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7" r:id="rId2"/>
    <p:sldId id="311" r:id="rId3"/>
    <p:sldId id="312" r:id="rId4"/>
    <p:sldId id="295" r:id="rId5"/>
    <p:sldId id="313" r:id="rId6"/>
    <p:sldId id="296" r:id="rId7"/>
    <p:sldId id="285" r:id="rId8"/>
    <p:sldId id="286" r:id="rId9"/>
    <p:sldId id="288" r:id="rId10"/>
    <p:sldId id="289" r:id="rId11"/>
    <p:sldId id="314" r:id="rId12"/>
    <p:sldId id="290" r:id="rId13"/>
    <p:sldId id="297" r:id="rId14"/>
    <p:sldId id="301" r:id="rId15"/>
    <p:sldId id="315" r:id="rId16"/>
    <p:sldId id="316" r:id="rId17"/>
    <p:sldId id="302" r:id="rId18"/>
    <p:sldId id="303" r:id="rId19"/>
    <p:sldId id="317" r:id="rId20"/>
    <p:sldId id="304" r:id="rId21"/>
    <p:sldId id="318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298" autoAdjust="0"/>
    <p:restoredTop sz="94660"/>
  </p:normalViewPr>
  <p:slideViewPr>
    <p:cSldViewPr snapToGrid="0">
      <p:cViewPr>
        <p:scale>
          <a:sx n="74" d="100"/>
          <a:sy n="74" d="100"/>
        </p:scale>
        <p:origin x="35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6D8A948-9CDA-4F41-BA3F-E72F9A5D9A9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C756EE7-EC5F-4A0C-9626-9D5CA973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3328,'-17'-16'1216,"17"16"-928,17 0-96,-17 0 800,0 0-576,0 0 544,0 16-544,0 17 128,-17 0-320,1 0 224,0-1-256,-17 1-2848,0 16 1440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67 296 2400,'-14'-13'779,"11"10"-481,3 3 12,0 0 559,0 0-208,0 3 80,0-2-679,0 1 0,0 0-1,-1-1 1,1 1 0,-1 0-1,1-1 1,-1 1 0,0-1-1,1 1 1,-1-1 0,-1 2-1,1-1-7,0 0-1,0-1 1,0 1-1,0 0 1,0 0-1,0 0 0,1 0 1,-1 0-1,1 0 1,-1 0-1,1 3 1,0-2 19,0 1-1,-1-1 1,1 0 0,-1 0-1,0 1 1,0-1 0,-2 5 0,-4 13 43,2 20-4,-6-16-53,10-18-57,0 0 0,0 0 0,0 0 0,2 13 0,-1-8-1,0-9-1,0 0 0,1 1 0,-1-1 1,1 0-1,-1 1 0,1-1 0,0 0 1,0 0-1,3 6 0,1 2 8,-5-10-4,0 0-1,0 0 1,1 0-1,-1 0 1,0 0-1,1 0 0,-1-1 1,0 1-1,1 0 1,-1 0-1,1 0 1,-1 0-1,1-1 0,0 1 1,-1 0-1,1 0 1,0-1-1,1 2 1,4 3 48,-1 1 57,-5-5-102,0-1-1,1 1 1,-1-1 0,0 1-1,0-1 1,1 1-1,-1-1 1,0 0-1,1 1 1,-1-1 0,1 0-1,-1 1 1,0-1-1,1 0 1,-1 0 0,1 1-1,-1-1 1,1 0-1,-1 0 1,1 0-1,-1 1 1,1-1 0,-1 0-1,1 0 1,-1 0-1,1 0 1,-1 0-1,1 0 1,-1 0 0,1 0-1,0-1 1,6 2 91,-5-1-78,-1 0 0,1 0-1,0 0 1,0 0 0,-1 0 0,1 0 0,0 0-1,-1-1 1,1 1 0,0-1 0,2 0 0,2-10-10,8 5-31,-10 3 25,0 0 0,1-1 0,-1 1 0,0-1-1,0 0 1,-1 0 0,1-1 0,-1 1 0,0-1 0,0 1 0,-1-1 0,4-9-1,-2 7 5,0-1 0,0 1-1,0 0 1,1 0-1,6-7 1,-8 11-29,-1 0 0,1 0-1,-1 0 1,0 0 0,2-5 0,-4 7 1,1-1 0,-1 1 1,1-1-1,-1 1 1,1 0-1,0-1 1,0 1-1,0 0 0,0 0 1,0-1-1,0 1 1,0 0-1,0 0 1,0 0-1,0 0 0,0 1 1,1-1-1,-1 0 1,0 0-1,1 1 1,-1-1-1,1 1 0,-1-1 1,1 1-1,-1 0 1,3-1-1,1 4 4,15 9 336,-16-10-255,0 0 0,0 1 0,0-1 0,7 7 0,-7-4-38,1 0 0,-1 0-1,0 1 1,3 6-1,-3-6-11,0-1 0,0 1 0,0-1 0,5 5 0,-2-2 50,-1-2-2,0 0 0,0-1 0,9 7 1,-12-10-52,0-1 1,0 1 0,1-1-1,-1 1 1,0-1 0,0 0-1,1 0 1,-1-1 0,0 1-1,1-1 1,5 1 0,-9-1-13,4-1-55,0 2 1,0-1 0,0 0-1,7 2 1,-3 2-49,6 0-130,3-8-184,-14 3 323,0 0 0,0 0 0,1 0 0,-1 0 1,0 0-1,0 1 0,4 0 0,-5-1 62,0 1 1,0 0 0,0 0 0,-1-1-1,1 1 1,0-1 0,0 1 0,0-1-1,-1 0 1,1 0 0,0 0-1,-1 0 1,1 0 0,-1 0 0,1 0-1,-1 0 1,0-1 0,3-1 0,14-13-127,-6 8 96,-6 5 74,-1 0 0,1-1-1,-1 0 1,0 0-1,0-1 1,0 1-1,-1-1 1,6-7-1,20-35 64,-14 15 37,-14 25 21,-1 0-1,0 1 0,-1-1 1,0 0-1,-1-12 1,1 9 128,-3 4-21,-1 2-148,-15-15 229,19 19-315,-1-1-1,0 1 1,0-1-1,1 1 0,-1-1 1,0 1-1,0-1 1,0 1-1,0 0 1,0-1-1,0 1 1,0 0-1,0 0 1,0 0-1,0 0 0,0-1 1,0 2-1,0-1 1,0 0-1,0 0 1,0 0-1,0 0 1,-1 1-1,-5 4-70,1 0 0,0 0 0,0 1 0,-7 7-1,2 0 3,5-7 38,0 1 0,1 0 0,0 0 0,0 1 0,0 0 0,1 0 1,1 0-1,-5 12 0,7-16-11,0 0 0,0 1 0,1-1 0,-1 1 0,1-1 1,0 1-1,0-1 0,0 0 0,1 1 0,-1-1 0,1 1 1,0-1-1,1 0 0,-1 1 0,1-1 0,-1 0 0,5 6 0,-6-9-53,1 0 0,-1 0 1,0 0-1,1 0 0,-1 0 0,1 0 0,-1 0 0,1 0 0,-1-1 0,1 1 0,0 0 0,-1 0 0,1-1 0,0 1 0,0 0 0,-1-1 0,1 1 0,0-1 0,0 1 0,0-1 0,0 1 0,0-1 0,0 0 0,0 0 0,0 1 0,0-1 0,-1 0 0,1 0 0,0 0 0,0 0 0,0 0 0,0 0 1,0 0-1,0 0 0,0 0 0,0 0 0,0-1 0,0 1 0,0 0 0,0-1 0,0 1 0,0-1 0,1 0 0,11-10-860,-10 8 351,-3 2 568,0-1-1,0 0 1,1 1-1,-1-1 1,0 0-1,1 1 1,-1-1-1,1 0 1,0 1-1,-1-1 1,1 1-1,0-1 1,0 1-1,0-1 0,0 1 1,0 0-1,3-3 1,-4 4 37,1-1 0,-1 1 0,0-1 0,1 1 0,-1-1 0,0 1 0,1-1 0,-1 1 0,0-1 1,0 0-1,0 1 0,1-1 0,-1 0 0,0 1 0,0-1 0,0 1 0,0-1 0,0 0 0,0 1 0,0-1 0,0 0 0,-1 1 0,1-1 0,0 1 0,0-2 1,0 2 48,0-3 504,0 3 16,0 0 453,2 3-351,3 2-619,0-1 1,0 0 0,1 0 0,-1 0 0,1 0 0,0-1 0,0 0 0,0 0 0,0-1-1,0 1 1,1-2 0,6 3 0,0-3-29,0-1 1,0 1-1,0-2 0,0 0 1,0-1-1,16-3 0,-7 1 113,24-2 21,-8-5-138,-20 8-39,-9 2-11,-1-1 0,1 1 0,0-2 1,-1 1-1,0-1 0,0-1 0,0 1 0,0-1 1,11-8-1,-11 5 4,-1-1 0,0 0 0,0 0 1,0-1-1,-1 0 0,-1 0 0,0 0 0,6-14 1,-8 18 37,0-3 4,0 1-1,-1 0 0,0-1 0,0 1 0,0-1 0,-1 0 0,0-9 0,2-6 41,6-8 11,-4 18-41,-2 2 36,1-1 1,-1 0-1,-1 1 0,0-1 1,0-23-1,-2 19 336,1 8-174,-1 0-1,-1 0 1,1 0-1,-3-9 0,-3-1 150,5 15-275,-1 0 0,1 0 0,0 0 0,0-1 0,1 1 0,-1-7 0,1 10-97,0 0 0,0 0 0,0 0 0,0 0 0,0 0 0,0 0 0,0-1 0,0 1 0,0 0 1,0 0-1,0 0 0,0 0 0,0 0 0,0 0 0,0 0 0,0 0 0,0 0 0,0 0 0,0-1 0,0 1 0,0 0 0,0 0 0,-1 0 0,1 0 0,0 0 0,0 0 0,0 0 0,0 0 0,0 0 0,0 0 0,0 0 1,0 0-1,0-1 0,0 1 0,0 0 0,0 0 0,0 0 0,-1 0 0,1 0 0,0 0 0,0 0 0,0 0 0,0 0 0,0 0 0,0 0 0,0 0 0,0 0 0,0 0 0,0 0 0,-1 0 0,1 0 0,0 0 1,0 0-1,0 0 0,0 0 0,0 0 0,-2 0 51,0 0-21,0 0 1,0 0-1,0 0 1,0 0-1,0 0 0,0 0 1,0 1-1,0-1 1,0 1-1,0-1 1,0 1-1,0 0 0,1 0 1,-1 0-1,0 0 1,0 0-1,1 0 0,-1 0 1,1 0-1,-1 1 1,1-1-1,-1 1 1,-1 2-1,-32 61-102,-42 80 251,70-129-119,0 1 0,1 0 0,-6 28 0,6-9-58,3-25-17,2-9 10,0-1 0,1 0 1,-1 0-1,1 0 0,0 1 1,-1-1-1,1 0 0,0 0 0,0 1 1,0-1-1,0 0 0,0 1 0,0-1 1,0 0-1,0 1 0,0-1 0,1 0 1,-1 0-1,0 1 0,1-1 1,-1 0-1,1 0 0,0 0 0,-1 0 1,1 1-1,0-1 0,-1 0 0,1 0 1,2 1-1,-1 0-116,0-1 0,0 1 1,0 0-1,0-1 0,0 0 0,0 0 0,0 1 1,1-1-1,-1 0 0,1-1 0,-1 1 0,0 0 1,1-1-1,-1 1 0,1-1 0,-1 0 0,1 0 1,0 0-1,2-1 0,28 1-1300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3072,'0'0'976,"-3"-2"-587,2 0-327,-1 1-1,1 0 1,-1-1-1,1 1 1,-1 0-1,1 0 1,-1 0-1,0 1 1,1-1-1,-1 0 1,0 1-1,0-1 1,0 1-1,-2-1 1,1 1 407,0 0 128,-24 0 1398,24 0-1606,3 0 65,0 0-140,0 0-36,0 1-269,0-1 1,0 1-1,0 0 1,0-1-1,0 1 1,1-1-1,-1 1 1,0 0 0,0-1-1,0 1 1,1 0-1,-1-1 1,0 1-1,1-1 1,-1 1-1,0-1 1,1 1-1,-1-1 1,1 1-1,-1-1 1,1 1 0,-1-1-1,1 0 1,-1 1-1,1-1 1,0 1-1,-1-1 1,1 0-1,-1 0 1,1 0-1,0 1 1,27 1-9,-2-1 125,-9 4-65,-10-3-43,-1 0 1,1-1-1,0 1 0,0-1 0,7 0 0,-6-1-3,-1 1-1,1 0 0,-1 0 1,1 1-1,12 5 0,-15-6-4,-1 0-5,-1 0-1,1 0 0,0 0 0,0-1 0,-1 0 1,1 1-1,0-2 0,5 1 0,1-1 1,42 1 1211,-49-3-1019,8-8-170,-11 11-42,0 0 0,1 0 0,-1 0 0,0-1 0,0 1 0,1 0 0,-1 0 0,0 0 0,0-1 0,1 1 0,-1 0 0,0-1 0,0 1 0,0 0 0,0 0 0,0-1 0,1 1 0,-1 0 0,0-1 0,0 1 0,0 0 0,0-1 0,0 1 0,0 0 0,0-1 0,0 1 0,0 0 0,0-1 0,0 1 0,0 0 0,0-1 0,-1 1 0,1 0 0,0 0 0,0-1 0,0 0 0,-1 1-44,1 0 0,0 0 0,0-1-1,0 1 1,0 0 0,0-1 0,-1 1 0,1 0-1,0-1 1,0 1 0,0 0 0,0-1-1,0 1 1,0 0 0,0-1 0,0 1-1,0 0 1,0 0 0,1-1 0,-1 1-1,0 0 1,0-1 0,0 1 0,0 0-1,0-1 1,0 1 0,1 0 0,-1 0-1,0-1 1,0 1 0,1 0 0,-1 0-1,0-1 1,0 1 0,1 0 0,-1 0-1,11-11-1417,-8 5-790,-3-8 753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3136,'0'-13'1029,"0"13"-1022,0-1 0,0 1 0,0 0 0,0 0 0,0 0 0,0 0 0,0 0 0,0 0 0,0 0 0,0 0 0,0 0 0,0 0 0,0-1 0,0 1 0,0 0 0,0 0 1,0 0-1,0 0 0,0 0 0,0 0 0,0 0 0,0 0 0,0 0 0,0 0 0,0-1 0,0 1 0,0 0 0,0 0 0,0 0 0,0 0 0,0 0 0,1 0 0,-1 0 0,0 0 0,0 0 0,0 0 0,0 0 0,0 0 0,0 0 0,0 0 0,0 0 0,0 0 0,0 0 0,0 0 0,1 0 0,-1 0 0,0 0 0,0 0 0,0 0 0,0 0 0,0 0 0,0 0 0,0 0 0,0 0 0,0 0 0,1 0 0,-1 0 23,1 0-1,-1 0 1,1 0 0,-1 0-1,1 0 1,-1 0-1,1 0 1,-1 0-1,1 0 1,-1 0 0,1-1-1,-1 1 1,1 0-1,-1 0 1,1-1 0,-1 1-1,0 0 1,1 0-1,-1-1 1,1 1 0,-1 0-1,0-1 1,1 1-1,-1-1 1,0 1-1,1 0 1,-1-1 0,0 1-1,0-1 1,1 1-1,-1-1 1,0 1 0,0-1-1,0 1 1,0-1-1,0 1 1,0-1-1,0 1 1,0-1 0,0 1-1,0-2 1,0 0 620,0 2 44,0 2-273,0 2-315,1-2-70,-1 0-1,0 0 0,0 1 0,0-1 1,-1 0-1,1 0 0,0 0 0,-1 0 1,0 3-1,-3-3-23,-3 4 13,6-5-22,1 0 0,-1 0 0,1 1 0,0-1 0,-1 0 0,1 0 0,0 1 0,0-1 1,0 0-1,0 0 0,0 2 0,0 3 12,0 0 0,0 0 0,-1 0 0,-1 6 0,1-6 1,-3 15 53,0 1 1,0 38-1,4 186 363,0-230-351,1 0 0,1 0 0,1 0 0,4 15 0,-6-26-45,0 0-1,0-1 0,-1 1 1,1 0-1,-1 0 0,0-1 1,-1 1-1,1 0 0,-1-1 1,0 1-1,0 0 0,0-1 1,-1 1-1,0-1 0,-4 8 1,6-10-60,-1-1 0,1 0 1,-1 1-1,1-1 1,0 1-1,0-1 0,0 1 1,-1-1-1,2 3 0,-1-3-104,0 1 0,0-1-1,-1 1 1,1-1 0,0 1-1,0-1 1,-1 1-1,1-1 1,-1 2 0,-13 13-864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2080,'0'0'70,"-9"0"230,9 0-289,0 0 0,0 0 0,-1-1 0,1 1-1,0 0 1,0 0 0,0 0 0,0 1 0,-1-1 0,1 0-1,0 0 1,0 0 0,0 0 0,0 0 0,-1 0 0,1 0-1,0 0 1,0 0 0,0 0 0,0 0 0,0 0 0,-1 1-1,1-1 1,0 0 0,0 0 0,0 0 0,0 0 0,0 0-1,0 0 1,0 1 0,0-1 0,-1 0 0,1 0-1,0 0 1,0 0 0,0 1 0,0-1 0,0 0 0,0 0-1,0 0 1,0 0 0,0 1 0,0-1 0,0 0 0,0 0-1,0 0 1,0 0 0,0 1 0,0-1 0,1 0 0,1 6 157,0 0 0,0 1 0,0-1 1,-1 1-1,1 11 0,0 41 1873,-2-55-1953,1-1-1,-1 1 1,0-1-1,1 1 1,0-1-1,0 1 1,0-1 0,0 0-1,0 1 1,1-1-1,3 5 1,-2-3 40,1-1 1,0 0 0,0 1-1,0-1 1,0-1 0,1 1-1,5 3 1,-5-4-11,0 0 0,0-1 0,0 0 0,1 0 0,-1-1 0,1 1 0,-1-1 0,1 0 0,-1-1 0,1 1 0,-1-1 0,1 0 0,0-1 0,-1 1 0,10-3 0,18-8 303,-13 7-250,-16 4-147,-1-1 0,0 1 0,1-1 0,-1 1 0,0-1 0,0 0 0,0 0 0,0-1 0,0 1 0,0-1 0,0 1 0,0-1 0,0 0 0,-1 0 0,1 0 0,-1-1 0,1 1 0,-1-1 0,3-4 0,12-20-99,-15 23-94,0 1 0,0 0 0,0 0 0,-1 0 0,1-1 0,-1 1 0,0-1 0,0 0-1,0 1 1,0-1 0,-1 1 0,0-1 0,1 0 0,-2-6 0,1 3-164,0-29-1352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2720,'0'-47'1616,"0"44"-549,0-2-257,0-17 38,0 22-827,0-1 0,0 1-1,0 0 1,0-1 0,0 1-1,0 0 1,0-1 0,0 1 0,0 0-1,0-1 1,0 1 0,0 0-1,0 0 1,0-1 0,0 1 0,1 0-1,-1-1 1,0 1 0,0 0-1,0-1 1,1 1 0,-1 0 0,0 0-1,0-1 1,1 1 0,11-19 674,-10 14-564,0 1 0,1 0 0,-1 0-1,7-6 1,-2 2 12,-3 4-88,-1 1-1,0-1 0,1 1 1,0 0-1,4-3 0,24-10 96,-31 16-143,0-1 0,0 1 0,0-1 0,0 1 0,0-1 1,0 1-1,0 0 0,-1-1 0,1 1 0,0 0 0,0 0 1,0 0-1,0 0 0,0 0 0,0 0 0,0 0 0,0 0 0,0 0 1,0 1-1,0-1 0,0 0 0,0 1 0,0-1 0,0 0 0,0 1 1,0-1-1,0 1 0,-1-1 0,1 1 0,0 0 0,0-1 1,-1 1-1,1 0 0,0 0 0,-1-1 0,1 1 0,-1 0 0,1 0 1,-1 0-1,1 0 0,-1 0 0,0 0 0,1 1 0,4 6 31,-4-6-17,0-1-1,0 0 1,0 1 0,0-1 0,-1 1 0,1 0 0,0-1 0,-1 1 0,0 0 0,1-1 0,-1 1 0,0 0 0,1 2 0,-1-3-19,0 1 0,0 0 0,0-1 0,1 1 0,-1 0 0,0 0 1,1-1-1,0 1 0,-1-1 0,1 1 0,0 0 0,0-1 0,0 0 0,0 1 0,0-1 0,0 1 0,2 1 0,0-1-76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2496,'0'0'784,"0"0"-464,-3 0 5,-8 0 593,11 0-905,0 0 0,0 0 0,0 0 0,0 0 0,0-1 0,-1 1 0,1 0 0,0 0 0,0 0 1,0 0-1,0 0 0,0 0 0,0 0 0,0 0 0,0 0 0,0 0 0,-1 1 0,1-1 0,0 0 1,0 0-1,0 0 0,0 0 0,0 0 0,0 0 0,0 0 0,0 0 0,0 0 0,0 0 0,0 0 0,0 0 1,-1 0-1,1 0 0,0 0 0,0 0 0,0 0 0,0 1 0,0-1 0,0 0 0,0 0 0,0 0 1,0 0-1,0 0 0,0 0 0,0 0 0,0 0 0,0 0 0,0 0 0,0 1 0,0-1 0,0 0 1,0 0-1,0 0 0,0 0 0,0 0 0,0 0 0,0 0 0,0 2 79,0 0-1,-1 0 1,1 0-1,-1-1 1,1 1-1,-1 0 0,0 0 1,1-1-1,-1 1 1,0-1-1,0 1 1,0-1-1,0 1 1,-1-1-1,1 1 1,0-1-1,-2 1 1,-13 18 421,-50 78 532,62-92-976,0-1 0,0 0-1,-1 1 1,0-1 0,0-1-1,0 1 1,-9 5 0,8-7-7,0 0 0,0 0-1,0-1 1,0 0 0,0-1 0,0 1 0,-1-1 0,1 0 0,0-1 0,-1 1 0,1-1 0,-13-2 0,-3 2-14,19 0-55,1 0-1,-1 0 1,0-1 0,1 1 0,-1 0-1,1-1 1,-1 0 0,1 1-1,-1-1 1,1 0 0,0 0 0,-1-1-1,1 1 1,0 0 0,0-1-1,-3-1 1,2-1-85,0 0 0,0 0 0,0 0 0,0-1 0,1 1 0,-3-5 0,5 9 87,0-1-8,0 0 1,-1 1-1,1-1 1,0 0 0,-1 1-1,1-1 1,0 0-1,0 1 1,0-1 0,-1 0-1,1 0 1,0 1-1,0-1 1,0 0 0,0 1-1,0-1 1,1 0-1,-1 0 1,0 1 0,0-1-1,0 0 1,1 1-1,-1-1 1,0 0-1,1 1 1,-1-1 0,0 0-1,1 1 1,-1-1-1,1 1 1,-1-1 0,1 1-1,0-1 1,2-1-28,1 0 1,-1 0-1,1 0 1,-1 1-1,6-2 1,-6 2 15,3-1 14,1-1 1,-1 2-1,0-1 1,1 1-1,0 0 0,-1 0 1,1 0-1,0 1 1,11 1-1,20 10 261,-23-9-169,16 4 49,-23-2-80,0-1 0,0 1 0,8 6 0,-9-6-15,28 15 119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1824,'0'0'587,"3"0"-353,-2 0-218,0 0 0,-1 0 0,1 0 0,0 0 0,-1 0 0,1-1 0,0 1 0,0 0 0,-1 0 0,1 0 0,0-1 0,-1 1 0,1 0 0,0-1 0,2-7 662,-3 13-166,0-13 26,0 8-532,0 0 1,0 0-1,0 0 0,0 0 0,0 0 0,0-1 0,0 1 1,0 0-1,0 0 0,0 0 0,0 0 0,0 0 0,0 0 1,0 0-1,0 0 0,0 0 0,0-1 0,0 1 1,0 0-1,0 0 0,0 0 0,0 0 0,0 0 0,0 0 1,0 0-1,0 0 0,0 0 0,-1 0 0,1 0 0,0 0 1,0-1-1,0 1 0,0 0 0,0 0 0,0 0 0,0 0 1,0 0-1,0 0 0,0 0 0,0 0 0,0 0 1,-1 0-1,1 0 0,0 0 0,0 0 0,0 0 0,0 0 1,0 0-1,0 0 0,0 0 0,0 0 0,0 0 0,-1 0 1,1 0-1,0 0 0,0 0 0,-11 0 277,11 0-280,0 0 0,0 0 1,0 0-1,0 0 0,0 0 0,0 0 1,-1 0-1,1 0 0,0 0 1,0 0-1,0 0 0,0 0 0,0 0 1,0 0-1,0 0 0,0 0 1,0 0-1,0 0 0,-1 0 0,1 0 1,0 0-1,0 0 0,0 0 0,0 0 1,0 0-1,0 0 0,0 1 1,0-1-1,0 0 0,0 0 0,0 0 1,0 0-1,0 0 0,-1 0 0,1 0 1,0 0-1,0 0 0,0 0 1,0 0-1,0 0 0,0 1 0,0-1 1,0 0-1,0 0 0,0 0 0,0 0 1,0 0-1,0 0 0,0 0 1,0 0-1,0 0 0,0 1 0,0-1 1,0 0-1,0 0 0,0 0 1,0 11 225,0-11-225,0 0 0,1 0-1,-1 0 1,0 0 0,0 0 0,0 1 0,0-1 0,0 0-1,0 0 1,0 0 0,0 0 0,0 0 0,0 0 0,0 0-1,0 0 1,0 0 0,0 0 0,0 1 0,0-1 0,-1 0-1,1 0 1,0 0 0,0 0 0,0 0 0,0 0 0,0 0-1,0 0 1,0 0 0,0 0 0,0 0 0,0 0 0,0 1-1,0-1 1,0 0 0,0 0 0,0 0 0,-1 0 0,1 0-1,0 0 1,0 0 0,0 0 0,0 0 0,0 0 0,0 0-1,0 0 1,0 0 0,0 0 0,0 0 0,-1 0 0,1 0-1,0 0 1,0 0 0,0 0 0,0 0 0,0 0 0,0 0-1,-17 0 1027,10 0-976,14 0 68,-4 0 262,-3 2-91,0-1-281,0-1-1,0 1 1,0-1-1,0 1 1,0-1-1,0 0 1,0 1-1,0-1 1,0 1-1,0-1 1,0 1-1,1-1 1,-1 0-1,0 1 1,0-1-1,0 1 1,1-1-1,-1 0 1,0 1-1,0-1 1,1 0-1,-1 1 1,0-1-1,1 0 1,-1 0-1,0 1 1,1-1-1,-1 0 1,1 0-1,0 1 1,6 4 116,-1 6 81,-5-10-198,0 1 0,-1-1 0,1 1 0,0-1 0,0 1 0,0-1 0,0 0 0,0 1 0,1-1 0,-1 0 0,0 0 0,3 2 0,8 4 22,-6-3-15,0-1 0,-1 2-1,1-1 1,-1 0-1,6 7 1,94 120 420,-84-104-385,25 42 74,-7-9 87,-5-15-6,57 57 0,-78-90-68,-1-1 1,29 18-1,-35-25-63,1 1 1,-1 0-1,0 0 0,-1 0 0,10 11 0,8 10 1194,-22-26-1212,0-1 0,0 1 0,1 0 0,-1 0 0,0 0 1,0 0-1,0 0 0,0 0 0,0 0 0,2 1 0,0-1 91,-6-3-230,-8-8-576,8 8 160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16 1888,'0'-13'613,"0"10"-367,0 3-44,0 0 220,0 0-124,3 3-4,8 8-92,-8-9 76,-3-2-38,0 0 208,0 0-160,0 3-150,0-2-131,0-1-1,0 0 0,0 1 1,0-1-1,0 1 0,0-1 1,0 1-1,0-1 1,0 1-1,-1-1 0,1 0 1,0 1-1,0-1 1,0 1-1,0-1 0,-1 0 1,1 1-1,0-1 0,0 0 1,-1 1-1,1-1 1,0 0-1,-1 1 0,1-1 1,0 0-1,-1 1 1,1-1-1,0 0 0,-1 0 1,0 1-1,-6 4 191,2 1-59,5-5-130,0-1 0,0 1 0,-1-1 0,1 1 0,0-1 0,0 0 0,-1 1 0,1-1 0,-1 1 0,1-1 0,0 0 0,-1 1 0,1-1 0,-1 0 0,1 0 0,-1 1 0,1-1 0,0 0 0,-1 0 0,1 0 0,-1 0 0,0 1 0,1-1 0,-1 0 0,1 0 0,-1 0 0,1 0 0,-1 0 0,1 0 0,-1 0 0,0-1 0,-1 1 15,0 0-1,1 1 0,-1-1 0,0 0 0,1 0 0,-1 1 0,0 0 0,1-1 0,-1 1 0,1 0 0,-1-1 0,1 1 0,-1 0 0,1 0 0,-2 2 1,-6 3 93,-44 28 97,12-8-178,-59 47-1,32-12 46,-6-7 139,39-17-98,13-14-2,-109 89 840,104-90-814,-39 27 42,64-47-207,-1-1 1,1 1-1,-1-1 1,1 1-1,0 0 1,0 0-1,0 0 1,0 0 0,0 0-1,0 0 1,0 1-1,1-1 1,0 1-1,-1-1 1,1 1-1,0 0 1,0-1-1,0 1 1,0 3-1,1-4 282,-1-1-273,1-1 1,-1 0 0,1 0-1,-1 0 1,1 0 0,-1 0-1,0 0 1,1 0 0,-1 0-1,1 0 1,-1 0 0,1 0-1,-1 0 1,1 0 0,-1-1 0,1 1-1,-1 0 1,1 0 0,-1 0-1,1-1 1,-1 1 0,1 0-1,0-1 1,-1 1 0,1 0-1,-1-1 1,1 1 0,0-1-1,-1 1 1,1 0 0,0-1-1,0 1 1,-1-1 0,1 1-1,0-1 1,0 1 0,0-1-1,-1 1 1,1-1 0,0 1-1,0-1 1,0 1 0,0-1-1,0 0 1,0 1 0,0-1-1,3-5-2207,11-7 602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1824,'0'0'587,"0"0"-353,0 0-90,0 0 107,0 0-75,0 0 11,0 0-43,0 0 58,0 3-47,0-2-124,-1 1 0,1 0 1,0 0-1,-1 0 0,1-1 1,-1 1-1,0 0 0,0-1 0,0 1 1,0 0-1,0-1 0,0 1 1,0-1-1,-3 3 0,4-4-30,-1 1 0,1 0 0,0-1 0,-1 1 0,1-1 0,0 1 0,-1 0 0,1-1 0,0 1 0,0 0 0,0-1 0,-1 1 0,1 0 0,0-1-1,0 1 1,0 0 0,0 0 0,0-1 0,0 1 0,0 0 0,1-1 0,-1 1 0,0 0 0,1 2-8,-1 112 29,0-105-13,1 0 0,0 0 0,5 16 1,-1 0-5,1 23 38,-2-24 9,0-8 3,-2 0 1,1 19 0,-3 112 365,0-145-416,0 0 0,0-1 1,0 1-1,0 0 0,-1 0 1,0 0-1,1 0 0,-1-1 1,0 1-1,0 0 0,-2 2 1,2-3 2,-1 1 1,1-1-1,1 0 0,-1 1 1,0-1-1,0 1 1,1-1-1,-1 1 1,1-1-1,0 1 1,0 2-1,0-3-12,0 0 0,0-1 0,-1 1 0,1 0-1,0 0 1,-1-1 0,1 1 0,-1-1 0,0 1 0,0 0 0,1-1-1,-1 1 1,0-1 0,0 0 0,0 1 0,-1-1 0,-1 2 0,3-2 7,-1-1 0,1 1 1,0-1-1,-1 1 0,1-1 1,0 1-1,0-1 1,-1 1-1,1 0 0,0-1 1,0 1-1,0-1 1,-1 1-1,1 0 0,0-1 1,0 1-1,0 0 0,0-1 1,0 1-1,0 0 1,1-1-1,-1 1 0,0-1 1,0 1-1,1 0 1,-1 0 4,0 1 56,0 1-107,0 11 43,0-14 32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2976,'0'0'971,"0"-3"-603,0-25 725,0 26-501,0 2 133,0 0-277,0 2-107,0 7-187,1 0-1,0 0 0,1-1 0,0 1 1,0-1-1,1 0 0,7 16 1,37 59 401,-23-42-247,-9-15-116,1 0 1,30 37-1,-33-49-185,1-1 0,1-1 0,21 15 0,53 30-1,-18-14 99,-46-26-73,-7-4 9,1 0 1,0-2-1,34 15 0,7-5 71,-49-14-23,1 0 1,12 11-1,-3-3 134,-20-14-194,1-1 0,-1 1 0,0 0 1,0 0-1,0 0 0,1 0 0,-1 0 0,0 0 1,0 1-1,0-1 0,-1 0 0,1 0 0,0 1 1,0-1-1,-1 1 0,1-1 0,-1 1 1,1-1-1,-1 0 0,1 1 0,-1 0 0,0 1 1,0 0-1353,0-3 294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4640,'0'0'1504,"0"2"-912,0 5-414,0-4-63,0 0 0,-1 0 0,1 0-1,1 0 1,-1 0 0,0 0 0,1 0 0,-1 0 0,1 0-1,0 0 1,0 0 0,0 0 0,1-1 0,-1 1 0,1 0-1,-1-1 1,5 5 0,-4-4-38,1 0 1,-1 1-1,0-1 0,1 0 1,1 6-1,-2-6-53,0 1 0,0-1 0,0 1 0,0-1 0,4 4 0,-1-2-21,1 0-1,-1-1 1,1 0 0,6 3 0,-7-3 40,1-1 0,0 1 0,9 10 1,4 5 505,-18-19-531,-1 0-1,1 1 1,-1-1-1,0 1 1,1-1-1,-1 0 1,1 1-1,-1-1 1,0 1-1,1-1 1,-1 1-1,0-1 1,0 1-1,0-1 1,1 1-1,-1 0 1,0-1-1,0 1 1,0 0-1,-7 6 675,-11 6-134,15-10-473,0 0 0,-1 0 0,1 0 0,-1-1 0,0 1 0,0-1-1,0 0 1,0 0 0,0 0 0,0-1 0,0 0 0,-1 1 0,-8 0 0,-6 2 241,2 1-163,10-3-108,-1 0 0,1 0 0,-1 0 0,1-1 0,-1 0 0,0-1 0,1 0 0,-1 0 0,0 0 0,-14-4 0,18 3-127,0 0 1,0-1 0,0 0 0,0 0 0,-6-3 0,-9-12-270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2240,'14'-14'720,"-14"15"-680,1 0-1,-1 0 1,1 0-1,-1 0 1,0 0 0,1 0-1,-1 0 1,0 0-1,0 1 1,0-1 0,0 0-1,0 0 1,0 2 0,1 5 183,1 1 0,0-1 1,0 0-1,1 1 1,0-1-1,7 13 1,-1 0 89,24 50 487,16 36-400,-46-102-316,0 0 0,0-1 0,1 1 0,-1-1-1,1 1 1,6 5 0,-8-9-17,0 1 0,0 0 0,0-1 0,0 1-1,0-1 1,0 0 0,0 0 0,1 0 0,-1 0-1,0 0 1,1 0 0,4 1 0,-1-5 381,-3-2-401,1 0 0,-1 0 0,0-1-1,0 1 1,-1-1 0,1 0 0,-1 1 0,0-1 0,-1 0 0,0 0 0,0 0 0,0 0 0,0-1 0,-1-6 0,0-14 28,0 5 71,-3-30 1,-2 19-58,1 3-83,-1-38 0,4 36-75,-8-44 0,6 55 20,-3-28-84,2 34 54,0-5-45,9-3 38,-2 13 66,-1 3 2,-1 2 31,0-1 1,1 1-1,-1 0 1,1 0-1,5-9 1,-6 13 8,0-1 1,1 1 0,-1 0 0,0-1 0,1 1-1,-1 0 1,0 0 0,1 0 0,0 0-1,-1 0 1,1 0 0,0 0 0,-1 0-1,1 1 1,0-1 0,0 1 0,-1-1 0,1 1-1,0 0 1,0-1 0,0 1 0,2 0-1,16 1 168,1-1-32,31-3 1,-20-2-15,-10 1-5,38-1-1,118 5 598,-169 0-665,0-1 0,0 0 0,0-1 0,14-3 0,-16 3-13,-1 0 0,1 1 0,0 0 1,8 0-1,-4 1 201,-9 0-201,0 0 0,0 0 0,0 0-1,0 0 1,0 0 0,0 0 0,0-1 0,0 1 0,0-1 0,3 0 0,3-4 155,-7 4-160,1 0-1,-1 0 1,1 0-1,-1 0 1,1 1-1,-1-1 1,1 0 0,0 1-1,-1-1 1,1 1-1,0 0 1,-1-1-1,3 1 1,-4-2-122,0-9-886,0 8 230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2720,'0'0'891,"0"2"-545,0 9-10,0-8 539,-3-3-166,-10 0 2256,13 3-2773,0-1-134,0-1 0,1 1-1,-1 0 1,1 0 0,-1 0 0,1-1-1,0 1 1,0 0 0,0-1-1,2 4 1,1 3-15,-1 8 56,-3-15-96,0 0 0,0 0 1,0-1-1,0 1 0,0 0 1,0 0-1,0 0 0,0 0 1,1 0-1,-1 0 1,0-1-1,1 1 0,-1 0 1,1 1-1,10 5 47,-9-7-47,-1 0-1,0 1 0,0-1 0,0 1 0,0-1 0,0 1 1,0 0-1,0-1 0,0 1 0,0 0 0,-1 0 1,1 0-1,0 0 0,0 0 0,0 1 0,5 12 9,5-9 32,-6 9 58,6 2-5,-6-2 53,3-9-68,-8-5-71,0 0-1,1 0 1,-1 0-1,1 1 0,-1-1 1,0 0-1,1 0 1,-1 1-1,0-1 1,1 0-1,-1 1 0,0-1 1,0 0-1,1 1 1,-1-1-1,0 0 1,0 1-1,1-1 0,-1 1 1,0-1-1,0 1 1,0-1-1,0 0 1,0 1-1,0-1 1,0 1-1,0-1 0,0 1 1,0-1-1,0 1 1,0 2 235,0 0 251,0-2-314,0 1 0,-1 0 1,1 0-1,-1 0 0,0 0 0,1-1 0,-1 1 1,0 0-1,0-1 0,-2 4 0,-2 3-239,0 5 243,-1-8-34,5-4-141,0-1 1,0 1-1,1 0 0,-1-1 1,0 1-1,0 0 1,1 0-1,-1 0 0,1-1 1,-1 1-1,1 0 1,-1 0-1,1 0 0,0 0 1,-1 0-1,1 0 0,0 0 1,0 1-1,-11 25 5,10-25-8,1 0 0,-1 0 0,0 0 0,1-1 0,-1 1 0,0 0 1,0-1-1,0 1 0,0 0 0,0-1 0,-1 0 0,1 1 0,0-1 0,-1 0 0,1 1 0,-4 1 0,-4 4 85,-2 12 45,2-7-79,4-6-23,1 1 0,0-1 0,-4 10 0,7-15-35,0 0 1,-1 1-1,1-1 1,0 0 0,0 1-1,-1-1 1,1 0-1,0 0 1,-1 0-1,1 0 1,-1-1-1,0 1 1,-2 1-1,2-2-5,1 1-1,-1 0 1,0 0-1,1-1 0,-1 1 1,1 0-1,-1 0 1,1 0-1,0 1 1,-1-1-1,1 0 0,0 0 1,-2 3-1,2-2 1,1-1 0,-1 1-1,1-1 1,0 0 0,0 1 0,-1-1-1,1 1 1,0-1 0,0 3 0,0-4 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2976,'14'-14'971,"-14"14"-949,1-1 0,-1 1 1,0-1-1,1 1 1,-1-1-1,0 1 1,0-1-1,1 1 1,-1-1-1,0 0 0,0 1 1,0-1-1,1 0 1,-1 1-1,0-1 1,0 1-1,0-1 1,0 0-1,0 1 1,0-1-1,0 0 0,-1 1 1,1-1-1,0 1 1,-1-2-1,1 2 35,0-1-14,0 0 0,0 0 1,1 0-1,-1 0 0,0 0 1,0 0-1,0 0 0,1-1 1,-1 1-1,0 1 0,1-1 1,-1 0-1,1 0 0,0 0 1,-1 0-1,1 0 0,0 0 1,-1 0-1,1 1 0,0-1 1,0 0-1,0 1 0,-1-1 1,1 1-1,0-1 0,0 0 1,0 1-1,2-1 0,12-10 130,-8 4-98,-5 4-56,0 1 1,1 0 0,-1-1 0,0 1-1,1 0 1,-1 0 0,1 1-1,0-1 1,4-2 0,23-1 257,-17 0-173,-11 3-90,-1 1-1,1 1 1,0-1 0,0 0-1,0 0 1,0 1-1,0-1 1,0 1 0,0-1-1,0 1 1,0 0-1,0 0 1,0 0 0,0 0-1,0 0 1,0 1 0,0-1-1,2 1 1,26 10 71,-17-9-48,-11-2-31,0 1-1,0-1 0,0 0 1,0 0-1,-1 1 0,1-1 1,0 1-1,-1 0 0,1-1 1,0 1-1,-1 0 0,1 0 1,-1 0-1,1 0 0,-1 0 1,1 0-1,-1 1 0,0-1 1,1 0-1,-1 1 0,1 1 1,2 2 33,-1 0 0,0 1 0,0 0 0,0-1 0,0 1 0,-1 0 1,0 0-1,2 12 0,-8 2 182,0-5-69,2 0-44,-4 14 45,4-25-125,-1 0 0,1 0-1,-1 0 1,-5 7 0,1-3 9,1 1-6,4-6-19,0 0 0,0 0-1,-1 0 1,1-1 0,-5 5 0,-34 15 116,12-2-66,21-13-45,-1-1-1,-14 8 1,4-4-1,15-7-26,-1 0 0,0 0 1,0-1-1,0 0 0,0 0 1,0 0-1,-1 0 0,1-1 0,-1 0 1,-6 0-1,12-1 10,-1 0-1,0 0 1,0 0 0,0 0-1,0 0 1,0 0-1,0 1 1,0-1 0,1 0-1,-1 0 1,0 1 0,0-1-1,-1 1 1,2-1-1,-1 0 0,1 1-1,0-1 1,0 0 0,0 0 0,0 0 0,0 0 0,-1 1 0,1-1 0,0 0-1,0 0 1,0 0 0,0 1 0,0-1 0,0 0 0,0 0 0,0 0 0,0 1 0,0-1-1,0 0 1,0 0 0,0 0 0,0 1 0,0-1 0,0 0 0,0 0 0,0 0-1,0 1 1,0-1 0,0 0 0,0 0 0,0 1 0,0-1 0,0 0 0,0 0 0,1 0-1,-1 0 1,0 1 0,0-1 0,0 0 0,0 0 0,1 0 0,6-3-120,-5 2 103,-1 0 0,1 0 0,0 0 0,0 1 0,0-1 0,0 0 0,0 1 1,0-1-1,0 1 0,0 0 0,3-1 0,287 1 887,-290 0-836,0 0 1,0 0-1,0-1 0,0 1 1,0-1-1,-1 1 0,1-1 1,0 0-1,3-2 0,3 0 213,-8 4-239,0-1 0,1 0-1,-1 0 1,0 0-1,0 0 1,0 1 0,0-1-1,1 0 1,-1 0 0,0 0-1,0 1 1,0-1 0,0 0-1,0 0 1,1 1 0,-1-1-1,0 0 1,0 0 0,0 1-1,0-1 1,0 0 0,0 0-1,0 1 1,0-1-1,0 0 1,0 1 0,0-1-1,0 0 1,0 1 0,0 1 94,0-2-122,0 0-235,2-2-571,12-9-2144,-13 10 2756,1 1 0,-1-1-1,1 1 1,-1 0-1,1-1 1,-1 1-1,1 0 1,-1 0-1,2 0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2912,'12'0'1113,"-24"0"-295,12 0-514,0 2 127,0 3-312,0-3-40,0 0 0,0 1-1,0-1 1,0 1 0,0-1-1,1 1 1,-1-1-1,2 4 1,-1-4-49,-1-1 0,1 0 0,0 0 0,-1 0 0,1 1 0,-1-1 0,1 0 0,-1 0 1,0 1-1,0-1 0,1 0 0,-1 1 0,0-1 0,0 0 0,0 1 0,-1-1 0,1 0 0,0 1 0,0-1 0,-1 0 0,1 0 0,-1 1 0,1-1 0,-1 0 0,0 1 0,-6 16 256,-5 5 74,-6 6-16,12-13-229,5-12-86,-1 1 1,0-1 0,0 1 0,0-1 0,-1 0-1,1 0 1,-1 0 0,0-1 0,0 1 0,-6 5-1,-9 10 61,-70 66 130,19-34-12,63-46-195,-2-2 0,1 1 0,0-1 0,-1 0 0,1 0 0,-1-1 1,-10 1-1,-8 4-12,24-6 6,1-1-1,-1 0 0,1 0 0,0 1 1,-1-1-1,1 0 0,-1 0 0,1-1 1,-1 1-1,1 0 0,-1 0 0,1-1 1,-1 1-1,1-1 0,0 1 0,-1-1 1,1 0-1,0 1 0,-1-1 0,1 0 1,0 0-1,0 0 0,0 0 0,0 0 1,-2-2-1,2 2-4,-1-1 1,1-1-1,-1 1 0,1 0 1,0 0-1,-1 0 0,1-1 0,0 1 1,1-1-1,-1 1 0,0-1 1,1 1-1,-1-1 0,1-2 1,-1-6-40,1 7 17,0-1 0,0 1 0,0-1 1,0 0-1,1 1 0,2-10 0,0-2 20,10-31 21,-6 34-119,0-1 0,17-23 0,-16 25-3,-6 9 81,0 1 0,0-1-1,0 1 1,1 0 0,-1 0-1,0 0 1,1 0 0,-1 0-1,1 0 1,0 1 0,0-1-1,4-1 1,-1 1 38,0 1 0,0-1 0,-1 1 0,1 0 0,0 1 0,8-1 0,-8 2 54,-1-1 0,0 1 0,1 0 0,-1 0 1,0 1-1,1-1 0,-1 1 0,0 0 0,4 3 0,7 4 248,23 18-1,-34-22-278,0-1 1,0 1-1,-1 0 1,7 9-1,11 13 98,5-5 64,-14-4-105,-11-15-60,0 0-1,0 0 1,0 0 0,0 0 0,0-1-1,1 1 1,0-1 0,5 5-1,1-2 37,-8-4-44,1 0 1,-1 0 0,1 0 0,-1 0-1,1 0 1,-1 0 0,1 0 0,-1 1-1,0-1 1,0 1 0,0-1-1,0 1 1,0-1 0,0 1 0,0 0-1,0-1 1,0 1 0,-1 0 0,1 2-1,0-1 14,1 0-1,-1 0 0,0 0 1,1-1-1,-1 1 0,1 0 1,2 2-1,6 3 306,-5-4-390,-4 6-2918,-1-10 965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4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443 558 2144,'-13'-14'699,"13"14"-664,1 0 1,0-1-1,0 1 1,0 0-1,-1-1 1,1 1-1,0 0 1,0 0 0,0 0-1,0-1 1,-1 1-1,1 0 1,0 0-1,1 1 1,1-4 65,8-8 171,-11 11-232,1-1 0,-1 1 0,1-1 0,-1 1 0,0-1 0,1 0 0,-1 1 0,0-1 0,0 1 0,1-1 0,-1 0 0,0 1 0,0-1-1,0 1 1,0-1 0,0 0 0,0 1 0,0-1 0,0 0 0,0 1 0,0-1 0,0 0 0,0 1 0,-1-1 0,1 0 0,0 1 41,0 0-72,0-1 0,0 1 0,0 0 0,0 0 1,0 0-1,0 0 0,0 0 0,0 0 0,0 0 0,0 0 0,0 0 0,0 0 0,0-1 0,0 1 0,0 0 0,0 0 0,0 0 1,0 0-1,0 0 0,0 0 0,0 0 0,0 0 0,0 0 0,0 0 0,0-1 0,0 1 0,-1 0 0,1 0 0,0 0 0,0 0 1,0 0-1,0 0 0,0 0 0,0 0 0,0 0 0,0 0 0,0 0 0,0 0 0,0 0 0,0 0 0,-1 0 0,1 0 0,0 0 1,0 0-1,0 0 0,0 0 0,0 0 0,0 0 0,0 0 0,0 0 0,0 0 0,-1 0 0,1 0 0,0 0 0,0 0 0,0 0 1,-11 0 299,11 0-306,0 0 0,0 0 0,0 0 0,0 0 0,0 0 0,0 0 0,-1 0 1,1 0-1,0 0 0,0 0 0,0 0 0,0 0 0,0 0 0,0 0 0,0 0 0,0 0 0,0 0 0,-1 0 0,1 0 1,0 0-1,0 0 0,0 0 0,0 0 0,0 0 0,0 0 0,0 0 0,0 0 0,0 0 0,0 0 0,0-1 1,0 1-1,-1 0 0,1 0 0,0 0 0,0 0 0,0 0 0,0 0 0,0 0 0,0 0 0,0 0 0,0 0 1,0 0-1,0-1 0,0 1 0,0 0 0,0 0 0,0 0 0,0 0 0,0 0 0,0 0 0,0 0 0,0 0 0,0 0 1,0-1-1,0 1 0,0 0 0,0 0 7,0-1 1,0 0-1,0 1 0,0-1 1,0 1-1,0-1 0,0 0 1,0 1-1,-1-1 1,1 1-1,0-1 0,-1 1 1,1-1-1,0 1 0,-1-1 1,1 1-1,0-1 1,-1 1-1,1-1 0,-1 1 1,1 0-1,-1-1 0,0 0 1,0 1 6,1-1 0,-1 1 1,0-1-1,1 1 1,-1-1-1,1 1 0,-1-1 1,1 1-1,-1-1 0,1 0 1,-1 1-1,1-1 0,0 0 1,-1 1-1,1-1 0,0 0 1,0 0-1,-1 1 0,1-1 1,0 0-1,0 0 0,0 1 1,0-1-1,0-1 0,0 1-2,0 1-1,0-1 0,0 0 0,0 1 0,0-1 1,0 0-1,-1 1 0,1-1 0,0 0 0,0 1 1,-1-1-1,1 0 0,0 1 0,-1-1 0,1 1 0,0-1 1,-1 1-1,1-1 0,-1 1 0,1-1 0,-1 1 1,1-1-1,-1 1 0,1-1 0,-1 1 0,0 0 1,1 0-1,-1-1 0,0 1 0,1 0 0,-1 0 0,0-1 1,1 1-1,-1 0 0,0 0 0,1 0 0,-1 0 1,-1 0-1,-7-2 184,8 2-184,1-1-1,-1 1 0,1-1 0,-1 1 0,1 0 0,-1-1 0,1 1 0,0-1 0,-1 1 1,1-1-1,0 0 0,-1 1 0,1-1 0,0 1 0,0-1 0,0 1 0,-1-1 0,1-1 0,-2-3 53,-14-47 339,7 27-296,-1 1 0,-24-42 0,11 22-137,10 17 23,7 14 1,-1 0 0,0 0 0,-12-16 0,3 9-40,-2 1 0,1 1 0,-31-24 0,43 38 4,0 0 0,-1 1 0,0-1 0,0 1 0,0 0 0,0 0 0,-1 1 0,1 0 0,0 0 0,-1 0 0,0 1 0,1 0 0,-13 0 0,16 1 20,1 1 1,-1-1-1,1 1 0,-1 0 1,1 0-1,-1 0 1,1 0-1,-1 0 0,1 1 1,0-1-1,0 1 1,-3 2-1,4-3 11,0-1 0,0 1 0,0 0 0,0 0 0,0 0 0,0 0 0,0 0 0,0 0 0,1 0 0,-1 0-1,1 0 1,-1 0 0,0 0 0,1 0 0,0 0 0,-1 1 0,1-1 0,0 0 0,-1 0 0,1 0 0,0 1 0,0-1 0,0 0 0,0 0 0,0 1 0,1-1 0,-1 0 0,1 2-1,10 16-96,-6 8 15,6-5 32,-6 6 49,2-15 22,-6-11 5,0-1 1,0 1-1,-1-1 0,1 1 0,0-1 0,-1 1 0,1-1 0,-1 1 0,0 0 0,1-1 0,-1 1 0,0 1 0,0 5 71,1-5-34,-1 1 0,0-1 1,0 1-1,0-1 0,0 1 1,-1 0-1,0-1 0,-1 5 0,-5-11 51,5 1-88,0 1 1,1 1-1,-1-1 0,0 0 0,0 0 1,0 1-1,0-1 0,0 1 0,-4-1 1,-7 1 72,12 0-90,1 0 0,0 0 0,0 0 0,0 0-1,0 0 1,0 0 0,0 0 0,-1 0 0,1 0-1,0 0 1,0 0 0,0 0 0,0 0 0,0-1-1,-1 1 1,1 0 0,0 0 0,0 0 0,0 0-1,0 0 1,0 0 0,0 0 0,0 0 0,0 0-1,-1-1 1,1 1 0,0 0 0,0 0 0,0 0-1,0 0 1,0 0 0,0-1 0,0 1 0,0 0 0,0 0-1,0 0 1,0 0 0,0 0 0,0 0 0,0-1-1,0 1 1,0 0 0,0 0 0,0 0 0,0 0-1,0 0 1,0-1 0,0 1 0,0 0 0,0 0-1,1 0 1,-1 0 0,0-1 0,0-59-496,0 58 486,1-1 1,-1 1-1,1-1 1,0 1 0,-1 0-1,1-1 1,0 1-1,1 0 1,-1 0-1,0-1 1,1 1-1,-1 0 1,1 0-1,-1 1 1,1-1 0,0 0-1,0 0 1,0 1-1,0-1 1,0 1-1,4-2 1,1 0-1,-7 3 12,1 0 0,-1-1 0,0 1 1,1 0-1,-1 0 0,1 0 0,-1 0 0,1-1 1,-1 1-1,1 0 0,-1 0 0,0-1 0,1 1 1,-1 0-1,0-1 0,1 1 0,-1-1 0,0 1 1,1 0-1,-1-1 0,0 1 0,0-1 0,0 1 1,1-1-1,-1 1 0,0 0 0,0-1 0,0 1 1,0-1-1,0 1 0,0-1 0,0 1 0,0-1 1,0 1-1,0-1 0,0 0 3,0 1 0,0 0-1,0 0 1,0 0 0,0 0 0,0 0 0,0 0-1,0 0 1,0 0 0,0 0 0,0 0-1,0-1 1,0 1 0,0 0 0,0 0-1,0 0 1,0 0 0,0 0 0,0 0 0,0 0-1,0 0 1,0 0 0,0 0 0,0-1-1,0 1 1,0 0 0,0 0 0,0 0-1,0 0 1,1 0 0,-1 0 0,0 0 0,0 0-1,0 0 1,0 0 0,0 0 0,0 0-1,0 0 1,0 0 0,0 0 0,0 0 0,0 0-1,1 0 1,-1 0 0,0 0 0,0 0-1,0 0 1,0 0 0,0 0 0,0 0-1,0 0 1,0 0 0,0 0 0,0 0 0,1 0-1,-1 0 1,0 0 16,1 0 0,-1 0 0,1 0 1,-1 0-1,1 0 0,-1 0 0,1 0 0,-1-1 0,1 1 0,-1 0 0,1 0 0,-1 0 0,1 0 1,-1-1-1,0 1 0,1 0 0,-1-1 0,1 1 0,-1 0 0,0-1 0,1 1 0,-1 0 1,0-1-1,1 1 0,-1-1 0,0 1 0,0 0 0,1-1 0,-1 0 0,2-17 1103,-3 14-1196,4-2-402,11-7 122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4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66 896,'-27'0'304,"21"0"-192,4 0 251,0 0-352,0-1 350,0 1 0,0 0 0,-1 0 0,1 0 0,0 0 0,0 1 0,-1-1 0,1 1 0,-4 0 0,1 10 172,-9-5-149,7-2-116,0 1 0,0-1-1,1 1 1,-10 10 0,5 15 126,-11 2-58,16-10-191,4-11-87,-9 25 113,5 5-33,-5-17 65,10-20-212,0 1 1,0-1-1,0 0 1,1 0-1,0 1 1,0-1-1,0 0 1,0 0-1,1 8 0,0-11 16,-1 0-1,0 1 0,1-1 1,-1 1-1,1-1 0,-1 1 1,1-1-1,0 0 0,-1 1 1,1-1-1,0 0 1,0 0-1,0 0 0,0 0 1,0 0-1,0 0 0,1 0 1,-1 0-1,0 0 0,0 0 1,1 0-1,-1-1 0,0 1 1,1-1-1,-1 1 0,1-1 1,-1 1-1,1-1 0,-1 0 1,1 0-1,2 0 0,-2 0 15,0 1 0,1-1 0,-1 0 1,1 0-1,-1-1 0,0 1 0,1 0 0,-1-1 0,0 1 0,0-1 0,1 0 0,-1 0 0,0 0 1,0 0-1,0 0 0,0-1 0,0 1 0,0 0 0,0-1 0,-1 0 0,3-2 0,9-8 40,1-4-121,22-16 1,-24 23-26,0-2 1,14-15-1,-10 9-8,14-7-35,-22 12 99,-7 11 17,-1 0-1,1 0 1,0-1-1,-1 1 1,1 0-1,0 0 0,0 0 1,0 0-1,0 1 1,0-1-1,0 0 1,0 0-1,0 0 0,0 1 1,0-1-1,0 1 1,1-1-1,-1 1 1,0-1-1,0 1 0,1-1 1,-1 1-1,0 0 1,0 0-1,1 0 1,1 0-1,-2 0 21,-1 0 1,1 0-1,0 0 0,-1 1 0,1-1 0,0 0 1,-1 0-1,1 1 0,-1-1 0,1 0 1,0 1-1,-1-1 0,1 1 0,-1-1 1,1 1-1,-1-1 0,1 1 0,-1-1 0,1 1 1,-1-1-1,0 1 0,1 0 0,-1-1 1,0 1-1,0 0 0,1-1 0,-1 1 0,0 0 1,0-1-1,0 1 0,0 0 0,0-1 1,0 1-1,0 0 0,0 1 0,2 9 277,9 13 227,-8-5-247,-3-15-222,0 0 0,1-1 1,-1 1-1,1 0 0,0-1 0,0 1 0,0 0 1,0-1-1,1 1 0,-1-1 0,1 0 0,0 1 0,4 4 1,2-1 22,0-1 1,0 0 0,0-1-1,1 1 1,0-2 0,0 1-1,11 3 1,-11-6-8,0 0-1,0-1 1,0 0 0,0 0-1,0-1 1,1 0 0,-1-1-1,0 1 1,0-2 0,0 0-1,0 0 1,0 0 0,-1-1-1,14-6 1,-11 3 17,0-1-1,0 0 1,0 0 0,-1-1 0,0 0-1,-1-1 1,0 0 0,0-1 0,12-17-1,-14 14-8,-1 0 1,0 0-1,-1 0 0,3-15 0,-2-4 136,-5 27-182,0 3-24,0-1 1,0 0 0,0 0 0,-1 0 0,1 0-1,-1-1 1,0 1 0,0 0 0,0 0 0,0 0-1,0 0 1,-1 0 0,0 0 0,1 0-1,-1 0 1,0 0 0,0 0 0,-3-4 0,2 2 1,-1 0-1,1-1 1,0 1 0,0-1 0,1 1 0,-1-1 0,1 0 0,1 1 0,-1-11 0,1 2-228,0 11 69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4160,'0'-17'1536,"0"17"-1216,0 0-64,0 0 1408,17 0-960,16 0 288,-17 0-608,33 0 64,-16 0-288,16-16 64,0 16-128,-16 0 0,0 0-32,-17 0 32,1 0-64,-1 16-2336,-16-16 1248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4896,'-17'0'1824,"17"0"-1440,-16 32-96,16-32 928,0 33-736,0-16 64,0 15-320,-16 18 352,32-1-320,-16-17 160,0 18-256,0-18 0,0 1-96,0-16-2784,0-1 1472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4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17 2240,'0'0'720,"0"0"-448,0-3-37,0-4 137,0 14 1154,0-7-1501,0-1-1,0 1 1,0-1 0,0 1-1,0-1 1,0 1 0,0-1-1,0 1 1,0-1 0,0 1-1,0-1 1,0 1-1,1-1 1,-1 1 0,0-1-1,0 1 1,1-1 0,-1 1-1,0 0 1,1-1-1,-1 1 1,0 0 0,1-1-1,-1 1 1,1 0 0,-1-1-1,0 1 1,1 0 0,-1 0-1,1-1 1,-1 1-1,1 0 1,-1 0 0,1 0-1,-1 0 1,1 0 0,-1 0-1,1-1 1,-1 1 0,1 0-1,0 1 1,2-1 263,-3 0-96,0 0 64,0 0-102,0 0-63,-14 2-310,12 10 162,2-11 85,1 0 0,-1 0 1,0 0-1,-1 0 0,1 0 0,0 1 0,0-1 1,0 0-1,-1 0 0,1 0 0,-1 0 1,0 2-1,0-3-3,0 1 0,1-1 0,-1 0 0,0 1 0,0-1 0,0 0 0,0 0 0,0 0 1,1 1-1,-1-1 0,0 0 0,0 0 0,-2-1 0,2 1-7,1 0-1,-1 0 1,0 0-1,0 0 1,0 0-1,0 0 1,0 1 0,0-1-1,0 0 1,1 0-1,-1 1 1,0-1 0,-1 1-1,-5 11 171,7-11-181,-1 0 0,1 0 1,-1 0-1,1 0 0,-1 0 0,0 0 1,1 0-1,-1 0 0,0 0 0,0 0 1,1 0-1,-1-1 0,0 1 1,0 0-1,-1 0 0,-9 4 25,8-4-27,1 0 1,0 1-1,-1-1 0,1 0 1,0 1-1,0-1 0,0 1 1,-2 2-1,-43 31 139,41-28-50,0 1 0,1-1 1,-5 9-1,5-8-44,0 0-1,0 0 1,-7 7 0,-3-2-22,11-10-19,0 1 0,1-1 0,-1 1 1,1 0-1,0 0 0,0 0 0,-5 8 0,3-1-4,-1-1-1,-9 11 1,8-12-24,1 1 0,-7 11 1,11-17 28,0-1 0,-1 1 0,0-1 0,0 0 0,-5 5 0,4-5-6,1 0 0,0 0 0,0 0 1,1 0-1,-5 7 0,6-9-2,1 0 0,-1 1 0,1-1 1,-1 1-1,1-1 0,0 1 0,0-1 0,0 1 0,0 1 0,0-1 7,0 0-1,-1 0 1,1 0 0,-1 0-1,1 0 1,-1 0-1,0 0 1,0-1-1,-2 4 1,0 3 87,3-8-93,0 0 1,1 1-1,-1-1 1,0 0-1,0 0 1,1 1-1,-1-1 1,0 0-1,1 0 1,-1 0-1,0 0 1,1 1-1,-1-1 1,0 0-1,0 0 1,1 0-1,-1 0 0,0 0 1,1 0-1,-1 0 1,0 0-1,1 0 1,-1 0-1,0 0 1,1 0-1,11-1-15,-10 1 3,0 0 1,-1 0-1,1 0 0,0 0 0,0 0 1,0 0-1,0 1 0,0-1 0,-1 1 1,1-1-1,2 1 0,-1 1 14,1 0 1,-1 0-1,1 0 0,0-1 1,0 0-1,0 0 0,0 0 1,0 0-1,0 0 0,7-1 1,29-1-55,-21 0 58,0 1 0,34 5 0,33 15 183,-57-13-117,-21-5-15,1-1-1,-1-1 1,16 0-1,-8 0 263,-14 0-279,-1 0-30,-1 0 0,1 0 0,0 0 0,-1 0 0,1 0 0,-1 0 0,1 0 0,0 0 0,-1 0-1,1 0 1,-1 0 0,1-1 0,-1 1 0,1 0 0,0 0 0,-1-1 0,1 1 0,0-1 0,-1 0 58,1-1 1,0 1 0,-1-1-1,0 1 1,1-1 0,-1 1 0,0-1-1,0 1 1,0-1 0,0-2-1,0-152 1876,0 149-1904,-1 0 1,0 1-1,0-1 0,0 0 0,-4-10 1,3 10 22,1 0 0,-1 0 0,1 0 0,0 0 0,0-10 0,2 8-57,-1 5-14,1 1 1,-1 0-1,0 0 0,0 0 0,0 0 1,-1 0-1,1 0 0,-1 0 1,1 0-1,-2-4 0,-4-1 5,5 6-8,0 1 1,0 0-1,1-1 0,-1 1 1,0-1-1,0 1 0,1-1 1,-1 0-1,1 1 0,0-1 1,-1 0-1,1 1 1,0-1-1,0 0 0,0-1 1,0 1-9,-1 0 1,1 0 0,-1 0-1,1 0 1,-1 1 0,1-1 0,-1 0-1,0 0 1,0 1 0,0-1-1,0 1 1,0-1 0,-1 1 0,-1-3-1,0 2-74,3 4-38,0 12 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82 2720,'0'-23'1493,"0"19"-1016,0 12-314,0-5 504,1-15 1204,-5 21-1460,-7-3-235,6 7 43,0-4 22,4-8-195,0 0 0,0 1 1,0-1-1,0 1 0,0 0 0,1-1 0,-1 1 0,1 0 1,-1-1-1,1 1 0,-1 0 0,1-1 0,0 1 0,0 3 0,0 7 161,1-5-105,-1 0-1,0 0 1,-1 1-1,-2 11 1,-2-4 9,3-11-97,1-1 1,0 1-1,0 0 0,0-1 1,0 1-1,0 0 0,1 0 1,0 6-1,0 1 10,1-1 0,1 1 0,-1 0 0,2 0 0,3 11 0,-3-3 93,-3-18-115,0-1-1,0 1 1,0 0-1,0 0 0,0 0 1,0 0-1,0 0 1,0 0-1,0-1 1,1 1-1,-1 0 0,0 0 1,1 0-1,0 1 1,2 0-35,0 0 0,1 0 1,-1-1-1,0 1 0,1-1 1,0 0-1,5 1 0,0-3 177,1-1-1,-1-1 0,0 0 0,0 0 1,0-1-1,12-7 0,-18 9-137,0 0 0,0-1-1,-1 1 1,1-1 0,-1 0 0,1 1 0,-1-1-1,0 0 1,3-6 0,5-8-59,27-22 44,-30 32 33,0 1-1,-1-1 0,1 0 0,-1-1 0,-1 1 0,1-1 0,6-15 0,-11 19-59,1 0-1,0 0 1,-1 0-1,1 0 1,1 1-1,-1-1 1,0 1-1,1-1 1,0 1-1,5-6 1,-4 6 27,-1 0 35,-3 3 70,0 3 198,0 1-262,1 0 1,0 0-1,-1 0 0,2 0 1,-1 0-1,0-1 1,1 1-1,0 0 0,3 5 1,26 35 112,-25-37-86,-2-1-4,1 0 0,1-1 1,-1 0-1,1 0 1,0 0-1,0-1 0,0 0 1,0 0-1,1 0 1,0-1-1,0 0 1,0-1-1,0 1 0,0-1 1,0-1-1,1 1 1,13 0-1,-7-2 64,-10 1-79,0-1-1,0 1 1,0-1-1,0-1 1,0 1 0,-1 0-1,1-1 1,0 0-1,0 0 1,6-2 0,12-22 162,-10 15-109,-10 9-78,-1 0 1,1 0 0,-1-1-1,1 1 1,-1 0-1,0-1 1,1 1-1,-1-1 1,0 1 0,0-1-1,0 0 1,0 1-1,0-1 1,-1 0-1,1 0 1,0-2 0,4-7 98,-3 8-75,-1 0-1,0 0 0,0-1 0,0 1 0,0 0 0,0 0 0,-1-1 0,1 1 0,-1-6 1,0-7-15,1 6-10,-1 0-1,0 0 0,-1 0 0,-2-11 0,-3 5-3,5 14-21,0 1-1,0-1 1,1 1-1,-1-1 1,0 0-1,1 1 1,0-1-1,-1 0 1,1 1-1,0-1 1,0 0-1,0 0 1,0 1-1,0-1 0,0 0 1,0 0-1,1-2 1,2-2-571,-1 1-1,0-1 1,1 1-1,4-6 1,-6 11 464,-1-1 0,1 1 0,0 0 0,0-1 0,0 1-1,0 0 1,-1 0 0,1-1 0,0 1 0,0 0 0,0 0 0,0 0 0,1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2240,'-47'0'2677,"42"2"-2037,1 2-491,-1 0-1,1-1 1,-10 6 0,7-5-39,1 0 1,-1 1-1,1 0 0,-7 6 1,-9 14 275,-32 43 1,41-49-143,2 1-1,-11 22 1,-3 6 44,-19 9 213,8-2-170,-10 13 143,-19 3 150,51-52-488,10-13-82,0 0 0,0-1-1,0 1 1,-1-1 0,-10 8 0,4-6 45,10-7-97,1 0-1,0 0 1,-1 0-1,1 1 0,-1-1 1,1 0-1,0 0 1,-1 1-1,1-1 1,0 0-1,-1 0 0,1 1 1,0-1-1,-1 0 1,1 1-1,0-1 1,0 0-1,-1 1 0,1-1 1,0 1-1,0-1 1,0 0-1,-1 1 1,1-1-1,0 1 0,0-1 1,0 0-1,0 1 1,0-1-1,0 1 1,0-1-1,0 1 0,0-1 1,0 1-1,0 2 47,0-3 256,6 0-768,0-1-206,1 1-1,-1-1 0,0-1 1,0 1-1,0-1 0,0 0 1,11-5-1,16-10-2486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3712,'-14'-14'1221,"25"9"-378,-11 4-787,1 1-1,-1-1 1,0 0 0,1 1 0,-1-1 0,0 0 0,0 1-1,0-1 1,1 0 0,-1 0 0,0 1 0,0-1-1,0 0 1,0 0 0,0 1-56,0 0 12,0 0-1,0-1 1,0 1-1,0 0 0,0 0 1,0 0-1,0 0 1,0 0-1,0-1 1,0 1-1,0 0 1,0 0-1,0 0 1,0 0-1,0 0 0,0 0 1,0-1-1,0 1 1,1 0-1,-1 0 1,0 0-1,0 0 1,0 0-1,0 0 1,0 0-1,0 0 0,0 0 1,1-1-1,-1 1 1,0 0-1,0 0 1,0 0-1,0 0 1,0 0-1,1 0 1,-1 0-1,0 0 0,0 0 1,0 0-1,0 0 1,0 0-1,0 0 1,1 0-1,-1 0 1,0 0-1,0 0 1,0 0-1,0 1 1,0-1-1,1 0 0,-1 0 1,0 0-1,0 0 1,15 0 449,1-1-171,-1 1 0,0 0 0,17 4 0,-21 0-272,0 1 0,-1 1-1,1 0 1,-1 0 0,16 14 0,-23-18-18,0 0 24,0 1 1,1 0 0,-1-1-1,-1 1 1,1 0-1,0 0 1,-1 1 0,0-1-1,1 1 1,-1-1-1,-1 1 1,3 5 0,-3-7 0,0 0 0,0 0 1,0-1-1,-1 1 0,1 0 0,-1 0 1,1 0-1,-1 0 0,0-1 1,1 1-1,-1 0 0,0 0 1,-1 0-1,1 0 0,0 0 0,0 0 1,-1 0-1,1-1 0,-1 1 1,0 0-1,0 2 0,-1 0 16,1-1-14,-1 0 1,1 0-1,-1 0 1,0 0-1,0-1 0,0 1 1,0 0-1,-1-1 1,1 0-1,-1 1 1,1-1-1,-1 0 0,0 0 1,0-1-1,0 1 1,0 0-1,-5 1 0,3-1-1,0 1-1,-1 0 0,1 0 1,0 1-1,-6 5 0,9-7-15,0-1-1,0 1 0,0-1 0,0 1 1,0-1-1,-1 0 0,1 0 1,0 0-1,-1 0 0,1 0 0,-5 0 1,-6 3 33,4 4-41,9-7-9,0-1 0,0 0 0,0 1 0,-1-1 0,1 0 0,0 1 0,-1-1 0,1 0 0,0 1 0,0-1 1,-1 0-1,1 0 0,-1 1 0,1-1 0,0 0 0,-1 0 0,1 0 0,-1 1 0,1-1 0,0 0 0,-1 0 0,1 0 1,-1 0-1,1 0 0,-1 0 0,1 0 0,-1 0 0,-1 0-64,4 3 83,0-2 18,1 1 0,-1 0 0,0-1 0,1 0 0,0 0-1,-1 1 1,1-1 0,0-1 0,-1 1 0,1 0 0,0-1-1,0 1 1,0-1 0,4 0 0,12 2 66,-4 1 1,10 1 25,0-1 1,24 1-1,-3-3-5,-16 0 209,61-6-1,-62 0-173,-16 2-91,0 1-1,0 0 1,15 0 0,18 2 888,-43 0-501,-6 0-426,0 0 8,1 1-361,0-1 0,0 0 0,0 0 0,0 0 0,0 0 0,0-1 0,0 1 0,0 0 0,1-1 0,-4 0 0,4 0 180,1 0 0,0 0-1,-1 0 1,1 1 0,0-1 0,-1 0-1,1 0 1,0 0 0,0 0 0,0 0-1,0 0 1,0 0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51 3392,'14'0'1088,"-11"0"-651,-3 0-85,0 0 368,0-3-213,0 3-479,0-1 1,0 0-1,0 1 0,0-1 1,0 1-1,0-1 1,0 1-1,1-1 0,-1 0 1,0 1-1,0-1 1,1 1-1,-1-1 1,0 1-1,1-1 0,-1 1 1,0-1-1,1 1 1,-1 0-1,1-1 0,-1 1 1,1-1-1,-1 1 1,1 0-1,-1 0 0,2-1 1,-3 1 231,-5 0-82,6 0-174,0 0 0,0 0 0,0 0 0,0 0 0,0 0 0,0 0 0,0 0 0,0 0 0,0 0 0,-1 0 0,1 0 0,0 0 0,0 0 0,0 0 0,0 0 0,0 0 0,0 0 1,0 0-1,0 0 0,0 0 0,0 0 0,-1 0 0,1 0 0,0 0 0,0-1 0,0 1 0,0 0 0,0 0 0,0 0 0,0 0 0,0 0 0,0 0 0,0 0 0,0 0 0,0 0 0,0 0 0,0 0 0,0 0 0,0-1 0,-1 1 0,1 0 0,0 0 0,0 0 0,0 0 0,0 0 0,0 0 0,0 0 0,0 0 0,0 0 0,0 0 0,0-1 0,0 1 0,0 0 0,1 0 0,-1 0 0,0 0 0,0-11 146,0 11-149,0 0 1,0 0 0,0 0-1,0 0 1,0-1 0,0 1 0,0 0-1,0 0 1,0 0 0,0 0-1,0 0 1,0 0 0,0 0-1,0 0 1,0 0 0,0 0-1,0-1 1,0 1 0,0 0-1,0 0 1,0 0 0,0 0-1,0 0 1,0 0 0,0 0 0,-1 0-1,1 0 1,0 0 0,0 0-1,0-1 1,0 1 0,0 0-1,0 0 1,0 0 0,0 0-1,0 0 1,0 0 0,0 0-1,0 0 1,-1 0 0,1 0-1,0 0 1,0 0 0,0 0 0,0 0-1,0 0 1,0 0 0,0 0-1,0 0 1,0 0 0,-1 0-1,1 0 1,0 0 0,0 0-1,0 0 1,0 0 0,-2 0 19,0 0 1,0-1-1,1 1 1,-1-1-1,0 1 1,0-1-1,0 0 1,1 0-1,-1 0 1,-2-2-1,-4-1-17,5 3 21,0 0 0,0 0 0,0 1 0,0-1 0,0 1 1,0 0-1,0 0 0,0 0 0,0 0 0,0 0 0,0 1 0,0 0 1,-5 1-1,-30 14 311,32-13-295,-1 0 0,1 1-1,0 0 1,0 0 0,0 0 0,-7 7 0,2-1 17,1 1-1,-12 14 0,17-17-33,1 0 0,-1-1 0,1 2 1,1-1-1,-4 12 0,0-1 45,4-13-61,0 1 0,1-1 1,0 0-1,0 1 1,0 0-1,1-1 0,0 1 1,1 0-1,-1-1 1,1 1-1,0 0 0,1 0 1,1 8-1,9 18 131,-10-30-127,-1 0 1,1 0-1,0 0 1,0-1-1,0 1 1,0 0-1,2 2 1,-2-4-8,0 0 0,1 0 0,-1 0 0,0-1 0,1 1 0,-1 0 0,0 0 0,1-1 1,-1 1-1,1-1 0,1 1 0,3 1 4,10 3 20,-13-3-22,0-1 1,1 0-1,-1 1 1,1-2-1,0 1 1,-1 0-1,1-1 1,4 0-1,2 0 25,1-1-1,-1-1 1,19-4-1,-10 2 25,-9 1-44,1 1 0,-1-1 0,0-1 0,11-6 0,-1 2-24,15-3-15,-6-8 20,-21 12 15,1 1-1,11-6 1,-6 5 28,0 0-1,0-2 1,0 1-1,-1-2 1,14-12-1,-27 22-36,1-1-1,-1 1 1,1 0-1,-1-1 0,1 1 1,-1 0-1,1-1 1,-1 1-1,1 0 1,0 0-1,-1 0 0,1-1 1,-1 1-1,1 0 1,0 0-1,-1 0 1,1 0-1,0 0 0,-1 0 1,1 0-1,-1 0 1,1 1-1,0-1 1,-1 0-1,2 0 0,-2 0 11,0 0-3,0 0-1,0 0 0,0 0 1,0 0-1,0 0 0,1 0 1,-1 0-1,0 0 0,0 0 1,0 0-1,0 0 0,0 0 1,0 0-1,0 0 0,0 0 1,0 0-1,0 0 0,1 0 1,-1 0-1,0 0 0,0 0 1,0 0-1,0 1 0,0-1 1,0 0-1,0 0 0,0 0 1,0 0-1,0 0 0,0 0 1,0 0-1,1 0 0,-1 0 1,0 0-1,0 0 0,0 0 1,0 0-1,0 1 0,0-1 1,0 0-1,0 0 0,0 0 1,0 0-1,0 0 0,0 0 1,0 0-1,0 0 0,0 0 1,0 0-1,0 1 0,0-1 1,0 0-1,0 0 0,0 0 1,0 0-1,0 0 0,0 8 98,-1-5-85,1 1 0,0-1 0,0 1 0,1-1 0,-1 1 0,1-1 0,-1 1 0,1-1-1,0 0 1,1 1 0,-1-1 0,0 0 0,1 0 0,0 0 0,3 5 0,-3-4-8,1 1 0,-1-1 0,-1 1 0,1-1 0,-1 1 0,2 7 0,2 9 37,-3-19-35,-1 1 1,1-1-1,0 0 1,0 1-1,0-1 1,0 0-1,0 0 1,0 0-1,0-1 0,1 1 1,-1 0-1,1-1 1,-1 0-1,1 1 1,0-1-1,-1 0 1,5 1-1,-5-2 4,-1 1 1,1-1-1,0 1 1,0-1-1,0 0 0,0 1 1,0-1-1,0 0 0,0 0 1,0 0-1,-1-1 1,1 1-1,0 0 0,0-1 1,0 1-1,0-1 1,0 0-1,-1 0 0,1 1 1,0-1-1,2-2 1,5-2 86,-7 4-74,0 0-1,0 0 1,0 0-1,0-1 1,0 1-1,0 0 1,-1-1 0,1 1-1,0-1 1,-1 0-1,1 1 1,-1-1-1,0 0 1,1 0 0,-1 0-1,1-3 1,-1 4-14,2-10 241,-3 4-151,1 2-46,-1 0-1,1-1 0,-1 1 0,-1 0 1,1-1-1,-1 1 0,1 0 0,-3-6 1,1 6-63,-1 1 0,2 0 1,-1-1-1,0 1 0,1-1 0,0 0 1,0 0-1,0 1 0,1-1 1,0 0-1,0 0 0,0-5 1,0-53-1192,3 58-821,11-9 555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1984,'13'-14'640,"-12"13"-622,-1 1-1,1 0 1,-1-1-1,1 1 1,-1 0-1,1-1 1,0 1 0,-1 0-1,1 0 1,-1-1-1,1 1 1,0 0 0,-1 0-1,1 0 1,-1 0-1,1 0 1,0 0 0,-1 0-1,1 0 1,0 0-1,-1 0 1,1 0 0,0 0-1,-1 1 1,2-1-1,-2 0 38,2 0 628,1-3-123,8-7 192,-8 7-257,10 3 76,-10 0-336,0 0-171,27 0-342,-30 3 358,0 7 27,0-7 117,0-3-85,0 3-102,0 8-5,0-8 171,0-6-86,0-8-85,0 11-32,0 0 0,0 0 0,0 0 0,0-1 0,0 1 0,0 0-1,0 0 1,0 0 0,0 0 0,0 0 0,0 0 0,0 0 0,0 0 0,0 0 0,0 0 0,0-1 0,0 1-1,0 0 1,0 0 0,0 0 0,0 0 0,0 0 0,0 0 0,0 0 0,0 0 0,0 0 0,0 0-1,0 0 1,0-1 0,0 1 0,1 0 0,-1 0 0,0 0 0,0 0 0,0 0 0,0 0 0,0 0 0,0 0-1,0 0 1,0 0 0,0 0 0,0 0 0,0 0 0,1 0 0,-1 0 0,0 0 0,0 0 0,0 0 0,0 0-1,0 0 1,0 0 0,0 0 0,0 0 0,0 0 0,0 0 0,1 0 0,1 0 29,-1 0 0,1-1 0,0 1 0,0-1-1,0 1 1,-1-1 0,1 0 0,0 0 0,-1 0 0,4-2 0,3-1 138,8 1-94,-15 3-107,0 0 0,0 0 0,-1 0 0,1 0 0,0 0 0,0 0 0,0 0 0,0 0 0,0-1 0,0 1 0,-1 0 0,1-1 0,0 1 0,1-1 0,1-4-212,2-3 44,-5 8 199,1 0 0,-1 0 0,0 0 0,0 0 0,1 0 0,-1-1 0,0 1 0,0 0 0,1 0 0,-1 0 0,0 0-1,0 0 1,1 0 0,-1 0 0,0 0 0,0 0 0,0 0 0,1 0 0,-1 1 0,0-1 0,0 0 0,1 0 0,-1 0 0,0 0 0,0 0 0,1 0 0,-1 0 0,0 1-1,0-1 1,0 0 0,0 0 0,1 0 0,-1 1 0,0-1 0,5 7-21,-5-6 32,0-1-1,1 0 1,-1 1-1,0-1 1,0 1-1,1-1 1,-1 0-1,0 1 0,0-1 1,1 0-1,-1 1 1,0-1-1,1 0 1,-1 0-1,1 1 1,-1-1-1,0 0 1,1 0-1,-1 0 1,1 0-1,-1 1 1,0-1-1,1 0 1,-1 0-1,1 0 1,-1 0-1,1 0 1,-1 0-1,0 0 1,2 0-1,-2 0-3,0 0 0,0 0 0,0 0 0,0 0 0,0 0 0,0 0 0,0 0 0,0 0 0,0 0 0,1 0 0,-1 0 0,0 0 0,0 0 0,0 0 0,0 0 0,0 0 1,0 0-1,0 0 0,0 0 0,0 0 0,0 0 0,1 0 0,-1 0 0,0 0 0,0 0 0,0 0 0,0 0 0,0 0 0,0 0 0,0 0 0,0 0 0,0 0 0,0 0 0,0 0 0,0 1 0,0-1 0,0 0 0,0 0 0,0 0 0,0 0 0,1 0 0,-1 0 0,0 0 0,0 0 0,0 0 0,0 0 0,0 1 0,0-1 0,0 0 0,0 0 0,0 0 0,0 0 0,-1 0 0,1 0 0,0 0 0,0 1 0,0 0 48,0 1 0,-1 0-1,1 0 1,-1 0-1,1 0 1,-1-1-1,0 1 1,0 0-1,0-1 1,0 1 0,0-1-1,0 1 1,0-1-1,-2 3 1,2-4-37,1 0 1,0 1 0,-1-1 0,1 0-1,0 1 1,-1-1 0,1 0-1,0 1 1,0-1 0,-1 0-1,1 1 1,0-1 0,0 1 0,0-1-1,-1 1 1,1-1 0,0 0-1,0 1 1,0-1 0,0 1-1,0-1 1,0 1 0,0-1-1,0 1 1,0-1 0,0 1 0,-1 4 34,-10 1 116,7 1-74,0-2 54,-10-4 272,14-1-417,-1 0 1,0 0-1,1 0 0,-1 0 1,0 0-1,0 0 1,1 0-1,-1 0 1,0 0-1,1-1 0,-1 1 1,0 0-1,1-1 1,-1 1-1,0-1-2,1 1-1,0 0 1,0 0 0,-1 0-1,1-1 1,0 1 0,0 0-1,0 0 1,0-1-1,-1 1 1,1 0 0,0 0-1,0-1 1,0 1 0,0 0-1,0-1 1,0 1 0,0 0-1,0-1 1,0 1-1,0 0 1,0 0 0,0-1-1,0 1 1,0 0 0,0-1-1,0 1 1,0 0 0,0 0-1,0-1 1,1 1 0,-1 0-1,0-1 1,0 1-1,0 0 1,0 0 0,1 0-1,-1-1 1,0 1 0,0 0-1,1 0 1,-1 0 0,0-1-1,0 1 1,1 0-1,-1 0 1,0 0 0,0 0-1,1 0 1,-1 0 0,0-1-1,1 1 1,6-7-23,-1-14 61,1 15-21,-3 3-32,1-10-122,0 4 73,-3 7 39,-1 1 1,-1 0-1,1-1 0,0 0 1,0 1-1,0-1 1,-1 0-1,1 1 0,-1-1 1,1-3-1,-1 2-54,0 6 277,0-3-191,0 1 0,0-1 0,0 1 0,0-1 0,0 1-1,0 0 1,0-1 0,-1 1 0,1-1 0,0 1 0,0-1-1,0 1 1,-1-1 0,1 1 0,0-1 0,-1 0 0,1 1-1,0-1 1,-1 1 0,1-1 0,0 0 0,-1 1 0,1-1 0,-1 0-1,0 1 1,0 0 8,1-1-1,-1 1 1,0-1-1,1 1 0,-1-1 1,0 1-1,1-1 1,-1 1-1,1 0 1,-1 0-1,1-1 1,-1 1-1,1 0 0,0 0 1,-1-1-1,1 1 1,0 0-1,0 0 1,0 0-1,-1 0 1,1-1-1,0 1 0,0 0 1,0 0-1,1 2 1,-1 10 178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84 148 2976,'0'0'971,"0"0"-603,0-3-128,0-7 117,0 7-138,0 3-27,0 0-48,3 0 58,1 0-219,27 0 247,-29-1-181,0 1 1,0 0-1,0 0 1,0 0-1,0 1 1,-1-1-1,1 0 1,0 1-1,0-1 1,1 2-1,-5 1 28,0 0-1,0 0 1,0-1-1,-1 1 1,0 0-1,1-1 1,-1 0-1,-5 4 0,6-5-66,0 0-1,-1-1 0,1 1 1,0-1-1,0 1 0,-1-1 0,1 0 1,-1 0-1,1 0 0,-3 0 1,-11 1-27,5 10 22,9-10 10,-1 0 0,1-1-1,-1 1 1,0-1 0,1 0-1,-1 0 1,0 0 0,0 0 0,1-1-1,-1 1 1,0 0 0,1-1 0,-1 0-1,1 0 1,-1 0 0,1 0 0,-1 0-1,1 0 1,0-1 0,-4-2-1,6 4-19,-1-1 0,1 1-1,-1-1 1,1 0 0,0 1-1,-1-1 1,1 1 0,0-1-1,0 0 1,-1 1 0,1-1-1,0 0 1,0 0 0,0 1-1,0-1 1,0 0 0,0 1-1,0-1 1,0 0 0,0 1-1,0-1 1,0 0 0,1 0-1,-1-2-31,1 1 29,-1 0 1,0 0-1,1-1 0,-1 1 1,1 0-1,-1 0 0,1 0 1,0 0-1,0 0 0,0 0 1,0 0-1,1 0 0,-1 0 1,0 1-1,1-1 0,-1 0 1,1 1-1,0-1 0,3-2 1,4-4-11,21-25-8,-22 22-12,1 1 1,11-12-1,-18 20 30,1 0 0,-1 0 0,0 0 0,1 0 0,0 0-1,0 1 1,-1-1 0,1 1 0,0 0 0,0-1 0,0 2 0,0-1-1,0 0 1,7 0 0,-10 1 26,1-1 1,0 1-1,-1 0 0,1 0 0,0 0 1,-1 1-1,1-1 0,-1 0 0,1 0 1,0 0-1,-1 0 0,1 0 0,-1 1 1,1-1-1,0 0 0,-1 1 0,1-1 0,-1 0 1,1 1-1,-1-1 0,1 1 0,-1-1 1,0 0-1,1 1 0,0 0 0,0 17 552,-1-10-286,-1-3-204,0-1 0,0 0 1,0 0-1,-1 0 0,1 0 0,-1 0 0,0 0 0,0 0 0,-1 0 1,-3 4-1,-2 4-2,5-4 18,3 5-53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30 229 2560,'-13'-13'832,"12"12"-800,1 1 1,-1 0-1,1-1 0,-1 1 1,1 0-1,-1-1 1,0 1-1,1 0 0,-1 0 1,1-1-1,-1 1 0,0 0 1,1 0-1,-1 0 0,0 0 1,1 0-1,-1 0 1,1 0-1,-1 0 0,0 0 1,1 0-1,-1 0 0,0 0 1,1 0-1,-2 1 1,2-1 240,4 0-118,-1 1-78,-1-1 0,1 0 0,-1 0 0,1-1 0,-1 1 0,0 0 0,1-1 0,3-1 0,2-3 71,-6 4-129,-1 0-1,1 0 0,-1 0 0,1 1 0,-1-1 0,1 0 1,0 1-1,-1-1 0,1 1 0,0-1 0,0 1 0,-1 0 0,1 0 1,3 0-1,10 0 33,6 0 94,27-3 0,157-28 101,-106 16-204,72-21 35,-34 6-58,79-19 552,-209 47-536,4-2 64,0 1-1,1 1 1,-1-1-1,19 0 1,-28 3-56,0 0 1,0 0 0,1 0-1,-1-1 1,0 1 0,0-1 0,0 1-1,0-1 1,0 0 0,0 0-1,0 0 1,3-2 0,-4 2-22,0 0 1,0 1 0,1-1 0,-1 0 0,0 1 0,1-1 0,-1 1 0,1-1 0,-1 1 0,1 0 0,2-1-1,-18 1-3120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2976,'0'0'971,"3"2"-603,2 2-220,0 0 1,1-1 0,0 1 0,-1-1-1,1-1 1,0 1 0,0-1 0,1 0-1,-1-1 1,7 2 0,-1 0-73,-1 0 0,1 0 1,10 6-1,30 19 510,6-6-154,-18 5-69,-18-15-248,-13-7-101,0 0 0,-1 0-1,1 1 1,-1 0 0,7 7-1,-4-2-85,-6-7 164,0 0 0,-1 0-1,0 1 1,7 9 0,-10-12-62,0 0 0,0-1 0,0 1 0,-1 0 1,1 0-1,0 0 0,-1 0 0,0 0 0,1 0 0,-1 0 0,0 0 0,0 0 0,0 0 0,0 0 1,0-1-1,-1 1 0,1 0 0,0 0 0,-1 0 0,-1 3 0,0-1 7,0 0-1,0 0 1,-1 0-1,0 0 1,0 0-1,0-1 1,0 1-1,-1-1 1,1 0-1,-1 0 1,0 0-1,-6 3 1,-9 5 85,-33 12-1,25-11-76,-22 8-50,21-9-610,1 1-1,-44 27 1,52-23-3342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3904,'0'-16'1440,"-16"16"-1120,16 0-96,0 0 1152,16 0-800,-16 0 128,16 0-416,1 0 64,15 0-192,1 0 288,16 0-256,1 0 608,-1 0-448,0 0-96,0 16-160,17-16-4576,-17-16 2432,0 0-960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4064,'-8'-4'357,"5"2"-225,0 0 1,0 1-1,0-1 0,0 1 1,-1 0-1,1 0 1,-1 0-1,1 1 0,0-1 1,-6 0-1,8 1-117,1 0 0,-1 0 0,1 0 0,-1 0 1,1 0-1,-1 0 0,1 0 0,-1 0 0,0 0 0,1 0 0,-1 0 0,1 0 0,-1 0 0,1 0 0,-1 1 0,1-1 0,-1 0 0,1 0 1,-1 0-1,1 1 0,-1-1 0,1 0 0,0 1 0,-1-1 0,1 0 0,-1 1 0,1-1 0,0 1 0,-1-1 0,1 1 0,0-1 0,0 0 1,-1 1-1,1-1 0,0 1 0,0-1 0,0 1 0,0 0 0,-1-1 0,1 1 0,0-1 0,0 1 0,0-1 0,0 1 0,0 0 0,-2 5 199,-1-3-193,1 0 0,0 0 0,0 1 0,0-1 1,1 1-1,-1 0 0,1-1 0,0 1 0,-2 8 0,2-5-16,-1 0-1,-1 1 1,-2 6-1,-8 13 28,6-12 32,0 0 0,-18 26 0,-22 22 117,43-58-121,0 0-1,0 0 1,-8 7-1,7-7-30,0-1-1,1 1 1,-7 9-1,7-7-13,2-5-1,1 0 0,0 0 0,-1 0 0,1 0 1,-1 0-1,0-1 0,1 1 0,-1 0 1,0-1-1,0 1 0,0-1 0,0 0 1,-5 2-1,-1 3 48,6-5-52,1 0 0,-1 0-1,1-1 1,-1 1 0,0 0 0,1 0 0,-1-1 0,0 1 0,1-1 0,-5 1-1,6-1-10,0 0 1,0 0-1,0 0 0,0 0 0,0 0 0,0 0 0,0 0 0,0 0 0,-1 0 0,1 0 0,0 0 0,0 0 0,0 0 0,0 0 0,0 0 0,0 0 1,0 0-1,0 0 0,0 0 0,0 0 0,-1 0 0,1 0 0,0 0 0,0 0 0,0 0 0,0 0 0,0 0 0,0 0 0,0 0 0,0 0 0,0 0 0,0 1 1,0-1-1,0 0 0,0 0 0,0 0 0,0 0 0,-1 0 0,1 0 0,0 0 0,0 0 0,0 0 0,0 0 0,0 1 0,0-1 0,0 0 0,0 0 1,0 0-1,0 0 0,0 0 0,0 0 0,0 0 0,0 0 0,0 0 0,0 0 0,1 1 0,-1 10-372,0-9 106,5 1 86,2 1 146,1-1-1,-1-1 1,1 1 0,11 1 0,11 6 6,-15-5 76,1 0 0,19 3 0,25-3 70,-8 6-5,-3-5-48,-23-1-78,-13-2 77,0 0 0,17 0 1,-28-3-13,1 0 0,0 0 1,-1 0-1,1 0 1,0 0-1,-1-1 1,1 1-1,-1-1 1,1 0-1,-1 0 1,1 0-1,-1 0 1,1 0-1,-1 0 1,0-1-1,4-2 1,-5 3-18,-1 1 0,0-1 0,1 1 0,-1-1 1,0 1-1,0-1 0,1 1 0,-1-1 0,0 1 0,0-1 1,0 1-1,0-1 0,0 1 0,0-1 0,0 1 1,1-1-1,-2 1 0,1-1 0,0 0 0,0 1 0,0-1 1,0 1-1,0-1 0,0 1 0,-1-1 0,1 1 0,0-1 1,0 1-1,-1-1 0,1 1 0,0-1 0,-1 1 0,1 0 1,0-1-1,-1 1 0,1-1 0,-1 1 0,1 0-31,-44-33 877,39 28-775,-1 1-1,1-1 1,-9-4 0,-5-4 20,9 6-53,1 0 0,1-1 0,-1-1 0,-11-15 0,16 20-65,1 0-1,1-1 1,-1 1 0,1-1 0,-1 0 0,2 0-1,-1 0 1,0 0 0,1 0 0,0 0-1,0 0 1,0-8 0,1 6-36,0 3-38,-1 0 1,2 1-1,-1-1 1,0 0 0,2-4-1,-2 7 22,1 0 1,-1 0-1,1 0 0,-1 1 0,1-1 0,-1 0 1,1 0-1,-1 0 0,1 0 0,0 1 0,0-1 1,-1 0-1,1 1 0,0-1 0,0 0 0,0 1 1,0-1-1,0 1 0,0-1 0,0 1 0,1-1 1,16 0-545,-15 1 221,1 0 1,-1 0-1,1 0 0,-1-1 0,1 1 1,-1-1-1,4-1 0,20-9-1568,-8 8-773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3392,'-2'0'153,"1"0"-104,1 0 0,-1 0 0,1 0 0,-1 0 1,1 0-1,-1 0 0,0 0 0,1 0 0,-1 0 0,1 1 1,-1-1-1,0 0 0,1 0 0,-1 0 0,1 1 0,-1-1 1,1 0-1,-2 1 0,2 1 15,-1-1 1,1 0 0,-1 1-1,1-1 1,0 1-1,0 0 1,-1-1-1,1 1 1,0-1 0,1 3-1,-4 21 299,-8-1-107,6 17 101,-1-17-198,4-13-75,0 0 1,0 0-1,0 17 0,2 68 327,0-88-368,0-1-1,1 1 1,0 0 0,1 0 0,-1-1-1,1 1 1,5 9 0,-2-1 79,6 9 182,-11-24-278,1 0 0,-1 0 0,1 0 0,-1 0 0,1 1 0,0-1 0,-1 0-1,1 0 1,0 0 0,0 0 0,0-1 0,0 1 0,0 0 0,0 0 0,0 0 0,0-1 0,0 1 0,0 0 0,0-1 0,0 1 0,1-1 0,-1 0 0,2 1 0,-1-1 11,0 0 0,0-1 1,-1 1-1,1-1 0,0 1 1,0-1-1,-1 0 0,1 0 1,0 1-1,2-3 0,3-1 188,-2 1-113,-4 3-119,-1 0 0,1 0 1,0-1-1,-1 1 0,1 0 1,0-1-1,-1 1 0,1-1 1,-1 1-1,1 0 0,-1-1 0,1 0 1,-1 1-1,1-1 0,-1 1 1,1-1-1,-1 1 0,0-1 0,1 0 1,-1 1-1,0-2 0,3-3-111,-1 0-8,0 1 0,0 0 0,0-1 0,-1 1 0,1-1 0,-1 0 0,0 1 0,-1-1 0,1 0 0,-1 0 0,0 0 0,0-5 0,0-14-528,0 20 443,0 21 516,-1-13-200,1-1-35,-1 0 0,1 0 0,0 0 0,0 0 0,0 0 0,0 0 0,1 0 0,-1-1 0,1 1 0,1 5 0,15-2 357,-10-4-358,-1 1 35,1-1-1,0 0 1,0-1-1,0 0 1,0 0 0,10 0-1,-12-1-65,12 1 90,0-1 0,-1-1 0,1 0 0,-1-2 0,1 1 0,20-8 0,-24 5 17,0-1 1,-1 0-1,13-8 1,-23 13-130,0-1 1,1 0-1,-1 1 1,0-1-1,0 0 1,0 0-1,0 0 1,0 0-1,0-1 0,-1 1 1,1 0-1,-1-1 1,1 1-1,-1-1 1,0 1-1,0-1 1,0 0-1,-1 1 1,1-1-1,0-4 1,-1 4 0,-1 0 0,1 0 1,-1 0-1,0 0 0,0 0 1,-1-3-1,0 0 16,-1 0 10,1 0-1,-1 0 0,0 0 1,0 1-1,0-1 0,-9-9 1,7 9-9,0-1 0,0 0-1,-3-8 1,-1-2-200,-11-23 332,2 18-3755,32 36-464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5632,'0'-13'1834,"0"10"-1124,2 3-374,356 0 432,-250-9-425,-6 1 39,-79 9-318,44-3 439,-60 2-412,-1-1-1,1 0 0,0 0 1,-1-1-1,0 1 1,10-5-1,-8 3 161,0 3-537,-16 0-1252,8 0 1506,0 0 0,0 0 1,0 0-1,0 0 0,0 0 0,0 0 1,0 0-1,0 0 0,0 0 1,-1 0-1,1 0 0,0 0 0,0 0 1,0 0-1,0 0 0,0 0 1,0 0-1,0 0 0,0 0 0,0 0 1,-1 0-1,1 0 0,0 0 0,0 0 1,0 0-1,0 0 0,0 0 1,0 0-1,0 0 0,0 0 0,0 1 1,0-1-1,0 0 0,0 0 1,0 0-1,0 0 0,0 0 0,0 0 1,-1 0-1,1 0 0,0 0 1,0 0-1,0 0 0,0 1 0,0-1 1,0 0-1,0 0 0,0 0 1,0 0-1,0 0 0,0 0 0,0 0 1,0 0-1,0 0 0,1 0 1,-1 1-1,0 12-4080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4480,'0'0'1445,"9"0"-885,-4 0-496,0 1 0,0-1 0,0 1 0,0 0 0,0 0 0,0 0 0,0 1 0,0 0 0,7 3 0,10 1 133,5 3 38,0 2 0,28 15-1,-50-23-181,0 0 0,0 0 0,0 0 0,0 1 0,-1 0 0,1 0 0,-1 0 0,0 1 0,0-1 0,-1 1 0,1 0 0,-1 0 0,4 9 0,-7-13-27,1 0 0,-1 0 0,0 0 1,1 1-1,-1-1 0,0 0 0,0 0 0,0 1 1,0-1-1,0 0 0,0 1 0,0-1 1,0 0-1,-1 0 0,1 0 0,-1 1 0,0 1 1,-10 16 117,9-16-120,0 0-18,0 0 0,-1 0 0,0 0 0,1-1 0,-1 1 0,0-1 0,0 0 0,-1 0 0,1 0 0,-4 2 0,-4 2 13,-13 8 86,-1 2-450,26-15 323,0-1-1,0 1 1,0-1-1,0 1 1,0-1-1,0 0 1,0 0-1,0 0 1,0 1-1,0-1 1,0 0-1,0 0 1,2-1-1,8 0 61,0 0-1,0 0 0,13-5 0,-5 2 65,17 1 53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213 109 3136,'0'-47'1776,"-3"42"-966,-7-12-140,9 15-605,0-1 0,0 1 0,0 0 0,-1 0 0,1-1 0,-1 1 1,1 0-1,-1 0 0,0 1 0,1-1 0,-4-2 0,-9-2 191,10 2-175,1 2-61,-3 5-68,-3 3 6,-18 13 10,5 9 186,8-15-79,10-10-44,0 1-1,0-1 1,1 1 0,-1 0-1,1 0 1,0 0 0,-4 9-1,-8 12 75,7-10-40,-10 23 0,17-35-49,-1 1-1,1 0 1,0-1-1,0 1 1,1 0-1,-1 0 1,1 0 0,0 0-1,0 0 1,0-1-1,1 9 1,1-7 7,-1 0-1,1 0 1,0 0 0,0 0 0,1 0-1,-1 0 1,1 0 0,0-1 0,0 1 0,7 6-1,-8-10-11,0 0 0,0 0-1,0-1 1,0 1 0,0 0-1,0-1 1,4 1-1,4 1 55,6 2 95,-10-2-82,1 0 0,-1 0 0,1-1 0,0 0 0,-1 0 0,1-1 0,0 1 0,0-2 0,-1 1 0,10-2 0,64-25 386,-79 26-477,0 0 0,1 1 0,-1-1-1,1 1 1,-1-1 0,1 1 0,0 0-1,-1 0 1,1 0 0,-1 0 0,1 0-1,-1 0 1,1 0 0,-1 0 0,3 1-1,-3 0-20,0 0 0,0 0 0,0 0 0,0 0 0,0 0-1,0 0 1,0 0 0,-1 0 0,1 0 0,0 1 0,-1-1 0,2 2-1,0 1-33,0-1 0,0 1-1,-1 0 1,0-1 0,1 1-1,-1 0 1,0 0-1,-1 0 1,1 0 0,0 7-1,-2-3 105,2 0 1,-1-1-1,1 1 0,0-1 0,1 1 0,0-1 0,0 1 0,0-1 0,1 0 0,0 0 0,1 0 0,-1-1 0,1 1 0,1-1 0,-1 0 0,1 0 0,0 0 0,0-1 0,1 1 0,0-1 1,0-1-1,0 1 0,0-1 0,11 5 0,-15-7-10,1-1 0,0 0 0,-1 0 0,1 0 0,0 0 0,0-1 0,-1 1 0,1-1 0,0 1 0,0-1 0,0 0 0,0 0 0,0 0 0,0-1 0,4 0 0,2-2 111,0-1-1,-1 0 1,0 0-1,10-7 0,-8 5-22,0 0-1,-1-1 1,0 0 0,11-12-1,-16 15-73,0 0 0,-1-1 0,0 1-1,0-1 1,0 0 0,0 0 0,-1 0-1,0 0 1,0 0 0,0 0 0,2-10 0,-3 1 116,1-1 0,-2-18 0,-1 10-27,1 14-92,-2-1-1,1 0 1,-1 1 0,-1-1-1,0 1 1,0 0 0,-1-1-1,0 2 1,-6-10-1,3 4 6,0 0 0,1-1 0,-4-17-1,5 13-107,3 10-147,0 0 1,-6-14-1,8 23 161,0 0 0,0-1-1,0 1 1,-1 0 0,1 0-1,0 0 1,0 0 0,0-1-1,0 1 1,0 0 0,0 0-1,0 0 1,-1-1 0,1 1-1,0 0 1,0 0 0,0 0-1,0-1 1,0 1 0,0 0-1,0 0 1,0 0-1,0-1 1,0 1 0,0 0-1,0 0 1,0-1 0,0 1-1,0 0 1,0 0 0,1 0-1,-1-1 1,0 1 0,0 0-1,0 0 1,0 0 0,0 0-1,0-1 1,1 1 0,-1 0-1,0 0 1,0 0 0,2-2-192,-1 1-1,0 0 1,1 0 0,-1 0 0,1 0 0,-1 0 0,1 0 0,3-1-1,-1 1-579,0 0-1,1 0 1,-1 1-1,9 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1888,'0'0'613,"0"0"-367,0 0 74,0 0 624,0 0-166,0 0 230,0 0-309,0 0 42,0 0-245,0 0 59,0 0-182,0 0-21,0 0-139,0 0-21,0 0-26,3 0 138,145 0 1328,-132 0-3542,-2 0 268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99 2080,'-30'-30'1163,"30"29"-1128,-1 1 0,1-1 0,0 1 0,-1-1 1,1 0-1,0 1 0,0-1 0,-1 1 1,1-1-1,0 1 0,0-1 0,0 0 0,-1 1 1,1-1-1,0 0 0,0 1 0,0-1 0,0 1 1,0-1-1,0 0 0,1 1 0,-1-1 1,0 0-1,0 1 0,1-2 0,-1 2 31,0-38 553,0 37-613,0 1 0,0-1 0,0 1 0,0-1 0,0 1 0,0-1 0,0 1 0,-1-1 0,1 1 0,0-1 1,0 1-1,0-1 0,0 1 0,-1-1 0,1 1 0,0 0 0,0-1 0,-1 1 0,1-1 0,0 1 1,-1 0-1,1-1 0,0 1 0,-1 0 0,1-1 0,-1 1 0,1 0 0,-1-1 0,1 1 0,-1 0 0,1 0 1,-1 0-1,1-1 0,-1 1 0,1 0 0,-1 0 0,1 0 0,-1 0 0,1 0 0,-1 0 0,0 0 1,-5 3 51,3 0-75,0 0 1,0-1-1,-1 1 0,-6 3 0,5-4 30,1 1-1,0-1 0,0 1 0,0 0 0,0 0 0,0 1 0,1-1 0,-1 1 0,-2 4 1,-40 55 328,38-51-320,2 0 0,-11 24 1,17-34-15,0 0 0,-1 0-1,1 0 1,0 0 0,0 0 0,0 0 0,0 0 0,0 0 0,0 0 0,1 0 0,-1-1-1,1 1 1,-1 0 0,1 0 0,0 0 0,0 0 0,0 0 0,0-1 0,0 1 0,0 0-1,0-1 1,1 1 0,1 1 0,8 3 93,-5-4-29,-4 0-34,1-1 1,1 1-1,-1 0 1,1-1 0,-1 1 0,1-1 0,0 0-1,0 0 1,-1-1 0,1 1 0,0-1 0,5 0-1,9 1 49,-8-1-82,-1 0 0,0 0 1,1 0-1,14-4 0,8-9-1289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3392,'-11'-1'734,"15"1"391,22 4 386,-4 3-1304,0-1 0,0-1-1,35 4 1,-3-6 1,70-3 0,67-17-5,237 1-857,-373 16 662,79 3 494,-19 7-65,-19-4-32,-28 5-197,-48-9-129,0 2-1,22 6 0,-29-5 28,-20-5 491,-16-2-5268,23 2 4575,0 0-1,-1 0 0,1 0 1,0 0-1,-1 0 0,1 0 1,0 0-1,-1 0 1,1 0-1,0 0 0,-1 0 1,1 0-1,0 0 1,-1 0-1,1 0 0,0-1 1,0 1-1,-1 0 1,1 0-1,0 0 0,-1 0 1,1-1-1,0 1 0,0 0 1,-1-1-1,12-12-1780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3488,'-23'0'845,"38"0"247,42 0 555,-44 0-1541,0 2 1,0 0-1,0 0 1,-1 1-1,1 1 1,11 4 0,65 32 94,-87-39-199,7 4 47,0 0 1,0 0-1,-1 0 1,12 11-1,-17-13-11,0-1 0,0 2 0,-1-1 0,1 0 0,-1 0 0,0 1 0,0-1 0,0 1 0,-1 0 0,1-1 0,-1 1 0,2 8 0,-2-9 7,0 1 1,-1 0-1,1-1 0,-1 1 0,0 0 0,0-1 0,0 1 0,-1 0 0,1-1 0,-1 1 0,0 0 0,0-1 1,0 1-1,0-1 0,-1 0 0,1 1 0,-1-1 0,0 0 0,0 0 0,0 0 0,-3 3 0,-39 29 355,2 1-93,-60 38 0,66-52-691,3 8 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 2400,'0'0'779,"0"-2"-481,-2-7 662,-4 12 660,-3 3-1859,-2-2 261,10-3-24,0-1-1,-1 1 1,1-1 0,0 0-1,0 1 1,0 0 0,0-1-1,0 1 1,0 0-1,0-1 1,0 1 0,0 0-1,0 0 1,1 0-1,-1 0 1,0 0 0,-1 2-1,-1 4-11,1-3 29,1-1-1,-1 0 1,0 0 0,0 1-1,0-1 1,0 0 0,0-1-1,-1 1 1,1 0-1,-1-1 1,0 1 0,-6 3-1,-37 24 226,34-25-179,11-5-57,0 0 1,0 1 0,0-1-1,-1 1 1,1-1-1,0 1 1,0 0 0,0-1-1,0 1 1,0 0 0,0 0-1,0-1 1,1 1 0,-1 0-1,0 0 1,0 0-1,0 2 1,-3 4 5,4-7-8,0 1 0,0-1 0,0 1 0,0-1 0,0 1-1,-1-1 1,1 1 0,0-1 0,0 1 0,-1-1 0,1 0 0,0 1 0,0-1 0,-1 0 0,1 1 0,-1-1 0,1 0 0,0 1 0,-1-1 0,1 0 0,-1 0 0,1 1 0,0-1 0,-1 0 0,1 0 0,-1 0 0,1 0-1,-1 1 1,1-1 0,-1 0 0,1 0 0,-1 0 0,1 0 0,-1 0 0,0-1 0,1 1 2,0 0-1,0 0 1,0 0-1,0 0 0,0 0 1,0 0-1,0 0 1,-1 0-1,1 0 1,0 0-1,0 0 1,0 0-1,0 0 1,0 0-1,0 0 1,0 0-1,0 0 0,0 0 1,0 0-1,-1 0 1,1 0-1,0 0 1,0 1-1,0-1 1,0 0-1,0 0 1,0 0-1,0 0 1,0 0-1,0 0 0,0 0 1,0 0-1,0 0 1,0 0-1,-1 0 1,1 0-1,0 0 1,0 1-1,0-1 1,0 0-1,0 0 1,0 0-1,0 0 0,0 0 1,0 0-1,0 0 1,0 0-1,0 0 1,0 0-1,0 1 1,0-1-1,0 0 1,0 0-1,0 0 1,0 0-1,0 0 0,0 2-1,0 0 0,-1 0 0,1 0 0,0 1-1,0-1 1,0 0 0,0 0 0,0 0-1,0 0 1,1 0 0,-1 0 0,1 0 0,0 0-1,0 2 1,16 10-7,-9-8 3,-5-4 4,1 1 0,-1-1 0,0 1 0,1-1 0,-1 0 0,1-1-1,0 1 1,-1 0 0,1-1 0,0 0 0,0 0 0,0 0 0,0-1-1,0 1 1,0-1 0,0 0 0,7 0 0,1-3 35,6-1 38,-1 1-1,31-1 1,-31 3-25,-1 0 0,24-6-1,-15 2-43,22 0-92,-12-6 86,-21 8 101,-11 3-72,-1 0-1,0-1 1,1 1 0,-1-1 0,1 0 0,-1 0 0,0 0 0,0 0 0,0 0-1,1 0 1,-1 0 0,0-1 0,-1 1 0,4-3 0,-5 3-24,9-9 214,-9 10-212,0 0 0,0 0 0,0 0 0,0-1 0,0 1 0,0 0 0,0 0 0,0 0 0,0-1 0,0 1 0,0 0 0,0 0 0,0 0 0,0 0 0,0-1 0,0 1 0,-1 0 0,1 0 0,0 0 0,0 0 0,0-1 0,0 1 0,0 0 0,0 0 0,-1 0 0,1 0 0,0 0 1,0 0-1,0 0 0,-1-1 0,-3-2 84,-2-8 127,5 9-203,0 1-1,1-1 0,-1 1 1,0-1-1,0 1 1,0-1-1,0 1 0,0 0 1,-1 0-1,1-1 1,0 1-1,-3-1 0,-72-47 232,75 48-251,-1-1 0,1 1 0,0 0 0,-1 0 0,1 0 0,0-1 0,0 1 0,0 0 0,0-1 0,0 1 0,0-1 0,0-2 0,-6-6-106,-7 4 36,13 5 73,0 1 1,0-1-1,0 0 0,0 0 0,-1 0 0,1 0 1,0 0-1,0 0 0,1 0 0,-1 0 1,-1-3-1,-1-9 44,3 10 6,0 3 27,0 0-139,7-1-1548,-1 1 1,1 0-1,10 1 0,-8-1 1499,11 0-1252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1728,'0'0'560,"-3"0"-331,3 0-216,-1 0 0,1 0 0,-1 0 0,1 0 0,-1 0 0,1 0 0,0 0 0,-1 0 0,1 0 0,-1 0 0,1 0 0,-1 1-1,1-1 1,0 0 0,-1 0 0,1 0 0,0 1 0,-1-1 0,1 0 0,-1 0 0,1 1 0,0-1 0,0 0 0,-1 1 0,1-1 0,0 0 0,0 1 0,-1-1-1,1 1 1,0 0 0,-5 6 445,-6-2 65,5 9 202,1-6-455,4-6-211,0-1 1,0 0-1,0 1 1,1 0 0,-1-1-1,0 1 1,1-1-1,-1 1 1,1 0-1,-1-1 1,1 1 0,0 0-1,0 2 1,0 3 123,0-5-149,0 0 1,0 1-1,0-1 1,0 0-1,0 0 1,0 1-1,-1-1 1,1 0-1,-2 3 1,1-3-27,0 0 1,0-1 0,1 1-1,-1 0 1,0 0-1,1 0 1,0 0-1,-1-1 1,1 1 0,0 0-1,0 0 1,0 0-1,0 0 1,0 0-1,0 0 1,1 0 0,-1 0-1,1-1 1,-1 1-1,1 0 1,1 2-1,-1 0 1,0-1 43,0 0 0,0 0 1,0 0-1,0 0 0,0 0 0,1 0 0,0 0 0,-1 0 0,1-1 1,0 1-1,1-1 0,-1 1 0,0-1 0,1 0 0,-1 0 0,1 0 1,2 2-1,-3-4-54,-1 1 0,1-1-1,-1 1 1,1-1 0,-1 0 0,1 1 0,-1-1 0,1 0 0,1 0-1,3 0 18,-4 0 3,0 0-1,0 0 1,-1 0-1,1 0 0,0 0 1,-1 0-1,1 0 1,0 0-1,0-1 1,-1 1-1,4-2 0,0-9 95,7 4-52,-11 7-51,0-1-1,0 1 1,0 0-1,0-1 1,0 0 0,0 1-1,0-1 1,0 0-1,0 1 1,0-1 0,0 0-1,0 0 1,-1 0 0,1 0-1,1-1 1,14-31 689,-16 33-737,1-1-1,-1 1 0,0-1 1,1 1-1,-1-1 0,0 0 1,0 1-1,1-1 0,-1 1 1,0-1-1,0 0 0,0 1 1,0-1-1,0 1 0,0-1 1,0 0-1,0 1 0,0-2 1,0 3 32,0-1 1,-1 1-1,1 0 1,0-1 0,0 1-1,0 0 1,1-1 0,-1 1-1,0-1 1,0 1 0,0 0-1,0-1 1,0 1 0,1-1-1,-1 1 1,0-1-1,1 1 1,-1 0 0,2 2 33,0 1 0,0-1 1,0 0-1,1 0 0,-1-1 0,1 1 1,-1 0-1,1-1 0,0 0 0,0 1 1,0-1-1,0 0 0,1-1 1,-1 1-1,0 0 0,1-1 0,-1 0 1,8 2-1,3-1 113,-1 0 1,1-1-1,23-1 1,-17-1-80,1 0-25,1 0 0,29-7 0,-33 5 5,12-2 170,-26 5-169,1 0-1,-1 0 1,0-1-1,1 0 1,-1 0 0,0 0-1,0 0 1,1-1-1,-1 0 1,0 0-1,-1 0 1,1 0-1,0-1 1,0 1 0,-1-1-1,6-5 1,-7 6 12,9-12 164,-10 14-210,-1-1-1,0 1 1,0-1 0,1 0-1,-1 1 1,0-1-1,0 1 1,0-1 0,0 1-1,0-1 1,0 0 0,0 1-1,0-1 1,0 1 0,0-1-1,0 1 1,0-1-1,0 0 1,-1 1 0,1-1-1,0 1 1,0-1 0,-1 1-1,1-1 1,0 1-1,-1-1 1,1 1 0,0-1-1,-1 0 1,-10-7 10,1 0 0,-1 1 1,0 0-1,0 1 0,-13-5 0,12 5-20,0 1 0,1-2 0,0 0-1,0 0 1,-10-9 0,18 13-99,3 3-219,0 0 64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1824,'0'0'587,"0"0"-353,0 0 6,0 0 438,0 0-166,0 0 26,0-2-138,0 1-380,0 1-1,0-1 0,0 1 1,0-1-1,0 1 1,0-1-1,0 1 1,0-1-1,0 1 0,0-1 1,0 1-1,1-1 1,-1 1-1,0-1 1,0 1-1,1-1 0,-1 1 1,0-1-1,0 1 1,1 0-1,-1-1 1,1 1-1,-1 0 0,0-1 1,1 1-1,-1 0 1,1-1-1,-1 1 1,1 0-1,-1 0 0,0 0 1,1-1-1,-1 1 1,1 0-1,-1 0 1,1 0-1,0 0 0,-1 0 1,1 0-1,-1 0 1,1 0-1,2 0 232,-3 0-155,3 0-155,28 1 113,-13 0 132,-1-1 1,1 0 0,26-5-1,-27 0-99,-10 3-46,0 1-1,-1-1 1,1 1-1,0 0 1,11 0 0,0 2 76,33 6 1,-32-4-6,37 2-1,-34-6-79,-11 1-20,-1 0 0,1 0 0,20 4 0,-12 0-35,-9-1 4,1-1-1,-1 0 1,19 0-1,-16-2 15,-9-1 3,0 1 1,-1 0-1,1 0 0,0 0 0,0 0 0,-1 1 0,1 0 1,5 1-1,2 1-22,25 11-48,-28-9 91,-6-4-9,-1 0 0,1 0 1,-1 0-1,1-1 1,0 1-1,-1 0 0,1-1 1,0 1-1,-1-1 1,5 1-1,-4-1 262,-2 0-11,0 0 102,0 0-123,0 0-43,0 0-79,-2-3-28,-12-7-26,13 9-71,-1 0 1,1 1-1,-1 0 0,1-1 0,0 1 0,-1 0 0,1 0 0,-1 0 0,-2 0 0,-15-3-350,14 1 320,-2 0-215,0-1 1,0 1-1,-1 1 0,1-1 1,-14 0-1,12 2 37,0 0 0,0-1 0,0-1-1,-10-2 1,9 1 88,-1 1 0,1 0 0,0 1-1,-15 0 1,2 1 1,1-1-35,-45 5 0,39 1 54,15-2 73,0-1-1,0 0 0,-18-1 1,-100-1 269,131 1-239,-1-1 1,1 0 0,0 0-1,-1 0 1,1 0 0,0 0 0,-1 0-1,1 0 1,0 0 0,-1 0-1,1-1 1,0 1 0,-1 0 0,1 0-1,0 0 1,-1 0 0,1 0-1,0 0 1,0-1 0,-1 1 0,1 0-1,0 0 1,0 0 0,-1-1-1,1 1 1,1-2 4,0 1-1,0 0 1,0 0-1,0 0 1,0 0-1,0-1 1,0 2 0,1-1-1,-1 0 1,0 0-1,1 0 1,2-1-1,27-11 63,10 8 86,-17 0-78,-14 2-46,1 1 0,0 0 0,20 0-1,-5 1 5,33-6-1,-32 3 37,39 0 0,65 4 308,-125 0-400,0 0-1,1 1 0,-1 0 0,0 0 0,0 1 0,0 0 1,-1 0-1,7 3 0,-11-5 37,-1 0 1,1 1 0,0-1-1,-1 1 1,1-1 0,0 0-1,-1 1 1,1-1 0,0 0-1,-1 0 1,1 0 0,0 1-1,0-1 1,-1 0 0,1 0-1,0 0 1,0 0 0,-1 0-1,1 0 1,0-1 0,1 1-1,0-1 77,0 2 69,-4 1 32,-3 2-55,-1 1 1,1-1-1,-1-1 1,0 1-1,-9 3 0,11-6-131,0 0-1,1 0 0,-1 0 0,0-1 0,0 0 0,1 1 1,-1-1-1,-5-1 0,-4 0 41,6 1-22,0-1 1,1 0-1,-1 0 0,-10-3 0,-8-3 18,-21 2 6,-40-15 69,57 13-48,-1 1-69,15-1-120,14 6 100,0 0 0,-1 1 0,1-1 0,0 0 0,-1 1 0,1-1 0,-1 1 0,1-1 0,-1 1 0,-2-1 0,2 1-375,7 0 122,4 0 180,0 0 41,0 0 0,0 0 1,15 3-1,12 8 68,-6-6 14,-13-2 21,31 8 0,-31-6-37,32 4-1,-19-4-41,8 6 12,6-5 63,-33-3-3,0 0-1,0 1 0,-1 1 0,11 5 0,-17-8-10,8 2 401,-24-5-165,9 1-240,-1-1-1,1 1 1,0-1-1,-1 1 1,1-1-1,0 0 1,0 0-1,-4-2 0,-9-3 54,-11 0-11,-31-10-105,29 6 34,21 6 5,0 1 0,-1 0 0,0 0 0,1 1 0,-1 0 0,0 1 0,-11-1 0,18 2-13,1 0 1,-1 0-1,0 0 1,1 0 0,-1 0-1,0-1 1,1 1-1,-1 0 1,1-1-1,-1 0 1,1 1 0,-1-1-1,1 0 1,-1 0-1,1 0 1,-1 0-1,1 0 1,0 0 0,-2-2-1,2 3 0,-1-3-147,3 3 144,1 0-1,-1 0 0,1 0 0,0 1 0,-1-1 0,1 1 0,-1-1 0,1 1 0,-1-1 0,1 1 0,-1 0 0,2 1 1,11 5 17,-7-6-74,-1 0-1,1 0 1,0-1 0,-1 0 0,8 0-1,2-1-270,17 1-120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0 160,'17'0'64,"-17"0"-64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2080,'0'0'667,"0"0"-411,0 0 5,0 0 422,2 0-214,-1 0-454,-1 0 1,1 0-1,-1 0 1,1 0-1,0 0 1,-1 0-1,1 0 1,-1 0 0,1-1-1,-1 1 1,1 0-1,-1 0 1,1-1-1,-1 1 1,1 0-1,-1 0 1,0-1-1,1 1 1,-1 0-1,1-1 1,-1 1-1,0-1 1,1 1-1,-1-1 1,1 0-1,-1 0 11,1 1 0,-1-1-1,1 0 1,-1 1 0,1-1 0,-1 0-1,1 1 1,0-1 0,-1 1-1,1-1 1,0 1 0,0 0 0,-1-1-1,1 1 1,0-1 0,0 1-1,0 0 1,-1 0 0,1 0 0,0-1-1,0 1 1,0 0 0,0 0-1,0 0 1,1 1 0,94-1 742,-95 0-757,1 0 1,0 0 0,-1 0 0,1 1-1,0-1 1,-1 0 0,1 1-1,-1 0 1,1-1 0,-1 1-1,1 0 1,0 1 0,12 4 86,-3-4-78,0 0 0,0-2 0,0 1 0,0-1 0,0-1-1,19-3 1,-13 0 21,-10 1-30,-1 1 0,1 1 0,0 0 0,0 0 0,7 0 0,-1 1 2,-9 1-4,0-1-1,0 0 1,-1 0 0,1 0-1,0 0 1,0-1-1,-1 0 1,6-1-1,2-3 8,-8 4-20,0-1 0,1 1 0,-1 0 0,0 0 0,1 0 0,-1 1-1,0-1 1,7 0 0,20 1 1001,-31 0-991,1 0-1,-1 0 0,1 0 0,-1 0 1,1 0-1,0 0 0,-1 0 0,1 0 1,-1 0-1,1 1 0,-1-1 0,1 0 1,0 0-1,-1 0 0,1 0 0,-1 1 1,1-1-1,0 0 0,-1 0 0,1 1 1,0-1-1,-1 0 0,1 1 0,0-1 0,0 0 1,-1 1-1,1-1 0,0 0 0,0 1 1,-1 0-1,-4 6 120,-8-2-2,-1 2-41,9-3-45,-1-1 0,0 0 0,0 0 0,0-1 0,0 0 1,-1 0-1,1 0 0,-12 0 0,-31-2 134,46 1-156,1-1 0,-1-1 0,0 1 0,0 0 0,0-1 0,0 1 0,1-1 0,-1 0 0,0 0 0,1 0 0,-4-2 0,4 2-15,-1 0 0,1-1-1,0 2 1,-1-1-1,1 0 1,0 0 0,-1 1-1,1 0 1,-1-1-1,1 1 1,-4 0 0,0 0-12,-14-1-105,20 0 111,0 1-1,-1 0 1,1 0 0,-1 0-1,1-1 1,-1 1-1,1 0 1,0-1 0,-1 1-1,1 0 1,0-1 0,-1 1-1,1 0 1,0-1-1,0 1 1,-1-1 0,1 1-1,0-1 1,0 1 0,0-1-1,-1 1 1,1-1-1,0 1 1,0 0 0,0-1-1,0 1 1,0-1 0,0 1-1,0-2 1,0 0-341,3-1 128,-1 1 219,0 1 0,0 0-1,0-1 1,0 1-1,0 0 1,0 0-1,0 0 1,0 0 0,0 1-1,1-1 1,-1 0-1,0 1 1,4 0-1,37-1-76,-21 1 27,104 0-73,-119 0 95,0 1-1,0 0 0,0 0 1,0 0-1,0 1 0,10 4 1,-11-4-17,-1-1 87,-1 0 0,1 0-1,-1-1 1,0 1 0,1-1 0,-1 0-1,6-1 1,-1 1 659,-10 0-683,0 0 1,1 0-1,-1 0 0,1-1 1,-1 1-1,0 0 1,1 0-1,-1 0 0,1 0 1,-1-1-1,1 1 1,-1 0-1,1-1 0,-1 1 1,1 0-1,-1-1 1,1 1-1,-1 0 0,1-1 1,-1 1-1,1-1 0,0 1 1,-1-2-1,0 2-7,1-1-1,-1 0 1,1 1-1,-1-1 1,1 0-1,-1 1 1,1-1-1,-1 1 1,1-1-1,-1 1 1,0 0-1,1-1 1,-1 1-1,0 0 1,0-1-1,1 1 1,-1 0-1,0 0 1,0-1-1,1 1 1,-1 0-1,0 0 1,0 0-1,0 0 1,-15 1 170,-20-3 184,34 2-378,0 0 0,0-1 0,0 1 0,0-1 0,0 0 0,0 1 1,0-1-1,0 0 0,1 0 0,-1 0 0,0-1 0,-3-1 0,0 0-1352,-9 3 336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93 1824,'-10'-12'524,"10"12"-518,0 0 0,0 0 0,0-1 0,0 1 0,0 0 0,0 0 0,0 0 0,0-1 1,0 1-1,0 0 0,0 0 0,0 0 0,0-1 0,0 1 0,0 0 0,1 0 0,-1 0 0,0 0 0,0 0 0,0-1 0,0 1 0,1 0 0,-1 0 1,0 0-1,0 0 0,0 0 0,0 0 0,1 0 0,-1-1 0,0 1 0,0 0 0,0 0 0,1 0 0,-1 0 0,0 0 0,0 0 0,0 0 1,1 0-1,-1 0 0,0 0 0,0 0 0,1 0 0,-1 0 0,0 1 0,0-1 0,0 0 0,0 0 0,1 0 0,-1 0-2,0 0 1,0 0-1,0 0 0,0 0 0,0 0 1,1 0-1,-1 0 0,0 0 0,0 0 0,0 0 1,0 0-1,0 0 0,0 0 0,0 0 0,0 0 1,0 0-1,0 0 0,1 0 0,-1 0 0,0 0 1,0 0-1,0 0 0,0 0 0,0 0 1,0 0-1,0 0 0,0 0 0,0 0 0,0 0 1,0 0-1,0 0 0,1-1 0,-1 1 0,0 0 1,0 0-1,0 0 0,0 0 0,0 0 0,0 0 1,0 0-1,0 0 0,0 0 0,0 0 1,0 0-1,0-1 0,0 1 0,0 0 0,0 0 1,0 0-1,0 0 0,0 0 0,0 0 0,0 0 1,0 0-1,0 0 0,0-1 0,0 1 25,0-1 0,0 1-1,0-1 1,0 1 0,0-1-1,0 1 1,0-1 0,0 1 0,0-1-1,0 1 1,0-1 0,0 1-1,1-1 1,-1 1 0,0-1-1,0 1 1,1 0 0,-1-1 0,0 1-1,1-1 1,-1 1 0,0 0-1,1-1 1,-1 1 0,1 0-1,-1-1 1,0 1 0,1 0-1,-1 0 1,1-1 0,-1 1 0,1 0-1,-1 0 1,1 0 0,-1 0-1,1 0 1,-1 0 0,1 0-1,-1 0 1,1 0 0,0 0 0,2 0 573,-3-3-255,0 3-340,0-1 1,0 1-1,0-1 1,0 1-1,0-1 1,0 1-1,0-1 1,0 1-1,0 0 0,0-1 1,0 1-1,1-1 1,-1 1-1,0 0 1,0-1-1,0 1 1,1-1-1,-1 1 1,0 0-1,0-1 0,1 1 1,-1 0-1,0-1 1,1 1-1,-1 0 1,0 0-1,1-1 1,-1 1-1,1 0 1,0 0-1,6-5 50,-2-6-36,6 5 1,-11 6-21,1-1 0,-1 0 0,0 1 0,1-1 0,-1 0 0,0 1 0,0-1 0,1 0 0,-1 1 0,0-1 0,0 0 0,0 0 0,0 1 0,0-2 1,0 2-2,0-2 48,0 2-11,0 0-33,-1 1 1,1 0-1,0 0 0,0-1 1,0 1-1,0 0 1,0 0-1,0 0 0,0-1 1,0 1-1,0 0 1,0 0-1,0-1 0,1 1 1,-1 0-1,0 0 1,1-1-1,-1 1 0,0 0 1,1 0-1,0 0 1,9 11 38,-10-11-34,1-1-2,-1 1 0,1-1 1,-1 1-1,0-1 0,1 1 0,-1-1 0,0 1 0,1-1 0,-1 1 0,0 0 0,0-1 1,0 1-1,0-1 0,1 1 0,-1 0 0,0-1 0,0 1 0,0 0 0,0-1 0,-1 1 1,1-1-1,0 1 0,0 0 0,0-1 0,-1 2 0,1-2 5,0 639 1220,0-625-1230,-1-1-1,-1 1 1,-3 13-1,2-14 39,1 0 0,0 0 0,1 14 0,1-23-1,0 0-1,-1 0 1,1 0 0,-1 0 0,0 0-1,0 0 1,-1 0 0,1-1 0,-1 1 0,-3 6-1,4-7 21,1-1-1,-1 1 1,0 0-1,1-1 1,0 1-1,0 5 1,0-4 143,0-16-115,0-42-135,2 26-43,8-41-1,-2 21 110,-2 4 0,1-57 1,-7-106 66,0 196-126,-1 0-1,0 0 1,0 1-1,-5-14 1,4 16 21,0 0 1,1-1 0,0 1 0,0-10-1,1 8 10,0 8 2,1 0 1,-1-1-1,0 1 0,0 0 0,-1 0 0,1 0 1,0 0-1,-1 0 0,1 0 0,-2-2 0,-3-5-21,4 8 13,0 0 1,0-1-1,0 1 0,0-1 0,1 1 0,-1-1 0,0 1 1,1-1-1,-1 0 0,1 1 0,0-1 0,0 0 0,-1 1 0,1-1 1,0-2-1,0-7-118,0 9-10,0 2-106,0 2 111,1 5 138,-1 0 0,-1 0-1,1-1 1,-1 1 0,0 0 0,-4 11-1,-1 5 0,3-5-17,2-1 0,0 1 0,2 25 0,0-19 92,-4 37 0,0-33-27,-7 102 78,10 83 1215,0-211-1082,2-4-61,3-2-56,-3 2-102,1-1-1,-1 1 1,1 0 0,-1-1 0,0 0 0,0 0 0,0 1 0,3-7-1,0-26 59,6-28 11,-5-16 117,-2 37-138,5-80 68,-9-220-442,0 339 263,0 0 0,0 0 0,-1-1 0,1 1 0,-1 0 0,0 0 0,1 0 0,-2 0-1,1-1 1,0 2 0,-3-5 0,2 2-26,1 5 39,1-1 0,-1 1-1,1-1 1,0 1 0,-1-1-1,1 0 1,0 1 0,0-1 0,-1 1-1,1-1 1,0 1 0,0-1 0,0 0-1,0 1 1,0-1 0,0 1 0,0-1-1,0 0 1,0 1 0,0-1-1,0 0 1,0 1 0,0-1 0,1 1-1,-1-2 1,0 2-53,0 46-314,1 20-8,-5 114 28,0-137 317,-6 91 233,11-96-116,0-8-40,-5 47-1,-3-45-31,5-22 6,0-1-1,1 1 1,-1 14-1,2 19 290,0-28 135,0-24 148,0 6-585,0 0 0,1-1 0,-1 1-1,1 0 1,0 0 0,0 0-1,1-5 1,6-17 17,-3-38 120,18-63 30,-2 15-91,-18 87-120,0-1-48,10-44 0,-10 59 83,0 0 7,0 0 0,-1-1 1,0 1-1,0-1 0,-1-11 0,-1-93-21,0 114 19,1 1-1,-1-1 0,0 1 0,0-1 0,0 1 0,-1-1 0,1 1 0,0-1 1,0 0-1,0 1 0,0-1 0,0 1 0,-1-1 0,1 1 0,0-1 1,0 1-1,-1-1 0,1 1 3,-1 0 1,1 0 0,0 0-1,0 0 1,0 0 0,-1 0-1,1 0 1,0 0 0,0 0-1,0 0 1,-1 0 0,1 0-1,0 0 1,0 0 0,0 0-1,-1 0 1,1 0 0,0 0-1,0 0 1,0 0 0,0 0-1,-1 1 1,1-1 0,0 0-1,0 0 1,0 0 0,0 0-1,0 0 1,0 1 0,-1-1-1,1 0 1,-1 2-23,0-1-1,0 1 1,0-1 0,1 1-1,-1 0 1,0 0 0,1-1-1,-1 1 1,1 0 0,-1 0-1,1 0 1,0 1 0,0 617 598,0-909 44,-9 160-543,2 12-78,6 88-118,0 19 47,1 1 0,0 0-1,0 0 1,1 0 0,0 0 0,0 0 0,1 0-1,1 0 1,4-14 0,-7 23 74,7-10-405,2 16-113,-6-2 390,-1-2 108,0 0 0,-1 0 0,1 0-1,-1 0 1,0 0 0,1 0 0,-1 0 0,0 0-1,0 1 1,-1-1 0,1 0 0,0 1-1,-1-1 1,1 0 0,-1 4 0,3 8 70,8 29 97,-6-25 42,6 36-1,-6 5 11,9 54 165,16 67 621,-27-139-544,-3 6-159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3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2240,'0'-14'720,"0"11"-448,0 3-27,0 0 278,0 0-107,0 0 128,0 0-208,3 0-144,11 0-75,-9-1-88,1 1 1,0 0 0,0 0 0,0 0 0,0 1-1,10 2 1,23 7 59,74 10 0,-90-17-16,29 8 44,-3-6-5,38 15-159,-59-12 30,23-5 497,-30-3 360,-19-1-200,-8 1 173,4 0-306,-1-2-160,-8-9 31,8 8-127,-2 0-96,-17-10-81,21 12-75,1 0-1,-1 1 1,1-1-1,-1 1 1,1-1-1,0 0 1,-1 1-1,1-1 1,0 0 0,-1 1-1,1-1 1,0 0-1,0 0 1,0 1-1,-1-1 1,1 0-1,0-1 1,0 2 1,0-3-256,0 3 58,0 0 33,6 3-816,21 11-3563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3648,'68'0'4762,"-62"-1"-4572,0 1 0,0-1 0,-1-1 0,10-2-1,-9 2-46,-1 0 0,1 1 0,0-1 0,9 0 0,149 2 1207,-164 1-1347,0-1 0,1 0 0,-1 0 0,0 0 0,0 0 0,0 0 0,0 0 0,0 0 0,0 0 0,0 0 0,0 0 0,0 0 0,1 0 0,-1 0 0,0 0 0,0 0 0,0 0 0,0 0 0,0 0 0,0 0 0,0 0 0,0-1 0,0 1 0,0 0 0,0 0-1,1 0 1,-1 0 0,0 0 0,0 0 0,0 0 0,0 0 0,0 0 0,0 0 0,0 0 0,0 0 0,0 0 0,0 0 0,0-1 0,0 1 0,0 0 0,0 0 0,0 0 0,0 0 0,0 0 0,0 0 0,0 0 0,0 0 0,0 0 0,0 0 0,0-1 0,0 1 0,0 0 0,0 0 0,0 0 0,0 0 0,0 0 0,0-11-552,0 8-768,3 3-2870,10 0 1206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4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164 132 2560,'0'-1'31,"0"1"0,0-1 0,0 1 0,0-1 0,0 1 0,0-1 0,0 1 0,0-1 0,0 1 0,0-1 0,0 1 0,0-1 0,0 1 0,0-1-1,1 1 1,-1-1 0,0 1 0,0-1 0,1 1 0,-1-1 0,0 1 0,0-1 0,1 1 0,-1 0 0,1-1 0,-1 1 0,0 0 0,1-1 0,-1 1 0,1 0 0,0-1 0,6-3 125,-2-7 126,2 6 174,-6 5-432,-1-1-1,1 1 1,-1 0 0,0 0-1,1-1 1,-1 1 0,0 0-1,1 0 1,-1-1 0,0 1-1,1 0 1,-1-1 0,0 1-1,0 0 1,1-1 0,-1 1-1,0 0 1,0-1 0,0 1-1,1-1 1,-1 1 0,0-1-1,0 1 1,0 0 0,0-1-1,0 1 1,0-1 0,0 1-1,0-1 1,0 0 0,3-4 701,3-2-317,1-1-98,-1 2 0,1-1 0,13-9 0,-13 13-235,-7 3-59,1 0 0,-1 0 1,1-1-1,-1 1 0,1 0 0,-1 0 0,1 0 0,-1-1 0,0 1 0,1 0 1,-1 0-1,1-1 0,-1 1 0,0 0 0,1-1 0,-1 1 0,0 0 0,1-1 1,-1 1-1,0-1 0,0 1 0,1-1 0,-1 1 0,0 0 0,0-1 0,0 1 1,0-1-1,0 1 0,1-1 0,-1 1 0,0-1 0,0 1 0,0-1 1,0 1-1,-1-1 0,1-2 314,2 3-256,-1 0 0,0 1-1,0-1 1,0 0 0,0 0 0,0 0-1,0 0 1,0 0 0,1 0-1,0-1 1,-2 1-66,-1 0-1,1 0 1,-1 0-1,1 0 1,0 0 0,-1 0-1,1 0 1,-1 0-1,1 0 1,0 0-1,-1 0 1,1 0 0,-1 0-1,1 1 1,0-1-1,-1 0 1,1 0-1,0 0 1,-1 1 0,1-1-1,0 0 1,-1 0-1,1 1 1,0-1 0,-1 0-1,1 1 1,0-1-1,0 0 1,-1 1-1,1 0 1,-8 9 168,-36 23 10,33-21-151,-27 23 144,34-32-159,-1 0 1,1 0-1,0 1 1,0 0 0,1 0-1,-1 0 1,1 0-1,0 1 1,0-1-1,0 1 1,1 0 0,0 0-1,-3 7 1,0-1-39,0-1-1,-1 0 1,0 0 0,-1-1 0,-7 10 0,-9 10-76,22-26 104,-23 37 114,22-36-114,1-1 0,0 1 0,0 0 0,0 0 0,0 0 0,1 0-1,0 8 1,0-9-16,0 0-1,0 0 1,-1 0 0,1 0-1,-1-1 1,1 1-1,-1 0 1,0 0-1,0-1 1,0 1 0,-2 3-1,2-4-9,0 0 1,0 1-1,0-1 0,0 0 0,0 1 0,1-1 1,-1 1-1,1-1 0,-1 1 0,1-1 0,0 4 1,0 24 4,3-25-80,2 0 97,0-1 0,0 1 0,0-1-1,1-1 1,-1 1 0,1-1 0,0 0-1,0 0 1,1 0 0,-1-1 0,0 0-1,8 1 1,3-1-15,-1-1 0,33-1 0,-19 0-39,2 0 8,-1 0 10,37-3-1,-33-2 31,-14 1 115,38-1-1,-40 6-57,23-2 309,-39 1-308,-1 0 0,1-1-1,-1 1 1,0-1 0,1 1 0,-1-1 0,0 0-1,1 0 1,-1 0 0,0 0 0,0-1 0,0 1 0,2-2-1,-3 2-5,-1 0-1,1 1 1,-1-1 0,0 1-1,1-1 1,-1 0-1,0 1 1,0-1 0,0 0-1,1 1 1,-1-1-1,0 0 1,0 1 0,0-1-1,0 0 1,0 0-1,0 1 1,0-1-1,0 0 1,0 1 0,-1-1-1,1 0 1,0 1-1,0-1 1,-1 0 0,1 1-1,-1-2 1,0 0 125,-4-11-7,-1 2 0,0-1-1,-1 0 1,-1 1 0,-11-13 0,8 10-117,1 0 0,-11-20 0,4-11-61,14 34 5,-1 1 1,-10-20-1,-6 2 71,14 19-45,-1 1 1,-6-15 0,10 18-10,1 0 1,0 0 0,0 0-1,0-1 1,0 1-1,1 0 1,0-1-1,0 1 1,1-1-1,-1-9 1,2 12-31,-1 0 1,-1 1-1,1-1 0,0 0 1,0 1-1,-1-1 0,0 1 1,1-1-1,-1 0 0,0 1 1,0 0-1,-1-1 0,1 1 1,0-1-1,-3-2 0,3 5 1,1 0 0,0-1 0,-1 1 0,1 0 0,0-1 0,-1 1 0,1 0 0,0-1 0,0 1 0,-1-1 0,1 1 0,0 0 0,0-1 0,0 1 0,-1-1 0,1 1 0,0-1 0,0 1 0,0 0 0,0-1 0,0 1-1,0-1 1,0 1 0,0-1 0,0 1 0,0-1 0,-1-4-48,-6 0-44,7 5 94,-1-1 0,1 1 1,0 0-1,-1 0 0,1 0 1,-1-1-1,1 1 0,0 0 0,-1-1 1,1 1-1,0 0 0,0-1 1,-1 1-1,1 0 0,0-1 0,0 1 1,-1 0-1,1-1 0,0 1 1,0-1-1,0 1 0,0-1 0,0 1 1,0 0-1,-1-1 0,1 1 0,0-1 1,0 1-1,0-1 0,1 0 1,-1-1-516,0 4-886,0-1 1299,0 0-1,0-1 1,0 1-1,0 0 1,0 0-1,0-1 0,0 1 1,0 0-1,0-1 1,1 1-1,-1 0 1,0-1-1,1 1 1,-1 0-1,1 0-204,0-1-1,0 0 1,0 1 0,-1-1-1,1 0 1,0 1-1,0-1 1,0 0 0,0 0-1,0 0 1,0 0 0,-1 0-1,3 0 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4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2144,'0'0'699,"-3"0"-417,-7 0 6,9 0-274,1 0 0,0 0-1,0 0 1,0 0 0,0 0-1,0 0 1,0 0 0,0 0-1,0 0 1,0 0-1,0 0 1,-1 0 0,1 0-1,0 0 1,0 0 0,0 0-1,0 0 1,0 0 0,0 0-1,0 0 1,0 0 0,0 0-1,0 0 1,-1 0 0,1 0-1,0 0 1,0-1 0,0 1-1,0 0 1,0 0 0,0 0-1,0 0 1,0 0 0,0 0-1,0 0 1,0 0 0,0 0-1,0 0 1,0 0 0,0 0-1,0-1 1,0 1 0,0 0-1,0 0 1,0 0 0,0 0-1,0 0 1,0 0 0,0 0-1,0 0 1,0 0 0,0 0-1,0-1 1,0 1 0,0 0-1,0 0 1,1-10 374,-2 6 2488,0 4-2841,0 0 1,0 0-1,-1 0 0,1-1 1,0 1-1,0 0 1,0 1-1,0-1 0,0 0 1,-2 0-1,3 0-32,0 0 0,0 0 0,0 0 0,0 0 1,0 0-1,0 0 0,0 0 0,-1 0 0,1 0 0,0 0 0,0 0 0,0 0 0,0 0 0,0 0 0,0 0 0,0 0 1,0 0-1,0 0 0,-1 0 0,1 0 0,0 0 0,0 0 0,0 0 0,0 0 0,0 0 0,0 1 0,0-1 1,0 0-1,0 0 0,0 0 0,0 0 0,0 0 0,0 0 0,-1 0 0,1 0 0,0 0 0,0 0 0,0 0 1,0 0-1,0 1 0,0-1 0,0 0 0,0 0 0,0 0 0,0 0 0,0 0 0,0 0 0,0 0 0,0 0 0,0 0 1,0 1-1,0-1 0,0 0 0,0 0 0,0 0 0,0 0 0,0 1 40,0 1-1,0-1 0,0 0 1,0 1-1,-1-1 1,1 0-1,0 1 1,-1-1-1,1 0 1,-1 0-1,0 0 0,1 1 1,-1-1-1,0 0 1,0 0-1,1 0 1,-1 0-1,0 0 1,0 0-1,0-1 0,0 1 1,-1 0-1,0 0 1,0 1 20,-1-1 0,1 0 0,-1 1 0,1-1 0,0 1 0,0 0 0,0 0 0,0 0 0,0 0 0,0 0 0,0 0 0,-1 4 0,-20 22 494,16-20-415,-1 0 0,1 1 0,1-1 0,-9 15 0,12-17-139,0 0 0,1 0 0,-1 0 0,1 0 0,0 1 0,1-1 1,0 1-1,0-1 0,-1 10 0,2-3-49,0-6 38,0 1 0,0-1 0,1 0 0,2 13 1,-3-18 18,1 0 1,0 0-1,-1 0 1,1 0 0,0-1-1,0 1 1,0 0 0,0 0-1,1-1 1,-1 1 0,0-1-1,1 1 1,-1-1 0,1 1-1,0-1 1,-1 0-1,1 0 1,0 0 0,0 0-1,-1 0 1,5 1 0,0-1 44,0 0 1,0 0-1,0 0 1,8-1-1,-10 0-50,-1 0 1,1 0-1,-1 0 1,1-1-1,-1 1 1,1-1-1,-1 0 0,1 0 1,2-2-1,-4 2-14,0-1 0,0 1 0,-1-1-1,1 0 1,-1 0 0,1 0 0,1-3-1,-1 2-57,0 0-1,0 0 0,0 0 0,0 1 1,0-1-1,1 1 0,-1-1 0,5-1 1,4-4-104,-5 5 97,0-1 0,-1 1 0,0-1 0,1-1 0,-2 1 0,1-1 0,0 1 0,4-8 0,8-13 126,-7 17-6,-9 8-47,-1 0-1,0 0 1,1-1 0,-1 1 0,0 0-1,1 0 1,-1-1 0,0 1-1,1 0 1,-1 0 0,0-1-1,1 1 1,-1 0 0,0-1 0,0 1-1,0-1 1,1 1 0,-1 0-1,0-1 1,0 1 0,0-1-1,0 1 1,0 0 0,0-1 0,0 1-1,0-1 1,0 1 0,0 0-1,0-1 1,0 0 0,0-2-112,0 6-272,1 5 380,0 0 0,0 0 0,1 0 0,0 0 0,1 0 1,0-1-1,0 1 0,0-1 0,6 8 0,-4-4 16,-3-6 5,1 1 1,-1-1-1,1 0 1,1 0-1,-1 0 0,1 0 1,0 0-1,0-1 1,0 0-1,0 0 0,1 0 1,0 0-1,0-1 1,0 1-1,0-1 0,0-1 1,1 1-1,8 2 1,-3-1 32,0 0 0,1-2 1,-1 1-1,0-2 0,1 1 0,16-1 1,-15-1 9,4 0 52,-1 0 0,1-1-1,29-6 1,-43 7-88,1-1-1,-1 0 0,0 0 1,1 0-1,-1-1 1,0 1-1,1-1 1,-1 0-1,0 1 0,0-2 1,-1 1-1,1 0 1,0 0-1,-1-1 1,1 0-1,-1 1 1,0-1-1,0 0 0,0 0 1,0 0-1,0 0 1,-1-1-1,0 1 1,2-4-1,2-23 142,1 15-49,-5 13-108,0 0 0,0 0 1,0 0-1,0 0 0,-1 0 0,1 0 1,-1 0-1,0 0 0,1 0 1,-1 0-1,0 0 0,0 0 0,0 0 1,-1 0-1,1 0 0,-1-3 0,-2-5-7,-1 0 0,-1 0 1,0 1-1,0-1 0,-1 1 0,-10-14 0,6 10 24,-12-24 1,21 34-147,0 0 0,0 0 0,1 0-1,-1 0 1,1 0 0,0 0 0,0 0 0,0 0 0,0 0 0,0 0-1,1 0 1,0 0 0,1-4 0,0 6-263,-1 0 0,1 0-1,0 1 1,0-1 0,0 1 0,0-1-1,1 1 1,-1 0 0,0 0 0,0 0-1,4 0 1,12-1-951,15-12-1268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4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6816,'-33'0'2528,"33"0"-1984,0 0-128,0 0 832,17 0-768,-1 0-352,17 0-96,16 0-128,0 0 32,-16 16-5856,0 1 3232,-1-1 448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4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6464,'-33'0'2400,"50"0"-1856,-1 0-160,17 0 512,0-17-576,16 17 128,0 0-256,17 0-160,-17 0-64,0 0-6176,16 0 3392,-15 0 992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66 4064,'0'-3'187,"0"0"-1,0 0 1,0-1 0,0 1-1,1 0 1,1-5 0,6 0 286,-8 7-457,0 1 1,1 0 0,-1 0-1,0-1 1,1 1-1,-1 0 1,0 0 0,1-1-1,-1 1 1,0 0 0,0-1-1,1 1 1,-1 0-1,0-1 1,0 1 0,1-1-1,-1 1 1,0 0 0,0-1-1,0 1 1,0-1-1,0 1 1,0-1 0,0 1-1,0 0 1,0-1 0,0 0-1,3-4 944,8-6-363,-11 10-583,1 1-1,-1 0 0,1-1 0,-1 1 0,1 0 0,-1-1 1,1 1-1,0 0 0,-1 0 0,1 0 0,-1-1 0,1 1 1,0 0-1,-1 0 0,1 0 0,-1 0 0,1 0 1,0 0-1,-1 0 0,1 0 0,-1 0 0,1 1 0,0-1 1,-1 0-1,1 0 0,-1 0 0,1 1 0,-1-1 0,1 0 1,0 1-1,0 0 21,1 0-26,0 0 0,0 1 0,0-1 0,0 1 0,0 0 0,0-1 0,0 1 1,-1 0-1,1 0 0,-1 0 0,0 0 0,1 0 0,-1 1 0,0-1 0,0 0 0,0 1 0,0-1 0,-1 0 0,1 4 0,1 5 65,-1 1 0,0 0 0,-1 12 1,0-11-11,0 1-14,0 10-47,0-1-1,-1 0 1,-1 1 0,-2-1-1,-6 24 1,7-36 55,0-1-1,-1 0 1,-1 1 0,0-2-1,0 1 1,-1 0-1,0-1 1,0 0 0,-1-1-1,-1 1 1,1-1-1,-12 9 1,-25 16 252,36-27-218,5-3-46,1-1 0,-1 1 0,0-1 0,0 0-1,0 0 1,0 0 0,0 0 0,0-1 0,-1 1 0,1-1 0,0 0-1,-1 0 1,1 0 0,-1-1 0,1 1 0,-7 0 0,4-1-6,5 0-29,0 0 0,0 0 0,0 0 0,0 0 0,0 0 0,0 0 0,0 0 0,0 0 0,-1 0 0,1 0 0,0 0 0,0-1 0,0 1 0,0 0 0,0-1 0,0 1 0,0-1 0,1 1 0,-1-1 0,0 0 0,0 1 0,0-1 0,0 0 0,1 1 0,-1-1 0,0 0 0,1 0 0,-1 0-1,0 0 1,1 0 0,-1 0 0,1 0 0,-1-1 0,-9-13-47,9 13 31,-1 0 0,1 0 1,-1-1-1,1 1 0,0 0 1,0 0-1,0-1 0,0 1 1,0-1-1,0 1 0,1-1 0,-1 1 1,1-5-1,0 3 2,0-1 0,1 1 0,0 0 0,0-1 0,0 1 0,1 0 0,3-7 0,0 1-1,3-7-22,-6 4-10,-1 9 24,-1 0-1,1 1 1,0-1-1,0 1 1,1-4 0,0 5 8,-1 0 1,0 0 0,1 0-1,-1 0 1,1 1 0,-1-1-1,1 1 1,2-2 0,5-5 27,2-8 96,-10 14-111,0 0 1,0 0 0,0 0 0,1 0 0,-1 0-1,1 0 1,-1 1 0,1-1 0,0 0-1,-1 1 1,1-1 0,0 1 0,0 0 0,4-3-1,3 3-142,1-1-1,-1 1 0,1 1 1,-1-1-1,1 2 0,-1-1 1,18 4-1,-22-1 184,1-1 1,-1 1-1,0-1 0,6 6 0,9 5 276,-9-8-196,6 3 133,22 15-1,-32-18-210,-1 0 0,-1 0 0,1 0-1,-1 0 1,1 1 0,7 11 0,-9-11 14,0-1 0,0 1 1,1-1-1,-1 0 0,1 0 1,1-1-1,8 7 0,15 15 468,-25-22-708,-4-5 22,1 1 1,-1-1 0,0 1 0,0-1-1,1 1 1,-1-1 0,0 1 0,0-1-1,0 0 1,1 1 0,-1-1 0,0 1-1,0-1 1,0 1 0,0-1 0,0 0 0,0 0-1,0 1-328,0-3-3881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4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2816,'-27'0'917,"22"0"-565,5 0-5,-3 0 576,2 0-878,0 0 0,1 1 0,-1-1 0,0 0 1,1 0-1,-1 0 0,1 1 0,-1-1 0,0 0 1,1 1-1,-1-1 0,1 0 0,-1 1 0,1-1 1,-1 1-1,1-1 0,-1 1 0,1-1 0,-1 1 1,1 0-1,0-1 0,-1 1 0,1-1 0,0 1 0,0 0 1,-1-1-1,1 1 0,0 0 0,0-1 0,0 1 1,0 0-1,0-1 0,0 2 0,0 31 1093,0-17-831,0-10-182,-2 42 301,2-44-412,-1 0 0,0 0 0,0 0 0,0 0 0,-1 0 0,1 0 0,-1 0 0,-3 5 0,-1 0 72,-37 50 610,38-52-592,-2 0-1,1 0 0,-1-1 1,0 0-1,-13 8 1,-27 8 221,23-9-226,16-8-24,-1 0 0,0-1 0,-1 0 0,1 0 0,-20 5 0,-15-4 160,23 2-69,19-6-156,0 0 0,1 0-1,-1-1 1,0 1 0,0 0-1,0-1 1,0 0 0,0 0-1,1 1 1,-1-1 0,0 0-1,0 0 1,0-1 0,0 1-1,0 0 1,-1-1 0,-6-1 24,0-1 1,1 0-1,0 0 1,-10-5-1,16 7-36,0 0-1,0-1 1,0 1-1,0 0 0,0 0 1,1-1-1,-1 1 0,0-1 1,1 0-1,-1 1 0,1-1 1,0 0-1,0 0 0,0 0 1,0 0-1,0 0 1,0 0-1,0 0 0,0 0 1,1-1-1,-1 1 0,1-4 1,-1 0-9,1 1-1,0-1 1,0 1 0,1-1 0,-1 0 0,1 1 0,0-1 0,1 1 0,0-1 0,-1 1 0,2 0 0,3-8 0,-3 8 13,0 0 0,0-1 0,-1 1 0,0 0 1,0-1-1,1-7 0,-1 8-22,-1 0-1,0 1 1,1-1-1,0 0 1,0 1-1,3-5 1,2-2-72,-3 5 39,-1 0 1,1 1 0,0 0 0,0-1-1,1 2 1,6-7 0,-7 9 11,0 0 1,-1 0-1,1 0 0,0 1 1,0 0-1,0-1 0,0 1 0,0 1 1,0-1-1,0 1 0,1-1 1,6 2-1,-9-2 46,1 1 1,-1 0-1,1 1 0,-1-1 1,1 0-1,-1 1 0,1-1 1,-1 1-1,0-1 0,1 1 1,-1 0-1,0 0 0,1 1 1,-1-1-1,0 0 0,0 1 1,0-1-1,2 3 0,1 0 103,0 0 0,0 0 0,0 0-1,1-1 1,10 6 0,-11-7-112,0 1 0,0-1 1,0 2-1,0-1 0,8 7 0,9 17-27,-18-21 57,0-1 1,0 0-1,1 0 1,7 7 0,-5-7 47,-1-1-1,0 2 1,0-1 0,0 1 0,-1-1 0,9 13 0,-10-11-7,1-1 1,0 0-1,9 8 0,4 5-16,-5 0-16,-10-13 11,1 0 0,0 0 0,8 6 0,-10-9-14,1-1 0,0 1 1,0 0-1,-1 0 0,1 0 0,-1 0 1,0 1-1,0-1 0,0 0 1,-1 1-1,1 0 0,-1-1 1,0 1-1,0 0 0,0 0 1,0 6-1,2-4 293,8 4-53,-8-7 91,-3-3-779,0 0-2309,0 0 693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83 1824,'0'-13'587,"0"10"-353,0 3-63,0 0 197,0-3-37,0-41 1210,-3 39-1269,1 3-209,0 1 0,0 0 0,0-1 0,0 1 0,0 0 1,0 0-1,0 0 0,0 0 0,0 1 0,-1-1 0,1 0 0,0 1 0,-4-1 0,-37 1 495,21 0-405,5 1-37,0 1 0,-20 4-1,12-1 2,10-3-11,-19 4 167,0 10-67,19-7-108,-12 4 112,13-7-98,1 0-1,0 1 1,-16 13-1,20-13-35,1 0 0,0 1 0,0 0 0,1 0 0,-9 13 0,12-15-43,0 1 0,1-1 0,0 1-1,0 0 1,1 0 0,0 0 0,0 0 0,-1 8 0,1 8 30,0 0-1,3 29 1,-1-16-38,1-20-20,-1 1 0,2 0-1,0-1 1,1 0 0,1 1-1,0-1 1,13 30 0,-11-34 9,1 0 1,0 0 0,0-1-1,1 0 1,1 0 0,0-1-1,0 0 1,1-1 0,0 0-1,12 8 1,1-2 31,1 0 1,0-1-1,47 17 0,-56-24-26,0-2-1,1 0 0,-1 0 1,1-2-1,0 0 0,0-1 1,23 1-1,105-3 226,-127-1-208,0 0-1,-1-1 1,1-1 0,-1 0-1,1-1 1,28-12-1,-14 5 92,55-30 0,-75 34-82,0 0 0,-1-1 0,0 0 0,-1-1 0,0 0 0,0 0 0,-1-1 0,0 0 0,13-22 0,-5 0 50,0 0-1,10-35 1,-19 50-89,0 0-1,-2 0 1,0-1 0,-1 0-1,-1 1 1,-1-1 0,1-30-1,-3 27 13,1 10-6,-1 0-1,0 1 1,-4-21 0,-7-13-56,9 33 81,2 7-162,-1-1 1,0 0 0,0 1 0,-1 0 0,-2-7 0,3 9 36,0 1-1,0-1 1,-1 1-1,1-1 0,0 1 1,0-1-1,-1 1 1,1 0-1,-1 0 0,1 0 1,-1 0-1,0 0 1,1 0-1,-1 0 0,0 1 1,1-1-1,-5 0 1,-10-1-1073,1 0 1,-1 2-1,0 0 1,-27 4 0,36-3 905,1 1 0,0 0 0,0 1 1,-8 3-1,-16 7-573,11-9 507,15-3 278,-1 0-1,1 0 0,0 0 0,-1 0 1,1 1-1,0-1 0,0 1 1,0 0-1,0 1 0,0-1 0,1 1 1,-1-1-1,-6 7 0,-2 3 118,8-9 33,0 0 1,1 0-1,-1 0 0,1 1 0,0 0 1,0-1-1,1 1 0,-1 0 0,-2 5 1,0 21 579,-1-13-179,5-14-405,0 1 1,0 0 0,0 0-1,0-1 1,0 1 0,1 0 0,-1 0-1,1 0 1,0 0 0,0-1-1,2 8 1,3 14 197,1 0 1,2-1-1,0 1 1,2-2-1,0 1 1,2-1-1,0-1 1,2 0-1,0-1 1,1 0-1,2-1 0,0-1 1,29 25-1,49 24 344,-29-18-310,-63-48-319,0 0 0,0 0 1,0 0-1,-1 1 0,1 0 0,-1-1 1,1 1-1,-1 0 0,0 0 0,0 0 1,0 0-1,2 7 0,0-2-33,10 8-16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2560,'0'0'832,"0"0"-517,0 0 37,0 0 618,0 0-213,3 0 139,28-1 294,-5 0-521,48 5 0,-47 1-567,-6-2-60,0 0 1,24 0 0,111-3 79,-152 0-118,-1 0 0,0 0 0,1 0 0,-1 1 0,1-1 0,-1 1 0,6 2 0,-7-2-42,-1-1-1,0 1 1,1 0-1,-1 0 1,0 0-1,0 1 1,0-1 0,0 0-1,0 0 1,1 2-1,8 9-1538,-9-11 1492,0-1 0,0 0-1,0 1 1,0-1 0,-1 0-1,1 0 1,0 1 0,0-1-1,0 0 1,0 0 0,0 0-1,0 0 1,1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3488,'-27'13'1115,"23"-10"-828,5 0-132,1-2-77,-1 0-1,0 1 0,0-1 1,0 0-1,0 1 0,0-1 0,0 1 1,0-1-1,-1 1 0,1-1 1,0 1-1,-1 0 0,1-1 1,-1 1-1,0 0 0,1 0 1,-1 2-1,0-3-19,0 0 0,0 1-1,0-1 1,0 0 0,0 0 0,0 1 0,0-1-1,1 0 1,-1 0 0,0 0 0,1 0 0,-1 1-1,1-1 1,-1 0 0,1 0 0,0 0-1,-1 0 1,1 0 0,1 1 0,1 0 49,0-1-1,0 1 1,0-1 0,0 0 0,0 1 0,0-1 0,6 0 0,7 4 30,1-2 0,-1 0 1,31 0-1,128-3-84,-91 0-437,-80 0 291,0 0-1,0-1 1,0 1-1,0-1 1,0 0-1,0 0 0,0 0 1,0-1-1,-1 1 1,7-5-1,-9 6 36,0 0-1,0-1 1,0 1-1,-1 0 1,1-1-1,0 1 1,0 0 0,0 0-1,0 0 1,-1 0-1,1-1 1,0 1-1,2 1 1,2-1-964,9 0 249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148 131 1888,'36'-35'859,"-25"21"-587,-8 7 27,-3 7-272,0-1 0,0 1 0,0-1 1,1 1-1,-1-1 0,0 1 0,0 0 1,0-1-1,1 1 0,-1-1 0,0 1 1,1 0-1,-1-1 0,0 1 0,1 0 1,-1-1-1,0 1 0,1 0 0,-1-1 1,1 1-1,-1 0 0,0 0 0,1-1 1,-1 1-1,1 0 0,-1 0 0,1 0 1,-1 0-1,1 0 0,-1 0 0,1 0 1,-1 0-1,1 0 0,-1 0 0,1 0 1,5-3 537,5-11-160,-6 1 91,6 7-213,-11 6-276,1-1 0,-1 0-1,1 0 1,-1 0 0,0 0 0,0 1 0,1-1 0,-1 0 0,0 0-1,0 0 1,0 0 0,0 0 0,0-1 0,0-12 51,0 14-57,0 0 0,0 0 0,0 0 0,0 0 0,0-1 0,0 1-1,0 0 1,0 0 0,0 0 0,0 0 0,0 0 0,0 0-1,0 0 1,0 0 0,0 0 0,0 0 0,0-1 0,0 1-1,0 0 1,0 0 0,0 0 0,0 0 0,0 0 0,0 0 0,0 0-1,0 0 1,0 0 0,-1 0 0,1 0 0,0 0 0,0-1-1,0 1 1,0 0 0,0 0 0,0 0 0,0 0 0,0 0-1,0 0 1,0 0 0,0 0 0,-1 0 0,1 0 0,0 0 0,0 0-1,0 0 1,0 0 0,0 0 0,0 0 0,0 0 0,0 0-1,0 0 1,0 0 0,-1 0 0,1 0 0,0 0 0,0 0-1,-5 2 9,0-1 0,0 1 0,0 0-1,0 0 1,0 1 0,0 0-1,1 0 1,-8 6 0,3-3-29,-2 1 7,1 1 0,-1 0 0,1 0 0,1 1 0,0 1 0,0-1 0,1 2 0,-13 20 0,-1 16-94,11-26 75,2-4 12,0 0-1,1 1 1,1 0-1,1 0 1,-4 20-1,8-24 17,1 1-1,1 18 0,0-10 35,0-19-24,0 0-1,0 0 0,0 0 1,1 0-1,0 0 0,-1 0 1,3 4-1,-2-6 0,0 0 1,0 0-1,0 0 0,1 0 1,-1 0-1,1-1 0,-1 1 1,1 0-1,0-1 0,0 1 1,0-1-1,-1 0 0,1 0 1,5 2-1,1 2 14,1-1-1,0-1 1,1 0 0,-1 0-1,0-1 1,1 0 0,-1 0-1,1-1 1,0-1 0,-1 1-1,1-2 1,0 1 0,-1-1-1,1-1 1,13-3 0,18-8 25,-22 8 26,0-1 0,0-1 1,27-14-1,-10-6 42,-31 23-112,0 1-1,0-1 1,0 0 0,-1-1-1,1 1 1,-1-1 0,0 0-1,0 0 1,-1 0 0,1 0-1,-1-1 1,0 1 0,-1-1-1,0 0 1,3-7 0,-2-1 12,-3 12-8,0-1-1,1 1 0,-1-1 1,1 1-1,0-1 1,0 1-1,0 0 0,0-1 1,0 1-1,1 0 1,2-4-1,-1 3-94,-3 6-26,0 11-117,1 36 291,0-46-13,-1 1 0,1-1 0,0 0 0,1 1 0,-1-1 0,1 0 0,-1 0 0,5 7 0,3 2 100,-7-9-118,0 0 0,1 0 1,0 1-1,0-2 0,0 1 1,0 0-1,1-1 0,-1 1 1,1-1-1,0 0 0,0 0 0,0 0 1,1-1-1,7 4 0,0-2 12,0 0-1,0-1 0,0-1 1,1 0-1,-1-1 0,0 0 1,1 0-1,-1-2 0,23-2 1,-9-2 63,-10 2-23,1 0 0,20 0 1,-32 3-56,0 0 0,-1 0 0,1-1 0,0 1 0,0-1 0,0 0 0,-1-1 0,1 1 0,-1-1 0,1 0 0,-1 0 1,1 0-1,-1-1 0,0 1 0,0-1 0,0 0 0,-1 0 0,1-1 0,-1 1 0,1-1 0,-1 0 0,0 1 0,-1-1 0,1-1 0,-1 1 0,0 0 0,0-1 1,0 1-1,0-1 0,-1 1 0,1-1 0,-1 0 0,-1 0 0,1 1 0,-1-1 0,0-7 0,1-7 14,6-32 1,-3 32 12,1-34 1,-5-16-67,0 37-21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45 2400,'0'0'779,"0"-3"-481,0-5-221,0 2 4534,-3 6-4387,1 0-182,0 1-1,1-1 1,-1 1 0,0-1 0,0 1-1,0 0 1,1-1 0,-1 1-1,0 0 1,-2 2 0,-4 2 16,3-3 19,4-1-61,1-1 0,-1 0 0,0 0 1,1 1-1,-1-1 0,0 0 0,1 1 0,-1-1 0,1 1 0,-1-1 1,1 1-1,-1-1 0,1 1 0,-1-1 0,1 1 0,-1 0 0,1-1 1,0 1-1,-1-1 0,1 1 0,-1 1 0,-1 3 43,-25 28 992,13 3-767,11-26-270,3-8-13,-1 0-1,0-1 0,1 1 1,0 0-1,-1-1 0,1 1 1,0 0-1,0 0 0,0 0 0,0-1 1,0 1-1,0 0 0,1 0 1,-1-1-1,1 1 0,0 3 1,10 0 9,-4 7 35,-7-11-43,1 0 0,-1 0 1,1 0-1,-1 0 0,1 0 0,-1 0 0,1 0 1,0 0-1,0 0 0,-1 0 0,1 0 1,0 0-1,0 0 0,0-1 0,1 2 0,2-1 12,-1 0 0,0-1 0,0 1-1,1-1 1,-1 1 0,0-1-1,1 0 1,-1 0 0,4-1 0,5 0 206,-10 1-201,0 0 1,0 0-1,-1 0 0,1-1 1,0 1-1,-1 0 1,1-1-1,0 0 0,-1 1 1,1-1-1,-1 0 1,1 0-1,1-1 1,5-3 44,4-1 13,-10 6-39,0-2 0,1 1-1,-1 0 1,0 0 0,0-1-1,3-2 1,-2-1 122,8-25 75,-12 26-211,0 0 0,-1 0 1,0 0-1,1 0 0,-1 0 1,-1 0-1,-2-4 1,-3-5-44,-8-20-13,11 19 32,-2 10-27,2 0-47,3-10-28,2 4-69,0 7-149,3 0-565,8-5-2299,-11 8 3088,0 1 0,0-1-1,1 0 1,-1 1 0,0-1 0,0 0 0,1 1-1,-1-1 1,0 1 0,0-1 0,0 1-1,0-1 1,1 0 0,-1 1 0,0-1 0,0 1-1,0-1 1,0 1 0,0-1 0,0 1-1,0-1 1,0 1 0,-1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2656,'-13'13'837,"13"-12"-824,-1-1 0,1 0 0,0 0 0,0 1 0,-1-1 0,1 0 0,0 0 0,0 1 0,0-1-1,0 0 1,-1 1 0,1-1 0,0 0 0,0 0 0,0 1 0,0-1 0,0 0 0,0 1 0,0-1 0,0 0 0,0 1 0,0-1-1,0 0 1,0 1 0,0 0 0,0 4 48,-1-2-4,1 1 0,-1-1 0,1 0 0,0 0 0,1 0 0,-1 0 0,0 1 0,1-1 0,0 0 0,1 3 0,0-2 7,1-1-1,-1 1 0,1-1 1,0 0-1,0 0 0,1 0 1,6 4-1,23 10 294,-32-17-347,1 1 1,0-1-1,0 0 0,0 0 1,0 0-1,0 0 0,0 0 1,0 0-1,0 0 0,0-1 1,0 1-1,0-1 0,-1 1 1,1-1-1,0 0 0,0 1 0,-1-1 1,4-2-1,3-1 18,10-2 42,-13 5-59,-1 0-1,0-1 1,-1 1-1,1-1 1,7-4-1,8-8 65,-17 13-67,-1 1-1,1-1 1,-1 0 0,0 0-1,0 1 1,1-1 0,-1 0-1,0 0 1,0-1 0,0 1-1,1-1 1,-1 1-5,-1 0 1,0 0-1,1 0 0,-1 0 1,0 0-1,0-1 0,0 1 1,0 0-1,0 0 0,0 0 1,0 0-1,0 0 0,0 0 1,-1 0-1,1 0 0,0 0 1,0 0-1,-1 0 0,1 0 1,-1 0-1,0-1 0,0 1 0,1 0-1,-1 0 0,0 0 0,0 0 0,0 0 0,0 0 0,0 0 0,0 0 0,0 0 0,0 0 0,0 1 0,-1-1 0,1 0 0,0 1 0,0-1 0,-1 1 0,1-1 0,0 1 0,-1-1 0,-1 1 0,-5-3 46,-11-8 148,14 8-151,1 0 0,-1 1 0,1-1 0,-8-2 0,7 4-53,0 0 0,-1 0 0,1 1 0,-10 0 0,7 0-10,3 3-9,-6 8-309,8-6-1136,3 9 395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43 115 1824,'-27'0'587,"21"0"-353,4 0 86,-6 0 693,16 0-223,-6 0-102,1 0-219,-2 0-411,1 0 0,-1 1 0,0-1 0,0 0 0,1 1 0,-1-1 0,0 0 0,0 1 0,0 0-1,2 0 1,0 1 2,0-1 0,0 0 0,0 1 0,0-1 0,5 1 0,13 0 89,-1-1-1,28-1 1,-8 0-40,239-23 456,-189 13-330,138-6 186,5-1-138,-94 0-220,227-15 178,-327 31-126,67-12-1,-96 12 55,-1 0 0,16 0-1,-17 2-76,-8-2-94,0 1 1,0 0-1,0 0 1,0 0 0,1 0-1,-1 0 1,0 0-1,0 0 1,0 0 0,0 0-1,0 0 1,0 0-1,0 0 1,0 0 0,0 0-1,0 0 1,1 0-1,-1 0 1,0 0 0,0 0-1,0 0 1,0 1-1,0-1 1,0 0 0,0 0-1,0 0 1,0 0-1,0 0 1,0 0 0,0 0-1,1 0 1,-1 0-1,0 0 1,0 0 0,0 0-1,0 0 1,0 0-1,0 1 1,0-1 0,0 0-1,0 0 1,0 0-1,0 0 1,0 0 0,0 0-1,0 0 1,0 0-1,0 0 1,0 0 0,0 1-1,0-1 1,0 0-1,0 0 1,0 0 0,0 0-1,0 0 1,-1 2-146,1-1 0,0 0 0,-1 1 0,1-1 0,-1 0 0,1 0-1,-1 1 1,0-1 0,1 0 0,-1 0 0,0 0 0,0 0 0,0 0 0,0 0 0,0 0 0,0 0 0,0 0 0,0 0 0,0-1 0,0 1 0,-1 0 0,-1 0 0,-9 7-1431,-21 22-1318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 1664,'-14'-27'528,"14"26"-523,0 1-1,-1 0 1,1 0 0,0 0-1,0 0 1,0-1 0,0 1 0,0 0-1,-1 0 1,1 0 0,0 0-1,0-1 1,0 1 0,0 0 0,0 0-1,0 0 1,0-1 0,0 1-1,0 0 1,0 0 0,0-1 0,0 1-1,0 0 1,0 0 0,0 0-1,0-1 1,0 1 0,0 0 0,0 0-1,0 0 1,0-1 0,0 1-1,0 0 1,1 0 0,-1 0 0,0-1-1,0 1 1,0 0 0,0 0-1,0 0 1,1 0 0,-1-1 0,2-1 6,0-1 42,0 1 0,1 0 0,-1 0-1,0 0 1,1 0 0,-1 0 0,1 0-1,0 0 1,-1 1 0,1 0 0,0-1 0,0 1-1,0 0 1,0 0 0,0 1 0,0-1-1,0 1 1,0-1 0,1 1 0,4 0 0,6 0 46,-5 0 57,-1 0 0,17 2 0,-22-2-126,0 1 0,0 0 1,1 0-1,-1 0 0,-1 0 0,1 1 0,0-1 1,0 1-1,0 0 0,-1-1 0,1 1 0,2 3 1,31 39 289,-25-31-257,-4-5-11,0 0 0,9 15-1,-11-12-4,0 1 0,0 0 0,-1 1-1,0-1 1,-1 1 0,-1 0 0,0-1 0,0 15 0,-6 9 105,0-17-75,3-8-60,0-3 45,0 0 0,0-1 0,0 1 0,-1 0 0,-1 0 1,1-1-1,-1 1 0,0-1 0,-1 0 0,0 0 0,-5 8 0,-2-2 91,1-1-1,-2-1 0,1 0 0,-2-1 1,1 0-1,-1 0 0,-1-2 0,0 1 1,0-2-1,-24 10 0,30-14-121,0 0-1,0-1 1,-1 1 0,1-1-1,-1-1 1,0 0 0,-11 0-1,17-1-32,0 0 0,0 0 0,0 0-1,0 0 1,0-1 0,0 1 0,0-1-1,1 0 1,-1 0 0,0 0 0,0 0-1,0 0 1,1-1 0,-1 1-1,-2-3 1,1 2-10,3 1 3,-1 0-1,1 0 0,0 0 1,-1 0-1,1-1 1,0 1-1,0 0 0,0-1 1,0 1-1,0 0 0,0-1 1,0 1-1,0-1 0,0 0 1,0-1-1,0-1-31,1 0 0,0 0 0,-1 0 1,1 0-1,1-5 0,-1-8-109,0 10 97,0 6 41,0 0-1,0 0 1,-1 0 0,1 0-1,1 0 1,-1 0 0,0 0-1,0 0 1,0 0-1,0 0 1,1 0 0,0-2-1,0 2 4,0 0-1,0 1 0,0-1 1,0 0-1,0 0 0,0 0 1,0 1-1,0-1 1,1 0-1,-1 1 0,0-1 1,1 1-1,-1-1 0,0 1 1,2 0-1,4-2 0,-1 0 9,0 1 0,0-1 0,0 1-1,7 0 1,18 6 33,-10-1 32,31 2 206,38 7 41,142 52 319,-186-51-433,-10-11-74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27 2656,'0'-19'1173,"1"11"-774,-1 18 319,0-5-402,0 1 1,0 0-1,-1-1 0,-2 9 1,-3 5 13,-18 58 342,11-30-373,-23 53 0,28-80-209,-19 37 1,-17 0 5,29-34-72,-11 14 59,15-25-1,-1-1 1,0 0 0,-1-1 0,-20 12-1,9-7 29,-43 19-1,58-30-86,-1-1-1,0 0 0,0 0 1,0-1-1,0-1 0,0 1 1,-19-1-1,24-1-13,1 0-1,-1 0 1,1 0 0,-1-1-1,1 0 1,-1 0-1,1 0 1,-1 0 0,-7-4-1,9 3-9,0 0 0,1 0 0,-1-1 0,1 1 0,-1-1 0,1 1 0,0-1 0,0 1 0,0-1 0,1 0 0,-1 0 0,0 0 0,-1-6 0,0 0-30,-2-1-8,1 0 0,0 0 1,1-1-1,1 1 1,-1-1-1,0-16 1,3 15 2,1 1 0,1 0 0,0 0 0,0 0 0,1 0 0,0 1 0,1-1 0,0 1 0,1 0 0,0 0 0,1 0 0,0 0 0,0 1 0,1 0 0,13-13 0,-16 18 16,6-5-13,-1 0 0,14-10 1,-18 16 39,-1 0 0,1 0 0,0 1 0,0 0-1,0 0 1,0 0 0,1 0 0,9-1 0,-4 2 51,1 0 0,-1 1 0,0 0 0,0 1 0,0 0 0,1 1 0,-1 0 0,-1 1 0,1 0 0,0 1 0,-1 0 0,1 0 0,-1 1 0,-1 1 0,1 0 0,9 7 0,-4 2 87,-1 0 1,23 33 0,-1-3 85,-11-16 77,-4-5-7,-1 1 1,31 50-1,-40-58-132,0-1 1,27 28 0,-32-39-85,-1 1 0,0 0 0,-1 1 0,6 7 1,-8-9-126,1 0 1,1-1-1,6 9 1,-9-13-37,-1 1-1,0-1 1,0 0-1,1 0 1,-1 1-1,0-1 1,1 0-1,-1 1 1,0-1 0,0 0-1,0 1 1,1-1-1,-1 0 1,0 1-1,0-1 1,0 0-1,0 1 1,0-1 0,0 1-1,0-1 1,0 0-1,0 1 1,0-1-1,0 1 1,0-1-1,0 0 1,0 1 0,0-1-1,0 1 1,0-1-1,0 1 1,-1-1 63,1 0-1,0 0 1,0 0 0,0 0-1,0 0 1,0 0 0,0 0 0,0 0-1,0 0 1,0 0 0,0 0-1,0 0 1,0 0 0,0 1-1,0-1 1,0 0 0,0 0 0,0 0-1,0 0 1,0 0 0,0 0-1,0 0 1,0 0 0,0 0 0,0 0-1,0 0 1,0 0 0,0 0-1,0 0 1,0 1 0,0-1 0,0 0-1,0 0 1,0 0 0,1 0-1,-1 0 1,0 0 0,0 0-1,0 0 1,0 0 0,0 0 0,0 0-1,0 0 1,0 0 0,0 0-1,0 0 1,0 0 0,0 0 0,0 0-1,0 0 1,0 0 0,1 0-1,-1 0 1,0 0 0,0 0 0,0 0-1,0 0 1,0 0 0,0 0-1,0 0 1,0 0 0,0 0-1,0 0 1,0 0 0,0 0 0,0 0-1,0 0 1,1 0 0,-1 0-1,11-8-3762,-9 5 1172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2496,'-16'-17'896,"16"17"-672,0 0-96,-17 0 1984,34 0-1184,-17 0 768,0 0-992,16 17 512,1-17-704,15 16-128,18-16-224,-1 0 224,-16 16-192,-1-16-192,1 17 0,0 16-4512,-17-17 2464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2496,'-33'16'896,"33"-16"-672,33 0-96,-17 16 1920,17-16-1152,0 17 1056,16-17-1120,17 0-96,-17 16-448,0-16-64,0 0-128,-16 16-2944,-17-16 1536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51 1664,'-14'-14'528,"14"14"-525,0 0 1,0 0 0,0 0-1,0 0 1,0 0-1,0 0 1,0 0-1,-1 0 1,1 0-1,0-1 1,0 1 0,0 0-1,0 0 1,0 0-1,0 0 1,0 0-1,0 0 1,0 0-1,0 0 1,0-1 0,0 1-1,-1 0 1,1 0-1,0 0 1,0 0-1,0 0 1,0 0-1,0-1 1,0 1 0,0 0-1,0 0 1,0 0-1,0 0 1,0 0-1,0 0 1,1-1-1,-1 1 1,0 0 0,0 0-1,0 0 1,0 0-1,0 0 1,0 0-1,0 0 1,0 0-1,0-1 1,0 1 0,0 0-1,0 0 1,1 0-1,-1 0 1,0 0-1,0 0 1,0 0-1,0 0 1,0 0 0,11-14 182,-8 7 20,2-1 136,9 7-68,2 0-23,-5 1-75,1 0 0,-1 0 0,18 3-1,-11 3-65,0 0 1,23 12-1,-36-15-82,-1 0-1,1 0 1,-1 0 0,0 0-1,0 1 1,0-1 0,0 1 0,0 0-1,-1 0 1,3 6 0,-1-4 8,-4-5-23,1 1-1,-1 0 0,0 0 1,0 0-1,0 0 1,0 0-1,0 0 0,0 0 1,-1 1-1,1-1 1,-1 0-1,1 0 1,-1 0-1,0 1 0,0-1 1,0 0-1,0 1 1,0-1-1,0 0 0,-1 0 1,1 1-1,-1-1 1,-1 3-1,-1 9 69,2-7-60,0 0 14,0 1 0,-1-1 1,0 0-1,0 0 0,-1 0 0,0 0 0,0 0 0,0-1 0,-1 1 0,0-1 0,-5 6 0,-62 62 318,46-49-199,13-13-106,-1-1-1,0 0 1,-1-1-1,0 0 1,-1-1 0,0 0-1,0-2 1,-1 0-1,0 0 1,0-2 0,0 0-1,-22 4 1,31-8-32,0-1 0,0 0 0,0 0 0,0 0 0,0-1 0,0 0 0,0 0 0,0-1 0,0 1 0,0-2 0,-9-3 0,14 5-13,-1-1 0,1 0 0,0 1 0,-1-1-1,1 0 1,0 0 0,0 0 0,0 0 0,0-1 0,0 1 0,1 0 0,-1-1 0,1 0 0,-1 1 0,1-1 0,0 0 0,0 1 0,0-1 0,0-4-1,0 4-5,1 1-1,-1-1 1,1 0-1,0 1 1,0-1-1,0 0 1,0 1-1,0-1 0,1 1 1,-1-1-1,1 0 1,0 1-1,0-1 1,0 1-1,0-1 1,0 1-1,0 0 0,0-1 1,1 1-1,0 0 1,-1 0-1,1 0 1,0 0-1,0 0 1,0 1-1,0-1 0,0 0 1,0 1-1,0-1 1,1 1-1,-1 0 1,1 0-1,-1 0 1,1 0-1,-1 0 0,1 1 1,-1-1-1,1 1 1,0 0-1,-1-1 1,5 1-1,-4 1 36,1-1-1,-1 1 0,0 0 1,1 0-1,-1 0 0,6 3 1,-3-2 41,25 9 339,-17-7-224,-1 1 0,1 1-1,13 7 1,17 14 332,40 22 144,132 49 387,-173-84-806,-7-11-90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33 2496,'14'-27'784,"-14"27"-775,0 0 0,0-1 0,0 1 0,0 0 1,0 0-1,0 0 0,0-1 0,0 1 0,0 0 0,1 0 0,-1-1 1,0 1-1,0 0 0,0 0 0,0 0 0,0-1 0,0 1 0,1 0 1,-1 0-1,0 0 0,0 0 0,0 0 0,1-1 0,-1 1 0,0 0 1,0 0-1,0 0 0,1 0 0,-1 0 0,0 0 0,0 0 0,1 0 1,-1 0-1,0 0 0,1 0 9,0 0 0,-1 0 0,1 0 0,0 0-1,-1 1 1,1-1 0,0 0 0,-1 0 0,1 1 0,-1-1 0,1 1 0,0-1 0,-1 0 0,1 1 0,-1-1-1,1 1 1,-1-1 0,0 1 0,1-1 0,-1 1 0,1 0 0,-1-1 0,0 1 0,0-1 0,1 1 0,-1 0-1,0-1 1,0 1 0,0 0 0,0-1 0,0 1 0,1 0 0,-2 0 0,2 33 570,-2-19-468,1-10-67,-1 0 1,1 0-1,-1 0 0,0 0 0,-1 0 0,1 0 1,-1 0-1,0-1 0,-3 7 0,-7 19 279,7-4-146,-4 13 7,1-18-64,-1 0-1,-20 33 1,-35 45 21,51-81-164,-10 21 8,14-24 53,0 0 0,-1 0 0,0-1 1,-13 14-1,7-14 44,-1-1 1,0-1-1,-22 12 1,35-21-69,-1 0-1,0-1 1,0 1-1,0-1 0,0 0 0,0 0 0,0-1 1,-1 0-1,1 1 0,-1-2 0,1 1 1,-1-1-1,1 0 0,-1 0 0,1 0 0,-1-1 1,1 1-1,0-2 0,-1 1 0,1 0 1,0-1-1,0 0 0,0 0 0,-5-4 0,7 4-27,0 0 0,1-1 0,-1 1 0,1-1 0,0 0 0,-1 1 0,1-1 0,1 0 0,-1 0 0,0-1-1,1 1 1,-1 0 0,1 0 0,0-1 0,0 1 0,1-1 0,-1 1 0,0-6 0,1 6-5,-1-5-21,0 0 1,1 0-1,0 0 1,1 0-1,-1 0 1,1 0-1,4-11 1,-1 3-67,1 1 1,14-27-1,-16 37 64,0 0-1,0 0 0,1 0 1,0 0-1,0 0 1,1 1-1,-1 0 0,1 0 1,8-6-1,5-1-52,28-14 0,-30 18 72,-11 4 31,-1 1 0,1 1 0,0-1 0,0 0 0,0 1 0,0 0 0,0 0 0,0 1 0,0-1 0,0 1 0,0 0 0,0 1 0,0-1 0,0 1 0,7 2 1,-1 0 84,0 1 0,-1 1 0,1 0 0,-1 1 0,15 10 0,-19-13-19,-1 1 0,1 1 0,-1-1-1,0 1 1,0-1 0,0 1 0,-1 1 0,0-1 0,0 1 0,0-1-1,0 1 1,-1 1 0,0-1 0,2 7 0,19 33 513,-15-32-384,-1 1 0,8 22 0,-8-3-81,-7-27-105,1 0 0,0 0 0,0 0 0,5 13 0,23 40 422,-24-51-352,7 4-53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1984,'17'-33'736,"-17"33"-576,0 16-32,0-16 1824,16 0-1088,-16 0 928,0 0-1056,16 0 384,17 17-640,-16-17-192,15 0-192,1 0-96,16 0 32,-32 16-4480,15-16 2432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2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4896,'0'-17'1824,"0"17"-1440,33 17-96,-16-17 480,15 0-480,17 0 32,1 0-192,-1 0-448,0 0 192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3968,'0'0'1472,"0"0"-1120,0 16-128,-16 17 800,16-17-608,0 33 192,-17 1-352,17 15-32,0-16-128,0 0 224,0 1-192,-16-18-2784,16 1 1440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34 1248,'-13'-14'389,"13"14"-374,0-1-1,1 1 0,-1 0 0,1 0 1,0-1-1,-1 1 0,1 0 0,-1 0 1,1 0-1,-1-1 0,1 1 1,-1 0-1,1 0 0,0 0 0,-1 0 1,1 0-1,0 0 0,-1 0 39,3 0 405,-3 0-42,0 0 267,0 0-267,0 0-283,0-13 166,0 13-297,0 0 1,0-1-1,0 1 1,0 0-1,0 0 0,0 0 1,0 0-1,0 0 1,0 0-1,0 0 1,0 0-1,0 0 0,0 0 1,0-1-1,0 1 1,0 0-1,0 0 1,0 0-1,0 0 1,0 0-1,0 0 0,0 0 1,0 0-1,0 0 1,0 0-1,0-1 1,0 1-1,0 0 0,0 0 1,0 0-1,0 0 1,0 0-1,0 0 1,-1 0-1,1 0 0,0 0 1,0 0-1,0 0 1,0 0-1,0 0 1,0 0-1,0 0 0,0 0 1,0 0-1,0 0 1,-1 0-1,1 0 1,0 0-1,0 0 0,0 0 1,0 0-1,0 0 1,0 0-1,0 0 1,0 0-1,-1 0 1,1 0 2,0 0 0,-1 0 0,1 0 0,-1 0 0,1 0-1,-1 0 1,1 0 0,-1 0 0,1 0 0,-1 0 0,1 0 0,0 0 0,-1 0 0,1 1 0,-1-1 0,1 0 0,0 0 0,-1 0 0,1 1 0,-1-1 0,1 0 0,0 1 0,-1-1 0,1 0 0,0 1 0,0-1 0,-1 0 0,1 1 0,0-1 0,0 1 0,-1-1 0,1 0 0,0 1 0,0-1 0,0 1 0,0-1 0,0 1 0,0-1 0,0 0 0,0 1 0,0-1 0,0 1 0,0-1 0,0 1 0,0-1 0,0 1 0,0 1 29,0 0 0,0 0 0,0 0-1,-1 0 1,1 0 0,-1-1 0,1 1-1,-2 3 1,-1 1-16,-1 0 0,0 0 1,0-1-1,0 1 0,-1-1 0,0 0 0,-8 7 0,-8 8 8,-14 21 155,-12-3-26,-5 6 74,-8-6-37,42-23-91,0 1 0,0 1-1,2 0 1,-19 25 0,-26 28 216,49-57-119,1 1-1,-15 22 0,10-17-87,14-18-111,1 0 0,0 0 1,-1 1-1,1-1 0,0 1 0,0-1 1,0 1-1,0-1 0,0 1 1,0-1-1,0 1 0,0 0 1,1 0-1,-1 0 0,1-1 1,-1 1-1,1 0 0,0 3 0,0 9-15,0-14 18,0 0 0,0 0-1,0 0 1,0 0-1,0 0 1,0 0 0,0 0-1,0 1 1,0-1-1,0 0 1,0 0 0,0 0-1,0 0 1,0 0-1,0 0 1,0 0-1,0 0 1,0 0 0,0 0-1,0 1 1,0-1-1,0 0 1,0 0 0,0 0-1,0 0 1,0 0-1,0 0 1,0 0 0,0 0-1,0 0 1,0 0-1,0 0 1,0 0 0,0 0-1,1 1 1,-1-1-1,0 0 1,0 0-1,0 0 1,0 0 0,0 0-1,0 0 1,0 0-1,0 0 1,0 0 0,0 0-1,1 0 1,-1 0-1,0 0 1,0 0 0,0 0-1,0 0 1,0 0-1,0 0 1,0 0 0,1 0-1,2 0 15,0 0 1,0 1-1,0-1 0,0 1 0,0 0 0,5 2 1,15 4 34,23-1-3,6 5-85,-14-7 16,-8 0 42,30 7 0,-37-6-41,0-1 0,0-1 0,37 1 0,-47-3 5,1 0-1,0 0 0,13 4 0,-14-2 40,0-1 0,0 0 0,14-1-1,22-1 473,-48 0-431,1 0 0,0 0 0,0 0 0,-1-1 0,1 1 0,0 0 0,-1-1 0,1 0-1,0 1 1,-1-1 0,1 0 0,-1 0 0,1 0 0,-1 0 0,0 0 0,1 0-1,1-2 1,-3 3-44,0-1-1,1 1 1,-1 0-1,0 0 1,0-1-1,0 1 1,1 0-1,-1 0 1,0-1 0,0 1-1,0 0 1,0-1-1,0 1 1,1 0-1,-1-1 1,0 1-1,0 0 1,0-1-1,0 1 1,0 0-1,0-1 1,0 1-1,0 0 1,0-1-1,-1 1 1,1-4 35,0 1 1,-1 0 0,1 0 0,-1-1-1,0 1 1,0 0 0,-2-4 0,-9-29 353,9 25-363,1 1-8,-1 0-1,1 0 1,1-1-1,-1-16 1,2-99 19,0 117-86,-1-1 0,0 0 0,-1 1 0,-2-13 0,1 13 24,1-1 0,1 1 0,-1-1 0,1-12 0,1-19 52,0 38-51,0-1 0,0 1 0,0-1 0,-1 1 0,1-1 0,-1 1 0,0 0 0,0-1 0,-3-4 0,-1-8-47,3 6-48,1-1 0,0 0 0,2-19 0,-1 13-507,0 15 216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2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33 1312,'0'0'421,"-3"0"-245,-11 0 950,14-2-470,0-9-192,0 8 85,-30 3 581,30 0-1127,0 0 0,0 0-1,0 0 1,0 0-1,0 0 1,0 0-1,0 0 1,0 0-1,0 0 1,0 0-1,-1 0 1,1 0-1,0 0 1,0 0-1,0 0 1,0 0-1,0 0 1,0 0-1,0 0 1,0 0 0,0 0-1,0 0 1,-1 0-1,1 0 1,0 0-1,0 0 1,0 0-1,0 0 1,0 0-1,0 0 1,0 0-1,0 0 1,0 1-1,0-1 1,0 0-1,0 0 1,0 0-1,0 0 1,0 0 0,0 0-1,0 0 1,0 0-1,-1 0 1,1 0-1,0 1 1,0-1-1,0 0 1,0 0-1,0 0 1,0 0-1,1 0 1,-1 0-1,0 0 1,0 0-1,0 0 1,0 1-1,0-1 11,-1 1 0,1 0-1,0-1 1,0 1-1,0 0 1,-1-1 0,1 1-1,0 0 1,-1-1-1,1 1 1,0 0-1,-1-1 1,1 1 0,-1-1-1,1 1 1,-1-1-1,1 1 1,-1-1-1,1 0 1,-1 1 0,-1 0-1,-17 8 185,1-1-31,9-2-104,1 1-1,-1 0 0,1 0 0,1 1 0,-1 0 0,2 1 0,-1-1 0,1 1 0,0 1 0,-4 9 0,6-13-16,1-1 0,-1 0 0,0 0-1,0 0 1,-10 8 0,11-10-32,-1 0 0,1 1 0,0-1 0,0 1 1,0-1-1,1 1 0,-1 0 0,1 0 0,-2 4 0,3-5-1,0 0 0,0 0 0,1 0 0,-1 0-1,1 0 1,0 0 0,0 0 0,0 0 0,0 0 0,0 0-1,1 0 1,0 0 0,1 5 0,6-2-17,0-1-6,1 3 11,-7-6 17,-1-1 0,0 1 1,1-1-1,-1 1 0,1-1 1,0 0-1,0 0 0,-1 0 1,1 0-1,0 0 0,0 0 1,0 0-1,0 0 0,0-1 1,0 1-1,0-1 0,0 0 1,0 1-1,4-1 0,104 0 293,-103 0-278,0-1 0,0 0 1,0 0-1,0-1 0,0 1 0,0-2 1,-1 1-1,10-5 0,2-3-8,24-17 1,-26 16 105,3-5-18,-18 15-110,1-1 1,-1 1 0,0 0-1,1-1 1,-1 1 0,1 0 0,-1 0-1,1 0 1,-1 0 0,1 0-1,0 1 1,-1-1 0,1 0-1,0 1 1,0-1 0,-1 1-1,3 0 1,-1 0 136,-3 1-120,0 1 1,0 0-1,1-1 1,-1 1-1,0 0 1,1-1-1,-1 1 1,1-1-1,0 1 1,-1 0-1,1-1 1,0 1-1,1 1 1,4 5 48,-2 1 52,1 1 23,0-1 1,10 15-1,-13-21-123,0-1 1,0 0-1,0 1 0,0-1 0,0 0 0,1 0 0,-1 0 0,1-1 0,0 1 1,-1-1-1,1 1 0,0-1 0,5 2 0,74 13 439,-65-15-337,0 0 1,0-1-1,0-1 1,0 0 0,0-1-1,22-6 1,-35 7-69,14-2 140,-15 3-148,0-1 1,1 1-1,-1-1 0,0 1 1,0-1-1,0 0 0,0 0 0,0-1 1,0 1-1,0-1 0,0 1 1,0-1-1,4-4 0,-1-1 50,0 0 0,0-1 0,-1 1 0,5-10 0,-10 16-89,1-1 0,-1 1-1,0 0 1,1 0 0,-1-1-1,0 1 1,0 0 0,0 0-1,0-1 1,0 1 0,0 0-1,0-1 1,-1 1 0,1 0-1,-1-2 1,-36-97 68,27 77-75,1 0-20,3 10-148,1 0 1,-5-20-1,8-2-141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 2912,'0'0'923,"2"0"-550,-1 0-351,0 0-1,0 0 1,-1 0 0,1 0-1,0 0 1,-1 0 0,1 0-1,0 0 1,-1 0 0,1-1-1,0 1 1,-1 0 0,1-1 0,0 1-1,3-8 694,-5 18 821,-2-10-1019,-46 0 1136,49 0-1647,-1 0 0,1 0 0,-1 0-1,1 0 1,0 0 0,-1 0 0,1 0-1,-1 0 1,1 1 0,-1-1 0,1 0-1,0 0 1,-1 0 0,1 0 0,0 1-1,-1-1 1,1 0 0,-1 0 0,1 1-1,0-1 1,-1 0 0,1 1 0,0-1-1,0 0 1,-1 1 0,1-1 0,0 1-1,-9 7 53,-13-3-42,11 9 5,3-8-17,-6 7-2,4 17 8,0-13 14,7-12-6,0-1 0,1 1 0,-1 0 1,1 0-1,0 0 0,1 0 0,-1 1 0,-1 8 0,-4 18 343,-16 41 1,-7 27-349,30-97-29,-1 0 0,1 1 1,-1-1-1,1 0 0,0 0 0,0 1 1,0-1-1,1 0 0,-1 0 0,3 6 0,-1-4 23,0 0 1,1 0-1,0 0 0,5 7 0,2 3 163,-5-7-102,-5-7-61,1 0 0,-1 1 0,1-1 0,0 0 0,-1 0 0,1 0 0,0 0 0,0 0 0,0 0 0,0 0 0,-1 0 0,1 0 0,1 0 0,-1 0 0,0 0 0,0-1 0,0 1 1,0 0-1,0-1 0,1 1 0,-1-1 0,0 0 0,1 1 0,-1-1 0,0 0 0,0 0 0,1 1 0,1-1 0,4-1 14,0 0 1,1 0-1,-1 0 1,0-1-1,11-4 0,38-17 98,-24 8-99,-25 13-17,-1-1 1,1-1-1,-1 1 0,0-1 1,0 0-1,0-1 1,0 1-1,-1-1 0,10-11 1,2-2 4,-11 13 0,0-1-1,-1 0 0,0-1 1,0 1-1,-1-1 0,1 0 1,3-9-1,-6 12-42,-1-1-1,1 1 1,0-1-1,1 1 1,-1 0-1,1 0 1,4-5 0,-6 8 26,-1 1 1,0-1 0,1 1 0,-1-1 0,1 1 0,-1 0 0,1-1-1,-1 1 1,1-1 0,-1 1 0,1 0 0,-1-1 0,1 1 0,-1 0-1,1 0 1,-1-1 0,1 1 0,0 0 0,-1 0 0,1 0 0,0 0 0,-1 0-1,1 0 1,0 0 0,-1 0 0,1 0 0,-1 0 0,1 0 0,0 0-1,-1 0 1,1 0 0,-1 1 0,1-1 0,0 0 0,-1 0 0,1 1 0,-1-1-1,1 1 1,-1-1 0,1 0 0,-1 1 0,1-1 0,-1 1 0,1-1-1,-1 1 1,0-1 0,1 1 0,-1-1 0,0 1 0,0-1 0,1 1-1,-1 1 1,1-1-8,-1 0 0,1 1 0,-1-1 0,0 0 0,1 1-1,-1-1 1,0 1 0,0-1 0,0 3 0,3 15-52,8 11 105,-9-16-19,-1-11-12,-1-1 1,0 0-1,1 1 1,0-1 0,-1 0-1,1 1 1,0-1-1,0 0 1,0 0 0,1 0-1,-1 0 1,0 0-1,1 0 1,0 0-1,2 3 1,4 2 15,0 0 0,0-1-1,0 0 1,1-1 0,0 1 0,0-2 0,0 1 0,0-1-1,1-1 1,13 4 0,-12-5 101,-1-1 0,1 0 0,20-2 0,-12 1-44,-13 0-53,0 0-1,0 0 1,0-1 0,0 1 0,0-1 0,0-1 0,0 1 0,7-4 0,-8 3-4,-1-1 1,0 0-1,0 0 1,0-1 0,0 1-1,0-1 1,-1 0-1,1 0 1,2-5-1,8-9 36,-8 12 0,-1 0-1,0 0 1,-1 0 0,0-1 0,0 1 0,0-1-1,-1 0 1,0 0 0,0-1 0,2-12 0,-2-11-50,-2-53 0,-2 40-56,1 34 3,-1-1 1,0 1-1,-1-1 1,0 1-1,-5-17 1,6 25 22,0 0 0,1 0 0,-1 0 0,1 0 0,-1 0 0,1 0 0,0 0 0,0 0 0,0 0 0,0 0 0,0 0 0,1 0 0,-1 0 0,1 0 0,1-3 0,11-12-127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3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2976,'1'-12'1183,"-5"24"-611,0-4-66,-8 19 1105,6-13-1004,-1-1 1,0 0 0,-1-1-1,-17 22 1,18-24-382,1-2-78,1 0 0,0 0 0,-7 15 0,11-20-135,0 0-1,0 0 1,0 0-1,0 0 1,0 1 0,1-1-1,0 0 1,-1 0-1,1 0 1,0 0-1,0 1 1,1-1-1,0 5 1,1-4 3,0 1 1,0-1-1,1 1 1,0-1-1,0 0 1,0 0-1,0 0 1,0 0-1,6 4 1,-7-7 13,0 0-1,0 0 1,0 0 0,0-1 0,1 1-1,-1 0 1,5-1 0,4 2 68,1 1-12,19 2 84,-6-9 6,-12 0-85,28 2 79,-41 2-170,2 0 11,0 0 0,-1 0 0,1 0 0,-1 0 0,1 0 0,0-1 0,-1 1 0,1 0 0,-1-1 1,1 1-1,-1-1 0,1 0 0,-1 1 0,2-2 0,6-5 63,-1 0 1,10-11 0,-7 6 101,-10 11-165,0 0-1,0 0 1,0 0 0,0 0 0,0-1 0,-1 1 0,1 0 0,0 0 0,-1-1 0,0 1 0,1-1 0,-1 1 0,0 0 0,1-1-1,-1 1 1,0-1 0,0 1 0,0-1 0,0 1 0,0 0 0,-1-1 0,1 1 0,0-1 0,-1 1 0,1 0 0,-1-1 0,1 1-1,-1 0 1,0-1 0,0 1 0,-1-2 0,-4-5 20,1 1-1,-2 0 1,-12-12-1,8 9-53,7 6 10,-1 0 0,1 0 0,-1 1 0,0 0 0,0 0 0,0 0 0,-1 0 0,1 1 0,0 0 0,-1 0 1,-7-1-1,10 2-62,0 1 1,0-1-1,0 1 1,0 0 0,0-1-1,0 2 1,0-1-1,0 0 1,0 0 0,0 1-1,0 0 1,0 0-1,0 0 1,1 0 0,-1 0-1,0 0 1,0 1 0,1-1-1,-1 1 1,-2 2-1,5-4 1,0 0 0,0 0 0,-1 0 0,1 0-1,0 0 1,0 0 0,0 0 0,0 0 0,0 1-1,0-1 1,0 0 0,0 0 0,0 0 0,-1 0-1,1 0 1,0 0 0,0 0 0,0 0 0,0 1-1,0-1 1,0 0 0,0 0 0,0 0 0,0 0-1,0 0 1,0 0 0,0 0 0,0 1 0,0-1-1,0 0 1,0 0 0,0 0 0,0 0 0,0 0-1,0 0 1,0 1 0,0-1 0,0 0 0,0 0-1,0 0 1,0 0 0,0 0 0,0 0 0,1 0-1,-1 1 1,0-1 0,0 0 0,0 0 0,0 0-1,0 0 1,0 0 0,0 0 0,0 0 0,0 0-1,1 0 1,-1 0 0,14 14-3003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4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3904,'-13'-13'1253,"10"10"-762,3 3-462,0-1 1,0 1-1,1 0 1,-1 0-1,0-1 1,0 1-1,0 0 1,0 0-1,0-1 0,0 1 1,0 0-1,0 0 1,0-1-1,0 1 1,0 0-1,0 0 1,0-1-1,0 1 1,0 0-1,0-1 1,0 1-1,0 0 1,0 0-1,0-1 0,0 1 1,0 0-1,0 0 1,0-1-1,-1 1 1,1 0-1,0-1 1,0-1 333,0 6 402,0-11 284,0 4-313,0 3-75,17 0-159,0 0-209,31 3 0,31 6-157,1-4 0,83-4 0,-73-2-91,163-8 203,-148 4-53,-6 1-64,190-11-1,22-1-66,-193 13-16,-23-5 27,-76 8-15,26 6 1,9-1 383,8-5 388,-61 0-818,-1-1 1,0 1-1,1 0 0,-1 0 0,0 0 0,1 0 0,-1 0 0,0 0 1,1 0-1,-1 1 0,0-1 0,1 0 0,-1 0 0,0 0 1,1 0-1,-1 0 0,0 0 0,1 1 0,-1-1 0,0 0 0,0 0 1,1 0-1,-1 1 0,0-1 0,1 0 0,-1 0-8,10 12 429,-10-11-428,0-1 1,1 1-1,-1-1 0,0 0 0,0 1 0,1-1 0,-1 1 1,0-1-1,0 1 0,0-1 0,1 1 0,-1-1 0,0 1 1,0-1-1,0 1 0,0-1 0,0 1 0,0 0 0,0-1 1,0 1-1,0-1 0,-1 1 0,1-1 0,0 1 0,0-1 1,0 1-1,0-1 0,-1 1 0,1 0 0,-11 4-444,10-4 410,1 0 1,-1 0-1,1-1 0,0 1 1,0 0-1,-1 0 0,1 0 1,0 0-1,0 0 0,0-1 1,0 1-1,0 0 0,0 2 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4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3136,'0'0'1029,"0"0"-629,0 0-170,0 0 58,0 2-70,0 0-182,0-1 0,-1 1 0,1-1 0,0 1 0,-1 0 0,1-1 0,-1 0-1,1 1 1,-1-1 0,0 1 0,0-1 0,-1 1 0,-6 14 126,-1 5 32,7-14-143,-1 1 1,0-1 0,0 0-1,-1 0 1,0 0 0,-7 8-1,-27 31-67,21-12 30,10-18 63,-10 13 391,-23 31 0,4-5 190,33-50-573,0 0 0,-1 0 0,1 0 0,-1 0 0,0-1-1,0 0 1,0 0 0,-1 0 0,1 0 0,-7 3 0,9-5-70,0-1 1,1 1-1,-1-1 1,0 1-1,1 0 1,0 0-1,-1-1 1,1 1-1,0 0 1,0 0-1,0 0 1,0 1-1,1-1 1,-1 0-1,1 0 1,-1 0 0,1 0-1,-1 1 1,1 2-1,0-3-16,0-1-1,0 1 1,0 0 0,0-1-1,0 1 1,1 0-1,-1 0 1,0-1 0,1 1-1,0-1 1,-1 1 0,1 0-1,0-1 1,0 1-1,-1-1 1,1 1 0,0-1-1,1 0 1,-1 0 0,0 1-1,0-1 1,1 0-1,1 1 1,49 18 166,-21-11-122,0-2-1,48 7 1,-78-14-43,11 1 15,0-1-1,0 1 1,-1-2-1,1 0 1,0 0-1,14-4 1,-11 2 4,1 1 1,22-1-1,-17 4-11,-13-1 9,-1 1 1,1-1-1,0-1 1,-1 1-1,14-4 0,0-7 346,-8 9-225,-13 1-97,1 1-1,0 0 0,0 0 0,0 0 0,0-1 0,0 1 0,0 0 0,0-1 0,0 1 1,0-1-1,0 1 0,0-1 0,-1 1 0,1-1 0,0 1 0,0-1 0,-1 0 0,1 0 0,-1 1 1,1-1-1,0 0 0,-1 0 0,1 0 0,-1 0 0,0 0 0,1-1 0,0 1 17,0-1-1,0 0 0,0 0 0,-1 1 1,1-1-1,-1 0 0,1 0 1,-1 0-1,0 0 0,0 1 0,0-1 1,0 0-1,0 0 0,0 0 1,0 0-1,-1 0 0,1 0 0,0 1 1,-2-4-1,-1-5 114,-1-8 84,1 5 83,-9-24 0,-21-56 202,8 20-438,18 50-111,4 17 6,1 0 0,-1 1 0,0-1 0,0 0 0,-1 1 0,-7-9 0,-4-9 0,4-9-23,0 15-28,8 14 35,1 0 1,0 0 0,0-1-1,0 1 1,0-1 0,0 1-1,1-1 1,-2-4 0,-8-17-179,8 20 76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1:4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4064,'-2'-12'1313,"-5"15"-562,-1 3-607,-5-3 650,10-3-234,0 2 6,-5 6-352,-22 25 339,27-30-487,0 1 0,0 0 1,1-1-1,-1 1 0,1 1 0,0-1 0,-2 8 0,2-2 43,-4 12 75,-16 11 3,16-11-114,4-11-50,-2 4-13,1-8-1,2-1-1,-1 1 1,1 0 0,0-1 0,0 1-1,0 0 1,1 0 0,0 0 0,1-1 0,1 10-1,0-9-15,-1-1 57,0 0-1,1 0 1,0-1-1,5 11 1,-6-15-35,0 1-1,-1-1 1,1 0 0,0 1 0,1-1 0,-1 0 0,0 0 0,0 0 0,0 0-1,1 0 1,-1 0 0,1 0 0,-1 0 0,0-1 0,1 1 0,0 0 0,-1-1-1,1 1 1,-1-1 0,1 0 0,0 1 0,-1-1 0,3 0 0,-1 0-13,35-3 256,-35 3-237,0-1-1,0 1 0,-1-1 0,1 0 0,0 0 0,-1 0 0,1-1 1,-1 1-1,1 0 0,-1-1 0,0 0 0,2-1 0,18-25 215,-9 18-154,-11 8-75,0 0 0,0 1 1,0-1-1,0 0 0,-1 0 0,1 0 0,0 0 1,-1-1-1,0 1 0,2-3 0,6-11-27,4-7 93,-13 23-79,0 0-1,0 0 0,0-1 0,1 1 1,-1 0-1,0 0 0,0-1 0,0 1 1,0 0-1,0 0 0,0-1 0,0 1 0,0 0 1,0 0-1,0-1 0,0 1 0,0 0 1,0 0-1,0-1 0,0 1 0,0 0 1,0-1-1,0 1 0,0 0 0,0 0 1,0-1-1,0 1 0,0 0 0,-1 0 1,1-1-1,0 1 0,0 0 0,0 0 1,0 0-1,-1-1 0,1 1 0,0 0 0,0 0 1,0 0-1,-1 0 0,1-1 0,0 1 1,0 0-1,-1 0 0,1 0 0,0 0 1,0 0-1,-1 0 0,1 0 0,0 0 1,-1 0-1,1 0 0,0 0 0,-1 0 4,1 0 0,0 0 0,0 0 0,0 0 0,0-1 0,0 1 0,0 0 0,0 0 0,0 0 0,0 0 0,-1 0 0,1 0 0,0 0 0,0 0 0,0 0 0,0 0 0,0 1 0,0-1 0,0 0 0,0 0 0,0 0 0,0 0 0,-1 0 0,1 0 0,0 0 0,0 0 0,0 0 0,0 0 0,0 0 0,0 0 0,0 0 0,0 0 0,0 0 0,0 0-1,0 0 1,0 1 0,0-1 0,0 0 0,0 0 0,0 0 0,0 0 0,0 0 0,0 0 0,0 0 0,0 0 0,0 0 0,0 0 0,0 1 0,0-1 0,0 0 0,0 0 0,0 0 0,0 0 0,0 0 0,0 0 0,0 0 0,-1 26 51,0-12 158,3 25 0,-2-34-157,1-1-1,0 0 0,0 1 0,1-1 0,-1 0 0,1 0 0,0 0 1,0 0-1,0 0 0,3 4 0,0-3 10,-1 0-1,1 0 1,1-1 0,-1 1-1,1-1 1,0 0 0,0-1-1,0 1 1,0-1 0,0 0-1,1-1 1,0 0 0,6 2-1,4 0 57,1-1-1,-1 0 0,34-1 1,-36-2-51,1 0 0,-1-2 0,0 0 0,0-1 1,21-6-1,-28 6 15,0-1 0,0 0 0,0-1 0,0 1 1,-1-1-1,0-1 0,0 1 0,-1-1 0,1 0 0,-1-1 0,0 0 0,6-10 1,-10 14-54,-1 1 0,0 0 0,0-1 0,-1 1 0,1-1 0,0 1 0,-1-1 0,0 1 0,1-1 0,-1 1 0,0-1 0,0 1 0,-1-1 1,1 0-1,0 1 0,-1-1 0,-1-4 0,1 5-15,-10-31 7,7 14-25,3 14 7,0 0-1,0 0 1,0 0 0,-1 0 0,0 1 0,0-1 0,-3-5 0,-5-5 6,7 12 3,0-1 0,1 0 0,-1 1-1,1-1 1,0 0 0,1-1-1,-3-5 1,3 5 3,0-1-1,1 0 0,-1-9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1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15 1568,'14'-14'501,"-9"25"-10,2-7 81,-2 0 44,-3 10-87,-2-2-58,1-2-165,-1 0 1,-1 0-1,-2 13 0,-8 24 387,9-30-514,-4 15 117,-18 20 296,2 13-251,16-48-291,-5 18 22,-1-1 1,-27 52-1,29-72-31,1-1 0,-18 18 0,15-18-9,8-8-24,-76 81 266,57-67-110,-1 0-1,-33 19 1,47-32-112,-6 4 47,1 0 1,-2-2 0,1 1 0,-1-2 0,-21 6 0,37-13-96,-10 4 8,0-1 0,0-1 0,0 0 0,0 0 0,0-1 0,0 0 0,0-1 0,-14-2 0,9 0 101,-32-10-1,42 10-106,-1-1 0,0 0 0,1 0-1,0 0 1,0 0 0,0-1 0,0 0-1,-6-6 1,-10-20-43,19 26 32,-1-1 3,1 1-1,0 0 1,0-1-1,0 0 1,1 0-1,-1 0 1,1 0-1,0 0 1,1 0-1,-3-11 1,-7-25 2,11 39 10,-1 0 1,1 0 0,0-1 0,-1 1 0,1 0-1,0 0 1,0 0 0,1-1 0,-1 1 0,0 0-1,1 0 1,-1 0 0,1 0 0,0-1-1,-1 1 1,1 0 0,0 0 0,0 0 0,3-2-1,1-6 95,-3 6-50,0-1 1,0 1-1,1-1 1,-1 1-1,1 0 0,0 0 1,0 0-1,0 1 1,1-1-1,0 1 1,-1-1-1,1 1 1,0 0-1,6-3 1,-5 5 4,0-1 0,0 1 0,0 0 0,6 0 0,4-1 93,8-2 125,-10 1-153,-1 1 0,0 1 1,1 0-1,0 0 0,16 2 0,-13 1-35,0 1 0,-1 0 0,1 1-1,-1 1 1,0 0 0,0 1 0,0 0-1,-1 2 1,0-1 0,-1 2 0,17 12 0,-10-2 59,-2 0 0,0 0 1,24 36-1,-33-42-77,-2 0 0,1 0 0,-2 1 1,7 19-1,-1-4 4,13 23 15,-18-18-32,-5-27-47,-1 0-1,1 0 1,0 0 0,5 13-1,2-4-6,-4-7 2,-1 0 0,0 0-1,4 13 1,-2 8-1,1-15-125,-6-13-15,0-1-1,0 0 0,-1 1 1,1-1-1,-1 1 0,1-1 0,-1 1 1,1-1-1,-1 1 0,1 1 1,-1 0-826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1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6400,'0'0'2368,"0"0"-1856,33 0-128,-17 0 1344,17 0-1024,0 0 352,16 0-640,16-17-160,-16 17-160,1 0-288,-1 0 96,0-16-1792,-16 16 1024,-17 0-3200,1 0 2240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3968,'0'13'1285,"0"-13"-1276,0 1 0,0-1 0,0 0 0,0 0 1,0 0-1,0 0 0,0 0 0,0 0 0,0 0 0,0 0 0,0 0 0,0 0 0,0 1 0,0-1 0,0 0 0,0 0 0,0 0 1,0 0-1,0 0 0,0 0 0,0 0 0,0 0 0,0 0 0,0 0 0,0 1 0,0-1 0,0 0 0,0 0 0,0 0 0,0 0 1,0 0-1,0 0 0,0 0 0,0 0 0,1 0 0,-1 0 0,0 0 0,0 0 0,0 0 0,0 0 0,0 0 0,0 0 0,0 0 1,0 0-1,0 0 0,0 0 0,1 0 0,-1 0 0,0 0 0,0 0 0,0 0 0,0 0 0,0 0 0,0 0 0,0 0 0,1 0 0,0 0 86,1 0 0,0 1-1,-1-1 1,1 1 0,-1-1-1,1 1 1,0-1 0,-1 1-1,1 0 1,-1 0 0,2 1-1,-1-1 90,-1 0-1,1 0 1,0 0 0,0 0-1,0-1 1,0 1-1,0 0 1,0-1-1,0 1 1,0-1-1,3 0 1,-2 1 77,1-1 1,-1 0-1,0 1 1,1 0-1,-1-1 0,0 1 1,0 1-1,4 0 1,9 4 265,17 0 518,-16-2-704,-10-1-242,1-1 1,-1-1-1,1 1 1,-1-1-1,1 0 1,0-1-1,-1 1 1,1-2-1,0 1 0,14-3 1,-5-2 38,-10 2-109,0 2 0,0-1 0,0 1 0,10-1 0,-7 2-245,-8 0 136,-1 1 0,1-1 0,-1 0 1,1 0-1,0 0 0,-1 0 0,1-1 0,-1 1 1,1 0-1,-1-1 0,1 1 0,2-2 0,2-9-2197,1 6 857,-7 5 1271,1 0 1,-1 0-1,0 0 1,1-1-1,-1 1 0,0 0 1,1 0-1,-1-1 1,0 1-1,1 0 0,-1-1 1,0 1-1,1 0 1,-1-1-1,0 1 0,0-1 1,0 1-1,1 0 1,-1-1-1,0 1 0,0-1 1,0 1-1,0 0 1,0-1-1,0 1 0,0-1 1,0 1-1,0-1 1,0 1-1,0-1 1,0-2-2423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2912,'-23'0'1962,"19"0"931,14 0-1812,122 0 748,-123-1-1714,1 1-1,0-2 1,13-3 0,9-1-19,-12 4-80,24 1 0,26-1 5,26-9 75,21 5-27,-60 3-51,162-7 50,-149 10-19,152-3 83,-143-2-86,107-4 68,-66 7-34,-50-5-23,46 0 254,217 7 2388,-326-1-3065,-14 5-1738,7-4 1989,-1 1 0,1 0 0,0 0 0,-1 0 0,1 0 0,0-1 0,0 1 0,-1 0 0,1 0 0,0 0 0,0 0 0,0 0 0,0 1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1312,'0'-17'2645,"-3"17"-2389,-8 0-101,11 0-153,0 0 0,0 0 0,0 0 0,0 0 0,0 0 0,0 0 0,0 0 0,-1 0 0,1 0 0,0 0 1,0 0-1,0 0 0,0 0 0,0 0 0,0 0 0,0 0 0,0 0 0,0 0 0,0 0 0,-1 0 0,1 0 0,0 0 0,0 0 0,0 0 0,0 1 0,0-1 0,0 0 1,0 0-1,0 0 0,0 0 0,0 0 0,0 0 0,0 0 0,0 0 0,-1 0 0,1 0 0,0 0 0,0 0 0,0 1 0,0-1 0,0 0 0,0 0 0,0 0 0,0 0 1,0 0-1,0 0 0,0 0 0,0 0 0,0 0 0,0 0 0,0 1 0,0-1 0,0 0 0,0 0 0,0 0 0,0 0 0,1 12 188,-1-2-41,0-1-1,-1 1 1,-1 12-1,-2-7-20,0 1 0,2 0 0,0-1 0,0 21 0,1-3-84,-2 0 0,-9 40 0,-2 18-107,11 9 160,3-69 14,0-19 42,-1 1 0,-1-1 0,0 0 0,-5 14 0,6-19-128,-1 4-31,1 1 0,0-1 1,2 18-1,-1-13 109,0 6 270,-1-15-294,5-14-265,7 0-303,-10 7 379,0-1 0,1 1 0,-1-1 1,0 1-1,0-1 0,0 1 1,0-1-1,0 0 0,-1 0 0,1 1 1,0-1-1,0 0 0,0 0 1,-1 0-1,2-1 0,-1 0-14,-1 1 1,0-1-1,1 1 0,-1-1 1,0 1-1,1-1 0,-1 1 0,0-1 1,0-1-1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1728,'14'-27'560,"-14"27"-554,0-1 1,0 1 0,0 0-1,0 0 1,0-1-1,0 1 1,0 0-1,0 0 1,0 0-1,0-1 1,0 1 0,0 0-1,1 0 1,-1 0-1,0-1 1,0 1-1,0 0 1,0 0-1,1 0 1,-1 0 0,0-1-1,0 1 1,0 0-1,0 0 1,1 0-1,-1 0 1,0 0-1,0 0 1,1 0-1,-1 0 1,0-1 0,0 1-1,0 0 1,1 0-1,15 0 370,-6-1-43,-1 1 1,1 0-1,-1 1 1,14 2-1,1 8 94,7-9-190,-21-2-167,0 0 0,18 4 1,-7 1-6,24 10 1,-26-8 81,41 9 1,-42-14-73,-16-3-42,0 1-1,0 0 0,1 0 0,-1 0 0,0 1 1,0-1-1,0 0 0,1 1 0,-1 0 0,0-1 1,0 1-1,0 0 0,0 0 0,0 0 0,0 0 1,0 0-1,0 1 0,-1-1 0,1 1 1,0-1-1,-1 1 0,3 2 0,-3-2 4,0 0 0,1 0-1,-1-1 1,0 1 0,0 0 0,0 0-1,-1 1 1,1-1 0,0 2 0,-1-2-4,0-1 0,0 1 0,0-1 1,-1 1-1,1-1 0,0 1 1,-1-1-1,1 0 0,-1 1 0,0-1 1,1 0-1,-1 1 0,0-1 0,0 0 1,0 0-1,0 0 0,0 0 1,-2 2-1,-54 44 417,38-31-370,10-9-139,0 0 0,0 0-1,0-1 1,-1-1 0,1 1 0,-1-1 0,-1-1 0,1 0 0,-1-1 0,1 0 0,-1 0 0,0-1 0,0 0 0,-16 0-1,-6-2-557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180 214 1664,'0'0'528,"0"0"-325,0-3 53,0-8 517,0 8-149,0 3 128,-3 0-299,-9 0-163,7 0-256,1-1 0,-1 1 1,1 1-1,-1-1 1,1 0-1,-1 1 0,1 0 1,0 0-1,-1 0 0,1 1 1,0 0-1,0-1 1,0 2-1,-5 2 0,-5 4 205,-1 2-1,-18 18 0,29-25-206,-2 0-58,2 1 1,-1 1-1,-5 7 1,9-12 26,1-1 1,0 1 0,-1-1-1,1 0 1,0 1 0,0 0 0,0-1-1,-1 1 1,1-1 0,0 1-1,0-1 1,0 1 0,0-1 0,0 1-1,0-1 1,0 1 0,0 0 0,0-1-1,0 1 1,1 0 0,-1 0 11,0-1 1,1 0-1,0 1 0,-1-1 1,1 1-1,-1-1 1,1 0-1,-1 1 1,1-1-1,0 0 1,-1 0-1,1 1 0,0-1 1,-1 0-1,1 0 1,0 0-1,-1 0 1,1 0-1,0 0 1,-1 0-1,2 0 0,2 0 23,-1 0 0,0-1 0,1 1-1,-1-1 1,0 0 0,0 0-1,1 0 1,2-2 0,10-3 42,16-1 17,-21 5-50,1 0 0,13-6 0,56-25 3,-78 33-50,0-1 1,-1 0 0,1-1-1,-1 1 1,1 0 0,-1-1-1,0 1 1,0-1 0,1 0-1,-1 0 1,2-2 0,6-23 43,0 17-23,2-5 10,-10 12-19,-1-1-1,0 0 0,0 0 1,-1 0-1,1 0 0,-1 0 1,0-7-1,0 7 4,0 0 0,0 0-1,-1 0 1,-1-7 0,-25-66 163,25 65-190,-2-2-37,4 13 50,0 1 0,-1-1 0,1 1 0,0 0 0,0-1 0,-1 1 0,1 0 0,0-1 0,-1 1 0,1 0 0,-1-1 0,1 1 0,0 0 0,-1 0 0,1-1 0,-1 1 0,1 0 0,-1 0 0,1 0 0,-1 0 0,1 0 0,-1 0 0,1 0 0,0 0 0,-2 0 0,0 0 129,2 17 167,0-8-191,0 0 0,0 0-1,-3 15 1,-1-5 7,1-10-66,1 0 0,0 0 1,1 1-1,0-1 0,0 0 0,1 1 0,1-1 0,1 13 0,4-3-6,-5-15-26,1 1 1,-1-1-1,0 1 1,0-1-1,0 1 1,-1 0-1,1-1 1,-1 6-1,0-1-191,1-1 0,1 0 0,0 1 0,5 15 0,-6-22 92,2 17-527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2912,'0'0'923,"0"5"-550,0-1-288,0-1 0,-1 1 1,0-1-1,0 1 0,0-1 0,-2 6 0,-3 8 652,-2 13-38,-17 2-65,11-13-422,3-4-119,-1 1 0,0-2-1,-2 0 1,1 0 0,-17 12-1,-25 20 111,-30 50 96,66-76-232,6-7 70,-23 19 0,29-27-111,1 0 0,0 0 0,0 0 0,1 1 0,-1 0 0,-7 12-1,-3 0-24,15-17-8,-1 1 0,1-1 0,0 0 0,-1 1 1,1-1-1,0 1 0,0-1 0,0 1 0,0 0 1,0-1-1,0 1 0,0 0 0,1 0 0,-1-1 0,1 1 1,-1 0-1,1 0 0,0 0 0,-1 0 0,1 0 1,0 0-1,1 0 0,-1 0 0,0 0 0,0-1 1,1 1-1,-1 0 0,2 3 0,4 14 123,2 0 0,0-1 0,13 21 0,-15-29-46,1 0 0,0-1 0,0 0 0,1 0 0,0-1 0,0 0 0,12 8 0,73 40 246,-41-27-195,-9-4-17,78 32 0,-51-26 187,87 53 0,-144-77-281,0 2 1,13 10 0,23 28-11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2816,'9'0'700,"-6"0"-580,1-1-1,-1 1 1,0 0 0,1 0 0,-1 1 0,0-1 0,1 0 0,-1 1 0,4 1 0,-1 15 226,-2-7-54,2 1-1,0-1 1,0 0-1,0 0 1,15 15-1,9-3 93,49 43 99,25 17 96,70 44 1085,-75-60-752,-87-59-751,-1 0 0,1 1 1,18 19-1,-26-24-40,-1 0 0,0 1 0,0-1 0,-1 1-1,1 0 1,-1 0 0,0 0 0,0 0 0,0 0 0,-1 0 0,2 7 0,-3-10-98,0 0 0,0 0 1,-1 1-1,1-1 0,-1 0 1,1 0-1,-1 0 1,1 0-1,-1 1 0,0-1 1,0 0-1,1 0 0,-1 0 1,0-1-1,0 1 0,-2 2 1,-22 14 136,5-2-115,13-7-31,5-5-14,0-1 0,0 0 1,-1 1-1,1-1 0,0 0 1,-5 3-1,-25 8-35,9-4 6,-32 18-184,-5-5-576,3 8-241,-14 3-1418,53-23 1595,-19 12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2240,'0'0'720,"0"-2"-448,0-9 32,0 8 480,0 3-139,0 0 208,0 0-250,2 3 37,0-2-585,-1 0-1,0 0 0,0 0 1,1 0-1,-1 0 1,1 0-1,-1 0 0,1 0 1,-1-1-1,4 2 1,26 0 631,-22-1-534,0 0 1,0 0-1,10 3 0,19 3 93,-2-4 57,42-3 1,-20 0-108,5 0 10,188-3 384,-19-8-55,39 6-145,40-6 38,-207 9-318,106-4 64,143-16 78,-23 11-27,-82-7 82,-155 11-185,383-22 340,-91 6-245,-158 10-173,-34 10-6,-114 2-10,107 5 58,-127 2-5,33 1 75,-84-7-170,0 0 0,-1 1 0,1-1 0,0 2 0,0-1 1,0 1-1,0 0 0,8 4 0,-16-6-40,0 0 0,0 0 0,1 0 0,-1 0-1,0 0 1,0 0 0,1 0 0,-1 0 0,0 0 0,0 0-1,0 1 1,1-1 0,-1 0 0,0 0 0,0 0 0,0 0 0,1 0-1,-1 1 1,0-1 0,0 0 0,0 0 0,0 0 0,0 0-1,1 1 1,-1-1 0,0 0 0,0 0 0,0 1 0,0-1-1,0 0 1,0 0 0,0 0 0,0 1 0,0-1 0,0 14-1369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2144,'0'-14'699,"0"14"-687,0-1 0,0 1 0,0-1 1,1 1-1,-1-1 0,0 1 1,0 0-1,0-1 0,0 1 0,1 0 1,-1-1-1,0 1 0,0-1 1,1 1-1,-1 0 0,0 0 1,0-1-1,1 1 0,-1 0 0,0-1 1,1 1-1,0 0 0,5-7 16,-3 3 49,0 0 0,1 1-1,-1-1 1,1 1 0,0 0 0,-1 0 0,1 1 0,0-1 0,1 1 0,-1 0 0,0 0-1,1 0 1,4-1 0,18-7 389,-15 6-227,-1-1 1,18-3-1,-18 6-79,0 1 0,0 0 0,21 0 0,-27 2-120,0-1-1,0 1 1,0 0-1,1 0 1,-1 0-1,0 1 1,0 0 0,-1 0-1,1 0 1,0 1-1,4 2 1,-1 2-6,1 1 1,-1-1-1,-1 1 0,1 1 1,-1-1-1,-1 1 1,0 1-1,0-1 1,0 1-1,5 15 0,-8-18-1,-1 0-1,0 1 0,0-1 0,0 1 0,-1 0 1,0-1-1,0 1 0,-1 9 0,-2-3 13,0-1 0,0 0 0,-6 17 0,5-21-12,0 0 1,-1 0-1,0 0 1,0-1-1,-1 0 1,0 0-1,-1 0 1,-7 9 0,-4 1 116,-34 27 0,41-37-90,0 1-1,-1-1 0,0-1 1,0 0-1,0 0 0,-1-1 1,-13 4-1,15-7-30,0-2 0,0 1 0,1-2-1,-1 1 1,-12-2 0,-5 1 54,21 0-66,1 0 21,0 0 0,0 0 0,1 0 0,-1-1 0,-8-2 0,12 3-38,0 0 1,0-1 0,0 1-1,-1-1 1,1 0-1,0 1 1,0-1-1,0 0 1,0 1-1,1-1 1,-1 0-1,0 0 1,0 0 0,0 0-1,1 0 1,-1 0-1,0 0 1,1 0-1,-1 0 1,1 0-1,-1-1 1,1 1 0,0 0-1,-1 0 1,1 0-1,0-1 1,0 1-1,0 0 1,0-2-1,0 2-1,0 0-1,0 0 0,0 0 0,0 0 0,0 0 0,0 0 0,1 0 0,-1 0 1,0 0-1,1 0 0,-1 1 0,1-1 0,-1 0 0,1 0 0,-1 0 1,1 0-1,-1 1 0,1-1 0,1-1 0,1-1 15,0 0-1,1 0 0,-1 1 1,1-1-1,0 1 1,0 0-1,-1 0 1,1 0-1,1 0 0,-1 1 1,0-1-1,0 1 1,0 0-1,1 1 1,-1-1-1,1 1 1,7 0-1,15 1 101,0 1 0,42 10 0,60 20 10,-58-13 34,-6-3-45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32 2656,'0'-27'837,"0"22"-619,-2 7-100,-3 3-49,0 0 136,0 0 1,-1 0-1,-6 5 1,0-1 51,0 1 1,0 1-1,1 0 0,-15 19 1,-13 14 183,-59 65 412,51-68-858,32-24-15,-11 10 61,-69 41 540,82-59-471,-1 0 0,-17 8-1,20-12-49,0 1 0,1 0 1,0 1-1,-16 13 0,17-11 26,5-6-70,0 0 0,1 1 0,0-1-1,0 1 1,-4 7 0,6-10 8,0 0 1,1 1 0,-1-1-1,1 0 1,0 1-1,-1-1 1,1 0-1,0 1 1,0-1-1,0 0 1,0 1-1,0-1 1,0 1-1,0-1 1,1 0 0,-1 1-1,0-1 1,1 0-1,-1 1 1,1-1-1,0 0 1,-1 0-1,1 1 1,1 0-1,8 11 124,1 0 0,0 0-1,20 16 1,48 32 275,-47-40-330,1-1 0,1-2 1,47 18-1,-18-14-77,-14 2-113,-35-16-300,0-1 0,0-1 0,29 9 0,-13-9-2414,-28-6 2611,0 1-1,0 0 1,-1 0-1,1 1 1,0-1-1,0 0 0,-1 1 1,1-1-1,1 2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28 192 2720,'-2'-11'800,"-2"15"-372,-4 19-51,7-14 3,-1 0 0,2 0 0,-1 0 0,2 13 0,0-9-84,-1 0 1,-3 23-1,1-23-239,-1-2-12,2 0 0,-1 14 0,6 15 20,0-14-18,-2 25 95,-2-35-69,3 32 0,0-34-51,1 0-1,0 0 0,8 16 0,-5-13 76,7 25-1,-9-15 32,12-11 144,-6-24-182,-11 8-88,0 0-1,0 0 1,1-1-1,-1 1 1,0 0-1,0-1 0,1 1 1,-1 0-1,0 0 1,0-1-1,0 1 1,0 0-1,0-1 1,0 1-1,1 0 0,-1-1 1,0 1-1,0 0 1,0-1-1,0 1 1,0 0-1,0-1 0,0 1 1,0 0-1,-1-1 1,2-5-29,0-1 0,0 1 0,3-11 0,3-10-89,-4 6-103,-2 0 1,-1-40 0,-1 19 35,1-105 434,0 140-216,-1 5-32,1 0 0,0 1 0,0-1 1,0 0-1,1 1 0,-1-1 0,0 1 0,1-4 1,0 4 8,-1 1 0,1-1 0,-1 0 0,1 1 0,-1-1 0,1 1 0,-1-1 1,1 1-1,0 0 0,-1-1 0,1 1 0,0-1 0,-1 1 0,1 0 0,0 0 1,-1-1-1,1 1 0,0 0 0,0 0 0,-1 0 0,1 0 0,0 0 0,0 0 1,-1 0-1,2 0 0,-1 0 7,-1 0 1,1 0 0,-1 1-1,1-1 1,-1 0 0,1 0-1,-1 0 1,1 1 0,-1-1-1,1 0 1,-1 1 0,1-1-1,-1 0 1,1 1-1,-1-1 1,0 1 0,1-1-1,-1 1 1,0-1 0,1 1-1,-1-1 1,0 1 0,0-1-1,1 1 1,6 20 197,-6-16-178,1 0 1,-1 0-1,1-1 0,0 1 0,5 7 1,0-3 5,-3-4-29,0 0-1,0 1 0,4 7 0,14 44-25,-14-40 24,1-1 0,14 20 1,-3-6 86,-16-23-72,0 0 0,1 0 0,0 0 1,0-1-1,1 1 0,0-1 0,0 0 1,9 6-1,-10-9 16,0-1 1,0 1 0,1-1-1,-1 0 1,1 0 0,0 0-1,-1-1 1,1 0-1,0 0 1,0-1 0,11 0-1,-13 0-18,0 0-1,0-1 1,0 0-1,0 0 1,0 0 0,0 0-1,0 0 1,0-1-1,-1 0 1,1 0-1,0 0 1,-1 0-1,0-1 1,1 1-1,-1-1 1,0 0-1,0 0 1,-1 0-1,1 0 1,3-6-1,1-1 42,-1-1 0,-1 1 1,0-2-1,0 1 0,5-18 0,21-97 231,-13 53-150,-3-22 462,-11 67-431,9-43-1,0 9-190,-12 49-150,1 1 0,1 0 0,0 0 1,0 0-1,8-16 0,-11 28 123,0-1-1,1 1 1,-1-1-1,0 0 1,1 1-1,-1-1 1,0 1-1,1-1 1,-1 1-1,1-1 1,-1 1-1,1-1 1,-1 1-1,1 0 1,-1-1-1,1 1 0,-1 0 1,1-1-1,0 1 1,-1 0-1,1 0 1,-1-1-1,1 1 1,0 0-1,0 0 1,0 0-114,0 1 0,0-1 0,0 0 0,0 1 0,0-1 0,0 1 0,0-1 0,0 1 1,0 0-1,0-1 0,0 1 0,-1 0 0,1-1 0,0 1 0,-1 0 0,1 0 0,0 0 0,0 1 0,15 28-1970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4224,'16'17'1568,"-16"-17"-1216,17-17-96,-1 17 416,0-16-416,17 16 256,-17-17-288,17 17-64,16-16-96,-32 16-256,16 0 96,-33 0-3136,0 16 1792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13 558 2496,'-1'-1'36,"1"1"0,-1 0 0,1 0 1,-1 0-1,1 0 0,-1 0 0,1 0 0,-1 0 1,1 0-1,-1 0 0,1 0 0,-1 0 0,1 0 1,-1 0-1,1 0 0,0 1 0,-1-1 0,1 0 0,-1 0 1,1 1-1,-1-1 0,1 0 0,0 0 0,-1 1 1,11 11 700,-6-7-411,1 0 9,-2 1 1,1 0-1,-1 0 1,0 1-1,0-1 1,-1 1-1,4 11 1,-2-3-76,7 7 177,-5 0-167,-4-14-211,0 0 0,0-1 1,5 11-1,-4-12-34,0 0-1,-1 1 1,1-1 0,-2 1 0,1-1 0,-1 1 0,0 0 0,0 0 0,-1 0-1,1-1 1,-2 10 0,1-3 71,0 33 464,2-51-528,-1 3-30,2-4 0,0 0 0,1 1 0,0-1 0,0 1 0,0 0 0,6-7 0,3-2 20,-1-1 0,11-20 0,8-10-61,-1 7 7,-7-4 25,6-12 9,-9 25-2,-2 0 0,26-57 0,-11 6 58,-31 77-47,0-1-1,0 1 0,0-1 0,0 0 0,-1 0 1,0 0-1,1 0 0,-2 0 0,1 0 1,0 0-1,-1-6 0,0 9-11,0-1 1,0 0-1,0 1 0,1-1 1,-1 1-1,0-1 0,1 0 1,-1 1-1,1-1 0,-1 1 1,1-1-1,0 1 0,-1-1 1,1 1-1,0-1 0,0 1 1,0 0-1,0-1 0,2-1 1,-2 3-3,-1-1 2,1 1 0,-1 0 1,0 0-1,0 0 0,0-1 0,1 1 0,-1 0 0,0-1 1,0 1-1,0 0 0,1 0 0,-1-1 0,0 1 1,0 0-1,0-1 0,0 1 0,0 0 0,0-1 0,0 1 1,0 0-1,0-1 0,0 1 0,0 0 0,0-1 1,0 1-1,0 0 1,0-3 6,0 0 0,0 1 0,0-1 0,0 0 0,1 1 0,1-4 0,5 0 22,-4 3-8,3-7 55,8 4-38,-11 4-28,0 0-1,0-1 0,0 1 1,0-1-1,0 0 0,0 0 0,-1 0 1,5-6-1,-5 5 21,0 0 0,1 1-1,-1-1 1,1 1 0,0 0 0,0-1 0,0 1-1,0 1 1,1-1 0,-1 0 0,1 1 0,0 0-1,0 0 1,5-2 0,4-2 30,-5-8 42,14 1-32,-21 12-65,1 1 0,-1 0 0,0-1 0,0 1 0,0-1 0,0 0 0,0 1 0,0-1 0,0 0-1,0 0 1,0 1 0,0-1 0,0 0 0,0-1 0,8-9-79,2 0 27,-9 8-10,-2 3 52,3 0 204,-3 0-198,1 0 8,0 0 1,-1 0-1,1 0 1,0 0-1,-1 0 1,1 0-1,0 0 1,0 0-1,-1 0 1,1-1 0,0 1-1,-1 0 1,1-1-1,0 1 1,3-8 76,-5 16-64,1-8-22,0 0 0,0 0 0,0 0 0,0 0 0,0 0 0,0 0-1,0 0 1,0 0 0,0 0 0,0 1 0,0-1 0,0 0 0,0 0 0,0 0-1,0 0 1,0 0 0,0 0 0,0 0 0,0 0 0,0 0 0,0 0 0,0 1 0,0-1-1,0 0 1,0 0 0,0 0 0,0 0 0,0 0 0,0 0 0,0 0 0,0 0-1,0 0 1,0 0 0,1 0 0,-1 0 0,0 0 0,0 0 0,0 0 0,0 0-1,0 0 1,0 1 0,0-1 0,0 0 0,0 0 0,0 0 0,1 0 0,-1 0-1,0 0 1,0 0 0,0 0 0,0 0 0,0 0 0,0-1 0,0 1 0,0 0-1,1 0 1,94 0 1473,-45 1-1362,-15 0-39,47-5-1,-53 0-36,106-6 65,17 2 19,4 0 143,9-1-65,-5 1-104,152 8 1065,-309 0-1088,1 0-1,0 0 0,0 0 1,0-1-1,0 0 0,-1 0 1,1 0-1,0 0 0,-1 0 1,1-1-1,4-2 0,-5 3-2,-1 0 14,1 0 0,-1 0 1,1 0-1,0 1 0,0 0 1,-1-1-1,1 1 0,0 0 1,3 1-1,6-2 239,-12 0-328,0 1 0,0-1-1,0 0 1,0 1 0,0-1-1,0 1 1,-1-1 0,1 1 0,0-1-1,0 1 1,0-1 0,-1 1 0,1-1-1,0 1 1,-1 0 0,1-1-1,0 1 1,-1-1 0,1 1 0,-1 0-1,1-1 1,0 1 0,-1 0-1,0-1 1,-2-2-647,1 6-1461,0-1 1652,0-1-1,0 1 1,-1-1 0,1 0 0,0 1-1,-4 0 1,-5 4-2721,-6 7 280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3648,'0'49'1344,"0"-49"-1024,0 50-128,0-18 768,-16-15-576,16-1-160,0 17-128,-17 0 32,17-17-64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1472,'0'0'475,"3"3"-283,-1-1-396,3 2 687,-1 0 1,0 1-1,0-1 0,4 7 1,2 13 830,-1-2-820,-1-12-364,-1-1 1,1 1 0,1-2-1,0 1 1,0-1 0,0-1-1,1 0 1,0 0 0,13 6-1,-21-12-121,12 8 42,0-1 1,1 0 0,1-2-1,21 8 1,59 11 26,-32-9 155,65 25 0,-65-21 235,-29-10 29,-34-10-443,0 0-1,0 0 0,0 1 0,0-1 1,0 0-1,-1 1 0,1-1 1,0 1-1,0-1 0,0 1 0,0-1 1,0 1-1,-1-1 0,1 1 0,0 0 1,0-1-1,-1 1 0,2 1 1,3 4 320,-4-5-277,1 0 0,0-1 0,0 1-1,0-1 1,0 0 0,-1 1 0,1-1 0,0 0 0,0 0 0,3-1-1,-1 1 87,-4 0-170,0 0 1,0 0-1,0 0 1,0 0-1,0 0 1,0 0-1,1 0 1,-1 0-1,0 0 1,0 0-1,0 0 1,0 0-1,0 0 1,0 0-1,0 0 1,0 0-1,0 0 0,0 0 1,1 0-1,-1 0 1,0 0-1,0 0 1,0 0-1,0 0 1,0 0-1,0 0 1,0 0-1,0 0 1,0 1-1,0-1 1,0 0-1,0 0 1,0 0-1,1 0 1,-1 0-1,0 0 0,0 0 1,0 0-1,0 0 1,0 0-1,0 0 1,0 1-1,0-1 1,0 0-1,0 0 1,0 0-1,0 0 1,0 0-1,0 0 1,0 0-1,0 0 1,0 0-1,0 0 1,0 1-1,0-1 0,0 0 1,-1 2 53,1-1 0,0 1 0,-1 0 0,1 0 0,-1-1 0,1 1 0,-1 0 0,0-1 0,0 1 0,-2 2 0,-2 5 135,-3 13 80,-17 21 81,19-29-282,2-5-28,0-1 0,-9 13 0,-23 21 87,17-21-83,-38 45 87,-85 65 139,27-21-879,36-40-3645,27-21 1441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3648,'-33'32'1344,"33"-32"-1024,-33 66-128,17-33 192,-1-1-256,-32 18 32,16-1-96,1 0-1888,-1 0 992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518 492 1888,'-27'-14'613,"26"14"-603,1 0-1,-1 0 1,1-1-1,-1 1 0,1 0 1,-1-1-1,1 1 1,0 0-1,-1-1 1,1 1-1,-1 0 0,1-1 1,0 1-1,-1-1 1,1 1-1,0-1 1,0 1-1,-1 0 1,1-1-1,0 1 0,0-1 1,0 1-1,0-1 1,0 0-1,-1 0 1,-9-25 621,-2 0 0,-26-39 0,14 38-172,16 18-287,2 3-28,0 0 0,0 0-1,0 1 1,-1 0 0,0 0 0,0 0 0,0 1-1,-12-6 1,12 8-35,-4-3 36,0 1 1,0 0-1,0 0 0,-1 2 1,-21-4-1,26 7-84,-1-1-1,1 1 0,0 0 1,0 1-1,0 0 0,0 0 0,0 1 1,0 0-1,-10 6 0,8-4 29,0 1 0,1 0 1,0 0-1,0 1 0,0 0 0,-6 9 0,8-9-3,0 1 0,1 1-1,0-1 1,0 1 0,-6 16 0,-9 46 399,10-31-333,7-31-123,1 0 1,0-1-1,-1 18 0,3-22-21,0-1-1,0 1 1,1 0-1,0-1 1,-1 1 0,1-1-1,0 1 1,1-1-1,-1 1 1,1-1-1,2 4 1,-1-1 16,1 0 0,0 0-1,0-1 1,1 1 0,0-1 0,0-1 0,0 1-1,0-1 1,1 0 0,0 0 0,-1 0 0,9 3-1,4 0 49,1-1-1,0-1 0,30 4 1,-15-5 14,45 1 1,-10-4-244,-29 0-290,67-6 0,-41-6-257,-45 9 523,23-4-80,19-16-54,-11 11 166,-44 8 138,-1-1 1,1 0-1,7-5 0,-3 2 30,22-10-1,-20 13 39,-10 3-38,-1 0 0,0 0-1,0 0 1,1 0 0,-1-1 0,0 1 0,0-1-1,0 0 1,-1 0 0,1 0 0,0 0 0,-1 0-1,1 0 1,-1-1 0,3-3 0,2-4 58,-3 4-26,1 0 0,-1-1 0,5-13 0,-8 17-44,0 0 0,0 0 0,0 0-1,-1 0 1,1 0 0,-1 0 0,0-1 0,0 1 0,0 0-1,0 0 1,-1 0 0,1 0 0,-1 0 0,-1-4 0,1 4 6,0-1 0,0 1 0,-1-1 0,0 1-1,0 0 1,0 0 0,0 0 0,0 0 0,0 0 0,-1 0 0,1 0 0,-1 1 0,-4-4 0,0 1 21,3 2-24,1 1 0,0-1 0,-1 1 0,0 0 0,1 0-1,-1 0 1,0 0 0,0 0 0,-6 0 0,6 2-13,0 1 0,-1 0-1,1 0 1,0 1-1,0-1 1,0 1 0,0 0-1,0 0 1,0 0-1,-5 5 1,-3 2-16,-18 18 1,22-20 15,1 0-34,0 0 0,-11 15 1,16-17 22,-1 0 0,1 1 0,0-1 0,0 1-1,-2 9 1,1-6 24,3-7-4,-1 0 1,0 0-1,1 0 1,0-1-1,-1 1 1,1 0-1,0 0 1,0 0-1,0 0 0,0 0 1,0 0-1,0-1 1,1 1-1,-1 0 1,1 0-1,-1 0 1,1-1-1,0 1 1,1 3-1,2 6 51,-4-10-52,1 0-1,-1 0 0,0 0 1,1 0-1,-1 0 0,1 0 0,-1 0 1,1 0-1,-1-1 0,1 1 0,0 0 1,-1 0-1,1 0 0,0-1 1,0 1-1,0 0 0,0-1 0,-1 1 1,1 0-1,0-1 0,0 1 0,0-1 1,2 1-1,3 0 5,0 0 0,0 0-1,0 0 1,0-1 0,0 0-1,0 0 1,0-1 0,0 0 0,0 0-1,10-3 1,7-10-60,-8 4 11,29-12-77,8-15-225,-36 25 225,-9 6 44,0-1-1,-1 1 1,0-1 0,-1 0-1,1 0 1,5-11-1,-3 4 11,-1-1 0,10-24-1,-17 36 46,1 0-1,0 0 0,0 0 0,0 1 0,0-1 0,1 0 0,-1 0 0,1 1 0,0-1 0,2-2 0,-4 5 16,1-1 0,-1 1-1,0 0 1,1 0-1,-1-1 1,1 1 0,-1 0-1,1 0 1,-1-1-1,0 1 1,1 0 0,-1 0-1,1 0 1,-1 0-1,1 0 1,-1 0 0,1 0-1,-1 0 1,1 0-1,-1 0 1,1 0 0,-1 0-1,1 0 1,-1 0-1,1 0 1,-1 0 0,1 0-1,-1 1 1,0-1-1,1 0 1,-1 0 0,1 1-1,-1-1 1,0 0-1,1 1 1,-1-1 3,4 5 33,-1 0 0,0 1 0,-1-1 0,3 7 0,0 15 52,6-8 11,-10-16-73,1-1 0,-1 0-1,0 1 1,1-1-1,-1 0 1,1 0-1,0 0 1,0 0-1,0-1 1,3 3 0,4 4 16,-5-4-15,-3-3-21,-1 0 1,1 0-1,-1 0 1,1-1-1,0 1 0,-1 0 1,1-1-1,0 1 0,0 0 1,0-1-1,-1 1 1,1-1-1,0 1 0,0-1 1,0 1-1,0-1 1,0 0-1,0 1 0,0-1 1,0 0-1,0 0 0,0 0 1,0 0-1,0 0 1,0 0-1,0 0 0,0 0 1,0 0-1,0 0 1,0 0-1,0-1 0,0 1 1,2-1-1,16-10 194,-14 8-151,-1 0-1,1-1 0,-1 1 0,0-1 0,0 0 0,0 0 0,0 0 0,3-7 1,17-17 49,-21 24-81,0 0 1,0 0 0,0 0 0,3-8 0,6-7 12,-11 19-31,-1 0 0,0 0 0,1-1 0,-1 1 0,0 0 0,0 0 0,1-1 0,-1 1 0,0 0-1,0 0 1,0-1 0,1 1 0,-1 0 0,0-1 0,0 1 0,0 0 0,0-1 0,0 1 0,0 0 0,1-1 0,-1 1 0,0 0 0,0-1 0,0 1 0,0 0 0,0-1 0,0 1-1,-1 0 1,1-1 0,0 1 0,0-1 0,0 1 0,0 0 0,0 0 0,0-1 0,-1 1 0,1 0 0,0-1 0,0-1-57,0 49-515,0-38 633,0 0-1,0-1 1,1 1 0,0 0-1,0 0 1,1-1-1,0 1 1,1-1-1,4 9 1,7 19 137,-12-27-143,2-1 1,-1 1-1,6 9 1,-7-16-17,-1-1 1,1 1 0,0 0 0,-1-1-1,1 1 1,0-1 0,0 0 0,0 1-1,0-1 1,0 0 0,0 0 0,0 0-1,0-1 1,1 1 0,-1 0-1,0-1 1,0 1 0,1-1 0,-1 0-1,0 0 1,1 0 0,-1 0 0,0 0-1,1-1 1,-1 1 0,0 0-1,0-1 1,1 0 0,2-1 0,11-9 81,-11 9-93,-4 1-21,0 1-1,-1 0 1,1 0-1,0-1 0,-1 1 1,1 0-1,0-1 1,-1 1-1,1-1 0,-1 1 1,1-1-1,-1 1 1,1-1-1,-1 1 0,1-1 1,-1 0-1,0 1 1,1-1-1,-1 1 1,0-1-1,1-1 0,1-3 1,10-9 23,-10 13-20,-1-1 1,1 0 0,0 0-1,-1 0 1,1 0-1,-1 0 1,1 0 0,1-4-1,3-17 22,-5 16-25,1-1 1,1 0 0,4-9 0,9-19-81,-12 27-23,-1 0 0,2 0 0,-1 1 1,1-1-1,1 1 0,0 0 0,0 1 0,7-8 0,19-13-1146,1 0 0,47-28-1,-37 24 525,-30 21 582,1 0 1,0 1 0,17-8 0,-19 13 192,6-3 1152,-29 21-981,9-10-218,1-1 0,-1 1 0,1-1 0,-1 0 0,0 0 0,1 1 0,-1-1-1,-3 2 1,-7 9-86,1 17 6,1-14 89,8-13-9,0 0-1,0 0 1,0 0 0,0 0 0,1 0 0,0 1-1,-1-1 1,1 0 0,1 1 0,-1-1-1,0 0 1,1 1 0,-1 6 0,2 2-20,0 0 0,1-1 0,0 1 0,1-1 0,0 1 1,0-1-1,2 0 0,-1 0 0,8 12 0,20 21-119,-24-34 135,-1 0 0,0 0 0,0 1 0,8 19 0,-14-28 5,0 1-2,0 0-1,0 0 0,0 0 0,1 0 1,-1 0-1,4 4 0,-5-6-1,1 0-1,0 0 1,0-1-1,0 1 1,1 0 0,-1-1-1,0 1 1,0-1-1,0 1 1,0-1-1,0 0 1,1 1-1,-1-1 1,0 0 0,0 0-1,1 0 1,-1 0-1,2 0 1,1 0-7,1-1 0,-1 0 0,1 0 0,-1 0 0,8-4 0,3 0-148,-7 4 81,-6 0 19,1 1 1,-1-1-1,0 1 1,1-1-1,-1 0 0,0 0 1,0 0-1,0 0 1,3-2-1,30-35-1734,14-3 458,7-13 1221,50-64 0,68-78 4374,-157 175-3821,-14 17-326,0 0-1,0 0 1,0 0 0,0 0 0,1 1-1,0-1 1,0 1 0,0 0-1,0 0 1,0 0 0,9-3-1,-13 6-82,1-1-1,-1 1 1,1 0-1,0 0 0,-1-1 1,1 1-1,-1 0 0,1 0 1,0 0-1,-1 0 0,1 0 1,0 0-1,-1 0 1,1 0-1,0 0 0,-1 0 1,1 0-1,0 0 0,-1 0 1,1 0-1,-1 1 0,1-1 1,0 0-1,0 1 1,0 0 10,-1 0 1,1 0 0,-1 0-1,0 1 1,1-1 0,-1 0 0,0 0-1,0 0 1,0 0 0,0 0-1,0 2 1,3 17 257,-2-14-265,1 1-10,-1-1 1,1 1-1,-1-1 1,0 9-1,-9 50 178,4 30-153,2-15-190,-4-33 2,4-31-480,0 0 0,0 0-1,2 1 1,1 21-1,11 22-1090,-10-54 1563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2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180 279 3232,'-81'-69'1035,"56"50"-614,-11-5 96,15 7 1030,15 15-1073,-4-3 317,10 4-775,0 1 0,0 0 0,0 0-1,0 0 1,0-1 0,-1 1-1,1 0 1,0 0 0,0-1-1,0 1 1,0 0 0,0 0-1,0-1 1,0 1 0,0 0 0,0 0-1,0-1 1,0 1 0,0 0-1,0 0 1,0 0 0,0-1-1,0 1 1,0 0 0,0 0-1,1-1 1,-1 1 0,0 0-1,0 0 1,0 0 0,0-1 0,0 1-1,1 0 1,-1 0 0,0 0-1,0-1 1,0 1 0,1 0-1,-1 0 1,2-1 22,1 0-1,-1 0 1,1 1 0,-1-1 0,1 1-1,0-1 1,-1 1 0,1 0 0,-1 0-1,1 0 1,0 1 0,2 0-1,8-1 1,8 0-15,-1 0-56,37 3 0,-44-1 22,-5-1 12,0 1 0,0-2 1,0 1-1,13-2 0,24-9 72,-11 1-7,51-2 40,10-13-42,0 5-31,-67 15 44,0-1-1,-1-1 1,0-1 0,47-20-1,-47 13 127,-22 12-164,-4 4-25,-1-1-12,-1 1 0,1-1 0,-1 0 0,1 0 0,-1 1 0,1-1 0,-1 0 0,1 0 0,-1 1 0,0-1 0,0 0 0,0 0 0,0 0-1,0 0 1,0 0 0,0 0 0,0-1 0,0 1 0,0 0 0,0 0 0,-1-1 0,-1 2 0,-9 6 17,3-2-36,1 1 0,0 0 0,-11 13 0,16-17-3,1 0 0,0 0-1,0 0 1,0 1 0,0-1 0,1 0-1,-1 1 1,1-1 0,0 1 0,0 0-1,0-1 1,0 1 0,0 7-1,1 7-60,0-10 64,0 0-1,0 0 1,1 0-1,2 13 0,-2-18 34,1 1 0,-1-1 0,1 0 0,0 1 0,-1-1 0,1 0 0,1 0-1,-1 0 1,0 0 0,1 0 0,0-1 0,5 5 0,4 2-68,0-1 1,1-1-1,0 0 0,0-1 1,1 0-1,-1-1 1,1 0-1,27 5 1,5-5-1389,-31-1 949,6 0-266,41-15-2027,-60 11 2724,0 0-1,0 0 1,-1 1 0,1-1-1,0 0 1,0 0 0,-1 1 0,1-1-1,0 1 1,-1 0 0,1-1-1,-1 1 1,3 1 0,-3-1 52,-1 0 0,1-1 0,0 1 0,0 0 0,-1 0 0,1 0 0,-1 0 0,1 0 0,-1-1 0,1 1 0,-1 0 0,0 0 0,1 0 0,-1 0 0,0 0 0,1 2 0,-1 2 113,-1 0 0,1 1 0,-1-1 0,0 0 0,0 0 1,-4 9-1,1-1 144,-12 69 1948,0 49-170,12 32-1126,5-96-682,2-2 16,5-4-43,-8-58-147,-1 1-1,1 0 1,-1 0 0,0 0 0,-2 6 0,1-1 59,-1 2-12,2-7-16,0 1 0,0 0 0,-1 0 0,-3 6 0,5-9-53,-2 0-1,1-1 1,0 1 0,0-1 0,0 1-1,-1-1 1,1 0 0,0 0 0,-1 1-1,0-1 1,1 0 0,-1 0 0,0 0-1,1 0 1,-1-1 0,-2 2 0,1-2 15,0 1 1,-1-1-1,1 0 1,0 0-1,-1 0 1,1 0-1,0 0 1,-1-1-1,1 1 1,0-1-1,-5-2 1,-39-16 29,29 12-124,11 4 42,1 0-1,0-1 0,0 1 0,0-1 0,0 0 1,0 0-1,1-1 0,-1 0 0,1 0 1,0 0-1,1-1 0,-7-9 0,8 9-7,-1 0 1,1 1-1,1-2 0,0 1 0,-1 0 0,2 0 0,-1-1 1,1 1-1,0-1 0,0 1 0,1-1 0,0-9 0,1 6-22,0-1 0,1 0 0,0 0 0,1 1 0,0-1 0,5-12 0,-2 12-207,1-1 0,0 1 0,0 0 0,1 0 0,1 1 0,0 0 0,0 0 0,1 1 0,0 1 0,0 0 0,1 0 0,0 1 0,23-11 0,-19 12-243,0 1 0,1 1 1,16-3-1,-31 7 485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2240,'0'-17'832,"0"17"-672,0 17 0,0-17 608,16 0-448,17 0 480,16 0-448,17 0-32,-1 0-192,1-17 128,-1 17-160,1 0-32,-17 0-32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3232,'-17'0'1184,"17"0"-896,17 17-96,-17-17 960,16 16-672,17-16 352,16 0-480,17-16 96,-17 16-288,16-17-64,1 17-64,-17-16-320,-16 16 160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2816,'0'0'1056,"0"0"-832,17 0-64,-17 0 1536,16 0-960,17 0 288,-17 17-640,33-34-160,1 17-128,-18 0 256,18 0-160,-1 0-3776,-17 17 1952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0 576,'0'0'171,"0"6"-91,-1 57 1297,1 59-134,1-99-1114,1-1 0,2 1 0,6 27 0,-2-21-5,2 0 0,21 47 1,-29-72-90,0 0 0,1 0 0,-1 0 0,1 0 0,0 0 0,0-1 0,4 5 0,-5-7 15,0 1 0,1-1 1,-1 1-1,0-1 0,1 0 1,0 0-1,-1 0 0,1 0 1,-1 0-1,1 0 0,0-1 1,0 0-1,0 1 0,5-1 1,-8 0-48,5 0 32,1 0 1,-1 0-1,0 0 1,0 0 0,1-1-1,-1 0 1,0 0-1,0-1 1,0 1-1,0-1 1,0 0 0,0-1-1,7-3 1,-2-3-21,0 0 0,0 0 0,-1-1 0,-1-1 0,0 1 0,0-1 0,8-15 0,2-9-94,16-43 0,-34 77 82,3-6-84,0 0 0,0 1 0,6-10 0,-8 15 97,-1 0 1,1 1-1,-1-1 0,1 0 0,0 0 0,-1 0 1,1 0-1,0 1 0,0-1 0,-1 0 0,1 1 1,0-1-1,0 1 0,0-1 0,0 1 0,0-1 1,0 1-1,0-1 0,0 1 0,0 0 0,0 0 1,0-1-1,0 1 0,0 0 0,0 0 0,0 0 1,0 0-1,0 0 0,0 1 0,0-1 0,0 0 1,2 1-1,-2 0 15,1 0 1,-1-1-1,0 1 0,0 0 1,0 0-1,0 0 0,0 1 1,0-1-1,0 0 1,-1 0-1,1 1 0,0-1 1,-1 0-1,1 0 1,-1 1-1,1-1 0,-1 1 1,1-1-1,-1 1 0,0-1 1,0 2-1,6 18 276,11 11-53,-10-20-193,0 0 0,6 14 0,-10-17-46,22 46 108,-22-50-101,0 0 0,0 0 0,1 0 0,0 0 1,0 0-1,0-1 0,8 7 0,-5-6 51,-1-1 1,1 0-1,0-1 0,0 1 0,0-1 1,0-1-1,1 1 0,-1-1 0,1 0 1,0-1-1,-1 0 0,1 0 1,0-1-1,8 0 0,-11-1-22,-1 1 1,1-1-1,-1 0 1,1 0-1,-1 0 0,1 0 1,-1-1-1,0 0 1,1 0-1,-1 0 0,0-1 1,0 1-1,-1-1 1,1 0-1,0 0 0,-1 0 1,0 0-1,0-1 1,0 1-1,0-1 0,0 0 1,-1 0-1,0 0 1,3-7-1,-1 1 41,-1 0 0,0 0 0,-1-1 0,2-20 0,-3-43 142,-1 46-181,-1 12-31,0-1-1,-6-27 1,4 29-65,1-1 0,-1-27 0,3-17-325,0 55 208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176 339 2816,'27'-14'917,"-10"8"-336,-13 4-269,-3-6 155,-1 5 109,0 3 224,0 0-304,-47 0-309,45 0-188,0 0 0,0 1 0,0-1 0,0 0 1,0 1-1,0-1 0,0 1 0,0-1 0,0 1 0,0 0 1,0 0-1,0 0 0,0 0 0,0 0 0,1 1 0,-1-1 1,0 0-1,1 1 0,-1-1 0,0 3 0,-9 6 29,-8 4 22,14-11-16,0 0 0,0 0 0,1 1 1,0-1-1,0 1 0,0 1 0,0-1 1,-5 8-1,-13 37 200,14-28-89,0 0 0,2 0 0,0 0-1,1 1 1,2 0 0,-2 25 0,5-40-102,1 0 1,0-1 0,0 1-1,1 0 1,0-1 0,0 1-1,1-1 1,-1 0-1,1 1 1,7 9 0,-8-13-22,1-1 0,-1 1 0,1-1 1,-1 1-1,1-1 0,0 0 0,0 0 0,-1 0 1,2 0-1,-1-1 0,0 1 0,0-1 1,0 0-1,1 0 0,-1 0 0,1 0 0,4 0 1,-3 0 3,0-1-1,1 1 0,-1-1 0,1 0 0,-1 0-1,1 0 1,-1-1 0,1 0 0,-1 0 0,0 0 0,1-1-1,7-3 1,-1 1 24,-6 2-32,1-1 0,-1 0 0,0 0 1,0-1-1,0 1 0,0-1 0,-1 0 0,1-1 0,-1 0 0,0 1 1,-1-2-1,1 1 0,4-7 0,-1 2-14,0 0-1,-1-1 1,0 0 0,-1-1-1,7-16 1,-10 19 9,1 0-1,-2 0 1,1-1-1,-1 1 1,-1-1-1,1 1 1,-2-1-1,1 0 1,-1 0 0,-1 1-1,-3-18 1,-6-8-28,7 21 3,2 11-10,1 1-1,-1-1 1,1 1-1,-1-1 1,0 1 0,0 0-1,0-1 1,0 1 0,0 0-1,0-1 1,-4-3-1,5 6 11,-1 0 0,1-1 0,0 1 0,-1 0 0,1-1-1,-1 1 1,1 0 0,0 0 0,-1 0 0,1-1 0,-1 1-1,1 0 1,-1 0 0,1 0 0,-1 0 0,1 0 0,-1 0-1,1 0 1,-1 0 0,1 0 0,-1 0 0,1 0 0,-1 0-1,1 0 1,-1 0 0,1 0 0,0 1 0,-1-1 0,1 0 0,-1 0-1,1 1 1,-1-1 0,1 0 0,0 0 0,-1 1 0,1-1 12,-1 1-10,1 1 1,-1-1 0,1 0 0,-1 0-1,1 1 1,0-1 0,0 0 0,0 1-1,0-1 1,0 0 0,0 1 0,0 1-1,0 12 43,-1-3 25,1-1 1,0 0-1,4 20 1,-1-19 6,0 0 0,1 1 0,0-1 0,1 0 0,0-1 0,1 1 0,1-1 0,0-1 0,12 16 0,-14-20-33,0 1 0,0-1 0,1 0 1,0 0-1,13 9 0,-14-12-14,0-1 1,0 0-1,0 0 0,0 0 0,1 0 1,-1-1-1,1 0 0,-1 0 1,1-1-1,-1 1 0,8-2 0,-6 2-15,-3-1-5,0 0-1,0 0 0,0 0 1,0 0-1,0 0 0,0-1 1,0 0-1,-1 0 0,1 0 1,0 0-1,0 0 0,-1-1 1,1 0-1,-1 0 0,1 0 1,-1 0-1,5-4 0,28-35-118,7 2 36,-32 28 62,-1-1-1,-1-1 1,0 0-1,12-23 1,18-51 50,-28 56-33,-1-1-1,6-40 1,-1 5-13,-5 29 44,-4 19-21,-1-1-1,-1 0 1,-1 1 0,1-26-1,-4 43 91,-2 7 17,-1 0-38,1 1 0,0-1 1,0 1-1,1 0 0,-1 0 0,1 0 1,1 0-1,-1 11 0,0-2 50,0 0 0,-5 20-1,4-23-88,0 0 1,0 1-1,1-1 0,0 0 0,2 0 0,0 14 1,10 36 51,-9-40-66,4 22 37,-2-33-23,0 0 0,1 0 1,0 0-1,0 0 0,1-1 0,9 13 1,1-3 81,31 33 1,-42-48-173,0 0 1,0 0-1,0-1 1,1 0-1,-1 0 1,1 0-1,0-1 1,1 0-1,-1 0 1,0-1-1,1 1 1,-1-1-1,1-1 1,0 1-1,0-1 1,0 0-1,-1-1 1,1 1-1,0-2 1,0 1-1,13-3 1,-15 2-72,0 0-1,0 0 1,0-1 0,0 0-1,0 0 1,0 0-1,-1-1 1,1 1 0,-1-1-1,8-7 1,-2 0-201,0 0-1,13-19 1,-11 14 126,-6 8 155,0-1 0,-1-1 0,0 1 0,-1-1 0,1 1 0,-2-1 0,1-1 0,-1 1 0,-1 0 0,3-14 0,-4 18 38,7-39 88,-3-1 0,-1 1 1,-4-73-1,-1 53 206,1 55-106,0-1 0,3-15-1,-3 24-157,0 0 0,1 0-1,-1 0 1,0 0 0,0 0 0,1 0-1,-1 0 1,1 0 0,-1 0-1,1 1 1,-1-1 0,1 0-1,-1 0 1,1 0 0,0 1-1,1-2 1,-2 2-10,1 0-1,-1 0 1,0 0-1,0 0 0,1 1 1,-1-1-1,0 0 1,1 0-1,-1 0 1,0 0-1,0 1 1,1-1-1,-1 0 1,0 0-1,0 1 1,0-1-1,1 0 1,-1 1-1,0-1 0,0 0 1,0 0-1,0 1 1,0-1-1,0 0 1,0 1-1,1-1 1,-1 0-1,0 1 1,0-1-1,0 0 1,0 1-1,0-1 1,0 0-1,-1 1 0,1-1 1,0 0-1,0 1 1,0-1-1,1 10 75,0 0 0,0 0-1,1-1 1,1 1-1,0 0 1,7 15-1,2 6 52,-6-10 29,-2 0-1,5 38 1,4 20 279,-1-29-1022,6 59 0,-16-86 249,-1-11-307,5 24-1,10 8-1992,-8-23 1346,11 44-1427,-19-64 2675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3072,'0'0'976,"0"-3"-587,0-8-26,0 9 517,0-1-262,0 2-596,0 1 0,0-1 0,0 1-1,0-1 1,0 1 0,0-1-1,0 1 1,0-1 0,0 1 0,0-1-1,0 1 1,1-1 0,-1 1-1,0-1 1,0 1 0,0 0 0,1-1-1,-1 1 1,0-1 0,1 1-1,-1 0 1,0-1 0,1 1 0,-1 0-1,1-1 1,-1 1 0,1 0-1,-1-1 1,0 1 0,1 0 0,-1 0-1,1 0 1,-1 0 0,1-1-1,-1 1 1,1 0 0,-1 0 0,1 0-1,-1 0 1,1 0 0,0 0-1,0 0-13,-1 0-1,0 0 1,0 0-1,0 0 0,0 0 1,0 0-1,0 0 1,0 0-1,0 0 0,0 0 1,0 0-1,1 0 1,-1 0-1,0 0 0,0 0 1,0 0-1,0 0 0,0 0 1,0 0-1,0 0 1,0 0-1,0 0 0,0 0 1,1 0-1,-1 0 1,0 0-1,0 1 0,0-1 1,0 0-1,0 0 1,0 0-1,0 0 0,0 0 1,0 0-1,0 0 1,0 0-1,0 0 0,0 0 1,0 0-1,0 0 0,0 1 1,0-1-1,0 0 1,0 0-1,0 0 0,0 0 1,0 0-1,0 0 1,0 0-1,0 0 0,0 0 1,0 1-1,0-1 1,0 0-1,0 0 0,0 0 1,1 29 759,0-16-506,-1 1-1,0-1 0,-1 1 1,-3 15-1,-6 7 140,6-16-259,3-12-33,0 0 0,-1-1 0,1 1 0,-2-1 0,-5 14 0,5-13-13,-1 1-1,1 0 1,-1 10 0,2-12-55,1 0 0,-1-1 0,-1 1 0,1-1 0,-6 11 0,6-14-22,0 0 0,0 0 1,0 0-1,0 0 0,1 0 0,0 1 1,0-1-1,0 0 0,0 1 0,0-1 1,0 1-1,1-1 0,0 0 0,0 1 0,0 5 1,0-1-18,3-3-22,-2-3 21,1-1 0,-1 0-1,1 0 1,-1 1 0,1-1 0,-1 0 0,1 0-1,0-1 1,0 1 0,-1 0 0,1 0 0,0-1-1,0 1 1,0-1 0,0 0 0,0 0-1,-1 1 1,1-1 0,0 0 0,0-1 0,0 1-1,0 0 1,0-1 0,0 1 0,3-2 0,6-3 2,-8 4 3,0 0 0,0-1 0,0 1 1,1 0-1,-1 0 0,0 1 0,1-1 0,-1 1 0,0 0 0,6 0 0,169 0 758,-118 0-251,-58 0-160,-2 0-112,0 0-43,0 0-111,0 0-145,3 0-378,11 0-1265,2 0 444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2 229 1056,'-1'-10'133,"0"7"-101,1 0 0,0 1 0,0-1 0,0 0 0,0 1 0,1-1 0,-1 0 0,1 1 0,-1-1 0,3-4 0,0-4 231,0-1-1,1 1 0,1 0 1,7-15-1,1-10 1181,-10 26-1056,-2 7-264,0-1 1,0 1 0,0 0-1,-1 0 1,0-1 0,0 1-1,0-5 1,0 7-70,0 0 0,0-1 0,0 1 0,0 0 1,0-1-1,0 1 0,0 0 0,1-1 0,0-2 0,7-4 451,-8 8-486,1-1 0,-1 1 0,0 0-1,1 0 1,-1-1 0,0 1 0,1 0 0,-1 0 0,0-1 0,1 1 0,-1 0 0,0-1 0,0 1 0,1-1 0,-1 1 0,0 0 0,0-1-1,0 1 1,0-1 0,0 1 0,1 0 0,-1-1 0,0 1 0,0-1 0,0 1 0,0-1 0,0 0 0,-1-1 166,-1 4 56,0 0-160,1 0 0,-1 1 0,1-1 0,0 0 0,-1 0 0,1 1 0,0-1 0,1 1 0,-1-1-1,0 1 1,1-1 0,-1 1 0,1 0 0,0-1 0,0 1 0,0-1 0,0 4 0,-3 29 766,-8 15-285,-5 26-142,13-29-283,3 51 0,0-46-70,1-31 31,1 0-1,5 24 1,-3-18-28,-1-7 0,-3-12-33,1-1 0,0 1 0,1-1 1,0 1-1,0-1 0,6 13 0,-5-14 9,1 1-1,-1-1 1,1 0-1,0-1 1,1 1-1,-1-1 1,9 8-1,-11-12-124,-1 1-1,0-1 1,1-1-1,-1 1 1,1 0-1,0 0 1,-1 0 0,1-1-1,-1 1 1,1-1-1,0 1 1,-1-1-1,1 0 1,0 0-1,0 0 1,-1 0 0,1 0-1,0 0 1,0 0-1,-1 0 1,1-1-1,0 1 1,-1 0 0,1-1-1,0 0 1,-1 1-1,1-1 1,-1 0-1,1 0 1,-1 0 0,1 0-1,-1 0 1,0 0-1,0 0 1,2-3-1,44-42-5210,-28 27 3098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35 193 2496,'0'0'784,"0"0"-464,-2 2-80,0 0-186,1-1 0,0 0 0,0 0 0,0 1 0,0-1-1,0 1 1,0-1 0,0 1 0,0-1 0,1 1 0,-1 0 0,1-1 0,-1 1 0,1 0 0,0-1 0,-1 1 0,1 2 0,0 0 36,0-1 1,-1 1 0,1-1 0,-1 0 0,0 0 0,0 1 0,0-1 0,-2 3 0,-3 11 141,5-9-150,-1 1-1,1 0 1,1 0 0,-1 0-1,1 0 1,1 0 0,0 0-1,0 0 1,1-1 0,0 1-1,1 0 1,6 16-1,-4-17-56,1 0 0,0-1 0,0 0-1,0 0 1,1 0 0,0-1-1,1 1 1,12 7 0,-9-6 40,-7-5-55,0-1 0,0 0 0,0 0 0,1 0 0,-1 0-1,1 0 1,-1-1 0,1 0 0,0 0 0,-1 0-1,1-1 1,0 0 0,0 0 0,-1 0 0,6-1 0,-6 1-27,0-1 1,0 1 0,0-1 0,-1 0 0,1 0 0,0-1 0,-1 1-1,1-1 1,0 0 0,-1 0 0,0 0 0,0 0 0,0 0 0,0-1 0,0 0-1,0 1 1,3-5 0,0-11-118,-4 8 60,5-5-40,-6 13 98,-1 0 0,1 0 0,0 0 0,0 0 0,-1 0 0,1 0 1,-1 0-1,0 0 0,1 0 0,-1 0 0,0 0 0,0 0 1,0 0-1,-1 0 0,1 0 0,-1-3 0,-26-60-48,26 61 79,0 1 0,1 0 0,-2-1-1,1 1 1,0 0 0,-1 0 0,1 0 0,-1-1 0,0 2 0,0-1-1,0 0 1,0 0 0,-1 1 0,1-1 0,-1 1 0,1 0-1,-1 0 1,0 0 0,0 0 0,0 0 0,0 0 0,-5-1-1,5 2-35,1 0 0,-1 1-1,0-1 1,0 1 0,1-1-1,-1 1 1,0 0 0,0 0-1,0 0 1,1 1 0,-1-1-1,0 1 1,-5 1 0,-8 14-353,17-12 368,1 0 0,-1 0 0,1 0 0,0 0-1,0 0 1,1-1 0,-1 1 0,1-1-1,-1 0 1,1 1 0,4 2 0,-3-4 28,0 0 0,0 0 0,0 0-1,0-1 1,1 1 0,-1-1 0,1 0 0,7 1 0,40-1 225,-38-1-238,-8 0-28,1-1-1,0 0 1,-1 0-1,11-3 0,8-2-69,-4 2 37,-13 3 48,-1 0 1,1-1-1,0 1 0,-1-2 0,13-5 1,-3 0 19,29-14 5,-19 10 3,-18 8-21,-8 3-3,0 1 0,1-1 0,-1 1 0,1 0 0,-1 0 0,1-1 0,-1 1 0,1 0 0,1 0 0,-3 0 0,11 1-25,-14 4-28,-8 11-3,9-11 38,0-2 11,1 0 0,-1 0 0,1 0 0,0 0 1,0 0-1,0 0 0,0 0 0,1 0 0,-1 1 0,1-1 0,0 5 0,0 4 11,0-4 22,0 1-1,0-1 1,-3 17 0,0-15 20,-2 13 78,9-2-47,0-6-42,-3-9-22,0 0-1,0 0 1,-1 0-1,0 9 1,0 11 52,0-22-35,0 0 0,0 0 0,0 0 0,2 7 0,2 0 23,-1 1 86,-3-11-123,-1 0 0,1 0 0,-1 0 0,0 0 0,1 1 0,-1-1 0,0 0 0,0 0 0,0 0 0,-1 1 0,1-1-7,0 0 1,0 0-1,0 0 1,0 0-1,0-1 1,0 1-1,0 0 1,0-1-1,0 1 1,-3 1-1,-7-5 48,0-1-32,-19-2 18,0-5 10,28 11-55,0-1-1,1 1 1,-1-1 0,0 1-1,1-1 1,-1 0-1,0 0 1,1 0-1,-1 0 1,1 0-1,-1 0 1,1-1-1,0 1 1,-1 0-1,1-1 1,0 1-1,0-1 1,0 1-1,-1-3 1,-3-5-29,-2 0 0,6 8 21,1 1-1,-1-1 1,0 0 0,0 0 0,1 0 0,-1 0 0,0 0 0,1 0 0,-1 0 0,1 0 0,-1 0 0,1 0 0,0 0-1,0 0 1,-1-1 0,1 1 0,0 0 0,0 0 0,0 0 0,0 0 0,0 0 0,0-1 0,0 1 0,1 0 0,-1 0 0,1-2-1,1-1 10,0 0-1,0-1 0,1 1 0,-1 0 0,1 0 1,0 1-1,0-1 0,0 1 0,1-1 0,-1 1 1,1 0-1,0 0 0,5-3 0,10-5 51,34-14 1,-41 20-70,38-18-79,124-50-277,-146 64 335,0-1-1,-1-1 0,0-2 1,46-29-1,-46 27 165,-18 10-59,0-1 0,-1 1 0,1-1 0,8-8 0,-8 3 3,-1 0 1,14-23-1,-9 13-104,-11 18 51,1-1 0,-1 0 1,0 0-1,-1 0 0,1 0 0,-1 0 0,1-5 0,2-4 92,3-1 20,-6 13-75,0-1 0,-1 1 0,1 0 0,0-1 0,-1 0 0,1 1 0,-1-1 0,1 1 0,-1-1 0,0 0 0,1 1 0,-1-3 0,1-7 310,-5 22-354,-1-2-59,4-8 41,0 0-1,0 1 0,0-1 0,0 1 0,1 0 0,-1-1 0,0 1 1,1 0-1,-1-1 0,1 1 0,0 0 0,0 0 0,-1-1 1,1 4-1,0 12-21,0-7 7,-1 1 0,2-1 0,-1 0 0,1 1 0,1-1 0,0 0 0,0 1 0,8 17 0,-1-7 42,-5-14 2,-1 1 0,1-1 0,0 0 0,0 0 0,1 0 0,0-1 0,9 9 0,-11-12-3,4 5-37,0-1-1,1 1 0,0-2 0,1 1 1,0-1-1,16 9 0,-21-14 18,0 0 0,0 1 1,-1-1-1,1 1 0,4 3 0,-7-4 26,0 0-1,0-1 1,-1 1-1,1 0 0,0 0 1,-1 0-1,1-1 1,-1 1-1,1 0 0,-1 0 1,0 0-1,1 0 1,-1 0-1,0 0 1,0 0-1,1 0 0,-1 0 1,0 0-1,0 0 1,0 2-1,0-3-10,0 0-1,0 1 1,0-1-1,0 0 1,0 0 0,-1 0-1,1 1 1,0-1-1,0 0 1,0 0 0,0 1-1,0-1 1,0 0-1,0 0 1,0 0 0,-1 0-1,1 1 1,0-1-1,0 0 1,0 0 0,0 0-1,-1 0 1,1 1-1,0-1 1,0 0 0,0 0-1,-1 0 1,1 0-1,0 0 1,0 0 0,-1 0-1,1 0 1,0 0-1,-1 0 1,-21 14 497,11 0-102,8-13-316,0-1-1,0 1 1,0-1-1,0 1 1,0-1-1,-7 0 1,-22 2 283,29-1-342,0 0 0,0 1 0,0-1 0,-1 1 0,1 0 0,-3 2 0,2-1 3,0-1-1,0 1 1,0-1 0,-7 2-1,-13-1 102,18-3-81,6-3-117,0-10-5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6656,'-17'-16'2464,"17"16"-1920,0 16-160,-32-16-2944,32 0 1312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3232,'-28'-14'1035,"16"10"-506,12 4-522,-1 0 0,1 0 1,0 0-1,-1 0 1,1 0-1,0 0 1,0 0-1,-1 0 1,1 0-1,0 0 1,-1 0-1,1 0 1,0 1-1,0-1 1,-1 0-1,1 0 1,0 0-1,0 0 1,-1 1-1,1-1 1,0 0-1,0 0 0,-1 1 1,1 1 71,-1 0 0,0 0 0,1 0 0,0 0 0,-1 0 0,1 0 0,0 1 0,0-1 0,1 2 0,-1 78 785,7 27-335,2 20-130,-8-50-208,0-21 116,-6 64 0,0-79-82,1-15-25,0 35-1,4 125 607,-1-187-803,1-1 1,0 1 0,0-1 0,0 1 0,0-1-1,0 1 1,0-1 0,0 0 0,0 1-1,0-1 1,0 1 0,0-1 0,0 1 0,1-1-1,-1 1 1,0-1 0,0 0 0,0 1-1,1-1 1,-1 1 0,0-1 0,0 0 0,1 1-1,13 13 67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35 132 3904,'-1'-10'935,"-3"8"-250,3 3-652,1 0 0,-1-1 0,0 1 0,0 0 0,1 0 0,-1-1-1,0 1 1,1 0 0,-1 0 0,1 0 0,-1 0 0,0 1 0,1-1 13,-1 1 1,1-1 0,-1 1-1,1-1 1,0 1 0,0-1-1,-1 1 1,1-1 0,0 2 0,1-1-6,-1-1 0,0 1 0,-1-1 1,1 1-1,0-1 0,0 1 1,-1-1-1,1 1 0,-1 1 1,-1 0 66,0 1 0,0-1 0,1 1 0,-1 0 0,1 0 0,0 0 1,0 0-1,0 0 0,1 0 0,-1 7 0,1 18 194,-1-10-209,1-1 0,4 28 0,-3-41-68,1 0 0,0 0-1,0 0 1,1 0 0,-1-1-1,1 1 1,0-1-1,0 1 1,1-1 0,-1 0-1,9 6 1,-8-6 10,-2-2-23,0 0 0,0 0 0,0 0 0,1-1 0,-1 1 0,1-1 0,-1 1 0,1-1 0,0 0 0,-1 0 0,1 0 0,0-1 0,0 1 0,0-1 0,-1 1 0,1-1 0,0 0 0,0 0 0,3-1 0,-4 1-24,0 0 0,1-1 0,-1 1 0,0-1 0,0 0-1,0 0 1,0 0 0,0 0 0,0 0 0,0 0 0,0-1-1,-1 1 1,1 0 0,0-1 0,-1 1 0,1-1-1,-1 0 1,1 0 0,-1 0 0,0 1 0,0-1 0,0 0-1,0 0 1,1-3 0,3-22-196,1 11 95,-4 13 83,-1-1 0,0 1 0,0-1-1,0 0 1,0 1 0,-1-1 0,1 0 0,-1-3 0,-1 1-22,0 0 0,0-1 0,0 1 0,-1 1 0,0-1 0,0 0 0,-1 0 0,1 1 0,-1-1 0,-1 1 0,-5-8 0,7 11 52,1-1-15,-1 0 0,1 1 0,-1 0-1,0-1 1,1 1 0,-1 0 0,0 0 0,0 0-1,-1 0 1,1 1 0,0-1 0,-1 0 0,1 1-1,-1 0 1,1-1 0,-1 1 0,0 0 0,0 0-1,-2 0 1,5 1 13,0 0 0,0 0 0,-1 0 0,1 0 0,0 0 0,0 0 0,0 0 0,0 0 0,0 0 0,0 0 0,0 0 1,0 0-1,0 0 0,-1 0 0,1 0 0,0 0 0,0 0 0,0 0 0,0 0 0,0 0 0,0 0 0,0 0 0,0 0 0,0 0 0,0 0 0,0 0 0,-1 0 0,1 0 0,0 0 0,0 0 0,0 0 0,0-1 0,0 1 0,0 0 0,0 0 0,0 0 0,0 0 0,0 0 0,0 0 1,0 0-1,0 0 0,0 0 0,0 0 0,0-1 0,0 1 0,0 0 0,0 0 0,0 0 0,0 0 0,0 0 0,0 0 0,0 0 0,0 0 0,0 0 0,0 0 0,0-1 0,2-6-37,2 8 17,6 3 14,7-10 8,2 12-16,-15-7 5,1 0 1,-1 0-1,0-1 1,0 1-1,1-1 1,-1 0-1,5-3 1,17-8-50,21-3-84,-31 11-10,0 0 0,0-1 1,-1-1-1,0 0 0,22-15 0,-33 19 127,0 0 16,0 0 1,0 0-1,0 0 0,-1 0 1,0 0-1,1-1 1,-1 1-1,0-1 0,-1 0 1,1 0-1,2-5 0,-2-16 102,-3 25-90,0 0 1,0 0-1,0 0 0,0 0 1,0 0-1,0-1 0,0 1 0,0 0 1,0 0-1,1 0 0,-1 0 1,0 0-1,0-1 0,0 1 0,0 0 1,0 0-1,0 0 0,0 0 1,0 0-1,0-1 0,0 1 0,0 0 1,0 0-1,-1 0 0,1 0 1,0 0-1,0 0 0,0-1 0,0 1 1,0 0-1,0 0 0,0 0 1,0 0-1,0 0 0,0 0 0,0 0 1,-1-1-1,1 1 0,0 0 1,0 0-1,0 0 0,0 0 0,0 0 1,0 0-1,-1 0 0,1 0 1,0 0-1,0 0 0,0 0 0,0 0 1,0 0-1,-1 0 0,1 0 0,-5 0 23,0 0-1,0 1 0,1 0 0,-1 0 0,0 0 0,0 0 1,1 1-1,-1-1 0,1 1 0,-1 1 0,1-1 0,0 1 1,0-1-1,0 1 0,0 0 0,0 0 0,1 1 0,-1-1 1,1 1-1,0 0 0,0 0 0,0 0 0,1 0 0,0 1 1,-1-1-1,1 0 0,1 1 0,-1 0 0,1-1 0,0 1 0,0 0 1,0 0-1,0 0 0,1 6 0,0-7-19,0-1 0,0 0-1,0 0 1,1 0 0,-1 0-1,1 0 1,0 0 0,0 0-1,0 0 1,3 6 0,0-4 8,0 0 1,1 1-1,-1-1 0,6 4 1,6 6 28,44 34 183,-38-24-75,-4-19-85,-9-4-37,8 4 36,-14-4-45,1-1 1,-1 0-1,1 0 1,-1 0-1,1 0 1,5 0-1,-4-1 206,-10 0-64,-1 0-129,0 1 0,1 0 0,-1 1 0,-5 1 0,5-1-81,0 0 0,-1 0 0,1-1-1,-9 1 1,11-2 41,1 0 0,0 1 0,-1-1 0,1 1 0,0-1 0,-1 1 0,1 0 0,-6 3 0,-7 2 74,2-3-9,12-3-52,-1 0 1,1 1 0,0-1 0,-1 1 0,1 0 0,0 0-1,-1-1 1,1 2 0,0-1 0,0 0 0,0 0 0,0 1-1,0-1 1,-2 3 0,-13 10-58,7-11-115,20-4 64,10-1 93,10-12 38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3904,'-27'0'1253,"16"3"-762,2 1-402,1 0 259,-1 0 1,1 0-1,-12 10 0,9 2 452,-14 3 123,21-14-861,0-1 0,1 1 0,0 0 0,-1 0 0,2 0-1,-1 0 1,1 1 0,-1-1 0,1 1 0,1-1 0,-1 1 0,1 0 0,0 0 0,0 6-1,0-4-53,1-1-1,1 1 0,-1 0 0,1 0 1,0-1-1,1 1 0,0 0 0,0-1 1,0 1-1,5 7 0,-5-11 2,1 1 1,0-1-1,0 0 0,0 0 1,1 0-1,-1 0 0,8 5 1,3 5 27,9 14 79,-20-24-98,0 0 0,1 1 0,-1-1 0,1 0 0,5 4 0,24 11 238,-32-18-249,-1-1-1,0 0 1,1 1 0,-1-1-1,0 0 1,0 1 0,1-1-1,-1 1 1,0-1 0,0 1-1,0-1 1,0 1 0,1-1-1,-1 1 1,0-1-1,0 1 1,0-1 0,0 1-1,0-1 1,0 1 0,0-1-1,0 0 1,0 1 0,-1-1-1,1 1 1,0-1 0,0 1-1,0-1 1,0 1 0,-1-1-1,1 1 1,0-1 0,-1 0-1,1 1 1,-1 0 0,1-1-7,-3 1 8,-1 0 0,0-1 0,1 1 0,-1-1 0,0 0 1,1 1-1,-1-2 0,-5 1 0,4-1-44,-61 1-268,63 1 234,1-1 1,-1 0-1,1 0 0,-1 0 0,1 0 0,-1 0 0,0-1 0,1 1 1,-1-1-1,1 0 0,-1 1 0,1-1 0,0 0 0,-1-1 0,1 1 1,0 0-1,0-1 0,0 1 0,-4-4 0,-10-11-671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3072,'-16'0'1120,"16"0"-864,0 0-64,0 0 1024,0 16-704,-33 0 768,16 17-736,1 33 864,0-1-800,-1 34-160,1-18-288,16 1 384,0 0-320,0 0-32,0-33-96,16 1-640,-16-18 288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3328,'68'0'2416,"-58"1"-2233,-6-1-120,0 0 0,0 0-1,-1 0 1,1 0-1,0 0 1,0-1-1,-1 1 1,6-3-1,68-27 573,-73 29-595,-1-1 0,1 0 0,0 0-1,-1 0 1,0-1 0,0 1 0,1-1 0,-1 1 0,-1-1-1,6-7 1,6-4 135,10-8 60,-23 20-208,0 0-1,0 0 1,0 0 0,-1 0-1,1 0 1,-1 0 0,1-4-1,1-4 65,1 1-37,-2 7-38,0-1-1,-1 1 1,1 0-1,-1 0 1,1 0-1,-1-1 1,0 1-1,0 0 0,0-1 1,0-1-1,-1 3-10,1 0 0,0 1-1,0-1 1,-1 1-1,1-1 1,0 0-1,-1 1 1,1-1 0,0 1-1,-1-1 1,1 1-1,-1 0 1,1-1-1,-1 1 1,1-1 0,-1 1-1,0-1 1,-1 1 3,0-1 1,0 0 0,0 1-1,0-1 1,0 1-1,0 0 1,0 0-1,-3 0 1,-6-1 0,6 1-4,1-1 0,-1 1 0,0 1 0,1-1 0,-1 0 0,0 1 0,1 0 0,-1 0 0,-4 2 0,-24 22 96,24-19-85,6-4 13,-1 1 1,1-1-1,0 1 0,0-1 1,0 1-1,0 0 0,0 0 1,1 1-1,-1-1 0,1 0 1,0 1-1,0 0 0,-2 5 1,0 0 30,1 0 0,1 1 1,0-1-1,0 0 1,1 1-1,0-1 0,1 15 1,0-18-33,0-1 1,1 1-1,0-1 1,0 1-1,0-1 1,1 1-1,0-1 0,0 0 1,0 0-1,0 0 1,1 0-1,0 0 1,0-1-1,1 1 1,3 3-1,-5-6-38,1 0-1,-1 0 0,1 0 1,0 0-1,-1-1 0,1 1 1,0-1-1,0 0 0,0 0 1,0 0-1,0 0 0,0 0 1,0-1-1,1 1 0,-1-1 1,4 0-1,6-1-22,-1 0 0,24-6 0,-5 2-1,-9 2 9,21-3-318,-26 1-118,0-1 1,0 0 0,-1-2-1,20-11 1,-12 4-616,43-35 1,-57 41 882,1 0 1,-2-1-1,0 0 1,0 0-1,-1-1 1,0 0-1,-1-1 1,0 0 0,-1 0-1,0 0 1,5-17-1,0-1 137,-4 13 238,6-24 0,-12 36-86,0 1 0,-1-1 0,1 1 1,-1-1-1,0 0 0,0 1 0,0-1 0,-1 1 0,1-1 0,-3-6 1,-9-13 1669,12 23-1674,-1 0 0,1 0 0,-1 0 0,1 1 0,-1-1 0,1 0 0,-1 1 0,0-1 0,0 0 0,1 1-1,-1-1 1,0 1 0,0-1 0,0 1 0,1 0 0,-1-1 0,0 1 0,0 0 0,-1-1 0,-4 4 574,5-1-613,-1 0-1,1 0 1,0 1-1,-1-1 0,1 0 1,0 1-1,0-1 0,0 0 1,1 1-1,-1-1 0,0 6 1,-2 6 22,0-4-23,2-7-36,0 0 0,0 1 1,0-1-1,1 0 0,-1 6 1,5 20 36,0-11-37,-2-5-12,-1-4 11,0 0-1,1 0 0,0-1 0,0 1 0,1-1 0,0 0 0,0 0 1,1 0-1,0 0 0,7 9 0,24 21 129,-23-27-41,-7-6-65,1-1-1,0 1 0,0-2 1,0 1-1,8 3 0,-8-5-30,-5-1-13,0-1-1,0 1 0,0-1 0,0 1 1,0-1-1,0 1 0,0 0 0,0-1 1,0 1-1,0 0 0,0 0 1,0-1-1,-1 1 0,2 1 0,-6 3-101,-10 1-2,-23 12-84,29-13 160,-1-1 1,0 1-1,0-2 1,-17 6-1,-18-4 25,6 6 10,22-8 3,9-2-8,1 0 0,0 0 0,0 1 0,1 0 0,-12 5 0,3-5-246,18-2 209,0-1-1,0-1 0,0 1 1,0-1-1,-1 1 0,1-1 0,0 0 1,-1 0-1,5-4 0,13-7 129,-6 6-127,-1-1 0,0 0 0,-1-1 0,1-1-1,-2 0 1,24-23 0,-36 33 41,12-12-80,25-20 0,23-6 27,-15 3 121,11-9 8,-33 28-85,29-25 1,-46 36 28,0 0 1,-1-1-1,1 0 0,-1 0 1,0 0-1,-1-1 0,0 0 1,0 0-1,4-9 0,-7 13 15,0 0-1,0 0 0,-1 0 1,1 0-1,-1 0 0,0 0 0,0 0 1,0 0-1,0 0 0,0 0 1,-1 0-1,1 0 0,-3-5 0,3 8-6,-1-1 0,1 0-1,-1 1 1,1-1-1,-1 1 1,1-1 0,-1 1-1,1-1 1,-1 1 0,0 0-1,1-1 1,-1 1-1,0 0 1,1 0 0,-1-1-1,0 1 1,0 0-1,1 0 1,-1 0 0,0 0-1,0 0 1,1 0 0,-1 0-1,0 0 1,0 0-1,1 0 1,-1 0 0,0 1-1,1-1 1,-1 0-1,0 0 1,1 1 0,-2-1-1,1 1-2,-1 0 0,1-1-1,-1 1 1,1 0 0,0 0-1,-1 0 1,1 0-1,0 0 1,0 0 0,0 0-1,0 0 1,0 0 0,0 0-1,0 1 1,-1 2 0,-4 26 119,3-21-117,2-5-22,0-1 0,0 1 1,0 0-1,1 0 0,-1 6 0,6 28-26,-2-19 5,0 7-3,-2-17 25,0 0 0,0 0-1,1-1 1,0 1 0,1 0 0,6 13-1,-2-9 25,1-1 0,1-1 0,0 1 0,14 13 0,14 17 87,-15-12-32,-10-21-40,-11-8-15,0-1 0,0 1 0,0 0 0,0-1 0,0 1 0,0 0 0,0 0 0,0 0 0,0 0 0,0 0 0,0 0 0,-1 0 0,1 0 0,0 0 0,-1 0 0,1 0 0,0 0 0,-1 0 0,0 1 0,1-1 0,-1 0 0,0 0 0,0 1 0,1 1 0,-1-3-17,0 1 1,0 0-1,0 0 0,0-1 1,-1 1-1,1 0 0,0-1 0,0 1 1,0 0-1,-1-1 0,1 1 1,0 0-1,-1-1 0,1 1 1,0-1-1,-1 1 0,1 0 1,-1-1-1,1 1 0,-1-1 1,1 0-1,-1 1 0,0-1 0,1 1 1,-1-1-1,1 0 0,-1 1 1,0-1-1,1 0 0,-1 0 1,0 1-1,1-1 0,-1 0 1,0 0-1,0 0 0,1 0 1,-1 0-1,0 0 0,-1 0 0,-8 2 58,1 2-23,-10 3 21,-3-5-38,0 0 0,0-2 0,-1 0 0,-24-4 0,11-7-95,27 9-84,5 1 141,-1 1 1,1-1-1,0-1 1,0 1-1,-5-3 1,8 4-51,0 0 1,1-1 0,-1 1-1,0-1 1,1 1 0,-1 0-1,1-1 1,-1 1 0,1-1-1,-1 0 1,1 1 0,-1-1-1,1 1 1,0-1 0,-1 0-1,1 1 1,0-1 0,0 0-1,-1 1 1,1-1 0,0 0-1,0 0 1,0 1 0,0-1-1,0 0 1,0 1 0,0-1-1,0 0 1,0 0 0,0 1-1,0-1 1,0 0 0,1 1-1,-1-1 1,0 0 0,1 1-1,-1-1 1,1-1 0,13-14-1208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182 192 2560,'14'0'832,"-14"0"-826,0 0 0,1 0-1,-1 0 1,0 0 0,0 0 0,0 0 0,0 0 0,0 0-1,0 0 1,1 0 0,-1 0 0,0 0 0,0 0-1,0 0 1,0 0 0,0-1 0,0 1 0,1 0 0,-1 0-1,0 0 1,0 0 0,0 0 0,0 0 0,0 0 0,0 0-1,0-1 1,0 1 0,0 0 0,0 0 0,1 0 0,-1 0-1,0 0 1,0 0 0,0-1 0,0 1 0,0 0-1,0 0 1,0 0 0,0 0 0,0 0 0,0-1 0,0 1-1,0 0 1,0 0 0,0 0 0,-1 0 0,1 0 0,0-1-1,0 1 1,0 0 0,0 0 0,0 0 0,0 0 0,0-22 324,0 22-314,0 0 1,0-1-1,-1 1 0,1 0 0,0 0 0,0 0 1,0 0-1,0 0 0,0 0 0,0-1 0,0 1 1,0 0-1,0 0 0,0 0 0,0 0 0,0 0 1,0-1-1,0 1 0,0 0 0,0 0 0,0 0 1,0 0-1,0 0 0,0-1 0,0 1 0,0 0 1,0 0-1,0 0 0,0 0 0,0 0 0,1 0 1,-1 0-1,0-1 0,0 1 0,0 0 0,0 0 1,0 0-1,0 0 0,0 0 0,0 0 0,1 0 0,-1 0 1,0 0-1,0 0 0,0-1 0,0 1 0,0 0 1,1 0-1,-1 0 0,0 0 0,0 0 0,0 0 1,1 0-1,-1 0-1,0 1 0,0-1 0,0 0 1,1 0-1,-1 0 0,0 0 0,0 0 1,0 0-1,1 0 0,-1 0 0,0 0 0,0 0 1,1 0-1,-1 0 0,0 0 0,0 0 1,0 0-1,1 0 0,-1 0 0,0 0 0,0 0 1,0 0-1,1 0 0,-1 0 0,0-1 0,0 1 1,0 0-1,1 0 0,-1 0 0,0 0 1,0 0-1,0-1 0,0 1 0,1 0 0,-1 0 1,0 0-1,0-1 0,0 1 0,0 0 1,0 0-1,0 0 0,0-1 0,0 1 0,0 0 1,0 0-1,0 0 0,0-1 0,0 1 0,0 0 1,0 0-1,0-1 0,0 1 0,0 0 1,0 0-1,0 0 0,0-1 0,0 1 0,0 0 1,0 0-1,0 0 0,0-1 0,0 1 0,-1 0 1,1 0-1,0 0 0,0-1 0,0 1 1,-16-16 1174,9 10-925,7 6-254,0 0 0,-1 0-1,1-1 1,0 1 0,0 0-1,-1 0 1,1-1 0,0 1-1,0 0 1,-1 0 0,1 0-1,0 0 1,-1 0 0,1 0-1,0-1 1,-1 1 0,1 0-1,0 0 1,-1 0 0,1 0-1,0 0 1,-1 0 0,1 0-1,0 0 1,-1 1 0,-6-2 63,3 1-50,0-1-1,1 1 1,-1 0 0,0 0 0,0 1-1,0-1 1,1 1 0,-6 1 0,-2 3-30,0 1-1,1-1 1,0 2 0,0-1 0,-15 14-1,19-11 69,0-1-1,0 1 0,1 0 1,0 0-1,1 1 0,0-1 1,0 1-1,1 0 0,-3 19 1,4-20-55,1 0-1,0 0 1,1 0 0,0 0 0,2 18 0,-1-22 6,0-1-1,1 1 1,-1-1 0,1 1 0,0-1 0,0 1 0,0-1-1,1 0 1,0 0 0,0 0 0,0 0 0,4 4 0,-4-5 2,0 0 0,1 0-1,-1 0 1,1-1 0,-1 1 0,1-1 0,0 0 0,5 2 0,1-1 36,0 0 0,18 1 1,-12-1-16,-4-1-5,0 0-1,13-1 1,26-5 72,-23 0-52,-1 2-15,-12 1-14,23-4 0,-26 1-8,25-9 0,-18 5-4,44-14 59,-11-5 128,-36 19-142,-10 6-26,0-1 1,0 0 0,0 0 0,-1-1 0,1 1-1,-1-1 1,0-1 0,0 1 0,8-9-1,-3 0 63,-1 0 0,0-1 0,12-25 0,-15 21-69,-5 17-21,0 0 0,-1 0 0,1-1 0,-1 1-1,1 0 1,-1 0 0,0-1 0,1 1-1,-1 0 1,0-1 0,0 1 0,0 0 0,0-1-1,0 1 1,0 0 0,0-1 0,-1 1-1,1 0 1,0-1 0,-1 1 0,1 0 0,-1 0-1,1 0 1,-1-1 0,-1 0 0,2 0-23,-1-1 1,0 1-1,1 0 1,0-1-1,-1 1 1,1-1-1,0 1 1,0-5-1,1 3-56,-1 4 75,0 0 0,0 0-1,0 0 1,0 0 0,0 0-1,0-1 1,0 1 0,0 0-1,0 0 1,0 0 0,0 0-1,0 0 1,0 0 0,0 0-1,0 0 1,0 0 0,0 0-1,0-1 1,0 1 0,0 0-1,0 0 1,0 0 0,0 0-1,0 0 1,0 0 0,-1 0-1,1 0 1,0 0 0,0 0-1,0 0 1,0 0 0,0-1-1,0 1 1,0 0-1,0 0 1,0 0 0,0 0-1,0 0 1,0 0 0,-1 0-1,1 0 1,0 0 0,0 0-1,0 0 1,0 0 0,0 0-1,0 0 1,0 0 0,0 0-1,0 0 1,-1 0 0,1 0-1,0 0 1,0 0 0,0 0-1,0 0 1,-11 0-41,8 0-53,3 0 98,-1 0-1,1 0 0,-1 0 0,1 0 1,-1 0-1,1 0 0,-1 0 0,1 0 1,-1 0-1,1 0 0,-1 0 1,1 0-1,-1 0 0,1 0 0,-1 1 1,1-1-1,-1 0 0,1 0 0,-1 0 1,1 1-1,0-1 0,-1 0 0,1 1 1,-1-1-1,1 0 0,0 1 1,-1-1-1,1 1 0,0-1 0,0 0 1,-1 1-1,1 0 0,-5 6 37,-2-2-10,7-5-27,-1 0 1,1 0-1,-1 1 1,1-1-1,0 0 1,-1 0-1,1 1 1,0-1 0,-1 0-1,1 1 1,0-1-1,-1 0 1,1 1-1,0-1 1,0 0-1,-1 1 1,1-1-1,0 1 1,0-1-1,0 0 1,0 1-1,0-1 1,-1 1-1,1-1 1,0 0-1,0 1 1,0-1-1,0 1 1,0-1 0,0 1-1,1-1 0,-1 1 0,0-1 0,0 0 0,0 0 0,0 0 0,0 0 0,0 0 0,0 0-1,0 0 1,0 0 0,0 0 0,0 0 0,0 1 0,0-1 0,0 0 0,0 0 0,0 0 0,0 0 0,0 0 0,0 0 0,0 0 0,-1 0 0,1 0-1,0 0 1,0 1 0,0-1 0,0 0 0,0 0 0,0 0 0,0 0 0,0 0 0,0 0 0,0 0 0,0 0 0,0 0 0,0 0 0,0 0 0,-1 0 0,1 0-1,0 0 1,0 0 0,0 0 0,0 0 0,0 0 0,0 0 0,0 0 0,0 0 0,0 0 0,0 0 0,-1 0 0,1 0 0,0 0 0,0 0 0,0 0-1,0 0 1,0 0 0,-1 0-6,0 0-1,0 1 0,1-1 1,-1 0-1,0 1 0,0-1 1,1 0-1,-1 1 0,0-1 1,1 1-1,-1-1 0,0 1 1,1-1-1,-1 1 0,1-1 1,-1 1-1,1 0 0,-1-1 1,1 1-1,0 0 0,-1-1 1,1 1-1,0 0 0,-1 0 1,1-1-1,0 1 0,0 0 0,0 0 1,0-1-1,-1 1 0,1 0 1,0 0-1,1 0 0,-1 0 1,0-1-1,0 1 0,0 0 1,0 0-1,1-1 0,-1 1 1,0 0-1,0 0 0,1-1 1,-1 1-1,1 0 0,0 0 1,10 5-155,-4 5 71,-7-10 90,0 0-1,1 0 1,-1 1-1,1-1 1,-1 0-1,1 0 1,0 0 0,-1-1-1,1 1 1,0 0-1,0 0 1,0 0-1,0 0 1,0-1-1,1 2 1,-1-2-1,1 1 0,-1-1 0,1 1 1,-1-1-1,1 0 0,-1 1 0,1-1 1,-1 0-1,2 0 0,-1 0-9,-1 0 1,1 0-1,-1 0 0,1 0 0,-1 0 1,1 0-1,-1 1 0,1-1 0,1 1 0,46 27-17,-48-28 27,1 1 0,0-1 0,-1 1 0,1-1 0,0 1 0,0-1-1,-1 0 1,1 0 0,0 0 0,0 0 0,-1 0 0,1-1 0,0 1 0,0 0 0,-1-1 0,1 1 0,0-1 0,-1 0 0,1 1 0,-1-1 0,1 0 0,2-2 0,-2 2 17,-1 0 0,1 0 0,0 0 0,0 0 0,0 0 0,0 1 0,0-1 0,0 1 0,3-1 0,0-2 46,6-8-21,-11 11-40,1 0 0,-1-1 0,0 1 0,0 0 1,1-1-1,-1 1 0,0 0 0,1-1 0,-1 1 0,1 0 0,-1 0 0,0 0 0,1-1 1,-1 1-1,1 0 0,-1 0 0,1 0 0,-1 0 0,1 0 0,-1 0 0,0 0 0,1 0 1,-1 0-1,1 0 0,-1 0 0,1 0 0,4-1 25,-4-2-12,0-1 1,0 1-1,-1-1 1,1 1-1,-1 0 1,0-1-1,0 1 1,0-1-1,-1 1 0,1-1 1,-3-5-1,-8-4-5,11 12-19,0 1 0,-1-1 0,1 1 1,0-1-1,-1 1 0,1-1 0,0 1 0,-1-1 0,1 0 0,0 1 1,0-1-1,0 1 0,0-1 0,-1 0 0,1 1 0,0-1 0,0 0 0,0 1 1,0-1-1,1 1 0,-1-1 0,0 0 0,0 1 0,0-1 0,1 0 1,-1 0-18,0 1 19,0 0 0,0 0-1,0 0 1,0 0 0,0 0 0,0 0 0,0 0 0,0 0 0,-1 0 0,1 0 0,0-1 0,0 1 0,1 0 0,-1 0-1,0 0 1,0 0 0,0 0 0,0 0 0,0 0 0,0 0 0,0 0 0,0 0 0,0-1 0,0 1 0,0 0 0,0 0-1,0 0 1,0 0 0,0 0 0,0 0 0,0 0 0,0 0 0,0 0 0,0 0 0,1 0 0,-1 0 0,0 0 0,0 0 0,0 0-1,0 0 1,0 0 0,0 0 0,0-1 0,0 1 0,0 0 0,0 0 0,1 0 0,-1 0 0,0 0 0,0 0 0,0 1-1,0-1 1,0 0 0,0 0 0,0 0 0,0 0 0,15-5-205,-13 4 215,-1 0 1,1 0-1,0 0 1,-1 1-1,1-1 1,0 1-1,-1-1 1,4 1-1,20 4 99,-18-2-17,0 0 1,-1-1-1,12 1 0,-7-2-23,0 1-1,0 1 0,-1 0 1,12 3-1,14 4 21,-25-6-20,1 1 1,-1 0-1,11 6 1,-9-3 34,0-2 1,17 6-1,0-6 9,-8 6-64,-9-8-39,-10-2 30,0-1 1,0 1-1,0 0 0,0 0 0,-1 0 0,4 2 0,-5-2-17,0-1-1,0 1 1,-1 0-1,1-1 1,0 1 0,-1 0-1,1 0 1,0 0-1,-1-1 1,1 1-1,-1 0 1,1 0-1,-1 0 1,0 0-1,1 0 1,-1 0-1,0 0 1,0 0-1,0 0 1,0 0 0,1 0-1,-2 2 1,1-1 89,0-2-15,0 0 64,-16 0-129,16 3-292,0-3 254,3 11-175,-3-10 180,1-1 0,-1 1 0,1-1 0,-1 0 1,1 1-1,-1-1 0,1 0 0,0 0 1,-1 0-1,1 1 0,-1-1 0,1 0 0,0 0 1,-1 0-1,1 0 0,0 0 0,-1 0 1,1 0-1,-1 0 0,1 0 0,0-1 0,-1 1 1,1 0-1,-1 0 0,1 0 0,0-1 1,-1 1-1,1 0 0,-1-1 0,1 1 0,0-1 1,3-1 16,-1 0 4,0 1-1,0-1 0,0 1 0,1 0 0,-1 0 0,0 0 0,1 0 0,-1 0 0,1 1 0,3-1 0,0 1-32,0-2 0,-1 1 0,1-1-1,0 0 1,0 0 0,-1-1-1,0 0 1,1 0 0,8-7 0,27-11-162,-7 9 295,-17 6-6,25-11 1,71-46 365,-109 61-452,-1-1-1,1 0 0,-1 0 1,0 0-1,0 0 0,-1-1 1,1 1-1,-1-1 0,1 0 1,-1 0-1,3-6 0,-4 7-21,0 0 0,0 1-1,0-1 1,-1 0 0,1 0-1,-1 0 1,0 0-1,0 0 1,0 0 0,-1 0-1,1 0 1,-1 0 0,1-1-1,-1-4 1,0 6-15,0 0 0,-1-1 0,1 1 0,-1-1-1,1 1 1,-1 0 0,0 0 0,0-1 0,0 1 0,0 0 0,-3-4 0,4 5 14,-1 0 1,0 0 0,0-1 0,0 1-1,0 0 1,0 1 0,0-1 0,0 0-1,0 0 1,-1 0 0,1 1-1,0-1 1,0 0 0,-1 1 0,1-1-1,0 1 1,-1 0 0,1-1 0,-3 1-1,-3 1 134,0 0-1,0 1 0,1 0 0,-1 0 1,0 0-1,1 1 0,-1 0 0,1 1 1,-10 6-1,14-8-112,0 1 0,0 0-1,0 0 1,0 0 0,1-1 0,-1 1 0,1 1 0,0-1-1,0 0 1,-1 5 0,1-6-12,1 0 1,-1 0-1,1 1 0,0-1 1,0 0-1,0 1 1,0-1-1,0 0 0,0 1 1,1-1-1,-1 0 0,1 0 1,0 1-1,0-1 1,1 3-1,0-2 16,0-1 1,1 0-1,-1 0 0,0 0 1,1 0-1,-1-1 0,1 1 1,-1-1-1,1 1 0,0-1 1,5 2-1,2 0 51,0 0 0,14 1 0,5-1-9,1-1-1,-1-2 1,0 0-1,0-3 1,0 0-1,37-9 1,-12-5-2525,9 1 625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2400,'0'-46'2000,"0"49"-1914,0 1 0,1-1 0,0 1 0,0-1 0,0 1 0,0-1 0,0 1 0,3 2 0,2 9 68,4 9 107,5 13 10,-1 0-1,12 59 0,-18-56-182,-2-8-84,16 54 0,3-29-52,-19-17 53,-4-19 6,4 15 21,-3-21 69,1 29 0,-4-6 134,0-21-160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4896,'-17'0'1824,"17"0"-1440,-16 17-96,16-17 224,0 16-352,-16-16 192,16 16-192,-17-16-640,17 17 256</inkml:trace>
  <inkml:trace contextRef="#ctx0" brushRef="#br0" timeOffset="1">50 344 4800,'-16'17'1792,"16"-17"-1408,-17 49-96,17-49 224,0 16-352,-16-16 288,16 0-256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99 2144,'-14'-14'699,"11"12"-417,3-1-36,0-8 340,0 11-576,0 0-1,0 0 1,0 0 0,0 0-1,0 0 1,0-1 0,0 1-1,0 0 1,0 0 0,0 0-1,0 0 1,0 0-1,0 0 1,0 0 0,0 0-1,0 0 1,0-1 0,0 1-1,0 0 1,0 0 0,0 0-1,0 0 1,0 0 0,0 0-1,0 0 1,0 0-1,0 0 1,0 0 0,0 0-1,0 0 1,0-1 0,0 1-1,0 0 1,-1 0 0,1 0-1,0 0 1,0 0-1,0 0 1,0 0 0,0 0-1,0 0 1,0 0 0,0 0-1,0 0 1,0 0 0,-1 0-1,1 0 1,0 0-1,0 0 1,0 0 0,0 0-1,0 0 1,0 0 0,0 0-1,0 0 1,-1 0 0,1 0 34,-1 0 0,1 0 0,-1 0 0,1 0 1,-1 0-1,1 0 0,-1 0 0,1 0 0,-1 0 1,1 0-1,0-1 0,-1 1 0,1 0 0,-1 0 1,1-1-1,-1 1 0,1 0 0,0 0 0,-1-1 1,1 1-1,0-1 0,-1 1 0,1 0 0,0-1 1,-1 1-1,1-1 0,0 1 0,0 0 0,-1-2 1,0-15 1337,1 12-1280,0 5-97,0 0 0,0 0-1,0 0 1,0 0 0,0 0 0,0 0 0,0 0-1,0-1 1,0 1 0,0 0 0,0 0-1,0 0 1,0 0 0,0 0 0,0 0-1,0 0 1,0 0 0,0 0 0,0 0 0,0-1-1,0 1 1,0 0 0,0 0 0,0 0-1,0 0 1,0 0 0,0 0 0,-1 0-1,1 0 1,0 0 0,0 0 0,0 0 0,0 0-1,0 0 1,0 0 0,0-1 0,0 1-1,0 0 1,0 0 0,0 0 0,-1 0 0,1 0-1,0 0 1,0 0 0,0 0 0,0 0-1,0 0 1,0 0 0,0 0 0,0 0-1,0 0 1,0 0 0,-1 0 0,1 0 0,0 0-1,0 1 1,0-1 5,-1 0 0,1 0 0,-1 0 0,1 0 0,-1 0 0,1 0 0,0 0 0,-1-1 0,1 1 0,-1 0 0,1 0 0,-1 0 0,1 0 0,0 0 0,-1-1 0,1 1 0,-1 0-1,1 0 1,0-1 0,-1 1 0,1 0 0,0 0 0,0-1 0,-1 1 0,1 0 0,0-1 0,-1 1 0,1-1 0,0 1 0,0-1 0,-5-6 246,-9 1 59,6 1-107,6 4-172,1 0 0,-1 0 1,1 0-1,-1 1 0,1-1 0,-1 0 1,0 1-1,1-1 0,-1 1 1,0-1-1,1 1 0,-1 0 0,0 0 1,-3 0-1,3 0-1,0-1-1,-1 1 1,1 1-1,-1-1 1,1 0-1,-1 1 1,1-1-1,-1 1 1,1 0-1,0-1 1,-1 1-1,1 0 1,0 1-1,0-1 1,0 0-1,0 1 1,0-1 0,-3 3-1,2-1 8,0-1-1,0 0 1,0 0-1,0 0 1,0-1-1,-1 1 1,1-1-1,0 1 1,-1-1-1,1 0 1,-7 0-1,6 0-5,0 0 1,0 0-1,-1 1 0,1-1 0,0 1 1,-5 3-1,4-1 57,0 0-1,0 0 1,-8 9 0,9-9 6,0 1 0,-1-1 1,-9 7-1,0-1 82,-1 0 1,-19 19-1,26-21-112,5-5-17,-1 0-1,1 1 1,0-1-1,0 1 1,-3 4 0,-10 25 252,15-30-276,0 0 0,0 0 0,1 0 0,-1 0 0,1 0 0,0 0 0,0 0 0,0 0 0,0 0 1,1 4-1,-1 2 63,0 59 378,0-66-463,0 0-1,0 0 1,1-1 0,-1 1 0,0 0 0,1-1-1,-1 1 1,1 0 0,0-1 0,-1 1-1,1-1 1,0 1 0,0-1 0,0 1 0,0-1-1,0 1 1,0-1 0,2 1 0,1 2 24,0-1 1,1 0-1,0 0 1,7 2-1,-7-2 23,0 0-35,-1-1 0,0 0 1,1 0-1,6 1 1,31-1 27,278-2 1752,-317 0-1760,1 0 0,-1-1 1,1 1-1,-1-1 0,0 1 1,1-1-1,5-3 0,7 0 130,-1 6-29,-14-1-131,0-1-1,-1 0 0,1 0 1,-1 0-1,1 1 0,0-1 1,-1 0-1,1 0 1,-1 0-1,1 0 0,0 0 1,-1 0-1,1 0 1,-1-1-1,1 1 0,-1 0 1,1 0-1,0 0 0,-1-1 1,1 1-1,-1 0 1,1 0-1,-1-1 0,1 1 1,-1-1-1,1 1 1,-1 0-1,1-1 0,-1 1 1,1-2-1,2 0-780,-1 2-3104,12 0 1029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2400,'16'-17'896,"-16"17"-704,49 0-64,0 17 672,-16-17-480,16 16 416,17 1-416,-17-1 192,0 0-288,-16 17 64,0-17-160,-33 17 288,16 0-224,-32 0-32,16-17-96,-17 17-2592,1-17 1376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245 224 1056,'13'0'357,"-13"0"-354,0 0-1,1 0 0,-1 0 0,0 0 1,0 0-1,0 0 0,0 0 0,0 0 1,0 0-1,0 0 0,0 0 0,0 0 0,1 0 1,-1 0-1,0 0 0,0 0 0,0 0 1,0 0-1,0 0 0,0 0 0,0 0 1,0 0-1,0 0 0,0 0 0,0 0 1,1 0-1,-1 0 0,0 0 0,0 0 1,0 0-1,0 0 0,0-1 0,0 1 1,0 0-1,0 0 0,0 0 0,0 0 1,0 0-1,0 0 0,0 0 0,0 0 1,0 0-1,0 0 0,0 0 0,0-1 1,0 1-1,0 0 0,0 0 0,0 0 1,0 0-1,0 0 0,0 0 0,0 0 1,0 0-1,0 0 0,0-1 0,0-10 196,0 9 362,0-1-123,0 2-412,0 1-1,0-1 1,0 0 0,-1 1 0,1-1-1,0 0 1,0 1 0,-1-1-1,1 1 1,0-1 0,-1 0 0,1 1-1,0-1 1,-1 1 0,1-1 0,-1 1-1,1 0 1,-1-1 0,1 1-1,-1-1 1,0 1 0,1 0 0,-1-1-1,1 1 1,-1 0 0,0 0 0,1-1-1,-1 1 1,0 0 0,1 0 0,-1 0-1,0 0 1,0 0 0,-32 0 439,17 0-190,10 1-258,0 0 1,1 0 0,0 0-1,-1 0 1,1 1 0,0 0-1,0 0 1,0 1 0,0-1-1,-5 5 1,-9 3 29,11-5 20,0 1 0,0 0 0,1 0 0,0 0 0,0 1 0,1 0 0,0 1 0,-8 12 0,5-9-9,3-2-16,1 0 1,-1 0-1,1 1 1,-5 16 0,9-24-21,1-1 1,0 1-1,0 0 1,0-1 0,0 1-1,0 0 1,0 0 0,1-1-1,-1 1 1,1 0 0,-1-1-1,1 1 1,-1-1-1,1 1 1,0 0 0,0-1-1,0 0 1,0 1 0,0-1-1,0 1 1,0-1 0,0 0-1,1 0 1,-1 0-1,0 0 1,1 0 0,-1 0-1,1 0 1,-1 0 0,1 0-1,-1-1 1,1 1 0,0-1-1,2 1 1,29-9-38,-18 6-4,14-4 24,-6-8 83,-8 3-20,32-13 13,-32 11-127,0 0 0,0 0 0,-2-2 0,1 0-1,-2 0 1,15-24 0,-21 30 37,-1-1 0,-1 0 0,0 1 0,0-1 0,-1-1 0,-1 1 0,3-17 0,-5 27 10,2-15 29,0 0 0,-1 0 0,-2-24 0,0 6 68,1 20 159,0 16 178,0 18 209,0 4-66,-1-18-460,1-1 0,1 0 1,-1 0-1,3 9 0,8 23 267,-6 9-32,6 2-160,-7-23-139,0-2-120,7 27 1,6 9-878,-1-8 251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0 1664,'-27'27'528,"26"-25"-506,0-1 1,-1 0-1,1 1 1,0-1 0,0 1-1,0-1 1,0 1-1,-1 3 1,-143 230 798,85-153-714,34-44 101,-62 68 0,62-81 76,10-10 147,-24 30 0,35-39-317,1 1 0,-1-1 0,0 0 0,-1-1 0,1 1 0,-1-1 0,0 0 0,0-1 0,-1 1 0,-7 3-1,3-4-53,25-5-109,2 1 78,-1 2 0,1 0 0,-1 1 0,0 0 0,0 2 0,19 7 0,87 44 60,-92-41-104,9 5 73,0 2-1,-2 2 0,49 41 1,16 14 70,8-8-43,-46-25-54,57 37 39,-79-59-48,76 44 138,-98-59-138,-13-6-75,0 0-1,0 0 0,9 7 1,23 28-1105,-32-35 1034,-1 1-1,1-1 0,-1 0 0,1-1 0,0 1 0,7 1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2304,'-10'-24'713,"11"21"-363,5 14-240,-4-6-108,-1-4-5,-1 0 0,0-1 0,0 1 0,1 0 0,-1-1 0,0 1 0,1-1 0,-1 1 0,1 0 0,-1-1 0,1 1 0,-1-1 0,1 1 0,-1-1 0,1 0-1,0 1 1,-1-1 0,1 1 0,-1-1 0,1 0 0,1 1 0,3 1 36,6 4 144,-1 0 0,0 1 0,12 11-1,-11-9-18,1 0 0,0 0 0,20 9 0,0-1 94,95 43 472,-108-53-662,27 10 121,22 24 308,-42-28-357,-14-7-42,0 1 0,12 8 0,-14-7 32,0 1 0,-1 0-1,0 1 1,9 13-1,27 44 299,-40-60-384,-1 0-1,0 1 0,-1 0 0,1-1 0,-2 1 0,1 0 0,-1 1 0,0-1 0,-1 0 0,0 1 0,0-1 1,-1 11-1,-1-3 34,-2-1 1,1 0 0,-2 0-1,0 0 1,-11 24-1,-17 31 317,-79 127-1,74-136-335,-59 86 108,81-122-128,8-12-5,-1-1-1,0 0 1,-1 0 0,-12 13-1,9-12-129,1 0 0,-15 24 0,9-18-126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17 279 1728,'-13'0'560,"10"0"-331,6 0-117,51 0 192,0-2 0,67-12 0,100-16 215,-46 8-323,102-24-35,-185 29-125,88-18 44,-19-6-53,-27 16-70,-19 1 33,-20 16 100,-44 1-4,-32 4 154,26-1 0,-44 4-218,1 0 1,-1 0-1,1 0 1,-1 0-1,0 0 1,1 0-1,-1 0 1,0 0-1,1 1 1,-1-1-1,0 1 1,2 0-1,-2 0-8,-1-1 0,0 1 1,1 0-1,-1-1 0,0 1 0,0 0 0,1-1 0,-1 1 1,0 0-1,0 0 0,0-1 0,0 1 0,0 0 0,0 0 1,0-1-1,0 2 0,0 0-9,0-1 0,-1 0 0,1 1 1,0-1-1,-1 0 0,1 1 0,-1-1 1,1 0-1,-1 1 0,0-1 0,1 0 0,-1 0 1,0 0-1,0 0 0,0 0 0,0 0 0,0 0 1,0 0-1,0 0 0,0 0 0,0 0 1,0-1-1,-1 1 0,1 0 0,0-1 0,-1 1 1,0 0-1,-10 5 9,-24 14-71,0-2 1,-57 19-1,-80 16-1613,131-42 1291,-334 74-2645,209-63 2672,31 5 560,-117 14 2535,183-30-2558,-12 2-19,66-11-151,0 2-9,16-4-6,0 0 0,-1 0 0,1 0 1,0 1-1,0-1 0,0 0 0,0 0 0,0 0 0,0 0 1,0 0-1,0 1 0,0-1 0,0 0 0,0 0 0,0 0 1,0 0-1,0 0 0,0 1 0,0-1 0,0 0 0,0 0 1,0 0-1,0 0 0,1 0 0,-1 0 0,0 1 0,0-1 1,0 0-1,0 0 0,0 0 0,0 0 0,0 0 1,0 0-1,1 0 0,-1 1 0,0-1 0,0 0 0,0 0 1,0 0-1,0 0 0,0 0 0,1 0 0,13 3 52,46-11 209,28 2-96,-13 0-141,106-23 0,-36-9 72,-57 22-16,0 5 0,176-1 0,-262 12-77,0 0 1,0 0-1,0 0 0,0 0 0,0 1 0,0-1 1,0 1-1,4 0 0,-6 0-1,0-1-1,0 0 0,0 0 1,0 0-1,0 1 1,1-1-1,-1 0 1,0 0-1,0 1 1,0-1-1,0 0 1,0 0-1,0 0 0,0 1 1,0-1-1,0 0 1,0 0-1,-1 1 1,1-1-1,0 0 1,0 0-1,0 0 1,0 1-1,0-1 0,0 0 1,0 0-1,0 0 1,-1 1-1,1-1 1,0 0-1,0 0 1,0 0-1,0 0 1,-1 0-1,1 1 1,0-1-1,0 0 0,0 0 1,-1 0-1,1 0 1,0 0-1,0 0 1,0 0-1,-1 0 1,1 0-1,0 0 1,-14 7 33,0-1 0,-20 6 0,-187 48-19,110-44 166,-38 6 484,118-15-252,-5 1 536,0-2 0,-68 3 0,41-9-129,42-1-559,21 1-260,0 0-1,0 0 1,0 0 0,0 0 0,0 0-1,0 0 1,0 0 0,0 0 0,0 0-1,0-1 1,0 1 0,0 0 0,0 0 0,0 0-1,0 0 1,0 0 0,0 0 0,0 0-1,0 0 1,0 0 0,0 0 0,0-1-1,0 1 1,0 0 0,0 0 0,0 0-1,0 0 1,0 0 0,0 0 0,0 0 0,0 0-1,0 0 1,0 0 0,0 0 0,0 0-1,0-1 1,0 1 0,0 0 0,0 0-1,0 0 1,0 0 0,-1 0 0,1 0-1,0 0 1,0 0 0,0 0 0,0 0-1,0 0 1,0 0 0,0 0 0,0 0 0,0 0-1,0 0 1,0 0 0,-1 0 0,1 0-1,0 0 1,0 0 0,0 0 0,0 0-1,0 0 1,0 0 0,0 0 0,0 0-1,30-10 25,-23 8-23,55-14-29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4384,'0'0'1632,"0"0"-1248,16 0-128,-16-16 992,17 32-736,16-32 576,-1 16-640,18 0-32,-1-17-256,0 17 256,0 0-224,0 0-2848,-16 17 1440</inkml:trace>
  <inkml:trace contextRef="#ctx0" brushRef="#br0" timeOffset="1">1 344 5632,'16'17'2112,"-16"-17"-1664,82-17-96,-33 1 160,-16 16-352,32-33 352,-16 17-288,17-1-32,-17 1-128,17 0-5056,-33-1 2720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4224,'0'17'1568,"0"-17"-1216,50-17-96,-34 1 128,17 16-256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16 213 1984,'-14'-13'640,"14"13"-636,0 0 1,0 0-1,0 0 1,0-1-1,0 1 0,0 0 1,-1 0-1,1 0 0,0 0 1,0 0-1,0 0 1,0 0-1,0 0 0,0 0 1,0 0-1,0-1 1,0 1-1,0 0 0,0 0 1,-1 0-1,1 0 1,0 0-1,0 0 0,0 0 1,0-1-1,0 1 1,0 0-1,0 0 0,0 0 1,0 0-1,0 0 1,0 0-1,0-1 0,0 1 1,0 0-1,0 0 1,0 0-1,1 0 0,-1 0 1,0 0-1,0-1 1,0 1-1,0 0 0,0 0 1,0 0-1,0 0 1,0 0-1,0 0 0,0 0 1,0 0-1,1 0 1,-1 0-1,0-1 0,0 1 1,0 0-1,0 0 1,11-11 245,-8 9 385,0-1-182,10-8-42,1 5-176,-10 2-158,-4 4-73,0 0-1,0 0 0,0 0 0,0 0 1,0-1-1,0 1 0,0 0 0,0 0 1,1 0-1,-1 0 0,0 0 0,0 0 1,0-1-1,0 1 0,0 0 0,1 0 1,-1 0-1,0 0 0,0 0 0,0 0 1,0 0-1,1 0 0,-1 0 0,0 0 1,0 0-1,0 0 0,1 0 0,-1 0 1,0 0-1,0 0 0,11 9 52,-11-9-54,17 14 79,-16-14-75,0 1 0,0 0 0,0 0-1,0-1 1,1 1 0,-1 0 0,0 0 0,0 0-1,-1 0 1,1 0 0,0 0 0,0 0 0,0 1 0,-1-1-1,1 0 1,0 0 0,-1 0 0,0 1 0,1-1-1,-1 0 1,0 1 0,1-1 0,-1 1 0,0-1-1,0 0 1,0 1 0,0-1 0,-1 3 0,3 15 42,37 163 258,-32-153-280,42 165 103,-35-145-21,-13-40 57,1 1-1,1-1 1,0 0-1,0 0 1,7 13-1,-10-21-146,0 0-1,1-1 0,-1 1 0,1 0 0,-1 0 0,1-1 0,-1 1 1,1 0-1,-1-1 0,1 1 0,0 0 0,-1-1 0,1 1 0,1 0 0,1-3 114,-2-7 21,-1 4-128,1 1 1,-1-1-1,0 1 1,1-1-1,0 0 0,0 1 1,3-6-1,2-13 3,10-109 12,-10 51-54,5 1-54,-6 18-4,6 21-97,-9 23 115,-2 15 44,1 0 0,-1 1 0,0-1 0,1 0 0,-1 0 0,1 0 0,0 1 1,0-1-1,0 0 0,0 1 0,0-1 0,1 1 0,-1-1 0,3-2 0,-2 4-16,1 5 83,0 3 42,-1-1-1,0 1 1,-1-1 0,2 10-1,5 21 104,17 29-40,-14-29-116,-2-8 3,23 50 0,-14-43 26,3 0 0,38 53 0,-55-84-29,0-1 0,0 1-1,0-1 1,1 0 0,0 0 0,0 0-1,0-1 1,0 0 0,0 0 0,1 0-1,0-1 1,5 3 0,-7-4 10,0 0 0,0-1 0,0 1 0,0-1 0,1 1 0,-1-1 0,0-1 0,0 1 0,0-1 0,0 1 0,0-1 0,0 0 0,0 0 0,0-1 0,0 1 0,0-1 0,-1 0 0,6-4 0,-5 4-21,0-1 1,-1 0 0,0-1-1,1 1 1,-1 0 0,0-1-1,-1 0 1,1 0 0,-1 0 0,1 0-1,-1 0 1,0 0 0,-1-1-1,1 1 1,0-5 0,4-9 45,15-34 83,-7 18-43,11-43 0,-3-19-71,6 11-266,-7 6 84,7 8 141,-16 42 24,9-32 1,-21 57-88,1 0 0,0 1 0,1-1 0,-1 1 0,1-1 0,2-4 0,1 0-246,-5 6 260,1 1-1,-1-1 0,1 1 1,-1 0-1,0-1 0,1 1 1,-1-1-1,0 0 0,0-1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3808,'16'17'1408,"-16"-17"-1088,16 0-96,1-17 1216,16 17-832,-1-16-288,1 16-256,16-16 0,0-1-32,1 1 256,-18-1-160,1 17-1376,0 0 672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2912,'17'0'1056,"-17"0"-800,0 16-96,0 1 1120,0-1-736,0 0 128,0 17-384,0 0-64,0 0-128,0-17 160,0 17-160,0-17-384,-17 1 160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2560,'0'0'832,"0"0"-517,3 0-59,8 0 288,-8 0-75,-3 0 288,3 0-192,8 0 70,-11 0-627,0 0 0,0 0 0,0 0 0,0 0-1,0 0 1,0 0 0,0 0 0,0 0 0,0 0 0,0 0 0,1 0-1,-1 0 1,0 0 0,0 0 0,0 0 0,0 0 0,0 0 0,0 0-1,0 0 1,0 0 0,0 0 0,0 0 0,1 0 0,-1-1 0,0 1-1,0 0 1,0 0 0,0 0 0,0 0 0,0 0 0,0 0 0,0 0-1,0 0 1,0 0 0,0 0 0,0 0 0,0 0 0,0 0 0,0-1 0,0 1-1,0 0 1,0 0 0,0 0 0,0 0 0,1 0 0,-1 0 0,0 0-1,0 0 1,-1 0 0,1-1 0,0 1 0,0 0 0,0 0 0,0 0-1,0 0 1,0 0 0,0-27 1304,0 24-1035,0 3-26,0 0-107,0 0-75,0 0-63,0 0-118,0 0 74,3 3 166,-2-3-123,0 1 12,0 0 0,0 1 0,0-1 0,0 0 0,0 1-1,0-1 1,0 0 0,0 1 0,-1-1 0,1 1-1,0 0 1,-1-1 0,1 1 0,-1-1 0,0 1-1,1 0 1,-1-1 0,0 1 0,0 2 0,0 10 104,1 0 1,5 26-1,-3-23 9,0 0-1,0 34 0,-2-17-24,-5 93 168,-7-34-257,8-43-23,-13 97 308,-6 59-358,14-123-41,4 94 439,5-105-58,-1-17 176,0-45-86,0-7-112,0-3-85,0 0-112,0 0-101,-2 0-102,-9 0-341,11 0 472,0 0-1,0 0 0,0 0 1,-1 0-1,1 0 1,0 0-1,0 0 0,0 0 1,0 0-1,0 0 1,0 0-1,0 0 0,0 0 1,0 0-1,-1 0 1,1 0-1,0 0 0,0 0 1,0 0-1,0 0 1,0 0-1,0 0 0,0 0 1,0 0-1,0 0 0,0 0 1,0 0-1,-1 0 1,1 0-1,0 0 0,0 0 1,0 0-1,0 0 1,0-1-1,0 1 0,0 0 1,0 0-1,0 0 1,0 0-1,0 0 0,0 0 1,0 0-1,0 0 1,0 0-1,0 0 0,0-1 1,0 1-1,0 0 0,0 0 1,0 0-1,0 0 1,0 0-1,0 0 0,0 0 1,0 0-1,0-1 1,0-9-894,0 7 284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0 2240,'-27'0'720,"27"0"-714,0 0 1,-1 0-1,1 0 0,0 0 1,-1 0-1,1 0 0,0 0 1,-1 0-1,1 1 0,0-1 0,-1 0 1,1 0-1,0 0 0,0 0 1,-1 0-1,1 0 0,0 1 1,0-1-1,-1 0 0,1 0 1,0 0-1,0 1 0,-1-1 1,1 0-1,0 0 0,0 1 1,0-1-1,0 0 0,-1 0 1,1 1-1,0-1 0,0 0 1,0 0-1,0 1 0,0-1 1,0 0-1,0 1 0,0-1 1,0 0-1,0 1 0,0-1 1,0 1-1,-4 12 55,-1 3 155,0-1 0,-14 28 0,-11-5 104,25-31-272,-72 82 368,-24 23 288,41-60-123,5-6-143,-7-8 63,40-23-373,-22 11 80,20-15-11,-27 7 0,-13 6-29,57-20-219,0-1-1,1 1 1,-1 0 0,1 0-1,0 1 1,-7 6 0,12-11 47,1 0 0,0 1 1,0-1-1,-1 0 1,1 1-1,0-1 0,-1 0 1,1 1-1,0-1 0,0 1 1,0-1-1,-1 0 0,1 1 1,0-1-1,0 1 0,0-1 1,0 1-1,0-1 1,0 0-1,0 1 0,0-1 1,0 1-1,0-1 0,0 1 1,0-1-1,0 1 0,0-1 1,0 0-1,0 1 1,1-1-1,-1 1 0,0-1 1,0 0-1,1 1 0,-1-1 1,0 0-1,0 1 0,1-1 1,-1 0-1,1 1 0,23 18 52,-15-9-18,10 10 47,-7-12 10,20 11-1,-16-10-40,84 43 170,111 41 0,-147-68-75,113 64 0,4 32 272,-131-82-291,65 63-1,-112-99-126,45 46-1736,79 61-1,-75-75-108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3:4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 4480,'-27'-28'1445,"27"28"-1431,0 0 0,0 0 0,0 0 0,-1 0 0,1 0 0,0 0 0,0-1 1,0 1-1,0 0 0,0 0 0,0 0 0,-1 0 0,1 0 0,0 0 0,0 0 0,0 0 0,0 0 0,-1 0 0,1 0 0,0 0 0,0 0 0,0 0 0,0 0 0,0 0 0,-1 0 0,1 0 0,0 0 0,0 0 1,0 0-1,0 0 0,0 0 0,-1 1 0,1-1 0,0 0 0,0 0 0,0 0 0,0 0 0,0 0 0,0 0 0,0 0 0,-1 1 0,1-1 0,0 0 0,0 0 0,0 0 0,0 0 0,0 0 0,0 0 0,0 1 1,0-1-1,0 0 0,0 0 0,0 1-3,0-1 1,0 1 0,0-1-1,-1 1 1,1-1 0,0 1-1,1-1 1,-1 1-1,0-1 1,0 1 0,0-1-1,0 1 1,0-1 0,0 1-1,1-1 1,-1 1 0,0-1-1,0 1 1,1-1 0,-1 0-1,0 1 1,1-1-1,-1 1 1,60 59 1204,-56-57-1197,-1 1 0,1-1 1,-1-1-1,1 1 0,0 0 0,0-1 0,0 0 0,0 0 0,1 0 1,-1 0-1,8 1 0,2 1 18,107 33 83,-76-24-43,19 2 186,-39-10-98,-1 1 0,1 1 0,26 12 0,-47-17-115,1 1 1,0 0 0,-1 0 0,0 0-1,0 0 1,0 1 0,0 0 0,0 0-1,-1 0 1,1 0 0,-1 1-1,-1-1 1,1 1 0,0 0 0,-1-1-1,0 1 1,0 0 0,2 10 0,-2-2 71,0 0 0,-1 1 0,0-1 0,-1 0 0,-1 1 0,-2 14 0,1-15-50,-1 0-1,0 0 1,-1-1-1,0 0 0,-1 0 1,0 0-1,-10 16 0,-1-4 79,-1 0-1,-21 24 0,-51 44 195,44-48-171,30-29-87,-1-1-1,-29 20 0,37-29-103,1 1 0,0 0 1,-6 7-1,4 1-1047,9-14 993,0 0 1,0 0-1,0 0 1,0 1-1,0-1 1,0 0-1,0 0 1,0 0-1,0 1 1,0-1-1,0 0 1,0 0-1,0 0 1,0 1-1,0-1 1,0 0-1,0 0 1,0 0-1,0 0 1,0 1-1,0-1 1,0 0-1,1 0 0,-1 0 1,0 0-1,0 0 1,0 1-1,0-1 1,0 0-1,1 0 1,-1 0-1,0 0 1,0 0-1,0 0 1,0 0-1,1 0 1,-1 0-1,0 0 1,0 1-1,0-1 1,1 0-1,-1 0 1,0 0-1,0 0 1,0 0-1,1 0 0,-1 0 1,0-1-1,0 1 1,0 0-1,3 0-2386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0 230 640,'17'0'0,"-1"-17"-32,1 17 544,15 0-288,18-16 672,-1 16-480,65 0 128,-15-16-288,32-1 96,0 1-192,33-17 64,-33 17-128,16-17-64,-32 0 0,0 17 96,-33-1-64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148 345 3648,'-114'0'1344,"114"0"-1024,-33 16-128,49-16 704,17 0-544,33-16 416,15 16-448,83-33-96,-16 0-128,65-32 64,-17 32-96,-15-33 128,-1 34-128,-49-18 128,-33 34-128,-16 0-32,-32 16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34 1888,'14'-13'613,"-11"10"-367,-1 0 111,9-8 752,-10 11-1049,-1 0 0,1-1 0,-1 1 0,1-1 0,-1 1 0,1 0 0,0 0 0,-1-1 0,1 1 0,-1 0 0,1 0 0,0 0 0,-1 0 0,1-1 0,0 1 0,-1 0 0,1 0 1,-1 0-1,1 0 0,0 0 0,-1 1 0,1-1 0,0 0 0,-1 0 0,2 1 0,-2-1 54,3 0 440,-1 2 12,-1-1-552,-1-1 0,1 0 0,-1 1 0,0-1 0,1 1 1,-1-1-1,0 0 0,1 1 0,-1-1 0,0 1 0,0-1 0,1 1 1,-1-1-1,0 1 0,0-1 0,0 1 0,1-1 0,-1 1 0,0-1 1,0 1-1,0-1 0,0 1 0,0 0 0,-9 9 260,-4 4-39,-12 32 31,8-19-256,-2-1 0,-1 0 0,-1-2 0,-1 0 0,-1-2 0,-30 23 0,36-31-8,-53 42 85,-88 55 0,24-30-119,76-48 74,18-3-52,-1-11-177,39-18 179,1 0 1,-1 0-1,1-1 0,-1 1 0,1 0 0,0 0 1,0 0-1,-1 0 0,1 0 0,0 1 0,0-1 1,0 0-1,0 1 0,1-1 0,-1 0 0,0 1 1,-1 1-1,2 1 8,-1 0 0,1-1 1,-1 1-1,1-1 0,0 1 1,1 4-1,0 9 37,-1-4 53,1-1 0,1 1 0,0 0 0,1-1 0,8 25 0,-1-12 157,26 46 0,58 75 584,-73-120-590,0-1 1,1 0 0,33 26 0,-26-28-134,24 23 114,26 33 173,-77-77-403,0-1 0,0 1 1,-1 0-1,1 0 0,-1 0 0,1 0 0,-1 1 1,0-1-1,0 0 0,0 1 0,0-1 0,0 0 1,-1 1-1,1-1 0,-1 1 0,1-1 0,-1 1 0,0-1 1,0 5-1,0-7-1,0 3-3997,0-3 1052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2304,'0'-41'752,"0"34"-559,3 6-87,8 1 144,-11 0-241,0 0 1,0 0-1,0 0 0,0 0 0,0 0 0,0 0 0,0 0 1,0 0-1,0 0 0,0 0 0,1 0 0,-1 0 0,0 0 1,0 0-1,0 0 0,0 0 0,0 0 0,0 0 0,0 0 1,0 0-1,0 0 0,0 0 0,1 0 0,-1 0 0,0 0 1,0 0-1,0 0 0,0 0 0,0 0 0,0 1 0,0-1 1,0 0-1,0 0 0,0 0 0,0 0 0,0 0 0,0 0 1,0 0-1,0 0 0,0 0 0,0 0 0,0 0 1,0 1-1,0-1 0,1 0 0,-1 0 0,0 0 0,0 0 1,-1 0-1,1 0 0,0 0 0,0 0 0,0 0 0,0 0 1,0 1-1,0-1 0,0 18 492,1 8-257,-1-1-1,-2 1 1,0-1-1,-2 1 1,-8 27-1,-15 43-83,5 13-69,-5-8-6,5-5 11,-59 130 543,66-190-488,9-21-116,-1-1 1,-13 22-1,19-34-114,0 0 0,0-1-1,0 1 1,-1-1-1,1 1 1,0-1-1,-1 1 1,0-1-1,-2 2 1,3-3 18,-1 1 0,1-1 0,-1 1 1,1-1-1,-1 0 0,1 0 0,-1 1 0,1-1 1,-2 0-1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 4800,'96'-28'1557,"-93"27"-1482,0 0 1,0 0-1,1 0 0,-1 1 1,0-1-1,0 1 0,5 0 1,15 2 652,44 9 0,-51-8-448,14 3 128,3 9 56,-16-6-256,29 13 197,-11 5-96,-28-22-274,-5-4-19,0 0 0,0 0 0,-1 1 0,1-1 0,0 0-1,-1 0 1,0 1 0,1-1 0,-1 1 0,0 0 0,1-1 0,-1 1 0,0 0 0,0 0 0,0-1-1,-1 1 1,1 0 0,0 0 0,-1 0 0,1 0 0,-1 0 0,0 0 0,1 0 0,-1 0 0,0 0 0,0 0-1,-1 3 1,1 1 25,0 0 0,-1 1 0,0-1 0,0 0-1,0 0 1,-1 0 0,0 0 0,0 0 0,-1-1-1,0 1 1,-5 7 0,1-2 37,-2 0 0,0-1 0,0 0 0,-17 14 0,-37 28 34,49-40-96,2-1 2,0-1 0,-21 14 0,15-14 3,-1-1 1,-36 12 0,-44 7-146,3-9-537,11-2 165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116 263 1248,'0'-30'1536,"0"30"-1526,0 0 0,0 0 1,0-1-1,0 1 0,0 0 1,0 0-1,0 0 0,0 0 1,0 0-1,0 0 0,0 0 0,0 0 1,0 0-1,0 0 0,0-1 1,0 1-1,0 0 0,0 0 0,0 0 1,0 0-1,0 0 0,0 0 1,0 0-1,0 0 0,0 0 1,0 0-1,0 0 0,0-1 0,0 1 1,1 0-1,-1 0 0,0 0 1,0 0-1,0 0 0,0 0 0,0 0 1,0 0-1,0 0 0,0 0 1,0 0-1,0 0 0,0 0 0,1 0 1,-1 0-1,0 0 0,0 0 1,0 0-1,0 0 0,0 0 1,0 0-1,0 0 0,0 0 0,0 0 1,1 0-1,-1 0 0,0 0 1,2 0 96,-1 0 1,1-1 0,0 1-1,0-1 1,0 1 0,-1-1 0,1 0-1,0 0 1,-1 0 0,1 0 0,-1 0-1,1 0 1,-1 0 0,3-3 0,-3 4-84,-1-1 0,0 1 0,1-1 1,-1 1-1,0-1 0,1 1 1,-1-1-1,0 1 0,0-1 1,1 0-1,-1 1 0,0-1 1,0 1-1,0-1 0,0 0 1,0 1-1,0-1 0,0 0 1,0 1-1,0-1 0,0 0 1,0 1-1,0-1 0,-1 1 1,1-2-1,0 2 21,0-3 50,0 1-1,0-1 1,0 0 0,0 0 0,0 1 0,0-1-1,-1 0 1,0 0 0,-1-3 0,1 5-83,0 0-1,0 1 1,0-1 0,0 1 0,0-1 0,0 1 0,0 0-1,0-1 1,0 1 0,0 0 0,0 0 0,0 0 0,0 0-1,-1 0 1,1 0 0,0 0 0,0 0 0,-1 0 0,-6 1 100,-1-2-9,6 1-14,0 0 0,0 0 0,0-1 0,1 2 0,-1-1 0,0 0-1,0 1 1,0-1 0,0 1 0,0 0 0,0 0 0,1 0 0,-1 0 0,0 0 0,1 1-1,-1-1 1,1 1 0,-4 3 0,-2 2 76,5-5-109,1 0 0,0 0 0,0 1 0,-1-1 0,1 0 0,1 1 0,-1 0 0,0-1 0,-1 5 0,-3 23 206,1-12-151,3-12-76,0 1 0,1 0-1,-1 0 1,1 0 0,0 7 0,1-6-2,0 0-10,0 0 0,0 0-1,1-1 1,0 1-1,3 12 1,-3-18-12,0 0-1,-1 0 1,1-1 0,0 1 0,0 0-1,0-1 1,0 1 0,0-1-1,1 1 1,-1-1 0,0 1 0,1-1-1,-1 0 1,1 0 0,-1 0-1,1 0 1,0 0 0,-1 0 0,1 0-1,0 0 1,0-1 0,0 1-1,0-1 1,-1 1 0,1-1 0,0 0-1,0 0 1,0 0 0,2 0-1,2 0-40,-1-1 1,0 0-1,0 0 0,0-1 0,0 1 0,0-1 0,0 0 0,0 0 1,-1-1-1,1 0 0,-1 1 0,0-2 0,1 1 0,4-5 0,13-19-748,-12 18 527,7-7-80,-8 2 153,-1 0-1,-1 0 0,0 0 1,-1-1-1,6-21 0,-9 1 102,-3 30 84,0-1 1,0 0-1,3-10 0,0 5 9,2-11 38,-16-40 250,11 12 826,0 48-922,0 2-32,0 2 171,0 7-162,1-4-111,-1-1 1,0 1-1,0-1 0,-1 1 0,1-1 0,-1 1 1,-1 4-1,-42 102 153,25-64-161,16-38-35,0 0-1,0 1 1,0-1 0,2 1-1,-1 0 1,1-1 0,0 1 0,2 17-1,-1-13-77,0 16-11,0-13-284,0-17 315,0 0 0,0 0-1,0 0 1,0 0 0,0 0-1,0 0 1,0 0 0,0 1-1,0-1 1,0 0 0,0 0-1,0 0 1,0 0 0,0 0 0,0 0-1,0 0 1,0 0 0,0 0-1,0 1 1,0-1 0,0 0-1,0 0 1,0 0 0,0 0-1,0 0 1,0 0 0,0 0-1,0 0 1,0 0 0,0 0-1,0 0 1,0 0 0,1 0-1,-1 1 1,0-1 0,0 0-1,0 0 1,0 0 0,0 0 0,0 0-1,0 0 1,0 0 0,0 0-1,0 0 1,1 0 0,-1 0-1,0 0 1,0 0 0,0 0-1,0 0 1,0 0 0,0 0-1,0 0 1,0 0 0,0 0-1,1 0 1,12 0-1098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2976,'-11'0'824,"15"0"-272,17 0 125,-19 0-303,1 0 228,8 0-149,-11 0-443,0 0 0,0 0-1,0 0 1,1 0 0,-1 0-1,0 0 1,0 0 0,0 0-1,0 0 1,0 0-1,0 0 1,0 0 0,0 0-1,0 0 1,1 0 0,-1 0-1,0 0 1,0 0 0,0 0-1,0 0 1,0 0-1,0 0 1,0 0 0,0 0-1,0 0 1,0 0 0,0 0-1,0 0 1,1 0 0,-1 0-1,0 1 1,0-1-1,0 0 1,0 0 0,0 0-1,0 0 1,0 0 0,0 0-1,0 0 1,0 0 0,0 0-1,0 0 1,0 0-1,0 1 1,0-1 0,0 0-1,0 0 1,0 0 0,0 0-1,0 0 1,0 0 0,0 0-1,0 0 1,0 0 0,0 1-1,0-1 1,0 2 43,0-1 0,1 1 0,-1 0 1,1-1-1,-1 1 0,1 0 0,0-1 1,-1 1-1,1 0 0,2 2 0,3 5 151,13 26 585,16 31-223,-21-43-525,1 0 1,1-1 0,1 0-1,19 19 1,93 87 102,-99-95-160,-8-3 58,-6-16 14,-14-12 3,0-1 1,0 1-1,1 0 1,-1-1 0,0 1-1,-1 0 1,1 0-1,0 0 1,-1 1-1,1-1 1,-1 0-1,1 1 1,-1-1-1,0 1 1,0-1-1,0 1 1,-1-1 0,1 1-1,-1 0 1,1-1-1,-1 6 1,0-1 191,0-6-208,1 0 1,-1 0-1,0 0 0,0 0 0,0 0 0,0 0 0,0 0 0,0 0 0,0 0 0,0 0 0,0 0 0,-1 0 0,1 0 1,0 0-1,-1 0 0,1 0 0,0 0 0,-1-1 0,1 1 0,-1 0 0,0 0 0,1 0 0,-1-1 0,0 1 0,1 0 0,-1-1 1,0 1-1,0 0 0,1-1 0,-1 1 0,0-1 0,0 0 0,0 1 0,0-1 0,-1 1 0,-1 0 6,1 1-1,0 0 0,0 0 1,0 0-1,0 0 0,0 0 1,1 0-1,-1 0 1,0 1-1,-1 3 0,-10 12 151,-17 3-18,12-5-76,1 0 0,-30 34 0,16-8 91,-40 67 1,45-66-158,-53 86 57,54-80-37,10-26-163,-2 0 1,-25 26 0,37-43-371,5-6-1068,5-3-362,23-10-2448,4-4 1302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4736,'0'-16'1760,"0"16"-1376,16 16-96,0-16 1728,-16 0-1152,17 17 704,-1-17-896,17 0-192,0 0-288,0 0-544,-1 0 160,1 16-5760,0-16 3264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2560,'0'0'34,"0"0"1,0-1-1,0 1 1,0-1-1,0 1 0,0-1 1,0 1-1,0 0 1,0-1-1,0 1 0,0-1 1,0 1-1,0-1 1,0 1-1,0 0 0,0-1 1,0 1-1,-1-1 1,1 1-1,0 0 1,0-1-1,0 1 0,-1 0 1,1-1-1,0 1 1,-1 0-1,0-1 0,-6 7 403,4-3-408,0-1 633,3-2-252,0 0-207,0 0-75,0 0 32,0 3 53,1 16 858,-1-7-813,0-1-1,0 1 1,-3 16-1,0-14-191,-1 3 83,1-1 0,1 1 0,0 17 0,-6 67 306,0 11-94,-3 10-149,8-99-174,-3 43 138,2-33-109,0-4 47,-1 40-1,4-41-53,-6 40 1,3-39-31,-1 42 0,5 93 375,0-147-335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6816,'16'16'2528,"-16"-16"-1984,16 0-128,17 0 384,-16 0-512,15-16 192,18 16-320,-18-17-2176,17 17 1088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99 2656,'-17'-33'960,"17"33"-736,-16-49-64,16 33 1408,0 16-896,0 0 352,0 16-608,0 17 256,0 16-384,-17 0 64,17 0-224,-16 17-64,16-17-32,-16 0-256,16 0 128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4224,'0'0'1568,"0"0"-1216,66-33-96,-50 33 1344,17 0-928,32-16 64,-16-1-416,33-16-32,-16 17-160,16 0 64,0-1-96,-17 17 96,1 0-128,-17 0-448,-16 0 192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1888,'-10'1'431,"10"1"-145,13 6-25,-3-3-215,-4-1 22,0-1 0,0 0 0,0 0 0,0-1 0,0 0 0,10 3-1,20 6 215,-34-10-274,62 27 324,-55-24-286,-1 0-1,1 1 1,-1 0-1,-1 1 1,9 6 0,-9-4 15,-1 1 1,1-1 0,-1 1-1,-1 0 1,0 0 0,8 19 0,-11-23-4,-1 0 1,0 1 0,0-1-1,0 0 1,0 1 0,-1-1-1,0 1 1,0-1 0,0 1-1,-1-1 1,0 1-1,0-1 1,-3 9 0,-12 19 381,7-17-219,1 3-17,-8 12 77,8-20-152,-1-1 0,1 0 0,-2 0 0,-17 15 0,19-19-51,0-1-1,0 1 0,0-1 1,0 0-1,-1-1 1,0 0-1,-13 4 0,5-5 51,1-1 0,-1-1-1,1 0 1,-18-2-1,5 0 121,20 2-212,1-2 0,-1 1 0,0-1 0,1-1 0,-11-2 0,17 3-46,0 1-1,0-1 1,1 1 0,-1-1-1,0 0 1,1 0-1,-1 0 1,1 0-1,-1 0 1,1 0 0,-1 0-1,1-1 1,0 1-1,-1 0 1,1-1 0,0 1-1,0-1 1,0 1-1,0-1 1,1 0-1,-1 1 1,0-1 0,1 0-1,-1 0 1,1 0-1,-1 1 1,1-1 0,0 0-1,0-2 1,0 0-35,1 0 1,0 0-1,0 0 1,0-1 0,0 1-1,1 0 1,0 1-1,0-1 1,0 0-1,0 0 1,0 1-1,1 0 1,0-1 0,-1 1-1,1 0 1,0 0-1,1 0 1,-1 1-1,0-1 1,1 1-1,0 0 1,-1 0 0,8-3-1,-1 2 67,0 0 0,0 1-1,1 0 1,0 1 0,-1 0-1,1 0 1,0 1 0,-1 1 0,1 0-1,0 0 1,-1 1 0,1 0-1,10 4 1,-1 1 309,-1 1 0,0 0 0,28 18 0,12 4 505,-7-8-223,-36-13-385,17 7 206,1-8-103,-27-7-201,0 0 0,0 1 0,0 0 0,13 6 0,-17-7-112,-1 1 0,1-1 0,0 0 0,0 0 0,0 0 1,0-1-1,0 1 0,0-1 0,0 1 0,0-1 0,0 0 0,0 0 0,0-1 0,1 1 0,-1 0 1,0-1-1,0 0 0,4-1 0,-3 0-21,15-2-71,-11 3-422,0-1 0,-1 0 0,1-1 0,8-4 0,17-9-1008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66 2720,'13'0'891,"-12"0"-885,-1 0 0,0 0 1,0 0-1,0 0 1,0 0-1,0 0 0,1-1 1,-1 1-1,0 0 1,0 0-1,0 0 1,0 0-1,0 0 0,0 0 1,1 0-1,-1 0 1,0 0-1,0 0 1,0 0-1,0 0 0,0-1 1,0 1-1,0 0 1,0 0-1,1 0 0,-1 0 1,0 0-1,0 0 1,0 0-1,0-1 1,0 1-1,0 0 0,0 0 1,0 0-1,0 0 1,0 0-1,0-1 0,0 1 1,0 0-1,0 0 1,0 0-1,0 0 1,0 0-1,0-1 0,0 1 1,0 0-1,0 0 1,0 0-1,0 0 1,0 0-1,-1 0 0,1-1 1,0 1-1,0-3 35,0 1 0,0-1 1,0 1-1,-1-1 0,1 0 0,-2-3 0,2 6-12,0-1 0,0 1-1,0 0 1,-1-1 0,1 1 0,0 0-1,-1 0 1,1-1 0,0 1 0,-1 0-1,1-1 1,0 1 0,-1 0 0,1 0-1,0 0 1,-1-1 0,1 1 0,-1 0-1,1 0 1,0 0 0,-1 0 0,0 0-1,1 0-27,0 0 17,1 0 0,-1 0 0,0 0 0,0 0 0,1 0 0,-1 0 0,0 0 0,0 0 0,1 0 0,-1-1 0,0 1 0,0 0 0,0 0 0,1 0 0,-1 0 0,0 0 0,0 0 0,0 0 0,1-1 1,-1 1-1,0 0 0,0 0 0,0 0 0,0-1 0,1 1 0,-10-11 446,4 8-144,4 3-295,-1 0 0,1 0 1,-1 0-1,1-1 0,-1 1 1,1-1-1,-1 1 0,1-1 1,0 1-1,-1-1 0,-1-2 1,1 2-10,0 0 1,0 0-1,0 0 0,0 0 1,0 0-1,0 0 1,0 1-1,0-1 0,0 1 1,-1 0-1,1-1 1,-3 1-1,-137 0 0,132 0-2,-1 1 1,1 0-1,0 1 0,-12 3 0,3 0 54,1-2-11,14-3-53,0 1 1,-1 0-1,1 0 1,0 0-1,0 0 1,0 1-1,0-1 1,0 1-1,0 0 1,-5 5-1,-24 20-4,29-25 11,0 1 0,0 0 0,1 0 0,-1 0 0,1 0 0,0 1 0,0-1 0,0 1 0,0 0 0,1 0 0,0 0 0,0 0 0,0 0 0,0 1 0,0-1 0,1 1 0,-1 4 0,-4 15 92,2 1 1,-3 33-1,5-31-29,-1-4 17,-3 47 191,11-9-113,-1-16-103,0 30-15,11 123-38,8 122 313,-16-206-98,-3-52 263,-3-1 0,-3 0-1,-15 105 1,13-140-211,-2 12 454,-17 57 0,20-83-591,-2 0 0,0-1 0,0 0 0,-1 0 0,0 0 0,-1 0 0,0-1 0,-17 18 0,-1-5 147,-29 19 1,51-40-286,0 0 0,1 0 0,-1 0-1,0 0 1,0-1 0,0 0 0,0 1 0,-1-1 0,1 0 0,0 0 0,0-1-1,-1 1 1,1-1 0,0 0 0,-1 0 0,1 0 0,-4 0 0,2-2-83,1 1 0,-1 0 0,1-1 1,0 0-1,-1 0 0,1 0 1,0-1-1,0 1 0,0-1 0,1 0 1,-1 0-1,-4-5 0,-2-1-653,5 5 366,1 1 0,0-1 0,1 0 0,-1 0 0,1 0 0,0 0 0,0-1 0,-4-6 0,2-1-618,-9-14-1356,12 23 2116,-1 1 1,1 0 0,-1-1-1,1 1 1,-1 0-1,0 0 1,0 1 0,0-1-1,-3-1 1,6 3 222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84 2304,'0'0'752,"0"-2"-453,0-9-49,0 8 273,0 3-96,-3 0 165,2 0-565,0 0 1,0 0 0,0 0 0,1 0 0,-1 0 0,0 0 0,0-1 0,0 1 0,1 0 0,-1 0-1,0-1 1,0 1 0,1-1 0,-1 1 0,0 0 0,0-1 0,1 1 0,-1-1 0,0 0 0,-19-12 875,-1 4-237,-34-10 1,22 14-363,16 0-199,11 3-63,-1 0 0,0 1 0,0-1 0,0 1 0,-10 0 0,-12 1 199,6-1-97,1 1-1,-30 4 1,46-2-126,-1 0 0,1 0 0,0 0 0,-7 5 0,-17 5 79,16-8-64,5-3 23,0 2 0,1-1 0,-1 1 1,1 0-1,0 0 0,0 1 0,0 0 0,-9 8 1,10-7-15,2 0 0,-1 1 1,1 0-1,0 0 0,0 1 1,0 0-1,1-1 0,0 1 1,-3 10-1,1-3 43,1 0 0,0 1 0,1-1 0,-3 20 0,6-22-80,1-1 0,0 1 0,0-1 1,1 0-1,1 1 0,0-1 0,0 0 0,1 0 1,0 0-1,1 0 0,7 12 0,-7-13 7,1-1 0,0 0-1,1-1 1,0 1-1,0-1 1,1 0-1,0-1 1,0 0 0,1 0-1,0 0 1,0-1-1,17 9 1,-11-8 15,1-2-1,0 0 1,0 0 0,0-2-1,1 0 1,25 2 0,-15-4 7,1-1 0,-1-1 0,0-1 0,44-10 0,-53 9 32,0-1-1,-1-1 1,1 0-1,-1-1 0,0-1 1,0-1-1,-1 0 1,0-1-1,0 0 1,-1-2-1,0 1 0,-1-2 1,0 0-1,21-26 1,-29 31-11,-1-1 0,1 1 1,-2-1-1,1 0 0,-1 0 1,0 0-1,3-17 0,-6 20-25,1 0-1,-1 1 1,0-1-1,0 0 1,-1 1 0,1-1-1,-1 1 1,0-1-1,-1 1 1,1-1-1,-1 1 1,1-1-1,-1 1 1,-4-6-1,-5-15 414,-6-24 399,17 47-815,0 1-14,-1 1-1,1-1 1,0 0-1,0 0 1,0 1-1,0-1 1,0 0 0,-1 0-1,1 1 1,0-1-1,-1 0 1,1 1-1,0-1 1,-1 1-1,1-1 1,-1 0 0,1 1-1,-1-1 1,1 1-1,-1-1 1,1 1-1,-1-1 1,0 1-1,1 0 1,-1-1-1,-1 1 1,-5-4 43,3 1-30,-1 0 1,1-1 0,0 1 0,-5-7 0,5 6 4,4 4-37,0-1 0,-1 1 0,1 0 0,0-1 0,-1 1 0,1 0 0,0-1-1,-1 1 1,1 0 0,-1 0 0,1-1 0,0 1 0,-1 0 0,1 0 0,-1 0 0,1 0 0,-1 0 0,1-1 0,0 1 0,-1 0 0,1 0 0,-1 0 0,1 0 0,-1 0 0,1 0 0,-1 1-1,-4-2-101,0-6-110,2 2-322,-11 3-2121,3 2-603,8 0 1014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608 116 1824,'30'-30'1024,"-14"13"-85,-16 17-907,0-1 1,1 1 0,-1 0-1,0-1 1,1 1-1,-1 0 1,0 0 0,1-1-1,-1 1 1,1 0 0,-1 0-1,0-1 1,1 1 0,-1 0-1,1 0 1,-1 0 0,1 0-1,-1 0 1,0 0 0,1 0-1,-1 0 1,1 0 0,-1 0-1,1 0 1,-1 0 0,1 0-1,4-1 121,-4-4 174,0 1 0,0-1-1,0 1 1,-1-1 0,0 1 0,-1-9-1,1 9-224,0 4-98,0 0 0,0 0 0,0 0 0,0 0 0,0 0 0,0-1 0,0 1 0,0 0 0,0 0 0,0 0 0,0 0 0,0 0 0,0 0-1,0 0 1,0 0 0,0 0 0,0 0 0,0-1 0,0 1 0,0 0 0,0 0 0,0 0 0,0 0 0,0 0 0,0 0 0,0 0 0,0 0-1,0 0 1,0 0 0,0 0 0,0 0 0,-1-1 0,1 1 0,0 0 0,0 0 0,0 0 0,0 0 0,0 0 0,0 0 0,0 0 0,0 0-1,0 0 1,0 0 0,0 0 0,-1 0 0,1 0 0,0 0 0,0 0 0,0 0 0,0 0 0,0 0 0,0 0 0,0 0 0,0 0 0,0 0 0,-1 0-1,-3 0 77,2 1-53,-1-1 0,1 0 1,-1 0-1,1 0 0,0-1 1,-1 1-1,1-1 0,-5 0 1,-1-4 50,7 3-64,-1 2-1,1-1 1,-1 0 0,1 0 0,-1 0 0,0 1 0,1-1 0,-1 0-1,0 1 1,1 0 0,-1-1 0,0 1 0,-1 0 0,-60 0 482,59 0-469,1 0-1,-1 0 1,1 1 0,0-1 0,-1 1-1,1 0 1,0 0 0,-6 3 0,-7 2 73,10-5-68,0-1 0,0 1 0,-9-1 0,11 0-9,0 0-1,-1 0 0,1 1 1,-9 1-1,-25 14 138,27-12-141,-25 9-54,31-11 23,-27 16 52,29-16-29,1 0 1,-1 0 0,1 0-1,-1 0 1,1 0 0,0 1-1,0-1 1,0 1-1,-2 3 1,-2 8 25,-5-9-26,6 6-16,-1-7-56,5-4 59,1 0 0,-1 0 0,1 0 0,0 0 0,-1 1 0,1-1-1,0 0 1,-1 0 0,1 0 0,0 1 0,-1-1 0,1 0 0,0 0-1,-1 1 1,1-1 0,0 0 0,0 1 0,-1-1 0,1 0 0,0 1-1,0-1 1,0 0 0,0 1 0,-1-1 0,1 0 0,0 1 0,0-1-1,0 1 1,0-1 0,0 0 0,0 1 0,0-1 0,0 1 0,0-1-1,0 0 1,0 1 0,0-1 0,0 1 0,1-1 0,-1 0 0,0 1-1,0-1 1,0 0 0,0 1 0,1-1 0,-1 0 0,0 1 0,1-1-1,10 17 67,-9-12-42,-2-4-21,1-1 0,-1 1 0,0 0 0,1-1 1,-1 1-1,0 0 0,1-1 0,-1 1 0,1-1 0,-1 1 1,1-1-1,-1 1 0,1-1 0,-1 1 0,1-1 0,-1 1 1,1-1-1,0 0 0,-1 1 0,1-1 0,1 0 0,3 3-10,-1 0 4,1 0 1,-1 0-1,0 1 1,0-1-1,0 1 1,5 7-1,-4-5-16,1-1-1,-1 1 1,13 9-1,-10-10-3,63 39 184,-55-36-167,-2 2 0,27 19 0,6 6 74,-36-29-60,-7-4-2,-1 0 0,0 0 1,0 0-1,1 0 0,-1 1 1,-1-1-1,1 1 1,0-1-1,-1 1 0,3 3 1,5 17 71,-1 1 45,-4-16-48,-4-6-60,0-1 0,0 0 0,0 1 0,0 0 0,0-1 1,-1 1-1,1-1 0,-1 1 0,1 0 0,-1-1 0,0 1 0,1 0 0,-1 2 0,0 4 21,0-5 21,1 0 0,-1 0-1,0 0 1,0 0-1,0 0 1,-1 0 0,1 0-1,-1 0 1,1 0 0,-1-1-1,0 1 1,0 0-1,-1 0 1,1-1 0,0 1-1,-1-1 1,1 1-1,-4 3 1,-11 9 257,0-1 1,-1-1-1,-1 0 0,0-1 0,0-1 1,-1-1-1,0 0 0,-23 7 1,27-11-10,-1 0 0,1-1 0,-1 0 0,0-2 0,-32 5 0,40-8-223,0 0 1,0-1-1,1 1 0,-1-1 0,-8-3 1,9 1-46,0 0 0,0 0 1,0-1-1,0 0 0,-10-9 0,6 4-31,-1 1-1,-1 0 0,1 1 0,-19-7 1,27 12-13,-12-4-82,-21-12 0,33 15 40,0 1 0,1 0 0,-1-1 1,1 0-1,-1 0 0,1 0 0,0 0 1,0 0-1,0-1 0,1 1 0,-3-5 1,-6-6-377,11 14 306,-1-1 1,1 1-1,-1-1 0,1 1 1,0-1-1,0 1 0,-1-1 1,1 1-1,0-1 0,0 1 1,0-1-1,0 0 0,-1 1 1,1-1-1,0 0 1,0 1-1,0-1 0,0 1 1,0-1-1,1 0 0,-1 1 1,0-1-1,0 1 0,0-1 1,0 1-1,1-1 0,-1 0 1,0 1-1,1-1 0,-1 0 1,1 0-284,13-15-1905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1164 18 1984,'14'-14'640,"-15"14"-536,0-1 0,0 1 0,0-1 0,1 1 0,-1 0 0,0-1 0,0 1 0,0 0 0,0 0 0,0 0 0,0 0 0,0 0 0,0 0 0,0 0 0,-1 0 0,0 0-80,0 1-1,1-1 1,-1 0-1,0 1 1,1-1 0,-1 1-1,1-1 1,-1 1 0,1 0-1,-1 0 1,1 0 0,-1 0-1,1 0 1,0 0 0,-1 0-1,1 0 1,0 0 0,0 0-1,0 1 1,0-1 0,0 1-1,-1 1 1,-39 64 298,14-19-185,-31 47 161,37-54-216,-18 33 33,-45 55 120,7 4-43,-68 82 198,-13-12 68,-92 66 195,202-221-538,-28 31 125,55-54-183,13-16-84,0 0-1,0 0 1,-1-1 0,0 0 0,-13 9-1,3-1-126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605 412 736,'0'0'9,"0"0"1,-1 0-1,1 0 1,-1 0-1,1 0 1,-1 0-1,1 0 1,0 0-1,-1 0 1,1 0-1,-1 0 1,1 0-1,-1 0 0,1 0 1,0 0-1,-1 0 1,1-1-1,-1 1 1,1 0-1,0 0 1,-1 0-1,1-1 1,0 1-1,-1 0 1,1 0-1,0-1 0,-1 0 1,7-6 179,-3 4-126,-1 0 588,-2 3-144,0 0 31,6 0-106,3 1-193,-3-1-91,1 0-1,-1 0 1,1 0 0,-1-1 0,8-2 0,54-7 316,-4 2-283,85-20 0,179-54-21,423-98 203,-619 150-404,40-6-108,-128 29 380,86-2 0,-97 8-78,-14 0 135,23 2 1,-37 0-216,0-1 0,0 1 0,0 0 0,-1 0 0,1 1 0,0 0 1,0 0-1,-1 0 0,6 3 0,1 2 171,-6-4-172,0 0 1,-1 1 0,1-1-1,-1 1 1,0-1-1,5 6 1,-4 9 126,-2-9-99,3 4 27,-5-11-116,0-1 0,0 1-1,0-1 1,-1 1 0,1-1-1,0 1 1,-1 0 0,0 0 0,1-1-1,-1 1 1,0 0 0,0 0-1,0 1 1,0 77 149,0-80-152,0 1 0,0 0 0,0-1 0,0 1 0,0 0 0,0-1 0,0 1 0,0 0 0,0 0 0,0-1 0,-1 1 0,1 0 0,0-1 0,-1 1 0,1-1 0,0 1 0,-1 0 0,1-1 0,-1 1 0,1-1 0,-1 1 0,1-1 0,-1 1 0,1-1 0,-2 1 0,2-1-1,-1 1 0,0-1 0,1 1-1,-1-1 1,1 0 0,-1 1 0,1 0-1,-1-1 1,1 1 0,-1-1 0,1 1-1,0-1 1,-1 1 0,1 0 0,0-1-1,0 1 1,-1 0 0,1-1 0,0 1-1,0 0 1,0 0 0,0-1 0,0 1 0,0 0-1,0 0 1,0 7-46,0-6 25,1 0 0,-1 0 0,0 1-1,-1-1 1,1 0 0,0 0-1,-1 1 1,1-1 0,-2 3 0,-9 14-40,6 11 17,-6 6-80,5 10 31,-4 6 1,4 16 16,-5 25 5,6-30 32,-9 84 0,3-81 47,-8 68 87,15-84-59,-11 97 218,4-86-185,-8 55-173,16-84 55,1-12 77,0-1 1,-10 38-1,-18 44 370,28-85-205,2-15-192,0 0 0,0 0 0,0-1 1,0 1-1,0 0 0,0 0 0,0-1 0,0 1 0,0 0 0,-1-1 0,1 1 0,0 0 1,0 0-1,-1-1 0,1 1 0,0-1 0,-1 1 0,1 0 0,-1-1 0,1 1 0,-1-1 0,1 1 1,-2 0-1,-19 5 29,16-2-40,-4 3 11,2-6 11,0 0 0,1 0 0,-1-1-1,-9 0 1,-34 2 47,-15 9-28,-23-3-28,-163 39-52,71-15 298,-12 12 42,-21-6 321,76-6-305,78-17-217,-157 37 148,14 5-122,13-16-38,51-1-35,93-26-11,0-1-1,-93 13 0,62-21-27,32 6-75,3-8-309,39-3 345,0 0 1,0 0 0,0 0 0,0 0-1,0 0 1,0-1 0,0 1 0,-4-2-1,5 2 15,0-1 0,0 0-1,0 0 1,0 0 0,-1 0-1,1 0 1,0 0 0,1 0-1,-1 0 1,0 0 0,-1-2-1,1 2-57,1 0 0,0 0 0,0 0-1,0-1 1,-1 1 0,1 0 0,0 0-1,0 0 1,0 0 0,1 0 0,-1 0-1,0 0 1,0 0 0,0 0 0,1 0-1,-1 0 1,1 0 0,-1 0 0,0 0-1,1 0 1,0 0 0,-1 1 0,1-1-1,0 0 1,-1 0 0,1 0 0,0 1-1,1-2 1,0 1-92,-2 0 65,1 1 1,-1-1-1,0 1 0,1-1 1,-1 0-1,0 1 1,1-1-1,-1 1 0,0-1 1,0 1-1,0-1 0,1 0 1,-1 1-1,0-1 0,0 0 1,0 1-1,0-1 0,0 1 1,0-1-1,0 0 0,0 1 1,-1-1-1,1 0 1,0 1-1,0-2 0,-1 2-94,1-3-858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 1568,'-13'-27'501,"10"22"-303,0 2 36,-5-8 444,12 8-73,-11 3 240,5 0-269,1 10-229,1 0 1,-2-1-1,-3 19 0,3-19-257,0 0 1,0 0-1,1 0 1,1 0-1,-1 0 0,1 0 1,2 11-1,-1-11-19,12 178 818,-9-59-569,27 173 0,-4-159-251,-13-38 31,11 65 67,-7-90-87,10 52 32,-23-105-95,-3-6-24,2-1-1,0 0 0,2 0 0,9 23 1,-12-36-102,0 0 1,1-1-1,6 7 1,-3-3-72,12 24-278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2720,'1'-1'37,"-1"1"0,0-1 0,0 1 0,0 0 0,0-1 0,0 1 0,0-1 0,0 1 0,0-1 0,0 1 0,0 0 0,0-1 0,0 1 0,0-1 0,0 1 0,-1-1 0,1 1 0,0 0 0,0-1 0,0 1 0,-1-1 0,1 1 0,0 0 0,0-1 0,-1 1 1,1 0-1,-1-1 0,-6 7 430,4-3-446,0 0 641,3-3-214,0 0-86,0 0-95,3 0 165,-1 0-380,-1 0-1,1 1 1,0-1 0,-1 0 0,1 1 0,0 0 0,-1-1 0,1 1-1,0 0 1,2 2 0,5 2 178,4 1 143,-10-2-178,3 3 149,18-2 45,-2 6 38,11-5-155,84 24 48,186 16-75,-196-41-208,-68-2-32,179 8 65,-90-8 127,-84 1-134,27 0 18,20-9 6,1-1-72,238 6 1579,-329 0-1592,0 0-1,-1 0 1,1 0-1,0 0 0,0 0 1,-1 0-1,1 0 1,0 0-1,-1-1 1,1 1-1,0 0 0,-1-1 1,1 1-1,0-1 1,2-7 72,-3 12-63,0-11-182,0 5-255,0 2-1014,0-3-150,0-11-1631,0-2 1008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17 992,'2'0'36,"0"0"1,0 0-1,0-1 1,-1 1-1,1-1 1,0 1-1,0-1 1,-1 1-1,1-1 1,0 0-1,-1 0 1,1 0-1,1-1 1,4-3-9,-4 5 80,-1-1 0,1 0 0,0 1 1,0-1-1,-1 1 0,1 0 0,0 0 1,3 1-1,-4-1 107,4 2 350,6 18 202,-10-16-604,0 0-1,1 0 0,-1 0 1,7 7-1,-7-9-105,0 0 0,-1 0 0,1 1 0,0-1 0,-1 1 0,0-1 0,1 1 1,-1-1-1,0 1 0,0 0 0,-1-1 0,1 1 0,0 0 0,-1 0 0,0 0 0,0 0 0,1-1 0,-2 1 1,1 0-1,-1 4 0,1 1 111,0 1 0,0 0 1,2 10-1,9 43 450,-5 0-292,7 54 111,20 39 58,0 1 23,-22-90-427,4 17 64,8 159-1,-23-201-133,1-5 17,-5 40-1,-7 0 113,9-54-111,1-12-24,0 0 1,-3 14-1,-18 30-52,16-16 0,4-18 26,-9 21 27,9-25-50,1 0 0,1 24 0,0-19-67,0 14-48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50 361 2976,'-41'0'971,"34"0"-729,6 3-116,1-2-129,0 1-1,0 0 1,0-1 0,0 1 0,0 0 0,0-1 0,1 1 0,-1 0 0,0-1 0,1 1 0,0 0 0,-1-1 0,1 1 0,0-1 0,0 1 0,0-1 0,0 1 0,0-1 0,0 0 0,0 0 0,0 1 0,1-1 0,-1 0 0,0 0 0,1 0 0,-1 0 0,1-1 0,-1 1 0,1 0 0,2 0 0,6 1-34,-1 0 0,1-1 0,-1-1 1,1 0-1,10 0 0,9-1 96,47-1 447,97-15 1,26-10-123,28 2-112,190-43 328,-271 43-475,42-8 60,760-114 30,-864 138-111,127-31 0,-170 26-8,-35 13-77,-1 0-1,1 1 1,10-1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1472,'-16'0'805,"16"3"-554,0-2-190,0 1 0,1 0 0,-1 0 0,1 0 0,-1 0 0,1-1 0,0 1 0,0 0 1,-1-1-1,1 1 0,0-1 0,3 4 0,1 2 206,0 2 20,0 0 1,7 19-1,2 6 259,54 78 450,-57-96-877,71 92 346,-36-49-322,-3 3-24,-3 3 1,40 90-1,-60-115-99,4 7 3,34 72 98,-25-53 242,-26-53-289,-2-5-26,0 0 0,5 15 1,-2 11-50,-7-27-3,1 0 0,-1 0 0,1 0 0,6 13-1,-5-15 94,-1 1-1,1-1 0,-1 1 1,-1 0-1,1 0 0,-1 0 0,0 0 1,1 11-1,-2-15 131,0-2-118,0 0-90,0 0-123,0 0 16,0 0-38,0-2-20,0 0-58,0-10-2072,0 12 2248,1 0 0,-1 0 0,1 0 0,-1 1 0,1-1 0,0 0 0,-1 0 0,1 0 0,-1 0 0,1-1 0,0 1 0,-1 0 0,1 0 0,-1 0 0,1 0 0,-1-1 0,1 1 0,-1 0 0,1 0 0,0-1 0,0 0-83,0 1 86,-1-1 1,0 0-1,1 1 0,-1-1 1,0 0-1,0 1 0,1-1 1,-1 0-1,0 1 0,0-1 0,0 0 1,0 0-1,0 1 0,0-2 1,0 2 32,0-2-448,0 2-374,0-3 246,0-8 59,0 11 512,0 0 1,0 0-1,0 0 1,0 0-1,0-1 1,0 1-1,0 0 1,0 0 0,0 0-1,0 0 1,0 0-1,0 0 1,0 0-1,0 0 1,0 0-1,0-1 1,0 1-1,0 0 1,0 0-1,0 0 1,0 0-1,0 0 1,0 0-1,0 0 1,0 0-1,0 0 1,0 0-1,0 0 1,0 0-1,-1-1 1,1 1-1,0 0 1,0 0-1,0 0 1,0 0-1,0 0 1,0 0-1,0 0 1,0 0-1,0 0 1,0 0-1,0 0 1,-1 0-1,1 0 1,0 0-1,0 0 1,0 0-1,0 0 1,0 0-1,0 0 1,0 0-1,0 0 1,0 0-1,-1 0 1,1 0-1,0 0 1,-1 0 1,1 0 0,-1 0 0,0 0 1,1 0-1,-1 0 0,0 0 0,0 0 0,1 0 0,-1-1 0,0 1 1,1 0-1,-1 0 0,0-1 0,0 0 0,-2-2 28,-2 0 29,-3 9-42,8-6-12,-3 3-43,-11-3 262,12 0-80,2 0-6,0 0-26,0 0 69,-3 0-54,-5 0-10,13 0-48,-13 0-48,5 0 86,1 0 260,0 0-331,1 0 1,-1 1-1,1-1 0,-1 0 0,1 1 0,-1-1 0,1 1 0,-1-1 1,1 1-1,0 0 0,-1 0 0,1-1 0,0 1 0,0 0 1,-1 0-1,1 0 0,0 0 0,0 1 0,0-1 0,-1 2 1,-1 2 47,0 0 0,0 0 0,0 1 1,-3 11-1,-3 12 213,-34 92 488,35-99-595,-142 390 1416,62-107-1198,61-208-256,23-82-126,-49 158 187,-15 2-11,37-73-108,18-54-44,-51 137 166,19-58 47,40-116-228,2 2 1,-1-1-1,2 0 0,0 1 0,-2 24 0,4-18 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2496,'0'0'784,"0"0"-464,0 0-112,0 0 187,0 0-59,0 0 240,0 3-118,0 30 1110,0 81-27,1-93-1373,6 33 0,-4-40-142,-1 1-1,0-1 0,-1 0 0,-1 0 0,0 1 0,-3 15 0,-7 9 50,8-30-64,2 1 1,0 18-1,1-20 6,-1 1 1,0-1-1,-1 1 1,1-1-1,-4 12 1,-2-4 193,5-13-250,-1 1 0,1-1 0,0 1 0,0-1 0,1 1 0,-1-1 0,0 6-1,1 10-2664,0-2 678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5216,'0'27'1696,"0"-22"-1040,0-2-208,0 2-121,1 12 968,-1-16-1291,0-1 1,1 1-1,-1-1 0,0 1 0,0-1 0,1 0 1,-1 1-1,0-1 0,0 1 0,1-1 1,-1 0-1,1 1 0,-1-1 0,0 0 1,1 0-1,-1 1 0,1-1 0,-1 0 0,1 0 1,-1 1-1,0-1 0,1 0 0,-1 0 1,1 0-1,-1 0 0,1 0 0,-1 0 1,1 0-1,0 0 0,-1 0-2,0 0 1,0 0-1,1 0 1,-1 0-1,0 0 1,0 0-1,0 0 0,0 0 1,0 0-1,0 0 1,0 0-1,0 0 1,0 0-1,1 0 1,-1 0-1,0 0 0,0 0 1,0 0-1,0 0 1,0 0-1,0 0 1,0 0-1,0 0 0,0 0 1,0 0-1,0 0 1,1 0-1,-1 1 1,0-1-1,0 0 0,0 0 1,0 0-1,0 0 1,0 0-1,0 0 1,0 0-1,0 0 0,0 0 1,0 0-1,0 0 1,0 1-1,0-1 1,0 0-1,0 0 1,0 0-1,0 0 0,0 0 1,0 0-1,0 0 1,0 0-1,0 0 1,0 0-1,0 1 0,0-1 1,0 0-1,0 0 1,0 5-4,0 0 0,0 0 0,0-1 0,1 1 0,0 0 0,0 0 0,0 0 1,0-1-1,1 1 0,0-1 0,3 7 0,-4-9-3,-1 0 0,1 1 1,0-1-1,-1 1 0,1-1 0,-1 1 0,0-1 1,0 1-1,0 4 0,1 10-22,5-1-54,-5-12 69,1-1-1,-1 0 1,0 1 0,0-1-1,0 1 1,-1 0 0,1 4-1,-1 18 111,0 17 320,2-43-675,0-1 70,0 1 0,0 0 1,0-1-1,0 1 0,0-1 0,-1 0 1,1 1-1,0-1 0,0 0 0,-1 0 1,1 0-1,-1-1 0,1 1 1,-1 0-1,1 0 0,1-3 0,13-12-1584</inkml:trace>
  <inkml:trace contextRef="#ctx0" brushRef="#br0" timeOffset="1">541 214 3488,'66'16'1280,"-66"-16"-992,65-16-64,-15 16 768,-18-17-576,50 1 128,0 0-352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5312,'33'17'1952,"-33"-17"-1504,16 16-128,0-16 1440,1 17-1024,-1-17 544,-16 0-736,33-17-96,-17 17-288,1-16-1792,-1 16 896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4640,'33'-33'1728,"-33"33"-1344,65-33-96,-32 17 256,0 16-352,0-16-160,-1 16-32,-15-17 0,-1 17 0,1 0-2048,-17 0 1120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3904,'0'0'1440,"0"0"-1120,16-16-96,-16 16 96,0 0-224,0 0 192,0 16-192,-16-16 32,16 17-64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5632,'-41'14'1834,"40"-14"-1801,0 0-1,0 0 0,1 0 0,-1 1 1,0-1-1,0 0 0,1 1 0,-1-1 1,0 1-1,1-1 0,-1 1 0,1-1 1,-1 1-1,0-1 0,1 1 0,-1-1 1,1 1-1,0 0 0,-1-1 0,1 1 1,-1 1-1,-12 16 138,-1 0 1,-22 22 0,28-31-185,1 1 1,0 0-1,0 0 1,-8 19-1,8-15 85,-1 0-1,-12 16 1,13-22-93,0 0 1,1 1 0,0 0-1,1 0 1,0 1 0,0 0-1,-3 11 1,5-13-41,0 0 0,0 0 0,0-1 1,-1 1-1,0-1 0,-1 0 0,0 0 0,0-1 0,-9 10 0,11-13 41,-1 1-1,-1 0 0,1 1 1,-1-1-1,1 1 0,1 0 0,-1 1 0,1-1 1,0 1-1,0-1 0,-3 9 0,1 13 200,4-19 218,-1 0-1,0-1 0,0 1 0,-1-1 0,-4 10 0,-3 2 1099,4 8-412,0-14-328,5-11-619,0-1-1,0 1 0,0-1 1,0 1-1,1-1 0,-1 1 1,1 0-1,-1-1 0,1 1 1,0 0-1,-1-1 0,1 1 1,0 2-1,0-3-120,1-1 1,-1 1-1,0-1 0,0 1 1,0-1-1,0 1 0,-1-1 1,1 0-1,0 1 1,0-1-1,0 1 0,0-1 1,0 0-1,-1 1 0,1-1 1,0 1-1,0-1 1,0 0-1,-1 1 0,1-1 1,0 0-1,-1 1 0,1-1 1,0 0-1,-1 1 1,1-1-1,0 0 0,-1 0 1,1 0-1,-1 1 0,-6 4 112,6-4-118,1-1 0,-1 1 0,1 0 0,0 0 0,0 0 0,-1 0 0,1-1 0,0 1 0,0 0 0,0 0 0,0 0 0,0 0 0,0 1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1125 263 3648,'-43'0'1643,"25"2"-1469,1 0 1,0 0-1,-19 6 1,-5-2 156,23-2-144,-1 0-1,1 2 1,-27 11 0,-57 34 527,81-39-601,0 2-1,0 0 0,-29 28 1,-45 59 99,85-91-181,-22 25 108,2-3 64,-39 54-1,-19 52-211,72-111-2,2 1 0,1 1 0,-12 39 0,7 14 6,11-47 5,-16 81 7,-30 153 44,5 43 72,25-154-86,11-80-32,-22 166 22,24-167-22,-8 125 6,29-71 37,-8-102 2,2 0 0,12 41 0,-6-42 68,1-1 1,2 0 0,0-2-1,2 1 1,1-2 0,1 0-1,22 22 1,-23-28-52,1-1 0,1 0-1,1-2 1,0 0 0,1-1 0,0-1-1,1-1 1,0-1 0,30 10 0,-18-10 33,0-2 0,1-1 0,0-2 1,0-1-1,68 0 0,-31-8 56,-1-3 0,0-3-1,0-3 1,114-35 0,107-65-7,-102 16-141,-132 64 16,-12 9-8,28-17 0,-25 9-8,51-45 0,47-50 13,-74 61-20,8-8 41,86-100 1,-128 130-22,54-61 54,-77 86-64,5-3 15,24-35 1,-22 18 36,25-49 1,16-53 50,-33 71-62,-8 19 25,18-62-1,-32 80-42,-1 1 0,-2-2 0,3-39-1,-6 24-27,-1 0-1,-10-85 0,-9 50-151,10 54 84,-4-18-19,-6-29 343,-43-118 0,-82-90-145,133 268-116,0 1 1,-1 1-1,-1-1 0,0 2 0,-1 0 1,-1 0-1,-15-12 0,17 15 5,-17-12-21,-56-37 0,48 36-35,20 12 30,-2-1-10,-22-11 0,-31-8-41,-16-7-2,19 5 7,-94-32-1,140 57 52,0 2 0,-1 0 0,0 2-1,0 0 1,-41-1 0,34 5 4,1 0-1,-1 2 0,1 1 0,-36 9 1,23-2-17,1 2 0,0 3 0,-62 30 0,-47 34-58,135-73 96,1 0-1,-27 6 0,-4 2 97,23-5-63,-21 7 20,1-10-18,21-4-26,-31 9 35,6-6 47,7 6-32,33-10-62,0 0 1,0 0-1,0-1 0,-9 0 0,-11 0 32,-23 0-183,48 0 137,1 0 0,-1 0 0,1 0 0,-1 0 0,1 0 0,-1 0 0,1 0 0,-1 0 0,1 0 0,-1-1 0,1 1 0,-1 0 0,1 0 0,-1 0 0,1-1 0,-1 1 0,1 0 0,-1 0 0,1-1 0,0 1 0,-1 0 0,1-1 0,0 1 0,-1-1 0,1 1 0,0 0 0,-1-1 0,1 1 0,0-1 0,0 1 0,0-1 0,-1 1 0,1-1 0,0 1 0,0-1 0,0 1 1,0-1-1,0 1 0,0-1 0,0 1 0,0-2 0,0 2 5,0 0 0,0 0 1,0 0-1,0 0 0,0 0 0,0 0 1,0 0-1,0-1 0,0 1 1,0 0-1,0 0 0,0 0 1,0 0-1,0 0 0,0 0 1,0 0-1,0 0 0,0 0 1,0-1-1,0 1 0,0 0 1,0 0-1,0 0 0,0 0 0,0 0 1,0 0-1,0 0 0,0 0 1,0 0-1,0 0 0,1 0 1,-1 0-1,0 0 0,0-1 1,0 1-1,0 0 0,0 0 1,0 0-1,0 0 0,0 0 1,0 0-1,0 0 0,0 0 0,1 0 1,-1 0-1,0 0 0,0 0 1,0 0-1,0 0 0,0 0 1,0 0-1,0 0 0,0 0 1,0 0-1,1 0 0,-1 0 1,49 0-1637,-19 0 764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2496,'-13'-13'784,"10"10"-464,0 3 16,-8 0 629,8 0-218,3 0 101,0 0-304,0 0-139,0 0-176,0 0-79,0 0-44,0 0 70,0 0-42,0 0 26,0 0-48,0 0-22,0 3 17,0-3-94,0 1-1,1-1 1,-1 1-1,0 0 1,0-1-1,0 1 1,0-1 0,0 1-1,1 0 1,-1-1-1,0 1 1,0-1-1,1 1 1,-1-1 0,0 1-1,1-1 1,-1 1-1,1-1 1,-1 0-1,0 1 1,1-1 0,-1 1-1,2 0 1,-1-1 6,-1 0 0,1 1 1,0-1-1,-1 1 0,1-1 0,-1 1 1,1-1-1,-1 1 0,1 0 1,-1-1-1,1 1 0,-1 0 1,0-1-1,1 1 0,-1 0 0,0 0 1,0-1-1,1 1 0,-1 0 1,0 0-1,0-1 0,0 1 0,0 0 1,0 1-1,0 241 1165,9-119-664,-2-22-309,-6-49-115,0-25 29,-5 55 0,-4-51 68,7-26-145,-1 0 0,1 0 0,0 0-1,0 7 1,1 36 278,0-49-330,0 0 1,0 0-1,0 0 1,0 0-1,0 0 1,0 0-1,0 0 1,0 1-1,0-1 1,0 0 0,0 0-1,0 0 1,0 0-1,0 0 1,0 0-1,0 0 1,0 0-1,0 0 1,0 0-1,0 1 1,0-1-1,0 0 1,0 0 0,0 0-1,0 0 1,0 0-1,0 0 1,0 0-1,0 0 1,0 0-1,0 0 1,0 0-1,1 0 1,-1 0-1,0 0 1,0 1 0,0-1-1,0 0 1,0 0-1,0 0 1,0 0-1,0 0 1,0 0-1,0 0 1,1 0-1,-1 0 1,0 0-1,0 0 1,0 0 0,0 0-1,0 0 1,0 0-1,0 0 1,0 0-1,0 0 1,1-1-1,0 1-61,0 0-1,-1 0 1,1-1-1,0 1 0,0 0 1,0-1-1,0 1 1,0-1-1,0 1 0,-1-1 1,1 1-1,0-1 1,0 0-1,-1 1 1,1-1-1,0 0 0,-1 0 1,1 0-1,-1 1 1,1-1-1,-1 0 0,1 0 1,-1-1-1,13-15-1688,3 0 448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5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167 623 2656,'-14'0'837,"11"0"-501,3 0 59,0 0 741,0 0-246,0 0 161,0 0-294,0 0 139,0 0-272,0 0-5,0 0-224,0 0 10,-3-3-128,-7-8-26,9 11-239,1-1 0,-1 0 0,1 1 0,-1-1-1,1 1 1,0-1 0,0 0 0,-1 1 0,1-1 0,0 0 0,0 1 0,0-1 0,-1 0-1,1 1 1,0-1 0,0 0 0,0 1 0,0-1 0,0 0 0,1 0 0,-1 1 0,0-1 0,0 0-1,1-2 35,-1-9 27,-1 7-59,1-1 0,1 0 0,-1 0 0,3-8 1,-2 7-10,3-5 23,-2 0 1,1-1 0,-2 1 0,1-14 0,-2-108 211,-1 121-211,0-1 0,-1 1 0,-7-22 0,9 31-28,-3-8-2,2 1 0,0-1 0,0 0-1,3-21 1,-1-5-137,-1-22-384,3 55 378,7-6 37,-9 11 104,-1 1 0,0-1 1,1 1-1,-1-1 0,0 1 0,0 0 0,1-1 1,-1 1-1,0-1 0,0 1 0,0-1 1,0 1-1,0 0 0,0-1 0,0 1 0,0-1 1,0 2-1,0-2 5,0 3 94,-3-1-16,-7 12 5,9-13-78,1 0-1,-1 0 0,1 0 0,-1 0 0,1 0 1,-1 0-1,1-1 0,-1 1 0,0 0 1,1 0-1,-1-1 0,0 1 0,0 0 0,0-1 1,0 1-1,1 0 0,-1-1 0,0 1 1,0-1-1,0 0 0,0 1 0,0-1 0,-2 0 1,2 1-1,0-1 0,0 0 0,0 0 1,0 1-1,0-1 0,0 1 0,0-1 0,1 1 1,-1-1-1,0 1 0,0-1 0,0 1 1,0 0-1,1 0 0,-1-1 0,0 1 0,1 0 1,-1 0-1,1 0 0,-1 0 0,1 0 1,-1 0-1,0 1 0,-2 3 14,-1 1 0,-1-1 0,1 0 0,-1 0 0,0-1 0,0 1 0,-10 6 0,-18 6 124,32-17-135,0 1 0,0-1 0,0 0 0,0 1 0,0-1 0,-1 0 0,1 0 0,0 1 0,0-1 0,0 0 0,0 0 0,-2-1 0,2 1-17,1 0-1,0-1 0,0 1 0,0 0 1,0-1-1,-1 1 0,1 0 1,0-1-1,0 1 0,0 0 1,0-1-1,0 1 0,0-1 1,0 1-1,0 0 0,0-1 0,0 1 1,0 0-1,0-1 0,0 1 1,0-1-1,0 1 0,0 0 1,1-1-1,-1 1 0,0 0 0,0-1 1,0 1-1,1 0 0,-1-1 1,0 1-1,1-1 0,12-4-102,-8 3 77,47-14-142,-41 13 167,-1 0 1,0 1 0,0 0 1,0 0-1,18 0 0,98 2-328,-39 0 1008,-87 0-657,1 0-1,-1 0 0,1 0 0,-1 0 1,1 0-1,-1 0 0,1 0 0,-1 0 1,1 0-1,-1 0 0,1-1 0,-1 1 1,1 0-1,-1 0 0,0 0 0,1-1 1,-1 1-1,1 0 0,-1-1 0,0 1 1,1 0-1,-1-1 0,0 1 0,1 0 1,-1-1-1,0 1 0,0-1 1,1 1-1,-1-1 0,2-18 647,-2 12-496,-1 5-134,1 0 1,0 0 0,0 1 0,-1-1 0,1 0-1,-1 0 1,0 0 0,1 0 0,-1 0 0,0 0-1,0 1 1,0-1 0,-2-2 0,-22-21 99,9 10-115,13 13-79,1-1-23,0 1 1,0 0 0,0 0-1,0-1 1,-1 2-1,1-1 1,-1 0 0,1 0-1,-1 1 1,0 0 0,1-1-1,-1 1 1,0 0-1,0 0 1,0 1 0,0-1-1,0 1 1,0-1-1,0 1 1,-5 0 0,8 3-2225,0 10 652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3072,'13'-13'976,"-12"12"-951,-1 1 0,1-1 0,-1 1 1,0-1-1,1 1 0,-1-1 0,0 0 0,0 1 1,1-1-1,-1 1 0,0-1 0,0 0 0,0 1 1,0-1-1,0 1 0,0-1 0,0 0 0,0 1 1,0-1-1,0 0 0,0 1 0,0-1 0,0 1 0,0-1 1,-1 0-1,1 0 45,0-1 693,0 7-161,0 186 1985,0-184-2575,1-1-1,-1 1 1,1 0-1,1-1 1,2 9-1,-2-8 49,0 0-1,-1 0 1,1 0 0,-1 1-1,-1 9 1,0 8 1076,0-32-1083,-1 3-39,1 0 0,0 0 1,0 1-1,0-1 0,1 0 0,-1 0 1,1 1-1,1-7 0,15-41-121,10-26-63,-24 63 62,-3 12 87,0-1-1,1 1 1,-1-1-1,1 1 0,0 0 1,0-1-1,0 1 0,0 0 1,0 0-1,0 0 1,0 0-1,1 0 0,-1 0 1,1 0-1,3-3 0,19-19-74,-23 23 94,-1 1 0,0-1 0,0 1 0,1 0 0,-1-1 0,0 1 0,1 0 0,-1-1 0,0 1 0,1 0 0,-1 0 0,1-1 0,-1 1 0,1 0 0,-1 0 0,0 0 0,1-1-1,-1 1 1,1 0 0,-1 0 0,1 0 0,-1 0 0,1 0 0,-1 0 0,1 0 0,4 0-15,-2 0 47,0 0 0,0 0 0,0 0 0,1 0 0,-1 0 0,0 1 0,0-1 0,0 1 0,0 0 0,0 0 0,0 0 0,-1 0 0,1 1 0,0-1 0,0 1 0,-1 0 0,3 2 0,0 0 109,0 2 0,-1-1 0,0 0-1,0 1 1,-1 0 0,0 0 0,0 0 0,0 0 0,3 12 0,-3-6 28,0 0 0,-2-1 0,1 1 0,-2 17 0,0-27-129,1 0 1,-1 0 0,0 0 0,0 0 0,1 0 0,-1 0 0,1 0-1,0 0 1,-1 0 0,1 0 0,0 0 0,2 3 0,-2-4-12,0 0-1,0 1 1,0-1 0,-1 1 0,1 0-1,0-1 1,-1 1 0,1-1 0,-1 1 0,0 0-1,1-1 1,-1 4 0,0-4-15,0-1 0,0 1 0,0 0 0,0-1-1,0 1 1,0 0 0,0-1 0,0 1 0,0 0 0,-1-1 0,1 1 0,0 0 0,0-1 0,-1 1-1,1-1 1,0 1 0,-1-1 0,1 1 0,0-1 0,-1 1 0,1-1 0,-1 1 0,1-1 0,-1 1-1,1-1 1,-2 1 0,2-1-21,-1 1 0,0-1 0,1 1 0,-1-1 0,0 1-1,1 0 1,-1-1 0,1 1 0,-1-1 0,1 1 0,-1 0 0,1 0 0,0-1-1,-1 1 1,1 0 0,0 0 0,0-1 0,0 1 0,-1 0 0,1 0-1,0-1 1,0 1 0,0 0 0,0 0 0,0 0 0,0 1 0,1-2-56,-1 1 0,0-1 1,0 1-1,0-1 0,0 1 1,0-1-1,-1 1 1,1-1-1,0 1 0,0-1 1,0 1-1,0-1 0,0 1 1,-1-1-1,1 1 0,0-1 1,-1 0-1,1 1 1,0-1-1,0 1 0,-1-1 1,1 0-1,-1 1 0,1-1 1,0 0-1,-1 1 1,1-1-1,-1 0 0,1 0 1,-1 1-1,1-1 0,-1 0 1,1 0-1,-1 0 0,1 0 1,-1 0-1,1 0 1,-1 0-1,1 0 0,-1 0 1,0 0-1,1 0 30,0 0 0,0 0 0,0 0 0,-1 0 0,1 1 0,0-1 0,0 0 0,0 0 0,0 0 0,0 0 0,0 0 0,0 0 0,0 0 0,0 0 0,-1 0 0,1 0 0,0-1 0,0 1 0,0 0 0,0 0 0,0 0 0,0 0 0,0 0 0,0 0 0,0 0 0,0 0 0,0 0 0,-1 0 0,1 0 0,0 0 0,0 0 0,0 0 0,0 0 0,0 0 0,0 0 0,0-1 0,0 1 0,0 0 0,0 0 0,0 0 0,0 0 0,0 0 0,0 0 0,0 0 0,0 0 0,0 0 0,0 0 0,0-1 0,0 1 0,0 0 0,0 0 0,0 0 0,0 0 0,0 0 0,0 0 0,0 0 0,0-14-3431,0-2 1130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3808,'0'0'1227,"0"-2"-742,0-9-64,0 8 582,0 0-283,0 3-693,0-1 1,0 1-1,0 0 0,0-1 1,0 1-1,0-1 1,0 1-1,0-1 1,1 1-1,-1 0 1,0-1-1,0 1 0,0-1 1,0 1-1,1 0 1,-1-1-1,0 1 1,0-1-1,1 1 0,-1 0 1,0-1-1,0 1 1,1 0-1,-1 0 1,0-1-1,1 1 0,-1 0 1,1 0-1,-1-1 1,1 1-1,6-5 232,-1-9 50,-4 9-243,1-2-13,1 0 0,-1 1 0,1 0 0,0 0 0,6-6 0,-7 8-13,1 0 0,0 0-1,-1 0 1,0-1 0,0 1 0,-1-1-1,1 0 1,2-6 0,11-28 674,-12 25-444,-4 12-212,1-1 0,-1 1 1,1 0-1,0-1 1,-1 1-1,1 0 1,1-1-1,-1 1 0,0 0 1,3-4-1,-3 5-37,-1 1 0,1-1 0,-1 1 0,0-1 0,1 1 0,-1-1-1,0 1 1,1-1 0,-1 0 0,0 1 0,0-1 0,0 1 0,0-1 0,0 0 0,1 1-1,-1-1 1,0 0 0,0 1 0,-1-1 0,1 0 0,0 1 0,0-1 0,0 1-1,0-1 1,-1 0 0,1 0 18,0 1-37,0 0 1,0 0-1,0 0 1,0 0-1,0 0 1,0 0-1,0 0 1,0 0-1,0 0 1,0-1-1,0 1 1,0 0-1,0 0 1,0 0 0,0 0-1,0 0 1,0 0-1,0 0 1,0 0-1,0 0 1,0 0-1,0-1 1,0 1-1,0 0 1,0 0-1,0 0 1,0 0-1,0 0 1,1 0-1,-1 0 1,0 0-1,0 0 1,0 0 0,0 0-1,0 0 1,0 0-1,0 0 1,0 0-1,0 0 1,0 0-1,0-1 1,1 1-1,-1 0 1,0 0-1,0 0 1,0 0-1,0 0 1,0 0-1,0 0 1,0 0-1,0 0 1,0 0 0,0 1-1,1-1 1,-1 0-1,0 0 1,2 0 32,0 0 1,-1 1 0,1-1 0,0 1-1,0-1 1,0 1 0,-1 0 0,1-1-1,0 1 1,-1 0 0,1 0 0,-1 1 0,1-1-1,-1 0 1,1 0 0,1 3 0,5 4 24,-5-4-40,0-1 0,0 0 0,1 0 1,0 0-1,4 3 0,27 13 343,-11-8-192,-20-9-271,1-1 1,-1 1-1,1 1 1,-1-1 0,0 0-1,0 1 1,5 4 0,7 9-445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2400,'-14'-13'779,"12"10"-481,2 6-74,-1 28 1041,0-7-798,2-1 1,2 27-1,0-36-342,-1-6-68,-1 0-1,1 0 1,-1 9 0,-10 62 199,6 41-124,4-84-73,-1 0 0,-3 0 0,-11 61 0,3-32 64,3-18-17,6-40-78,0 0 0,0 0 0,-1 0 0,-5 8 0,-2 7 109,9-18-108,-5 9-4,6-13-33,-1 1 0,1-1 1,-1 0-1,1 0 0,0 1 1,-1-1-1,1 0 0,-1 0 0,1 0 1,-1 0-1,1 0 0,-1 1 1,1-1-1,-1 0 0,0 0 1,1 0-1,-1-1 0,0 1 0,1 0-1,0 0 1,0 0 0,0 0-1,0 0 1,0 0-1,-1 0 1,1 0 0,0 0-1,0 0 1,0 0-1,0 0 1,0 0 0,-1 0-1,1 0 1,0 0-1,0 0 1,0 0 0,0 0-1,0-1 1,0 1-1,0 0 1,0 0 0,-1 0-1,1 0 1,0 0-1,0 0 1,0 0 0,0-1-1,0 1 1,0 0-1,0 0 1,0 0 0,0 0-1,0 0 1,0-1-1,0 1 1,0 0 0,0 0-1,0 0 1,0 0 0,0 0-1,0-1 1,0 1-1,0 0 1,0 0 0,0 0-1,0 0 1,0 0-1,0 0 1,0-1 0,1 1-1,-1 0 1,0-27-1576,0-6 432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51 2240,'28'-41'720,"-28"40"-712,0 1 0,0-1 1,1 1-1,-1-1 0,0 1 0,1-1 1,-1 1-1,0-1 0,1 1 0,-1-1 1,1 1-1,-1 0 0,1-1 0,-1 1 1,1 0-1,-1-1 0,1 1 0,-1 0 1,1 0-1,-1 0 0,1-1 0,-1 1 0,1 0 1,-1 0-1,1 0 0,0 0 0,-1 0 1,1 0-1,-1 0 0,1 0 0,-1 0 1,2 1-1,16 0 205,-1 1 1,0 0-1,19 6 0,-26-6-54,12 4 88,14 19 89,-14-13-224,-13-7-68,-1 0-1,1 0 1,-1 1-1,0 0 0,7 7 1,-15-13-44,7 7 66,1 0 0,-2 1 0,10 13 0,-14-18-43,-1-1 0,0 1 1,1 0-1,-1 0 0,0 0 0,0 0 0,0 0 0,-1 0 0,1 0 0,-1 0 0,0 0 0,0 0 0,0 0 0,0 0 0,0 0 0,-2 5 0,1-3-20,-1 1 0,-1-1 0,1 0 0,-1 0 0,0 0 0,0-1 0,0 1 0,0-1 0,-1 1 0,0-1 0,0 0 0,-5 3 0,-10 8-5,-32 18-1,21-14 1,15-9 4,0-1 0,0-1 0,-1-1 0,-22 8 0,8-3 28,21-8-1,0-1-1,-1 1 1,0-1-1,1-1 1,-1 0-1,-17 1 1,-39-3-120,69 3 230,23 16 442,-6-5-314,-5-2 83,18 20 1,1 0-71,10 2 176,50 28 1,-35-24-255,-27-17-136,2 0 1,0-3 0,43 18-1,-38-31-2466,-9 9 1046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17 149 1888,'0'0'613,"0"2"-367,0 9 4,0-8 385,3 0-155,7 8 48,-9-11-504,0 1 0,-1-1 0,1 0 0,-1 1 0,1-1 0,0 0 0,-1 1 1,1-1-1,0 0 0,-1 0 0,1 0 0,0 1 0,-1-1 0,1 0 0,0 0 0,-1 0 0,1 0 0,0 0 1,-1 0-1,1 0 0,0-1 0,0 1 0,0 0 0,2-1 65,-1 1-59,1 0 0,-1-1 0,1 0 1,0 0-1,-1 0 0,0 0 0,1 0 1,-1 0-1,1 0 0,-1-1 0,0 1 1,0-1-1,3-2 0,27-29 163,-21 21-122,-6 6-43,-1 1 0,1-1 0,-1 1-1,6-11 1,-3 4 9,-5 10-18,0-1-1,0 1 0,-1-1 0,1 0 0,-1 0 0,1 0 0,-1 0 1,0 0-1,-1 0 0,1 0 0,0 0 0,-1 0 0,1-1 0,-1-4 0,0 7-10,0 1-1,0-1 1,0 0-1,0 0 0,0 0 1,0 1-1,0-1 1,0 0-1,-1 0 1,1 0-1,0 1 0,0-1 1,-1 0-1,1 1 1,0-1-1,-1 0 0,1 0 1,-1 1-1,1-1 1,-1 1-1,1-1 0,-2-1 1,1 2 11,0 0 0,-1-1 1,1 1-1,-1 0 1,1 0-1,0-1 0,-1 1 1,1 0-1,-1 0 0,-1 1 1,-6-1 108,6 0-69,1 0 0,-1 0 0,1 1-1,0-1 1,-1 0 0,1 1-1,-1 0 1,1-1 0,0 1-1,-1 0 1,1 0 0,0 1 0,0-1-1,0 0 1,0 1 0,-3 2-1,1 0 83,0 1 0,1 0 0,-1 0 0,-5 11 0,-10 15 332,7-16-232,7-10-174,1 0 0,0 0 0,0 1 0,1-1-1,-1 1 1,1 0 0,1 0 0,-3 6 0,1 2 16,0 0 1,1 0-1,1 1 0,0-1 1,1 1-1,1-1 0,2 28 1,-1-34-67,1-1 0,-1 0 0,1 0 0,1 0 0,-1 0 1,1 0-1,0 0 0,1 0 0,0-1 0,0 0 0,0 0 0,1 0 1,6 7-1,-7-9-13,0 0 1,0 0 0,0 0 0,0 0-1,1-1 1,0 0 0,-1 0 0,1 0-1,0-1 1,0 1 0,1-1 0,-1-1-1,0 1 1,1-1 0,-1 1 0,1-2-1,8 2 1,-7-3-357,0 1-1,0-1 1,0-1-1,0 1 1,6-3 0,4-1-1315,-11 4 1119,0 0 0,0 0 0,9 1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50 2816,'0'-2'90,"0"0"-1,0 1 1,-1-1 0,1 0 0,0 0 0,-1 1-1,1-1 1,-1 1 0,0-1 0,0 0-1,1 1 1,-1-1 0,0 1 0,0 0 0,0-1-1,0 1 1,-3-2 0,1 0 833,1 0-236,-9-8 33,11 11-705,-1 0-1,1-1 0,0 1 0,0 0 0,-1 0 0,1 0 1,0-1-1,0 1 0,-1 0 0,1 0 0,0 0 0,-1 0 0,1 0 1,0-1-1,-1 1 0,1 0 0,0 0 0,-1 0 0,1 0 1,0 0-1,-1 0 0,1 0 0,0 0 0,-1 0 0,1 0 0,-10 2-12,1 0 0,0 1 0,0 0 0,0 0 0,-14 8 0,1-2 45,-2 1-50,1 2 0,0 0 0,0 1 0,1 1 0,1 1 0,1 2 0,0-1 0,-19 23 0,26-26 41,-26 20-1,9-14 6,22-15-31,0 1 1,0 0 0,0 1-1,1 0 1,0 0 0,0 0-1,-6 8 1,-2 6-4,-33 37 3,43-53-27,1 1-1,-1 1 1,1-1-1,-5 7 0,8-10-5,0 1 0,0 0 0,0 0 0,0 0 0,0 0 0,0 0 0,1-1 0,-1 1 0,1 0 0,0 5 0,0-7 21,0 1 0,0-1-1,1 0 1,-1 1 0,0-1 0,1 0-1,-1 0 1,1 1 0,-1-1 0,1 0-1,0 0 1,0 0 0,-1 0 0,1 0-1,0 1 1,0-2 0,0 1 0,0 0-1,0 0 1,0 0 0,0 0 0,1-1-1,-1 1 1,0 0 0,3 0 0,4 4 33,9 6 33,-10-6-41,0 0 0,0 0 0,0-1-1,1 0 1,0 0 0,16 4 0,8-2-111,1 5 54,-20-9 82,-10-1-31,1-1 1,-1 1-1,0 0 1,0 0-1,6 3 1,-8-3-13,0-1-1,0 1 1,0 0 0,-1-1 0,1 1 0,0 0 0,-1 0 0,1-1-1,0 1 1,-1 0 0,1 0 0,-1 0 0,1 0 0,-1 0-1,0 0 1,1 0 0,-1 0 0,0 0 0,0 0 0,0 0 0,0 0-1,0 0 1,0 1 0,-2 6 116,0-4-80,0 0-6,0 0-1,1-1 0,-1 1 1,-1-1-1,1 0 0,0 0 0,-1 0 1,0 0-1,1 0 0,-7 4 0,-19 12-100,7 6-10,3-19 35,8-4 24,-12 9 15,-5-6 48,13 2-23,13-6-24,0 0 1,-1 0-1,1-1 1,-1 1-1,1 0 0,-1-1 1,1 1-1,-1-1 1,0 1-1,1-1 0,-1 0 1,-1 0-1,-27 0-118,27 0 5,3 0-86,0 0 81,5 3 69,-3-2 51,0 0 0,-1-1-1,1 1 1,0 1 0,-1-1 0,1 0 0,-1 0-1,0 1 1,1-1 0,-1 0 0,2 3-1,-1 0 4,0 0-1,-1 1 0,1-1 0,1 9 0,15 37-60,-6-18 67,-4-10 73,-1 1-1,-2 0 0,0 0 1,-2 0-1,2 41 1,-4-1 239,0 40 176,-3-87-457,1 1 0,-2-1 0,0 0 1,-6 18-1,-21 78 506,29-111-553,0 1-1,1 0 1,-1 0-1,1 0 0,0 0 1,0 0-1,-1 0 1,1 0-1,0-1 1,1 1-1,-1 0 1,0 0-1,1 0 1,-1 0-1,1 0 1,-1 0-1,1-1 1,0 1-1,-1 0 1,1-1-1,0 1 1,0 0-1,1-1 1,-1 1-1,3 2 1,-4-4 20,1 1 1,-1-1-1,1 1 1,0-1-1,-1 0 0,1 1 1,0-1-1,0 0 1,-1 0-1,1 1 1,0-1-1,-1 0 1,1 0-1,0 0 0,0 0 1,-1 0-1,1 0 1,0 0-1,0 0 1,-1 0-1,3-1 1,2 1 37,5-2-61,0 1 1,0-1-1,1 0 1,-1-1 0,0-1-1,10-4 1,11-3-360,18-6 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33 2912,'0'-27'923,"0"27"-917,0 0 1,0 0 0,0-1 0,0 1 0,0 0 0,0 0 0,0 0 0,0 0 0,0 0 0,1 0 0,-1-1 0,0 1-1,0 0 1,0 0 0,0 0 0,0 0 0,0 0 0,0-1 0,0 1 0,0 0 0,0 0 0,0 0 0,-1 0-1,1 0 1,0-1 0,0 1 0,0 0 0,0 0 0,0 0 0,0 0 0,0 0 0,0 0 0,0-1 0,0 1 0,0 0-1,0 0 1,-1 0 0,1 0 0,0 0 0,0 0 0,0 0 0,0 0 0,0 0 0,0 0 0,-1 0 0,1 0-1,0-1 1,0 1 0,0 0 0,0 0 0,0 0 0,-1 0 0,1 0 0,-9 1 154,1-1 1,-1 1-1,0 0 0,1 1 1,-1 0-1,1 0 0,0 1 1,0 0-1,0 1 0,0 0 0,-15 9 1,5-2-80,-1-1-1,-39 15 1,-9 2 91,51-20-90,0 0 0,0-1-1,0-1 1,-34 6 0,-12-5 317,27 0-191,19-4-5,1 1 0,-18-1 0,-32-2 105,64 0-310,0 0-1,0 0 1,1 0-1,-1 0 1,0 0-1,0 0 1,0 0-1,1 0 1,-1 1-1,0-1 1,0 0-1,0 0 1,1 1-1,-1-1 1,0 0-1,1 1 1,-1-1-1,0 1 1,1-1-1,-1 1 1,0-1-1,0 2 1,1-1-1,-1 0 0,1 1 0,-1-1 1,1 1-1,0-1 0,0 0 0,0 1 1,0-1-1,0 1 0,0 1 1,1 6 17,-1-6 0,0 1-1,0-1 1,1 1-1,0-1 1,0 0-1,0 1 1,0-1-1,0 0 1,3 5-1,2 6 43,-2 1 22,0 0-1,-1 0 0,0 0 0,-2 1 0,0 28 1,2 11 52,0-32-84,0-9 6,-1 22-1,-6 24 114,0-29-83,1 1-22,1-2 379,-12 58 0,12-79-380,-6 26 424,-2 0-1,-19 44 0,27-75-409,-1 0 1,1-1-1,1 1 0,-1 0 0,1 0 0,-1 0 0,1 0 0,0 1 1,0-1-1,0 5 0,1-3 112,6-6-150,63-2-535,-58 1 448,0 0 0,0-1 1,0-1-1,15-5 0,-19 5 47,0 0 0,0 1 0,0-1 0,1 1 0,-1 1 0,1-1 0,-1 1 0,1 1 0,-1-1 0,1 1 0,-1 1 0,1-1 0,14 4 0,-5 1-99,-10-3-87,0 0 0,0-1 1,0 1-1,10-1 0,19-1-3827,-20 0 2006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3968,'-33'0'1472,"33"0"-1120,17 0-128,-1-16 512,0 16-448,34-16 256,-1-1-320,0 1-64,17-17-96,-17 17-3936,0-1 2144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2720,'17'0'1024,"-17"0"-800,33 0-64,-33-16 832,16 32-576,17-16-96,-17 0-192</inkml:trace>
  <inkml:trace contextRef="#ctx0" brushRef="#br0" timeOffset="1">410 410 3328,'16'32'1216,"-16"-32"-928,66 66-96,-33-33 1152,16-17-768,-16 33 352,32-16-576,-32 0 96,16 0-288,-16 16 128,0-16-160,-1-1 160,-15 1-192,-1-16-2432,-16-1 1280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2400,'0'0'779,"0"0"-481,0 0-26,0 0 432,0 0-101,0 0 309,0 0-240,0 0 117,0 0-298,2 0-187,9 0-123,-8 0 27,0 0-11,25 0 487,-6 1-306,42-5 0,-41 1-279,6-2 60,53 0-1,191 5 152,-150-10-151,-82 6-52,38-1-11,-38 0-155,63-4-116,-69 9 121,-14 1 54,38-5 0,-21-4 192,25 19 363,3-11 682,-64 0-1317,-2 0-5,0 0 48,0 0 122,0 0-26,0 0-75,3 0 0,8 0 58,-8 0 6,-3 0 27,2 0-32,9 0-6,-8 0 16,-3 0-15,0 0 20,0 0 92,0 0-33,0 0-5,0 0-59,0 0-90,0 0-102,0 0-341,0-2-56,0 1 413,0 1 0,0-1 0,0 0 0,0 1 0,0-1 0,0 1 0,0-1 0,0 0 0,0 1 0,0-1-1,0 1 1,1-1 0,-1 0 0,0 1 0,0-1 0,1 1 0,-1-1 0,1 0 0,0 1 15,-1-1 1,1 1-1,0 0 1,0-1 0,0 1-1,0 0 1,-1 0-1,1-1 1,0 1-1,0 0 1,0 0 0,0 0-1,1 0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4896,'-33'33'1824,"33"-33"-1440,-65 33-96,32-1 1344,16-15-960,-32 32 0,0-16-416,-16 32-96,15 1-96,1-17-64,16 0 32,1-16-896,32-17 480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3328,'-13'0'1061,"13"0"-1053,0 0-1,0 0 1,0 0-1,-1 0 1,1 0-1,0 0 1,0 0-1,0 0 1,0 0-1,0 0 1,0 0-1,0 0 1,0 0-1,0 0 0,-1 0 1,1 0-1,0 0 1,0 0-1,0 0 1,0 0-1,0 0 1,0 0-1,0 0 1,0 0-1,0 0 1,0 0-1,0 0 1,-1 0-1,1 0 1,0 0-1,0 1 1,0-1-1,0 0 1,0 0-1,0 0 1,0 0-1,0 0 1,0 0-1,0 0 1,0 0-1,0 0 1,0 0-1,0 0 1,0 1-1,0-1 1,0 0-1,0 0 0,0 0 1,0 0-1,0 0 1,0 0-1,0 0 1,0 0-1,0 0 1,0 1-1,0-1 1,1 20 605,0-15-350,-1-1 1,0 1-1,0 0 0,0 0 1,0 0-1,-1 0 0,-3 9 1,-19 73 1239,4-19-847,-15 97 1,28-108-625,-7 49 128,6-71-103,3-1-1,-2 48 1,5-57-5,-1-1-1,-8 39 1,4-31-63,-5-10-314,10-17 273,1-1-1,-1 0 1,1 1 0,0 7 0</inkml:trace>
  <inkml:trace contextRef="#ctx0" brushRef="#br0" timeOffset="1">443 99 3904,'-33'17'1440,"33"-17"-1120,0 65-96,0-32 736,0 16-576,17 17 768,-17-17-672,0 49 0,16 1-320,0-17 32,1 16-96,-17-33 0,16 17-32,-32-49 32,16 16-64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4896,'0'0'1824,"0"0"-1440,0 0-96,16 0 928,0 0-736,34 0 928,-1 0-800,0 0-384,16 0-160,-15-17 224,-18 17-192,18 0-224,-34 0 64,0-16-3104,17 0 1760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4640,'16'-17'1728,"-16"17"-1344,17-16-96,-17 16 672,16 0-576,17-17 0,0 17-256,0-16 64,-1 16-128,1-16-928,-16 16 448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1888,'-17'0'704,"17"0"-544,17 17-32,-17-17 1248,0 16-768,32 0 128,-15 17-448,-1 0 352,1 0-352,-1-1 0,0 1-160,1 0-32,16 0-32,-33-1 160,16-15-128,-16-1-1920,0-16 960</inkml:trace>
  <inkml:trace contextRef="#ctx0" brushRef="#br0" timeOffset="1">181 33 2912,'-28'0'923,"28"0"-917,0 0 1,0 0-1,0 0 1,-1 0-1,1 0 1,0-1-1,0 1 1,0 0-1,0 0 1,-1 0 0,1 0-1,0 0 1,0 0-1,0 0 1,-1 0-1,1 1 1,0-1-1,0 0 1,0 0 0,0 0-1,-1 0 1,1 0-1,0 0 1,0 0-1,0 0 1,0 0-1,0 0 1,-1 1-1,1-1 1,0 0 0,0 0-1,0 0 1,0 0-1,0 0 1,0 0-1,0 1 1,0-1-1,0 0 1,-1 0 0,1 0-1,0 0 1,0 1-1,0-1 1,0 0-1,0 0 1,0 0-1,0 1 1,0-1-1,0 0 1,0 0 0,0 0-1,0 0 1,0 1-1,0-1 1,1 0-1,-1 0 1,-1 4 75,1-1 0,-1 1 0,1-1 0,-1 1 1,0-1-1,-3 6 0,-2 8 618,1 10-50,-1-11-245,4-12-346,1-1-1,0 0 1,0 1 0,0-1 0,0 1-1,1-1 1,-1 6 0,1-7-49,0 0 0,0 0 0,0-1-1,-1 1 1,1 0 0,0-1 0,-1 1 0,1 0 0,-1-1 0,0 1 0,1 0 0,-1-1 0,-1 2 0,-5 11 27,6-6-6,0 0-1,0 0 1,1 16 0,1-12-128,-1-10-15,0-2 0,2-2 70,-1 1 45,0 0 6,0 0 0,1-1 0,-1 1-1,0 0 1,0-1 0,-1 1 0,1 0 0,0-1 0,0 1 0,-1-1 0,1 1 0,0-1 0,-1 0 0,0 1 0,1-1-1,-1 0 1,0 1 0,0-1 0,0-2 0,0-3 18,0 4 75,-1 0 0,1 0 0,0 0 1,0 0-1,1 0 0,-1 0 0,1 0 0,-1 0 1,1 0-1,0 0 0,0 0 0,0 0 1,1 0-1,-1 1 0,1-1 0,-1 1 0,4-5 1,11-10 1211,23-21 989,-35 35-2224,0 0 1,0 0-1,0 0 0,0 1 0,1-1 1,-1 1-1,1 0 0,5-1 0,1 1-28,1 1 0,-1 0 0,18 2 0,-13-1-313,-13 0-180,1 0 0,-1 0 1,0 1-1,1-1 0,-1 1 0,0 0 1,0 0-1,1 0 0,4 3 1,3 1-1814,8-3-1585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1664,'0'-14'528,"0"14"-525,0 0 1,0 0 0,0 0-1,0 0 1,0 0-1,0 0 1,0 0-1,0-1 1,0 1-1,0 0 1,0 0 0,0 0-1,0 0 1,0 0-1,0 0 1,0 0-1,0 0 1,0 0-1,0 0 1,0-1 0,0 1-1,0 0 1,0 0-1,-1 0 1,1 0-1,0 0 1,0 0-1,0 0 1,0 0 0,0 0-1,0 0 1,0 0-1,0 0 1,0 0-1,0 0 1,0-1-1,0 1 1,0 0 0,-1 0-1,1 0 1,0 0-1,0 0 1,0 0-1,0 0 1,0 0-1,0 0 1,0 0 0,0 0-1,0 0 1,0 0-1,-1 0 1,1 0-1,0 0 1,0 0-1,0 0 1,0 1 0,-7-1 962,7-1-148,16 2 401,24 1-281,-15 9-560,6-5-87,-19-4-191,1 0 1,21 7-1,1 5 92,-25-12-146,-7-2-35,-1 1 0,0-1 0,0 1 0,0-1 0,0 1 0,0 0 0,3 1 0,17 23 143,-1-8-55,4 4 167,-24-20-254,0 1-1,0-1 1,0 1 0,0-1-1,0 1 1,0-1-1,0 1 1,0-1-1,-1 1 1,1 0-1,-1-1 1,1 1-1,-1 0 1,0 0-1,0 1 1,-4 11 107,0-6-52,-4 22 88,-38 38 357,31-45-177,4-5-88,0 0 1,-13 30 0,22-44-229,1 0-1,-1 1 1,1-1 0,0 1 0,0-1 0,0 1 0,0 0 0,1-1 0,0 1 0,0 0 0,0-1 0,0 1 0,1-1 0,0 1 0,0 0 0,0-1 0,3 6 0,2 3 18,19 34 76,-22-44-99,-1 1 0,0-1-1,1 0 1,0 0 0,0 0 0,0 0-1,0-1 1,0 1 0,6 3 0,13 0 166,-11-4-83,5 4 16,-13-4-115,0-1 1,0 0 0,1 0 0,-1 0-1,0 0 1,1-1 0,-1 1 0,7-1-1,36 0 328,-43-3-396,4-5 16,-9 4 83,-21 3-68,19 1 7,-5-1 17,7 1-4,0 0-1,-1-1 1,1 1-1,0 0 1,-1 0 0,1 0-1,0 1 1,-1-1 0,1 1-1,0-1 1,-1 1 0,1 0-1,0-1 1,0 1 0,0 0-1,0 1 1,0-1-1,0 0 1,0 0 0,0 1-1,0 0 1,1-1 0,-3 4-1,1-1 9,0 0 0,1 1-1,0-1 1,0 1-1,0 0 1,1-1 0,0 1-1,-2 7 1,2-8 1,-8 25-105,4-14 74,0 1-1,-3 19 0,6-6 114,1 48 0,1-35-82,0 231-204,2-213 268,-4 72 575,1-120-519,-1 0-1,0 0 1,0 1 0,-2-1-1,1-1 1,-2 1-1,1-1 1,-8 13 0,7-17-72,0 0 0,-1-1 0,1 0-1,-1 0 1,-1 0 0,1-1 0,-1 0 0,0 0 0,0 0 0,0-1 0,-1 0 0,0-1 0,1 0 0,-1 0 0,0-1 0,-13 3 0,8-3 23,-24-1 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3328,'0'0'1061,"0"-3"-634,-1-8 372,1 22 1442,0-5-1944,0 1 1,0-1-1,3 13 0,-1-15-313,-1 0-1,1 0 1,-1 0-1,1 0 1,5 6-1,-6-9 16,0 1 1,0-1-1,1 0 0,-1 0 0,0 1 0,1-1 0,-1 0 0,1 0 0,0 0 0,-1 0 0,1-1 0,0 1 0,-1 0 0,1-1 0,0 1 0,0-1 1,0 0-1,-1 1 0,4-1 0,8 0 13,-1 0 81,1 0-1,22-4 0,-30 3-69,-1 0-1,1 0 1,-1-1-1,0 1 1,1-1 0,-1 0-1,0-1 1,0 1-1,-1-1 1,1 1-1,6-7 1,3-5 94,-12 14-106,-1 0 0,0-1 0,1 1 0,-1-1 0,0 1 0,1 0 0,-1-1 0,0 1 0,0-1-1,0 1 1,1-1 0,-1 1 0,0-1 0,0 1 0,0-1 0,0 1 0,0 0 0,0-1 0,0 1 0,0-1 0,0 1 0,0-1 0,0 1 0,0-1 0,-1 1 0,1-1-1,0 1 1,0-1 0,0 1 0,-1-1 0,1 1 0,0 0 0,0-1 0,-1 1 0,0-1 0,1 1-10,-1-1 19,0 1 0,-1-1 0,1 1 0,-1-1-1,0 1 1,1 0 0,-1-1 0,1 1 0,-1 0 0,1 0 0,-1 0 0,-3 1 0,-4-1 41,0 0-2,6-1-38,0 1 1,-1 0-1,1-1 0,0 2 1,0-1-1,0 0 0,0 0 0,0 1 1,0 0-1,-4 1 0,-1 3 136,6-4-135,1 0-1,0 0 1,-1 0-1,0 0 1,1-1-1,-1 1 1,1 0-1,-1-1 1,0 1-1,1-1 1,-1 0 0,0 0-1,-2 1 1,4-2-30,-1 1 0,0 0 0,0 0 0,0 0 0,0 0 0,0 1 0,0-1 0,0 0 0,1 0 0,-1 0 0,0 1 0,0-1 0,-1 1 0,2-1 6,-1 1 1,1-1-1,0 0 1,0 0-1,0 0 1,0 0-1,0 1 1,-1-1-1,1 0 1,0 0-1,0 0 1,0 0-1,0 1 1,0-1-1,0 0 1,0 0-1,0 1 1,0-1-1,0 0 1,0 0-1,0 0 1,0 1-1,0-1 1,0 0-1,0 0 1,0 0-1,0 1 1,0-1 0,0 0-1,0 0 1,0 0-1,0 1 1,0-1-1,0 0 1,1 0-1,-1 0 1,0 1-1,0-1 1,0 0-1,0 0 1,0 0-1,1 1 1,6-5 73,-5 3-77,0 0 0,0 0 1,-1 0-1,1 1 1,0-1-1,0 0 1,0 1-1,0-1 1,4 1-1,38 0-2144,-44 0 2021,0 0 1,1 0-1,-1 0 1,0 0-1,1 0 1,-1 0-1,0 0 0,1 0 1,-1 0-1,0 0 1,1 0-1,-1 0 0,0-1 1,0 1-1,1 0 1,-1 0-1,0 0 1,1 0-1,-1 0 0,0-1 1,1 1-1,-1 0 1,0 0-1,0-1 0,1 1 1,12-14-2225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2240,'-14'0'720,"14"0"-715,0 0 0,-1 0 0,1 0 0,0 0 0,0 0 0,0 0 0,0 0 0,0 0 0,-1 0 0,1 0 0,0 0 0,0 0 0,0 0 0,0 0 0,0 0 1,0 0-1,-1 0 0,1 0 0,0 1 0,0-1 0,0 0 0,0 0 0,0 0 0,0 0 0,0 0 0,0 0 0,0 0 0,0 1 0,-1-1 0,1 0 0,0 0 0,0 0 0,0 0 0,0 0 0,0 1 0,0-1 0,0 0 0,0 0 0,0 0 0,0 0 0,0 0 0,0 1 0,0-1 1,0 0-1,0 0 0,0 0 0,1 0 0,-1 0 0,0 0 0,0 1 0,0-1 0,0 0 0,0 0 0,0 44 1766,0-41-1589,1 0 1,-1 1 0,0-1 0,1 0 0,0 0 0,2 6 0,-2-7-124,0 1 1,0-1-1,-1 0 0,1 1 1,-1-1-1,1 5 0,-6 26 592,10-3-225,-4-24-275,1 0 0,-1 0 0,1 11-1,-2 112 1589,-1-129-1732,1 0-1,0 0 1,0 0-1,0 0 1,0 0-1,0 0 1,0 0-1,0 0 1,0 1 0,0-1-1,0 0 1,0 0-1,0 0 1,0 0-1,0 0 1,0 0-1,0 0 1,0 0-1,0 0 1,0 0 0,0 1-1,1-1 1,-1 0-1,0 0 1,0 0-1,0 0 1,0 0-1,0 0 1,0 0 0,0 0-1,0 0 1,0 0-1,0 0 1,0 0-1,0 0 1,0 0-1,0 1 1,1-1-1,-1 0 1,0 0 0,0 0-1,0 0 1,0 0-1,0 0 1,0 0-1,0 0 1,0 0-1,0 0 1,0 0 0,1 0-1,-1 0 1,0 0-1,0 0 1,0 0-1,0 0 1,0-1-1,1 1 1,0 0 0,-1 0-1,1 0 1,-1 0 0,1 0-1,0-1 1,-1 1-1,1 0 1,-1 0 0,1-1-1,-1 1 1,1-1 0,-1 1-1,1 0 1,-1-1 0,1 1-1,-1-1 1,1 1-1,-1-1 1,0 1 0,1-1-1,-1 1 1,0-1 0,1 0-1,-1 1 1,0-1 0,0 1-1,0-1 1,1 0-1,-1 1 1,0-1 0,0-1-1,1-30-30,-1 25 29,0 1-1,0 0 1,2-9 0,1 4-21,1 0 1,0 1-1,0 0 1,1 0-1,1 0 1,0 1-1,7-10 1,5-3-129,28-28 1,-41 45 113,0 1 0,1-1 0,0 1-1,9-6 1,-3 3 10,-9 5 35,-1 0 0,1 0 0,0 1 0,-1-1 0,1 1 0,0 0 0,0-1 0,0 1 0,0 1 0,1-1 0,-1 0 0,0 1-1,0 0 1,5-1 0,-6 1 14,0 0-1,0 0 1,0 0-1,0 0 1,-1-1-1,1 1 1,0-1-1,0 0 1,0 1-1,2-3 1,-3 3 3,0-1 1,1 0 0,-1 1-1,0-1 1,0 1-1,1 0 1,-1-1 0,0 1-1,0 0 1,2 0-1,-1 0-7,-1 0 0,1 0 0,-1 0 0,1 0 0,-1 0 0,0 1 0,1-1 1,-1 0-1,1 1 0,-1-1 0,0 1 0,0 0 0,3 1 0,10 5 691,-11-5-646,0 0 1,1 1-1,-1-1 1,0 1-1,-1 0 1,1 0-1,0-1 1,-1 2-1,0-1 1,0 0-1,0 0 1,0 1-1,0-1 1,-1 1-1,1 0 1,-1-1-1,0 1 1,0 0-1,0 0 1,-1 0-1,1-1 1,-1 9-1,0 17 161,1-6 30,-1-1 0,-4 30 0,1-39-167,-1 0 0,-12 25 0,9-20-40,5-13-28,-1 1 0,1-1 0,-1 0 0,0 1 0,0-1 0,-1-1 0,1 1 0,-7 6 0,8-9-6,1 0-1,-1 0 1,1 0-1,0 0 1,0 1 0,-1-1-1,2 0 1,-1 1-1,-1 3 1,-4 10-178,5-15 29,1-1 0,-1 1 0,1-1 0,0 1 0,-1-1 1,1 0-1,-1 1 0,1-1 0,-1 1 0,0-1 0,1 0 0,-1 0 0,1 1 0,-1-1 0,0 0 0,1 0 0,-1 0 0,1 1 0,-1-1 0,0 0 0,1 0 0,-2 0 0,2 0-1481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4896,'0'0'1584,"3"-6"-976,8-16-150,-10 20-332,1 0-1,-1-1 0,1 1 1,-1 0-1,1 0 0,0 0 0,0 0 1,0 0-1,0 0 0,1 0 1,-1 1-1,0-1 0,1 1 0,3-2 1,10-8 229,6-16 43,-18 22-324,0 0 0,1-1 0,-1 1 0,9-7 0,50-34 214,-48 40-257,-8 4-25,14-11-9,-18 11 42,0 0 0,0 0-1,0 0 1,1 0 0,-1 1 0,0-1-1,1 1 1,-1 0 0,7-1-1,-5 4 293,-1 2-97,-1-2-165,-1 0 0,0 0 0,0 0 0,0 0 0,0 0 0,-1 0 0,1 1 0,-1-1 0,1 0 0,-1 1 0,0 0 0,1 2 0,4 36 491,5-3-198,-6 6-58,6-9-128,-5-2-10,5 0-28,-6-3 65,-1-20-120,-4-9-191,1-1 1,-1 1 0,0-1-1,1 1 1,-1 0 0,0-1-1,0 1 1,1 0 0,-1-1-1,0 1 1,0 0 0,0-1-1,0 1 1,0 0 0,0-1-1,0 1 1,0 0 0,0-1-1,0 1 1,-1 0 0,1-1-1,0 1 1,0 0 0,0-1-1,-1 1 1,1 0 0,0-1-1,-1 1 1,1-1 0,-1 1-1,1-1 1,-1 1 0,1-1-1,-1 1 1,0 0 0,-2 1-2261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65 557 2400,'28'-13'779,"-28"12"-757,1 1 1,0-1 0,-1 1 0,1 0 0,0-1 0,-1 1 0,1 0 0,0-1 0,-1 1-1,1 0 1,0 0 0,0 0 0,-1 0 0,1 0 0,0 0 0,0 0 0,0 0-1,0 0 1,4-2 172,-1-5 422,-3 7-583,-1-1 1,0 1 0,0 0-1,1-1 1,-1 1-1,0-1 1,1 1-1,-1-1 1,0 1-1,1 0 1,-1-1 0,1 1-1,-1 0 1,0 0-1,1-1 1,-1 1-1,1 0 1,-1 0-1,1 0 1,-1-1-1,1 1 1,-1 0 0,1 0-1,-1 0 1,1 0-1,-1 0 1,1 0-1,-1 0 1,1 0-1,-1 0 1,2 0-1,5 1 394,-5-1-313,1 0-1,-1 0 1,0 0 0,0 0-1,1 0 1,-1-1-1,0 1 1,0-1-1,4 0 1,10-10 743,-2 5-250,-9-5 54,2 7-362,-7 4-279,1-1 0,-1 1 1,1 0-1,-1 0 0,1-1 0,-1 1 1,0 0-1,1-1 0,-1 1 1,1 0-1,-1-1 0,0 1 0,0-1 1,1 1-1,-1-1 0,0 1 1,0-1-1,1 1 0,-1-1 1,0 1-1,0-1 0,0 1 0,0-1 1,0 1-1,0-1 0,0 1 1,0-1-1,0 1 0,0-1 0,0 1 1,0-2-1,0-2 23,0-2 44,0-1 1,0 1-1,-1 0 1,0 0-1,-2-8 1,3 13-75,-1-1 0,0 0 0,0 0 0,1 0 0,-2 1 0,1-1 0,0 0 0,0 1 0,0-1 0,-1 1 0,1-1 0,-1 1 0,1 0 0,-1 0 0,1 0 0,-1 0 0,0 0 0,0 0 0,1 0 0,-5-1 0,2 1-18,0 1 0,-1-1-1,1 1 1,0 0-1,-1 0 1,1 0 0,0 0-1,0 1 1,-1 0-1,1 0 1,0 0 0,0 0-1,0 1 1,0 0-1,0 0 1,-5 3 0,-3 3-28,0 1 0,0 0 0,-13 15 0,20-19 19,1 0 0,0 0 0,0 0 0,1 1 1,-1-1-1,1 1 0,0 0 0,1 0 0,-3 9 1,4-13 13,1 0 0,-1 0 0,1 0 0,0 0 0,0 0 0,0 0-1,0 0 1,0 0 0,0 0 0,0 0 0,1 0 0,-1 0 0,1 0 0,0 0 0,1 3 0,1 0 7,0-1-1,1 0 1,-1 1-1,7 5 1,-6-7-3,-3-1 19,1-1-1,0 1 0,0-1 1,0 1-1,0-1 0,1 0 0,-1 0 1,0 0-1,0 0 0,1 0 1,-1 0-1,1-1 0,-1 1 0,1-1 1,-1 1-1,0-1 0,1 0 1,3-1-1,-1 1-3,0 0 0,-1-1 0,1 0 0,0 0 0,-1 0 0,1 0 0,-1-1 0,1 0 1,-1 0-1,5-3 0,3-2-90,21-18 0,-16 11 10,-9 8 47,-1 1 0,0-1 0,12-14 0,-16 16 22,0 0 0,-1 0 0,0 0 0,1-1 0,-1 1 0,-1-1 0,1 1 0,-1-1 0,2-10 0,0-18-14,-2-59 1,-2 40 82,1-191-531,0 239 419,2-16-81,-2 20 132,0-1 0,0 1 0,0-1-1,0 1 1,1-1 0,-1 1 0,0-1 0,0 1 0,1 0-1,-1-1 1,0 1 0,1-1 0,-1 1 0,0 0 0,1-1-1,-1 1 1,1 0 0,-1 0 0,0-1 0,1 1 0,-1 0-1,1 0 1,-1 0 0,1-1 0,-1 1 0,1 0 0,-1 0-1,1 0 1,-1 0 0,2 0 0,0 1 215,1 6-16,1 6-45,-1 0 0,-1 0 0,2 24 0,-3 48 278,-1-57-265,-11 104 333,8-103-410,-19 198 592,11-170-347,9-40-272,-12 62 336,13-76-518,0 0 0,1 0 0,-1 0 0,1 1 0,0-1 0,0 3 1,0 4-1917,0 4 264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2400,'0'0'779,"0"0"-481,0 0-95,0 0 192,0 0-91,2 0 128,0 0-439,0 0 115,0 1 0,0-1 0,1 0-1,-1 0 1,0-1 0,0 1 0,1 0 0,-1-1 0,4-1-1,-3-5 111,-3 7-214,0-1 0,0 1 0,0 0 0,0 0 0,0 0-1,0 0 1,0-1 0,0 1 0,0 0 0,0 0 0,0 0-1,0 0 1,1-1 0,-1 1 0,0 0 0,0 0 0,0 0-1,0 0 1,0-1 0,0 1 0,0 0 0,1 0-1,-1 0 1,0 0 0,0 0 0,0 0 0,0 0 0,1-1-1,-1 1 1,0 0 0,0 0 0,0 0 0,0 0 0,1 0-1,-1 0 1,0 0 0,28-1 762,2 1-617,-24-3-53,5-8 53,-11 11-126,1-1 0,-1 1-1,1-1 1,-1 1 0,1 0-1,-1-1 1,1 1-1,-1 0 1,1 0 0,0 0-1,-1-1 1,1 1 0,-1 0-1,1 0 1,0 0-1,-1 0 1,1 0 0,0 0-1,-1 0 1,1 0 0,0 0-1,-1 0 1,1 0-1,-1 1 1,2-1 0,-2 0 23,3 0 349,-3 0 186,0 0-192,0 0-15,0 0-166,2 3-64,3 1-107,-2-1 23,0-1-1,-1 1 0,1 0 1,0 1-1,-1-1 0,0 0 0,3 5 1,0 22 126,-3-23-161,1 5 40,0 0-1,-1 0 0,0 1 1,0 13-1,-2 4 17,3 68 78,0-73-129,2 21 20,-10 9 9,2-31-11,0 28 0,2-25 27,-2 0 1,0-1 0,-2 1 0,-13 41-1,17-65-57,0 0 0,0 0 0,0 0 0,1 0 0,0 0 0,-1 1 0,1-1 0,0 0 0,0 0 0,1 0 0,-1 0 0,1 0 0,0 4 0,0-6-58,-1 0 0,1 1 0,0-1 0,-1 0 0,1 0 0,0 0 0,0 0 0,-1 1 0,1-1 0,0-1 0,0 1 0,0 0 0,1 0 0,-1 0 0,0 0 0,0-1-1,0 1 1,0 0 0,1-1 0,-1 1 0,0-1 0,1 0 0,-1 1 0,0-1 0,1 0 0,-1 0 0,3 0 0,12 0-749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4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 4384,'-27'-27'1424,"27"27"-1411,-1-1 0,1 1 0,0 0 0,0 0 0,0-1 0,0 1 0,0 0 0,-1 0 0,1-1 0,0 1-1,0 0 1,-1 0 0,1 0 0,0-1 0,0 1 0,-1 0 0,1 0 0,0 0 0,0 0 0,-1 0 0,1 0 0,0 0 0,0-1 0,-1 1 0,1 0 0,0 0 0,-1 0 0,1 0 0,0 0 0,-1 0 0,1 0 0,0 1 0,0-1 0,-1 0 0,1 0 0,0 0 0,0 0 0,-1 0 0,1 0 0,0 0 0,-1 1 0,1-1 0,0 0-1,-6 3 201,0 0-1,0 1 0,0 0 1,1 0-1,-1 0 0,1 1 0,0-1 1,0 1-1,-5 8 0,2-2-6,1-1 59,-11 21 0,11-15-87,2-1 0,0 1 0,0 0 0,2 1 0,0-1 0,0 1 0,1 26 0,3-25-58,0 1-1,1-1 1,1 1 0,1-1-1,9 30 1,-4-19 42,-5-13 30,2 0 0,0 0 0,0-1 0,2 0 0,11 19 0,-7-14 163,-1-1 1,15 38 0,-23-50-167,0 0 0,-1 0 0,1 1-1,-2-1 1,2 9 0,-3-13-141,0-1 0,0 1 0,0-1 0,0 1 0,-1-1-1,1 0 1,-1 1 0,1-1 0,-1 0 0,0 1 0,0-1-1,0 0 1,0 0 0,-1 0 0,1 1 0,-1-1 0,1-1-1,-4 4 1,0-1-1,0 0 0,0-1-1,-1 1 1,1-1 0,-1-1-1,0 1 1,0-1 0,-8 2-1,-4 3-23,11-5-38,1 1 0,-1-1 0,0 0 0,0 0 0,-1-1 0,1 0 0,-13 0 0,11-2-167,-1 0 0,0-1 0,0 0 0,-16-6 1,-20-6-2715,10 11 784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0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13 116 2304,'0'0'752,"0"0"-453,0 0-1,0 0 438,0 0-149,0 0 138,-3 0-240,-6 0 1080,14 1 2745,9-2-618,-7-2-5029,-3-4 1441,-4 7-100,1-1 0,-1 1 0,0 0 0,1-1 0,-1 1 0,0-1 0,1 1 0,-1 0 0,0-1 0,1 1 0,-1 0 1,0-1-1,1 1 0,-1 0 0,1-1 0,-1 1 0,1 0 0,-1 0 0,1 0 0,-1-1 0,1 1 0,-1 0 0,1 0 1,-1 0-1,1 0 0,-1 0 0,1 0 0,-1 0 0,1 0 0,-1 0 0,2 1 0,113-1-185,-105-1 189,1 0-1,-1 0 1,19-6 0,-10 3 14,177-45 272,-192 48-264,-1 0 1,0 1 0,0 0-1,0-1 1,1 1 0,3 1-1,-5-1 2,-1 0 0,0 0-1,1 0 1,-1 0-1,0 0 1,1 0-1,-1 0 1,0 0 0,1 0-1,-1-1 1,0 1-1,1 0 1,-1-1-1,0 1 1,2-2 0,2-9 496,2 6-255,-6 5-258,-1 0 1,0 0-1,1 0 0,-1-1 1,0 1-1,1 0 1,-1 0-1,0-1 1,1 1-1,-1 0 1,0-1-1,1 1 0,-1 0 1,0-1-1,0 1 1,1 0-1,-1-1 1,0 1-1,0-1 1,0 1-1,0 0 0,1-1 1,-1 1-1,0-1 1,0 1-1,0-1 1,0 1-1,0 0 1,0-1-1,0 0 0,0 1-11,0 0-1,0 0 0,0 0 1,0 0-1,0-1 0,0 1 0,0 0 1,0 0-1,0 0 0,0 0 1,0 0-1,0 0 0,0 0 0,0 0 1,0 0-1,0 0 0,0-1 0,0 1 1,0 0-1,0 0 0,0 0 1,0 0-1,0 0 0,0 0 0,0 0 1,-1 0-1,1 0 0,0 0 0,0 0 1,0-1-1,0 1 0,0 0 1,0 0-1,0 0 0,0 0 0,0 0 1,0 0-1,0 0 0,0 0 0,-1 0 1,1 0-1,0 0 0,0 0 1,0 0-1,0 0 0,0 0 0,0 0 1,0 0-1,0 0 0,0 0 1,-1 0-1,1 0 0,0 0 0,0 0 1,0 0-1,0 0 0,-8 0 529,12 0-1974,3 0-3221,-7 0 2802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181 346 2560,'0'-27'832,"0"27"-820,0-1 0,0 1 0,-1 0 0,1-1 0,0 1 1,0 0-1,0-1 0,1 1 0,-1 0 0,0-1 0,0 1 0,0 0 0,0-1 0,0 1 0,0 0 1,0 0-1,0-1 0,1 1 0,-1 0 0,0-1 0,0 1 0,0 0 0,1 0 0,-1-1 0,0 1 1,20-12 497,-16 10-318,0-1 0,0 1 1,0-1-1,7-5 1,2-4 377,-10 9-456,1 0 0,0 0 0,-1 0 0,0-1 0,0 1 1,0-1-1,0 0 0,-1 0 0,3-5 0,-3-8 89,-3 14-137,1 1 0,0-1-1,0 1 1,0-1-1,1 1 1,-1-1-1,1 1 1,-1-1 0,3-3-1,-2 4-43,0 0 0,-1 1 0,1-1 0,0 1 0,-1-1 0,1 0 0,-1 1 0,1-1 0,-1 0 0,0 0 0,0 0 0,0 1 0,0-1 0,0 0 0,0 0 0,0 1 0,-1-1 0,1 0 0,-1 0 0,1 1 0,-1-1-1,0 1 1,1-1 0,-2-1 0,-1-8 117,3 8-119,0 1 0,0 0 1,0-1-1,0 1 0,-1-1 0,1 1 0,-1-1 0,0 1 0,0 0 1,0-1-1,0 1 0,0 0 0,0 0 0,0 0 0,-1 0 0,1 0 1,-3-3-1,-3-1 138,3 2-15,-1-1 0,0 0 0,-4-8 0,4 2-93,5 10-45,-1 0-1,1 0 0,-1-1 1,1 1-1,-1 0 0,1 0 1,-1 0-1,0 0 0,1 0 1,-1 0-1,0 0 0,0 0 1,0 0-1,0 1 0,0-1 1,0 0-1,-1-1 0,-10-3 18,10 4-28,-1 0 0,1 0 0,0 0 0,0-1-1,0 1 1,-4-3 0,6 4 0,0-1-1,-1 1 1,0-1-1,1 1 1,-1 0-1,1-1 1,-1 1-1,1 0 1,-1 0-1,0 0 1,1-1-1,-1 1 1,1 0-1,-1 0 1,0 0-1,1 0 1,-1 0-1,0 0 1,1 0 0,-1 0-1,1 0 1,-1 0-1,0 0 1,1 1-1,-2-1 1,2 0-7,-3 0-1,0 0 0,1 0 0,-1 0 0,0 0 0,0 0 0,0 0 0,0 1 0,1 0-1,-1-1 1,0 1 0,0 0 0,1 0 0,-1 1 0,1-1 0,-1 0 0,1 1 0,-1-1 0,1 1 0,0 0 0,0 0 0,0 0 0,0 0 0,0 0 0,0 1 0,1-1 0,-3 5 0,-6 10 11,0 1 0,1 0 0,1 0 0,1 1 0,1 0 0,-7 33 0,9-26-52,3-13 34,-2 0 0,1 0 0,-7 18 0,6-25 58,0 1 1,1 0-1,-1 0 0,2 1 1,-1-1-1,1 0 0,-1 9 1,2-15-33,0 1 0,0-1 1,0 0-1,0 0 1,1 1-1,-1-1 0,0 0 1,0 0-1,1 1 0,-1-1 1,1 0-1,-1 0 0,1 0 1,0 0-1,0 2 1,1-1 3,0-1 1,0 0 0,0 1 0,0-1 0,0 0 0,0 0 0,3 1 0,9 4 187,-11-4-174,0-1 0,-1-1 0,1 1 0,0 0-1,1 0 1,-1-1 0,0 0 0,0 0 0,0 0 0,0 0-1,0 0 1,0 0 0,0-1 0,0 0 0,0 1-1,0-1 1,3-2 0,-4 3-12,0-1 0,0 1 0,-1-1 0,1 0 0,0 0 0,0 0 0,-1 0 0,1 0 0,-1 0 0,1 0 0,-1 0 0,1-1 0,-1 1 0,0 0 0,1-1 0,0-2 0,8-8 15,1 3-10,6-7-16,4-22-64,10 10 0,-24 20 29,0-1 0,0 0-1,-1 0 1,10-19 0,-12 21 7,-1-1 0,0 1 0,0 0 0,-1-1 0,0 0 0,0 1 0,1-17 0,-3 8-196,0 13 54,0 6-17,0 5 133,0-2 126,0 1 0,0-1 0,-3 13 1,-24 93 695,26-109-753,1 1-1,-1-1 1,1 1 0,0-1 0,0 0 0,0 1 0,1-1 0,-1 1 0,1-1-1,0 0 1,-1 0 0,2 1 0,-1-1 0,0 0 0,2 3 0,2 2 86,0-1 1,1 0 0,0 0 0,8 7-1,-12-12-53,15 12 246,-16-14-275,1 1 0,-1-1 0,1 1 0,-1-1 1,1 0-1,-1 1 0,1-1 0,-1 0 0,2 0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4224,'0'0'1568,"0"0"-1216,0 17-96,0-17 1056,0 0-768,0-17 192,16 17-416,-16-16-2752,33 0 1312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27 2912,'-14'-14'923,"11"12"-550,3-1-21,0-4 554,0 14-298,0-4-309,0-3-134,0 2 1,0 2-127,-1-1 1,1 0 0,-1 1-1,0-1 1,0 0 0,-2 7-1,-3 7 110,4-9-96,1-1 0,0 1 0,1 15 0,-2 13 45,-9 16 30,5 0 94,-7 38 94,-10 41 367,16-85-448,4-29-17,0 0 1,-7 18 0,9-33-145,0 1 1,0 0 0,0 0-1,0 0 1,0 0 0,-1-1-1,1 1 1,-1-1 0,1 1-1,-4 2 1,5-5-40,-1-1 0,1 0 0,0 0 0,-1 0 0,1 0 0,0 1 0,0-1 0,-1 0 0,1 0 0,0 0 1,0 0-1,0 0 0,0-1 0,1-11-35,0 0 1,1 0-1,1 1 1,-1-1 0,2 1-1,0 0 1,0 0-1,8-14 1,-10 23-32,-1 1 1,1-1-1,0 1 0,-1 0 1,1 0-1,0-1 0,0 1 1,1 0-1,-1 1 0,0-1 1,1 0-1,-1 1 0,1-1 1,0 1-1,-1 0 0,1 0 1,0 0-1,0 0 0,3 0 1,-3 0 5,-1 1 1,0-1 0,1 1 0,-1 0 0,0 0-1,1 0 1,-1 1 0,0-1 0,1 0-1,-1 1 1,0 0 0,0-1 0,1 1-1,-1 0 1,0 0 0,0 0 0,0 1-1,0-1 1,2 2 0,2 2-23,-1 0 0,0 0 0,0 1 0,7 8 0,0 4-17,0 1 0,13 26 0,-22-38 60,0 1 0,0-1 0,-1 1 0,0 0 0,0 0 0,0 10 0,0 46 692,-2-47-383,0-15-260,-1 0 0,1 0 1,0 0-1,-1 0 0,1 0 0,-1 0 1,0 0-1,0 0 0,0 0 0,0 0 1,0 0-1,0 0 0,0 0 0,-1-1 1,1 1-1,-1 0 0,1-1 0,-1 1 1,0-1-1,1 0 0,-1 0 0,0 0 0,0 1 1,0-2-1,0 1 0,-2 1 0,-8 5 121,10-6-125,-1 1-1,1 0 1,-1 0 0,0-1 0,0 1 0,0-1 0,0 0 0,0 0 0,0 0 0,0-1-1,0 1 1,0-1 0,-1 1 0,-4-1 0,7 0-38,0 0 1,-1 0-1,1 0 1,0 0-1,-1-1 0,1 1 1,0 0-1,-1-1 0,1 1 1,0-1-1,0 1 1,0-1-1,-1 0 0,1 1 1,0-1-1,0 0 1,0 0-1,0 0 0,0 0 1,0 0-1,1 0 1,-1 0-1,0 0 0,0 0 1,1 0-1,-1-1 0,0 1 1,0-2-1,-3-5-42,3 7-83,0-1 0,0 1 0,0 0 0,0-1 0,0 1 1,0 0-1,1-1 0,-1 1 0,1-1 0,-1 0 1,1 1-1,-1-1 0,1 1 0,0-1 0,0 1 0,0-1 1,0 0-1,0 1 0,0-1 0,0 0 0,1 1 0,-1-1 1,0 1-1,1-1 0,0 1 0,-1-1 0,1 1 0,1-3 1,2-5-560,12-37-1777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5152,'0'16'1888,"0"-16"-1440,0 49-160,16-16 640,-16 0-576,17 16-160,15 0-96,-15 0 384,16 0-256,-17 0 544,17-16-448,-17-16-64,17-1-160</inkml:trace>
  <inkml:trace contextRef="#ctx0" brushRef="#br0" timeOffset="1">361 33 5312,'-17'17'1952,"17"-17"-1504,-16 16-128,16 0 608,-33 17-576,17 0 128,-17 0-288,-16 16 256,-1 16-256,1-32 160,0 16-192,16-32-480,17-1 128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16 3968,'-2'0'202,"-1"-1"0,1 1 0,-1 0 1,0-1-1,1 1 0,-1-1 0,1 0 0,0 0 1,-1 0-1,-3-2 0,5 2-164,0 0 1,-1 0-1,1 1 0,0-1 1,-1 0-1,1 1 0,-1-1 1,1 1-1,-1 0 0,1-1 1,0 1-1,-1 0 0,1 0 1,-1 0-1,1 0 0,-1 0 1,1 0-1,-1 1 0,1-1 1,-3 1-1,-17 10 559,1-6-175,14-4-344,0 1-1,0-1 1,1 1 0,-1 0-1,1 1 1,-7 3 0,-34 21 252,33-21-267,9-4-42,0 0 0,0 0 0,0 0-1,0 0 1,0 1 0,-3 3-1,4-3 1,0 1 1,1 0-1,-1-1 0,1 1 0,0 0 0,-2 5 0,-2 3 23,0 1 21,0 0 0,-5 16 1,10-23-25,-1 0 1,1-1-1,0 1 1,1 0 0,0-1-1,0 1 1,1 11-1,0-7 16,1 0 0,0 0 0,1-1 0,0 1 0,1-1 0,0 0 0,0 0-1,1 0 1,0 0 0,0-1 0,1 0 0,0 0 0,1 0 0,12 11 0,17 6 300,-1 2-48,6-8 198,-38-17-458,0-1 1,0 1-1,0 0 1,-1 0-1,1 0 1,2 3-1,-5-4-48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5568,'-33'0'2048,"33"0"-1568,17 0-160,-1-16 672,0 16-608,1 0-96,16 0-160,16 0 320,-16 0-256,-1 0-4224,17 0 2176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5984,'0'0'2208,"0"0"-1728,-16 0-128,16 0 1152,0 0-896,16 0-384,-16 0-160,33-16 32,-17 16-32,33 0 480,-16 0-320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5216,'-32'0'1952,"32"0"-1536,0 0-96,-17 0 1664,34 0-1152,-17 0 0,16 0-480,0 0-64,17 0-160,33-16 928,-1 16-608,17 0-3392,0 16 1536</inkml:trace>
  <inkml:trace contextRef="#ctx0" brushRef="#br0" timeOffset="1">3343 394 6144,'16'17'2272,"-16"-17"-1760,17 16-160,-1-16 320,-16 0-448,33 0 256,-17 16-256,17-16-416,-16 17 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44 1824,'-14'0'587,"14"0"-583,0 0 0,0 0 0,0 0 0,-1 0 0,1 0 0,0 0 0,0 0 1,0 0-1,0 0 0,0 0 0,0 0 0,0 0 0,0 0 0,0 0 0,0 0 0,-1 0 1,1 0-1,0 0 0,0 0 0,0 0 0,0 0 0,0 0 0,0-1 0,0 1 1,0 0-1,0 0 0,0 0 0,0 0 0,-1 0 0,1 0 0,0 0 0,0 0 0,0 0 1,0 0-1,0 0 0,0 0 0,0 0 0,0-1 0,0 1 0,0 0 0,0 0 0,0 0 1,0 0-1,0 0 0,0 0 0,0 0 0,0 0 0,0 0 0,0 0 0,0-1 1,0 1-1,0 0 0,0 0 0,0 0 0,0 0 0,0 0 0,0-1 11,0 0-1,0 1 1,0-1 0,0 0-1,0 0 1,0 1-1,0-1 1,0 0-1,-1 1 1,1-1 0,0 0-1,-1 1 1,1-1-1,-1 0 1,-6-3 550,14 5-58,-4-1 208,-3-3-161,0-8 171,0 9-218,0 2 5,0 0-139,0 0 118,0-3-112,0-4 123,0 14-156,0-4-48,0-3-143,0 0-86,0 0 6,0 0 122,0 0-21,0 0 59,0 2-80,0 0-143,0-1 1,1 1 0,-1-1-1,0 1 1,1-1-1,-1 1 1,1-1 0,-1 1-1,1-1 1,0 0 0,1 3-1,-1-2 7,1 0 0,-1 0-1,0-1 1,-1 1 0,1 0-1,0 1 1,0-1 0,-1 0 0,1 0-1,-1 0 1,0 0 0,1 4-1,-2 6 42,1-3 18,0-1 1,0 0-1,3 17 1,11 54 134,-11-62-181,2 15 18,-2-10 64,2 44-1,-5-31-52,-1-2 26,5 44 0,0-52-54,0 16 25,-9 12 50,2-35-55,0 25-1,4-22-13,0-11-9,-1-1 1,0 0 0,-1 0-1,-2 15 1,-8 10 225,10-31-220,1-1 0,-1 0-1,0 0 1,0 0 0,0 0-1,-1 0 1,1 0 0,0 0-1,-1 0 1,0 0 0,1-1-1,-4 4 1,-28 11 220,30-15-249,0 0 1,0 0-1,0 0 1,0-1-1,0 1 1,0-1-1,-1 0 0,1 0 1,0 0-1,-4-1 1,-2 0 11,8 1-18,-1 0 0,0 0-1,0 0 1,1 0 0,-1-1-1,0 1 1,0-1 0,1 1-1,-1-1 1,0 1 0,1-1 0,-1 0-1,-1-1 1,-10-5-32,0 4 13,10 3 25,1-1 0,-1 1 0,1-1 0,0 0 0,-1 1 0,1-1 0,0-1 0,0 1 0,0 0 0,0 0 0,0-1 0,0 1 0,-2-3 0,-13-9-18,16 12-28,-1 0 0,1 1 0,0-1 0,-1 0 1,1 0-1,0 0 0,0 0 0,0 0 0,0 0 0,-1 0 0,0-2 0,2 2 19,0 0 0,-1 0 1,1 0-1,0 0 0,0 0 1,-1 0-1,1 0 0,0 0 0,0 0 1,0 0-1,1 0 0,-1 0 0,0 0 1,0 0-1,0 0 0,1 0 1,-1 0-1,0 0 0,1 0 0,-1 0 1,2-1-1,-2 1 5,1 0 0,0 0 0,0 0 1,0-1-1,-1 1 0,1 0 0,0 0 0,1 1 0,-1-1 1,0 0-1,0 0 0,0 0 0,0 1 0,1-1 0,-1 1 0,0-1 1,1 1-1,-1-1 0,0 1 0,2 0 0,5-3-73,0 0 28,1 0 1,-1 1-1,0 0 1,1 0-1,-1 1 1,1 0-1,0 0 1,-1 1-1,1 0 0,0 1 1,12 2-1,-7 0 38,0 1 0,0 0-1,0 1 1,23 12-1,1 10 114,-24-19-61,-10-6-19,0 0 0,0 0 0,0 0 0,-1 1 0,5 3 0,-3 0 29,-1 1 0,0-1 1,0 1-1,0 0 0,-1 0 0,0 1 0,0-1 1,-1 1-1,0-1 0,-1 1 0,1 0 0,-1 15 1,-1-11 16,-1 1 1,-1-1 0,0 0 0,0 1 0,-1-1-1,-1-1 1,0 1 0,-1 0 0,0-1-1,-1 0 1,0 0 0,-1-1 0,0 0-1,0 0 1,-1 0 0,0-1 0,-16 13 0,-69 41 171,83-57-187,-1 0-1,-1-1 1,1 0-1,-24 6 1,34-11-51,-1 1 0,0-1 0,0 1 0,0-1 0,1 0 0,-1 1-1,0-1 1,0 0 0,0 0 0,0-1 0,1 1 0,-1 0 0,0-1 0,0 1 0,0-1 0,1 1 0,-1-1 0,0 0 0,-2-1 0,3 1-11,-1-1 0,1 0 0,-1 1 0,1-1 0,0 0 0,0 0 0,0 1 0,0-1 0,0 0 0,1 0 0,-2-3 0,2 4 7,0 0 1,-1 0 0,1 0 0,0 0 0,0 0 0,0 0-1,-1-1 1,1 1 0,0 0 0,1 0 0,-1 0 0,0 0 0,0 0-1,0-1 1,1 1 0,-1 0 0,1 0 0,-1 0 0,1 0-1,-1 0 1,1 0 0,-1 0 0,1 0 0,0 0 0,0 0-1,1-1 1,4-6-81,-5 6 83,1-1-11,0-1-1,1 1 1,-1-1 0,1 1-1,0 0 1,0 0 0,0 0-1,0 0 1,0 1-1,1-1 1,-1 1 0,1 0-1,0 0 1,5-2 0,5-1-44,0 2 0,1-1 1,-1 2-1,1 0 1,0 1-1,0 0 0,-1 1 1,28 4-1,-39-4 63,-1 1 0,0 0 0,0-1 0,0 1-1,0 0 1,0 0 0,0 0 0,0 0 0,0 0 0,0 1-1,0-1 1,-1 0 0,1 1 0,2 2 0,-1 0 19,0 0-1,-1 1 1,1-1 0,2 8 0,2 4 33,5 8 9,22 47 111,-30-63-138,-1-1 0,-1 0 0,1 1 0,-1-1 0,-1 1 0,1 0 0,-1-1 0,-1 1 0,1 0 0,-1 0 0,-1 0 0,1 0 0,-4 13 0,2-12 11,-1 1 0,0-1 0,-1 1 0,0-1 0,-1 0 0,1 0 0,-2-1 0,1 1 0,-1-1 0,0-1 0,-1 1 0,0-1 0,0 0 0,-1 0 0,-13 9 0,0-5-1,-23 8 0,-3 3 109,39-18-136,5-3-46,0 1-1,0 0 1,0-1-1,-1 0 1,1 0-1,0 0 1,-1 0-1,1 0 1,-1-1-1,-4 1 1,-3-3-207,11 2 232,0 0 0,0-1 1,0 1-1,0 0 0,0 0 0,0 0 0,0 0 1,0-1-1,0 1 0,0 0 0,0 0 0,0 0 1,0 0-1,0-1 0,0 1 0,0 0 1,0 0-1,0 0 0,0 0 0,1-1 0,-1 1 1,0 0-1,0 0 0,0 0 0,0 0 0,0 0 1,0 0-1,1 0 0,-1-1 0,0 1 1,0 0-1,0 0 0,0 0 0,1 0 0,26-12-284,38-18 178,61-19-288,-119 46 413,0 0 0,0 0-1,0 1 1,0 0 0,0 1-1,1 0 1,7-1 0,-13 2-4,-1 0 1,0 0-1,1 0 1,-1 0 0,1 0-1,-1 1 1,0-1-1,0 0 1,1 1-1,-1-1 1,0 0 0,1 1-1,-1 0 1,0-1-1,0 1 1,0 0 0,0 0-1,0-1 1,0 1-1,0 0 1,0 0-1,0 0 1,0 0 0,0 1-1,-1-1 1,1 0-1,0 0 1,-1 0 0,1 0-1,0 2 1,0 3 15,0-1 1,0 1-1,-1-1 1,0 1-1,-1 10 0,1 0 16,-1-7-5,0-1-1,0 1 0,0-1 0,-1 0 0,-1 0 1,0 0-1,0 0 0,-5 11 0,2-8-18,1 1 0,1 0 0,-4 18-1,4-9-26,2-10-30,0 0 0,0 0 0,-8 17 0,6-15 20,1 0 0,0 1 0,0-1 0,2 0 1,0 1-1,0 16 0,1-27 3,0 0 0,0 1 0,1-1-1,-1 0 1,1 1 0,0-1 0,0 0 0,0 0 0,3 6 0,1 2-15,17 60-266,-6-8 308,-8-33 65,-12-17-22,0-5-21,-2 22 75,-4 3 117,9-29-203,0 0 0,0 0 0,0 0 0,0 0 0,0-1 0,-1 1 0,1 0 0,-1-1 0,0 1 0,0-1 0,-1 0 0,1 1 0,-1-1 0,1 0 0,-1-1 0,-5 5 0,1-2-87,0-1-1,0 0 1,-1 0-1,-15 5 0,-7 3-474,14-3 295,-17 7-314,0-10-333,17-4 448,-29 10-384,41-10 762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6976,'33'0'2592,"-33"0"-2016,49 0-160,-17-17 192,1 17-416,0-16 416,16 16-352,0-16-128,1 16-64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84 3136,'1'0'71,"1"0"1,-1 0 0,0 0-1,1 0 1,-1 0-1,0-1 1,0 1 0,1 0-1,-1-1 1,0 1-1,0-1 1,1 1 0,-1-1-1,0 1 1,0-1-1,0 0 1,0 0-1,0 0 1,0 1 0,0-1-1,0 0 1,0 0-1,0 0 1,-1 0 0,2-3-1,4-9 1118,1 8-549,-7 5-602,0 0 0,1-1-1,-1 1 1,1 0 0,-1 0-1,0-1 1,1 1 0,-1 0-1,0 0 1,1-1 0,-1 1 0,0 0-1,0-1 1,1 1 0,-1-1-1,0 1 1,0 0 0,1-1-1,-1 1 1,0-1 0,0 1-1,0 0 1,0-1 0,0 1-1,0-1 1,0 1 0,0-1-1,0 1 1,0 0 0,0-2-1,-3-3 577,-4 0-440,-1 1 1,1 0-1,-1 0 1,0 1-1,-13-4 1,20 7-177,-1-1 11,-1 0 0,0 1 0,0-1 1,0 1-1,0 0 0,-4 0 0,-8-1 0,4 1-6,-1 0 0,1 0 0,-19 4 0,23-3 7,1 0 0,-1 0 0,1 1-1,0 0 1,0 1 0,0-1 0,0 1 0,0 0-1,0 1 1,1-1 0,-8 7 0,6-1 27,-1 1-1,2-1 1,-1 1 0,1 0 0,1 1 0,0-1 0,0 1-1,1 0 1,0 1 0,-1 11 0,3-7 30,0 0 0,2 0 1,0 1-1,4 27 0,-3-39-27,0-1 0,0 1 0,1-1-1,0 1 1,0-1 0,0 0 0,1 0 0,-1 1 0,1-2-1,0 1 1,0 0 0,0-1 0,1 1 0,-1-1 0,1 0-1,6 4 1,1 1 87,0-1-1,1-1 1,0 0-1,0 0 1,1-1-1,25 6 1,-17-5 158,45 4 0,-38-7-98,-8 1-102,12 1-490,-26-6-20,1 0-1,-1 0 1,9-2-1,-3 0-283,24 1-1093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5312,'-17'0'1952,"17"0"-1504,0-17-128,0 17 1504,17 0-1056,-1 0 192,17-16-576,-1 16-256,34-16-64,0-1 352,-17 17-224,16-16 128,-16 16-192,1-17-4224,-1 17 2240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5728,'0'0'2112,"0"0"-1632,16 0-128,1 16 640,-1-16-608,0 0 352,1 0-448,-17 0 128,33 0-256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26 3552,'0'-13'1147,"0"10"-683,-3 0-75,-5-3 221,3 8 30,5-1-569,-1-1 0,1 1 0,-1-1 0,0 1 0,1 0 0,-1-1 0,0 0 0,1 1 0,-1-1 0,0 1 0,0-1 0,0 0 0,1 0 0,-1 1 0,0-1 0,0 0 0,0 0 0,0 0 0,1 0 0,-3 0 0,1 0-15,0 0 1,0 1-1,0-1 1,0 1-1,0-1 1,0 1-1,-1-1 0,2 1 1,-1 0-1,0 0 1,0 0-1,0 0 0,0 1 1,1-1-1,-1 0 1,0 1-1,1-1 0,-3 4 1,-7 5 172,-12 7-37,-36 34 0,32-24-179,-2 1 173,-27 35-1,1 16 55,40-57-178,-27 41 95,25-27-69,2 1 0,2 1 0,-10 42 0,18-62-16,1 1-1,0-1 1,2 1-1,0 0 1,1 0 0,2 30-1,1-41 2,0 1-1,0-1 1,0 0-1,1 0 1,0 0-1,0-1 0,1 1 1,0-1-1,1 0 1,-1 0-1,9 9 1,20 20 311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345 175 4320,'14'-41'1392,"-11"28"-848,-3 10-439,0 0 0,-1 1-1,1-1 1,0 0 0,-1 1 0,0-1 0,1 1 0,-1-1 0,0 1 0,0-1 0,0 1-1,-1-1 1,1 1 0,-3-3 0,-2-3 770,4 3-736,0 1 0,0 0 1,0 0-1,-1 1 0,0-1 0,0 0 1,0 1-1,0 0 0,-1 0 1,1 0-1,-1 0 0,0 0 0,0 1 1,0-1-1,0 1 0,-8-3 1,-6 1-5,-1 0 0,-21-2 0,24 11-120,5-1-51,-22-2-161,-6 1-78,36-3 243,0 1 0,1 0 0,-1 0 1,0 0-1,1 0 0,-1 0 0,1 0 0,-1 0 1,1 1-1,0-1 0,-5 5 0,-15 24-202,-2 2 63,16-2 144,2-13 161,4-14-103,1 0 1,0 1-1,0-1 0,0 1 1,0-1-1,1 1 0,-1 5 0,1-8-6,0 1-1,0-1 1,0 0-1,0 1 0,1-1 1,-1 1-1,0-1 0,1 1 1,-1-1-1,1 0 1,-1 1-1,1-1 0,0 0 1,0 1-1,-1-1 1,1 0-1,0 0 0,0 0 1,0 0-1,0 0 1,1 0-1,-1 0 0,0 0 1,0 0-1,0-1 1,1 1-1,-1 0 0,0-1 1,1 1-1,-1-1 0,1 1 1,2-1-1,1 1 32,1 0 0,-1-1 0,1 0 0,-1 0 0,1-1 1,-1 0-1,9-2 0,-10 2-47,0-1 1,0 1-1,0-1 1,-1 0-1,1 0 1,4-4 0,10-5-152,-15 10 141,-1 0 1,0-1-1,0 1 0,0-1 1,1 1-1,-1-1 0,-1 0 1,1 0-1,0 0 0,2-3 1,4-4 66,2 1-22,-9 8-68,-1 0-1,1-1 0,-1 1 1,0 0-1,1 0 0,-1 0 1,0-1-1,1 1 0,-1 0 1,0-1-1,0 1 0,1 0 1,-1-1-1,0 1 0,0 0 1,1-1-1,-1 1 0,0 0 1,0-1-1,0 1 0,0-1 1,0 1-1,0 0 0,1-1 1,-1 1-1,0-1 0,0 1 1,0-1-1,0 1 0,-1-1 1,1 9-200,1-2 129,-1 1 1,-1-1-1,-1 13 0,-2-4 27,2-9 60,0 0 0,1 0 0,-1 1 1,2-1-1,-1 0 0,1 1 0,-1-1 0,3 11 0,2 3 263,13 34 0,-8-29-109,-6-15-36,2 0 0,-1-1 0,1 1-1,1-1 1,-1 0 0,10 11-1,-11-15-50,1 0-1,0 0 0,0 0 0,0 0 0,0-1 0,1 0 1,0 0-1,0-1 0,0 1 0,10 3 0,-15-7-140,0 1-1,0-1 0,-1 0 1,1 0-1,0 1 0,0-1 1,0 0-1,0 0 0,0 0 1,0 0-1,0 0 0,0 0 1,0 0-1,0-1 0,0 1 1,0 0-1,2-1 0,13-13-1063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5312,'0'-16'1952,"0"16"-1504,33 0-128,0 0 544,-17-16-544,17 16 128,0-17-256,16 17 192,0-16-256,-16 16-384,0-17 128</inkml:trace>
  <inkml:trace contextRef="#ctx0" brushRef="#br0" timeOffset="1">459 115 4576,'16'33'1664,"-16"-33"-1280,17 33-96,-1-1 256,1-15-352,15-1 352,-15 17-320,-1 0 160,17 0-224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5984,'0'17'2208,"0"-17"-1728,-49 16-128,33 0 320,-1 17-448,-15 16 64,15 0-192,1 1 448,-17-1-320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15 4992,'-13'-13'1589,"10"11"-1178,3 6-193,0 8-47,1 0 1,-1 1 0,-1-1 0,-2 16 0,-27 57 724,-19 106-165,37-113-525,9-56-106,0 0 0,-12 39 0,13-55-59,-1 1-1,2 0 1,-1 0-1,-1 12 1,6 2 53,-3-20-54,1 0 1,-1 0 0,0 0-1,0 1 1,1-1-1,-1 0 1,0 0 0,0 0-1,0 0 1,0 0 0,0 0-1,-1 1 1,1-1-1,0 0 1,0 0 0,-1 0-1,1 0 1,-1 0 0,1 0-1,-1 0 1,1 0-1,-1 0 1,0 0 0,-1 1-1,4-3-14,0-1 0,-1 0 0,1 0 0,-1 0 0,0 0 0,1-1 0,-1 1 0,0 0 0,0 0 0,-1-1 0,1 1 0,0-1 0,-1 1 0,1-3 0,26-72 267,-24 64-397,-3 10 70,1 1 0,-1-1 0,1 1 0,-1 0 1,1-1-1,0 1 0,0 0 0,0 0 0,0-1 0,0 1 0,1 0 0,-1 0 0,1 0 0,1-2 0,11-9-564,-14 12 590,0 1 0,0 0 0,0 0 1,0 0-1,0 0 0,0 0 0,0 0 0,0 0 0,1-1 0,-1 1 0,0 0 0,0 0 0,0 0 0,0 0 0,0 0 0,0 0 0,0 0 0,0 0 0,1 0 0,-1 0 0,0 0 0,0 0 0,0 0 0,0 0 1,0 0-1,0 0 0,0 0 0,1 0 0,-1 0 0,0 0 0,0 0 0,0 0 0,0 0 0,0 0 0,0 0 0,1 0 0,-1 0 0,0 0 0,0 0 0,0 0 0,0 0 0,0 0 0,0 0 0,0 0 0,1 0 0,-1 0 1,0 0-1,0 0 0,0 1 0,0-1 0,0 0 0,0 0 0,0 0 0,0 0 0,0 0 0,0 1 0,5 2-200,-3-1 164,0 0 0,0 0 0,0 0 0,0 0 0,0 0 1,0 0-1,-1 1 0,1-1 0,-1 1 0,0-1 0,1 1 0,0 2 0,0 13 228,0-1-1,-2 1 1,0 0-1,-4 34 1,2-46-110,0 1 0,0-1 1,-1 0-1,-3 7 1,-7 17 486,11-2-60,2-28-476,0 0 0,0 1 0,0-1 0,0 0 0,0 1 0,0-1 0,0 0 0,0 1 1,0-1-1,0 0 0,0 1 0,0-1 0,-1 0 0,1 1 0,0-1 0,0 0 0,0 0 0,0 1 0,0-1 0,-1 0 0,1 1 0,0-1 0,0 0 0,-1 0 0,1 1 0,-1 0-28,0-1 0,-1 1-1,1 0 1,0 0 0,0-1 0,-1 1 0,1-1 0,0 1-1,-1-1 1,1 0 0,0 1 0,-1-1 0,1 0-1,-1 0 1,1 0 0,0 0 0,-1 0 0,1 0 0,-1-1-1,1 1 1,0 0 0,-1-1 0,1 1 0,0-1-1,-1 1 1,-1-2 0,-3 0-98,-13-1-277</inkml:trace>
  <inkml:trace contextRef="#ctx0" brushRef="#br0" timeOffset="0.49">30 114 6976,'0'0'2592,"0"0"-2016,17-17-160,-1 1 832,1 16-768,-1 0-64,0-16-256,1 16-672,16 0 256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2720,'0'0'891,"0"0"-545,0 0 1,0 0 576,0 0-198,0 0 160,2 0-298,9 0-43,-11 0-537,0 0 1,1 0 0,-1 0-1,0 0 1,0 1 0,0-1-1,0 0 1,0 0 0,0 0-1,0 0 1,0 0 0,0 0-1,0 0 1,1 0 0,-1 0 0,0 0-1,0-1 1,0 1 0,0 0-1,0 0 1,0 0 0,0 0-1,0 0 1,0 0 0,0 0-1,1 0 1,-1 0 0,0 0-1,0 0 1,0 0 0,0 0-1,0 0 1,0 0 0,0 0-1,0 0 1,0-1 0,0 1-1,0 0 1,0 0 0,0 0-1,0 0 1,0 0 0,0 0-1,0 0 1,0 0 0,0 0-1,0 0 1,0-1 0,0 1-1,0 0 1,0 0 0,0 0-1,0 0 1,0 0 0,0 0-1,0 0 1,0-1 37,0 0 0,0 1-1,1-1 1,-1 0 0,0 1 0,0-1-1,0 0 1,1 1 0,-1-1 0,0 1-1,1-1 1,-1 1 0,1-1 0,-1 1-1,1-1 1,-1 1 0,1-1 0,-1 1 0,1-1-1,-1 1 1,1 0 0,-1-1 0,1 1-1,0 0 1,-1-1 0,1 1 0,-1 0-1,1 0 1,0 0 0,-1 0 0,1 0-1,0 0 1,0 0 0,33-1 878,-18 2-851,-14-1-47,0 0-1,1 1 1,-1-1-1,0 1 1,0 0 0,0 0-1,1-1 1,-1 1-1,4 3 1,-5-3-12,0 0 1,1 0 0,-1 0 0,1-1 0,-1 1-1,1 0 1,-1-1 0,1 1 0,-1-1-1,1 0 1,0 1 0,-1-1 0,1 0 0,-1 0-1,1 0 1,0 0 0,-1 0 0,1 0-1,0-1 1,-1 1 0,1 0 0,-1-1 0,3 0-1,4-5 121,-6 5-84,-1 0-1,1 0 1,-1 1 0,1-1-1,-1 0 1,1 0 0,-1 1-1,1-1 1,0 1-1,-1 0 1,1-1 0,0 1-1,-1 0 1,1 0 0,2 0-1,9 0 570,-13-3-438,0-8-527,0 9-1633,0 2 518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2560,'-14'0'832,"12"0"-517,2 0-11,0 0 453,0 3-48,0 2-219,1 0 1,0 0-1,1-1 0,2 7 0,1 5-205,-3-8-209,-1 0-1,0-1 1,-1 1 0,0 8-1,2 22-5,1-17-54,1 10 85,2 45 1,-6-40-39,3 71-20,8-50-16,-9-40 20,12 61 226,-13-72-265,0 0 0,0 0-1,-1 9 1,0-11-11,0 1 0,0-1 0,0 0 0,3 9 0,-3-12 4,1 0 1,-1 0-1,0 0 0,1 0 0,-1 0 1,1 0-1,0 0 0,-1 0 0,1 0 1,0-1-1,0 1 0,-1 0 1,1-1-1,0 1 0,0 0 0,0-1 1,0 1-1,0-1 0,0 1 0,1 0 1,1 0 15,0-1-1,1 1 1,-1-1 0,0 1 0,0-1 0,0 0-1,0 0 1,1-1 0,-1 1 0,0-1 0,5-1 0,5-2 10,19-10 0,-5 3-81,99-39-378,-116 47 423,1-1 0,0 1 0,18-2 0,-9 1 67,3-2-5,-20 5-46,0 0 0,0 0 0,1 0 0,-1 0 0,0 1 1,0-1-1,1 1 0,-1 0 0,0 0 0,1 0 0,6 1 0,-3 1 1,5 1 10,0 0 0,0 0-1,1-2 1,13 1-1,-1-1 47,38 6 0,-35-3 14,41 0-1,19-1 72,-60 1-110,20 0 13,27-8 19,31-3 29,530 7 28,-330 0-240,-147-10 152,-122 7-22,0 0-1,93-13 148,-106 11-137,228-37-46,-215 39-5,92-13-76,-122 15 92,18-4-18,-1 1 0,1 1 0,28 0 0,319 3 217,-362-1-131,0 1 0,0-2-1,19-3 1,-4-1-32,2 2-34,-14 3-9,-1-1 1,1-1 0,18-6-1,21-10 148,-36 8 250,-8 8-229,-1-2 27,-5-9 137,-2 13-314,0 1 1,0-1 0,-1 0 0,1 1 0,0-1 0,0 0-1,0 1 1,-1-1 0,1 0 0,0 1 0,-1-1 0,1 1 0,0-1-1,-1 1 1,1-1 0,-1 0 0,1 1 0,-1 0 0,1-1-1,-1 1 1,1-1 0,-2 0 0,2 1 4,-1 0 0,1-1 0,-1 1 0,1-1 0,-1 1-1,1 0 1,-1-1 0,1 0 0,-1 1 0,1-1 0,0 1 0,-1-1 0,1 1 0,0-1 0,-1 0 0,1 1 0,0-1 0,0 0 0,0 1 0,-1-1-1,1 0 1,0 0 0,-2-5 54,-9-5-213,10 11 140,1 0 0,0-1 0,-1 1 0,1 0 1,0-1-1,0 1 0,-1-1 0,1 1 0,0-1 0,0 1 0,0-1 0,-1 1 1,1 0-1,0-1 0,0 1 0,0-1 0,0 1 0,0-1 0,0 1 1,0-1-1,0 1 0,0-1 0,0 1 0,0-1 0,1 1 0,-1-1 0,0 1 1,0-1-1,0 1 0,1-1 0,-1 1 0,0 0 0,0-1 0,1 1 0,0-1 1,-1 1 7,6-5-85,-5 5 80,-1 0 1,1 0-1,-1-1 0,1 1 1,-1 0-1,1 0 0,-1-1 1,0 1-1,1-1 1,-1 1-1,0 0 0,1-1 1,-1 1-1,0-1 0,0 1 1,1-1-1,-1 1 0,0-1 1,0 1-1,0-1 0,1 1 1,-1-1-1,0 1 0,0-1 1,0 1-1,0-1 1,0 1-1,0-1 0,0 1 1,0-1-1,-1 0 0,1-6-48,0 4-140,0 1 0,0 0 0,0 0 0,0-1 0,0 1 0,0 0 0,1 0 0,-1-1 0,2-2 0,12-11-926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4384,'14'-14'1424,"-14"14"-1411,0 0 0,0-1 1,1 1-1,-1 0 0,0 0 0,0 0 1,0 0-1,0 0 0,1-1 1,-1 1-1,0 0 0,0 0 0,0 0 1,1 0-1,-1 0 0,0 0 0,0 0 1,0 0-1,1 0 0,-1 0 1,0 0-1,0 0 0,1 0 0,-1 0 1,0 0-1,0 0 0,0 0 0,1 0 1,-1 0-1,0 0 0,0 0 0,0 0 1,1 0-1,-1 1 0,0-1 1,0 0-1,0 0 0,1 0 0,-1 0 1,0 0-1,0 1 0,0-1 0,22 11 393,-20-11-327,-1 1 0,0 0 1,1-1-1,-1 1 1,0 0-1,1 0 0,-1 0 1,0 0-1,0 0 0,0 0 1,0 0-1,0 1 0,0-1 1,1 2-1,4 5 123,24 33 523,-19-26-516,-1-1 0,0 2 0,-1-1-1,13 32 1,-19-39-144,2 2 3,0 1 23,0 1 0,-1 0 0,5 17 0,-7-10 72,2 21 0,-2-9-9,2 12 15,4 91 380,-9-107-416,-1 1-1,-1-1 1,-9 31-1,-15 51 428,21-82-442,1-4 20,-9 25 1,9-33-57,-1-1 1,-1 0 0,0-1-1,-1 0 1,-15 19-1,7-12 228,-2-2-1,-34 29 1,41-37-128,-1 0 0,0-1 1,-1 0-1,0-1 0,-21 9 0,-32 13-1771,47-27 400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6720,'0'0'2496,"0"0"-1952,33 0-128,-17 0 1024,1 0-864,16 0 416,16 0-608,-16 0 288,16 0-384,-17-17-800,1 17 288</inkml:trace>
  <inkml:trace contextRef="#ctx0" brushRef="#br0" timeOffset="1">115 115 6656,'16'17'2464,"-16"-17"-1920,33 0-160,0 0 576,16-17-608,0 17 288,0 0-384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99 3136,'19'-38'1429,"-8"16"-1103,-10 20-196,0 0 0,0 1 1,-1-1-1,1 0 1,-1 0-1,1 0 1,-1 0-1,0 0 1,0 0-1,0 0 1,0 0-1,0-2 1,1-5 425,-1 9-535,1 0 1,-1-1-1,1 1 1,-1 0-1,1 0 1,-1-1-1,1 1 1,0 0-1,-1 0 1,1 0 0,-1 0-1,1 0 1,0 0-1,-1 0 1,1 0-1,-1 0 1,2 0-1,-2 0-20,0 0-1,0 0 1,0 0-1,0 0 1,0 0-1,0 0 1,0 0-1,0 0 1,1 0-1,-1 0 1,0 0-1,0 0 1,0 0-1,0 0 0,0 0 1,0 0-1,0 0 1,0 0-1,0 0 1,0 0-1,1 0 1,-1 0-1,0 0 1,0 0-1,0 0 1,0 0-1,0 0 1,0 0-1,0 0 0,0 0 1,0 0-1,0 0 1,0 0-1,0 1 1,0-1-1,0 0 1,0 0-1,1 0 1,-1 0-1,0 0 1,0 0-1,0 0 1,0 0-1,0 0 0,0 0 1,0 1-1,0-1 1,0 0-1,0 0 1,0 0-1,0 0 1,0 0-1,0 0 1,0 0-1,0 0 1,-1 1-1,1 2 16,0 0-1,-1 0 1,1 0-1,-1 0 1,0 0-1,-2 6 1,-4 13 158,-1 30 34,-9 2-46,-10 36 28,18-54-112,-2-1 0,-16 36 0,-8 28 29,31-90-14,1 1-1,0-1 0,1 1 1,0 0-1,1 0 1,0 0-1,0 0 1,2 13-1,1-11 224,3-9-89,-3-4-205,0 1 0,0-1 0,-1 1 0,1-1 1,-1 0-1,1 1 0,0-1 0,1-2 0,5-2-39,41-14 81,-41 16-123,0 0-1,0 0 0,0 1 0,0-1 0,1 2 1,-1-1-1,0 1 0,1 1 0,-1 0 0,1 0 1,-1 0-1,12 3 0,-14-2 19,-1 0 0,0 0 0,1 1 1,-1-1-1,0 1 0,0 1 0,0-1 0,0 1 0,0 0 0,-1 0 1,1 0-1,-1 1 0,0-1 0,0 1 0,0 0 0,0 0 0,-1 1 0,1-1 1,3 8-1,-4-6 128,-1 1 0,1-1 0,-1 1 0,0 0-1,-1 0 1,0 0 0,0 0 0,0 0 0,-1 1 0,0-1 0,0 0 0,-1 0 0,-1 10 0,0-12-13,1 0 0,0 0-1,-1 0 1,0 0 0,0 0 0,-1 0-1,1-1 1,-1 1 0,0-1 0,0 0-1,-1 0 1,1 0 0,-1 0 0,0-1-1,0 1 1,0-1 0,0 0 0,-8 4-1,9-6-25,-1 1 0,0-1-1,1 0 1,-1 0 0,0-1-1,0 1 1,0-1 0,-7 0 0,-30-5 168,27 3-225,0-2 0,-1 0 0,2-1 0,-1 0 0,0-1 1,1-1-1,0 0 0,1 0 0,-1-2 0,-10-9 0,12 9-1285,1-1 0,0 0-1,-11-15 1,2-8-1783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5408,'0'0'1984,"0"0"-1536,33 16-128,0-16 384,-1 0-448,1 0 192,16 17-288,17-17 128,-17 0-160,33-17 288,-16 17-224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5472,'0'0'1760,"0"3"-1051,0 24 6,0-24-465,2-3 198,0 1-367,0-1 1,0 0-1,1 1 0,-1-1 0,0 0 0,0 0 0,0 0 0,0-1 0,0 1 0,0 0 0,0-1 0,0 1 0,0-1 0,2-1 0,7-9 26,-8 9-64,-15 2-334,10 0 208,-1 0-135,3 0 116,-2 2 97,-9 9 144,8-8-27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28 3808,'0'-14'1227,"0"14"-1219,0 0 1,0 0-1,0 0 1,0 0-1,0 0 1,0 0-1,0 0 1,0 0-1,0 0 1,0-1-1,0 1 1,0 0-1,0 0 1,0 0-1,0 0 1,0 0-1,0 0 1,0 0-1,0 0 1,0 0-1,0 0 1,0-1-1,0 1 1,0 0-1,0 0 1,0 0-1,0 0 1,0 0-1,0 0 1,1 0-1,-1 0 1,0 0-1,0 0 1,0 0 0,0 0-1,0 0 1,0 0-1,0 0 1,0 0-1,0-1 1,0 1-1,0 0 1,1 0-1,-1 0 1,0 0-1,0 0 1,0 0-1,0 0 1,0 0-1,0 0 1,0 0-1,0 0 1,0 0-1,0 1 1,1-1-1,-1 0 1,0 0 21,-1-1 1,1 1 0,0 0-1,0 0 1,-1 0-1,1 0 1,0 0 0,0 0-1,0-1 1,-1 1-1,1 0 1,0 0 0,0 0-1,0-1 1,0 1-1,0 0 1,-1 0 0,1 0-1,0-1 1,0 1-1,0 0 1,0 0 0,0-1-1,0 1 1,0 0-1,0 0 1,0-1 0,0 1-1,0 0 1,0 0-1,0-1 1,0 1-1,0 0 1,0 0 0,0 0-1,0-1 1,0 1-1,0 0 1,0 0 0,1-1-1,-1 1 1,0 0-1,0 0 1,0 0 0,0-1-1,0 1 1,1 0-1,-1 0 1,0 0 0,0 0-1,0-1 1,1 1-1,-1 0 1,0 0 0,0 0-1,1 0 1,-7 8 902,4-7-830,1 0 1,-1-1-1,0 1 1,0-1-1,0 1 0,0-1 1,-1 1-1,1-1 1,0 0-1,0 0 0,-4-1 1,-12 2 196,12 1-240,1 0 0,-1 0 0,1 0 0,0 0 0,-1 1-1,1 0 1,0 0 0,1 0 0,-1 1 0,1-1 0,-6 7 0,0 2 34,0 0 1,-14 25-1,16-25-18,-25 39 80,-26 46 82,47-76-209,2 1-1,1 0 0,1 1 0,0 0 1,2 0-1,1 1 0,1 0 0,1 0 1,-1 32-1,4-16 21,-1-15 27,1-1 0,1 1-1,5 25 1,-1-31 316,8 23 0,-7-24-120,16 48 459,6-14-411,-9-3-192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279 427 4160,'0'-47'2218,"-2"34"-1736,-3 9-61,-1-1-161,0-8 151,5 10-380,0 1 0,0 0 0,-1 0 0,1 0 0,0 0 0,-1 0 1,0 1-1,1-1 0,-1 0 0,0 1 0,0-1 0,0 1 0,0 0 0,0-1 0,0 1 1,-1 0-1,1 0 0,0 1 0,0-1 0,-1 0 0,1 1 0,-1-1 0,-3 1 0,-6-1 15,7 1-35,-1 0-1,1 0 0,0 0 1,-1 0-1,1 1 0,0 0 0,0 0 1,-6 2-1,1 2 15,0 0-1,0 0 0,1 1 1,0 0-1,0 1 1,0 0-1,1 0 1,0 1-1,1 0 1,0 0-1,-7 10 0,9-8 24,-1-1-1,1 0 0,1 1 1,0 0-1,-5 18 0,8-24-19,0 0 0,1 0 0,0 0 0,0 0 0,0-1 0,0 1 0,0 0 0,1 0 0,0 0 0,0 0 0,0-1 0,0 1 0,0 0 0,1-1 0,0 1 0,0-1 0,0 0 0,3 5 0,9 8 275,0 0 0,2 0-1,19 15 1,-28-26-348,1 0 0,-1-1 0,1 0 0,0 0-1,0-1 1,16 5 0,-9-3-1730,15 9-123</inkml:trace>
  <inkml:trace contextRef="#ctx0" brushRef="#br0" timeOffset="1">132 66 5632,'-17'-33'2112,"17"33"-1664,0 0-96,0-16 704,17 16-640,-1 0 64,1-17-320,15 17 32,1 0-96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5056,'0'33'1888,"0"-33"-1472,32 65-128,-15-48 416,-1 32-448,17-17 320,-17 34-320,17-17 192,0-16-224,-17 0 288,1-1-288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4640,'-33'16'1728,"33"-16"-1344,-32 66-96,15-50 544,-16 17-512,1-17 128,-1 17-256,0 0 448,17-1-352,-1-15-4224,17 16 2144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294 378 5472,'13'-14'1760,"-12"14"-1733,-1-1 0,0 1 1,0 0-1,1 0 0,-1-1 0,0 1 1,0 0-1,0 0 0,1-1 1,-1 1-1,0 0 0,0-1 0,0 1 1,0 0-1,0-1 0,0 1 1,0 0-1,0-1 0,1 1 0,-1 0 1,0-1-1,-1 1 0,1 0 1,0-1-1,0 1 0,0-41 1413,-3 33-896,0 1-513,-1 0 0,1 1 0,-2 0 0,1 0 1,-7-6-1,-7-12-164,16 22 109,0-1-1,1 1 0,-1-1 1,0 1-1,0 0 0,0 0 1,0 0-1,-1 0 0,1 0 0,-1 0 1,1 1-1,-4-2 0,3 2 18,0 0 1,-1 0-1,1 0 0,-1 0 0,1 0 0,-1 1 0,1 0 0,-1 0 0,1 0 0,-1 0 0,1 0 1,-1 1-1,1 0 0,-1 0 0,1 0 0,0 0 0,-1 0 0,1 0 0,0 1 0,0 0 0,0-1 0,-4 4 1,-9 7-42,1 0 1,1 1-1,-14 14 1,18-17 11,3-3 83,1 1-1,-1 0 1,1 0 0,0 1-1,1 0 1,0 0-1,1 0 1,0 0-1,0 1 1,-4 18-1,7-23-15,1-1 0,-1 0-1,1 0 1,0 0-1,1 1 1,-1-1 0,1 0-1,0 0 1,0 0 0,2 6-1,-2-7 17,0 0 1,0 0-1,1 0 0,-1 0 0,1 0 1,-1-1-1,1 1 0,0 0 0,0-1 1,0 0-1,0 1 0,1-1 0,-1 0 0,4 2 1,-3-3 21,1 1 1,-1-1 0,1-1-1,-1 1 1,6 0 0,6 1 157,23 9 136,-20-9-382,1 0 1,27-3 0,-17 1-162,-25 0 165,0 0 0,-1 0 0,1-1 0,0 0 0,-1 1 0,1-1 0,-1 0 0,1-1-1,-1 1 1,5-3 0,-6 3 2,-1 0 0,1 0-1,-1-1 1,1 1-1,-1 0 1,1-1-1,-1 1 1,0-1-1,0 1 1,0-1 0,0 0-1,0 0 1,0 1-1,0-1 1,-1 0-1,1 0 1,0 0 0,-1 0-1,0 0 1,1 0-1,-1 0 1,0-3-1,0 2-36,0 2 49,0-1 0,0 1 0,0 0 0,0-1 1,0 1-1,0 0 0,0 0 0,0-1 0,-1 1 0,1 0 0,0 0 1,-1-1-1,1 1 0,-1 0 0,0-1 0,-1 1-35,1 0 0,-1 0-1,0 0 1,0 1 0,1-1 0,-1 1-1,0-1 1,0 1 0,0 0 0,1 0-1,-1 0 1,0 0 0,0 0 0,-2 0-1,3 0 25,1 0 0,-1 0 0,1 0 0,-1 0 0,0 0 0,1 0 0,-1 0 0,0 0 0,1 0 0,-1 0 0,1 1 0,-1-1 0,0 0 0,1 0 0,-1 1 0,1-1 0,-1 0 0,1 1 0,-1-1-1,1 0 1,-1 1 0,1-1 0,-1 1 0,1-1 0,-1 1 0,1 1 12,-1 0 0,1 0 0,-1 0-1,1 0 1,0 0 0,0 0 0,0 3-1,1 6 60,-2-2 51,1-7-62,0 0 0,-1 1-1,1-1 1,0 0 0,0 1-1,0-1 1,1 0 0,-1 1-1,1-1 1,-1 0-1,1 0 1,0 1 0,-1-1-1,1 0 1,0 0 0,1 0-1,-1 0 1,0 0-1,0 0 1,1 0 0,0 0-1,-1-1 1,4 3 0,0 0 46,1 0 1,-1 1 0,1-1-1,-2 1 1,1 0 0,0 0-1,5 10 1,-9-14-102,1 1-1,-1 0 1,0-1 0,1 0-1,-1 1 1,1-1 0,-1 0-1,1 0 1,-1 0 0,1 0-1,0 0 1,0 0 0,0 0-1,-1-1 1,1 1 0,0 0-1,0-1 1,0 0 0,0 1-1,0-1 1,0 0 0,0 0-1,0 0 1,3-1 0,-2 1-541,14 0-822</inkml:trace>
  <inkml:trace contextRef="#ctx0" brushRef="#br0" timeOffset="1">163 50 5408,'0'0'1984,"0"0"-1536,16-17-128,17 17 736,-33 0-640,33-16-32,-1 16-224,1-16 288,0 16-224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3072,'0'-13'976,"0"13"-969,0 0 0,0-1-1,0 1 1,0 0 0,0 0 0,0 0 0,0 0 0,0 0-1,0 0 1,0 0 0,0 0 0,0 0 0,0-1 0,0 1-1,0 0 1,0 0 0,0 0 0,0 0 0,0 0-1,0 0 1,0 0 0,0 0 0,0 0 0,0 0 0,0 0-1,0-1 1,1 1 0,-1 0 0,0 0 0,0 0 0,0 0-1,0 0 1,0 0 0,0 0 0,0 0 0,0 0 0,0 0-1,0 0 1,0 0 0,0 0 0,1 0 0,-1 0 0,0 0-1,0 0 1,0 0 0,0 0 0,0 0 0,0 0 0,0 0-1,0 0 1,0 0 0,1 0 0,-1 0 0,0 0 0,0 0-1,0 0 1,11 0 473,-8 0 923,-3 0-411,2 3-203,-1-3-759,0 1 24,0 1 0,1-1 0,-1 0 0,0 0 0,0 1 0,0-1 0,-1 1 0,1-1 0,0 1 0,0-1 0,-1 1 0,1-1 0,-1 1 0,0 0 0,1-1-1,-1 1 1,0-1 0,0 1 0,0 2 0,0 4 78,1-1-1,0 0 1,1 0-1,2 8 1,-2-7-18,0 1 0,0 0-1,-1 0 1,0 11 0,0-3-35,6 33 0,-3-30 9,-2 0-1,1 20 1,-11 52 134,-1 10 255,9-53 147,0-48-611,0 0-1,0 0 1,0 0-1,0 0 1,0 0-1,0 0 1,1-1 0,-1 1-1,0 0 1,0 0-1,1 0 1,-1 0-1,1 1 1,-1-2-14,0 0-1,1 1 1,-1-1-1,0 0 1,0 0-1,0 0 1,0 1-1,1-1 1,-1 0-1,0 0 1,0 0 0,1 0-1,-1 0 1,0 0-1,0 1 1,0-1-1,1 0 1,-1 0-1,0 0 1,0 0 0,1 0-1,-1 0 1,0 0-1,0 0 1,1 0-1,-1 0 1,0 0-1,1 0 1,-1 0 0,0 0-1,1-1 1,4-6-69,1-2 95,-3 7 7,0 1 0,0-1 0,-1 0 0,1 1 0,0 0 0,1-1 0,-1 1 0,0 0 0,0 1 0,0-1 0,5 0 0,11-3 96,17-7 91,10 6-80,-20 0-57,-10 2-22,1 0-1,20 0 1,64 3 585,-85 0-383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3232,'4'0'205,"5"-1"410,1 2 0,0-1 1,0 1-1,-1 0 0,14 4 0,-19-3-514,0-1 0,0 1 0,0 0-1,0 1 1,-1-1 0,1 1 0,-1-1 0,1 1-1,-1 0 1,0 1 0,0-1 0,0 0 0,-1 1-1,1-1 1,2 7 0,17 33 591,-1 1 0,-3 0 0,17 63 0,-29-82-459,-1 1-1,-1 0 1,1 35-1,-5-42-87,-1 0-1,-1 0 1,0 0-1,-2-1 1,-10 34-1,3-21 97,-2 0 0,-1-1 0,-1 0 1,-27 39-1,18-35 16,-1-1 0,-1-1 1,-31 27-1,40-45 58,-27 17 0,29-21-166,-7 4-619,0 0 1,-1-2 0,0 0-1,-48 15 1,50-21-793,0-2 1,0 0-1,-33 1 1,18-2-925,-46 11-1035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49 832,'0'0'251,"0"0"-150,0 0 96,0 0 454,0 0-96,0 0 197,0 0-171,2 3 150,1-1-619,0 0 0,0 0 0,0 0 1,0 0-1,1 0 0,-1 0 1,0-1-1,8 3 0,35 6 365,-29-7-402,35 8 144,30-5 293,40 5-96,64-9 128,-186-2-544,230 0 410,398 0 454,680 0 91,-629-9-671,-487 5-248,3 0-12,408-11 53,317-35 142,-720 37 53,-53 7 11,-49-5 175,-90 11-398,-1-1-1,1 1 1,10 1-1,-17-1-54,-1 0 0,1 0 0,-1 0 0,0 0 0,1 0-1,-1 0 1,1 0 0,-1 0 0,0 1 0,1-1 0,-1 0 0,0 0 0,1 0 0,-1 1-1,0-1 1,1 0 0,-1 0 0,0 1 0,1-1 0,-1 0 0,1 1 0,-2-1 1,1 1 0,0-1 0,0 1 0,0-1 0,-1 1 0,1-1 0,0 0 0,-1 1 0,1-1 1,0 0-1,-1 1 0,1-1 0,0 0 0,-1 1 0,1-1 0,0 0 0,-1 0 0,1 1 0,-1-1 0,1 0 0,-1 0 1,0 0-1,0 1 5,-1-1 0,1 1 0,0-1 0,-1 1 1,1-1-1,-1 0 0,1 0 0,-1 0 0,-1 0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34 3328,'0'-30'1840,"0"29"-1826,-1 1 0,1 0 1,0 0-1,0 0 0,0 0 0,0 0 0,0 0 1,0 0-1,0 0 0,0 0 0,0 0 1,0-1-1,0 1 0,0 0 0,0 0 0,0 0 1,0 0-1,0 0 0,0 0 0,0 0 0,1 0 1,-1 0-1,0 0 0,0-1 0,0 1 1,0 0-1,0 0 0,0 0 0,0 0 0,0 0 1,0 0-1,0 0 0,0 0 0,0 0 1,0 0-1,0 0 0,1 0 0,-1 0 0,0 0 1,0 0-1,0 0 0,0 0 0,0 0 1,0 0-1,0 0 0,0 0 0,0 0 0,0 0 1,1 0-1,-1 0 0,0 0 0,0 0 1,0 0-1,0 0 0,0 0 0,0 0 0,1 0 5,-1 0-1,0 0 0,0 0 0,0 0 1,1-1-1,-1 1 0,0 0 0,0 0 0,1 0 1,-1 0-1,0 1 0,0-1 0,1 0 0,-1 0 1,0 0-1,0 0 0,1 0 0,-1 0 0,0 0 1,0 0-1,0 0 0,1 1 0,-1-1 0,0 0 1,0 0-1,0 0 0,1 0 0,-1 1 0,0-1 1,0 0-1,0 1 0,-3 9 372,-6 15-13,4-11-304,0 0 0,-1-1 1,0 1-1,-1-1 0,0-1 1,-1 1-1,-12 13 1,-3 2-11,-1-2 1,-29 25 0,-65 44-85,15-12 58,-86 83 209,108-106-263,52-41 58,2 2 0,-30 27 0,47-39-63,4-3-14,0 0-1,0 0 1,-5 8 0,10-12 30,0-1 1,0 1 0,0-1 0,0 1 0,0 0-1,1 0 1,-1-1 0,1 1 0,-1 0-1,1 0 1,0-1 0,-1 1 0,1 0 0,0 0-1,0 0 1,0 0 0,1-1 0,-1 1 0,1 3-1,10 19-31,-9-10-2,4 13-39,-4-22 68,1-1 0,-1 0 1,1 0-1,0 0 1,4 5-1,0 0 4,6 9 42,-2 0 1,-1 1-1,15 35 0,-2-2 192,-5-15-43,-1 1 1,-2 1-1,17 73 0,-11-31 27,5 21 376,-23-80-414,6 28 168,-8-46-229,0 0-1,0 0 0,1-1 0,-1 1 0,1-1 0,0 1 0,0-1 0,0 0 1,4 5-1,-6-7-114,1-1 1,-1 0 0,0 0 0,0 0 0,0 0-1,0 0 1,0 0 0,0 0 0,0 0-1,0 1 1,0-1 0,0 0 0,0 0 0,0 0-1,1 0 1,-1 0 0,0 0 0,0 0 0,0 0-1,0 0 1,0 0 0,0 0 0,0 0-1,1 0 1,-1 0 0,0 0 0,0 0 0,0 0-1,0 0 1,0 0 0,0 0 0,1 0-1,-1 0 1,0 0 0,0 0 0,0 0 0,0 0-1,0 0 1,0 0 0,1 0 0,-1 0 0,0 0-1,0 0 1,0 0 0,0 0 0,0 0-1,0 0 1,0-1 0,0 1 0,0 0 0,1 0-1,-1 0 1,0 0 0,0 0 0,0 0 0,0-1-1,14-12-2030,2-4 470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3648,'-14'0'1173,"11"2"-866,-2 7-144,-39 79 391,37-72-445,1 0-1,0 1 1,1 0 0,1 1-1,-3 17 1,-10 42 172,10-53-183,-4 11 42,1 1 0,-5 44 0,11-46-68,2 0-7,-11 46 0,4-45-153,7-21 245,-2 0-1,1 0 1,-2 0 0,0 0-1,0-1 1,-12 19-1,16-31-114,0 1 0,0-1 0,0 1 0,0-1 0,-1 0 0,1 1 0,-1-1 0,1 0 0,-1 0 0,1 0 0,-1 0 0,0 0 0,1-1 0,-1 1 0,0 0 0,1-1 0,-1 1 0,0-1 0,0 0 0,0 0 0,0 0 0,0 1 0,1-2 0,-5 1 0,3 0-14,0-1 13,1-6-136,-5-9-190,2 5 30,1 1 0,0-1-1,-4-20 1,6 4-519,1-51 0,1 40 434,3-11-165,1 0 0,22-96 0,-23 131 582,1-1-1,1 1 0,0-1 1,0 2-1,2-1 1,10-17-1,-11 23 37,0-1 0,1 1 0,0 0 0,0 1 0,1-1 0,0 1-1,1 1 1,-1 0 0,14-7 0,15-6 563,46-15 0,-42 18-423,-23 9-178,0 1 0,0 1-1,1 0 1,-1 1 0,1 1-1,0 1 1,0 1 0,0 0-1,0 2 1,25 2 0,-34-1-34,0-1 0,-1 1 0,1 0 0,0 1 0,15 6 1,-23-7 6,1-1 1,0 0 0,-1 1 0,0 0-1,1-1 1,-1 1 0,0 0 0,0 0-1,0 0 1,0 1 0,0-1 0,0 0-1,-1 1 1,1-1 0,-1 1 0,0 0 0,1-1-1,-1 1 1,0 0 0,-1 0 0,1-1-1,-1 1 1,1 0 0,-1 0 0,0 3-1,0-4-19,0 0 0,0 0 0,0 0 0,0 0 0,-1 0 0,1 0 0,-1-1 0,0 1 0,1 0-1,-1 0 1,0 0 0,0-1 0,0 1 0,0-1 0,0 1 0,-3 2 0,0 0 10,-1-1 0,0 1 0,0-1 0,-5 3 0,-10 7 74,0 2-27,11-7-22,-1-1 0,-12 7 0,-29 9 237,15-8-106,-53 28 203,-54 23-34,83-47-1468,22-2 262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312 247 2720,'0'0'891,"0"0"-545,0-3 81,0 2-247,0 0 0,0 0 0,-1-1 1,1 1-1,0 0 0,0 0 0,-1 0 0,1 0 1,0 0-1,-1 0 0,1-1 0,-1 1 0,1 0 1,-1 0-1,0 0 0,0 1 0,1-1 0,-1 0 1,0 0-1,0 0 0,0 0 0,0 1 0,0-1 0,0 0 1,0 1-1,0-1 0,0 1 0,0-1 0,0 1 1,0 0-1,-2-1 0,-4 0-214,0 0-1,1 0 1,-1 1 0,-11 1 0,4-1 353,5 1-332,1 0 0,-1 0 0,1 0-1,-1 1 1,1 1 0,0 0 0,0 0 0,0 0-1,0 1 1,1 0 0,-12 8 0,-2 4 90,1 0 1,-24 26 0,39-37-82,1 0-1,-1 0 1,1 0 0,0 1 0,1-1-1,-4 9 1,6-13 18,1 0-6,0-1-1,-1 0 1,1 0-1,0 0 1,0 0-1,0 1 1,0-1 0,0 0-1,-1 0 1,1 0-1,0 0 1,0 1-1,0-1 1,0 0-1,0 0 1,0 0 0,0 1-1,0-1 1,0 0-1,0 0 1,0 1-1,0-1 1,0 0 0,0 0-1,0 0 1,0 1-1,0-1 1,0 0-1,0 0 1,0 0 0,0 1-1,0-1 1,0 0-1,1 0 1,-1 0-1,0 1 1,0-1-1,0 0 1,0 0 0,0 0-1,1 0 1,-1 1-1,1 0 14,0-1 0,0 1 0,0 0-1,0-1 1,0 1 0,0 0-1,1-1 1,-1 1 0,0-1 0,0 0-1,1 1 1,-1-1 0,0 0-1,0 0 1,1 0 0,-1 0 0,0 0-1,1 0 1,-1 0 0,0 0-1,0-1 1,1 1 0,-1 0 0,0-1-1,2 0 1,6-3 103,-1 0 0,16-9 0,-16 8-80,85-60 159,-9 4-289,-37 34 19,-20 11-38,44-32 0,-64 43 105,-1-1-1,1 0 1,-2 0 0,1-1-1,0 1 1,-1-1-1,-1 0 1,1-1-1,-1 1 1,0-1-1,3-8 1,-7 14-6,1 0 0,-1 0 0,0 0 0,0 0 0,0 0 0,0 0 0,0 0 0,0 0 0,0 0 0,-1 0 0,1 0 0,-1 0 0,1 0 0,-1 1 0,0-1 0,0 0 0,0 0 0,0 0 0,0 1 0,0-1 0,0 1 0,0-1 0,-3-2 0,3 4-11,0-1 1,0 0-1,0 1 1,0-1-1,0 1 0,0-1 1,0 1-1,-1-1 1,1 1-1,0 0 1,0 0-1,0-1 1,-1 1-1,1 0 1,0 0-1,0 0 1,0 0-1,-1 0 1,1 1-1,0-1 0,0 0 1,0 1-1,-1-1 1,1 0-1,0 1 1,0-1-1,0 1 1,0 0-1,-1 0 1,-64 49 405,58-43-291,0 2 0,0-1-1,1 1 1,0 0 0,1 1 0,0-1-1,1 1 1,-6 12 0,4-9 22,3-5-44,0-1 1,1 0 0,-3 9 0,3-3 18,1 1 0,1-1 1,0 0-1,2 20 0,-1-7 106,1-14-82,0-1 1,0 1-1,1-1 1,1 0-1,0 1 1,0-1-1,1-1 1,0 1-1,7 11 1,-10-21-141,-1 0 0,1-1 0,-1 1 1,1-1-1,-1 1 0,1 0 1,-1-1-1,1 0 0,0 1 0,-1-1 1,1 1-1,0-1 0,0 0 1,-1 1-1,1-1 0,0 0 0,0 0 1,-1 1-1,1-1 0,0 0 1,0 0-1,0 0 0,-1 0 0,1 0 1,1-1-1,-2 1 21,30 0-453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3808,'-14'-14'1227,"9"25"-390,4-10-791,1-1 0,-1 0 0,0 1 1,1-1-1,-1 0 0,0 0 0,1 0 1,-1 1-1,0-1 0,1 0 0,-1 0 0,0 0 1,0 0-1,0 0 0,1 0-37,0 0 0,0 0 1,0 0-1,0 0 0,-1 0 0,1 0 0,0 0 0,0 0 1,0 0-1,0 0 0,0 0 0,0 0 0,0 0 1,0 0-1,0 0 0,0 0 0,-1 0 0,1 0 0,0 0 1,0 0-1,0 0 0,0 0 0,0 0 0,0 0 0,0 0 1,0 0-1,0 0 0,0 0 0,0 0 0,-1 0 0,1 0 1,0 0-1,0 1 0,0-1 0,0 0 0,0 0 0,0 0 1,0 0-1,0 0 0,0 0 0,0 0 0,0 0 0,0 0 1,0 0-1,0 1 0,0-1 0,0 0 0,0 0 0,0 0 1,0 0-1,0 0 0,0 0 0,0 0 0,0 0 0,0 0 1,0 1-1,0 59 1265,0-56-1249,0 1-1,0-1 0,1 1 0,-1-1 0,1 1 0,0-1 0,0 1 0,1-1 0,2 6 0,3 8 55,0 5 33,2-1-1,0 0 0,2-1 0,0 0 0,26 37 0,-36-58-109,10 17 35,1-1 0,0-1 0,1 0 0,1-1 0,22 18 0,76 36 166,81 63 501,-191-130-709,-1 0 0,1 0 0,-1 1 0,0-1 0,0 0 0,0 0 0,1 1 0,-1-1 0,-1 1 0,1-1 0,0 1 0,1 2 0,4 6 22,1-5 3,-6-5-19,-1 1-1,1-1 1,-1 0-1,0 0 1,1 0-1,-1 1 1,0-1-1,1 0 1,-1 1 0,0-1-1,1 0 1,-1 0-1,0 1 1,1-1-1,-1 1 1,0-1-1,0 0 1,0 1-1,1-1 1,-1 1 0,0-1-1,0 0 1,0 1-1,0-1 1,0 1-1,0-1 1,0 1-1,0-1 1,0 1-1,0 0 1,-3 4 31,-9 14 37,10-14-47,0-1-1,-1 0 0,1 0 1,-7 7-1,-23 23 314,-41 61 1,47-61-276,-86 128 281,102-146-305,-34 49 109,-27 17 122,-17 22 112,73-82-315,11-14 16,-1-1 0,0 0 0,0-1 0,-1 1 0,0-1 0,0 0 0,-10 7 0,-17 17 240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2912,'0'7'480,"0"-4"-346,0-1 0,0 1 0,0-1 0,0 1 0,-1 0 0,1-1 0,-2 6 0,-3 0 101,4-6-194,0-1 1,0 1 0,0-1 0,0 1 0,1-1 0,-1 1 0,0-1 0,1 1 0,-1 0 0,1-1-1,0 1 1,-1 0 0,1 2 0,0-1-21,2 31 667,-2-32-622,1 0 1,-1 0-1,1 0 1,-1-1-1,1 1 1,0 0-1,0 0 1,-1 0-1,1-1 1,1 1-1,-1 0 1,2 1-1,-3-2-22,1-1-1,0 1 0,-1-1 0,1 1 0,0-1 0,-1 0 0,1 1 0,0-1 0,-1 0 0,1 0 0,0 0 0,0 1 0,-1-1 0,1 0 0,0 0 1,0 0-1,-1 0 0,1 0 0,0 0 0,0-1 0,1 1 0,3-1 81,-3 1-99,1 1-1,-1-2 1,1 1-1,-1 0 1,1 0-1,-1-1 0,1 1 1,-1-1-1,0 0 1,1 1-1,-1-1 0,0 0 1,0-1-1,1 1 1,-1 0-1,0-1 1,0 1-1,2-3 0,1-1 19,0 1 0,1-1 0,-1 1 0,7-3 0,-6 4 9,0-1 0,-1 0 0,1 0 0,4-5 0,-6 5-32,0 0-1,1 1 1,-1 0-1,8-4 1,-9 6-26,0 0 0,-1-1 0,1 0 0,0 1 0,-1-1 0,1 0 1,-1 0-1,1-1 0,-1 1 0,0 0 0,0-1 0,2-3 0,-2 1 20,-2 5-8,1-1-1,-1 0 1,0 1-1,0-1 1,1 0 0,-1 1-1,1-1 1,-1 1-1,0-1 1,1 1 0,-1-1-1,1 0 1,-1 1-1,1 0 1,0-1 0,-1 1-1,1-1 1,0 1-1,-1 0 1,1-1 0,1 1-1,3-3 34,8-8 207,-12 11-238,-1 0 0,0 0 0,1-1 0,-1 1 1,0 0-1,1-1 0,-1 1 0,0 0 0,0-1 0,1 1 1,-1-1-1,0 1 0,0 0 0,0-1 0,1 1 0,-1-1 1,0 1-1,0-1 0,0 1 0,0-1 0,0 1 1,0 0-1,0-1 0,0 1 0,0-1 0,0 0 0,1-4 17,4 4 2,-5 1-30,1 0 0,-1 0 0,1 0 0,-1 0 0,1 0 0,-1 0 0,0 0 0,1 0 0,-1 0 0,1 0 0,-1 0 0,1 0 0,-1 0 0,1-1 0,-1 1 0,0 0 1,1 0-1,-1 0 0,1-1 0,-1 1 0,0 0 0,1 0 0,-1-1 0,0 1 0,1 0 0,-1-1 0,14-10-1219,-13 10 1133,1 1 1,-1-1-1,1 1 0,-1-1 0,1 1 0,-1 0 0,1 0 0,-1 0 0,2 0 0,-3 0 88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689 952 576,'0'-30'251,"0"30"-250,0 0 0,0 0 0,0 0 0,0 0 0,0 0 0,0-1 0,0 1 0,0 0 0,0 0 0,0 0 0,0 0 0,0 0 0,0 0 0,0 0 0,0 0 0,0 0 0,0-1 0,0 1 0,0 0 0,0 0 0,0 0 0,0 0 0,0 0 0,0 0 0,0 0 0,0 0 0,0 0 0,0 0 0,1 0 1,-1 0-1,0-1 0,0 1 0,0 0 0,0 0 0,0 0 0,0 0 0,0 0 0,0 0 0,0 0 0,0 0 0,0 0 0,1 0 0,-1 0 0,0 0 0,0 0 0,0 0 0,0 0 0,0 0 0,0 0 0,0 0 0,0 0 0,0 0 0,0 0 0,1 0 0,-1 0 0,0 0 0,1 0 6,-1 0 1,1 0-1,0 0 0,-1 0 0,1 0 0,0-1 0,-1 1 0,1 0 1,0 0-1,-1-1 0,1 1 0,-1 0 0,1-1 0,-1 1 1,1-1-1,-1 1 0,1 0 0,-1-1 0,1 1 0,-1-1 0,1 0 1,0 0-1,-1 0-4,0 1 0,1-1 0,-1 1 0,1-1 0,-1 1 0,0-1 0,1 1 0,-1-1 0,1 1 0,0 0 0,-1-1 0,1 1 0,-1 0 0,1-1 1,0 1-1,-1 0 0,1 0 0,0-1 0,-1 1 0,1 0 0,0 0 0,0 0 0,-1 0-2,0 0 0,0 0 0,1 0 0,-1 0 0,0 0 0,0 0 0,0 0 0,0 0 0,0 0 0,0 0 0,0 0 0,0 0 0,0 0 0,0 0 0,1 0 0,-1 0 0,0 0 0,0 0 1,0 0-1,0 0 0,0 0 0,0 0 0,0 0 0,0 0 0,0 0 0,0 0 0,1 0 0,-1 0 0,0-1 0,0 1 0,0 0 0,0 0 0,0 0 0,0 0 0,0 0 0,0 0 0,0 0 0,0 0 0,0 0 0,0 0 0,0 0 0,0 0 0,0-1 0,0 1 0,0 0 0,0 0 0,0 0 0,0 0 0,0 0 0,0 0 0,0 0 0,0 0 1,0 0-1,0-1 0,0 1 0,0 0 0,0-11 148,0 8 54,0 3 282,0 0-122,-5 0 39,3 0-322,0 0 0,0 0 0,0 0-1,0 0 1,1 0 0,-1 0 0,0 0-1,0 1 1,0-1 0,0 1 0,-2 0 0,2 3 29,-4 3 75,-6-4-75,10-3-97,0 1-1,1-1 0,-1 0 1,0 1-1,0-1 0,1 1 1,-1 0-1,0-1 0,1 1 1,-1 0-1,1 0 0,-1 0 1,1 0-1,-1 0 0,1 1 1,0-1-1,0 0 0,-1 1 1,0 1-1,-17 24 85,-8-5 32,5 5-53,-8-5-38,-6 6-10,14-16-24,13-8-7,1 1 0,-1 1 0,1-1 0,0 1-1,-7 8 1,-1 0-61,-17 13 0,16-15 237,-15 16 0,8-3-149,-27 35 0,41-46-90,1 0 0,0 0 0,1 1 0,-10 24 1,-4 24-57,12-43 87,-4 14-19,12-24 46,0-1 0,0 14 0,0-2 36,-13 49 237,2-12-154,8-6-276,-6 0 22,5 11 54,2-30 65,0-4 16,-1 43 0,-4 47 44,4-77-11,0 40 34,-6-3 65,5-11-80,-5-2-155,6-1 10,-6 1 44,6 0 58,0-33 23,1-3 13,-1 35 1,5-62-33,-1 16 122,1 0 1,1 0-1,1-1 0,0 1 1,10 34-1,-5-32-91,1 0 0,0-1-1,18 30 1,-23-47-57,-1 0 0,0 0 0,1-1-1,-1 1 1,1-1 0,4 4 0,3 1 34,-1-1-1,1 0 0,1 0 1,-1-1-1,1-1 0,-1 0 1,18 4-1,52 11 37,94 9 0,-92-23-5,-11 6-11,11-5-22,13 5 22,3-6 21,-48 0-31,-17-1 11,-1-2 1,47-2 0,-27-6-6,47-2-8,-56 7 80,45-9-1,-17 2 81,-23 2 129,81-21 0,62-19-138,-158 39-164,58-22 1,1-1 46,-59 23-32,65-21 138,-63 15-6,-2-2 1,63-36 0,-72 35-39,-2 2 7,0-2 0,-1 0 0,24-23 0,-35 28-79,0 1 1,11-16-1,-4-7 33,-10 17-42,23-34 47,-22 39-66,0-1 1,-2 0-1,1-1 1,-1 1-1,-1-1 1,5-17-1,-7 15-13,15-53 14,7-73 1,-19 59-34,4 0-54,-4 3 65,5 8 144,-6-5-54,1 33-99,-2 16-27,0-40 0,-4-321 105,1 367-93,0 0 1,6-24-1,-2 18 19,-3 8 9,1-5-73,11-37 0,-8 31 72,-2 0 1,0 0 0,-2-55-1,-2-276 328,0 360-328,0-1 0,0 0 0,0 1 0,0-1 0,0 0 0,-1 1 0,1-1 0,-1 0 0,1 1 0,-1-1 1,1 0-1,-1 1 0,0-1 0,0 1 0,0 0 0,-2-3 0,-3-5 3,4 6 4,0 1 0,0-1-1,0 0 1,1 0 0,0 0 0,-1 0 0,1-1 0,0 1 0,0 0 0,1 0 0,-1-1 0,0-5 0,1 5-13,0 1 1,0-1-1,-1 1 1,0 0-1,0-1 1,0 1-1,0 0 0,-3-6 1,0-2-11,-13-27-62,12 17 172,4 16-76,0 0 0,0 0 0,-1 1 0,0-1-1,1 0 1,-5-5 0,1 1-49,1 1-1,0-1 1,0-1-1,1 1 1,0 0-1,-2-19 1,2 16 59,1 0 1,-2 1 0,-8-22-1,4 17 14,3 5-18,0 0 1,-12-17-1,-30-35-134,42 57 108,0-1-1,0 1 1,-1 0 0,-8-7 0,3 2 35,5 5-22,-1 1 1,1-1-1,-1 1 0,0 1 0,0-1 0,-1 1 0,1 0 0,-1 1 0,-11-4 0,-19-9-270,7 10 250,16 0 19,12 5-19,-1 0 0,1 0 0,0 0 0,0 0 0,-1 0 0,1 0 0,0 1 0,-7 0 0,-3-1-25,6 1 46,0 0 1,0 0-1,0 0 1,-12 3-1,5 4 30,12-6-45,1 0 1,0 0-1,-1-1 0,1 1 1,-1 0-1,0-1 0,1 1 0,-1-1 1,1 0-1,-1 1 0,0-1 1,-1 0-1,0 0-4,-1 0-1,1 1 0,-1-1 1,1 1-1,0 0 1,-1 0-1,1 0 1,-5 3-1,-3 1 0,-39 11 5,47-15 4,1 0 6,-1-1-1,1 1 1,-1 0-1,1 0 1,-1 0-1,1 0 1,0 1 0,-1-1-1,1 1 1,0-1-1,0 1 1,-2 2-1,0-1-15,0 1 0,0-1 0,0-1 0,0 1 0,-6 2 0,-12 8-61,-125 85 136,54-49-240,62-27 139,12-9 114,-32 18 0,15-10-34,29-15-51,-2-1 0,1 0 0,-12 4 0,12-5 1,1 0-1,-1 0 1,0 1 0,1 0 0,0 0 0,0 1 0,1 0 0,0 0 0,-10 12-1,-5 4 80,-47 46-184,57-54 69,9-9 32,1-4 8,1-1-1,0 1 1,0 0 0,-1-1 0,1 1-1,0 0 1,-1-1 0,1 1-1,-1-1 1,1 1 0,-1-1 0,1 1-1,-1-1 1,1 1 0,-1-1-1,0 1 1,1-1 0,-1 0 0,1 1-1,-1-1 1,-1 1 0,-3 1-15,-11 9-4,11-8 50,4-3-19,0 0-1,0 0 0,1 1 1,-1-1-1,1 0 0,-1 1 1,0-1-1,1 0 0,-1 1 1,1-1-1,-1 1 0,1-1 1,-1 1-1,1 0 0,-1-1 1,1 1-1,0-1 0,-1 1 1,1 0-1,0-1 0,-1 2 1,-1 3-2,1-3-12,-1-1 0,1 1 1,0-1-1,0 0 0,0 1 0,-1-1 0,1 0 0,-1 0 1,1 0-1,-1 0 0,1 0 0,-1 0 0,-3 1 1,2-1 4,-1 1 1,1 0-1,-1 0 1,1 1-1,0-1 1,-4 4-1,5-5-4,0 1 0,0-1 0,0 1-1,0-1 1,0 0 0,-1 0 0,1 0 0,-1 0 0,1 0 0,-1-1-1,1 1 1,-1-1 0,1 1 0,-1-1 0,1 0 0,-1 0 0,-3-1-1,4 1 14,0 0 0,1 1 0,-1-1 0,0 0 0,1 1 0,-1-1 0,0 1 0,1-1-1,-1 1 1,0 0 0,1 0 0,-1 0 0,1 0 0,0 0 0,-1 0 0,1 0 0,-2 2-1,2-3-7,1 1 0,-1-1 0,1 1-1,-1-1 1,0 0 0,1 1 0,-1-1-1,0 0 1,1 0 0,-1 1 0,0-1-1,1 0 1,-1 0 0,0 0 0,1 0-1,-1 0 1,0 0 0,1 0 0,-1 0-1,0 0 1,0 0 0,1 0 0,-2-1-1,0 1-7,0 0 4,1 0 0,-1 0-1,1 0 1,-1 0 0,1 0 0,-1 0 0,1 1-1,-1-1 1,-1 1 0,-13 10-2,15-10 5,-1-1 0,1 1 0,-1-1 0,1 1 0,-1-1 0,1 0 0,-1 0 0,1 0 0,-2 0 0,2 0 0,0 0 0,0 0 0,1 0 0,-1 0 0,0 0 0,1 0 0,-1 0 0,0 0 0,1 1 0,-1-1 0,0 0 0,1 0 0,-1 1 0,0-1 0,1 0 0,-1 1 0,1-1 0,-1 1 0,0-1 0,1 1 0,-1-1 0,1 1 0,-1-1 0,1 1 0,-1 0 0,1 0 0,-1-1 0,1 1 0,0 0 0,-1-1 0,1 1 0,-1-1 0,1 1 0,-1-1 0,0 1 0,1-1 0,-1 0 0,1 1 0,-1-1 0,0 0 0,1 1 0,-1-1 0,0 0 0,1 0 0,-1 0 0,0 0 0,1 1 0,-1-1 0,0 0 0,0 0 0,0-1 0,-11 1 0,8-1 1,1 1 0,0 0 0,-1 0 0,1 0 0,0 0 0,-1 1 0,1-1 0,0 1 0,-4 1 0,-2 3 21,8-4-18,-1 0 0,1 0 0,-1 0 0,1 0 1,-1 0-1,1-1 0,-1 1 0,0-1 0,1 1 1,-1-1-1,0 0 0,1 1 0,-3-1 0,-3 0 1,4-1-1,1 1 0,0 0-1,0 0 1,-1 0 0,1 1 0,0-1 0,0 0-1,-1 1 1,-2 1 0,-3 3 21,6-4-21,1 0 0,-1 0-1,1-1 1,-1 1-1,1 0 1,-1 0-1,1-1 1,-1 1-1,0-1 1,1 1-1,-1-1 1,0 0-1,-2 0 1,3 0-9,-1 0 0,0 1 1,1-1-1,-1 0 0,0 0 1,1 1-1,-1 0 1,0-1-1,1 1 0,-1 0 1,1-1-1,-3 3 0,2-2-1,0 0-1,1 0 1,-1 0 0,0 0-1,0 0 1,0-1-1,0 1 1,0-1-1,0 1 1,0-1 0,0 0-1,-4 1 1,4-2 1,-1 1 1,0 1-1,0-1 0,0 0 1,0 1-1,-4 0 1,1 6 51,4-3-9,-12 2 90,6-1 29,6-4-135,1 0-1,-1 0 1,1 0-1,-1-1 1,1 1-1,-1 0 1,0-1-1,1 1 1,-1-1 0,0 1-1,1-1 1,-1 0-1,-2 0 1,4 0-27,-1 0 1,1 0-1,-1 0 1,1 0-1,-1 0 1,1 0-1,-1 0 1,1 0 0,-1 0-1,0 0 1,1 0-1,-1 0 1,1 0-1,-1 0 1,1 1-1,-1-1 1,1 0-1,-1 0 1,1 1-1,0-1 1,-1 0 0,1 0-1,-1 1 1,1-1-1,-1 1 1,1-1-1,0 0 1,-1 1-1,1-1 1,0 1-1,0-1 1,-1 1-1,1-1 1,0 1 0,0-1-1,0 1 1,-1 0-1,-2 6-33,-8 9 22,8-9 18,3-6-2,0-1 1,0 1 0,-1-1-1,1 1 1,0-1 0,0 1-1,0-1 1,-1 1 0,1-1-1,0 1 1,-1-1 0,1 0-1,0 1 1,-1-1 0,1 1-1,-1-1 1,1 0-1,-1 0 1,1 1 0,-1-1-1,1 0 1,-1 0 0,1 1-1,-1-1 1,1 0 0,-1 0-1,1 0 1,-1 0 0,1 0-1,-1 0 1,1 0 0,-1 0-1,1 0 1,-1 0-1,1 0 1,-1 0 0,0 0-1,1-1 1,-1 1-1,1 0 0,-1 0 0,1 0 0,-1 0 0,1 0 0,-1 0 0,0 0 0,1 0 1,-1 0-1,1 0 0,-1 0 0,1 1 0,-1-1 0,1 0 0,-1 0 0,1 0 0,0 1 1,-1-1-1,1 0 0,-1 1 0,1-1 0,-1 0 0,1 1 0,0-1 0,-1 0 1,1 1-1,0-1 0,-1 1 0,1-1 0,0 1 0,-5 6-36,-6-1-129,6 7 64,-6 1 90,10-14 15,1 1 0,-1-1 0,1 1 0,0-1 0,-1 1 0,1 0 0,0-1 0,0 1 0,-1-1 0,1 1 0,0 0 0,0-1 0,0 1 0,0-1 0,0 1 0,0 0 0,0-1 0,0 1 0,0 0 0,0-1 0,0 1 0,0 0 0,0-1 0,0 1 0,1 0 0,-1-1 4,0 3 56,0-3 59,0-3-587,0-10-2192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1472,'14'-13'475,"-14"13"-468,0-1 0,1 1 1,-1 0-1,0 0 1,0-1-1,1 1 0,-1 0 1,0 0-1,0 0 0,1 0 1,-1-1-1,0 1 1,1 0-1,-1 0 0,0 0 1,1 0-1,-1 0 1,0 0-1,1 0 0,-1 0 1,0 0-1,1 0 0,-1 0 1,0 0-1,1 0 1,21 0 168,-17 0 240,-5 0-59,0 3 198,0 23-159,-1-1 0,-1 1 0,-11 44 0,-5 16-269,-30 118 76,44-189-190,0 0 1,1 0-1,1 0 0,0 0 1,1 30-1,1-39-40,0-5 38,0 1 1,0-1-1,0 1 1,0-1 0,0 1-1,0-1 1,0 0-1,1 1 1,0 1-1,-1-2-28,0-1-1,1 1 1,-1 0-1,1-1 1,-1 1-1,1-1 0,0 1 1,-1-1-1,1 0 1,-1 1-1,1-1 1,0 1-1,0-1 1,-1 0-1,1 0 1,0 1-1,-1-1 1,1 0-1,0 0 0,0 0 1,-1 0-1,1 0 1,0 0-1,0 0 1,0 0-1,2 0-148,0 0 0,1-1 0,-1 1 0,0-1 0,0 0 0,0 1 0,0-2-1,0 1 1,0 0 0,0 0 0,-1-1 0,1 0 0,0 1 0,-1-1 0,1 0 0,-1 0 0,0-1 0,0 1-1,0 0 1,3-5 0,14-26-975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1472,'32'0'544,"-15"0"-416,-17 16-32,0 17 224,0 16-192,-17 17 384,1-1-288,-17 1-32,0 0-128,1-1-128,15-16 32,1 0 160,-1-16-64,1 16-160,16-32 32,0-17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4480,'0'0'1664,"0"0"-1312,-16 33-64,16-17 256,0 1-352,-16 15 0,-1 18-128,17-1 160,-16-16-128,16 16-32,0 0-32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68 3072,'0'0'976,"5"-3"-587,17-8 54,-21 11-327,0-1 0,-1 1 0,1-1 0,0 1 0,0-1 0,0 1 0,0 0 0,0 0 0,0-1 0,0 1 0,-1 0 1,1 0-1,0 0 0,0 0 0,1 0 0,5-1 160,7-10 519,-14 11-763,0-1 1,1 1-1,-1 0 0,0-1 1,1 1-1,-1 0 1,0-1-1,0 1 1,1 0-1,-1-1 0,0 1 1,0-1-1,0 1 1,1-1-1,-1 1 1,0 0-1,0-1 0,0 1 1,0-1-1,0 1 1,0-1-1,0 1 1,0-1-1,0 1 0,0 0 1,0-2-1,1-3 175,3 2-39,-1-2 137,-10-3-84,7 8-216,-1 0 4,1-1 1,-1 1-1,1-1 1,-1 1-1,0-1 0,1 1 1,-1 0-1,0 0 1,0-1-1,1 1 1,-1 0-1,0 0 0,0 0 1,1 0-1,-1 0 1,0 0-1,0 0 0,1 0 1,-1 0-1,0 0 1,-1 1-1,-3-1 13,-6 1-12,0 0 0,0 1 0,-18 5-1,-7 1-37,28-5 15,0-1-1,0 2 1,0-1-1,0 1 1,1 0 0,-12 9-1,3-2 397,-25 25 0,36-31-281,1 0 0,0 0 0,0 1 0,1 0 0,0 0 0,-5 10 0,1 0 64,5-12-147,0 0 0,1 0 0,0 0 0,0 1 0,0-1-1,0 0 1,1 0 0,-1 1 0,1-1 0,0 0 0,0 1 0,1-1 0,1 7 0,0-2 8,1-1 0,0 1 0,0-1 0,1 0 0,7 12 0,-8-14 18,1-1 1,0 1 0,1-1 0,-1-1-1,1 1 1,0-1 0,0 1-1,0-1 1,1-1 0,-1 1 0,8 2-1,4 2 145,1-1-1,24 6 1,-41-13-182,66 14 85,-36-9-394,-17-2 203,-12-2-190,0 0 0,0-1 0,0 1 0,-1-1-1,1 0 1,0 0 0,0 0 0,0 0 0,0 0 0,-1 0-1,1 0 1,0 0 0,0-1 0,0 1 0,0-1-1,-1 1 1,1-1 0,0 0 0,1-1 0,-2 2-39,1-1 0,-1 1 1,1-1-1,-1 1 0,1 0 0,-1 0 0,1 0 1,-1-1-1,2 2 0,-3-1 283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2080,'0'17'768,"0"15"-608,0 18-32,0-1 544,-16 0-384,0 0-32,-1 17-160,-16-17 256,33 0-160,-16-16-448,16-1 128,0 1-1824</inkml:trace>
  <inkml:trace contextRef="#ctx0" brushRef="#br0" timeOffset="1">508 443 2496,'-16'32'896,"16"-15"-672,0 16-96,-17-17 320,17 33-288,-16 0 192,0 1-192,-1 15-224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50 1824,'0'0'672,"-16"-17"-512,16 17-64,0 0 672,0-16-448,-16 16-64,-1 0-160,1 0 128,-1 0-128,-15 0-96,-1 0-32,-16 0-192,32-17 128,-16 17-1312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0 2816,'-49'66'1056,"32"-34"-832,1 34-64,16-17-64,0 0-96,0 17-864,-17-17 480,17 17-1312</inkml:trace>
  <inkml:trace contextRef="#ctx0" brushRef="#br0" timeOffset="0.49">66 1033 3328,'-32'65'1216,"15"-49"-928,17 34-96,0-18 32,-16 1-160,16 0-32,0 0 0,0 0-384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1311 164 3328,'-65'33'1216,"48"-17"-928,17 17-96,-16-16-96,16-1-96,-17-16-1568</inkml:trace>
  <inkml:trace contextRef="#ctx0" brushRef="#br0" timeOffset="1">197 0 3488,'-99'33'1280,"83"16"-992,-17 1-64,17-34-288,16 17 0,-16-1 160,16-15-32,-17 16-160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3488,'-66'-17'1280,"50"50"-992,-17-16-64,17 15 128,-1 1-224,-15 0 448,15 16-320,1 0-256,0-16-32,-1-17 0,1 17 32,16-33-3040,-17-16 1664,34-33 64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6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16 3328,'-16'-16'1216,"32"16"-928,-16 0-96,-16 0-96,0 16-96,-17 1 64,0 16-32,-32-1-96,15 1 32,1 0-32,0 0 0,0-17-448,0 0 288,16 1-192,17-1 256,-1-16-1824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1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66 832,'0'-14'251,"0"14"-250,0 0 1,0 0 0,0 0 0,0 0 0,0 0-1,0 0 1,0-1 0,0 1 0,-1 0-1,1 0 1,0 0 0,0 0 0,1 0 0,-1 0-1,0 0 1,0 0 0,0 0 0,0 0-1,0-1 1,0 1 0,0 0 0,0 0 0,0 0-1,0 0 1,0 0 0,0 0 0,0 0-1,0 0 1,0 0 0,0 0 0,0 0 0,0 0-1,0 0 1,0-1 0,1 1 0,-1 0-1,0 0 1,0 0 0,0 0 0,0 0 0,0 0-1,0 0 1,0 0 0,0 0 0,0 0-1,0 0 1,1 0 0,-1 0 0,0 0 0,0 0-1,0 0 1,0 0 0,0 0 0,0 0-1,0 0 1,0 0 0,1 0 8,-1 1 1,1-1-1,-1 0 1,1 0-1,-1 0 1,1 0 0,-1-1-1,0 1 1,1 0-1,-1 0 1,1 0-1,-1 0 1,1 0-1,-1 0 1,0-1-1,1 1 1,-1 0-1,0 0 1,1-1-1,-1 1 1,0 0-1,1-1 1,-1 1-1,0 0 1,1-1-1,-1 1 1,0 0-1,0-1 1,0 1-1,1-1 1,4-6 394,2 2-97,-7 5-288,1-1 1,-1 1-1,1 0 0,-1 0 1,0 0-1,1-1 0,-1 1 1,0 0-1,1-1 0,-1 1 1,0 0-1,1 0 0,-1-1 1,0 1-1,0-1 0,1 1 1,-1 0-1,0-1 0,0 1 1,0-1-1,0 1 0,0 0 1,1-1-1,-1 1 0,0-1 1,0 1-1,0-1 0,0 1 1,0-1-1,0 0 0,0-1 316,0-1-10,0-8-129,0 8-53,0 3-27,0 3 107,0 13-108,2 0-1,5 22 1,-3-12-57,-3-16-22,0-1 1,-1 1 0,-1 0 0,1 0 0,-2 0 0,-2 14 0,1-9 10,0 0 1,1 22-1,2-11-11,1-6 23,-1-1 1,-4 28 0,-7 2 3,5-3-80,-5-7 0,9-18 37,1 1 0,1 30 1,1-22-449,-1-43-890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1312,'19'-24'467,"-18"21"-448,1 1 0,0 0 0,0-1 0,-1 1 0,2 0 0,-1 0 0,0 0 0,0 0 0,1 0 0,-1 0 1,1 1-1,2-2 0,44-24 791,-47 26-788,0 1 0,0-1 0,0 1-1,0 0 1,0 0 0,0 0 0,0 0-1,0 0 1,0 0 0,-1 1 0,1-1-1,0 1 1,0-1 0,0 1 0,0 0-1,-1 0 1,1 0 0,3 2 0,3 0 60,-5-2-50,1 1-1,-1-1 1,0 0 0,1 1-1,-1 0 1,0 0-1,0 0 1,0 0 0,0 0-1,-1 1 1,1-1-1,-1 1 1,4 4 0,-4-5-3,-1 1 0,0-1 0,0 1 0,0-1 0,0 1 0,-1 0 0,1-1 0,-1 1 0,0 0 0,1 0 0,-1-1 1,0 1-1,0 0 0,-1 0 0,1-1 0,-1 1 0,1 0 0,-1-1 0,-1 4 0,-2 3 25,-1 0 1,0 0-1,0-1 0,-1 1 0,-9 10 1,-8 11 105,22-29-154,0 1 0,0-1 1,0 0-1,-1 1 1,1-1-1,0 0 1,-1 0-1,1 0 1,-1 0-1,1 0 1,-1 0-1,0 0 1,1 0-1,-1-1 1,0 1-1,1 0 1,-1-1-1,0 0 1,0 1-1,-2-1 1,-8 3 33,-5 5 8,17-9-50,0 1 0,-1 0 0,1-1 0,0 1 1,0 0-1,-1-1 0,1 1 0,0-1 1,0 1-1,0 0 0,-1-1 0,1 1 0,0-1 1,0 1-1,0-1 0,0 1 0,0-1 1,0 1-1,0-1 0,0 1 0,0 0 0,0-1 1,1 0-1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2080,'0'0'667,"0"0"-411,0 0-134,-3 0-74,2 0-50,1 0 0,-1 0 0,1 0 0,-1 0 0,1 0 0,-1 0 0,1 0 0,-1 0 0,1 0 0,-1 1 0,1-1 0,-1 0 0,1 0 0,-1 0 0,1 1 0,0-1 0,-1 0 0,1 1 0,-1-1 0,1 0 0,0 1 0,-1-1 0,1 0-1,0 1 1,-1-1 0,1 1 0,0-1 0,-1 0 0,1 1 0,0-1 0,0 1 0,0-1 0,0 1 0,-1-1 0,1 1 0,0-1 0,0 1 0,0-1 0,0 1 0,0-1 0,0 2 0,0-2 3,0 0 0,0 1 1,0-1-1,0 0 0,0 0 0,0 0 0,0 1 1,0-1-1,0 0 0,0 0 0,0 1 1,0-1-1,-1 0 0,1 0 0,0 0 0,0 1 1,0-1-1,0 0 0,-1 0 0,1 0 1,0 0-1,0 0 0,0 1 0,0-1 0,-1 0 1,1 0-1,0 0 0,0 0 0,-1 0 0,1 0 1,0 0-1,0 0 0,0 0 0,-1 0 1,-21 14 30,14 0-22,-6-6 33,-2 14 58,-3-11 27,15-8-83,0 0 0,0 1 0,0 0 0,1-1 0,0 2 0,0-1 0,0 0 0,-5 9 0,-16 42 295,21-47-301,-22 60 234,23-59-236,0 1 0,0 0 0,1 0 1,0 14-1,0-12 8,1-1 1,1 0 0,0 0-1,0 1 1,1-1 0,0 0-1,1 0 1,4 11 0,7 3 44,-8 2-4,0-13-38,-5-13-39,0 1-1,0-1 0,0 1 0,-1-1 0,1 1 0,-1-1 0,1 1 1,-1-1-1,1 1 0,-1 0 0,0-1 0,0 3 0,0 58 691,0-59-1366,3-3 283,-1 0 424,0 1 0,-1-1 0,1 1 0,0-1 0,0 1 0,0 0 0,-1-1 0,1 1 0,0 0 0,2 2 0,4 2-5,-3-2-10,0-1 0,0 1 0,1-1 1,-1 0-1,0 0 0,1-1 0,0 0 1,-1 0-1,1 0 0,6 0 0,20-1 60,1 0-15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2560,'0'0'960,"0"0"-768,33-16-32,0 16 288,-1 0-288,1-17 128,0 17-160,16-16 0,-16 0-64</inkml:trace>
  <inkml:trace contextRef="#ctx0" brushRef="#br0" timeOffset="1">557 1 1824,'-65'0'1797,"63"0"-1723,-1 0-1,1 1 1,0-1 0,0 1-1,0 0 1,0-1-1,1 1 1,-1 0 0,0 0-1,0 0 1,0 0-1,1 1 1,-1-1 0,0 0-1,1 1 1,-1-1-1,1 1 1,0-1 0,0 1-1,-1 0 1,0 2-1,-4 6 129,1 1 0,-8 18 0,10-20-208,-4 15 176,0 1-1,2 0 1,-2 31 0,3-28-87,3-20-69,1 1-1,0-1 0,1 1 0,-1-1 0,2 0 0,-1 0 1,1 1-1,0-1 0,1 0 0,0 0 0,0-1 0,1 1 0,0-1 1,5 8-1,-5-11 4,0 0 1,0 0 0,0-1-1,1 0 1,-1 0 0,1 0-1,0 0 1,0-1-1,0 0 1,8 3 0,-6-2 17,12 3-122,-1 1-1,1-2 0,0-1 1,0 0-1,0-1 0,27 0 1,6-3-601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2304,'0'0'752,"0"0"-453,0 0 95,0 0 769,0 0-278,0 0 32,0 0-373,0 0-277,0 0-75,0 2 203,0-1-381,0-1 0,0 1 0,0-1 0,0 1 0,0-1 0,0 1 0,0-1 0,0 1 0,0-1 1,0 1-1,0-1 0,1 1 0,-1-1 0,0 0 0,0 1 0,0-1 0,1 1 0,-1-1 0,0 0 0,1 1 0,-1-1 0,0 1 1,1-1-1,-1 0 0,1 0 0,-1 1 0,0-1 0,1 0 0,16 2 406,-14-2-379,1-1 1,-1 2 0,1-1 0,0 0-1,-1 1 1,5 1 0,6 4 77,-1 2 1,24 16 0,-25-16-74,3 2 29,22 13 42,-32-21-106,-1 1 0,0 0 0,0 0 0,1 0 1,-2 0-1,1 0 0,0 1 0,-1 0 0,0 0 0,1 0 0,2 6 0,-4-7-1,1 0 0,-1-1 0,0 1 0,1-1 0,-1 1 0,1-1 0,0 0 0,4 2 0,-5-3 4,0 0-1,0 1 0,0-1 1,-1 1-1,1-1 1,0 1-1,2 3 1,2 12 228,-4-7-100,0-5-40,0-1 0,1 1 1,-1 0-1,5 5 0,4 10 352,-10-19-425,-1 0 0,1 0 0,-1 0 0,0 0 0,0 1 0,0-1 0,0 0 0,0 0 0,0 0 0,0 0 0,0 0 0,0 1 0,0-1 0,-1 0 0,1 0 0,0 0 0,-1 0 0,1 0 0,-1 0 0,1 0 0,-1 0 0,0 0 0,1 0 0,-3 1 0,-1 6 190,-16 41 384,19-46-593,-1 1 0,0 0 1,-1-1-1,1 1 0,-1-1 0,1 0 1,-1 0-1,0 0 0,0 0 1,0 0-1,-1-1 0,1 1 1,-1-1-1,-7 4 0,-4 2-2,1 1 0,-20 16 0,2-2 59,29-21-52,1 0 0,-1 0 0,1 1 0,0-1 0,0 0 0,0 1 0,0 0 0,1-1 0,-3 4 0,4-4-17,-1-1 1,1 0-1,-1 0 1,0 1-1,1-1 1,-1 0-1,0 0 1,0 0 0,0 0-1,0 0 1,0 0-1,0 0 1,0 0-1,0 0 1,0 0-1,-1-1 1,1 1 0,0 0-1,0-1 1,-1 1-1,1-1 1,0 1-1,-1-1 1,1 0-1,-3 1 1,3-1-22,1 0 0,0 0 0,-1 0 0,1 0 0,-1 0 0,1 0 0,-1 0 0,1 0 0,-1 0-1,1 0 1,0 0 0,-1 0 0,1 0 0,-1 0 0,1 0 0,-1 0 0,1-1 0,0 1 0,-1 0 0,1 0 0,-1 0 0,1-1 0,0 1 0,-1 0 0,1-1 0,0 1 0,-1-1 0,9-8-2038,-4 5 1466,12-12-1325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1984,'13'0'640,"-10"0"-389,-3 0-1,3 0 385,8 0-182,-9 0-42,-2 0-155,0 0-11,3 0-53,-1 0-77,0 0 1,0 1-1,-1-1 0,1 1 0,0-1 0,0 1 1,-1 0-1,1 0 0,0 0 0,-1-1 0,1 2 1,-1-1-1,1 0 0,1 2 0,-2-2-108,-1-1 1,0 0-1,0 1 0,0-1 0,1 0 0,-1 0 1,0 1-1,0-1 0,1 0 0,-1 0 0,0 0 1,0 1-1,1-1 0,-1 0 0,0 0 1,1 0-1,-1 0 0,0 0 0,1 0 0,-1 0 1,0 0-1,1 1 0,-1-1 0,0 0 0,0 0 1,1 0-1,-1-1 0,0 1 0,1 0 0,-1 0 1,0 0-1,1 0 0,-1 0 0,0 0 1,1 0-1,-1-1 0,1 1 0,-1 0 1,0 0-1,1 0 1,-1-1-1,0 1 1,0 0-1,1 0 1,-1 0-1,0 0 1,1 0-1,-1 0 1,0 0-1,1 0 1,-1 0-1,0 0 1,1 0-1,-1 0 1,0 0-1,1 0 1,-1 0-1,0 0 1,1 1-1,-1-1 1,0 0-1,0 0 1,1 0-1,-1 0 1,0 1-1,1-1 1,-1 0-1,0 0 1,0 0-1,0 1 1,1-1-1,-1 0 1,0 1-1,2 0 11,-1 0-1,0 0 0,0 1 1,1-1-1,-1-1 1,1 1-1,-1 0 1,1 0-1,-1 0 1,4 0-1,26 2 218,553-3 1317,-581 0-1376,-3 0 10,0 0-90,2 0-106,9 0-76,-8 0-180,0 0-598,-1 0 128,12 0-3973,0 0 2634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1312,'2'0'421,"-1"0"-372,-1 0 1,1 0-1,0 0 0,-1 0 0,1 0 0,-1 0 0,1 0 0,-1 0 0,1-1 1,-1 1-1,1 0 0,-1 0 0,1 0 0,-1 0 0,1-1 0,-1 1 1,1 0-1,-1-1 0,0 1 0,1 0 0,-1-1 0,1 1 0,-1 0 0,0-1 1,1 1-1,-1-1 0,0 1 0,0-1 0,1 1 0,-1-1 0,0 1 1,0-1-1,0 1 0,1-1 0,-1 1 0,0-1 0,0 1 0,0-1 0,0 1 1,0-1-1,0 1 0,0-1 0,0 1 0,0-1 0,-1 0 0,1 0 1,3 1 515,-3 0-546,1 0 0,-1 0 1,1 0-1,-1 0 0,1 0 1,-1 0-1,1 0 0,-1 0 1,1 0-1,-1 0 0,1 0 0,-1 0 1,1-1-1,-1 1 0,1 0 1,-1 0-1,1-1 0,-1 1 1,0 0-1,1-1 0,-1 1 0,1 0 1,-1-1-1,0 1 0,1-1 1,-1 1-1,0 0 0,0-1 1,1 1-1,-1-1 0,0 1 0,0-1 1,0 1-1,0-1 0,0 1 1,1-1-1,-1 1 0,0-1 1,0 1-1,0-1 0,-1 0 1,1 1-17,0-1 1,0 1 0,0 0 0,0 0 0,0 0 0,0 0 0,0 0 0,0 0 0,0 0 0,0 0 0,0 0 0,0 0 0,0-1 0,0 1-1,0 0 1,0 0 0,0 0 0,0 0 0,0 0 0,0 0 0,0 0 0,0 0 0,0 0 0,1 0 0,-1-1 0,0 1 0,0 0 0,0 0-1,0 0 1,0 0 0,0 0 0,0 0 0,0 0 0,0 0 0,0 0 0,0 0 0,0 0 0,0 0 0,1 0 0,-1 0 0,0 0 0,0 0-1,0 0 1,0 0 0,0 0 0,0 0 0,0 0 0,0 0 0,0 0 0,1 0 0,-1 0 0,0 0 0,0 0 0,0 0 0,0 0 0,0 0-1,1 0 5,-1 0 0,1 0 0,-1 0 0,1 0 0,-1 0 0,1 0 0,-1 0 0,1 0 0,-1 0 0,1 0 0,-1-1 0,1 1 0,-1 0 0,1 0 0,-1-1 0,1 1 0,-1 0 0,0 0 0,1-1 0,-1 1 0,1 0 0,-1-1 0,0 1 0,1-1 0,-1 1 0,0 0 0,0-1 0,1 1 0,-1-1 0,0 1 0,0-1 0,0 1 0,1-1 0,-1 1 0,0-1 0,0 1 0,0-1 0,0 1 0,0-1 0,0 1 0,0-2 0,3-3 195,0 2-160,1 0-1,-1 0 0,1 1 1,0 0-1,0-1 0,0 2 1,1-1-1,-1 0 1,0 1-1,1 0 0,-1 0 1,5-1-1,11 0 197,34 0 0,-15 1 41,-17 0-293,-1 1-1,1 1 0,-1 0 0,1 2 1,41 10-1,-46-8 4,31 4 1,-17-4 12,-28-4-3,0 0 1,0 0 0,0 0 0,0 1-1,0-1 1,0 1 0,5 3-1,-4-2 9,0-1-1,-1 0 1,1 0-1,6 3 1,15 0 92,-19 2-49,-4-3-24,5 0 31,-2 0-22,-3 10 278,-2-3-118,0-9-128,0-2-218,0 0-459,0 0-1664,2-2 491,12-12-235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3488,'0'0'1115,"0"2"-673,0 12 49,3-14-289,-1 0-52,1 1 0,0 0-1,-1-1 1,1 1-1,-1 0 1,1 0-1,4 3 1,17 6 296,1 4-277,-4-1-146,15 7 14,-14-11-2,2 1 53,-22-10-85,-1 1-1,0 0 1,0 0 0,0 0 0,0 0-1,0 0 1,0 0 0,0 0-1,0 1 1,0-1 0,0 0-1,-1 0 1,2 3 0,-2-4 19,0 1 0,0 0 0,1-1 0,-1 1 0,0 0 0,1-1 0,-1 1 1,1 0-1,-1-1 0,1 1 0,-1-1 0,1 1 0,-1 0 0,1-1 0,0 1 0,-1-1 1,1 0-1,-1 1 0,1-1 0,0 0 0,0 1 0,-1-1 0,1 0 0,0 0 1,0 1-1,0-1 0,-1 0-8,0 0 0,-1 0 0,1 0 0,-1 0-1,1 0 1,-1 0 0,1 0 0,-1 0 0,1 0 0,0 0 0,-1 0 0,1 0 0,-1 0 0,1 1 0,0-1 0,-1 0 0,1 0 0,-1 1 0,1-1 0,0 0 0,-1 0 0,1 1-1,0-1 1,0 0 0,-1 1 0,1-1 0,0 1 0,0-1 0,-1 0 0,1 1 0,-5 6 263,-11-1-21,7-3-196,-6 1 27,2 1-1,-27 13 1,25-8-57,10-6-26,0-1-1,0 0 1,0 0-1,-9 4 1,11-6 19,0 0-145,1-1-1,-1 1 0,1 0 0,-1 0 0,1 0 0,0 0 1,-1 1-1,1-1 0,0 1 0,0-1 0,0 1 1,-3 2-1,-11 12-837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4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2240,'0'-14'720,"0"11"-448,0 3-59,0 0 166,0 0-70,0 0 171,0 0-128,3 0 48,-1 0-347,-1 1-1,1-1 1,0 1 0,0-1-1,0 1 1,-1-1 0,1 1-1,0 0 1,-1 0-1,1 0 1,-1 0 0,1 0-1,-1 0 1,3 3-1,-4-4-41,1 1-1,-1-1 0,0 0 0,1 1 0,-1-1 0,0 0 1,1 1-1,-1-1 0,0 0 0,1 0 0,-1 1 0,1-1 1,-1 0-1,0 0 0,1 0 0,-1 0 0,1 0 0,-1 0 1,1 1-1,-1-1 0,0 0 0,1 0 0,-1 0 0,1 0 1,-1 0-1,1-1 0,4 2 14,1 10 19,8-5 15,68 37 481,-69-37-512,-8 1-52,-5-7 22,0 1 1,0-1 0,1 1-1,-1-1 1,0 0-1,1 1 1,-1-1 0,0 1-1,1-1 1,-1 0 0,1 1-1,-1-1 1,0 0-1,1 0 1,-1 1 0,1-1-1,-1 0 1,1 0-1,-1 1 1,1-1 0,-1 0-1,1 0 1,-1 0 0,1 0-1,-1 0 1,1 0-1,-1 0 1,1 0 0,-1 0-1,1 0 1,0 0-1,0-1-2,0 1-1,-1 0 1,1 0-1,0 0 1,-1 0-1,1 0 0,0 1 1,-1-1-1,1 0 1,0 0-1,-1 0 0,1 1 1,0-1-1,-1 0 1,1 0-1,0 1 0,-1-1 1,1 1-1,0 0 1,0 8-43,-1-8 54,0 0 0,0 0 1,0 0-1,0-1 1,0 1-1,0 0 0,0 0 1,0 0-1,0 0 1,0-1-1,1 1 0,-1 0 1,0 0-1,1-1 0,-1 1 1,0 0-1,1 0 1,-1-1-1,1 2 0,6 2 73,-6-4-67,-1 1 0,1-1 0,-1 0 0,0 0 0,1 1 0,-1-1 0,1 0 0,-1 1 0,0-1 0,1 1 0,-1-1 0,0 0 0,1 1 1,-1-1-1,0 1 0,0-1 0,1 1 0,-1-1 0,0 1 0,0-1 0,0 1 0,0-1 0,0 1 0,1-1 0,-1 1 0,0-1 0,0 1 0,0-1 0,-1 1 0,1-1 0,0 2 0,0-1 15,0 0-1,0 0 1,0 0-1,-1 0 1,1 0 0,0 0-1,-1 0 1,1 0-1,-1 0 1,1-1-1,-1 1 1,1 0-1,-1 0 1,1 0-1,-1 0 1,0-1-1,0 1 1,1 0-1,-1-1 1,0 1-1,0 0 1,0-1-1,0 1 1,1-1-1,-1 0 1,-2 1-1,-13 11 277,2 2 57,5-4-219,0-1 0,-1 0 1,-1 0-1,1-1 1,-1 0-1,-13 6 0,11-5-136,-1-1 1,2 1-1,-1 1 0,2 0 0,-20 22 0,13-14-478,15-15 57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2144,'0'-9'635,"0"8"-412,0-1 1,0 1-1,-1-1 1,2 1-1,-1 0 1,0-1-1,0 1 1,0-1-1,1 1 0,0-2 1,-1 2-144,1 1 1,-1-1-1,1 1 1,-1-1-1,1 1 1,0-1-1,-1 1 1,1-1-1,0 1 0,-1 0 1,1-1-1,0 1 1,0 0-1,-1 0 1,1-1-1,0 1 1,0 0-1,-1 0 1,1 0-1,0 0 0,0 0 1,0 0-1,0 0 1,10 0 148,-8 0-96,0-2 1,8-9-12,-6 8 124,-3 3-233,0-1 1,0 1 0,-1 0-1,1-1 1,0 1-1,0-1 1,-1 0-1,1 0 1,0 0 0,-1 0-1,1 0 1,-1 0-1,1 0 1,-1 0 0,0 0-1,1-1 1,0-1-1,17-13 57,23-6 122,-25 14-128,25-16 0,-15 4-42,-12 9 11,-1 0 1,1 1-1,26-12 0,22 0 106,-17 3 106,23-8 27,-60 24-289,3-1-68,1-1 0,-1 1 0,21-13 0,-30 15 99,-1 0 1,1 0-1,0 1 1,-1-1 0,1 1-1,0-1 1,0 1-1,0 0 1,0 1-1,0-1 1,0 0 0,1 1-1,-1-1 1,5 1-1,-12 0 50,1 0-20,1 0-1,-1 0 0,0 0 1,0 1-1,0-1 0,0 1 1,-3 0-1,-10 10-224,2-6-902,9 6-202,4-10 1065,0-1 1,0 1 0,1-1-1,-1 0 1,0 1-1,0-1 1,0 0-1,0 0 1,0 0 0,0 0-1,1 0 1,-1 0-1,-2 0 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2560,'0'0'832,"2"0"-517,9 0-33,-8 0 380,-3 0-156,3 2 118,8 9-219,-11-10-387,0-1-1,1 0 1,-1 1-1,0-1 0,1 0 1,-1 1-1,0-1 1,1 0-1,-1 1 1,0-1-1,1 0 0,-1 0 1,1 0-1,-1 1 1,0-1-1,1 0 0,-1 0 1,1 0-1,-1 0 1,1 0-1,-1 0 0,1 0 1,-1 0-1,1 0 1,-1 0-1,1 0 0,4 1 63,-3 2 24,-2-3-96,0 1 0,1-1 0,-1 0 0,0 1 1,0-1-1,0 0 0,0 0 0,0 1 0,1-1 0,-1 0 0,0 0 0,0 0 0,0 1 0,1-1 0,-1 0 0,0 0 1,0 0-1,1 0 0,-1 0 0,0 1 0,0-1 0,1 0 0,-1 0 0,0 0 0,0 0 0,1 0 0,-1 0 0,28-8 248,4 2 38,4-5-92,10 6-10,80-22 155,-123 26-358,1 0-1,0 0 1,-1 0-1,1 1 0,-1-1 1,1 1-1,0 0 1,4 1-1,-6-1 35,-1 1 0,0 0 0,1-1 0,-1 1-1,1 0 1,-1 0 0,0 0 0,0 0 0,1 0 0,-1 0-1,2 2 1,-1 0 84,1-1-20,-2-1-69,0 0 0,0 0-1,0-1 1,-1 1 0,1 0-1,0 0 1,-1 0 0,1 0-1,0 0 1,-1 0 0,1 0-1,-1 0 1,1 0 0,-1 0-1,0 0 1,0 0 0,1 0-1,-1 0 1,0 0 0,0 1-1,0-1 1,0 0 0,0 0-1,0 0 1,0 0 0,-1 0-1,1 0 1,0 0 0,-1 0-1,0 2 1,-2 6 34,-1 0-1,0 0 1,0-1-1,-1 1 1,0-1-1,0 0 1,-1-1-1,-7 8 1,-7 9 29,-39 50-210,26-27-842,0-12-3391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264 469 5312,'41'-13'1701,"-37"11"-1520,12-3 679,-13 2-389,2-4 246,2 3-208,-2 0 53,-4-12 783,-1 14-1303,1 0-21,-1 0 1,0 0-1,0 0 0,-1 0 1,1 0-1,0 0 1,0 0-1,-1 1 0,1-1 1,-1 0-1,0 0 0,0 0 1,1 1-1,-1-1 1,0 0-1,0 1 0,-1-1 1,1 1-1,0-1 0,0 1 1,-1 0-1,1-1 1,-3 0-1,0-1-2,2 2-9,0-1 0,-1 0-1,0 1 1,1 0 0,-1-1 0,0 1 0,0 0-1,0 0 1,0 1 0,0-1 0,0 1 0,0-1 0,0 1-1,0 0 1,-3 0 0,-9 0 23,3 0-13,0-1-1,0 2 0,0 0 1,0 0-1,0 1 1,0 0-1,1 1 1,-21 8-1,19-4-24,0 2 1,0-1-1,1 2 0,0 0 1,0 0-1,1 1 0,-15 19 1,23-25 23,1 0 0,-1 0 1,1 0-1,0 0 0,0 0 1,0 1-1,1-1 0,0 0 1,0 1-1,0 9 0,0-12 12,1 0 0,0-1-1,0 1 1,0 0 0,0 0 0,1 0 0,-1 0-1,1 0 1,0 0 0,0-1 0,0 1-1,0 0 1,0-1 0,0 1 0,1 0-1,-1-1 1,1 0 0,0 1 0,0-1-1,2 3 1,-2-4 3,0 0 1,0 0-1,0-1 0,0 1 0,1 0 0,-1-1 1,3 1-1,5 1 87,4 2-139,-1-2 0,1 1-1,20 0 1,-26-3-76,-1-1 0,1 0-1,0 0 1,0 0 0,-1-1 0,1-1-1,8-3 1,-8 3-135,11-4-400,0-1 0,22-14-1,-34 17 511,1 0 0,-1-1-1,0 0 1,-1 0 0,1-1-1,-1 0 1,9-14-1,-5 3 75,-2 1-1,0-1 0,-2-1 0,0 1 0,6-29 1,7-21 5,8-3 130,-16 35 385,11-57 0,-20 81-195,1-7 657,8-29 0,-7 35-561,-8 26-192,0 0-97,1 0-1,1 0 1,0 0 0,-1 18-1,1-2 41,-21 99 651,2-13-334,5 30 126,10-90-703,3-39-299,-2 17-693,5-27 855,1 0 0,0 0 0,0 1 1,2 5-1,-1-6-216,4 16-3306,7-5 1163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49 7296,'-28'-27'2368,"18"19"-1440,4 5-693,-1 1 0,1 0 0,0 0 0,0 1-1,-1-1 1,-7 1 0,11 1-189,1-1 0,-1 1 0,1 0 0,0 0 0,-1 0 0,1 0 0,-1 1 0,1-1 0,-1 1 0,1 0 0,0-1 0,0 1 0,-1 0 0,1 0 0,0 0 0,0 1 0,0-1 0,0 0 0,0 1 0,0 0 0,-2 2 0,3-2-54,0 0 0,0 0-1,0 0 1,0 0 0,1 0 0,-1 0 0,1 4 0,-2 4-39,0-2 58,0 0 1,1 0 0,0-1-1,1 1 1,0 0-1,0 0 1,1 0 0,-1 0-1,2 0 1,3 14 0,2 13 72,-1-5-97,17 50 0,4-12-72,6 49-57,-14-43 220,-17-66-66,0-2 19,0 1-1,0 0 1,-1 0 0,1 10-1,-2-10 53,-1-1-1,0 1 1,-3 8-1,2-3 47,1-6-42,-1 0-1,1 1 1,-1-1-1,-4 8 1,5-11-53,-1-1-1,0 1 1,1-1 0,-1 0-1,0 0 1,0 0 0,0 0-1,-1 0 1,1 0 0,0-1 0,-4 2-1,-6 4 100,-2-1 0,1-1 0,-19 5 0,8-2 55,14-5-343,0 0 0,0 0-1,0-1 1,-1 0 0,1-1 0,-1-1-1,1 1 1,-17-3 0,21 1-11,1 0 1,0-1-1,0 1 1,0-1-1,-7-4 1,11 6 161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44 3808,'0'0'1227,"0"-3"-742,0-7-75,0 7 545,-3 0-224,-8-8 154,11 11-840,-1-1 0,0 1 0,1-1 0,-1 1-1,1 0 1,-1-1 0,0 1 0,1 0 0,-1 0 0,0-1 0,1 1-1,-1 0 1,0 0 0,1 0 0,-1 0 0,0 0 0,1 0 0,-1 0-1,0 0 1,0 0 0,1 0 0,-1 1 0,0-1 0,-2 0 126,1 0-124,1 0 0,-1 0 0,0 0 0,1-1 0,-1 1 0,0-1 0,1 1 0,-1-1 0,-2-1 0,3 1-21,-1 0 1,1 1 0,0-1-1,-1 0 1,1 1-1,-1 0 1,1-1 0,-1 1-1,-1-1 1,-28 10 144,23-7-139,1 0 1,-1-1 0,2 2 0,-1-1 0,-11 7 0,5-3-2,-6 3-39,-1 2-1,-21 15 0,37-23-3,0 0 0,0 0 0,1 0 1,0 1-1,-1 0 0,1-1 0,0 1 0,1 0 0,-1 1 0,1-1 0,-1 0 0,1 1 0,1-1 0,-1 1 0,1 0 0,0 0 0,0-1 0,0 1 0,0 0 0,1 0 0,0 0 1,0 0-1,0 0 0,2 5 0,1 5 22,1 1 0,0 0 0,2-1 0,-1 0 0,2 0 0,10 16 0,-5-11 38,1-1 0,0-1-1,31 31 1,-32-36 62,-1 1 0,15 22 1,-25-35-94,0 0 0,0 1 1,0-1-1,0 0 0,0 1 1,-1-1-1,1 1 0,0-1 1,-1 0-1,0 1 0,1 0 1,-1-1-1,0 1 0,1-1 1,-1 1-1,0-1 0,0 1 0,0 0 1,-1-1-1,1 1 0,0-1 1,0 1-1,-1-1 0,1 1 1,-2 1-1,-1 9 135,0 1-6,0-1 153,-13 1 547,8-7-637,4-3-119,1 0 1,-1-1-1,0 1 1,-6 2-1,5-3 35,0-1 0,0 0 0,-1 0 0,-6 0 0,-4 1 130,-1 1-49,5-1-79,1 0 0,-12-1 0,-19-5 178,16 0-157,-49 1 107,58 4-203,0-1 1,0-1 0,-1-1-1,1 0 1,-32-10 0,35 8-168,11 3 52,-1 1-1,1-1 0,0 0 0,-1 0 0,1-1 0,0 1 0,0-1 1,0 1-1,0-1 0,0 0 0,1 0 0,-1-1 0,0 1 0,1 0 1,0-1-1,-3-3 0,4 4-247,-1 0 1,1 0 0,0 0-1,0 0 1,0-1 0,0 1-1,0 0 1,0-1-1,0-4 1,1 6 177,1 0 0,-1 0 0,0-1 0,0 1 0,1 0 0,-1 0 0,1 0 0,-1 0 0,1 0 0,0 0 0,-1 0 0,1 0 0,0 0 0,0 0 0,0 0 0,1-1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4224,'-14'-13'1365,"14"12"-1319,1 1 1,-1 0-1,1-1 0,-1 1 0,1 0 1,-1 0-1,1-1 0,0 1 0,-1 0 0,1 0 1,-1 0-1,1 0 0,-1 0 0,1 0 1,0 0-1,-1 0 0,2 0 0,-2 0 87,3 0 779,-3 0-229,0 0 128,0 0-294,2 0-117,27 1 260,-13-1-514,0 1-1,-1-2 1,24-3 0,-28 2-112,7-2 35,1 1-1,26-2 1,-22 6 52,-13-1-82,1 0 0,-1 0 0,15-3 0,0-6-140,-7 14-79,-15-3-242,0-1 0,0 0-1,0-1 1,0 1 0,0 0-1,4-1 1,-4 0-1418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0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3136,'-11'1'1264,"22"-5"-725,3-7 388,-14 11-901,1 0 0,-1-1-1,0 1 1,0 0 0,1 0-1,-1 0 1,0-1 0,0 1-1,1 0 1,-1 0 0,0 0-1,1 0 1,-1 0-1,0-1 1,1 1 0,-1 0-1,0 0 1,1 0 0,-1 0-1,0 0 1,1 0 0,-1 0-1,0 0 1,1 0-1,-1 0 1,9 1 245,0-1-88,0 0 0,0 0 0,15-3 0,88-25 547,-95 25-673,-12 3-31,0-1 0,0 0-1,0 0 1,0-1 0,0 0-1,0 0 1,0 0 0,4-3-1,-6 3-5,-1 0 0,1 1-1,0-1 1,0 0-1,0 1 1,0 0 0,0-1-1,0 1 1,0 1-1,0-1 1,0 0 0,1 1-1,-1-1 1,0 1-1,1 0 1,5 1 0,4-1 217,-13 0-227,1 0 0,-1 0 0,1 0 0,0 0 0,-1 0 0,1 0 0,-1 0 0,1 0 0,-1 0 0,1 0 0,-1-1 0,1 1 0,-1 0 0,0 0 1,1-1-1,-1 1 0,1 0 0,-1 0 0,1-1 0,-1 1 0,0 0 0,1-1 0,-1 1 0,0-1 0,1 1 0,-1 0 0,0-1 0,0 1 0,1-1 0,-1 1 0,0-1 0,0 1 0,0-1 0,1 1 0,-1-1 0,0 1 0,0-1 0,0 1 0,0-1 0,0 1 0,0-2 0,0 0 97,0 4-64,0-1-43,0-1 0,0 1 0,0-1 0,0 0 0,0 1 1,0-1-1,0 1 0,-1-1 0,1 1 0,0-1 0,0 0 0,0 1 1,0-1-1,0 1 0,-1-1 0,1 0 0,0 1 0,0-1 1,-1 0-1,1 1 0,0-1 0,-1 0 0,1 1 0,0-1 0,-1 0 1,1 0-1,-1 1 0,-7 7-58,7 8 27,1-14 24,0 0 0,0 1 1,0-1-1,0 0 0,0 1 0,-1-1 0,1 0 0,-1 1 0,0-1 1,-1 3-1,0-1-12,1-1 0,-1 1 0,0 0 0,1-1 0,0 1 0,0 0 0,0 0 0,0 0 1,0 0-1,1 7 0,0 139 72,0-145-26,0-1-1,1 0 1,0 0 0,0 0-1,0 0 1,0 0 0,1 0-1,-1 0 1,4 6 0,-4-8-8,0 1 0,0 0 0,-1-1 0,1 1 0,-1 0 0,0 0 0,1-1 0,-1 1 0,-1 0 0,1-1 0,0 1 0,-1 0 0,1 0 0,-1-1 0,0 1 0,0-1 0,0 1 0,0-1 0,0 1 0,-1-1 0,1 0 0,-3 4 0,1-1 61,3-3-79,-1 0 0,1-1 0,0 1 0,-1 0 0,0 0-1,1-1 1,-1 1 0,0-1 0,0 1 0,-2 2 0,-2 5-27,0 5-17,-6-9-15,5 6 26,-5-5 117,7 1-37,0-2-38,-9-4 1,-48-1-64,61 0 58,0 0-1,0 0 1,0 0-1,0 0 1,0 0 0,0 0-1,0 0 1,0 0-1,0 0 1,0 0-1,-1 0 1,1 0 0,0 0-1,0 0 1,0 0-1,0 0 1,0 0 0,0 0-1,0 0 1,0 0-1,0 0 1,0 0-1,-1 0 1,1 0 0,0 0-1,0 1 1,0-1-1,0 0 1,0 0 0,0 0-1,0 0 1,0 0-1,0 0 1,0 0-1,0 0 1,0 0 0,0 0-1,0 0 1,0 0-1,0 1 1,0-1 0,0 0-1,0 0 1,0 0-1,-1 0 1,1 0 0,0 0-1,0 0 1,1 0-1,-1 0 1,0 1-1,0-1 1,0 0 0,0 0-1,0 0 1,0 0-1,0 1 14,0-1 0,0 1 0,0-1 0,0 1 0,0-1-1,0 1 1,1-1 0,-1 0 0,0 1 0,0-1 0,1 1-1,-1-1 1,0 1 0,1-1 0,-1 0 0,0 1 0,1-1-1,-1 0 1,0 1 0,1-1 0,-1 0 0,1 0 0,-1 1 0,1-1-1,0 0 1,19 5 525,32-6 355,-34 1-755,59 0 759,-72 0-598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5824,'0'0'2144,"0"0"-1664,33 0-128,0 0 704,-1 0-640,18 0-32,-1 0-224,0 0 160,16 0-192,-32 0 320,0 0-256,0 0-1248,-17 0 576,1 0-3040,-17 0 1920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 3968,'0'0'1285,"-2"-3"-768,-9-7-111,10 10-331,1 0 0,0 1 1,-1-1-1,1 1 0,0 0 1,0-1-1,-1 1 0,1-1 0,0 1 1,0-1-1,0 1 0,0-1 1,0 1-1,0 0 0,0-1 0,0 1 1,0 0-1,0-1 63,-3 6 246,0-3-356,0 1-1,1-1 1,-1 1-1,1 0 1,0 0 0,0-1-1,0 1 1,0 1-1,1-1 1,0 0 0,0 0-1,-1 6 1,0 8 43,0 33 1,-1 4 55,-10 17 21,8-48 11,0-1 0,2 1 0,-1 30 0,4-54-159,0 19 160,3 22 0,5 8 134,-8-43-150,-1 1 1,0-1 0,-3 11 0,-1 13-250,5-28-146,0 1 0,0-1-1,0 1 1,0 0-1,-1-1 1,0 4-1,-13 25-1086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4800,'-16'0'1792,"16"0"-1408,0 0-96,16 0 992,1 0-768,32 0 704,-16 0-704,32 0 160,1 0-384,-1-17 32,1 1-192,0-1 288,-1 17-224,-16-16 96,0 0-160,-16 16-640,0 0 288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3232,'6'5'385,"-4"-4"-266,0 1 0,0 0 0,-1-1 0,1 1 0,0 0 0,-1 0 0,0 0 0,2 4 0,5 5 66,0 0 1,0 0 0,1 0-1,18 16 1,-11-15 79,-1 1 1,-1 1 0,16 20-1,10 10 43,-18-23-163,-12-13-74,-1 1-1,0 1 0,0-1 0,11 19 0,2 13 160,-10-29-157,1 3 46,-12-12-94,0 0 0,0-1 0,-1 1 0,1 0 0,-1 0 0,1 0 0,-1-1 0,0 1 1,0 0-1,0 0 0,-1 0 0,1 0 0,-1 0 0,1-1 0,-1 1 0,0 0 0,0 0 0,0-1 0,-1 1 0,1-1 1,-1 1-1,1-1 0,-1 0 0,0 1 0,0-1 0,-2 2 0,-3 1 63,-1-1 0,1 0 0,-1 0 1,-11 3-1,-16 7 127,16-5-122,5-3-20,0 0-1,0 0 1,-1-1-1,0-1 1,-23 4-1,-57-5 318,65-3-300,21-1-98,1 1 0,-1-1 0,0 0 0,1 0 0,0-1 0,-1-1 0,1 1 0,0-1 0,0-1 0,0 1 0,-12-9 0,4-3-166,16 15 165,0-1 0,-1 1 1,1 0-1,0-1 0,-1 1 1,1-1-1,0 1 0,0-1 0,0 1 1,-1-1-1,1 1 0,0-1 0,0 1 1,0-1-1,0 1 0,0-1 1,0 1-1,0-1 0,0 1 0,0-1 1,0 1-1,0-1 0,0 1 0,0-1 1,1 1-1,-1 0 0,0-1 1,0 1-1,0-1 0,1 1 0,-1-1 1,17-5-142,-7 3 143,0 0 0,0 1 0,0 0 0,1 0 0,20 1 0,-2 0 73,-1 1 45,40 3 0,-16 8 113,-25-7-141,-20-4-38,0 1 0,0 0 0,0 1 0,1-1 0,-2 1-1,1 1 1,13 5 0,-16-5-13,1 0 0,-1 0 0,0 1 0,4 5 0,-2-4 86,-1 0-1,0 0 0,8 5 1,-5-6-36,-6-3-56,0 1 0,0-1 0,0 0-1,0 1 1,-1 0 0,1-1-1,0 1 1,0 0 0,-1 0 0,0 0-1,1 0 1,-1 0 0,2 4-1,-1-3-124,1-1 1,-1 1-1,1-1 0,0 0 0,-1 0 0,1 0 0,0 0 1,0 0-1,0-1 0,1 1 0,-1-1 0,0 0 0,0 0 1,6 1-1,24-11-3155,-22 8 2485,-1 0-1,15 1 0,-24 0 733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3488,'-14'55'1115,"14"-53"-1075,-1 0 0,1 1 0,-1-1 0,1 0 1,0 1-1,0-1 0,0 0 0,0 1 1,1-1-1,0 5 0,-1-7-39,3 19 168,-1-1 0,-1 1-1,-1-1 1,0 1 0,-6 33-1,1 0 270,-6 10-124,5 7-138,-5 7-16,9-53-122,-4 22 100,-18 21 321,-12 46 256,34-108-668,1 0-1,-1-1 1,0 1 0,-1 0 0,1-1 0,-1 1-1,1-1 1,-1 0 0,0 0 0,0 0 0,0 0-1,-1-1 1,1 1 0,-6 2 0,8-4-19,0 0-17,-1 0 0,1 0-1,0 0 1,0 0 0,-1-1-1,1 1 1,0 0 0,-1-1-1,1 1 1,-1-1 0,1 1-1,-1-1 1,1 0 0,-1 1-1,1-1 1,-1 0 0,1 0-1,-1 0 1,1 0 0,-1-1-1,0 1 1,1 0 0,-1-1-1,1 1 1,0-1 0,-1 1-1,1-1 1,-1 1 0,1-1-1,0 0 1,-1 0 0,1 0-1,-1-1 1,0 1-12,1 0 0,0 0 1,0 0-1,0 0 0,0 0 0,0 0 0,0 0 0,0 0 0,0 0 1,0 0-1,0 0 0,1-1 0,-1 1 0,0 0 0,1-1 1,-1 1-1,1-1 0,-1-2 0,-1-11-54,1 0-1,1 0 1,0 0-1,2-16 1,13-63-916,-9 68 700,1 1 0,1 0 0,2 0 0,13-26 0,60-83-241,-73 119 502,1-1-4,1-3 69,17-20 0,-17 27 178,23-19 0,-22 20-86,0-1 0,1 2 1,14-10-1,-22 17-112,0-1-1,0 2 1,1-1 0,-1 1 0,1 0 0,-1 0-1,13-1 1,-9 2 27,-1 0 0,1 1 0,0 0 0,0 1-1,0 0 1,0 1 0,0-1 0,-1 2 0,15 5 0,-18-5 4,1 1 0,-1 0 1,1 1-1,-1 0 0,0 0 0,-1 0 1,1 1-1,-1-1 0,0 1 1,-1 1-1,0-1 0,1 1 0,2 6 1,-6-11-34,-1 0 0,1 0 0,-1 0 0,1-1 0,-1 1 0,0 0 1,0 0-1,1 0 0,-1 0 0,0 0 0,-1 0 0,1-1 0,0 1 0,-1 0 1,1 0-1,-1 0 0,1 0 0,-2 1 0,-1 4 144,-1 0-1,0 0 1,-5 6 0,3-4 55,3-6-177,1 0 1,-1 0 0,0-1-1,1 1 1,-1 0 0,0-1 0,-1 0-1,1 1 1,0-2 0,-1 1-1,-5 2 1,1 0 22,-8 3 15,0-2 0,0 0 0,-33 5 0,34-7-70,-19 0 59,29-3-97,1 0-1,0 0 1,-1 0-1,1 1 1,-5 1-1,-10 9-549,17-10 490,-1 0-1,1 0 1,0 0 0,0 0 0,0 1-1,0-1 1,0 1 0,1 0-1,-1 0 1,0-1 0,1 1 0,-1 0-1,-1 4 1,-2 1-103,2-2 147,1-1 0,0 1 0,0-1 0,0 1 0,1 0 0,0 0 0,0 0 0,0 0 0,0 0 0,1 0 0,-1 0 0,1 0 0,1 0 0,-1 0 0,3 9 1,1 6 124,2-1 1,13 31 0,-5-13 57,-6-12 2,1-1 0,1 0 0,2-1 0,0 0 0,1-1 0,1 0 0,23 26 0,-28-38 11,0 0-1,1-1 1,0 0-1,14 9 1,-4-3-22,-9-6-105,-3-2 46,0-1-1,16 10 0,-19-14-472,-1 0 0,0-1-1,0 1 1,0-1-1,1 0 1,-1 0 0,1-1-1,-1 1 1,7-1-1,21 0-2068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4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84 5312,'0'7'825,"0"-5"-647,0 0 0,0-1 0,0 1 0,0 0 0,0 0 0,0 0 0,1 0 0,-1 0 1,1 0-1,0 2 0,3-1 9,1-1 1,-1 0 0,1 0 0,7 3-1,26-19 544,3 3-363,-32 10-314,0-2-1,0 1 1,0-1-1,0 0 1,-1-1 0,1 0-1,10-7 1,18-10 120,-35 20-157,4-2 71,0 0 1,0 0 0,10-8-1,-16 10-89,1 1-1,-1 0 1,1-1 0,-1 1-1,1 0 1,-1-1-1,1 1 1,-1 0 0,0-1-1,1 1 1,-1-1-1,0 1 1,1-1 0,-1 1-1,0-1 1,0 1-1,1-1 1,-1 1 0,0-1-1,0 0 1,0 1-1,0-1 1,0 1 0,0-1-1,0 1 1,0-1 0,0 1-1,0-1 1,0 0-1,0 1 1,0-1 0,0 1-1,-1-1 1,1 1-1,0-1 1,0 1 0,-1-1-1,1 1 1,0-1-1,-1 1 1,1-1 0,0 1-1,-1-1 1,1 1-1,-1 0 1,1-1 0,-1 1-1,1 0 1,-1-1-1,1 1 1,-1 0 0,1 0-1,-1 0 1,1-1-1,-2 1 1,0-1-17,-1 0-1,0 0 1,0 1 0,0-1-1,0 1 1,0 0 0,0-1 0,0 1-1,0 1 1,-4-1 0,-8 1-16,6-1 32,1 0-1,0 0 1,0 0-1,-1 1 1,1 1-1,0-1 1,0 1-1,0 0 1,0 1-1,1 0 1,-1 0-1,1 1 1,0 0-1,-14 10 1,14-8 116,0 2 0,0-1 0,1 1 0,-1 0 0,2 1 0,-10 15 1,2 4 165,-12 32 1,22-51-213,1 0 1,0 1-1,0-1 1,1 0-1,0 1 0,1-1 1,0 1-1,1-1 0,0 1 1,0-1-1,1 0 1,0 1-1,1-1 0,0 0 1,0 0-1,8 14 1,-9-20-24,0-1 1,0 0 0,0 1 0,0-1-1,0 0 1,0 0 0,1 0 0,3 2-1,1 1 61,2 2 2,-6-4-89,1 0 0,0 0 0,0-1 0,8 5 0,-7-6-69,0 1 1,0-1 0,1 0 0,5 0 0,6 1-84,-9-1 169,41 4-1449,-41-5 602,-1 0 1,0-1 0,0 0-1,0-1 1,12-3-1,30-11-2730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77 3328,'-11'-5'402,"7"3"-185,-1 0 0,0 0 0,0-1 1,-5-5-1,1 2-110,4 3 44,-1-1 0,0 1 0,0 0-1,0 0 1,0 0 0,-11-2-1,12 3-29,-2 0 13,0 0 0,0 0-1,-1 0 1,1 1 0,-14-1-1,11 1-41,0 0-1,-16-4 1,-8 1 65,10 8-81,10 0-72,-6-1-39,15-3 28,1 0 0,-1 1-1,0 0 1,1 0 0,-1 0-1,1 0 1,-1 1 0,1 0-1,-1 0 1,1 0 0,-5 4-1,3-2 40,0 1 0,0 1-1,1-1 1,0 1-1,0 0 1,0 0 0,1 0-1,0 1 1,0-1-1,0 1 1,1 0 0,-3 9-1,0 9 89,-7 46 0,-30 316 381,37-318-469,-5 106 32,16-61 11,-2-65 32,3 96 565,0-57-269,-1-25 85,-2 1-1,-6 68 1,-4-85 256,-17 67 0,23-106-664,-1 0-1,-1 0 1,1-1-1,-1 1 1,-1-1-1,1 0 1,-1 0-1,-1 0 1,1 0-1,-1-1 1,0 0-1,-1 0 1,-6 6-1,2-5 11,0 0 1,-1-1-1,0 0 0,-1-1 0,1 0 0,-1-1 1,-18 5-1,21-6-67,-1-1 0,1-1 0,-1 0 1,1 0-1,-1-1 0,1 0 0,-1 0 0,1-1 1,-1 0-1,1-1 0,-1 0 0,1-1 0,0 0 1,0 0-1,0-1 0,1 0 0,-1 0 0,1-1 1,-8-6-1,1-1-42,-22-23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255 115 4736,'14'-55'1530,"-12"45"-1139,-4 7-184,-2-2-95,0 2 216,0-1-1,0 0 0,0 0 1,-3-6-1,6 9-277,1 0-1,0 0 0,-1 0 1,1 0-1,0 0 1,-1 0-1,0 1 1,1-1-1,-1 0 1,1 0-1,-1 1 0,0-1 1,1 0-1,-1 1 1,0-1-1,0 1 1,0-1-1,1 1 1,-1-1-1,0 1 1,0-1-1,0 1 0,0 0 1,0 0-1,-1-1 1,-1 2 24,0-1 1,0 1 0,0 0-1,0 0 1,0 1 0,0-1-1,-4 3 1,-4 2 106,4-3-123,-2 1-6,-1 1 1,1 1 0,0-1-1,0 2 1,-14 12-1,9-5-67,1 1 0,1 1 0,1 0-1,0 0 1,1 1 0,-15 33 0,23-44 3,0-1 1,0 0 0,1 0 0,0 1 0,0-1 0,0 1-1,0-1 1,1 1 0,0-1 0,1 9 0,1-2-17,1 0 1,0 0-1,6 14 1,-2-5 57,-5-14 23,1-1-1,-1 1 1,2 0-1,-1-1 1,1 0-1,-1 1 1,2-1-1,4 5 1,-6-7-14,1-1 0,-1 0 1,1 0-1,0-1 1,0 1-1,0-1 0,0 0 1,1 0-1,-1 0 0,1 0 1,-1-1-1,1 0 1,5 1-1,3 0 22,-1-1-1,1-1 1,-1 0 0,1 0-1,-1-2 1,1 1 0,14-5-1,-19 4-30,-1 0 0,0 0 0,0-1 0,0 0 0,0 0 0,-1-1 0,1 1 0,-1-2 0,0 1 0,0-1 0,0 1 0,10-13 0,-13 12 34,-1 0 0,1 0 0,-1 0 0,0-1 0,0 1 1,0-1-1,-1 0 0,0 0 0,0 1 0,-1-1 0,1 0 0,-1 0 1,-1-7-1,1 3-34,0 5 0,0 0 1,-1 0-1,1 0 1,-1 0-1,0 0 1,0 0-1,-1 0 1,0 1-1,1-1 1,-1 0-1,-1 1 1,1 0-1,-7-9 1,4 5 23,-1-1 1,1 0-1,-3-10 1,4 10-33,0-1 7,0 0 0,-1 0 0,-11-17 1,2 3-329,11 18 70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17 2656,'-49'-16'960,"49"16"-736,-49 33-64,0 0 416,0-1-352,-17 50 960,0 0-640,1 16 512,16 17-608,0 16 32,32-16-288,1 0 320,16-17-288,16-16 384,17-16-352,16-34 384,17 1-384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3488,'0'5'415,"1"-3"-320,-1 0 1,0-1-1,0 1 0,0 0 0,-1 0 0,1-1 0,0 1 1,-1 0-1,1-1 0,-1 1 0,0 1 0,-7 25 40,-1 2 587,-7 38 0,-6 11-84,0-2 46,15-44-275,3-18 37,1 0 0,1 1 0,-1 19-1,3-36-437,1-1 0,-1 1 0,0-1-1,1 1 1,-1-1 0,1 1 0,-1-1-1,1 1 1,-1 0 0,1-1 0,0 1-1,1-2 1,7-12 14,1-10 35,-5 12-24,0 0-1,10-15 1,13-25-51,-19 33-40,2 0 0,20-29 0,-24 41-35,0 1 1,0 1-1,0-1 1,1 1-1,13-8 1,-15 10-41,1-2-17,7-3-35,-13 9 181,-1 0 0,1 0 0,-1-1 1,1 1-1,-1 0 0,1 0 0,0 0 0,-1 0 1,1 0-1,-1 0 0,1 0 0,-1 1 0,1-1 1,-1 0-1,1 0 0,0 0 0,-1 0 1,1 1-1,-1-1 0,1 0 0,-1 1 0,0-1 1,1 0-1,-1 1 0,1-1 0,0 1 0,3 5 52,0 0 0,-1 1 0,1 0 0,-1-1 0,-1 1 0,1 0 0,-1 0 0,0 1 0,1 7 0,-1 1 66,-1 0 0,-1-1 0,0 1 0,-1-1 0,0 1 0,-5 20 0,0 1 54,0 23 189,0-33-218,4-22-37,1-1 1,-1 1 0,1 0-1,1 0 1,-1-1 0,1 1-1,0 6 1,0 19 324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1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16 307 3232,'-13'-14'1035,"10"11"-614,3 3-101,0 0 346,0 0-148,0 0 154,3 3-176,-1-1-419,-1 0 0,1 1 0,-1-1 1,1 0-1,-1 1 0,0-1 0,0 1 0,0 0 1,0-1-1,1 4 0,-1-1 44,0 0-1,1 0 1,0 0 0,0-1-1,5 8 1,14 28 320,-15-28-332,0 0 0,13 19 0,8 2 142,-22-27-191,-1 1 0,2-1 0,-1 0 0,1-1 1,-1 0-1,13 9 0,18 16 473,-4-13 278,-31-17-798,-1 0-1,0 0 1,1 1 0,-1-1-1,0 0 1,1 0 0,-1 0-1,0 1 1,1-1 0,-1 0-1,1 0 1,-1 0 0,0 0-1,1 0 1,-1 0 0,0 0-1,1 0 1,-1 0 0,1 0-1,-1 0 1,0 0 0,1 0-1,-1 0 1,1 0 0,-1 0-1,0 0 1,1-1 0,-1 1-1,0 0 1,1 0 0,-1 0-1,0-1 1,1 1 0,-1 0-1,0 0 1,1-1 0,-1 1-1,0 0 1,0-1 0,1 1-1,-1 0 1,0-1 0,0 1-1,0 0 1,1-1 0,-1 1-1,0 0 1,0-1 0,4-5 294,9 0 13,-9 4-297,-1 0 1,0 0 0,0-1-1,0 1 1,0-1-1,0 0 1,-1 0-1,1 0 1,-1 0-1,3-4 1,19-38 162,-16 28-130,0 1-20,-4 9-23,0 0 1,-1-1 0,0 1-1,0-1 1,2-8 0,-2-1 23,-3 11-17,1 1 0,1-1 0,-1 0 0,1 0 0,0 1 0,0-1 0,4-5 0,1-5 39,-2 5-18,0 1 0,11-16-1,-14 22-71,0-1 0,0 1-1,0-1 1,0 0 0,-1 1 0,1-8-1,4-9-303,-4 15-95,0 1 0,1-1 0,-1 1 0,1-1 0,0 1 0,1 0 0,7-9 0,-3 6 15,-5 5 185,0-1 1,0 1-1,1 0 1,0 0-1,4-3 1,57-27-3344,-63 33 3454,0-1 0,1 1 0,-1-1 0,0 1 1,0 0-1,0 0 0,1 0 0,-1 0 0,3 0 1,-4 0 50,0 1 0,0-1 0,1 0 1,-1 0-1,1 0 0,-1 0 0,0 0 1,1 0-1,-1-1 0,0 1 0,0 0 1,1-1-1,-1 1 0,0-1 0,2 0 1,1-6-245,0 2 81,9 3-69,-12 2 302,-1 0-1,1 0 1,-1 0-1,1 0 1,-1 0 0,1 0-1,-1 0 1,0 0 0,1 0-1,-1 0 1,1 0 0,-1 0-1,1 0 1,-1-1-1,0 1 1,1 0 0,-1 0-1,0-1 1,1 1 0,-1 0-1,0 0 1,1-1 0,-1 1-1,0 0 1,1-1-1,-1 1 1,0 0 0,0-1-1,0 1 1,1-1 0,4-6 187,6 1 200,-6-5 635,2 6-418,-6 5-555,-1 0 1,1 0-1,-1 0 1,0-1-1,1 1 1,-1 0-1,0 0 1,1-1 0,-1 1-1,0 0 1,1-1-1,-1 1 1,0 0-1,0-1 1,1 1-1,-1 0 1,0-1-1,0 1 1,0-1-1,1 1 1,-1-1-1,0 1 1,0 0-1,0-1 1,0 1-1,0-1 1,0 1-1,0-1 1,0 1-1,0-1 1,0 1-36,0 0 0,0 0 0,0 0 0,0-1 0,0 1 0,0 0 0,0 0 1,0 0-1,0 0 0,0 0 0,0 0 0,0 0 0,0 0 0,0 0 0,0 0 0,0-1 0,0 1 1,0 0-1,0 0 0,0 0 0,0 0 0,0 0 0,0 0 0,0 0 0,0 0 0,0 0 0,0 0 0,0 0 1,0-1-1,0 1 0,0 0 0,0 0 0,1 0 0,-1 0 0,0 0 0,0 0 0,0 0 0,0 0 0,0 0 1,0 0-1,0 0 0,0 0 0,0 0 0,0 0 0,1 0 0,-1 0 0,0 0 0,0 0 0,0 0 1,0 0-1,0 0 0,0 0 0,0 0 0,0 0 0,0 0 0,1 0 0,1 0 93,-1 0 0,1-1 0,0 1-1,0-1 1,0 0 0,-1 1 0,1-1 0,0 0-1,-1 0 1,1 0 0,0 0 0,-1 0-1,1 0 1,1-3 0,-3 4-76,1 0 0,0-1-1,-1 1 1,1-1 0,-1 1 0,1 0 0,0-1-1,-1 1 1,1 0 0,0 0 0,-1 0 0,1 0-1,0-1 1,-1 1 0,1 0 0,0 0 0,0 0-1,-1 0 1,1 0 0,0 1 0,-1-1-1,1 0 1,0 0 0,2 1 55,-1-1-57,0-1-1,1 1 1,-1-1 0,0 1 0,0-1 0,0 0 0,0 0 0,3-1-1,6-2 119,1 8-10,-10-3-103,-1 0-1,1 0 0,0 0 0,0-1 0,-1 1 0,1-1 1,0 1-1,0-1 0,3 1 0,11-1 136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5152,'14'-14'1648,"-14"14"-1605,1-1 0,-1 1 0,0 0 0,1-1 0,-1 1 0,0-1 0,1 1 0,-1-1 0,0 1 0,1-1 0,-1 1 0,0-1 0,0 1 0,0-1 0,0 1 0,1-1 0,-1 1-1,0-1 1,0 1 0,0-2 0,0 2-34,0-1-1,0 1 0,0 0 0,0-1 0,0 1 0,0-1 0,0 1 0,0 0 0,0-1 0,0 1 0,0-1 0,1 1 0,-1 0 0,0-1 0,0 1 0,0 0 1,1-1-1,-1 1 0,0 0 0,1-1 0,9-7 226,1 0 1,-1 0 0,2 2-1,19-10 1,-27 15-225,0 0 1,0 0-1,0 0 1,0 1-1,0 0 0,0 0 1,0 0-1,0 0 1,0 1-1,0-1 0,0 1 1,0 0-1,0 0 1,0 1-1,0-1 0,-1 1 1,1 0-1,0 0 1,3 2-1,-1 1 92,1 0-1,-1 1 1,0-1-1,7 10 1,-2-4 30,-8-9-68,0 1-1,0 0 0,0 0 1,-1 0-1,1 1 1,-1-1-1,0 1 1,0-1-1,0 1 1,0 0-1,-1 0 1,1 0-1,0 4 1,4 11 279,-1-8-214,-4-8-69,1 0 1,-1 0-1,0 0 0,0 0 0,0 1 0,-1-1 0,1 0 0,-1 1 0,1 5 1,-1-6-110,-1-1 0,2 1 1,-1 0-1,0-1 0,1 1 1,-1 0-1,1-1 0,-1 1 1,1-1-1,0 1 0,0-1 1,1 1-1,-1-1 0,0 0 1,3 4-1,-1-4-596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5056,'16'0'1888,"-16"0"-1472,16 32-128,1 1 1280,-1 0-928,1 16 224,-1 0-512,17 0 64,0-16-256,-1 0-768,1 0 320</inkml:trace>
  <inkml:trace contextRef="#ctx0" brushRef="#br0" timeOffset="1">312 1 5216,'-49'16'1952,"49"-16"-1536,-49 66-96,16-33 320,17 16-416,-17 0 64,0 16-192,17-15 160,-1-18-160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68 5216,'14'-27'1696,"-6"11"-865,-3 6-423,-13 0 33,8 10-415,-1-1 0,0 1 0,1-1 0,-1 1 0,1 0-1,-1-1 1,0 1 0,1 0 0,-1 0 0,0-1 0,1 1 0,-1 0 0,0 0 0,1 0 0,-1 0 0,0 0 0,0 0 0,1 0 0,-1 0 0,0 0 0,1 0 0,-1 0 0,0 1 0,-2-1 65,-35 0 230,5-1-284,-41 5 0,20 7-101,-9-6 32,0 6 11,11-5-49,3 5 54,2-6 107,12 6-54,22-8-65,12-3 24,0 0 0,0 0-1,0 0 1,0 0 0,0 0 0,0 1 0,0-1 0,0 0 0,0 1 0,0-1-1,0 1 1,0-1 0,1 1 0,-1-1 0,0 1 0,0-1 0,0 1 0,1 0-1,-1 0 1,0-1 0,1 1 0,-1 0 0,1 0 0,-1 0 0,1 0 0,-1 0 0,0 1-1,-3 7 105,2-6-44,0 0 0,0 1 0,1-1 0,-1 1-1,1 0 1,-1 4 0,-19 51 295,-4 11-99,-11 79 384,22-85-339,-18 67 508,13-35 38,14-85-674,-4 17 176,8-27-322,1 0-1,0 0 1,0 1-1,-1-1 1,1 0-1,0 0 1,0 0-1,0 0 1,0 0-1,0 0 1,1 0-1,-1 0 1,0 0-1,0 0 1,1 1-1,-1-1 1,0 0-1,1 0 1,-1 0-1,2 0 1,11 5 131,-5-1-152,-6-4-7,-1 0 0,1 0 1,-1 0-1,1 0 0,0-1 0,-1 1 1,1 0-1,-1-1 0,1 1 1,0-1-1,0 0 0,-1 0 0,1 1 1,3-1-1,11-1 0,0 1 1,0 1-1,0 1 1,0 0-1,0 1 0,16 6 1,-15-4-84,0-1-1,0-1 1,0-1 0,1 0-1,-1-1 1,22-2-1,-17 1-380,-9 0-1179,23 3 0,13 10-710,-49-12 2327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5632,'-16'-17'2112,"16"17"-1664,16 0-96,1 0 992,16 17-800,16-17 352,0 0-544,33 0 160,-17-17-288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5472,'-16'-16'2016,"16"16"-1536,16 0-160,1 0 800,15 0-672,34 0-32,-1 0-256,1 0 288,16 0-224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3648,'0'0'1173,"11"0"-703,0 0-351,-1 1 1,0-1 0,1 1-1,-1 1 1,0 0 0,0 0-1,0 1 1,12 6 0,-7-1 142,-1 1 0,-1 1 0,1 1 0,-1 0 0,20 22 0,-18-17 6,-15-16-268,15 14 210,0 2 1,-2-1 0,18 27-1,-16-15 167,19 53-1,-28-67-297,19 52 263,17 66-1,-34-97-234,-2 1-1,0-1 1,0 66 0,-17 42 389,8-113-368,-1-1 0,-14 46 0,10-51-27,-2 0 0,0-1 1,-2-1-1,0 0 0,-2 0 0,-17 21 1,-5-1 223,-66 59 1,18-23-60,23-35-207,42-29-54,-49 36 1</inkml:trace>
  <inkml:trace contextRef="#ctx0" brushRef="#br0" timeOffset="1">901 689 4736,'-27'0'1530,"16"2"-932,-11 9-172,21-10-340,-1 0-1,0 0 1,1 0 0,-1 1-1,1-1 1,0 0-1,-1 0 1,1 1-1,0-1 1,0 1-1,0-1 1,0 1-1,0 0 1,0-1-1,0 1 1,0 2-1,0-3-72,1 0 0,0 0-1,-1 0 1,1 0 0,0 0-1,0 0 1,0 0 0,0 0 0,0 0-1,0 0 1,0 0 0,0 0-1,0 0 1,0 0 0,1 0 0,-1 0-1,0 0 1,1 0 0,-1 0-1,1 0 1,0 2 0,13 2 360,-6 0-233,-7-4-124,1 0 0,-1 0 1,1 0-1,0 0 0,-1-1 0,1 1 1,-1 0-1,1-1 0,0 1 1,0-1-1,-1 0 0,1 1 0,0-1 1,2 0-1,7-1-108,0 0 0,0-1-1,14-4 1,-6 2-190,-8 2 119,-2 0 95,0 1-1,0-2 1,14-5-1,-22 8 75,1-1 1,-1 1-1,0-1 0,1 0 0,-1 0 0,0 0 0,1 0 0,-1 0 1,0 0-1,0 0 0,0 0 0,0 0 0,0-1 0,0 1 0,0 0 1,-1-1-1,1 1 0,0-1 0,-1 1 0,1-1 0,-1 1 0,1-1 1,-1 1-1,0-1 0,1-2 0,-4-2 15,-2 2-46,-1 0-1,0 0 0,1 0 0,-1 1 1,-10-5-1,-3 5 138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50 3488,'-41'-27'1115,"41"26"-1099,0 1 0,-1 0 1,1 0-1,-1 0 0,1 0 1,0 0-1,-1-1 1,1 1-1,-1 0 0,1 0 1,0-1-1,-1 1 1,1 0-1,0 0 0,0-1 1,-1 1-1,1 0 1,0-1-1,0 1 0,-1 0 1,1-1-1,0 1 1,0-1-1,0 1 0,0 0 1,-1-2-1,1-9 464,0 9 811,0 4-347,-1 13-428,0-1 0,-5 19 0,1 1-363,-1 32 44,-5 2 33,5-8-111,-7 55 146,-4-30-73,-12 95 464,23-104-384,-1-39-138,5-28-19,0 1 1,1-1 0,0 13 0,1 11 151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5984,'-33'115'2208,"33"-115"-1728,-33 114-128,33-65 448,-16 1-512,0 48 192,16-16-320,-33 16 704,33-16-480,-16 0-960,-1 0 288,1-49-5472,16 0 3168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0 820 7456,'33'-16'2784,"-33"16"-2176,98-17-160,-65 17 128,16 0-416,17-16 128,-1 0-160,1-1-1472,-1 17 736</inkml:trace>
  <inkml:trace contextRef="#ctx0" brushRef="#br0" timeOffset="1">344 66 7872,'0'-16'2944,"0"16"-2304,33 0-160,-17-17 0,17 17-352,0-16 160,16 16-160,0-16 288,17 16-224,-1 0-3840,-15 0 1984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5216,'-16'0'1952,"16"0"-1536,0 32-96,0-15 736,16 16-640,1-1-224,-17 1-160,16 0 608,0 0-384,1-17-1056,-1 17 416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3904,'0'17'1440,"0"-17"-1120,0 0-96,0 0 800,16 0-608,-16 0 320,17 0-416,15 0-192,-15 0-64,16 0 416,-1-17-256,1 1-736,0 16 288,0-33-4096,-1 33 2368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5:5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4576,'-14'0'1450,"14"1"-1424,-1-1-1,1 0 0,-1 0 1,1 0-1,0 0 0,-1 0 0,1 0 1,-1 0-1,1 1 0,0-1 1,-1 0-1,1 0 0,0 1 0,-1-1 1,1 0-1,0 0 0,-1 1 0,1-1 1,0 0-1,0 1 0,-1-1 1,1 1-1,-41 40 2087,38-36-1440,3-3-628,0-1 0,0 1 0,-1-1 1,1 1-1,0-1 0,-1 1 1,1-1-1,-1 0 0,0 1 0,1-1 1,-3 3-1,2-2 35,0-1 0,0 1 0,0 0 0,0 0 0,0 0-1,0 0 1,1 1 0,-1-1 0,1 0 0,-1 0 0,1 0 0,0 4 0,0 1 328,3-6 245,12-14 399,-14 12-1033,9-16 290,-9 15-256,0 0 0,0-1 0,0 1 0,0 0 0,1 0 0,-1 0 1,1 0-1,0 0 0,-1 0 0,1 0 0,3-2 0,6-1 78,-9 4-114,0 0 1,1 0-1,-1 0 0,0 0 1,0-1-1,1 1 1,-1-1-1,2-2 1,-3 3-21,1-1 1,0 0-1,0 1 0,0 0 1,0-1-1,0 1 1,1 0-1,-1 0 1,0 0-1,0 0 1,1 1-1,-1-1 1,1 1-1,2-1 1,9-2-312,-4 0-147,-7 2 235,0 0 0,1 0 0,-1 0 0,1 1 0,4-1 0,-1 2-33,0 0 0,-1 0 0,1 0 0,11 5 0,-16-5 216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1824,'-5'-8'180,"4"6"-148,0 1 0,0-1 1,0 0-1,0 1 0,0-1 0,0 0 0,0 0 0,1 0 0,-1 0 0,1 0 0,-1 0 0,1 0 0,0 0 0,0 0 0,0 0 0,0 0 0,0 0 0,0 0 0,1-4 0,4-2 32,-4 6-15,0 1-1,0-1 1,0 1-1,0-1 1,0 0-1,-1 1 1,1-1-1,-1 0 1,1 1-1,0-5 1,1-2 377,9-14 438,-10 21-782,0-1 0,0 0 1,-1 0-1,1 0 0,-1 0 0,1 0 0,-1 0 0,0 0 0,0 0 0,0 0 0,0 1 1,0-1-1,0 0 0,-1-2 0,0-1 73,1 2 154,3 3-144,-2 0-155,0 0-1,0 1 1,0-1-1,0 0 1,0 1-1,-1-1 1,1 0-1,0 1 1,0-1-1,0 1 0,0 0 1,-1-1-1,1 1 1,0 0-1,0-1 1,-1 1-1,1 0 1,-1 0-1,1-1 1,-1 1-1,1 0 1,-1 0-1,1 0 0,0 1 1,8 30 382,-4-17-258,6 7 133,-6 8-81,6 3 44,-8-20-166,-3-10-56,0-1 1,1 1-1,-1-1 0,1 0 0,0 1 0,0-1 0,0 0 0,0 0 1,0 1-1,0-1 0,0 0 0,1 0 0,-1 0 0,3 2 0,-1-1-1,0 1-1,0 0 1,-1 0-1,5 8 0,5 7 58,-9-16 198,-3-3-1,0 0 192,0 0-303,0 0-636,0-2 101,0 1 0,0-1 0,0 0 0,1 0 1,-1 1-1,1-1 0,-1 1 0,1-1 0,-1 0 0,1 1 0,0-1 0,0 1 0,1-2 0,3-6-513,-4 8 737,0-1-1,-1 1 1,0-1 0,1 1 0,-1-1 0,0 1 0,0-1 0,0 1 0,0-2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2816,'0'0'917,"0"0"-565,0 0-122,0 0 170,0 0-16,0 3 405,0 9-614,0 0 0,1 1 0,0-1 0,1 0 0,0 0 0,1 0 0,1 0 0,0-1 0,0 1 0,8 13 0,3 7-237,18 57-1,-29-76-105,1-3 393,0 1 0,13 16 0,-3-2 177,-9-9-525,-3-11-181,8-4-528,5-1-2890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3072,'0'0'976,"0"3"-587,0-1-336,0-1-1,0 1 1,-1-1-1,1 1 1,0-1-1,-1 0 0,0 1 1,1-1-1,-1 1 1,1-1-1,-3 3 1,2-3 36,0 1 0,0 0 0,0 0 0,0 0 0,0 0 0,0 0 0,1 0 0,-1 0 0,1 1 0,-1-1 0,1 0 0,0 3 0,-1 0 35,1-1 0,-1 0 1,1 0-1,-1 0 0,0 0 0,-1 0 1,1 0-1,-1 0 0,-3 6 0,4-7-58,0 0 0,0 0-1,1 0 1,-1 0 0,1 0-1,0 0 1,0 0 0,0 0-1,0 0 1,1 4 0,-1 2 22,0-4-52,0 0 0,-1-1 0,2 1 0,-1 0 1,0 0-1,1-1 0,0 1 0,0 0 0,1-1 0,-1 1 0,1-1 0,4 8 0,-3-4 24,2-1 100,9-5 52,15-2-100,39 0 193,-60-1-266,-1 0 0,1 0 0,-1-1-1,1 0 1,-1 0 0,12-6-1,13-4-425,-26 11 441,-1-1 0,1 0-1,-1-1 1,0 1 0,1-1 0,5-4 0,-10 6-30,0 0 1,-1 0-1,1 1 0,0-1 1,-1 0-1,1 0 1,-1 0-1,1 0 1,-1 0-1,0 0 1,1 0-1,-1 0 0,0 0 1,0 0-1,0 0 1,0 0-1,0 0 1,0 0-1,0 0 0,0 0 1,0 0-1,0 0 1,0 0-1,-1 0 1,1 0-1,-1-1 1,0-1 27,-1 0 0,1 0 0,-1 1 0,0-1 0,0 1 0,-4-4 0,-59-60 940,63 64-989,1 1-2,0-1-1,0 1 0,-1 0 1,1 0-1,0 0 0,0 0 1,-1 0-1,1 0 0,-1 1 1,1-1-1,0 0 0,-1 1 0,0-1 1,1 1-1,-1-1 0,1 1 1,-1 0-1,1 0 0,-1-1 1,0 1-1,-2 1 0,-9-1-741,13 2-406,0 0 679,0 0-1,1 0 0,-1-1 0,1 1 0,-1 0 1,1-1-1,0 1 0,-1 0 0,1-1 0,2 4 1,2 3-679,-4-6 918,0-1 1,-1 1 0,0-1 0,1 1-1,-1-1 1,0 1 0,0-1-1,0 1 1,0 1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2304,'0'0'752,"0"-2"-453,0 1-266,0 1 1,0-1 0,0 1-1,0-1 1,0 1-1,0-1 1,0 1 0,0-1-1,0 1 1,0-1 0,0 1-1,1-1 1,-1 1 0,0-1-1,0 1 1,1-1 0,-1 1-1,0-1 1,1 1 0,-1 0-1,0-1 1,1 1 0,-1 0-1,0-1 1,1 1-1,-1 0 1,1-1 0,-1 1-1,1 0 1,-1 0 0,1-1-1,-1 1 1,1 0 0,-1 0-1,1 0 1,-1 0 0,1 0-1,-1 0 1,1 0 0,-1 0-1,2 0 1,3-3 734,7-8-282,1 0 1,14-9 0,6-3-134,43-26-364,23-28 267,-90 70-213,-6 6-33,-1-1 0,0 1 0,0-1 0,0 0 0,0 0 0,3-3-1,3-15 43,-7 17-46,-1 1 1,1 0 0,0 0-1,-1 0 1,1 0-1,0 0 1,0 0 0,1 0-1,1-2 1,-3 3-4,1 1-1,-1 0 1,0 0 0,0 0 0,1-1 0,-1 1-1,0 0 1,0 0 0,0 0 0,1-1-1,-1 1 1,0 0 0,0-1 0,0 1 0,0 0-1,1 0 1,-1-1 0,0 1 0,0 0 0,0-1-1,0 1 1,0 0 0,0-1 0,0 1 0,0 0-1,0-1 1,0 1 0,0 0 0,0 0-1,0-1 1,0 1 0,0 0 0,0-1 0,0 1-1,-1 0 1,1-1 0,0 1 0,0 0 0,0 0-1,0-1 1,-1 1 0,1 0 0,0 0 0,0-1-1,-1 1 1,1 0 0,0 0 0,-1-1 0,1 1-2,-6 2-47,-1 1-1,1 0 0,-8 5 1,9-3 57,-1 0 1,1 0-1,0 1 1,0-1-1,1 1 1,0 0 0,-4 8-1,-2 0 19,-31 49 114,25-32-99,0 2 0,3 0 0,0 0 0,-13 63-1,14-44-53,6-29 7,0 1 1,2 0-1,-1 31 0,5-45 30,-1-3 24,1 1-1,1 0 1,0-1 0,2 12 0,-3-17-36,0-1 0,1 0 1,-1 1-1,1-1 1,-1 0-1,1 0 0,-1 0 1,1 1-1,0-1 1,0 0-1,0 0 0,0 0 1,-1 0-1,1 0 1,0 0-1,1-1 0,-1 1 1,0 0-1,0 0 1,0-1-1,0 1 0,1-1 1,-1 1-1,0-1 1,0 1-1,1-1 0,-1 0 1,0 0-1,1 0 1,1 0-1,2 1 0,-1-1 1,0-1-1,1 1 0,-1-1 0,0 1 1,0-1-1,1-1 0,-1 1 0,0 0 1,0-1-1,0 0 0,0 0 1,-1 0-1,1 0 0,-1-1 0,1 0 1,-1 1-1,0-1 0,4-5 0,-3 4 5,0 1 0,0-1 1,0 0-1,-1 0 0,1 0 1,-1 0-1,0-1 1,0 1-1,-1-1 0,1 0 1,-1 0-1,3-10 1,-3-1 23,-1 0 0,-1-1 1,0 1-1,-1 0 0,-1 0 1,-1-1-1,-8-27 0,6 28-30,-1 1 0,-1-1 0,0 1 0,-13-19 0,19 32-15,-4-7-23,-1 1-1,0 0 1,0 0 0,-1 1-1,-10-9 1,10 9-41,0 1 1,1-1-1,-12-16 0,16 20 37,-1-1 0,1 1 0,-1-1-1,0 1 1,-1 0 0,1 0 0,0 0-1,-7-3 1,4 2-49,5 4 69,1 0-1,-1 0 1,1 0-1,-1 0 1,1 0-1,-1-1 0,1 1 1,-1 0-1,1 0 1,0-1-1,-1 1 1,1 0-1,0 0 1,-1-1-1,1 1 1,-1-1-1,1 1 1,0 0-1,0-1 1,-1 1-1,1-1 1,0 1-1,0 0 1,0-1-1,-1 1 1,1-1-1,0 1 1,0-1-1,0 1 1,0-1-1,0 1 0,0-1 1,0 1-1,0-1 1,0 0-1,3-4-312,-1 3 307,1 0 0,-1 1-1,1-1 1,0 1 0,0-1-1,0 1 1,0 0 0,-1 0-1,1 1 1,0-1-1,1 1 1,-1-1 0,4 1-1,50 0 116,-30 1-65,-7-2-1,36-6-1,-38 3-30,33 0-1,-20 3-56,-23 0 9,1 1 0,0-1 1,0 2-1,0 0 0,14 2 0,16 14-69,-37-16 115,1 0 0,0 1 1,0-1-1,-1 1 0,1 0 0,0 0 0,-1 0 1,0 0-1,1 0 0,-1 1 0,0-1 0,0 1 1,-1-1-1,1 1 0,0 0 0,-1-1 0,0 1 1,1 0-1,0 5 0,4 19 50,5-5-31,-6 8-65,22 49 171,-26-75 46,0 0 0,0-1-1,-1 1 1,1 7 0,-1-7 218,-1-12-394,-2 0 130,1 3-86,0-1 0,0 0 0,0 0 0,0 0 0,1 0 0,0 0 0,0 0 0,1-7 0,0-33-234,0 42 176,0 1-1,0-1 0,1 1 1,-1 0-1,1-1 0,0 1 0,0 0 1,0 0-1,3-6 0,0-2-34,8-16-199,-7 19 132,-3 3 66,-2 4 44,1 0 0,-1 1 1,0-1-1,1 0 0,-1 1 0,0-1 1,1 1-1,-1-1 0,1 0 1,-1 1-1,1-1 0,-1 1 0,1-1 1,-1 1-1,1 0 0,-1-1 0,1 1 1,0-1-1,-1 1 0,1 0 0,1-1 1,3-1-11,3-3 1,-6 4-1,-1 0-1,1 0 0,-1 0 1,1 0-1,-1 0 1,1 1-1,-1-1 0,1 1 1,0-1-1,-1 1 0,1 0 1,0-1-1,2 1 0,12-1-108,-11 1 99,-1-1 0,1 1 0,0 0 0,-1 0 1,1 0-1,-1 1 0,1 0 0,7 2 0,-7 0 133,0 1 1,0 0 0,-1 0-1,5 6 1,-7-8-16,-1-1-79,-1-1-1,0 1 0,1-1 0,-1 1 0,0-1 0,1 1 0,-1-1 0,0 1 0,0-1 1,0 1-1,1 0 0,-1-1 0,0 1 0,0-1 0,0 1 0,0 0 0,0-1 1,0 1-1,0 0 0,0-1 0,-1 1 0,1-1 0,0 1 0,0 0 0,0-1 1,-1 1-1,1-1 0,0 1 0,0-1 0,-1 1 0,0 0 18,-2 4 28,-1 0-1,0 0 1,0-1 0,-6 5 0,8-7-31,1-1-10,1-1 0,-1 1 1,1-1-1,-1 0 1,1 1-1,-1-1 0,1 0 1,-1 0-1,1 1 1,-1-1-1,0 0 0,1 0 1,-1 0-1,0 0 0,1 0 1,-1 0-1,1 0 1,-1 0-1,0 0 0,1 0 1,-1 0-1,0 0 1,1 0-1,-1 0 0,0-1 1,1 1 16,-3 0 197,4 0-210,0 0 1,0 0-1,0 0 1,0-1-1,0 1 0,0 0 1,0 0-1,-1-1 0,1 1 1,0-1-1,0 1 0,0-1 1,0 1-1,0-1 1,-1 1-1,1-1 0,0 0 1,0 1-1,-1-1 0,1 0 1,-1 0-1,1 1 1,-1-1-1,1 0 0,-1 0 1,1 0-1,-1 0 0,1-1 1,10-14 90,-8 13-72,1 0 0,0 0 0,0 1 0,1 0 0,-1-1 0,0 1 0,7-2-1,12-7 252,-4-2-180,-13 9-192,0 0 1,0 0-1,0 0 0,0 1 1,0 0-1,1 0 1,0 1-1,12-4 0,24 1-2306,-37 3 2042,0 0 1,0 0-1,-1 0 0,8-4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67 2912,'0'-2'99,"0"0"0,0 0 0,-1-1-1,1 1 1,-1 0 0,1 1 0,-1-1 0,0 0 0,0 0 0,0 0 0,-1-2 0,1 2-66,0 1 1,0-1-1,0 1 1,0-1-1,1 1 1,-1-1-1,1 1 1,-1-1 0,1 0-1,-1 1 1,1-3-1,0 2 629,0 2-225,0 0-123,0 0-106,0-3 102,0-8-102,0 8-107,-3 3-53,3 0-45,-1 0-1,1 0 0,-1 0 1,1 0-1,-1 0 1,1 0-1,-1 0 0,1 0 1,-1 0-1,1 1 1,-1-1-1,1 0 0,-1 0 1,1 0-1,-1 1 1,1-1-1,-1 0 1,1 0-1,0 1 0,-1-1 1,1 0-1,0 1 1,-1-1-1,1 1 0,0-1 1,-1 0-1,1 1 1,0-1-1,0 1 1,-1-1-1,1 1 0,0-1 1,0 1-1,0-1 1,0 1-1,0-1 0,0 1 1,-1-1-1,1 1 1,0-1-1,1 2 0,-1 1 73,-3-3-11,2 0-55,0 0-1,1 0 1,-1 0-1,0 0 1,0 0-1,0 1 1,1-1 0,-1 0-1,0 1 1,1-1-1,-1 1 1,0-1-1,1 1 1,-1-1-1,0 1 1,1-1-1,-1 1 1,1-1 0,-1 1-1,1 0 1,-1 0-1,-10 22 163,4-6-18,-23 32 354,8-10-400,0 1-17,11-2 177,-4-6-122,8-18-62,0 0 0,-7 25 0,5-7-8,-5 20 117,-3-1 0,-25 57 0,23-59 48,11-38 372,7-11-640,1 0 1,0 0-1,0 0 0,0 0 0,-1 0 1,1 0-1,0 0 0,0 0 1,0 0-1,0 0 0,-1 0 0,1-1 1,0 1-1,0 0 0,0 0 0,0 0 1,0 0-1,-1 0 0,1 0 1,0-1-1,0 1 0,0 0 0,0 0 1,0 0-1,0 0 0,0-1 0,0 1 1,0 0-1,0 0 0,-1 0 1,1 0-1,0-1 0,0 1 0,0 0 1,0 0-1,0 0 0,0-1 0,-1-32-3532,1 24 3024,0-37-2387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3904,'9'-8'279,"0"1"-1,0-1 1,1 2 0,0 0-1,14-7 1,-1 2-38,25-7 0,-40 16-41,0 0-1,-1 1 0,1 0 0,0 0 1,0 0-1,0 1 0,14 2 0,8-1-65,-27-1-131,5 0 23,0 0 0,0 0-1,0 1 1,8 2 0,-13-2-7,0 0 0,0 0 0,0 0 0,0 1 0,0-1 1,0 1-1,0 0 0,-1-1 0,1 1 0,-1 0 0,1 1 0,-1-1 0,0 0 1,0 1-1,2 2 0,-3-4-12,1 3 38,1 0 0,-1 0 0,0 1 0,3 5 0,-5-8-28,1 0-1,0 0 1,-1-1-1,0 1 0,0 0 1,1 0-1,-1 0 0,0 0 1,0-1-1,-1 1 0,1 0 1,0 0-1,-1 0 1,1-1-1,-1 1 0,1 0 1,-1 0-1,0-1 0,-1 3 1,-3 3-10,-1-1 1,-1 0-1,1 0 0,-1 0 1,0 0-1,0-1 1,-1-1-1,1 1 0,-10 3 1,-6 3-65,0-2 0,-26 7 1,-96 31-867,124-44-730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17 3648,'28'-14'1173,"-23"12"-703,-8 2-140,2 0-203,-1 0-1,0 0 1,1 1 0,-1-1-1,0 1 1,1-1 0,-1 1-1,1 0 1,-4 2 0,-8 3 169,-1-2-162,12-4-108,-1 0 0,1 1 0,0-1 1,-1 1-1,1 0 0,0 0 0,0 0 1,-1 0-1,1 1 0,0-1 0,0 0 1,0 1-1,-2 1 0,1 0-13,1-1-1,-1 0 1,-1 0 0,1 0 0,0 0-1,0-1 1,-1 1 0,1-1-1,-1 0 1,1 0 0,-6 1-1,4-2-10,1 1-1,0 1 0,0-1 0,0 0 0,0 1 0,-6 3 0,8-3 15,-1 0-1,0 0 1,0-1 0,1 1-1,-1-1 1,0 0 0,0 0-1,0 0 1,0 0 0,0 0-1,-1 0 1,1-1-1,0 0 1,-5 0 0,6 1-16,0-1 1,0 0 0,0 0 0,-1 1-1,1-1 1,0 1 0,0-1-1,0 1 1,1 0 0,-1 0-1,0 0 1,0 0 0,0 0-1,1 1 1,-1-1 0,0 0 0,-2 4-1,3-4 2,0 0 0,0 1-1,-1-1 1,1 0 0,-1 0-1,1 0 1,-1 0 0,0 0-1,1 0 1,-1 0 0,0 0-1,1-1 1,-1 1 0,0-1-1,0 1 1,0-1 0,-2 0-1,-9 0-112,10-1 124,0 1 0,-1 0-1,1 0 1,0 0 0,-1 0-1,1 1 1,0-1 0,0 1 0,-5 1-1,0 2 88,4-3-90,1 1 1,-1 0-1,0 0 0,1 0 1,0 0-1,-1 0 0,1 1 1,0-1-1,0 1 0,-4 5 1,-58 90 133,62-94-141,1 1 1,0-1-1,0 1 1,1 0-1,-1 0 1,0 6-1,-3 10 31,-1-5 18,4-13-42,1 1-1,0-1 1,0 1 0,0-1-1,0 1 1,1 0 0,-1-1-1,1 5 1,0 8 50,1-10-33,-1 1 0,0 0 1,-1-1-1,1 1 1,-3 7-1,-3 0 73,5-13-92,0 0 1,0 1-1,0-1 0,1 1 1,-1-1-1,0 1 0,1-1 1,0 1-1,-1 0 0,1-1 0,0 1 1,0 1-1,0 27-99,2-24 219,9 5-21,-10-11-97,-1 1-1,1-1 1,0 0-1,-1 1 1,1-1-1,-1 0 1,1 1-1,0-1 1,-1 0 0,1 0-1,0 1 1,-1-1-1,1 0 1,0 0-1,0 0 1,-1 0-1,1 0 1,0 0-1,-1 0 1,1 0 0,0 0-1,-1-1 1,2 1-1,0 0 18,0 0-22,0 0-1,-1 0 1,1 0-1,0 0 1,0 1-1,-1-1 1,1 1-1,-1-1 1,1 1-1,-1 0 1,1 0-1,2 1 1,-2-1 0,-1 0 1,1 0 0,0 0 0,0 0-1,0 0 1,0 0 0,-1-1 0,1 1-1,0-1 1,0 0 0,0 1 0,4-1-1,7-1 9,-8 1-185,1-1 0,0 1 0,0 0 0,0 0 0,0 1 0,-1 0 0,8 2 0,-2 1-903,-8-2 638,0-1 0,0 0 0,1 1 0,-1-1 0,0-1 0,1 1 0,-1 0 1,6-1-1,8 0-1559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5216,'-33'-16'1952,"49"16"-1536,-16 0-96,17-17 256,-17 17-384,16 0 192,1-16-224,15 16 224,1-16-256,16-1-256,0 17 64,33 0-5120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7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 3712,'-1'0'34,"1"0"0,0 1 1,-1-1-1,1 0 0,0 0 1,-1 0-1,1 0 0,0 0 0,-1 0 1,1 0-1,0 0 0,-1 0 1,1 0-1,0 0 0,-1 0 1,1 0-1,0 0 0,0-1 0,-1 1 1,1 0-1,0 0 0,-1 0 1,1 0-1,0 0 0,0-1 0,-1 1 1,1 0-1,0 0 0,0-1 1,-1 1-1,1 0 0,0 0 0,0-1 1,0 1-1,-1 0 0,1-1 1,7-7 361,-6 7-376,2-2 348,-3 3 421,-3 0-229,-8 0 6,8 0-198,-2 3-38,-14 6-212,-54 29 788,61-32-661,1 2 1,-1-1-1,-17 17 1,27-22-208,0 0-1,1 0 1,-1 0 0,0-1 0,1 2 0,-1-1 0,1 0 0,0 0-1,0 0 1,0 1 0,0-1 0,0 0 0,0 1 0,0-1 0,1 1-1,0-1 1,-1 1 0,1-1 0,0 4 0,1-3-4,-1 0 1,1 0 0,0-1-1,0 1 1,0 0-1,1-1 1,-1 1-1,1-1 1,-1 1-1,1-1 1,0 0-1,0 0 1,0 0-1,3 3 1,2 1 26,0-1 0,1 0 1,0-1-1,-1 1 0,1-2 1,0 1-1,1-1 0,-1 0 0,17 2 1,17-1-918,67-4 1,-49-1-2672,16 1 338,-21 0 688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4064,'-13'0'1307,"10"0"-801,3 0-133,0 0 326,-3 3-166,-1 1-254,2-2-201,-1 0-1,1-1 1,0 1-1,0 1 0,1-1 1,-1 0-1,0 0 1,1 1-1,-1-1 1,1 1-1,0-1 0,-1 4 1,-4 35 583,-5-3-272,10-27-360,0 0-1,1-1 0,0 1 0,0 0 1,1 0-1,1 0 0,0 0 0,0 0 1,7 16-1,-6-19 6,1 0 0,0 0 0,5 7 0,-8-12-17,1-1 1,0 0-1,0 0 1,0 1-1,0-1 0,0 0 1,0-1-1,0 1 1,1 0-1,-1-1 1,1 1-1,4 1 1,-3-2 12,-1 0 0,1 0 1,0-1-1,0 1 0,-1-1 1,1 0-1,0 0 0,0 0 1,-1-1-1,1 1 0,0-1 1,0 0-1,-1 0 0,1 0 1,-1-1-1,1 1 0,-1-1 1,1 0-1,-1 0 0,0 0 1,0 0-1,0 0 0,0-1 1,2-2-1,-1 1 4,0 0-1,-1-1 1,1 1-1,-1 0 1,0-1 0,-1 0-1,1 0 1,-1 0-1,0 0 1,0 0 0,0 0-1,-1-1 1,0 1-1,0-1 1,0-6 0,-1 5 64,0 0-1,-1 1 1,0-1 0,0 0 0,-1 1 0,-4-12 0,4 10-53,1 6-43,1 1 0,-1-1-1,1 0 1,-1 1 0,0-1 0,1 0-1,-1 1 1,0-1 0,0 1-1,0-1 1,-1 1 0,1 0-1,0-1 1,0 1 0,-1 0 0,1 0-1,0 0 1,-1 0 0,0 0-1,1 0 1,-3-1 0,0 0-13,-2 0-58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33 1248,'0'0'389,"0"0"-239,0 0-22,0 0 186,0 0-31,0 0 218,0 0-138,0 0-38,0 0-154,0 0-54,0 0-15,0 0 74,0-3-43,0 3-127,0-1 1,0 1-1,0-1 1,0 1-1,0-1 1,0 0-1,0 1 1,0-1-1,0 1 1,0-1-1,1 1 1,-1 0-1,0-1 1,0 1-1,0-1 0,1 1 1,-1-1-1,0 1 1,1-1-1,-1 1 1,0 0-1,1-1 1,-1 1-1,0 0 1,1-1-1,-1 1 1,1 0-1,-1 0 1,1-1-1,-1 1 1,1 0-1,-1 0 1,1 0-1,-1 0 1,1-1-1,-1 1 0,1 0 1,-1 0-1,1 0 1,-1 0-1,2 0 1,0 0 84,-2 0 15,0 0 118,0-2-74,0-7-60,0 13-69,0-3-7,0-8 37,0 4 140,0 3-47,0 0-53,0 0 16,0 0 207,0 0-111,0 0-139,0 0-11,-2 0 6,-12 0 128,14 0-203,0 0-22,0 0-20,0 0-6,0 0 0,0 3 10,0-3 57,0 1-1,0-1 0,0 1 1,0-1-1,0 1 0,0-1 0,0 1 1,0 0-1,0-1 0,0 1 0,-1-1 1,1 1-1,0-1 0,0 1 1,0-1-1,-1 0 0,1 1 0,0-1 1,-1 1-1,1-1 0,0 1 0,-1-1 1,1 0-1,-1 1 0,1-1 0,0 0 1,-1 1-1,1-1 0,-1 0 1,1 0-1,-1 0 0,1 1 0,-1-1 1,1 0-1,-1 0 0,1 0 0,-1 0 1,0 0-1,1 0 0,-1 0 1,1 0-1,-1 0 0,1 0 0,-1 0 1,1 0-1,-1-1 0,1 4 67,0 8-31,0-11-38,0 0 1,0 0-1,0 0 1,0 0-1,0 1 1,0-1-1,0 0 1,0 0-1,0 0 0,0 0 1,0 0-1,0 0 1,0 0-1,0 0 1,0 0-1,0 1 1,0-1-1,0 0 1,0 0-1,0 0 1,0 0-1,0 0 1,0 0-1,0 0 0,-1 0 1,1 0-1,0 0 1,0 0-1,0 0 1,0 1-1,0-1 1,0 0-1,0 0 1,0 0-1,0 0 1,0 0-1,0 0 1,0 0-1,-1 0 1,1 0-1,0 0 0,0 0 1,0 0-1,0 0 1,0 0-1,0 0 1,0 0-1,0 0 1,0 0-1,0 0 1,-1 0-1,1 0 1,0 0-1,0 0 1,0 0-1,0 0 0,-1 0 1,0 0-1,1 0 1,-1 0-1,0 0 0,1 0 1,-1 0-1,0 0 0,1 0 1,-1 1-1,0-1 0,0 0 1,1 0-1,-1 1 0,0 0 1,-5 9-49,-1-6-163,14-5 107,-4 1 227,-3 0-1,0 3 12,0 8-76,0-8-95,0-3 26,0 2 102,0-1-86,0 0 0,0-1 0,0 1 0,0-1-1,0 1 1,0 0 0,0-1 0,-1 1 0,1-1 0,0 1 0,0-1 0,-1 1-1,1-1 1,0 1 0,-1-1 0,1 1 0,0-1 0,-1 1 0,1-1 0,-1 1-1,1-1 1,-1 0 0,0 1 0,0 0-1,0-1 1,1 1-1,-1-1 0,1 1 0,-1-1 1,1 1-1,-1-1 0,1 1 1,-1-1-1,1 1 0,-1 0 0,1-1 1,-1 1-1,1 0 0,0 0 1,0-1-1,-1 1 0,1 0 0,0 0 1,0-1-1,0 1 0,0 0 1,0 0-1,0 0 0,0 46-73,0-44 111,-1-2-25,0 4 3,3 19 34,-2-23-43,0 0 0,0 0-1,0 0 1,0 0 0,0 0 0,0 0-1,0 0 1,0 1 0,1-1-1,-1 0 1,0 0 0,1 0 0,0 1-1,0-2-14,-1 1 1,1-1-1,-1 0 0,1 1 0,-1-1 0,1 0 0,-1 0 0,1 0 0,-1 1 0,1-1 0,-1 0 1,1 0-1,0 0 0,-1 0 0,1 0 0,-1 0 0,1 0 0,0 0 3,-1 0 0,0 0 0,0 0 0,0 0 0,0-1 0,0 1 1,0 0-1,0 0 0,0 0 0,0 0 0,1 0 0,-1 0 0,0 0 0,0 0 0,0 0 0,0 0 0,0 1 0,0-1 0,0 0 0,0 0 0,0 0 1,0 0-1,1 0 0,-1 0 0,0 0 0,0 0 0,0 0 0,0 0 0,0 0 0,0 0 0,0 0 0,0 0 0,0 0 0,0 0 0,0 0 0,0 1 0,0-1 1,0 0-1,0 0 0,0 0 0,0 0 0,0 0 0,0 0 0,0 0 0,0 0 0,0 0 0,0 0 0,0 1 0,0-1 0,0 0 0,0 0 0,0 0 1,0 0-1,0 0 0,0 0 0,0 0 0,0 1 2,0 0 0,0 0 0,0-1 0,0 1 0,0 0 0,0-1 0,1 1 0,-1 0 0,0-1 0,0 1 1,1 0-1,-1-1 0,0 1 0,1 0 0,7 5 52,-11 1 18,1-3 2,10-2-30,-8-2-44,0 0 1,0 0 0,0 0 0,0 0-1,0 0 1,0 0 0,1 0 0,-1 0-1,0 0 1,0 0 0,0 0-1,0 0 1,0 0 0,0 0 0,0 0-1,0 0 1,0 0 0,0 0-1,1 0 1,-1 0 0,0 0 0,0 0-1,0 0 1,0 1 0,0-1-1,0 0 1,0 0 0,0 0 0,0 0-1,0 0 1,0 0 0,0 0 0,1 0-1,-1 0 1,0 0 0,0 0-1,0 0 1,0 0 0,0 1 0,0-1-1,0 0 1,0 0 0,0 0-1,0 0 1,0 0 0,0 0 0,0 0-1,0 0 1,0 0 0,0 1-1,0-1 1,0 0 0,0 0 0,0 0-1,0 0 1,0 0 0,0 1-4,-1-1 1,1 0-1,0 1 0,0-1 1,0 1-1,0-1 1,1 1-1,-1-1 1,0 1-1,0-1 0,0 0 1,0 1-1,0-1 1,1 1-1,-1-1 1,0 0-1,0 1 0,0-1 1,1 0-1,-1 1 1,0-1-1,1 0 1,-1 1-1,0-1 0,1 0 1,-1 1-1,0-1 1,1 0-1,-1 0 0,1 1 1,6 4-121,-1 5 60,5-4 213,-7 1-60,-4-7-81,1 1-1,-1-1 0,0 1 0,0-1 0,1 0 1,-1 1-1,0-1 0,1 1 0,-1-1 1,1 0-1,-1 1 0,0-1 0,1 0 0,-1 1 1,1-1-1,-1 0 0,1 0 0,-1 0 1,1 1-1,-1-1 0,1 0 0,-1 0 0,1 0 1,-1 0-1,1 0 0,-1 0 0,1 0 1,-1 0-1,1 0 0,-1 0 0,2 0 0,28 0 297,-27 0-128,-1-3-74,9-8-92,-11 11-10,1-1-1,-1 1 0,0 0 0,1-1 1,-1 1-1,0 0 0,1-1 0,-1 1 1,0 0-1,1 0 0,-1-1 0,1 1 1,-1 0-1,0 0 0,1 0 0,-1 0 1,1-1-1,-1 1 0,1 0 0,-1 0 1,1 0-1,-1 0 0,1 0 1,-1 0-1,0 0 0,2 1 0,3-3-5,-5 2 5,0-1 0,1 1 0,-1-1-1,0 0 1,1 1 0,-1-1 0,0 0 0,0 1 0,0-1 0,0 0 0,0 0 0,0 1 0,0-1 0,0 0 0,0 1 1,0-1-1,0 1-1,0 0 1,0 0 0,0 0 0,0 0-1,0 0 1,0 0 0,0 0 0,0 0 0,0 0-1,0 0 1,0-1 0,0 1 0,0 0 0,0 0-1,0 0 1,0 0 0,0 0 0,0 0-1,0 0 1,0 0 0,0 0 0,0 0 0,0-1-1,0 1 1,1 0 0,-1 0 0,0 0-1,0 0 1,0 0 0,0 0 0,0 0 0,0 0-1,0 0 1,0 0 0,0 0 0,0 0 0,0 0-1,0 0 1,1 0 0,-1 0 0,0 0-1,0 0 1,0 0 0,0 0 0,0 0 0,0 0-1,0 0 1,0 0 0,0 0 0,0 0 0,1 0-1,-1 0 1,0 0 0,0 0 0,0 0-1,0 0 3,1 0-1,-1 0 0,1 0 0,-1 0 0,1 0 0,-1 0 1,1 0-1,-1 0 0,0 0 0,1 0 0,-1-1 0,1 1 1,-1 0-1,0 0 0,1 0 0,-1 0 0,1-1 1,-1 1-1,0 0 0,1-1 0,-1 1 0,0 0 0,1 0 1,-1-1-1,0 1 0,0-1 0,1 1 0,-1 0 0,0-1 1,0 0-1,5-6 69,2 3-14,-2 0-11,-3-10 156,-2 11 65,1-27-283,0 27-6,-1 1 1,0 0-1,0 0 0,-1-1 1,1 1-1,0 0 0,-1 0 1,1-1-1,-3-3 0,-5 1 158,10-4-59,-2 8-72,1 1 0,-1-1 0,0 1 0,0-1 1,0 0-1,0 1 0,1-1 0,-1 1 0,0-1 0,0 0 0,0 1 0,0-1 0,-1 0 0,1 1 0,0-1 0,0 0 0,0 1 0,0-1 1,-1 1-1,1-1 0,0 1 0,0-1 0,-1 0 0,1 1 0,-1-1 0,1 1 0,0-1 0,-1 1 0,1 0 0,-2-2 0,0-3 29,2-9-26,0 13-5,0-1 0,0 1 0,0-1 0,-1 1 0,1-1 0,0 1 0,0-1 0,-1 1 0,0-2 0,-3-2 47,1 0 0,-1 1 0,0-1 0,-6-4 0,8 7 0,-1-1 48,0 0-53,-8-7 160,11 9-201,-1 1 1,1-1-1,0 1 1,-1-1-1,1 0 1,0 1-1,-1-1 1,1 1 0,0-1-1,0 1 1,0-1-1,-1 0 1,1 1-1,0-1 1,0 0-1,0 1 1,0-1-1,0 1 1,0-1-1,0 0 1,0 1 0,1-1-1,-1 0 1,0 1-1,0-2 1,1 2 0,-1 0-3,0 0-1,0 0 1,0 0-1,0 0 1,0 0-1,0 0 1,0-1-1,0 1 1,0 0-1,0 0 1,0 0-1,0 0 1,0 0-1,0 0 1,0 0 0,0 0-1,0 0 1,0 0-1,0-1 1,0 1-1,0 0 1,0 0-1,0 0 1,-1 0-1,1 0 1,0 0-1,0 0 1,0 0-1,0 0 1,0 0 0,0 0-1,0 0 1,0 0-1,0-1 1,0 1-1,0 0 1,0 0-1,0 0 1,-1 0-1,1 0 1,0 0-1,0 0 1,0 0-1,0 0 1,0 0 0,0 0-1,0 0 1,0 0-1,0 0 1,-1 0-1,1 0 1,0 0-1,0 0 1,0 0-1,0 0 1,0 0-1,-27 0-63,24 0 16,3 0 112,0 3-458,0 8-1612,0-8 540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50 3968,'0'-41'1285,"0"34"-948,-2 6-157,0 1-143,-1 1-1,1-1 1,0 0-1,0 1 0,0 0 1,0 0-1,0-1 0,0 1 1,0 0-1,1 1 1,-1-1-1,0 0 0,1 0 1,-4 3-1,-21 27-240,21-25 198,-1 1-17,-141 163-60,51-82 152,-40 43-5,-105 93 181,-54 3 945,140-126-492,19-10-176,-91 61 572,168-117-796,32-20-232,1 1-1,0 1 1,-33 31-1,57-46-190,7-2-16,7-1 50,0 0 0,0-1 1,16-5-1,-10 2 32,14-1-31,2 1 1,55-1-1,-37 4 7,7-2 20,166-6 9,23 19 52,-135-4-28,102 0-2,-112-1 27,302 6 5,-52-2 0,149-2 0,-234-17 32,-6 5 112,-5-5-38,-33 9-42,-128 2-41,138-3 109,-148-3-76,44-2 53,-12 8 483,-114 0-545,18 2 183,-21-2-218,-1 0 0,1 0-1,-1 1 1,1-1 0,-1 0-1,0 0 1,1 0 0,-1 1-1,1-1 1,-1 0 0,0 1-1,1-1 1,-1 0 0,0 1-1,1-1 1,-1 0 0,0 1-1,1-1 1,-1 1 0,0-1 0,0 1-1,0-1 1,1 1 0,-1-1-1,0 0 1,0 1 0,0-1-1,0 1 1,0-1 0,0 1-1,0 0 1,0-1-9,0 0-1,0 0 1,0 0-1,0 0 1,0 0 0,0 1-1,0-1 1,0 0 0,0 0-1,0 0 1,0 0-1,0 0 1,0 0 0,0 0-1,0 0 1,0 0 0,0 1-1,0-1 1,0 0-1,0 0 1,0 0 0,0 0-1,0 0 1,0 0 0,0 0-1,0 0 1,0 0-1,0 0 1,0 0 0,0 0-1,0 1 1,-1-1-1,1 0 1,0 0 0,0 0-1,0 0 1,0 0 0,0 0-1,0 0 1,0 0-1,0 0 1,0 0 0,0 0-1,-1 0 1,1 0 0,0 0-1,0 0 1,0 0-1,0 0 1,0 0 0,0 0-1,0 0 1,0 0-1,0 0 1,0 0 0,-1 0-1,-62 0-2316,31 0 906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3328,'-14'-13'1061,"13"10"-783,5 0-129,40-24 54,-42 26-206,0 0 1,0 1-1,0 0 1,0-1 0,0 1-1,0 0 1,0 0 0,4 0-1,-6 0 3,24-1-2,28-5-1,0-1 14,46 2 37,20-6 128,32 8 469,497 3 635,-239-8-1068,6 0 18,-31 0-119,-6-1-99,-277 10 54,166-4 124,-169-3-122,98-2 77,23 8 1754,-207 0-1589,-21-1-14,4 1-191,0 0 0,0 1 0,1-1 0,-8 3 0,-64 24 71,39-21-379,27-3 151,-24 10-8,15-2 71,8-8-27,10-3 13,0 0 1,0 0-1,1 0 0,-1 1 0,0-1 0,0 1 0,1 0 1,-1-1-1,0 1 0,1 0 0,-1 0 0,1 0 1,-1 0-1,1 0 0,-1 0 0,1 1 0,0-1 0,-1 0 1,1 1-1,-1 1 0,-33 44-15,-15 23-172,24-28 134,-62 75 0,44-69 73,-73 87 137,69-71-29,-63 112 0,54-59 25,-1-7 196,50-94-296,-7 16 116,-2-1 1,-30 43 0,17-32-52,10-15 26,0 0 0,-25 24 0,33-39-129,4-2 31,-1-2 1,-12 10-1,18-16-34,0 0 1,0 0 0,0 0-1,0 0 1,-1-1 0,1 0-1,0 1 1,-1-1-1,1 0 1,0-1 0,-1 1-1,-5 0 1,8-1-47,0 0 1,0-1-1,0 1 0,0 0 1,-1 0-1,1 0 1,0-1-1,0 1 0,0 0 1,0-1-1,-1 0 1,2 1 23,0 0 1,0 0 0,-1-1 0,1 1-1,0 0 1,0 0 0,0 0 0,0-1-1,-1 1 1,1 0 0,0 0 0,0 0-1,0-1 1,0 1 0,0 0 0,0 0-1,0-1 1,0 1 0,0 0 0,-1 0-1,1-1 1,0 1 0,0 0 0,0 0-1,0-1 1,1 1 0,-1 0 0,0 0-1,0-1 1,0 1 0,0 0 0,0 0-1,0-1 1,0 1 0,0 0 0,0 0 0,1 0-1,-1-1 1,0 1 0,0 0 0,0 0-1,0 0 1,1-1 0,-1 1 0,0 0-1,14-6-1123,19-21-2133,-32 27 3125,1-1-1,-1 1 1,1-1-1,-1 1 0,0 0 1,1 0-1,-1-1 1,1 1-1,1 0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1824,'-13'0'587,"12"0"-583,1 0 0,0 0 0,0 0 0,0 0 0,0 0 0,0 0 0,0 0 1,0 0-1,0 0 0,0 0 0,0 0 0,-1 0 0,1 0 0,0 0 0,0 0 0,0 0 1,0 0-1,0 0 0,0 0 0,0 0 0,0 0 0,0 0 0,0 0 0,-1 0 1,1 0-1,0 0 0,0 0 0,0 0 0,0 0 0,0 0 0,0 0 0,0 0 0,0 0 1,0 1-1,0-1 0,0 0 0,0 0 0,0 0 0,0 0 0,0 0 0,0 0 0,0 0 1,0 0-1,0 0 0,0 0 0,0 1 0,0-1 0,0 0 0,0 0 0,0 0 1,0 0-1,0 0 0,0 0 0,0 0 0,0 0 0,0 1 0,0-1 21,0 1 0,0-1-1,0 1 1,0-1-1,0 1 1,0-1 0,0 1-1,0-1 1,0 1 0,-1-1-1,1 1 1,0-1-1,0 1 1,0-1 0,-1 1-1,1-1 1,0 0 0,0 1-1,-1-1 1,1 1 0,0-1-1,-1 0 1,1 1-1,-1-1 1,1 0 0,0 1-1,-1-1 1,1 0 0,-1 0-1,1 1 1,-1-1 0,1 0-1,-1 0 1,1 0-1,-1 0 1,1 0 0,-1 0-1,1 0 1,-1 0 0,1 0-1,-2 0 1,2 0-14,0 0 1,0 0-1,0 0 1,0 0-1,0 0 1,0 0-1,0 0 1,-1 0-1,1 0 1,0 0-1,0 0 1,0 0-1,0 0 1,0 0 0,0 0-1,0 0 1,0 0-1,0 0 1,-1 0-1,1 0 1,0 0-1,0 0 1,0 0-1,0 0 1,0 0-1,0 0 1,0 0-1,0 1 1,0-1-1,0 0 1,0 0-1,0 0 1,0 0-1,-1 0 1,1 0-1,0 0 1,0 0-1,0 0 1,0 0-1,0 0 1,0 1-1,0-1 1,0 0-1,0 0 1,0 0-1,0 0 1,0 0-1,0 0 1,0 0-1,0 0 1,0 0-1,0 0 1,0 1-1,0-1 1,0 0-1,0 0 1,0 52 2457,1-38-2139,5 26-1,1 4-33,-1 33-94,-3-44-144,7 114 146,-13-48 144,-21 121-1,18-181-296,-33 150 99,32-163-129,2-6-9,-3 14-21,-2 0-1,-19 45 1,17-47-4,-16 58 0,3-2-116,20-75-186,2 1-1,0-1 0,1 0 0,-2 27 1,4-18-3365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3488,'3'8'179,"0"0"1,0 1-1,-1 0 1,0 0-1,0 0 0,-1 0 1,-1 0-1,0 18 1,3 20 104,0-22 16,2 5-53,-2 0-1,-1 30 0,-2-18-290,-2 241 272,-12 1 340,-52 221 568,36-338-357,29-159-742,0 0 0,1 0 0,0 9 0,0-9-36,0-8-1,0 0-1,0 0 1,0 0-1,0 1 1,-1-1-1,1 0 0,0 0 1,0 0-1,0 0 1,0 0-1,0 0 1,0 0-1,0 0 1,0 0-1,0 1 0,0-1 1,1 0-1,-1 0 1,0 0-1,0 0 1,0 0-1,0 0 0,0 0 1,0 0-1,0 0 1,0 0-1,0 0 1,0 1-1,0-1 1,0 0-1,0 0 0,0 0 1,0 0-1,0 0 1,0 0-1,1 0 1,-1 0-1,0 0 0,0 0 1,0 0-1,0 0 1,0 0-1,0 0 1,0 0-1,0 0 1,0 0-1,0 0 0,1 0 1,-1 0-1,0 0 1,0 0-1,0 0 1,0 0-1,0 0 0,0 0 1,0 0-1,3 0 6,-1 0-35,1 0 0,0 1-1,-1-2 1,1 1 0,0 0 0,0-1 0,-1 1 0,4-2 0,3-3-15,-8 4 36,1 0 0,-1 0 0,1 0 0,-1 1 0,1-1 0,-1 0 0,1 1 0,0-1 0,-1 1 0,1-1 0,0 1 0,0 0 0,1 0 0,-1-1-1,0 1 0,-1 0 0,1 0 1,-1 0-1,1-1 0,0 1 0,-1-1 0,1 1 0,-1-1 0,1 0 0,-1 0 0,2 0 1,11-6-76,-10 6 72,0 0 0,1 1 1,-1-1-1,9 1 1,-9 0 15,1 0 0,-1 0 0,1 0 0,7-3 0,3-2 10,-11 3-24,-1 1 0,1 0 0,0 0 0,-1 0 0,1 0 0,0 0 0,0 1 0,5 0 0,-9 0 11,11 0-23,-1-1 0,13-1 0,-8-1 8,1-1 12,1 2 0,-1-1 0,27 1 0,1 3 27,122-4 59,-35-8 40,263 16-87,-261 1-40,92-4 47,1 1-33,0 11-104,-7-1 87,2-7 236,55 16 37,-33 0-132,-84-17-118,-72 1 9,88 2 355,-80-6-92,-48 5-15,-35-5-169,1 0 1,0-1-1,0 0 1,23-3-1,13-9 477,-34 9-419,-13 2-121,0 0 0,1-1 0,-1 1 0,1-1 0,-1 0 0,0 1 0,0-1-1,1 0 1,-1 0 0,0 0 0,0-1 0,0 1 0,0 0 0,0-1-1,2-2 1,6-4 85,-9 6-118,1 1 0,0-1 0,0 1 1,-1-1-1,1 1 0,-1-1 0,1 0 1,-1 0-1,0 0 0,0 0 0,1 0 1,-2 0-1,1 0 0,0 0 0,0 0 1,-1 0-1,1-1 0,-1 1 0,1 0 1,-1-4-1,1-16-98,-1 10-406,1 0-1,-2 0 1,1 0 0,-4-13 0,-9-8-858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1574 0 3232,'0'0'1035,"0"0"-614,0 0-186,0 3 53,0-2-265,0 1 0,0-1 0,0 0 0,1 0 0,-1 1 0,0-1 0,1 0 0,-1 0 0,1 0 0,-1 0 0,1 0 0,-1 1 0,2 0 0,0 0 14,-1 0 1,0 0 0,0 1 0,0-1 0,0 0 0,0 0 0,0 1 0,-1-1 0,1 0 0,-1 1 0,0-1-1,1 0 1,-1 1 0,-1 2 0,4 49 517,0-37-417,-1-7-52,0-1-1,-1 18 0,-6 39 156,2-33-146,-13 169 279,12 45-298,5-153-51,-1 155 327,0-233-333,2-1 0,-1 1 1,2 0-1,5 19 0,-7-26 126,0 1-1,0-1 1,-1 14 0,-1-11 92,1-12-236,0 0 1,0 0-1,0 0 1,0 0-1,0 0 0,0 0 1,0 0-1,0 1 1,0-1-1,0 0 0,0 0 1,0 0-1,0 0 1,0 0-1,0 0 1,0 0-1,0 0 0,0 0 1,0 0-1,0 1 1,0-1-1,0 0 0,1 0 1,-1 0-1,0 0 1,0 0-1,0 0 0,0 0 1,0 0-1,0 0 1,0 0-1,0 0 0,0 0 1,0 0-1,0 1 1,0-1-1,0 0 0,1 0 1,-1 0-1,0 0 1,0 0-1,0 0 0,0 0 1,0 0-1,0 0 1,0 0-1,0 0 0,0 0 1,0 0-1,1 0 1,-1 0-1,0 0 0,0 0 1,0 0-1,0 0 1,0 0-1,0 0-1,1 0 1,0 0-1,-1 0 1,1 0 0,0 0 0,0-1-1,-1 1 1,1 0 0,0 0-1,-1 0 1,1-1 0,0 1 0,-1 0-1,1 0 1,0-1 0,0 0-4,-1 1 0,1-1 0,-1 0-1,0 0 1,1 1 0,-1-1 0,0 0 0,1 1 0,-1-1 0,0 0 0,0 0 0,0 0 0,0 1 0,1-1 0,-1 0 0,0 0 0,-1 0 0,1 1 0,0-1-1,0 0 1,0 0 0,0 0 0,-1 1 0,1-1 0,0 0 0,0 0 0,-1 1 0,1-1 0,-1 0 0,1 1 0,-1-1 0,1 1 0,-1-1 0,1 0 0,-1 1-1,0-1 1,1 1 0,-1-1 0,0 1 0,1 0 0,-1-1 0,0 1 0,1 0 0,-1-1 0,0 1 0,-1 0 0,-3-3-61,4 2 63,-1-1 1,1 1-1,-1 0 1,1 0 0,0 0-1,-1 0 1,0 0-1,1 0 1,-1 0 0,0 1-1,1-1 1,-1 1-1,0-1 1,0 1 0,1 0-1,-1-1 1,0 1-1,0 0 1,0 0 0,1 0-1,-1 0 1,0 1-1,0-1 1,0 0-1,-3 2 1,-3 3-21,7-4 19,-1 0 1,1 0 0,-1 0 0,1 0 0,-1-1 0,0 1 0,1 0 0,-1-1-1,0 1 1,1-1 0,-1 0 0,0 1 0,-1-1 0,1 0-4,0 0 0,0 0 1,0 1-1,0-1 0,0 0 1,1 1-1,-1 0 0,0-1 1,0 1-1,1 0 0,-1 0 1,-1 1-1,1-1 1,1 0 0,-1 0 0,0 0 0,1 0 0,-1-1 0,0 1 0,1 0 0,-1-1 1,0 0-1,0 1 0,0-1 0,-2 0 0,3 0 9,-1 0 0,0 1 0,0-1 0,1 0-1,-1 1 1,0-1 0,1 1 0,-1-1 0,1 1 0,-1 0 0,0 0 0,1 0 0,-2 1 0,-5 3 38,-28 11 170,12-10-464,13 7 49,-5-1 124,10-8 66,0 0-1,0 0 0,-7 8 1,-18 13 54,-6 4-20,22-14-36,0 1 1,1 0-1,1 1 1,-12 21 0,6-11 5,-67 90 5,-60 88 235,69-71 3,-11 1 288,-113 134-1,94-148-315,9-10 168,47-37-192,25-36-121,-47 63 18,27-27-42,-9 13 191,3-5-720,38-63-453,9-5-1771,4-13 2578,0-1-1,0 0 0,0 1 0,1-1 0,-1 0 0,0 1 0,0-1 0,0 0 0,0 0 0,0 0 1,0 0-1,1 0 0,-3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2976,'-16'49'1120,"16"-49"-896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17 147 3968,'-16'33'1472,"16"-33"-1120,0 66-128</inkml:trace>
  <inkml:trace contextRef="#ctx0" brushRef="#br0" timeOffset="1">83 311 2720,'0'17'1024,"0"-17"-800,32 16-64,-15-16 704,16 17-512,16-17 0,16 0-224,34 0-224,-1-17 32</inkml:trace>
  <inkml:trace contextRef="#ctx0" brushRef="#br0" timeOffset="2">2590 0 4800,'33'33'1792,"-33"-33"-1408,16 33-96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2966 180 2400,'14'0'779,"-11"0"-481,-3 0 22,0 0 598,-3 0-252,-6 0-487,0 1 0,0 0 0,0 0 0,0 1 0,0 0-1,-11 4 1,6-1-106,-1-2-1,0 1 0,-25 1 0,-78 1 520,-27 8-234,101-10-327,-305 22 28,-326-35 945,615 7-898,-56-2 32,-240-11-4,291 10-136,-263-26-60,175 4-61,113 20 22,-21-3-259,-81-25 0,60 5-910,79 29 1238,-5-2-228,-1 0 0,1-1-1,-9-5 1,14 7 58,1 0-1,-1 0 1,1-1-1,-1 1 1,1-1-1,0 1 0,0-1 1,0 0-1,0 0 1,-1-4-1,-14-26-1226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0 2976,'0'0'971,"-3"3"-603,0 0-328,0 1 51,0-1 0,0-1 0,-1 1 0,1 0-1,-1-1 1,1 0 0,-1 1 0,0-1 0,1-1 0,-9 4 0,7-3-17,0 0 0,0 1 0,1 0 0,-1 0 0,-6 5 1,4-2-16,0-1 1,-12 6-1,-39 11-21,36-11 178,-34 21 1,31-17 209,-41 20 0,6-13 225,49-18-545,0 1 0,1 1-1,-1 0 1,1 0 0,0 1 0,-9 8 0,13-8-85,0 0 1,0 1-1,1-1 0,-5 10 1,10-16-25,0 0 0,-1-1 0,1 1 1,0 0-1,0 0 0,-1-1 0,1 1 1,0 0-1,0 0 0,0-1 0,0 1 1,0 0-1,0 0 0,0-1 0,0 1 1,0 0-1,1 0 0,-1-1 0,0 1 0,0 0 1,1 1-1,13 13-25,-11-12 26,5 5 17,1-1 0,0 0 0,0-1 0,0 0 0,1 0 0,11 4 0,67 23-336,-11-4-1106,-9 4 345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3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51 869 3808,'-28'14'1227,"23"-12"-742,5-2-123,0 0 380,-3-2-252,2 1-467,0 0 4,0 0 0,0-1 0,0 1 0,0 0 0,0-1-1,0 1 1,0 0 0,0-1 0,1 1 0,-1-1 0,0 1 0,1-1-1,-1 0 1,1 1 0,0-1 0,0 0 0,-1 1 0,1-1 0,0-2-1,0-48-100,-1-30 102,5-142-104,7 142 49,-8 45-21,-2 21 27,0 0 1,1 0 0,1 1-1,0-1 1,6-15-1,10-15 61,8-23 75,20-57 349,-44 118-528,-3-6-5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180 131 4384,'-28'-68'1424,"21"48"-716,8 15-681,0 0 27,-1-1-53,1-13-109,0 18 101,-1 1 1,0-1-1,0 1 0,0-1 0,1 1 1,-1 0-1,0-1 0,1 1 0,-1 0 1,0-1-1,1 1 0,-1 0 0,0-1 1,1 1-1,-1 0 0,1 0 0,-1-1 1,1 1-1,-1 0 0,1 0 1,-1 0-1,0 0 0,1-1 0,-1 1 1,1 0-1,-1 0 0,1 0 0,-1 0 1,2 0-1,0 0-132,1 3-64,-2-1 196,1-1 0,-1 1 0,0-1 0,0 1 0,0 0 0,0-1 0,0 1 0,0 0 0,-1 0 0,1 0 0,-1-1 0,1 4-1,1 28 58,-2-25-45,0 42 28,-1 79 24,-1-96-19,-12 61-1,-2 2 70,13-70-45,-1 0-1,-1 0 0,-16 45 0,20-67-35,-1 0-1,0 0 0,0 0 0,0-1 0,-1 1 0,1-1 0,-1 0 0,0 0 0,0 0 1,0 0-1,0 0 0,-1 0 0,1-1 0,-6 3 0,8-4-7,-2 1 11,1 0 0,0-1 0,-1 1 0,1-1 0,-1 0 0,1 1 0,-1-1 0,-5 1 0,7-2-25,-1 0 1,1-1-1,-1 1 1,1 0-1,0-1 1,-1 1-1,1-1 0,0 0 1,-1 1-1,1-1 1,0 0-1,0 0 1,0 1-1,0-1 1,0 0-1,0 0 1,-2-3-1,1 3-4,1-1-1,-1 0 0,1 1 0,0-1 0,0 0 0,0 0 0,0 0 0,0 0 0,0 0 0,0 0 0,0 0 0,1 0 0,-1 0 1,1-1-1,0 1 0,-1 0 0,1 0 0,1-4 0,-1 1-13,1 0 0,0 0 0,1 1 0,-1-1 0,1 1 0,0-1-1,0 1 1,3-5 0,5-6-61,1 1-1,0 0 0,18-17 0,-28 31 75,4-5-26,0 0-1,1 0 0,-1 0 0,1 1 1,1 0-1,-1 0 0,0 0 0,1 1 0,0 0 1,0 0-1,0 1 0,0 0 0,0 0 1,0 1-1,0 0 0,1 0 0,-1 0 0,1 1 1,-1 0-1,0 1 0,1 0 0,-1 0 1,8 2-1,-11-2 38,1 0 0,-1 1-1,0 0 1,0-1 0,0 2 0,0-1 0,0 0 0,0 1 0,-1-1-1,1 1 1,3 4 0,5 5 72,16 24 0,-26-34-82,1 2 44,-1 1-1,1-1 0,-1 1 0,0 0 1,0 0-1,0 0 0,-1 0 0,0 0 1,0 0-1,0 0 0,0 0 0,-1 0 1,0 0-1,0 0 0,-1 1 1,1-1-1,-1 0 0,-2 8 0,2-8 28,-1-1 0,0 1 0,1 0 0,-2-1 0,1 1 0,0-1 0,-1 1 0,0-1-1,0 0 1,0 0 0,0-1 0,-1 1 0,0-1 0,0 1 0,1-1 0,-2 0 0,1-1 0,0 1-1,-5 1 1,-7 3 80,2-1 23,-1 0 0,-31 7 0,43-12-178,0 0-1,-1-1 0,1 1 0,0-1 0,-1 0 0,1 0 0,0 0 0,-1 0 1,1-1-1,0 1 0,0-1 0,-1 0 0,1 0 0,0 0 0,0 0 0,0-1 1,0 1-1,0-1 0,1 0 0,-5-3 0,-10-12-112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4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17 3488,'-14'-13'1115,"11"10"-673,2 3-368,-1 0-1,0 0 0,1 1 1,-1-1-1,1 0 0,-1 1 1,1-1-1,-1 1 1,1-1-1,-1 1 0,1 0 1,-2 1-1,-11 5 205,4-5-51,-8 4 229,-6 18 45,-17-2 11,3 6-176,16-16-165,13-8-122,0 1 0,1 1-1,0-1 1,0 1 0,-8 7 0,6-2-78,-23 23-114,31-32 143,1 0 0,-1 0 0,0 0 0,1 0 0,0 1 0,-1-1 1,1 0-1,0 1 0,0-1 0,0 1 0,1 0 0,-2 4 0,2-7 4,0 1-1,1 0 0,-1 0 1,0 0-1,0-1 1,0 1-1,1 0 0,-1 0 1,0-1-1,1 1 0,-1 0 1,0-1-1,1 1 0,-1 0 1,1-1-1,-1 1 0,1-1 1,-1 1-1,1-1 1,0 1-1,-1-1 0,1 1 1,0-1-1,-1 1 0,1-1 1,0 0-1,0 1 0,-1-1 1,1 0-1,0 0 0,0 0 1,0 1-1,10 3 94,-4 0-51,-4-3-22,-1 1-1,1-1 1,-1 0-1,1 0 1,0 0-1,-1 0 1,1 0-1,0 0 1,-1-1-1,1 0 0,0 1 1,0-1-1,0 0 1,0 0-1,-1 0 1,1-1-1,0 1 1,0-1-1,0 1 1,3-3-1,24-7 116,-25 8-126,1 1 16,0-1 0,0 1 0,0-1 0,-1-1 0,7-2 0,-11 4-20,1 0 0,-1 0 0,0 0 0,1 0 0,-1 0 0,0-1 0,0 1 0,0 0 0,0-1 0,0 1 0,0-1 0,0 1 0,0-1 0,0 1 0,-1-1 0,1 0 0,-1 1 0,1-1 0,-1 0 0,0 1 0,0-1 0,1-3 0,-2 2-13,1 0 0,-1 1-1,0-1 1,1 1 0,-1 0-1,0-1 1,0 1 0,-1 0 0,1-1-1,0 1 1,-1 0 0,1 0-1,-1 0 1,0 0 0,0 0-1,0 0 1,0 1 0,0-1-1,0 1 1,-4-3 0,4 4-3,1-1 1,0 1 0,-1-1-1,1 1 1,-1 0-1,1 0 1,-1-1 0,1 1-1,-3 0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4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2240,'-14'0'720,"11"0"-448,1 0-59,-9 0 166,11 0-374,0 0 1,-1 0-1,1 0 1,0 0-1,0 0 0,0 0 1,0 0-1,0 0 1,0 0-1,0 0 1,0 0-1,0 0 0,-1 0 1,1 0-1,0 0 1,0 0-1,0 0 1,0 0-1,0 0 0,0 0 1,0 0-1,0 0 1,0 0-1,0 0 1,0 0-1,-1 0 0,1 0 1,0 0-1,0 0 1,0 0-1,0 0 1,0 0-1,0 0 0,0 1 1,0-1-1,0 0 1,0 0-1,0 0 1,0 0-1,0 0 0,0 0 1,0 0-1,0 0 1,0 0-1,0 0 1,0 1-1,0-1 0,0 0 1,0 0-1,0 0 1,0 0-1,0 0 1,0 0-1,0 0 0,0 0 1,0 1-1,0 3 193,0-1-115,0 0-1,0 1 1,0-1-1,0 0 1,-1 0 0,1 0-1,-2 3 1,-2 5 122,2-8-142,1 0 0,-1 0 1,1 1-1,0-1 0,0 0 0,1 0 0,-1 1 1,1-1-1,0 6 0,-1-3 1,0-1 0,1 1 0,-2-1 0,-2 10 0,2-9-16,0 0 0,1 0 0,-1 0 0,1 0 0,0 7 0,0 7 43,1-12-111,0 0 1,1 15 0,-1-22 28,0 1 0,1-1 0,-1 0 0,0 1 0,1-1 0,-1 0 1,1 1-1,0-1 0,-1 0 0,1 0 0,0 0 0,0 1 0,-1-1 0,1 0 0,0 0 1,0 0-1,0 0 0,0 0 0,1-1 0,1 2 0,5 3 60,-7-4-59,1 0 0,-1 0 0,1 0 0,-1 0 0,1 0 0,-1-1-1,1 1 1,0-1 0,-1 1 0,1-1 0,0 1 0,0-1 0,1 0 0,10 0 11,-10 1-25,-1-1 0,1 0 0,-1 0 1,1 0-1,-1 0 0,1 0 0,-1-1 0,1 1 1,0-1-1,-1 1 0,0-1 0,1 0 1,-1 0-1,1 0 0,-1 0 0,0-1 1,0 1-1,0-1 0,0 1 0,3-3 0,-3 2 14,0 0 0,-1 1-1,1 0 1,0-1-1,1 1 1,-1 0-1,0 0 1,0 0 0,0 0-1,1 0 1,2 0-1,13-6 26,-15 5-37,-1-1 0,1 1 0,-1-1 0,0 1 0,0-1 0,3-4 0,12-15-27,-14 19 27,-1 0 0,0 0 0,1-1 0,-1 1 0,2-6 0,-2 6-11,0-1 0,0 1 0,0-1 0,1 1 0,3-4-1,7-7 25,-12 14 4,-1-1 0,1 1 0,-1 0 1,1-1-1,-1 1 0,1 0 0,-1-1 0,1 1 0,0 0 0,-1 0 0,1 0 1,-1-1-1,1 1 0,0 0 0,-1 0 0,1 0 0,0 0 0,-1 0 0,1 0 0,0 0 1,-1 0-1,1 1 0,-1-1 0,1 0 0,0 0 0,0 1 29,-1-2-34,0 1 0,0 0 0,0 0-1,0 0 1,0 0 0,0 0 0,0 0-1,0 0 1,0 0 0,1 0-1,-1 0 1,0 0 0,0 0 0,0 0-1,0 0 1,0 0 0,0 0 0,0 0-1,0 0 1,0 0 0,0 0 0,1 1-1,-1-1 1,0 0 0,0 0-1,0 0 1,0 0 0,0 0 0,0 0-1,0 0 1,0 0 0,0 0 0,0 0-1,0 0 1,0 0 0,0 0-1,0 0 1,0 1 0,0-1 0,1 0-1,-1 0 1,0 0 0,0 0 0,0 0-1,0 0 1,0 0 0,0 0 0,0 0-1,0 0 1,0 1 0,0-1-1,0 0 1,0 0 0,-1 0 0,1 0-1,0 0 1,1 2 46,-1 0-1,0 0 1,1 0-1,-1-1 1,1 1 0,0 0-1,-1 0 1,1-1-1,0 1 1,2 2-1,2 4-58,0 6 14,6-9 10,-6 3 43,-4-8-59,-1 0-1,0 1 0,0-1 0,0 0 0,1 1 0,-1-1 0,0 1 0,0-1 0,1 0 1,-1 1-1,0-1 0,1 0 0,-1 0 0,0 1 0,1-1 0,-1 0 0,1 0 1,-1 0-1,0 1 0,1-1 0,-1 0 0,1 0 0,-1 0 0,0 0 0,1 0 0,-1 0 1,1 0-1,-1 0 0,1 0 0,0 0 0,4 3 145,6 8-58,-8-9-6,-3 1 11,0 11 214,3-14-326,-3 0 16,0 0 0,1 0 0,-1 0 0,1 0 0,-1 0 0,1 0 1,-1 0-1,1 0 0,-1 0 0,0-1 0,1 1 0,-1 0 0,1 0 1,-1 0-1,0 0 0,1-1 0,-1 1 0,0 0 0,1 0 0,-1-1 0,0 1 1,1 0-1,-1-1 0,0 1 0,0 0 0,1-1 0,-1 0 0,9-7 82,15 0-45,-2-14-149,5 11 11,-23 9 93,-1-1-1,0 0 0,-1 0 1,1 0-1,4-7 1,-4 5 5,1 0 1,-1 1-1,1 0 0,0-1 1,0 1-1,7-5 1,14-7 12,-17 2 38,3 9-26,-7-2-49,-4 7 22,0-1 0,0 1-1,1-1 1,-1 1-1,0-1 1,0 1 0,1 0-1,-1-1 1,0 1 0,1-1-1,-1 1 1,0 0 0,1-1-1,-1 1 1,0 0 0,1 0-1,-1-1 1,1 1 0,-1 0-1,1 0 1,-1 0 0,1-1-1,-1 1 1,0 0 0,1 0-1,-1 0 1,1 0 0,-1 0-1,1 0 1,-1 0 0,1 0-1,-1 0 1,1 0 0,-1 0-1,1 1 1,0-1 0,-1 3-91,-1 9-38,1-7 115,-1 0 1,1 0 0,0 0 0,0 0-1,1 0 1,-1 0 0,1 0-1,2 6 1,8 8-99,-6 5 63,9-13 118,-5 3-23,-8-12-23,0 0 1,0-1-1,0 1 1,0 0-1,0 0 1,0-1 0,1 1-1,-1-1 1,1 1-1,-1-1 1,1 1-1,-1-1 1,1 0-1,0 0 1,-1 0-1,1 0 1,0 0-1,0 0 1,0-1 0,0 1-1,0 0 1,0-1-1,3 1 1,-1-1-21,-1 0 15,-1 0 0,0 0 0,0 0 0,0 0 0,1 0 0,-1 0 0,0-1 0,0 1 0,0-1 0,0 1 1,1-1-1,-1 0 0,0 0 0,-1 0 0,1 0 0,0 0 0,0-1 0,0 1 0,-1-1 0,1 1 0,0-1 0,1-1 0,24-25 169,-26 28-188,-1-1 0,0 1 1,1-1-1,-1 1 0,0-1 0,1 0 1,-1 1-1,0-1 0,1 0 1,-1 1-1,0-1 0,0 0 0,0 1 1,0-1-1,0 0 0,0 0 1,0 1-1,0-1 0,0 0 0,0 1 1,0-1-1,0 0 0,-1 0 1,1-2-13,-1-7 0,1 7 16,0 0 0,-1 0 0,1 0 1,0 0-1,0 0 0,1 0 1,-1 0-1,1 0 0,-1 1 0,3-5 1,0 5-2,4-4-53,-6 3 19,0 1-1,-1-1 1,1 0 0,-1 1-1,0-1 1,0-3 0,0 5 30,0 1 1,0 0-1,0-1 0,0 1 1,0 0-1,0-1 1,0 1-1,0 0 1,0-1-1,0 1 1,0 0-1,0 0 0,0-1 1,0 1-1,1 0 1,-1-1-1,0 1 1,0 0-1,0-1 0,0 1 1,1 0-1,-1 0 1,0-1-1,0 1 1,1 0-1,13-11-41,-1 5 91,-10 2 26,2-3 75,4 6 111,0-1 0,0 1 0,0 1 0,0-1 0,15 3 0,0-1 434,-16-1-573,-6 0-92,0 0 0,0 0 0,1 0 0,-1 0 0,0 0 0,0 0 1,1-1-1,-1 1 0,3-2 0,11-9 157,-8 8-109,-1-2 50,-5-9 170,-2 13-294,0 1 1,0-1-1,-1 1 1,1-1 0,0 0-1,0 1 1,0-1 0,-1 0-1,1 1 1,0-1-1,-1 1 1,1-1 0,0 1-1,-1-1 1,1 1-1,-1-1 1,1 1 0,-1-1-1,1 1 1,-1 0-1,1-1 1,-1 1 0,1 0-1,-1-1 1,0 1-1,1 0 1,-1 0 0,1 0-1,-1-1 1,0 1 0,1 0-1,-1 0 1,-1 0-1,-32 0-181,16 0 163,17 0-1,-1 0 0,1 0 0,0 0 0,0 1-1,0-1 1,0 0 0,0 0 0,0 0 0,0 1 0,0-1 0,0 1 0,0-1 0,1 1 0,-1-1-1,0 1 1,0-1 0,-1 2 0,-8 15-166,6-8 135,-1 0 38,4-8-1,0 1 0,0 0 0,0-1 0,0 1 0,0 0 0,0-1-1,1 1 1,-1 0 0,1 0 0,-1 0 0,1 0 0,0 0 0,0 0 0,0 0-1,0-1 1,0 1 0,0 0 0,0 0 0,1 0 0,-1 0 0,2 3 0,9 22 4,-11-25 12,0-1 0,1 0 0,-1 1 0,1-1 1,-1 0-1,1 1 0,0-1 0,-1 0 0,1 0 0,0 0 0,0 0 0,1 2 0,0-3-13,-1 1 0,0-1 0,0 0 0,1 1 0,-1-1 0,0 0 0,1 0 0,-1 0 0,0 0-1,0 0 1,2 0 0,9 0-214,2 0-434,-1-1 0,1 0 0,-1-1 1,0 0-1,1-1 0,14-5 0,8-8-705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2400,'0'0'779,"0"6"-481,0-2-160,1 0-1,0 1 1,0-1-1,0 0 1,0 0-1,1 0 1,0 0-1,3 6 1,-3 4 407,-2-13-518,0 0 0,0 0 0,0 0 0,0 0 0,0 0 0,0 0-1,0 0 1,1 0 0,-1 0 0,0 0 0,1 0 0,-1 0 0,0 0-1,1 0 1,-1 0 0,1 0 0,1 1 0,11 9 10,1-1 0,1-1 1,19 10-1,-29-16-39,0-1-1,0 0 0,0-1 1,0 1-1,0-1 0,0 0 1,1 0-1,8 0 1,-3-1-108,0-1 0,19-4 0,-6 0-182,20-1-116,-32 5 258,0 0 1,0-1-1,0 0 0,-1-1 1,1-1-1,0 0 0,-1 0 1,13-7-1,11-14-58,-15 18 158,-17 7 61,-1-1 0,0 0 0,1 1-1,-1-1 1,0 0 0,0 0 0,0 0 0,0 0 0,0-1-1,0 1 1,0-1 0,1-1 0,5-6-72,-7 4 530,-3 4-319,1 1 1,0-1 0,-1 1-1,1 0 1,-1 0 0,1-1-1,-1 1 1,1 0 0,0 0 0,-2 1-1,-5-1 307,6 0-401,1 0-1,0 0 0,-1 0 1,1 0-1,0 1 0,-1-1 0,1 0 1,0 1-1,-1-1 0,1 1 0,0 0 1,-1-1-1,1 1 0,0 0 0,0 0 1,0 0-1,0 0 0,0 0 0,0 0 1,0 0-1,-1 2 0,-1 2 40,0 0 0,1 1 0,0-1 0,-3 8 0,-1 6-74,1-5 2,2-1-1,-1 1 0,2 0 0,0 0 0,-1 20 0,3-5 37,5 49 0,6-9-54,-6 10-143,0-34 76,5 72 269,-10-102-151,-1 1 0,0 0-1,-1-1 1,-1 1 0,-7 23 0,6-29 13,0 0 0,-1 0 0,0 0-1,-1 0 1,0-1 0,0 0 0,-1 0 0,0-1 0,-1 0 0,0 0 0,0 0 0,-17 11 0,21-16 10,0 0 1,0 0 0,0 0 0,-1-1 0,1 1-1,-1-1 1,0 0 0,0-1 0,0 1-1,0-1 1,0 0 0,0 0 0,0 0-1,0-1 1,0 0 0,0 0 0,0 0-1,-1-1 1,1 0 0,0 1 0,-8-4-1,11 3-51,-4 0 111,-1-1 1,1 0 0,-10-4-1,13 4-107,1 1-1,-1-1 1,1 0 0,0 0-1,0 0 1,0 0-1,0 0 1,0 0-1,0 0 1,-2-6 0,-1 0 5,0-1 1,1-1-1,0 1 1,1-1-1,0 1 1,-2-12-1,2 1-71,1 0 0,0-27 0,2 39-30,0 0 0,1 0 1,0 0-1,0 0 1,1 0-1,0 0 1,0 1-1,1-1 0,-1 1 1,2-1-1,-1 1 1,9-12-1,5-6-652,2 1 1,0 1-1,1 1 1,2 1-1,31-25 1,25-5-813,-76 50 1504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2496,'0'-1'33,"0"1"0,0-1-1,0 1 1,0 0 0,-1-1 0,1 1 0,0-1 0,0 1 0,0-1-1,0 1 1,1-1 0,-1 1 0,0 0 0,0-1 0,0 1 0,0-1-1,0 1 1,0 0 0,1-1 0,-1 1 0,0-1 0,0 1 0,1 0-1,-1-1 1,0 1 0,0 0 0,1-1 0,7 7 396,-5-3-407,0 2 634,-3-3-592,0-1 0,0 1 1,1-1-1,-1 1 0,0-1 0,1 1 1,0-1-1,-1 1 0,1-1 1,1 2-1,5 12 418,-1 7-101,-4-14-217,0 0 1,0-1 0,5 11 0,42 80 448,-47-93-608,1-1-1,-1 0 1,1 0-1,-1 0 1,1 0-1,0-1 0,1 1 1,-1-1-1,1 1 1,-1-1-1,1 0 1,0-1-1,0 1 1,0-1-1,0 0 1,1 1-1,-1-2 1,1 1-1,-1-1 1,1 1-1,-1-1 1,1 0-1,0-1 1,5 1-1,-8-1-5,-1 0 0,1-1 0,0 1 1,-1 0-1,1-1 0,0 1 0,-1-1 0,1 1 0,0-1 0,-1 0 0,1 0 0,-1 1 1,1-1-1,-1 0 0,0-1 0,1 1 0,1-2 0,-3 3 1,0 0-1,1-1 1,-1 1-1,0 0 1,0 0 0,0-1-1,1 1 1,-1 0-1,0 0 1,0-1 0,0 1-1,0 0 1,0-1-1,1 1 1,-1 0 0,0-1-1,0 1 1,0 0-1,0-1 1,0 1-1,0 0 1,0-1 0,0 1-1,0 0 1,0-1-1,0-3 20,1-1 0,-1 1 0,1 0 0,1-1 0,-1 1 0,0 0 0,1 0 0,3-6 0,-3 4-11,-1-1 0,-1 0 0,1 0 0,-1-9-1,-1 0-7,1 26 425,0-7-388,0 1 0,1-1 0,-1 1 0,1-1 0,0 0 0,0 0 0,0 0 0,2 4 0,3 9 83,-2 3 92,-3-11-126,1-1-1,1 1 1,-1 0 0,5 8-1,-1-3 5,1 1 0,0-1 0,2-1-1,-1 1 1,20 20 0,-26-31-71,0-1 1,0 1-1,0 0 0,0-1 1,0 0-1,0 0 0,0 1 0,0-1 1,0-1-1,1 1 0,-1 0 1,0 0-1,1-1 0,-1 1 1,0-1-1,1 0 0,-1 0 0,1 0 1,-1 0-1,3 0 0,-4 0-17,0-1 0,0 1 0,-1 0 0,1 0 0,0 0 0,-1 0 0,1 0 0,0-1 0,-1 1 0,1 0 0,0-1-1,-1 1 1,1 0 0,-1-1 0,1 1 0,0-1 0,-1 1 0,1-1 0,-1 1 0,0-1 0,1 1 0,-1-1 0,1 1 0,-1-1 0,0 0-1,1 1 1,-1-1 0,0 0 0,0 1 0,1-1 0,-1 0 0,0 1 0,0-2 0,1-4 39,-1-1 1,0 1-1,0-9 1,-1-4-7,1-6-92,1 5-59,-1 1 0,-4-26 0,-2 20 125,4 19 2,0 0 0,1-1 0,0 1 0,-1-12 0,2-48-150,0 65 128,0-1 0,0 1-1,0-1 1,1 1 0,-1-1 0,0 1 0,1-1-1,-1 1 1,1-2 0,0 2 5,0-1 0,-1 1-1,1 0 1,0 0 0,0 0 0,0 0-1,0 0 1,0 0 0,0 0 0,1 0 0,1-1-1,-1 2 2,-1-1 0,1 1-1,0 0 1,0-1-1,0 1 1,0 0-1,0 0 1,-1 0 0,1 1-1,0-1 1,0 0-1,0 1 1,-1-1 0,1 1-1,0 0 1,0-1-1,-1 1 1,4 2 0,7 2 11,-2-3 39,1-1-1,0 0 0,-1 0 1,18-2-1,3 0 129,-9 0-95,38-8 0,-33 5-53,25-1-41,-3-6-192,-2 5 75,-9-5 112,-20 9 20,-15 2 1,1-1 1,0 1-1,0-1 1,0 0-1,0 0 1,-1-1-1,1 1 1,0-1 0,-1 1-1,0-1 1,5-3-1,3-2 9,-6 4 5,0 1-1,0-1 1,-1-1-1,1 1 1,-1 0-1,0-1 1,0 0-1,-1 0 1,7-8-1,-6 1 73,-3 10-79,-1-1 0,0 1 0,1 0-1,-1 0 1,1 0 0,0 0 0,-1 0-1,1 0 1,0 0 0,-1 0 0,1 0-1,0 0 1,0 0 0,0 0 0,0 0 0,0 1-1,2-2 1,4-1 28,-7 3-33,1 0 1,-1 0-1,1-1 1,-1 1-1,0 0 1,1 0-1,-1 0 0,1-1 1,-1 1-1,1 0 1,-1 0-1,0-1 1,1 1-1,-1 0 0,0-1 1,1 1-1,-1 0 1,0-1-1,1 1 1,-1-1-1,0 1 1,0-1-1,0 1 0,1 0 1,-1-1-1,0 1 1,0-1-1,0 1 1,0-1-1,0 1 1,0-1-1,0 1 0,0-1 1,0 1-1,0-1 1,0 1-5,0-1 1,0 1-1,0 0 1,0 0-1,0 0 1,0 0-1,0 0 1,0 0-1,0 0 1,0 0-1,0 0 1,0 0-1,0-1 1,0 1-1,0 0 1,0 0-1,0 0 1,0 0-1,0 0 1,0 0-1,0 0 1,0 0-1,0 0 1,0 0-1,0-1 1,0 1-1,0 0 1,0 0-1,0 0 1,0 0-1,0 0 1,0 0-1,-1 0 1,1 0-1,0 0 1,0 0-1,0 0 1,0 0-1,0 0 1,0 0-1,0 0 1,0 0-1,0 0 1,0 0-1,-1 0 1,1 0-1,0 0 1,0 0-1,0 0 1,0 0-1,0 0 1,0 0-1,0 0 1,0 0-1,0 0 1,-1 0-1,0 0-4,0 0 0,0 0 0,0 0 0,-1 0 0,1 0-1,0 1 1,0-1 0,0 0 0,0 1 0,0-1 0,-2 2 0,-14 13-289,4 4 177,11-14 130,0-1 0,0 0 0,-1 0 0,-5 6 0,6-8-9,0 0 1,1 0-1,-1 0 1,1 0-1,0 0 1,0 0-1,-1 1 1,2-1-1,-1 0 1,0 0 0,0 1-1,1-1 1,-1 3-1,-3 9 17,-6 8 33,4 5-5,-1-12 11,6-14-65,0 0 1,0 1-1,1-1 0,-1 1 0,1-1 0,-1 1 0,1-1 1,-1 1-1,1-1 0,-1 3 0,1-1-506,0-3 155,1-1 342,0 1 1,0 0-1,0 0 1,0 0-1,0-1 1,0 1-1,0 0 1,0-1-1,0 1 1,0-1-1,0 1 1,0-1-1,0 1 1,-1-1-1,1 0 1,0 1-1,0-1 1,-1 0-1,1 0 1,0 1-1,-1-1 1,1 0-1,-1 0 1,1 0-1,-1 0 1,1-1-1,10-14-84,-3 8 112,-4 5-9,-1 0 0,0-1 0,1 1 0,-1-1 0,2-4 0,-2 3-33,-3 4 20,0 1 1,0-1 0,1 0 0,-1 1 0,0-1 0,1 0-1,-1 1 1,1-1 0,-1 1 0,1-1 0,-1 1 0,1-1 0,-1 1-1,1-1 1,-1 1 0,1-1 0,0 1 0,-1 0 0,1-1-1,0 1 1,0-1 0,4-1 9,13-8 103,-14 7-61,0 0-1,0 1 1,0 0-1,1 0 0,-1 0 1,1 0-1,-1 1 0,7-2 1,-5 6 111,5 7-74,-11-9-76,1-1-1,-1 1 0,1-1 0,-1 1 1,1-1-1,0 0 0,-1 0 0,1 1 1,0-1-1,-1 0 0,1 0 0,0 0 0,-1 1 1,1-1-1,0 0 0,-1 0 0,1 0 1,0 0-1,0 0 0,-1-1 0,1 1 1,0 0-1,0 0 0,2-1 26,27 1 462,-28 0-443,1 0-134,-1 0 87,0 0 1,0-1-1,0 1 0,-1-1 0,1 1 0,0-1 0,0 0 0,-1 0 0,1 0 0,0 0 0,-1 0 0,1 0 0,-1 0 0,2-2 0,-2 2 3,0 1 1,-1-1-1,1 1 0,0-1 0,-1 1 0,1 0 0,0-1 0,-1 1 0,1 0 0,0 0 0,0 0 0,-1-1 0,1 1 0,0 0 0,0 0 0,-1 0 1,1 0-1,0 0 0,0 1 0,-1-1 0,2 0 0,3 1 8,-2-1-14,0 0 1,0 0-1,0 0 1,0-1-1,0 1 1,4-2-1,4-9-158,-1 9 119,-1 1-1,1 0 1,0 1 0,0 0-1,11 1 1,-1-1 214,-15 3 73,-3-1-205,0-1 1,1 1-1,-1-1 1,0 0-1,0 1 1,1-1-1,-1 0 1,0-1-1,1 1 1,-1 0-1,1-1 0,-1 1 1,1-1-1,0 0 1,-1 0-1,1 0 1,3 0-1,-6 0-44,1 0 1,-1-1-1,1 1 0,-1 0 0,1 0 0,-1 0 0,1 0 0,0 0 0,-1 0 1,1 1-1,-1-1 0,1 0 0,-1 0 0,1 0 0,-1 0 0,0 0 1,1 1-1,-1-1 0,1 0 0,-1 1 0,1-1 0,-1 0 0,0 1 0,1-1 1,-1 0-1,1 1 0,-1-1 0,0 0 0,0 1 0,1-1 0,-1 2 0,5 4 5,9 0 152,-10-3-159,0-1 0,0 1-1,0 1 1,0-1 0,-1 1-1,1-1 1,-1 1 0,0 0-1,0 0 1,0 0 0,0 1-1,-1-1 1,0 1 0,4 9-1,-2-4 23,-2-7-6,-1 1-1,0-1 0,0 0 0,0 0 0,0 0 0,0 1 0,-1-1 0,1 0 0,-1 7 0,0-6-5,0-3-4,0 0-1,0 0 0,0 0 1,0 0-1,0 0 0,0 0 1,0 0-1,0 0 0,0 0 1,0 1-1,1-1 0,-1 0 0,0-1 1,1 1-1,-1 0 0,1 0 1,-1 0-1,1 0 0,-1 0 1,1 0-1,0 0 0,-1-1 1,1 1-1,0 0 0,0-1 0,0 1 1,-1 0-1,1-1 0,0 1 1,0-1-1,0 1 0,2-1 1,-2 1 15,0 0 1,0-1-1,-1 1 1,1 0 0,0 0-1,0 0 1,0 0-1,0-1 1,-1 1-1,1 0 1,-1 0-1,1 0 1,0 1 0,-1-1-1,1 1 1,6 10 166,4-7-39,-8 1-92,2 1 48,-5-7-96,0 0 0,1 0-1,-1 1 1,0-1 0,0 0 0,1 0-1,-1 0 1,0 0 0,0 0-1,1 0 1,-1 0 0,0 0 0,0 0-1,1 0 1,-1 0 0,0 0-1,0 0 1,1 0 0,-1 0 0,0 0-1,0 0 1,0-1 0,1 1-1,-1 0 1,0 0 0,0 0 0,1 0-1,-1 0 1,0-1 0,0 1-1,0 0 1,0 0 0,1 0 0,-1-1-1,1-4 50,-1 5-48,0-1-1,0 1 1,0-1 0,0 1-1,0-1 1,0 1-1,0-1 1,0 1-1,0 0 1,0-1-1,0 1 1,0-1 0,0 1-1,1-1 1,-1 1-1,0 0 1,0-1-1,0 1 1,1-1-1,-1 1 1,0 0 0,1-1-1,-1 1 1,0 0-1,1-1 1,-1 1-1,3-2 8,-2 1-3,0-1 0,0 1 0,0 0 0,0 0 1,0-1-1,0 1 0,-1 0 0,1-1 0,0 1 0,-1-1 1,1 1-1,-1-1 0,1 1 0,-1-1 0,0 1 1,1-1-1,-1 0 0,0 1 0,0-1 0,0 1 0,-1-3 1,2 0-12,-1 0 1,1-1 0,0 1 0,0 0 0,0 0 0,1-1-1,0 1 1,3-5 0,-5 7 15,1 1 0,-1-1 0,1 1 0,-1 0 0,0-1 0,1 1 0,-1-1 0,0 1 0,0-3 0,2-15 81,0 13-93,1-1-33,-1 0-1,0 0 0,0 0 1,-1 0-1,0 0 1,0-8-1,-1 13 19,0 1 0,0-1 0,1 0 0,-1 1 0,0-1 0,1 0 0,-1 1 0,1-1 0,0 0 0,-1 1 0,1-1 0,0 1-1,0-1 1,0 1 0,0 0 0,0-1 0,3-1 0,-4 3 5,0-1 1,1 1-1,-1-1 0,1 1 0,-1-1 0,0 1 1,0-1-1,1 0 0,-1 1 0,0-1 0,0 1 0,0-1 1,0 0-1,1 1 0,-1-1 0,0 0 0,0 1 0,0-1 1,0 1-1,0-1 0,-1 0 0,1 1 0,0-1 0,0 0 1,-1 0-1,1 1-7,0-3-81,3 3-38,-2 0 130,-1 0-1,1 0 0,-1 0 1,1 0-1,-1 0 0,1 0 0,-1 0 1,1 0-1,-1 0 0,1 0 1,-1 1-1,1-1 0,-1 0 1,1 0-1,-1 1 0,0-1 0,1 0 1,-1 0-1,1 1 0,-1-1 1,0 0-1,1 1 0,-1-1 1,0 1-1,1-1 0,-1 0 0,0 1 1,1-1-1,-1 1 0,0-1 1,0 1-1,0-1 0,0 1 1,1-1-1,-1 1 0,0-1 0,0 1 1,0-1-1,0 1 0,0-1 1,0 2-1,0-2 4,0 0 1,0 0-1,0 0 0,0 0 1,-1 0-1,1 0 0,0 0 1,0 0-1,0 1 0,0-1 1,0 0-1,0 0 0,0 0 1,0 0-1,0 0 1,0 0-1,1 0 0,-1 0 1,0 0-1,0 0 0,0 1 1,0-1-1,0 0 0,0 0 1,0 0-1,0 0 0,0 0 1,0 0-1,0 0 0,0 0 1,0 0-1,0 0 0,0 0 1,0 0-1,0 0 0,1 0 1,-1 1-1,0-1 0,0 0 1,0 0-1,0 0 0,0 0 1,0 0-1,0 0 1,0 0-1,0 0 0,0 0 1,1 0-1,-1 0 0,0 0 1,0 0-1,0 0 0,0 0 1,0 0-1,0 0 0,0-1 1,2 2 16,0-1 1,0 0 0,0 1 0,-1-1-1,1 1 1,0 0 0,0-1-1,-1 1 1,1 0 0,-1 0-1,1 0 1,-1 0 0,1 0 0,2 3-1,-4-3-10,1-1-1,-1 0 1,1 1 0,-1-1-1,1 0 1,-1 1-1,1-1 1,0 0-1,-1 0 1,1 1-1,-1-1 1,1 0-1,0 0 1,-1 0 0,1 0-1,-1 0 1,1 0-1,0 0 1,-1 0-1,1 0 1,0 0-1,-1 0 1,1 0 0,0-1-1,0 1 1,-1 0 4,24 0 207,-16 1-208,1-1 0,-1 0 0,1 0-1,15-4 1,-8-2 21,-13 5-19,1-1-1,-1 1 0,1 0 0,-1 0 1,1 1-1,0-1 0,-1 1 1,5-1-1,4 0-4,1-1 0,-1 0 0,0-1 1,0 0-1,18-8 0,-9 3 160,6-4 45,-19 8-150,0 1-21,-8 3-35,1 0-1,-1-1 1,1 1 0,-1 0 0,1 0 0,-1 0 0,1-1-1,-1 1 1,0 0 0,1-1 0,-1 1 0,1 0 0,-1-1-1,0 1 1,1 0 0,-1-1 0,0 1 0,1-1 0,-1 1-1,0-1 1,0 1 0,1-1 0,-1 1 0,0-1 0,0 1 0,0-1-1,0 1 1,0-1 0,0 1 0,0-1 0,0 1 0,0-1-1,0 1 1,0-1 0,0 0 0,0 1 0,0-1 0,0 0 2,0 1 0,0-1 0,0 1 0,0-1 0,0 1 0,0-1 0,0 1 0,0-1 0,0 1 1,0-1-1,0 1 0,0-1 0,0 1 0,0-1 0,-1 1 0,1-1 0,0 1 0,0-1 0,-1 1 0,1-1 1,0 1-1,-1 0 0,1-1 0,0 1 0,-1 0 0,1-1 0,0 1 0,-1 0 0,1-1 0,-1 1 1,0-1-1,-6-3 198,5 0-106,-4-3 100,5 6-170,0 1-1,0-1 0,0 1 0,0 0 1,0-1-1,-1 1 0,1 0 0,0 0 1,0 0-1,0 0 0,0 0 1,-1 0-1,-1 0 0,-12 0 467,-6 2-120,20-2-360,0 1 0,-1-1 0,1 1 0,0-1 0,0 1 0,0-1 0,0 1 1,0-1-1,0 1 0,0 0 0,0 0 0,0 0 0,0-1 0,0 1 0,0 0 0,0 0 0,1 0 0,-2 2 0,-11 27 44,21-25 37,0 11 0,-3-10-64,0 0 0,1 0 1,0-1-1,0 0 0,0 0 0,9 5 1,45 24 205,-52-31-325,1 1 0,-1-1 1,1-1-1,0 0 0,-1 0 0,17 1 0,0 0-468,2 1 143,-6 0-1516,0-1-1,25-1 1,17-2-1277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17 197 1408,'-13'0'448,"10"0"-267,3-2-74,0-6 25,0 18 813,0-10-374,0 0 272,3 0-246,19 1 617,-10 0-1057,1-1 1,0-1 0,22-2 0,-26 0-106,3 0 17,-1 0 1,1 1 0,0 1-1,17-1 1,62 9 376,-32 0-300,93-4 119,-85-4-141,247 1 602,-217 1-557,267-4 243,259-14 68,-158 0-318,-157 4-89,344-17 92,146-5 48,-320 15-133,-19-7-42,-22 8 20,344 3 209,-673 16-226,691 16 110,-570 0-146,-90-3-50,206 7 42,-220-17 51,-55 3 2,41 2 71,25-8 455,-130 0-588,-5 0-62,0 0 0,0 0 1,0 0-1,0 0 0,0 0 1,0 0-1,0 0 0,0 0 1,0 0-1,0 0 0,0 0 1,0-1-1,0 1 0,0 0 1,0-1-1,0 1 0,0-1 0,0 1 1,0-1-1,0 0 0,0 1 1,0-1-1,-1 0 0,1 1 1,0-1-1,0 0 0,-1 0 1,1 0-1,-1 0 0,1 0 1,-1 0-1,1 0 0,0-1 1,12-14-1463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2080,'0'-14'667,"0"12"-411,0 2-6,0 0 385,0 0-214,0 0-154,0 0-96,0 0 111,3 0-47,-2 0-208,1 0-1,0 0 1,-1 1 0,1-1-1,0 1 1,-1-1 0,1 1-1,-1 0 1,1-1 0,-1 1 0,2 1-1,-1-1-31,0 0-1,0 0 1,-1 0 0,1 0-1,0 0 1,0 0 0,0-1-1,0 1 1,0-1 0,0 1-1,3-1 1,3 0-36,-6 0 115,0-1 1,0 1-1,1 0 1,-1 1-1,0-1 1,0 0-1,0 1 1,1-1-1,2 2 1,14 9 415,1-6-159,-14-4-273,0 0 1,-1 1 0,1 0 0,0 0-1,-1 0 1,7 5 0,8 7 89,1 1 0,-2 1 1,0 1-1,27 33 0,-29-31-45,1 1-1,0-2 1,33 26 0,-5-8-16,72 53 71,-83-68-125,23 16 25,29 34 70,9-11-54,100 82 12,-64-60 36,45 32-159,-90-51-27,4-11 32,97 63 645,-163-100-504,3 1 106,1 0-1,50 19 0,-69-32-121,0 0-1,17 10 1,-11-2 26,-13-9-98,0 0 1,0 0 0,0 0-1,0 0 1,0-1-1,0 1 1,0-1-1,0 0 1,1 0 0,-1 0-1,0 0 1,1-1-1,-1 0 1,5 1-1,-1-1 28,1 1-1,-1 0 0,1 1 1,-1-1-1,14 6 0,-16-5-12,-2-1 15,1 0 0,0-1 0,0 1 0,-1-1 0,1 1 0,0-1 0,0 0 0,5-1 0,-2 0 12,-7 1-57,1 0 0,-1 0 0,0 1-1,1-1 1,-1 0 0,0 0-1,1 0 1,-1-1 0,0 1 0,1 0-1,-1 0 1,0 0 0,1 0 0,-1 0-1,0 0 1,1 0 0,-1 0 0,0-1-1,1 1 1,-1 0 0,0 0 0,0 0-1,1-1 1,-1 1 0,0 0 0,14-11 68,0 8-127,-14 3 46,0 0 1,0 0-1,0 0 1,0 0-1,0 0 1,0 0-1,0 0 1,0 0-1,0 0 0,1 0 1,-1 0-1,0 0 1,0 0-1,0 0 1,0 0-1,0 0 1,0 0-1,0 0 1,0 0-1,0 0 0,1 0 1,-1 0-1,0 0 1,0 0-1,0 0 1,0 0-1,0 0 1,0 0-1,0-1 0,0 1 1,0 0-1,0 0 1,0 0-1,0 0 1,0 0-1,0 0 1,0 0-1,0 0 1,1 0-1,-1 0 0,0 0 1,0-1-1,0 1 1,0 0-1,0 0 1,0 0-1,0 0 1,0 0-1,0 0 0,0 0 1,0 0-1,0 0 1,0 0-1,0-1 1,-1 1-1,1 0 1,0-11-698,0 11 666,0 0 1,0 0 0,1 0 0,-1 0-1,0 0 1,0 0 0,0 0 0,0-1 0,0 1-1,0 0 1,0 0 0,0 0 0,0 0-1,0 0 1,0 0 0,0 0 0,0 0-1,0 0 1,-1 0 0,1-1 0,0 1-1,0 0 1,0 0 0,0 0 0,0 0-1,0 0 1,0 0 0,0 0 0,0 0 0,0 0-1,0 0 1,0 0 0,0 0 0,0 0-1,0-1 1,0 1 0,-1 0 0,1 0-1,0 0 1,0 0 0,0 0 0,0 0-1,0 0 1,0 0 0,0 0 0,0 0-1,0 0 1,-1 0 0,1 0 0,0 0 0,0 0-1,0 0 1,0 0 0,0 0 0,0 0-1,0 0 1,-14 0-1472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2976,'0'-13'971,"0"10"-603,0 3-38,0 0 433,0 3-198,0 11 252,-1-10-740,1 0 1,0 1 0,0-1 0,0 0 0,1 0 0,-1 1-1,1-1 1,0 0 0,1 0 0,-1 0 0,1 0 0,-1 0-1,1 0 1,4 6 0,41 55 242,-39-49-298,8 12 25,-9-20 3,1 0-1,16 12 1,16 15 36,171 175 5,-202-200-58,0 0 0,0 0 0,9 16 1,-16-23 14,0 0 1,0 0-1,-1 1 1,1-1-1,-1 0 1,0 1-1,1 5 1,-2-8-6,0 0 0,0 1 0,0-1 0,0 1 0,0-1 0,0 0 0,0 1 0,-1-1 0,1 0 0,-1 1 0,1-1 0,-1 0 0,1 0 0,-1 1 0,1-1 0,-1 0 0,0 0 0,0 0 0,-1 2 0,-2 0 62,0 1 0,0-1-1,0 0 1,0-1 0,-1 1 0,1-1-1,-1 0 1,1 0 0,-1 0 0,0 0-1,0-1 1,-9 2 0,-5-2 173,0 0 0,-24-1-1,5-1-3,15 1-217,1 1-13,-45-5-1,39-1-39,15 2-16,0 1 1,0 0-1,-21 0 1,-21 2-203,17 0 60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1664,'0'0'528,"0"0"-325,0 0-17,0 0 278,0 0 0,0 0 427,0 0-331,0 0-272,0 0-144,0 0 16,2 0 16,9 0 197,-8 0-32,0 0 193,-1 0-480,-1 1 0,1-1 0,0 1 0,0-1 0,0 1 0,-1-1 0,1 1 0,0 0 0,-1 0 0,1 0 0,-1 0 0,1 0 0,-1 0 0,3 3 0,2-1 256,-5-3-280,1 0 0,0 0 0,0 1 0,0-1 1,-1 1-1,1 0 0,0-1 0,-1 1 0,1 0 0,0 0 1,-1 0-1,1 0 0,-1 0 0,0 1 0,1-1 0,-1 0 1,1 2-1,18 13 173,39 29 92,-39-28-249,1-2 0,40 23-1,-58-37-43,34 18 32,40 27 0,-51-34 64,-21-11-34,-1 1 1,1 0-1,-1 0 1,1 1-1,6 5 1,-8-6 495,-3-2-165,0-2-1,0 0-394,1 0 1,-1 0-1,1 0 0,-1 1 0,1-1 0,-1 0 0,1 0 0,0 1 1,0-1-1,2-2 0,2-4-823,0-6-3385,-4 14 3988,0-1 1,0 1-1,-1-1 0,1 1 0,0 0 0,0 0 1,0-1-1,0 1 0,0 0 0,0 0 0,-1 0 1,1 0-1,2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1888,'14'-13'613,"-14"12"-603,0 1-1,1 0 1,-1 0-1,0-1 0,0 1 1,1 0-1,-1 0 1,0 0-1,0 0 1,1-1-1,-1 1 0,0 0 1,1 0-1,-1 0 1,0 0-1,1 0 1,-1 0-1,0 0 1,1 0-1,-1 0 0,0 0 1,1 0-1,-1 0 1,0 0-1,1 0 1,31-1 547,-17 0-298,1 1 0,-1 0 0,1 1 0,0 1 0,-1 0 0,0 1 0,23 7 0,-19-2-97,-6-4-4,0 2-1,24 12 0,6 9 57,-38-24-169,-1-1 0,0 1 0,0 0 0,0 1 0,-1-1 0,1 1 0,-1-1 1,5 8-1,-3-3 26,-1 0 0,0 0 0,3 12 0,2 4 119,-6-16-135,0 0 0,-1 0 1,0 0-1,0 0 0,-1 0 1,0 0-1,-1 1 0,0-1 1,0 0-1,-1 0 0,0 1 1,0-1-1,-1 0 0,0 0 1,-5 12-1,4-11 23,0 0-1,-1 0 1,-1 0-1,0-1 1,0 0 0,0 0-1,-1 0 1,0 0-1,-1-1 1,-12 11-1,5-7-25,0 0 0,-24 13 0,31-21-35,1 0 1,-1 0-1,0-1 1,0 0-1,0 0 1,0 0-1,-1-1 1,1 0-1,-9 0 1,-50-4 206,58 3-163,1-1-1,-1 0 0,1-1 0,0 0 0,-1 0 0,-6-4 0,12 5-46,1 1-1,-1-1 0,1 0 1,-1 0-1,1 0 0,0 0 1,-1 0-1,1-1 0,0 1 1,0 0-1,0-1 0,0 1 1,0 0-1,0-1 0,0 0 1,1 1-1,-2-3 0,-14-48 99,13 46-111,2 0-1,-1 0 0,1 0 0,0 0 0,0 0 0,0 0 1,1-1-1,0 1 0,0 0 0,1 0 0,2-11 0,0 0-18,-1 0 1,-2 10 9,1 0 1,1 0-1,1-7 0,13-19-29,-7 17 16,6-17-27,-11 24 11,0-1 1,1 1-1,0 0 0,0 0 0,1 1 1,0 0-1,15-15 0,-11 12 70,-5 5 8,1 0 1,0 0-1,0 0 1,10-5-1,30-19 535,-43 29-536,0 0 0,0 0 0,0 0 0,0 1 0,0 0-1,0-1 1,0 1 0,1 0 0,-1 0 0,4 1 0,2 0 55,6-1 166,-10 0-194,1 0 1,-1 0-1,0 0 0,11 3 0,1 1 41,-11-1-68,1-1 1,0-1 0,0 0 0,0 0-1,7 0 1,114-1 775,-119 0-755,-1-1 1,1 0-1,-1 0 0,12-4 0,-13 3-97,1 0-1,-1 0 0,1 1 0,10 0 1,12 1-1004,-11 0 272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3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2912,'-1'0'97,"-8"0"314,9 0-396,0 0 1,0 0-1,0 0 1,0 0-1,-1 0 1,1 0-1,0 0 1,0 0-1,0 0 1,0 0-1,-1 0 0,1 0 1,0 0-1,0 0 1,0 0-1,0 0 1,0 0-1,-1-1 1,1 1-1,0 0 0,0 0 1,0 0-1,0 0 1,0 0-1,-1 0 1,1 0-1,0-1 1,0 1-1,0 0 0,0 0 1,0 0-1,0 0 1,0 0-1,0-1 1,0 1-1,0 0 1,0 0-1,0 0 1,0 0-1,0-1 0,0 1 1,0 0-1,0 0 1,0 0-1,0-1 1,0 1-1,0 0 1,0 0-1,0 0 0,0-1 1,1 0 0,-1-1 42,1 0 1,1 0 0,-1 0-1,0 0 1,0 0 0,1 1-1,-1-1 1,1 0 0,-1 1-1,1-1 1,0 1 0,0-1-1,0 1 1,0 0 0,0 0 0,3-2-1,9-8 406,-12 9-390,-1 0 1,1 1 0,0-1 0,0 0-1,0 1 1,0-1 0,0 1-1,5-2 1,25-5 416,-13-1-152,-14 6-245,-1 1 1,1-1 0,0 1 0,0 0 0,0 1-1,0-1 1,0 1 0,0 0 0,0 0-1,9 1 1,4-1 97,-7 1-82,1 0 0,0 0 0,-1 1 0,1 1 0,-1-1 0,1 2 0,20 7 0,-24-7-60,-5-2-32,0 0 1,1 0-1,-1 0 1,0 1-1,0-1 1,0 1-1,0 0 1,0 0-1,0 0 0,-1 0 1,1 1-1,-1-1 1,1 1-1,-1-1 1,0 1-1,0 0 1,0 0-1,0 0 0,-1 0 1,2 4-1,5 11 26,-3-6 124,0 1 1,7 26 0,-10-24-79,4 13-442,-4-23 40,1-1-1,-1 0 1,1 0-1,5 6 0,-1-1-294,12 24-1009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3904,'0'-14'1253,"0"11"-762,0 3-49,3 0 657,19 1 856,-9 0-1545,0-1 0,-1-1 0,24-3 0,-21 0-321,1 1 1,0 1-1,0 0 1,16 0 0,-10 1 48,42-7 0,-43 5-28,39-2 0,117 5 839,-174 0-885,-3 0-357,-3 0-513,-10 0-1839,-4 0 752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2976,'-13'0'971,"10"0"-603,0 0 21,-8 0 635,9 0-299,4 0-112,-1 0-596,-1 0-1,1 0 0,-1 0 0,1 0 0,-1 0 0,1 0 0,-1 0 0,1 0 1,-1 0-1,1 0 0,-1 0 0,1 0 0,-1 1 0,1-1 0,-1 0 0,1 0 1,-1 1-1,1-1 0,-1 0 0,0 1 0,1-1 0,-1 0 0,0 1 0,1-1 1,-1 1-1,0-1 0,1 1 0,-1-1 0,0 0 0,0 1 0,0-1 0,1 1 1,-1-1-1,0 1 0,0-1 0,0 1 0,0-1 0,0 1 0,0-1 1,0 1-1,0 0 0,0 0-12,0-1 0,0 0 1,0 0-1,0 0 0,0 0 0,0 0 0,0 1 1,0-1-1,0 0 0,0 0 0,0 0 1,0 0-1,0 0 0,0 0 0,1 1 1,-1-1-1,0 0 0,0 0 0,0 0 1,0 0-1,0 0 0,0 0 0,0 0 1,0 0-1,1 1 0,-1-1 0,0 0 1,0 0-1,0 0 0,0 0 0,0 0 1,0 0-1,1 0 0,-1 0 0,0 0 1,0 0-1,0 0 0,0 0 0,0 0 1,1 0-1,-1 0 0,0 0 0,0 0 1,0 0-1,0 0 0,0 0 0,1 0 1,-1 0-1,0 0 0,0 0 0,0-1 1,0 1-1,0 0 0,9 1 132,0 1-1,0 0 0,13 4 1,6 2 138,5 3-2,30 6 693,-45-15-537,-16-2-388,-1 0 1,1 0-1,-1 0 1,1 0-1,-1 1 1,1-1-1,-1 0 0,1 1 1,1 0-1,-1 0 28,0 0-1,0 0 1,0 1 0,0-1-1,-1 0 1,1 1-1,0 0 1,-1-1-1,1 1 1,-1 0-1,0 0 1,1 0 0,-1 0-1,0 0 1,0 0-1,0 0 1,0 3-1,-9 25 611,4-12-403,4-13-198,-1-1-1,0 0 1,0 0-1,0 0 1,-1 1-1,0-1 0,1-1 1,-1 1-1,-5 6 1,-5 6 108,4-6-130,1-1 0,0 1 0,-5 11 0,-3 7-12,5-9 120,-12 30-1,21-46-172,0 1-1,0 0 1,-1-1 0,0 1-1,-3 5 1,5-9-16,-1 1-1,0 0 1,0 0-1,1-1 1,-1 1-1,0-1 1,0 1-1,0-1 0,0 1 1,0-1-1,0 1 1,0-1-1,0 0 1,0 1-1,0-1 1,0 0-1,0 0 1,0 0-1,0 0 1,-1 0-1,-1 0-821,3 0-1760,0 0 726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2912,'0'0'923,"0"0"-550,0 3-69,0 1-52,0-1-70,0 0-1,0 0 1,0 0 0,0 0 0,-1-1 0,1 1 0,-2 3-1,0 0-68,-1-1-12,1 1 1,-1-1-1,0 0 0,-1 0 0,1 0 1,-1 0-1,0 0 0,0-1 1,0 0-1,-9 7 0,-69 38 758,59-32-770,-17 10-18,19-21-4,10-4-33,2 0 6,1 2 0,-13 6-1,-4 1 87,1-2-32,20-7-75,0 0 0,0-1 0,0 0 1,0 0-1,0 0 0,0 0 0,0 0 1,-8-1-1,-18 0 146,24-3-117,-5-7-85,11 9 38,-1 1-1,1-1 1,0 1-1,-1-1 1,1 1 0,0-1-1,0 0 1,-1 1-1,1-1 1,0 1-1,0-1 1,0 0 0,0 1-1,0-1 1,0 1-1,0-1 1,0 0 0,0 1-1,0-1 1,0 1-1,0-1 1,0 0-1,0 1 1,0-1 0,1 1-1,-1-1 1,0 1-1,1-1 1,-1 0-1,1 0 1,-1 0 2,27-48-56,-21 36 48,8 4 5,-13 8 0,0-1 1,0 1-1,0-1 1,0 1 0,0-1-1,0 0 1,0 0-1,-1 0 1,1 1-1,0-4 1,8-17-34,-8 20 20,0 0-1,1 1 1,-1-1 0,1 1 0,-1-1-1,1 1 1,0-1 0,-1 1-1,1 0 1,0 0 0,0 0-1,3-1 1,-2 1 5,0-1-1,1 0 1,-1 0-1,0 0 1,3-3-1,2-4 6,-6 7 19,-1 0-1,1 1 1,-1-1 0,1 0 0,0 1 0,0-1 0,-1 1 0,1-1 0,0 1 0,1 0 0,-1 0-1,0 0 1,0 0 0,0 0 0,1 0 0,-1 1 0,0-1 0,4 0 0,-5 1-11,-1 1 0,1-1 1,-1 0-1,1 0 0,-1 0 0,0 0 1,1 0-1,-1 0 0,1 0 0,-1 0 1,1 0-1,-1 0 0,1 0 0,-1 0 1,1-1-1,-1 1 0,1 0 1,-1 0-1,0 0 0,1-1 0,-1 1 1,1 0-1,-1 0 0,0-1 0,1 1 1,-1 0-1,0-1 0,1 1 1,-1 0-1,0-1 0,0 1 0,1-1 1,-1 1-1,0-1 0,1 1 3,-1-1 0,0 1 1,0-1-1,0 1 0,0 0 0,1-1 0,-1 1 0,0 0 0,0-1 1,1 1-1,-1 0 0,0-1 0,1 1 0,-1 0 0,0-1 1,1 1-1,-1 0 0,0 0 0,1 0 0,0-1 0,2 0 58,1 0 0,-1 1 0,0-1-1,1 1 1,-1 0 0,5 0 0,-1 0-43,-5-1-1,-1 1 0,1 0 0,0 0 0,0 0 0,-1 0 0,1 0 0,0 1 0,0-1 1,-1 0-1,1 1 0,2 1 0,2 8 164,5-3 139,-9-6-310,-1-1 0,0 0 0,0 1 0,0-1 0,0 1 0,0 0 0,0-1 0,0 1 0,0 0 0,0 0 0,-1 0 0,1-1 0,0 1 1,0 0-1,0 2 0,2 2 21,-3-5-31,0 1 0,0 0 0,1-1-1,-1 1 1,0 0 0,1-1 0,-1 1 0,1-1-1,-1 1 1,1 0 0,-1-1 0,1 1 0,-1-1 0,1 0-1,-1 1 1,1-1 0,0 1 0,-1-1 0,1 0 0,0 1-1,0-1 1,4 3 13,-3-2-7,0 0 1,-1 1 0,1-1 0,0 1-1,-1-1 1,0 1 0,1 0-1,-1-1 1,0 1 0,0 0 0,0 0-1,1 3 1,0-2-3,-1 0 1,1 1-1,0-1 0,0 0 0,3 3 1,8 8 14,-9-9-21,1 0 0,0 0 0,-1-1 0,2 0 0,6 6 0,-1-5 29,-9-5-24,1 2 1,-1-1-1,1 0 0,-1 0 1,0 1-1,0-1 0,0 1 1,2 2-1,0-1 10,0 1 1,0 0-1,1-1 0,-1 0 1,1 0-1,-1 0 1,1-1-1,6 3 0,13 4-161,-20-7 208,0-1 0,0 1 0,0-1 0,0 0 0,0 0 0,0 0 0,0-1 0,1 1 0,6-1 0,32 0-17,-40 0 80,-3-3 352,0-109-203,0 110-261,0 0 1,-1 1-1,1-1 0,0 0 0,-1 0 0,1 0 0,-1 1 0,0-1 1,1 0-1,-1 0 0,0 1 0,-1-2 0,1 1 18,0 0-1,0 1 1,0-1-1,0 0 1,0 1-1,1-1 1,-1 0-1,1 0 1,-1 1-1,1-1 1,0 0-1,0-2 1,0 3-16,0 1 0,0-1 0,0 1 1,0-1-1,0 1 0,0-1 1,0 1-1,0-1 0,0 1 0,0-1 1,0 1-1,0-1 0,-1 1 0,1-1 1,0 1-1,0-1 0,0 1 1,-1-1-1,1 1 0,0 0 0,0-1 1,-1 1-1,1-1 0,0 1 1,-1 0-1,1-1 0,-1 1 0,1 0 1,-1-1-1,1 1 0,-1-1 1,-6-3 132,3-3-85,0 2-33,-10 3-164,-13 2-461,27 0 575,0 0 1,-1 0 0,1 0 0,0 0 0,0 0-1,0 0 1,0 0 0,0 0 0,0 0 0,0 0 0,0 0-1,0 0 1,0 0 0,-1 0 0,1 0 0,0 0-1,0 0 1,0 0 0,0 0 0,0 0 0,0 0-1,0 0 1,0 0 0,0 0 0,0 0 0,0 0 0,-1 0-1,1 1 1,0-1 0,0 0 0,0 0 0,0 0-1,0 0 1,0 0 0,0 0 0,0 0 0,0 0-1,0 0 1,0 0 0,0 0 0,0 0 0,0 1 0,0-1-1,0 0 1,0 0 0,0 0 0,0 0 0,0 0-1,0 0 1,0 0 0,0 0 0,0 0 0,0 1-1,0-1 1,0 0 0,0 0 0,0 14-3088,0 2 843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6400,'-33'66'2368,"33"-66"-1856,-33 65-128,0-32 0,17 0-288,-33 0-1568,16-1 768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67 4640,'-33'16'1728,"33"-16"-1344,-16 50-96,-1-18-32,17 1-192,-16 16 192,-1 17-160,1-1 96,0 1-96,16-1-128,-17-15 0,1-1-320,16-16 192,0-17-1152,-16-16 736,-1 0-2272,17-16 1568</inkml:trace>
  <inkml:trace contextRef="#ctx0" brushRef="#br0" timeOffset="1">66 34 4480,'27'-27'1445,"-27"27"-1421,0-1 1,1 1-1,-1-1 1,0 1-1,0 0 0,1 0 1,-1-1-1,0 1 0,1 0 1,-1-1-1,0 1 0,1 0 1,-1 0-1,0 0 0,1-1 1,-1 1-1,1 0 0,-1 0 1,0 0-1,1 0 0,-1 0 1,1-1-1,8 1 239,-4 0-53,-1-1 1,1 1-1,-1 0 1,1 1-1,-1-1 1,0 1-1,5 1 1,21 9 690,-25-10-812,0 0 0,0 0 0,0 1 1,-1 0-1,1 0 0,-1 0 0,0 0 0,1 1 0,-1-1 0,0 1 1,0 0-1,0 0 0,4 6 0,25 21 284,-25-25-252,-1 2 0,1-1-1,-1 1 1,-1 0 0,1 0-1,-1 1 1,10 16 0,-15-23-106,0 0 0,0 0 1,-1-1-1,1 2 1,0-1-1,-1 0 0,1 0 1,-1 0-1,0 0 1,1 0-1,-1 0 0,0 1 1,1-1-1,-1 0 1,0 0-1,0 0 0,0 1 1,0-1-1,0 0 1,0 0-1,-1 0 0,1 1 1,0-1-1,-1 0 0,1 0 1,-1 0-1,1 0 1,-1 1-1,-3 2 32,1-1 0,-1 1 0,1-1 0,-1 0 0,0-1 0,-1 1 0,1-1 0,-7 4 0,-17 5-108,0 0 1,-55 13 0,72-22-105,0-1-1,-1 0 1,-18-2 0,15 1-92,13 0 126,0 0-1,0 0 0,0 0 1,0 0-1,1-1 0,-1 1 1,0 0-1,0-1 0,1 1 1,-1-1-1,0 0 0,1 1 0,-1-1 1,0 0-1,-2-2 0,-4-2-1062,7 4 1026,0 1 0,-1 0 0,1-1 1,-1 1-1,1 0 0,-1-1 0,1 1 0,-1 0 0,-1 0 0,3 0 146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18 5632,'0'0'1834,"0"-3"-1124,0 2-683,0 1 0,-1-1 0,1 0 0,0 1 1,0-1-1,-1 0 0,1 1 0,0-1 0,-1 1 0,1-1 1,0 0-1,-1 1 0,1-1 0,-1 1 0,1-1 0,-1 1 0,1-1 1,-1 1-1,1 0 0,-1-1 0,0 1 0,1 0 0,-1-1 1,0 1-1,1 0 0,-1 0 0,0-1 0,1 1 0,-1 0 1,0 0-1,1 0 0,-3 0 0,-29 0 534,19 0-472,9 0-61,0 0-1,0 1 1,0-1-1,0 0 1,0 1-1,0 0 1,0 0-1,1 0 0,-6 3 1,6-3-20,-1 1-1,0-1 1,0 0 0,0 0 0,1 0-1,-1-1 1,0 1 0,0-1 0,-5 0-1,-2-1-122,8 1 55,-1-1 1,0 1-1,0 0 1,1 1-1,-1-1 1,0 1 0,0-1-1,-5 3 1,-2 1-17,8-2 63,0-1 0,0 0 0,0 1 0,-1-2 0,1 1 0,0 0 0,-1 0 1,-5-1-1,3 0 31,4 0-18,0 0 1,0 0-1,0 0 0,0 0 1,0 0-1,0 0 0,0 1 0,0-1 1,0 1-1,-2 0 0,-2 10-32,-5-4 24,10-7 15,0 0-1,0 1 1,0-1-1,-1 1 1,1 0-1,0-1 1,0 1-1,1 0 1,-1-1-1,0 1 1,0 0-1,0 0 1,0 0-1,1 0 1,-2 1-1,-46 112 2076,28-61-1775,16-42-330,0 1 0,1 0 1,1 0-1,0 0 0,1 0 0,0 0 0,0 0 0,2 14 0,-1 0 11,0 102 268,0-125-237,0 0 0,0 0 0,0-1 0,0 1 0,1 0 0,-1-1 1,1 1-1,-1 0 0,1-1 0,0 1 0,0-1 0,0 1 0,1-1 1,-1 1-1,0-1 0,3 3 0,-4-5-13,1 0 0,-1 1 0,1-1 0,-1 0 1,0 1-1,0-1 0,1 0 0,-1 1 0,0-1 0,0 1 0,1-1 1,-1 0-1,0 1 0,0-1 0,0 1 0,0-1 0,1 1 0,-1-1 0,0 0 1,0 1-1,0-1 0,0 1 0,0-1 0,0 1 0,0-1 0,-1 1 1,3 4 19,1-4-62,0 0 0,0 0 0,0-1 0,0 1-1,1-1 1,-1 0 0,0 0 0,1 0 0,-1-1 0,0 1 0,0-1 0,5-1 0,-7 2 44,0-1 7,0 0 0,0 1 0,-1-1 0,1 1 1,0-1-1,0 1 0,0 0 0,0-1 0,0 1 0,0 0 0,0-1 0,0 1 0,0 0 0,0 0 0,0 0 0,0 0 0,0 0 0,0 0 0,0 0 0,0 0 0,0 1 0,0-1 1,0 0-1,0 1 0,0-1 0,0 0 0,0 1 0,-1-1 0,1 1 0,2 1 0,-2-2-16,1 1-16,-1 0-1,1-1 0,0 1 1,0-1-1,0 0 1,-1 1-1,1-1 0,0 0 1,0 0-1,0 0 1,2-1-1,7 1-2789,3 0 1079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4800,'0'0'1792,"0"0"-1408,33 0-96,-17 0-64,17 0-192,0 0-32,16 0 32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8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68 1664,'27'-28'528,"-16"20"-325,11-3 127,-21 11-221,0-1 0,0 1-1,1-1 1,-1 1 0,0-1-1,0 1 1,0-1 0,0 0-1,0 0 1,0 0 0,0 0-1,0 0 1,0 1 0,-1-2-1,2 0 1,0-1 259,-2 2-233,1 1 1,-1 0-1,1-1 0,0 1 1,-1 0-1,1-1 0,-1 1 1,1 0-1,-1 0 0,1-1 1,0 1-1,-1 0 0,1 0 1,0 0-1,-1 0 0,1 0 1,-1 0-1,1 0 1,0 0-1,-1 0 0,1 0 1,0 0-1,-1 0 0,1 1 1,0-1-1,-1 0 708,-13 0 585,8 0-1274,1-1 0,0 1 0,-1 0 0,1 1 0,0-1 1,-1 1-1,1 0 0,0 0 0,0 0 0,0 1 0,0-1 0,0 1 0,0 0 0,-6 4 0,3-1 19,-1 2 1,1-1-1,-1 1 1,2 0-1,-1 0 1,1 1-1,0 0 1,1 0-1,-7 13 1,9-14-114,-1 0 1,1 1-1,1-1 1,-1 1 0,1 0-1,0 0 1,1 0-1,0 0 1,0 0 0,1 0-1,0 0 1,2 11 0,0-9-7,1 0 1,0 0-1,0 0 1,1-1-1,1 1 1,0-1-1,0 0 1,1-1-1,0 1 1,13 14-1,-14-18-54,0 1 0,1-1 1,-1-1-1,1 1 0,0-1 0,0 0 0,0 0 1,0-1-1,1 0 0,-1 0 0,1 0 0,0-1 0,0 0 1,0 0-1,0-1 0,10 1 0,-10-2-266,-1-1 0,1 0 0,8-2 0,-3 0-174,23 0-674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0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1067 992,'-1'0'35,"0"0"0,-1 0 0,1 0-1,0 0 1,0 0 0,0 0 0,0 0 0,0-1 0,0 1 0,0 0-1,0-1 1,0 1 0,0 0 0,0-1 0,0 1 0,0-1 0,0 0-1,0 1 1,0-1 0,0 0 0,0 1 0,0-1 0,1 0 0,-1 0-1,0 0 1,1 0 0,-2-1 0,3 2-23,-1-1 0,0 1 0,0 0 0,1 0 0,-1 0 1,0-1-1,0 1 0,1 0 0,-1 0 0,0 0 0,1 0 0,-1-1 0,0 1 0,1 0 0,-1 0 1,0 0-1,1 0 0,-1 0 0,0 0 0,1 0 0,-1 0 0,0 0 0,1 0 0,-1 0 0,1 0 1,-1 0-6,0 0-1,0 0 1,0 0 0,0 0 0,0 0 0,0 0 0,0 0 0,0 0 0,1 0 0,-1 0 0,0 0 0,0 0 0,0 0 0,0 0-1,0 0 1,0 0 0,0 0 0,0 0 0,0 0 0,0 0 0,1 0 0,-1 0 0,0 0 0,0 0 0,0 0 0,0 0 0,0 0-1,0 0 1,0 0 0,0 0 0,0 0 0,0 0 0,0 0 0,0 0 0,0-1 0,0 1 0,0 0 0,1 0 0,-1 0 0,0 0-1,0 0 1,0 0 0,0 0 0,0 0 0,0 0 0,0 0 0,0-1 0,0 1 0,0 0 0,0 0 0,0 0 0,0 0 0,0 0-1,0 0 1,0 0 0,-1-1 0,2 0 87,-1-1 0,0 0 0,1 0 0,-1 0 0,1 1 0,0-1 0,0 0 0,-1 0 0,1 1 0,2-4 0,2-3-13,-4 7-43,-1-1 1,1 0-1,-1 0 0,1 0 0,-1 0 1,0 0-1,0 0 0,0 0 1,0 0-1,0-3 0,0 3 35,-1 0 0,1 0 0,0 0-1,0 0 1,0 0 0,1 0-1,-1 0 1,0 0 0,1 0-1,1-3 1,3-3 174,-4 7-209,0-1 0,0 1-1,-1-1 1,1 1-1,0-1 1,0 0-1,-1 1 1,1-1 0,-1 0-1,0 1 1,1-1-1,-1 0 1,0-1-1,0-33 139,-1 16-100,1 0 1,4-33 0,7 12 8,-8 18-90,0 3-22,0 1 1,7-20-1,2-6 31,25-82 365,-29 103-246,14-48 613,-19 59-590,-2 5-48,1 0-1,0 1 0,0-1 1,1 0-1,3-8 0,-3 9-8,0 0 0,4-15 0,-5 16-31,-1-1 0,1 2 0,0-1 0,1 0 0,0 0 0,4-6-1,10-14 24,48-77 254,-61 95-282,0 0-1,1 0 0,0 1 0,0-1 1,1 1-1,0 1 0,0-1 1,1 1-1,13-11 0,27-13 188,-46 30-233,0-1 0,1 0 0,-1 1 0,0-1 0,1 1 0,-1 0 0,1 0 0,-1-1 0,1 1 1,-1 0-1,1 0 0,-1 0 0,0 0 0,1 1 0,-1-1 0,1 0 0,-1 1 0,0-1 0,1 1 0,-1-1 0,3 2 0,0 1 27,0 0 0,0 0 0,0 1 0,6 6 0,-4-4 46,-4-4-71,0 0-1,-1 0 0,1 0 0,-1 0 0,0 0 1,0 0-1,0 0 0,0 1 0,0-1 0,0 0 1,0 1-1,-1-1 0,1 3 0,2 9-11,4-1-3,-6-12 17,0 1 1,0-1-1,-1 1 0,1-1 0,0 1 0,-1 0 0,1-1 0,-1 1 0,0 0 0,1 0 0,-1-1 0,0 1 1,0 2-1,1 5 37,-1-6-13,0 0-1,1 0 0,-1 0 1,0 0-1,0 0 0,-1 1 1,1-1-1,-1 0 1,0 0-1,-1 3 0,-9 13 137,8-5-100,3-12-61,-1 1-1,1-1 1,-1 1 0,0-1 0,0 0 0,0 0-1,0 1 1,0-1 0,0 0 0,0 0 0,-1 0-1,1 0 1,-3 2 0,-8 9-2,-12 11 47,22-22-51,0-1 1,1 0-1,-1 0 0,0 0 0,0 0 1,1 0-1,-1 0 0,0 0 0,0-1 1,0 1-1,0-1 0,0 1 0,-3-1 1,-25 0-117,27 0-59,3 0 27,5 0-64,69 0-160,-69 0 341,1 1 0,-1 0 0,0 0-1,1 0 1,-1 0 0,0 1 0,0 0 0,0 0 0,0 0-1,-1 1 1,6 3 0,2 2 11,-1 1 1,18 18-1,-23-21-1,0 0 1,0 1 0,0 0-1,5 10 1,-9-13 58,0 1 1,0-1-1,0 0 0,-1 1 1,1-1-1,-1 1 0,-1 0 1,1-1-1,0 1 0,-1 5 1,-3 49 324,3-53-356,-1 0 1,-1-1-1,1 1 1,-1 0-1,0-1 0,0 0 1,-4 9-1,-22 21 251,23-28-212,4-4-32,-1 0 0,0-1 1,0 0-1,0 1 0,0-1 0,0 0 0,-1 0 0,-3 2 0,-46 18 222,34-11-167,-8 3-2,19-12-59,0-1 1,0 0-1,-8 1 1,-6 0 6,-15 4 9,27-3-20,-1-1 0,1 0 0,-1-1 0,1 0 1,-1-1-1,1 0 0,-1-1 0,1 1 0,0-2 0,-11-2 1,13 2-18,1-1 1,-1-1-1,1 1 0,-12-9 1,15 10-11,0-1-1,1 1 1,-1 0 0,1-1-1,-1 0 1,1 1 0,0-1-1,0 0 1,0 0 0,0 0-1,1-1 1,-1 1 0,1 0-1,-2-6 1,-2-6-112,2 9-226,0 0 0,0-1 0,-3-12 1,5 16 83,1 0 1,0 0 0,0-1 0,0 1-1,0 0 1,1 0 0,0-5-1,1 2-130,-1 0-1,1 0 1,1 1-1,3-8 1,-6 13 394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0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3808,'-17'-16'1408,"17"16"-1088,0 0-96,0 0 1504,0 0-992,0 0 288,17 0-640,-17 0 352,33 16-448,-17-16 160,17 0-288,-1 0 224,1 17-256,16-34-320,1 17 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3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4320,'0'0'1392,"0"3"-848,0 7-214,0-7 156,0-6-97,1 3-337,-1-1-1,0 0 1,0 0 0,1 0-1,-1 0 1,0 1 0,1-1-1,-1 0 1,1 0 0,-1 1 0,1-1-1,-1 0 1,1 1 0,-1-1-1,1 0 1,0 1 0,-1-1-1,2 0 1,20-13 507,-16 11-474,1-1 1,-1 0-1,9-8 1,-2-3-1,10-9 32,20-3-21,-37 22-97,-1-1 1,1 1-1,5-10 0,-3 5-6,10-14 79,29-50 0,-39 61-29,-1-1 0,-1 1 0,0-1 0,8-29 0,-11 23 7,0 0 0,-1 0 0,-2-25 1,1 7 29,0 6 17,-5-41 1,3 62-52,-1 0 0,0 0 1,-1 0-1,0 0 0,-1 1 0,0-1 1,-10-16-1,-13-14 279,22 34-258,0 0 0,1-1 0,0 1-1,-5-16 1,3 9-134,5 13-29,0-1 0,1 1 0,-1-1 0,1 0 0,-1 1 0,1-1 0,0 0 0,0 1 0,0-1 0,0 0 0,0 1 0,0-1 0,0 0 0,0 1 0,1-1 0,-1 0 0,0 1 0,1-1 0,1-2 0,-1 3 43,-1 1 0,1 0 0,0-1 0,0 1 0,0 0 0,0-1 0,-1 1 0,1 0 0,0 0 1,0 0-1,0 0 0,0 0 0,1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0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 2080,'0'-24'3237,"0"21"-1384,0 19-2053,0 50 840,0-40-375,-3 79 484,-17 33-91,-4 27-271,21-118-322,-13 100 281,9-107-199,2 1 1,2-1 0,2 52 0,1-67-105,0-15-25,0 0 0,-3 13 0,0-8 5,2-14-22,1 1 0,-1 0 0,1 0 0,0 0 0,-1-1 0,1 1 0,0 0 0,0 0 0,0 0 0,0 0 0,1 0 0,-1-1 0,0 1-1,1 0 1,-1 0 0,1 0 0,0-1 0,-1 1 0,2 1 0,-1-1-55,-1-1 1,1 1-1,-1-1 0,0 1 0,1-1 0,-1 0 0,0 1 0,0 0 1,0 1-1,0 13-362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2816,'-13'-14'917,"10"11"-565,6 6-122,1 1-97,22 25 1189,-19-16-993,0 0-1,-1 1 0,0 0 0,6 27 1,-1-8 35,-9-25-267,5 12 121,-1 0 1,0 0-1,3 32 0,-7 4 134,-2 1 0,-2-1 0,-12 62 0,2-58-104,-2 0-1,-3-1 1,-3-1-1,-32 66 1,36-92-173,-30 46 0,-6 11-39,49-83-38,1-3-56,0 1 1,0-1 0,1 1 0,-1 0 0,1-1 0,0 1-1,0 0 1,-1 7 0,2-8-738,3-3-1477,11 0 678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3712,'-7'0'603,"5"1"-460,0-1-1,0 0 1,0 0-1,1 0 1,-1-1-1,0 1 1,0 0-1,0-1 1,0 1-1,-2-2 0,3 2-112,1 0-1,0 0 0,0 0 0,0 0 0,0 0 0,-1 0 1,1 0-1,0 0 0,0 0 0,0 0 0,0-1 0,-1 1 1,1 0-1,0 0 0,0 0 0,0 0 0,0 0 0,0-1 1,0 1-1,0 0 0,-1 0 0,1 0 0,0-1 0,0 1 1,0 0-1,0 0 0,0 0 0,0-1 0,0 1 0,0 0 1,0 0-1,0 0 0,0 0 0,0-1 0,0 1 0,0 0 0,0 0 1,0 0-1,0-1 0,0 1 0,1 0 0,-1 0 0,0-1 1,0 2-8,0-1 1,0 0 0,0 0-1,0 0 1,0 0 0,1 1 0,-1-1-1,0 0 1,0 0 0,0 0-1,0 1 1,0-1 0,0 0 0,0 0-1,0 0 1,0 1 0,0-1-1,0 0 1,0 0 0,0 0 0,0 1-1,-1-1 1,1 0 0,0 0-1,0 0 1,0 0 0,0 1 0,0-1-1,0 0 1,0 0 0,0 0-1,-1 0 1,1 0 0,0 1 0,0-1-1,0 0 1,0 0 0,-1 0 0,1 0-1,0 0 1,0 0 0,0 0-1,-1 0 1,-7 4 1820,19-5-1451,-8 1-396,1 1 1,-1-1 0,0 0-1,0 1 1,0 0 0,1 0-1,4 2 1,13 4-2,-11-6 4,1 0 0,15 0 0,25 1 14,-31 1 2,12 2 26,42 1-1,-47-6 0,-10-1-11,0 1 1,23 4-1,-14 1 12,-16-2-17,0-1 1,0-1-1,16 1 1,20-2 290,-46 0-306,0 0 1,0 0 0,1 0 0,-1 0 0,0 0 0,0 0-1,0 0 1,0 0 0,0 0 0,0 0 0,0 0 0,0 0-1,0 0 1,0 0 0,1 0 0,-1 0 0,0 0-1,0 0 1,0 0 0,0 0 0,0 0 0,0 0 0,0 0-1,0 0 1,0 0 0,0 1 0,0-1 0,1 0 0,-1 0-1,0 0 1,0 0 0,0 0 0,0 0 0,0 0 0,0 0-1,0 0 1,0 0 0,0 0 0,0 0 0,0 1-1,0-1 1,0 0 0,0 0 0,0 0 0,0 0 0,0 0-1,0 0 1,0 0 0,0 0 0,0 0 0,0 1 0,0-1-1,0 0 1,0 0 0,0 0 0,0 0 0,0 1-3,0 1-1,0-1 1,-1 0 0,1 1 0,0-1 0,0 0 0,-1 1 0,1-1 0,-1 0 0,1 0-1,-1 0 1,0 1 0,0-1 0,1 0 0,-1 0 0,0 0 0,0 0 0,0 0 0,0 0-1,0-1 1,0 1 0,0 0 0,-1 0 0,-12 2-2204,11-3 581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5056,'0'13'1642,"0"-10"-1002,0-3-192,0 0 422,2 0-289,0 0-498,0 1 0,-1-1 1,1 0-1,0 1 0,-1-1 0,1 1 0,0 0 0,-1-1 1,3 3-1,10 4 93,16-2-32,3 6-75,0-5-15,-1 4 47,-21-7-83,-6-2 28,0 0-1,0 0 0,-1 1 1,8 3-1,-10-4-24,-1 0 1,1 0-1,-1 0 0,1 0 1,-1 0-1,1 1 1,-1-1-1,0 1 0,0-1 1,1 1-1,-1-1 0,0 1 1,-1 0-1,1-1 0,0 1 1,0 2-1,0-2 15,-1 0 0,1-1-1,-1 1 1,0 0 0,0 0 0,0 0-1,0 0 1,0 0 0,0 0 0,-1 0-1,1 0 1,-1 0 0,1 0 0,-1 0-1,0-1 1,1 1 0,-1 0 0,0 0 0,0-1-1,-2 3 1,-2 7 114,1-4-53,0 2 37,-1 1 0,-1-1 0,1 0 0,-1 0 1,-14 14-1,6-9 50,4-5-94,1 1 0,0 0 1,0 0-1,1 1 0,0 0 0,-6 12 1,10-16-69,3-3-22,0-1 0,-1 0 0,0 0 0,1 0 0,-1 0 0,-1 0 0,1 0-1,0 0 1,-1 0 0,1-1 0,-6 5 0,1-4-93,6-3 42,1 0 0,-1 0 0,1 0 0,0 1 0,-1-1 0,1 0 0,-1 0 0,1 0 0,-1 1 0,1-1-1,0 0 1,-1 1 0,1-1 0,-1 0 0,1 1 0,0-1 0,-1 0 0,1 1 0,0-1 0,0 1 0,-1-1 0,1 0 0,0 1 0,0-1 0,0 1 0,0-1 0,-1 1 0,1-1 0,0 1 0,0-1 0,0 1 0,0-1-1,0 1 1,0-1 0,0 1 0,0-12-2765,0 9 838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14 2720,'-13'-14'891,"12"15"-819,1 0 1,-1 0 0,1-1 0,0 1 0,-1 0 0,1 0 0,0 0 0,0-1 0,0 1-1,0 0 1,0 0 0,0 0 0,0 0 0,0 1 0,0-2 252,0 0-69,0 0-80,0 0 32,0 0-53,0 3 69,0-2-273,0 1 153,0 0 0,1 1 0,-2-1 0,1 0 0,0 0 0,0 1 0,-1-1 1,1 0-1,-2 4 0,-9-1 408,3 9-187,-36 19 91,37-26-333,-1 1-1,0-1 1,-1-1 0,1 0-1,-17 9 1,15-10-37,1 1 1,0 0-1,1 0 0,-1 1 0,-9 9 0,15-12-5,-1-1 0,0 0 0,1 0 0,-1 0 0,0-1 0,0 1 0,-1-1 0,1 0 0,-8 3 0,-4 1 104,-13 11 95,6-4-160,1-3-39,19-8-39,1-1 0,0 0 0,0 0 0,0 0 0,-1-1 0,1 1 1,0 0-1,-1-1 0,1 1 0,-5-1 0,5 0 15,-1-1 1,1 1-1,-1-1 0,0 0 0,1 0 0,-1 0 1,1 0-1,0-1 0,-1 1 0,1 0 1,0-1-1,0 0 0,0 0 0,0 1 1,0-1-1,-2-4 0,-1 1-1,4 5-18,1-1 0,0 0-1,-1 1 1,1-1 0,0 1-1,-1-1 1,1 0-1,0 1 1,-1-1 0,1 0-1,0 1 1,0-1 0,0 0-1,0 1 1,0-1-1,0 0 1,0 0 0,0 1-1,0-1 1,0 0 0,0 1-1,0-1 1,1 0-1,-1-2-9,0-4 8,1 4 6,-1 1 0,0 0 0,0 0 0,0-1 0,-1 1 0,1 0 0,0 0 0,-1 0 0,-1-4 0,-3-3 38,5 9-38,0 0 0,0 0 0,0 0 0,0 0 0,0 0 0,0 0-1,-1-1 1,1 1 0,0 0 0,0 0 0,0 0 0,0 0 0,0 0-1,0 0 1,0-1 0,0 1 0,0 0 0,0 0 0,0 0 0,0 0-1,0-1 1,0 1 0,0 0 0,0 0 0,0 0 0,0 0 0,0 0-1,0-1 1,0 1 0,0 0 0,0 0 0,0 0 0,0 0 0,0 0-1,0-1 1,0 1 0,0 0 0,1 0 0,-1 0 0,0 0 0,0 0 0,0 0-1,0 0 1,0-1 0,0 1 0,1 0 0,-1 0 0,0 0 0,0 0-1,0 0 1,4-4 7,-3 2-19,0-1 0,0 1 0,0-1 0,-1 1 0,0-1 0,1 0 0,-1 1 0,0-1 0,0 1 0,0-1 0,-1-3 0,0-9 34,0 8-66,2-2-25,13-22-16,-9 18 78,6 7 5,-10 6 0,-1-1 0,0 0 0,1 0 0,-1 0 0,0 0 0,1 1 0,-1-1 0,0 0 0,0 0 0,0 0 0,0 0 0,0 0 0,0-1 0,0 1 0,0 1 0,0-1 0,0 1 0,-1-1 0,1 1 0,0-1 0,0 1 1,1-1-1,-1 1 0,0-1 0,0 1 0,0-1 0,0 1 0,0-1 0,0 1 1,1-1-1,-1 1 0,0-1 0,0 1 0,1-1 0,-1 1 0,0-1 0,1 1 0,-1 0 1,0-1-1,1 1 0,-1 0 0,1-1 0,-1 1 0,0 0 0,2-1 0,5-3-30,-4-4-38,-3 8 65,0 0 1,0 0 0,0-1-1,0 1 1,0 0 0,0 0 0,0 0-1,0-1 1,0 1 0,0 0 0,0 0-1,0 0 1,0 0 0,1-1-1,-1 1 1,0 0 0,0 0 0,0 0-1,0 0 1,0 0 0,0-1 0,1 1-1,-1 0 1,0 0 0,0 0-1,0 0 1,0 0 0,0 0 0,1 0-1,-1 0 1,0 0 0,0 0 0,0-1-1,1 1 1,-1 0 0,0 0-1,28-1 33,-25-2 104,6-4-100,-9 7-34,1 0 1,-1 0-1,0 0 0,0 0 1,0 0-1,1 0 1,-1 0-1,0 0 0,0 0 1,0 0-1,1 0 1,-1 0-1,0 1 0,0-1 1,0 0-1,1 0 1,-1 0-1,0 0 0,0 0 1,0 1-1,0-1 1,0 0-1,0 0 0,1 0 1,-1 0-1,0 1 1,0-1-1,0 0 0,0 0 1,0 0-1,0 1 1,0-1-1,0 0 0,0 0 1,0 0-1,0 1 1,0-1-1,0 0 0,0 0 1,0 0-1,0 1 1,0-1-1,0 0 0,0 0 1,0 0-1,0 1 1,0-1-1,-1 0 2,1 0 1,0 0-1,0 1 1,0-1-1,0 0 1,0 0-1,0 0 0,0 0 1,0 0-1,0 0 1,0 0-1,0 0 1,0 0-1,0 0 1,0 1-1,0-1 0,0 0 1,0 0-1,0 0 1,0 0-1,0 0 1,1 0-1,-1 0 0,0 0 1,0 0-1,0 0 1,0 0-1,0 1 1,0-1-1,0 0 0,0 0 1,0 0-1,0 0 1,0 0-1,0 0 1,0 0-1,0 0 0,1 0 1,-1 0-1,0 0 1,0 0-1,0 0 1,0 0-1,0 0 0,0 0 1,0 0-1,0 0 1,0 0-1,1 0 1,-1 0-1,0 0 1,0 0-1,0 0 0,0 0 1,0 0-1,0 0 1,5 0 39,-1-1 22,1 1 0,-1 0 0,1 0 0,-1 1 0,1-1 0,7 3 0,-7 3-15,-5-5-46,0-1 0,0 1 1,1-1-1,-1 1 0,0-1 1,0 1-1,1-1 0,-1 0 1,0 1-1,1-1 0,-1 0 1,1 1-1,-1-1 0,1 0 1,-1 0-1,1 1 0,-1-1 0,0 0 1,1 0-1,-1 0 0,1 1 1,-1-1-1,1 0 0,0 0 1,-1 0-1,1 0 0,-1 0 1,1 0-1,-1 0 0,1 0 1,0-1-1,0 1-5,0 0 1,-1 0-1,1 0 1,0 0-1,0 1 1,-1-1-1,1 0 1,0 0-1,0 0 1,-1 1-1,1-1 1,0 0-1,0 1 1,-1-1-1,1 0 1,-1 1-1,1-1 1,0 1-1,-1-1 1,1 1-1,-1 0 1,1-1-1,-1 1 1,1 0-1,-1 0 0,1-1 0,-1 1 0,1-1 0,-1 1 0,0-1 0,1 1 0,-1-1 0,1 0 1,-1 1-1,1-1 0,-1 1 0,1-1 0,-1 0 0,1 0 0,-1 1 0,1-1 0,-1 0 0,1 0 0,0 0 0,-1 1 0,1-1 0,-1 0 0,2 0 0,4 2 231,21 26 187,-27-28-412,0 0 0,1 1 0,-1-1 0,0 1 0,1-1 0,-1 0 0,0 0 0,1 1 0,-1-1 0,1 0 0,-1 0 0,0 1 0,1-1 0,-1 0 0,1 0 0,-1 0 1,0 0-1,1 0 0,-1 0 0,1 0 0,-1 0 0,1 0 0,-1 0 0,1 0 0,-1 0 0,1 0 0,4 1-6,1 13-41,18 13 97,-21-24-39,-2-3-10,-1 1-1,0 0 0,1-1 0,-1 1 1,0-1-1,1 1 0,-1 0 0,0-1 1,1 1-1,-1 0 0,0-1 0,0 1 1,0 0-1,0-1 0,0 1 0,0 0 1,0 0-1,0-1 0,0 1 0,0 0 1,0-1-1,0 1 0,-1 0 1,1 2 4,0-2-8,0-1 0,0 1 0,0 0 0,0 0-1,0-1 1,0 1 0,0 0 0,0-1 0,0 1 0,1 0 0,-1-1-1,0 1 1,0 0 0,1-1 0,-1 1 0,1 0 0,-1-1-1,0 1 1,1-1 0,-1 1 0,1-1 0,-1 1 0,1-1-1,0 1 1,0-1 0,0 1 0,-1-1-1,1 1 1,-1-1-1,1 0 1,-1 1 0,1-1-1,-1 1 1,1 0-1,-1-1 1,1 1 0,-1-1-1,0 1 1,1 0-1,-1-1 1,0 1 0,0 0-1,1-1 1,-1 1-1,0 0 1,0-1 0,0 1-1,0 0 1,0 0-1,0-1 1,0 2 0,0 0-8,0 0 1,1-1-1,-1 1 1,0 0-1,1 0 1,-1 0-1,1-1 1,0 1-1,-1 0 1,1 0-1,0-1 1,1 2-1,-1-1 0,0 0-1,0-1 1,0 1-1,0-1 1,0 1 0,-1 0-1,1 0 1,-1 0-1,1-1 1,-1 1-1,0 0 1,1 2-1,-2-4 13,1 1 1,0-1-1,0 1 0,0 0 0,0-1 0,0 1 0,0-1 1,0 1-1,0-1 0,0 1 0,0-1 0,0 1 0,1-1 1,-1 1-1,0-1 0,0 1 0,0-1 0,1 1 0,-1-1 1,0 0-1,1 1 0,-1-1 0,0 1 0,1-1 0,-1 0 1,0 1-1,1-1 0,-1 0 0,1 1 0,-1-1 0,1 0 1,6 5 31,-1 9-32,-3-8-18,0 2 14,1 0 0,1-1 0,5 8 0,-9-13 11,1 0-1,-1-1 1,1 1 0,-1-1 0,1 1-1,-1-1 1,1 0 0,0 1-1,0-1 1,-1 0 0,1 0 0,0-1-1,0 1 1,0 0 0,0 0-1,0-1 1,0 1 0,4-1 0,6 1 39,-9-1 6,1 0 0,0 1 0,0-2 0,0 1-1,0 0 1,-1-1 0,9-1 0,4-9 34,-11 8-66,-4 3-20,0 0 1,-1-1 0,1 1-1,0 0 1,-1-1 0,1 1-1,-1 0 1,1-1 0,-1 1 0,1-1-1,0 1 1,-1-1 0,0 1-1,1-1 1,-1 1 0,1-1-1,-1 0 1,0 1 0,1-1 0,-1 0-1,1 0 1,1-4 25,25-28 257,-10 0-197,-16 32-70,-1-1 0,1 1 0,-1-1 0,1 1 0,-1-1 0,0 1 0,1-1 0,-1 1 0,0-1 0,0 1 0,0-1-1,0 1 1,0-1 0,0 0 0,-1 1 0,1-1 0,0 1 0,-1-1 0,1 1 0,-1 0 0,0-1 0,0 1 0,1-1 0,-1 1 0,-1-2 0,0 1 18,1 1 1,0-1-1,0 0 1,0 0-1,0 0 1,1 0-1,-1 0 1,1 0-1,-1 0 1,1 0-1,-1-3 1,2-5 189,-1 6-160,0 0 0,0 0-1,0 0 1,0 1 0,0-1-1,-1 0 1,1 0 0,-3-4 0,-7-8 155,6 9-160,4 7-61,0-1 1,0 1-1,0-1 1,0 1-1,0-1 0,-1 1 1,1-1-1,0 1 0,0-1 1,-1 1-1,1 0 1,0-1-1,-1 1 0,1 0 1,0-1-1,-1 1 1,1 0-1,0-1 0,-1 1 1,1 0-1,-1 0 1,1-1-1,-1 1 0,1 0 1,0 0-1,-1 0 1,1 0-1,-1-1 0,1 1 1,-1 0-1,1 0 1,-1 0-1,1 0 0,-1 0 1,0 0-1,-4-2 29,-9-9-74,0 8-172,12 3-26,2 0-256,-1 0 344,1 0-1,-1 0 0,0 0 0,1-1 1,-1 1-1,1 0 0,-1 0 1,0 0-1,1 1 0,-1-1 0,1 0 1,-1 0-1,0 0 0,1 0 1,-1 0-1,1 1 0,-1-1 0,1 0 1,-1 1-1,0-1 0,0 1-506,1 0 508,-1-1 0,1 1 0,-1 0 0,1 0 0,0 0 1,0 0-1,-1-1 0,1 1 0,0 0 0,0 0 0,0 0 0,0 0 1,0 1-1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19 2976,'-2'-1'108,"0"1"0,1 0 1,-1 0-1,0-1 0,0 1 0,1-1 0,-1 1 1,0-1-1,1 0 0,-1 0 0,0 1 0,1-1 1,-2-2-1,-5-1-92,6 3 31,-1 0 0,1 0 0,-1 1 1,1-1-1,-1 1 0,1 0 0,-1 0 1,1 0-1,-1 0 0,0 0 1,1 0-1,-1 1 0,1-1 0,-1 1 1,1 0-1,-1 0 0,1 0 0,0 0 1,-4 2-1,-9 3 335,2-3-72,10-3-254,1 1 1,-1-1 0,1 1-1,0 0 1,-1 0-1,1 0 1,0 0-1,0 0 1,0 0-1,-1 0 1,1 1-1,0-1 1,1 1-1,-4 3 1,2-3 14,-14 15 279,1 0-1,0 1 1,1 1-1,-14 22 0,21-25-265,0 1-1,2-1 0,-1 1 1,2 1-1,0-1 0,1 1 0,1-1 1,1 1-1,1 0 0,0 0 0,1 0 1,4 31-1,-3-42-60,1-1-1,-1 0 1,1 1 0,1-1-1,-1 0 1,1 0 0,0 0-1,0-1 1,1 1 0,0-1-1,0 0 1,0 0 0,0 0-1,1 0 1,0-1-1,10 8 1,-5-5 44,1-1 1,0 0-1,0-1 0,1 0 0,0 0 0,-1-1 0,21 4 1,6-3 332,8 9-128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6144,'16'0'2272,"-16"0"-1760,49 16-160,-32-16 608,15 0-608,1 0-64,16 0-192,17 0 128,-1 0-128,1-16 32,-17 16-64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 5408,'-54'14'1728,"43"-11"-1046,11-3-335,0 0-43,5-3-133,23-8 53,7 3-91,-15-1-83,-11 5-25,1-1 0,0 2 0,0-1 1,13-1-1,-5 1-19,-10 2-5,0 0-1,1 0 1,-1 1 0,1 0-1,-1 1 1,1 0-1,10 1 1,-11 1 8,0 0 0,1 1 0,-1 0 1,0 0-1,0 1 0,-1 0 0,1 0 0,-1 1 1,0 0-1,10 9 0,-15-11 41,1 0 1,-1 0-1,0 1 1,-1-1-1,1 0 0,0 1 1,-1-1-1,0 1 0,0 0 1,0-1-1,-1 1 1,1 0-1,-1 0 0,1 4 1,1 11 340,4 6 35,-4-19-245,0 1-1,-1-1 0,0 1 0,1 11 1,-2 61 299,0-79-477,0 0 0,0 0 1,0 1-1,0-1 0,0 0 1,0 0-1,0 0 0,0 0 1,0 0-1,0 0 1,0 1-1,0-1 0,0 0 1,0 0-1,0 0 0,0 0 1,0 0-1,0 0 0,1 1 1,-1-1-1,0 0 1,0 0-1,0 0 0,0 0 1,0 0-1,0 0 0,0 0 1,1 0-1,-1 0 0,0 0 1,0 0-1,0 0 0,0 1 1,0-1-1,1 0 1,-1 0-1,0 0 0,0 0 1,0 0-1,0 0 0,0 0 1,1 0-1,-1-1 0,0 1 1,0 0-1,0 0 0,0 0 1,0 0-1,0 0 1,1 0-1,-1 0 0,0 0 1,0 0-1,2 0 11,0 0 0,-1-1 0,1 1 0,0 0 0,0-1 0,-1 1 0,1-1 0,0 1 0,-1-1 0,1 0 1,-1 0-1,1 0 0,-1 0 0,2-1 0,19-21 330,-15 14-433,1 1 0,11-11 0,38-27-1852,-5-3 485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34 2144,'0'-30'1296,"0"28"-400,0 2-224,0 0 0,-3 0-208,-4-1-101,4 1-292,0-1 0,-1 1 0,1 0 0,0 0-1,0 1 1,-1-1 0,1 1 0,0-1 0,-5 2 0,0 12 147,-5-5 152,10-7-274,-1 0-1,1 0 0,0 0 0,0 0 0,1 1 1,-1-1-1,0 1 0,-4 5 0,-5 14 436,-11 24 0,9-18-276,11-21-217,0 1 1,0 0-1,1-1 0,-2 10 0,0 2-5,3-15-24,0 1-1,0 0 0,0-1 1,0 1-1,1 0 0,0 9 1,1-11-3,0 0 0,-1 0 0,1-1 0,1 1 0,-1-1 0,0 1 1,0-1-1,1 1 0,0-1 0,-1 0 0,1 1 0,0-1 0,3 2 0,-5-4-4,0 0 0,0 0 0,0 0-1,0 1 1,0-1 0,1 0 0,-1 0-1,0 0 1,0 0 0,0 0-1,0 0 1,1 1 0,-1-1 0,0 0-1,0 0 1,1 0 0,-1 0 0,0 0-1,0 0 1,0 0 0,1 0 0,-1 0-1,0 0 1,0 0 0,0 0-1,1 0 1,-1 0 0,0 0 0,0 0-1,0 0 1,1 0 0,-1-1 0,0 1-1,0 0 1,0 0 0,1 0 0,-1 0-1,0 0 1,0 0 0,0-1 0,0 1-1,1 0 1,138-63-301,-124 57 148,0-1 0,21-13 0,-34 19 121,0-1 20,0 0-1,0 1 0,1 0 1,-1-1-1,0 1 0,1 0 1,-1 0-1,1 0 0,2 0 1,-4 1 13,0 0 1,1 0 0,-1 1 0,0-1 0,0 0 0,0 1-1,0-1 1,1 1 0,-1 0 0,0-1 0,0 1 0,0 0 0,0-1-1,0 1 1,-1 0 0,1 0 0,0 0 0,0 0 0,0 0-1,-1 0 1,1 0 0,0 2 0,2 1 7,0 1 0,-1-1 1,0 1-1,0-1 0,0 1 0,-1 0 0,0-1 1,2 8-1,-2-8 21,9 40 630,-7-28-469,3 17 120,-2-22-185,1 0-1,0 0 0,11 16 0,-12-21-57,0 0 0,1 0-1,0 0 1,0-1 0,0 1-1,1-1 1,9 7 0,-8-9-2,1 0-1,-1 0 1,1-1 0,0 1 0,-1-2-1,1 1 1,0-1 0,0 0 0,16-1-1,-21 0-42,1 0-1,-1 0 0,1-1 1,-1 1-1,0-1 1,1 0-1,-1 0 1,0 0-1,1 0 0,-1-1 1,0 1-1,0-1 1,0 0-1,0 0 0,0 0 1,3-4-1,4-1 25,-3 2 0,0 0 1,0 0-1,-1 0 0,0-1 0,0 0 0,0 0 0,-1-1 0,0 0 1,0 0-1,0 0 0,-1 0 0,0-1 0,5-15 0,-5 13-11,1-2-21,0 0-1,-1 0 1,0-1 0,-1 1-1,0-1 1,-1 0-1,1-21 1,-3 16-36,1 9-229,-1-1 0,0 1 0,-1-1 0,-2-13 0,-2 5-191,3 11-71,0 0 1,0 0 0,1 0-1,-1-10 1,2-2-787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4640,'14'-13'1504,"-14"12"-1467,1 1 1,-1-1-1,1 1 1,-1 0-1,1-1 1,-1 1-1,1 0 1,-1 0-1,1-1 1,0 1-1,-1 0 1,1 0-1,-1 0 1,1 0-1,0 0 1,-1 0-1,1 0 1,0 0-1,-1 0 1,1 0-1,0 0 1,-1 0-1,1 0 1,-1 0-1,2 1 1,-2-1 64,5 3 959,1 3-812,-1 0-1,0 1 0,-1 0 0,0 0 0,0 0 0,6 16 1,13 48-83,-21-63-198,7 26 555,5 58-1,-7-41-52,-5-45-426,-1 1 0,-1-1-1,1 0 1,-1 1 0,0-1 0,-1 0-1,1 1 1,-1-1 0,0 0 0,-4 10-1,2-10 57,0 1 0,-1-1 0,0 1 0,0-1-1,-1 0 1,0-1 0,-9 10 0,12-13-78,-1 0 0,1-1 1,-1 1-1,1-1 0,-1 1 0,0-1 0,1 0 0,-1 0 1,0 0-1,0 0 0,0 0 0,0-1 0,-4 1 1,-5 0 7,-24-2 1,14 0 18,20 1-70,1 0-1,-1 0 0,0 0 0,1 0 1,-1 0-1,0-1 0,1 1 1,-1 0-1,1-1 0,-1 0 0,0 1 1,1-1-1,-1 0 0,1 0 1,0 0-1,-1 0 0,1 0 0,0 0 1,-2-2-1,2 3-2,-2-3-334,6 3-111,8 1 241,0 0 0,21 5 0,-7-1 224,-6-2 38,-8-1-47,0 0 0,0 0 0,-1 1-1,13 5 1,23 8-1672,4 0 421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3232,'-14'0'1035,"11"0"-614,3 0-21,3 0 624,-2 0-973,0 0-1,0 0 1,0-1 0,0 1-1,0 0 1,0-1 0,0 1 0,-1-1-1,1 1 1,0-1 0,0 1 0,0-1-1,-1 0 1,1 1 0,0-1-1,-1 0 1,1 0 0,-1 0 0,1 1-1,-1-1 1,1 0 0,-1 0 0,1-1-1,11-15 194,-4 10-200,1 0-1,-1 1 1,15-9-1,-13 10-58,-2-1-1,1 0 1,12-11-1,1-7 11,-4 18 13,-9 4 16,16-11 127,-20 10 66,1 0 0,-1 0 0,1 1 1,0-1-1,7-1 0,-12 4-160,0 0 1,0 0-1,0 0 0,1 0 1,-1 0-1,0 0 1,0 0-1,0 0 0,1 0 1,-1 0-1,0 0 1,0 1-1,0-1 0,0 1 1,0-1-1,0 1 0,1-1 1,-1 1-1,0 0 1,0-1-1,-1 1 0,1 0 1,0 0-1,0 0 1,0 0-1,0-1 0,-1 1 1,1 0-1,0 0 1,-1 1-1,1 0 0,2 3 80,-3-4-117,0-1 0,1 1 0,-1 0 0,0-1 0,1 1 0,-1 0 0,0-1 0,1 1 0,-1-1 0,1 1 0,-1-1 0,1 1 0,-1-1 0,1 1 0,-1-1 0,1 1 0,0-1 0,-1 0 0,1 1 0,0-1 0,0 1 0,4 1 27,-2 0-17,0 0 0,0 0 1,0 0-1,-1 1 0,1-1 0,2 4 0,-3-3-155,0-1 1,0 1-1,1-1 1,-1 1-1,1-1 1,-1 0-1,1 0 1,0-1-1,5 4 1,-3-4-43,-1 0 1,1-1-1,-1 0 1,8 1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67 670 5056,'-41'27'1642,"41"-27"-1602,-1 1 0,0-1 0,0 1 0,1-1 0,-1 1 0,0-1 0,0 1 0,1-1 0,-1 1 0,1 0 0,-1 0 0,1-1 0,-1 1 0,1 0 0,-1 1 0,-10 20 435,10-22-408,1 1-1,-1 0 1,1-1-1,-1 1 1,1-1-1,0 1 1,0 0-1,-1 0 1,1-1-1,0 1 1,0 0 0,0 0-1,-1-1 1,1 1-1,0 0 1,0 0-1,0-1 1,0 1-1,1 0 1,-1 0-1,0 1 1,1 0 154,-1-2-208,0 0 0,0 0-1,0 0 1,0 0 0,0 0-1,0 0 1,0 0-1,0 1 1,0-1 0,0 0-1,0 0 1,0 0 0,0 0-1,0 0 1,0 0-1,0 0 1,0 0 0,0 0-1,0 1 1,0-1 0,0 0-1,0 0 1,0 0 0,0 0-1,0 0 1,0 0-1,0 0 1,0 0 0,0 0-1,0 0 1,0 0 0,0 0-1,1 0 1,-1 1-1,0-1 1,0 0 0,0 0-1,0 0 1,0 0 0,0 0-1,0 0 1,0 0 0,0 0-1,0 0 1,1 0-1,-1 0 1,0 0 0,0 0-1,0 0 1,0 0 0,0 0-1,0 0 1,0 0-1,0 0 1,0 0 0,1 0-1,1-1 21,0 1-1,0 0 0,0-1 1,0 1-1,-1-1 1,1 0-1,0 1 0,0-1 1,0 0-1,0 0 1,-1 0-1,1-1 0,0 1 1,-1 0-1,1 0 0,0-3 1,13-7 56,21 0 29,-20 4-83,17-8 15,30 5 3,-46 4-32,-1 0 0,1 0 0,-1-2 0,20-11 0,-12 4 28,43-35 0,-54 39-25,-1 0-1,-1-1 1,0-1-1,16-23 1,24-58 71,-42 75-105,14-26-21,-2 0 1,17-59 0,-8 22 446,-19 58-95,-10 22-268,0 0-1,0 0 0,0 0 0,0-1 0,0 1 0,0 0 0,-1 0 0,1-1 0,-1-2 1,0 2-69,0 6-11,1 14 126,-1-8-71,0 0-1,-1 0 0,-1 9 0,-3 8 52,2-10-1,0 0 1,0 25 0,3 68 417,0-102-489,0 0 0,1 0 0,0-1 0,0 1 1,1 0-1,4 12 0,-3-11 23,-3-6-5,1 1 1,-1-1 0,1 0-1,0 0 1,0 0 0,0 0 0,0 0-1,0 0 1,0 0 0,0 0 0,4 3-1,-4-5-16,0 0 0,0 0 0,0 0 0,0 0 0,0 0 0,0 0 0,1 0 0,-1 0 0,0-1 0,0 1 0,0 0 0,0-1 0,0 1 0,0-1 0,0 1 1,0-1-1,0 1 0,1-2 0,2 0-98,-1 0 0,0-1 0,0 1 0,0-1 0,0 0 0,0 0 0,0 0 0,-1 0 0,1-1 0,-1 1 0,0-1 0,2-5 0,4-8-629,7-26 1,-10 30 418,2-7-110,2 0 0,21-36 0,-22 43 332,-1-1-1,-1 0 0,6-21 1,-8 23 123,1 0 0,0 0 0,0 0 0,11-17 0,-2 5 221,-14 22-195,1 1 1,-1 0-1,1 0 0,0 0 1,-1 0-1,1 0 0,0-1 1,-1 1-1,1 0 0,0 1 0,0-1 1,0 0-1,0 0 0,0 0 1,1 0-1,1-2 158,-2 4-199,-1-1 0,0 0 0,0 0 0,0 0 0,0 0 0,0 0 0,1 0 0,-1 0 0,0 0 0,0 0 1,0 0-1,0 0 0,0 1 0,0-1 0,0 0 0,0 0 0,0 0 0,1 0 0,-1 0 0,0 0 0,0 1 0,0-1 1,0 0-1,0 0 0,0 0 0,0 0 0,0 0 0,0 1 0,0-1 0,0 0 0,0 0 0,0 0 0,0 0 0,0 0 0,0 1 1,0-1-1,0 0 0,0 0 0,0 0 0,-1 0 0,1 0 0,0 1 0,0-1 0,-2 11 170,-8 11 251,7-15-360,0-1 0,0 1 0,0 0 0,-2 9 0,3 0-18,1 0 1,0 27 0,0 5 10,-3-24-4,-1 10 62,11 17 53,-4-33 74,1 22 0,-3-35-253,0-1 1,0 1 0,1 0-1,-1 0 1,1-1 0,0 1-1,0 0 1,1-1 0,-1 1-1,1-1 1,0 0 0,4 6-1,7 10-753,-7-7-2266,-5-12 2845,-1-1 1,1 0-1,0 1 0,0-1 1,0 0-1,0 1 1,0-1-1,-1 0 1,1 0-1,0 0 0,0 0 1,0 0-1,2 0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3808,'13'41'1227,"-7"-13"-742,-4-11-409,3 16 307,1 61 0,-6-78-170,-2-1-1,-4 21 0,1-1 197,2-8-194,3-19-121,-1 0 1,0 0 0,0 0-1,0 0 1,-1-1-1,0 1 1,-1 0 0,-5 11-1,-5 0 354,-22 25-1,20-25-110,10-14-260,0 0 1,0 0-1,0 0 0,-1-1 0,1 0 0,-1 0 0,-1 0 0,1-1 0,-9 4 0,4-1 27,-55 26 413,64-30-493,-1-1 0,0 0 0,1 1 0,-1-1 0,0 0 0,0-1 0,1 1 0,-7 0 0,7-1-11,1 0 0,-1-1-1,0 1 1,0-1 0,0 0-1,1 0 1,-1 1 0,0-1-1,1 0 1,-1 0 0,-1-2-1,0 1-179,1 0 0,-1 0 0,0 0 0,1-1 0,0 1 0,0-1 0,0 0 0,0 0 0,0 0 0,0 0 0,0 0 0,1 0 0,0 0 0,0 0 0,-2-6 0,2 4-247,0-1-1,1 0 0,0-10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6464,'0'-33'2400,"0"33"-1856,0 17-160,16-1-352,-16-16-96,0 17 320,17-1-160,15 0-2048,-15 1 1056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4576,'0'0'1450,"0"0"-868,0 0-97,0 0 576,0 0-293,3 0 6,1 0-572,-1 1 10,0-1 0,0 0 0,0 0 0,0-1 0,-1 1 0,1-1 0,3 0 0,11-9 222,-10 6-212,0 0-1,14-6 1,9 5-3,-14 1-190,-1 1 1,1 0 0,0 1 0,17 0 0,150 2 146,-88 8-20,9 1 307,-44-9 1222,-54-3-1557,7-11-117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4160,'0'-16'1536,"0"16"-1216,0 16-64,0-16 1120,0 0-800,17 0 352,-1 0-576,1 17 160,-1-17-288,17 0 128,-17 0-192,0 0 352,17 0-288,-16 0-320,-1 0 32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2656,'-16'0'960,"16"0"-736,0 0-64,16 0 2176,1 0-1312,-1 0 864,0 0-1120,34 0-128,-18-17-416,1 17 352,0 0-320,16 0 448,0 0-416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4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82 101 3232,'14'-14'1035,"-14"14"-1019,0 0 0,0-1 0,0 1 0,1 0 1,-1 0-1,0-1 0,1 1 0,-1 0 0,0 0 1,0 0-1,1 0 0,-1 0 0,0-1 0,1 1 1,-1 0-1,0 0 0,1 0 0,-1 0 0,0 0 1,1 0-1,-1 0 0,0 0 0,1 0 0,-1 0 1,1 0-1,3 1 97,1-1 0,-1 1 0,1-1 0,-1 1 0,1 0 0,-1 1 0,0-1 0,1 1 0,-1 0 1,7 5-1,-4-3 77,0 1 1,-1 1 0,1-1-1,-1 1 1,8 11 0,-5-5-51,-1 0 0,0 0 0,-1 1 0,-1-1 1,0 2-1,-1-1 0,5 19 0,-5-15-47,-3-10 7,0 0 0,-1 0-1,1 0 1,0 10 0,-2-15-79,-1 0 0,1 0 0,0 0-1,0 0 1,-1 0 0,1 0 0,-1 0 0,0 0 0,1-1-1,-1 1 1,0 0 0,0-1 0,0 1 0,0 0-1,0-1 1,-1 1 0,1-1 0,0 0 0,-1 1 0,1-1-1,-1 0 1,0 0 0,1 0 0,-1 0 0,0 0 0,-2 1-1,-1 0 16,-1 0 0,1-1 0,-1 1-1,0-1 1,1-1 0,-1 1-1,-7-1 1,-13 2 69,22-2-88,0 1 0,-1-1 0,1 0 0,0 0 0,0 0 0,0-1 0,0 1 0,-1-1 0,1 0 0,0 0 0,0-1 0,1 1 0,-1-1 0,0 0 0,0 0 0,1 0 0,-7-5 0,-28-20 73,35 25-86,0 0 1,0-1-1,1 1 0,-1-1 0,1 1 0,-1-1 0,1 0 0,0 0 0,1 0 0,-1 0 0,0 0 0,1-1 0,-1 1 0,1 0 0,0-1 1,-1-4-1,-2-6 1,0 2-35,1 0 1,0-1-1,1 1 0,0 0 0,1-1 1,0 1-1,1-1 0,0 0 1,1 1-1,3-15 0,-2 21-6,-1 0 0,1 0 0,0 1 0,0-1 0,0 1 0,1-1-1,0 1 1,0 0 0,1 0 0,-1 0 0,1 0 0,0 1 0,0 0 0,1 0 0,-1 0-1,1 0 1,0 0 0,0 1 0,0 0 0,0 0 0,1 1 0,8-4 0,-2 3 16,0 1 1,0 1 0,-1 0-1,1 0 1,0 1 0,0 1-1,20 3 1,-12-1 117,0 1 0,0 1 0,-1 0 0,1 1 0,-1 2 0,0 0 0,27 16 0,-22-12 27,0-1 0,1-1 1,30 7-1,-5-1 89,-1 0-86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17 197 3968,'-14'0'1285,"11"0"-768,3-2-111,0-9 500,0 8-106,0 3 534,0 0-486,6 0-400,4 0-347,1 0 43,1 0 0,20-3 0,127-27 160,-12-1-175,20-3 89,-116 26-141,105-20 155,-76 3 19,-26 17-86,-27 3-84,-17 2-61,0 1-1,0 1 1,12-1 0,-26 1-25,1 1-191,0 0-1,0 0 0,-1 0 0,1 1 1,0-1-1,0 1 0,-3 0 0,-24 13-725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68 115 4576,'-28'14'1450,"27"-14"-1376,0 1-1,-1 0 0,1-1 1,0 1-1,0 0 0,0-1 0,0 1 1,0 0-1,0 0 0,0 0 1,0 0-1,0 0 0,0 0 0,0 0 1,0 1-1,1-1 0,-1 0 1,0 0-1,1 1 0,-1-1 0,1 0 1,0 1-1,-1-1 0,1 0 1,0 1-1,0-1 0,0 0 0,0 1 1,0 1-1,-3 18 1019,1-16-934,-1 2 18,1 0 0,0 0 1,0 1-1,1-1 1,-1 14-1,1 6-42,1-18-67,-1 0 0,1 0-1,1 0 1,2 12-1,-2-18-59,-1 1-1,2-1 0,-1 0 0,0 0 0,1 0 0,-1 0 0,1-1 0,0 1 0,0 0 0,0-1 0,0 1 0,1-1 0,-1 1 0,0-1 1,1 0-1,3 1 0,-4-1 7,0-1 1,0 0-1,0 0 1,0 0 0,0 0-1,0-1 1,1 1-1,-1 0 1,0-1-1,1 0 1,-1 0 0,0 1-1,1-1 1,-1-1-1,0 1 1,1 0 0,-1 0-1,3-2 1,4-1 154,0 0 1,0-1-1,12-7 1,17-7 115,-29 14-243,-1 1 0,1-2 1,-1 1-1,0-1 0,0 0 1,0-1-1,13-11 0,-8 2 4,-7 9-31,-1 0 1,1 1-1,0-1 1,10-6 0,-9 8-5,-5 3-9,0-1 1,0 1-1,0-1 1,0 1-1,0-1 1,0 1 0,-1-1-1,1 0 1,-1 0-1,1 0 1,-1 0-1,0 0 1,3-4 0,6-8-98,-7 11-331,-3 3 251,0 2 222,1 0-1,-1 0 1,1 0-1,-1 0 1,1 0 0,0 0-1,0 0 1,-1 0-1,1 0 1,1 0 0,-1 0-1,0-1 1,0 1 0,1-1-1,-1 1 1,1-1-1,-1 1 1,1-1 0,-1 0-1,1 1 1,0-1-1,4 1 1,4 4-4,1-2 0,22 7-1,-18-6 97,-4-1-48,1-1 0,-1 0 0,1-1 0,0 0 0,0-1 0,0 0 0,1-1 0,23-3 1,-17-1 38,0-1 1,0 0 0,0-2 0,0-1-1,17-9 1,-33 16-116,0-1-1,1 0 1,-1 0-1,0 0 1,0 0-1,0 0 1,-1 0-1,1-1 1,0 1-1,-1-1 1,0 0-1,0 0 1,1 0-1,-2 0 1,1 0-1,2-5 1,-3 6-22,-1-1 0,0 1 0,1 0 0,-1 0 0,0 0 0,0 0 0,0 0 0,-1 0 0,1 0 0,0 0 0,-1-1 0,1 1 0,-1 0 0,0 0 0,0 1 0,0-1 0,0 0 0,0 0 0,0 0 0,0 1 0,-2-3 0,1 0-19,-13-18-87,10 14 77,0 0 0,-1 0 0,0 0 0,-7-6 0,12 13-42,-1-1 0,1 1 0,0-1-1,-1 1 1,1-1 0,0 0 0,0 0-1,0 0 1,0 1 0,1-1 0,-1 0-1,0 0 1,0-2 0,0-19-4513,1 7 1739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1664,'0'-8'362,"1"-10"1377,0 18-1716,-1-1 0,0 1 0,1-1 0,-1 1 0,1-1 0,-1 1 0,0-1 1,1 1-1,-1 0 0,1-1 0,0 1 0,-1 0 0,1-1 0,-1 1 1,1 0-1,-1 0 0,1 0 0,0-1 0,-1 1 0,1 0 0,-1 0 1,1 0-1,0 0 0,-1 0 0,1 0 0,0 0 0,-1-3 212,0-7 10,0 9-242,0 1 0,0 0 0,0 0 0,0 0 0,0 0 0,0 0-1,0 0 1,0 0 0,0 0 0,0 0 0,0 0 0,0-1 0,0 1 0,0 0 0,0 0 0,0 0-1,0 0 1,0 0 0,0 0 0,0 0 0,0 0 0,0 0 0,0 0 0,0-1 0,0 1 0,1 0-1,-1 0 1,0 0 0,0 0 0,0 0 0,0 0 0,0 0 0,0 0 0,0 0 0,0 0 0,0 0-1,0 0 1,0 0 0,0 0 0,1 0 0,-1 0 0,0 0 0,0 0 0,0 0 0,0 0 0,0 0-1,0 0 1,0 0 0,0 0 0,0 0 0,1 0 0,-1 0 0,0 0 0,0 0 0,0 0 0,0 0 0,11 0 626,-8 0-389,-3 0 5,0 0-101,0 0-75,0 0-5,0 0 86,0 0-60,0 0-84,0 0 36,0 0 17,0 0 64,0 0-49,0 0-36,0 0 10,0 0 53,0 0 6,0 0 90,-3 0-42,3 0-148,-1 0 0,0 0 0,1 0 0,-1 0 0,1 0 0,-1 0 1,1 0-1,-1 0 0,1 0 0,-1 0 0,1 0 0,-1 1 0,1-1 0,0 0 0,-1 0 1,1 1-1,-1-1 0,1 0 0,-1 0 0,1 1 0,0-1 0,-1 1 0,1-1 0,0 0 1,-1 1-1,1-1 0,0 1 0,-1-1 0,1 1 0,0-1 0,0 0 0,0 1 0,0-1 1,-1 1-1,1-1 0,0 1 0,0 0 0,0-1 0,0 1 0,0-1 0,0 1 0,0 2-156,0-3 90,0 0 241,0 0-17,0 0-69,0 0-48,0 3 5,0 8 6,0-8 64,0-3-49,0 0-36,0 0 47,0 0 182,0 0-75,0 0-48,0 13 44,0-10-152,1 6-23,-1-4 22,0-1 1,0 1-1,0-1 1,0 1-1,-1-1 1,-1 9-1,-4-4-73,6-9 36,0 0 0,0 0-1,0 0 1,0 1 0,0-1 0,0 0-1,0 0 1,0 0 0,-1 0 0,1 0-1,0 0 1,0 1 0,0-1-1,0 0 1,0 0 0,0 0 0,0 0-1,0 0 1,0 1 0,0-1-1,0 0 1,0 0 0,0 0 0,0 0-1,0 0 1,0 1 0,0-1 0,0 0-1,0 0 1,0 0 0,0 0-1,0 1 1,0-1 0,0 0 0,0 0-1,1 0 1,-1 0 0,0 0 0,0 0-1,0 0 1,0 1 0,0-1-1,0 0 1,0 0 0,1 0 0,-1 0-1,0 0 1,0 0 0,0 0-1,0 0 1,5 4-25,-5-3 23,0 0 0,1 0 0,-1-1 0,1 1 1,-1 0-1,0 0 0,0 0 0,0 0 0,0 0 1,1 0-1,-1-1 0,0 1 0,-1 2 0,1 11 15,0-12 85,0-2-48,0 0-112,0 0 48,1 14 320,-1-12-298,-1-1 1,1 1 0,0-1-1,0 1 1,0-1 0,1 0 0,-1 1-1,0-1 1,0 1 0,1-1-1,0 2 1,4 5 16,-4-6-32,0-1 0,0 1 0,0-1 0,0 1 0,-1-1 1,1 1-1,0 0 0,-1-1 0,1 1 0,-1 0 0,0-1 0,1 1 1,-1 2-1,0 3-34,-1-5 25,1 1-1,0-1 0,0 0 1,0 0-1,0 1 0,1-1 0,-1 0 1,1 0-1,0 4 0,2-3 26,-2 1-1,1 0 1,0 0-1,-1-1 0,0 1 1,1 0-1,-2 1 1,1-1-1,0 7 0,-1-6 12,1 0-1,-1-1 1,1 1-1,0 0 0,0-1 1,1 1-1,-1-1 1,1 1-1,0-1 1,1 0-1,2 5 0,9 19 30,-10-14-55,6 27 0,-8-28 8,1-1 0,0 1 0,10 23 0,64 125-90,-6-8 330,-22-25-235,-22-57 48,-3 45-78,-17-75 30,17 56-1,-4-40 57,6 17 38,-6-7-144,29 69 0,-36-105 53,-1 2 1,-1 0-1,-2 0 1,6 44-1,-12-46 27,-1-7-1,1 1 1,8 26 0,3-4 79,-3-10-86,10 57 1,-16-55-42,9 58 111,1 18-39,-10-69-75,5 23-11,-4-7 22,5-7 26,-7-27 19,11 64 85,3 41-79,-3-14-108,-10-90 43,74 327 44,-32-165-281,-42-159 318,25 119 297,47 108-188,-65-212-154,7 61 0,4 16 98,-10-75 12,21 96 205,-1-13-280,-1 1 184,34 257 377,-49-244-306,-1-5-17,8 103 133,-18-171-312,-3 28 52,-1-16 15,20 54 100,0 3 100,-17-47-26,6-2-133,-5-22-118,5-5-32,-6-3 81,6-9-33,-5 6-5,-2-28-65,0-9 10,1 37-1,-5 120-328,0-180 272,0 14-304,3 24 0,-2-33 266,0 1-121,0 0 0,0 0 0,0 0 0,-1 0 0,1 0 0,-2 0 0,1 0 0,-1 0 0,0 0 0,-2 8 0,0 5-949,-1 2-430,4-21 1514,0 1 0,-1-1-1,1 0 1,0 1 0,0-1 0,0 0 0,0 0 0,-1 1-1,1-1 1,0 0 0,0 0 0,0 1 0,-1-1 0,1 0-1,0 0 1,0 0 0,-1 1 0,1-1 0,0 0 0,-1 0 0,1 0-1,0 0 1,-1 0 0,1 0 0,0 1 0,-1-1 0,1 0-1,0 0 1,-1 0 0,1 0 0,0 0 0,0 0 0,-1 0-1,1 0 1,0-1 0,-1 1 0,1 0 0,0 0 0,-1 0-1,1 0 1,0 0 0,-1-1 0,-1-1-152,0 0 0,0 0 0,0 0 0,1 0 0,-1 0 0,1-1 0,0 1 0,-3-5 0,-12-26-869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1312,'0'-1'18,"-1"1"-1,1 0 1,0-1 0,0 1-1,0-1 1,0 1 0,0-1-1,0 1 1,0-1 0,0 1-1,0 0 1,0-1 0,0 1-1,0-1 1,1 1 0,-1 0 0,0-1-1,0 1 1,0-1 0,0 1-1,1 0 1,-1-1 0,0 1-1,0 0 1,1-1 0,-1 1-1,1-1 1,7 7 245,-6-3-221,-1-3-2,-1 1 0,1-1 0,0 1 0,-1-1 0,1 0 0,-1 1 0,1-1 0,0 0 0,-1 0 1,1 1-1,0-1 0,-1 0 0,1 0 0,0 0 0,0 0 0,-1 0 0,1 0 0,0 0 0,-1 0 0,1 0 0,0 0 0,-1 0 0,2-1 0,0 1 114,2 0-68,-1 0 0,1 1 1,-1-1-1,0 1 0,0 0 1,1 0-1,-1 0 0,3 2 1,11 2 53,-4-2-85,0-2 1,1 0 0,-1-1-1,1 0 1,0-1 0,17-3-1,-7-2 3,-17 4 44,-1 1-1,0-1 1,1 1-1,11 0 1,-16 1-74,1 0 1,-1 0-1,1 0 1,0 0-1,-1 0 1,1 0-1,-1-1 1,1 0-1,-1 1 1,0-1-1,1 0 1,-1 0-1,0 0 1,1 0-1,-1 0 1,0-1 0,0 1-1,0-1 1,2-2-1,-2 3 29,-1-1 0,1 0-1,0 1 1,0 0 0,0-1-1,0 1 1,0 0 0,0 0-1,0 0 1,0 0 0,1 0 0,-1 1-1,0-1 1,1 1 0,-1-1-1,0 1 1,1 0 0,-1 0-1,0 0 1,1 0 0,2 1-1,8-1 654,-13 0-704,0 0 0,0 0 0,0 0 0,0 0 0,0 0 0,0 0 0,1 0 0,-1 0 0,0 0 0,0 0 0,0 0 0,0 0 0,0 0 0,0 0 0,0 0 0,0 0 0,0 0 0,0 0 0,1 0 0,-1 0 0,0 0 0,0 0 0,0 0 0,0 0 0,0 0 0,0 0 0,0 0 0,0 0 0,0 0 0,0 0 0,0 0 0,0 1 0,1-1 0,-1 0 0,0 0 0,0 0 0,0 0 0,0 0 0,0 0 0,0 0 0,0 0 0,0 0 0,0 0 0,0 1 0,0-1 0,0 0 0,0 0 0,0 0 0,0 0 0,0 0 0,0 0 0,0 0 0,0 0 0,0 0 0,0 0 0,0 1 0,0 78 746,0-75-732,1 1 0,-1-1 1,1 0-1,1 0 0,-1 1 1,0-1-1,1 0 0,0 0 1,0 0-1,0-1 0,1 1 1,-1 0-1,1-1 0,0 0 0,0 1 1,0-1-1,0 0 0,0-1 1,1 1-1,4 2 0,25 11-41,-32-15-12,1 0 1,-1-1-1,1 1 0,0-1 1,-1 0-1,1 0 0,0 1 0,0-1 1,-1 0-1,1 0 0,0-1 1,-1 1-1,1 0 0,0-1 0,-1 1 1,1-1-1,0 1 0,-1-1 1,1 0-1,-1 1 0,1-1 1,-1 0-1,3-2 0,4-1-62,2-1 10,-9 5 92,0-1-1,1 1 1,-1 0-1,0-1 1,0 1-1,0-1 0,0 0 1,0 1-1,0-1 1,0 0-1,0 1 1,0-1-1,0 0 1,0 0-1,-1 0 1,1 0-1,0 0 0,-1 0 1,1 0-1,0 0 1,-1 0-1,1 0 1,-1 0-1,0 0 1,1 0-1,-1-1 0,0 1 1,1 0-1,-1 0 1,0 0-1,0-1 1,-1-1-1,2 1 8,-1 1-1,0-1 1,0 0 0,0 0-1,1 1 1,-1-1-1,1 0 1,0 1 0,-1-1-1,1 1 1,0-1 0,0 1-1,0-1 1,0 1 0,0-1-1,0 1 1,2-2-1,-2 3-14,-1-1-1,0 1 0,1-1 1,-1 1-1,0-1 0,1 0 1,-1 1-1,0-1 0,0 1 1,1-1-1,-1 0 0,0 1 1,0-1-1,0 1 0,0-1 1,0 0-1,0 1 0,0-1 0,0 0 1,0 1-1,0-1 0,0 0 1,0 1-1,-1-1 0,1 0 1,0 1-4,0-3-53,0 3 84,0 3 321,0 1-226,0-1-71,0 0 0,0 1 0,0-1 1,0 0-1,-1 0 0,1 0 0,-2 3 1,-1 5-35,0-1 0,0 1 0,2 0 0,-1 0 0,0 12 0,2-16-16,0-1 0,-1 1 0,0 0 0,0-1 0,-1 1 0,1 0 0,-2-1 1,-3 10-1,-6 16 25,10-19-5,0 0 0,1 0 0,0 25 0,-1 21 82,-8 9 72,-3-1 0,-27 83 0,38-145-133,0 0 0,0 0 1,0 1-1,-1-1 0,0-1 0,0 1 0,0 0 0,-1-1 0,0 1 0,0-1 0,-5 4 0,-1 0 62,-1-1-1,1-1 1,-18 8-1,13-7-29,13-5-61,-1-1-1,0 1 0,1-1 0,-1 0 1,0 0-1,0-1 0,0 1 1,0 0-1,0-1 0,0 0 0,0 0 1,-5 0-1,5-1-2,0 0-1,0 0 1,0 0-1,1 0 1,-1-1-1,0 1 1,1-1-1,-1 0 1,1 0-1,0 0 0,-1 0 1,1 0-1,0-1 1,0 1-1,-2-5 1,0 3 1,2 1-4,-1 0-1,1 0 0,0 0 1,0 0-1,0-1 0,0 1 1,0 0-1,1-1 1,-1 0-1,1 1 0,0-1 1,0 0-1,1 0 0,-1 1 1,1-1-1,0 0 0,0 0 1,0 0-1,0-4 0,4-6-9,0 0 0,0 1-1,1-1 1,1 1-1,0 0 1,1 0 0,0 1-1,1-1 1,0 2 0,13-14-1,74-60-101,-59 49 42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3072,'-14'0'976,"11"0"-587,1 0-26,-9 0 517,8 0-171,3 0 246,3 0-315,8 0-107,-9 0-186,4 0 26,2 0-268,-4-1-16,1 1 0,0 0 0,-1 0-1,1 1 1,-1-1 0,1 1 0,4 1 0,7 2 48,0-1 1,1 0-1,30 1 0,242-4 541,-280 0-646,0 1 0,0 0 0,0 1 1,10 3-1,-12-3 28,0-1 1,0 1 0,1-1-1,7 0 1,-14-1-29,1 0 1,0 0 0,-1 0 0,1 0 0,-1 1 0,1-1-1,0 0 1,-1 1 0,1-1 0,-1 1 0,1 0 0,-1-1-1,1 1 1,-1 0 0,1 0 0,-1 0 0,0 0 0,1 0-1,1 2 1,-3-2-7,1-1-24,-1 1 0,1-1-1,-1 1 1,0-1 0,1 1 0,-1-1-1,0 1 1,0 0 0,1-1 0,-1 1-1,0-1 1,0 1 0,0 0-1,0-1 1,0 1 0,0-1 0,0 1-1,0 0 1,0-1 0,0 1 0,0 0-1,0-1 1,0 1 0,0 0-1,-1 0 1,1-1-4,0 0-7,0 0 0,0 0-1,0 0 1,0 1 0,0-1 0,0 0 0,0 0 0,0 0-1,0 0 1,0 0 0,0 0 0,0 0 0,0 0 0,0 0-1,0 0 1,0 1 0,0-1 0,0 0 0,0 0 0,0 0-1,0 0 1,0 0 0,0 0 0,0 0 0,0 0 0,0 0-1,0 0 1,0 0 0,0 1 0,0-1 0,0 0 0,-1 0-1,1 0 1,0 0 0,0 0 0,0 0 0,0 0 0,0 0-1,0 0 1,0 0 0,0 0 0,0 0 0,0 0-1,-1 0 1,1 0 0,0 0 0,0 0 0,0 0 0,0 0-1,0 0 1,0 0 0,0 0 0,0 0 0,0 0 0,0 0-1,-1 0 1,-40 0-4641,2-1 2734,21 0 1900,0 1 1,1 0-1,-27 5 0,11 5 86,30-9-32,0-1 0,0 1 1,1 0-1,-1 0 0,0 0 1,0 0-1,1 0 0,-1 0 1,1 1-1,-1-1 0,1 1 1,-1 0-1,1 0 0,0 0 1,0 0-1,0 0 0,0 0 1,0 1-1,1-1 0,-3 4 1,-18 18 300,16-18-277,0-1 0,1 1-1,0 0 1,1 0-1,-8 12 1,-10 42 93,9-27-110,6-18-9,1 0 0,1 1-1,0 0 1,-3 20 0,5-9 2,2-10-19,-1 0-1,-1 0 0,-7 20 1,0 5 23,9-33-11,-1 0-1,0 0 1,-1-1-1,0 1 1,0-1-1,-5 10 1,5-15 3,1 1 1,0 0-1,0 0 1,0 0-1,1 0 1,-1 0-1,0 5 1,-2 4 25,4-12-41,-1 1 0,0-1 0,0 0-1,1 1 1,-1-1 0,0 0 0,0 0 0,-1 0 0,1 0 0,0 0 0,0 0 0,0 0 0,-1-1 0,1 1 0,0 0 0,-1-1-1,1 1 1,-1 0 0,1-1 0,0 0 0,-1 1 0,1-1 0,-1 0 0,-1 0 0,-7 1 439,1-1 0,-18-1 0,12 0 607,12 1-820,6 0-48,1 0-144,-2 0-43,1 0 1,-1 0 0,1 0 0,-1 0 0,0 0-1,1 1 1,-1-1 0,5 2 0,-4 0 13,1 0 0,-1 0 0,1-1 1,0 1-1,0-1 0,0 0 0,0 0 1,0-1-1,0 1 0,7 0 0,-5-1 27,1 0 0,-1 1 0,1 0 0,10 4 0,8 1 105,19 0 36,-20 0-7,-17-4-123,-1-1 0,1 1 0,-1-1 1,12 0-1,97-1-1043,-99 0-139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1312,'0'-14'421,"0"11"-245,0 3 48,0 0 496,0 0-101,0 0 256,2-2-193,9-9 198,-8 8-219,0 3 214,8 0-262,-9 0 49,1 0-172,-2 0-441,0 0 0,0 1 0,0-1 0,0 0-1,0 1 1,0-1 0,0 1 0,-1-1-1,1 1 1,0-1 0,0 1 0,-1-1 0,1 1-1,0 0 1,0 0 0,-1-1 0,1 1 0,-1 0-1,1 0 1,-1 0 0,1-1 0,-1 1 0,1 2-1,11 14 285,-7-12-224,0 1 0,-1-1 0,0 1 0,0 1 0,6 11 0,-7-11-22,1 1-1,0-1 1,1 0-1,0-1 1,10 13 0,-7-12-14,-1 1-1,0 1 1,-1-1 0,0 1 0,7 13 0,-6-10 131,2 0-1,-1 0 1,1 0 0,21 19 0,-26-27-182,1 0 1,0 0 0,0-1-1,0 1 1,1-1 0,8 4-1,-6-3 33,-7-4-34,1 1 1,-1-1-1,1 1 0,-1-1 1,1 0-1,0 0 0,-1 1 1,1-1-1,0 0 0,-1 0 1,1-1-1,0 1 0,-1 0 1,1-1-1,-1 1 0,4-1 1,0-10 175,6 5-69,-6-8-16,23-18-272,-19 8 53,1 1 182,-8 20-62,0-1 0,0 1 1,0-1-1,0 1 0,-1-1 1,0 0-1,0 0 0,0 0 0,1-5 1,4-14 45,-4 17-48,1 1 1,0 0 0,0 0-1,5-5 1,-3 4-8,-1 0 1,0 0-1,0 0 0,3-10 1,1-2 4,-2 6 36,-1-1 0,6-26 0,-5-5 24,5 9-31,-6 5 58,2 16 102,-6 12-165,0 1 1,0 0 0,-1-1-1,1 1 1,0-1-1,-1 1 1,1-1-1,-1 1 1,0-1 0,1 0-1,-1 1 1,0-3-1,-3 7 47,-8 8 27,11-11-95,-1 1 1,1-1 0,0 1-1,-1 0 1,1-1-1,0 1 1,-1-1 0,1 1-1,0 0 1,0-1-1,0 1 1,-1 0-1,1 0 1,0-1 0,0 1-1,0 0 1,0-1-1,0 1 1,0 0 0,0-1-1,1 1 1,-1 0-1,0 0 1,1 2 48,-1 27 115,0-27-134,0-3-90,-14 0-448,8 2 838,5 0-323,-2-1 1,1 1 0,0-1 0,0 0 0,0 0 0,-1 0 0,1 0 0,0 0 0,-1 0 0,-4 0 0,-7 3-58,-8 7 38,-11-6 251,17 0-167,-31 12 0,32-10-109,-32 8-1,-19 1-374,64-15 261,0-1 0,1 1-1,-1-1 1,0 1 0,0-1 0,0 0 0,0 1 0,1-1-1,-1 0 1,0-1 0,0 1 0,-3-1 0,5 1-27,-1 0 0,1 0 1,-1 0-1,1-1 0,-1 1 1,1 0-1,-1-1 1,1 1-1,0 0 0,-1-1 1,1 1-1,-1-1 0,1 1 1,0 0-1,-1-1 0,1 1 1,0-1-1,0 1 0,-1-1 1,1 1-1,0-1 0,0 0 1,0 1-1,0-1 0,0 1 1,-1-1-1,1 1 0,0-2 1,0 0-2571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1 416,'-33'0'128,"33"0"-96,0 16 0,0-16 64,0 0-64,0 0-96,0 0 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1728,'0'99'640,"0"-99"-480,0 115-64,16-83-128,-16 1 0</inkml:trace>
  <inkml:trace contextRef="#ctx0" brushRef="#br0" timeOffset="1">247 1262 1152,'33'99'416,"-33"-99"-320,49 114 0,-33-65-160,0 1 32</inkml:trace>
  <inkml:trace contextRef="#ctx0" brushRef="#br0" timeOffset="2">427 2622 480,'0'99'192,"0"-99"-160,0 82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1728,'0'109'789,"-1"-94"-747,0-5-13,1 0 1,0 0-1,0 1 1,1-1-1,3 12 1,6 13 29,-4 14 15,5 14 1,-6 3 96,6 2-107,-8-37-111,-1-11-21,0 1 0,10 38 0,18 67 52,-27-105 16,-1-4 12,1 1 1,9 27-1,-4-21 16,-1-6 14,8 38 0,-10-10 81,6-7-38,-6 4 1,2-18-42,-5-19-38,-1 1 0,1-1 0,-1 1 0,0 11 0,-1 132 21,0-147-39,0 0 0,0 0-1,0 0 1,1 0 0,-1 0 0,2 3 0,5 0-217,-3-3 79,-4-3 130,1 1 1,-1 0 0,0 0-1,1 0 1,-1 0-1,0-1 1,0 1-1,0 0 1,1 0 0,-1 0-1,0 0 1,0 0-1,-1 1 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2496,'-11'1'555,"11"-1"-548,0 0-1,0 0 1,0 0 0,0 0 0,0 0-1,0 0 1,0 0 0,-1 0 0,1 0-1,0 0 1,0 0 0,0 0 0,0 0-1,0 0 1,0 0 0,0 0 0,0 0-1,0 0 1,0 0 0,0 0 0,0 0-1,0 0 1,0 0 0,0 1 0,0-1-1,0 0 1,0 0 0,-1 0 0,1 0-1,0 0 1,0 0 0,0 0 0,0 0 0,0 0-1,0 0 1,0 0 0,0 0 0,0 0-1,0 1 1,0-1 0,0 0 0,0 0-1,0 0 1,0 0 0,0 0 0,1 0-1,-1 0 1,0 0 0,0 0 0,0 0-1,0 0 1,0 0 0,14 9 513,-2-2 250,-7 6-130,-2-7-350,0 1-37,1-1 0,-1 1 0,1-1 0,0 0 0,5 6-1,-5-8-188,-2-2-27,0 0 0,0 1-1,1-1 1,-1 0-1,0 0 1,1 0 0,-1 0-1,1-1 1,-1 1 0,1-1-1,0 1 1,0-1-1,0 0 1,0 0 0,0 0-1,0-1 1,0 1-1,0-1 1,0 1 0,0-1-1,6-1 1,1 2 12,-6-1-23,-1 1 0,1-1 0,0 0 0,0 0 0,-1-1 0,1 1 0,0-1 0,5-1-1,6-4 43,1-1-1,-1 0 0,0-1 0,19-14 0,-18 11-45,-5 2-17,1 0 1,16-8 0,-22 14-22,-1 0 0,1 1-1,-1 0 1,1 1 0,0-1 0,0 1 0,-1 0 0,1 0 0,8 1 0,-2-1-41,-9 1 29,0-1 0,1 1 0,-1 0 0,0 0 0,1 1 0,-1-1 0,0 1 1,1-1-1,3 2 0,1 4-389,5 0-83,-2-4-2567,-11-2 1435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67 1408,'-16'0'629,"16"-3"-543,0-8 15,0 8 38,0 3 293,-14 0 597,11 0-629,0 0-112,2 0-256,-1 1 1,0-1 0,0 0-1,0 1 1,0 0 0,1-1-1,-1 1 1,0 0 0,1 0-1,-1 0 1,1 0-1,-1 0 1,1 0 0,-1 0-1,1 1 1,-3 2 0,2-2 21,-1 0 0,0 0 1,0 0-1,0 0 0,-5 2 1,6-4-21,0 1 1,0 0 0,0 0 0,1 0 0,-1 0-1,0 1 1,0-1 0,1 0 0,-1 1 0,1-1 0,-1 1-1,-1 2 1,-16 32 477,16-31-446,0 1 0,1-1 0,0 1 0,0 0 0,0 0 1,0 0-1,1 0 0,0 0 0,1 0 0,-1 0 0,1 7 0,0-4-18,1 0-1,0-1 1,0 1-1,1-1 1,0 1 0,1-1-1,-1 0 1,5 8-1,-5-12-31,0 0-1,0 0 0,1-1 0,0 1 0,-1-1 1,1 0-1,1 1 0,-1-1 0,0 0 0,6 3 1,23 21 94,-28-23-107,-1 0 1,1 0 0,0 0-1,1-1 1,-1 1 0,1-1-1,-1 0 1,1 0 0,0-1-1,0 0 1,0 0 0,0 0-1,1 0 1,-1-1-1,0 0 1,1 0 0,-1 0-1,9 0 1,26-1 76,-34-1-56,0 1 0,0-1 0,0 0 1,-1 0-1,1-1 0,-1 0 0,1 0 0,-1 0 0,0-1 0,1 1 0,-1-1 1,8-7-1,-8 7 19,2-2 0,0 0 0,0-1-1,-1 1 1,0-1 0,8-10-1,-12 12-50,1 1-1,-1 0 0,0-1 1,0 0-1,0 1 1,0-1-1,-1 0 0,0 0 1,0 0-1,0 0 1,0 0-1,0-6 0,-1 2 19,-1 1 0,0 0-1,0 0 1,0 0-1,-1 0 1,-3-7-1,3 8-33,-1 0 50,1 0 1,-1 0-1,-1 0 0,1 0 0,-1 1 1,0 0-1,0 0 0,0 0 1,-1 0-1,-9-7 0,-5-6 112,12 11-105,0 1 0,0 0 0,-1 0 0,-8-4 0,-7-4-17,-4 0-107,22 13 89,1-1-1,-1 1 1,1-1-1,0 0 1,0-1-1,0 1 1,-6-5-1,-18-11 103,14 7-66,12 9-33,0 0-1,1 0 0,-1 1 1,0-1-1,0 0 1,0 1-1,-1 0 0,-3-2 1,-2 1-67,0 1 0,1 1 1,-1-1-1,-11 2 0,9-1-64,5 3-403,-9 12-1107,-19 30 0,27-37 1219,5-7 340,0 1 0,0-1 0,0 1 0,0-1 0,0 1 0,1-1 0,-1 1 0,0-1 0,1 1 0,-1 0 0,1-1 0,-1 1 0,1 0 0,0-1 0,0 3 0,0-1 76,-1-1 1,1 0-1,-1 0 1,1 1-1,-1-1 1,0 0 0,0 0-1,0 0 1,-2 4-1,2-4 66,0-1-1,0 0 0,0 1 0,0-1 1,1 1-1,-1-1 0,1 1 1,-1-1-1,1 1 0,-1 0 0,1-1 1,0 1-1,0-1 0,0 1 1,0 0-1,0-1 0,0 1 0,0 0 1,0-1-1,1 1 0,-1 0 1,1-1-1,0 3 0,10 12 1119,-8-9-815,-2-6-317,-1 0-1,0-1 0,1 1 0,-1 0 0,0-1 1,1 1-1,-1 0 0,1-1 0,-1 1 0,1-1 0,-1 1 1,1-1-1,0 1 0,-1-1 0,1 0 0,-1 1 1,1-1-1,0 0 0,0 1 0,-1-1 0,1 0 1,0 0-1,-1 0 0,1 0 0,0 1 0,1-1 0,0 0 17,18 12 341,-16-9-278,0-1 0,1 1 1,-1 0-1,8 2 0,-4-4-43,0 0-1,0 0 1,0 0 0,0-1-1,0-1 1,0 1 0,12-3-1,-13 1-33,-1 0-1,0 0 1,0-1 0,8-3-1,16-7 168,33-3-1485,-44 13 421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99 1248,'-41'-14'389,"40"13"-373,-1 0 0,-1 1 0,1-1 0,0 0 0,0 1 0,0 0 1,0-1-1,0 1 0,0 0 0,0 0 0,-3 1 0,-6-2-17,-3-6-39,13 6 48,0 0-1,-1 0 1,1 1-1,-1-1 1,1 0 0,-1 1-1,1-1 1,-1 1-1,0 0 1,1-1 0,-1 1-1,-1 0 1,-23-1 1183,14 0-292,-25 2 1,34-1-802,0 1 0,1-1 0,-1 1 0,0 0 0,0 0 0,1 0 0,-1 0 0,0 0 0,1 0 0,-1 1 0,1-1 0,-1 1 0,-2 2 0,-58 59 729,58-58-777,0 0 0,1 1-1,0-1 1,0 1 0,0 0 0,0 0-1,1 0 1,0 0 0,0 1 0,-1 6-1,1 0 32,1-1-1,0 1 1,1 0-1,0 18 0,1-28-66,0 2 8,0 0-1,0 0 1,0 0 0,1 0 0,-1 0 0,1 0 0,0 0 0,1 0 0,-1 0 0,1 0 0,0-1 0,0 1 0,5 7-1,0-3 7,-1-2-1,15 14 0,-17-17-13,0-1-1,0-1 1,-1 1 0,1-1 0,1 1-1,-1-1 1,0 0 0,1 0-1,6 1 1,1-2 38,0 0 0,0 0-1,0-2 1,-1 1 0,1-2-1,0 1 1,-1-2 0,1 1 0,11-6-1,19-5 28,60-23 152,-95 33-196,0-1 0,-1-1 0,1 1 0,-1-1 0,-1 0 0,1 0 0,-1-1 0,0 0 0,0 0 0,0 0 0,-1 0 0,0-1 0,4-7 0,-2-8 12,-4 12-30,1 0-3,-2 6-7,0 1-1,0 0 1,0-1-1,-1 1 1,1-6 0,-1 3 13,-1 0 0,0 0 0,-3-9 0,2 7 1,1 3-20,0 0 0,-1 0 0,1 0 0,-1 0 0,0 0 0,0 0 0,-1 1 1,1-1-1,-5-4 0,-3-6-28,7 10 29,0 0 0,0 0 0,-1 0 0,1 1 0,-1-1 0,0 1 0,-1 0 0,1 0-1,-1 1 1,-6-5 0,-27-25 356,29 28-289,0 0 0,0 0 0,-17-6 0,22 10-94,0 0-1,0-1 1,0 1 0,0 1-1,0-1 1,0 1 0,0 0-1,0 0 1,0 0-1,0 0 1,0 0 0,-5 2-1,-18 12-226,24-12 245,0 0 1,0 0-1,0 0 0,0-1 1,0 1-1,0-1 1,-1 0-1,1 0 0,0 0 1,-7 0-1,8-1-79,0 0 1,1 1-1,-1-1 1,0 0-1,0 1 1,0 0-1,1-1 0,-1 1 1,0 0-1,1 0 1,-1 0-1,1 0 0,-1 0 1,1 0-1,-1 0 1,1 0-1,0 1 1,-2 1-1,-14 10-1216,3-7-602,14-6 1815,-1 1-1,1 0 1,0 0-1,-1 0 1,1 0-1,0-1 1,0 1-1,0 0 0,0 0 1,-1 0-1,1 0 1,0 0-1,1 1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3072,'1'0'113,"1"1"0,0-1-1,0 0 1,0 0 0,-1 1 0,1-1 0,0 1 0,-1 0-1,1 0 1,0-1 0,-1 1 0,1 0 0,1 1 0,4 3 56,7-2 807,-9-1-192,-4-1-729,0 0 27,0 1 0,1-1 0,-1 0 0,0 0 0,1 0 0,-1 0 0,0-1 0,1 1 0,-1 0 1,1 0-1,-1-1 0,1 1 0,0-1 0,-1 1 0,1-1 0,0 0 0,-1 0 0,1 0 0,2 0 0,73 0 1161,-75 0-1226,1 0 1,0 0-1,0 0 0,-1 0 1,1-1-1,0 1 1,-1-1-1,1 0 1,-1 0-1,1 0 1,3-2-1,-3 2 3,-1-1 0,1 1 0,-1 0 0,1 0-1,-1 1 1,1-1 0,0 1 0,-1-1 0,1 1 0,0 0 0,4 0 0,2 0 5,-6 1-21,0-1 0,0 0 0,0 0 0,0 0 0,0 0 0,0 0 0,0-1 0,0 1 0,0-1 0,4-1 0,1-3 91,-6 4-71,-1 0 0,1 0-1,-1 0 1,1 0 0,-1 1 0,1-1-1,-1 0 1,1 1 0,0-1-1,-1 1 1,1 0 0,0-1 0,-1 1-1,1 0 1,2 0 0,3 0-329,-14 0-1145,4 0-102,0 3-1253,-11 11 901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17 279 3328,'-14'0'1061,"12"0"-634,2-3-235,0 3-188,-1-1 0,2 0 0,-1 1 1,0-1-1,0 1 0,0-1 0,0 1 0,0-1 0,0 1 0,0-1 1,1 1-1,-1-1 0,0 1 0,0-1 0,1 1 0,-1-1 1,0 1-1,1 0 0,-1-1 0,1 1 0,-1-1 0,0 1 1,1 0-1,-1-1 0,2 1 0,-2-1-1,1 1-1,0-1 0,-1 1 1,1-1-1,0 1 1,-1-1-1,1 0 0,-1 1 1,1-1-1,-1 0 1,1 0-1,-1 1 0,0-1 1,1 0-1,-1 0 1,0 0-1,1 1 0,-1-1 1,0 0-1,0 0 1,0 0-1,0 0 0,0 1 1,0-1-1,0-2 1,-1-19 46,0 10 29,1 0-1,0 0 1,1 0-1,3-13 1,7-8-41,-6 6 9,-4 19-37,1 0-1,0 0 0,0 1 1,1-1-1,3-8 0,5 0-285,-8 9 166,-3 7 125,0-1-1,0 1 1,0-1-1,0 1 0,0 0 1,0-1-1,1 1 1,-1-1-1,0 1 0,0 0 1,0-1-1,1 1 1,-1 0-1,0-1 0,0 1 1,1 0-1,-1-1 1,0 1-1,0 0 1,1-1-1,-1 1 0,0 0 1,1 0-1,-1-1 1,1 1-1,-1 0 0,0 0 1,1 0-1,-1 0 1,1 0-1,-1-1 0,0 1 1,1 0-1,-1 0 1,1 0-1,-1 0 0,1 0 1,-1 0-1,0 0 1,1 0-1,-1 1 0,1-1 1,-1 0-1,0 0 1,1 0-1,-1 0 0,1 1 1,-1-1-1,0 0 1,1 0-1,-1 1 0,3 1 84,0 1-1,0-1 1,0 1-1,-1 0 1,0 0-1,1 0 0,-1 0 1,0 0-1,0 1 1,-1-1-1,1 1 0,1 4 1,-2-5-58,-1 0 0,1 1 0,0-1 0,-1 0 0,0 1 0,1-1 0,-2 5 0,3 10 86,4-2 66,-5-13-160,1 0 0,-1 1 0,0-1 0,0 1 0,-1 0 0,1-1 0,-1 1 0,1 4-1,-1-4 5,0 0-1,0 0 1,1 0-1,0 0 1,0 0-1,0 0 0,0-1 1,0 1-1,1 0 1,3 6-1,-2 4 35,-3-12 6,3 1 122,-3-2-192,0-1 0,1 1-1,-1-1 1,1 1-1,-1-1 1,1 1 0,-1-1-1,1 0 1,-1 1-1,1-1 1,-1 0 0,1 1-1,0-1 1,-1 0-1,1 1 1,-1-1 0,1 0-1,0 0 1,-1 0-1,1 0 1,0 0 0,-1 0-1,1 0 1,0 0-1,-1 0 1,1 0 0,0 0-1,-1 0 1,1 0-1,0 0 1,-1-1 0,1 1-1,-1 0 1,1 0-1,0-1 1,-1 1 0,1 0-1,-1-1 1,1 1-1,-1-1 1,1 1 0,-1-1-1,0 1 1,1-1-1,-1 1 1,1-1 0,-1 1-1,0-1 1,1 0-1,-1 0 1,5-10 34,-5 10-33,1 0 1,-1-1 0,0 1 0,1 0-1,-1 0 1,1 0 0,0 0 0,-1 0-1,1 0 1,0 0 0,0 0 0,0 0-1,-1 0 1,1 0 0,0 1 0,0-1-1,2-1 1,1 0 0,0 0 0,-1-1 0,1 1 0,-1-1 1,1 0-1,-1 0 0,0 0 0,0-1 0,-1 1 0,1-1 0,-1 1 0,1-1 0,-1 0 1,2-5-1,1-4-119,-4 12 106,0 1 0,-1-1 1,1 1-1,0 0 0,0 0 0,0-1 1,0 1-1,0 0 0,-1 0 1,1 0-1,0 0 0,0 0 0,2 0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1152,'0'0'363,"0"0"-214,0 0 123,0 0 597,2 0-143,110 0 3481,-13 0-3636,-98 1-565,0-1 0,-1 0-1,1 0 1,0 0 0,0 0-1,0-1 1,0 1 0,0 0 0,0 0-1,-1 0 1,1-1 0,0 1-1,1-1 1,4-7 79,5 13-26,-6-13-43,-4 7-14,-1 1 0,0 0 0,1 0 0,-1-1-1,1 1 1,-1 0 0,0 0 0,1-1 0,-1 1 0,1 0 0,-1 0-1,1 0 1,-1 0 0,1 0 0,-1 0 0,1 0 0,-1 0 0,1 0 0,-1 0-1,1 0 1,-1 0 0,1 0 0,-1 0 0,1 0 0,1 1-4,-1-1 0,0 0 0,1 0 0,-1 0 0,1 0 0,-1 0 0,0 0 0,1 0 1,-1 0-1,1 0 0,-1-1 0,0 1 0,1-1 0,-1 1 0,2-2 0,73-44-4856,-43 30 2879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3488,'-13'0'2057,"23"0"1706,15 0-756,-14 0-4053,118 0 1734,-126 0-755,0 0 0,0 0-1,0 0 1,0 1 0,0-1 0,0 1-1,0 0 1,0 0 0,0 0 0,0 0-1,0 1 1,0-1 0,-1 1 0,4 2 0,-4-3-98,-1 0-180,1 0 0,0 0 0,-1 1-1,1-1 1,-1 0 0,1 1 0,-1-1 0,0 1 0,2 2 0,-2-2 95,-1-1 0,1 1 0,-1-1 0,0 1-1,1-1 1,-1 1 0,0-1 0,0 1 0,0 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2496,'-14'13'784,"14"-12"-771,-1-1 1,1 1-1,0-1 0,-1 0 1,1 1-1,0-1 0,0 0 1,0 1-1,-1-1 0,1 1 1,0-1-1,0 1 0,0-1 1,0 0-1,0 1 0,0-1 1,0 1-1,0-1 0,0 1 1,0-1-1,0 1 0,0-1 1,0 1-1,0 234 4333,0-228-4301,1 0 0,0 1-1,0-1 1,0-1-1,1 1 1,3 10-1,-2-10-30,-2-3 15,1 0 1,-1 0 0,1 0-1,0-1 1,0 1 0,0 0-1,1-1 1,-1 0 0,1 1-1,6 4 1,-5-4 70,-4-4-95,0 0-1,0 0 1,0 0-1,0 1 0,0-1 1,0 0-1,0 0 1,0 0-1,0 0 0,0 0 1,0 0-1,0 0 1,1 0-1,-1 1 0,0-1 1,0 0-1,0 0 1,0 0-1,0 0 0,0 0 1,0 0-1,1 0 1,-1 0-1,0 0 0,0 0 1,0 0-1,0 0 1,0 0-1,0 0 0,1 0 1,-1 0-1,0 0 1,0 0-1,0 0 0,0 0 1,0 0-1,0 0 1,1 0-1,-1 0 0,0 0 1,0 0-1,0 0 0,0 0 1,0-1-1,0 1 1,0 0-1,0 0 0,0 0 1,1 0-1,-1 0 1,0 0-1,0 0 0,0 0 1,0-1-1,0 1 1,0 0-1,14-11 263,-13 11-259,0-1 0,0 0 0,0 1 0,0-1 0,0 0 0,0 0 0,0 0 0,0 0 0,0 0 0,0 0 0,0 0 0,0 0 0,-1 0 0,1 0 0,0 0 0,-1 0 0,1 0 0,-1-1 0,1 1 0,-1 0 0,0-1 0,0 1 0,1 0 0,-1 0 0,0-1 0,0 1 0,0 0 0,-1-2 0,3-11 37,9-14 46,-6-13 37,-1 27-90,0-10 84,-5 11-25,0-1 1,-1 1-1,-1 0 1,0 0-1,-1 0 1,-9-20-1,10 26-102,0 2-4,1 0-1,-1 1 1,0-1-1,-3-4 1,5 7 0,0 1-1,0 0 0,-1 0 1,1 0-1,0 0 1,0 0-1,-1 0 0,1 1 1,-1-1-1,1 0 1,0 0-1,-1 1 0,0-1 1,1 1-1,-1 0 0,1-1 1,-1 1-1,-2 0 1,-42 0-306,43 0 422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1056,'0'0'416,"0"0"-352,0 0 32,0 0 1344,0 0-800,0 0 96,0 0-448,0 0-64,0 0-128,0-17 96,16 17-128,-16 0-2784,16 0 1504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2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2240,'-27'14'720,"11"-8"-254,11-4-103,4 9 168,1-8-357,0 10 324,13-13-721,-10 0 153,8 0-209,-8-1 162,0 1-1,0 0 0,-1 0 0,1 0 1,0 0-1,0 0 0,0 1 0,0-1 1,0 1-1,4 1 0,-2 9-356,0-8 371,3 2 57,-8-5 46,0 1 0,0-1 1,0 0-1,0 0 0,1 1 1,-1-1-1,0 0 0,0 0 0,0 1 1,0-1-1,0 0 0,0 0 1,0 1-1,0-1 0,0 0 0,0 0 1,0 1-1,0-1 0,0 0 1,-1 0-1,1 1 0,0-1 0,0 0 1,0 0-1,0 0 0,0 1 1,0-1-1,-1 0 0,1 0 0,0 0 1,0 1-1,0-1 0,0 0 1,-1 0-1,0 1 5,1-1 0,-1 0 0,0 1 0,1-1 0,-1 0 0,0 0 0,1 1 0,-1-1 0,0 0 0,1 0 0,-1 0 0,0 0 0,1 0 0,-2 0 0,2 0-5,0 0 2,0 0 0,-1 0 1,1 0-1,0 0 1,0 0-1,-1 0 1,1 0-1,0 0 1,0 0-1,0 1 0,-1-1 1,1 0-1,0 0 1,0 0-1,0 0 1,-1 0-1,1 1 0,0-1 1,0 0-1,0 0 1,0 0-1,-1 0 1,1 1-1,0-1 1,0 0-1,0 0 0,0 0 1,0 1-1,0-1 1,0 0-1,0 0 1,0 1-1,0-1 0,0 0 1,-11 22 125,10-21-116,1 0 1,-1 0-1,1-1 1,-1 1-1,1 0 1,0 0-1,-1 0 1,1-1 0,0 1-1,0 0 1,0 0-1,0 0 1,-1 0-1,1 0 1,0-1-1,1 1 1,-1 0-1,0 0 1,0 1-1,1 2 47,-1 13 64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2240,'0'33'832,"0"-33"-672,0 16 0,17-16-192,-1 16 0,-16-16-256,16 17 160</inkml:trace>
  <inkml:trace contextRef="#ctx0" brushRef="#br0" timeOffset="1">66 247 3712,'-17'32'1408,"17"-32"-1120,0 50-64,0-18 864,0-15-640,0 16 192,17-1-384,-1-15-448,-16 15 96,17-15-1888,-17-1 1088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4576,'0'54'2032,"0"-44"-1799,0 2 247,0 0 1,0 0-1,3 16 0,-2-27-472,-1 0 0,0 0 0,1 0 0,-1 0 0,1 0 0,0-1 0,-1 1-1,1 0 1,0 0 0,-1-1 0,1 1 0,0 0 0,0-1 0,0 1 0,-1 0 0,1-1-1,0 1 1,0-1 0,1 1 0,-1-1-2,0 0 0,0 1 1,0-1-1,0 1 0,0-1 0,-1 1 0,1-1 1,0 1-1,0 0 0,-1-1 0,1 1 0,0 0 1,-1 0-1,1 1 0,5 22-294,1-10-614,-6-13 750,-1 1 0,1-1-1,0 1 1,0-1 0,-1 1 0,1-1 0,-1 1 0,1-1 0,-1 1 0,0 0-1,0-1 1,1 3 0,-1-3-88,0 1 0,0-1-1,0 1 1,0-1 0,1 1 0,-1 0 0,1-1-1,-1 0 1,1 1 0,0-1 0,1 3-1,5 14-886,-4 3 1226,-1 1 0,-1-1 0,-3 28 0,1 2 1654,1 137 1628,1-171-3261,0 0-1,6 21 1,-4-24-76,-1 0 0,0 17 0,-1-21-179,0 0 0,0 0 0,1-1 0,0 1 0,1-1 1,4 11-1,-3-11-223,-2 0 0,1-1 0,-1 1-1,0 0 1,-1 0 0,1 11 0,-2 137-382,0 82 4067,0-233-3327,0 0 0,0 0 0,0 0 0,1 0 0,0 0 0,0 0 0,1-1 0,0 1 0,0 0 0,0-1 0,4 7 0,-4-8-47,0-1 0,0 1 1,0 0-1,0 0 0,-1 0 0,1 0 1,0 5-1,2 4-395,7 12-1670,-10-16 1600,0 0 0,-1 16 0</inkml:trace>
  <inkml:trace contextRef="#ctx0" brushRef="#br0" timeOffset="1">133 1902 3488,'-17'65'1280,"17"-65"-992,0 82-64,0-49 768,0 16-576,0 0-96,17 0-192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6240,'0'98'2304,"0"-98"-1792,-16 99-160,16-50 1376,16-16-1024,-16 32-224,16-16-288,-16 0-256,17-16 32,-17-16-3776,16-1 2080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1472,'0'0'475,"3"0"-283,6 0 2291,-18 0-1180,8 0-1296,1 0 0,0 0-1,0 0 1,0 0 0,0 0-1,0 0 1,0 0 0,-1 0 0,1 0-1,0 0 1,0 0 0,0 0-1,0 0 1,0 0 0,-1 0 0,1 0-1,0 0 1,0 1 0,0-1-1,0 0 1,0 0 0,0 0 0,0 0-1,0 0 1,-1 0 0,1 0-1,0 1 1,0-1 0,0 0 0,0 0-1,0 0 1,0 0 0,0 0-1,0 1 1,0-1 0,0 0 0,0 0-1,0 0 1,0 0 0,0 0 0,0 1-1,0-1 1,0 0 0,0 0-1,0 0 1,0 0 0,0 0 0,0 0-1,0 1 1,0-1 0,1 0-1,-1 0 1,0 0 0,-1 58 528,0-6-288,6 62 0,0-79-205,-2-15-29,0 1 0,-1 21-1,-1-9 1,0-9 31,-1 1-1,-4 35 1,-2-37 33,4-17-58,0 1 0,1-1-1,0 1 1,-1 12 0,2 11 205,0-27-134,0-3-170,3 0 6,29 0 340,-2 11 246,-10-20-64,-15 8-361,1 0 0,0 0 0,-1 0 0,1 1 0,0-1 0,0 1 0,10 2 0,-8-1 32,1-1 0,0 0 0,-1 0 0,16-3 0,23-8 94,2 6-74,0-6 42,60-6-69,-101 16-91,0 0-1,0 1 1,0 0-1,0 0 1,0 0-1,0 1 1,0 0-1,-1 1 1,1 0-1,14 5 1,-22-7-17,5 1 70,-1 0 0,0 0 0,1 0 0,-1-1 0,1 0 0,-1 0 0,5-1 0,0 1-90,-6 0-16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2080,'0'0'667,"0"0"-411,-3 0 16,-6-1 576,14 1 388,-3 0-1116,1 0 0,-1 0 1,1 0-1,0 1 0,-1-1 0,1 1 0,2 1 0,-1 0-43,-1-1 0,1 1 0,0 0 0,0-1 0,-1 0 0,1 0 0,0 0 1,0 0-1,0 0 0,8-1 0,3 0 107,1 1 0,26 6 1,-1-1 19,49-1 100,325 23 1259,-234-23-902,-101-2-360,299 8 726,-104-9-627,1 9-91,19-5 198,-16 5-123,198-17 250,12-22 90,-300 15-418,308-19 382,85-18-368,-287 34-336,-112 16 37,-172 0-175,1 0-1,-1 0 0,0 1 1,1 1-1,-1 0 0,0 0 1,19 7-1,3 11-3893,-44-7 2107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3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131 214 1312,'0'-27'421,"0"26"-414,0 1 0,0 0 0,0-1-1,0 1 1,0 0 0,0-1 0,0 1-1,0 0 1,0-1 0,0 1 0,0 0 0,0-1-1,1 1 1,-1 0 0,0-1 0,0 1-1,0 0 1,0 0 0,0-1 0,1 1-1,-1 0 1,0-1 0,0 1 0,1 0 0,-1-1-1,1 0 34,1 0 0,-1-1 0,0 0 0,0 1 0,0-1-1,0 0 1,0 0 0,-1 1 0,1-1 0,0 0 0,-1 0 0,1-3-1,1-30 1233,-2 33-1232,0 0-5,0 1 1,0-1-1,0 0 1,0 1-1,1-1 1,-1 1-1,1-1 1,-1 1-1,1-1 0,-1 1 1,1 0-1,0-1 1,1-1-1,-1 1 1,0 0-1,0 0 1,0 0-1,0 1 0,0-1 1,0-1-1,-1 1 0,1 0 1,-1 0-1,1 0 0,-1 0 1,0 0-1,0-4 1,0-51 3942,0 57-3972,0 0 1,0-1-1,0 1 1,0 0-1,0 0 0,0 0 1,0 0-1,0 0 0,0 0 1,0 0-1,0 0 0,0 0 1,0-1-1,0 1 0,0 0 1,0 0-1,0 0 1,0 0-1,0 0 0,0 0 1,0 0-1,0 0 0,0 0 1,0 0-1,0 0 0,0-1 1,0 1-1,0 0 1,0 0-1,0 0 0,0 0 1,0 0-1,-1 0 0,1 0 1,0 0-1,0 0 0,0 0 1,0 0-1,0 0 1,0 0-1,0 0 0,0 0 1,0 0-1,0 0 0,-1 0 1,1 0-1,0 0 0,0 0 1,0 0-1,0 0 1,0 0-1,0 0 0,0 0 1,0 0-1,0 0 0,-1 0 1,1 0 5,0 0 1,-1 0 0,1-1-1,0 1 1,-1 0-1,1 0 1,-1 0 0,1 0-1,0 0 1,-1 0-1,1 0 1,-1 0 0,1 0-1,0 0 1,-1 1 0,1-1-1,-1 0 1,1 0-1,0 0 1,-1 0 0,1 0-1,0 1 1,-1-1-1,1 0 1,0 0 0,-1 1-1,1-1 1,0 0-1,0 1 1,-1-1 0,1 0-1,0 1 1,0-1 0,0 0-1,-1 1 1,1-1-1,0 0 1,0 1 0,0-1-1,0 0 1,0 1-1,0-1 1,0 1 0,0-1-1,0 0 1,0 1-1,0-1 1,0 1 0,0-1-1,0 0 1,0 1 0,0 0-1,0 2 72,0 1 1,0-1-1,0 1 0,-1-1 1,0 1-1,-1 4 0,1-6-58,-2 7 65,1 0 0,-1 1-1,2-1 1,-1 0 0,1 1 0,0 11 0,2 73 257,-4 159 493,0-217-722,-3 65 199,12 35-46,-11-40-143,2-50-82,-2 40 22,-9 120 209,-1-12-156,10-123-148,-5 44 10,6-68 43,-12 100 106,-14 36 134,28-161-414,2-20-120,0 0 0,0 0 0,0 0 0,0 0 0,0 0 0,-1 0 0,1-1 0,-1 1 1,0 3-1,-10-27-2133,8 3 768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1568,'-14'14'501,"11"-11"-303,3-3-169,0 1 0,0-1 1,0 1-1,0-1 0,0 1 1,0-1-1,0 1 0,0-1 0,0 1 1,0-1-1,0 1 0,0-1 1,0 1-1,0-1 0,1 1 1,-1-1-1,0 1 0,0-1 1,0 1-1,1-1 0,-1 1 1,0-1-1,1 1 0,-1-1 1,0 0-1,1 1 0,-1-1 1,1 0-1,-1 1 0,1-1 0,-1 0 1,0 1-1,1-1 0,-1 0 1,1 0-1,-1 0 0,1 1 1,0-1-1,-1 0 0,1 0 1,-1 0-1,1 0 0,-1 0 1,1 0-1,-1 0 0,1 0 1,-1 0-1,1-1 0,20 5 1036,-18-3-963,1 1 0,-1-1 0,0 1 0,0 0 0,0 1 1,0-1-1,0 0 0,0 1 0,2 2 0,25 33 788,-14-17-583,-6-9-102,-2 1 0,1 0-1,-2 1 1,8 15 0,19 65 482,-32-89-643,44 151 1001,-33-90-485,-10-49-401,0 0 0,1 0-1,6 16 1,4 0 465,-13-30-550,4 10 413,-4-13-454,-1 1 0,1-1-1,-1 0 1,1 1 0,-1-1 0,0 0 0,1 0 0,-1 0-1,1 1 1,-1-1 0,1 0 0,0 0 0,-1 0 0,1 0-1,-1 0 1,1 0 0,0 0 0,4-3 356,-3 1-376,0 0-1,-1 0 1,1-1 0,-1 1-1,0 0 1,0-1-1,0 1 1,0-1-1,0 1 1,-1-1 0,1 0-1,-1-4 1,3-6-11,13-43-4,-2 13 94,-6 17 71,14-60 320,-17 43-537,4 18 12,-10 22 52,1 1 1,-1-1 0,0 0-1,0 0 1,0 1 0,0-1-1,-2-2 1,3 5-11,0-1 6,0 0 1,-1 0-1,1 0 0,-1 0 0,1 0 1,-1 0-1,1 0 0,-1 0 1,0 0-1,1 0 0,-1 1 1,0-1-1,0 0 0,0 1 0,0-1 1,0 0-1,1 1 0,-1-1 1,0 1-1,-2-1 0,2 1-5,0 0 0,0 0 0,0 0 0,0 1 0,0-1 0,0 0 0,1 1 0,-1-1 0,0 0 0,0 1 0,0-1 0,0 1 0,-1 0 0,-3 2 2,-31 17-56,32-18 81,0 0-1,0 1 1,0-2 0,-1 1-1,1 0 1,-1-1-1,-5 1 1,9-1-47,0-1 0,-1 0 0,1 1 0,0-1 0,0 0 0,-1 0 0,1 0 0,0 0 0,0-1 0,-1 1 0,1 0-1,0 0 1,0-1 0,-1 1 0,1-1 0,0 1 0,0-1 0,0 1 0,0-1 0,0 0 0,0 0 0,0 1 0,0-1 0,0 0 0,0 0 0,0 0 0,0 0 0,0 0 0,1 0-1,-1 0 1,1 0 0,-1-1 0,0 0 0,-1-16-754,2 14 528,1 1-1,-2-1 1,1 1 0,0 0-1,-1-1 1,0 1 0,-1-4-1,-8-21-3002,7 9 998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3808,'-16'17'1408,"16"-17"-1088,0 0-96,16 0 1216,-16 0-832,33 0 416,-17 16-640,33-32 0,0 16-224,1 0 128,-1 0-192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1728,'0'0'560,"0"3"-331,0-1-178,0 1 0,0-1 0,0 0 0,1 0 0,-1 1 0,1-1 0,0 0 1,-1 0-1,1 0 0,2 4 0,-1-3 47,-1-1 0,0 1 0,0 0 1,0 0-1,0 0 0,0 0 1,-1 0-1,1 0 0,-1 0 1,0 6-1,1 0 122,0 1-1,0 0 1,3 9-1,3 15 39,-5 15 63,-2-30-167,3 27 0,9 10 112,-6-32-106,4 27 1,-9-27 68,-2-1-1,0 0 1,-5 27 0,-1 38 504,7 43 408,0-129-1123,0 0 0,0 0 0,0 0 0,-1 0-1,1 0 1,-1 0 0,1-1 0,-1 1 0,0 0 0,0 0 0,1 0 0,-3 2 0,3-4-18,0 1 0,0-1 0,-1 0 1,1 0-1,0 0 0,0 0 0,0 0 1,0 1-1,0-1 0,0 0 1,-1 0-1,1 0 0,0 0 0,0 0 1,0 0-1,0 0 0,-1 0 0,1 0 1,0 1-1,0-1 0,0 0 1,-1 0-1,1 0 0,0 0 0,0 0 1,0 0-1,-1 0 0,1 0 0,0 0 1,0 0-1,0 0 0,0-1 1,-1 1-1,-1-10-34,2 6 25,-1-1-1,1 1 1,-1-1-1,1 1 1,-1-1-1,-3-6 1,3 8 4,0 0 0,1 0 0,-1 0 0,0 0 0,1 0 0,0-4 0,4-16-33,0 5 12,1-39-38,6 5-16,-9 36 38,4-17-44,-2 23 57,0 1 0,0 0 1,1 0-1,0 0 0,1 1 1,-1-1-1,9-7 0,16-6-67,-12 8 77,-7 5-9,23-15 0,-30 22 13,0-1 0,0 1 0,1 1 0,-1-1 0,1 0 0,0 1 0,-1 0 0,1 0 0,0 1 0,4-1 0,51 1 378,-57 0-208,0 0 69,4 0-130,-9 0 20,-39 0 24,10 0-310,20 0-28,21 0-46,-10 3 224,0-1-4,0 9-49,2-11 112,9 0 11,-8 0 27,-3 0-32,3 3-43,8 8-112,-9-8 37,1-3 16,1 0 13,-1-1 30,-1 1-1,1 0 0,-1 0 0,1 1 0,-1-1 0,0 0 1,1 1-1,3 1 0,3 3-3,-8-4 18,0 0-1,1 0 1,-1-1 0,1 1-1,0 0 1,-1 0-1,1-1 1,-1 1 0,1-1-1,0 1 1,0-1 0,-1 0-1,3 0 1,-2 0-5,-1 0 0,1 1 1,0-1-1,0 0 0,-1 1 0,1-1 1,0 1-1,-1-1 0,1 1 1,-1 0-1,1 0 0,-1 0 0,2 1 1,6 3 4,24 11 92,-20-10-15,-7 5 21,0-8 54,-6-3-143,0 0 1,1 1-1,-1-1 0,1 0 0,-1 0 0,0 0 0,1 0 0,-1 1 0,0-1 0,1 0 0,-1 0 0,0 0 0,1 1 0,-1-1 0,0 0 0,0 1 0,1-1 0,-1 0 0,0 1 1,0-1-1,0 0 0,1 1 0,-1-1 0,0 0 0,0 1 0,0-1 0,0 1 0,0-1 0,0 0 0,0 1 0,0-1 0,0 1 0,0-1 0,0 0 0,0 1 0,0-1 0,0 1 0,0-1 1,0 0-1,0 1 0,-1-1 0,1 0 0,0 1 0,0-1 0,0 0 0,-1 1 0,1-1 0,0 1 0,-11 15 190,8-11-159,3-4-32,0 0 1,-1-1 0,1 1-1,0 0 1,-1-1 0,1 1-1,0-1 1,-1 1 0,1 0-1,-1-1 1,1 1 0,-1-1-1,1 1 1,-1-1 0,1 0-1,-1 1 1,0-1 0,1 1-1,-1-1 1,0 0 0,0 1-1,-4 1 18,-45 28 190,34-22-170,5-3-21,1 0-1,-18 13 1,12-6-9,7-4-46,-1-1 1,0 0-1,-11 5 1,5-4-14,-31 17-17,-4 5 174,43-27-250,8-3 121,-1 0 0,1 0 0,-1 1-1,1-1 1,-1 0 0,1 0 0,0 0 0,-1 1-1,1-1 1,-1 0 0,1 0 0,-1 1 0,1-1 0,0 0-1,-1 1 1,1-1 0,0 0 0,-1 1 0,1-1-1,0 1 1,0-1 0,-1 1 0,1-1 0,0 1-1,0-1 1,0 1 0,0-1 0,-1 1 0,1-1-1,0 1 1,0-1 0,0 1 0,0-1 0,0 1 0,0-1-1,0 1 1,0-1 0,1 1 0,-1-1 0,0 1-1,6-4-19,-1 1 42,0 0 1,1 0-1,-1 0 0,1 1 1,-1-1-1,1 1 0,0 1 1,-1-1-1,8 1 0,0 0 14,-3-1 7,0 1 0,0 1 0,13 2 0,23 7-10,-24-7-48,-17-2 20,1-1 1,0 1-1,0 0 0,0 1 0,-1-1 1,1 1-1,-1 0 0,1 1 0,6 3 1,4 4-6,4 1 94,25 20 0,-41-28-32,1 1 0,-1 0 1,0 0-1,0 0 0,0 0 0,-1 1 1,0-1-1,1 1 0,-2 0 0,6 11 0,-7-13 13,0 1-1,0-1 0,-1 1 0,1 0 0,-1 0 0,0-1 1,0 1-1,-1 5 0,0 4 20,2-10-64,-1 0 1,-1 0-1,1 0 0,0 0 0,-1 0 0,1 0 0,-1-1 0,0 1 0,0 0 0,0-1 0,-1 1 0,1 0 0,-3 4 1,-1-3 18,1 1 0,-1-1 0,0 0 0,-10 7 0,-4 2 115,10-5-11,-1-2 0,0 1 0,0-1 0,-1 0 0,-21 8 0,-64 18 515,86-28-583,-1 0 1,-1-1 0,-12 1-1,2 0 47,-2 5 2,18-10-139,0-1 1,0 1-1,1-1 0,-1 0 0,1 0 0,-1 0 0,1-1 0,0 0 0,-5-4 1,4-1-315,6 7 198,-12-25-479,12 24 442,-1 1-1,1 0 1,-1 0 0,1-1 0,0 1 0,-1 0 0,1-1 0,0 1 0,0-1 0,0 1 0,0 0 0,0-1-1,0 1 1,0 0 0,1-1 0,-1 1 0,0 0 0,1-1 0,-1 1 0,2-2 0,-1 2 44,0 1 1,-1-1 0,1 1 0,0 0-1,0-1 1,0 1 0,0 0 0,0 0-1,0 0 1,-1 0 0,1 0-1,0 0 1,2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1984,'0'0'640,"0"2"-389,0 9-1,0-11-239,0 0 1,0 0-1,1 1 0,-1-1 0,0 0 0,0 0 0,0 0 0,0 0 0,0 0 1,0 0-1,0 0 0,0 0 0,0 0 0,0 0 0,0 1 0,0-1 1,0 0-1,0 0 0,-1 0 0,1 0 0,0 0 0,0 0 0,0 0 0,0 0 1,0 0-1,0 0 0,0 0 0,0 1 0,0-1 0,0 0 0,0 0 1,0 0-1,0 0 0,0 0 0,0 0 0,0 0 0,-1 0 0,1 0 0,0 0 1,0 0-1,0 0 0,0 0 0,0 0 0,0 0 0,0 0 0,0 0 1,0 0-1,-1 0 0,1 0 0,0 0 0,0 0 0,0 0 0,0 0 0,0 0 1,0 0-1,0 0 0,-1 0 20,1 0 0,-1 0 0,1 0 0,-1 0 0,1 0 0,-1 0 0,1 0 0,-1 0 0,1 0 0,-1 0 0,1 0 0,0 1 0,-1-1 0,1 0 0,-1 0 0,1 0 0,-1 1 0,1-1 0,0 0 0,-1 1 0,1-1 0,0 0 0,-1 1 0,1-1 0,0 0 0,-1 1 0,1-1 0,0 1 0,0-1 0,0 0 0,-1 1 0,1-1 0,0 1 0,0-1 0,0 1 0,0-1 0,0 1 0,0-1 0,0 1 0,0-1 0,0 1 0,0-1 0,0 0 0,0 1 0,0 0 0,0 1 101,0 0 0,0 0 0,0 0-1,-1-1 1,1 1 0,-1 0 0,1 0 0,-2 2 0,-8 13 387,7-14-430,1 0 0,0 0 1,0 1-1,0-1 0,1 1 1,-1-1-1,1 1 0,-1 4 1,-1 16 347,2 0 0,2 36 0,-1-26-234,0-4 100,-3 60 269,-1-56-393,1-10-60,0 1 0,2 0 1,2 31-1,2-19-46,7 120 126,-10-108-89,3 95 127,8-62-264,-8-51 9,-1-6 22,2-1 0,6 28 1,2 1 48,-9-38-27,0-1-1,1 0 0,7 18 0,2-10-14,-9-15 1,-4-7-37,0 1 1,0-1-1,0 1 0,0-1 0,1 1 0,-1-1 0,0 1 0,0-1 0,1 1 0,-1-1 1,0 1-1,1-1 0,-1 0 0,1 1 0,-1-1 0,0 0 0,1 1 0,-1-1 0,1 0 1,-1 1-1,1-1 0,-1 0 0,1 0 0,-1 0 0,1 0 0,-1 1 0,1-1 1,-1 0-1,1 0 0,-1 0 0,1 0 0,-1 0 0,1 0 0,-1 0 0,1 0 0,0-1 1,0 1-1,15 0-551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4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29 181 1888,'-28'13'613,"27"-11"-291,5-1-365,4-1 1215,-8-1-1079,0 1 1,0-1-1,0 0 0,0 0 1,0 0-1,0 1 0,0-1 1,0 0-1,1 0 0,-1 0 1,0 1-1,0-1 0,1 0 1,-1 0-1,1 0 0,0 0 19,0 1-1,0-1 0,0 1 0,0 0 0,0-1 1,0 1-1,0 0 0,0 0 0,0 0 1,1-1-1,-1 1 0,0 1 0,1-1 0,-1 0-83,-1 0 0,1 0-1,-1 0 1,1 0-1,-1 0 1,1 0-1,-1 0 1,0 0-1,1 0 1,-1 0-1,1-1 1,-1 1-1,1 0 1,-1 0-1,0 0 1,1-1 0,-1 1-1,0 0 1,1 0-1,-1-1 1,0 1-1,1 0 1,-1-1-1,0 1 1,1 0-1,-1-1 1,0 1-1,0 0 1,0-1 0,1 0-1,4-6 447,9 2-47,0-3-185,-9 5-39,1 0 0,-1 0 0,1 1 0,-1-1 0,1 1 0,0 0 0,0 1 0,0 0 0,10-1 0,-12 2-137,0 0-1,0-1 1,-1 1 0,1-1 0,0 0-1,-1 1 1,1-2 0,0 1-1,-1 0 1,0-1 0,1 1-1,3-4 1,-3 3-29,6-1 32,-1 0 1,1 0-1,0 1 1,0 0-1,19-1 1,0 0-2,-5-1-1,40-14 0,-38 10-9,39-13 261,-39 12-89,31-7 0,-50 14-58,0 1 0,1-1 1,-1 0-1,0-1 1,9-4-1,-3 5 383,-10 2 53,-3 0-272,-3 0-192,3 0-140,-1 0 1,1 0-1,-1 0 0,0 0 1,1 0-1,-1 0 1,1 0-1,-1 0 1,0 1-1,1-1 0,-1 0 1,1 0-1,-1 1 1,1-1-1,-1 0 0,1 1 1,-1-1-1,1 1 1,-1-1-1,1 1 0,0-1 1,-1 1-1,0 0 1,1 0-5,0-1 0,-1 1 0,1 0 0,-1-1 0,1 1 0,-1-1 0,0 1 0,1-1 0,-1 1 0,1-1 0,-1 1 0,0-1 0,1 0 0,-1 1 0,0-1 0,0 0 0,1 0 0,-1 1 0,0-1 0,0 0 0,1 0 0,-1 0 0,0 0 0,-1 0 1,2 0-22,-1 0 0,0 0 0,0 0 0,0 0 0,1 0 0,-1 0 0,0 0 0,0 1 0,1-1 1,-1 0-1,0 0 0,0 1 0,1-1 0,-1 1 0,0-1 0,1 0 0,-1 1 0,1-1 1,-1 1-1,1 0 0,-1-1 0,1 1 0,-1-1 0,0 2 0,1-2-85,0 1 1,-1-1-1,1 1 0,-1-1 0,1 1 0,0-1 1,-1 1-1,1-1 0,-1 0 0,1 1 1,-1-1-1,1 0 0,-1 1 0,1-1 0,-1 0 1,1 0-1,-1 1 0,0-1 0,1 0 0,-1 0 1,1 0-1,-1 0 0,-1 0 0,0 0-1472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2496,'0'-6'338,"1"-13"537,0 18-857,-1 1 0,0-1 1,0 1-1,1 0 1,-1-1-1,0 1 1,0-1-1,1 1 0,-1 0 1,0-1-1,1 1 1,-1 0-1,0-1 1,1 1-1,-1 0 0,1-1 1,-1 1-1,1 0 1,-1 0-1,0 0 0,1 0 1,-1-1-1,1 1 1,-1 0-1,1 0 1,-1 0-1,1 0 0,-1 0 1,2 0-1,-2 0-11,0 0-1,0 0 0,0 0 1,0 0-1,0 0 0,0 0 1,0 0-1,0 0 0,1 0 1,-1 0-1,0 0 1,0 0-1,0 0 0,0 0 1,0 0-1,0 0 0,0 0 1,0 0-1,0 0 0,0 0 1,1 0-1,-1 0 1,0 0-1,0 0 0,0 0 1,0 0-1,0 0 0,0 0 1,0 0-1,0 0 0,0 0 1,0 0-1,0 0 1,0-1-1,0 1 0,0 0 1,1 0-1,-1 0 0,0 0 1,0 0-1,0 0 0,0 0 1,0 0-1,0 0 1,0 0-1,0-1 0,0 1 1,0 0-1,0 0 0,0 0 1,0 0-1,0 0 0,0 0 1,0 0-1,0 0 1,-1-1-1,2-1 61,0 0-1,-1-1 1,1 1 0,0-1 0,0 1 0,0 0 0,0 0-1,1 0 1,-1 0 0,0 0 0,1 0 0,0 0-1,-1 0 1,1 0 0,0 1 0,3-3 0,-2 1 15,0 0-1,0 0 1,0 0 0,0 0 0,4-7-1,-2-1 336,-4 8-355,0 1 1,0 0 0,0-1 0,1 1 0,-1 0-1,1 0 1,-1 0 0,3-2 0,26-26 81,-29 29-132,-1 1 0,1 0 0,-1-1 0,1 1 0,-1 0 0,1-1 0,-1 1 0,1 0 0,-1-1 0,1 1 0,0 0 0,-1 0 0,1 0 0,0 0 0,-1 0 0,1 0 0,-1 0 0,1 0 0,0 0 0,-1 0 0,1 0 0,0 0 0,-1 0 0,1 0 0,0 1 0,-1-1 12,3 0 178,-3 3 220,0-1-382,1-1 0,-1 1 0,0 0 0,1 0 1,0-1-1,-1 1 0,1-1 0,0 1 0,0 0 0,2 2 1,2 5 77,-2-4-52,0 0 0,-1 1 0,0-1 0,0 1 0,0 0 1,-1 0-1,1 0 0,-1 0 0,0 6 0,-1-9-69,0-1 0,0 1-1,0 0 1,1 0 0,-1 0-1,1 0 1,0-1 0,-1 1 0,1 0-1,1-1 1,0 4 0,0-4 21,-1 1 0,0-1 0,0 0 0,0 1-1,-1-1 1,1 0 0,-1 1 0,1-1 0,-1 1 0,0-1 0,0 4 0,0 40 307,0-43-307,0-1 0,0 0 0,0 0 0,-1 0 0,1 0 0,-1 0 0,0 1 0,1-1 0,-1 0-1,0 0 1,0-1 0,-2 4 0,2-4-6,0 1 0,0-1 1,1 0-1,-1 0 0,0 1 0,1-1 0,-1 1 0,1-1 1,0 1-1,-1-1 0,1 4 0,-3 0 73,-8 6-47,11-11-43,-1 1 1,1-1-1,-1 1 1,1-1-1,-1 0 1,1 0 0,-1 1-1,0-1 1,1 0-1,-1 0 1,1 1-1,-1-1 1,0 0-1,1 0 1,-1 0 0,1 0-1,-1 0 1,0 0-1,1 0 1,-1 0-1,0 0 1,1 0-1,-1-1 1,1 1 0,-2 0-1,2 0 3,-3 0 130,3-2-123,0 0-1,1 1 1,-1-1-1,0 0 1,1 1-1,-1-1 1,1 0-1,-1 1 1,1-1-1,0 1 0,-1-1 1,1 1-1,2-3 1,2-4-36,14-28-177,-6 15 138,-6 9 61,0 1 1,18-21-1,2 10 31,-5-5-65,-13 19-14,0 1 0,1 0 0,0 0 0,0 1 1,18-8-1,-26 13 57,-1 1 0,0-1 0,0 1 0,0 0 0,0 0 0,0 0 1,0 0-1,1 0 0,-1 0 0,0 0 0,0 0 0,0 0 0,0 0 0,0 1 0,1-1 1,-1 0-1,0 1 0,0-1 0,0 1 0,0-1 0,0 1 0,0 0 0,0-1 0,-1 1 1,1 0-1,1 1 0,7 4 7,5 4 84,1 0 0,19 19-1,31 37 412,-63-64-498,-1-1-1,1 1 1,-1 0 0,1 0 0,-1 0 0,0 0 0,0 1 0,0-1-1,0 0 1,0 0 0,0 1 0,0 2 0,0 30 128,-2-18 75,1-15-185,0-1-1,0 1 1,0 0-1,-1-1 1,1 1-1,0 0 1,-1-1-1,0 1 1,1 0-1,-1-1 1,0 1-1,0-1 1,-1 2 0,-3 6 92,4-7-97,-1 0 0,1 1 0,0-1 0,-1 0 0,1 0 0,-1 0 0,0 0 0,0 0 0,0 0 0,-3 1 1,-4 5 7,2 2 6,7-10-29,0 1 1,0-1-1,0 0 1,0 1-1,-1-1 1,1 0 0,0 1-1,0-1 1,0 0-1,-1 1 1,1-1-1,0 0 1,0 1-1,-1-1 1,1 0-1,0 0 1,-1 0-1,1 1 1,0-1-1,-1 0 1,1 0 0,0 0-1,-1 0 1,1 1-1,-1-1 1,1 0-1,0 0 1,-1 0-1,1 0 1,0 0-1,-1 0 1,1 0-1,-1 0 1,1 0-1,0 0 1,-1 0 0,1 0-1,-1-1 1,1 1-1,0 0 1,-1 0-1,1 0 1,0 0-1,-1-1 1,1 1-1,0 0 1,-1 0-1,1-1 1,-1 0-57,0 1 0,-1-1 1,1 0-1,0 0 0,0 0 0,0 0 0,0 0 1,0 0-1,1 0 0,-1 0 0,0 0 0,0-1 1,1 1-1,-1 0 0,1 0 0,-1-1 0,1 1 1,-1 0-1,1-1 0,0 1 0,0 0 0,0-2 1,0 0-747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19 279 736,'-14'-14'224,"14"14"-220,0-1-1,0 1 1,-1 0 0,1 0-1,0-1 1,0 1 0,0 0 0,-1 0-1,1-1 1,0 1 0,0 0-1,0-1 1,0 1 0,0 0-1,0-1 1,-1 1 0,1 0-1,0-1 1,0 1 0,0 0 0,0-1-1,0 1 1,0 0 0,0-1-1,1 1 1,-2-14 22,0 6 431,1 0 1,-1 0-1,2 0 0,-1 0 0,1 0 0,2-10 1,8-12 96,-8 18-317,-2 8-146,0 0-1,0 0 0,0 0 1,1 0-1,-1 1 1,1-1-1,0 0 0,3-4 1,25-39 458,-24 33 22,5 9-139,-6-9-43,6 1-42,-11 13-335,0-1-1,0 1 1,0 0 0,0 0 0,1 0-1,-1 0 1,0 0 0,0 0 0,0 0 0,0-1-1,0 1 1,0 0 0,0 0 0,0 0 0,0 0-1,0 0 1,1 0 0,-1 0 0,0 0 0,0 0-1,0 0 1,0 0 0,0 0 0,0 0-1,1 0 1,-1 0 0,0 0 0,0 0 0,0 0-1,0 0 1,0 0 0,0 0 0,1 0 0,-1 0-1,0 0 1,0 0 0,0 0 0,0 0 0,0 0-1,0 0 1,0 0 0,1 0 0,-1 0-1,0 0 1,0 0 0,0 0 0,0 0 0,0 1-1,0-1 1,0 0 0,0 0 0,0 0 0,0 0-1,1 0 1,-1 0 0,0 1 0,2 1 1,3 2 348,-1 0 0,0 0 0,0 1 0,4 6 0,11 38 530,-16-42-841,0 0 1,4 15-1,-6-15-15,1-1-1,0 0 1,0-1 0,1 1 0,0 0 0,4 7 0,9 17 77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3392,'0'0'1248,"0"0"-960,17 49-64,-17-33 1184,16 0-800,1 17-32,-1 0-352,17 0 64,-17-17-192,17 17 96,0-17-96,-17 1 96,0-1-128,1 0-448,-17-16 192,0 17-3424,-17-17 1984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3072,'-14'0'976,"12"0"-587,-1 3 33,-8 10 719,5 1-283,-7-6 49,6 1-606,0 0 0,0 1 0,-9 19 0,7-12-20,-13 18-1,-25 28 440,45-60-692,0 0-1,-1 0 0,1-1 0,-1 1 0,0-1 1,1 1-1,-1-1 0,0 0 0,-6 3 0,-8 5-53,16-9 25,-4 3 3,-1 0 1,1 0 0,0 1 0,0 0 0,0 0-1,1 0 1,-6 9 0,6-7 19,4-6-22,0-1 0,0 1-1,0-1 1,0 1 0,-1-1-1,1 1 1,0-1 0,0 0 0,-1 1-1,1-1 1,0 1 0,-1-1-1,1 1 1,-1-1 0,1 0-1,0 1 1,-1-1 0,1 0 0,-1 0-1,1 1 1,-1-1 0,1 0-1,-1 0 1,1 0 0,-1 1-1,1-1 1,-1 0 0,1 0-1,-1 0 1,1 0 0,-1 0 0,1 0-1,-1 0 1,1 0 0,-1 0-1,0 0 1,0-1 0,-15 1-2016,16 0 800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66 2496,'0'0'784,"0"-3"-464,0 2-178,-1-1 1,1 1-1,0 0 1,0-1-1,0 1 1,-1 0-1,1-1 0,-1 1 1,1 0-1,-1 0 1,1 0-1,-1-1 1,0 1-1,0 0 0,0 0 1,1 0-1,-1 0 1,0 0-1,0 0 1,0 1-1,0-1 1,0 0-1,-2 0 0,1 0-109,0 0 0,0 0-1,0 1 1,0-1-1,-1 1 1,1-1 0,0 1-1,0 0 1,-1 0-1,1 0 1,0 0 0,0 0-1,-4 2 1,4-2-20,0 0 0,0 1 0,0-1 0,0 0 0,0 0 1,0 0-1,0 0 0,-1 0 0,1-1 0,0 1 0,0 0 0,0-1 0,-2-1 0,-14-8 238,14 7-172,0 1 0,0-1-1,0 1 1,-1 0 0,1 0 0,-1 0 0,1 1 0,-7-2-1,8 3 221,-11 0-427,9 3-69,4-3 193,1 1 0,-1-1 1,1 0-1,0 1 0,-1-1 0,1 1 1,-1-1-1,1 1 0,0-1 0,-1 1 1,1-1-1,0 1 0,0-1 0,-1 1 1,1-1-1,0 1 0,0 0 0,0-1 1,0 1-1,0-1 0,0 1 0,0 0 1,0-1-1,0 1 0,0-1 0,0 1 1,0 0-1,0-1 0,0 1 1,1 0-1,1 15-8,-6 8 45,2-18-23,0 1 1,1 0-1,-1 14 0,3 0-5,-1 0 20,-3 35-1,-25 106 322,25-143-301,0 0 34,0-1 1,-10 27-1,10-35 4,-10 26 218,8-27-222,4-8-55,0 0 0,0 1 0,0-1 0,0 1 0,1-1 0,-1 1 0,0-1 1,1 1-1,-1 0 0,1-1 0,0 1 0,0 0 0,-1 2 0,4-1-88,-2-2 54,1 0 1,-1 0-1,1 0 0,0 0 1,-1 0-1,1 0 1,0 0-1,-1 0 0,1 0 1,0-1-1,0 1 0,3 0 1,30 0-93,-29-1 100,4 0 17,-7-1 2,1 1 1,0 0 0,0 0 0,0 0 0,-1 0 0,1 1 0,0 0 0,5 1 0,0 1 7,0 0 0,0-1 0,0 0 0,0 0 0,0-1 1,19 0-1,18-1-201,-44 0 166,0 0 0,-1 0 0,1 0 1,0 1-1,0-1 0,-1 1 0,1-1 0,-1 1 1,1-1-1,0 1 0,-1 0 0,1 0 1,-1 0-1,0 0 0,1 0 0,-1 0 0,2 2 1,0 0-962,-3-3 246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4480,'-17'0'1664,"17"0"-1312,17 0-64,-1 0 896,-16 0-704,16 0 288,17 0-448,-16 0 96,15 0-256,-15-17-224,32 17 32,-33 0 128,1 0-32,-1 0-448,-16 0 192,0-16-2880,0 32 1696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2976,'0'-14'971,"0"14"-965,0 0 0,0 0 1,0 0-1,0 0 1,0-1-1,0 1 1,0 0-1,0 0 1,-1 0-1,1 0 1,0 0-1,0 0 0,1 0 1,-1 0-1,0 0 1,0 0-1,0-1 1,0 1-1,0 0 1,0 0-1,0 0 1,0 0-1,0 0 0,0 0 1,0 0-1,0 0 1,0 0-1,0 0 1,0 0-1,0-1 1,0 1-1,0 0 1,0 0-1,0 0 1,1 0-1,-1 0 0,0 0 1,0 0-1,0 0 1,0 0-1,0 0 1,0 0-1,0 0 1,0 0-1,0 0 1,0 0-1,1 0 0,-1 0 1,0 0-1,0 0 1,0 0-1,0 0 1,0 0-1,0 0 1,0 0-1,0 0 1,11 0 382,-8 0 635,-3 0-171,3 3 331,1 0-995,0 0-1,0 0 1,0-1-1,0 1 1,0-1 0,1 0-1,-1 0 1,1 0-1,-1-1 1,1 0 0,0 0-1,7 1 1,10 0 214,33-1 1,-38-1-319,-2 0-37,0-2 0,-1 1-1,15-5 1,-17 4-25,0 0 1,22-1-1,65 3 484,-99 0-523,0 0-1,0 0 1,0 0-1,0 0 1,0 0-1,0 0 1,0 0-1,0 0 1,1 0-1,-1 0 1,0 0-1,0 0 1,0 0-1,0 0 1,0 0-1,0 0 1,0 0 0,0 0-1,0 0 1,0 0-1,1 0 1,-1 0-1,0 0 1,0 0-1,0-1 1,0 1-1,0 0 1,0 0-1,0 0 1,0 0-1,0 0 1,0 0 0,0 0-1,0 0 1,0 0-1,0 0 1,0 0-1,1 0 1,-1-1-1,0 1 1,0 0-1,0 0 1,0 0-1,0 0 1,0 0-1,0 0 1,0 0 0,0 0-1,0 0 1,0 0-1,0-1 1,0 1-1,0 0 1,0 0-1,0 0 1,-1 0-1,1-1-86,1 1 0,-1-1 0,0 1 0,0-1 0,0 1 0,-1-1 0,1 1 0,0-1 1,0 1-1,0-1 0,0 1 0,0-1 0,-1 1 0,1-1 0,0 1 0,0-1 0,-1 1 0,1 0 0,0-1 0,-1 1 0,1-1 0,0 1 0,-1 0 0,1-1 0,0 1 0,-1 0 0,1 0 0,-1-1 0,1 1 0,-1 0 0,1 0 0,-1 0 0,1-1 0,-1 1 0,1 0 0,-1 0 0,1 0 0,-1 0 0,1 0 0,-1 0 0,0 0 0,-2 0-2030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1472,'0'0'475,"0"-3"-283,0-7-16,0 7 240,0 3-27,0 0 315,0 0-128,0 0 160,0 0-208,0 0-11,0 0-154,0 0 79,0 0-138,0 0 16,0 0-85,0 0 69,2 3-128,1 0-138,-1 0-1,0 0 1,1 0-1,-1 0 1,-1 1 0,1-1-1,0 1 1,-1 0-1,2 6 1,6 40 374,-6-28-331,3 4 47,1 0-1,12 28 1,-4-13 1,17 55 47,-18-61-101,-12-25-49,-2-7-19,1-1 0,-1 0-1,1 0 1,-1 0 0,1 0 0,0 0-1,1 3 1,10 7 24,-11-11-17,1 0 0,-1 0 1,1 1-1,-1-1 0,1 1 1,-1-1-1,0 1 0,0-1 1,0 1-1,0 0 0,0 0 0,0-1 1,0 1-1,0 3 0,10 20 98,-11-24-105,1 0-1,-1 1 0,1-1 0,0 0 0,-1 0 1,1 0-1,0 0 0,-1 0 0,1 0 1,0 0-1,0 0 0,0 0 0,0 0 1,0-1-1,1 2 0,1 0 22,-2-1-18,-1-1-1,1 1 0,-1-1 0,0 1 0,1-1 1,-1 1-1,0-1 0,1 1 0,-1-1 0,0 1 1,0 0-1,0-1 0,0 1 0,1 0 0,-1-1 1,0 1-1,0 0 0,0-1 0,0 1 0,-1-1 1,1 1-1,0 0 0,0-1 0,0 1 0,-1 0 1,1-1 6,0 1-15,0-1 1,0 0-1,0 0 0,0 0 0,0 0 0,0 0 0,0 0 0,0 0 0,0 0 1,0 0-1,0 1 0,0-1 0,0 0 0,0 0 0,0 0 0,0 0 0,0 0 1,0 0-1,0 0 0,0 0 0,0 0 0,0 0 0,0 1 0,0-1 0,0 0 1,0 0-1,0 0 0,1 0 0,-1 0 0,0 0 0,0 0 0,0 0 0,0 0 1,0 0-1,0 0 0,0 0 0,0 0 0,0 0 0,0 0 0,0 0 0,1 0 0,-1 0 1,0 0-1,0 0 0,0 0 0,0 0 0,0 0 0,0 0 0,0 0 0,0 0 1,0 0-1,0 0 0,1 0 0,-1 0 0,0 0 0,0 0 0,11 0 42,-8 0 10,-3 0 54,0 0 229,0 0-91,0 0-26,0 0-107,0 0-69,0 0 5,0-3 53,0-32 139,0 29-228,1-1 0,0 1 0,0 0 0,1 0 0,0-1 0,0 1 0,5-10 0,-4 10-37,-1 0 0,1-1 0,1-11 1,6-16-58,6-1-1,-8 20-9,12-33 0,-16 33 39,11-25-97,9 2 70,-13 6 175,-11 28-77,1 0-1,0 0 1,1 0 0,-1 1 0,1-1-1,2-4 1,12-10 186,-15 16-194,1 1 1,-1 0 0,0-1-1,1 1 1,-1 0-1,0-1 1,0 1 0,0-1-1,0 0 1,0 1-1,0-1 1,-1 0 0,1 0-1,-1 1 1,1-1-1,-1 0 1,0 0 0,1-3-1,-1-9-143,0 12-598,14 2-3642,-12 0 2096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3968,'-17'-16'1472,"17"16"-1120,0 16-128,0-16 384,17 0-384,-1 0 320,0 0-288,1-16 192,16 16-224,-1 0 128,1 0-192,16 0-64,-32 16-64,16-16 32,-1 16-32,-32 1-576,17-17 288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3072,'0'0'1120,"0"0"-864,0 16-64,0-16 1088,0 0-736,0 17 768,0-17-768,17 0 32,-1 0-384,17 0 32,0 0-128,-1 0 160,1-17-160,0 17-800,0 0 352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2912,'-1'-11'1289,"5"20"-909,0-7-328,3 4 147,-2 21 569,-2-18-615,0 3 105,-1-1-1,1 1 0,-2 0 0,1 17 1,-2 162 1411,-1-171-1515,-1 0 0,-4 20 1,3-23-59,-1 33 1,3-43-73,1 0 0,-1 0 0,-4 14 0,1 3 40,4-22-98,0 0 0,0-1 0,1 1 0,-1 0 0,1-1 0,0 1 0,-1 0 0,3 2 0,2 11-1772,-5-13 505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4064,'0'16'1504,"0"-16"-1184,-16 33-64,-1 0 768,17-17-608,-16 50 192,16 16-352,-17 0 32,17 0-160,0 0 64,0-33-96,-16 16-192,16-32 32,-16 16-192,-1-16 160</inkml:trace>
  <inkml:trace contextRef="#ctx0" brushRef="#br0" timeOffset="1">16 606 4896,'-16'0'1824,"16"0"-1440,0 0-96,0 0 640,16 0-576,1-16 544,-1 16-480,17-16-32,16 16-224,0-33 32,1 16-96,15-15-416,-16 32 192,0-33-4352,1 33 2464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3328,'0'0'1061,"2"0"-634,84 0 2577,118 0-2040,-202 0-1018,-1 0 0,1 0 0,0 0 1,-1 0-1,1-1 0,0 1 0,-1 0 1,1-1-1,-1 1 0,1-1 0,-1 0 0,1 1 1,-1-1-1,1 0 0,-1 0 0,1 0 1,-1 0-1,0 0 0,2-2 0,-2 2-6,1-2-1194,-2 3-1593,0 0 868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2656,'-2'0'84,"1"0"0,-1 0-1,0 0 1,0 1 0,1-1 0,-1 1 0,1-1 0,-1 1 0,0 0-1,1-1 1,-1 1 0,1 0 0,-1 0 0,1 0 0,0 0 0,-1 0-1,-1 3 1,2-4-28,1 1 1,0-1-1,-1 1 0,1-1 0,0 1 0,-1 0 1,1-1-1,0 1 0,-1 0 0,1-1 0,0 1 1,0 0-1,0-1 0,0 1 0,0 0 0,0 0 1,0-1-1,0 1 0,0 0 0,0-1 0,0 1 1,0 0-1,1 0 0,-1 2 168,0 12 580,0-10-695,-1-1 0,1 0-1,0 1 1,1-1 0,-1 0 0,1 1 0,0-1 0,0 0 0,0 0 0,0 0 0,1 0 0,0 0 0,-1 0 0,6 6 0,-5-5-53,0-1 1,0 1-1,0-1 0,-1 1 1,1 0-1,0 6 1,4 10 76,-4-14-28,1 0 0,0-1-1,0 0 1,1 0 0,8 12 0,-9-16 44,-1-2-357,29 0-2368,-15 0 1126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0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1824,'14'0'587,"-12"0"-353,-2 0-4,0 0 399,0 0-90,0 0 250,0 0-218,3 0 63,8 0-159,-11 0-464,0 0 0,0 0 0,0 0 1,0 0-1,0 0 0,0 0 0,1 0 1,-1 0-1,0 0 0,0 0 0,0 0 1,0 0-1,0 0 0,0 0 0,0 0 0,0 0 1,0 0-1,1 0 0,-1 0 0,0 0 1,0 0-1,0 0 0,0 0 0,0 0 0,0 0 1,0 1-1,0-1 0,0 0 0,0 0 1,0 0-1,0 0 0,1 0 0,-1 0 1,0 0-1,0 0 0,0 0 0,0 0 0,0 0 1,0 0-1,0 1 0,0-1 0,0 0 1,0 0-1,0 0 0,0 0 0,0 0 1,0 0-1,0 0 0,0 0 0,0 0 0,0 1 1,0-1-1,0 0 0,0 0 0,0 0 1,0 0-1,0 1 44,0-1 1,0 1 0,0 0 0,0-1-1,1 1 1,-1 0 0,0-1-1,0 1 1,1-1 0,-1 1-1,0 0 1,1-1 0,-1 1-1,1-1 1,-1 1 0,1-1-1,-1 1 1,1-1 0,-1 0-1,1 1 1,-1-1 0,1 0-1,-1 1 1,1-1 0,0 0 0,-1 0-1,1 1 1,0-1 0,-1 0-1,1 0 1,0 0 0,-1 0-1,2 0 1,31 0 2496,-17 0-2501,356 0 3335,-397-11-3210,25 11-179,-1 0 0,1 1 0,0-1 0,0 1 0,-1-1 0,1 0-1,0 1 1,0-1 0,0 1 0,-1-1 0,1 0 0,0 1 0,0-1 0,0 1 0,0-1-1,0 1 1,0-1 0,0 1 0,0-1 0,0 1 0,0-1 0,0 0 0,0 2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1664,'-14'-13'528,"14"13"-493,0 1 1,-1 0 0,1 0-1,0-1 1,-1 1-1,1 0 1,0 0-1,0 0 1,0-1-1,0 1 1,-1 0 0,1 0-1,0 0 1,1 1-1,-1 4 211,0 43 948,0-32-837,0 2 112,-3 38 1,1-44-363,-3 13 112,-2 47-1,8-46-34,-1-12-27,0 0 1,-3 26-1,-4-15 103,5-20-183,1 0 0,-1 1 0,1-1 0,0 8 0,0 17 229,2 1 407,-1-35-663,0 0-1,0-1 1,0 1-1,0 0 1,1 0-1,1-5 1,1 1-34,0-1 1,0 0-1,0 0 0,2-14 1,8-29 13,36-118-254,-34 127 168,35-69 0,-20 62-30,-27 43 58,0 1-5,-1 0 1,1 0-1,0 1 1,4-7-1,-5 10 24,-1 0 0,0-1 1,0 1-1,1 0 0,-1 0 1,1 0-1,-1 0 0,1 1 0,-1-1 1,1 0-1,0 1 0,-1-1 0,1 1 1,0-1-1,-1 1 0,1 0 1,0 0-1,1 0 0,0-1 4,0 1 0,0 0 0,0 0 0,-1 1 0,1-1 0,0 1 0,0-1 0,-1 1 0,1 0 0,0 0 0,-1 0 0,1 0 0,-1 0 0,1 1 0,3 2 0,-6-3 21,1-1-1,-1 1 1,1 0-1,-1-1 1,0 1-1,1 0 1,-1-1-1,0 1 1,0 0-1,1 0 1,-1-1-1,0 1 1,0 0-1,0 0 1,0-1-1,0 1 1,0 0-1,0 0 1,0-1-1,0 1 1,-1 1-1,1 3 71,0 21 151,1 2-68,-5 46 1,-1-48-151,2-11 111,0 1 1,0 29-1,2-19 8,-2 1 0,-1 0-1,0-1 1,-17 48-1,16-56-54,-3 27 0,5-21-36,-2 17-4,-17 25-53,11 2-6,2-32 32,4-19 1,1 0 0,0 0 0,2 1 0,-2 22 0,4 88 180,0-117-187,1 0-1,0 0 0,0 0 1,1 0-1,0 0 0,1 0 1,4 10-1,0-2 12,-6-14 32,1 0 0,0 1 0,0-1-1,1 0 1,-1 0 0,1-1 0,0 1-1,5 5 1,0-3 74,-5-4-105,1 1 1,-1-1-1,0 1 1,0-1-1,3 5 0,-4-2-19,-2-6-3,1 1 0,-1 0 1,0-1-1,1 1 0,-1 0 0,0-1 0,1 1 0,-1-1 0,1 1 0,-1-1 0,1 1 0,-1-1 1,1 1-1,-1-1 0,1 1 0,-1-1 0,1 1 0,0-1 0,-1 0 0,1 1 0,1-1 0,3 3 1,8 8 9,-12-11-15,-1 0-1,1 1 1,-1 0-1,0-1 1,1 1-1,-1-1 1,0 1-1,1-1 1,-1 1-1,0 0 1,0-1-1,0 1 1,0-1-1,0 1 1,1 0-1,-1-1 1,0 1-1,0 0 1,-1-1-1,1 1 1,0-1-1,0 1 1,0 0-1,0-1 1,-1 2-1,1-2-48,0 0 32,0 0 1,0 0-1,0 0 1,0 0-1,0 0 0,0 0 1,0 1-1,0-1 0,0 0 1,0 0-1,0 0 1,0 0-1,0 0 0,0 0 1,0 0-1,0 0 1,0 0-1,0 1 0,0-1 1,0 0-1,0 0 0,0 0 1,0 0-1,0 0 1,0 0-1,0 0 0,0 0 1,0 0-1,0 0 1,0 0-1,0 0 0,0 1 1,0-1-1,-1 0 1,1 0-1,0 0 0,0 0 1,0 0-1,0 0 0,0 0 1,0 0-1,0 0 1,0 0-1,0 0 0,0 0 1,-1 0-1,1 0 1,0 0-1,0 0 0,0 0 1,0 0-1,0 0 0,0 0 1,0 0-1,0 0 1,-1 0-1,-12 0-895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18 992,'0'0'309,"3"0"-175,-3 0-124,1 0-1,-1 0 1,1 0 0,-1 0 0,1 0 0,-1 0 0,1 0 0,-1 0 0,1 0 0,-1 0 0,1 0-1,-1 0 1,1-1 0,-1 1 0,1 0 0,-1 0 0,1-1 0,-1 1 0,0 0 0,1-1 0,-1 1 0,1 0-1,-1-1 1,0 1 0,1-1 0,-1 1 0,0 0 0,0-1 0,1 1 0,-1-1 0,0 1 0,0-1-1,0 1 1,0-1 0,0 1 0,1-1 0,-1 1 0,0-1 0,0 1 0,0-1 0,-1 0 0,1-2 256,0 3 188,0 3-97,0 109 3013,1-111-3354,-1-1-1,0 1 0,0 0 0,0 0 1,0 0-1,-1 0 0,1 0 0,0 0 1,0-1-1,0 1 0,-1 0 0,1 0 1,-1 1-1,-3 2 38,1 1 12,9 2 11,-5-6-73,1 1 264,-2-9-36,0 6-214,0-1 0,0 0 1,0 0-1,0 0 0,0 1 1,0-1-1,1 0 0,-1 0 1,0 0-1,2-3 0,10-1 58,-11 5-58,0 1 0,0-1 0,0 1 0,0-1 0,0 1 0,0-1 0,0 0 0,0 1 0,0-1 0,0 0 0,0 0 0,0 0 0,-1 1 0,1-1 0,1-2 0,6-19 100,-7 20-131,-1 0-1,1 0 0,-1 0 1,1 0-1,0 1 1,0-1-1,0 0 1,0 1-1,0-1 1,2-1-1,10-8-129,-9 0 94,-4 10 45,0 0 1,0 0-1,0 0 0,1 0 0,-1 0 0,0 0 0,1 0 0,-1 0 1,1 1-1,-1-1 0,1 0 0,-1 0 0,1 0 0,0 1 0,-1-1 1,1 0-1,0 1 0,-1-1 0,1 1 0,0-1 0,0 1 1,0-1-1,0 1 0,0-1 0,0 1 0,13-11-214,-13 10 216,-1 1-1,1-1 1,-1 1-1,1 0 1,-1-1-1,1 1 1,-1 0-1,1 0 1,-1-1-1,1 1 1,0 0-1,-1 0 1,1 0-1,0 0 1,-1 0-1,1 0 1,-1 0-1,1 0 1,0 0-1,-1 0 1,1 0-1,0 0 1,-1 0-1,1 0 1,0 1-1,-1-1-1,3 0-5,-3 0-172,3 3 118,-2-2 88,1 1 0,-1 0 0,0 0 0,0 0-1,0 0 1,0 1 0,0-1 0,0 0 0,0 0 0,-1 0-1,1 1 1,-1 2 0,2 31 397,-2-29-368,-1-6-46,1-1-1,0 0 1,0 1-1,0-1 0,0 0 1,0 1-1,0-1 0,0 0 1,0 1-1,0-1 0,1 0 1,-1 1-1,0-1 0,0 0 1,0 1-1,0-1 1,0 0-1,0 1 0,1-1 1,-1 0-1,0 0 0,0 1 1,0-1-1,1 0 0,-1 1 1,2 0 6,-1 0 1,0 1-1,0-1 1,1 1-1,-1-1 1,0 1-1,-1 0 1,1-1-1,0 1 1,0 0-1,-1 0 1,1-1-1,-1 1 1,1 3-1,-1-2 94,0-3 117,0 0-43,0 0 54,0 0-91,0 0-141,1 0 0,-1 0 0,1 0 0,-1 1 1,1-1-1,-1 0 0,1 0 0,-1 0 0,1 0 0,-1 0 0,1 0 0,-1 0 0,1 0 0,-1 0 1,1 0-1,-1-1 0,1 1 0,-1 0 0,1 0 0,-1 0 0,0 0 0,1-1 0,-1 1 1,1 0-1,-1-1 0,0 1 0,1 0 0,-1-1 0,0 1 0,1 0 0,-1-1 0,0 1 0,1 0 1,-1-1-1,0 1 0,0-1 0,1 1 0,-1-1 0,0 1 0,0-1 0,0 1 0,0-1 0,3-4 29,9-2-56,-11 7 9,0-1-1,0 1 0,0 0 0,0-1 0,0 0 0,0 1 1,0-1-1,0 0 0,0 1 0,0-1 0,0 0 0,-1 0 1,1 0-1,0 0 0,0-1 0,2-3-36,-3 4 39,0 0 0,1 1 0,-1-1 0,0 0 0,1 1 0,-1-1 0,0 1 0,1-1 0,-1 0 0,1 1 1,-1-1-1,1 1 0,-1-1 0,1 1 0,-1 0 0,1-1 0,0 1 0,-1-1 0,1 1 0,0 0 0,0-1 0,5-1-45,2-3-8,-7 4 60,1 0 1,-1 0-1,1 0 1,-1 0-1,1 0 1,-1 1-1,1-1 1,0 1-1,-1-1 1,1 1-1,0-1 1,0 1-1,-1 0 1,4 0-1,104 0-239,-107 0 288,0 0-1,0 0 1,-1 0 0,1 1 0,0-1 0,-1 0 0,1 1 0,0-1-1,0 1 1,-1 0 0,1-1 0,-1 1 0,1 0 0,2 2-1,4 2 137,-3-3-33,-4-2-115,-1 1-1,1-1 1,0 0-1,-1 1 0,1-1 1,-1 0-1,1 1 1,0-1-1,-1 1 0,1-1 1,-1 1-1,1-1 1,-1 1-1,1-1 0,-1 1 1,0-1-1,1 1 1,-1 0-1,1-1 0,-1 1 1,0 1-1,3 3 30,8 9 132,-11-14-179,1 0 0,-1 1 1,0 0-1,1-1 0,-1 1 1,0-1-1,1 1 0,-1-1 1,0 1-1,0 0 0,0-1 1,1 1-1,-1-1 0,0 1 1,0 0-1,0-1 0,0 1 1,0 0-1,0-1 0,0 1 1,0-1-1,0 1 1,-1 0-1,1-1 0,0 2 1,0-2 12,-3 5 123,-8 6-58,8-8-48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2720,'0'0'1024,"0"0"-800,0 0-64,17 0 1248,-17 17-800,16-17 416,17 16-640,0-16 160,-1 0-320,18 0 128,-1 0-192,-16 16-128,-1-16-64,1 17-3648,-16-17 2016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17 329 1248,'-14'0'539,"22"0"-161,-16 0 881,5 0-347,6 0-293,-2 0-595,-1 0 0,1 0 0,-1 0 0,1 0 1,-1-1-1,1 1 0,-1 0 0,1 0 1,-1 0-1,1 0 0,-1 0 0,1-1 0,-1 1 1,1 0-1,-1-1 0,1 1 0,-1 0 1,1-1-1,-1 1 0,0 0 0,1-1 0,-1 1 1,0-1-1,1 1 0,-1-1 0,1 0 26,-1 0-1,1 0 1,-1 1-1,1-1 0,0 1 1,-1-1-1,1 0 1,-1 1-1,1-1 0,0 1 1,0-1-1,-1 1 1,1 0-1,0-1 1,0 1-1,0 0 0,-1 0 1,1-1-1,0 1 1,0 0-1,0 0 0,0 0 1,-1 0-1,1 0 1,2 0-1,1 0 39,-2 1-27,1-1 1,-1 0-1,1 0 0,-1 0 1,1-1-1,-1 1 0,0-1 1,5-1-1,12-8 211,11 4-48,6-5-53,10 6 133,9-6-54,21 5 44,11-5-124,89 8-135,-10 1-48,126-24 64,-87 5 4,-3 8 20,-137 11-57,75-4 28,81-16 77,-73 16-81,-75 4-58,288-21-216,-12 2 283,-127 15 2,-110 2-69,202-5-48,-219 9 88,187-3 139,-108-8 136,-12 6-59,-75-1-81,88-2 82,-130 8-184,-12 1 10,1-1 1,-1-2-1,1-1 1,38-9-1,-59 8-33,0 1 59,0 0-1,0 0 0,1 1 1,18 0-1,-28 2-65,16-1 49,-19 1-97,-1-1 1,1 1 0,-1 0-1,1 0 1,-1 0 0,0-1-1,1 1 1,-1 0 0,1 0-1,-1-1 1,0 1 0,1 0-1,-1-1 1,0 1 0,1-1-1,-1 1 1,0 0 0,1-1-1,-1 1 1,0-1 0,0 1-1,0-1 1,1 1 0,-1-1-1,0 1 1,0-1 0,0 1-1,0-1 1,0 1 0,0-1-1,0-2-437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3904,'-17'16'1440,"17"-16"-1120,17 17-96,-17-17 800,16 0-608,17 0 480,0 16-544,32-16 192,1 0-320,-1 0-288,1 0 32,0-16-4448,-17 32 2464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83 115 2080,'-16'0'768,"16"0"-608,-17 33-32,1-17 896,16 1-576,-17 15 608,17 1-608,0 33-96,0-1-224,-16 1-32,16-1-32,0-32 32,16 16-64</inkml:trace>
  <inkml:trace contextRef="#ctx0" brushRef="#br0" timeOffset="1">493 0 2912,'-17'17'1056,"17"-17"-800,0 65-96,0-48 832,0 16-576,-16-1 256,16 17-384,0 17 256,16 0-320,-16 15-192,0 1-32,0-32 0,0-1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4160,'-17'0'1536,"17"0"-1216,0 0-64,0-17 640,17 17-544,-1 0 640,33 0-576,-16-16-64,32 0-224,-15-1 192,15 17-192,-16-16 32,0 0-96</inkml:trace>
  <inkml:trace contextRef="#ctx0" brushRef="#br0" timeOffset="1">574 230 3072,'0'16'1120,"0"-16"-864,33 0-64,-1 0 384,1 17-352,16-34 64,0 17-192,1 0 160,-1 0-160,0-16-2080,-16 16 1088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2912,'0'16'1056,"0"-16"-800,-16 49-96,16-16 896,0 0-608,0 0 672,0-1-640,0 1-320,0 0-128,16 0 320,1-17-192,-1 0 64,0-16-128,17 0-1952,-17 17 992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3648,'0'-16'1344,"0"16"-1024,33-33-128,-17 33 1248,17-16-832,0 0 256,16-1-512,0 1 128,0 16-256,-16 0 64,16 0-160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1230 1472,'-41'14'475,"34"-11"-351,6-1-56,1-1-50,0 0 1,0-1 0,0 1 0,0 0 0,0 0 0,-1-1 0,1 1-1,0 0 1,0-1 0,0 1 0,-1 0 0,1-1 0,0 1-1,-1 0 1,-3 3 379,3-4-382,1 0 0,0 1 0,0-1 0,0 0 0,0 0 1,0 0-1,0 0 0,0 0 0,-1 0 0,1 0 0,0 0 0,0 0 0,0 0 1,0 0-1,0 0 0,0 1 0,0-1 0,0 0 0,0 0 0,0 0 0,0 0 0,0 0 1,-1 0-1,1 1 0,0-1 0,0 0 0,0 0 0,0 0 0,0 0 0,0 0 0,0 0 1,0 1-1,0-1 0,0 0 0,0 0 0,0 0 0,0 0 0,1 0 0,-1 0 0,0 0 1,0 1-1,0-1 0,0 0 0,0 0 0,0 0 0,0 0 0,0 0 0,0 0 1,6 13 358,-1 20 297,0-15-453,0 0 1,1 0-1,12 28 1,35 51 281,-44-81-451,1 2-5,-6-9-4,1 0 0,0-1-1,0 0 1,1 0-1,0 0 1,0-1 0,1 0-1,7 7 1,-8-10 6,-1 0 0,1 0 0,0 0 1,0-1-1,0 0 0,12 5 0,-15-7-8,-1-1 0,1 1 0,-1-1 0,1 0 0,-1 1 0,1-1 1,0 0-1,-1-1 0,1 1 0,-1 0 0,1-1 0,-1 1 0,1-1 0,-1 0 0,1 0 0,-1 0 0,0 0 0,1 0 0,-1-1 0,0 1 0,0-1 0,0 1 0,0-1 0,2-2 0,-1 1-7,0 0-1,0 0 0,0-1 1,0 0-1,0 1 0,-1-1 1,3-5-1,1-19 79,-4 13-65,2-4 12,9-23 1,0 2-8,-7 12-131,-2-1 1,2-49-1,-3 35-72,2-13-11,4-104-573,-9-203-20,-1 304 726,4-120 14,8 92 17,-8 55 0,-2 16 0,0-1 0,2 1 0,0 0 0,5-18 0,-1 13 29,1 1 0,0-1 1,19-29-1,-26 47-16,1 1 0,1-1 0,-1 1 0,0-1-1,1 1 1,-1 0 0,1 0 0,0 0 0,-1 0 0,1 0 0,0 1 0,0-1-1,0 1 1,1 0 0,-1 0 0,4-1 0,4 0 18,0 1-1,1 1 1,16 0 0,-6 1 27,70-1 225,144-3 159,-124-8-239,-42 6-123,103-9-43,-58 0-26,-74 11 37,-1 1 56,59-12 0,-33 0 8,-17 9-11,-22-2 28,-21 5-87,1 1 1,-1-1 0,11 0-1,-17 2-40,0 0 0,0 0 0,0 0 0,0 0 0,0 0 1,0 0-1,1 0 0,-1 0 0,0-1 0,0 1 0,0 0 0,0 0 0,0 0 0,1 0 0,-1 0 0,0 0 0,0 0 0,0 0 0,0 0 1,0 0-1,1 0 0,-1 0 0,0 0 0,0 0 0,0 1 0,0-1 0,0 0 0,0 0 0,1 0 0,-1 0 0,0 0 0,0 0 1,0 0-1,0 0 0,0 0 0,0 0 0,0 1 0,1-1 0,-1 0 0,0 0 0,0 0 0,0 0 0,0 0 0,0 0 0,0 1 0,0-1 1,0 0-1,0 0 0,0 0 0,0 0 0,0 0 0,0 1 0,0-1 0,0 0-50,0 1 0,0-1 0,0 1 0,0-1 0,0 1 0,0-1 0,0 1 0,0-1 0,0 1 0,0-1 0,0 1 0,0-1 0,-1 1 0,1-1 0,0 1-1,0-1 1,-1 0 0,1 1 0,0-1 0,-1 0 0,1 1 0,0-1 0,-1 1 0,1-1 0,0 0 0,-1 0 0,1 1 0,-1-1 0,1 0 0,0 0 0,-1 1 0,1-1 0,-1 0 0,1 0 0,-1 0 0,-6 3-1087,-10 11-630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3488,'0'0'1115,"0"0"-673,0 0-90,0 0 368,0 0-165,3 0 143,-2 0-628,1-1-1,0 1 1,0 0-1,-1-1 1,1 1-1,0-1 1,-1 0 0,1 0-1,-1 0 1,4-2-1,4-2 212,9-5-22,23-17 0,-26 16-211,1 1 0,28-14-1,-26 17-20,-6 2-14,-1 0 0,0 0 1,0-1-1,-1 0 0,15-12 1,65-44 76,-87 60-84,0-1 1,-1 1-1,1 0 0,-1-1 0,1 0 0,-1 1 0,0-1 0,0 0 0,0 0 0,-1 0 0,1 0 0,-1 0 1,2-6-1,7-10 31,1 7-12,3-3 25,-13 12-36,0 0 0,0 1 0,0-1 0,-1 0 0,1 0 0,-1 1 0,1-1 0,-1 0 0,0 0 0,0 0 0,-1-5 0,1-16 63,0-20-306,0 42 99,-3 4-7,2 0 138,-1 0 0,1 0 1,0 0-1,-1 1 0,1-1 0,0 0 0,0 0 0,1 1 1,-1-1-1,0 6 0,-3 6 141,-2 1 1,5-11-112,-1-1 0,1 1 0,0-1 0,0 1-1,0 0 1,1-1 0,0 1 0,-1 4 0,1-4-12,0 1-1,1-1 0,-1 1 1,1-1-1,0 1 1,0-1-1,2 6 1,1-2 24,0 0 0,9 12 0,-8-13-11,1 4 40,-4-8-52,-1 0 1,1 0 0,0 0-1,-1 0 1,1-1 0,0 1-1,1-1 1,-1 1 0,0-1-1,6 4 1,25 10 203,-31-15-199,1 0 0,-1 0-1,1-1 1,-1 1 0,1-1-1,-1 1 1,1-1 0,0 0 0,-1 0-1,1-1 1,0 1 0,-1 0 0,1-1-1,-1 0 1,1 1 0,-1-1 0,1 0-1,-1 0 1,1 0 0,-1-1 0,0 1-1,0-1 1,0 1 0,4-4 0,1-2-160,0 0 0,-1 0 0,0-1 1,0 1-1,0-1 0,-1-1 0,-1 1 0,1-1 1,-1 1-1,3-13 0,9-58-409,-14 69 552,-1 1 1,0-1-1,-1 0 1,0-11-1,-1-4-82,2 15 85,-1 13 313,0 1-172,0 0-1,-1 0 0,1-1 0,-1 1 0,-1 4 1,0-2 60,-1 1-28,1 0 1,0 0-1,1 0 1,0 0 0,0 0-1,0 10 1,0 1 14,1-7-87,-1 0-1,2 0 0,2 20 1,2-12-32,-2-8-20,-1 0 0,0 0 0,0 14 0,-2-23-30,0 1 0,0 0 0,0 0 0,1 0 0,-1 0 0,1-1 0,0 1 0,0 0 0,0 0 0,0-1 0,2 4 1,-2-4-64,0 0 1,0 1 0,0-1-1,0 0 1,-1 1 0,1-1 0,0 1-1,-1-1 1,0 1 0,0-1 0,0 4-1,0 10-233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0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18 214 896,'-14'0'304,"14"0"-302,0 0 0,0 0 0,0 0 0,-1 0 0,1 0 0,0 0 0,0 0 0,0 0 0,0 0 0,0 0 0,0 0 0,0 0 0,0 0-1,0 0 1,0 0 0,-1 0 0,1 0 0,0 0 0,0 0 0,0 0 0,0 0 0,0 0 0,0 0 0,0-1 0,0 1 0,0 0 0,0 0 0,0 0 0,-1 0 0,1 0 0,0 0 0,0 0 0,0 0 0,0 0 0,0 0 0,0 0 0,0 0 0,0 0 0,0-1 0,0 1 0,0 0-1,0 0 1,0 0 0,0 0 0,0 0 0,0 0 0,0 0 0,0 0 0,0 0 0,0 0 0,0-1 0,0 1 0,0 0 0,0 0 0,0 0 0,0 0 0,0-11 158,0 11-152,0 0 1,0 0-1,0 0 1,0 0 0,0-1-1,0 1 1,0 0-1,0 0 1,0 0-1,0 0 1,0 0-1,0 0 1,0 0-1,0 0 1,0 0-1,0-1 1,0 1-1,0 0 1,0 0-1,0 0 1,0 0-1,0 0 1,0 0-1,0 0 1,0 0-1,0 0 1,0 0-1,0 0 1,1 0-1,-1-1 1,0 1-1,0 0 1,0 0-1,0 0 1,0 0-1,0 0 1,0 0 0,0 0-1,0 0 1,0 0-1,0 0 1,1 0-1,-1 0 1,0 0-1,0 0 1,0 0-1,0 0 1,0 0-1,0 0 1,0 0-1,0 0 1,0 0-1,0 0 1,1 0-1,-1 0 1,0 0-1,14 0 1208,-14 0-661,0 0 32,0 0-161,0 0 140,0-3-135,-1 3-417,1 0-1,0 0 0,0 0 1,0 0-1,0-1 0,0 1 1,0 0-1,0 0 0,0-1 1,0 1-1,0 0 0,0 0 1,0 0-1,0-1 0,0 1 1,0 0-1,0 0 0,0 0 1,0-1-1,0 1 0,0 0 1,0 0-1,0 0 0,0-1 1,1 1-1,-1 0 0,0 0 1,0 0-1,0 0 0,0-1 1,0 1-1,1 0 0,-1 0 1,0 0-1,0 0 0,0 0 1,0 0-1,1 0 0,-1-1 1,0 1-1,0 0 0,0 0 1,1 0-1,-1 0 0,0 0 1,0 0-1,1 0 0,8 7 371,-8-6-348,-1-1-1,1 1 1,-1-1-1,1 1 1,0-1-1,-1 0 1,1 0-1,0 1 0,-1-1 1,1 0-1,0 0 1,-1 0-1,1 1 1,0-1-1,-1 0 1,1 0-1,0 0 1,0 0-1,-1 0 0,1-1 1,0 1-1,-1 0 1,2 0-1,0-1 80,2 1-64,-1 0 1,0-1-1,0 1 0,0-1 1,0 1-1,0-1 0,5-2 1,17-4 81,-8 5 34,27 1-1,23-2 55,113-26 18,-84 12-163,72-10 97,71-12 11,-157 25-157,-16 9 176,-33-1-95,-24 3 13,1 1 0,0 1 0,10-1 0,-19 2-102,1 0 0,0 0 0,0 0 0,-1 0 0,1 0 0,0-1 0,-1 1 0,1-1 0,0 1 0,-1-1 0,1 0 0,0 0 0,-1 0 0,3-1 0,4-3-6,2-2-19,-14 0-34,1 4 28,0 1-628,0 2-1984,-10 0 704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34 1312,'0'0'421,"3"0"-245,-3 0-153,1 0-1,-1 0 1,1 0-1,-1 0 1,1 0-1,-1 0 1,1 0-1,-1-1 1,1 1-1,-1 0 1,1 0-1,-1 0 0,1 0 1,-1-1-1,1 1 1,-1 0-1,1 0 1,-1-1-1,0 1 1,1 0-1,-1-1 1,1 1-1,-1 0 1,0-1-1,0 1 1,1-1-1,-1 1 1,0-1-1,1 1 1,-1-1-1,0 1 0,0-1 1,0 1-1,0-1 1,0 1-1,0-1 1,1 1-1,-1-1 1,0 1-1,0-1 1,-1 0-1,1 1-13,0 0 0,1 0 0,-1 0 1,0 0-1,0-1 0,0 1 0,0 0 0,0 0 0,0 0 0,0 0 0,0 0 0,0 0 0,0 0 0,0 0 0,0 0 0,0 0 1,0-1-1,0 1 0,0 0 0,-1 0 0,1 0 0,0 0 0,0 0 0,0 0 0,0 0 0,0 0 0,0 0 0,0 0 0,0 0 1,0-1-1,0 1 0,0 0 0,0 0 0,0 0 0,0 0 0,0 0 0,-1 0 0,1 0 0,0 0 0,0 0 0,0 0 0,0 0 0,0 0 1,0 0-1,0 0 0,0 0 0,0 0 0,0 0 0,-1 0 0,1 0 0,0 0 0,0 0 0,0 0 0,0 0 0,0 0 0,0 0 1,-11 0 406,11 0-411,0 0 0,0 0 0,-1 0 0,1 0 0,0 0 0,0 0 1,0 0-1,0 0 0,0 0 0,0 0 0,0 0 0,0 0 0,0 0 1,-1 0-1,1 0 0,0 0 0,0 0 0,0 0 0,0 0 0,0 0 1,0 0-1,0 0 0,0 0 0,0 0 0,0 0 0,0 0 0,-1 0 1,1 0-1,0 0 0,0 0 0,0 0 0,0 0 0,0 0 1,0 0-1,0-1 0,0 1 0,0 0 0,0 0 0,0 0 0,0 0 1,0 0-1,0 0 0,0 0 0,0 0 0,0 0 0,0 0 0,0-1 1,0 1-1,0 0 0,0 0 0,0 0 0,0 0 0,0 0 0,0 0 1,0 0-1,0-1 0,0-9 491,0 9-490,0 1 0,0 0 0,0 0 1,0 0-1,0 0 0,0 0 0,0 0 0,0 0 0,0 0 1,0 0-1,0 0 0,0-1 0,0 1 0,0 0 0,0 0 1,0 0-1,0 0 0,0 0 0,0 0 0,0 0 1,0 0-1,0 0 0,0 0 0,0-1 0,0 1 0,0 0 1,0 0-1,0 0 0,0 0 0,0 0 0,0 0 0,-1 0 1,1 0-1,0 0 0,0 0 0,0 0 0,0 0 1,0 0-1,0 0 0,0 0 0,0 0 0,0 0 0,0 0 1,-1 0-1,1 0 0,0 0 0,0 0 0,0 0 0,0 0 1,0 0-1,0 0 0,0 0 0,0 0 0,0 0 0,0 0 1,-1 0-1,-10 0 362,9 0-112,2 0 101,-3 0-165,2 0-193,-23 2-15,23-2 24,0 0-1,-1 1 0,1-1 0,0 1 0,0-1 0,0 1 0,0-1 0,0 1 0,0 0 0,0 0 0,0-1 0,0 1 0,1 0 0,-1 0 0,0 0 0,0 0 0,1 0 0,-2 1 0,0 3 18,2-4-14,-1 0 1,1-1-1,0 1 1,-1 0-1,1-1 1,0 1-1,-1 0 1,1-1-1,-1 1 1,1-1-1,-1 1 1,1-1-1,-1 1 1,1-1-1,-1 1 1,1-1-1,-1 0 1,0 1 0,1-1-1,-1 0 1,-1 1-1,-3 1 53,-3 3 10,6-4-58,1 0 1,-1 0-1,1 0 1,-1 0-1,1 0 1,-1-1-1,1 1 0,-1-1 1,0 1-1,0-1 1,1 1-1,-1-1 0,-2 0 1,2 0 3,1 0 1,-1 0 0,0 1-1,0-1 1,0 1-1,1-1 1,-1 1 0,0-1-1,0 1 1,1 0-1,-1 0 1,-1 1 0,1-1 4,1 0 1,-1 0 0,0 0 0,1 0-1,-1-1 1,0 1 0,0 0 0,1-1-1,-1 1 1,0-1 0,0 0 0,-2 0-1,2 0 1,0 1-1,1-1 0,-1 0 0,0 1 0,0-1 0,0 1 0,1-1 0,-1 1 0,0 0 1,1 0-1,-1 0 0,1 0 0,-1 0 0,1 0 0,-1 0 0,1 0 0,0 1 0,-2 1 1,-14 10 110,6-8-71,10-5-56,0 0 0,0 1 0,0-1 0,0 0 0,0 1 1,0-1-1,0 1 0,0-1 0,0 1 0,1 0 0,-1-1 0,0 1 0,0 0 0,0 0 0,1-1 0,-1 1 0,0 0 0,1 0 0,-1 0 0,1 0 0,-1 0 0,1 0 0,-1 1 0,-2 23 125,0-14 26,3-10-149,-1 1 0,0 0 1,0 0-1,1-1 1,-1 1-1,1 0 0,-1 0 1,1 0-1,-1 2 0,2-1 27,-1 1 0,1 0 0,0-1 0,0 1 0,1 4 0,1 2 16,3 8 31,-5-16-69,1 0 0,0 0 0,0-1 1,0 1-1,1 0 0,2 2 0,5 2 31,-3 0-32,-3-3 20,0 0 1,0-1-1,0 1 1,0 0-1,7 2 1,-5-4 59,0 1 1,1-1-1,-1 0 0,1-1 0,10 0 1,22 0 176,-36 1-315,1-2 0,-1 1 0,0 0 1,1-1-1,-1 1 0,1-1 0,-1 0 1,0 0-1,6-3 0,6-1-393,-9 4 276,0 0 0,-1 0 0,11 1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3232,'0'0'1184,"0"0"-896,0 0-96,0 0 512,16 0-416,1 0 736,-1 0-576,17 0-160,0 0-160,0 0 32,-1 0-96,1-16 32,0 16-32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2912,'-1'6'358,"5"21"580,7 47-634,-6-19 405,-3-46-578,2 9 223,-1 0 1,2 35 0,-4-16 5,0-16 108,-1-1 1,-5 33-1,-6-20 401,11-30-758,-1 0-1,-1 0 0,1 1 0,0-1 0,-1 0 1,1 0-1,-1 0 0,0-1 0,0 1 0,0 0 1,0-1-1,-5 5 0,0 0 164,4-4-200,-1 0-1,1 0 1,-1 0-1,1-1 1,-1 1 0,0-1-1,1 0 1,-1 0-1,0 0 1,-1 0 0,1-1-1,0 0 1,0 0-1,-6 1 1,7-1-31,-8 0 61,0 1 0,0-2 0,-20 0-1,13-1-1,13 1-84,0 0 0,0 0 0,0-1 0,0 0-1,0 0 1,0-1 0,0 1 0,0-1 0,1 0 0,-1 0 0,1-1 0,-1 1 0,1-1 0,-7-6-1,10 8-13,-4-2-137,1 0 0,0-1 0,0 1 0,0-1 0,0 0 0,1-1 0,-1 1 0,1-1 0,0 1-1,0-1 1,-3-8 0,1 2-233,-14-38-860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1728,'0'101'2005,"0"8"102,0-111-2104,0 1 0,0-1-1,1 0 1,-1 1 0,1-1 0,-1 1 0,1-1 0,0 1-1,-1-1 1,1 1 0,1-2 0,-1 1 18,1 0-1,-1 0 1,-1 1 0,1-1 0,0 0-1,0 0 1,-1 0 0,1 0-1,-1 0 1,1 0 0,-1-3-1,0-7 69,0 8-98,0-1-1,0 0 1,0 0-1,1 1 1,1-8-1,9-10-86,-6-5-58,-2 20 143,1 0-1,-1 0 1,1 0 0,0 0 0,1 1-1,0 0 1,0 0 0,6-6-1,-9 10 12,-1 0-1,1 0 0,0 1 0,0-1 0,0 1 1,0 0-1,0-1 0,0 1 0,0 0 0,1 0 1,-1 0-1,0 1 0,0-1 0,1 0 0,-1 1 1,1 0-1,-1-1 0,1 1 0,-1 0 0,3 0 1,-4 0 11,5 3 325,-3 0-282,-1 0 0,1 0 0,0 1 0,-1-1 0,0 0 0,1 1 0,-2 0 0,1-1 0,0 1 0,-1 0 0,1 0 0,-1 0 0,0 0 0,0 0 0,0 5 0,-1 54 127,0-61-155,0 0-1,0 0 0,0 1 1,1-1-1,-1 0 0,1 0 1,-1 0-1,1 0 1,0 0-1,0 0 0,0 0 1,2 3-1,-2-4 0,0 0 1,-1 0-1,1 1 1,0-1-1,-1 0 0,1 1 1,-1-1-1,1 1 1,-1-1-1,1 1 1,-1 2-1,0-1 156,0-3-169,0 0-1,1 1 1,-1-1 0,0 0-1,0 1 1,0-1-1,0 0 1,0 1-1,0-1 1,1 0-1,-1 1 1,0-1-1,0 0 1,0 1-1,0-1 1,0 0-1,0 1 1,0-1-1,-1 1 1,1-1-1,0 0 1,0 1 0,0-1-1,0 0 1,-1 1-1,1 1-7,0-2-6,0-1 0,0 1 0,0 0 0,0 0-1,-1 0 1,1 0 0,0 0 0,0 0-1,0 0 1,0-1 0,0 1 0,0 0 0,0 0-1,0 0 1,0 0 0,0 0 0,0 0 0,0-1-1,0 1 1,0 0 0,0 0 0,0 0-1,0 0 1,0 0 0,0-1 0,0 1 0,0 0-1,0 0 1,0 0 0,0 0 0,0 0-1,0 0 1,0-1 0,1 1 0,-1 0 0,0 0-1,0 0 1,0 0 0,0 0 0,0 0 0,0 0-1,7-5-103,0 1 39,-2-12-13,0 7 37,0 0 0,0 1 0,0 0 0,1 0-1,1 0 1,-1 1 0,12-10 0,-12 11-2,8-10-61,-12 11 79,-2 4 21,1 1 1,-1-1-1,0 0 0,0 1 1,1-1-1,-1 0 0,1 1 1,-1-1-1,0 1 1,1-1-1,-1 1 0,1-1 1,0 1-1,-1-1 1,1 1-1,-1-1 0,1 1 1,0 0-1,-1-1 1,1 1-1,1-1 0,3-1-19,3-3-38,-7 4 53,0 0 0,1 0 0,-1 0 1,1 1-1,-1-1 0,1 0 0,-1 0 0,1 1 0,0-1 1,-1 1-1,1 0 0,0-1 0,-1 1 0,1 0 1,0 0-1,0 0 0,-1 0 0,1 0 0,0 0 0,-1 1 1,1-1-1,0 0 0,2 2 0,-1 0 91,0 1 0,-1-1 0,1 1-1,-1 0 1,1 0 0,-1 0 0,0 0 0,0 0-1,0 1 1,0-1 0,-1 1 0,2 4 0,19 63 687,-18-60-688,-2-8-46,-1 0 0,1 0 0,-1 0 0,0 0 0,-1 1 0,1-1 1,0 0-1,-1 1 0,0 5 0,0 11-24,0 11 605,0-25-1423,0-14-1521,0 5 452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18 705 2976,'0'0'971,"0"0"-603,0 0-38,0 0 433,0 0-209,0 0 12,0 0-172,0 0 54,0 0-133,0 0 58,0 0-63,0 0 106,0 0-139,0 0-53,-3 0-75,0 0-88,0 0 155,4-4-69,-7-5 11,6 8-140,-1 1 0,1-1 0,0 1 0,-1-1 0,1 1 0,0-1 0,-1 0 0,1 1 0,0-1 0,0 1 1,0-1-1,-1 0 0,1 1 0,0-1 0,0 0 0,0 1 0,0-1 0,0 1 0,0-1 0,0 0 0,0 1 0,1-1 0,-1 0 1,0 1-1,1-2 0,-1 2 18,0-3 178,0 1-113,0-45 166,0 45-258,0 1 1,0-1 0,0 0 0,1 0 0,-1 0 0,1 1-1,-1-1 1,1 0 0,0 0 0,0 1 0,0-1 0,1-1-1,-1 1 6,0 1-1,0-1 1,0 0-1,-1 1 0,1-1 1,0 0-1,-1 0 0,1 1 1,-1-1-1,0 0 1,1 0-1,-1-2 0,0-42 114,0 42-104,0 1 0,0 0-1,1-1 1,-1 1 0,1-1-1,0 1 1,0 0 0,3-6-1,2-7 31,-5 5-10,1 1 0,-1-1-1,-1 1 1,-1-18 0,0-3 68,1-62 58,1 83-170,-1-1-1,2 1 0,-1 0 1,5-12-1,-2 3-44,-2 9 45,0 0 0,0 1 0,1-1 0,1 1 0,-1 0 0,2 0 0,-1 0 0,1 0 0,1 1 0,-1-1 0,9-7 0,-8 9 21,1 0 0,0 0 0,0 1 0,0 0 0,14-7 0,-16 9-8,1 0 20,1 1 0,0-1-1,1 1 1,-1 0 0,0 1 0,10-2 0,6-3 30,-20 7-63,0-1-1,0 0 1,0 1-1,0 0 1,1 0-1,-1 0 0,0 0 1,0 0-1,0 1 1,0-1-1,1 1 1,-1 0-1,0 0 1,0 0-1,0 0 1,2 2-1,5 1 37,-1-1 55,-7-3-80,-1 0-1,0 1 1,0-1-1,0 0 1,0 1-1,0-1 0,0 0 1,0 1-1,0-1 1,0 1-1,0 0 1,0-1-1,0 1 0,0 0 1,0 0-1,0-1 1,0 1-1,-1 0 1,1 0-1,0 0 0,-1 0 1,1 0-1,-1 0 1,1 0-1,0 2 1,4 24 218,-1-18-159,1 4 41,-14 17 119,7-19-174,-4 11 58,-4-6 45,-1 0 0,-18 21-1,6-8 6,18-22-152,0-1 1,0 0-1,0 0 0,-1 0 0,0-1 0,-12 9 1,15-12-32,-1 0 0,0 0 1,0 0-1,0 0 1,0-1-1,0 1 0,-5 0 1,-4 2-68,2 1 3,5-3-102,4-9-160,2 4 62,3 3 150,0 0 111,1 1 0,0-1 0,-1 1 0,1 0 0,-1 0 0,0 1 0,5 1 0,3 2-53,62 22-235,-65-23 275,0 0 0,0 0 0,0 1 0,0 1 0,-1-1 0,7 8 0,-11-10 83,0-1-1,0 1 1,-1 0 0,0 0-1,1 0 1,-1 1-1,0-1 1,0 1-1,-1-1 1,1 1-1,1 5 1,-3-9-33,0 0 1,0 1-1,-1-1 0,1 0 0,0 0 1,0 1-1,0-1 0,0 0 1,0 1-1,0-1 0,-1 0 0,1 0 1,0 1-1,0-1 0,0 0 1,-1 0-1,1 1 0,0-1 1,0 0-1,-1 0 0,1 0 0,0 1 1,-1-1-1,1 0 0,-6 5 232,-1 2-50,-5 7 86,10-13-242,0 0 1,0 0-1,0 0 0,0 0 0,-1-1 0,1 1 1,-3 0-1,-5 1 93,-28 11 237,29-10-208,0 1-1,-17 3 1,-21-2 210,22 1-97,19-4-255,1 0-1,0-1 1,-1 0-1,1 0 1,-1 0-1,1-1 1,-1 0 0,1 0-1,-1 0 1,1-1-1,-8-1 1,-12-9-239,24 11 192,1-1 1,-1 1-1,1 0 0,-1-1 1,1 1-1,-1 0 1,1-1-1,-1 1 0,1-1 1,-1 1-1,1-1 1,0 1-1,-1-1 1,1 1-1,0-1 0,-1 1 1,1-1-1,0 1 1,0-1-1,0 0 0,-1 1 1,1-1-1,0 0 1,0 1-1,0-1 1,0 1-1,0-1 0,0 0 1,0 1-1,0-1 1,0 0-1,1 1 0,-1-2 1,11-11-1468,-8 10 421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3072,'0'0'976,"3"-3"-587,10-10 1014,4 10-289,-1-8-607,-2 6-102,-10-2 11,-3 6-395,-1 1-1,0-1 1,0 1-1,1 0 1,-1-1-1,0 1 1,1-1-1,-1 1 1,0 0-1,1-1 1,-1 1-1,1 0 1,-1-1-1,0 1 1,1 0-1,-1 0 1,1-1-1,-1 1 1,1 0-1,-1 0 1,1 0-1,-1 0 1,1 0-1,-1 0 1,1 0-1,-1 0 1,1 0-1,-1 0 1,1 0-1,0 0 1,0 0-1,2 0 10,-1 1 0,1-1 0,-1 1 0,1 0 0,-1 0 0,0 0 0,1 0 0,-1 0 0,0 1 0,1-1 0,-1 0 0,0 1 0,0 0 0,0 0 0,-1-1 0,1 1 0,0 0 0,-1 0 0,1 1 0,1 3 0,0-1 60,0 1 1,0 0 0,2 10-1,-13 3 182,4-7-198,4-9-47,-1-1 0,1 1 1,-1 0-1,0 0 0,0-1 1,0 1-1,-1-1 0,1 1 0,0-1 1,-1 1-1,0-1 0,1 0 1,-1 0-1,0 1 0,0-1 0,-1-1 1,1 1-1,-5 3 0,2-3 18,5-1-37,-1-1 1,0 0 0,1 0 0,-1 1 0,0-1 0,1 0-1,-1 1 1,0-1 0,1 1 0,-1-1 0,1 1-1,-1-1 1,1 1 0,-1-1 0,1 1 0,0-1 0,-1 1-1,1 0 1,0-1 0,-1 1 0,1 1 0,-3 3-2,-8 9-66,9-12-26,2 15 138,2-17 107,127 0-357,-128 0 17,1 0 1,-1 0 0,1 0 0,-1-1 0,1 1 0,-1 0-1,1 0 1,-1-1 0,2 0 0,13-13-1133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5056,'0'0'1888,"0"0"-1472,33 0-128,-33 0 768,33 16-640,-17-16 192,0 0-352,1 0-608,16 0 192,-17 0-4512,17 0 2560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6240,'0'0'2304,"0"0"-1792,32 16-160,-15-16 672,-1 0-640,17 0-96,0 0-160,16 0-960,-16 0 448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 4160,'-14'-14'1333,"14"15"-1216,-1 0 1,1 0-1,-1-1 0,1 1 1,0 0-1,0 0 0,-1 0 1,1-1-1,0 1 0,0 0 1,0 0-1,0 0 0,0 0 1,0 1-1,0-2 459,-2 3-85,-9 9-155,1 0 0,1 1 0,0 0 0,1 1 0,-8 17 0,13-24-271,0 1 1,0-1 0,1 0-1,0 1 1,1-1 0,-2 11-1,1 2 4,-4 6-4,4-17-17,0 1-1,0 0 1,0 20 0,1-13-9,1-9-17,-1 0 0,1 0-1,1 0 1,-1 0 0,4 11 0,-3-15 15,0-1 0,1 0 0,-1 1-1,1-1 1,0 0 0,0 0-1,0 0 1,4 4 0,-2-6-64,0 0 1,0 0-1,1-1 1,-1 0-1,8 0 0,-4 0-277,-3-3-251,1-2 88,-4 3 379,0 1 1,0-1-1,0 0 1,-1 0-1,1 0 1,0 0-1,-1 0 1,1 0-1,-1 0 1,0 0-1,0 0 1,0-1-1,0 1 1,0 0-1,0-1 1,-1 1-1,1-4 1,-1-18-85,0 20 279,0 15 75,1-8-90,-1 0-1,1 0 1,-1 0-1,1 0 1,0 0 0,0 0-1,1 0 1,-1 0-1,1-1 1,1 4-1,20 22 625,-18-24-627,1 0 1,0 0-1,0-1 1,1 1 0,-1-1-1,1-1 1,-1 1-1,1-1 1,13 2 0,-8-2-10,0-1 0,0-1 1,1 1-1,-1-2 1,0 0-1,0 0 1,19-5-1,1 0-30,-16 4-32,-11 2-2,1-1-1,-1 0 1,0 0-1,7-2 1,-2-2 83,-1-1-1,0 1 1,16-14 0,-10 7 45,-9 8-31,-1-1 0,0 1 0,7-10 0,-10 12-86,0 0-1,-1 0 1,1 0 0,-1 0 0,0-1-1,1 1 1,-1 0 0,0-1 0,-1 1-1,1-1 1,0 1 0,-1-1 0,1-3-1,-1 3-6,-1 1-1,1-1 1,-1 0-1,0 0 1,0 0-1,-1-3 0,0-1 11,1 4-18,0 0 1,0 0 0,0 0 0,-1-1 0,1 1 0,-1 0-1,0 1 1,0-1 0,0 0 0,0 0 0,0 1 0,-5-5 0,0 0 17,-20-14 14,25 20-51,-1-1-1,1 1 1,0-1-1,0 0 0,-1 0 1,1 0-1,-2-3 1,-2-13-55,6 17 44,0-1 0,0 1 1,-1 0-1,1-1 0,-1 1 1,1-1-1,-1 1 0,1 0 1,-1 0-1,0-1 0,1 1 1,-1 0-1,0 0 0,0 0 0,0 0 1,0 0-1,0 0 0,0 0 1,-2-2-1,-2 1-175,5 2 183,-1 0 0,1 0 1,0 0-1,-1 0 0,1 0 0,0 0 0,0 0 0,-1-1 1,1 1-1,0 0 0,0 0 0,-1 0 0,1 0 0,0-1 1,0 1-1,-1 0 0,1 0 0,0 0 0,0-1 1,0 1-1,0 0 0,-1 0 0,1-1 0,0 1 0,0-1 1,9-9-1695,-5 5 779,13-8-2814,13-4 1110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16 112 4320,'0'-27'1392,"-3"13"-848,-8-21-16,11 33-435,-1 1-1,1 0 1,0 0 0,0 0 0,-1 0 0,1-1 0,0 1-1,0 0 1,0 0 0,1-1 0,-1 1 0,0-2 0,7-3 805,-6 6-820,-1-1-1,1 1 0,-1 0 0,0 0 1,1-1-1,-1 1 0,1 0 0,-1-1 1,0 1-1,1-1 0,-1 1 1,0 0-1,1-1 0,-1 1 0,0-1 1,0 1-1,1-1 0,-1 1 0,0-1 1,0 1-1,0-1 0,0 1 1,0-1-1,1 1 0,-1-1 0,0 0 1,0 3-55,0-1 1,0 1-1,1-1 0,-1 1 1,1-1-1,-1 1 1,1-1-1,-1 0 0,1 1 1,1 1-1,5 12 24,-1 18 54,6 6 28,-8-30-40,-1-1 0,0 1 0,-1 0 0,0 0 0,0 0 0,0 11 0,-2 111 1239,-3-131-1259,-4 0-57,6 0 6,0 0-1,-1 0 1,1 0-1,0 0 1,-1 0-1,1 0 1,0 0-1,-1 0 1,1-1-1,-2 0 1,3 1-29,-1-1 1,0 1 0,1-1 0,-1 1-1,1-1 1,-1 1 0,1-1-1,-1 0 1,1 1 0,0-1-1,-1 0 1,1 0 0,0 1 0,-1-1-1,1 0 1,0 0 0,0 1-1,0-1 1,0 0 0,0 0-1,0 1 1,0-1 0,0-1 0,0 1-20,0 1 0,0-1 0,0 1 0,0-1 0,1 1 1,-1-1-1,0 1 0,0-1 0,0 1 0,1-1 1,-1 1-1,0-1 0,1 1 0,-1 0 0,0-1 0,1 1 1,-1 0-1,0-1 0,1 1 0,-1 0 0,1-1 1,-1 1-1,1 0 0,-1 0 0,1-1 0,20-3-395,30 4 279,-35 1 239,6-1-62,-9-1-228,-1 1 0,22 4 0,-28-3 115,0 1 0,0 0 0,-1 0 0,8 4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83 443 3968,'-16'11'493,"10"-6"-165,0 0-1,-1-1 0,-13 6 0,18-9-315,1 0 48,-1 0 0,0 0 0,0 0 0,1 0 0,-1 0 0,0 0 0,1 0 0,0 0 0,-3 3 0,3-1 254,0-1 0,0 0 0,0 0 0,0 0 0,0 1 0,1-1-1,-1 0 1,1 1 0,0-1 0,0 1 0,0 4 0,0 23 1275,0-30-1581,0 0 0,0 0-1,0 0 1,0 0 0,0 0-1,0 0 1,0 0 0,0 0-1,0 0 1,0 1 0,0-1-1,0 0 1,0 0 0,0 0-1,0 0 1,0 0 0,0 0-1,0 0 1,0 0 0,0 0-1,0 1 1,0-1 0,0 0-1,0 0 1,0 0 0,0 0-1,0 0 1,0 0 0,0 0-1,0 0 1,0 0 0,0 0 0,1 0-1,-1 0 1,0 0 0,0 0-1,0 0 1,0 0 0,0 1-1,0-1 1,0 0 0,0 0-1,0 0 1,0 0 0,1 0-1,-1 0 1,0 0 0,0 0-1,0 0 1,0 0 0,0 0-1,0 0 1,0 0 0,0 0-1,0-1 1,1 1 0,0 0 20,1 0 0,-1 0 1,1-1-1,-1 1 0,1-1 1,-1 1-1,1-1 0,-1 1 1,0-1-1,3-1 0,10-5 18,14 1-14,-6-5 64,10 3-27,-14-1-47,0-1-1,-2-1 0,1 0 1,-1-1-1,28-28 0,-31 27-5,20-26 0,5-21-5,6 6 10,-8-4-15,-6 17 63,-9-2 240,4 7-117,-17 6-186,-1 16 7,-6 13 31,0 0 0,0-1-1,-1 1 1,1-1 0,0 1-1,-1-1 1,1 0 0,-1 1-1,0-1 1,1 1 0,-1-1-1,0-1 1,0-11 276,0 11-293,0 6 31,0 0 16,-1 1 0,1-1 0,-1 0 0,0 1 0,0-1 0,-3 6 0,-2 8 43,-22 148 193,23-136-279,3-7 4,1 0-1,1 28 0,1-10-78,-1-34 55,1-1 1,0 1-1,0-1 0,1 0 1,0 1-1,0-1 0,0 0 0,0 0 1,1 0-1,3 5 0,2 4 62,-8-14-66,0 0 0,0 0 0,0 1 0,0-1 0,0 0 0,0 0 0,0 0 0,0 1 0,0-1 0,0 0 0,0 0 0,1 0 0,-1 1 0,0-1 0,0 0 0,0 0 0,0 0 0,0 1 0,1-1 0,-1 0 0,0 0 0,0 0 0,0 0 0,1 0 0,-1 1 0,0-1 0,0 0 0,0 0 0,1 0 0,-1 0 0,0 0 0,0 0 1,1 0-1,-1 0 0,1 0-6,1 0 1,-1 0-1,0 0 1,0-1-1,1 1 1,-1 0-1,0-1 1,0 1 0,0-1-1,0 1 1,0-1-1,0 1 1,0-1-1,0 0 1,0 0-1,0 1 1,0-1 0,0 0-1,0 0 1,0 0-1,0-2 1,2-2-135,0 0 0,0 0 0,2-10 1,4-6-401,-6 13 380,0 1-1,-1 0 1,0-1 0,0 1-1,1-15 1,1 1-132,7-17-94,-6-8 134,0 20 164,-2 9 132,3-33 0,-4 8 237,-1 37-210,1 0 0,-1 1 0,1-1 0,3-5 0,-2-4 535,-3 11-144,0 3 38,0 6-134,0 169 806,1-163-1147,0 1-1,1-1 1,0 0 0,4 14 0,-4-19-5,-1 12-54,-1-16-177,0-1 0,0 1-1,0 0 1,0-1 0,0 1 0,1-1 0,-1 1 0,1-1-1,1 5 1,12 9-1070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50 2976,'13'-14'971,"-12"14"-957,-1 0 0,0 0 0,0 0 0,1-1 0,-1 1 0,0 0 1,0-1-1,0 1 0,1 0 0,-1 0 0,0-1 0,0 1 1,0 0-1,0-1 0,0 1 0,0 0 0,0-1 0,0 1 0,0 0 1,0-1-1,0 1 0,0 0 0,0-1 0,0 1 0,0-1 1,0-26 2182,-3 27-800,-7 0 597,-42 2 2154,47-2-4064,1 1 1,-1 0-1,0 0 1,1 0-1,0 0 0,-1 1 1,1 0-1,-7 3 0,1 2 36,0-1-1,-17 7 1,11-6-25,12-4-64,-1-1 0,0 1 0,1 1 0,0-1 0,0 0 1,0 1-1,0 0 0,1 0 0,-1 0 0,-2 5 1,1-3 9,1 0-41,0 0 0,0 0 0,1 1 0,0-1 0,0 1 0,0 0 0,1-1 0,0 1 0,-1 8 1,1 3-40,0 0 0,2 22 1,0-25 62,0-7-15,1-1 1,0 0-1,0 1 0,0-1 1,1 0-1,0 0 0,1 1 1,-1-2-1,1 1 0,1 0 1,6 10-1,-7-12-6,0 1 31,0 0-1,1-1 0,-1 0 0,1 1 0,0-1 0,0 0 0,1-1 0,-1 1 1,1-1-1,8 5 0,29 11 202,-5-4 10,-32-13-272,1-1 0,-1 1 1,1-1-1,0 0 0,0-1 1,11 2-1,-15-2-212,1-1 1,0 0-1,-1-1 1,1 1-1,0 0 0,-1-1 1,1 1-1,-1-1 1,1 0-1,-1 0 1,1 0-1,-1 0 0,1-1 1,-1 1-1,0-1 1,0 1-1,0-1 1,4-3-1,5-9-2353,-11 13 2420,1 0 1,-1-1-1,1 1 0,-1-1 0,0 1 1,0-1-1,1 1 0,-1-1 0,-1-1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5312,'-28'-14'1701,"27"13"-1604,0 0 0,0 1 1,-1-1-1,1 1 0,0-1 0,0 1 0,-1 0 1,1-1-1,0 1 0,-1 0 0,1 0 0,0 0 0,-1 0 1,1 0-1,-1 0 0,1 0 0,0 0 0,-1 1 1,1-1-1,-2 1 0,2-1-11,1 1 0,-1-1 0,1 1-1,-1-1 1,1 1 0,-1-1 0,0 1 0,1-1 0,0 1 0,-1-1 0,1 1 0,-1-1 0,1 1-1,0 0 1,-1-1 0,1 1 0,0 0 0,0-1 0,-1 1 0,1 0 0,0 1 0,0 1 1487,0-3-554,3 0-273,0 0-682,1 0 0,-1 1 0,0 0 0,0-1 0,1 1 0,5 3-1,8 2-14,-3-4 63,-1 0 0,1-1 0,-1-1 0,1 0 0,-1-1 0,18-3 0,5-7 134,-4 6-198,1-6-320,-19 8 171,-12 3-62,1-1 1,0 1-1,-1-1 0,1 0 0,-1 1 1,0-1-1,1 0 0,-1 0 0,0-1 1,0 1-1,5-3 0,-5 1-1197,-2 3-677,-2-3 474,-9-8-437,8 8 710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3232,'16'0'1184,"-16"0"-896,0 0-96,0 0 32,0 0-160,17 0 32,-17 0-32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2720,'0'0'891,"0"0"-545,0 0 22,0 0 651,-3 0-177,-5 0-92,2 0 2804,6-3-3154,0 2-382,0 1 0,0-1 0,0 1-1,0-1 1,0 1 0,0-1 0,0 1 0,0-1-1,0 1 1,0-1 0,0 1 0,1-1 0,-1 1-1,0-1 1,0 1 0,1 0 0,-1-1-1,0 1 1,0-1 0,1 1 0,-1 0 0,0-1-1,1 1 1,-1-1 0,1 1 0,0-1 0,13 1 326,-12 0-336,0 0 1,1 1-1,-1-1 0,0 0 0,1-1 0,-1 1 0,0 0 0,0-1 1,0 1-1,1-1 0,1-1 0,13-11-40,-16 11 32,1 1-1,-1 0 1,0-1 0,1 1 0,-1 0-1,1 0 1,-1 0 0,1 0-1,-1 0 1,1 0 0,0 1 0,-1-1-1,1 0 1,0 1 0,0-1-1,0 1 1,-1 0 0,3-1 0,-2 1 0,0 0 0,0 0 0,0-1 0,0 1 0,-1-1 0,1 0 0,0 1 0,-1-1 0,1 0 0,2-2 0,-3 2 2,0 1 1,0-1-1,0 0 0,0 1 1,0-1-1,0 1 1,0-1-1,0 1 1,0-1-1,0 1 1,0 0-1,1-1 0,-1 1 1,0 0-1,0 0 1,0 0-1,0 0 1,1 0-1,-1 0 1,0 0-1,0 1 0,0-1 1,2 1-1,0 1 93,1 1 0,-1-1-1,0 1 1,0 0 0,0 0-1,0 1 1,5 6 0,-3 3 433,6-7-150,-4 5-25,-7-9-339,1-1 0,-1 0-1,1 0 1,-1 0-1,1 0 1,-1 0 0,1 0-1,0 0 1,-1 0-1,1 0 1,0-1 0,0 1-1,0 0 1,0 0-1,1 0 1,12 5 82,-10 0-50,-3-5-36,-1-1 0,0 1-1,0-1 1,1 1 0,-1-1 0,0 1 0,1-1 0,-1 0 0,0 1 0,1-1 0,-1 0 0,1 1-1,-1-1 1,0 0 0,1 0 0,-1 1 0,1-1 0,-1 0 0,1 0 0,-1 0 0,1 1 0,-1-1-1,1 0 1,-1 0 0,1 0 0,-1 0 0,1 0 0,-1 0 0,1 0 0,-1 0 0,2-1 0,5 2 88,-4-1-74,-1 0 0,0 0-1,0 0 1,1 0 0,-1 0 0,0-1-1,0 1 1,0-1 0,4 0 0,1-3 8,-3 3 5,-1-1 1,1 0-1,0 1 0,-1-2 0,0 1 1,1 0-1,-1-1 0,0 1 1,5-6-1,-7 1 8,-1 6-37,0 0 0,0 0 1,0 0-1,0 0 0,1 0 0,-1 0 0,0 0 0,0 0 1,0 1-1,1-1 0,-1 0 0,1 0 0,-1 0 1,1 0-1,0 0 0,12-21 8,1 11-43,-13 8-3,-1 1 1,1-1-1,-1 1 0,1-1 1,-1 0-1,0-3 0,2-5-690,12-11-1914,-13 22 2533,-1-1 0,1 1-1,0-1 1,-1 1 0,1-1 0,0 1 0,0-1 0,0 1 0,-1 0 0,1 0 0,0-1 0,0 1 0,0 0 0,0 0 0,0 0 0,-1 0 0,1 0 0,1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4480,'-16'0'1664,"16"0"-1312,-17-16-64,17 16 2080,0 0-1344,0 0 0,17 0-608,-1 0 192,17 0-352,16 0 96,0 0-224,0 0 64,17 0-96,-17 0-1408,0 16 736,-16-16-4992,0 17 3072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5472,'0'0'2016,"0"0"-1536,17 0-160,-1 0 384,17 17-448,16-34 256,16 17-288,17 0-64,-32 0-96,32 0-2240,-17-16 1184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99 5472,'0'-2'375,"-1"-21"1866,1 22-2223,0 1 1,0 0 0,0 0-1,0-1 1,0 1-1,0 0 1,0-1-1,0 1 1,0 0 0,0 0-1,0-1 1,0 1-1,-1 0 1,1-1 0,0 1-1,0 0 1,0 0-1,0 0 1,0-1-1,-1 1 1,1 0 0,0 0-1,0-1 1,0 1-1,-1 0 1,1 0 0,0 0-1,0 0 1,0-1-1,-1 1 1,1 0-1,0 0 1,-1 0 0,1 0-1,0 0 1,0 0-1,-1 0 1,1 0 0,0 0-1,0 0 1,-1 0-1,1 0 1,0 0-1,-1 0 1,1 0 0,0 0-1,0 0 1,-1 0-1,1 0 1,0 0 0,0 0-1,-1 0 1,1 1-1,0-1 1,0 0-1,-1 0 1,1 0 0,0 0-1,0 1 1,0-1-1,-1 0 1,1 0 0,0 1-1,0-1 1,-6 11 562,2-9-386,-3 4 101,-1 19 2,-16-3 65,2 8-134,9-15-151,8-9-55,0 1 1,0-1-1,1 1 1,-1 0-1,-5 13 1,7-13-18,1 0 0,0 0 0,0 1 0,0-1 0,1 1 0,-1 14 0,2-19 3,0 0 1,0 1 0,1-1 0,-1 0-1,1 0 1,0 0 0,0 0 0,0 0-1,0 0 1,1 0 0,-1 0 0,1-1-1,-1 1 1,1 0 0,0-1 0,0 1-1,0-1 1,1 0 0,-1 0-1,1 0 1,2 2 0,-1-1 3,-2-2-9,-1 1 0,1-1 0,0 0 0,0 0 0,-1 0 0,1 0 0,0 0 0,0 0 0,0-1 0,0 1 0,0 0 0,0-1 0,0 0 0,1 1 0,-1-1 0,0 0 0,0 0 0,0 0 0,0-1 0,0 1 0,3-1 0,15-8-740,1 0 0,-1-2 0,33-23 0,-46 30 618,-4 2 85,-1 1 0,0 0 0,0-1 0,-1 1 0,1-1 0,0 0 0,0 1 0,-1-1-1,1 0 1,-1 0 0,1 0 0,-1 0 0,2-5 0,-2 6 50,-1 0 1,1 0-1,0 0 0,0 0 1,0-1-1,0 1 0,0 0 1,0 0-1,0 1 0,0-1 1,3-1-1,7-1 202,-15 5-15,-1 1-113,3 14 1139,2-14-1113,0 1 0,1 0 1,0-1-1,0 0 0,0 1 0,2 4 0,3 9 316,-4-10-315,-2-6-102,0 0 0,1 1 0,-1-1 0,0 0 0,1 0 0,-1 0 0,0 0 0,1 0 0,-1 0 0,1 0 0,0 0 0,-1 0 0,1 0 0,0 0 0,1 1 0,1-1 13,-1 0 0,1 0 0,0 0 0,-1-1 1,1 1-1,0-1 0,3 1 0,7 1 68,11 4 48,-17-5-88,-1 1 1,0-1-1,0 0 0,0 0 1,1-1-1,-1 0 1,0 0-1,8-1 1,111-29 443,-113 26-427,-1 0 0,0 0 0,0-1 0,0-1 0,-1 1 0,15-12 0,-3-1 259,27-28 1,-47 43-314,0 1-18,0 0 0,0 0 0,0 0 0,-1 0 0,1 0 0,-1-1 0,1 1 1,-1-1-1,0 1 0,0-1 0,0 1 0,-1-1 0,1 0 0,0 1 0,-1-1 0,0 0 0,0 1 0,1-1 0,-2 0 0,1-4 0,-1-3-23,1 6-47,0 0 0,0-1 0,-1 1 0,0 0 0,0 0 1,0-1-1,-1 1 0,1 0 0,-1 0 0,0 0 1,0 1-1,-1-1 0,1 0 0,-1 1 0,-3-4 1,1 0-274,0 0 0,-7-13 1,-4-12-1479,0-1 577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4320,'-12'0'1712,"21"0"-982,-9 0-707,0 0-1,0-1 0,1 1 1,-1 0-1,0 0 0,0 0 0,0 0 1,0 0-1,0 0 0,0 0 0,0 0 1,0 0-1,0 0 0,1 0 0,-1 0 1,0 0-1,0 0 0,0 0 1,0 0-1,0 1 0,0-1 0,0 0 1,0 0-1,0 0 0,0 0 0,0 0 1,1 0-1,-1 0 0,0 0 1,0 0-1,0 0 0,0 0 0,0 0 1,0 0-1,0 0 0,0 0 0,0 1 1,0-1-1,0 0 0,0 0 0,0 0 1,0 0-1,0 0 0,0 0 1,0 0-1,0 0 0,0 0 0,0 0 1,0 1-1,0-1 0,0 0 0,0 0 1,0 0-1,0 0 0,0 0 0,0 0 1,0 10 661,-1-5-423,1 1 0,0-1 0,0 0 0,1 1 0,2 9 0,6 18 45,-4-17-179,0 1-1,-2-1 1,0 1-1,2 26 1,-5 137 1297,0-180-1418,0-1-1,-1 0 1,1 1 0,0-1 0,0 0-1,0 1 1,-1-1 0,1 0-1,0 1 1,-1-1 0,1 0 0,0 1-1,-1-1 1,1 1 0,-1-1 0,1 1-1,-1-1 1,1 1 0,-1-1-1,1 1 1,-1-1 0,0 1 0,1 0-1,-1-1 1,0 1 0,1 0 0,-1 0-1,0 0 1,1-1 0,-1 1-1,0 0 1,1 0 0,-1 0 0,0 0-1,0 0 1,1 0 0,-1 0 0,0 0-1,1 0 1,-1 1 0,0-1-1,1 0 1,-1 0 0,0 1 0,1-1-1,-1 0 1,0 1 0,1-1-1,-1 1 1,1-1 0,-1 0 0,1 1-1,-1-1 1,1 1 0,-1 0 0,1-1-1,-1 1 1,1-1 0,0 1-1,-1 0 1,1-1 0,0 1 0,0 0-1,-1-1 1,1 1 0,0 0 0,0 0-1,0-2-12,0-1 0,0 0 0,-1 0 0,1 0 0,-1 0 0,1 1 0,-1-1 0,0 0 0,1 0 0,-1 1-1,0-1 1,-1-1 0,1 1-9,0 1-1,0-1 0,0 1 0,0-1 1,0 0-1,1 0 0,-1 1 1,1-1-1,-1 0 0,1 0 0,0 0 1,0-2-1,-1-4-34,3-10-343,-2 18 378,1-1 1,-1 1 0,0-1 0,1 1 0,-1-1 0,1 1 0,-1-1 0,1 1 0,-1 0 0,1-1 0,-1 1 0,1 0 0,-1 0 0,1-1-1,0 1 1,-1 0 0,1 0 0,-1 0 0,1-1 0,0 1 0,-1 0 0,1 0 0,0 0 0,-1 0 0,2 1 0,0-1-14,0 0 0,0 0 0,0 1 0,0-1 0,0 1 0,0-1 0,0 1 0,0 0 0,-1 0 0,1 0 0,0 0 0,2 2 0,19 18-22,-7-6 52,2-2-34,-5-3-735,21 19 1,-1 4-166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17 607 5056,'-16'16'2768,"18"-13"-1734,9 8-239,-10-11-746,-1 0 0,1 1-1,-1-1 1,1 0 0,-1 1 0,1-1 0,-1 0-1,1 0 1,0 1 0,-1-1 0,1 0-1,-1 0 1,1 0 0,0 0 0,-1 0 0,1 0-1,-1 0 1,1 0 0,0 0 0,-1 0 0,1 0-1,-1 0 1,1 0 0,0-1 0,-1 1-1,1 0 1,-1 0 0,1-1 0,-1 1 0,1-1-1,0 1 88,8-5 106,18-7 241,-17 8-434,0-1-1,0 0 1,14-10-1,4-2-7,11-6 7,53-39 0,-16 2-139,-70 56 84,8-7-53,0 0 1,18-20-1,-18 13-155,13-21 0,-16 22 90,1-1 3,-1 2 10,10-18-1,3-29 17,2 14 199,-1 1 379,-22 43-429,-1-1 1,-1 1 0,1 0-1,-1-1 1,0 1-1,0-1 1,0-7 0,-1 12-41,0 0 0,0 0 0,0 0 0,0 0 0,0 0 0,0 0 0,0 0 0,-1 0 0,1-1 0,0 1 1,-1 0-1,1 0 0,-1-1 0,0 2 2,1 0 1,-1-1 0,1 1-1,-1 0 1,1-1-1,-1 1 1,1 0 0,-1 0-1,1 0 1,-1-1 0,1 1-1,-1 0 1,1 0-1,-1 0 1,0 0 0,1 0-1,-1 0 1,0 0 0,-4 3 272,3-1-234,1 0-1,-1 0 1,1 1 0,-1-1 0,1 0 0,0 1 0,0-1 0,0 1 0,1-1 0,-1 1 0,1 0 0,-1 4 0,-2 6 50,1 1 23,-2 3 8,1-1 0,1 1 0,0 18 0,2 145 414,0-177-536,0 5 42,0 0-1,0-1 0,1 1 0,0 0 0,0 0 1,1-1-1,0 1 0,4 9 0,-4-10 3,-1-5-26,-1 0 1,1 0-1,-1 0 1,1-1-1,-1 1 1,1 0-1,0-1 1,0 1-1,2 2 0,-3-3-19,1-1 1,0 1-1,0-1 0,-1 1 0,1-1 0,0 0 0,0 1 0,0-1 0,0 0 0,0 0 0,-1 0 0,1 1 0,0-1 0,0 0 0,0 0 0,0 0 0,0-1 0,0 1 0,-1 0 0,1 0 0,0 0 0,0-1 0,0 1 0,0 0 0,-1-1 0,1 1 0,0-1 0,1 0 0,1-1-59,1 0-1,-1 0 1,0-1-1,0 0 1,0 1-1,-1-1 0,1 0 1,-1 0-1,1 0 1,-1 0-1,0-1 1,0 1-1,2-7 1,2-6-881,9-32 0,-10 27 532,5-16-537,-5 17 583,0 0 0,1 0 0,1 1 0,12-23 0,6 6 249,-15 5 173,-9 27-46,0 0 1,0 0-1,0 0 0,1 0 0,0 0 1,2-4-1,1 1 223,-4 5-106,0 1-1,1-1 1,-1 1 0,0-1 0,-1 0 0,1 1 0,0-1 0,0 0 0,-1 0 0,1 1 0,-1-1 0,1-4 0,-1 19 496,0-8-560,-1-1 1,1 1-1,0-1 0,1 0 1,-1 1-1,1-1 0,0 1 1,0-1-1,0 0 0,1 1 1,0-1-1,-1 0 0,1 0 1,4 4-1,-2 1-150,1-1 0,5 17 0,6 10-665,-11-28 572,0-1 0,0 0 0,10 10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17 3328,'0'-17'2912,"-2"17"-2166,-157 0 1606,-218 0-1322,372 3-1094,-6 8 0,8-5 0,3 1 34,-1 1-1,0-1 1,-1 1 0,0-1 0,0 1 0,-5 11-1,1-3 1,-6 24 0,-7 55 96,-8 113 1,21-77 18,2-64 31,-3 27 144,8 122-1,19-18 383,-13-137-420,-6-19-79,-2-33-87,1 0-1,1 0 1,-1 0 0,4 14-1,7 10 361,-8-20-288,-3-12-112,0 0 1,0 0-1,0 0 1,0 0 0,0 0-1,1 0 1,-1 0-1,0 0 1,1 0 0,-1 0-1,1 0 1,-1 0-1,1 0 1,-1-1-1,1 1 1,0 0 0,-1 0-1,1-1 1,0 1-1,-1 0 1,1-1 0,0 1-1,0-1 1,0 1-1,0-1 1,0 1 0,1 0-1,7 4 78,-8-4-81,1 0 1,-1 0-1,1 0 1,-1-1-1,1 1 1,-1 0-1,1-1 1,0 1-1,-1-1 1,1 1-1,0-1 1,-1 0-1,3 0 1,21 1 28,-17 0-108,0-1 0,1 0 0,-1-1 0,16-2 0,9-8-1150,-27 10 995,-1 0-1,1 0 1,10 1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34 2304,'0'0'752,"0"0"-453,0-3 58,0-7 640,0 7-229,0 3 53,0 0-287,0 0 26,0 0-118,0 0 225,0-3-230,0-5-186,0 13-86,0-13 118,0 8-279,0 0 0,0 0 0,0 0 0,0 0 0,0 0 0,0 0 0,0-1-1,0 1 1,0 0 0,0 0 0,0 0 0,0 0 0,0 0 0,0 0 0,0 0 0,0 0 0,0 0 0,0 0 0,0-1 0,0 1 0,0 0-1,0 0 1,0 0 0,0 0 0,0 0 0,0 0 0,0 0 0,0 0 0,0 0 0,0 0 0,0 0 0,0 0 0,0 0 0,-1-1 0,1 1 0,0 0-1,0 0 1,0 0 0,0 0 0,0 0 0,0 0 0,0 0 0,0 0 0,0 0 0,0 0 0,-1 0 0,1 0 0,0 0 0,0 0 0,0 0-1,0 0 1,0 0 0,0 0 0,0 0 0,0 0 0,-1 0 0,-17 0 365,10-1-322,-1 1-1,1 0 1,-1 1 0,-15 2 0,8 3-24,13-5-16,-1 1 1,1-1-1,-1 0 1,1 0-1,-1 0 1,0-1-1,1 1 1,-5-1-1,2 0 17,-1 1 0,1 0 0,0 0-1,0 1 1,0-1 0,0 1-1,0 1 1,-6 2 0,-25 9 184,16-10 26,17-3-196,0 0 0,-1 0 1,1 0-1,0 0 1,0 1-1,0-1 1,0 1-1,0 0 1,0 1-1,0-1 1,1 0-1,-1 1 0,1 0 1,-6 6-1,0-1-12,-15 16 109,22-22-119,1 0 1,0-1-1,0 1 0,-1 0 1,1 0-1,0 0 0,0 0 1,1 0-1,-1 0 0,0 0 1,1 0-1,-1 1 0,1 2 1,-1 9-9,1-10-7,0 0 0,0 0 0,0 0-1,0 0 1,2 4 0,-2-6 8,1 0 0,0-1 0,-1 1 0,1-1 1,0 1-1,0-1 0,0 1 0,0-1 0,0 0 1,0 1-1,1-1 0,-1 0 0,0 0 0,1 0 0,1 1 1,7 4 92,1 0 0,0-1 1,14 4-1,-6-2 97,6 2-56,0-2 0,31 6 1,-47-12-233,1 1-279,0-1 0,-1 0 0,1-1 0,11 0 1,4-1-2023,-9 1 950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3392,'-17'0'1248,"17"0"-960,-16 0-64,16-16 1824,0 32-1152,-17-32 416,34 16-768,-17 0-192,16 0-224,1 0-96,15 16 0,1-16 160,16 0-96,-16 0-2208,0 17 1120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2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4320,'0'79'3189,"0"-77"-3123,0 0 0,-1-1-1,1 1 1,0 0 0,0 0-1,-1-1 1,1 1 0,-1 0-1,1-1 1,-1 1 0,0-1 0,-1 3-1,-5 13 468,6-9-386,0 0 1,0 14-1,1-22-147,0 4 37,0-1-1,0 1 0,0-1 1,1 0-1,0 1 0,-1-1 0,1 0 1,0 0-1,0 0 0,3 5 1,1 3 27,0 8 94,-5-16-149,1 0 1,0-1-1,-1 1 0,1-1 1,0 1-1,0-1 0,3 4 1,-4-5 2,1 0 0,0 0 0,0-1 0,0 1 0,0 0 0,0 0 0,0-1 1,0 1-1,1-1 0,-1 1 0,0-1 0,0 0 0,0 1 0,0-1 0,1 0 1,-1 0-1,0 0 0,0 0 0,3 0 0,-2 0-1,0 0-1,0 0 1,0 0-1,0 0 1,-1-1 0,1 1-1,0-1 1,0 1-1,0-1 1,0 0 0,-1 1-1,1-1 1,2-1 0,-2-1 14,1 0 0,0 1 0,-1-1 0,0 0 0,4-6 0,-3 6 1,0-1 1,0 1-1,0-1 1,0 1-1,0 0 1,1 0-1,7-4 1,-9 6-16,0-1 1,0 1 0,1 0-1,-1-1 1,0 0 0,-1 1-1,1-1 1,0 0-1,-1 0 1,1 0 0,-1 0-1,1 0 1,-1-1 0,0 1-1,0 0 1,0 0-1,1-5 1,-1 2 42,0 0-1,-1-1 1,0 1-1,0 0 1,0 0-1,-1 0 1,1 0-1,-1-1 1,0 1-1,-4-9 1,0-2-35,3 6-2,2 8-17,0-1 1,-1 1-1,1 0 1,-1 0 0,0 0-1,1 0 1,-3-3-1,-9-8-32,10 11 17,0 0 1,0 0 0,0 0 0,0 0 0,0 0 0,1-1 0,-1 1-1,-1-4 1,2 5-8,1 0 0,-1 0 0,0 0-1,0-1 1,0 1 0,0 0 0,0 0 0,0 0-1,0 1 1,0-1 0,-3-1 0,3 1 2,0 1 1,-1-1 0,1 1 0,-1 0 0,1-1-1,-1 1 1,1 0 0,-1 0 0,-1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34 2816,'-30'-30'1451,"29"30"-1440,1-1 1,-1 1 0,1 0 0,-1-1 0,1 1 0,-1 0 0,1-1 0,-1 1 0,0 0 0,1 0 0,-1 0-1,1-1 1,-1 1 0,0 0 0,1 0 0,-1 0 0,0 0 0,1 0 0,-1 0 0,0 0 0,1 0 0,-1 1 0,1-1-1,-1 0 1,0 0 0,0 0 20,-116 0 3680,114 1-3704,1-1-1,-1 1 1,1-1 0,0 1 0,-1 0-1,1 0 1,-1 0 0,1 0 0,0 0-1,0 0 1,0 1 0,0-1 0,0 1 0,0 0-1,0-1 1,0 1 0,0 0 0,1 0-1,-3 4 1,-3 5 49,0 1 1,-8 19-1,7-15 42,5-10-69,0 1-1,1 0 0,0 0 1,0 0-1,0 0 0,1 0 1,0 0-1,1 1 0,0 8 1,-1-9-9,1-1 1,-1 1 0,0 0 0,-2 6-1,-2 15 15,5-25-34,0-1 1,0 0 0,1 0 0,-1 0 0,1 1-1,-1-1 1,2 2 0,0 0-2,-1-1 0,0 0 1,0 0-1,-1 1 0,1-1 0,-1 1 1,1 4-1,-1-3 1,-1-4 3,1 0 0,0 0 1,0 0-1,0 0 0,0 0 0,0 0 1,0 0-1,0 0 0,1 0 1,-1 0-1,0 0 0,0 0 0,1 0 1,-1 0-1,1 0 0,-1 0 0,1 0 1,-1 0-1,1-1 0,-1 1 0,1 0 1,0 0-1,0 0 0,-1-1 1,1 1-1,0-1 0,0 1 0,0 0 1,0-1-1,0 1 0,0-1 0,1 1 1,5 4 48,-6-5-47,-1 1-1,1 0 1,0-1-1,0 1 0,0 0 1,-1-1-1,1 1 1,0-1-1,0 1 1,0-1-1,0 0 1,0 1-1,0-1 1,0 0-1,0 0 1,0 0-1,0 0 1,0 0-1,0 0 1,0 0-1,0 0 1,0 0-1,0 0 1,0 0-1,0 0 1,1-1-1,17-10 74,-6 8-39,-10 2-34,-1 1-1,1-1 1,-1 1 0,0-1-1,1 0 1,-1 0-1,0 0 1,0 0-1,0 0 1,0-1 0,0 1-1,0-1 1,2-1-1,76-76 304,-78 76-406,1 3-224,-1 0 311,0 0 0,0 1-1,-1-1 1,1 1 0,0-1 0,0 1 0,-1 0 0,1 0 0,0 0 0,-1 0 0,1 0 0,0 0-1,-1 0 1,0 0 0,1 1 0,1 1 0,20 23 236,-18-20-183,1 0 0,-1-1 0,1 0 0,0 0 0,11 8 0,-8-8 13,1 0-1,-1-1 1,1 0 0,0 0 0,19 4 0,-24-7-22,1-1 0,-1 0 1,1 1-1,-1-2 0,1 1 0,-1-1 0,1 0 0,-1 0 0,0 0 1,7-3-1,1 0 79,36-11 288,-45 13-381,1 0-1,-1 0 0,0 0 1,-1 0-1,1-1 1,0 0-1,4-4 1,-5 3 14,1 0 0,-1 0 0,0 0 0,0-1 1,0 1-1,0-1 0,-1 1 0,0-1 0,0 0 1,0 0-1,-1 0 0,1 0 0,-1 0 0,0-8 1,-1-2 84,1 11-103,-1 0 1,0-1 0,-1 1 0,1 0 0,-1 0 0,-1-5 0,-8-13 30,4-8 5,0 14-36,5 13-34,0 0 0,-1-1-1,1 1 1,1 0 0,-1 0 0,0-1-1,1 1 1,-1-4 0,1-9-95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4800,'-17'0'1792,"17"0"-1408,17 0-96,-17 16 1696,0-16-1152,0 0 352,16 0-672,1 0 224,-1 0-416,17 0 64,-17 0-256,17-16-288,-17 16 96,17 0-4704,-17 0 2592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4224,'-16'0'1904,"16"3"-1536,0 25 698,1-6-199,-5 42 0,3-59-806,-5 37 612,-1 59 1,7-84-560,1 33 492,-3 0-1,-9 54 1,9-90-391,-1 0 1,-1 0 0,0 0 0,0 0-1,-2-1 1,0 0 0,0 0 0,-1 0-1,-1-1 1,0 0 0,-1 0 0,-10 10 0,-11 3 600,8 0-299,17-23-466,-1 0 1,1 0-1,-1 0 1,0 0 0,0-1-1,1 0 1,-1 0-1,-9-1 1,13-1-89,1 1 1,0-1 0,-1 0 0,1 0-1,0-1 1,0 1 0,0 0-1,0 0 1,0-1 0,0 1-1,0 0 1,-1-3 0,-1-1-79,-14-14-343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6560,'16'-16'2432,"-16"16"-1888,33 0-160,-33 0-288,16 0-128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6048,'0'0'205,"0"-9"669,0 9-842,0 0 0,0 0 1,0-1-1,0 1 0,0 0 0,0 0 1,0 0-1,0 0 0,0-1 0,0 1 1,0 0-1,0 0 0,0 0 1,0 0-1,0-1 0,0 1 0,0 0 1,1 0-1,-1 0 0,0 0 1,0 0-1,0-1 0,0 1 0,0 0 1,0 0-1,0 0 0,1 0 1,-1 0-1,0 0 0,0 0 0,0 0 1,0-1-1,1 1 0,-1 0 1,0 0-1,0 0 0,0 0 0,0 0 1,1 0-1,-1 0 0,0 0 1,0 0-1,0 0 0,0 0 0,1 0 1,-1 0-1,0 0 0,0 0 0,0 0 1,1 1-1,20 10 437,-19-11-409,-1 1 0,0-1 0,1 1 0,-1-1 0,0 1 0,0 0 0,0 0 0,0 0-1,0 0 1,0 0 0,0 0 0,0 0 0,0 0 0,0 0 0,0 0 0,0 2 0,2 2 84,4 7 31,-2-1 0,1 1 0,6 24 0,-9-27-134,2 9 58,-1 1 0,0 0 0,-2 0 0,0 0 0,-1 0 0,-2 20 0,0-11 110,1-6 44,-8 42 1,3-33-20,3-12-130,1-13-52,1 0 1,-1 0 0,-3 12 0,3-16-26,0 0 1,-1 0-1,1 0 1,0 0-1,0-1 1,-1 1-1,1 0 1,-1-1-1,0 1 1,-2 1 0,-3 3 85,-3 4 0,9-8-88,0 0-1,0-1 1,-1 1 0,1-1 0,0 0-1,-1 1 1,0-1 0,1 0 0,-1 0-1,0 0 1,1 0 0,-1 0 0,0-1-1,0 1 1,0 0 0,0-1 0,0 1-1,0-1 1,0 0 0,0 0 0,0 0-1,-3 0 1,3 0-5,0 0-1,-1 0 1,1 0-1,0 0 1,0 0-1,0-1 1,0 1-1,-1-1 1,1 0-1,0 0 1,0 1-1,0-1 1,-2-2-1,1 0 6,0 0-1,-1 0 0,1-1 0,1 0 0,-4-5 0,-9-11 22,9 12-51,1 0 1,0 0-1,0 0 0,1 0 0,0-1 0,0 1 1,1-1-1,0 0 0,-2-12 0,3 6-37,1 0-1,0 0 0,2 1 1,-1-1-1,2 0 0,0 0 1,0 0-1,9-24 0,-9 34-14,0 1-1,0-1 0,0 1 1,1 0-1,0 0 0,0 0 1,0 0-1,0 0 0,1 1 0,-1-1 1,1 1-1,7-5 0,0 2-82,0 0 0,1 1 0,18-5 0,-24 8 117,10-3-10,0 1 0,1 1 0,21-1 0,-11 1 32,-5-1 1,22 0 5,11 9 22,-37-2 2,21 0 0,-32-3-150,0 0-1,1 1 1,-1 0-1,0 0 1,10 4-1,-11-3-355,1 0 1,-1-1-1,1 0 0,-1 0 1,10 0-1,-15-1 184,1 0-1,-1 0 1,1 0 0,-1 0-1,1 0 1,-1 1 0,1-1-1,-1 1 1,2 0 0,14 12-1691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 5824,'-12'0'1820,"22"0"-383,30 0 655,-17 0-1572,83-2 421,-11-9-674,-32 6-186,84-9-34,-92 5-60,5-1-295,101-4 0,-87 14-1772,-47 0-1206,-40 2 1889,-4 12 496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66 4992,'-1'-1'171,"-1"1"1,1 0-1,-1 0 0,1 0 1,-1 1-1,1-1 0,0 0 1,-1 0-1,1 1 1,0-1-1,-1 1 0,1-1 1,0 1-1,-1-1 0,1 1 1,0 0-1,0 0 1,0 0-1,0 0 0,0-1 1,0 2-1,0-1 0,0 0 1,0 0-1,0 0 1,0 0-1,1 0 0,-1 1 1,-1 1-1,0 2 109,0-2-145,1 0 0,-1 0 0,1 0 0,0 0 0,0 0 0,0 0-1,0 1 1,1-1 0,-1 0 0,1 0 0,0 5 0,-1 3 35,0 0 0,-1 0 0,-3 13 1,0-5-79,4-15-69,1 0 0,0 0 0,0 0 0,0 0 0,0 0 0,0 0 0,1 0 0,0 0 0,0 0 0,0 0 0,0 0 0,2 4 0,1 2 41,-3-7-34,-1 0 0,1-1 0,0 1 0,0 0 0,0 0 0,1-1 0,-1 1 1,0-1-1,1 1 0,0-1 0,0 0 0,0 0 0,0 0 0,0 0 0,0 0 0,0 0 1,5 3-1,-6-5-18,1 2 15,0-1-1,0 0 0,1 0 1,-1-1-1,0 1 0,1 0 1,-1-1-1,1 1 1,-1-1-1,0 0 0,1 0 1,-1 0-1,1 0 0,-1 0 1,4-1-1,5 0 27,-5 1-38,0 0 0,1-1 0,-1 0 0,0 0 0,0 0 0,0 0 0,0-1-1,7-3 1,-3-1 22,0 0-1,19-14 0,-26 17-23,27-14 34,-25 15-58,0 0 1,-1-1-1,1 0 1,-1 0-1,6-5 1,12-19-43,-13 18 48,-7 8 4,-1 0 0,1-1 0,0 1 0,-1 0 0,0-1 0,1 1-1,-1-1 1,0 0 0,0 1 0,0-1 0,0 0 0,0 0 0,0 0 0,0 0 0,-1 0-1,1 0 1,-1 0 0,1 0 0,-1-4 0,0 6-5,0 0 1,0 0-1,0 0 0,0 0 1,0 0-1,0 0 0,0-1 1,-1 1-1,1 0 1,0 0-1,0 0 0,0 0 1,0 0-1,0 0 0,0-1 1,0 1-1,0 0 1,0 0-1,0 0 0,0 0 1,0 0-1,0-1 0,0 1 1,0 0-1,0 0 1,1 0-1,-1 0 0,0 0 1,0-1-1,0 1 0,0 0 1,0 0-1,0 0 0,0 0 1,0 0-1,0 0 1,0 0-1,1 0 0,-1-1 1,0 1-1,0 0 0,0 0 1,0 0-1,0 0 1,0 0-1,1 0 0,-1 0 1,0 0-1,0 0 0,0 0 1,0 0-1,0 0 1,1 0-1,-1 0-3,1 0 0,-1 0-1,1 0 1,-1 0 0,0-1 0,1 1 0,-1 0 0,1 0-1,-1 1 1,1-1 0,-1 0 0,0 0 0,1 0 0,-1 0-1,1 0 1,-1 0 0,0 1 0,1-1 0,-1 0 0,1 0-1,-1 0 1,0 1 0,1-1 0,-1 0 0,0 1 0,1-1-1,-1 0 1,0 1 0,0-1 0,1 1 0,-5 12-246,3-12 244,0 1 0,1 0-1,-1 0 1,0 0 0,1-1-1,-1 1 1,1 3 0,0-1 29,1 0 0,-1 0 0,1-1 0,0 1 0,1 0 0,-1-1 0,1 1 0,-1-1 0,1 0 1,0 1-1,0-1 0,1 0 0,-1 0 0,1 0 0,3 3 0,7 6 292,28 21 0,-32-26-217,-5-5-53,-1 0-1,1 1 1,0-1-1,-1-1 1,1 1 0,0 0-1,0-1 1,0 0-1,7 1 1,-1-1 96,1 0 1,14-2-1,-1 1 334,-19 0-424,0 0 1,0-1 0,-1 1-1,1-1 1,0 0-1,0 0 1,-1 0-1,1-1 1,-1 0 0,1 0-1,-1 0 1,0 0-1,0-1 1,0 1 0,0-1-1,0 0 1,0 0-1,-1-1 1,0 1-1,1-1 1,-1 0 0,-1 0-1,1 0 1,0 0-1,-1 0 1,0 0-1,0-1 1,0 1 0,1-8-1,0-9-210,-2 0 0,-1-40 0,-1 19-346,1-7-861,0 0 406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9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18 132 2816,'-13'-14'917,"12"13"-893,1 1 0,0-1 0,-1 1 0,1-1 0,0 1 0,-1-1 0,1 1 0,0-1 0,0 1 0,-1-1 0,1 0 0,0 1 0,0-1 0,0 0 0,0 1 0,0-1 0,0 0 0,0 1 0,0-1 0,0 1 0,0-1 0,0 0 0,0 1 1,0-1-1,1 0 0,-1 1 50,3-6 849,-1 4-753,2-3 25,0 1 1,1 0-1,-1 0 0,7-4 0,13-2-31,-2 1-104,-17 6-39,-1 0 1,1 1-1,0-1 0,0 1 0,7-2 0,-7 3 38,0-1 0,0 0 0,0 0-1,-1-1 1,7-3 0,-7 4 21,0-1 1,-1 1-1,1 1 1,0-1-1,0 0 0,0 1 1,0 0-1,0 0 1,0 0-1,1 1 0,-1-1 1,0 1-1,7 0 0,-10 1-64,1-1 0,-1 0 0,0 1 0,0-1-1,1 0 1,-1 1 0,0 0 0,0-1 0,0 1-1,0 0 1,0-1 0,0 1 0,0 0 0,0 0-1,0 0 1,0 0 0,0 0 0,0 0 0,-1 0-1,1 0 1,0 0 0,-1 0 0,1 1 0,-1-1-1,1 0 1,0 2 0,0 2 53,1 1 1,-1 0-1,0-1 0,0 1 1,0 11-1,-2 32 193,5 87 575,7-29-576,-6 13-112,-1-63-103,6 159 111,-8-90 67,4-57-116,2 75 83,-8 118 886,0-257-1020,-1 0 0,0 0 0,1-1 0,-2 1 0,1 0 0,-1 0 0,1-1 0,-1 1 0,0-1-1,-1 0 1,1 0 0,-1 0 0,-5 6 0,5-6-57,0 1-1,0-1 1,0 1-1,-3 9 1,6-13-3,-1 0 1,1 0-1,0 0 1,0 0-1,0 0 1,-1-1-1,1 1 1,0 0-1,-1 0 1,1 0 0,-1-1-1,1 1 1,-1 0-1,0 0 1,1-1-1,-1 1 1,1 0-1,-1-1 1,0 1-1,0-1 1,1 1-1,-1-1 1,0 1 0,0-1-1,0 0 1,0 1-1,1-1 1,-1 0-1,0 0 1,0 0-1,0 1 1,-1-1-1,-10 2-6,10-1 8,0 0 1,0 0-1,0 0 1,0 0-1,1 0 1,-1 1-1,0-1 1,1 0-1,-2 3 1,3-4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165 345 576,'0'0'171,"-3"0"-91,-8 0-43,8 0 48,3 3 182,0 24-555,-2-21 288,-9 5 43,8-9 37,3 0-88,0 0 0,0 0 1,-1-1-1,1 1 0,0 0 0,-1-1 1,1 1-1,-1-1 0,0 1 1,1 0-1,-1-1 0,0 1 0,0-1 1,0 0-1,0 1 0,0-1 1,-3 2-1,4-2 0,-1 0-1,1-1 1,0 1 0,-1-1 0,1 1-1,0 0 1,-1-1 0,1 1-1,0 0 1,0-1 0,0 1-1,-1 0 1,1-1 0,0 1 0,0 0-1,0-1 1,0 1 0,0 0-1,0-1 1,0 1 0,1 0 0,-1 0-1,0 0 1,1 2-12,-1-2 24,-1 1-1,1 0 1,0 0-1,-1 0 1,1-1-1,-1 1 1,1 0-1,-1-1 0,0 1 1,1 0-1,-1-1 1,0 1-1,-1 1 1,-3 4-5,2 9 54,4-15-43,-1 0 0,0 0 0,0 0 0,0 0 0,0 0 0,-1 0 0,1 0 0,0-1 0,0 1 0,0 0 0,-1 0 0,1 0 0,0 0 0,-2 0 0,-1 2 36,-4 3-23,6-4-37,0 1-1,1-1 1,-1 1-1,1-1 1,0 1-1,0 3 1,0-6 14,0 1-4,0-1 1,0 0 0,0 1-1,0-1 1,0 0-1,0 1 1,0-1-1,0 0 1,0 1-1,0-1 1,0 0-1,0 1 1,0-1-1,0 0 1,-1 1-1,1-1 1,0 0-1,0 1 1,0-1-1,0 0 1,-1 0-1,1 1 1,0-1-1,0 0 1,-1 1-1,-4 3-36,3-2 38,0 0 1,0 0 0,0 0-1,0 0 1,0 0-1,0 0 1,1 0-1,-1 1 1,1-1-1,0 1 1,-1-1-1,1 1 1,0-1-1,0 1 1,0 2-1,-2 1 61,2-4-62,-1 0 1,1 0-1,-1 0 0,1 0 1,0 1-1,0-1 0,0 0 1,0 1-1,0-1 0,1 1 1,-1-1-1,1 1 0,-1-1 1,1 1-1,0-1 0,0 1 1,1 3-1,-1-5 4,0 0 1,0-1-1,0 1 0,0 0 1,0-1-1,0 1 0,-1 0 1,1 0-1,0-1 0,0 1 1,0 0-1,-1-1 0,1 1 1,0 0-1,-1-1 0,1 1 0,-1-1 1,1 1-1,0-1 0,-1 1 1,1-1-1,-1 1 0,0-1 1,1 1-1,-2 0 0,2-1 1,-1 0 0,1 1 0,-1-1-1,1 1 1,-1-1 0,1 1 0,-1-1-1,1 1 1,-1-1 0,1 1 0,-1 0-1,1-1 1,0 1 0,-1-1 0,1 1-1,0 0 1,0-1 0,0 1 0,-1 0-1,1 0 1,0-1 0,0 1 0,0 0-1,0-1 1,0 2 0,0 260-199,0-249 218,-1 1 0,-6 23 0,4-23-53,1-1 0,-1 27 1,3 39 100,0-75-72,0-1-1,0 1 1,1-1-1,-1 0 1,1 1-1,0-1 1,0 0-1,0 0 1,3 6 0,1 2-6,33 92 228,-27-78-262,-7-17 46,0 0 1,4 14 0,-4-4 12,-1-5-38,9 25 1,1 8 7,-11-34 28,1 0 0,1 0 1,7 17-1,-8-21-24,0-1-1,-1 0 1,1 1-1,-2-1 1,3 15-1,-1-1 10,3 3 26,-4-17-15,0-1 0,-1 0 0,0 1 0,1 11 0,-2-14-8,0-1-1,0 1 1,1 0 0,0-1 0,0 1 0,0-1 0,0 1 0,2 3 0,2 9 13,1 11-10,0-11-5,-5-13 0,1 1 0,-1-1 0,0 1 0,0-1 0,-1 1 0,1 0 0,-1-1 0,1 5 0,-1-4 3,0-1-1,0 1 1,1 0 0,-1-1-1,1 1 1,0 0 0,0-1-1,2 4 1,3 9 32,0 11-3,-3-19-33,0-1 0,9 14 1,-3-5-105,0 5 63,-7-16 61,0 0 1,1 0-1,-1 0 0,1 0 0,0 0 1,0 0-1,5 5 0,-5-7-14,0 0 0,-1 0 1,0 0-1,0 1 0,3 4 0,-4-4-7,1-1-1,1 1 1,-1-1-1,0 1 1,4 3-1,2 0-26,-6-5 26,1 0 0,-1 0 0,0 1 0,0-1 0,0 0 0,0 1 0,0 0 0,0-1 0,1 5 0,0 3 65,2 8 79,10-5-60,-8-7-71,4 13-90,-5-12 71,1 1 1,-1-1-1,1-1 1,1 1-1,-1-1 1,1 0 0,0-1-1,1 0 1,-1 0-1,1-1 1,18 6-1,-10-5-10,-4-2 69,25 9-1,-18-6-22,22 5 0,5 2-75,0-1-39,-31-8 94,-12-3 23,1 0 0,0 0 0,-1-1 0,1 1 1,-1-1-1,10-1 0,-1 1 36,17 1 160,-18 0-248,0-1 0,1 0 1,-1-1-1,21-3 0,-17-2-50,-12 5 66,-1-1 1,1 1-1,-1 0 0,1 0 1,-1 1-1,1-1 1,0 1-1,3-1 1,23 2 185,-12-1-103,0 0 0,28-3-1,-7-8-17,7 5 42,3-5-42,0 6-75,-23 0 1,-10 2 29,0 0 0,25 0 0,-33 3-10,1 0 1,-1-1 0,1 0 0,-1 0-1,1-1 1,-1 0 0,0-1 0,9-3-1,-6 2-4,0 1 1,14-2-1,8-2-59,-1-4 53,1 5 145,3-5-43,-16 8-86,-9 1-36,0 0-1,0-1 1,18-6-1,-19 5-51,1 1 1,0 0-1,0 1 0,0 0 0,0 1 1,19 0-1,-9 0 289,40-6-1,-40 3-55,40-1 0,-20 6-41,-20 0-28,1 0 1,39-6-1,-23-6-283,6 5 90,-20 0 163,-17 4-26,-1 1 1,0-1-1,1 1 1,11 0-1,-7 0-1,-1 0-1,1 0 1,17-6-1,-9 3-9,63-12 83,-72 14-81,-1 1 1,1 0 0,10 1 0,16-2 3,13-9-15,-3 6-15,-7-6-107,4 5 59,-4-5 117,-7 10 4,-24 1-11,0 0 1,0-1 0,15-2-1,42-24 61,-32 21-140,3-5 17,10 6 5,3-6 0,-29 8 0,-12 2 0,0 0 0,-1 0 0,1-1 0,-1 0 0,1-1 0,8-3 0,-10 3-3,1 0 1,0 1-1,-1 0 0,1 0 1,0 1-1,11-1 1,44 1-19,-47 2 37,0-2 1,29-2 0,-9-8 201,-17 7-124,-5 1 8,25-9 1,-29 8-83,1 0-4,-1 0 0,1-1 1,17-11-1,-2 2 17,-15 10 4,-1-1 0,10-8 0,-19 13-36,7-4 5,-1-1 0,0-1 0,0 1 0,0-1 0,-1 0 0,8-11 0,6-10-22,-4 13 37,-11 11-11,0 0 0,-1-1 0,1 0 0,-1 0 0,1 0 0,-1 0 0,4-8 0,11-28 71,15-49 0,-2 2 72,-19 53-58,-3 10 34,22-43-1,-4 28 149,-11 5-99,-11 22-117,0 0 1,7-12 0,30-59 20,-5 8-36,-26 56-6,-2-1 1,-1 0-1,0 0 1,-2-1-1,7-34 1,-2 11 62,0 3-48,8-33-115,-14 25 17,6 0 107,-5-1-32,-2 25-77,0 9 18,-2 0-1,2-25 0,-4 15 199,1 11-91,-1 1-1,-1-1 0,0 0 1,0 1-1,-2-1 0,0 1 0,-6-19 1,0 10 21,3 10 72,1 0-1,-5-20 0,9 28-163,0-1-1,0 1 1,-1 0 0,0 0-1,0 0 1,0 0-1,-1 0 1,1 0-1,-1 0 1,-7-8-1,6 9-27,-18-26-88,-5 8 70,14 7 34,9 11 14,1 0-1,-1 1 0,1-1 1,-1 1-1,0 0 0,-1 0 1,-7-5-1,-16-5 18,6 2-61,-23-14 1,37 21 35,0 0 0,0 0 1,-1 0-1,1 1 0,-1 1 1,0-1-1,-16-1 0,-9-3-67,17 2 5,11 3 39,-1 0 1,0 0 0,0 1-1,1 0 1,-12 0-1,-13 1 72,-6-1-86,-37 5 0,19 7-56,-8-6 79,-2 6 22,2-5-54,29-1 27,19-2 68,0 0-1,-22-1 1,-225-2 76,196-2-144,46-2 6,7 2-4,-22-1 0,-16 8-22,23-1 14,-51 1-32,10 6 44,35-7 10,4-1 0,-37 9 0,-146 37 197,160-36-120,-52 21 0,4-2 9,39-17-33,-29 9 198,86-23-234,-151 44-178,22-13-1,-8 2 260,116-30-95,-30 11-1,-12 9-34,26-18-4,21-3 14,-26 7-432,26-7-1556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3072,'0'0'1120,"0"0"-864,16 0-64,0 0 448,-16 0-384,17 0 320,16-17-320,-1 17 64,1 0-192,0 0-288,16 0 96,-16 0 416,0 0-160,-17 0-96,17 0-32,-33 17-3744,0-1 2016,0 17 384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2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3552,'0'0'1312,"0"16"-992,0-16-128,16 0 896,0 0-640,17 0 192,16 0-384,-16-16-96,0 16-96,16-17-1824,0 17 992,-16 0-2336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3904,'-13'0'1253,"10"0"-762,0 3-166,-5 8 251,14-6-139,-9 2-93,1-5-293,1 0-1,0 0 1,1-1 0,-1 1-1,0 0 1,0 0 0,1 0 0,-1 0-1,1 0 1,0 0 0,0 0-1,0 4 1,0 19 200,1 1 87,-5 48 1,-7-22-104,8-23-51,1-13-53,-1 1 0,0 0 1,-5 16-1,-4 15 247,5-14-73,2-16-87,3-11-113,0 0-1,0 0 1,1 0-1,-1 10 1,2-8 175,0 21 148,0-24-365,0-13-29,0 5-34,3-1-138,8-8-1,-11 10 125,1 1 0,0 0-1,-1-1 1,1 1 0,-1-1 0,1 1 0,0 0-1,0 0 1,-1-1 0,1 1 0,0 0-1,0 0 1,-1 0 0,1 0 0,0 0 0,0 0-1,-1 0 1,1 0 0,0 0 0,0 0 0,1 1-1,3-1-29,5 1-3,-7-1 34,1 1 1,0-1-1,0 0 1,0-1-1,-1 1 0,1 0 1,0-1-1,5-2 1,-4 1 22,-2 1 1,0 0-1,0 0 1,1 0 0,-1 1 0,0-1-1,6 0 1,34 7 58,-19-11-43,-10 2-14,10 0-14,0 2 1,26 1 0,-25 1-283,27-1-2730,-52 0 3014,3 0-461,-1 0 1,1 0-1,0-1 0,-1 1 0,1 0 0,3-2 0,24-12-1779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2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2560,'0'0'960,"0"16"-768,-16 0-32,16 17 640,0 0-480,0 0 224,0 32-320,16-16 0,-16 17-128,17-17 96,-1 0-128,0-16-96</inkml:trace>
  <inkml:trace contextRef="#ctx0" brushRef="#br0" timeOffset="1">410 16 3552,'-16'-16'1312,"16"32"-992,0 1-128,0 16 1184,0-1-800,-16 1 0,16 0-384,0 16 160,0 0-224,0 17-32,16-1-64,-16 1-672,0-17 352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4640,'0'-16'1728,"0"16"-1344,0 16-96,16-16 1248,1 0-896,15 0 0,1 0-384,0 0-32,16 0-128,-16 0-1408,0 0 736</inkml:trace>
  <inkml:trace contextRef="#ctx0" brushRef="#br0" timeOffset="1">394 165 3392,'17'0'1248,"-17"0"-960,65-17-64,-32 17 992,0 17-704,16-17 0,-16 16-320,16-16 96,0 16-192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3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2560,'-17'16'960,"17"-16"-768,0 66-32,0-34 768,0 1-544,-16 0 704,16 0-640,0-1 64,16 1-320,-16 0 96,33-17-160,-16 1 0,-1-1-64,17-16-1120,0 0 608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3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2240,'0'0'720,"0"0"-448,0 0 32,0 0 480,0 0-91,0 0 374,0 0-283,3 3 90,-1-1-788,-1 0 0,0 0 0,1 0 0,-1 0 0,0 1 0,0-1 0,0 0 0,-1 1 0,2 4 0,2 7 297,3-9-94,-3-2-114,2 13 417,-6-14-572,1-1-1,-1 1 0,1-1 1,0 1-1,0-1 1,-1 1-1,1-1 1,0 0-1,0 1 1,0-1-1,1 0 1,-1 0-1,0 0 1,0 0-1,1 0 1,-1 0-1,0 0 1,1 0-1,-1 0 1,1-1-1,2 2 1,2-1 30,0 0 0,1 0 0,-1-1 0,12 0 0,-8 0-4,9 0 114,-6 1-45,1-1 1,19-4 0,-8-2 20,-19 4-97,1 1 0,-1-1 0,0 1 0,12 0 0,-7 1 16,-9 1-39,1-1 0,0 0 0,-1 1 0,1-1-1,0 0 1,-1-1 0,1 1 0,0 0 0,-1-1-1,1 0 1,4-1 0,-4-6 69,-6 16-154,2-7 32,0-1 1,1 0-1,-1 1 1,0-1-1,0 0 1,0 1-1,0-1 1,1 0-1,-1 0 0,0 0 1,0 0-1,0 0 1,0 0-1,-1 0 1,-17 3-1053,-8 10-2149,8 4 924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2656,'13'0'837,"-13"0"-831,0 0 0,0 0 0,1 0 0,-1 0 0,0 0 0,0 0-1,0 0 1,0 0 0,0 0 0,0 0 0,0 0 0,0 0 0,0 0 0,0 0 0,1 0 0,-1 0-1,0 0 1,0 0 0,0 0 0,0 0 0,0 0 0,0 0 0,0 0 0,0 0 0,0 0-1,0 0 1,1 0 0,-1 0 0,0 0 0,0 0 0,0 0 0,0-1 0,0 1 0,0 0 0,0 0-1,0 0 1,0 0 0,0 0 0,0 0 0,0 0 0,0 0 0,0 0 0,0 0 0,0 0-1,0-1 1,0 1 0,0 0 0,0 0 0,0 0 0,0 0 0,0 0 0,0 0 0,0 0 0,0 0-1,0 0 1,0-1 0,0-10 282,0 9 374,0 2-177,0 0 43,0 0-198,0 0-52,0 0-145,0 2-42,0 3 57,0-2-80,0 0-1,0 0 1,0 1-1,0-1 0,-1 0 1,1 0-1,-2 3 1,-1 4-20,0 1 0,1-1 0,0 0 0,0 1 0,1 16 0,0 7 148,0-13-78,1 0-1,4 32 1,2-29-85,-4-17-19,0-1-1,-1 1 1,0-1 0,1 12-1,-2-14 33,0 0 0,1 0-1,-1 0 1,1 0-1,0 0 1,0 0-1,0 0 1,1 0 0,-1-1-1,5 7 1,-4 4 268,-2-14-307,0 0 0,0 0 0,0 0 0,0 0 0,0 0 0,0 0 0,0 1 0,0-1 0,0 0 0,0 0 0,0 0-1,0 0 1,0 0 0,0 0 0,0 0 0,0 0 0,0 0 0,0 0 0,0 1 0,0-1 0,0 0 0,0 0 0,0 0 0,0 0-1,0 0 1,1 0 0,-1 0 0,0 0 0,0 0 0,0 0 0,0 0 0,0 0 0,0 0 0,0 1 0,0-1 0,0 0 0,0 0-1,0 0 1,0 0 0,1 0 0,-1 0 0,0 0 0,0 0 0,0 0 0,0 0 0,0 0 0,0 0 0,0 0 0,0 0 0,0 0-1,0 0 1,1 0 0,-1 0 0,0 0 0,0 0 0,0 0 0,4-1 42,0 1-1,0-1 1,0 0-1,-1 0 1,1 0-1,0-1 1,-1 1-1,5-4 1,-5 4-17,-2 0-8,1 1-1,-1-1 0,0 1 0,1-1 1,-1 0-1,0 0 0,0 0 0,1 0 1,-1 0-1,0 0 0,0 0 0,0 0 1,1-2-1,2-2 57,-1 1-65,0 0 0,0 1 0,0-1 0,0-1 0,-1 1 0,0 0 0,1 0 0,-2-1 1,1 0-1,0 1 0,0-8 0,-1 10-15,1-20-51,-2 21 41,0-1-1,0 1 1,0-1 0,1 1-1,-1 0 1,0-1-1,0 1 1,1-1-1,-1 1 1,1-2 0,5-6-60,2-9-1124,-8 25 1115,-1-3 40,1 0 1,0 0-1,0-1 0,0 1 1,0 0-1,1 0 0,-1-1 1,3 7-1,-2-6 41,1 0 0,0 0 0,1 0 0,-1 0 0,1 0 0,-1-1 0,1 1 0,0-1 0,0 1 0,1-1 0,-1 0 0,1 0 0,0-1 0,-1 1 0,1-1 0,0 0-1,0 0 1,7 2 0,30 10 292,-39-13-274,0-1 0,0 0 0,0 1 0,0-1 0,0 0 0,0 0 0,0 0 0,0 0 0,0 0 0,0-1 0,4 0 0,37-10 225,-27 9-185,-11 2-39,0-1 0,0 0 0,1 0 0,4-2 0,13-11 83,-8 3-42,26-10 50,-38 18-101,-1 1 0,1-1 1,-1 0-1,1 1 0,2-7 1,2 0 10,17-23 64,-18 10 0,-4 11-44,1 1-12,-2 7-21,0-1 0,0 1 0,0 0 1,0-1-1,-1-5 0,-5-21 51,2 17-35,1 1-6,2 8 1,-1 1-1,0-1 1,0 0-1,0 0 1,-1 1-1,1-1 0,-1 0 1,0 1-1,-4-7 1,-7-17-15,11 23-48,-3-9-203,4 13 227,1 0-1,0-1 1,-1 1-1,1 0 1,-1 0-1,1-1 1,-1 1-1,1 0 1,-1 0-1,1 0 1,-1 0-1,1 0 1,-1 0-1,1-1 1,-1 1-1,1 1 1,-2-1-1,2 0 6,0 0 0,0 0 0,0 0 1,0 0-1,0-1 0,0 1 0,-1 0 0,1 0 0,0 0 1,0 0-1,0 0 0,0 0 0,0 0 0,0 0 0,0 0 0,0 0 1,0 1-1,0-1 0,-1 0 0,1 0 0,0 0 0,0 0 1,0 0-1,0 0 0,0 0 0,0 0 0,0 0 0,0 0 0,0 0 1,0 0-1,0 0 0,0 0 0,-1 0 0,1 0 0,0 0 1,0 1-1,0-1 0,0 0 0,0 0 0,0 0 0,0 0 0,0 0 1,0 0-1,0 0 0,0 0 0,0 0 0,0 0 0,0 1 1,0-1-1,0 0 0,0 0 0,0 0 0,0 0 0,0 0 0,0 0 1,0 0-1,0 14-530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33 607 2656,'-28'14'837,"28"-14"-831,0 0 0,0 0 0,-1 0 0,1 0 0,0 0 0,0 0-1,0 0 1,0 0 0,-1 0 0,1 0 0,0 0 0,0 0 0,0 1 0,-1-1 0,1 0 0,0 0-1,0 0 1,0 0 0,0 0 0,0 1 0,0-1 0,-1 0 0,1 0 0,0 0 0,0 0-1,0 0 1,0 1 0,0-1 0,0 0 0,0 0 0,0 0 0,0 1 0,0-1 0,0 0 0,0 0-1,0 0 1,0 1 0,0-1 0,0 0 0,0 0 0,0 0 0,0 1 0,0-1 0,0 0-1,0 0 1,0 0 0,0 0 0,0 1 0,0-1 0,0 0 0,1 0 0,-1 0 0,0 0 0,0 1-1,0-1 1,1 0 0,0 4 46,0-3-12,-1 0-1,0 1 1,1-1 0,0 0 0,-1 0-1,1 1 1,0-1 0,-1 0 0,1 0-1,0 0 1,0 0 0,0 0 0,0 0 0,0 0-1,0 0 1,0-1 0,1 1 0,-1 0-1,0-1 1,0 1 0,1-1 0,-1 1-1,0-1 1,1 1 0,-1-1 0,3 0 0,11 1 577,-6-1-337,0 0 0,-1 0 1,16-3-1,44-14 237,-41 10-378,39-16 0,-58 20-117,-1-1-1,0 0 1,0 0 0,-1 0 0,12-11 0,-2 3 12,2-1 16,-13 10-38,0-1-1,0 1 1,-1-1 0,0 1-1,1-1 1,-2 0 0,1-1-1,5-7 1,10-28 145,1-4-32,-12 27-111,-1 1-1,0-1 0,-1 1 1,0-2-1,3-24 0,-3-21-77,5 11 16,-6 3-10,6 3 15,-5 13 80,4 11-5,-7 11-25,-3 10-4,0 0-1,0 1 0,0-1 1,0 0-1,0 1 0,0-1 1,0 0-1,0 1 0,0-1 1,0 0-1,0 1 0,1-1 1,-1 0-1,0 1 0,1-1 1,-1 0-1,0 1 0,1-1 1,-1 1-1,1-1 0,-1 1 1,1-1-1,-1 1 0,1-1 0,-1 1 1,1-1-1,-1 1 0,1 0 1,0-1-1,-1 1 0,1 0 1,0 0-1,-1-1 0,1 1 1,1 0-1,-2 0 3,0 0-1,0 0 1,0 0 0,0 0-1,0 0 1,0 0 0,1 0 0,-1 0-1,0 0 1,0 0 0,0 0-1,0 0 1,0 0 0,0 0-1,0 0 1,0 0 0,0 0-1,0 0 1,1 0 0,-1 0-1,0 0 1,0 0 0,0 0-1,0 0 1,0 0 0,0 0-1,0 0 1,0 0 0,0 0-1,0 0 1,0 0 0,0 0-1,0 1 1,1-1 0,-1 0 0,0 0-1,0 0 1,0 0 0,0 0-1,0 0 1,0 0 0,0 0-1,0 0 1,0 0 0,0 1-1,0-1 1,0 0 0,0 0-1,0 0 1,0 0 0,0 0-1,0 0 1,0 0 0,0 0-1,0 0 1,0 1 0,0 370 2368,2-365-2000,-1-6-367,6 6 184,-2-9-38,-1 0-94,-1 0-26,7-5 21,7-28 27,-8 17-272,13-35 1,-4 4-199,-10 32 256,-3 6 15,0-1 0,7-26 0,-9 23 67,-2 10 23,0 0 0,0 0 1,1 0-1,-1 0 1,6-11-1,-6 14-3,0-1 1,0 1-1,0-1 0,-1 0 0,0 1 1,0-1-1,0 0 0,-1-5 0,1 1 89,0 10-38,0-1 0,-1 1 0,1-1 0,0 1 0,-1-1 0,1 1 1,-1-1-1,0 0 0,1 1 0,-2 1 0,-6 12 101,3 15 152,3-23-233,-1 5 27,0 0 0,1 0-1,0 1 1,0 13 0,2-2 4,-1-9 148,1 1 1,4 24 0,7-4 186,-5-9 18,10 31 514,-5-34-868,-9-18-927,-2-6 202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98 2720,'-3'0'891,"-8"0"-545,8 0-106,3 0 208,-3 0-53,-8 0 309,9 0-171,2 0 6,0 0-209,2 0-52,1 1-234,1-1 1,-2 0 0,1 1-1,0 0 1,0 0 0,5 1-1,18 6 182,34-2-2,-26-2-139,-18-1-49,0 0 1,1-2-1,-1 0 1,25-3-1,58-9 162,56-5 9,-107 14-133,51-4 87,18-12-15,45-5 119,-109 20-202,120-13 119,-91 2-59,-64 12-63,-2 1 51,-1-1-1,1-1 0,18-5 0,-18 5 263,-19 3-308,0 1 0,0-1 0,0 1 0,-1 0 0,1-1 0,-5 4 1,-14 3-186,6-5-186,-14 4-422,21-2 344,0 0 0,0 0 0,-14 11 0,23-15 378,-49 33-4372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3328,'2'0'79,"-1"-1"-1,1 1 1,0 0 0,0-1 0,0 1-1,-1-1 1,1 1 0,0-1-1,0 0 1,-1 0 0,1 0 0,-1 0-1,1 0 1,-1 0 0,1 0 0,-1 0-1,0-1 1,2-1 0,14-10 126,19-1 64,-26 11-191,-8 3-52,0-1 0,1 1-1,-1 0 1,0 0 0,0-1 0,0 2 0,0-1 0,0 0 0,0 0 0,0 1-1,0-1 1,0 1 0,0-1 0,0 1 0,0 0 0,0 0 0,0 0-1,0 0 1,0 0 0,-1 0 0,3 2 0,0 0 18,10 7 109,23 13 41,-32-21-167,0 0 1,-1 1 0,0 0-1,0 0 1,0 1-1,0-1 1,0 1 0,0-1-1,-1 1 1,0 0-1,0 1 1,0-1 0,0 0-1,3 10 1,-4-10 4,-1 0-1,0-1 1,0 1 0,-1 0 0,1 0 0,-1 0 0,0-1-1,0 1 1,0 0 0,0 0 0,-1 0 0,0 0 0,1-1 0,-1 1-1,-1 0 1,1-1 0,0 1 0,-1-1 0,0 1 0,-2 3-1,-1 0-2,0-1-1,0 0 0,-9 8 0,-4 5 9,13-12-18,3-4-5,0 0-1,0 1 1,-1-1 0,1 0 0,-1 0-1,0 0 1,0 0 0,0-1-1,-1 1 1,1-1 0,0 0-1,-8 4 1,-38 10 253,48-15-254,-1-1 0,1 0 0,0 1 0,-1-1 1,1 0-1,0 0 0,0 0 0,-1 0 0,1 0 0,0 0 0,-1 0 1,1 0-1,0-1 0,-3 0 0,1 0 0,0 0-1,0 0 1,0-1 0,1 1-1,-1-1 1,0 0 0,-2-2-1,5 3-6,-1 0-1,0 0 0,1 0 0,-1 0 0,1 0 0,-1 0 0,1 0 0,0 0 0,-1 0 1,1-1-1,0 1 0,0 0 0,0 0 0,-1 0 0,1-1 0,1 1 0,-1 0 1,0 0-1,0 0 0,0-1 0,1 1 0,-1 0 0,0 0 0,2-2 0,14-2 214,-9 3-181,0-1 27,-1 1 1,1 0-1,0 1 1,0-1-1,0 1 1,11 0-1,2 2 30,-1-1 44,-1 0 0,20-3 0,-13-2-34,-8 2 111,-1 0-1,25 0 1,0 4 42,-23 0-380,0-1 0,0 0 0,29-5 1,-46 5-159,1-1 0,0 0 0,0 1 0,-1-1 0,1 0 0,0 0 0,-1 0 0,1 0 0,-1 0 0,1-1 0,1-2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3712,'0'20'1333,"1"-11"-939,-1 0 1,0-1 0,-1 1 0,-2 15-1,-3-8 169,5-13-493,-1 1-1,1-1 1,0 1 0,0-1-1,1 1 1,-1 0-1,1-1 1,-1 5 0,1-1 4,-1-1 1,1 1 0,-2-1-1,-2 12 1,-2 6 165,4 9-39,2-25-106,0 0 0,0 0 0,-4 14 0,1-10 39,-2 0 1,1-1-1,-1 0 0,-1 0 0,0 0 0,-11 14 0,15-24-116,0 0 1,0 0-1,0 0 0,0 0 1,0 0-1,0-1 0,0 1 1,-1-1-1,1 1 0,0-1 1,0 0-1,0 0 0,-1 0 1,1 0-1,0 0 0,-4-2 1,-3 2 16,3 0-16,4 0-12,0 0 0,0 0 0,0 0-1,0 0 1,0 0 0,0 0 0,0-1 0,0 1 0,0-1-1,0 1 1,0-1 0,1 0 0,-1 1 0,0-1 0,0 0 0,1 0-1,-1 0 1,0-1 0,1 1 0,-1 0 0,1-1 0,0 1-1,-1-1 1,1 1 0,-1-3 0,-3-2 28,0-1-1,0 1 1,0 0 0,1-1-1,0 0 1,0 0 0,1-1-1,0 1 1,-3-11 0,5 11-43,0 1 0,0 0 0,1-1 1,0 1-1,0-1 0,0 1 0,2-9 0,-1 11-15,0 1 0,0-1 0,0 1-1,1 0 1,-1-1 0,1 1 0,0 0 0,0 0-1,0 0 1,0 0 0,0 1 0,0-1-1,1 0 1,4-3 0,17-12-61,-9 6 93,0 1-1,29-16 0,-30 20-28,-1 1 0,1 1 0,25-7 0,26-4-508,-63 15 179,1 0-1,-1 1 1,0-1-1,0 1 1,1-1-1,-1 1 1,0 0-1,0 0 1,1 0-1,-1 0 1,0 1-1,1-1 1,-1 1-1,4 1 1,24 11-2483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1082 2816,'0'74'1269,"0"-61"-1194,0 0 0,1 0-1,3 16 1,10 5 338,-6-13-117,-6-15-202,0 1 0,-1 0 0,0 8 0,1 2 74,20 78 719,-14-62-729,28 75 235,-6-22-12,-9-22-22,-11-37-75,5 29 1,-9-26 173,1-24-225,-3-3-71,-1 2 175,2 3 65,-5-8-394,1 0 0,-1 0 0,0 0 0,0 0-1,1 0 1,-1 0 0,0 0 0,0 0 0,1 0 0,-1 0-1,0 0 1,0 0 0,1 0 0,-1 0 0,0 0 0,0 0-1,0 0 1,1 0 0,-1 0 0,0 0 0,0 0 0,1 0-1,-1 0 1,0 0 0,0 0 0,1-1 0,-1 1 0,0 0-1,0 0 1,0 0 0,0 0 0,1-1 0,-1 1 0,0 0-1,1-2 30,0 0-1,0 0 1,-1 0-1,1 0 0,-1 0 1,1 0-1,-1 0 1,0 0-1,0 0 0,0-1 1,0-3-1,1-12 66,10-17 69,-6-12-43,-2 30-71,1-7 14,-1 1 1,1-30 0,-4-810-2915,1 829 2805,1 0-1,2 0 1,2 1-1,11-40 1,-10 43 1,2 1-1,1 0 1,2 1 0,0 0-1,22-35 1,2 2 5,-2 19 26,-21 27 6,16-26 1,-18 24-1,15-18 0,-13 19 0,-11 12 5,0 1 0,0-1 0,0 1 0,-1-1 1,1 0-1,-1 0 0,2-5 0,-3 7-4,0 0 0,0 0 0,1 0 0,-1 0-1,1 1 1,0-1 0,-1 0 0,1 0 0,0 1 0,0-1 0,0 1 0,0-1-1,1 1 1,-1-1 0,0 1 0,0 0 0,1-1 0,-1 1 0,3-1-1,23-23-255,-24 22 265,0 1-10,0 4-91,7 12 11,-4 0-5,5-9 58,-6 9 161,23 18 95,-27-29-201,0-1 1,0 0-1,0 0 0,1 0 0,-1 0 1,0 0-1,1 0 0,0 0 1,0-1-1,-1 1 0,1 0 0,0-1 1,4 3-1,1 0 56,-3-1-47,0-1 0,-1 0 0,1 0-1,0 0 1,0 0 0,0-1 0,0 0 0,0 0-1,0 0 1,0 0 0,1 0 0,-1-1 0,0 0 0,0 0-1,1 0 1,5-1 0,25 0 105,579 1 567,-576 0-586,-34 0-109,11 1 66,-14-1-63,-1 1 0,1-1 0,-1 0 0,1 1 0,-1-1-1,1 0 1,-1 1 0,1-1 0,-1 1 0,1-1-1,-1 1 1,0-1 0,1 1 0,-1-1 0,0 1 0,1-1-1,-1 1 1,0 0 0,0-1 0,0 1 0,1-1-1,-1 1 1,0 0 0,0-1 0,0 1 0,0-1 0,0 2-1,0 4 102,-1-4-132,1 0 1,0 0-1,0 0 1,0 0-1,0 0 0,1 0 1,-1 0-1,0 0 1,1 0-1,0 2 0,13 4-3676,-11-4 3139,0 1 1,0-1 0,0 1-1,2 5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5216,'-17'-17'1952,"17"17"-1536,0 0-96,17 0 736,-17 0-640,16 0 480,17 0-544,0 0 256,16-16-352,0 16 64,0 0-192,0 0 64,0 0-96,-16-17-1952,0 17 992,-33 0-3104,16 0 2240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18 3328,'-4'0'135,"0"0"0,0-1 1,0 1-1,0-1 0,0 0 1,0 0-1,0-1 0,0 1 0,0-1 1,-6-3-1,9 5-94,-1-1 0,0 0-1,1 1 1,-1 0 0,0-1 0,0 1 0,0 0 0,1 0 0,-1 0 0,0 0-1,0 0 1,0 1 0,0-1 0,1 0 0,-1 1 0,0-1 0,1 1 0,-1 0-1,0 0 1,1 0 0,-1-1 0,1 1 0,-1 1 0,1-1 0,-2 1 0,-4 4 50,1 0 1,1 0-1,-10 12 1,14-16-92,-12 17 226,-15 28-1,17-29-89,-12 28 157,-19 53 0,26-55-55,-12 62-1,20-76-109,0 0-32,-9 41 53,13-28-68,2 73 0,3-64 29,-1-29 45,1 1 0,3 24-1,0-30-23,1 0-1,9 22 0,7 21 429,-5-4-127,-15-54-399,0 0 0,1 0 1,-1 0-1,0 0 0,1-1 1,0 1-1,-1 0 0,1-1 1,0 1-1,0-1 0,1 0 1,-1 0-1,0 0 0,1 0 1,-1 0-1,1 0 0,0 0 1,0-1-1,-1 0 0,7 3 1,3 1-334,-10-4-89,1 1 1,0 0-1,0 0 0,-1 0 1,1 0-1,2 3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2912,'-32'0'1056,"32"0"-800,-17 17-96,1-17 832,16 32-576,0 1 256,0 16-384,-17 17 32,34-17-192,-17 17 352,0-1-256,0-32-128,0 0-32,16 0 416,-16-1-256,0-32-1088,0 17 480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5824,'16'0'2144,"-16"0"-1664,33 0-128,0-16 416,0 16-480,-1 0 448,1 0-416,16-17 256,1 17-320,-18 0-1760,-15 0 800</inkml:trace>
  <inkml:trace contextRef="#ctx0" brushRef="#br0" timeOffset="1">165 1 3712,'-17'16'1408,"17"-16"-1120,-16 33-64,0-1 800,16-15-608,0 32 64,-17 0-320,17 33 320,0-16-256,0-17 384,0 0-352,17-16-1312,-17 0 544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164 344 4896,'-16'115'1824,"16"-115"-1440,0 148-96,16-99 480,-16 0-480,0 0-96,17-16-128,-17 0 640,16-1-384,-32-32 992,16 17-736,-17-1-64,1-16-320,-17-16-1600,0 16 736,0-33-2336,-16 0 1696</inkml:trace>
  <inkml:trace contextRef="#ctx0" brushRef="#br0" timeOffset="1">263 17 5728,'0'0'2112,"0"0"-1632,0-17-128,-17 17 0,34 0-256,-17 17-160,0-17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4224,'16'16'1568,"-16"-16"-1216,50 33-96,-18 16 288,1-16-352,33 49 704,-17-1-512,0 1 672,0 0-608,-32 17-64,-1-17-256,-32 16 480,-17-16-352,-16-17 608,-17 1-480,17-17-1472,-17-16 576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1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4736,'-17'-16'1760,"17"16"-1376,0 0-96,0 0 384,0 0-416,0 0-96,17 16-96,-17-16 640,16 0-384,-16 0 64,16 0-224,1-16 128,-1 16-192,-16-17 320,17 1-224,-17 0-3008,0 16 1536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4160,'0'16'1536,"0"-16"-1216,0 66-64,-17-17 832,17 0-640,0 33 192,-16 0-384,0 33 608,16-17-480,-17 17 160,1-33-288,16 0 32,-16-17-160,-1-16 64,17-16-96,0-16 0,-16-1-32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4640,'27'-68'1504,"-27"67"-1482,1 0 0,-1 0 0,0 0 0,1 0-1,-1 0 1,0 0 0,1 1 0,-1-1 0,1 0 0,0 0 0,-1 0 0,1 0 0,-1 1 0,1-1 0,0 0 0,0 1 0,0-1-1,-1 0 1,1 1 0,0-1 0,0 1 0,0 0 0,0-1 0,0 1 0,0 0 0,1-1 0,7-3 37,-1 1 124,0-1 0,0 1 0,0 0-1,1 1 1,-1 0 0,1 0-1,-1 1 1,1 0 0,0 1-1,16 0 1,7 7 750,49 18-1,-77-24-888,11 4 52,0 1-1,0 0 1,-1 1-1,0 0 0,0 2 1,-1-1-1,0 2 1,16 14-1,-4 4 135,37 54 0,-50-66-146,-4-4 22,1 1 0,-2 0-1,0 1 1,0 0 0,6 21 0,-11-31-71,-1 0 1,0 0-1,0 0 1,0 1-1,0-1 1,-1 0-1,0 1 1,0-1-1,0 0 1,0 1 0,-1-1-1,0 0 1,0 0-1,-2 8 1,0-6 1,0-1-1,0 0 1,-1 0 0,1 0 0,-1 0 0,0-1 0,0 0 0,-1 1 0,1-2 0,-1 1 0,-8 5 0,-9 4-117,-1-1 1,0 0 0,-25 7 0,-71 21-1599,48-21 601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4384,'0'17'1632,"0"-17"-1248,0 16-128,-16 0 480,16 17-448,-17 0 192,1 0-320,-1 16-64,1 0-64,0 0 96,16 0-64,0-16-576,0 0 256,-17-17-2144,17-16 1312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4160,'66'0'1536,"-66"0"-1216,49 33-64,-33 0 1056,1-1-768,-1 18 768,17-1-768,-17 0 160,-16 0-416,0 17 800,0-34-608,-49 18 96,16-18-384,-32-15 96,-1-1-160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116 294 3136,'6'-9'382,"-4"6"-277,-1 0-1,1 0 1,-1 0 0,1 0 0,-1 0-1,0 0 1,0 0 0,0 0-1,0-4 1,1-5-10,0 6 10,-1 0 0,1 0 0,0 0 0,0 0 0,1 0 0,0 0 0,0 1 0,7-10 0,-1 0 541,11-27 0,-15 30-375,0 0 0,1 1 0,0 0 0,1 1 0,0-1 0,10-10 0,-16 20-230,1 0-1,-1-1 1,0 1-1,1-1 1,-1 1-1,0-1 1,0 1-1,0-1 1,0 0-1,0 1 1,-1-1-1,1 0 1,0 0-1,-1 0 0,0 1 1,1-4-1,-1 3 92,-3 4-13,2 0-98,-1 0 1,0 0-1,1 0 0,0 0 1,-1 0-1,1 0 0,0 1 1,-1 2-1,-12 44 221,7-24-144,-10 29-1,-5-4-39,2-2-2,-15 51 1,-30 128 284,47-170-356,4 1 0,2 1 1,2 0-1,-2 95 0,12-142 11,0-1 1,1 0 0,0 0-1,1 0 1,0-1 0,1 1-1,4 11 1,-4-15-42,-2-5 17,0 1-1,0-1 1,0 1 0,0-1 0,1 0 0,1 4-1,-2-5 12,0 0 0,0-1 0,0 1 0,0 0 0,0-1 0,0 1 0,0 0 0,0-1 0,1 1 1,-1-1-1,0 0 0,0 1 0,0-1 0,0 0 0,1 0 0,-1 0 0,0 0 0,2 0 0,7 0-84,0 1-10,-1-1 0,1-1 1,15-3-1,-20 3 42,-1 0 1,0-1 0,0 0-1,0 0 1,-1 0 0,1 0-1,0 0 1,-1-1-1,1 0 1,5-5 0,0-4-59,0 1 0,0-1 0,-1 0 0,-1-1 0,0 0 0,-1 0 0,0-1 0,-1 1 0,5-22 0,-7 20 27,-1-1 0,0 0-1,-2 1 1,-1-22 0,1 2 15,0 23 68,0 0 12,0 1-1,0-1 0,-1 0 0,-1 1 0,0-1 0,0 1 0,-1-1 0,-6-14 0,-16-31 310,14 16-16,-10 1 103,-2 1-46,11 19-135,9 15-127,0 1 0,0-1 0,0 0-1,-3-8 1,1-15 536,-10-1-8,13 26-593,0 1-1,0-1 0,1 0 0,-1-1 1,1 1-1,0 0 0,0 0 0,0-1 1,-1-4-1,2 7-30,0 0 1,0 1-1,0-1 0,0 0 1,0 0-1,0 1 0,0-1 1,0 0-1,0 0 1,0 1-1,1-1 0,-1 0 1,0 1-1,1-1 0,-1 0 1,0 1-1,1-1 0,-1 0 1,1 1-1,-1-1 0,1 1 1,-1-1-1,1 1 0,-1-1 1,1 1-1,0-1 1,-1 1-1,1 0 0,0-1 1,2 0 8,0 1-1,0-1 1,0 1 0,0 0 0,0 0 0,5 1 0,8 0 33,-6-1-5,-1 1 0,1 1 0,10 2-1,13 2 10,32 0 42,12 5-38,-9-6-26,-48-2-4,26 2 39,7-10 79,-34 3-54,23-1 0,-24 3-5,-8 0 15,0 1 0,-1-2 0,1 1-1,-1-1 1,1 0 0,-1-1 0,1 0-1,-1-1 1,0 0 0,9-5 0,-4-3 260,-13 11-337,-1-1 0,0 1 0,1-1 0,-1 1 0,0-1 0,1 0 0,-1 1 0,0-1 0,1 0 0,-1 1 0,0-1 0,0 0 0,0 1 0,0-1 0,0 0 0,0 1 0,0-1-1,0 0 1,0 0 0,0 1 0,0-1 0,0 0 0,-1 0 0,1-2-14,0 1 17,0-1 1,0 1-1,0-1 0,0 1 0,0-1 0,0 0 0,-1 1 0,0-1 0,1 1 0,-1 0 1,0-1-1,0 1 0,0-1 0,0 1 0,-1 0 0,1 0 0,-3-3 0,4 4-11,-1 1 1,1-1-1,-1 1 0,1-1 0,0 0 0,-1 1 0,1-1 1,0 1-1,0-1 0,-1 0 0,1 0 0,0 1 0,0-1 0,0 0 1,0 1-1,0-1 0,0 0 0,0 1 0,0-1 0,0 0 1,0 0-1,0 1 0,1-2 0,-1 0-16,0-3-16,1 4 32,-1-1 0,0 1-1,0-1 1,0 1 0,0-1 0,0 1 0,0-1 0,0 1 0,-1 0-1,1-1 1,-1 1 0,1-1 0,-1 1 0,1 0 0,-2-2 0,0 2-9,0 0 0,0 1 0,0-1 0,0 1 1,0-1-1,0 1 0,0 0 0,0-1 1,0 1-1,0 0 0,-4 1 0,5-1 10,1 0 0,-1 0-1,1 0 1,-1-1 0,1 1-1,-1 0 1,1 0 0,-1 0-1,1 1 1,-1-1 0,1 0-1,-1 0 1,1 0 0,-1 0-1,1 0 1,-1 0 0,1 1-1,-1-1 1,1 0 0,-1 0-1,1 1 1,0-1 0,-1 0 0,1 1-1,-1-1 1,1 0 0,0 1-1,-1-1 1,1 1 0,0-1-1,-1 1 1,-6 9-35,-18 10 28,18-12-8,0 1-1,1 0 1,-7 11 0,-8 13-43,20-33 60,-20 29-196,-34 56 1,55-84 189,0-1 0,-1 0 0,1 1 1,0-1-1,0 1 0,0-1 0,-1 0 0,1 1 1,0-1-1,0 1 0,0-1 0,0 1 0,0-1 1,0 0-1,0 1 0,0-1 0,0 1 0,0-1 1,0 1-1,0-1 0,0 0 0,0 1 1,0-1-1,1 1 0,-1-1 0,0 0 0,0 1 1,0-1-1,1 0 0,-1 1 0,0-1 0,0 0 1,1 1-1,-1-1 0,0 0 0,1 1 0,-1-1 1,0 0-1,1 0 0,-1 1 0,0-1 1,1 0-1,-1 0 0,1 0 0,-1 0 0,1 0 1,-1 1-1,0-1 0,2 0 0,26 0-723,-17 0 258,-9 0 426,0-1 0,1 1 0,-1-1 0,1 0 0,-1 1 0,0-1 0,1 0 1,-1-1-1,0 1 0,0 0 0,0 0 0,0-1 0,3-2 0,27-29-552,-17 16 474,-13 15 129,0 0 0,0 0 0,-1 0 0,1 0-1,-1 0 1,0-1 0,0 1 0,0 0 0,0-1 0,0 1 0,0-1 0,0-2-1,-1 2 4,1 1-1,0-1 1,-1 0-1,1 1 1,0-1-1,0 1 1,1 0-1,-1-1 0,0 1 1,1 0-1,0 0 1,1-2-1,-1 3-11,-1-1-1,0 1 1,1-1 0,-1 1-1,0 0 1,0-1-1,0 0 1,0 1 0,0-1-1,0 0 1,0 0-1,-1 1 1,1-1 0,0 0-1,-1 0 1,1-2-1,-1 1 64,0 3-32,1 0 1,-1 0-1,1-1 1,-1 1-1,1 0 0,-1 0 1,1 0-1,-1 0 0,1 0 1,0 0-1,-1 0 0,1 1 1,-1-1-1,1 0 0,-1 0 1,1 0-1,-1 0 1,1 1-1,-1-1 0,1 0 1,-1 1-1,1-1 0,-1 0 1,0 1-1,1-1 0,-1 0 1,1 1-1,-1-1 1,0 1-1,1-1 0,-1 1 1,0-1-1,0 1 0,1-1 1,-1 1-1,0-1 0,0 1 1,0-1-1,0 1 1,0-1-1,1 1 0,-1 0 1,2 6 123,1 2-69,1 5 38,1 0 0,13 26 1,-14-35-56,0 0 1,0 0-1,1-1 1,0 1 0,0-1-1,0 0 1,1 0-1,7 4 1,-1-1-16,-10-5-34,1 0 0,0 0 0,-1 0 0,1-1 0,0 1 0,0-1 0,0 0 0,1 0 0,-1 0 0,0 0 0,0 0 0,0-1 0,1 0 0,-1 1 0,0-1 0,7-1 0,3 1 48,-9 0-28,0-1 0,1 1 0,-1-1 0,0 0 0,1 0 0,-1-1 0,7-2 0,13-5 54,-21 7-84,0 1-1,0-1 0,0 1 0,0-1 0,0 0 1,0 0-1,-1-1 0,1 1 0,-1 0 1,3-3-1,-2 1 5,0 1 0,0-1 0,1 1 0,-1 1 0,1-1 0,6-3 0,-8 4-8,1 0 0,-1 0 0,0 0 1,1 0-1,-1 0 0,0 0 0,-1-1 0,1 1 0,0 0 0,-1-1 0,1 0 0,-1 1 0,0-1 0,0 0 0,0 0 0,1-3 0,-1 2-8,0 1 1,1-1-1,0 0 0,0 0 1,0 1-1,0-1 0,5-6 1,7-3-209,-14 12 204,1 1-1,-1 0 0,0 0 0,1-1 0,-1 1 1,0 0-1,0-1 0,1 1 0,-1-1 1,0 1-1,0 0 0,1-1 0,-1 1 0,0-1 1,0 1-1,0 0 0,0-1 0,0 1 1,0-1-1,0 1 0,0-1 0,0 1 0,0-1 1,0 1-1,0-1 0,0 0 0,1-4-55,7 3-30,-15 4 99,6-1 6,1 0 1,-1 0 0,1 0-1,0 0 1,-1 0 0,1 1-1,0-1 1,0 0-1,-1 0 1,1 0 0,0 0-1,1 3 1,-1-4-9,0 1 1,0-1-1,0 0 0,0 1 1,0-1-1,0 1 0,0-1 1,-1 1-1,1-1 0,0 0 1,0 1-1,0-1 0,0 1 0,0-1 1,-1 1-1,1-1 0,0 0 1,0 1-1,-1-1 0,1 0 1,0 1-1,0-1 0,-1 0 1,1 1-1,0-1 0,-1 0 1,1 0-1,-1 0 0,1 1 1,-1-1-1,-6 5 6,1 6 14,-5-6 27,11-4-35,0 0 0,-1-1 0,1 1 0,0 0-1,0-1 1,-1 1 0,1 0 0,0-1 0,0 1-1,0 0 1,0 0 0,0-1 0,0 1 0,0 0-1,0-1-9,0 1-1,0-1 1,0 0-1,0 0 1,0 0-1,0 0 1,0 0 0,0 0-1,0 0 1,0 0-1,0 0 1,0 0-1,0 1 1,0-1-1,0 0 1,0 0-1,0 0 1,0 0-1,0 0 1,0 0-1,0 0 1,0 0-1,0 0 1,0 0-1,0 1 1,0-1 0,-1 0-1,1 0 1,0 0-1,0 0 1,0 0-1,0 0 1,0 0-1,0 0 1,0 0-1,0 0 1,0 0-1,0 0 1,0 0-1,0 0 1,-1 0-1,1 0 1,0 0-1,0 0 1,0 0 0,0 0-1,0 0 1,0 0-1,0 0 1,0 0-1,0 0 1,0 0-1,-1 0 1,1 0-1,0 0 1,0 0-1,-2 0 9,0 1-1,1-1 0,-1 0 1,0 1-1,1 0 0,-1-1 1,0 1-1,1 0 0,-1 0 0,-2 2 1,-5 2-13,-5 0-62,9 6 0,-2-6-15,7-5 74,-1 0 0,1 0 0,-1 1 0,1-1 1,-1 0-1,1 1 0,0-1 0,-1 0 0,1 1 0,-1-1 0,1 1 1,0-1-1,0 0 0,-1 1 0,1-1 0,0 1 0,0-1 1,-1 1-1,1-1 0,0 1 0,0-1 0,0 1 0,0-1 0,0 1 1,0-1-1,0 1 0,0-1 0,0 1 0,0-1 0,0 1 1,0 0-1,0 13-193,0-14 196,0 0 0,0 1 0,0-1 0,0 0 0,0 0 0,0 1 0,0-1 0,1 0 1,-1 0-1,0 0 0,0 1 0,0-1 0,0 0 0,0 0 0,0 0 0,1 1 0,-1-1 0,0 0 0,0 0 0,0 0 0,0 0 0,1 1 0,-1-1 0,0 0 0,0 0 0,0 0 0,1 0 0,-1 0 0,0 0 0,0 0 0,1 0 0,-1 0 0,0 0 0,1 0 0,23 14 151,-18-11-205,-1 0-1,0-1 0,1 0 0,0 0 0,-1 0 1,1-1-1,0 1 0,0-1 0,0-1 0,0 1 0,0-1 1,0 0-1,10-2 0,8 1-358,-14 2 27,-1-1 0,1-1 0,0 0-1,0 0 1,-1-1 0,1 0 0,-1-1 0,0 0 0,17-7 0,-1 0-1086,21-7-3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3808,'-33'0'1408,"33"0"-1088,-16 32-96,0-15 1088,16 15-768,-17 1 288,1 16-512,-1 1 160,1 15-256,0-16 0,16 0-128,-17-16 0,17 0-32,-16-17-1376,16 17 704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583 278 2304,'0'-54'752,"3"27"-453,8-44 37,-10 58 41,1 1 0,0 0 1,8-20-1,-9 27-292,0 3-6,0 0 0,-1 0 0,0 0 0,1 1 0,-1-1 0,0 0 0,0 0 0,1 0 0,-2 0 0,1 0 0,0 0 0,0 0 0,-1 0 0,1 1 0,-1-1 0,1 0 0,-1 0 0,0 0 0,0 1 0,1-1 0,-1 0 0,0 1 0,-1-1 0,1 1-1,-3-3 1,4 3-70,0 1-1,0 0 0,0 0 0,0 0 1,0 0-1,0 0 0,0 0 0,0 0 1,0 0-1,0-1 0,0 1 0,-1 0 0,1 0 1,0 0-1,0 0 0,0 0 0,0 0 1,0 0-1,0 0 0,0 0 0,-1 0 1,1 0-1,0 0 0,0 0 0,0 0 1,0 0-1,0 0 0,0 0 0,-1 0 0,1 0 1,0 0-1,0 0 0,0 0 0,0 0 1,0 0-1,0 0 0,0 0 0,-1 0 1,1 0-1,0 0 0,0 0 0,0 0 0,0 0 1,0 0-1,0 0 0,0 0 0,-1 0 1,1 1-1,0-1 0,0 0 0,0 0 1,0 0-1,0 0 0,0 0 0,0 0 1,0 1-1,-5 3 158,-23 27 302,21-21-216,-10 22 0,-11 19 210,-30 23 277,37-50-582,-15 15 185,-77 61 0,106-94-290,-4 3 8,-1 0 0,0 0 0,-1-2 0,-19 10 0,25-13-51,-55 34-41,28-16-96,22-15 55,1 0-1,-1 2 1,-18 17 0,28-24 62,0 0 0,0 0 0,0 0 0,1 0 0,-1 0 0,1 1 0,0-1 0,-1 1 0,1-1 0,0 1 0,0-1 1,1 1-1,-1-1 0,0 1 0,1 0 0,0-1 0,-1 1 0,2 4 0,-3 11-43,0-7 53,0 0-1,1 0 1,0 0-1,1 1 0,0-1 1,1 0-1,0 0 1,1 0-1,5 20 0,3-5 109,0 0 0,2-2 0,1 1 0,21 30 0,-17-28 36,13 22 28,153 263-60,-152-252-135,72 120 32,-29-79 184,-12 13 22,-21-37-17,102 136-1886,-141-210 1597,4 5-397,2 3-1384,16 19 0,-14-21 858,0-1 0,17 11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3648,'-14'-13'1173,"11"10"-703,6 3-225,-1 0-52,0 0 1,0 1-1,0-1 1,-1 1-1,1 0 1,0-1-1,0 1 1,-1 0-1,1 0 1,2 2-1,4 2-28,-5-4-74,-1 0-1,0 0 0,0 1 1,1-1-1,-1 1 1,0 0-1,0-1 1,-1 1-1,1 0 0,2 3 1,7 7 125,8 3 169,-13-11-261,0 0 0,0 1-1,9 8 1,54 72 251,-10-11-196,67 57 77,-105-106-212,1-2 0,1 0 0,28 21 0,17 11-4,28 21-21,-89-72 44,-1 0-1,1 1 1,-1 0-1,0 0 1,0 0-1,-1 1 1,0 0-1,0 0 1,0 0-1,5 10 1,2 1 146,-8-11-115,0 0 0,1 1-1,-2-1 1,1 1 0,-1 0 0,0 0 0,3 12 0,-4-9 77,-1-1 1,0 1 0,-1 0-1,0 0 1,0-1-1,-1 1 1,-1 0-1,-3 17 1,0-14 1,0 1 1,0-1 0,-1 0-1,-1 0 1,-10 16 0,-5-1 114,-1 0 0,-1-1 0,-52 45 1,13-17 116,11 2-139,3-16-63,-33 24 85,31-16-271,39-38-231,12-10 172,0-1 0,0 0 0,0 1 0,-1-1-1,1 0 1,0 0 0,0 1 0,0-1 0,-1 0 0,1 0 0,0 0 0,-1 1 0,1-1 0,0 0 0,0 0 0,-1 0 0,1 0 0,0 0 0,-1 1 0,1-1-1,0 0 1,-1 0 0,1 0 0,0 0 0,-1 0 0,1 0 0,0 0 0,-1 0 0,1 0 0,0 0 0,-1-1 0,1 1 0,0 0 0,-1 0 0,1 0-1,0 0 1,0 0 0,-1-1 0,1 1 0,-1 0 0,0 0-702,9-3-3080,-8 3 3631,1-1-1,-1 0 1,0 0 0,1 0 0,-1 1 0,0-1 0,0 0 0,1 0-1,-1 0 1,0 0 0,0 0 0,0 0 0,0-1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6144,'16'-16'2272,"-16"16"-1760,49 0-160,-16 0 672,0 0-640,0 0-224,0 0-128</inkml:trace>
  <inkml:trace contextRef="#ctx0" brushRef="#br0" timeOffset="1">17 312 7648,'-16'0'2816,"16"0"-2176,16 16-192,17-16 1376,0 0-1088,16-16 0,16 16-480,1 0-384,16-16 64,-33 16-6176,16 0 3392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1824,'0'0'587,"0"-3"-353,0-1-179,0 2 127,0-1 1,0 0-1,0 0 1,1 0-1,-1 0 1,1 0-1,0-3 1,3 1 45,-1 1 0,1-1 0,0 1 0,6-5 0,-8 6-216,4-5 217,21-36 251,-10 12-213,-17 31-231,0 0 0,0 0 0,1 0 0,-1 0 0,1 0 1,-1 0-1,1 0 0,-1 1 0,1-1 0,-1 0 0,1 0 0,0 1 0,-1-1 0,1 0 1,0 1-1,0-1 0,0 0 0,-1 1 0,1-1 0,0 1 0,0 0 0,0-1 1,0 1-1,0 0 0,0-1 0,0 1 0,0 0 0,0 0 0,0 0 0,0 0 1,0 0-1,0 0 0,0 0 0,0 0 0,0 0 0,0 1 0,0-1 0,0 0 0,0 1 1,-1-1-1,1 0 0,0 1 0,1 0 0,1 1 58,-1 0 0,1-1 0,-1 1 1,1 1-1,-1-1 0,0 0 0,0 0 0,0 1 0,0 0 0,0-1 0,-1 1 0,1 0 0,-1 0 1,2 3-1,1 1 265,-4-5-329,1-1-1,1 0 1,-1 0 0,0 1 0,0-1 0,0 0 0,0 0 0,1 0 0,-1 0-1,0-1 1,1 1 0,-1 0 0,1-1 0,-1 1 0,1-1 0,-1 1 0,1-1-1,0 0 1,-1 1 0,4-1 0,7 3 95,4 2 5,-13-3-88,1-1 1,-1 0-1,1 0 0,-1 0 1,1 0-1,0 0 1,-1-1-1,5 0 1,0 0 32,1-2 0,-1 1 1,0-1-1,0 0 0,0-1 0,0 1 1,-1-2-1,1 1 0,7-5 1,27-11-344,-39 18 2,1 0 1,-1-1-1,1 1 0,-1-1 1,0 1-1,1-1 0,-1 0 1,0-1-1,4-3 0,5-3-1141,-11 8 1244,0 0 1,0 1-1,0-1 0,0 1 1,0-1-1,1 1 0,-1-1 1,0 1-1,0 0 0,1 0 1,-1-1-1,0 1 1,3 0-1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2720,'-14'0'891,"12"0"-545,2 0-143,0 0 80,0 0-65,0 3 134,-1 3-234,1 0 0,-1 0 0,0 0 1,0 0-1,-1 0 0,-3 9 0,2-6 20,2-6-93,0 1-1,0-1 1,1 0-1,-1 1 1,1-1-1,0 1 1,0 3-1,-1 14 91,-12 16 63,9-28-87,1 0 1,-5 18 0,6-3 38,0 0 0,3 34 0,-1-17-66,0 142 470,0-153-580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3392,'-28'0'1088,"23"0"-651,8 0-85,1 0-56,-1 0-165,0 0 0,1 0 0,-1 0 0,0 0 0,0 1 0,0-1 0,3 2 0,5 2 223,-7-3-252,0 1 0,0-1 0,0 0 0,1 0 0,-1 0 0,1 0 0,-1-1 0,0 0 0,1 1 0,-1-2 0,1 1 0,3-1 0,40-6 218,65 0 0,43-1 92,8 0-141,128 8-165,-292 0-107,0-1 0,1 1 0,-1 0 0,0 0 0,0 0 0,0 0 0,0 0 0,0 0 0,0 0 0,1 0-1,-1 0 1,0 0 0,0 0 0,0 0 0,0 0 0,0 0 0,1 0 0,-1 0 0,0 0 0,0 0 0,0 0-1,0 0 1,0 0 0,1 0 0,-1 0 0,0 0 0,0 0 0,0 0 0,0 0 0,0 0 0,0 0 0,1 0 0,-1 1-1,0-1 1,0 0 0,0 0 0,0 0 0,0 0 0,0 0 0,0 0 0,0 0 0,0 1 0,0-1 0,1 0 0,-1 0-1,0 0 1,0 0 0,0 0 0,0 1 0,0-1 0,0 0 0,0 0 0,0 0 0,0 1-105,0-1 41,0 1-1,0-1 1,1 1-1,-1 0 1,0-1-1,0 1 1,0-1-1,0 1 1,0 0 0,0-1-1,0 1 1,0 0-1,0-1 1,0 1-1,0 0 1,-1-1-1,1 1 1,0-1-1,0 1 1,-1-1-1,1 1 1,0 0-1,-1-1 1,1 1-1,-1 0 1,-13 12-975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1824,'-12'-1'722,"24"5"-345,2 7 465,-9 0-170,0 0-448,0 0 0,1-1 0,0 0 0,0 0 0,13 14 0,-5-2-4,-1 1 0,0 0 1,16 44-1,-19-43-152,-6-16-25,-1 1-1,0 0 1,0 0-1,-1 0 1,0 1-1,-1-1 1,0 0-1,0 1 1,-1-1-1,0 1 1,-3 16-1,2-19-4,-2 1 0,1-1 1,-1 0-1,0 0 0,0 0 0,-1 0 0,1 0 1,-2-1-1,1 0 0,-1 1 0,0-2 0,0 1 1,-1-1-1,-8 8 0,-88 52 254,78-51-221,19-11-46,-1 0 1,1-1-1,0 1 1,-1-1 0,0-1-1,1 1 1,-1-1-1,0 0 1,0 0-1,0-1 1,-11 0-1,17 0-22,-4 0 4,1 0 1,0 0-1,-1 0 0,1-1 1,0 1-1,-1-1 0,1 0 1,0 0-1,0 0 0,-5-3 1,-3 0-30,10 3 15,0 1 0,0 0 1,0 0-1,0 0 0,0-1 1,0 1-1,1 0 0,-1-1 1,0 1-1,0-1 0,0 1 1,1-1-1,-1 1 0,0-1 1,0 1-1,1-1 0,-1 0 1,1 1-1,-1-1 1,0 0-1,1 0 0,0 0 1,-1 1-1,1-1 0,-1 0 1,1 0-1,0 0 0,0 0 1,-1 0-1,1 0 0,0 0 1,0 0-1,0 1 0,0-1 1,0 0-1,0 0 0,1-2 1,-1-3-35,0 4 39,-1 1 1,1 0-1,0-1 0,1 1 0,-1 0 0,0-1 0,0 1 0,0 0 0,1-1 0,-1 1 0,1 0 0,-1-1 0,1 1 0,-1 0 0,1 0 0,0 0 1,0 0-1,0-1 0,0 1 0,-1 0 0,2-1 0,1 1 20,-1 0 1,1 0 0,-1 0-1,1 0 1,0 1-1,-1-1 1,1 1 0,3-1-1,9-1 65,9-3 198,6-2 170,1 2-1,47-3 0,-25 13-152,-29-2-201,41 3 143,-13 5-96,-2-6 37,-24 1-108,-17-4-18,1 0 0,1 0 0,14 0 1,25-2-2414,-34 0 892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4320,'-27'0'1392,"27"0"-1371,-1 0 0,1 0 0,0 0 0,-1 0-1,1 0 1,0 0 0,-1 0 0,1 0 0,0 0 0,-1 0 0,1 0 0,0 0 0,-1 0 0,1 0 0,0 0 0,-1 1 0,1-1-1,0 0 1,0 0 0,-1 0 0,1 0 0,0 1 0,0-1 0,-1 0 0,1 1 0,-1 0 26,-1 1 0,1-1 0,0 1 0,0-1 0,0 1 0,0 0 0,0-1 1,1 1-1,-1 0 0,0 0 0,1-1 0,-1 5 0,-1 30 464,2-29-509,0 296 931,9-162-813,-1-22-106,-8 28 162,-1-131-48,0 1 1,-1-1-1,-5 21 1,4-22 45,1-4-67,2-10-91,0 1 1,0-1-1,-1 1 0,1-1 1,0 1-1,-1-1 1,1 1-1,-1-1 1,0 1-1,1-1 0,-2 2 1,1-2-7,0 0 0,0-1 0,0 1 0,-1 0 0,1-1 1,0 1-1,0-1 0,0 0 0,-1 1 0,0-1 0,-6 2 39,3 2-21,5-4-30,0 0-1,0 1 1,0-1-1,0 0 1,0 0-1,0 0 1,-1 0-1,1 1 1,0-1-1,0 0 1,0 0-1,0 0 1,0 0-1,-1 0 1,1 0-1,0 0 1,0 0-1,0 0 1,-1 1-1,1-1 1,0 0-1,0 0 1,0 0-1,-1 0 1,1 0-1,0 0 1,0 0-1,0 0 1,-1 0-1,1-1 1,0 1-1,0 0 1,0 0-1,0 0 1,-1 0-1,1 0 1,-3-2-74,0-1 1,0 1-1,0-1 1,0 0-1,0 0 0,1 0 1,-1 0-1,1 0 1,0-1-1,-3-6 1,-20-46-1398,22 47 1115,0 2 191,0 0-1,0 0 0,1-1 0,0 1 0,1-1 0,0 1 1,0-1-1,0 0 0,1 1 0,0-1 0,1 0 0,-1 1 1,2-1-1,1-7 0,5-40-648,-6 26 407,4-26-339,-3 42 602,1 1 0,0 0-1,8-15 1,-7 17 112,21-53 89,-15 33 288,2 1 1,1 0 0,20-30 0,-16 31 78,-6 8 484,1 1 1,23-26-1,-35 44-888,16-14 954,-17 15-945,0-1-1,1 1 1,-1 0 0,1 0 0,-1-1-1,1 1 1,-1 0 0,0 0 0,1-1-1,-1 1 1,1 0 0,-1 0-1,1 0 1,-1 0 0,1 0 0,-1 0-1,1 0 1,-1 0 0,1 0-1,-1 0 1,1 0 0,-1 0 0,1 0-1,-1 0 1,1 0 0,-1 1-1,1-1 1,-1 0 0,1 0 0,-1 1-1,1-1 1,2 5 186,0 1 1,0-1-1,0 0 0,1 7 1,-2-3-79,-1 0 1,0 1-1,-1-1 1,-1 14-1,1-4 9,0-12-119,-1-1 0,0 1-1,0-1 1,-3 12 0,-3 7-58,6-19 23,0 0 1,1 0-1,-1 0 1,1 9 0,1 11 24,-2-19-15,0 1 0,0-1 0,0 0 0,-4 10 0,0 0-27,0 13-16,-1-14 5,4-13 29,1 0-1,0 1 1,0 0 0,0-1-1,0 1 1,1-1-1,-1 1 1,1 4 0,0 8-18,-1-8 34,1 0 1,0 0-1,1 0 1,2 9-1,8 16 553,-7-15-297,-1-5 224,9 24 1,-8-27-372,0 0 1,1 0 0,0-1 0,1 0 0,0 0-1,0 0 1,1-1 0,0 0 0,11 9 0,-15-14-87,0-1 1,0 1 0,0-1-1,0 1 1,0-1 0,1 0-1,-1 0 1,1-1 0,-1 1-1,1-1 1,6 2 0,2-1 30,0-1 1,24 0-1,-30-1-48,1 0-263,-1-1 0,1 1 1,-1-1-1,1-1 0,-1 1 1,1-1-1,9-4 0,-9 3-534,0-1 0,0 0-1,-1 0 1,1-1 0,-1 0-1,9-9 1,15-16-1157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4320,'0'0'1392,"3"3"-848,6 6-246,-4-3 304,0 0-1,0-1 1,1 0 0,11 8-1,7-4 660,-2 1-842,-7 0-150,-13-8-244,0 0-1,0 0 0,0-1 1,1 1-1,-1-1 1,0 0-1,1 0 1,-1 0-1,1 0 1,-1 0-1,1 0 1,3 0-1,8-5 128,-6 0-69,22-2 77,0-5 64,-28 11-207,0-1 0,0 1-1,-1-1 1,1 0 0,0 1 0,-1-1 0,1 0 0,0 0 0,-1-1 0,1 1 0,-1 0 0,0 0 0,1-1 0,-1 1 0,0-1 0,2-2 0,5-6 79,5-1 26,-12 9-113,0-1 1,-1 1-1,1-1 0,-1 1 0,0-1 0,0-3 0,0 5-9,0 1 1,0 0-1,0-1 0,0 1 0,0 0 0,0 0 0,0-1 0,0 1 1,0 0-1,0 0 0,0-1 0,0 1 0,0 0 0,0-1 0,0 1 1,0 0-1,-1 0 0,1-1 0,0 1 0,0 0 0,0 0 0,0 0 1,-1-1-1,1 1 0,0 0 0,0 0 0,0 0 0,-1-1 0,1 1 0,0 0 1,0 0-1,-1 0 0,1 0 0,0 0 0,0 0 0,-1 0 0,0-1 1,-4-2-23,2 2 10,0-1 0,1 1 0,-1 0 0,0 0 1,0 0-1,0 0 0,-1 0 0,1 0 0,0 1 0,0 0 0,0 0 0,-5 0 1,-2 0-86,-5-1 274,1 2 0,-25 3 0,35-3-74,0-1-1,0 1 1,0 1 0,0-1-1,0 1 1,0-1-1,0 1 1,1 0-1,-1 1 1,0-1 0,1 0-1,0 1 1,0 0-1,-6 6 1,7-5-39,-1-1-1,1 1 1,0 0 0,0 0-1,1 1 1,-1-1 0,1 0-1,0 0 1,0 1 0,1-1-1,-1 1 1,1-1 0,0 0-1,0 1 1,0-1 0,1 1-1,-1-1 1,1 0 0,0 1-1,1-1 1,1 5 0,1 1 9,1 0-1,0 0 1,0 0 0,1-1 0,0 0 0,1 0 0,14 14 0,23 16 231,-6 2-619,-33-38 23,0 0-1,1 0 1,-1 0 0,0 0-1,7 1 1,-6-2-7,29 15-1258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738 148 2080,'-14'-14'667,"14"14"-663,0 0 1,0 0-1,0 0 1,0 0-1,0 0 1,-1 0-1,1 0 1,0 0-1,0 0 0,0 0 1,0-1-1,0 1 1,0 0-1,0 0 1,0 0-1,0 0 1,0 0-1,-1 0 1,1 0-1,0-1 1,0 1-1,0 0 1,0 0-1,0 0 1,0 0-1,0 0 1,0 0-1,0 0 1,0-1-1,0 1 1,0 0-1,0 0 1,0 0-1,0 0 1,0 0-1,0 0 1,0-1-1,0 1 1,0 0-1,1 0 1,-1 0-1,0 0 1,0 0-1,0 0 1,0 0-1,0-1 1,0 1-1,0 0 1,0 0-1,0 0 1,0 0-1,1 0 1,-1 0-1,0 0 1,0 0-1,0 0 1,11-11 160,-10 10-150,-1 1 1,0-1-1,1 1 1,-1-1-1,1 0 1,-1 1-1,0-1 1,0 0-1,1 1 1,-1-1-1,0 0 1,0 1-1,0-1 1,0 0-1,0 1 1,0-1-1,0 0 1,0 0-1,0 1 1,0-1-1,0 0 1,0 1-1,-1-2 1,1 0 33,0 0-35,0 0 0,0 0 0,1 1 0,-1-1-1,0 0 1,1 1 0,-1-1 0,1 0 0,0 1 0,0-1-1,-1 1 1,1-1 0,2-1 0,2-5 59,11-25 535,-16 32-568,1 0 0,-1 0 0,1 0 0,-1 0 0,1 0 0,-1 0 1,0 0-1,0-1 0,0 1 0,0 0 0,0 0 0,0 0 0,0 0 0,0 0 0,0 0 0,0-1 1,0 1-1,-1 0 0,1 0 0,0 0 0,-1 0 0,1 0 0,-1 0 0,0 0 0,1 0 0,-2-1 0,-1 1-18,0 1-1,-1-1 0,1 1 1,0-1-1,0 1 0,-5 0 1,3 1 0,1-1 1,-1 1-1,1 0 1,-1 0 0,1 0-1,0 0 1,-1 1-1,1 0 1,0 0-1,0 0 1,0 1-1,0-1 1,1 1-1,-6 4 1,-24 16 103,23-16-85,0 1 0,0-1-1,1 2 1,0-1 0,1 1 0,0 0 0,0 1 0,-8 14 0,6-7 25,0 1 0,1-1 0,2 1 0,-11 34 0,8-11 58,2 1-1,-5 62 0,8 86 147,15 53-362,-6-161 142,1 79 318,6-16-70,-5-25 17,-4-90-255,0-8 59,-1 38 1,-4-33 152,-2-1-1,-1 1 1,-17 44 0,17-52-159,5-16-91,-25 67 373,21-59-330,-1 0-1,0-1 1,0 1 0,-13 15 0,10-16-8,-1 0-1,0-1 1,-1 0-1,0 0 1,-1-1 0,1 0-1,-2-1 1,-15 6-1,22-10-39,0 0 0,0-1-1,0 0 1,-1 0 0,1-1-1,-1 0 1,1 0 0,-1 0-1,0-1 1,1 0 0,-1 0-1,1-1 1,-1 1 0,0-2-1,1 1 1,0-1 0,-1 0-1,1 0 1,-11-5 0,8 1-160,1-1 1,0 1 0,-1-1 0,2-1 0,-1 0-1,1 0 1,1 0 0,-11-16 0,12 14-129,1 0 0,-6-20 1,5 14-102,-1 0-89,0-2-522,-7-30 0,10 24 427,1 1-1,1-25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2400,'-13'14'779,"12"-13"-766,1-1 0,0 1 0,-1-1 0,1 1-1,0-1 1,0 1 0,-1-1 0,1 1 0,0-1 0,0 1 0,0-1 0,0 1 0,-1 0 0,1-1 0,0 1 0,0-1 0,0 1 0,0 0 0,0-1 0,1 1 0,-1-1 0,0 2 0,-1 15 341,-1 1-1,-1-1 0,-5 18 1,7-25-147,-1 0 1,1 0-1,0 0 1,1 0-1,1 12 1,0-11-110,-1 1 0,0-1 0,-2 14 0,-2-7-18,0 11 42,4-23-81,1 1-1,0-1 0,3 11 0,1 12 205,-5 40 864,-3-72-1045,3 3-64,-1-1-1,-1-1 1,1 1-1,0-1 1,0 1-1,0-1 1,0 1-1,0-1 0,-1-3 1,1-1-17,0 0 1,0 0 0,1-1 0,-1 1-1,2-9 1,-1-4-20,2-3-104,1 0-1,1 1 1,1 0-1,0-1 1,14-30-1,-8 18-157,-2 11-95,10-23-1,-15 38 333,1-1 1,0 1-1,0 0 0,1 0 0,7-8 0,-9 13 44,1-1 0,-1 0 0,1 1 0,6-3 0,-4 2 11,-6 3 1,74-40 180,-67 37 3,1 1-1,0 0 1,0 0-1,0 1 0,0 0 1,0 0-1,14 0 1,-8 2 201,-8-1-233,0 1 0,-1 0-1,1 1 1,0-1-1,6 3 1,-10-3-91,-1 1 1,0 0-1,0-1 1,0 1-1,0 0 0,0 0 1,0 0-1,-1 1 0,1-1 1,0 0-1,0 1 1,-1-1-1,1 1 0,-1 0 1,0-1-1,1 1 0,0 2 1,-1-2-36,-1-1 1,0 1-1,1 0 1,-1-1-1,0 1 1,0-1 0,-1 1-1,1-1 1,0 1-1,0-1 1,-1 1-1,1-1 1,-1 1-1,1-1 1,-1 1-1,0-1 1,1 0-1,-1 1 1,0-1-1,0 0 1,0 1 0,0-1-1,0 0 1,0 0-1,-2 1 1,-3 4 111,1 1 0,0-1 0,-5 10 0,7-11-66,-1 0-1,1 0 0,-1 0 0,0 0 0,0-1 0,0 1 0,0-1 0,-9 5 0,-8 7 85,17-13-140,0 1 0,0-1 0,-1 0 0,1 0-1,-1 0 1,0 0 0,0-1 0,0 0 0,0 0-1,0-1 1,-1 1 0,-9 1 0,-34-3-42,47-1 26,0 1 0,-1 0 0,1-1 0,0 1 1,-1-1-1,1 1 0,0-1 0,0 0 1,0 0-1,-1 0 0,1 0 0,0-1 0,0 1 1,1-1-1,-1 1 0,0-1 0,0 1 0,1-1 1,-3-3-1,-2-1-38,6 5 34,0 1 0,-1-1 0,1 1 0,0 0 0,-1-1 0,1 1 0,0 0 0,-1 0 0,1-1 0,0 1 1,-1 0-1,1 0 0,-1 0 0,1-1 0,-1 1 0,1 0 0,0 0 0,-1 0 0,1 0 0,-1 0 0,1 0 0,-1 0 1,1 0-1,-1 0 0,1 0 0,-1 0 0,-4-1-74,4 0 39,1 1 1,0-1-1,-1 1 1,1-1-1,0 0 1,0 1 0,-1-1-1,1 0 1,0 0-1,0 1 1,0-1-1,0 0 1,0 1-1,0-2 1,0 3 32,0-1 1,0 0-1,0 1 1,0-1-1,0 1 1,0-1-1,0 1 1,0-1-1,0 0 1,0 1-1,0-1 1,0 1-1,0-1 1,1 1-1,-1-1 1,0 0-1,0 1 1,0-1-1,1 0 0,-1 1 1,0-1-1,0 1 1,1-1-1,-1 0 1,0 0-1,1 1 1,-1-1-1,0 0 1,1 0-1,-1 1 1,1-1-1,-1 0 1,0 0-1,1 0 1,11 7 3,-8-4 61,0 1 0,-1-1 0,0 1 0,1-1 0,4 8 0,18 21 275,15 4 88,-3 8-96,6-6 96,-17-7-204,-21-23-154,0 0 0,1 0-1,0-1 1,8 7 0,4 0 35,-6-4 167,18 15 0,-29-23-297,0 0-1,-1 0 0,1-1 1,0 1-1,0-1 1,1 1-1,-1-1 0,0 0 1,0 0-1,1 0 1,-1 0-1,0 0 0,1-1 1,-1 1-1,1-1 1,-1 1-1,1-1 0,-1 0 1,5 0-1,-7 0 22,3 0-1210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63 3232,'13'-41'1035,"-12"41"-999,-1-1 1,1 0 0,-1 0 0,1 0-1,-1 0 1,1 0 0,-1 0 0,0 0-1,0 0 1,0 0 0,0 0 0,1 0-1,-1 0 1,-1 0 0,1 0 0,0-2-1,-1 0 1185,1 6-1083,-1 1 1,1-1-1,-1 1 1,0-1-1,0 1 1,0-1-1,-1 1 1,-1 2-1,-3 9 152,0 3-144,1 0 0,1 1 1,-2 21-1,-6 26-11,6-32-78,1 0 1,1 0 0,3 60-1,1-93-58,-1 7 4,2 1 0,-1 0 0,1 0 0,1-1 1,0 1-1,0 0 0,0-1 0,1 0 0,1 1 0,-1-1 0,1-1 0,0 1 0,1 0 0,0-1 0,0 0 0,1 0 1,0-1-1,8 8 0,-7-9 30,1-1-1,-1 0 1,1-1 0,0 1 0,0-1 0,0-1-1,0 0 1,1 0 0,-1 0 0,1-1 0,-1-1 0,11 1-1,31-6 33,-21 2-39,8 0-3,-23 3 10,-1-1-1,1-1 1,0 0 0,0-1-1,25-8 1,-22 2 52,-1 0-1,28-20 1,-20 13 29,-19 12-96,0 1-1,0-1 1,0 0 0,-1-1 0,1 1 0,-1-1 0,0 0 0,0 0 0,-1 0 0,1-1-1,-1 1 1,0-1 0,-1 0 0,1 0 0,-1 0 0,2-11 0,-2 10-1,0 0 8,0 0-1,0 1 0,-1-1 0,1-11 0,-6-13 104,0 11-53,2 4-31,2 11 4,-1 0-1,0-1 1,0 1 0,0 0 0,-4-11 0,3 12 54,-1 1 0,1-1 0,-1 1 0,0-1 0,-6-4 0,-5-7 294,3-3-51,8 13-269,0 1 0,0 0 0,0 0 0,-4-4 0,-3-1 72,0 1 1,-1 0-1,0 1 0,-17-9 0,-55-21 167,75 34-368,0 0 1,0 0-1,-1 1 0,1 0 1,-1 1-1,0-1 0,-11 1 1,19 1 19,0 0 1,0 0 0,1 0 0,-1 0-1,0 0 1,0 0 0,0 0 0,0 1 0,0-1-1,0 0 1,0 0 0,0 1 0,0-1-1,1 0 1,-1 1 0,0-1 0,0 1-1,0-1 1,1 1 0,-1 0 0,0-1 0,0 2-1,0-1-60,1 0 0,0 1 1,-1-1-1,1 0 0,0 0 0,0 0 0,0 1 0,0-1 0,0 0 0,0 0 0,0 2 0,0 3-296,0-2 16,0-1 0,1 0-1,-1 1 1,1-1-1,-1 0 1,1 0-1,0 0 1,0 1 0,0-1-1,1 0 1,2 5-1,1 0-654,11 25-1505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50 2912,'-14'0'923,"14"0"-917,0 0 1,0 0-1,0 0 1,0 0-1,-1 0 1,1 0-1,0 0 1,0 0-1,0 0 1,0 0 0,0 0-1,0 0 1,0 0-1,0 0 1,0 0-1,-1 0 1,1 0-1,0 0 1,0 0 0,0 0-1,0 0 1,0 0-1,0 0 1,0 0-1,0 0 1,0 0-1,0 0 1,0 0-1,0 0 1,-1 0 0,1 0-1,0-1 1,0 1-1,0 0 1,0 0-1,0 0 1,0 0-1,0 0 1,0 0 0,0 0-1,0 0 1,0 0-1,0 0 1,0 0-1,0-1 1,0 1-1,0 0 1,0 0-1,0 0 1,0 0 0,0 0-1,0 0 1,0 0-1,0 0 1,0 0-1,0-1 1,0-26 366,0 27-367,0 0-1,0-1 1,0 1-1,0 0 1,0 0-1,0-1 1,0 1-1,0 0 1,0 0-1,0 0 1,0-1-1,-1 1 1,1 0-1,0 0 0,0 0 1,0-1-1,0 1 1,0 0-1,-1 0 1,1 0-1,0 0 1,0-1-1,0 1 1,-1 0-1,1 0 1,0 0-1,0 0 1,0 0-1,-1 0 1,1 0-1,0 0 1,0 0-1,-1 0 1,1 0-1,-22-11 502,11 8-54,-38 3 752,8 3-741,3 8-176,23-9-197,-14 4 69,22-3-134,1 0 0,0 1-1,-10 8 1,-17 9-118,28-18 96,0 0 1,0 0 0,1 0-1,0 0 1,0 1 0,0 0-1,-7 7 1,9-8 9,0 0-1,0-1 1,0 1 0,1 0 0,-1 0-1,1 1 1,-1-1 0,1 0-1,0 0 1,0 1 0,1-1 0,-1 1-1,1 3 1,0-2-12,1-1 0,-1 0-1,1 0 1,1 1 0,-1-1 0,1 0 0,-1 0-1,1 0 1,0-1 0,1 1 0,3 5-1,3 3-6,21 21 0,68 65 687,-97-98-660,-1 1 0,1-1 0,-1 0-1,1 1 1,-1-1 0,1 1 0,-1-1-1,1 1 1,-1-1 0,0 1 0,1-1-1,-1 1 1,0-1 0,1 1 0,-1 0-1,0-1 1,0 1 0,1-1 0,-1 1-1,0 0 1,0-1 0,0 1-1,0 0 1,0-1 0,0 1 0,0 1-1,-2-1 72,1 0-1,-1 1 0,1-1 0,-1 0 0,0 0 1,1 0-1,-1 0 0,0 0 0,-2 1 0,-7 3 95,-2 1 54,1-1 0,-1 0 0,-1-1 0,1 0 0,-20 2 0,-38-1 372,13 6-277,38-9-259,-32-1 0,29-1-140,18 0-40,1 0 1,-1 0-1,1-1 1,-8-1 0,10 1 63,0 0 1,0 0-1,0 0 1,0 0 0,1 0-1,-1 0 1,0-1-1,1 1 1,-2-2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1983 1888,'14'14'613,"-4"-9"-367,-10-5-246,6 2 66,-1 0 0,1 0 0,-1 0 0,9 6 0,2 9 521,-7-6-182,-1-4-131,-5-5-195,-1 0 0,0 0 0,1 0 0,-1 1 0,0-1 0,3 5 0,9 29 654,-6-15-384,12 32 221,-6-19-100,12 43 0,-19-46-300,4 15 84,23 58-1,-11-42-113,-13-32 149,2 0 1,22 41-1,-28-59-11,11 25 0,-5-9 3,-11-27-263,-1-1-1,1 1 1,-1 0-1,1-1 0,0 1 1,-1-1-1,1 1 1,0-1-1,-1 1 1,1-1-1,0 1 0,-1-1 1,1 0-1,0 1 1,0-1-1,0 0 1,-1 1-1,1-1 0,0 0 1,0 0-1,0 0 1,0 0-1,-1 0 0,1 0 1,0 0-1,0 0 1,0 0-1,0-1 1,-1 1-1,1 0 0,0 0 1,0-1-1,0 1 1,-1 0-1,1-1 1,0 1-1,-1-1 0,1 1 1,0-1-1,-1 0 1,1 1-1,-1-1 0,1 1 1,0-2-1,6-11 42,-1 0-1,9-26 0,-7 19-57,24-95-137,-12 36-74,0 7-194,0 3-141,13-82 0,-11-21-665,5-3 447,10-211 302,-22 196 538,28-115 25,-39 282-97,2-16 6,12-61 122,16-15 298,-27 91-334,-6 22-93,22-76 462,4 2 0,43-85 0,-58 136-169,27-40 0,-33 56-227,1 1 0,1-1 0,-1 1-1,1 0 1,0 1 0,1 0 0,18-11-1,-1 4-19,1 2 0,0 0 0,1 2 0,45-10 0,-23 9 73,93-6 0,-4 12 32,11-7-31,39-3-13,-17 9 17,-76 1-73,103-4 60,-40 1 49,-26 0 115,-124 8-166,0 0-1,16 4 1,-23-4-107,0 0 0,0 1 0,0-1 1,0 1-1,-1 0 0,1 0 0,0 0 0,0 0 0,-1 0 0,4 2 0,-7-1-257,-5-2 27,-12 3-869,15-1 530,-1 0-1,1 0 1,0 0-1,-1 1 1,-3 3-1,-25 24-1889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3488,'0'-13'1115,"0"13"-1108,0 0 1,0 0 0,0-1 0,0 1-1,0 0 1,0 0 0,0 0 0,0 0-1,0 0 1,0 0 0,0 0 0,0 0-1,0 0 1,0 0 0,0-1 0,0 1 0,0 0-1,0 0 1,0 0 0,0 0 0,0 0-1,0 0 1,0 0 0,0 0 0,0 0-1,0 0 1,0 0 0,-1-1 0,1 1 0,0 0-1,0 0 1,0 0 0,0 0 0,0 0-1,0 0 1,0 0 0,0 0 0,0 0-1,0 0 1,0 0 0,-1 0 0,1 0-1,0 0 1,0 0 0,0 0 0,0 0 0,0 0-1,0 0 1,0 0 0,0 0 0,0 0-1,0 0 1,-1 0 0,1 0 0,0 0-1,0 0 1,-1 0-124,-2 0 301,1 0 0,0-1 0,0 1 0,-1 1 0,1-1 0,0 0 0,0 0 0,0 1 0,-4 1-1,0 14 195,-5 12-208,8-22-158,0 0 1,0 1 0,1 0-1,0-1 1,0 1 0,1 0-1,0 0 1,-1 8-1,2 64 281,0-75-275,0 1 1,0-1-1,0 0 1,0 0 0,1 1-1,-1-1 1,1 0-1,0 0 1,1 0-1,-1 0 1,1 0-1,-1 0 1,1 0 0,0 0-1,1-1 1,-1 1-1,1-1 1,-1 0-1,1 1 1,7 4-1,-7-4-7,1-1 0,0 0 0,0 0 0,0 0 0,0 0 0,1-1 0,-1 0 0,0 1-1,1-2 1,0 1 0,0-1 0,7 2 0,18 5 57,-17-12-44,-5 0-12,15-2 0,-16 5-29,1-2-1,0 1 0,9-5 0,-9 3 4,-7 4 9,1-1 0,0 0 0,-1 1 0,1-1 0,0 0 0,-1 0 0,1 0 0,-1-1 0,0 1-1,1 0 1,-1 0 0,0-1 0,0 1 0,0-1 0,0 1 0,0-1 0,0 1 0,0-1 0,0 0 0,-1 1 0,1-1 0,0-2 0,2-7-19,10-25 40,-8 27 4,-4 8-19,0-1 0,0 1 0,0-1 0,0 1 0,0-1 0,-1 0 0,1 1 0,0-1 0,-1 0 0,1-3 0,-1 2 41,0 6 58,0 0-28,1 0 0,0 0 0,0 0 0,0 0-1,0 0 1,0 0 0,1 0 0,-1-1 0,1 1 0,2 3 0,-1-3 6,-1 1-1,0 0 1,0 0 0,0 0 0,2 5 0,-3-3 25,0 0 0,0 0 0,4 9 0,20 17 200,-23-28-249,2 1 26,-1 0 0,1 0 0,0-1 0,1 1-1,-1-1 1,6 4 0,-8-6-65,1-1-1,0 0 1,-1 0-1,1 0 1,0 0-1,-1 0 1,1-1-1,0 1 1,0-1-1,0 0 1,-1 0-1,1 0 1,0 0-1,0 0 1,0-1-1,4 0 1,14-5 69,0 0 1,0-2-1,-1 0 0,23-13 1,-8-7 287,-28 24-311,-1-1 1,0 0-1,0-1 1,-1 1-1,1-1 1,7-12-1,-11 16-56,-1-1-1,0 1 0,0-1 0,0 1 1,0-1-1,0 1 0,-1-1 0,1 0 1,-1 1-1,1-1 0,-1 0 0,0 0 1,0 1-1,-1-1 0,1 0 0,0 1 1,-1-1-1,-1-4 0,-2-5-21,-1 1-1,0-1 0,-7-10 1,0-1-103,10 19 86,0 1-1,-1-1 1,1 0 0,-1 1 0,1-1 0,-1 1-1,0 0 1,0 0 0,-1 0 0,1 0-1,-1 0 1,-6-3 0,-1 3-522,9 3 432,1 0 0,0 0-1,-1 0 1,1 0-1,-1 0 1,1 1 0,0-1-1,-1 0 1,1 1 0,-1-1-1,1 1 1,0-1-1,0 1 1,-2 1 0,2-1 27,0 1 0,1-1 0,-1 1 0,0 0 0,1-1 0,-1 1 0,1 0 0,0 0 0,-1-1 0,1 1 0,0 0 0,0 0 0,1 3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18 846 1472,'-14'27'475,"11"-22"-283,3-5 64,0 3 517,0-1-683,0-2-64,0 0 1,0 1-1,0-1 1,0 1-1,0-1 1,0 1-1,0-1 1,0 0-1,0 1 1,0-1-1,0 1 1,0-1-1,1 1 1,-1-1-1,0 0 1,0 1-1,0-1 1,1 1-1,-1-1 1,1 1-1,0-1 105,1 1-1,-1 0 0,1-1 1,-1 0-1,1 1 0,-1-1 1,1 0-1,-1 0 0,1 0 1,2 0-1,5-2 37,0 0-1,1-1 1,-1 1 0,-1-2 0,16-7 0,-3 2-75,-13 6-64,-1-1 0,0 1-1,0-1 1,8-7 0,53-40 126,-50 37-111,0-1 0,-1 0-1,-1-1 1,0-1 0,17-24-1,68-93 273,-89 118-256,19-33-1,-6-14 6,-15 42-47,4-13 9,-8-5 10,-3 18-19,3-14 37,-4 20 135,1 0-1,-1-18 0,-2-65 1487,0 96-1661,0 1 1,0 0-1,1-1 1,-1 1-1,0 0 1,0-1-1,1 1 1,-1 0 0,1-1-1,1-1 1,-2 3-14,0-1 0,0 1 0,0 0 0,0 0 0,0 0 0,1 0 0,-1 0 0,0-1 1,0 1-1,0 0 0,1 0 0,-1 0 0,0 0 0,0 0 0,0 0 0,1 0 0,-1 0 1,0 0-1,0 0 0,1 0 0,-1 0 0,0 0 0,0 0 0,0 0 0,1 0 0,-1 0 0,0 0 1,0 0-1,1 0 0,-1 0 0,0 0 0,0 0 0,0 0 0,1 0 0,-1 0 0,0 1 1,0-1-1,0 0 0,0 0 0,1 0 0,-1 0 0,0 0 0,0 1 0,0-1 0,0 0 0,0 0 1,0 0-1,1 1 0,-1-1 0,0 0 0,0 0 0,0 0 0,0 1 0,0-1 0,0 0 1,0 0-1,0 1 0,5 23 100,6 1 16,-9 6 72,-2-21-118,1 0-1,2 18 0,1-9-23,-1-8-16,-1-1 0,0 0 0,0 19 0,-2 34 342,0-59-345,1-1 0,-1 0 0,0 0-1,1 1 1,-1-1 0,1 0 0,0 0-1,0 0 1,0 0 0,1 0 0,1 4 0,0-2-20,-3-5-11,0 0 1,0 1-1,0-1 1,0 0-1,1 0 0,-1 1 1,0-1-1,0 0 1,0 0-1,0 1 1,0-1-1,1 0 1,-1 0-1,0 0 1,0 1-1,0-1 1,1 0-1,-1 0 1,0 0-1,0 1 1,0-1-1,1 0 1,-1 0-1,0 0 0,0 0 1,1 0-1,-1 0 1,0 0-1,1 0 1,-1 0-1,0 0 1,0 0-1,1 0 1,-1 0-1,0 0 1,1 0-1,-1 0 1,4 0-22,-3 0-20,0 1 1,0-1-1,0 0 1,0 0 0,0 0-1,0-1 1,0 1-1,0 0 1,0 0-1,0 0 1,0-1 0,0 1-1,0 0 1,0-1-1,-1 1 1,1-1 0,0 1-1,0-1 1,0 0-1,0 1 1,-1-1-1,1 0 1,0 0 0,-1 1-1,1-1 1,0 0-1,-1 0 1,1 0 0,-1 0-1,0 0 1,1-1-1,29-45-2356,-27 44 2297,-1 0 0,0-1 0,-1 1-1,1-1 1,-1 1 0,1-1 0,-1 0-1,0 0 1,0 1 0,-1-1 0,1-5-1,2-8-81,7-21-1,-4-9 292,5-5 49,-9 35-50,12-61 595,-11 48 260,-3 17-409,0 15 61,0 28 343,0 125 202,1-129-978,7 47 1,-3-43-102,-3-10-33,2 12 37,9 36-1,3-2-11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28 196 3968,'-24'0'1061,"21"0"-271,16 0 473,21 1-10,63-4-564,-15-10-562,33-2-36,21 10-32,34-6-43,-69 6 1,155-9 110,72-19 438,-166 7-150,-62 8-56,-33 11-129,-41 5 140,51-11 0,-17 0 46,-51 11-317,14-2 169,-23 4-264,1 0 0,-1 0 0,0 0 0,0 0 0,1 0-1,-1 0 1,0 0 0,0 0 0,1-1 0,-1 1-1,0 0 1,0 0 0,0 0 0,1 0 0,-1 0-1,0 0 1,0-1 0,0 1 0,1 0 0,-1 0-1,0 0 1,0-1 0,0 1 0,0 0 0,0 0 0,0 0-1,1-1 1,-1 1 0,0 0 0,0 0 0,0-1-1,0 1 1,0 0 0,0 0 0,0-1 0,0 1-1,0 0 1,0 0 0,0-1 0,0 1 0,0 0-1,0 0 1,0-1 0,0 1 0,-1 0 0,1 0 0,0 0-1,0-1 1,0 1 0,0 0 0,0 0 0,0 0-1,-1-1 1,1 1 0,0 0 0,0 0 0,0 0-1,-1-1 1,1 1-2,-1 0 0,0-1 0,1 1 0,-1 0 0,0 0 0,1 0 0,-1 0 0,0-1 0,0 1 0,1 0 0,-1 0 0,0 0-1,1 0 1,-1 0 0,0 1 0,0-1 0,1 0 0,-1 0 0,0 0 0,1 1 0,-2-1 0,-13 5-921,0-2 0,-31 3 0,26-3-68,-45 10-1242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67 2816,'-1'0'81,"0"0"0,-1 0 0,1 0 0,0 0 0,0 0 0,-1 0 0,1-1 0,0 1 0,-1 0 0,1-1 0,0 1 0,0-1 0,0 1 0,0-1 0,-1 0 1,1 0-1,0 1 0,0-1 0,0 0 0,0 0 0,1 0 0,-1 0 0,0 0 0,0 0 0,0 0 0,1 0 0,-1 0 0,1-1 0,-1 1 0,1 0 0,-1 0 0,1-1 0,0 1 0,-1 0 0,1-1 0,0 1 0,0 0 0,0 0 0,0-1 0,1-1 0,-1 1-16,0 1-1,1 0 0,-1 0 0,1-1 1,-1 1-1,1 0 0,0 0 0,0 0 0,-1 0 1,1 0-1,0 0 0,0 0 0,0 0 0,0 0 1,0 1-1,0-1 0,0 0 0,0 0 0,0 1 1,1-1-1,-1 1 0,0-1 0,0 1 0,2-1 1,3-1 52,-1 1 0,0 0 1,1 0-1,-1 0 0,10 0 1,0 1 15,-5-1-94,0 1-1,-1 0 1,1 1-1,0 0 1,-1 1-1,1 0 1,0 0-1,15 7 1,-23-8-38,2 0 10,0 0 1,0 1-1,0 0 1,0-1-1,-1 1 1,1 0-1,-1 1 1,0-1-1,1 0 1,-1 1-1,0 0 1,0 0-1,-1 0 1,1 0-1,-1 0 1,1 1-1,1 4 1,-1-2 3,4 7 151,9 26-1,-14-34-137,-1 1 0,0-1 0,0 0 0,0 0 0,-1 0-1,0 0 1,0 1 0,-2 9 0,1-8-7,0 0 1,-1 0-1,0 0 0,0 0 1,0 0-1,-1 0 0,0 0 1,-1-1-1,0 0 0,-7 11 1,-6 1 32,0 0 0,-2 0 0,0-2 0,0 0 0,-2-2 0,-23 14 0,37-23-32,-1-1-1,0 0 0,-1 0 1,1-1-1,-1 0 0,1-1 1,-1 1-1,0-2 0,0 1 1,0-1-1,-10 0 0,12-1-9,0 0 0,-1-1 0,1 1-1,0-1 1,0-1 0,0 1-1,0-1 1,0-1 0,-11-4 0,16 6-18,-1-1 0,1 1 1,-1-1-1,1 0 1,0 0-1,0 0 0,0 0 1,0 0-1,0 0 1,0-1-1,1 1 0,-1-1 1,1 1-1,-1-1 1,1 0-1,0 1 0,0-1 1,0 0-1,0-4 1,0 3-21,0 0-1,0 0 1,0 0 0,1 0 0,0 0 0,0 0 0,0 0 0,0 0 0,0 0-1,1 0 1,0 0 0,0 0 0,0 0 0,0 0 0,1 1 0,-1-1 0,1 0 0,0 1-1,0-1 1,0 1 0,1 0 0,-1-1 0,1 1 0,0 1 0,0-1 0,0 0-1,4-2 1,2-1-17,0 0-1,1 1 0,0 1 0,0 0 0,0 0 1,1 1-1,-1 0 0,22-3 0,-16 5 113,0-1 0,1 2 0,-1 0-1,0 1 1,0 1 0,0 0 0,0 1-1,16 6 1,5 5 334,41 21-1,-71-32-331,1 0 0,-1 0 0,12 1 0,3 2 77,-20-5-136,0 0 0,0 0 0,0 0-1,-1 0 1,1 1 0,0-1-1,-1 0 1,1 1 0,1 1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16 3648,'14'-13'1173,"-14"12"-1165,0 1 1,0 0-1,0 0 0,0 0 0,0 0 1,0 0-1,0 0 0,0 0 0,0 0 1,1-1-1,-1 1 0,0 0 0,0 0 0,0 0 1,0 0-1,0 0 0,0 0 0,0 0 1,0 0-1,1 0 0,-1 0 0,0 0 1,0 0-1,0 0 0,0 0 0,0 0 0,0 0 1,1 0-1,-1 0 0,0 0 0,0 0 1,0 0-1,0 0 0,0 0 0,0 0 1,0 0-1,1 0 0,-1 0 0,0 0 1,0 0-1,0 0 0,0 0 0,0 0 0,0 0 1,0 0-1,1 0 0,-1 0 0,0 1 1,0-1-1,0 0 0,0 0 0,0 0 1,0 0-1,0 0 0,0 0 0,0 1 1,6 5 363,-1 1 0,7 11 0,-5-6 229,-4-8-395,-1-1 0,0 1 1,0-1-1,-1 1 1,1 0-1,-1 0 0,0 0 1,2 6-1,-1 2 273,-1-8-369,3 9 192,-1 0 0,-1 1-1,2 21 1,-4 50 327,0-77-588,-1-1 0,1 0 0,-2 1 0,1-1 0,-1 0 0,0 0 0,-1 1-1,1-2 1,-1 1 0,-1 0 0,-6 10 0,7-12-10,0 0 1,-1 0-1,1 0 1,-1-1-1,0 1 1,0-1-1,-8 5 1,4-3 15,0-1 1,-1-1 0,-16 7 0,17-8-42,0-1 0,0 1 1,0-1-1,0-1 0,0 0 1,-1 0-1,1 0 0,0-1 1,0-1-1,-1 1 0,1-1 1,0-1-1,0 1 0,0-1 1,-12-5-1,15 5-6,0-1 0,0 1 0,0-1 0,1 0 0,0 0-1,-1-1 1,1 0 0,0 1 0,1-1 0,-7-9 0,-5-3 22,6 7-5,6 6-35,0 0-1,0 1 1,0-1-1,0 0 1,0-1 0,1 1-1,-1 0 1,1-1 0,0 1-1,0-1 1,1 0-1,-1 0 1,1 0 0,-1 0-1,0-7 1,1 5-13,0 0 0,1 0 0,0 1 0,0-1 0,0 0 0,1 0 0,0 0 0,0 1 0,0-1 0,1 0 0,0 1 0,0 0 0,0-1 0,1 1 0,0 0 0,0 0 0,5-7 0,0 3-13,0 0 0,1 1-1,0 0 1,0 0 0,1 1 0,0 0-1,15-8 1,-2 4-25,1 1-1,1 2 1,0 0 0,36-7-1,-45 11 73,0 1 0,0 0 0,0 1 1,1 0-1,-1 2 0,21 1 0,26 10 98,-11-6 54,-4 9-45,-47-14-108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18 2720,'14'-14'891,"-15"14"-846,0-1 0,1 1 1,-1-1-1,0 1 0,0 0 1,0 0-1,0-1 0,0 1 1,1 0-1,-1 0 0,0 0 1,0 0-1,-2 0 0,0 0 30,-1 0 0,0 0 0,1 0 0,-1 0 0,1 1 0,-1-1 0,1 1 0,-1 0 0,1 0 0,-1 0 0,1 1 0,0-1 0,0 1 0,-1-1 0,1 1 0,-5 4 0,-16 27 63,3-9-28,5-4 22,-26 37 0,11-6 18,3 0 0,-27 69-1,41-83-48,1 1 0,3 0 0,1 1 0,-6 60 0,13-77-52,1 1 0,2 0-1,0 0 1,1-1-1,1 1 1,1-1 0,1 0-1,15 38 1,-15-49-6,1-1 0,0 0 1,0-1-1,1 1 0,1-1 0,-1-1 1,1 1-1,15 11 0,-20-18-120,0 0-1,0 0 1,0 0 0,0 0-1,0 0 1,1-1 0,-1 1-1,1-1 1,5 2 0,2-2-123,0 0 1,13 0-1,-23-1 191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3968,'-16'16'1472,"16"-16"-1120,-17 66-128,17-34 160,0 1-256,-16 16 160,16 0-160,16 1 0,-16-1-64,17-16 288,-1-1-160,0 1-320,-16-16 64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4160,'-13'-13'1333,"10"10"-821,3 3-80,0 0 528,0 0-208,0 0 229,0 0-357,55 0 496,332 0-778,-370 0-1222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3328,'33'16'1216,"-33"-16"-928,82 0-96,-50-16 800,18 16-576,-1 0 64,0 0-320,0 0-32,-16 0-64,0-16-2880,-17 16 1568</inkml:trace>
  <inkml:trace contextRef="#ctx0" brushRef="#br0" timeOffset="1">247 1 2240,'-17'16'832,"17"-16"-672,0 82 0,-16-49 800,16 16-544,0 17 256,0-17-384,0 16-192,0-15-32,0-1 288,0 0-192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492 475 4064,'0'55'1307,"0"-25"-801,0 281 2241,0-136-2033,0-155-581,-1 1-1,-1-1 0,-1 0 0,-7 30 1,8-44-101,0 0 0,0 0 0,-1-1 0,0 1 0,1-1 0,-2 0 0,1 0 0,-1 0 0,1 0 0,-2 0 0,1-1 0,0 0 0,-1 0 0,-10 7 0,11-7-53,0-1 0,0 0 0,-1 0 1,0 0-1,1 0 0,-1-1 0,0 0 1,0 0-1,-1 0 0,1-1 1,-8 2-1,-9 2-114,11-3-67,0 1-1,0-2 1,0 0 0,0 0 0,0-1 0,-1 0-1,1 0 1,0-2 0,0 1 0,-12-4 0,19 4 142,-12-2-440,0-1 1,1 0 0,-1-1 0,1 0 0,0-2 0,1 1 0,-17-11 0,17 5-355,-24-23 1</inkml:trace>
  <inkml:trace contextRef="#ctx0" brushRef="#br0" timeOffset="1">476 49 4384,'0'-49'1632,"0"49"-1248,16 0-128,-16 0 64,16 16-224,1-16 192,-17 0-192,16 0-1088,0 17 544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1824,'0'0'587,"3"6"-353,17 45 734,9 23 1115,-27-71-2030,10 21 556,0 0 1,-2 1-1,14 50 0,-16-27-161,-2 1-1,-2 0 1,-3 54-1,-1-98-418,-2 51 278,-2 1 0,-16 75 0,16-112-247,-2 20 41,-12 53 86,8-58-100,0 0 1,-3-1-1,0-1 0,-3 0 0,0-1 0,-2-1 0,-2-1 0,-36 46 0,36-54-181,0-1 1,-1-1-1,-1-1 0,-46 30 0,47-37-117,-39 14 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4160,'14'0'1333,"-11"0"-821,-3 0-139,2 0 326,-1 0-667,-1 0 1,1 0-1,-1 0 0,1 0 1,-1 0-1,1 0 0,-1 0 1,1 0-1,-1 0 0,0 0 1,1 0-1,-1 1 1,1-1-1,-1 0 0,1 0 1,-1 0-1,0 1 0,1-1 1,-1 0-1,1 1 0,-1-1 1,0 0-1,1 1 0,-1-1 1,0 0-1,0 1 0,1-1 1,-1 1-1,0 0 0,2 21 1257,-2-13-1089,1 61 506,-5 134-164,-1-152-474,-3 73 93,8 72 740,0-180-792,2-1-1,0 1 1,4 17 0,-3-20-58,-1-7-33,-1 3 71,1 0 0,1 1-1,6 14 1,-7-20 66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4480,'16'17'1664,"-16"-17"-1312,16 33-64,-16-17 544,17 17-512,-17 16 0,0 16-192,0 34 320,0-17-224,0 32 32,16-32-160,-32-16 352,16-1-224,-17-15-192,17-1-32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5408,'0'-16'1984,"0"16"-1536,17 16-128,-17-16 1312,16 0-960,17 0 640,-1 0-768,34-16-224,0 16-192,15-17 224,1 17-160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2912,'0'0'923,"0"2"-550,0-1-348,0-1 1,0 1 0,0-1-1,0 1 1,0-1-1,0 1 1,0-1 0,0 1-1,0-1 1,0 1-1,0-1 1,0 1-1,1-1 1,-1 0 0,0 1-1,0-1 1,1 1-1,-1-1 1,0 0 0,1 1-1,-1-1 1,0 1-1,1-1 1,-1 0-1,0 0 1,1 1 0,-1-1-1,1 0 1,0 1-1,20 0 2584,-14-1-1788,23 11 630,-11-19-907,-3 5-331,0 2-1,1 0 1,-1 1 0,17 1 0,-5 0-200,-9-1 15,-11-1 10,0 1 0,-1 0 0,1 1 0,10 2 1,0 2 26,-11-3-5,0 0 1,0-1-1,0 1 1,10 0 0,-2-2-310,11-1-1692,-25 1 1793,-1 0 0,1 0-1,-1 0 1,1-1 0,-1 1 0,1 0-1,-1 0 1,1 0 0,-1-1 0,1 1-1,-1 0 1,1-1 0,-1 1-1,0 0 1,1-1 0,-1 1 0,0-1-1,1 1 1,-1-1 0,0 1-1,1 0 1,-1-1 0,0 1 0,0-1-1,0 1 1,1-1 0,-1 0 0,0 1-1,0-1 1,0 1 0,0-1-1,0 0 1,0-2-2337</inkml:trace>
  <inkml:trace contextRef="#ctx0" brushRef="#br0" timeOffset="1">247 14 2816,'-14'-13'917,"14"13"-888,-1 1-1,1-1 0,0 1 0,-1-1 1,1 1-1,0-1 0,0 1 1,-1-1-1,1 1 0,0 0 1,0-1-1,0 1 0,0-1 1,0 1-1,0-1 0,0 1 1,0 0-1,0 0 44,0 1 328,-3 1 32,0 2-102,0-1 1,0 1 0,0 0-1,1 0 1,-4 11 0,-4 7 191,5-12-359,0 0 0,1 0 0,0 1 0,0 0 0,2 0 0,-1 0 0,0 19 0,-2 7 122,1-12-102,1-12-93,1 1 1,0 0-1,1-1 1,2 28-1,10 10 150,-9-37-179,-2-9-35,1-1 0,0 0 0,0 0 1,2 5-1,-1-6 16,0 0-1,1 0 1,-1 0-1,7 7 1,-2-2 27,-5-6-50,1 2 26,0-1-1,1 0 0,-1 1 1,1-1-1,0-1 0,-1 1 1,2-1-1,-1 1 0,0-1 1,9 4-1,19 9 127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2912,'-14'-13'923,"12"10"-550,2 3 70,0 0 884,0 0-233,0 0 308,37-1 1210,-24 0-2511,0-1-1,-1 0 1,1-1-1,13-4 1,-9 2-52,1 1 0,-1 0 0,0 1 0,1 2 0,0 0 0,31 2 0,-6-1 67,106 0 388,-88 0-5120,-58 0 2120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3328,'-16'0'1488,"16"3"-1179,1 89 1848,-5 133-143,-23 171-324,21-257-1364,2-71-125,-5 140 312,8-145-352,4 114 206,8-92-175,-7-53-131,-3-12 15,2-1-1,9 38 1,-11-53-158,0 0 0,0 0 0,1-1 0,0 1 0,0-1 0,0 1-1,0-1 1,4 4 0,-4-5-161,0-1-1,0 1 1,0 0-1,0-1 1,0 0 0,0 1-1,1-1 1,-1 0-1,1 0 1,-1-1-1,1 1 1,2 0-1,5 1-507,0-1-1,13-1 0,-19 0 597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4224,'-13'0'1365,"12"0"-1355,1 0 0,0 0 0,0 0 0,0 0 0,0 0 0,0 0 0,-1 0 0,1 0 0,0 0 0,0 0 0,0 0 0,0 0 0,0 0 0,0 0 0,-1 0 0,1 1 0,0-1 0,0 0 0,0 0 0,0 0 0,0 0 0,0 0 0,0 0 0,0 0 0,-1 0 0,1 1-1,0-1 1,0 0 0,0 0 0,0 0 0,0 0 0,0 0 0,0 0 0,0 1 0,0-1 0,0 0 0,0 0 0,0 0 0,0 0 0,0 0 0,0 1 0,0-1 0,0 0 0,0 0 0,0 0 0,0 0 0,0 0 0,0 1 0,0-1 0,0 0 0,1 0 0,-1 0 0,0 0 0,0 17 249,-1 8 758,5 40 0,7-19-441,-9 30 43,1 26-70,-1-82-443,10 214 737,-12 156 144,-3-312-714,-3 0 1,-4-1-1,-21 84 0,28-145-90,-1 1 0,-1-1 0,-1 1 0,0-1 0,-1-1-1,-11 19 1,17-33-205,0 1 0,0-1-1,0 0 1,0 1 0,0-1 0,0 0-1,-1 0 1,1 0 0,0 1 0,-1-2-1,1 1 1,-1 0 0,1 0 0,-3 0-1,4 0-14,-1-1 0,1 0 0,0 0 0,-1 0 0,1 0-1,0 0 1,-1 0 0,1 0 0,0 0 0,-1 0 0,1 0-1,0-1 1,-1 1 0,1 0 0,0 0 0,-1 0 0,1 0-1,0 0 1,-1-1 0,1 1 0,0 0 0,-1 0 0,1-1-1,-1 0-113,1 1 1,0-1-1,-1 0 0,1 0 0,0 1 0,-1-1 0,1 0 0,0 0 0,0 0 0,0 1 0,0-1 0,-1 0 1,2-1-1,-1-15-1577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4992,'-32'16'1824,"32"-16"-1408,-17 33-128,17-16 768,0 15-640,-16 18 256,16-1-384,-17 0-32,17 0-160,0 0 0,0-16-32,-16 0-416,16-17 224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4224,'0'-41'1365,"-1"40"-1326,1 0-1,0 0 1,0 0-1,0 1 1,0-1-1,1 0 0,-1 0 1,0 0-1,0 0 1,0 0-1,1 0 1,-1 1-1,1-3 1,1-1 51,0 0 0,1 0 0,-1 0 0,1 0 0,0 1 0,0-1 0,0 1 0,0 0 0,1-1 0,-1 1 0,1 1 0,0-1 0,0 1 0,0-1 0,0 1 0,8-3 0,21 0 673,-16 0-479,-11 3-175,1 0 0,0 0 0,0 1 0,0 0 1,10 0-1,-3 2-17,-1 0 0,1 1 1,21 7-1,-32-8-77,-1-1-14,1 0 18,-1 1 0,1 0 0,-1-1 0,1 1 0,-1 0-1,1 0 1,-1 0 0,3 2 0,-4-2 2,0 0-1,-1 0 1,1 0 0,-1 1 0,1-1-1,-1 0 1,1 0 0,-1 0-1,1 1 1,-1-1 0,0 0-1,0 0 1,0 1 0,0-1 0,0 0-1,0 0 1,0 2 0,0-1 22,0 0-1,0-1 1,0 1 0,0 0 0,0 0 0,-1-1 0,1 1 0,-1-1-1,1 1 1,-1 0 0,0-1 0,1 1 0,-1-1 0,0 1 0,0-1-1,-2 3 1,-3 5 194,-4 5 3,6-7-81,0 0 1,-1 0-1,0-1 1,0 0-1,-1 0 0,1 0 1,-1 0-1,-13 8 1,8-8-2,8-4-123,0-1 1,0 1 0,1-1-1,-1 1 1,0 0-1,1 0 1,-1 0-1,1 1 1,0-1-1,-4 6 1,5-8-31,1 0 0,0 1 1,0-1-1,-1 0 0,1 1 0,0-1 1,0 0-1,0 1 0,0-1 0,0 1 0,-1-1 1,1 1-1,0-1 0,0 0 0,0 1 1,0-1-1,0 1 0,0-1 0,0 1 1,0-1-1,0 0 0,1 1 0,-1-1 0,0 1 1,0-1-1,0 0 0,0 1 0,1-1 1,-1 1-1,0-1 0,1 1 0,0-1 8,0 1 0,0-1-1,0 1 1,0-1 0,1 0 0,-1 1-1,0-1 1,0 0 0,0 0-1,1 0 1,1 0 0,9 0 89,0 2 0,14 2-1,-15-2-44,0-1-1,13 1 1,18-7 194,-16 2-102,-5 0-205,1 2 1,-1 0-1,1 2 1,23 3-1,-17 1-178,-15-2-774,0-1 0,0 0 0,18-1 0,16-1-1344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487 551 4800,'-7'0'760,"5"1"-593,0-1 1,0 0-1,0 0 1,0 0-1,0 0 1,0-1-1,1 1 1,-1 0-1,0-1 1,-2 0-1,-1-6 389,4 6-505,0 1 0,1-1 1,-1 0-1,0 0 0,1 1 1,-1-1-1,0 1 0,0-1 1,0 0-1,1 1 0,-1-1 1,0 1-1,0 0 0,0-1 1,0 1-1,0 0 0,0 0 1,-1-1-1,-8-2 248,6 1-211,0 1 0,1-1 0,-1 1 1,0 0-1,0 0 0,0 1 0,0-1 0,0 1 1,0 0-1,0 0 0,0 0 0,-5 1 0,-89 16 846,84-14-881,1 0 0,0 1 1,-1 1-1,-22 11 1,-46 32 185,71-40-252,1 0-1,0 0 0,1 1 0,0 1 1,0 0-1,1 0 0,-13 21 0,20-29 18,0-1 17,0 1 15,0-1 0,0 1 0,0 0 0,0 0-1,0-1 1,0 1 0,0 0 0,0 3-1,1-5-24,0 1-1,0 0 1,0-1-1,1 1 0,-1-1 1,0 1-1,0-1 1,0 1-1,1-1 1,-1 1-1,0-1 0,1 1 1,-1-1-1,1 1 1,-1-1-1,0 1 0,1-1 1,-1 1-1,1-1 1,-1 0-1,1 1 1,-1-1-1,1 0 0,0 0 1,-1 1-1,1-1 1,-1 0-1,1 0 0,0 0 1,0 0-1,8 2 87,0-1 0,-1 0-1,1-1 1,0 0 0,0 0-1,0-1 1,11-2 0,1 0-199,-1-1 1,1-1 0,-1-1-1,0 0 1,0-2 0,-1 0-1,0-2 1,-1 0 0,0-1-1,0 0 1,-1-2 0,25-23-1,-22 14 38,-1-1-1,-1-1 0,-1-1 0,-1-1 1,-1 0-1,14-35 0,-15 26 120,-1-1 0,9-38 0,-16 45 76,-1-1-1,-1 1 0,-2-1 1,-2-43-1,-1 34 424,2 38-529,-1 0 0,0-1 0,0 1 0,0 0 0,0-1 0,-1 1 0,1 0 0,0-1 0,-1 1 0,1 0 0,0-1 0,-1 1 0,0 0 0,1 0 0,-1-1 0,0 1 1,1 0-1,-1 0 0,0 0 0,0 0 0,0 0 0,0 0 0,0 0 0,-2-1 0,2 2-21,0 0 0,1 0 0,-1-1-1,0 1 1,1 0 0,-1 0 0,0 0 0,0 0 0,1 0 0,-1 0-1,0 1 1,1-1 0,-1 0 0,0 0 0,1 0 0,-1 1 0,1-1 0,-1 0-1,0 1 1,1-1 0,-1 0 0,1 1 0,-1-1 0,1 1 0,-1-1-1,1 1 1,-1-1 0,1 1 0,-1-1 0,1 1 0,0-1 0,-1 1 0,1 0-1,0-1 1,0 1 0,-1 0 0,1 0 0,-11 29-105,3 11 47,2-21 66,0-3 14,-4 23 0,4 25 25,4-32-27,-20 127 100,12-98-47,-5 104-1,16-130-68,-1-9 55,-3 41 0,-3-36 198,4-26-232,0 1-1,1-1 1,0 1 0,1-1-1,-1 1 1,1-1 0,2 13-1,6-3-773,-5-10 370,-3-5 288,1 0-1,-1 1 1,1-1-1,-1 1 1,0-1-1,0 1 1,0-1 0,0 1-1,0 1 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3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6240,'-13'-14'2005,"12"14"-1975,1-1 0,0 1 1,0 0-1,-1 0 0,1-1 0,0 1 0,0 0 0,-1 0 0,1 0 1,0 0-1,-1-1 0,1 1 0,0 0 0,-1 0 0,1 0 1,0 0-1,-1 0 0,1 0 0,0 0 0,-1 0 0,1 0 0,0 0 1,-1 0-1,1 0 0,-1 0 0,-7 0 118,0 0 145,0-1 1,1 2 0,-1-1-1,-10 3 1,-4 8 378,13-9-497,-9 4 87,16-4-240,0 0-1,0 0 0,0 0 1,0 0-1,1 0 0,-3 4 1,-3 3-1,-5 6-28,8-11-2,1-1 0,0 1 1,0 0-1,0 0 1,0 0-1,1 1 1,-1-1-1,1 0 1,0 1-1,-2 8 1,3-6 12,0 1 0,1 0 0,0 0 0,0-1 0,1 1 0,0 0 1,0 0-1,0-1 0,5 14 0,4 3 40,17 36 0,-25-57-40,23 48 96,3-1-1,66 92 1,-90-137-97,0 0-1,0 0 1,0 0 0,-1 0 0,0 0 0,0 1 0,-1-1 0,1 1 0,-1 0 0,2 9 0,1-1 90,-4-13-55,0 1 0,0 0 0,0 0 0,0 0 0,-1-1 0,1 1 0,0 0 0,-1 0 0,0 0 0,0 0 0,1 0 0,-1 0 0,0 0 0,0 0 0,-1 0 0,1 0 1,0 0-1,-1 2 0,0-1 44,-1 0 1,1-1-1,0 1 1,-1-1-1,1 1 1,-1-1 0,0 0-1,0 1 1,0-1-1,0 0 1,0 0-1,0 0 1,-1-1 0,1 1-1,-1-1 1,1 1-1,-1-1 1,1 0-1,-1 0 1,0 0-1,0 0 1,-5 1 0,-6 0 280,0-1 1,0 0-1,-24-2 1,13 1-171,-89 0 618,102 0-768,9 0-73,0 1 0,0-1 0,0 0 0,1 0 0,-1 0 0,0-1 1,0 1-1,0-1 0,0 1 0,0-1 0,1 0 0,-1 0 0,0 0 0,1 0 1,-1-1-1,1 1 0,-1-1 0,1 0 0,-3-2 0,-11-12-429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33 2720,'-41'-13'891,"28"10"-545,-9 3 1,21 0-312,1 0 1,0 0-1,-1 0 1,1 0-1,0 0 1,-1 0-1,1 0 1,0 0-1,-1 0 1,1 0-1,0 0 1,-1 0-1,1 0 1,0 0-1,-1 0 1,1 0-1,0 1 1,0-1-1,-1 0 1,1 0-1,0 0 1,-1 1-1,1-1 1,0 0-1,-1 1 1,0 0 189,0 0 0,-1 1 0,1-1 0,-1 0 0,1 0 0,-1 0 0,0 0 0,1 0 0,-1-1 0,0 1 0,0 0 0,1-1 0,-1 1 0,-3-1 0,347 0 1498,-236-8-1653,1 0 68,30 8 461,-78 0-3539,-40-3 854,11-11-1268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3392,'-8'-4'459,"5"2"-192,0 0-1,0 1 1,0-1 0,-1 1-1,1 0 1,0 0-1,-1 0 1,1 0 0,-1 1-1,-4-1 1,8 4 165,0-2-419,0-1 0,0 1 1,0 0-1,0 0 0,1-1 1,-1 1-1,0 0 0,1-1 0,-1 1 1,1 0-1,-1-1 0,0 1 1,1-1-1,-1 1 0,1-1 0,0 1 1,-1-1-1,1 1 0,-1-1 1,1 1-1,0-1 0,0 1 0,21 8 86,-5-2-45,-5 1 68,1 0 0,-1 0-1,-1 2 1,20 19-1,-29-28-95,-1 1 0,1 0 0,0-1 0,-1 1 0,1 0 0,-1 0 0,0 0 0,0 0 0,0 0 0,0 1 0,0-1 0,0 0 0,0 0 0,-1 1 0,1-1 0,-1 0 1,0 1-1,0-1 0,0 0 0,0 4 0,0-4-2,0 2 10,0 1 0,0-1 0,0 1 0,-1-1 0,0 0-1,1 1 1,-2-1 0,1 0 0,0 0 0,-4 6 0,0 3 30,0-1-31,-1 0 0,0 0-1,-1-1 1,0 0-1,-1 0 1,0 0 0,0-1-1,-19 17 1,18-19-42,1 1 1,1 0-1,0 1 1,-9 14-1,15-20-476,5-8-91,3-2 110,-1 0 0,14-9 0,40-18-3192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4992,'-23'25'1236,"-23"34"1,35-45-1065,1 2 46,1 0 0,0 1 0,1 0 0,1 0 0,1 1 0,0 0 0,-4 24 0,9-38-219,1 0 0,-1 1 0,1-1 0,0 0 0,0 0 0,1 0 0,-1 0 0,1 1 0,0-1-1,0 0 1,2 4 0,1 0 20,0 0-1,0 0 1,0-1 0,8 9-1,-10-13 0,0-1-1,0 1 1,1-1-1,-1 0 1,1 1-1,-1-1 1,1 0-1,0-1 1,0 1-1,0 0 1,0-1-1,0 0 1,0 0-1,1 0 1,2 1-1,6 0 105,-1-1-1,0-1 0,15 0 0,-5 0-33,-4-1 7,0-1-1,0 0 1,0-1-1,0-1 1,-1-1-1,28-11 1,-39 14-60,1-1 0,-1 1 0,1-1 0,-1 0 0,0-1 0,0 1 0,0-1 1,-1 0-1,0 0 0,1-1 0,3-4 0,-8 8-28,0 1 0,1-1 0,-1 0 0,1 1-1,-1-1 1,0 1 0,0-1 0,1 0 0,-1 1 0,0-1 0,0 1 0,0-1 0,0 0 0,0 1-1,0-1 1,0 0 0,0 1 0,0-1 0,0 0 0,0 1 0,0-1 0,0 0 0,0 1 0,-1-1-1,1 0 1,0 1 0,-1-1 0,1 1 0,0-1 0,-1 0 0,1 1 0,-1-1 0,-1-1 17,0 0 1,0 1-1,0-1 0,-1 1 1,1 0-1,-3-2 1,-1 0 45,-11-8 36,10 6-118,0 0 0,0 0 0,0 1 0,-1 0 0,0 0 0,-16-4 0,-38-9-1156,43 15-2103,18 2 3136,1 0 1,-1 0 0,1 0 0,-1 0 0,1 0-1,-1 0 1,1 0 0,-1 0 0,1 0-1,-1 0 1,1 0 0,-1 0 0,1 0 0,-1-1-1,1 1 1,-1 0 0,1 0 0,-1-1 0,1 1-1,0 0 1,-1-1 0,11-13-2570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 3392,'6'0'523,"-4"-1"-467,-1 1-1,0 0 1,1 0 0,-1 0-1,0 0 1,1 0 0,-1 0-1,1 0 1,-1 1 0,0-1-1,1 0 1,-1 1 0,0-1-1,1 1 1,-1 0 0,0-1 0,2 2-1,1 3-17,-2-1 0,1 0 0,0 0 1,2 6-1,-5-9-37,4 8 18,-1 1-1,0 0 1,-1 0 0,1 1-1,-2-1 1,0 0-1,0 1 1,-1-1-1,-1 17 1,0 0 30,1-2 51,1-8-15,-1 0 1,-1 0-1,0-1 1,-1 1-1,-1 0 1,-7 23-1,5-22-1,1-7 93,-8 22 1,10-30-130,0 1 0,0-1 1,0 0-1,0 1 1,-1-1-1,1 0 0,-1 0 1,0-1-1,0 1 1,-4 2-1,0 0 33,3-1-32,0-1-1,0 0 1,-1-1 0,0 1-1,1-1 1,-9 4-1,11-7-13,0 1 1,0-1-1,0 0 0,1 0 0,-1 1 0,0-1 0,1 0 0,-1-1 0,0 1 0,1 0 0,0 0 0,-1-1 0,1 1 0,0-1 0,0 1 0,0-1 0,0 1 0,-1-3 0,-4-4 120,2-1 0,-7-13 0,8 11-121,-1 0 0,1 0 0,1 0 0,0 0 0,-1-13 0,3-60-166,1 34 140,-1 35-30,1 0 0,6-27 0,-6 34 6,1 1-1,1-1 1,-1 1-1,1 0 1,0 0 0,1 0-1,5-9 1,-6 13 39,-1 0 0,1 1 0,0-1 0,-1 1 0,7-4 1,0 0 39,23-19 151,-10 19-20,-11 4-100,4-2-5,-10 3-26,1-1 0,0 0 0,0 1 0,0 0 0,0 1 0,0-1 0,0 1 0,11 1 0,7 5 118,-13-4-101,0 0 0,0 0 0,17 0 0,-12-1 0,1 0 1,22 6-1,-28-4-369,1-1-1,0-1 1,0 1-1,0-2 1,-1 0-1,1 0 1,17-3-1,15-8-1576,-9 8-1558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3904,'-10'0'1016,"13"0"-482,18 0-15,-18 0 57,-1 0-197,8 1-129,-5-1-151,1 0 0,-1 0-1,1 0 1,-1-1 0,10-2-1,40-8 41,1 3 0,0 2-1,80 1 1,47 5 21,-150 0-1211,-33 0 209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4384,'0'-1'50,"0"1"1,0-1 0,1 1-1,-1-1 1,0 1 0,0-1-1,0 1 1,0-1-1,0 1 1,0-1 0,-1 1-1,1-1 1,0 1 0,0-1-1,0 1 1,0-1-1,-1 1 1,1-1 0,0 1-1,0-1 1,-1 1 0,1-1-1,0 1 1,-1 0-1,1-1 1,-1 1 0,1 0-1,0-1 1,-1 1 0,1 0-1,-1 0 1,1-1-1,-1 1 1,0 0 0,0 0-35,1 0 1,0 0-1,-1 0 1,1 0 0,-1 1-1,1-1 1,-1 0 0,1 0-1,0 1 1,-1-1-1,1 0 1,0 1 0,-1-1-1,1 0 1,0 1-1,-1-1 1,1 0 0,0 1-1,0-1 1,0 1-1,-1-1 1,1 1 0,0-1-1,0 1 1,0-1 0,0 0-1,0 1 1,0-1-1,0 1 1,0-1 0,0 1-1,0 0 1,0-1-10,0 0 1,0 0 0,0 0-1,0 0 1,0 0 0,0 0 0,0 1-1,0-1 1,-1 0 0,1 0-1,0 0 1,0 0 0,1 0-1,-1 0 1,0 0 0,0 0-1,0 0 1,0 1 0,0-1-1,0 0 1,0 0 0,0 0-1,0 0 1,0 0 0,0 0-1,0 0 1,0 0 0,0 0-1,0 0 1,0 0 0,0 0-1,0 1 1,0-1 0,0 0-1,1 0 1,-1 0 0,0 0-1,0 0 1,0 0 0,0 0-1,0 0 1,0 0 0,0 0-1,0 0 1,0 0 0,0 0-1,1 0 1,-1 0 0,0 0-1,0 0 1,0 0 0,0 0-1,0 0 1,0 0 0,0 0-1,0 0 1,3 0 106,0 1 0,-1-1-1,1 1 1,-1 0 0,1 0 0,-1 0-1,5 2 1,18 8 405,-17-8-431,0 1-1,0 0 0,-1 0 0,1 1 0,6 6 1,-9-8-58,-1 0 0,-1 0 0,1 0 0,0 1 0,-1 0 0,0 0 0,0 0 0,0 0 0,0 0 0,1 5 0,3 8 103,-6-15-107,0 0 1,0 1-1,-1-1 0,1 0 0,0 0 0,-1 0 1,1 1-1,-1-1 0,0 0 0,0 1 1,0-1-1,0 0 0,0 0 0,0 1 1,-1-1-1,1 0 0,-1 0 0,1 1 1,-1-1-1,0 0 0,0 0 0,0 0 1,0 0-1,-2 2 0,-10 32 167,9-24-136,0-1-1,-10 20 1,1-12 47,-22 26 1,20-27-90,9-12-51,1 1 0,-1-2 0,0 1 0,-1-1 0,1 0 0,-1 0 0,-10 5 0,16-9-1263,4-1 848,8-4-413,20-23-3226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10 5408,'-5'-3'243,"4"2"-146,0 1 1,0-1-1,0 0 1,0 1 0,0-1-1,-1 0 1,1 1-1,0 0 1,0-1-1,-1 1 1,1 0-1,0 0 1,-1-1-1,1 1 1,-3 0-1,4 1-64,0-1 0,-1 0 0,1 1 0,0-1 0,-1 1 0,1-1 0,0 0 0,0 1 0,-1-1 0,1 1 0,0-1 0,0 1 0,0-1 0,-1 0 0,1 1 0,0-1 0,0 2 0,-1 18 338,0-14-307,1 1 1,-1-1 0,-1 0 0,1 0-1,-1 1 1,0-1 0,0 0-1,-1-1 1,-3 8 0,-7 8 159,-16 22 0,9-14-77,-4 7-86,-1-2-1,-38 41 1,45-57-15,-23 34 0,34-43-21,5-6 4,-1 1 1,0-1-1,0 0 0,0 0 1,0 0-1,-1-1 0,1 1 1,-1-1-1,-5 3 0,-3 2 105,5-1-42,-7 3 50,14-9-137,-1 0 0,1 0 0,-1 1 0,1-1-1,0 0 1,-1 0 0,1 0 0,-1 0-1,1 0 1,0 0 0,-1 0 0,1 0-1,-1 0 1,1 0 0,-1 0 0,1 0-1,0 0 1,-1 0 0,1 0 0,-1 0-1,1 0 1,0-1 0,-1 1 0,1 0-1,0 0 1,-1 0 0,0-1 0,-4-10 53,1 9-65,-3-4-23,6 3 30,0 1-1,1 0 0,-1 0 1,1-1-1,0 1 1,0 0-1,0-1 1,0 1-1,0 0 1,0-1-1,0 1 1,2-3-1,8-30 80,-8 29-60,1-3-31,1 0-1,0 0 1,1 1 0,10-16 0,-11 17-103,-3 6 86,0 0-1,0-1 1,0 1 0,1 0 0,-1-1 0,0 1 0,0 0 0,1 0 0,-1 0 0,1 0-1,-1 0 1,1 0 0,-1 1 0,1-1 0,0 1 0,-1-1 0,1 1 0,0-1 0,-1 1-1,1 0 1,0 0 0,0 0 0,-1 0 0,4 0 0,-1 1-24,0-1 1,0 1-1,0 1 1,-1-1 0,1 1-1,0-1 1,-1 1-1,6 4 1,31 21-109,-23-13 266,2-2 0,35 19 1,-48-28-9,0 0 0,1-1 0,-1 0 0,1-1 0,-1 1 0,1-1 1,-1 0-1,1-1 0,0 0 0,0 0 0,-1 0 0,1-1 0,11-2 0,-14 2 13,0-1 0,0 1-1,-1-1 1,1 0 0,0 0 0,3-4-1,12-5 361,-18 10-429,1 1 0,-1-1 1,0 0-1,1 0 1,-1 0-1,0 1 0,0-1 1,0-1-1,1 1 1,-1 0-1,1-2 0,-2 2-23,1 0 0,-1 0 0,0 0 0,0 0 0,0 0 0,1 0 0,-1 0 0,0 0 0,0 0-1,0 0 1,0 0 0,-1 0 0,1 0 0,0 0 0,0 0 0,-1 0 0,1 0 0,0 0 0,-1 0-1,1 0 1,-2-1 0,-28-33 553,18 13-414,10 16-173,-1 1-1,0-1 1,0 1-1,-1 0 1,-4-6 0,-19-11-139,16 10 19,9 9 24,1 1-1,-1 0 1,0 0 0,0 1 0,0-1 0,0 0-1,0 1 1,0-1 0,-1 1 0,-2-2-1,-3-2-1757,6 4 1484,1 0 1,-1 0-1,1 0 0,-1 1 1,1-1-1,-1 0 1,1 1-1,-1-1 0,0 1 1,0-1-1,1 1 0,-1 0 1,-2 0-1,-12 0-2515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4064,'0'-17'1504,"0"17"-1184,-17 0-64,17 17 992,0-17-736,-16 16 288,16 0-480,0 1 32,0 16-224,0-17 224,0 17-224,-17-17-96,17 17-64,0-17-2144,0 1 1152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50 509 3552,'-28'-14'1147,"28"14"-1119,-1-1 0,0 1 1,1-1-1,-1 1 1,0 0-1,1-1 1,-1 1-1,0 0 1,1 0-1,-1-1 1,0 1-1,0 0 1,1 0-1,-1 0 1,0 0-1,0 0 1,1 0-1,-1 0 1,0 0-1,0 0 1,-1 1-1,0-1 82,-1 0 316,3 0-250,3 3-331,-1 0 165,0 0 0,0 0 0,0 0-1,0 0 1,-1 1 0,0-1 0,1 0-1,-1 1 1,-1-1 0,2 5-1,-1-3 44,0 0-1,0-1 1,1 1-1,0 0 0,4 8 1,3 1 206,-1 1 1,9 24-1,-11-25-141,1 1-1,12 19 0,-5-12-100,-9-14 13,0 0 0,1 0-1,0 0 1,7 6 0,-12-13-4,0 1 0,0-1 1,1 0-1,-1 1 0,0-1 1,1 0-1,-1 0 0,1 0 0,-1 0 1,1 0-1,0-1 0,-1 1 1,1 0-1,0-1 0,0 1 1,-1-1-1,1 0 0,0 1 0,0-1 1,0 0-1,-1 0 0,1 0 1,0 0-1,0-1 0,0 1 1,-1 0-1,1-1 0,2 0 0,12-10 337,-10 8-288,-6 3-63,1 0 0,0 0 1,-1-1-1,1 1 0,-1 0 0,1-1 0,0 1 0,-1-1 1,1 1-1,-1-1 0,1 1 0,-1-1 0,1 1 1,-1-1-1,1 1 0,-1-1 0,0 0 0,1 1 0,-1-1 1,0 1-1,1-2 0,2-3 24,7-14 33,-4-4-55,-4 16-12,0-1 0,0 0-1,6-9 1,-5 8-32,1 0-1,4-19 0,-7 22-15,1 0 0,-1 1 0,1-1 0,0 1 0,0-1-1,1 1 1,0 0 0,0 0 0,0 0 0,0 0 0,6-5 0,-7 8 24,-1 1 1,1-1-1,0 1 1,0-1-1,1 1 0,-1 0 1,0 0-1,0 0 1,1 0-1,-1 0 0,0 0 1,1 1-1,-1-1 0,1 1 1,-1 0-1,1-1 1,-1 1-1,4 1 0,-4-1 19,0 0 0,0 0-1,1 0 1,-1 0 0,0 1-1,0-1 1,0 1-1,0 0 1,0-1 0,0 1-1,0 0 1,-1 0 0,1 0-1,0 0 1,0 1-1,-1-1 1,1 0 0,-1 1-1,2 1 1,13 10 28,6-1 43,-13-7-36,-1-1 0,1 2 0,-1-1 1,0 1-1,7 8 0,-4-4 33,1 0 0,1-1 0,-1 0 0,2-1 0,22 11-1,-26-13 61,0 0 0,-1 0 0,0 1 0,16 15-1,-24-22-86,-1 0 0,1 1-1,-1-1 1,1 1-1,-1-1 1,1 0 0,-1 0-1,1 1 1,-1-1-1,1 0 1,0 0 0,-1 0-1,1 0 1,0 1-1,-1-1 1,1 0-1,0 0 1,-1 0 0,1 0-1,-1 0 1,1-1-1,0 1 1,-1 0 0,1 0-1,0-1 1,-1 1 24,1 0-60,-1 0 0,0 0 0,0 0 0,0 0 0,0 0 0,0 0-1,0 1 1,0-1 0,0 0 0,0 0 0,1 0 0,-1 0 0,0 0 0,0 0-1,0-1 1,0 1 0,0 0 0,0 0 0,0 0 0,0 0 0,0 0 0,0 0-1,1 0 1,-1 0 0,0 0 0,0 0 0,0 0 0,0 0 0,0 0-1,0 0 1,0 0 0,0 0 0,0 0 0,0 0 0,0-1 0,0 1 0,0 0-1,0 0 1,0 0 0,0 0 0,0 0 0,0 0 0,0 0 0,0 0 0,0 0-1,0 0 1,0-1 0,0 1 0,0 0 0,0 0 0,0 0 0,0 0 0,0 0-1,0 0 1,0 0 0,0 0 0,0-2 0,0 0 0,0 1 0,-1-1 0,1 1 0,-1-1 0,1 1 0,-1 0 0,1-1 0,-1 1 1,0-1-1,0 1 0,0 0 0,0 0 0,0-1 0,0 1 0,0 0 0,-2-1 0,1 0 0,1 0 1,-1 0-1,0 0 1,1 0-1,-1 0 0,1 0 1,-1-1-1,-1-4 1,-2-23-46,-2 10 10,6 16 1,-1 0-1,1 0 0,0 0 1,0 0-1,0-1 0,1 1 0,-1 0 1,1-1-1,0 1 0,0 0 1,1-1-1,-1 1 0,3-8 0,8-29-249,-9 30 214,-2 9 43,0-1-1,0 1 1,1 0-1,0 0 1,-1-1-1,1 1 0,2-4 1,21-16-477,26-38-303,-47 57 778,0 0 0,1 0-1,0 0 1,0 0 0,0 0 0,0 1 0,0 0-1,0 0 1,0 0 0,9-2 0,1-1-5,16-9-12,-23 10 23,0 1 0,1-1 0,8-1 0,47-12-85,-44 15 105,-17 2 20,-1 0 0,1 0 0,-1 0 1,1 0-1,-1-1 0,0 1 1,1 0-1,-1-1 0,3 0 1,9-10 177,-10 8 198,-3 0-70,0 3-307,0 0 0,0-1-1,0 1 1,0-1 0,0 1 0,0-1-1,0 1 1,0-1 0,0 1 0,0-1 0,0 1-1,-1-1 1,1 1 0,0-1 0,0 1-1,-1 0 1,1-1 0,0 1 0,0-1-1,-1 1 1,1 0 0,0-1 0,-1 1-1,1 0 1,-1-1 0,1 1 0,0 0 0,-1 0-1,0-1 1,-18 0 156,12 1-198,4 0 18,0 1 1,0 0 0,0 0-1,0 0 1,0 0 0,0 1-1,0-1 1,0 1 0,0 0-1,0 0 1,1 0 0,-1 0-1,1 0 1,0 1 0,-1-1 0,-1 3-1,0 0-11,0 0 1,0 0-1,1 0 0,0 1 1,0-1-1,0 1 0,-3 9 1,4-6-29,1 0 1,0 0 0,0 0-1,1 1 1,1 12-1,0-16 45,-1 0-1,1-1 1,0 1-1,1 0 0,0 0 1,0-1-1,0 1 0,5 8 1,-6-11 14,1-1 0,0 1 1,-1-1-1,1 0 0,0 1 0,0-1 1,0 0-1,1 0 0,-1 0 1,0-1-1,1 1 0,-1 0 0,1-1 1,0 0-1,-1 0 0,1 0 0,0 0 1,0 0-1,0 0 0,-1 0 1,1-1-1,0 0 0,0 0 0,0 0 1,0 0-1,0 0 0,0 0 1,0-1-1,0 1 0,4-2 0,2 0 62,0-1 0,18-8 1,-24 10-90,-1-1-1,1 1 1,0-1 0,0 0 0,-1 0 0,1 0 0,-1 0 0,0 0 0,0 0 0,0-1 0,0 1 0,3-6 0,-5 8 11,1-1-1,-1 0 1,0 0 0,0 0-1,1-1 1,-1 1-1,0 0 1,0 0 0,0 0-1,0 0 1,-1 0 0,1 0-1,0 0 1,0 0-1,-1 0 1,1 0 0,0 0-1,-1 0 1,1 1 0,-1-1-1,1 0 1,-1 0-1,0 0 1,1 0 0,-1 1-1,0-1 1,-1-1 0,-4-6 9,-5-9 7,-24-26-1,34 42-31,1 1 0,-1 0 0,1-1 1,-1 1-1,1 0 0,-1-1 0,1 1 0,-1 0 0,1 0 1,-1-1-1,0 1 0,1 0 0,-1 0 0,0 0 0,1 0 0,-1 0 1,1 0-1,-1 0 0,0 0 0,1 0 0,-1 0 0,0 0 0,1 0 1,-1 1-1,0-1 0,1 0-19,-1 0 32,1 0 0,0 0 1,0 0-1,0 0 0,0 0 1,0 0-1,0 0 0,0 0 1,0 0-1,0 0 0,0 0 1,-1 0-1,1 0 0,0 0 1,0 0-1,0 0 0,0 0 1,0 0-1,0 0 0,0 0 0,0 0 1,0 0-1,0 0 0,-1 0 1,1 0-1,0 0 0,0 0 1,0 0-1,0 1 0,0-1 1,0 0-1,0 0 0,0 0 1,0 0-1,0 0 0,0 0 1,0 0-1,0 0 0,0 0 1,0 0-1,0 0 0,0 1 1,0-1-1,0 0 0,0 0 1,0 0-1,0 0 0,0 0 0,0 0 1,0 0-1,0 0 0,0 0 1,0 0-1,0 1 0,0-1 1,0 0-1,0 5-27,1-1 1,0 1-1,1-1 1,-1 1-1,1-1 0,-1 0 1,1 1-1,1-1 0,2 5 1,1 0 12,0-1 1,0 1 0,10 9 0,-13-14 37,1-1 0,0 1 0,1-1 1,-1 0-1,0 0 0,1 0 0,0-1 0,-1 0 1,10 4-1,27-1 178,-19 1-138,-19-5-102,0 1 0,0-1 0,1-1 0,-1 1-1,0 0 1,1-1 0,-1 0 0,0 0 0,1 0 0,-1 0 0,7-1-1,31-11-537,-36 10 523,-1 0 0,1 1 0,-1-1 0,0-1 0,0 1 0,0-1 0,4-3 0,-3 1-8,-1-1 0,0 0 0,0 0 0,-1 0 0,5-12 0,0 2 46,-3 5 92,1-1-1,-1 0 1,-1 0-1,6-23 0,-5-14 121,-2 34-147,-1 8-23,-1 0 0,0-1 1,0-7-1,-5-24 78,1 26-16,1 0 0,0-20 0,2-95 1254,2 117-1561,-2 11 218,1 0 1,-1 0 0,0 0-1,0 0 1,0 0-1,1 0 1,-1 0 0,0 0-1,0 0 1,0 0 0,0 0-1,1 0 1,-1 0-1,0 0 1,0 0 0,0 0-1,0 0 1,0 0 0,1 1-1,-1-1 1,0 0 0,0 0-1,0 0 1,0 0-1,0 0 1,1 0 0,-1 0-1,0 1 1,0-1 0,0 0-1,0 0 1,0 0 0,0 0-1,0 1 1,12 26 242,-8-17-158,-1 0 0,-1 0 0,0 0 0,-1 1 0,1 20 0,-2-2-8,-1 3 71,5 35-1,7-1-3,-6-4 21,12 23 304,-15-79-390,0-1-1,0 1 1,1-1 0,5 9 0,-7-12-47,0 0-1,0-1 1,0 1-1,0 0 1,1-1 0,-1 1-1,0-1 1,1 0-1,-1 1 1,1-1 0,-1 0-1,1 0 1,0 0-1,0 0 1,-1 0-1,1 0 1,3 0 0,-3-2-18,1 0 0,-1 0 1,0 0-1,0-1 1,0 1-1,0-1 1,0 1-1,0-1 0,0 0 1,0 0-1,-1 0 1,1 0-1,-1 0 0,1 0 1,-1 0-1,2-5 1,0-2 14,0 0-1,0 0 1,-1 0 0,0-1 0,1-14 0,0-1-7,0 3-19,2-8-32,1-49 0,-5 45-64,11-61-1,-9 71 93,-2 0 1,-1-34 0,-1 20 16,1 35-262,-3 6 240,2-2 74,-1 1 0,1 0 0,-1 1 0,1-1 0,0 0 0,0 0 0,0 0 0,0 1 0,1-1 0,-1 0 0,0 1 0,1-1 0,0 4 0,-1 36 348,2-23-248,-1 96 109,-1-105-251,1 0-1,1 1 0,0-1 0,3 12 1,-1-15 34,0 1 1,0-1-1,5 9 1,0-2 36,-3-4-7,0 0 1,13 17-1,-15-23-63,0 0 1,1-1 0,-1 0-1,1 1 1,0-1-1,0 0 1,0-1-1,7 4 1,-2-2-228,0-1 0,0 0 0,0 0 0,0-1 1,1 0-1,-1 0 0,1-1 0,-1-1 0,1 0 0,-1 0 1,14-2-1,3-2-1127,-1-1 0,42-15 1,1 1-477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4480,'-33'0'1664,"33"0"-1312,-16 17-64,16-1-256,0 0-64,-17 34 96,34-18-32,-17 18 64,0-1-64,0 16 192,16 1-128,1-1 192,-17 1-192,0-17 96,16-16-96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4320,'-1'37'2092,"0"-19"-1825,1 1-1,1 0 0,3 22 0,7 3-218,-10-38-61,0 0 0,1 1 0,0-1-1,4 8 1,-5-11 19,1 0-1,0 0 1,0-1-1,0 1 1,1-1-1,-1 1 1,0-1 0,5 3-1,-3-2 49,1-1 0,-1 1 0,0-1 0,1 0 0,-1-1 0,1 1 0,0-1 1,-1 0-1,1 0 0,0 0 0,0 0 0,-1-1 0,10-1 0,-4 1 11,0-2 0,0 1 0,0-1 0,-1-1 0,14-5 0,-17 6-22,0-1 0,-1 0 0,1 0 0,-1 0 0,1-1 0,-1 0 1,0 0-1,-1 0 0,1 0 0,-1-1 0,5-5 0,13-20-59,-12 20-1,-9 9 20,1 0 0,-1 0 0,1-1 1,-1 1-1,1-1 0,-1 1 0,0-1 0,0 1 0,0-1 0,0 0 0,0 0 0,0 1 0,0-1 0,0 0 0,-1 0 0,1 0 0,-1 0 0,0 0 0,1 0 0,-1 0 0,0 0 0,0-3 0,-1-1 2,1 0-1,-1-1 0,0 1 0,0 0 0,0 0 0,-1 0 0,0 0 1,-3-5-1,3 8-27,0 0 0,1 0 1,-2 0-1,1 0 0,0 0 1,0 1-1,-1-1 0,0 1 1,-3-3-1,-1-1-49,7 6 51,-1-1 1,1 1-1,0-1 0,-1 1 0,1-1 1,0 1-1,-1-1 0,1 1 0,0-1 1,0 0-1,0 1 0,-1-1 0,1 1 1,0-1-1,0 0 0,0 1 0,0-1 1,0 0-1,0 1 0,0-1 0,0 0 1,0 1-1,1-1 0,-1 1 0,0-2 1,0 2-108,1 1 123,-1-1 0,0 1 0,0 0 0,0-1 0,0 1-1,1 0 1,-1-1 0,0 1 0,0-1 0,1 1-1,-1-1 1,1 1 0,-1 0 0,0-1 0,1 1 0,-1-1-1,1 0 1,-1 1 0,1-1 0,0 1 0,-1-1 0,1 0-1,-1 1 1,1-1 0,0 0 0,-1 0 0,1 0-1,-1 1 1,1-1 0,0 0 0,-1 0 0,1 0 0,0 0-1,-1 0 1,2 0 0,8 2-17,1 9 33,11-5 85,-15 1-23,-6-6-67,-1-1-1,0 1 1,1-1 0,-1 1 0,1-1 0,-1 0 0,1 1 0,-1-1 0,1 1 0,-1-1 0,1 0 0,-1 1 0,1-1 0,-1 0 0,1 0 0,0 1 0,-1-1 0,1 0 0,-1 0 0,1 0 0,0 0 0,-1 0 0,1 0 0,0 0 0,-1 0 0,1 0-1,0 0 1,0-1 0,97 1 373,-93 0-397,-1 0 1,0-1-1,0 0 1,0 1-1,0-2 0,0 1 1,0 0-1,0-1 1,6-3-1,-8 4-7,1 0-1,-1 1 0,0-1 1,1 1-1,-1 0 1,1-1-1,-1 1 1,5 1-1,-3-1-37,1 3-49,9 8 21,-7-8 61,1 1-1,-7 11 23,-1-7 33,-2 0 1,1 1-1,-1-1 0,-4 11 1,-2 8 33,3-10-37,3-10-12,0 0 1,1 0 0,-1 0-1,1 11 1,1 47 741,0-62-485,0-6-155,0-2-119,1-1 0,0 1 0,0-1 0,1 1 0,-1-1 0,1 1-1,0 0 1,1 0 0,-1 0 0,1 0 0,0 0 0,0 1 0,1-1 0,6-6 0,0 1-22,1 0 0,0 1 0,0 0 0,25-15 0,65-23-381,-24 12 15,-33 15 245,-22 12 108,24-15-1,19-24 123,-63 46-72,-1 0 1,1-1-1,-1 1 0,1 0 0,-1-1 1,1 1-1,-1-1 0,0 0 1,0 1-1,0-1 0,0 0 0,0 0 1,0 0-1,-1 0 0,1 0 0,0-2 1,-1 4 3,0-1 0,0 0 0,0 1 1,0-1-1,0 0 0,0 1 0,0-1 0,0 0 1,0 1-1,0-1 0,0 0 0,0 1 0,-1-1 1,1 0-1,0 1 0,0-1 0,-1 1 0,1-1 0,0 0 1,-1 1-1,1-1 0,-1 1 0,1-1 0,-1 1 1,1-1-1,-1 1 0,1 0 0,-1-1 0,1 1 1,-1 0-1,1-1 0,-1 1 0,0 0 0,1 0 1,-1-1-1,0 1 0,1 0 0,-1 0 0,0 0 1,1 0-1,-1 0 0,0 0 0,0 0 0,-6 0 146,-1 1-1,1 0 1,0 0-1,0 1 0,0 0 1,-7 2-1,8-1-155,-3-1 71,8-1-69,-1-1 0,1 0 0,0 0 0,0 1 0,0-1 0,0 0 0,0 1 0,0-1 0,0 1 0,0-1 0,0 1 0,0 0 0,0-1 0,0 1 0,0 0 0,0 0 0,1 0 0,-1-1 0,0 1 0,1 0-1,-1 0 1,0 0 0,1 0 0,-1 0 0,0 2 0,1-1-8,-1 1-1,1-1 1,0 0-1,0 0 1,-1 0 0,2 0-1,-1 0 1,0 0-1,0 0 1,0 0-1,1 0 1,0 0-1,-1 0 1,1 0-1,0 0 1,0 0-1,0 0 1,0 0-1,0 0 1,0-1-1,0 1 1,1 0 0,-1-1-1,1 1 1,-1-1-1,1 0 1,2 2-1,6 5 54,1-1 0,0-1 0,18 8 0,-15-7 24,-1-1 194,1-1-1,24 5 0,-8-1 82,-26-8-383,-1 0 0,0 0 0,0-1 0,1 1-1,-1-1 1,0 0 0,5 0 0,-7 0 22,1-1-1,-1 1 1,0 0-1,1 0 1,-1 1-1,0-1 1,1 0-1,-1 0 0,3 2 1,4 6-121,-7-8 134,-1 0 0,0 1 0,0-1-1,1 0 1,-1 1 0,0-1 0,0 0 0,1 1 0,-1-1-1,0 0 1,1 1 0,-1-1 0,1 0 0,-1 0 0,0 0-1,1 1 1,-1-1 0,0 0 0,1 0 0,-1 0 0,1 0-1,-1 0 1,1 0 0,-1 0 0,0 0 0,1 0 0,0 0-1,-3 0 0,-1 1 0,1-1 1,0 1-1,0-1 0,-1 1 0,1 0 0,0 0 0,0 0 0,-3 2 0,-19 7 5,4 2 145,16-9-122,0-1 0,-1 1-1,0-1 1,-6 4 0,-17-1-155,15 2 43,11-6 67,1 0 0,-1-1 1,1 1-1,-1 0 0,1-1 1,-1 1-1,1-1 0,-1 1 1,0-1-1,1 0 0,-1 1 1,-1-1-1,-8 0-653,22 0-1565,5 0 578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2:5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5824,'-16'0'2144,"16"0"-1664,16 0-128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2033 3808,'-3'-4'128,"1"0"0,0-1 0,0 1 0,1-1 0,-1 1 0,1-1 0,0 0 0,0 1 0,1-1 0,-1 0 0,1 0 0,0 0 0,0 0 0,2-9 0,4-2-80,-5 13-53,1 0-1,-1-1 1,0 1 0,0-1-1,0 0 1,-1 1-1,1-1 1,-1-4 0,0-2-42,1-1 0,1 1 0,0-1 0,0 1 0,4-12 0,-3 12 25,5-15-2,0 1 0,2 1 0,1-1 0,0 2 0,2 0 0,1 0 0,0 1 0,1 1 0,21-21 0,41-33 97,-51 50-2,84-77 462,34-14-106,-23 28-296,3 5 1,3 5-1,4 6 1,3 6 0,163-55-1,34 19 66,38 0-31,-238 63-101,123-33 56,356-68 90,17 29-54,-223 50-119,328-6 222,-404 42-120,-135 6-107,122-8 3,40 23 428,-232 3-11,-116 1-469,-9 1-32,1-1-21,0 1 0,-1-1-1,1 0 1,-1 0 0,1 0-1,-1 0 1,1 0 0,-4 1-1,0-1-492,1 0 0,0-1 0,-1 1 0,-7-1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3136,'-16'-17'1184,"32"17"-928,-16 33-64,33-17 96,16 1-192,-16 16 384,32-1-256,1 1-192,-1 0-32,1 0 352,16-17-192,0 0 128,-17-16-160,17 17 224,-16-17-224,-17 0-2368,0-17 1216,-16-15-1312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4800,'33'49'1792,"-1"-16"-1408,17 32-96,-16-15 288,33-1-384,-1 16 352,17 1-320,-16-17 96,16 0-192,-17-16-64,1-17-32,-17 17-896,-16-33 480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4480,'0'0'1664,"33"33"-1312,16 16-64,-33 0 192,17 17-320,0 0-64,32-1-64,-16-16 320,17 0-192,16-16 64,0 0-128,-17 0 448,1-17-320,-1 1-1504,1-17 704</inkml:trace>
  <inkml:trace contextRef="#ctx0" brushRef="#br0" timeOffset="1">1312 0 5056,'33'33'1888,"-33"-33"-1472,65 99-128,-32-34 416,0-32-448,16 32 480,0 1-448,33-17 352,-17-16-352,1 16-2048,0-33 928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17 951 2656,'-13'-14'837,"12"14"-820,1-1 0,-1 1 0,1-1-1,0 1 1,0-1 0,-1 1 0,1-1 0,0 0-1,0 1 1,-1-1 0,1 1 0,0-1 0,0 0-1,0 1 1,0-1 0,0 1 0,0-1 0,0 0 0,0 1-1,0-1 1,0 1 0,1-1 0,-1 0 0,0 1-1,0-1 1,0 1 0,1-1 0,-1 1 0,0-1-1,1 0 1,0 0 49,3-7 158,8-19 400,-9 20-544,-1 1 1,2 0-1,-1 1 0,1-1 1,-1 0-1,6-4 0,-4 4-29,0-2 11,5-6 18,1 1-1,0-1 0,1 2 1,23-20-1,70-35-43,-43 30-3,-54 32-23,107-61 183,0 17-48,-88 38-104,358-131 546,213-52-43,-73 60-325,-446 114-11,-44 10 21,-21 8-84,-14 2-144,0 0 0,0 0 1,0 0-1,0 0 1,0 0-1,1 0 0,-1 0 1,0 0-1,0 0 0,0 0 1,0 0-1,0 0 0,1 0 1,-1 0-1,0 0 0,0 0 1,0 0-1,0 0 0,1 0 1,-1 0-1,0 0 0,0 0 1,0 0-1,0 0 0,1 0 1,-1 0-1,0 0 1,0 0-1,0 0 0,0 0 1,0 0-1,0 1 0,1-1 1,-1 0-1,0 0 0,0 0 1,0 0-1,0 0 0,0 0 1,0 1-1,0-1 0,0 0 1,-13 14-66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3136,'0'-30'1696,"0"30"-1688,0 0 0,0 0 0,0 0 0,0 0 0,0 0 0,0 0 0,0 0-1,0 0 1,0-1 0,0 1 0,0 0 0,0 0 0,0 0 0,0 0 0,0 0 0,0 0 0,0 0 0,0 0 0,0 0 0,0 0 0,0-1 0,0 1 0,1 0 0,-1 0 0,0 0 0,0 0 0,0 0 0,0 0-1,0 0 1,0 0 0,0 0 0,0 0 0,0 0 0,0 0 0,0 0 0,0 0 0,0 0 0,1-1 0,-1 1 0,0 0 0,0 0 0,0 0 0,0 0 0,0 0 0,0 0 0,0 0 0,0 0 0,0 0 0,0 0-1,1 0 1,-1 0 0,0 0 0,0 0 0,0 0 0,0 0 0,0 1 0,4-2 116,-1 1-57,-1 0-1,1 0 0,-1 0 0,1 0 0,-1 1 1,0-1-1,1 0 0,3 2 0,-2 0-22,1 0 0,-1 0 0,0-1 0,1 1 0,-1-1 0,1 0 0,0-1 0,-1 1 0,1-1-1,5 0 1,0 0 46,0 1 0,16 3-1,23 7 338,-14-7-237,-19-3-104,0 1-1,-1 0 1,0 2 0,17 4-1,43 27 146,-52-23-120,-21-11-93,0 0 1,1 0-1,-1 0 1,0 1-1,-1-1 1,1 1-1,0-1 1,0 1-1,-1 0 1,1-1-1,0 1 1,-1 0-1,0 0 1,0 0-1,1 0 1,-1 0-1,0 1 1,1 2-1,-2-1 13,1-1 0,-1 0 0,0 0 0,0 1 0,0-1 0,-1 0 0,1 0-1,-1 1 1,1-1 0,-1 0 0,0 0 0,-2 3 0,-2 5 50,0 0-1,-1-1 1,-1 0-1,0-1 1,0 1-1,-15 13 1,-19 23 65,30-33-291,-1 0 1,0-1 0,0 0-1,-28 20 1,10-13-3578,29-18 3579,1 0 0,-1-1 0,1 1 0,-1 0 0,1-1 0,-1 1 0,1 0 0,0 0 0,-1 0 0,1-1 0,0 1 0,0 0 1,0 0-1,-1 0 0,1 0 0,0 0 0,0-1 0,1 3 0,-1-3 128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0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3968,'0'0'1285,"6"0"-768,46 1 695,112-5 1176,-58-7-1924,6 6-149,-8-6 53,-58 8-255,0 0-9,56-10-1,-12 0-29,-36 7 12,-20 0-19,-19 3 179,-1 1 0,22-1 0,-33 3-608,-6 0-566,-14 0-2080,-13 0 848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98 2912,'-17'0'1296,"17"-2"-1013,0 2-270,1-1 1,-1 1 0,0 0 0,0 0 0,0 0 0,0-1 0,0 1 0,0 0 0,0 0 0,0 0 0,0-1 0,0 1 0,0 0 0,0 0 0,0 0 0,0-1 0,0 1 0,0 0 0,0 0 0,0 0 0,0-1 0,0 1 0,0 0 0,-1 0 0,1 0 0,0-1-1,0 1 1,0 0 0,0 0 0,0 0 0,0 0 0,-1-1 0,1 1 0,0 0 0,0 0 0,0 0 0,0 0 0,-1 0 0,1 0 0,0 0 0,0 0 0,0 0 0,-1-1 0,1 1 0,0 0 0,0 0 0,-1 0 0,-8 8 398,6-6 185,3-4-127,0-9 170,0 8-299,3 6-314,-3-2-29,1-1 0,0 1 1,0 0-1,0-1 0,0 1 1,0-1-1,0 1 0,0-1 1,0 1-1,0-1 0,0 0 1,0 1-1,0-1 0,0 0 1,0 0-1,2 0 0,21-3 1,-16 1 11,0 0 0,0 1 0,13-1 0,10 2 26,99-3 67,-20-8 20,-52 8-76,113-13 156,-7 1-33,-101 11-84,-2-1-29,72-3 4,-110 7 76,1-1 0,46-9-1,-40 8-152,-57 3-1189,-6 0 320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2912,'-11'0'718,"15"0"-12,23 3 174,-19 1-600,0 0 0,0 1-1,0 0 1,11 10 0,-9-7-51,1 0-1,12 6 1,10 8 31,-27-18-220,0 0 1,0 0-1,11 6 0,7-4 53,-20-6-67,0 1 0,0 0 0,0 0 0,0 0 0,0 1 0,-1-1 0,1 1-1,-1 0 1,5 3 0,1 0 120,12 7 137,-20-12-266,0 1-1,-1 0 1,1-1 0,0 1 0,0-1-1,-1 1 1,1 0 0,0 0 0,-1-1-1,1 1 1,-1 0 0,1 0 0,-1 0-1,1 0 1,-1-1 0,0 1 0,1 0-1,-1 1 1,-1 2 65,0-1 0,0 0-1,-1 1 1,1-1 0,-1 0 0,1 0-1,-1 0 1,-3 4 0,1-4-57,1 0 0,-1-1 1,1 1-1,-1-1 0,0 0 0,1 0 0,-1 0 1,-7 1-1,-42 10 199,50-12-206,-43 12 100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2560,'0'-30'1403,"0"28"-859,0-1-86,0-3 345,0 8-257,0 19 5,0 30 2,0 99 242,8-58-473,1 7 7,-10-79-337,1-6 186,0-1-1,3 25 0,-3-35-198,1-1 0,-1 1-1,1-1 1,0 1-1,0-1 1,0 1-1,0-1 1,0 1 0,1-1-1,-1 0 1,0 0-1,1 1 1,0-1-1,0 0 1,-1 0-1,1-1 1,0 1 0,1 0-1,2 2 1,-3-4-17,-1 1 0,1-1 0,-1 0 0,1 1 0,-1-1 0,1 0 1,-1 0-1,1 0 0,1 0 0,-3 0 33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3232,'-16'16'1184,"16"-16"-896,0 17-96,0-1 384,0 0-352,0 17 544,0 16-448,0 0 64,0-16-224,0 33 192,16-17-224,-16 0 256,17 0-256,-17 0 96,0-16-128,-17 0-2656,17-17 1376</inkml:trace>
  <inkml:trace contextRef="#ctx0" brushRef="#br0" timeOffset="0.5">33 394 5152,'-32'-16'1888,"32"16"-1440,32 0-160,-15 0 0,-1 0-224,17-17 896,0 17-544,16-16 64,0 16-320,-16-16 256,16 16-224,0 0-320,-16 0 64,-17-17-2400,17 17 1376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2400,'-13'0'779,"12"0"-774,1 0 0,0 0 0,0 0 1,0 0-1,0 0 0,0 0 0,0 0 0,0 0 1,0 0-1,0 0 0,-1 0 0,1 0 1,0 0-1,0 0 0,0 0 0,0 0 1,0 0-1,0 0 0,0 0 0,0 0 1,0 0-1,0 0 0,-1 0 0,1 0 1,0 0-1,0 0 0,0 0 0,0 0 1,0 0-1,0-1 0,0 1 0,0 0 0,0 0 1,0 0-1,0 0 0,0 0 0,0 0 1,0 0-1,0 0 0,0 0 0,0 0 1,0 0-1,0-1 0,0 1 0,0 0 1,0 0-1,0 0 0,0 0 0,0 0 1,0 0-1,0 0 0,0 0 0,0 0 1,0-1-1,0 1 0,0 0 0,0-11 406,0 11-388,0 0 0,0 0 0,0 0 1,0 0-1,0 0 0,0 0 0,0 0 1,0-1-1,0 1 0,0 0 0,0 0 0,0 0 1,0 0-1,0 0 0,0 0 0,0 0 0,0 0 1,0 0-1,0 0 0,0-1 0,0 1 0,0 0 1,0 0-1,0 0 0,0 0 0,0 0 0,0 0 1,0 0-1,0 0 0,0 0 0,0 0 0,0 0 1,0 0-1,0 0 0,1 0 0,-1-1 0,0 1 1,0 0-1,0 0 0,0 0 0,0 0 0,0 0 1,0 0-1,0 0 0,0 0 0,0 0 0,1 0 1,-1 0-1,0 0 0,0 0 0,0 0 0,0 0 1,0 0-1,0 0 0,0 0 0,1 1 1,-1-1 29,1 0 1,-1 0 0,1 0 0,-1-1 0,1 1 0,-1 0 0,1 0 0,-1 0 0,1 0 0,-1 0 0,1-1 0,-1 1 0,1 0 0,-1 0 0,1-1 0,-1 1 0,1 0 0,-1-1 0,0 1 0,1 0 0,-1-1 0,1 1 0,-1-1 0,0 1 0,1-1 0,-1 0-3,1 0 1,-1 0 0,1 1-1,-1-1 1,1 0 0,0 1-1,-1-1 1,1 1 0,0-1-1,-1 1 1,1-1 0,0 1-1,0 0 1,0-1 0,-1 1-1,1 0 1,0-1 0,0 1-1,0 0 1,0 0 0,-1 0-1,1 0 1,0 0 0,0 0-1,1 0 1,11 0 277,-5 1-132,1-1-1,-1 0 0,17-4 1,-21 3-163,9-2 57,0 0 1,0 0-1,23 0 1,-13 3 49,-11-1-46,1 1 0,21 3 0,-8 4 110,-20-5-161,1-1 1,-1 1-1,0-1 1,9 0-1,18-1-743,-28 3-1807,9 11 666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1541 3072,'-13'-14'976,"10"12"-587,3 2-250,0-3-256,0-7 25,-1 5 105,1-1-1,0 1 1,0 0-1,1-1 1,2-9 0,24-160 707,-23 65-243,-2 26-43,1 48-283,2-32 93,-10-18 95,-1-27 175,5 71 16,-1-1 0,-12-63 0,7 68-118,-2 0-30,2-1-1,-2-54 1,8 83-364,1 0 1,-2 0-1,-2-13 1,0-8-88,4 24 46,1 1 0,0-1-1,3-9 1,1-14-108,-5 27 115,0 0 0,0 0-1,0 0 1,1-1 0,-1 1 0,1 0-1,0 0 1,0 0 0,0 0-1,0 1 1,1-1 0,-1 0-1,1 0 1,2-2 0,-3 3 4,0 0 2,0 1 0,0 0 0,0-1 0,1 1 0,-1 0 0,0 0 0,1 0 0,-1 0 0,0 0 0,1 0 0,0 0 0,1 0 0,8-6-116,-7 1 65,-4 6 60,0-1 1,0 1 0,0-1 0,0 1-1,0 0 1,1-1 0,-1 1 0,0 0-1,0-1 1,0 1 0,1 0 0,-1-1-1,0 1 1,0 0 0,1 0 0,-1-1-1,0 1 1,1 0 0,-1 0-1,0-1 1,1 1 0,-1 0 0,1 0-1,-1 0 1,0 0 0,1 0 0,-1 0-1,0-1 1,1 1 0,-1 0 0,1 0-1,-1 0 1,0 0 0,1 0-1,-1 1 1,1-1 0,-1 0 0,0 0-1,1 0 1,-1 0 0,0 0 0,1 0-1,-1 1 1,1-1 0,-1 0 0,0 0-1,1 1 1,-1-1 0,14 11 42,-14-10-38,1-1 0,-1 1 0,0-1 0,1 1 0,-1 0 0,0-1 0,1 1 0,-1 0 0,0-1 0,0 1 0,0 0 0,0-1 0,0 1 0,1 0 0,-1-1 0,0 1 0,-1 0 0,1-1 0,0 1 0,0 0 0,0 0 0,0-1 0,0 1 0,-1 0 0,1-1 0,0 1 0,-1 0 0,0 2 12,-2 7 14,-11 26 79,4-19 14,7-12-100,3-4-15,0-1 1,-1 1-1,1 0 1,0-1-1,-1 1 0,1-1 1,0 1-1,-1 0 1,1-1-1,-1 1 0,1-1 1,-1 1-1,1-1 1,-1 1-1,0-1 1,1 0-1,-1 1 0,1-1 1,-1 0-1,0 1 1,0-1-1,-5 3 34,4-2-26,-13 5 52,14-6-66,1 0 0,-1-1 0,0 1-1,0 0 1,1 0 0,-1 0 0,0-1 0,0 1 0,1 0 0,-1-1 0,1 1-1,-1-1 1,0 1 0,1-1 0,-1 1 0,1-1 0,-2 0 0,2 0-4,-1 1 0,1-1 1,0 1-1,-1-1 1,1 0-1,0 1 0,-1-1 1,1 0-1,0 1 0,0-1 1,0 0-1,-1 1 0,1-1 1,0 0-1,0 1 1,0-1-1,0 0 0,0 0 1,0 1-1,0-1 0,1 0 1,-1 1-1,0-2 0,1 0-12,-1-6 10,2-39 42,-2 43-35,1 0-1,0 0 1,0 0 0,0 0 0,1 0 0,-1 0-1,1 0 1,3-5 0,4-5 36,-6 11-20,0 0 1,-1-1-1,0 0 0,1 1 1,-2-1-1,1 0 1,0 0-1,-1 0 0,1 0 1,-1 0-1,0 0 0,-1-1 1,1 1-1,-1 0 0,0 0 1,0-7-1,0 7 106,0-1 0,1 1-1,0 0 1,0 0 0,0 0 0,0 0 0,1 0-1,-1 0 1,4-6 0,1-3 339,1 8-292,-7 5-173,1-1 0,-1 1-1,1 0 1,-1 0 0,0-1 0,1 1-1,-1 0 1,0 0 0,1-1 0,-1 1-1,0 0 1,1-1 0,-1 1 0,0 0-1,0-1 1,1 1 0,-1 0 0,0-1-1,0 1 1,0-1 0,0 1 0,1-1-1,-1 1 1,0 0 0,0-1 0,0 1-1,0-1 1,0 1 0,0-1 0,0 0-1,0-1-83,0 4-22,0 26-1130,0-26 544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34 159 3648,'14'13'1173,"-14"-13"-1155,0 1 0,1-1 0,-1 0 0,0 0 0,0 1 0,1-1 1,-1 0-1,0 0 0,0 0 0,1 1 0,-1-1 0,0 0 0,1 0 0,-1 0 0,0 0 0,1 0 0,-1 0 0,0 0 0,1 0 0,-1 0 0,0 0 0,1 0 0,-1 0 0,0 0 0,1 0 1,59 0 892,-58 0-869,0 0-1,0 0 0,-1-1 0,1 1 1,0-1-1,0 1 0,-1-1 0,1 1 1,0-1-1,-1 0 0,1 0 0,0 0 1,2-2-1,16-18 80,-18 17-91,1 1 0,-1 0 0,1 1 1,0-1-1,0 0 0,0 1 0,0-1 0,0 1 0,1 0 0,5-3 0,0 3 47,-8 2-64,0 0 1,1-1-1,-1 1 0,0 0 1,1-1-1,-1 1 0,0-1 1,0 1-1,0-1 0,2-1 1,-2 1 4,0 0-1,0 0 1,-1-1 0,1 1-1,-1 0 1,1 0 0,-1-1 0,1 1-1,-1 0 1,1-3 0,1-5 75,1 1-6,2-5 76,-11-8 133,4 14-186,2 6-85,-1 0 0,1 0 0,0 0 1,0 0-1,-1 0 0,1 0 0,0 1 1,-1-1-1,1 0 0,-1 0 0,1 0 0,-1 0 1,0 1-1,1-1 0,-1 0 0,0 0 1,1 1-1,-2-2 0,-5-3 258,5 2-166,2 3-108,0-1 0,0 1 0,0 0 0,0 0 1,-1-1-1,1 1 0,0 0 0,0 0 0,0 0 1,0-1-1,-1 1 0,1 0 0,0 0 0,0 0 0,0-1 1,-1 1-1,1 0 0,0 0 0,0 0 0,-1 0 0,1 0 1,0-1-1,0 1 0,-1 0 0,1 0 0,0 0 1,-1 0-1,-26 8 625,8-4-355,15-3-221,0 0 0,-1-1 0,1 2 0,0-1 0,0 0 0,0 1 0,0 0 0,0 0 0,-6 4 0,-4 6 31,0 1 0,1 0 0,1 1 0,0 0-1,-18 29 1,27-37-92,0-1-1,0 1 0,1 0 0,0 0 1,0 0-1,0 0 0,1 0 0,0 0 1,0 0-1,1 0 0,0 0 0,0 10 1,0-4-13,1 3 3,0 0 0,0 0 0,1 0 0,1 0 0,1 0 0,7 19 0,-9-27-33,1 0 1,0-1-1,0 1 1,1-1-1,0 0 1,0 0 0,0 0-1,1-1 1,0 1-1,0-1 1,0-1-1,1 1 1,0 0-1,11 6 1,-14-10-151,-1 0 0,1 1 0,0-1 0,0 0 0,0-1 0,0 1-1,0 0 1,0-1 0,0 0 0,0 1 0,0-1 0,0-1 0,0 1 0,1 0 0,-1-1 0,0 1 0,0-1 0,4-2-1,-3 2-189,2 0-155,0 0-1,0 1 1,9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5632,'-41'14'1834,"41"-14"-1801,-1 0-1,0 1 0,0-1 0,1 0 1,-1 0-1,0 1 0,0-1 0,1 1 1,-1-1-1,0 0 0,1 1 0,-1 0 1,1-1-1,-1 1 0,1-1 0,-1 1 1,1-1-1,-1 1 0,1 0 0,-1 0 1,1 0-1,-6 8 106,-1 0 1,-8 8 0,-15 8 383,8 2-196,-5-4-5,22-20-284,0 2 0,-1-1 0,1 0 0,-7 9 0,7-5-47,0 0 1,0 0-1,-7 16 0,11-21-2,0 0 0,-1 0 0,2 0 0,-1 0 0,0 0 0,1 0 0,-1 0 0,1 0-1,0 0 1,0 1 0,0-1 0,0 0 0,2 5 0,0-2-30,1 0 0,0-1 0,0 1 0,1-1 0,0 0 0,0 0 0,5 6 0,-3-6 39,1 0 0,-1-1 0,0 0-1,1 0 1,0-1 0,10 5 0,23 12 177,-37-18-151,0 0 0,0 0 0,0 0 0,-1 1 1,1-1-1,-1 1 0,1 0 0,-1 0 0,0 0 0,2 4 0,-3-6-9,-1 1 0,1-1 0,0 1 0,-1 0 0,1-1 0,-1 1 0,0 0 0,0-1 0,0 1 0,0 0 0,0-1 0,0 1 0,0 0 0,0 0 1,0-1-1,-1 1 0,1 0 0,-1-1 0,0 1 0,1-1 0,-1 1 0,0-1 0,0 1 0,0-1 0,0 1 0,0-1 0,0 0 0,0 0 0,0 1 0,-1-1 0,1 0 0,0 0 1,-2 1-1,-5 3 39,0 0 1,0-1 0,0 0-1,-14 5 1,15-6-32,0 0 3,1-1 0,-1 1 1,0-1-1,0 0 0,0-1 1,0 0-1,-14 1 0,-12-2 45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5312,'-32'16'1952,"32"-16"-1504,-33 66-128,0-17-32,33 17-224,-16 16 192,16 16-160,-17 0 96,1 1-96,16-1-1760,-17-16 928,17 0-96,-16-17 544,0-15-2624,-1-18 1600</inkml:trace>
  <inkml:trace contextRef="#ctx0" brushRef="#br0" timeOffset="1">1 574 2912,'16'-33'1056,"-16"33"-800,33-17-96,-17 17 288,0-16-288,17 16 64,0 0-128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7648,'-33'-33'2816,"33"33"-2176,-33 0-192,17 0 128,-1 0-416,1 0-160,0 0 0,-1 16-704,17 1 384,0 16-2560,0 16 1600</inkml:trace>
  <inkml:trace contextRef="#ctx0" brushRef="#br0" timeOffset="1">82 508 5408,'0'33'1984,"0"-33"-1536,-16 16-128,-1 1 800,17-17-672,0 0-32,-16 16-256,16-16-128,0 16 0,0-16-192,0 17 96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460 328 3232,'-19'58'1456,"15"-46"-1128,1 0 0,1 1 0,0-1 0,0 1 0,1 18 0,2-9 453,0-12-361,-1 0 0,0 0-1,-1 0 1,-3 21 0,3-29-341,0 0 1,0 0 0,0 0 0,-1 0-1,1-1 1,-1 1 0,1 0 0,-1 0-1,0-1 1,1 1 0,-1-1 0,0 0-1,0 1 1,-4 1 0,-10 8 441,8-2-284,7-8-196,-1 1 1,1 0 0,-1 0 0,0-1 0,1 1 0,-1-1 0,0 1-1,-2 0 1,0 0 29,-1-1 0,1 1-1,-1-1 1,1 0 0,-1-1-1,0 1 1,-4-1 0,-44-1 469,19 0-195,24 1-286,0 0-1,0-1 1,1 0 0,-12-3-1,-31-17 81,27 14-102,22 6-53,-1 0-1,1 1 0,-1-1 1,1-1-1,-1 1 1,1 0-1,0-1 0,0 0 1,0 1-1,0-1 0,0-1 1,0 1-1,0 0 0,1-1 1,-1 1-1,-2-4 1,0-1-610,1 0 1,-1 0-1,1-1 1,0 1-1,1-1 1,-4-13-1,6 15 9,0 0 0,0 1 0,1-10 1,0 14 582</inkml:trace>
  <inkml:trace contextRef="#ctx0" brushRef="#br0" timeOffset="1">394 17 4480,'-16'-16'1664,"16"16"-1312,16 0-64,1 0-32,-17 0-192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3328,'0'0'1061,"0"3"-634,0-1-305,0 0 0,1 0 0,-1 0 0,1-1 0,0 1 0,-1 0 0,1 0 0,0-1 0,0 1 0,2 2 0,2 4 18,-5-6-83,1-1 0,-1 1 0,0-1 0,1 1 0,-1-1 0,0 1 0,0-1 0,0 1 0,0 1 0,0-2-20,0 1 1,0-1-1,0 1 1,1-1-1,-1 1 1,0-1-1,1 1 1,-1-1-1,1 2 0,1 1 13,0 1 0,0-1-1,0 0 1,0 1 0,-1-1-1,0 1 1,0 0 0,0 0-1,-1-1 1,0 1-1,1 0 1,-2 8 0,1-9-36,0 1 1,1-1-1,0 0 0,0 0 1,0 0-1,0 0 1,0 0-1,1 0 0,3 6 1,-1-3-2,-4-7-10,0 1 1,0-1 0,0 1 0,0-1 0,0 0-1,1 1 1,-1-1 0,0 1 0,0-1-1,0 1 1,1-1 0,-1 0 0,0 1 0,1-1-1,-1 0 1,0 1 0,1-1 0,-1 0 0,1 1-1,-1-1 1,1 0 0,-1 0 0,0 0 0,1 1-1,-1-1 1,1 0 0,-1 0 0,1 0 0,-1 0-1,1 0 1,-1 0 0,1 0 0,-1 0-1,1 0 1,0 0 0,1 0 17,-2 0-197,3-3-122,-1 2 211,-1 0 0,0 0-1,0-1 1,0 1 0,0 0 0,0-1 0,0 1 0,0-1 0,-1 0 0,1 1 0,0-1-1,-1 1 1,1-1 0,-1 0 0,0 0 0,1 1 0,-1-4 0,0 4-3,0-1 0,0 0 0,0 1 0,1-1 0,-1 1 0,1-1 0,-1 0 0,1 1 1,-1-1-1,1 1 0,0-1 0,1 0 0,5-12-208,-7-2 161,0 14 136,0 0 0,0 0 1,0 0-1,0 0 1,0 0-1,1 0 1,-1 0-1,1 0 1,-1-1-1,1 1 1,1-3-1,9 0 423,-7-1-208,-4 5-194,0 1 1,0 0-1,0-1 0,0 1 1,0-1-1,0 1 0,1 0 1,-1-1-1,0 1 0,0 0 1,0-1-1,1 1 0,-1 0 1,0 0-1,1-1 0,-1 1 1,0 0-1,1 0 0,-1-1 1,0 1-1,1 0 0,-1 0 1,0 0-1,1-1 0,-1 1 1,0 0-1,1 0 0,-1 0 1,1 0-1,-1 0 0,0 0 1,1 0-1,-1 0 0,1 0 1,-1 0-1,0 0 0,1 0 1,-1 0-1,1 1 0,-1-1 1,0 0-1,1 0 0,-1 0 1,0 0-1,1 1 0,-1-1 0,0 0 1,1 1-1,7 3 262,20 8 636,-6 1-618,7 4-184,-18-11-83,0-1 1,0-1-1,0 0 0,0 0 1,1-1-1,-1 0 0,21 1 1,30-4 520,-58 0-563,-1 0 0,1 0 0,-1-1 0,0 1-1,1-1 1,-1 0 0,0 0 0,0 0 0,6-3-1,2-1-52,-9 5 20,0-1 0,0 1 0,0-1 0,1 0 0,-1 0 0,0 0 0,0 0 0,0 0 0,0-1 0,-1 1 0,1 0 0,0-1 0,2-3 0,-3 2-68,0 1 1,0-1-1,0 0 0,0 0 0,-1 0 1,0 0-1,1 1 0,-1-1 0,-1-6 0,1 3-64,0 4 140,0 0 1,-1 1 0,1-1-1,0 0 1,0 0-1,1 1 1,-1-1-1,0 0 1,1 1-1,-1-1 1,2-3-1,14-8-142,-14 13 217,-1 1-1,1 0 0,-1 0 0,0 0 0,1 0 0,-1 0 0,0 0 0,0 0 0,2 2 0,15 13 258,0-5 31,27 11 0,-26-13-60,25 15-1,-38-20-241,0 0 0,1 0 1,0 0-1,0-1 0,0 0 1,0 0-1,9 2 0,-13-4 46,1-1-1,0 1 1,0-1 0,8 0-1,11-2-152,-1-1 0,42-11 0,-61 14-28,-1-1-1,1 0 1,-1 0-1,0 0 1,1-1 0,-1 1-1,0 0 1,0-1 0,0 1-1,0-1 1,0 0-1,3-3 1,0-2-412,-1 1 1,7-14-1,3-3-1050,2 4 247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3808,'-16'-33'1408,"16"33"-1088,-17 0-96,17 17 736,0-1-576,0 1 256,0 32-352,0 0-96,0 16-128,0 1 96,0-17-96,0 17-96,0-17 0,17-16-128,-17-1 96,0-15-960,16-1 576</inkml:trace>
  <inkml:trace contextRef="#ctx0" brushRef="#br0" timeOffset="1">312 99 4576,'16'-33'1664,"-16"33"-1280,0 16-96,-16-16 1728,16 17-1152,-17 48 864,1-16-1024,0 17-160,16-17-352,0 0-64,16 0-64,0-16-1120,17 0 608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12 4576,'1'-11'1805,"-4"22"-1242,-41 74 365,19-22-747,18-50-162,-1-1 1,0 0-1,-1-1 1,0 1-1,-11 9 0,-59 50 71,47-43-40,1 1-13,4-4-34,-51 36 0,37-36-18,16-10 36,-38 30-1,14-4 12,3-17-21,41-21-34,0 0-1,0 1 1,0-1-1,1 1 1,-1 0-1,1 0 1,0 1-1,0-1 1,-4 9-1,4-8-80,2 1 0,-1 0 0,-2 9 0,5-12 99,1-1 0,0 0 0,0 0 0,0 1 0,0-1 0,0 0 0,0 0 0,0 0 0,2 2 0,18 24 222,-20-28-213,22 26 96,1-1 0,30 24 0,17 15-21,-17-4-21,-8-20 26,-29-25 216,30 31-1,-25-17-25,24 24 412,-34-41-411,0 0-1,-1 1 1,17 27 0,-28-39-255,0 0 0,1 0 0,0 0 0,-1 0 0,1 1 0,-1-1 0,1 0 0,0 0 0,0 0 0,0 0 0,0 0 1,-1-1-1,1 1 0,0 0 0,2 1 0,0 0-75,3 0-563,7-2 154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65 165 4576,'-41'0'1450,"34"1"-1073,4 9-172,1-5-167,-1 6 43,0 1 0,1 0 1,0 0-1,1 0 0,0 0 0,1 0 1,3 23-1,8 14 265,-9-28-240,4 20 44,18 28 26,1 13-85,28 41 7,-30-72-79,-2-5 33,2-1 0,32 47-1,-6-12 194,-47-78-192,0 1-1,-1-1 0,1 1 0,0 0 1,-1 0-1,0 0 0,0 0 1,0 0-1,0 0 0,0 0 0,-1 0 1,1 0-1,-1 0 0,0 6 0,0-12-51,1 0 0,-1 0 0,1 0 0,0 0 0,-1 0 0,3-4 0,5-20-2,-6 10-13,-1-28 0,1-21-44,9-14 10,-8 50 21,-2 9 9,2 1-1,0-1 1,6-20-1,-1 14 19,14-56 144,-16 53 192,1 24-158,-3 4-52,-1-4 154,-2 6-268,-1-1 0,0 1 0,0 0 1,0-1-1,0 1 0,0-1 0,1 1 1,-1 0-1,0-1 0,0 1 0,0 0 1,1-1-1,-1 1 0,0 0 0,1 0 1,-1-1-1,0 1 0,1 0 0,-1 0 1,0 0-1,1-1 0,-1 1 0,0 0 1,1 0-1,-1 0 0,0 0 0,1 0 1,-1 0-1,1-1 0,-1 1 0,0 0 1,1 0-1,-1 0 0,1 1 0,-1-1 1,0 0-1,1 0 0,-1 0 0,1 0 1,-1 0-1,0 0 0,1 0 0,-1 1 1,0-1-1,1 0 0,-1 0 0,0 1 1,1-1-1,0 1 28,1 0-1,-1 0 1,0 0 0,0 0-1,0 1 1,0-1-1,0 0 1,0 1 0,0-1-1,0 0 1,0 1 0,-1-1-1,1 1 1,0-1-1,-1 1 1,1-1 0,-1 1-1,0 0 1,0-1 0,1 1-1,-1 2 1,2 10 101,1-7-46,-1 1 0,2 0 0,3 7-1,7 15 55,-1 4-19,-6-15-129,0 0-1,1 0 0,12 17 1,-17-30 16,2 0 0,-1-1 1,1 1-1,0-1 0,0 0 1,0 0-1,0 0 1,1-1-1,0 0 0,0 0 1,0 0-1,12 4 1,-8-4 79,0-1 1,1 0-1,0-1 1,19 3-1,-27-5-63,1 0-1,0 1 1,0-1 0,0-1-1,0 1 1,0 0 0,0-1-1,-1 0 1,1 0 0,0 0-1,0-1 1,-1 1 0,1-1-1,-1 1 1,0-1 0,1-1-1,3-2 1,-3 1-9,-1-1 0,0 0 0,1 0-1,-2 0 1,4-6 0,24-44 178,-20 41-154,-6 8-27,0 1 1,-1 0-1,6-12 1,13-51 137,-3 29-94,-8 18-63,11-34-114,24-88 0,-35 106 125,4-19-3,-10 35-33,13-36 1,7 6-48,-19 25-16,-6 22 43,1 0 0,0 0 0,0 1-1,0-1 1,0 0 0,1 0 0,-1 1-1,1-1 1,4-5 0,10-18-1014,0 8 315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3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4640,'32'16'1728,"-32"-16"-1344,17 0-96,-1-16 448,17 16-448,0-16 192,0-1-320,-1 1 64,1 0-128,0-1-128,-17 17 0,-16 17-2592,17-1 1440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3552,'0'0'1312,"0"0"-992,16 32-128,-16 1 1248,0-16-832,-16 15 320,16 1-544,0 0 0,0 16-256,0-16 224,0 16-224,0-33-960,-16 17 448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4480,'-13'-27'1445,"13"26"-1430,0 1 0,0 0 0,0 0 0,0 0 0,-1 0 0,1-1 0,0 1 0,0 0 0,0 0 0,0 0 0,0 0 0,0-1 1,0 1-1,1 0 0,-1 0 0,0 0 0,0 0 0,0-1 0,0 1 0,0 0 0,0 0 0,0 0 0,0 0 0,0-1 0,0 1 0,0 0 0,1 0 0,-1 0 0,0 0 0,0 0 0,0 0 0,0-1 0,0 1 0,1 0 0,-1 0 0,0 0 0,0 0 0,0 0 0,0 0 0,1 0 0,-1 0 0,0 0 0,0 0 0,0 0 0,1 0 0,-1 0 0,0 0 0,0 0 1,0 0-1,1 0 0,5 0 109,-6 0-117,0 0 0,0 0 0,0 0-1,0 0 1,0 0 0,0 0 0,0 0 0,0 0 0,1 0 0,-1 0 0,0 0 0,0 0 0,0 0 0,0 0 0,0 0 0,0 0-1,0 0 1,0 0 0,0 0 0,0 0 0,1 0 0,-1 0 0,0 0 0,0 0 0,0 0 0,0 0 0,0 0 0,0 1 0,0-1 0,0 0-1,0 0 1,0 0 0,0 0 0,0 0 0,0 0 0,0 0 0,1 0 0,-1 0 0,0 0 0,0 0 0,0 0 0,0 1 0,0-1-1,0 0 1,0 0 0,0 0 0,0 0 0,0 0 0,0 0 0,0 0 0,0 0 0,0 0 0,0 1 0,0-1 0,0 0 0,-1 0-1,2 4 72,0 0 0,1 0 1,-1 0-1,0-1 0,1 1 0,0 0 0,0-1 0,0 1 0,4 4 0,7 13 107,-5-5-43,-3-5-36,0-1-1,13 18 0,4 0 155,43 44-1,-50-59-191,0 0 0,0 0 0,1-2 0,30 17 0,-20-15-28,43 23-123,-59-31 139,-1 0 0,1 0 0,0-1 0,0 0-1,1-1 1,-1 0 0,1-1 0,-1 0 0,1 0-1,0-1 1,0-1 0,13-1 0,-22 1-24,-1 0 0,1 1 0,0-1 1,0 0-1,0 0 0,0 1 0,0-1 0,-1 1 1,1 0-1,0-1 0,0 1 0,-1 0 1,3 2-1,-2-2 35,-1 0 1,1 0-1,-1 0 1,1-1 0,0 1-1,0 0 1,0-1-1,-1 1 1,1-1 0,0 0-1,0 1 1,0-1-1,2 0 1,4 0 93,-10 5-75,-9 12 110,9-12-164,0-2-10,0 1 0,0 0 0,0-1-1,0 1 1,-1-1 0,0 0 0,1 1-1,-1-1 1,0 0 0,-7 4 0,-2 3 82,0 0 0,1 0 0,0 2 0,1-1 0,-13 18 0,-49 86 329,16-22-56,10-30-113,-4 7 166,35-45-311,8-12-83,-1-1 0,0 1 0,-1-2-1,-12 14 1,9-12 25,1 0-1,-15 24 1,-4-2-13,27-24-528,6-19-1435,-2 7 1814,-1 1 0,1 0 0,0-1 0,0 1 0,0 0 0,-1-1 0,1 1 0,0 0 0,0 0 0,0 0 1,0 0-1,0 0 0,1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6144,'49'0'2272,"-49"0"-1760,66-16-160,-34 16 608,1-17-608,0 17-160,16 0-96,-32 0-32,15 0-32,1 0-1984,-17 17 1056</inkml:trace>
  <inkml:trace contextRef="#ctx0" brushRef="#br0" timeOffset="1">50 230 4640,'-50'32'1728,"50"-32"-1344,0 0-96,0 0 1728,33 0-1152,0 0 640,32 17-896,1-34-32,0 17-384,16 0 96,-33 0-160,16-16-3872,-16 0 2048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3232,'-16'16'1184,"16"-16"-896,-17 66-96,17-33 384,0 0-352,-16 16 128,32 0-224,-16 0-64,0 0-32,0 0 32,0-16-32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4064,'-16'0'1504,"16"0"-1184,33 0-64,16 0 704,-16 0-576,49-17 416,-17 17-480,17-33-96,16 17-128,1 0 128,-17 16-128,0-17 32,-17 17-64,-16 0 448,-16 17-288,-33-1-2496,0 17 1248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1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 2816,'-7'0'452,"5"1"-346,0-1 0,0 0 0,0 0-1,0 0 1,0 0 0,0-1 0,1 1 0,-1-1-1,0 1 1,-3-2 0,1-4 488,0 1-63,-9 3 674,2 2-762,8 0-107,0 3-139,-1 2-31,0 0-1,0 1 0,0 0 1,0 0-1,-3 9 0,-10 50 1092,13-46-957,-11 28-1,9-32-209,4-12-75,1 0 0,0 0 0,-1 0 1,1 0-1,0 1 0,1-1 0,-1 0 0,1 0 0,-1 1 0,1 4 0,0 38 81,0-45-88,0-1-1,0 1 0,0-1 1,-1 1-1,1 0 1,0-1-1,0 1 0,0-1 1,0 1-1,1-1 0,-1 1 1,0-1-1,0 1 1,0-1-1,0 1 0,0-1 1,1 1-1,-1-1 0,0 1 1,0-1-1,1 1 0,-1-1 1,0 0-1,1 1 1,-1-1-1,1 1 0,-1-1 1,0 0-1,1 1 0,-1-1 1,1 0-1,-1 0 1,1 1-1,-1-1 0,1 0 1,-1 0-1,1 0 0,6 4 156,-5-4-143,-2 1-30,1-1 0,0 1 0,0 0 0,0-1 0,0 0 0,0 1 0,-1-1 0,1 1 0,0-1 0,0 0 0,0 0 0,0 1 1,0-1-1,0 0 0,0 0 0,0 0 0,0 0 0,0 0 0,0 0 0,0-1 0,0 1 0,0 0 0,0 0 0,0-1 0,0 1 0,0-1 0,0 1 0,0-1 0,0 1 0,1-2 0,-1 2-16,1-1-26,-1 0 0,0 1 0,1 0 0,-1-1 0,1 1 0,-1 0 0,1 0 0,-1 0 0,3 0 0,15-3-873,6-11 244,-4 1-19,-12 10 444,-8 3 249,-1 0 1,0 0-1,1 0 0,-1 0 0,0 0 0,0 0 0,1 0 0,-1 0 0,0-1 0,0 1 0,1 0 0,-1 0 0,0 0 1,0 0-1,0 0 0,1-1 0,-1 1 0,0 0 0,0 0 0,0 0 0,1-1 0,-1 1 0,0 0 0,0 0 1,0-1-1,14-25-211,-13 23 199,2-2-2,2-5 304,-5 10-268,0 0 0,1 0 0,-1-1 0,0 1-1,0 0 1,0 0 0,1 0 0,-1 0 0,0 0 0,0 0 0,1 0 0,-1 0 0,0 0 0,0 0 0,1 0 0,-1 0-1,0 0 1,0 0 0,1 0 0,-1 0 0,0 0 0,0 0 0,0 0 0,1 0 0,-1 0 0,0 0 0,0 0-1,1 0 1,-1 1 0,0-1 0,0 0 0,0 0 0,1 0 0,-1 0 0,0 1 0,0-1 0,0 0 0,0 0-1,1 1 1,4 10 609,9-6 182,12 9-293,-18-9-455,1 0 1,0-1-1,1 0 1,-1 0-1,1-1 1,10 2-1,-5-3 86,1-1 1,0 0-1,23-2 0,6 0 207,-35 1-286,3 1 37,0-1 1,0-1-1,22-4 1,-32 4-50,1 0 0,-1 0 0,1 0 0,-1-1 0,0 1 0,1-1 0,-1 0 0,0 0 0,0 0 1,0 0-1,0 0 0,-1-1 0,1 1 0,-1-1 0,1 0 0,-1 0 0,0 0 0,3-5 0,-4 5-43,0 0 0,-1 0 1,1 0-1,-1 0 0,1 0 1,-1 0-1,0 0 0,0 0 1,-1 0-1,1 0 0,0 0 0,-1 0 1,-1-4-1,-9-15 86,5-8-37,-21-49-369,23 58-154,4 21 433,0-1 0,0 0 0,0 1 0,1-1 0,-1 1 0,0-1-1,0 1 1,0-1 0,0 1 0,1-1 0,-1 1 0,0-1 0,1 1 0,-1-1 0,0 1 0,1-1 0,-1 1 0,1-1 0,1 0-463,0 0-1,0 0 1,1 1 0,-1-1 0,0 1 0,0-1-1,0 1 1,1 0 0,-1 0 0,0 0 0,3 0-1,-5 0 366,17 0-2959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2080,'0'14'667,"0"-14"-663,0 0 1,0 1 0,0-1 0,0 0-1,0 0 1,0 0 0,0 0 0,0 0-1,0 1 1,0-1 0,0 0-1,0 0 1,0 0 0,0 0 0,0 0-1,0 0 1,0 1 0,0-1 0,0 0-1,1 0 1,-1 0 0,0 0 0,0 0-1,0 0 1,0 0 0,0 0 0,0 0-1,0 0 1,1 1 0,-1-1 0,0 0-1,0 0 1,0 0 0,0 0 0,0 0-1,1 0 1,-1 0 0,0 0-1,0 0 1,0 0 0,0 0 0,0 0-1,1 0 1,-1 0 0,0 0 0,0 0-1,0-1 1,0 1 0,0 0 0,0 0-1,1 0 1,-1 0 0,0 0 0,57 0 880,-53 0-814,1 1-1,-1-1 1,0 1-1,0 0 1,0 0 0,0 0-1,-1 1 1,1-1 0,0 1-1,-1 0 1,1 0-1,-1 0 1,6 4 0,-2 1 59,0 0 0,0 0 0,12 15 0,-14-14-75,0 0 0,-1 0 0,0 1 0,0-1-1,-1 1 1,3 9 0,-2-4-2,-1-5-7,-1-1-1,-1 1 1,1 0-1,-2-1 0,1 1 1,-1 0-1,0 0 0,-1-1 1,-2 15-1,1-9 29,-2 20 82,3-18 11,-1-1 0,0 1 1,-1-1-1,-7 20 0,6-24-84,0 0 0,0 0 0,-2-1 0,1 0 0,-1 0-1,0 0 1,-1-1 0,-1 0 0,1 0 0,-1 0 0,-1-1 0,1-1-1,-1 1 1,-15 8 0,-36 16 216,48-24-246,4-3-6,-1-1-1,-14 7 0,-7-5 52,14-4-52,9-1-32,1 1-2,1-1 0,-1 0 0,1-1 0,-1 1 0,-8-1 0,12-1-15,0 1 0,0 0-1,1-1 1,-1 1-1,0-1 1,1 0-1,-1 0 1,0 1-1,1-1 1,-1 0-1,1 0 1,0-1-1,-1 1 1,1 0 0,0 0-1,-1-1 1,1 1-1,0 0 1,0-1-1,0 1 1,-1-4-1,2 4-23,-1-1 0,1 1 0,-1 0 0,1 0 0,0-1 0,0 1-1,0 0 1,0 0 0,0-1 0,0 1 0,0 0 0,0 0 0,0-1-1,1 1 1,-1 0 0,0 0 0,1-1 0,0-1 0,13-19-159,-13 21 173,1-2-1,0 1 1,0-1-1,0 1 1,1 0-1,-1 0 1,1 0 0,-1 0-1,1 0 1,-1 1-1,7-3 1,-2 1 0,1 1-1,0 0 1,8-1 0,-7 2 11,4-1 5,-8 1 3,-1 0 0,1 0 0,-1 0 0,1 1 0,-1 0 0,1 0-1,-1 0 1,1 1 0,0-1 0,-1 1 0,1 0 0,-1 0 0,8 4-1,-1-1 91,-1 1-1,-1 0 1,1 1-1,-1-1 1,0 2-1,0 0 1,0 0 0,-1 0-1,0 1 1,10 13-1,-14-15-16,1 1-1,0-1 0,0-1 1,1 1-1,0-1 1,12 9-1,-2 0 154,-15-12-186,1 0 0,0-1 0,0 1 0,0-1 1,-1 1-1,2-1 0,-1 0 0,0 1 0,3 0 1,0-1-115,0 0 1,0 0 0,0 0-1,0-1 1,0 0-1,0 0 1,0 0 0,0 0-1,0-1 1,8-2-1,6-11-2961,11-2 832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67 722 2912,'-36'36'1296,"35"-35"-1216,0 0 1,0 0 0,-1 1-1,1-1 1,0 0-1,0 1 1,1-1 0,-1 1-1,0 0 1,0-1-1,1 1 1,-1-1 0,1 1-1,-1 0 1,1 0-1,0-1 1,0 4-1,0-4 5,-1 1-1,1 0 1,0 0-1,0-1 1,-1 1-1,1 0 1,-1-1-1,1 1 0,-1 0 1,0-1-1,0 1 1,0-1-1,0 1 1,0-1-1,0 0 1,0 1-1,-2 1 0,3-3-60,-1 1 0,1-1 0,-1 1 0,1-1 0,0 1 0,0-1 0,-1 1 0,1-1 0,0 1 0,0 0 0,0-1 0,0 1 0,-1-1 0,1 1 0,0 0 0,0-1 0,0 1 0,0 0 0,0-1 0,1 1 0,-1-1 0,0 1 0,0 0 0,0-1 0,0 1 0,1-1 0,-1 1 0,0-1 0,1 1 0,-1 0 0,1 0 43,10 12 205,-11-12-264,0-1 0,0 0 0,0 0 0,0 0 0,0 0 0,0 0 0,0 0 0,0 0 0,0 1 0,1-1 0,-1 0 0,0 0-1,0 0 1,0 0 0,0 0 0,0 0 0,0 0 0,0 0 0,0 0 0,1 0 0,-1 0 0,0 0 0,0 0 0,0 0 0,0 1 0,0-1 0,0 0 0,1 0 0,-1 0 0,0 0 0,0 0 0,0 0 0,0-1-1,0 1 1,0 0 0,0 0 0,1 0 0,-1 0 0,0 0 0,0 0 0,0 0 0,0 0 0,0 0 0,0 0 0,0 0 0,1 0 0,-1 0 0,0 0 0,0-1 0,0 1 0,0 0 0,0 0 0,0 0 0,0 0-1,0 0 1,0-1 0,126-124 840,-76 68-845,-15 18-54,-17 22 31,13-12-8,-10 0-16,32-57-1,-29 45 22,-10 19 18,16-38 0,-6-19-11,-7 33-29,-10 31 42,-1-1-1,-1 0 1,4-22-1,-7 14 178,-1-41 1,-1 39-108,0 25-61,0 0 0,0 0 0,0 0 0,0 0 0,0 0 0,0-1 0,-1 1 0,1 0 1,0 0-1,-1 0 0,1 0 0,0 0 0,-1-1 0,0 2 4,1-1 0,-1 1 0,1 0 0,-1-1 0,1 1 1,-1 0-1,1 0 0,-1 0 0,1-1 0,-1 1 0,1 0 0,-1 0 1,0 0-1,1 0 0,-1 0 0,1 0 0,-1 0 0,0 0 0,-2 1 69,1 6-40,-4 18-77,-5 46 1,8-46 13,-2 13-23,0 41 1,5 49 248,0-119-179,0-1-1,0 1 0,1-1 0,1 0 0,0 1 0,0-1 0,0 0 1,1 0-1,0 0 0,1 0 0,-1-1 0,7 10 0,-8-15-20,-1-1-1,1 1 0,-1 0 1,1-1-1,0 1 1,0-1-1,-1 0 0,1 1 1,0-1-1,0 0 0,0 0 1,0-1-1,0 1 1,1 0-1,-1-1 0,0 1 1,5 0-1,-4-1 6,1 0 0,-1 0 0,1 0 0,-1 0 0,1 0 0,-1-1 0,0 0 0,1 0 0,-1 0 0,6-2 0,24-22-162,-24 19 115,-6 4 17,0 0 0,0 0 1,0-1-1,-1 1 1,5-6-1,15-32-318,-12 25 239,5-9-42,-14 19 102,1 0-1,-1 0 1,0 0-1,0-5 1,1-6-55,2-10-14,0 10 102,-2-1 0,1-20-1,-3-9-86,-1 84 193,1 41 35,0-71-102,1 1 0,1-1 0,-1 1-1,1-1 1,1 0 0,6 16 0,24 42 18,-17-34-80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1016 225 2080,'39'-20'923,"-36"19"-870,-1 0 3,-1 1 1,0 0 0,1-1-1,-1 0 1,0 1 0,0-1 0,0 0-1,0 1 1,1-1 0,-1 0-1,0 0 1,0 0 0,-1 0-1,1 0 1,0 0 0,0 0 0,0-1-1,-1 1 1,1 0 0,0 0-1,-1-1 1,1 1 0,-1 0-1,0-1 1,1 1 0,-1-3 0,1-6 569,-1 8-525,1 0-1,-1 0 1,0-1 0,0 1 0,0 0 0,0-1 0,0 1 0,-1 0-1,1 0 1,-1-1 0,1 1 0,-1 0 0,0 0 0,1 0 0,-3-4-1,-13-5 176,10 7-190,0 0 0,0-1-1,-7-6 1,8 5-43,-1 0 1,0 1-1,-1 0 0,1 0 1,-1 0-1,0 1 0,-14-7 1,3 4-73,8 2-2,-1 1-1,0 0 0,1 0 1,-15-2-1,-32 1-75,36 1 76,-10 0 9,-2 9 43,17-2-5,-1-1 0,-16 4 27,21-1-22,1 0 1,-1 1-1,1 1 0,0-1 1,1 2-1,0 0 0,0 0 1,0 0-1,1 1 0,-10 14 1,0 14 4,13-25-15,-3 6 10,3-8-10,1-1 0,1 1 1,0 0-1,0 1 0,1-1 1,0 1-1,1-1 0,-2 14 1,1 54 82,4 0 0,15 118 0,-5-108-104,14 103-6,-17-143 16,8 51 10,-10-4 20,-4-48-12,4 30 24,2 95 418,-7-95-252,1-32 55,-3 0 1,-1 0-1,-2 0 1,-11 47-1,-12 15 249,22-87-429,0 0 86,-10 27 0,-18 19 414,25-52-462,2-2-16,-1 0-1,-1-1 1,0 0-1,0 0 1,-1 0-1,0-1 1,-1-1 0,0 0-1,-13 9 1,-76 48 625,94-63-703,0 0-1,0-1 1,-1 0-1,1 0 1,-1 0-1,0 0 1,0-1-1,0 0 1,1 0-1,-1-1 1,0 0-1,-7 0 1,11 0-25,-1 0-7,0 0 0,-1 0 0,1-1 0,-1 1 0,1-1 0,0 0-1,-1 0 1,1 0 0,0 0 0,0 0 0,-1-1 0,1 0 0,0 1 0,1-1 0,-1 0 0,0-1 0,0 1 0,1 0 0,-4-5 0,2 3-59,1 1 0,-1-1 0,1 0 0,-5-8 0,-1-3-271,-4-6-357,1 0 0,-14-34 0,11 0-1280,11 39 1341,-13-39-1155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 2816,'14'-14'917,"-14"14"-886,0 1 1,1-1-1,-1 1 0,0-1 0,0 1 1,1 0-1,-1-1 0,0 1 0,0-1 1,0 1-1,0-1 0,1 1 0,-1 0 1,0-1-1,0 1 0,0-1 0,-1 2 1,1-2 67,3 5 658,-2-3-711,0-1 1,0 0-1,0 0 0,0 1 1,0-1-1,0 1 0,0-1 1,-1 1-1,1-1 0,0 1 1,-1-1-1,1 4 0,1 16 308,0-1-1,-3 28 0,1-8-63,-17 312 1406,-32 47-768,34-285-96,-35 127 0,36-189-630,12-37-156,1-9-12,0 0 1,0 0 0,-1 0-1,1 0 1,-1 0 0,-4 8-1,5-12-25,1-1-1,-1 0 1,1 1-1,-1-1 1,1 1 0,0-1-1,0 1 1,0-1-1,0 3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3648,'14'-28'1173,"-14"28"-1160,0 0-1,0-1 0,0 1 1,0 0-1,0 0 0,0-1 1,0 1-1,0 0 0,1 0 1,-1-1-1,0 1 0,0 0 1,0 0-1,0-1 0,1 1 1,-1 0-1,0 0 0,0 0 1,0 0-1,1-1 1,-1 1-1,0 0 0,0 0 1,1 0-1,-1 0 0,0 0 1,1 0-1,-1 0 0,0 0 1,0 0-1,1 0 0,-1-1 1,0 1-1,0 1 0,1-1 1,-1 0-1,1 0 1,2 0 50,0 0 1,-1 0 0,1 0-1,0 1 1,0-1 0,0 1-1,4 1 1,-5-1-12,-1 0 0,0-1 0,0 1 0,0 0 0,0-1 0,0 1 0,-1 0 0,1 0 0,0 0 0,0 0 0,0 0 0,-1 0 0,1 0 0,-1 0 0,1 0 0,0 0 0,-1 0 0,0 1 0,1-1 0,-1 0 0,0 0 0,0 0 0,1 1 0,-1-1 0,-1 3 0,2 56 1738,0-19-1317,-5 46 0,-7 19-15,5 12-202,2-59-191,-5 128 73,9-128-20,-3 122 164,-8-80-399,8-52 42,-6 50 374,6-83-193,0 1 1,-1-1 0,-12 30-1,-9 3-42,14-16-613,10-31 310,-1 0 0,0 0-1,0 0 1,0-1 0,0 1 0,0 0 0,-4 1 0,1 0-323,-14 14-1272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1213 6560,'-16'-16'2432,"16"16"-1888,65 0-160,-15 0 1056,-1 0-864,33 0 64,-17 0-416,17-16-64,0 16-96,0-17 160,0 1-128,-16-1-2144,-17 17 1120,-17-16-4384,-15 0 2976</inkml:trace>
  <inkml:trace contextRef="#ctx0" brushRef="#br0" timeOffset="1">509 230 5472,'-17'-49'2016,"17"49"-1536,-16-33-160,16 17 672,16-1-608,1 1 608,16 0-544,16-17-320,0 16-96,17 1 160,15 0-96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3808,'-14'0'1227,"14"0"-1218,0 0-1,0 0 1,0 0 0,0 0 0,-1 0 0,1 0 0,0 0 0,0 0 0,0 0 0,0 0 0,0 1 0,0-1 0,-1 0 0,1 0 0,0 0 0,0 0 0,0 0 0,0 0 0,0 0 0,0 0 0,0 0 0,-1 0 0,1 1 0,0-1 0,0 0 0,0 0 0,0 0 0,0 0 0,0 0 0,0 0 0,0 1 0,0-1 0,0 0 0,0 0 0,0 0 0,0 0 0,0 0 0,0 1 0,0-1 0,0 0 0,0 0 0,0 0 0,0 0 0,0 0 0,0 1 0,0-1 0,0 0 0,0 0 0,0 0 0,0 0 0,0 0 0,0 0 0,1 1 0,-1 18 214,1 0 161,-1-1 0,-4 27 1,-13 121 948,9-33-666,-14 163 330,8-97-407,-4 31 249,7-151-496,-8 74 237,16-106-422,1-8 35,-12 66 0,8-82-464,2 0 1,1 0-1,-1 45 0,4-38-459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 4320,'0'-23'1316,"0"19"-517,0 14-541,1 35 963,0-23-646,-2-1-1,-3 28 0,-6 33 173,7 15-177,0 22-180,1-87-330,-10 225 216,12 265 785,-12-357-606,11-153-425,-3 20 110,3-12-36,-1 0 1,-10 37 0,-2-19-68,13-32-42,0-1-1,1 1 1,-1 10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4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4800,'27'-28'1557,"-27"28"-1534,1 0 0,-1 0 1,1-1-1,-1 1 0,0 0 0,1-1 0,-1 1 1,0 0-1,1-1 0,-1 1 0,0-1 0,0 1 0,1 0 1,-1-1-1,0 1 0,0-1 0,0 1 0,0-1 1,0 1-1,1-1 0,-1 1 0,0-1 0,0 1 0,0-1 1,0 0-1,-1-2 20,1 2-30,0 0-1,0 0 0,0 0 0,0 0 1,0 0-1,0 0 0,0 0 1,1 0-1,-1 0 0,0 0 1,0 0-1,1 0 0,-1 0 1,1 0-1,-1 0 0,1 0 0,-1 1 1,1-1-1,-1 0 0,1 0 1,0 0-1,0 1 0,-1-1 1,1 0-1,0 1 0,0-1 1,0 1-1,-1-1 0,1 1 0,0-1 1,2 0-1,11-10 80,-13 9-44,1 0-1,0 1 1,0-1 0,0 0 0,0 1 0,0-1 0,0 1 0,4-2 0,4 1 104,-1 1 0,1 0 0,-1 0 0,0 1 0,1 0 0,-1 1 0,18 3 0,-21-2-105,-1 1 1,0-1 0,0 1-1,7 5 1,7 4 18,-15-10-52,-1-1 0,0 1 0,0 0 0,0 0 0,0 0 0,0 0 1,0 0-1,-1 1 0,1-1 0,-1 1 0,1 0 0,-1 0 0,0 0 0,0 0 0,0 0 1,2 6-1,-4-7 27,1 0 0,-1 0 1,0 0-1,0 0 0,0 0 1,0 0-1,0 0 0,0 0 1,0 0-1,-1 0 0,1 0 1,-1 1-1,1-1 0,-1-1 0,0 1 1,0 0-1,0 0 0,0 0 1,-2 3-1,-2 3 50,-2 6-11,0-1 0,-1 0 0,0-1 0,-14 16 0,4-15-33,16-12-54,0 0 1,0 0 0,1 0 0,-1 0-1,0 0 1,1 0 0,-1 1 0,1-1-1,0 0 1,-1 1 0,1-1 0,0 1-1,0-1 1,0 1 0,0 0 0,0 0 0,0-1-1,0 1 1,0 0 0,1 0 0,-1 4-1,3-1-78,-1-4 87,0 0 0,1 0 0,-1-1 0,0 1 1,0 0-1,0-1 0,0 1 0,1-1 0,-1 0 0,0 1 0,1-1 0,-1 0 1,0 0-1,1 1 0,-1-1 0,0 0 0,1 0 0,-1-1 0,0 1 0,1 0 1,-1 0-1,0-1 0,0 1 0,1-1 0,-1 1 0,2-2 0,8-1 48,67-11-623,-61 12 356,35-1-321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196 370 1664,'12'-12'306,"-4"3"307,-1 0 0,2 1 0,-1 0 0,14-8 0,-17 13-489,-4 3-90,-1 0 1,1-1-1,0 1 0,-1 0 1,1-1-1,-1 1 0,1 0 1,0-1-1,-1 1 0,1-1 1,-1 1-1,1-1 0,-1 1 1,1-1-1,-1 1 0,0-1 1,1 0-1,-1 1 0,1-1 1,-1 0-1,0 0 0,3-4 126,2-4 51,-4 7-150,0 1-1,0-1 1,0 1 0,0-1 0,-1 0 0,1 1 0,0-1 0,-1 0 0,1 1 0,0-5-1,-4 1 282,1 4-320,1-1 0,0 1 1,-1 0-1,1 0 1,-1 0-1,0 0 0,1 0 1,-1 0-1,0 0 0,0 0 1,1 1-1,-1-1 0,0 1 1,0-1-1,0 1 1,0 0-1,0 0 0,0 0 1,0 0-1,1 0 0,-1 0 1,0 0-1,0 1 0,0-1 1,-3 2-1,-4 1 43,0 1 0,1-1-1,0 2 1,0-1 0,0 1 0,-8 7-1,-17 18 173,-16 16 145,38-37-313,1 0 1,-1 0-1,2 1 0,-15 19 1,-1 1 20,25-30-90,-1 1 0,1-1-1,-1 1 1,1 0 0,0-1-1,-1 1 1,1 0 0,0-1-1,0 1 1,-1 0 0,1-1-1,0 1 1,0 0 0,0 0-1,0-1 1,0 1 0,0 0-1,0-1 1,0 1 0,0 0-1,0 0 1,1-1-1,-1 1 1,0 0 0,0-1-1,1 1 1,-1 0 0,0-1-1,1 1 1,0 1 0,2 1 3,0 1 1,0-1-1,0 0 1,0 1-1,7 3 1,-9-6 10,0 0-1,1-1 1,-1 1-1,1 0 1,-1-1-1,1 1 1,-1-1-1,1 0 1,0 1-1,-1-1 1,1 0-1,-1 0 1,1 0-1,1 0 1,0 0-6,65-2 200,-58 1-180,1-1 0,-1 0 1,1 0-1,15-6 0,-5 0 19,-12 5-31,0 0 1,0-1-1,-1 0 0,1-1 0,8-6 0,-11 6 8,0-1-1,-1 1 1,6-10 0,-3 5 4,-1 1 7,0 0 1,0 0-1,-1 0 1,0-1-1,-1 0 1,0 0 0,-1-1-1,0 1 1,-1-1-1,0 0 1,3-17-1,-1-34 29,1 27-44,-3 14-54,2-38 0,-5-20 690,0 66-328,1 15-96,-5 31 46,-23 158 191,24-37-298,3-101-86,0-44-94,0-1 0,1 1 0,0-1 0,0 0 0,1 1 0,0-1 0,1 0 0,-1 0 0,2 0 0,-1 0 0,1-1 0,6 10 0,-9-16-140,-1 1 1,1-1-1,0 0 1,0 0-1,0 0 1,0 1-1,0-1 1,0 0-1,0 0 1,0-1-1,1 1 1,-1 0-1,0 0 1,0 0-1,1-1 1,-1 1 0,1-1-1,-1 1 1,1-1-1,-1 0 1,0 1-1,1-1 1,-1 0-1,4 0 1,11 0-1932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4576,'0'-14'1450,"0"14"-1439,0 0-1,0 0 0,0 0 0,0 0 0,0 0 1,0 0-1,0 0 0,0 0 0,0 0 0,0-1 1,0 1-1,0 0 0,0 0 0,0 0 0,0 0 1,0 0-1,0 0 0,0 0 0,0 0 0,0 0 1,0-1-1,0 1 0,0 0 0,-1 0 0,1 0 1,0 0-1,0 0 0,0 0 0,0 0 0,0 0 1,0 0-1,0 0 0,0 0 0,0 0 0,0 0 1,0 0-1,0 0 0,0 0 0,-1-1 0,1 1 1,0 0-1,0 0 0,0 0 0,0 0 0,0 0 1,0 0-1,0 0 0,0 0 0,0 0 0,0 0 1,-1 0-1,1 0 0,0 0 0,0 0 0,0 1 1,0-1-1,-60 0 4358,58 0-4326,0 0 0,0 0 0,0 0 0,0 0 0,0 0 0,1 1 0,-1-1 1,0 1-1,0 0 0,0-1 0,1 1 0,-1 0 0,0 0 0,1 0 0,-1 0 0,1 0 1,-1 1-1,1-1 0,0 0 0,-3 3 0,-16 14 274,15-14-252,-11 8 157,0 1 0,0 0 1,-21 24-1,35-34-208,0-1 1,1 1-1,-1-1 1,0 1-1,1 0 1,-1 0-1,1 0 1,0 0-1,0 0 1,0 0-1,1 0 1,-1 0-1,1 0 1,-1 0-1,1 0 1,0 1-1,0-1 1,1 0-1,-1 0 1,1 0-1,-1 0 1,1 0-1,0 0 1,0 0-1,0 0 1,1 0-1,-1 0 1,1 0-1,-1-1 1,1 1-1,2 2 1,2-1 46,-1 1 1,1-1-1,0 0 1,0-1 0,0 0-1,0 0 1,0 0-1,9 2 1,0 0 86,1-1 0,20 2 1,3-3-44,43-3 0,-42 0-691,-40 0 587,6 0-660,0 0 0,1-1 0,9-1 0,17-12-1265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5152,'14'0'1648,"-14"0"-1636,0 0 0,0 0 1,0 0-1,0 0 0,0 0 0,1 0 1,-1 0-1,0 0 0,0 0 0,0 0 1,0 0-1,0 0 0,0 0 0,1 1 0,-1-1 1,0 0-1,0 0 0,0 0 0,0 0 1,0 0-1,0 0 0,0 0 0,1 0 1,-1 0-1,0 1 0,0-1 0,0 0 1,0 0-1,0 0 0,0 0 0,0 0 1,0 1-1,0-1 0,0 0 0,0 0 1,0 0-1,0 0 0,0 0 0,0 0 1,0 1-1,0-1 0,0 0 0,0 0 1,0 0-1,0 0 0,0 0 0,0 1 1,0-1-1,0 0 0,0 0 0,0 0 1,0 0-1,-1 1 0,2 5 153,-1 0 1,2 1-1,-1-1 0,0 0 1,1 0-1,0 0 0,6 11 1,-5-10-34,0 0 1,-1 0 0,0 0-1,0 1 1,0-1 0,-1 1-1,0 0 1,0 7 0,1 12 187,38 186 306,-34-186-596,1-1 63,1 0 1,15 33-1,5 13 81,-25-63-159,0 3 67,2 1-1,0-1 1,12 21-1,-15-29-24,0 0 0,0 0-1,0 0 1,0 1 0,2 7 0,1 2 162,-4-14-194,-1 1-1,1 0 1,0-1-1,0 1 1,0-1 0,0 1-1,0-1 1,1 1 0,-1-1-1,0 0 1,0 1 0,0-1-1,0 0 1,0 0-1,0 0 1,1 0 0,-1 0-1,0 0 1,0 0 0,2-1-1,0 1 99,2-3 96,-2 0-202,-1 0 0,0 0-1,0 0 1,0-1 0,-1 1 0,2-5 0,-1 4-25,-1 0-1,1 0 1,0 0-1,0 0 0,1 0 1,3-5-1,4 1-10,10-11 1,16-36 13,10-2-11,-5-2-39,19-27-8,-32 52 41,53-77-20,-45 51 240,-6 19-70,-11 0-43,-16 38-262,-1-1 0,0-1 0,0 1 0,-1 0 0,1 0 0,-1-1 0,0 1 0,0-1 0,0 1 0,-1-1 0,1 1 0,-1-10 0,0 11-61,-1 1-1352,-1 4-169,-12 12-598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3:5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3328,'0'-1'122,"0"-1"0,1 0 0,-1 0 0,0 0-1,1 1 1,-1-1 0,1 0 0,0 0 0,-1 1 0,1-1 0,0 1 0,0-1 0,1-1 0,3-4 0,-2-10 1222,-3 16-1257,1 0-1,0 0 1,0 0 0,0 0 0,0-1-1,0 2 1,0-1 0,0 0-1,0 0 1,1 0 0,1-1-1,-2 2-91,-1 0 0,1-1-1,-1 1 1,1 0 0,-1 0-1,1-1 1,-1 1 0,1 0-1,0 0 1,-1 0 0,1 0-1,0 0 1,-1 0 0,1 0-1,-1 0 1,1 0-1,0 0 1,-1 0 0,1 0-1,-1 0 1,1 0 0,0 1-1,-1-1 1,2 1 0,1 4 76,0 0 1,0 0-1,-1 1 1,3 5-1,0 25 249,23 70 215,-9-37-233,10 38 179,-21-80 1,20 46 1,-22-62-303,14 19 0,-13-19-188,-4-7 125,-1-1 0,1 1 1,0-1-1,0 0 0,0 0 1,0 0-1,7 4 0,-4-15 219,7 2-133,-10 5-185,0-1 0,-1 0 0,1 0 0,-1 0 0,1 0 0,-1 0 0,0-1 0,0 1 0,0-1 0,0 1 0,1-4 0,14-32-130,-14 29 61,29-60-45,-21 46 136,12-35 0,-15 32 1,2-3 16,21-47 0,-27 68-113,-2 5-217,0 0 0,-1 0 1,1 0-1,-1-1 0,0 1 1,0 0-1,0-1 0,-1 1 0,1-1 1,0-4-1,-1-9-1572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32 279 2720,'-27'-27'891,"27"27"-882,-1-1 0,1 1 0,0 0 0,0 0 0,-1-1 0,1 1 0,0 0 1,-1 0-1,1-1 0,0 1 0,0 0 0,0-1 0,-1 1 0,1 0 0,0-1 1,0 1-1,0-1 0,0 1 0,0 0 0,0-1 0,-1 1 0,1-1 0,0 1 0,0 0 1,0-1-1,0 1 0,1-1 0,-1 1 0,0 0 0,0-1 0,0 1 0,0 0 1,0-1-1,0 1 0,1-1 0,-1 1 0,0-1 0,0 1-9,6-17 189,0 1 0,1-1 0,0 1-1,17-24 1,-11 24 59,1 1 0,0 1 0,2 1 0,-1 0 0,25-15 0,-35 24-200,1 0 0,0 1 0,0-1 0,1 1 0,-1 1 0,1-1 0,-1 1 0,1 0 0,0 0 0,0 1 0,0 0 0,11 0 0,-13 1-24,-1 0-1,1 0 1,-1 0 0,1 1-1,-1 0 1,0 0-1,1 0 1,-1 1 0,0 0-1,0-1 1,0 1-1,0 1 1,0-1 0,0 0-1,0 1 1,-1 0-1,7 6 1,-2 2 61,-1-1 0,1 1 0,-2 0 0,10 22 0,-5-11 52,-4-7-69,2 2 68,13 36 0,-20-47-99,0 0-1,-1 1 0,0-1 1,0 1-1,0 0 0,-1-1 1,0 1-1,0-1 0,-3 12 1,2-11 22,0 0 0,-1 0 0,0 0 1,-1 0-1,0-1 0,0 1 0,0-1 1,-1 1-1,0-1 0,0 0 0,0-1 0,-1 1 1,0-1-1,0 0 0,0 0 0,-1 0 1,1-1-1,-9 5 0,-8 6-1,7-4 5,0 0 0,-1-2 1,0 0-1,-1-1 0,-32 11 0,21-13-36,0-1 0,-1-2-1,1-1 1,-39-1 0,64-1-57,-16-2-143,18 2 167,1 0 0,-1 0 0,1 0 1,0-1-1,-1 1 0,1 0 0,0 0 0,-1 0 1,1-1-1,0 1 0,-1 0 0,1 0 0,0-1 1,-1 1-1,1 0 0,0-1 0,0 1 1,0 0-1,-1-1 0,1 1 0,0 0 0,0-1 1,0 1-1,0 0 0,-1-1 0,1 1 0,0 0 1,0-1-1,0 1 0,0-1 0,0 1 0,0 0 1,0-1-1,0 1 0,0-1 0,0 1 0,1 0 1,-1-1-1,0 1 0,0 0 0,0-1 1,0 1-1,1-1 0,-1 1 0,0-1 0,2-1-32,0-1 0,0 1 0,0-1-1,0 1 1,0 0 0,0 0-1,0 0 1,1 0 0,-1 0 0,1 0-1,0 1 1,-1-1 0,1 1-1,0 0 1,0 0 0,0 0 0,0 0-1,0 0 1,0 1 0,4-1-1,0 0 7,0 1 0,0 0 0,1 0 0,-1 1 0,0-1 0,0 1-1,0 1 1,8 2 0,30 16 45,-29-12 29,21 8-1,-27-13 0,0 1 1,0 1-1,-1 0 0,1 0 1,-1 1-1,0 0 0,9 9 1,12 4 62,-22-14-41,1 0 0,-1 0 1,13 13-1,-2 6 401,-18-23-447,0-1-1,-1 1 1,1-1-1,0 1 1,0-1-1,-1 1 1,1-1 0,0 0-1,0 1 1,0-1-1,-1 0 1,1 0-1,0 1 1,0-1-1,0 0 1,0 0 0,0 0-1,1 0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3904,'-12'0'1598,"22"0"-851,31 0 508,-21 1-744,30 6 0,-24-3-249,41 1 0,288-22 240,-167 3-314,31-5 216,-12-1 147,-89 10-196,6 7 109,-78 4-3498,-46-1 1306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216 428 3488,'-28'13'1115,"18"-4"-673,0 0-430,0 0 630,0 0 1,0 1-1,-11 15 0,15-15-232,-16 23 593,-18 36 0,27-45-791,8-15-153,0 0 0,1 0 0,0 0 0,0 1 0,-5 19 0,8-20-41,-1 0 1,1 0-1,1 0 1,0 0-1,0 0 0,0 0 1,1 0-1,1 0 1,0 0-1,0 0 1,0 0-1,7 14 1,-8-20 29,1 0-1,-1-1 1,1 1 0,0 0 0,-1-1 0,1 0 0,0 1-1,4 2 1,-5-4-30,0-1 1,0 1-1,1 0 0,-1-1 0,0 1 0,1-1 1,-1 1-1,1-1 0,-1 0 0,1 1 0,-1-1 1,1 0-1,-1 0 0,1 0 0,-1 0 0,1 0 1,-1-1-1,1 1 0,1-1 0,4-1 27,-1 0-1,0 0 1,1-1-1,-1 0 1,0 0-1,0-1 0,-1 1 1,9-8-1,-5 1 59,7-7 77,22-5 23,-22 5-132,-8 7-41,17-12 77,-24 20-81,0 0 0,0 0 1,0 0-1,-1 0 0,1 0 1,-1-1-1,1-2 0,1-5 78,0 4-46,0 0-1,0 0 0,0-9 1,-6-5 53,0 4-52,-1-30 32,-25-99-203,21 114 25,1 6 85,-5-33 0,10 37 23,1 3-172,-1 1 0,-8-28 0,6 30 131,2 1 1,0 0-1,0-1 0,2 0 0,-1 1 0,2-17 1,0-10-67,0 38 56,0-1-1,0 1 0,0-1 1,1 1-1,-1-1 0,1 1 1,0-1-1,0 1 0,0 0 1,1-1-1,-1 1 0,1 0 1,0 0-1,-1 0 0,1 0 1,1 0-1,-1 1 1,0-1-1,1 0 0,4-3 1,-6 5 17,1-1-1,0 1 0,-1-1 1,1 1-1,1-1 0,-1 1 0,0 0 0,0-1 0,0 1 0,1 0 0,-1 1 0,0-1 0,1 0 1,-1 1-1,1-1 0,-1 1 0,5 0 0,1 0 14,0 1-1,0 0 1,15 4-1,8 2 79,11-1 215,42 7-655,-19 4-2875,1-1 821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97 3392,'-13'-14'1088,"10"12"-651,3 2-122,0-3 239,0 3-535,0-1 0,0 1 0,0-1 0,0 1 0,0-1-1,0 1 1,0 0 0,0-1 0,0 1 0,0-1-1,0 1 1,-1-1 0,1 1 0,0 0 0,0-1-1,0 1 1,-1-1 0,1 1 0,0 0 0,0-1 0,-1 1-1,1 0 1,0-1 0,-1 1 0,1 0 0,0 0-1,-1-1 1,1 1 0,-1 0 0,0 0 0,-6-5 363,1-7-20,5 11-340,1 0 1,-1 0 0,1 0 0,-1 0-1,1 0 1,-1 0 0,0 0-1,1 0 1,-1 0 0,0 0 0,0 0-1,0 0 1,1 1 0,-1-1-1,-2-1 1,-30-14 201,32 15-224,-1 1-1,0-1 0,0 1 1,0-1-1,0 1 1,-1 0-1,1 0 0,-3 0 1,5 0 0,-8 0 14,0 0 0,-15-3 0,-4-7 104,19 9-40,0 1-1,0 0 1,0 0 0,0 1 0,0 0 0,-15 4 0,11-3-109,0 0 1,-16 1-1,23-3 6,0 0-1,0 1 1,0 0-1,0-1 1,0 2 0,0-1-1,0 0 1,0 1-1,0 0 1,1 0 0,-1 1-1,1-1 1,-1 1-1,1 0 1,0 0-1,0 0 1,-7 8 0,6-5 9,1 1 0,0-1 1,0 1-1,0 0 0,1 0 1,0 0-1,0 0 0,0 0 1,1 1-1,0 0 0,-1 14 1,0 16 126,2 0 0,1-1 0,3 1 0,0-1 0,11 46 0,9 3-41,17 76 63,-36-146-46,5 23 469,-1 2 0,4 71 0,-12-104-445,-1-1 1,1 1 0,-2 0 0,1-1-1,-1 1 1,0-1 0,0 0-1,-1 0 1,0 1 0,-6 9 0,4-8 3,-2 4 13,3-3-7,-1-1 1,0 0-1,-10 13 0,12-18-84,-1 0 0,0-1 0,0 1-1,0-1 1,-1 0 0,1 0 0,-1 0-1,0 0 1,-8 2 0,-2 1 35,-3 2 154,-27 7 1,39-14-173,1 0 0,-2 0 0,1 0 0,0-1 1,0 1-1,0-1 0,0-1 0,0 1 0,-7-3 1,7 2-179,0-1 0,1 0 1,-1-1-1,1 1 0,0-1 1,-1 0-1,1 0 0,1-1 1,-1 0-1,0 0 0,1 0 1,0 0-1,0 0 0,0-1 1,-4-7-1,-8-7-1145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2496,'0'0'784,"0"-3"-464,0 3-266,0 0 0,0 0 0,-1 0 0,1-1-1,0 1 1,0 0 0,0 0 0,0-1 0,0 1 0,0 0 0,0 0 0,0-1 0,0 1 0,0 0 0,0 0 0,0-1-1,0 1 1,0 0 0,0 0 0,1-1 0,-1 1 0,0 0 0,0 0 0,0-1 0,0 1 0,0 0 0,0 0-1,1 0 1,-1-1 0,0 1 0,0 0 0,0 0 0,1 0 0,-1 0 0,0 0 0,0-1 0,0 1 0,1 0 0,-1 0-1,0 0 1,0 0 0,1 0 0,-1 0 0,1 0 15,0 1-1,0 0 1,-1-1-1,1 1 1,0 0 0,0-1-1,-1 1 1,1 0-1,-1 0 1,1 0 0,-1 0-1,1 1 1,0-1-55,0 1 0,-1-1 0,0 1 0,1-1 0,-1 0 0,0 1 0,1-1 0,-1 1 0,0-1 0,0 2 0,2 18 136,7 27 215,-6-27-188,1-1 0,10 31 0,-1-7 181,-11-37-218,-1 0-1,2 1 0,-1-1 1,1 0-1,6 11 0,4 1 704,-9-12-566,-4-6-246,0-1 1,0 1 0,0-1 0,0 1-1,1-1 1,-1 1 0,0-1 0,0 1-1,1-1 1,-1 1 0,0-1 0,1 0-1,-1 1 1,1-1 0,-1 0-1,0 1 1,1-1 0,-1 0 0,1 1-1,-1-1 1,1 0 0,-1 0 0,1 1-1,-1-1 1,1 0 0,-1 0 0,1 0-1,-1 0 1,1 0 0,-1 0 0,1 0-1,-1 0 1,1 0 0,-1 0-1,1 0 1,0 0 0,0 0 0,0-1 9,0 1 1,1 0 0,-1 0-1,0-1 1,1 1 0,-1 0-1,0-1 1,0 1 0,1-1-1,-1 0 1,0 1 0,0-1 0,0 0-1,0 0 1,0 0 0,0 0-1,0 0 1,0 0 0,0 0-1,0 0 1,-1 0 0,1 0-1,0 0 1,-1-1 0,2-1-1,2-6 172,0 4-118,0-1 1,-1 1 0,0-1 0,0 0 0,0-1 0,-1 1 0,0 0-1,0-1 1,1-9 0,4-15 124,-2 17-183,1-1-1,0 1 0,1 0 0,0 1 1,18-24-1,-18 27-56,-5 6-139,1-1 0,0 1 1,0 0-1,1 0 0,-1 1 1,1-1-1,0 1 0,0 0 1,0 0-1,0 0 0,7-3 1,22-11-4040,-1 1 1164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3488,'-27'-13'1115,"22"10"-673,5 3-100,0 0 329,0 5-233,0 47 111,2 3-128,5-14-194,0 68 0,-7 265 599,-8-273-226,0-2 368,8-64-1362,0-21-22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2560,'0'0'832,"0"0"-517,0 0-22,0 0 416,0 0-154,0 0 143,0 3-266,0 14 176,-1-11-378,1 0 1,0 1-1,1-1 1,2 12-1,8 7 10,-10-13-123,1 1 0,-2 0-1,0 17 1,-1-3 8,1 331 1134,-1-333-1103,-1 0 1,-8 37-1,8-49 61,0 0 0,2-1 0,0 23 0,1-7-1218,-1-28-108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4576,'-17'0'1664,"17"0"-1280,0 0-96,0 16 384,0-16-416,17 17 384,-17 15-352,16 1 0,-16 16-192,17 17 96,-1 16-128,-16-17 256,0 17-192,0-16 160,0-17-160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4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2240,'0'-30'3157,"0"27"-2917,0 3-43,0 0-53,0 0 59,0 0-86,0 0-53,0 0 11,0 0 122,0 0-42,0 0-16,0 0-65,0 0-10,0 3 86,0 76 36,0-77-178,0 0 0,0 0 0,-1 0 0,1 0 0,0-1 0,-1 1 0,0 0 0,1 0 0,-1-1-1,0 1 1,0 0 0,-1 1 0,1-1 4,0-1 1,0 1-1,0-1 0,0 1 0,1 0 0,-1 0 1,0-1-1,1 1 0,0 0 0,-1 0 0,1 0 1,0 1-1,0 191 574,0-187-581,-1 0 0,1-1-1,-1 1 1,-1 0 0,1-1-1,-1 1 1,-5 10 0,5-11-4,0 0 0,0 0 0,0 0 0,-1 7 0,3-5 4,0 0 0,0 0 0,1 8-1,1 13 30,-8 47 116,12-2-65,-11-12-104,2-37 1,-3 46-20,2-37 63,0-5 27,-1 39-1,5-38-32,1-8-4,-1-1 0,-4 24 0,-1-18-9,2-6-6,0 0 0,0 25 0,4-20 0,-1-7 0,0 1 0,-3 27 0,-1-31 0,-1 17 0,5-30 4,1 0 0,-1 0 0,0 1 0,1-1 0,0 0 1,1 5-1,0-4 8,-1 1 1,0 0 0,0 0-1,0-1 1,-1 1-1,0 8 1,0 61 408,0-69-357,-2-5-352,-9 0-1130,8 0 378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50 918 4384,'-49'-16'1632,"49"16"-1248,0 0-128,0 0 1056,16 0-768,1 0 544,16 0-608,16-16-64,0-1-256,16-16 320,-15 17-256</inkml:trace>
  <inkml:trace contextRef="#ctx0" brushRef="#br0" timeOffset="1">67 115 4576,'0'-32'1664,"0"32"-1280,32 0-96,-15-17 896,15 17-704,18-16-64,15 16-256,17-17 96,-16 1-160,-1 16-672,-16-16 320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4064,'0'49'1504,"0"-49"-1184,17 98-64,-17-32 576,16-17-512,-16 49 352,0 1-384,0 15 0,0-15-192,0-1 96,17-16-128,-17-16 320,0-17-192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222 323 5056,'0'-41'1642,"0"40"-1578,0-1 0,0 1 0,0-1 0,0 1 0,0-1 0,-1 1 0,1 0 0,0-1 0,-2-1 0,1-1-10,0 0-1,-1 1 0,1-1 1,-1 0-1,0 1 0,0-1 1,-3-3-1,4 6-5,0 0 1,-1 0-1,1 0 0,0 1 0,-1-1 1,1 0-1,-1 1 0,1-1 1,-1 1-1,-2-1 0,-3-2 194,-3-8 324,6 11-511,1-1 0,-1 0 1,1 1-1,-1 0 1,1 0-1,-1 0 0,1 0 1,-1 0-1,1 1 0,-1-1 1,1 1-1,0 0 0,-1 0 1,1 0-1,0 1 1,0-1-1,0 1 0,0 0 1,0 0-1,-4 3 0,-15 25-65,17-24-2,0 1-2,0 0-1,0 0 0,0 0 0,1 1 1,0-1-1,1 1 0,-1 0 0,-3 14 1,-9 49-50,14-61 83,-1 1 0,2-1 0,0 0 0,0 0 1,1 1-1,0-1 0,0 1 0,2-1 0,1 12 1,-3-22-20,1 7 21,0 1 31,1 0 1,-1 0 0,1 0-1,1 0 1,-1 0-1,5 8 1,-6-14-37,0-1-1,-1 1 1,1 0 0,0-1 0,0 1-1,0-1 1,0 1 0,0-1 0,1 0-1,-1 1 1,0-1 0,1 0-1,-1 0 1,0 0 0,3 1 0,-2-1 14,0-1 0,-1 0-1,1 0 1,0 0 0,0 0 0,0-1 0,-1 1 0,1 0 0,0-1 0,0 1 0,-1-1 0,1 0 0,0 0 0,-1 1 0,3-3 0,3-1-6,1 0 1,-1-1-1,0 0 1,0-1 0,0 0-1,-1 0 1,0 0-1,8-11 1,1-4-275,18-35-1,-19 31 19,-4 9 80,-1-1 1,-1 0 0,0 0-1,-2-1 1,0 1 0,0-2-1,4-29 1,-7 9 147,-3-62-1,-1 50 147,2 45-100,-1 0-1,0-1 0,0 1 1,-1 0-1,0 0 0,0 0 1,0 0-1,-1 0 0,0 0 1,0 1-1,-5-11 0,6 15-26,1-1 0,-1 1 0,0 0 0,0 0 0,0 0 0,0 0 0,0 0 0,0 0 0,0 0 0,0 1 0,0-1 0,-2-1 0,3 2-9,-1 0 0,1 0 0,0 0 0,-1 0 0,1 0-1,0 0 1,-1 0 0,1 0 0,0 0 0,-1 0 0,1 0 0,0 0 0,-1 0-1,1 0 1,0 1 0,-1-1 0,1 0 0,0 0 0,-1 0 0,1 0 0,0 1-1,-1-1 1,1 0 0,0 0 0,0 1 0,0-1 0,-1 0 0,1 1 0,-2 3 35,0-1 0,1 1 1,-1 0-1,1 0 1,0 0-1,-1 4 1,0 1 33,0 0 54,-1 2 12,0 1-1,1 0 1,1 0-1,-1 17 1,1 5 46,2 1-1,2 0 1,10 54 0,36 73 506,-48-160-717,0 1 0,0-1-1,0 0 1,1 1 0,-1-1 0,0 0-1,1 1 1,0-1 0,-1 0 0,1 0 0,0-1-1,0 1 1,3 2 0,-2-3-154,-1 0 0,0 0 0,0-1 0,0 1 1,1-1-1,-1 1 0,0-1 0,1 0 0,-1 0 0,0 0 0,1 0 0,-1 0 0,0-1 0,0 1 0,1-1 1,-1 1-1,4-3 0,24-10-1486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5216,'1'-9'1265,"3"7"-342,-4 3-877,1-1 0,0 1 0,0 0 1,0-1-1,-1 1 0,1 0 0,0 0 1,-1 0-1,1 0 0,-1-1 1,1 1-1,0 1 0,0 1 49,-1-1-1,1 1 1,0-1-1,-1 1 1,1-1 0,-1 1-1,0-1 1,0 1-1,0 4 1,1 13 207,3-4 8,9 39 441,-3 5-271,-6-27-302,12 68 300,-7-57-349,31 116 249,-39-154-305,1-1 1,0 1-1,1-1 0,-1 0 1,5 7-1,-6-11-24,0 0 0,0 1 0,1-1 0,-1 0 0,0 0-1,1 0 1,-1 0 0,1 0 0,-1 0 0,1 0 0,-1 0 0,1-1 0,0 1-1,-1 0 1,1-1 0,0 0 0,0 1 0,-1-1 0,1 0 0,3 0 0,-3 0-15,0 0 1,-1 0 0,1 0 0,0 0 0,0-1 0,0 1-1,0 0 1,0-1 0,0 0 0,0 1 0,-1-1 0,4-2 0,-3 1-2,0 0 1,0 0 0,0 0 0,0 0 0,-1 0 0,1 0 0,-1-1 0,0 1 0,0-1 0,2-3 0,65-161 185,-60 146-230,1 0 1,1 1-1,0 0 0,19-26 1,-11 19-74,-5 7 0,2 0 0,21-23 0,5 8 110,-38 31-20,0 0 1,0 0-1,0 0 0,0 0 0,4-9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0 522 3328,'14'0'1061,"-14"0"-1053,0 0-1,0 0 1,0 0-1,0 1 1,0-1-1,0 0 1,0 0-1,0 0 1,1 0-1,-1 0 1,0 0-1,0 0 1,0 0-1,0 0 0,0 0 1,0 0-1,0 0 1,0-1-1,0 1 1,0 0-1,1 0 1,-1 0-1,0 0 1,0 0-1,0 0 1,0 0-1,0 0 1,0 0-1,0 0 1,0 0-1,0 0 1,0 0-1,0 0 1,0 0-1,0 0 1,0-1-1,0 1 1,1 0-1,-1 0 1,0 0-1,0 0 1,0 0-1,0 0 1,0 0-1,0 0 1,0 0-1,0 0 0,0-1 1,0 1-1,0 0 1,0 0-1,0 0 1,0 0-1,0 0 1,0 0-1,-1 0 1,1-1 8,0 0-1,0 1 1,0-1 0,0 1 0,0-1-1,0 0 1,0 1 0,1-1 0,-1 1-1,0-1 1,0 1 0,0-1 0,0 0-1,1 1 1,-1-1 0,0 1 0,1-1-1,7 0 352,-6 1-234,0 0 0,0 0 0,0 0 0,0 0 0,0 0 0,0 0 0,0-1 0,0 1 0,0-1-1,0 1 1,0-1 0,2-1 0,6-2 126,1 0-1,0 1 1,0 0 0,19-2-1,28-6 236,-25 5-208,67-4 0,-67 7-229,93-8 135,32 6-58,301-28 207,-156 6 166,61 2-150,114-16-74,-137 16-170,424-37 104,-203 2-67,217-17 342,-17 22 114,-303 36-302,-55 6 16,-71 13-85,205 30 59,-538-30-295,199 19-692,-86 1-10,-75-13 99,82 12-3710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607 107 1472,'14'-27'475,"-11"16"-283,-3 9-147,0-1 0,0 0-1,-1 1 1,1-1 0,-1 1 0,0-5 0,-7-1 788,8 8-798,-1 0 0,1-1-1,-1 1 1,1 0 0,0-1 0,-1 1-1,1 0 1,0-1 0,-1 1-1,1-1 1,0 1 0,-1-1 0,1 1-1,0-1 1,0 1 0,-1-1 0,1 1-1,0-1 1,0 1 0,0-1-1,0 1 1,0-1 0,0 1 0,0-1-1,0 1 1,0-1 0,0 1-1,0-2 1,0 2-4,0-1 0,1 1 0,-1-1 0,0 1 0,0-1 0,0 1 0,0-1 0,0 1 0,0-1 0,0 1 0,0-1 0,-1 1-1,1-1 1,0 1 0,0-1 0,0 1 0,0-1 0,-1 1 0,1-1 0,0 1 0,-1-1 0,1 1 0,0-1 0,-1 1 0,1 0 0,0-1 0,-1 1 0,1 0 0,-1-1 0,1 1-1,-1 0 1,1 0 0,0-1 0,-1 1 0,1 0 0,-1 0 0,0 0 0,-6-4 148,5 3-150,0 1 0,1-1 0,-1 0 0,0 0 0,0 1 0,1-1 0,-1 1 0,0 0 0,0-1 0,0 1 0,0 0 0,0 0 0,0 0 0,1 1 0,-1-1 0,0 0 0,0 1 0,0-1 0,-3 2 0,-4 0 4,-10 2 28,13-3-55,1 1-1,-1-1 1,0 1 0,1 0 0,-1 0-1,1 0 1,-6 4 0,9-4-13,-19 10-64,-18 15 0,33-22 70,1-1-1,0 1 1,-1 1-1,2-1 1,-1 1 0,0 0-1,-6 12 1,7-9 21,1 1 0,-1 0 0,2 0 1,0 0-1,0 0 0,0 0 0,2 1 1,-1-1-1,2 16 0,-1-11 12,0 23 44,2 0 0,1-1-1,2 1 1,2-1-1,11 37 1,3-12 118,8 29 401,-25-76-327,-1 0 0,0 1 0,0 28 0,-2-40-193,-1 0 1,0 0-1,-1 0 0,1 0 1,-1-1-1,0 1 0,1 0 1,-2 0-1,1 0 0,0-1 1,-1 1-1,0-1 0,1 1 1,-2-1-1,1 0 0,-3 4 1,0-2-12,-1-1 1,1 0-1,-1 0 1,0-1-1,0 0 1,0 0-1,-1 0 1,-12 3-1,4-2-16,0 0-1,0-2 0,-25 3 0,-51-3 152,78-2-155,1 0-47,-1-1-1,1 0 0,-1-1 0,1 0 0,-1-1 0,-13-5 1,22 7-83,-1-1 1,1 0-1,-1 0 0,1 0 1,0 0-1,0-1 1,0 0-1,-4-3 1,6 4-144,-1-1 0,1 1 1,1-1-1,-1 1 0,0-1 0,0 0 1,1 0-1,0 0 0,0 0 1,-1 0-1,1-4 0,-2-15-1840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4896,'-41'0'1584,"19"3"-976,-6 2-404,0-1 1,-31 1-1,54-5-168,0 0 1,0 0-1,0 1 0,0-1 0,0 1 1,0 1-1,1-1 0,-1 1 0,0 0 1,1 0-1,-1 0 0,1 0 1,-9 7-1,5-3 46,-1-1 1,0 0-1,-10 4 0,15-8-64,0 1-2,0-1 0,0 1 0,0 0 0,0 0 0,0 0-1,0 0 1,1 1 0,-1-1 0,1 1 0,-1 0 0,1 0 0,0 0 0,0 1 0,1-1 0,-1 1-1,-3 6 1,2-4 8,0 0 0,1 1 0,0 0 0,0-1 0,0 1 0,1 1 0,0-1 0,0 0 0,1 0 0,-1 1 0,1 11 0,0 1 9,1-14-21,-1 0-1,1 0 1,0 0 0,0 0 0,1 0 0,0 0-1,0 0 1,4 11 0,-4-13 10,1 1-1,1-1 1,-1 0 0,0 0-1,1 0 1,0 0-1,0-1 1,0 1 0,0-1-1,1 0 1,-1 0 0,1 0-1,0 0 1,0 0-1,0-1 1,0 0 0,7 3-1,2 0 54,0 0 0,1-1-1,0 0 1,0-1 0,0 0-1,15 0 1,15-8 161,-22 2-120,7 0 2,-20 3-118,1-1 0,-1 0 0,0-1 0,1 0 0,-1 0 0,0-1-1,12-5 1,40-30 45,-27 16 161,-31 20-194,3-1 88,-1 0-1,0 0 1,0-1-1,-1 0 1,7-5-1,-9 6-2,-1 1-1,1 0 0,-1 0 0,0-1 1,0 1-1,0-1 0,0 1 0,0-1 1,0 0-1,-1 1 0,1-1 0,-1 0 1,0 1-1,0-6 0,-2-32 817,2 37-878,-1 1 0,1-1 0,-1 0 0,0 1 0,0-1 0,0 1 0,0-1 0,0 1 0,0 0 0,-1-1 1,-2-3-1,-10-5 93,9-13-38,4 22-83,0 0 0,0 0 0,0 0 0,0 0 0,-1 0 0,1 1 0,0-1 0,-1 1 0,-1-2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35 2560,'14'-14'832,"-14"14"-810,1-1-1,-1 1 1,1-1 0,-1 1-1,0-1 1,1 1 0,-1-1-1,0 0 1,0 1 0,0-1-1,1 1 1,-1-1 0,0 0-1,0 1 1,0-1 0,0 1-1,0-1 1,0 0 0,0 1-1,0-1 1,0 0 0,0 1-1,-1-1 1,1 1 0,0-2-1,0 2 45,0-3 740,0 3-145,0 0 240,0 0-229,0 0 144,0 0-261,0 0-75,-31-1-43,8 0-357,1 1 0,-36 5 0,42-2-73,-43 10 12,53-11-83,1 0-1,0 0 1,0 0-1,1 0 0,-1 1 1,0 0-1,1 0 1,-8 6-1,12-9 54,0 0-1,-1 0 1,1 0-1,0 1 1,0-1-1,0 0 1,-1 1-1,1-1 1,0 0 0,0 0-1,0 1 1,0-1-1,0 0 1,-1 1-1,1-1 1,0 0-1,0 1 1,0-1-1,0 0 1,0 1-1,0-1 1,0 0-1,0 1 1,0-1-1,0 1 1,1 6-17,1 1 1,-1-1 0,1 0-1,0 0 1,1 0-1,0 0 1,0 0 0,0 0-1,1-1 1,0 1 0,0-1-1,0 0 1,1-1-1,6 7 1,33 27 6,38 53-38,-70-79 271,-1-1-1,18 29 1,-15-26 912,-13-14-1020,0 0 0,0 1 0,0-1 0,0 0 0,0 0 0,0 0 0,0 1 0,0-1 1,0 0-1,0 1 0,-1-1 0,1 1 0,0 1 0,-9 17 1123,5-8-931,3-12-257,0 1 1,0 0-1,0 0 1,-1 0 0,1-1-1,0 1 1,0 0-1,0-1 1,-1 1-1,1 0 1,-1-1-1,1 1 1,0 0-1,-1-1 1,1 1-1,-1 0 1,1-1 0,-1 1-1,0 0 1,-2 0 40,0-1 0,0 1 0,0 0 0,0-1 0,0 1 0,0-1 0,0 0 0,-4 0 1,-7 0-10,8 1-54,0 0 0,0-1 0,-1 0 0,1-1 0,0 1 0,0-1 0,-1-1 0,-8-2 0,7 0-3,0 0 1,0 0 0,-9-8-1,-5-8 24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3328,'-17'-17'1216,"17"17"-928,17 0-96,-17 18 512,0-18-416,0 51 1088,0-18-768,0 34 480,16 15-608,-16 1-128,0-17-224,0 15 256,0 1-192,0-15-32,0-1-96,-16 0 32,16-17-64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4800,'-13'0'1557,"10"1"-1162,3 7-187,-1 4-97,-1-1 0,0 1 0,0 0 0,-5 12-1,6-21-78,1 0 0,-1 0 0,1 1 0,-1-1 0,1 0 0,0 5 0,1 12 195,-1 8 188,-3 39-1,-8 23-94,5 8-144,2-48-89,-5 94 104,9 197 705,0-334-920,-1 0 0,1 0 0,-1 0 1,0-1-1,-1 1 0,-4 13 1,3-12-89,2-7 5,1 0 0,-1 1 0,1-1 0,0 1 0,0-1 0,-1 1 0,1-1-1,0 1 1,0 1 0,0 3-1531,0 7 177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132 165 2656,'0'-57'1173,"0"21"-815,0 34-256,0 0 0,0 0 1,0 0-1,1 0 0,-1 0 1,0 0-1,1 0 0,0 0 1,-1 0-1,1 0 0,2-3 1,1-6 514,-4 9-473,-1 1-1,1-1 1,0 0 0,-1 1 0,1-1-1,-1 0 1,0 1 0,0-1 0,1 1-1,-1-1 1,0 1 0,0-1 0,0 1 0,-1 0-1,1 0 1,0-1 0,0 1 0,-1 0-1,1 0 1,-1 0 0,1 0 0,-4-1-1,5 2-121,-1 0 0,0 0 0,0 0-1,1 0 1,-1 0 0,0 0 0,1 0-1,-1 0 1,0 0 0,0 0 0,1 1-1,-1-1 1,0 0 0,1 0 0,-1 1-1,0-1 1,1 0 0,-1 1-1,1-1 1,-1 1 0,0-1 0,1 1-1,-1-1 1,1 1 0,0-1 0,-1 1-1,1-1 1,-1 1 0,1 0 0,0-1-1,-1 1 1,1 0 0,0-1 0,0 1-1,-1 0 1,1-1 0,0 1 0,0 0-1,0 0 1,0 1 0,-4 13 46,-6 2-18,7-13-37,0 1 1,1 0-1,0 0 1,-1 0-1,2 0 1,-1 0-1,0 0 1,0 10-1,-20 64 92,0-2 115,6 5-1846,14-75 1055,1 0-1,1 0 1,0 12 0,0-8-1224,0 6 35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4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2080,'0'0'667,"0"0"-411,0 0-43,0 0 256,0 0-101,0 0 102,0 0-113,0 0 86,0-2-92,0 0-291,1 0-1,-1 0 0,0 0 0,1 0 0,0 1 0,-1-1 0,1 0 0,0 1 0,0-1 0,0 0 0,0 1 0,0-1 0,0 1 0,3-3 0,-4 4-44,1 0 0,-1-1 1,1 1-1,-1-1 0,1 1 0,-1 0 0,1 0 1,-1-1-1,1 1 0,0 0 0,-1 0 1,1 0-1,-1-1 0,1 1 0,0 0 1,-1 0-1,1 0 0,0 0 0,-1 0 1,1 0-1,0 1 0,-1-1 0,1 0 1,-1 0-1,2 1 0,-2-1 15,34-1 306,-15 1-251,1 0 1,24 3-1,-10 3-7,61 2-1,9 1-32,-12-2-21,75-7 195,-163 0-190,0 1-1,0-1 1,0 1 0,0-1-1,0 1 1,0 1-1,0-1 1,0 0 0,-1 1-1,7 3 1,-7-4 109,1 0-1,-1-1 1,0 1 0,0-1 0,0 1 0,1-1 0,-1 0-1,0 0 1,0-1 0,1 1 0,-1-1 0,5-1 0,-7-1-120,-1 0 0,1 1 0,0-1 0,-1 0 0,1 0 1,-1 0-1,0 0 0,0 0 0,0 0 0,-1-3 0,0-8 28,1 3 7,0 8-31,0 1-65,0-26-170,0 25-59,0 3 90,0 0 86,0 0 43,0 3-22,1-1 67,-1-1-1,0 1 0,0-1 0,1 1 0,-1-1 1,1 1-1,-1-1 0,1 1 0,0-1 0,1 2 1,5 12-82,-1 12 15,-3-18 74,1 0 0,1 0 0,6 9 0,-6-11 20,-1 0 0,7 16 0,-10-20-18,0 0 2,0-1-1,-1 1 1,1 0-1,0-1 0,0 0 1,1 1-1,-1-1 0,0 0 1,1 0-1,0 0 1,-1 1-1,3 1 0,13 9 25,-15-12-16,1 0-1,-1 0 0,1-1 1,-1 1-1,1-1 1,-1 1-1,1-1 1,0 0-1,-1 0 1,1 0-1,-1-1 1,1 1-1,0-1 1,-1 1-1,1-1 0,-1 0 1,1 0-1,-1 0 1,0 0-1,1 0 1,-1-1-1,0 1 1,0-1-1,0 1 1,2-3-1,4-5 27,-1 0-1,0 0 1,-1-1 0,1 0-1,8-21 1,17-55 95,-21 57-99,-6 17-22,0 1-1,4-22 0,-6 16-40,-2 11 9,0 0 0,0 1 0,1-1 1,-1 0-1,1 1 0,1-1 0,2-5 0,9-27-177,-9 22 101,0 12-3,1-1-1,0-9-22,5 1-16,-11 13 139,0 0-1,0-1 0,0 1 0,0 0 0,0 0 0,0 0 0,0 0 1,0 0-1,0 0 0,0 0 0,1 0 0,-1-1 0,0 1 1,0 0-1,0 0 0,0 0 0,0 0 0,0 0 0,0 0 1,0 0-1,1 0 0,-1 0 0,0 0 0,0 0 0,0 0 1,0 0-1,0 0 0,0 0 0,1 0 0,-1 0 0,0 0 0,0 0 1,0 0-1,0 0 0,0 0 0,0 0 0,1 0 0,-1 0 1,0 0-1,0 0 0,0 0 0,0 0 0,0 0 0,0 0 1,0 0-1,0 1 0,1-1 0,-1 0 0,0 0 0,0 0 0,0 0 1,0 0-1,0 0 0,0 0 0,0 0 0,0 1 0,10 8 128,-5-5-101,0 1 0,0-1 0,-1 1 0,0 0 0,0 0-1,0 1 1,0-1 0,-1 1 0,0 0 0,0 0 0,3 10 0,-2 4 19,-3-9-14,2 0 0,-1 0 1,7 18-1,9 18 9,-12-27-27,2 1-1,0-1 1,18 30 0,-13-28 90,-11-17-86,0-1-1,1 0 1,0 0 0,-1 0-1,6 5 1,5 7 41,-10-10-2,2 4 61,-5-10-114,1 0 0,-1 0-1,0 0 1,0 0 0,0 0-1,1 1 1,-1-1-1,0 0 1,0 0 0,1 0-1,-1 0 1,0 0-1,0 0 1,1 0 0,-1 0-1,0 0 1,0 0-1,1 0 1,-1 0 0,0 0-1,0 0 1,1 0-1,-1 0 1,0 0 0,0-1-1,0 1 1,1 0-1,-1 0 1,0 0 0,0 0-1,0 0 1,1 0-1,-1-1 1,0 1 0,0 0-1,0 0 1,0 0-1,1-1 1,-1 1 0,1-5 57,-1 5-53,0-1 1,0 1-1,0-1 1,0 1-1,0-1 1,0 1-1,0-1 1,0 1-1,0-1 0,0 1 1,0 0-1,0-1 1,0 1-1,0-1 1,1 1-1,-1-1 1,0 1-1,0 0 0,1-1 1,-1 1-1,0 0 1,0-1-1,1 1 1,-1 0-1,0-1 1,1 1-1,4-4 12,-3 2-17,0 0 1,0 0 0,0 0-1,0 0 1,0 0 0,-1 0-1,1-1 1,0 1 0,-1 0-1,0-1 1,1 1 0,0-4-1,0-25-49,-2 21 29,0 0 0,3-18 0,9-14 14,-7 27-15,5-24-1,-7 20-46,0 0-45,1 1 0,8-27-1,-1 18 48,-7 14 39,-4 13 17,0 3-2,-1 0 0,1-1 0,0 1 0,0 0 0,0-1 1,0 1-1,1 0 0,1 4 0,9 26 52,-6 11-10,6-6-21,-8-17 0,-3-16-3,1 1 0,0-1 1,0 1-1,0-1 0,1 0 0,0 0 1,0 0-1,4 9 0,-4-11 7,1 1 0,-1 0 1,0 0-1,-1-1 0,1 1 0,-1 1 0,1 4 0,2 4 46,-2-10-47,0 1 1,-1-1-1,1 0 1,1 0-1,-1 0 0,0 0 1,1 0-1,0 0 1,4 3-1,-5-4 16,0 0 0,0 0-1,0-1 1,1 1 0,-1-1 0,1 1-1,-1-1 1,1 0 0,-1 0 0,1 0-1,4 1 1,1-2 95,13-2 39,-21 2-160,1 0-1,-1 0 1,1-1 0,-1 1 0,0 0-1,1-1 1,-1 1 0,1 0-1,-1-1 1,0 1 0,1 0-1,-1-1 1,0 1 0,0 0 0,1-1-1,-1 1 1,0-1 0,0 1-1,0-1 1,0 1 0,1-1-1,-1 1 1,0 0 0,0-1-1,0 1 1,0-1 0,0 1 0,0-1-1,0 0 1,2-5 92,0 4-88,0 0 0,-1 0 0,0 0 0,1 0 0,-1 0 0,0-1 0,0 1 0,0-1 0,0 1 0,-1 0 0,1-1 0,-1 0 0,0 1 0,1-1 0,-1 1 0,0-1 0,-1-3 0,1 4-20,0 1 0,0-1 0,1 0-1,-1 0 1,1 1 0,-1-1 0,1 0 0,-1 1 0,1-1 0,0 1-1,0-1 1,-1 1 0,1-1 0,0 1 0,1-1 0,-1 1-1,2-2 1,0-2-84,-3-6 22,0 8-97,0 0 86,0-4 127,0 14 1,-1-7-43,1 0-1,0 0 1,0 0 0,0 1-1,0-1 1,0 0-1,0 0 1,0 0 0,0 0-1,0 0 1,0 0 0,0 0-1,0 0 1,0 0-1,0 1 1,0-1 0,0 0-1,0 0 1,0 0 0,0 0-1,0 0 1,1 0-1,-1 0 1,0 0 0,0 0-1,0 0 1,0 0 0,0 0-1,0 1 1,0-1-1,0 0 1,0 0 0,0 0-1,0 0 1,0 0 0,0 0-1,0 0 1,1 0-1,-1 0 1,0 0 0,0 0-1,0 0 1,0 0 0,0 0-1,0 0 1,0 0-1,0 0 1,0 0 0,0 0-1,1 0 1,-1 0 0,0 0-1,0 0 1,0 0-1,0 0 1,0 0 0,1 0-5,-1 0 1,1 0 0,0 0-1,-1 0 1,1 0 0,-1 0-1,1 1 1,0-1 0,-1 0-1,1 0 1,-1 0-1,1 1 1,-1-1 0,1 0-1,-1 1 1,1-1 0,-1 1-1,1-1 1,-1 0 0,1 1-1,-1-1 1,0 1 0,1 0-1,0 0 0,-1 0 0,0-1 0,1 1 0,-1-1 0,1 1 0,0 0 0,-1-1 0,1 1 0,-1-1 0,1 0 0,0 1 0,-1-1 0,1 1 0,0-1 0,-1 0 0,1 0 0,0 1 0,0-1 0,-1 0 0,1 0 0,0 0 0,0 0 0,0 0 0,0 0 0,0 0 9,0 0 0,0 0 0,-1 0 0,1 0 0,0 0 0,0 1 0,-1-1 0,1 0 0,0 0 0,0 1 0,-1-1 0,1 0 0,0 1 0,-1-1 0,1 0 0,0 1 0,-1-1 0,1 1 0,-1-1 0,1 1 0,0-1 0,-1 1 0,0 0 0,1 0 0,0 0-4,-1-1 0,0 1 0,1-1 0,-1 1 0,1-1 0,-1 1 0,0-1 0,1 0 0,-1 1 1,1-1-1,-1 0 0,1 1 0,-1-1 0,1 0 0,-1 1 0,1-1 0,0 0 0,-1 0 0,1 0 0,-1 0 0,1 1 1,0-1-1,0 0 0,2 0-64,0 2-107,8 9 96,-9-8 177,31-3 68,292 0 6,-312 0-121,1-1-1,-1-1 1,17-3-1,-1-1 22,22 1 36,-25 0-64,-10 2-5,0 0-1,25 0 1,153 3 2485,-192 0-2054,-2-2-154,0 0-435,0 1 0,0 0-1,0-1 1,0 1 0,-1 0-1,1-1 1,0 1 0,-1 0-1,1 0 1,-1-1 0,0 1-1,1 0 1,-1 0 0,0 0-1,0 0 1,0 0 0,1 0-1,-1 0 1,0 0 0,0 0-1,-1 0 1,1 1 0,-1-2-1,1 2-78,-1-1-1,1 1 0,-1-1 1,1 1-1,-1 0 0,1 0 1,-1-1-1,1 1 0,-2 0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5472,'-28'0'1760,"23"0"-1051,8 0-261,20 1 1023,-14-1-1234,1 0 0,-1 0 0,0 0 0,13-4 0,29-7 51,26 6-107,8-6 54,5 6-16,-17-6 181,1 5-112,-31 0-79,-29 3-161,0 1-1,16 0 1,55 2-3040,-69 0 1488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3968,'-17'0'1472,"17"0"-1120,17 0-128,-17 0 384,16 0-384,33 0 672,-16 0-480,16 0 224,-16 0-384,16 0 288,-16 0-320,0 0 32,-1-17-160,-15 17-2016,-1 0 1024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2816,'-1'-12'2568,"5"24"-859,-2-8-1488,0 1 0,0-1 0,0 0 0,1 8 0,-1 30 658,-2 343 561,0-382-1749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2080,'-14'-14'667,"12"12"-411,2 2-6,-3 2 385,1 1-541,1-1 1,-1 0-1,1 0 1,0 0-1,0 1 1,-1-1-1,2 1 1,-1-1-1,0 1 1,0-1-1,1 1 1,-1 5-1,-1 5 246,-9 32 390,5-22-114,-5 40 0,6 35 110,-6 14-252,5 5-202,-4 9 16,4-8-117,1-54-92,-4 92 109,9-128-109,1-1-1,2 1 1,10 45-1,6 26-339,-19-97 61,1 0 0,-1 0 1,1 0-1,0-1 0,0 1 0,0 0 0,0 0 1,0 0-1,0-1 0,0 1 0,0-1 0,1 1 0,-1-1 1,2 2-1,-1-2 14,1 0 1,-1 0 0,0 0-1,0-1 1,1 1 0,-1-1 0,0 0-1,1 1 1,-1-1 0,0 0-1,3 0 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4160,'-28'0'1333,"24"0"-997,6 2-160,0 1-116,0 0 0,1 0 0,-1 1 0,0-1 0,0 0 0,-1 1 0,1 0 0,-1-1 0,2 7 0,6 41 471,-6-30-163,3 7 40,14 44 1,-2-11-69,-9-11-23,6 98 0,-3-15-98,-3-46 35,-2 140-1,-6-187-188,0-8 153,-6 54 0,-6-36-42,6-18-240,4-30 57,0 0-1,0 0 1,0 0 0,0 0-1,0-1 1,-1 1-1,1 0 1,-1-1-1,-1 2 1,3-3 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5472,'14'0'1760,"-14"0"-1740,1 0 0,-1 0 1,0 0-1,0 0 0,1 0 0,-1 0 1,0 0-1,0 0 0,0 0 0,1 1 1,-1-1-1,0 0 0,0 0 1,0 0-1,1 0 0,-1 0 0,0 0 1,0 1-1,0-1 0,0 0 0,1 0 1,-1 0-1,0 1 0,0-1 0,0 0 1,0 0-1,0 0 0,0 1 0,0-1 1,0 0-1,1 0 0,-1 1 1,0-1-1,0 0 0,0 2 3,1 0 37,0 0-1,0 0 1,0 0-1,1 0 1,-1-1-1,0 1 1,1 0-1,-1 0 1,1-1-1,0 1 1,0-1-1,-1 0 1,1 1-1,0-1 1,0 0-1,4 2 1,-4-2 4,1 1 1,-1 1-1,1-1 1,-1 0 0,0 1-1,0-1 1,0 1-1,0 0 1,0-1-1,2 7 1,2 2 142,-2-5-71,0 0-1,0 0 0,-1 0 1,5 14-1,-7-18-98,-1 1 0,1-1-1,-1 0 1,0 1 0,0-1-1,0 0 1,0 1 0,0-1-1,0 0 1,0 1 0,-1-1-1,1 0 1,-1 1 0,0-1-1,-1 4 1,-8 18 340,0-2-55,6-16-308,0 0 0,0 0 0,-1-1 0,0 0 0,0 0 0,-1 0 0,-10 6 0,12-9-151,-7 5-237,11-7 369,0 0 0,0 0 0,0 0 0,-1 0-1,1 1 1,0-1 0,0 0 0,0 0 0,0 1 0,0-1-1,0 0 1,0 0 0,0 0 0,0 1 0,0-1 0,0 0 0,0 0-1,0 1 1,0-1 0,0 0 0,0 0 0,0 0 0,0 1-1,0-1 1,1 0 0,-1 0 0,0 0 0,0 1 0,0-1 0,0 0-1,0 0 1,0 0 0,1 0 0,-1 1 0,0-1 0,0 0-1,0 0 1,0 0 0,1 0 0,-1 0 0,0 0 0,0 1 0,0-1-1,1 0 1,-1 0 0,0 0 0,0 0 0,1 0 0,-1 0-1,0 0 1,6 1-31,0 0 0,0 0 0,0-1 0,1 1 0,-1-1-1,0-1 1,0 1 0,11-3 0,46-8 303,16 8-43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224 189 4384,'0'-14'1424,"0"14"-1408,0 0 0,0 0 1,0-1-1,0 1 0,0 0 1,0 0-1,0 0 0,0-1 1,0 1-1,0 0 0,0 0 0,-1 0 1,1-1-1,0 1 0,0 0 1,0 0-1,0 0 0,0-1 1,-1 1-1,1 0 0,0 0 1,0 0-1,0 0 0,-1 0 0,1-1 1,0 1-1,0 0 0,0 0 1,-1 0-1,1 0 0,0 0 1,0 0-1,-1 0 0,1 0 0,-3-1 48,0-1 78,-1 0 1,0 0-1,1 1 0,-1-1 0,0 1 1,1 0-1,-1 1 0,-5-2 0,3 5 621,-19 16 717,4-5-960,11-6-368,1 0 0,0 1 0,1 1 0,-1-1 0,2 2 0,0-1 0,0 1 0,0 0 0,-5 14 0,3-9-102,-6 17-15,9 0-81,3-17 12,0 2 6,-2 11 35,5-26 13,1 1-1,-1-1 1,1 0 0,0 1-1,1 4 1,1 2 38,-1-5-39,-2-3-8,0 0 1,1 0-1,-1 0 1,1 0-1,-1-1 0,1 1 1,0 0-1,0 0 1,0-1-1,2 3 0,-2-3-2,0 0-1,1 0 0,-1-1 0,1 1 0,-1-1 0,1 1 0,-1-1 1,1 1-1,-1-1 0,1 0 0,0 0 0,-1 0 0,1 0 0,2 0 1,5-1-3,0 0 1,0 0-1,0 0 1,0-2-1,0 1 1,0-1 0,0 0-1,-1-1 1,0 0-1,0 0 1,0-1-1,0 0 1,9-7 0,6-8-163,-1 0 1,33-41 0,-30 31 206,-1-1 0,-2 0-1,19-39 1,-37 62-6,-1 0 1,0-1-1,-1 0 1,0 1-1,2-18 0,0-1 99,-2 17-62,0 0 0,0-14 0,-2 21-53,0-1-1,0 1 1,-1 0 0,0-1 0,1 1-1,-1 0 1,0 0 0,-1 0 0,-1-3-1,-2-5 40,5 9-17,-1 0 0,0 0 0,0 0 1,0 1-1,0-1 0,0 0 0,0 1 1,-1-1-1,-1-1 0,3 3-38,-1 0 0,0 0-1,1 0 1,-1 0 0,0 0-1,1 0 1,-1 0 0,0 0-1,1 0 1,-1 0 0,1 1 0,-1-1-1,0 0 1,1 1 0,-1-1-1,1 0 1,-1 1 0,1-1-1,-1 0 1,1 1 0,-1-1-1,1 1 1,-1-1 0,1 1 0,0-1-1,-1 2 1,-4 3-13,0 1 0,0 0 0,1 1 0,0-1 0,0 1 0,-5 10 0,9-17 0,-6 12 23,1 0 0,-8 25 0,7 6 38,3-21-10,-1 11 73,0-3 49,-1 38 0,4-41-28,0-17-146,0 0 0,2 0 0,-1 0-1,1-1 1,3 13 0,-4-19-161,1-1 0,-1 0 0,1 1 0,0-1 0,0 0 0,0 0 0,0 0-1,0 0 1,0 0 0,1 0 0,-1 0 0,1-1 0,0 1 0,-1 0 0,1-1 0,0 1 0,0-1 0,0 0-1,0 1 1,0-1 0,0 0 0,0 0 0,0-1 0,0 1 0,1 0 0,-1-1 0,3 1 0,17-6-2853,-11 2 1587,-6 2 681,1 0 0,0 1-1,9-1 1,-15 1 707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5216,'0'0'1696,"0"0"-1040,-3 3-246,0 2-201,0-1 0,0 1 0,0 0 0,1 0-1,-4 11 1,-4 7 266,6-14-377,1 1-1,0 0 1,0 0-1,1 0 1,1 0-1,-1 0 1,2 0-1,-1 0 0,3 19 1,-1 0-27,0-2 2,1 0 0,2 0 0,0-1 0,2 0 0,1 0 1,18 42-1,-22-61 36,0 1 0,-1-1 0,1 1-1,-2 0 1,1-1 0,0 11 0,-2-18-74,0 0-1,0 1 1,0-1-1,0 0 1,0 1-1,0-1 1,0 0-1,0 1 0,0-1 1,0 0-1,0 1 1,0-1-1,0 0 1,0 1-1,0-1 1,0 0-1,-1 1 1,1-1-1,0 0 1,0 1-1,0-1 0,-1 0 1,1 0-1,0 1 1,-1-1-1,-1 2 0,0-1-1,0 1 0,0-1 0,0 0 1,-1 0-1,1 0 0,0 0 0,-1 0 1,1 0-1,-1-1 0,-4 1 0,-7 2-170,-19 11-119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1131 3328,'-14'-55'1061,"14"55"-1041,-1-1-1,1 0 0,0 1 1,-1-1-1,1 0 1,0 1-1,0-1 0,0 0 1,0 1-1,0-1 1,0 0-1,0 0 0,0 1 1,0-1-1,0 0 0,0 1 1,0-1-1,1 0 1,-1 1-1,0-1 0,1-1 1,10-23 204,-9 20-148,3-7 110,-5 12-181,1-1-1,-1 1 1,1 0 0,-1 0-1,1 0 1,-1 0 0,0 0-1,1 0 1,-1 0 0,1 0 0,-1 0-1,1 0 1,-1 0 0,1 0-1,-1 0 1,1 0 0,-1 0-1,0 0 1,1 0 0,-1 0-1,1 1 1,-1-1 0,1 0-1,-1 0 1,1 1 0,37 18 293,-28-13-250,-1-1-1,0 1 0,0 1 1,-1 0-1,0 0 0,0 1 1,8 9-1,-7-5 29,1 0-1,1-1 1,0 0-1,0-1 1,19 13-1,-12-10-252,0 0-1,28 27 0,-14-10-110,-2-8 203,-8 2 330,-7-17-107,-14-7-120,0 0 0,0 0-1,0 0 1,0 1 0,0-1 0,0 1 0,-1-1 0,1 1-1,0-1 1,0 1 0,0-1 0,-1 1 0,1 0-1,0-1 1,0 1 0,-1 0 0,1 0 0,-1-1-1,1 1 1,-1 0 0,1 0 0,-1 0 0,1 1-1,-1-1-6,0-1 0,1 1 0,-1 0 0,0-1 0,1 1 0,-1 0-1,1-1 1,-1 1 0,0-1 0,1 1 0,-1 0 0,1-1-1,0 1 1,-1-1 0,2 1 0,4-5 269,-4 1-131,2 0-45,3-2 32,-1-20 61,7-5-101,-9 16-98,-1 0-1,1-22 0,7-39-26,14-7 24,1-51-88,-17 75-17,-7 50 96,8-54-31,4 1 0,26-76 0,-38 131 32,6-19-53,2 1 0,0-1-1,2 2 1,0-1-1,19-24 1,-15 28 119,1 1 0,1 1 0,1 0 0,0 2 0,2 0 0,-1 1 0,2 1 0,0 1 0,1 1 0,0 1 0,1 1 0,0 1 0,0 1 0,30-6 0,75-8 341,21-5-180,25 5-70,8-5-38,119-4 209,-88 10 421,-43-2-281,2-1-345,-113 23 39,-52 1-81,0 1 0,0-1 1,1-1-1,-1 0 1,0 0-1,0 0 0,0-1 1,0 0-1,12-6 0,-11 6 138,-8 5-57,-1-3-135,-1 1 0,1 0 0,-1 0 0,1 0 0,-1-1 0,1 1 0,-1 0 1,0-1-1,1 1 0,-1-1 0,0 1 0,1 0 0,-1-1 0,-1 1 0,1 0-2,-1-1 1,1 1 0,-1-1 0,1 0 0,-1 0-1,1 1 1,-1-1 0,1 0 0,-2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181 174 2304,'-14'-28'752,"12"17"-453,1 6-237,1 1 45,-1 1 0,1 0-1,0 0 1,0 0 0,0 0 0,1 0 0,-1-1-1,1 1 1,-1 0 0,2-3 0,3-3 236,-3 8-276,-1 0 0,-1-1 1,1 1-1,0-1 0,0 0 1,-1 1-1,1-1 0,0 0 1,-1 1-1,0-1 0,1 0 0,-1 1 1,0-3-1,1 1-15,-1 1 1,1-1-1,-1 0 0,1 1 1,0-1-1,0 1 0,1-1 1,-1 1-1,0-1 0,1 1 1,0 0-1,-1 0 0,1 0 1,0 0-1,0 0 0,0 0 0,0 0 1,0 1-1,1-1 0,-1 1 1,0 0-1,4-2 0,-4 2-42,0 0 0,0 0 0,0 0-1,1 0 1,-1 0 0,0 1 0,0-1-1,1 1 1,-1-1 0,0 1 0,1 0-1,-1 0 1,0 0 0,1 0 0,-1 0-1,0 1 1,1-1 0,-1 1 0,0-1-1,0 1 1,1 0 0,-1 0 0,0 0-1,0 0 1,0 0 0,2 3 0,0-1 3,0 1 32,0 0 0,0-1-1,-1 1 1,1 1 0,-1-1-1,0 0 1,0 1 0,-1 0-1,1-1 1,-1 1-1,3 10 1,-3 2 77,-1-1 0,-1 33 0,0-19-51,0-16 25,0 0 0,-1 0 0,-1 0 0,0 0 0,-1-1 0,0 1 0,-1-1 0,0 1 0,-13 23 0,-10-1-74,21-29-16,1 1 1,-1-1 0,-1 0-1,1-1 1,-1 1 0,0-1-1,-15 8 1,15-10 6,0-1 0,0 0-1,0 0 1,0-1 0,-1 0 0,1 0-1,-1-1 1,1 0 0,-1-1 0,0 1 0,1-1-1,-12-2 1,-5 2 13,20 0-24,0 0 0,0-1 1,0 1-1,0-1 0,0 0 0,0 0 1,-8-2-1,10 2-39,0-1 0,0 1-1,0 0 1,1 0 0,-1-1 0,0 1 0,0-1 0,1 0 0,-1 1 0,1-1 0,-1 0 0,1 0 0,0 0-1,-1-2 1,1 3 25,1 0-1,-1 1 1,1-1-1,0 0 0,0 1 1,-1-1-1,1 0 1,0 0-1,0 1 1,0-1-1,0 0 0,0 0 1,0 0-1,0 1 1,0-1-1,0 0 0,0 0 1,0 1-1,0-1 1,1 0-1,-1 0 1,0 1-1,0-1 0,1 0 1,-1 1-1,1-1 1,-1 0-1,1 1 0,-1-1 1,1 1-1,-1-1 1,1 0-1,-1 1 1,1-1-1,0 1 0,-1 0 1,1-1-1,0 1 1,-1 0-1,1-1 0,0 1 1,0 0-1,0-1 1,4 0-2,-1 0 1,1 0-1,-1 0 1,1 1-1,7-1 1,28 0 222,-21 0-85,0 1 0,34 5 0,-1 6 89,5-6 166,-16 6-134,-18-8-461,0-1-1,45-3 0,-21 0-1618,-17 1-959,-10 0 831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3136,'0'0'1029,"0"0"-629,0 0-64,0 0 427,0 0-209,0 0 12,0 0-172,0 0 54,0 0-154,0 0-22,0 0-123,0 0-80,0 0 6,3 3 122,0 0-185,0 1-1,0-1 1,-1 1 0,1 0-1,-1 0 1,0 0-1,0 0 1,2 6-1,9 40 90,-4-9 238,-3-11-173,-1 0-1,-1 1 0,-2 0 0,-2 48 0,0-40-105,0 393 750,0-427-799,0 0-1,-1 0 0,1 0 0,-1 0 0,0 1 0,0-1 1,0 0-1,-1 0 0,0-1 0,-3 8 0,2 2-42,3-14 31,0 0 0,0 0 0,0 0 0,0 0 0,0 0 0,0 1 0,0-1 0,0 0 0,0 0 0,0 0 0,0 0 0,0 0 0,0 0 0,0 0 0,0 0 0,0 0 0,0 1 0,0-1 0,0 0 0,0 0 0,0 0 0,0 0 0,0 0 0,0 0 0,0 0 0,0 0 0,0 0 0,0 0-1,1 0 1,-1 0 0,0 1 0,0-1 0,0 0 0,0 0 0,0 0 0,0 0 0,0 0 0,0 0 0,0 0 0,0 0 0,0 0 0,1 0 0,-1 0 0,0 0 0,0 0 0,0 0 0,0 0 0,0 0 0,0 0 0,0 0 0,0 0 0,0 0 0,0 0 0,1 0 0,-1 0 0,0 0 0,2 0-56,-1 0 0,1-1 0,-1 1 1,1 0-1,0-1 0,-1 1 0,1-1 0,-1 1 1,1-1-1,-1 0 0,1 1 0,-1-1 1,1 0-1,-1 0 0,0 0 0,0 0 0,1 0 1,-1-1-1,0 1 0,0 0 0,0-1 0,0 1 1,1-3-1,1-2-681,0-1-1,0 0 1,-1 0 0,2-8 0,-4 13 544,14-31-1918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2816,'0'-28'917,"0"23"-565,0 8-90,0-2-203,0 1 0,0-1 0,1 1 0,-1-1 0,1 1 0,-1-1 0,1 0 0,-1 1 0,1-1 0,0 1 0,1 1 0,-1-1 56,0 0 1,0 0-1,0 0 0,0 0 1,0 0-1,0 0 0,0 0 1,-1 0-1,1 0 0,-1 0 1,0 0-1,0 4 0,1 9 333,-1 2 131,-3 30 0,-3-21-308,4-16-176,0 0 0,0 0 0,0 16-1,2-22-75,0 2-1,0 1-1,0-1 1,1 0 0,0 1 0,1 5-1,-1-10-13,0 0 0,-1 0 0,1 0 0,0 0 0,0-1 0,0 1 0,0 0 0,1-1 0,-1 1 0,0-1 0,1 1 0,-1-1 0,1 0 0,-1 0 0,1 0 0,0 1 0,-1-1 0,1-1-1,0 1 1,4 1 0,-5-1-3,1-1 0,0 0 0,-1 1-1,1-1 1,0 0 0,0 0-1,-1 0 1,1 0 0,0 0-1,-1-1 1,1 1 0,0 0 0,0-1-1,-1 0 1,1 1 0,-1-1-1,4-1 1,11-5-35,14-1-46,-22 3 32,0-1 0,-1 0 0,0 0 0,0-1 0,0 0 0,-1 0 0,0-1 0,0 1 0,0-1 0,-1 0 0,4-10 0,-6 11 46,0 0-1,-1-1 1,0 1-1,0-1 1,1-13-1,1 0 71,0 6-26,0-5-9,-15-43-76,11 52-103,0 25 402,0 32 344,0-37-534,0 0 0,0-1-1,1 1 1,0 0 0,0 0 0,1-1 0,1 1 0,-1-1 0,1 0 0,1 1 0,-1-1 0,2-1-1,6 11 1,16 15 68,-19-22-78,-7-8-45,1-1 0,-1 1 1,1-1-1,0 0 0,0 1 1,0-1-1,0 0 1,0 0-1,1 0 0,-1-1 1,0 1-1,1 0 0,0-1 1,-1 0-1,1 1 1,0-1-1,0 0 0,3 0 1,35 2 185,-37-3-163,-1 0 0,1 0-1,-1 0 1,1-1 0,-1 1 0,1-1 0,-1 0-1,0 0 1,6-3 0,6-1 129,-12 4-139,-1 1-1,1-1 0,0 1 1,-1-1-1,1 0 1,-1 0-1,1 0 0,-1 0 1,1-1-1,-1 1 0,0 0 1,0-1-1,0 0 0,0 0 1,0 1-1,0-1 1,0 0-1,0 0 0,-1-1 1,3-3-1,-3 5-16,1-1 3,0-1 1,-1 1-1,1-1 1,0 1-1,-1-1 0,0 0 1,1 1-1,-1-1 0,0 0 1,0 0-1,-1 0 1,1 0-1,-1 0 0,1 0 1,-1 0-1,0 0 0,0 0 1,0 0-1,-1 0 0,1 0 1,-1 0-1,0 0 1,-1-5-1,-25-115 22,25 100-59,2 20 18,0-1 0,0 1-1,0-1 1,-1 1 0,1-1-1,-1 1 1,-1-4 0,-9-18-189,8 19-452,6 6-540,-3 0 1190,1 0-238,0 0 0,-1 0 0,1 0-1,0 0 1,-1 1 0,1-1 0,0 0 0,0 0-1,-1 0 1,1 1 0,0-1 0,-1 0 0,1 0-1,0 1 1,0 0 56,-1 0 0,0 0 0,1-1 0,-1 1 0,0 0 0,0 0 0,1 0-1,-1 0 1,0 0 0,0-1 0,0 1 0,0 0 0,0 2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33 962 4320,'-28'69'1392,"24"-57"-1036,6-8-168,-1-3-112,0 1-1,1-1 1,-1 0 0,1 0-1,-1 0 1,1 0 0,0 0 0,-1 0-1,1 0 1,0-1 0,0 1 0,0 0-1,-1-1 1,4 1 0,0-4 484,9-8 138,-12 10-648,0 0 0,0 0-1,0-1 1,0 1 0,0-1-1,0 1 1,-1-1 0,1 0-1,0 0 1,-1 1 0,2-4-1,11-26 159,1-7-25,37-51 42,8-13-135,-31 47-60,-10 19 16,29-73 0,-27 33-35,-11 50-2,5-19 25,-7-6 31,-6 31-7,1 0 0,6-20 1,5-20 287,-13 40-232,-1 17-90,0 0 1,0 0-1,1 1 0,-1-1 0,0 0 0,1 0 1,0 1-1,-1-1 0,1 0 0,0 1 0,1-1 0,-1 1 1,0 0-1,1-1 0,-1 1 0,1 0 0,2-3 1,-2 3 4,1 0 0,0 0 0,0-1 0,0 2 0,5-4 0,-7 5-26,0-1 0,-1 1 0,1 0-1,-1-1 1,1 1 0,0 0-1,-1 0 1,1-1 0,0 1-1,0 0 1,-1 0 0,1 0 0,0 0-1,-1 0 1,1 0 0,0 0-1,0 0 1,-1 0 0,1 0-1,0 1 1,-1-1 0,1 0 0,0 0-1,-1 1 1,1-1 0,0 0-1,-1 1 1,1-1 0,-1 0-1,1 1 1,-1-1 0,1 1 0,-1-1-1,1 1 1,0 1 0,7 25 98,0-15-67,-5-8-17,-1 0-1,0 0 1,0-1 0,3 8-1,-3 0 49,0 0-1,-1 0 0,0 0 0,-2 18 1,1-14 11,0 0 0,3 21 0,-1-26-28,0-1 0,1 0 0,0 0 0,0-1 0,1 1 0,0-1 0,5 10 0,-6-16-81,0 0 0,0 0 1,0 0-1,0-1 1,0 1-1,1-1 0,-1 1 1,5 0-1,-6-3-79,0 1-1,0-1 1,-1 0 0,1 1-1,0-1 1,-1 0-1,1 0 1,-1 0 0,1-1-1,-1 1 1,1 0-1,-1-1 1,0 1 0,1 0-1,-1-1 1,0 0-1,1-2 1,19-32-1291,-21 35 1341,9-15-346,-2 0 0,0-1 0,0 0 0,-2 0 0,7-34 0,-9 23 333,-1 11 79,0 0 0,1 0 1,6-16-1,-6 23 18,1 0 0,-2 0 0,1 0 1,-2-1-1,2-20 0,-3 27 80,1 0 1,-1 0-1,1 0 0,-1 0 1,1 0-1,0 0 0,1 0 1,-1 1-1,1-1 0,3-6 0,-1-2 1337,-5 27-424,0 30-388,0-20-410,1 0 1,4 30 0,1-9-82,0-2 41,15 71 0,-14-91-285,-2 0 1,0 0-1,-2 1 0,-1 44 0,-1-52-542,0-4-1377,0-10 353,0-3-566,0 0 816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 2656,'0'0'837,"0"-3"-501,0-8-26,0 9 447,3 2-154,1 0-455,0 1 0,0 1 0,0-1 1,0 1-1,-1-1 0,1 1 1,-1 0-1,1 0 0,4 5 0,13 5 204,-10-5-302,0 0 0,-1 0 0,0 1 0,0 0 0,-1 1 0,0 0-1,0 0 1,-1 1 0,-1 0 0,1 0 0,-2 1 0,1 0 0,6 18 0,-5-11 3,-2 1 0,0-1 1,-1 1-1,3 22 0,-7-33 9,0 0-1,-1 0 0,0 0 0,-1 0 0,0 0 0,0 0 0,0 0 0,-1 0 0,0-1 0,-5 12 0,3-11 24,0-1 1,0 1-1,0-1 0,-1 0 0,0-1 0,0 1 0,-1-1 0,-10 10 0,6-6 35,3-3-21,-1 0 0,1-1 0,-1 0 0,-1 0 0,1 0 0,-1-1 0,0-1 1,0 0-1,0 0 0,-1 0 0,-15 3 0,20-6 33,-1 0 0,0 0-1,-10 0 1,14-1-104,0 0 1,0-1-1,1 1 0,-1 0 0,0 0 0,0-1 0,0 1 0,0-1 1,0 1-1,1-1 0,-1 0 0,0 0 0,1 0 0,-4-2 0,2-1 29,-1-1 0,1 0 0,0 0-1,1-1 1,-1 1 0,1-1 0,0 1-1,0-1 1,0 1 0,1-1 0,0 0-1,0 0 1,0-6 0,10-59-126,-7 48 3,7-25 1,-7 39 30,1 1 0,0-1 0,1 0 0,0 1-1,7-12 1,-4 10 2,0 0-1,1 0 0,0 0 1,1 1-1,0 0 0,0 1 1,17-11-1,6-1-108,44-21 1,-73 40 133,11-7 13,1 1-1,0 0 0,0 2 0,1-1 1,0 2-1,-1 0 0,2 1 0,-1 1 1,22-1-1,-23 2 110,-12 0-92,0 1-1,0 0 1,0 0 0,0 0-1,0 0 1,0 0 0,0 1-1,0-1 1,0 1-1,4 2 1,10 10 53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606 143 2560,'0'-82'1771,"1"81"-1743,-1-1 0,0 1 0,0 0 0,0 0 0,-1 0 0,1-1 0,0 1 0,0 0 0,-1 0 0,1 0 0,-1 0 0,1-1 0,-1 1 0,1 0 0,-1 0 0,1 0 0,-1 0 0,0 0 0,0 0 0,0 1 0,1-1 0,-1 0 0,0 0 0,0 1 0,0-1 0,0 0 0,0 1 0,0-1 1,-1 1-1,1-1 0,0 1 0,-2-1 0,-7-4 161,-3-2 15,10 5-178,0-1 1,-1 1-1,1 1 1,0-1 0,-1 0-1,0 1 1,1 0-1,-1 0 1,-4-1-1,2 2-27,0 1-1,0 0 0,1 1 0,-11 3 0,13-4-1,-1 1 1,0-1-1,1 1 0,-1 0 0,1 0 0,0 0 1,0 0-1,0 1 0,-5 3 0,6-2 35,0 0 1,0 0-1,0-1 0,0 1 1,1 0-1,-1 0 0,1 1 1,0-1-1,-1 8 0,0 46 218,2-49-226,3 69 197,4-1-1,19 88 1,23 14 282,-6-25 188,-30-97-27,-4 0-1,5 99 0,-14-141-456,0 0 0,-2 0 0,0 0 0,0 0 0,-8 25 0,8-35-143,-1 1 0,1-1 0,-1 0 0,0 0 0,0 0 0,0 0 0,-1-1 0,1 1 0,-1-1-1,0 0 1,-1 0 0,1 0 0,-1-1 0,1 0 0,-9 5 0,-2 2 108,4-3-93,0 0 0,0-1 0,-1 0 0,0-1 0,0 0 0,-1-1 0,-13 3 0,1 0 4,-3 2-18,-26 7 40,3-10 2,25-4-54,3 2-12,-11 0-12,22-5-137,1-1 1,-1 0 0,1-1 0,0 0 0,0-1-1,0 0 1,0 0 0,1-1 0,-16-10 0,7-2-533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2720,'0'0'891,"0"-3"-545,0-3-668,0-15 5764,0 18-4909,3 3-341,8 0-96,-11 0-92,0 0 0,0 0 0,0 0-1,0 0 1,0 0 0,0 0 0,0 0-1,0 0 1,0 0 0,1 0 0,-1 0-1,0 0 1,0 0 0,0 0 0,0 0-1,0 0 1,0 0 0,0 0-1,0 0 1,0 0 0,0 0 0,1 0-1,-1 0 1,0 0 0,0 0 0,0 0-1,0 0 1,0 0 0,0 0 0,0 0-1,0 0 1,0 0 0,0 0 0,0 1-1,0-1 1,0 0 0,0 0 0,0 0-1,0 0 1,0 0 0,1 0 0,-1 0-1,0 0 1,0 0 0,0 0 0,0 1-1,0-1 1,0 0 0,0 0 0,0 0-1,0 0 1,0 0 0,-1 0-1,1 0 1,0 0 0,0 1 0,0 0 16,1 1 1,-1-1 0,0 1 0,0-1 0,1 0-1,-1 1 1,1-1 0,-1 1 0,1-1 0,0 0-1,1 3 1,0-2-1,-1 0 1,0 0-1,0 0 0,0 0 0,0 0 0,-1 0 0,1 0 1,-1 0-1,1 0 0,-1 0 0,0 0 0,1 4 1,-1 4-17,2 0 0,-1 1 1,1-1-1,1 0 0,0 0 0,0 0 1,1-1-1,8 15 0,7 19 176,-16-33-99,14 27 203,-16-34-215,1-1 0,0 1-1,0-1 1,0 1 0,0-1-1,0 1 1,0-1 0,1 0 0,-1 0-1,1 0 1,3 2 0,-5-4-45,0 0 1,0 1 0,0-1 0,0 0 0,0 0 0,0 0-1,0 1 1,0-1 0,0 0 0,0-1 0,0 1-1,0 0 1,0 0 0,0 0 0,0 0 0,0-1 0,0 1-1,0-1 1,0 1 0,0-1 0,0 1 0,-1-1-1,1 1 1,0-1 0,0 0 0,1 0 0,3-5 107,0 1 0,9-12 0,-13 15-116,78-104 891,19-28-939,-74 102-237,2 1 1,36-35 0,-59 64-916,-6 2-2667,-10 0 1078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2976,'0'-13'971,"0"10"-603,0 3-59,3 0 358,-3 0-642,1 0 1,-1 0-1,1 0 1,-1 0-1,1 0 1,0 0-1,-1 1 1,1-1-1,-1 0 1,1 0-1,-1 0 1,1 1-1,-1-1 1,0 0 0,1 1-1,-1-1 1,1 0-1,-1 1 1,0-1-1,1 1 1,-1-1-1,0 1 1,1-1-1,-1 1 1,0-1-1,0 1 1,1-1 0,-1 1-1,0-1 1,0 1-1,0-1 1,0 1-1,2 27 639,0 4-208,-1-27-403,4 26 334,3 61 0,0 29 28,0-1-73,-8-82-244,-3 71 273,-2-66-244,1-15 124,0 35 1,4-45-164,-1 1 1,-1-1-1,0 0 1,-10 34-1,8-39-60,2-7-7,-1 1-1,1-1 0,1 1 1,-1 0-1,1 0 1,0 11-1,1 3-117,0-9-2382,0-12 906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 2496,'0'0'784,"3"-3"-464,8-8-64,-11 12-174,1 0 0,-1 0 0,0 0-1,1-1 1,-1 1 0,0 0 0,0 0 0,0 0 0,1 0 0,-1 0 0,0-1 0,0 1 0,-1 2 0,1-3-47,0 1 1,0 0-1,0-1 1,0 1-1,0-1 1,0 1-1,0-1 1,0 1 0,0-1-1,0 1 1,1-1-1,-1 1 1,0-1-1,0 1 1,0-1 0,1 1-1,-1-1 1,0 1-1,0-1 1,1 1-1,-1-1 1,0 0-1,1 1 1,-1-1 0,1 0-1,-1 1 1,0-1-1,1 1 1,7 7 559,-7-4-441,0 1 1,0 0-1,0 0 0,-1-1 0,0 1 1,0 0-1,-1 5 0,1 12 185,0 2-9,1-2 142,-5 44 1,1-45-320,-2 10 109,-1 46 0,6 117 741,0-175-886,-2 0 0,-4 21 0,3-23-44,0 1 0,1 19 1,2-13 6,1-9-19,-1 1-1,-4 24 0,-7-4 89,6-12-227,4-18-106,0 0 0,0 1 0,-1-1 0,0 0 0,0 0 0,0 0 1,-1 0-1,0 0 0,0-1 0,-4 7 0,20-26-2664,4-3 843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4320,'-33'0'1600,"33"0"-1248,0 82-96,-16-49 704,16 16-576,-17 0 256,17 16-352,0 1-192,0 0-32,0-1 128,17 1-96,-17-17 96,0 16-96,0-32-64,0 16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17 673 5568,'-16'0'2048,"16"0"-1568,16 0-160,0 0 544,1 16-544,-1-32 416,17 16-416,0 0 64,-1-17-256,1 1-2464,0-1 1280</inkml:trace>
  <inkml:trace contextRef="#ctx0" brushRef="#br0" timeOffset="1">83 83 4480,'-17'-33'1664,"17"33"-1312,0 0-64,0 0 672,17 0-576,-1-17 544,0 17-512,17 0-96,0-16-192,16 0 64,0 16-128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4320,'-17'16'1600,"17"-16"-1248,-16 49-96,16-16 704,0 0-576,0 32 416,0 17-480,0 16-32,0 1-160,0-1-32,16 0-32,-16-16 96,-16 0-96,16-16 480,0-1-320,0-15-384,0-18 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2496,'0'-13'784,"0"10"-464,0 3 5,0 0 593,0 0-231,0 0 33,0 0-266,0 0-70,0 3-166,0 8 135,1 1 0,0-1 0,5 17 0,-4-15-228,1 0-1,-2 0 0,1 20 1,-1 57 446,-4 153 266,-4-196-739,4-28-22,-1 38 0,4-31 2,1-9 4,-1 0 1,-4 32 0,-2-23 72,4-20-105,0 0 0,1 1 0,0-1 0,-1 8 0,2 19 275,0-30-1173,3-6-309,8-10-1590,-10 11 2554,-1 1 0,1-1 0,-1 1 0,0-1 0,1 1 0,-1-1 0,0 1 0,0-1 0,0-1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255 409 5408,'0'-4'301,"0"0"-1,1 0 1,-1 0 0,0 0 0,1 0-1,0 0 1,0 0 0,2-4 0,-2 6-290,0 0 0,-1 0 0,1-1-1,-1 1 1,1 0 0,-1 0 0,0-1 0,0-2 0,0-2 117,-1 0 0,-1-1 1,0 1-1,0 0 0,0 0 0,-3-7 0,-5-14 282,7 17-295,2 7-57,0-1 0,0 0-1,0 1 1,-4-8 0,4 10-49,0 1-1,0-1 1,0 0-1,-1 1 1,1 0-1,0-1 1,-1 1-1,1 0 1,-1-1-1,1 1 1,-1 0-1,0 0 1,1 0-1,-1 1 1,0-1 0,-1 0-1,0 0-6,1 1 0,0 0 0,-1-1-1,1 1 1,0 0 0,-1 1 0,1-1 0,0 0 0,-1 1 0,1-1 0,0 1-1,0 0 1,0 0 0,-1-1 0,1 2 0,0-1 0,0 0 0,0 0 0,0 1-1,1-1 1,-4 3 0,-5 6 52,0 0-1,-13 17 0,21-24-35,-47 68 409,32-46-166,12-17-236,0 0 0,0 0 1,1 1-1,0 0 0,1 0 1,0 0-1,-3 13 0,5-18-42,0 0 31,-1 0 0,1 1 1,1-1-1,-1 1 0,1-1 1,0 0-1,0 6 0,0-7 14,1-1-1,0 0 1,0 1-1,0-1 1,0 0-1,0 0 1,0 0-1,1 0 1,-1 0-1,0 0 1,1 0-1,0 0 1,-1-1-1,1 1 1,0 0-1,0-1 1,4 3-1,-1-2-34,1 1 0,-1-1 1,1 1-1,0-1 0,0-1 0,0 1 0,0-1 0,0 0 0,0-1 0,0 0 0,1 0 0,-1 0 0,0 0 1,0-1-1,0 0 0,0 0 0,0-1 0,0 0 0,0 0 0,-1 0 0,1-1 0,-1 1 0,1-1 0,-1-1 0,0 1 1,8-8-1,-2 1-459,-1-2-1,16-22 1,-21 27 324,-1 0 0,-1 0 0,1 0 0,-1-1 0,0 1 0,-1-1 0,0 0 0,1-8-1,2-23-133,9-53-34,-8 68 282,-2 0 0,-1 0 0,1-32 0,-3 31 292,-1-24 63,0 46-257,-1 1-1,1-1 0,-1 0 1,1 1-1,-1-1 0,0 1 1,0-1-1,0 1 1,0-1-1,0 1 0,0-1 1,-1 1-1,-2-3 0,1 3 209,1 7-1,-1 0-156,1 0-1,0 1 1,0-1-1,1 1 1,-1 0-1,1 0 1,1-1-1,-1 1 1,1 9-1,0 258 830,1-248-885,1 0 1,9 37 0,-8-45 21,-3-12-78,1 0 0,0 0 1,0 0-1,1 0 0,0 0 0,0 0 0,5 9 0,6 5-868,-10-12 547,-2-6 221,-1-1-1,0 1 1,0-1 0,0 1-1,1-1 1,-1 1 0,0-1 0,0 1-1,1-1 1,-1 0 0,0 1-1,1-1 1,-1 1 0,0-1 0,1 0-1,-1 1 1,1-1 0,-1 0-1,1 0 1,-1 1 0,1-1 0,-1 0-1,1 0 1,-1 1 0,1-1-1,-1 0 1,1 0 0,-1 0 0,1 0-1,-1 0 1,1 0 0,-1 0 0,1 0-1,-1 0 1,1 0 0,-1 0-1,1-1 1,16 1-1738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3968,'-14'-14'1285,"14"14"-1260,-1-1 0,1 1 0,-1 0 0,1-1 0,-1 1-1,1 0 1,-1-1 0,1 1 0,-1 0 0,1 0 0,-1 0 0,0 0 0,1 0-1,-1-1 1,0 1 0,1 0 0,-1 0 0,1 0 0,-1 1 0,0-1 0,1 0-1,-1 0 1,1 0 0,-1 0 0,1 1 0,-1-1 0,0 0 0,1 0 0,-1 1-1,0-1 1,0 1 68,-12 10 552,12-11-594,1 1-1,-1 0 0,1-1 0,0 1 0,-1 0 0,1-1 0,0 1 0,-1 0 0,1-1 0,0 1 0,0 0 0,0 0 0,-1-1 0,1 1 0,0 0 0,0 0 0,0-1 0,1 1 0,-1 0 0,0 0 1,0 1-1,1 3 182,-1 20 293,2 77 588,-1-85-1040,1 0 0,1 0 0,8 29 0,16 22 61,-5-2 138,6-1 0,-24-54-199,-1 1 41,2-1 1,-1 0-1,2-1 1,-1 1-1,2-1 1,10 15-1,-1-3 77,-10-13-38,1-1 1,14 16-1,-19-22-76,-1-1-24,0 0 1,0 0 0,0 0-1,0 1 1,1-1 0,-2 0 0,1 1-1,0-1 1,0 0 0,0 1 0,-1-1-1,1 1 1,-1-1 0,1 1-1,-1 0 1,1-1 0,-1 1 0,0-1-1,0 1 1,0 0 0,0 1 0,0 6 258,0-28 234,3-20-354,8 1-48,-5 0 19,-5 24-126,2 0-1,0-1 1,5-16 0,42-89-59,-42 99-7,14-26 0,8 3-25,-24 33-187,-1-1 0,0 1-1,-1-1 1,0 0 0,-1 0-1,0-1 1,2-24 0,-5 29-911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50 624 2912,'-14'-14'923,"14"14"-904,0-1 0,-1 1 1,1 0-1,0-1 0,-1 1 1,1 0-1,0-1 0,-1 1 1,1 0-1,-1 0 1,1-1-1,0 1 0,-1 0 1,1 0-1,-1 0 0,1 0 1,-1 0-1,1-1 0,0 1 1,-1 0-1,1 0 1,-1 0-1,1 0 0,-1 0 1,1 0-1,-1 1 0,-4-2 125,4 0-100,1 0 0,0 1 0,-1-1 1,1 0-1,0 1 0,0-1 0,-1 0 0,1 1 0,0-1 0,0 0 0,0 1 0,0-1 0,0 0 0,0 0 1,0-2 450,0 3 81,-3-3-160,-10-10 1008,13 13-1406,1 0-1,0 0 0,-1 0 1,1 0-1,-1 0 0,1 0 1,0 0-1,-1 0 0,1 0 1,0 0-1,-1 0 0,1 0 1,0-1-1,-1 1 0,1 0 1,0 0-1,-1-1 0,1 1 1,0-1-1,1-3 62,-2 4-73,1 0 1,-1 0-1,0-1 0,0 1 0,0 0 0,0 0 0,0-1 0,0 1 0,1 0 1,-1 0-1,0 0 0,0-1 0,0 1 0,1 0 0,-1 0 0,0 0 0,0 0 0,1-1 1,-1 1-1,0 0 0,0 0 0,1 0 0,-1 0 0,0 0 0,1 0 0,-1 0 1,0 0-1,28 5 218,-26-5-195,0 0 0,0 0 0,0 0 0,0-1 0,0 1 0,0 0 1,0-1-1,2-1 0,3 0 83,1 0-1,-1 0 1,14-2 0,-18 4-94,46-6 325,82-1 0,215-10 553,-86-2-469,35-11-214,-68 9-237,270-29-16,39-20 351,241-29 141,-351 58-255,0-3 80,344-19-28,-433 39-167,-34-1 115,-135 19-86,-85 4-46,127-9 170,-43 6-43,-79-2-8,51 0-203,-55 7-2722,-84 0 2665,0 0 0,1 0 0,-1 0 1,0 0-1,0 0 0,0-1 0,0 1 0,0 0 0,0 0 0,1 0 1,-1 0-1,0 0 0,0 0 0,0 0 0,0 0 0,0 0 1,1 0-1,-1 0 0,0 0 0,0 0 0,0 0 0,0 0 0,0 0 1,1 0-1,-1 0 0,0 0 0,0 0 0,0 1 0,0-1 1,0 0-1,0 0 0,1 0 0,-1 0 0,0 0 0,0 0 0,0 0 1,0 0-1,0 0 0,0 1 0,0-1 0,0 0 0,0 0 0,0 0 1,1 0-1,-1 0 0,0 0 0,0 1 0,0-1 0,0 0 1,0 0-1,0 0 0,0 0 0,0 1 0,0 12-2793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935 249 2304,'-6'-11'287,"-10"-24"477,11 21-698,-34-73 902,32 71-702,1 3 308,-13-20 0,17 30-511,0 0 0,0 1 0,-1-1 0,1 0 0,-1 1 0,1-1 0,-1 1 0,0 0 1,0 0-1,0 0 0,-5-2 0,1 2 2,-1 0 1,1 0-1,-1 1 1,1 0-1,-1 1 1,1 0-1,-1 0 1,-13 2-1,9 0-20,-1 0 1,0 1-1,0 0 0,-13 6 1,21-6-37,0-1 0,0 1 0,0 0 0,0 0 0,1 0 0,-1 1 0,1 0 0,0 0 0,-3 4 0,-1 3-11,0 0 0,-7 14 1,10-16-4,-2 4 11,0 0 1,1 1-1,0 0 1,1-1-1,1 2 0,-4 21 1,4-4 50,2 57 1,2-76-53,3 85 41,19 122 0,35 98 539,-53-300-446,-1-6-26,-1 1 0,1-1 0,-2 0 1,0 1-1,0-1 0,-1 1 0,-1-1 0,-2 18 1,-5-6 243,-1-2 1,-1 1 0,-22 35 0,31-56-339,-4 6 114,0-1-1,-1 1 0,1-1 0,-2 0 1,1 0-1,-1-1 0,-8 7 1,-4 0 247,-30 16 1,28-17-158,13-7-176,-1-1 0,1 0 0,-1 0-1,0-1 1,0 0 0,0 0 0,0-1 0,-1 0 0,1-1-1,0 0 1,-1-1 0,1 0 0,-19-2 0,17 1-32,1-1 1,-1-1-1,1 0 0,0 0 0,0-1 1,0 0-1,0-1 0,1 0 1,0-1-1,0 1 0,-10-10 0,13 11-11,-5-3-172,0-1 0,1-1 0,0 0 1,0 0-1,1-1 0,0 0 1,1-1-1,-9-14 0,11 15-139,1-1-1,-6-20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82 4064,'-14'-27'1307,"14"26"-1294,0 1 0,0 0 1,0-1-1,0 1 0,0 0 1,-1 0-1,1-1 0,0 1 1,0 0-1,0 0 0,0-1 1,0 1-1,-1 0 0,1 0 1,0 0-1,0-1 0,0 1 0,-1 0 1,1 0-1,0 0 0,0 0 1,-1-1-1,1 1 0,0 0 1,0 0-1,-1 0 0,1 0 1,0 0-1,0 0 0,-1 0 1,1 0-1,0 0 0,-1 0 1,1 0-1,0 0 0,0 0 1,-1 0-1,-5 0 133,1-1 0,-1 1 0,0-1 0,1 0 0,0-1 0,-1 1 0,1-1 0,0 0 0,0-1 0,-7-3-1,-3 0 473,-26-6 0,7 3 93,33 8-677,-1 1-1,0-1 1,1 1-1,-1 0 1,0 0-1,1 0 1,-1 0-1,1 0 1,-1 0-1,0 0 1,1 0-1,-1 1 1,-1 0-1,-38 10 474,35-10-459,1 0 1,-1 0-1,1 1 0,0 0 0,0 0 1,0 1-1,0-1 0,0 1 0,0 0 1,-6 6-1,2 0 15,1 0 0,0 0 0,-10 17 0,3-5 13,10-13-57,-6 7 43,-14 25 1,10 0-12,6-14-33,-4 7-8,5-14 6,0 1 0,-7 33 1,15-49-7,-1 0 1,1 0-1,0-1 0,0 1 1,0 0-1,0 0 1,1-1-1,0 1 1,0 0-1,0-1 0,0 1 1,0-1-1,1 1 1,-1-1-1,1 0 1,0 1-1,0-1 0,0 0 1,1 0-1,-1 0 1,1-1-1,3 4 1,-2-2 28,0 0 0,1-1 0,-1 1 0,1-1 0,0 0 0,0 0 0,0-1 0,0 0 0,0 0 0,0 0 1,1 0-1,-1-1 0,1 0 0,-1 0 0,1 0 0,0-1 0,-1 0 0,1 0 0,-1 0 0,7-2 0,7-1 21,-1-2 0,-1 0 0,1-1 0,23-12-1,-25 11 11,-7 3-43,67-31 146,-68 30-151,-1 1-1,1-1 1,-1 0 0,0-1-1,-1 0 1,11-11 0,-14 12 2,1 1-1,-1-1 1,0 0 0,-1 0 0,1 0-1,-1 0 1,0 0 0,0 0 0,-1-1 0,1 1-1,-1-1 1,0 1 0,-1-1 0,0 1-1,1-1 1,-2 1 0,1-1 0,-1 0-1,1 1 1,-2-1 0,-2-9 0,-4-1-39,0 1 0,-1 0 0,0 0 0,-1 1 0,-1 1 1,0-1-1,-25-21 0,26 25-26,5 5-17,0 0 0,0 1 0,0 0 1,-1 0-1,0 1 0,-7-4 0,11 6 36,-6-2-495,0 3-1051,19 0 448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4896,'-14'13'1584,"14"-12"-1561,0-1 1,-1 0-1,1 0 0,0 1 1,0-1-1,-1 0 0,1 0 1,0 0-1,-1 1 1,1-1-1,0 0 0,-1 0 1,1 0-1,0 0 1,0 0-1,-1 0 0,1 0 1,0 0-1,-1 0 0,1 0 1,0 0-1,-1 0 1,1 0-1,0 0 0,-1 0 1,-10-1 99,7 0 121,-1 1 1,0 0 0,0 0 0,0 0-1,0 0 1,0 1 0,0-1-1,-8 4 1,11-4-223,-6 3 80,-1 0 0,0-1 0,0 0-1,1 0 1,-1-1 0,0-1 0,-13 0 0,14 0-38,1 1 0,-16 1 0,-2 9 11,13-8-108,11-3 27,0 0-1,0 0 0,0 0 0,1 1 0,-1-1 0,0 0 0,0 1 0,0-1 0,0 0 0,0 1 1,0-1-1,0 1 0,1 0 0,-1-1 0,0 1 0,0 0 0,1-1 0,-1 1 0,0 0 1,1 0-1,-1-1 0,1 1 0,-1 0 0,1 0 0,-1 0 0,1 1 0,-3 3-23,3-4 25,-1-1 1,1 1 0,-1 0-1,1-1 1,-1 1 0,1 0 0,0 0-1,0-1 1,-1 1 0,1 0-1,0 0 1,0-1 0,0 1-1,0 0 1,0 0 0,0 0 0,0-1-1,0 1 1,0 0 0,0 0-1,0-1 1,0 1 0,1 0-1,-1 0 1,0-1 0,1 1 0,-1 0-1,0-1 1,1 1 0,-1 0-1,1-1 1,-1 1 0,1-1-1,-1 1 1,1 0 0,-1-1 0,1 1-1,0-1 1,0 1 0,33 34-174,-14-13 163,41 33 0,-31-33-236,-8 5 288,-10-18 265,-11-9-251,0 1-1,0 0 0,0-1 0,0 1 1,1 0-1,-1 0 0,0-1 0,-1 1 1,1 0-1,0 0 0,0 0 0,0 0 1,0 1-1,-1-1 0,1 0 0,-1 0 1,1 0-1,-1 0 0,1 1 0,-1-1 1,0 0-1,1 0 0,-1 1 0,0-1 1,0 0-1,0 2 0,1 4 406,-1-5-316,1 0 0,-1 1-1,0-1 1,0 0 0,0 0 0,0 1-1,0-1 1,0 0 0,-1 0 0,1 0-1,-1 1 1,1-1 0,-1 0 0,0 0-1,0 0 1,-1 3 0,-23 14 1076,18-10-925,5-7-225,0 1 0,-1-1 0,1 0-1,0 0 1,-1 0 0,-3 3 0,-4 0 42,-1 0 0,1-1 0,-1 0 0,0-1 0,0 0-1,-13 1 1,-4 0 192,-45 0-1,55-4-274,-1-1 0,1-1-1,0 0 1,-34-10-1,46 11-160,1-1-1,0-1 1,0 1 0,0-1-1,0 0 1,0 0-1,1 0 1,-1 0 0,1-1-1,0 0 1,0 0 0,0 0-1,-4-6 1,-11-23-941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2720,'-27'-14'891,"21"12"-545,3 2-84,2 0-197,0 0 1,0 0 0,-1 0-1,1 0 1,0 1 0,0-1-1,0 0 1,-1 1 0,1-1 0,0 1-1,0-1 1,0 1 0,0 0-1,0 0 1,0-1 0,0 1 0,0 0-1,0 0 1,0 0 0,1 0-1,-1 0 1,0 0 0,0 0-1,1 0 1,-1 0 0,1 0 0,-1 1-1,1-1 1,-1 0 0,1 0-1,0 0 1,0 2 0,-2 7 89,1-1 0,1 1 0,1 15-1,-1-4-126,3 27 118,2 0-1,12 56 0,5 34 33,-18 97 770,-5-142-792,1-57-17,1-9 53,-5 41-1,-2-40 20,4-24-168,1 1 0,0 0 0,0-1 0,0 1 0,0-1 0,1 1-1,0 0 1,0 0 0,0-1 0,2 7 0,9 16 181,-11-27-237,0 1 0,0-1 1,0 0-1,0 0 0,0 0 0,0 1 0,0-1 0,0 0 1,0 0-1,0 0 0,0 0 0,0 1 0,1-1 1,-1 0-1,0 0 0,0 0 0,0 0 0,0 1 0,0-1 1,0 0-1,1 0 0,-1 0 0,0 0 0,0 0 1,0 0-1,0 0 0,1 1 0,-1-1 0,0 0 0,0 0 1,0 0-1,1 0 0,-1 0 0,0 0 0,0 0 1,0 0-1,1 0 0,-1 0 0,0 0 0,0 0 0,0 0 1,1 0-1,-1 0 0,0 0 0,0-1 0,0 1 1,0 0-1,1 0 0,-1 0 0,0 0 0,0 0 0,0 0 1,0 0-1,1 0 0,-1-1 0,0 1 0,25-14-3704,-6-2 960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3648,'0'0'1173,"2"3"-703,0-1-433,-1-1 0,0 1 0,1-1 0,-1 1 0,0 0 1,0 0-1,0 0 0,-1-1 0,1 1 0,0 0 0,-1 0 1,1 0-1,-1 2 0,1 33 546,-1-16-407,0 5 39,-3 79 306,0-72-417,-7 111 246,10-103-208,1-3 88,-5 47 0,0-49-61,-6 70 265,10 58 206,0-163-707,0 0-1,0 0 1,0 1-1,0-1 1,0 0-1,0 0 1,0 0 0,1 0-1,-1 0 1,0 0-1,1 0 1,-1 0-1,1 2 1,0-3 15,0 0 0,-1 1 1,1-1-1,0 0 0,0 1 0,0-1 0,0 0 1,0 0-1,-1 0 0,1 1 0,0-1 0,0 0 1,2-1-1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5056,'0'17'1888,"0"-17"-1472,-17 49-128,17-16 128,0 0-288,0 32 96,0 1-128,17 16 288,-17 0-192,0 16 320,16-33-288,-16 1-32,0-17-128</inkml:trace>
  <inkml:trace contextRef="#ctx0" brushRef="#br0" timeOffset="1">0 656 6144,'0'0'2272,"0"0"-1760,66 0-160,-33 0 672,32 0-640,1 0 64,-1-16-288,34-1 192,-34 1-224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4064,'16'0'1504,"-16"0"-1184,66-16-64,-50 16 224,17 0-320</inkml:trace>
  <inkml:trace contextRef="#ctx0" brushRef="#br0" timeOffset="1">99 50 4640,'-16'32'1728,"16"-32"-1344,16 33-96,-16 0 256,0-17-352,0 17 0,0 0-128,17 0 160,-1-1-128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2656,'0'0'837,"0"0"-501,3 0 22,8 0 612,-9 0-245,-2 0 22,0 0-256,3 0 42,21 1 267,-7 0-459,-1-1 0,1-1 1,21-2-1,-29 0-286,3 0-4,-1 0 0,1 1 0,0 1 0,17-1 0,-10 2-46,22-3 0,16-8-26,17 6 16,0-6 15,16 5 38,-39 1-19,48-3 124,130 8 1372,-227 0-1458,0 0 0,0-1 1,-1 1-1,1 0 0,0-1 1,0 1-1,-1-1 0,1 1 0,-1-1 1,1 0-1,-1 0 0,1 0 0,-1 0 1,1 0-1,-1 0 0,0 0 0,3-2 1,-2 0 214,15 3 193,-17-2-459,0-9 123,0 8-49,0 3-63,0 0 112,0 0-11,0 0 32,0 0-176,0 0-464,-9 0-268,1 0-3166,8 3 3877,0-2 36,1 1 1,-1-1-1,0 1 1,0-1-1,1 1 0,-1-1 1,1 0-1,-1 1 1,1-1-1,0 0 0,1 3 1,0-2 2,-1 0-1,0 0 1,0 0 0,0 0 0,-1 0 0,1 0-1,0 0 1,-1 0 0,1 0 0,-1 0-1,0 0 1,1 4 0,-1 46 163,0 73 22,-2-100-138,-5 35 0,4-37-31,-2 30-1,6-25-11,-1-11 8,0 0 0,-3 23 0,-2-15 81,2-11 2,0 1 1,1 0 0,1 17 0,1-8-13,0-18-5,0-6-27,0 0 22,0 0-32,0-3-6,0-11 86,-3 14 47,3 0-165,-1 0-1,1 0 0,-1 0 0,1 0 0,-1 0 0,1 0 1,-1 0-1,1 0 0,-1 0 0,1 0 0,-1 0 1,1 0-1,-1-1 0,1 1 0,-1 0 0,1 0 1,-1-1-1,1 1 0,-1 0 0,1-1 0,0 1 1,-1 0-1,1-1 0,0 1 0,-1-1 0,1 1 0,0-1 1,0 1-1,-1 0 0,1-1 0,0 1 0,0-1 1,0 1-1,0-1 0,-1 1 0,1-1 0,0 1 1,0-1-1,0 1 0,0-1 0,0 0 0,1 1-3,-1-1-1,0 1 0,0 0 0,0 0 1,0 0-1,0 0 0,0 0 1,0 0-1,0 0 0,0 0 0,0 0 1,0 0-1,0-1 0,0 1 1,0 0-1,0 0 0,0 0 0,0 0 1,0 0-1,0 0 0,0 0 0,-1 0 1,1 0-1,0 0 0,0-1 1,0 1-1,0 0 0,0 0 0,0 0 1,0 0-1,0 0 0,0 0 1,0 0-1,0 0 0,0 0 0,0 0 1,0 0-1,-1 0 0,1 0 1,0 0-1,0 0 0,0 0 0,0 0 1,0 0-1,0 0 0,0 0 0,0 0 1,0 0-1,0 0 0,-1 0 1,1 0-1,0 0 0,0 0 0,0 0 1,0 0-1,0 0 0,-2 0 5,0-1 0,0 1 0,0 0 0,1-1 0,-1 0 0,0 1 0,1-1 0,-1 0 0,0 0 0,1 0 0,-1 0 0,1 0 0,-1 0 0,-2-3 0,-1 1 0,2 3-15,0-1 0,0 0-1,0 0 1,1-1 0,-1 1-1,0 0 1,1-1 0,-1 0-1,1 0 1,0 0 0,-1 0 0,1 0-1,0 0 1,-2-3 0,0 1 10,4 4-10,-1 0 0,1-1 1,-1 1-1,1-1 1,-1 1-1,1 0 0,-1 0 1,0-1-1,1 1 0,-1 0 1,1 0-1,-1 0 0,0 0 1,1-1-1,-1 1 1,1 0-1,-1 0 0,0 0 1,1 0-1,-1 0 0,0 1 1,1-1-1,-1 0 1,1 0-1,-2 1 0,2-1-17,-3 0-293,6 2 150,1 4 150,0-1 1,0 0 0,5 13-1,-5-11-32,-1 0-1,2 0 0,-1 0 0,8 8 0,-1-6-16,5 6-43,-12-10 92,-2 1 0,1-1 0,4 11 0,-4-8 31,0-1-1,0 0 1,1 0 0,6 9-1,-3-6 14,3 3 3,0 0 0,-2 0 1,1 1-1,9 24 0,-11-22 29,-2-6-1,-1 1-1,0-1 1,-1 1-1,0 0 1,0 0-1,1 21 1,-3-7 61,-1-13-30,-1 23 0,1-30-38,-1-1 0,0 1 0,0-1 0,-1 0 0,1 0 0,-1 0 0,0 0 0,-4 7 0,1-3 18,4-6-45,0 0 1,-1 0-1,1 0 1,-1 0-1,1 0 1,-1-1 0,0 1-1,0 0 1,0-1-1,1 1 1,-2-1-1,1 0 1,-4 2 0,-2 2 24,7-4-49,-1 0 0,1 0 0,-1 0 0,1 0 1,-1-1-1,1 1 0,-1 0 0,1-1 0,-1 1 1,0-1-1,1 1 0,-1-1 0,0 0 0,1 0 1,-1 0-1,0 0 0,0 0 0,1 0 0,-1 0 1,0-1-1,1 1 0,-1 0 0,-2-2 0,-3-1-13,3 1-21,0 1 0,1-1 1,-1 0-1,0 0 0,1 0 0,0-1 1,0 1-1,-1-1 0,-4-5 0,8 7 13,0 1 1,-1-1-1,1 0 0,0 0 0,0 1 0,-1-1 0,1 0 1,0 0-1,0 0 0,0 1 0,0-1 0,0 0 0,0 0 0,0 0 1,0 1-1,1-1 0,-1 0 0,0 0 0,0 1 0,1-1 1,-1 0-1,0 0 0,1 1 0,-1-1 0,1 0 0,-1 1 1,1-1-1,-1 0 0,1 1 0,0-2 0,1 1-2,-1 0 0,1 0 0,-1 0 0,1 1 0,-1-1 0,1 0 0,-1 1 0,1-1 0,0 1 0,-1-1 0,1 1-1,0 0 1,2-1 0,1 1 35,-1 0-1,0 1 0,0-1 1,0 1-1,0 0 0,0 0 1,0 0-1,0 1 0,0-1 1,-1 1-1,1 0 0,-1 0 1,1 0-1,-1 1 0,1-1 1,-1 1-1,4 3 0,0 3 69,0 1 0,0-1-1,-1 1 1,10 21 0,-13-24-26,0 0 1,0 1-1,-1 0 1,0-1-1,0 1 1,1 15-1,-3 49 275,-1-32-138,1-29-112,-3 51 286,3-56-325,-1 0-1,0 0 1,-1-1 0,1 1-1,-1 0 1,-1 0-1,-4 8 1,4-9-6,-1 1 0,0-2 0,0 1-1,-1 0 1,0-1 0,-8 6 0,-35 21 193,25-16-189,21-13-45,-1 0 0,1-1 0,-1 1 0,0 0 0,1-1 0,-1 0 0,0 0 0,0 0 0,0 0 0,0 0 0,0 0 0,0-1 0,0 0 0,0 1 0,-7-2 0,10 1-3,-1 1 0,1-1 0,-1 0 0,1 0 0,-1 0 0,1 0 1,-1 0-1,1 0 0,-1 0 0,0 0 0,1 0 0,-1 0 0,1 0 0,-1-1 1,1 1-1,-1 0 0,1 0 0,-1 0 0,1-1 0,-1 1 0,1 0 1,0-1-1,-1 1 0,1 0 0,-1-1 0,1 1 0,0 0 0,-1-1 0,1 1 1,0-1-1,-1 1 0,1-1 0,0 1 0,0-1 0,-1 1 0,1-1 0,0 1 1,0-1-1,0 1 0,0-1 0,0 1 0,0-1 0,0 1 0,0-1 1,0 0-1,0 1 8,0 0 0,0-1 0,0 1 1,0 0-1,0 0 0,0 0 0,0 0 0,0 0 1,0 0-1,0 0 0,0 0 0,0 0 1,0-1-1,0 1 0,0 0 0,0 0 1,0 0-1,0 0 0,0 0 0,0 0 0,0 0 1,0 0-1,0 0 0,0 0 0,0 0 1,0-1-1,0 1 0,0 0 0,0 0 0,0 0 1,0 0-1,1 0 0,-1 0 0,0 0 1,0 0-1,0 0 0,0 0 0,0 0 1,0 0-1,0 0 0,0 0 0,0 0 0,0 0 1,0 0-1,1 0 0,-1 0 0,0 0 1,0 0-1,0 0 0,0 0 0,0 0 1,0 0-1,0 0 0,0 0 0,0 0 0,1 0 1,0 0-12,1 0 1,0-1-1,-1 1 1,1-1-1,0 1 1,-1-1-1,1 1 1,-1-1 0,1 0-1,-1 0 1,2-1-1,-1 1 9,0 0 0,-1 0 0,1 0-1,0 0 1,0 1 0,0-1 0,0 0 0,0 1-1,0-1 1,0 1 0,3 0 0,42 0-356,-46 0 359,1 0 0,0 0 0,0 0-1,0 0 1,0 1 0,0-1 0,0 1 0,-1-1 0,1 1-1,0 0 1,0 0 0,-1-1 0,1 1 0,0 1 0,-1-1-1,1 0 1,-1 0 0,1 0 0,-1 1 0,1 1 0,16 12 48,-9-10-24,-8-5-8,0 1 0,0-1-1,1 1 1,-1 0 0,0-1 0,0 1 0,0 0 0,0 0-1,0 0 1,0-1 0,0 1 0,0 0 0,0 0 0,0 1-1,-1-1 1,1 0 0,0 0 0,-1 0 0,1 0 0,-1 1-1,1-1 1,-1 0 0,0 0 0,1 1 0,-1-1 0,0 0-1,0 1 1,0 1 0,1 20 178,0-12-80,-1 1 0,0 0 1,-1 0-1,-3 13 0,0-11-54,0 0 0,-1-1 0,-1 0 0,-1 0 0,0-1 0,-10 15 0,-1-3-46,-1-1 0,-22 21 0,38-41-74,0 0 0,0 0 0,0 0 0,-1-1 0,1 1 0,-1-1 0,0 0 0,1 0 0,-1 0 0,0 0 0,0-1 0,-1 0 0,1 0 0,0 0 0,0 0 0,0 0 0,-1-1 0,1 0 0,-6 0 0,10 0 64,-1 0 0,1 0 0,-1 0 0,0 0 0,1 0 0,-1 0 0,1 0 0,-1 0 0,1 0 0,-1 0 0,1 0 0,-1 0 0,1 0 0,-1-1 0,1 1 0,-1 0 0,1 0 0,-1-1 0,1 1 0,-1 0 0,1-1 0,-1 1 0,1 0 0,0-1 0,-1 1 0,1-1 0,0 1 0,-1-1 0,1 0 0,0 0-4,0 0-1,0 1 1,0-1-1,0 0 1,0 0-1,0 0 1,1 0-1,-1 0 1,0 0-1,1 0 1,-1 0-1,1 0 0,-1 1 1,1-1-1,0-1 1,7-7-72,-1 0 0,13-10 0,-13 12 18,26-36-80,-20 34 47,-10 5 29,3-3-52,-4 7 102,1-1 0,-1 1-1,1-1 1,-1 1 0,1 0 0,3 0 0,-5 0 14,-1 0 0,0 0 0,1-1 0,-1 1 0,0 0 0,1 0 0,-1 0 0,0 1 0,1-1 0,-1 0 0,0 0 0,1 0 0,-1 0 0,0 0 0,1 0 1,-1 0-1,0 0 0,1 1 0,-1-1 0,0 0 0,0 0 0,1 0 0,-1 1 0,0-1 0,1 0 0,2 5 26,0-1-1,0 1 1,-1 0 0,1 0-1,-1 0 1,0 0-1,-1 0 1,1 1 0,-1-1-1,1 8 1,-6 8 24,0-6-19,2 23 12,2-31-50,0-1 0,0 1 1,-1 0-1,1-1 0,-2 1 0,-1 8 0,-9 7-12,10-19 29,0 0 0,0 0 0,1 0 0,-1 0 0,1 0 0,0 0 0,0 0 0,0 1 0,0-1 0,0 0 0,1 1 0,-1 4 0,1-2-8,-1 0 0,0 0 1,0 0-1,-1 0 0,0 0 1,0 0-1,0-1 0,-1 1 0,-5 8 1,0 1-112,8-14 102,0 0 0,0 0 1,-1 0-1,1 0 1,0 0-1,0 0 0,0 0 1,0 0-1,0 0 1,0 0-1,0 0 0,0 0 1,1 0-1,-1 0 1,0 0-1,1 0 0,-1 0 1,1 0-1,-1 0 1,1 0-1,-1 0 0,1 0 1,-1 0-1,1 0 1,0-1-1,0 1 0,-1 0 1,3 1-1,-2-1 0,2 2-112,-3-1 42,0-1 74,0 0-1,0-1 1,0 1 0,0-1-1,0 1 1,1 0-1,-1-1 1,0 1 0,0-1-1,0 1 1,1-1 0,-1 1-1,0-1 1,1 1 0,-1-1-1,0 1 1,1-1 0,-1 1-1,1-1 1,-1 1-1,1-1 1,-1 0 0,2 1-1,-2 0 7,1-1-1,0 1 1,-1-1-1,1 1 1,-1-1-1,1 1 1,-1-1-1,1 1 1,-1-1-1,1 1 1,-1 0-1,1-1 1,-1 1-1,0 0 1,0 0-1,1-1 1,-1 1-1,0 0 1,0 0-1,0-1 1,0 1-1,1 0 1,-1 0-1,-1 0 1,2 1 10,-1 0 0,0-1 0,0 1 0,0 0 0,1-1 0,-1 1 1,1-1-1,-1 1 0,1-1 0,0 1 0,0-1 0,0 2 0,6 11 152,-5-6-98,-1 0 0,0-1 0,-1 1 0,1 0 0,-3 12 0,2-3 82,0 104 617,0-104-665,1-7-39,-1-1-1,0 1 1,0-1 0,-4 15-1,2-17-424,0 1 0,0-1 0,-1 0 0,0 0 0,0 0-1,-9 13 1,9-18-1393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4480,'-14'13'1445,"14"-12"-1410,-1-1 1,1 1-1,-1 0 0,1-1 0,0 1 1,-1 0-1,1-1 0,0 1 0,0 0 1,-1 0-1,1-1 0,0 1 0,0 0 1,0 0-1,0-1 0,0 1 0,0 0 1,0 0-1,0-1 0,0 1 0,1 1 1,-1 3 100,1 2 21,0 0-1,0 0 1,0 0 0,5 11-1,4 18 336,0 16-199,-4 24-112,5 12-58,-8 146 315,-3-149-295,-1-37-8,-2-1 1,-10 55-1,-1 12 171,10-75-102,-11 51 0,2-35 95,11-43-257,-1 7 414,-9 29 1,10-42-275,2-5-209,0-1 1,0 1-1,0-1 1,0 1-1,0 0 1,0-1-1,0 1 1,0-1-1,-1 1 0,1-1 1,0 1-1,0-1 1,-1 1-1,1-1 1,0 1-1,-1-1 0,1 0 1,0 1-1,-1-1 1,1 1-1,-1-1 1,1 0-1,-1 1 0,1-1 1,-1 0-1,1 0 1,-1 1-1,1-1 1,-1 0-1,1 0 0,-1 0 1,1 0-1,-1 1 1,0-1-1,1 0 1,-1 0-1,1 0 1,-1 0-1,1 0 0,-1-1 1,0 1-1,0 0 1,1 0-38,-1 0 1,0 0 0,1 0-1,-1 0 1,1 0 0,-1 0-1,0 0 1,1 0 0,-1 0-1,1-1 1,-1 1 0,0 0-1,1 0 1,-1-1 0,1 1-1,-1 0 1,1-1-1,-1 1 1,1 0 0,-1-1-1,1 1 1,0-1 0,-1 1-1,1-1 1,0 1 0,-1-1-1,0 0 1,0-16-2096,1 12 1617,0-14-1591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4736,'0'0'160,"-1"-9"528,1 9-663,0 0 0,0 0 0,0 0 0,0-1 1,0 1-1,0 0 0,0 0 0,0 0 0,0 0 0,0-1 0,0 1 0,1 0 0,-1 0 0,0 0 0,0 0 1,0-1-1,0 1 0,0 0 0,0 0 0,0 0 0,0 0 0,0 0 0,1 0 0,-1-1 0,0 1 0,0 0 1,0 0-1,0 0 0,0 0 0,0 0 0,1 0 0,-1 0 0,0 0 0,0 0 0,0 0 0,0-1 0,1 1 1,-1 0-1,0 0 0,0 0 0,0 0 0,0 0 0,1 0 0,-1 0 0,0 0 0,0 1 0,0-1 1,0 0-1,1 0 0,-1 0 0,4 2 61,-1 0 36,0-1 0,0 1 0,1-1 0,-1 0 1,0 0-1,0 0 0,1 0 0,-1 0 0,1-1 0,3 0 0,-6 1-73,0-1 1,0 0-1,0 0 0,0 0 1,0 1-1,0-1 0,0 0 1,0 1-1,0-1 0,-1 1 1,1-1-1,0 1 0,0-1 1,0 1-1,0 0 0,-1-1 1,1 1-1,0 0 0,-1 0 0,1-1 1,-1 1-1,1 0 0,0 0 1,-1 0-1,0 0 0,1 1 1,10 14 303,-9-13-297,0-1-1,0 0 0,0 1 0,-1-1 0,1 1 1,-1 0-1,0 0 0,0-1 0,0 1 0,0 0 1,-1 0-1,1 0 0,0 4 0,0 6 158,-2 23-1,0-15-130,1-14-47,-1-1-1,0 0 0,0 1 0,0-1 1,-4 9-1,3-10-16,1 0 0,-1-1 0,1 1 1,1 0-1,-2 6 0,2-10-15,0 0 4,0 0-1,0 1 1,0-1 0,0 0 0,1 1 0,-1-1-1,0 0 1,1 1 0,-1-1 0,1 2-1,0-2 6,-1-1 0,1 0 1,-1 1-1,1-1 0,-1 0 0,1 1 0,-1-1 0,1 0 0,0 0 0,-1 0 0,1 0 0,-1 1 0,1-1 0,0 0 0,-1 0 0,1 0 0,-1 0 0,1 0 0,0-1 0,-1 1 0,1 0 0,-1 0 0,1 0 0,0 0 0,-1-1 0,1 1 0,-1 0 0,1 0 0,-1-1 1,1 1-1,-1-1 0,1 1 0,78-34 325,-46 21-200,-23 10-451,-1 0 1,18-3-1,20 2-3929,-11 4 1065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2656,'0'0'837,"-2"2"-501,-9 9-26,8-8 447,3-3-202,0 0 10,0 0-21,3 0 570,-1 0-985,0-1 0,-1 1 0,1-1-1,0 1 1,0-1 0,0 1-1,-1-1 1,1 0 0,0 0 0,-1 0-1,1 0 1,-1 0 0,1 0-1,1-3 1,-2 4-81,-1-1 1,1 1-1,-1 0 0,1-1 1,0 1-1,-1 0 0,1-1 0,0 1 1,-1 0-1,1 0 0,0-1 1,-1 1-1,1 0 0,0 0 1,-1 0-1,1 0 0,0 0 0,-1 0 1,1 0-1,0 0 0,0 0 1,-1 1-1,2-1 0,0 1 126,159-1 1506,-159 0-1687,0 0 0,0-1-1,0 1 1,0 0 0,0 0-1,-1-1 1,1 1 0,0-1 0,0 0-1,0 1 1,-1-1 0,1 0-1,2-2 1,-3 2 1,1 0-1,-1 0 1,1 0-1,0 1 1,0-1 0,-1 0-1,1 1 1,0-1-1,0 1 1,0 0 0,0-1-1,-1 1 1,4 0-1,55 0 1015,-54-3-757,4-8-96,-9 11-289,-1 0 1,1-1-1,-1 1 1,1 0-1,0-1 1,-1 1-1,1 0 1,-1-1 0,1 1-1,-1 0 1,1 0-1,0 0 1,-1 0-1,1-1 1,0 1-1,-1 0 1,1 0 0,0 0-1,-1 0 1,1 1-1,-1-1 1,1 0-1,0 0 1,-1 0-1,2 1 1,-2-1-152,3 0-1992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337 375 3488,'0'-1'82,"0"0"0,0-1 0,0 1 0,0 0 0,0-1-1,-1 1 1,1 0 0,0 0 0,-1-1 0,1 1 0,-1 0 0,1 0 0,-1 0 0,0-1 0,0 1 0,1 0 0,-1 0 0,0 0-1,0 0 1,0 0 0,0 1 0,0-1 0,0 0 0,0 0 0,0 1 0,0-1 0,-1 0 0,1 1 0,0-1 0,0 1 0,-1 0-1,1-1 1,0 1 0,0 0 0,-3 0 0,4 0-69,0 0-1,0 0 1,0 0-1,-1 0 1,1 0-1,0 0 1,0 0-1,0 0 1,0 0 0,0 0-1,0 0 1,0 0-1,0 0 1,0 0-1,0 0 1,-1 0-1,1 0 1,0 0-1,0 0 1,0 0-1,0 0 1,0 0 0,0-1-1,0 1 1,0 0-1,0 0 1,0 0-1,0 0 1,-1 0-1,1 0 1,0 0-1,0 0 1,0 0-1,0 0 1,0 0-1,0 0 1,0 0 0,0-1-1,0 1 1,0 0-1,0 0 1,0 0-1,0 0 1,0 0-1,0 0 1,0 0-1,0 0 1,0 0-1,0 0 1,0-1 0,0 1-1,0 0 1,0 0-1,0 0 1,0 0-1,0 0 1,0-1 20,0 1 0,0-1 0,0 1 0,0-1 0,0 1 0,0-1 0,-1 1 0,1-1 0,0 1 0,0 0 0,0-1 0,-1 1 0,1-1 0,0 1 0,-1 0 0,1-1 0,0 1 0,-1-1 0,1 1 0,0 0 0,-1 0 0,1-1 0,-1 1 0,-16-5 556,-25 5 37,28 1-559,1-1 11,6 0-13,0 0-1,0 0 0,-10 2 0,14-1-49,0 0-1,0 0 0,0 0 1,1 0-1,-1 1 0,1-1 0,-1 1 1,1 0-1,-1-1 0,1 1 1,-3 3-1,-43 53 168,31-37-140,10-11-24,0 0-1,1 1 0,0-1 1,1 1-1,0 1 1,-6 20-1,-8 20 69,17-47-70,1 0 0,-1 0 0,1 0 0,0 0 0,0 1 0,1-1 0,-1 0 0,2 12-1,-1-16 4,0 1-1,0 0 0,1 0 0,-1-1 1,1 1-1,0 0 0,-1-1 0,1 1 1,0 0-1,0-1 0,0 1 0,0-1 1,0 1-1,0-1 0,1 0 0,-1 1 1,0-1-1,1 0 0,-1 0 0,1 0 0,-1 0 1,1 0-1,-1 0 0,1-1 0,0 1 1,-1 0-1,1-1 0,0 1 0,0-1 1,0 0-1,-1 0 0,1 1 0,0-1 1,0 0-1,1-1 0,-3 1-18,4 0 17,-1 0 0,1 0 0,-1 0 0,1 0 0,-1-1 0,0 0 0,1 0 0,-1 0 0,0 0 0,4-2 0,15-17 91,-3 2-30,39-20-30,-39 22-151,0 0-1,20-24 0,-15 16 63,-13 13 54,0 0 0,0-1 0,-1 0 0,-1-1-1,0 0 1,-1 0 0,0-1 0,-1 0 0,7-20-1,-5 9 29,9-35-103,-16 53 51,-1 0 1,0 0-1,0 0 0,-1-1 1,0 1-1,-2-13 0,-9-32 75,6-5 11,-6 16 10,8 3-21,3 31-40,-3 11 16,0 3 7,1 0 0,0 0 0,0 0 0,0 0 0,1 0 0,-1 14 0,1 54 319,2-46-172,-3 31 0,-2-25-100,-1 1 115,0 37 0,5 140 554,0-180-651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16 4896,'-27'-14'1584,"27"14"-1561,-1 0 1,1 0-1,-1-1 0,1 1 1,-1 0-1,1 0 0,-1 0 1,1-1-1,-1 1 1,1 0-1,-1 0 0,1 0 1,-1 0-1,0 0 1,1 0-1,-1 0 0,1 0 1,-1 1-1,1-1 0,-1 0 1,1 0-1,-1 0 1,1 0-1,-1 1 0,0-1 1,-9 4 279,-1-1 0,0-1 0,0 0-1,-17 1 1,24-3-204,0 0 0,0 0 0,0 0 0,0 1 0,0-1 0,-1 1 0,1 0 0,0 0 0,1 1-1,-1-1 1,-7 5 0,4-3 58,-21 17 195,20-14-340,-1 1-1,1 0 1,0 1 0,1-1-1,-13 18 1,18-23-62,1 1 0,-1 0 0,0-1 1,1 1-1,0 0 0,0 0 0,0 0 0,0 0 1,0 0-1,0 0 0,1 0 0,0 1 1,-1-1-1,1 0 0,1 6 0,0-6 67,0 1 0,0-1 1,1 1-1,-1-1 0,1 0 0,0 0 0,0 0 0,0 0 0,0 0 0,0 0 0,1 0 1,-1-1-1,1 1 0,0-1 0,4 3 0,137 111 202,-67-54-97,-64-52-6,0 2 0,-2-1 0,18 21 0,-28-30-78,0-1-1,0 0 1,0 0-1,0 1 1,0-1-1,-1 1 1,1-1-1,0 1 1,-1-1-1,1 1 1,-1-1-1,1 1 1,-1-1-1,0 1 1,0 0-1,0-1 1,1 1-1,-2-1 1,1 1-1,0 0 1,0-1-1,0 1 1,-1 0-1,1-1 1,-1 1-1,1-1 1,-2 2-1,-2 2 150,1 0 0,-1 0 0,-1-1 0,1 0-1,-1 1 1,-6 3 0,8-6-171,1 0 22,-6 5 164,0-1 0,-1 0 0,0 0-1,0-1 1,0 0 0,-1-1 0,-11 5 0,-148 37 1051,162-45-1189,-1 0 1,1 0-1,-1 0 0,1-1 1,-1-1-1,1 1 0,-9-2 1,12 0-345,-1 1 1,1-1 0,-1 0-1,1 0 1,0 0 0,0 0 0,0-1-1,0 1 1,1-1 0,-1 0-1,-3-4 1,-10-9-1678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33 426 1728,'-6'0'249,"-13"-1"229,18 0-468,1 1-1,0 0 1,-1 0 0,1 0 0,-1-1-1,1 1 1,0 0 0,-1-1-1,1 1 1,-1 0 0,1-1 0,0 1-1,0 0 1,-1-1 0,1 1 0,0-1-1,0 1 1,-1-1 0,1 1-1,0 0 1,0-1 0,0 1 0,0-1-1,0 1 1,0-1 0,0 1-1,0-1 1,0 1 0,0-2 0,0 0 619,0 2-186,2 0-81,0 0-352,-1-1 1,0 1-1,0 0 0,1 0 1,-1-1-1,0 1 0,0-1 0,0 1 1,0-1-1,0 1 0,1-1 0,-1 0 1,1 0-1,-1 0-16,0 0-1,0 0 1,1 0 0,-1 0-1,1 1 1,-1-1 0,0 0 0,1 1-1,0-1 1,-1 1 0,1 0-1,-1 0 1,1-1 0,-1 1 0,1 0-1,-1 0 1,1 0 0,0 1-1,-1-1 1,1 0 0,1 1 0,6 1 14,0 1 4,0-1 0,0 0-1,0-1 1,0 0-1,0 0 1,1-1-1,13-1 1,45-10 20,28 3 5,-8-12 5,-59 13-30,86-20 32,60-15 93,45-25-42,32-8-51,-102 38-41,93-27 175,-204 52-130,-16 4 25,1 0 0,0 2 0,0 1-1,0 0 1,29 0 0,-40 7 261,-13-2-327,1 1 1,-1-1 0,0 0-1,0 0 1,0 0-1,1 0 1,-1 1-1,0-1 1,0 0-1,0 0 1,1 1 0,-1-1-1,0 0 1,0 0-1,0 0 1,0 1-1,0-1 1,0 0-1,1 1 1,-1-1-1,0 0 1,0 0 0,0 1-1,0-1 1,0 1-1,-1 1 16,1 0-1,-1 0 0,0 0 1,0 0-1,0-1 0,0 1 0,0 0 1,-2 2-1,-1 4 47,-7 9 13,1 0 0,-2-1-1,0 0 1,-1-1 0,-17 16 0,3-10-24,-41 26 1,-3-4-131,-1-2 0,-1-4 0,-102 36 0,-243 35 125,402-104-42,-27 3-38,1-1 1,-1-2-1,-61-2 0,102-2 13,1 0 0,-1 0-1,1 0 1,-1 0-1,1 0 1,0 0 0,-1 0-1,1 0 1,-1-1-1,1 1 1,0 0 0,-1-1-1,1 0 1,0 1 0,-1-1-1,1 0 1,0 1-1,-2-3 1,3 3 9,0-1 1,0 1-1,-1 0 1,1-1-1,0 1 0,0-1 1,0 1-1,0-1 1,0 1-1,0 0 0,0-1 1,0 1-1,1-1 1,-1 1-1,0-1 1,0 1-1,0 0 0,0-1 1,1 1-1,-1 0 1,0-1-1,1 0 0,14-14-42,1 4 48,1 2 1,0 0-1,1 0 0,22-7 1,-4 2-36,352-112-323,-3 41 805,-314 69-475,-66 15 21,4-2 13,-1 1 1,16-2-1,-22 3 6,0 1-1,0 0 1,-1 0 0,1 0-1,0 1 1,0-1 0,-1 0-1,1 1 1,0-1-1,-1 1 1,1-1 0,0 1-1,-1 0 1,1 0 0,-1-1-1,1 1 1,-1 0 0,3 2-1,-4-3-6,0 1-1,1-1 1,-1 1-1,0-1 1,1 1-1,-1-1 1,0 1-1,1-1 0,-1 1 1,0-1-1,0 1 1,0-1-1,0 1 1,1 0-1,-1-1 1,0 1-1,0-1 1,0 1-1,0-1 1,0 1-1,0-1 1,-1 1-1,1 0 1,0-1-1,0 1 1,0-1-1,0 1 1,-1-1-1,1 1 1,0-1-1,0 1 1,-1-1-1,1 1 1,0-1-1,-1 1 0,-2 3 17,0-1-1,0 1 0,0-1 1,0 0-1,-1 0 0,1 0 0,-1-1 1,-5 4-1,-36 15 60,15-7-44,-10 6 9,-84 39 73,112-54-107,1-2-1,1 2 1,-1-1 0,1 1 0,0 1-1,0 0 1,0 0 0,1 1 0,-12 11-1,-9 13 0,20-21-81,10-9 48,0-1 0,0 1 0,0-1-1,0 0 1,0 1 0,-1-1 0,1 1 0,0-1 0,0 1 0,0-1-1,0 0 1,0 1 0,0-1 0,0 1 0,1-1 0,-1 1-1,0-1 1,0 0 0,0 1 0,0-1 0,0 1 0,1-1-1,-1 0 1,0 1 0,6 5-622,-1-1 0,1-1-1,-1 1 1,12 5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0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410 426 2560,'0'-41'1147,"0"-62"-881,0 99-255,0 0 0,-1 0 0,1 0 0,-1 1 1,0-1-1,0 0 0,-1 1 0,1-1 0,-1 0 0,0 1 0,0 0 0,0-1 0,0 1 0,-1 0 0,1 0 0,-1 1 0,1-1 0,-1 0 0,0 1 0,0-1 1,-1 1-1,1 0 0,0 0 0,-1 1 0,1-1 0,-6-1 0,7 2 2,1 1 1,-1-1-1,0 1 0,1 0 1,-1 0-1,0 0 0,1 0 1,-1 0-1,0 0 0,1 0 1,-1 0-1,1 1 0,-3 0 1,4-1-14,-13 3 122,0 0 0,0 1-1,0 1 1,1 0 0,-17 10-1,21-9-81,0 1 0,0 0 0,1 0 0,0 1 0,0 0 0,1 0 0,0 0 0,-6 11 0,-2 8 113,-17 43 1,6-11 5,9-21 96,1 0 0,2 0 0,2 1 0,-8 47 0,11-19 129,0 87 0,8-148-365,3 80 174,-3-79-175,1 1-1,0-1 1,1 1-1,0-1 1,0 1-1,1-1 1,5 10-1,-5-12 8,0-1 0,1 1-1,-1-1 1,1 0-1,8 7 1,0 0 30,-1 1-7,-8-9-32,0 0 1,0 0 0,0 0-1,0 0 1,0-1 0,0 1-1,1-1 1,3 2-1,2-1 44,-1-1-1,1 0 0,0-1 0,-1 1 1,1-2-1,13 1 0,-9-2-1,0 1 0,1-2 0,-1 0 0,16-4-1,-14 0-16,1 0 0,24-15 0,-26 13-25,-6 3-8,20-9 28,-2-1 1,0-1 0,-1-1 0,36-33 0,51-83 236,-92 107-183,-4 3 0,0-1 1,-1 0 0,22-52-1,-30 61-58,-2 0 0,0 0 0,-1 0 0,0 0 0,-1-1 0,-1 1 0,0-1 0,-1-26 0,-1 14-7,1-20 68,-3-1 0,-13-91 0,9 110-125,2 7-39,-1-1 0,-16-44 0,13 52-348,0 0 1,-1 0-1,-1 1 0,0 1 1,-21-24-1,12 19-882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0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4160,'28'55'1333,"-15"-25"-821,23 57-165,-12-16 234,4-16-202,-6 8-49,5 2-111,-5-2 16,-13-41-174,-3-9 0,0 0 1,6 24-1,-10-29-44,1 0 0,8 14 0,0 3-52,0-1 236,-10-22-142,0 0-1,0 0 1,0 0 0,0 0 0,0 0 0,-1 0 0,1 1 0,-1-1 0,1 4-1,-1-4-138,0-2-485,3-5-1563,10-22 587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3808,'0'0'1227,"0"0"-742,0 0-160,2 0 251,9 0-123,-8 0 203,0 0-192,5 0-137,-2 0-183,1 0 0,-1 0-1,13-3 1,-2-2-1,-10 3-100,0 0 0,0 1-1,0-1 1,0 1 0,7 0 0,9 2 64,-5-1-48,34-3-1,-11-8-74,-34 9 52,1 1 0,0 0 0,0 1 0,0 0 0,0 0 0,0 1 0,13 2 0,-15-1 107,-1 0 0,1 1-1,-1 0 1,6 3 0,-11-5-121,1 0 1,-1 0-1,0-1 0,1 1 0,-1 0 0,0 0 0,0 0 0,0 0 0,1 0 0,-1-1 0,0 1 0,0 0 1,-1 2-1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4992,'0'14'1589,"0"-12"-960,0-2-181,0 0 422,0 0-230,3 3 112,-2-1-720,1-1 0,-1 0 0,1 0 0,-1 0 0,1 0 0,0 0 0,0 0 0,-1 0 0,1-1 0,0 1 0,0 0 0,0-1 0,0 0 0,0 1 0,0-1 0,0 0 0,0 0 0,0 0 0,0 0 0,-1-1 0,1 1 0,2-1 0,21-10 197,-13 10-80,0-1-1,-1 2 1,16 0 0,-11 1 89,32-4 1,-23-3-117,-15 4-51,0 0 0,0 0 0,19 0-1,-3 3-23,-14 0-586,0 0-1,0-1 1,-1-1 0,1 0-1,13-3 1,-6-7-2453,-18 11 2787,0-1 0,1 1 0,-1 0 0,1-1 0,-1 1 0,1 0 0,-1 0 0,1 0 0,1 0 0,-3 0 202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2 896,'0'0'304,"0"0"-192,0 0-11,0 0 123,0 0-42,2 0 52,9 0-52,-8 0 47,-3 0-128,0 0-138,0 0 96,0 0 431,0 0 28,0 0 388,0 0-314,0 0-250,0 0-172,0 0-31,0 0-75,0 0-80,0 0 21,0 0 134,0 0 5,0 0 80,0 0-22,0 0 220,-3 0-113,-10 0 107,13 0-165,-3 0-86,-5 0-66,4-1-76,0 1-1,1 0 1,-1 0 0,0 0 0,1 0 0,-1 1-1,0 0 1,-4 1 0,-1 3 3,8-4-15,-1 0 1,1 0-1,-1 0 1,1 0-1,-1-1 1,1 1-1,-1 0 1,0-1-1,1 0 1,-1 1-1,0-1 1,0 0-1,-1 1 1,0-1-9,0 0 0,0 0 0,0 0 0,0 1 0,1 0 0,-1-1 0,0 1 0,0 0 0,1 0 0,-1 1 0,0-1 0,1 1 0,-1-1 0,1 1 0,-2 1 0,-17 11-30,-15-1 34,29-11 6,0 1 0,0-1 0,1 1 0,-1 1 0,-7 4 0,-33 22 62,42-27 4,-5 1-9,1 1 1,0 0 0,0 1-1,-9 7 1,7 3-34,2-8-32,7-6-4,-1-1 0,2 1 0,-1 0 0,0 0 0,0 0 0,0 0 0,1 0 0,-1 0 0,1 0 0,-2 4 0,-27 29 95,29-33-90,-3 3 10,0 0 1,1 0-1,0 1 1,0-1-1,0 1 0,1-1 1,0 1-1,0 0 1,0 0-1,1 0 1,-2 11-1,3-3 48,-2 0-1,-4 26 1,3-28-2,1 1 1,-1 22 0,3-12 36,-1-11-36,1 0 0,4 23 0,7 3 91,-8-20-104,-2-9-60,0-1 0,1 1 0,1-1 1,-1 1-1,1-1 0,0 0 1,1 0-1,0 0 0,8 11 0,-8-14 21,1 0-1,0 0 1,1 0-1,-1-1 1,1 0-1,0 0 1,0-1-1,0 1 1,0-1 0,13 4-1,-11-4-8,8 4 0,0 1-7,1-1 0,0-1 1,0-1-1,28 6 0,23-6 96,9 6-11,-9-6 5,-28 1-43,-21-2-33,1-2 0,-1 0 0,1-1 0,0-1 0,25-4 0,-18 0-3,-5 0 10,41-1 0,-45 4 50,0-1 0,1-1 1,-2-1-1,1 0 0,30-12 1,-38 13-33,1-1 23,0-1-1,-1 0 1,1-1 0,-1 0 0,18-14 0,-24 17-43,1 0 19,-1 0 0,0 0 0,0-1 0,0 0 1,0 1-1,0-1 0,-1 0 0,0-1 0,0 1 0,5-8 1,-2-1 19,-1-1-1,0 1 1,-1-1 0,0 0 0,-1 0 0,0 0 0,-1-1 0,-1 1 0,0 0 0,-1-1 0,-1 1 0,-2-15 0,-2 3 6,-1 1 0,-1 0 1,-1 0-1,-1 0 1,-1 1-1,-22-36 1,26 51-35,0 0 0,-1 0 1,-1 1-1,1 0 1,-1 1-1,0 0 0,-16-11 1,14 11-32,7 5-8,1 0 0,-1 0 0,1 0-1,-1 0 1,0 1 0,1 0 0,-1-1 0,0 1 0,0 0 0,0 0 0,0 0 0,0 1-1,0-1 1,0 1 0,0 0 0,-4 0 0,-2-1 3,1 0 1,-1-1-1,1 0 0,-16-5 1,22 6 15,-37-4 150,35 3-153,3 1-4,-1 1 1,0-1-1,0 0 0,1 1 1,-1-1-1,0 1 1,0 0-1,0-1 1,0 1-1,0 0 1,0 0-1,0 1 1,0-1-1,1 0 0,-1 0 1,0 1-1,0-1 1,0 1-1,0 0 1,1 0-1,-3 1 1,-1-1 10,0 0 0,-1 0 1,1 0-1,0-1 0,0 0 0,-1 0 1,1 0-1,-6-1 0,4 0-7,-4-1 3,-11-9-69,20 10 76,0 0 0,0 0-1,0 1 1,0-1-1,0 1 1,0-1 0,0 1-1,0 0 1,0 0-1,-1 0 1,1 0 0,0 0-1,0 1 1,-2-1 0,2 1-85,-1-1-274,3 0-901,0 0 331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212 459 2720,'-11'5'334,"7"-4"-221,0 1 0,1 0 0,-1-1 0,1 2-1,-1-1 1,1 0 0,-5 5 0,-38 28 47,35-26-118,0 0 0,-11 14 1,8-9 54,9-9-23,0 0-1,1 0 1,-1 1-1,1 0 0,0 0 1,1 0-1,-1 0 1,1 0-1,0 1 1,1-1-1,-1 1 0,-1 9 1,0 1 41,0 0 0,1 1 0,1-1 0,1 0 0,0 1 0,3 21 0,11 36 75,-11-64-169,1-1-1,1 1 1,-1-1 0,7 12-1,-7-17 1,1-1 0,-1 1 0,1-1 0,0 0 0,0 0-1,9 6 1,-4-2 9,3 2 6,-6-5-14,0 1-1,1-1 1,11 7 0,-14-10-10,1-1 1,-1 1-1,1-1 0,-1 0 0,1 0 0,4 0 1,4 1 13,4 1 5,15 2 18,-25-5-38,-1-1-1,1 0 1,-1 0-1,0 0 1,1-1-1,-1 0 1,0 0-1,0 0 1,7-5-1,4-3 45,26-20-1,-23 15-1,0 1-19,-8 7 4,-1-2 0,18-16 0,-23 19 1,-1-1 0,0 1 0,0-1-1,-1-1 1,1 1 0,-2-1 0,4-8-1,10-28 570,-15 38-521,-1 0-1,1-1 0,-1 1 0,0 0 0,-1-1 1,0 1-1,0-1 0,0 1 0,-1-1 0,0 1 0,0-1 1,0 1-1,-1 0 0,-3-8 0,-4-9 152,-1 1-1,-16-26 1,-40-83 556,47 93-437,-35-54 0,12 25-79,24 37-198,7 13-83,-10-24 0,18 35-56,0-1 0,1 1 0,0-1-1,1 0 1,-1 0 0,1 1 0,0-13-1,1 16 26,0 0 0,0 1 0,0-1 0,1 0 0,-1 0-1,1 1 1,0-1 0,0 0 0,0 1 0,2-4 0,0 1-33,1-1 0,0 1 0,0 1 1,6-6-1,-9 8 59,1 1-1,0-1 1,0 1-1,0-1 1,0 1-1,0 0 1,0 0-1,1 0 1,-1 0-1,0 0 1,1 0 0,-1 1-1,0-1 1,1 1-1,2-1 1,9-1-1,32-10 42,-27 7 65,28-5 0,24 4-215,22-5-955,4 9 277,-95 2 785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4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5984,'-50'16'2208,"50"-16"-1728,17 16-128,-1 1-384,1-17-64,15 0 384,1 0-128,16 0-4800,0 0 2528</inkml:trace>
  <inkml:trace contextRef="#ctx0" brushRef="#br0" timeOffset="1">17 394 5472,'16'16'2016,"-16"-16"-1536,33 0-160,0 0 96,0 0-288,32-16-384,1-1 128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1541 3904,'0'123'1253,"0"-119"-1198,-1 0-1,1 0 1,1-1-1,-1 1 1,0 0-1,1 0 1,0-1-1,2 8 1,41 120 787,-33-97-563,23 63 805,-29-87-945,-1 0 0,2 0 0,-1 0 0,1-1 0,1 0 0,11 12 0,-13-15 23,-1-1-1,1 1 0,5 9 0,1 0 58,-11-15-207,1 1 0,-1-1-1,1 1 1,-1-1 0,1 0 0,-1 1-1,1-1 1,-1 0 0,1 0-1,-1 1 1,1-1 0,-1 0-1,1 0 1,-1 0 0,1 0-1,0 0 1,-1 1 0,1-1-1,-1 0 1,1 0 0,0-1 0,-1 1-1,1 0 1,-1 0 0,1 0-1,-1 0 1,1 0 0,-1-1-1,2 1 1,12-12 193,-12 10-163,0 0-8,-1 0 0,1 0 1,-1 1-1,1-2 0,-1 1 1,0 0-1,0 0 1,0 0-1,0 0 0,0-1 1,-1 1-1,1 0 0,-1-1 1,1-2-1,2-9 48,9-19 103,-9 24-161,0 1 0,0-1 0,-1 1-1,2-13 1,2-55 19,7-17 11,1-11 41,-11-39-18,0 24-47,7-28-4,-4-1-20,-1 69-17,4-104-64,-8 96 42,-5-121 8,-1 166-9,-4-77-39,9-111 350,0 229-281,0-1-1,0 0 1,0 0-1,1 1 1,-1-1 0,0 0-1,1 1 1,-1-1-1,1 0 1,0 1-1,-1-1 1,1 0-1,0 1 1,2-3-1,2-4-93,-5 7 76,1 0 1,0 0-1,0-1 0,0 1 1,-1 0-1,1 0 0,0 1 1,0-1-1,0 0 0,0 0 1,1 0-1,-1 1 0,0-1 1,0 0-1,0 1 0,1-1 1,-1 1-1,0 0 1,2-1-1,31-1-287,-3 1 256,-8-3 110,6 0 117,56-2 1,-28 5 1,85-14 0,49 0 25,-114 11-141,54-7 89,-88 9-112,42-4 44,-20-6 26,-42 7-38,0 0 0,-1 2 1,31 0-1,-25 4 84,31-1 112,-52-1-163,0 0 0,0 0-1,-1 0 1,1-1 0,-1 0 0,12-4-1,-17 5-73,1 0 0,-1 1-1,1 0 1,-1-1 0,0 1 0,1 0-1,-1 0 1,1 0 0,1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4224,'0'0'1365,"5"0"-826,10 0-334,-2-1 219,1 1 1,-1 0 0,22 4 0,-31-3-376,-1 1-1,1 0 1,-1 0 0,0 0 0,0 1 0,1-1 0,-2 1 0,1 0-1,5 5 1,7 7 71,4-1-29,-6-4 71,18 16 1,-29-24-140,0-1 0,0 1 1,-1 1-1,1-1 0,0 0 1,-1 0-1,0 1 0,1-1 1,-1 1-1,0-1 0,0 1 1,-1-1-1,1 1 0,0 0 1,-1-1-1,0 1 0,1 0 1,-1-1-1,0 1 0,0 0 1,-1 0-1,1-1 0,-2 5 1,0-1 21,0 1 0,-1-1 0,0 1 0,-1-1-1,1 0 1,-9 10 0,3-4 9,-4 6 317,-2 0 1,-16 16-1,17-20 621,15-16-995,1 1-1,-1 0 0,1 0 1,-1 0-1,1 0 0,0 0 1,-1 0-1,4-1 0,14-6-21,-11 4 38,4-3 11,1 1 1,-1 0-1,1 1 1,1 1-1,23-5 1,31 3 33,-24 0-59,-26 3 62,1 0 0,0 1-1,0 1 1,-1 1-1,36 4 1,-18 7-1549,-31-10 1203,1 0-1,0 0 1,10-1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4736,'-8'0'2026,"22"0"-1383,32 3 624,-36-1-995,-3 0-121,0-1-1,0 1 1,11-1-1,21-6 317,-16 2-251,126-9 386,3-1-367,-13-11-5,0-1-86,-1-12 0,3-2 21,-4 9 86,-23 8-97,-26-6-63,40-4-134,-122 31 103,0 0 1,1 1-1,-1 0 0,0 0 0,11 2 1,-16-2-91,0 0 1,0 0-1,-1 0 1,1 1-1,0-1 1,0 0-1,0 0 1,-1 1-1,1-1 1,0 1-1,0-1 1,-1 0-1,1 1 1,0-1-1,0 2 1,-1-2-69,0 1 0,0-1 1,0 1-1,0-1 0,0 1 1,0-1-1,0 0 0,-1 1 0,1-1 1,0 1-1,0-1 0,0 0 1,-1 1-1,1-1 0,0 0 0,-1 1 1,1-1-1,0 0 0,0 1 1,-1-1-1,1 0 0,-1 0 0,1 1 1,0-1-1,-1 0 0,1 0 1,-1 0-1,1 1 0,0-1 0,-1 0 1,0 0-1,-15 14-2051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50 4576,'-16'4'554,"10"-2"-258,0 0-1,0 0 1,1 0-1,-10 5 1,6-3-181,1-1 123,1 1 1,0 0 0,0 0-1,0 0 1,-6 6-1,-9 20 562,10-14-363,6-10-260,1 0 0,1 0 0,-1 1 0,1 0 0,-6 13 0,1-1 29,-9 27 111,17-42-261,0 1-1,0-1 1,0 1 0,1-1-1,-1 1 1,1 0 0,0-1-1,2 10 1,-1-8-19,1 1 1,0-1-1,1 0 0,-1 0 1,1 0-1,5 8 1,-5-10-33,-1-1 1,1 1 0,0-1 0,0 0-1,0 0 1,0 0 0,0 0 0,1 0-1,-1-1 1,1 1 0,6 2 0,-5-3 13,0-1-1,1 0 1,-1 0 0,5 0 0,6 1 31,9 3 12,-9-2 13,0 0 0,28 0 1,-44-3-75,10 0 7,0 0 1,0 0 0,-1-1 0,1-1 0,0 1-1,-1-2 1,1 1 0,10-5 0,13-4-14,-20 7 7,-1 0 0,15-8 0,-23 10 30,1 0 1,-1-1-1,0 0 1,0 0-1,-1 0 0,1 0 1,0-1-1,-1 0 1,6-7-1,0-11 100,1-2 93,-6 16-167,-1 2-34,-3 5-26,0 1 0,0 0 0,-1 0 0,1 0 0,0-1 0,0 1 0,-1 0 0,1 0 0,0 0 0,0 0 0,-1 0 0,1-1 0,0 1 0,0 0 0,-1 0-1,1 0 1,0 0 0,-1 0 0,1 0 0,0 0 0,-1 0 0,1 0 0,0 0 0,0 0 0,-1 0 0,1 0 0,-6 3-190,5-2 124,0 1 0,0-1 0,0 0-1,0 1 1,0-1 0,0 1 0,0-1 0,0 1 0,1-1 0,-2 4 0,0 25-159,1-22 247,0-5-2,1-1 0,0 1 0,-1-1-1,1 1 1,0-1 0,1 1 0,-1-1-1,0 0 1,1 1 0,-1-1-1,1 1 1,0-1 0,0 0 0,-1 1-1,3 1 1,-1-1 6,0 0-1,1 0 1,-1 0-1,1-1 1,0 1 0,0-1-1,-1 0 1,2 1 0,-1-2-1,0 1 1,0 0-1,0 0 1,5 0 0,-6-1-11,1 1 0,-1-2 1,1 1-1,-1 0 0,1 0 1,-1-1-1,1 1 0,0-1 1,-1 0-1,1 0 0,0 0 1,0 0-1,-1 0 0,1-1 1,-1 1-1,1-1 0,3-1 1,7-1 28,-11 3-37,7-1 43,0-1-1,0 0 1,0 0-1,-1-1 1,1 0-1,-1-1 1,0 1-1,0-2 1,14-8-1,-18 10-6,0 0-8,0 0 1,0 0-1,0 0 1,-1 0-1,0 0 1,1-1-1,-1 1 1,0-1-1,-1 0 1,1 0-1,2-5 1,1-21 105,-4 20-109,0 7-15,-1-1-1,0 1 1,-1-1-1,1 1 0,0-6 1,-6-20 127,2 12-60,-3-32 30,-5 0-187,6 2-341,-6 12-1157,8 5 533,3 27 955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18 935 4384,'-14'27'1424,"14"-26"-1397,0-1 0,-1 1 0,1-1 0,0 1 0,-1 0 0,1-1 0,0 1 0,0-1 0,0 1 0,-1-1 0,1 1 0,0 0 0,0-1 0,0 1 0,0 0 0,0-1 0,0 1 0,0-1 0,0 1 0,0 0 0,0-1 0,1 1 0,-1 0 0,0-1 0,0 1 0,0-1 0,1 1 0,-1-1 0,1 2 0,-1-1 352,11-15-134,-9 11-179,-1 1 0,0 0 0,1-1 0,0 1 0,-1 0 0,1 0 0,0 0 0,3-3 0,10-10 87,7-26 34,8-3-75,36-82 58,-66 126-169,57-108 410,-49 91-245,-1-2 0,0 1 1,-1-1-1,4-29 0,-7 4 158,-2-57 1,-2 57-366,1-73 174,0 105-116,1 0-1,1 0 1,0 1-1,4-18 1,-3 20-20,-2 0-3,3-9 1,-4 18 6,0-1 0,1 1 1,-1 0-1,0-1 0,0 1 0,1 0 0,-1 0 0,0-1 0,1 1 0,-1 0 0,0 0 0,1-1 0,-1 1 0,0 0 0,1 0 1,-1 0-1,0 0 0,1 0 0,-1-1 0,0 1 0,1 0 0,-1 0 0,1 0 0,-1 0 0,0 0 0,1 0 0,-1 0 0,0 0 1,1 0-1,-1 1 0,1-1 0,-1 0 0,0 0 0,1 0 0,-1 0 0,0 0 0,1 1 0,-1-1 0,1 0 0,0 1 7,0 0-1,1 0 0,-1 1 1,0-1-1,0 0 1,0 0-1,0 1 0,0-1 1,0 0-1,0 1 0,0-1 1,-1 1-1,1-1 1,0 1-1,-1-1 0,1 1 1,-1 0-1,0-1 0,0 1 1,1 0-1,-1-1 1,0 3-1,2 11 63,44 146 816,-41-145-840,4 33 1,-4-19-23,6 6 72,-8-24-68,-2-8 10,0 0-1,0 0 0,0 0 0,1 0 0,-1 0 0,1-1 0,0 1 0,3 5 1,9 15 223,-14-24-245,0 1 0,0-1 0,0 0 0,0 0 0,0 1 0,0-1 0,0 0 0,0 0 0,1 0 0,-1 1 0,0-1 0,0 0 0,0 0 0,0 0 0,0 1 0,0-1 0,1 0 0,-1 0 0,0 0 0,0 1 0,0-1 0,0 0 0,1 0 0,-1 0 0,0 0 0,0 0 0,0 0 0,1 0 0,-1 0 0,0 1 0,0-1 0,1 0 0,-1 0 0,1 0 0,0 0 1,1-1 0,0 1 0,0 0 0,0-1 0,0 1 0,-1-1 0,1 0 0,0 1 0,-1-1 0,1 0 0,0 0 0,-1 0 0,1 0 0,-1 0 0,1-1 0,-1 1 1,0 0-1,1-1 0,-1 1 0,0-1 0,1-2 0,3-5 0,0 0-1,-1 0 1,3-10 0,-1 3 53,2-2-60,-3 8-9,-1 0 0,0-1 1,-1 0-1,3-14 0,0-35 138,5-5-91,-6 5-246,6 19 22,-9 26 80,-1 1 1,-1-19-1,0 18 5,0 14 69,0 0 1,0 0 0,0 0 0,0 0 0,0 0 0,0-1 0,0 1 0,1 0 0,-1 0 0,0 0-1,1 0 1,-1 0 0,1-1 0,0 2 13,-1-1 1,1 1-1,-1 0 0,0-1 0,1 1 1,-1 0-1,1 0 0,0 0 0,-1-1 1,1 1-1,-1 0 0,1 0 0,-1 0 1,1 0-1,-1 0 0,1 0 0,-1 0 1,2 0-1,-2 0 10,0 0-1,0 0 1,0 0 0,0 0-1,0 0 1,0 0 0,0 0-1,0 0 1,0 0 0,0 0-1,1 0 1,-1 0 0,0 0 0,0 0-1,0 0 1,0 0 0,0 0-1,0 0 1,0 0 0,0 0-1,0 0 1,0 0 0,1 0-1,-1 0 1,0 0 0,0 0-1,0 0 1,0 0 0,0 0-1,0 1 1,0-1 0,0 0 0,0 0-1,0 0 1,0 0 0,0 0-1,0 0 1,0 0 0,0 0-1,0 0 1,0 0 0,1 0-1,-1 1 1,0-1 0,0 0-1,0 0 1,0 0 0,0 0-1,0 0 1,0 0 0,-1 0 0,1 0-1,0 0 1,0 0 0,0 1-1,0-1 1,0 210 1065,2-188-894,1 0 1,0-1 0,2 1 0,12 36 0,-14-39 263,-3-18-406,0 1-1,0-1 0,0 1 1,0-1-1,0 1 1,1-1-1,-1 0 0,0 1 1,2 1-1,9 11 221,-11-14-291,0 1-1,1-1 1,-1 0 0,1 1 0,-1-1-1,0 0 1,1 0 0,-1 1 0,1-1 0,-1 0-1,1 0 1,-1 0 0,1 0 0,-1 0-1,1 0 1,-1 1 0,1-1 0,-1 0-1,1 0 1,-1 0 0,0-1 0,1 1 0,-1 0-1,1 0 1,-1 0 0,1 0 0,-1 0-1,1-1 1,-1 1 0,1 0 0,-1 0-1,0-1 1,1 1 0,-1 0 0,1-1 0,-1 1 37,6-14-1442,4-2-1344,-9 15 2598,0-1 1,-1 1 0,0-1-1,1 1 1,-1-1-1,0 1 1,0-1 0,0 1-1,0-2 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5312,'0'0'1701,"0"2"-1024,1 2-510,0 0 0,0 0 0,0 0 0,1 0 0,0-1 0,-1 1 0,1 0 0,1-1 0,3 5 0,7 13 238,8 17 214,4 9-257,-3 13 22,-3-20-150,-10-23 41,9 27 0,-11-27-126,-5-12-84,0-1 1,-1 0 0,0 1-1,0-1 1,0 0 0,0 1 0,0 0-1,-1-1 1,0 7 0,0-8-27,0-1 1,0 1-1,-1-1 1,1 1-1,-1-1 1,1 1-1,-1-1 1,0 1-1,0-1 1,0 0-1,0 1 1,0-1-1,0 0 1,-1 0-1,1 0 1,-1 0-1,1 0 1,-1 0-1,0 0 1,0-1-1,0 1 1,0-1-1,0 1 1,0-1-1,0 0 1,0 0-1,-1 0 1,1 0-1,-1 0 1,1 0-1,-4 0 1,-3 1 23,0-1 0,0 0 1,0-1-1,-1 0 0,1 0 1,0-1-1,-9-2 0,8 2 84,0-2 0,-12-3 0,19 5-101,-1 0 0,1-1-1,0 1 1,0-1 0,0 0 0,0 0-1,0 0 1,0 0 0,1-1-1,-6-4 1,5 1 30,-1 0 0,0 1 1,1-2-1,0 1 0,1 0 0,-1 0 0,1-1 0,1 0 0,-1 1 0,-1-14 1,4 9-163,0 0 1,0 0-1,5-17 1,-4 22 47,0-1 0,0 0 0,1 0 0,0 1 0,0 0 0,1-1 0,7-9 0,-3 8 0,1-1 0,1 2 1,16-12-1,-8 7 8,64-50-55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18 3232,'-14'-14'1035,"11"11"-614,1 3-229,-10 0-112,2 0-43,1 0 1,-1 0-1,-12 3 0,-14 8 22,-7-6-75,4 6 0,19-7 33,12-4 1,0 2-1,1-1 1,-1 1-1,0 0 1,-12 6 0,-10 6 200,23-12-157,7-2-54,-1 0 1,0 0-1,0 0 0,0 1 0,0-1 1,0 0-1,0 1 0,1-1 1,-1 1-1,0-1 0,0 1 1,-1 0-1,2 0-8,0 0 0,0-1 0,-1 1 0,1 0 0,0-1 0,0 1 0,0 0 0,0 0 0,0-1 1,0 1-1,0 0 0,0 0 0,0-1 0,0 1 0,1 0 0,-1-1 0,0 1 0,0 0 0,1-1 0,-1 1 0,0 0 0,1-1 0,0 2 0,-1-1-8,1 1-1,0 0 0,0-1 1,0 1-1,1-1 0,-1 1 1,0-1-1,0 1 0,1-1 1,-1 0-1,3 2 0,0-1-4,0 0 0,1 0 0,-1-1 0,9 3 0,11 3 50,0 1 0,34 19 0,-19-9 48,-11-7 48,-14-6-131,23 12-1,-34-15 132,0-1-1,0 2 0,0-1 0,0 0 0,0 1 0,0-1 0,-1 1 0,1 0 0,-1 0 0,0 0 0,4 5 0,-6-8-105,0 1-1,0-1 0,0 0 0,1 1 0,-1-1 0,0 0 0,0 1 1,0-1-1,0 0 0,0 1 0,1-1 0,-1 1 0,0-1 0,0 0 1,0 1-1,0-1 0,0 1 0,0-1 0,-1 0 0,1 1 0,0-1 1,0 0-1,0 1 0,0-1 0,0 1 0,0-1 0,-1 0 0,1 1 1,0-1-1,0 0 0,-1 0 0,1 1 0,0-1 0,-1 1 0,-14 4 490,2-1-150,-23 18 174,7-16-219,14-4-171,-5 3-18,13-3-70,1-1 0,-1 1 0,0-1 0,-8 0-1,13-1-78,1 0-1,-1 0 0,0 0 0,1-1 0,-1 1 1,1 0-1,-1-1 0,0 0 0,1 1 0,-1-1 1,1 0-1,-1 1 0,1-1 0,0 0 0,-1 0 1,1 0-1,0 0 0,-1-1 0,1 1 0,0 0 0,-1-3 1,1 3-92,0 0 1,1 0 0,-1-1 0,1 1 0,-1 0 0,1-1-1,0 1 1,0 0 0,-1-1 0,1 1 0,0-1-1,0 1 1,0-1 0,0 1 0,1 0 0,-1-1-1,0 1 1,1-2 0,0 1-42,0 0 0,0 0 0,0 0 0,0 1 0,0-1 1,1 0-1,-1 1 0,0-1 0,3-1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3712,'-27'0'1221,"27"0"-1209,-1 0 1,1 0-1,0 0 0,-1 0 0,1 0 0,0 0 1,0 0-1,-1 0 0,1 0 0,0 0 0,-1 0 1,1 0-1,0 0 0,0 0 0,-1 0 1,1 0-1,0 0 0,0 1 0,-1-1 0,1 0 1,0 0-1,0 0 0,0 0 0,-1 1 0,1-1 1,0 0-1,0 0 0,0 1 0,0-1 0,-1 0 1,1 0-1,0 1 0,0-1 0,0 0 1,0 0-1,0 1 0,0-1 0,-3 7 115,1 0 1,-1 0-1,2 0 0,-1 0 0,1 0 1,-1 11-1,2 53 664,0-43-740,-1 20 154,3 0-1,13 85 1,1-23 79,1 7-99,-10-77 11,-2 0-1,-1 1 1,-3 55-1,-1-67-193,0-13-2343,0-13 581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3232,'-14'0'1035,"14"0"-1028,0 0 0,0 0 1,0 0-1,0 0 0,0 0 1,0 0-1,0 0 1,0 0-1,0 0 0,-1 0 1,1 0-1,0 0 1,0 0-1,0 0 0,0 0 1,0 0-1,0 0 1,0 0-1,0 0 0,0 0 1,0 0-1,-1 0 1,1 0-1,0 1 0,0-1 1,0 0-1,0 0 0,0 0 1,0 0-1,0 0 1,0 0-1,0 0 0,0 0 1,0 0-1,0 0 1,0 0-1,0 0 0,0 0 1,0 1-1,-1-1 1,1 0-1,0 0 0,0 0 1,0 0-1,0 0 1,0 0-1,0 0 0,0 0 1,0 0-1,0 0 0,0 1 1,0-1-1,0 0 1,1 0-1,-1 0 0,0 0 1,0 11 275,0-8 218,0-6-187,0-1-230,-1 1-36,1 0 0,0 0 1,1 1-1,-1-1 0,0 0 0,1 0 1,0-3-1,2 0-11,0 0-38,1-1 0,-1 1 0,1 0 0,0 0 1,5-6-1,-4 8 54,0-1 0,0 1 0,0 1 0,11-7 1,-14 9-21,0 0 1,0 0 0,0 0 0,0 0 0,1 0 0,-1 1 0,0-1 0,0 1 0,1 0 0,-1-1 0,0 1-1,0 0 1,1 0 0,-1 1 0,0-1 0,0 0 0,1 1 0,-1-1 0,2 2 0,43 28 360,-20-9-49,-25-18-284,0-1 0,1 1 0,0-1 0,-1 0 0,1 0 0,0 0 0,0 0 0,0 0 0,0-1 0,0 0 0,1 1 0,-1-1 0,0 0 0,1-1 0,-1 1 0,7 0 0,59-1 808,-67 0-848,1 0 1,-1 0-1,1 0 0,-1 0 1,1 0-1,-1-1 0,1 1 1,-1-1-1,0 0 0,1 0 1,-1 0-1,0 0 0,0 0 1,1 0-1,-1 0 0,0-1 1,0 1-1,2-3 0,15-13 145,11 1-54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459 181 3488,'-10'-2'416,"6"2"-289,1 0 0,-1 0-1,1 0 1,-1 0 0,1 1 0,0-1 0,-1 1-1,-4 1 1,-52 9 247,35-7 126,1 1 1,-33 12 0,26-7-382,1-2-114,1 1 0,0 2 1,0 1-1,-51 30 0,79-42-2,0 1-1,-1 0 1,1 0-1,0 0 1,0 0-1,0 0 1,0 0-1,0 1 1,0-1-1,0 0 1,0 1-1,0-1 1,0 0-1,1 1 0,-1-1 1,1 1-1,-1-1 1,1 1-1,-1-1 1,1 1-1,0-1 1,0 1-1,0 0 1,0-1-1,0 1 1,0-1-1,0 1 1,0-1-1,1 4 1,2 1 94,-1 0 0,1-1 0,0 1 0,0 0 1,7 8-1,-3-5 8,-2-2-31,0-1 0,0 0-1,9 8 1,4 5 10,-5 0-21,-9-12 7,1-1 1,0 0-1,0 0 0,0 0 1,9 7-1,52 36 575,-62-46-785,1-1-1,-1 1 0,1-1 1,-1 0-1,1 0 0,0-1 1,0 1-1,0-1 0,0 0 0,0-1 1,0 1-1,0-1 0,0 0 1,6-1-1,-7 1-47,45 0-1348</inkml:trace>
  <inkml:trace contextRef="#ctx0" brushRef="#br0" timeOffset="1">754 0 6240,'-49'0'2304,"49"0"-1792,-33 0-160,17 0-96,16 17-224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7232,'-17'33'2656,"17"-33"-2048,0 49-192,0-16 288,0-1-480,-16 1 256,32 0-256,-16-17 352,0 1-320,17-1-608,-1-16 160,0-16-4800,1 16 2752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3648,'0'101'3413,"-1"-70"-3208,1 37 13,0-62-191,1-1 0,0 1 0,0-1 0,0 1 0,1-1 0,-1 0 0,1 0 0,0 0 0,4 7 0,8 7 245,-11-12-188,-3-7-73,0 1 1,0-1-1,1 1 0,-1-1 0,0 1 0,0-1 0,1 1 0,-1-1 0,0 1 1,0-1-1,1 1 0,-1-1 0,1 0 0,-1 1 0,0-1 0,1 0 0,-1 1 1,1-1-1,-1 0 0,1 1 0,-1-1 0,1 0 0,-1 0 0,1 0 0,-1 0 1,1 1-1,-1-1 0,1 0 0,-1 0 0,1 0 0,-1 0 0,1 0 0,-1 0 1,1 0-1,-1 0 0,1-1 0,0 1 0,0 0 0,1 0-1,-1 0 0,0-1 1,1 1-1,-1 0 1,0-1-1,0 1 1,1-1-1,-1 1 0,0-1 1,0 0-1,0 0 1,0 1-1,1-1 1,-1 0-1,0 0 1,-1 0-1,1 0 0,0 0 1,0 0-1,0 0 1,-1-1-1,1 1 1,0 0-1,0-3 1,4-4 32,-2 4-10,-1-1 0,1 0-1,-1 1 1,0-1 0,2-7 0,-2 7-6,-1 0-1,1 0 1,1 0 0,-1 0-1,5-6 1,3-5-79,1 1 1,14-14-1,-6 3 110,-5 8 27,-14 17-48,1 0 0,0 0 0,0 1 0,0-1 0,0 1 0,0-1 0,0 0 1,0 1-1,0 0 0,0-1 0,1 1 0,-1 0 0,0-1 0,0 1 0,0 0 1,2 0-1,2 0 53,-1 0 1,1 1-1,0-1 1,-1 1 0,1 0-1,0 0 1,-1 1-1,1-1 1,-1 1-1,5 2 1,-2 1 77,-1-1-1,1 1 1,-1 1 0,8 8-1,-8-6 393,4 8-632,7 11-4277,-16-25 4059,-1-1 0,1 1 0,-1-1 0,0 1-1,1-1 1,-1 1 0,0-1 0,0 1 0,0 1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379 355 3712,'0'-2'148,"0"1"0,0-1 0,0 0 0,0 1 1,-1-1-1,1 0 0,-1 1 0,1-1 0,-1 0 0,0 1 0,0-1 1,0 1-1,0 0 0,0-1 0,0 1 0,0-1 0,-2-1 0,-3 0 178,3 3-342,0 0-1,-1-1 1,1 0 0,0 1 0,-1-1 0,-5-3-1,-8-2 45,-16 0 292,16 2-179,9 1-27,0 1 0,0 0-1,0 1 1,0 0 0,-1 0 0,1 0-1,0 1 1,-1 1 0,1-1 0,-10 3-1,-3 3 9,1 1 0,0 1 0,-26 15 0,41-20-140,1-1 2,0 0 0,1 1 0,0-1 0,-1 1 0,1 0 0,0 0 0,0 0 0,1 0 0,-1 1 0,1-1 0,0 1 0,-1 0 0,1-1 0,1 1 0,-1 0 0,1 0 0,-1 0 1,1 0-1,0 6 0,0-4 16,0-1 0,1 1 0,-1-1 1,1 0-1,1 1 0,-1-1 1,1 1-1,0-1 0,0 0 1,1 0-1,-1 1 0,1-1 0,0 0 1,6 9-1,-7-12 25,1 0 0,-1 0-1,1 0 1,-1 0 0,1 0 0,0-1-1,0 1 1,0 0 0,0-1 0,0 1-1,0-1 1,0 0 0,0 0 0,1 0-1,-1 0 1,0 0 0,1 0 0,-1-1-1,1 1 1,-1-1 0,1 0 0,-1 0-1,1 1 1,-1-2 0,5 1 0,3-2 5,-1-1 1,0 0-1,0 0 1,0-1 0,11-6-1,-14 7-14,13-7 34,-1-1 0,0-1 0,-1 0 0,0-1 0,-1-1 0,0-1 1,15-18-1,-19 18 15,-1 0 1,0 0 0,-1-1-1,-1 0 1,0-1 0,-1 0-1,-1 0 1,7-27 0,-14 40-56,1 0 0,-1 1 0,0-1 1,0 0-1,-1 1 0,1-1 0,-1 0 1,0 1-1,0-1 0,0 1 1,0-1-1,-1 1 0,1 0 0,-1-1 1,0 1-1,-4-5 0,-1-4 18,4 4-15,-2 0-1,-9-14 0,1 3-38,2-3 14,10 17 58,-1 1 0,0-1 0,0 1-1,-1 0 1,1 0 0,-1 0 0,0 0-1,-4-3 1,7 6-37,-1 0 0,0 0 0,0 1-1,0-1 1,0 0 0,0 0 0,0 1 0,0-1 0,0 0-1,0 1 1,0 0 0,0-1 0,0 1 0,-2-1 0,2 1-28,0 0 1,0 0 0,1 1-1,-1-1 1,0 0 0,0 0-1,1 1 1,-1-1 0,0 0-1,0 1 1,1-1 0,-1 1-1,0-1 1,1 1 0,-1-1-1,1 1 1,-2 0 0,2-1 5,0 1 0,0-1 0,-1 0 0,1 0 0,0 1 0,0-1 0,0 0 0,-1 0 0,1 1 0,0-1 1,0 0-1,0 1 0,0-1 0,0 0 0,0 1 0,0-1 0,-1 0 0,1 1 0,0-1 0,0 0 0,0 1 0,0-1 0,0 0 1,1 1-1,-1-1 0,0 107-494,0-94 600,1 0 0,0 0 0,5 16 1,-1 4 66,-2-7-71,0-4 35,0-1-1,7 27 0,-4-27-59,-5-13-25,1 0-1,0 0 1,1-1-1,0 1 1,0-1-1,0 1 1,1-1-1,5 7 1,-3-6 27,1 1 1,-1-2-1,15 14 0,-18-19-41,0 0 0,1 1-1,-1-1 1,0-1-1,1 1 1,0 0 0,-1-1-1,1 0 1,0 1-1,0-1 1,-1-1 0,1 1-1,0-1 1,4 1-1,20-1 139,-14 1-136,-1 0 0,1-1 0,-1-1 0,1 0 1,19-5-1,-25 3-31,0-1 0,0-1 0,0 1 0,0-1 0,0-1 0,-1 1 0,0-1 0,11-12 0,-13 12 16,1 0 0,-1-1 0,0 1 1,-1-1-1,1 0 0,-1 0 0,-1-1 0,0 1 0,5-15 0,8-44 292,-15 64-295,-1 0 0,1 0 0,-1 0-1,0 0 1,0 0 0,0 0 0,0 0 0,0 0 0,0 0 0,-1 0-1,1 0 1,-1 0 0,1 0 0,-1 0 0,0 0 0,0 0 0,1 0 0,-3-2-1,-2-5 0,5 6-14,-1 0 10,-1-1 0,1 1 1,-1-1-1,1 1 0,-4-6 0,4 9-4,1-1 1,-1 1-1,1-1 0,-1 1 0,1-1 1,-1 1-1,1-1 0,-1 1 0,0-1 0,1 1 1,-1 0-1,0 0 0,1-1 0,-1 1 0,0 0 1,1 0-1,-1 0 0,0 0 0,1-1 1,-1 1-1,0 0 0,0 0 0,1 0 0,-1 1 1,0-1-1,1 0 0,-1 0 0,0 0 1,0 1-1,1-1 0,-1 0 0,0 0 0,0 1 1,0 0-12,0-1 0,0 1 1,0-1-1,1 1 0,-1-1 1,0 1-1,0 0 0,0-1 0,1 1 1,-1 0-1,0 0 0,1-1 1,-2 3-1,-4 19-176,5-19 172,-2 9-39,0-3 22,0 1 0,2 0 0,-1 0 0,1 0 0,0 11 0,1-11 60,0-4-3,-1 1 1,2-1 0,-1 0 0,1 0 0,0 0-1,0 0 1,0 0 0,1 0 0,0 0 0,0 0-1,1 0 1,3 6 0,22 32 369,-27-42-373,0 1 1,0-1 0,0 0-1,1 0 1,-1 0 0,1 0-1,0 0 1,-1 0 0,1 0-1,0 0 1,0-1 0,0 1-1,1-1 1,-1 1 0,0-1-1,0 0 1,1 0 0,-1 0-1,1 0 1,-1-1 0,1 1-1,-1-1 1,1 1 0,-1-1-1,3 0 1,9 2 70,0 1-10,-6-1-102,0-1-1,0 0 1,9 1 0,-3-3-210,1-1 1,-1 0 0,0-1 0,21-6 0,60-24-1098,-75 25 1003,6-1 28,-10 4 168,0-2-1,18-9 1,-29 13 122,1 0 1,-1 0 0,-1-1-1,1 0 1,0 0 0,-1-1-1,0 1 1,0-1 0,0 0-1,3-5 1,-2 1 18,-1 1-1,1-1 1,-2 1 0,1-2 0,-1 1-1,3-15 1,-10 11 105,0 4-41,0-3-6,4 10-77,-1-1 0,0 0-1,1 0 1,-1 0 0,0 1 0,0-1 0,-1 1 0,1-1-1,-1 1 1,1-1 0,-1 1 0,0 0 0,0 0 0,1 0-1,-2 0 1,1 0 0,0 0 0,-5-3 0,6 5-15,0 0 0,0-1 0,0 1 1,0 0-1,0 0 0,0 0 0,0 0 0,0 0 1,0 0-1,0 0 0,0 0 0,0 0 1,0 0-1,0 0 0,0 1 0,0-1 1,0 1-1,0-1 0,0 0 0,0 1 0,0-1 1,0 1-1,0 0 0,1-1 0,-1 1 1,0 0-1,0 0 0,1-1 0,-1 1 0,0 0 1,1 0-1,-1 0 0,0 1 0,-3 4-30,1 0 0,0 1 0,0-1 0,-2 8 0,0 6 18,1-1-1,1 1 1,-1 30-1,1-14 46,-2 7 3,2-17 89,0 1 0,2-1 1,2 30-1,10 25 140,-6-1-26,1-37-126,-2-15 66,0 32 0,-4-20-240,0 51-4500,0-88 2875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 3328,'27'-27'1061,"-27"27"-1050,0-1 1,1 1-1,-1 0 0,0 0 0,0-1 1,1 1-1,-1 0 0,0-1 0,1 1 0,-1 0 1,0 0-1,1 0 0,-1-1 0,0 1 1,1 0-1,-1 0 0,0 0 0,1 0 1,-1 0-1,1 0 0,-1-1 0,0 1 0,1 0 1,-1 0-1,1 0 0,-1 0 0,0 1 1,1-1-1,-1 0 0,0 0 0,1 0 0,-1 0 1,1 0-1,-1 0 0,0 1 0,1-1 1,0 0-1,9 4 221,1-1 1,0-1-1,0 0 1,17 1-1,-27-3-181,0 0 0,1 0 0,-1 0 0,1 0 0,-1 1 0,0-1 0,1 0 0,-1 1 0,1-1 0,-1 1 0,0-1 0,0 1 0,1 0 0,-1-1 0,0 1 0,0 0 0,0 0 0,0 0 0,0 0 0,0 0 0,0 0 0,0 0 0,0 0 0,0 0 0,0 1 0,-1-1 0,1 0 0,-1 1 0,1-1 0,-1 0 0,1 3 0,1 3 131,-2 1 1,1-1-1,-1 1 1,0-1-1,-1 8 1,0 4 82,1-8-159,-1 0-1,-1 0 1,0 0-1,0 0 0,-1 0 1,0-1-1,-1 1 1,0-1-1,-1 0 0,-11 18 1,10-19-42,1-1 0,-1 0 1,-1-1-1,0 0 0,0 0 0,0 0 1,-1-1-1,0 0 0,0 0 0,0-1 1,-18 8-1,-9-4 176,22-4-167,12-4-69,-1 0 0,1 0 0,-1-1 0,0 1 0,0 0 0,1-1 0,-1 1 0,0-1 0,0 1 0,0-1 0,1 0 0,-1 0 0,0 0 0,0 0 0,0 0 0,0 0 0,0 0 0,-2-2 0,2 2-51,0-1 1,0 0-1,0 0 0,0-1 0,1 1 0,-1 0 0,0-1 0,1 1 0,-1-1 0,1 1 0,-1-1 1,1 0-1,0 1 0,0-1 0,0 0 0,0 0 0,0 0 0,0 0 0,0 0 0,1 0 0,-1 0 0,1 0 1,0 0-1,-1-1 0,1 1 0,0 0 0,0 0 0,0 0 0,1 0 0,-1 0 0,0-1 0,1 1 1,0-2-1,17-20-2095,-8 12 1174,22-34-1266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3488,'-17'0'1280,"17"0"-992,-16 0-64,16 16 832,0 1-608,-16 32 128,16 0-384,-17 0 320,17 17-288,0-17-128,0 16-32,0 1 352,0-17-224,17 0 128,-1-16-192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5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11 263 3808,'-10'-2'1101,"14"-2"-507,19-4-311,-16 7-200,1 0 0,-1 0 0,0 1 0,14 0 0,-12 1-44,0-1 0,0 0 0,15-3 0,19-8 22,-25 5 18,36-5 0,-28 9-34,27-4 27,-34 2-22,32-14 1,13-3 61,-44 15-43,-12 5-26,0-1 0,0 0-1,0-1 1,-1 0 0,1 0 0,-1 0-1,0-1 1,7-5 0,-1-1 654,21-23 0,-31 31-585,0-1-1,0 0 1,-1-1-1,1 1 0,-1 0 1,1-1-1,-1 1 0,-1-1 1,1 0-1,0 0 1,-1 1-1,2-7 0,-3 8-72,-1 1 0,1-1 0,0 0 1,-1 0-1,0 1 0,1-1 0,-1 1 0,-1-4 0,-3-10 185,5 13-101,-3 4-80,-1 2-68,1-2 17,1 0-1,0 0 1,0 0 0,0 0-1,1 0 1,-1 0 0,0 1-1,1-1 1,-1 0-1,1 1 1,0 0 0,-1 2-1,-4 36 73,1-17-15,3-13-1,-1 0-1,2 0 1,-1 17 0,2 119 459,-1-144-479,1 1 0,0-1 1,1 0-1,-1 1 0,1-1 0,0 4 0,6-1 162,-3-3-81,1 3 28,-2-1 21,11-3 256,-10-2-330,-2 1-56,-1-1-1,1 0 1,0 0 0,0 0 0,0 0 0,0-1-1,0 1 1,0 0 0,0-1 0,2-1 0,2-8 89,1 5-70,-7 4-48,1 1 0,-1 0 0,1 0 0,-1 0 0,0-1 0,1 1 0,-1 0 0,0 0 0,1-1 0,-1 1 0,0 0 0,1-1 0,-1 1 0,0 0 0,0-1 0,1 1 0,-1-1 0,0 1 0,0 0 0,0-1 0,0 1 0,0-1 0,1 1 0,-1 0 0,0-1 0,0 1 0,0-1 0,0 1 0,0-1 0,0 0 0,2-7-58,12-14-63,0 14-49,-10 1-123,-4 7 277,1-1 0,-1 1-1,0-1 1,0 1 0,1-1-1,-1 1 1,0 0 0,1-1-1,-1 1 1,1 0 0,-1-1-1,0 1 1,1 0 0,-1-1 0,1 1-1,-1 0 1,1 0 0,-1-1-1,1 1 1,-1 0 0,1 0-1,-1 0 1,1 0 0,-1 0-1,1 0 1,-1 0 0,1 0-1,-1 0 1,1 0 0,-1 0-1,2 0 1,8 1-346,-7 4 35,3 11 128,-3-10 272,-1-1 0,2 1 0,-1-1 0,1 0 0,-1 0 0,2 0 0,-1-1 0,0 1 0,10 6 0,0-5 435,-9 5-75,9-6 203,0 6-822,-12-8-2138,-2-3 565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4384,'0'0'1632,"0"0"-1248,0 0-128,0 0 640,16 17-544,17-17 416,-17 0-448,33 0-96,0 0-128,17 0 128,0 0-128,-1 0 96,-16 0-96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3808,'-16'0'1408,"16"0"-1088,33 16-96,-17 1 1312,0-17-896,17 16 576,0-16-704,32 0-64,1 0-288,0 0-32,-17 0-64,0 0 160,0 0-128,-33 0-800,17 0 352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4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6656,'-16'17'2464,"16"-17"-1920,0 16-160,0-16 160,16 0-384,-16 0 64,0 0-128,17-16-4928,-1-1 2656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2080,'-13'0'667,"10"0"-411,3 0 85,0 0 699,0 0-293,0 2-161,0 3-443,-1-2-58,1 0-1,0 0 1,1 1 0,-1-1 0,0 0 0,1 0 0,1 3-1,5 20 211,0 1 0,-2 0 0,3 49 0,-5 89 179,-3-112-373,-1-40-79,1 0 1,-2 0-1,0 0 0,0-1 0,-8 23 0,6-20-4,0 0-1,1 1 1,0-1 0,2 1-1,0 0 1,1 22-1,-1-31-32,1 1-1,-1-1 1,-1 1-1,0-1 1,-4 13 0,4-14-10,2-5 19,-1-1 1,1 1-1,0 0 1,0 0 0,-1 0-1,1 0 1,0 1-1,0-1 1,0 0-1,0 0 1,0 0 0,0 0-1,0 0 1,1 0-1,-1 0 1,0 0 0,0 0-1,1 0 1,-1 0-1,1-1 1,-1 1-1,1 0 1,0 2 0,1-2-1,-1 0 0,0 0 0,1 0 0,-1 0 0,1 0 0,0-1 0,-1 1 0,1 0 0,-1-1 0,1 1 0,0-1-1,2 1 1,2 0-1,-1-1 0,1 0 0,0 0-1,-1 0 1,1 0 0,-1-1-1,7-2 1,10-8-110,8 6 53,-15-1 66,-12 5 0,1 0 0,-1-1 0,0 1 0,0 0 0,1 1 1,-1-1-1,0 1 0,7-1 0,51 1-162,-58 0 156,0 0 1,1 1-1,-1-1 1,0 1-1,1 0 0,-1-1 1,0 1-1,7 3 0,5 2 32,15-1 116,-8 6-27,8-5-5,8 7-3,-29-9-53,-1-1 0,19 4 0,25-1 46,-30-3-91,8 1-22,49 2 0,-45-5 20,-1 1 0,59 12 0,-56-8 100,45 4 0,-48-7-77,49 8 32,-28-6-42,69 9-6,-37 3-18,93 12 14,-100-23 36,-7 5-16,4-6-21,-51-1-3,21 0 16,3-8 10,-16 0-15,88 2-11,15-1-58,-93-3 73,-15 2 3,32 0-1,-57 4-24,16-1 5,0 1 0,-1 1 0,1 1 0,0 0 1,34 10-1,-12 3-27,-16-6-16,1 0-1,29 5 0,-36-11 22,-8-2 6,0 1 1,0 0-1,0 1 1,11 5-1,-6-4 60,0 0-1,1 0 0,-1-2 1,1 0-1,-1-1 1,23-2-1,-34 1-48,5 0-4,1-1-1,-1 0 1,0-1-1,12-3 1,-3 1-1,33-5 94,14-4 102,-60 10-179,1 1 0,-1-1-1,0-1 1,0 1 0,8-7-1,-8 6-5,-1 1-1,2-1 0,9-4 1,55-14-247,59-12 339,-66 19-81,1-12-39,-32 21-49,0-5 6,-3 6-58,-14-1 68,-13 5 54,1-1 1,-1 1 0,1 0 0,-1 0-1,1 0 1,-1 1 0,6-1 0,6 1 35,-10 1-7,-1-1-1,0 0 0,0 0 1,0-1-1,0 0 0,5 0 0,13-10 84,5 5-48,12-10 91,-28 11-121,-8 4-26,0-1 1,0 1-1,0 0 0,1 0 0,-1 0 0,0 0 0,1 1 0,5-1 0,-8 1-6,1 0 1,-1 0 0,1 0-1,-1 0 1,1 0 0,-1-1-1,1 1 1,-1-1 0,2 0-1,14-12 25,-16 11-19,0 1-1,0 0 1,1-1 0,-1 1 0,0 0-1,1 0 1,-1 0 0,1 0 0,-1 0-1,1 0 1,-1 1 0,1-1 0,0 0-1,0 1 1,-1-1 0,1 1-1,0 0 1,0 0 0,1-1 0,-1 1-11,0 0 1,0 0 0,0 0 0,0-1 0,-1 1-1,1-1 1,0 1 0,0-1 0,-1 0-1,1 0 1,0 0 0,1-1 0,-2 1 5,1 0 0,0 0 0,-1 0 0,1 1 0,0-1 0,0 0 0,-1 1 0,1-1 0,0 1 0,0-1 0,0 1 0,2 0 0,8 0 23,-9 1-29,0-1 0,1 0 0,-1 0-1,1 0 1,-1 0 0,0 0 0,1-1 0,-1 0 0,4-1 0,1-3 93,-6 4-73,-1 0-1,0 0 0,1 0 1,0 1-1,-1-1 1,1 0-1,-1 1 1,1-1-1,0 1 0,-1-1 1,1 1-1,0 0 1,2 0-1,159 0 736,-161-1-757,0 1-1,0 0 1,0 0-1,0-1 1,-1 1-1,1-1 1,0 0-1,0 0 1,2-1 0,8-2 22,1 8 17,-12-3-20,1 0 0,-1 0 1,1-1-1,0 1 0,0 0 0,-1-1 0,1 1 0,0-1 1,3 1-1,6-1 47,-8 0-56,-1 1-1,1-1 1,0 0-1,0 0 1,0 0 0,0 0-1,0-1 1,0 1-1,0-1 1,3-1 0,-1-5 244,-5 7-235,0-1 0,1 1 0,-1-1 0,0 1 0,1-1 0,-1 1 0,0 0 0,1-1 1,-1 1-1,0-1 0,1 1 0,-1 0 0,1 0 0,-1-1 0,1 1 0,-1 0 0,0 0 0,1-1 0,-1 1 0,1 0 0,-1 0 0,1 0 0,-1 0 0,1 0 0,0 0 0,-1 0 0,1 0 0,-1 0 0,1 0 0,-1 0 0,2 0 0,0 0 9,1 1 0,-1-1 0,1 0 0,-1 0-1,1-1 1,-1 1 0,1-1 0,-1 1 0,1-1-1,-1 0 1,1 0 0,-1 0 0,0 0 0,1 0 0,-1 0-1,0-1 1,3-1 0,-4 2-17,-1 1 1,1-1-1,-1 1 1,1-1-1,-1 1 1,1 0-1,0 0 1,-1-1-1,1 1 1,0 0-1,-1 0 1,1 0-1,0-1 1,0 1-1,-1 0 1,1 0-1,0 0 1,-1 0-1,1 0 1,0 1-1,-1-1 1,1 0-1,0 0 1,2 1 24,-2-1-26,-1 0 1,1 0-1,-1 0 1,1 0-1,-1 0 1,1 0-1,-1 0 1,1 0-1,-1 0 1,1 0-1,-1 0 1,1 0-1,-1 0 1,1 0-1,-1-1 1,1 1 0,-1 0-1,1 0 1,-1-1-1,1 1 1,-1 0-1,0-1 1,1 1-1,-1 0 1,0-1-1,1 1 1,-1 0-1,0-1 1,1 1-1,-1-1 1,1 0-1,3-6 128,10 2 43,-9 1 21,0 0 0,-1 0 1,1 0-1,4-5 0,-7 6-106,-2 3-78,0 0 0,1 0 0,-1-1 0,0 1 0,0 0 0,1 0 0,-1-1 0,0 1 0,0 0-1,0-1 1,0 1 0,0 0 0,1 0 0,-1-1 0,0 1 0,0 0 0,0-1 0,0 1 0,0 0 0,0-1 0,0 1 0,0 0-1,0-1 1,0 1 0,0-1 0,2-23 334,2 15-256,1-4-1,-10-10-49,4 16-42,-1-1 1,1 1-1,0 0 0,0-10 1,0-24 138,4-106-3252,1 125 2194,6-24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64 3968,'-58'-16'1285,"56"15"-1227,0 0-1,-1 0 1,1-1-1,0 1 1,0 0-1,0-1 1,0 1-1,-2-3 0,1 1 173,8 1-108,1-1-111,-3 1-16,-1 0-1,1 1 0,0 0 0,0 0 1,0 0-1,0 0 0,0 0 0,1 1 1,-1-1-1,0 1 0,0 0 0,5 0 0,9-1-47,27-5-1,-29 3 19,0 1 0,0 0 0,0 2 0,22 0 0,-14 3-10,99 8-129,-22-12 196,133 5-1,-182 0-69,105 5-91,-106-9 117,100-2-20,-95-3-10,2 0 11,77 4 1,-64 6 152,89 3 192,-84-4-246,97 16 0,-105-11-185,-5 0 71,0 3 0,0 3 0,88 34 0,-9 23 201,-99-49-98,54 32 115,70 35-57,80 27 17,-115-51-90,-100-50-39,43 16 0,4 2-117,-46-18 80,-10-7 43,-1 2-1,35 24 1,75 74 177,-130-108-175,23 16-18,-2 1-1,0 1 0,24 27 0,85 113 50,-112-138 47,27 24 0,-29-29-32,30 36-1,-34-34-95,-3-4-1,16 16 0,-23-26 53,0-1 0,0 1 1,0 0-1,0 0 0,0 0 1,-1 0-1,0 0 0,0 0 1,3 8-1,4 10 6,4 2-3,-6-10 6,0 0 0,0 0 0,5 21 0,-8-24 9,3 13 28,-1 0 0,0 0 0,-2 0 0,2 49 0,-7-47-24,-2-1 0,-7 33 0,8-46-20,1 0 0,0 0 0,0 0 0,2 20 0,1 8 55,-2-29 28,-1-1-1,-1 13 0,-9 15 35,6-6-225,-9 35-92,-101 342 163,89-328 45,12-41 103,-11 50 0,15-53-123,0 1 0,-3-2 0,-33 69 0,24-56 56,-43 81 1,-15 32-68,55-105 60,-46 115 114,33-60 41,10-44-109,9-24-41,-13 49-1,-31 161-8,41-137-28,11-66 10,-7 33 85,-13 128 0,27-132-1,3 0 1,4 0-1,3 0 1,23 106-1,-17-143-141,1 0 0,3-1-1,38 75 1,-17-47 37,74 106 0,-70-119 12,79 121 61,-72-88-44,57 93 65,-67-130-62,2-3 0,3-1 0,49 45 0,34 23-16,-43-29-72,-39-39-372,85 71 0,43-3-3361,-171-116 3781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3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573 344 416,'14'-44'112,"-14"42"-106,1 0 1,-1-1-1,0 1 0,1 0 1,-1 0-1,0 0 0,0-1 1,0 1-1,-1 0 0,1 0 0,0 0 1,-1 0-1,0 0 0,1-1 1,-1 1-1,0 0 0,-2-2 1,-2-10 226,4-3 379,1 15-507,0 0 1,0-1-1,0 1 0,0 0 1,0 0-1,0-1 0,-1 1 1,1 0-1,-1 0 0,1 0 0,-1 0 1,0 0-1,0 0 0,-1-3 1,-5-3 218,5 5-176,-1-1 1,0 0-1,1 1 1,-3-7-1,-6-34 631,6 36-594,0 1 1,0 0-1,0 0 1,-1 0-1,0 1 1,0-1-1,-1 2 1,-11-9-1,11 8-106,-1 0-1,0 1 0,0 1 1,0-1-1,0 1 1,-1 1-1,0-1 1,1 2-1,-1-1 0,0 1 1,0 0-1,-1 1 1,1 0-1,0 1 1,0-1-1,-15 3 0,12 0-55,0 0 0,0 1-1,1 0 1,-1 0 0,1 2-1,0-1 1,0 1 0,1 1-1,-1 0 1,1 1 0,0-1-1,1 2 1,0 0 0,0 0-1,-14 17 1,11-11 0,0-1 0,2 2 0,0 0 1,0 0-1,1 0 0,1 1 0,1 1 0,-8 24 0,4 4-74,-8 63 1,16-82 35,2-1 0,0 1 1,6 50-1,-2-58 27,0 0 0,1-1 0,1 0 0,1 0 0,1 0 0,0-1 0,1 1 0,1-2 0,0 1 0,1-1 0,0-1 0,2 0 0,0 0 0,0-1 0,18 14 0,-11-13 23,0-1-1,1-1 1,0 0 0,1-2-1,0 0 1,0-2 0,1 0-1,0-1 1,1-2 0,-1 0-1,41 3 1,-29-6 74,0-2 1,0-2-1,0-1 0,62-13 1,-48 4 40,-1-3 0,79-34 0,-102 37-74,-1-1-1,0-1 1,-1-1-1,-1 0 0,0-2 1,23-23-1,-29 25 15,0-1-1,-1-1 0,20-30 1,-26 32-60,-1 0-1,0 0 1,-1 0 0,8-32 0,-10 32-79,-1 0 0,0 0 1,-1 0-1,0 0 0,-2-1 0,-1-24 1,-2 21-792,-7-25 0,-7-8-392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5312,'0'81'1952,"0"-81"-1504,49 132-128,-33-83 448,17-16-480,16 16-96,0 0-128,0 0-64,1 0 0,-18-16 352,18 16-192,-34 0-2624,17-16 1344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2976,'19'-76'1339,"-17"68"-1298,0-3-16,1 1 0,0 0 0,0 0 0,1 0 0,9-16 1,-7 16-13,1 1 1,0-1-1,0 1 1,0 0 0,2 1-1,-1 0 1,1 0 0,13-8-1,-19 13 23,7-4 69,-1 0 0,22-11 0,-26 16-2,1 0-1,0 0 1,0 0 0,0 1-1,1 0 1,-1 0 0,0 0-1,8 1 1,-8 0 41,0 1 1,0-1-1,1 1 0,-1 0 1,0 1-1,0-1 1,0 1-1,0 0 0,7 4 1,-10-4-29,1 1 1,0-1-1,-1 1 0,1 0 1,-1 0-1,0 0 0,0 0 1,0 0-1,0 1 0,0-1 1,-1 1-1,0 0 0,0 0 1,2 5-1,2 7 595,5 30 0,-8-28-4,10 27 1,-11-41-635,-1 0 1,1 0-1,0 0 0,0 0 0,0-1 0,0 1 1,1-1-1,0 0 0,3 4 0,-4-5-29,0-1 0,0 0 0,1 1 0,-1-1 0,1 0 0,-1 0 0,0 0 0,1-1 0,0 1 0,-1-1 0,1 1 0,-1-1 0,1 0 0,4 0 0,0 0 21,0-1 0,-1 0 0,1 0 0,0-1 0,0 0 0,-1 0-1,1-1 1,-1 1 0,0-2 0,0 1 0,11-8 0,1-3-22,0-1 0,16-18 0,-32 31-44,8-8-194,-1-1 1,0-1-1,0 1 1,8-17-1,-3 5-395,36-43-2347,-34 47 1586,17-16-627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1408,'0'0'448,"2"-3"-267,0 2-181,6-5 205,-8 6-185,1 0 0,-1 0 0,0 0 0,1 0 0,-1 1 0,0-1 0,0 0 0,1 0 0,-1 0 0,0 1 0,0-1 0,1 0 0,-1 0 0,0 1 0,0-1 0,0 0 0,0 1 0,0-1 0,1 0 0,-1 1 0,0-1 0,0 0 0,0 1 0,0-1 0,0 0 0,0 1-1,0-1 1,0 0 0,0 0 0,0 1 0,0-1 0,0 0 0,0 1 0,0-1 0,-1 0 0,1 1 0,0 1 48,0 0-1,1 0 1,-1 0 0,0 0-1,1 0 1,0 0-1,-1 0 1,1 0 0,0 0-1,0 0 1,0 0 0,0 0-1,0-1 1,0 1-1,1 0 1,-1-1 0,3 3-1,9 12 412,-8-6-275,0 0 0,3 12 1,-4-12-108,23 66 468,-20-51-446,-3-9-51,10 22 1,10 6-85,-7-16-22,7 18 11,-12-20 236,20 30-1,-19-37 163,0-1 1,27 27-1,-28-32 47,-1 0 0,15 24 0,-25-36-374,0 1 0,0-1 0,0 0 0,0 1 0,0-1 0,1 0 0,-1 0 1,1 0-1,-1 0 0,0 0 0,1 0 0,0 0 0,-1-1 0,1 1 0,2 0 0,0 0 99,1 0-1,-1-1 1,1 0-1,6 0 1,1 0 23,-9-1-148,-1 1 1,1 0-1,-1-1 1,0 0-1,1 1 1,-1-1-1,0 0 1,0 0-1,1-1 1,-1 1-1,0 0 1,0-1-1,-1 1 1,4-4-1,21-25 65,-25 29-75,6-9 47,-2 1 0,11-22 0,-12 21-71,1 0 0,13-19 0,28-34-144,-32 47 102,-12 15 50,0-1 1,0 0-1,-1 1 1,1-1-1,-1 0 1,1 0-1,-1 0 1,0-1-1,1-2 1,2-9-28,-4 12 14,1-1 0,-1 1 0,1-1 0,0 1 0,0 0 0,0-1-1,0 1 1,0 0 0,0 0 0,4-4 0,-3 0-182,1-8-266,11-2 128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3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2720,'-13'0'799,"23"0"-32,26 0 413,62 0 286,167 3 242,-218 0-1541,75 2 108,65-10-2,31-1-60,202-10 325,-223 2 124,-136 12-482,61-4 98,53-16 42,94 16 76,-178 7-269,40-1 97,-99 2-14,-30-1-217,0-1 0,-1 1 0,1-1 0,0 1 1,-1 0-1,1 0 0,-1-1 0,1 1 0,-1 0 1,0 1-1,2 0 0,0 4-1001,-3 7 219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3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492 116 2240,'14'-13'720,"-8"10"-448,-4 3-168,0-1 1,0 0-1,0 1 1,1-1-1,-1 0 1,0 0-1,0 0 1,0 0-1,0-1 1,0 1-1,0 0 1,2-3-1,21-22 1602,-19 21-1650,-4 2 210,-4 0-90,-3-1-162,0-1 0,0 1-1,-1 0 1,1 0-1,-1 0 1,0 1-1,0 0 1,0 0-1,0 1 1,0 0-1,-1 0 1,-6-1-1,-8 0 75,-1 1-1,-39 3 0,20 0 41,28-1-60,1 1-1,0 1 1,-1 0 0,-12 5 0,18-6-50,1 0 11,1 0-1,-1 0 1,-10-1-1,10 0-30,1 0 0,-1 1 1,-10 1-1,12-1-47,0 1 0,0 0 0,0 0 0,0 0-1,-4 4 1,6-5 60,-1 1 0,1 0 0,-1 0-1,0-1 1,0 0 0,1 1 0,-1-1-1,0 0 1,0 0 0,-4 0 0,1 2 191,-5 10-164,11-12-47,0 0 0,-1 0 1,1 0-1,0 0 1,0 0-1,-1 0 0,1 0 1,0-1-1,0 1 0,0 0 1,0 0-1,1 0 0,-1 0 1,0 0-1,0 0 1,0 0-1,1 0 0,-1 0 1,1-1-1,-1 1 0,0 0 1,1 0-1,0 1 0,18 17-53,-11-12 65,33 33-152,-10-10 293,-1 0 0,49 67 0,-52-55-315,44 61 224,-20-32-13,-23-30-122,-26-39 78,0 1 0,0 0 0,0 0 0,0 0 0,0 0 0,-1 0 0,0 0 0,1 0-1,-1 0 1,-1 1 0,2 4 0,1 5 58,3 3 87,-5-13-90,0 1-1,1-1 1,-1 0 0,-1 0 0,1 1-1,0-1 1,-1 0 0,1 7-1,-2-6 37,2 0-1,-1 1 1,0-1-1,2 7 0,1-2 17,-2-9-75,-1 1 1,1 0 0,-1 0-1,0 0 1,1 0-1,-1 0 1,0 0-1,0 0 1,0 0 0,0 0-1,0 0 1,0 0-1,0 0 1,0 0 0,0 0-1,0 0 1,-1 0-1,1 0 1,0 0-1,-1 0 1,1-1 0,0 1-1,-1 0 1,1 0-1,-1 0 1,0 1 0,0-2-18,-4 11 255,4-9-205,0 1 0,0-1 0,0 0 0,0 1 0,-1-1 1,1 0-1,-1 0 0,-2 2 0,-6 7 150,5-6-110,0 1-1,0-1 1,-1 0-1,1 0 1,-1-1-1,0 0 1,0 0-1,-1 0 1,1-1-1,-9 4 1,-18-2 102,1 6-171,-1-5 0,16-2 37,10-1-31,0-2 0,0 1 1,0-1-1,1 0 0,-9 0 0,0 0 96,7-1-74,-1 0-1,1 0 1,0-1 0,-9-1-1,-16-9 32,15 6-60,10 4 6,0-1 1,0 0 0,0-1-1,-8-3 1,-3-7 35,14 10-66,1 0-1,-1 0 1,0 0 0,-8-3-1,3 4-12,-8-4 2,15 3 1,0 0 1,0 0-1,0 0 1,0 0-1,0-1 1,1 1-1,-1-1 1,1 0-1,0 0 1,0 0-1,1 0 1,-1 0-1,1 0 1,-1-6-1,2-36-359,0 43 205,0-1 1,0 1 0,0 0 0,1 0 0,-1 0 0,1 0 0,0 0 0,0 0-1,0 0 1,0 0 0,1 0 0,-1 1 0,1-1 0,2-2 0,-3 3 18,16-18-1222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5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355 312 1664,'12'0'835,"-24"0"522,12 0-1053,-3 0-139,3 0-159,0 0-1,-1 0 0,1 0 1,-1 0-1,1 0 0,-1 0 1,1 0-1,0 0 0,-1 0 1,1 0-1,-1 0 0,1 0 1,0 1-1,-1-1 0,1 0 1,-1 0-1,1 0 0,0 1 1,-1-1-1,1 0 0,0 1 1,0-1-1,-1 0 0,1 1 0,0-1 1,-1 0-1,1 1 0,-9 7 70,-4-3-23,8-4-32,1 1 0,0-1-1,-1 1 1,1 0 0,-7 4 0,-2 2 56,-1-1 0,-18 7 1,16-8 56,-18 11 1,-12 17 56,10-8-76,29-22-64,1 0 0,0 0-1,-7 7 1,10-8 16,1 0 0,-1 0 0,1 0-1,0 0 1,0 0 0,0 1-1,-2 6 1,-7 16 202,-11 26 26,20-45-275,0-1 0,0 0 0,0 1 1,1 0-1,-1 8 0,3-9-3,0-1 0,1 1 0,-1 0 0,1-1 0,0 1 0,1-1 0,-1 1 0,1-1 0,0 0 0,4 5 0,-4-6-8,0 0 0,0 0 0,0 0-1,0-1 1,0 1 0,1-1 0,-1 0-1,1 0 1,0 0 0,0-1 0,0 1-1,0-1 1,1 0 0,-1 0 0,0-1-1,1 1 1,0-1 0,-1 0 0,1 0-1,5 0 1,-1 1 16,29 9 83,-20-9 10,1-1 1,27-1 0,-17 0 25,-24 0-125,-1-1 0,0 1-1,0-1 1,0 1 0,1-1 0,-1-1 0,0 1 0,0 0 0,0-1 0,0 0 0,-1 0 0,1 0 0,0 0-1,-1-1 1,1 1 0,-1-1 0,0 0 0,0 0 0,0 0 0,-1-1 0,1 1 0,-1 0 0,1-1-1,-1 0 1,0 0 0,0 1 0,2-9 0,1-27 67,6 12-10,-9 15-63,-2-1 1,1 1-1,-2 0 0,1-1 1,-2 1-1,-3-18 0,1 11-44,0-30-1,3 42 24,1 0 0,-1 0-1,-1 0 1,1 0 0,-1 1-1,0-1 1,0 1-1,-6-11 1,-3-10 88,-11-44-159,19 60 63,-11-25-19,10 28 7,-8-19-17,0 6 148,10 18-80,0 1 0,0-1 0,0 0 1,0-1-1,1 1 0,-1 0 0,1 0 0,0-1 1,0 1-1,0-1 0,0-3 0,1-1 37,0 1-1,1-1 1,0 1-1,0-1 1,1 1-1,3-11 1,-3 13-33,0 1 0,0 0 0,0 0 0,1 0-1,-1 0 1,1 0 0,0 1 0,0-1 0,1 1 0,-1 0 0,1 0 0,5-4 0,-7 6-17,3-3 22,0 0 0,0 1 0,0 0-1,1 0 1,-1 0 0,1 1 0,0 0-1,0 0 1,-1 0 0,2 1 0,9-2-1,47 3 306,-61 0-311,-1 0 0,1 0 0,0 1 1,0-1-1,-1 0 0,1 1 0,0-1 0,-1 1 0,1-1 0,0 1 0,-1 0 0,1-1 0,-1 1 0,3 2 0,4 2 31,3 0 9,-8-4-76,-1 0 0,0 0-1,1 0 1,-1 1 0,0-1-1,0 1 1,0-1-1,2 3 1,12 13-720,1-1 193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5120,'-33'66'0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199 837 4576,'-14'41'1450,"13"-38"-1385,1-1 0,-1 0-1,1 0 1,-1 1-1,1-1 1,0 0 0,0 1-1,0 3 1,-2 33 68,-9 53 0,8-70-182,1 1-1,3 44 1,0-12-21,-2-27 54,0-12-21,2 27-1,0-37 83,0 0-1,0 1 0,1-1 1,0 0-1,0 0 1,0 0-1,1 0 1,3 5-1,-3-7-9,-2 0-16,1 0 1,1 0-1,-1 0 0,0-1 1,1 1-1,0-1 1,0 0-1,0 0 0,0 0 1,0 0-1,1 0 1,-1-1-1,1 1 0,0-1 1,0 0-1,0 0 1,8 2-1,-6-3 10,0-1 0,0 0 0,0 0-1,0 0 1,1-1 0,-1 0 0,0 0 0,9-3-1,-4 0 69,0 0-1,0 0 1,17-11-1,-24 13-62,-1 0-1,1 0 1,-1 0 0,0-1-1,0 1 1,0-1-1,0 0 1,-1 0-1,1 0 1,-1-1-1,1 1 1,-1 0-1,0-1 1,-1 1-1,1-1 1,0 0-1,-1 0 1,0 0-1,0 1 1,0-7-1,2-16 27,-2-1 0,-2 0 0,0 0 0,-1 1 0,-2-1-1,-1 1 1,-1 0 0,-11-32 0,-30-62-55,-67-153 145,-48-69 180,127 263-196,30 69-172,-2-2-59,2 0 0,-9-25-1,13 32 66,0-1-1,0 1 0,0-1 1,1 1-1,0-1 0,0 0 1,1 1-1,0-1 0,2-9 1,-3 12 24,1 1 1,0 0 0,0 0-1,-1 0 1,1 0-1,1 0 1,-1 0 0,0 1-1,0-1 1,1 0-1,-1 0 1,1 1 0,2-3-1,1 0-5,0 1 0,1 0 0,8-4 0,1 1-7,-3-1 4,-5 3 7,0 1-1,0 0 1,14-5-1,0 5 10,-1 1 0,1 0-1,35 3 1,-13 0 49,29-2 250,130 18 0,-6 16-2694,-95-17 902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1664,'0'0'528,"0"0"-325,0 0 53,0 0 517,0 0-176,0 0 43,0 0-277,0 0-214,0 0-101,0 0-106,3-3-17,8-8-96,-6 8 59,-3 3 109,0 0 0,0-1 0,0 1-1,0-1 1,-1 1 0,1-1 0,0 0 0,0 0-1,-1 0 1,1 0 0,-1 0 0,1 0 0,-1 0-1,3-2 1,-2 0 99,1 0 70,8-8 292,-10 11-426,-1-1 0,0 1 0,1-1 0,-1 1 0,0-1 0,1 1 0,-1-1 0,0 0 0,0 1 1,1-1-1,-1 1 0,0-1 0,0 0 0,0 1 0,0-1 0,0 0 0,0 1 0,0-1 0,0 1 0,0-1 0,0 0 0,0 1 0,0-1 0,0 0 0,-1 0 0,1 1 31,0-17 657,0 15-400,0 2 347,0-1-544,0 0 1,1-1 0,-1 1-1,0 0 1,0 0 0,0 0-1,0 0 1,0 0-1,-1 0 1,1-2 0,0 36 516,0-18-543,0 4 105,-3 29 0,-8 15 11,8-38-94,1-3 7,-1 0 0,-8 26-1,6-27 0,-2 23-1,0 0 6,1-19-79,4-19-35,0 1 1,1-1-1,0 1 1,-1 11-1,2 61 454,1-77-406,1-4 0,0 0-59,0 1 1,0-1 0,0 1-1,1 0 1,-1 0 0,0 0-1,1 0 1,-1 0 0,0 0-1,6 0 1,6-3-20,10-7-50,17 6-107,-5-6 27,43-5-165,-67 14 351,1 0 0,-1 1 0,1 0 0,18 3 0,5-1 180,98-1 1623,-126 0-1491,-11 0-390,-18 0-1669,18 0 1295,-13 0-822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4384,'14'0'1424,"-4"-5"-854,-7 3-545,1-1 52,1 0 0,-1 0 0,1 0 0,0 1 0,0 0 0,0 0-1,0 0 1,0 1 0,1-1 0,-1 1 0,0 0 0,7 0-1,1 1 109,0-1 0,26-5 0,-5 0-46,12 2 68,70 4 1,-52 1-282,-31-2-234,-17 1-55,1 0 0,-1 0 0,17 4 0,0 7-2623,-27-10 2272,5 5-778,-11-6 1459,1 1-1,-1-1 1,0 0 0,0 1 0,0-1 0,0 1 0,0-1 0,1 1 0,-1-1 0,0 1-1,0-1 1,0 1 0,0-1 0,-1 0 0,1 1 0,0-1 0,0 1 0,0-1 0,0 1 0,0-1-1,-1 1 1,1-1 0,0 0 0,0 1 0,-1 0 0,0 1 51,-1 0 1,0 0-1,1 0 0,-1 0 1,0 0-1,0 0 1,0-1-1,-3 3 0,-2 2 408,-1-1 103,1 1 0,0-1-1,-1-1 1,0 1 0,0-1 0,0-1-1,-16 5 1,8-3-21,1-2 195,-25 11 1,27-7-508,0 1-1,0 0 1,1 1 0,0 0 0,1 0 0,-13 15-1,22-22-178,0 0 0,0 0 0,0 0 0,1 0 0,-1 1 0,0-1-1,1 1 1,0-1 0,-2 4 0,3-5-7,0 0-1,0 0 0,0 0 1,-1 0-1,1 0 1,0 1-1,0-1 1,0 0-1,1 0 0,-1 0 1,0 0-1,0 1 1,1-1-1,-1 0 1,0 0-1,1 0 0,-1 0 1,1 0-1,0 1 1,1 0 3,1 0-1,-1 0 1,0 0 0,0 0 0,1 0 0,0 0-1,-1-1 1,1 1 0,3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1672 1568,'41'55'501,"-14"-23"-303,-15-18-180,16 17 126,-1 2-1,-2 1 0,28 48 1,12 33-8,34 63-198,-77-134 69,38 73 88,-50-100-29,2-1 1,22 25 0,-14-17 5,-8-9 78,-9-11-122,0 1 0,0-1 1,1 0-1,7 6 0,-9-9 40,0 1 1,0-1-1,0 0 0,1 0 1,-1 0-1,0 0 0,1-1 1,-1 1-1,0-1 0,1 1 1,-1-1-1,1 0 0,2 0 1,-4 0-41,0 0 0,0 0 0,0 0 1,0 0-1,0-1 0,0 1 0,0 0 1,0 0-1,0-1 0,0 1 0,0-1 1,0 1-1,0-1 0,0 1 0,0-1 1,0 0-1,-1 1 0,1-1 0,1-1 1,9-20 129,-9 17-119,8-22 24,-2 0 0,-1-1 0,6-39 0,1-8-22,-14 75-40,46-292 52,-27 115-304,3 58 117,-14 74 92,2-8-10,43-252-157,-31 122 81,22-33 7,17 13-4,-57 188 115,35-111-118,4 20 53,-30 70 72,36-79-14,-41 99 106,1 1 1,0 0 0,2 0-1,-1 1 1,18-17 0,-13 16 78,0 1 0,1 1 0,1 1-1,0 0 1,34-18 0,-29 22 42,0 1 0,1 1 0,39-5 0,-27 5 60,138-10 548,-120 13-570,103-11 156,-6 1-216,111 9 84,-178 5-165,245-1 250,-194-3-213,-65-3-23,59-1 100,-60 7-61,-3 0-48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3072,'0'-52'1365,"0"52"-1340,0-1 0,1 0 0,-1 1 0,0-1 0,0 0 0,0 1 0,1-1 1,-1 0-1,0 1 0,1-1 0,-1 1 0,1-1 0,-1 1 0,0-1 0,1 1 0,-1-1 0,1 1 0,0-1 0,-1 1 0,1-1 0,-1 1 0,1 0 0,-1-1 0,1 1 0,0 0 0,-1 0 0,1 0 0,0-1 0,-1 1 0,1 0 0,0 0 0,-1 0 0,2 0 0,31 0 843,-17 1-656,-6-1-131,0 1 1,0 1 0,0 0-1,0 0 1,0 1 0,0 0-1,-1 1 1,1 0 0,-1 1-1,0 0 1,10 7-1,5 5 78,-1 1 0,33 35 0,7 16 87,-54-58-177,-1 1 0,0-1 0,-1 1 1,8 17-1,-14-25-53,0 0 1,-1 1-1,1-1 1,-1 0-1,1 0 1,-1 0-1,0 0 1,-1 1-1,1-1 1,-1 0-1,0 0 1,0 0-1,0 0 0,0 0 1,-1 0-1,-3 5 1,3-2 7,0-3-11,1-1 0,0 0 0,-1 0 1,1 0-1,-1 0 0,0-1 0,0 1 1,0 0-1,0-1 0,-1 1 0,1-1 1,-1 0-1,-4 4 0,3-4 9,-1 0 0,1-1 0,0 0 0,-1 1 0,1-1 0,-1-1 0,1 1 0,-1-1 0,-8 0 0,4 0-1,0 0 0,0-1 0,0-1 0,0 1 0,0-2-1,-11-3 1,17 5-34,0 0-1,-1-1 1,1 1-1,0-1 0,0 0 1,0 0-1,1 0 1,-1 0-1,0 0 1,1-1-1,0 1 0,-1-1 1,1 0-1,0 1 1,0-1-1,0 0 1,1 0-1,-1 0 1,1-1-1,-2-2 0,3 4-17,-1 1 0,1-1 0,-1 1-1,1-1 1,0 0 0,-1 1 0,1-1-1,0 1 1,0-1 0,0 0 0,0 1 0,1-1-1,-1 0 1,0 1 0,1-1 0,-1 1-1,1-1 1,-1 1 0,1-1 0,0 1-1,-1-1 1,1 1 0,0 0 0,0-1-1,0 1 1,0 0 0,0 0 0,1 0 0,-1 0-1,0 0 1,1 0 0,-1 0 0,0 0-1,2 0 1,10-5 12,0 0-1,0 2 0,0-1 1,1 2-1,19-4 1,71 4 206,-61 4-129,10 0 62,85 14 0,-24-2-20,32 7-40,-29 13-2039,-68-17 785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28 116 3808,'-28'0'1712,"44"0"-1540,7-1 353,28 4-1,-34 0-316,-7-1-59,-1 0 1,18 0-1,52-7 536,58-1 65,24 3-206,6-8-176,-95 9-211,69-4 128,6-10-69,-78 7-117,186-15 350,-117 13-263,39-3 16,-16 9-106,-73-1-95,70-2-98,-73 8-169,-17 0 74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3232,'-27'28'1035,"25"-27"-989,1 0 1,0 1 0,0-1 0,0 1 0,0-1-1,0 1 1,0-1 0,-1 4 0,-4 6 60,0 0-1,-10 13 1,-4-5 308,10-10-164,-12 21 208,15-21-320,-4 7 100,-16 24 1,25-35-216,-1 0-1,1 0 1,0 1-1,0-1 1,0 1-1,1 0 1,0-1-1,0 1 1,0 8-1,1 3 340,0-17-359,0 0 0,0 0 0,0 0 0,0 0 0,0 0 0,0 1 0,0-1 1,0 0-1,0 0 0,0 0 0,0 0 0,0 0 0,0 0 0,0 1 0,0-1 0,0 0 0,0 0 0,0 0 0,0 0 0,1 0 0,-1 0 0,0 0 0,0 1 0,0-1 0,0 0 0,0 0 0,0 0 0,1 0 1,-1 0-1,0 0 0,0 0 0,0 0 0,0 0 0,0 0 0,0 0 0,1 0 0,-1 0 0,0 0 0,0 0 0,0 0 0,0 0 0,0 0 0,1 0 0,-1 0 0,0 0 0,0 0 0,0 0 0,0 0 1,0 0-1,1 0 0,-1 0 0,0 0 0,0-1 0,8 2 7,-4-1-17,0 0-1,1 1 1,-1-2-1,0 1 1,1 0-1,-1-1 1,0 0-1,0 0 1,7-2-1,14-22 66,16 1-155,-27 10-258,-1 0 0,23-31 0,-33 41 301,4-7-196,0 0 0,9-22 0,5-7-54,-20 38 304,0 1-1,0 0 1,0 0 0,-1 0-1,1-1 1,0 1 0,0 0 0,1 0-1,-1 1 1,2-2 0,-3 2-1,0 0 1,0 0-1,0 0 1,1 0-1,-1 0 1,0 0-1,0 0 1,0 0 0,1 0-1,-1 0 1,0 0-1,0 0 1,0 1-1,1-1 1,-1 0-1,0 0 1,0 0-1,0 0 1,0 0-1,0 1 1,1-1-1,-1 0 1,0 0-1,0 0 1,0 1-1,0-1 1,0 0-1,0 0 1,0 0-1,0 1 1,0-1 0,0 0-1,0 0 1,0 1-1,0-1 1,0 0-1,0 0 1,0 0-1,0 1 1,0-1-1,0 0 1,0 0-1,0 0 1,0 1-1,0-1 1,3 8 127,-1 0-26,1 0 0,-1-1 0,0 1 0,0 0 0,-1 0 0,0 0 0,-1 11 0,0-9-21,1-1 1,0 1 0,0-1-1,1 0 1,0 1-1,1-1 1,0 0 0,0 0-1,1 0 1,9 15-1,-13-24-72,2 4 29,0 0-1,0-1 0,1 0 0,-1 1 0,1-1 0,0 0 0,0-1 1,0 1-1,0 0 0,0-1 0,1 0 0,-1 1 0,1-1 0,-1-1 1,1 1-1,0 0 0,5 1 0,-6-2-12,1 0 16,1 1 0,-1-1 0,1 1 1,-1-1-1,1-1 0,-1 1 0,1-1 0,0 1 1,8-2-1,-4-1 33,0 0 0,0 0-1,12-5 1,13-5 72,-27 10-111,5-1 87,22-10 1,-29 11-102,-1 0 0,-1 0 0,1 0 0,0-1 0,-1 0 0,1 0 1,-1 0-1,0 0 0,4-5 0,-2 2-2,-1 0 1,0 0-1,-1-1 1,1 1-1,-1-1 1,0 0 0,-1 0-1,0 0 1,0 0-1,0-1 1,-1 1-1,0 0 1,-1-1-1,1 1 1,-1-1 0,-1 1-1,0 0 1,0-1-1,0 1 1,-1 0-1,0-1 1,0 1-1,-6-11 1,0 1-11,-16-29-194,18 39 144,-3-7-389,9 14 391,-1-1-1,1 1 1,0-1 0,0 1-1,0 0 1,0-1 0,0 1-1,0-1 1,-1 1-1,1 0 1,0-1 0,0 1-1,0-1 1,0 1 0,0-1-1,1 1 1,-1 0-1,0-1 1,0 1 0,0-1-1,0 1 1,0 0 0,0-1-1,1 1 1,-1 0 0,0-1-1,1 0 1,0 1-24,-1-1 0,1 1 0,0 0 0,0-1 0,0 1 1,0 0-1,0 0 0,-1 0 0,1-1 0,0 1 0,0 0 0,0 0 1,2 1-1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6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1077 4384,'-41'54'1424,"41"-53"-1396,-1 0 1,0-1-1,1 1 1,-1 0-1,0 0 1,1-1 0,-1 1-1,1 0 1,-1 0-1,1 0 1,0 0-1,-1 0 1,1 0-1,0 0 1,0 0-1,-1 0 1,1 0-1,0 0 1,0 1-1,0 31 319,0-32-325,0-1 1,0 0-1,0 1 0,0-1 0,0 1 0,0-1 1,0 1-1,0-1 0,0 1 0,0-1 1,0 1-1,0-1 0,0 0 0,0 1 0,0-1 1,1 1-1,-1-1 0,0 1 0,0-1 1,1 0-1,-1 1 0,0-1 0,1 1 0,10 10 384,-11-11-396,0 0 0,0 0 0,0 0 1,0 1-1,0-1 0,0 0 0,0 0 0,0 0 1,0 0-1,1 0 0,-1 0 0,0 0 0,0 0 1,0 0-1,0 1 0,0-1 0,0 0 0,0 0 1,0 0-1,1 0 0,-1 0 0,0 0 0,0 0 1,0 0-1,0 0 0,0 0 0,0 0 0,1 0 1,-1 0-1,0 0 0,0 0 0,0 0 0,0 0 1,0 0-1,0 0 0,1 0 0,-1 0 0,0 0 1,0 0-1,0 0 0,0 0 0,0 0 0,0-1 0,0 1 1,0 0-1,1 0 0,-1 0 0,0 0 0,0 0 1,0 0-1,0 0 0,0 0 0,0 0 0,0-1 1,0 1-1,0 0 0,22-21 428,38-43-12,-11 7-357,-25 35-56,15-16-52,-18 12-86,-1-1 0,30-54 0,-25 32-85,20-52 0,-20 34 141,-2 0-1,14-81 1,-26 99 41,8-49-13,-17 72 52,-2 20-8,0 1-1,1-1 1,-1 0 0,1 0 0,1 0 0,-1 1 0,1-1 0,0 1 0,0-1 0,4-7-1,8-3-140,-14 17 144,1 0 1,-1 0-1,1 0 1,-1 0-1,0 0 1,0 0-1,1 0 1,-1 0-1,0 0 1,0 1-1,0-1 0,0 0 1,0 1-1,-1 11 55,1-1 6,0-1 0,3 22 0,2-11-28,-2-9-7,-1 0-1,0 0 1,0 21-1,-2-29-21,-1 12-11,1 0-1,1-1 1,1 1-1,0-1 1,1 1 0,6 20-1,5-4 205,-14-32-196,0 0 1,0 0 0,1 0 0,-1 0-1,0-1 1,0 1 0,1 0-1,-1 0 1,1 0 0,-1 0-1,1-1 1,-1 1 0,1 0 0,-1 0-1,1-1 1,-1 1 0,1 0-1,0-1 1,0 1 0,-1-1-1,1 1 1,0-1 0,0 1 0,0-1-1,-1 0 1,1 1 0,0-1-1,0 0 1,0 0 0,0 1-1,0-1 1,0 0 0,0 0 0,-1 0-1,1 0 1,0 0 0,1-1-1,3 1 31,-4 0-32,-1 0 0,1 0 0,-1 0 0,0 0 0,1 0 0,-1 0 0,1 0 0,-1 0 0,1 0 0,-1 0 0,1-1 0,-1 1 0,1 0 0,-1 0 0,0 0 0,1-1 0,-1 1-1,1 0 1,-1-1 0,0 1 0,1 0 0,-1-1 0,0 1 0,0 0 0,1-1 0,9-12-108,0 0-1,-1 0 1,0-1-1,-1 0 0,-1-1 1,0 0-1,-1 0 1,4-18-1,9-34-782,9-71 0,-25 106 832,-1-1 1,-3-32-1,0 9 664,0 46-94,4 23 379,3 6-363,3 23-1,-6-21-219,9 26 0,0-12-97,17 50 184,-24-73-353,1 0 1,0-1-1,0 1 1,12 14-1,-10-16-138,0 0 0,0-1 0,1 0 0,0-1-1,21 14 1,-26-19-196,0-1 0,1 1 1,0-1-1,-1-1 0,1 1 0,0-1 0,0 1 0,0-1 0,0-1 1,0 1-1,0-1 0,1 0 0,-1 0 0,0 0 0,0-1 0,9-2 0,-11 3 138,-1-1-1,1 0 0,0 0 0,-1 0 1,0 0-1,1-1 0,-1 1 0,0 0 0,1-1 1,2-3-1,17-23-1446,-5 4 722,-11 16 868,-1-1-1,1 1 1,-1-1-1,-1 0 1,0-1-1,0 1 1,-1-1-1,3-11 1,11-88 1398,-15 92-756,-1 9-344,0 0 0,1 0 0,3-9 1,-4 15-202,-1 1 0,1-1 0,0 0 0,0 0 1,1 0-1,-1 0 0,0 1 0,1-1 0,-1 1 0,1-1 1,-1 1-1,1 0 0,-1-1 0,1 1 0,3-2 0,-5 3-71,1 0 0,-1 0 0,0-1 0,1 1 0,-1 0 0,0 0 0,1 0 0,-1 0 0,0 0 0,1-1 0,-1 1 0,1 0 0,-1 0 0,0 0 0,1 0 0,-1 0 0,1 0 0,-1 0 0,0 0 0,1 0 0,-1 0 0,0 1 0,1-1 0,-1 0 0,1 0 0,-1 0 0,0 0 0,1 1 0,-1-1 0,0 0 0,1 0 0,-1 0 0,0 1 0,0-1 0,1 0 0,-1 1-1,0-1 1,0 0 0,1 1 0,3 16 584,-3-7-279,3 2-13,0 0 0,9 17 0,-8-18-152,-1-1 1,1 1 0,4 22 0,-7-16-133,-1 1-1,-1 31 1,0-27 12,0-11 23,1-1 1,0 0 0,3 13 0,1 8 97,-6-28-118,1 0 0,0 0 1,-1 0-1,1 0 1,-1-1-1,-2 6 0,2-5 34,0 0-1,0 0 0,0 0 0,1 0 1,-1 0-1,1 6 0,0-9-54,0 1 0,0-1-1,0 1 1,0-1 0,0 1 0,0-1 0,0 1 0,0-1-1,0 1 1,0-1 0,0 1 0,0-1 0,0 1 0,0-1-1,0 1 1,-1-1 0,1 1 0,0-1 0,0 1-1,0-1 1,-1 1 0,1-1 0,0 0 0,-1 1 0,1-1-1,0 0 1,-1 1 0,1-1 0,-1 0 0,1 1 0,0-1-1,-1 0 1,1 0 0,-1 1 0,1-1 0,-1 0-1,0 0 1,0 0 11,-1 0 1,1-1-1,-1 1 0,1-1 0,-1 0 1,1 1-1,-1-1 0,1 0 0,0 0 0,-1 0 1,-1-2-1,-6-5 38,1 0-1,-10-14 1,14 16-81,-1 0 0,2-1 0,-1 0 0,1 1 0,0-1 1,1 0-1,-1-1 0,1 1 0,-1-10 0,1-3-198,0-41-1,2 43 42,0 13 153,1-1-1,-1 1 0,1 0 1,0 1-1,0-1 0,0 0 1,1 0-1,0 0 0,0 1 1,0-1-1,0 1 0,1-1 1,-1 1-1,1 0 0,7-7 1,-3 3 5,-1 0 0,1 0 0,1 1 0,0 0 0,0 1 0,0 0 0,0 0 0,19-9 0,-6 7-39,1 0 0,39-7 0,-53 13 43,43-11-46,-9 3 23,76-11 1,161 17 1016,-170 5-3093,-101-1-1000,5 0 907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2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6400,'66'0'-6,"59"-2"118,116-15 971,212-13-91,173-19-709,185-12 432,-268 24 250,-40 20-443,-367 26-112,-24-1 860,-73-8-608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2496,'0'-28'784,"0"23"-464,0 5-208,3 2-144,-2 0 36,1 1-1,-1-1 1,1 0 0,-1 0 0,0 1 0,0-1-1,0 0 1,0 1 0,0-1 0,-1 1 0,1 4-1,2 7 59,2 7 128,-1 1 0,2 38 1,-4-40-101,22 216 587,-2-19-277,-21-212-391,80 818 782,-51-624-546,-24-133-74,4-17 154,-8-42-266,3 16-48,-5-23-20,0 0 1,0 1 0,0-1-1,0 0 1,0 0-1,0 0 1,0 1 0,1-1-1,-1 0 1,0 0 0,0 0-1,0 1 1,0-1 0,1 0-1,-1 0 1,0 0 0,0 0-1,0 1 1,1-1 0,-1 0-1,0 0 1,0 0 0,1 0-1,-1 0 1,0 0 0,1 0-1,-1 0-19,1 0-1,-1-1 0,1 1 0,-1 0 0,1 0 1,-1-1-1,1 1 0,-1 0 0,1-1 1,-1 1-1,0-1 0,1 1 0,-1-1 0,0 1 1,1 0-1,0-2 0,3-6-305,-1 0 0,6-17 0,-9 25 334,16-49-2795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310 181 3488,'-14'-28'1115,"14"28"-1105,0 0 0,0 0 0,-1 0 1,1 0-1,0-1 0,0 1 1,0 0-1,0 0 0,0 0 0,0 0 1,-1-1-1,1 1 0,0 0 1,0 0-1,0-1 0,0 1 1,0 0-1,0 0 0,0 0 0,0-1 1,0 1-1,0 0 0,0 0 1,0 0-1,0-1 0,0 1 0,0 0 1,0 0-1,0 0 0,0-1 1,0 1-1,1 0 0,-1 0 1,0 0-1,0-1 0,0 1 0,0 0 1,0 0-1,0 0 0,1 0 1,-1-1-1,0 1 0,4-4 59,-1 1-77,0 0 1,0 0-1,0 1 0,0-1 1,1 1-1,-1-1 0,1 1 0,0 0 1,0 1-1,7-4 0,58-25-290,-15 15 527,2 3 1,72-7-1,-107 16-133,101-8 224,171 5 0,-189 7-267,215 7 74,-15 0-89,-185-7-22,145-2 61,-8-15-42,-24-1-8,-85 17 527,-18 0 1644,-129 0-2196,0 0 0,0 0 0,0 0 0,0 0 0,0 0 0,0 0 0,0 0 0,1 0 0,-1 0 0,0 0 0,0 0 0,0 0 0,0 0 1,0 0-1,0 0 0,0 0 0,0 0 0,0 0 0,0 0 0,1 0 0,-1 0 0,0 0 0,0 0 0,0 0 0,0 0 0,0 1 0,0-1 0,0 0 0,0 0 0,0 0 1,0 0-1,0 0 0,0 0 0,0 0 0,1 0 0,-1 0 0,0 0 0,0 0 0,0 0 0,0 1 0,0-1 0,0 0 0,0 0 0,0 0 0,0 0 0,0 0 0,0 0 1,0 0-1,0 0 0,0 0 0,0 0 0,0 1 0,0-1 0,0 0 0,0 0 0,0 0 0,0 126-231,0-123 222,-1 1-1,1-1 1,0 0 0,-1 1 0,0-1 0,0 0 0,0 1 0,-2 5-1,-3 7-13,4 4-16,2-15 24,0 0 1,0 0-1,-1-1 1,1 1 0,-3 5-1,-24 132 179,19-71-108,-14 22-207,13-12 47,7-54 70,0-1 1,-10 34-1,3-28 20,-6 23 8,9 9 4,4-32 0,-12 66-27,0 1-32,11-58 37,-13 98 60,4-77 178,-41 119 0,49-174-188,1 0 0,-1 0 0,0-1 0,-1 1-1,0-1 1,0 0 0,-9 8 0,9-9-9,0 1 0,0-1 0,0 1 0,1-1-1,-5 9 1,3 5 7,5-16-25,1-1 1,-1 1-1,0-1 1,0 0 0,0 1-1,0-1 1,0 0 0,0 0-1,-1 0 1,1 0-1,-1 0 1,0 0 0,-1 2-1,-22 23-65,14-8 27,-13 0 32,8 3 69,14-19-48,1 0-1,-1 0 1,0 0-1,0 0 1,-1 0 0,1-1-1,-1 1 1,1-1-1,-1 1 1,0-1 0,0 0-1,0 0 1,-5 3-1,-22 0 49,-7 8-19,24-8-28,0 0 0,-14 2 0,-164 42 106,-26 3-27,139-35-64,-119 26-16,-22-5-107,-474 74 337,482-82 522,34-10-192,40-7-32,28-7-208,80-3-230,22-2-76,0 0 1,0 0-1,-1-1 0,1 1 0,0-2 0,-1 1 0,1-1 0,0 0 0,0-1 0,-12-3 0,17 4-42,0 1 0,0-1 0,0 0 1,0 0-1,1 0 0,-1 0 0,0 0 0,0 0 0,1 0 1,-1-1-1,1 1 0,-1 0 0,1-1 0,0 0 0,-1 1 0,1-1 1,0 0-1,0 1 0,0-1 0,0 0 0,1 0 0,-2-3 1,2 2-100,0 0 1,0 0-1,1 0 1,-1 0 0,1 0-1,0 0 1,0 0-1,0 1 1,0-1 0,0 0-1,0 0 1,1 1-1,0-1 1,-1 1-1,1-1 1,3-3 0,39-40-1042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45 820 1312,'-2'0'421,"-26"0"1281,26 0-769,-1 0 59,-6-2-453,12-3-253,1 3-262,0 0 1,0 0-1,0 0 0,0 1 0,6-2 0,-6 2-12,0 0-1,0-1 0,0 1 0,-1-1 0,1 0 0,-1 0 0,7-5 0,22-23 230,-18 15-128,40-30 48,-45 38-162,114-80-159,-38 27 75,-38 24 97,26-18 34,80-34 39,-63 39-42,-33 16-22,113-59-4,-75 51-7,-31 3 30,-45 26-1,32-15 0,-2 5 131,-33 10-107,-15 10-52,0 1 1,1-1-1,0 1 1,-1-1-1,1 1 1,0 0 0,-1 0-1,1 0 1,0 0-1,0 0 1,0 0-1,0 0 1,0 1-1,0-1 1,0 1 0,0 0-1,0-1 1,0 1-1,3 0 1,-2 0 4,0 0 0,0 0 0,0 0 0,0 0 0,0-1 0,3-1 0,3-6 64,-9 8-77,0 0 1,1-1 0,-1 1 0,0 0 0,0-1 0,1 1-1,-1 0 1,0-1 0,1 1 0,-1 0 0,0-1-1,1 1 1,-1 0 0,0 0 0,1 0 0,-1-1-1,1 1 1,-1 0 0,0 0 0,1 0 0,-1 0 0,1 0-1,-1 0 1,1 0 0,-1 0 0,0 0 0,2 0-1,-2 0 1,0 0-1,0 0 0,0 0 0,0 0 0,0 0 0,0 0 0,0 0 0,0 0 0,0 0 0,1 0 0,-1 0 0,0 0 1,0 0-1,0 0 0,0 0 0,0 0 0,0 0 0,0 0 0,0 0 0,0 0 0,0 0 0,1 0 0,-1 0 1,0 0-1,0 0 0,0 0 0,0 0 0,0 0 0,0 0 0,0 0 0,0 0 0,0 0 0,0 0 0,0 1 1,0-1-1,0 0 0,0 0 0,0 0 0,0 0 0,0 0 0,1 0 0,-1 0 0,0 0 0,0 0 0,0 0 0,0 1 1,0-1-1,0 0 0,0 0 0,0 0 0,0 0 0,0 0 0,-1 0 0,1 0 0,0 0 0,0 1 0,2 16-263,-2-16 34,0 0-1,0 0 0,0 0 1,0 0-1,0 0 1,-1 0-1,1 0 1,0 0-1,0 0 1,-1 0-1,1 0 1,-1 0-1,1 0 0,-1 0 1,-10 10-1347,8-8-22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1888,'-14'-14'613,"11"11"-367,3 3 63,0 0 587,0 3-261,1-1-580,-1-1 0,0 1 0,0-1 0,1 1 1,-1-1-1,1 1 0,-1-1 0,1 1 1,0-1-1,1 2 0,5 12 233,-6-9-133,0 0-1,0 0 0,0-1 1,-1 1-1,-1 11 0,1 5 88,-1 4-14,1 4 61,4 37 0,0-35-65,0-9-35,1 37 0,-4-43-118,1 1 0,4 21 0,-3-26-18,-1 1 1,1 13 0,-3 58 815,0-82-704,-3-3-74,2 0-92,1 0 1,-1 0-1,1 0 0,-1 0 1,1 0-1,-1 0 0,1 0 1,0 0-1,-1 0 0,1-1 1,-1 1-1,1 0 0,-1 0 1,1 0-1,-1 0 0,1-1 0,-1 1 1,1 0-1,0 0 0,-1-1 1,1 1-1,0 0 0,-1-1 1,1 1-1,0-1 0,-1 1 1,1 0-1,0-1 0,0 1 1,-1-1-1,1 1 0,0 0 1,0-1-1,0 1 0,0-1 1,0 1-1,0-1 0,0 1 1,-1-1-1,1 1 0,0-1 0,1 1 1,-1-1-1,0 1 0,0-1 1,0 0-1,-4-20-74,1 11 42,0 0 1,1 0-1,0 0 0,1-1 0,-1-20 0,2-272-394,0 298 386,0-1 0,1 1 0,-1-1-1,1 1 1,0-1 0,1 1 0,0 0-1,-1 0 1,2 0 0,-1 0-1,1 0 1,-1 0 0,1 0 0,0 1-1,7-8 1,-4 7 26,-1 0 0,0 1 0,1-1 0,0 1 0,0 1-1,1-1 1,-1 1 0,1 0 0,-1 0 0,14-3 0,-14 5 65,0 1 1,0-1 0,-1 1 0,1 0-1,0 1 1,0 0 0,-1-1 0,1 2-1,10 2 1,0 2 50,26 12 0,-40-17-87,-1 0-1,0-1 1,1 1 0,-1 0-1,1 0 1,-1 0 0,0 0-1,0 0 1,0 0 0,0 1-1,0-1 1,0 0 0,0 0-1,0 1 1,0-1 0,0 1-1,0 1 1,0 1 20,0-1 0,-1 1 1,0 0-1,0-1 0,0 1 0,0 4 1,-1 9 263,1-14-281,-2 35 483,1-35-475,1 0 0,-1-1 0,0 1 0,0 0 0,0-1 0,0 1 1,0-1-1,-1 1 0,1-1 0,-1 0 0,1 1 0,-3 1 0,1-2-24,0 0 0,0 0 0,0 0 0,0 0 0,-1-1 0,1 1 0,0-1 0,-1 0 0,1 0 0,-1 0 0,0 0 0,-6 0 0,-8 0-66,-22-1 0,22-1 22,17 1 19,-1 0 0,1 0 0,-1 0 1,1 0-1,-1-1 0,1 1 0,-1 0 1,1-1-1,-1 1 0,1-1 1,-1 0-1,1 1 0,0-1 0,0 0 1,-1 0-1,1 0 0,-2-1 0,3 2 14,0 0 1,0 0-1,0-1 0,0 1 0,0 0 0,0 0 1,-1 0-1,1 0 0,0 0 0,0 0 0,0-1 1,0 1-1,0 0 0,0 0 0,0 0 0,0 0 0,0 0 1,0-1-1,0 1 0,0 0 0,0 0 0,0 0 1,0 0-1,0-1 0,0 1 0,0 0 0,0 0 1,0 0-1,0 0 0,0-1 0,0 1 0,0 0 1,0 0-1,0 0 0,9 1-206,-2 3 281,0-1 0,0-1 0,0 0 0,0 0-1,10 2 1,-7-1 18,0 0-1,0 1 0,-1 0 1,14 8-1,13 6 50,-19-12-39,29 7-1,-28-9 8,27 11-1,53 31 509,-60-32-776,-24-9-718,0 0 0,-1 1 0,23 13 0,-17-2-1140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1984,'-30'0'1035,"28"0"-875,2 0-102,-3 0-122,2 0 77,1 1 0,-1-1 0,1 0 0,-1 0 0,1 0 0,-1-1 0,1 1 0,-1 0 0,1 0 0,-1 0 0,1 0 0,-1 0 0,1-1 0,-1 1 0,1 0-1,0 0 1,-1-1 0,1 1 0,-1 0 0,1-1 0,0 1 0,-1 0 0,1-1 0,0 1 0,-1 0 0,1-1 0,0 1 0,-1-1 0,1 1 0,0-1 0,0 1 0,0-1 0,0 1 0,-1-1 0,1 1 0,0-1-1,0 1 1,0-1 0,0 1 0,0-1 0,0 0 0,0-2 270,-2 3-321,-1 0 0,0 0 0,0 0 0,0 0 0,1 1 0,-1-1 0,0 1 0,0-1 0,1 1 0,-1 0 0,1 0 0,-1 1 0,1-1 0,-1 0 0,-3 4 0,5-5 42,1 1 0,-1-1 0,1 0 0,-1 1 1,0-1-1,1 0 0,-1 1 0,0-1 0,1 0 0,-1 0 0,0 1 0,1-1 1,-1 0-1,0 0 0,1 0 0,-1 0 0,0 0 0,1 0 0,-1 0 1,0 0-1,0-1 0,1 1 0,-2 0 0,0-1 14,-10 1-2,8-1-46,1 1 0,0 0 1,-1 0-1,1 0 0,0 0 0,-1 1 0,1-1 0,0 1 0,-4 1 1,-2 3-444,8-4 375,-1 0 0,1 0-1,-1 0 1,1 0-1,-1 0 1,1-1-1,-1 1 1,0-1-1,1 1 1,-1-1-1,0 0 1,1 1-1,-3-1 1,-13 0-702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2560,'1'0'25,"-1"1"0,0-1 0,0 1 0,0-1 0,0 1-1,0-1 1,0 1 0,0-1 0,0 1 0,0-1 0,0 1 0,0 0 0,0-1 0,0 1 0,-1-1 0,1 1 0,0-1 0,0 1 0,-1-1-1,1 0 1,0 1 0,-1-1 0,1 1 0,0-1 0,-1 1 0,1-1 0,0 0 0,-1 1 0,1-1 0,-1 0 0,1 1 0,-1-1 0,1 0-1,-1 0 1,1 0 0,-1 1 0,1-1 0,-1 0 0,1 0 0,-1 0 0,1 0 0,-1 0 0,1 0 0,-1 0 0,0 0 0,1 0-21,0 0 1,-1 0-1,1 0 1,0 0-1,0 0 1,0 0-1,0 0 0,0 0 1,0 0-1,0 0 1,0 0-1,0 0 1,0 0-1,-1 0 1,1 0-1,0 0 1,0 0-1,0 0 1,0 0-1,0 0 1,0 0-1,0 0 1,0 0-1,0 0 1,0 0-1,0 0 1,-1 0-1,1 0 1,0 0-1,0 0 1,0 0-1,0 1 1,0-1-1,0 0 1,0 0-1,0 0 1,0 0-1,0 0 1,0 0-1,0 0 1,0 0-1,0 0 1,0 0-1,0 1 1,0-1-1,0 0 1,0 0-1,0 0 1,0 0-1,0 0 1,0 0-1,0 0 1,0 0-1,0 0 1,0 0-1,0 1 1,0 0 32,0-1 1,1 1 0,-1 0 0,0 0 0,0 0 0,1-1 0,-1 1 0,1 0-1,-1 0 1,0-1 0,1 1 0,0 0 0,-1 0 0,1-1 0,-1 1-1,1-1 1,0 1 0,-1-1 0,2 1 0,18 11 209,-17-11-243,-1 0 15,0 0 1,1 1 0,-1-1 0,0 1-1,0-1 1,0 1 0,0 0 0,0 0 0,0 0-1,2 3 1,4 4 104,8 2 20,0 11-213,-2-11 31,-9 13 145,2-12-52,-6-11-43,-1 0 0,1 0-1,-1-1 1,1 1 0,0 0 0,-1 0-1,0 0 1,1 0 0,-1 0-1,0 1 1,1-1 0,-1 0-1,0 0 1,0 0 0,0 0-1,0 0 1,0 0 0,0 0-1,0 0 1,0 0 0,0 1-1,-1-1 1,0 2 0,0 2-15,-1 2 96,0-1 0,-1 0 0,1 0 0,-1 0 0,0 0 0,0 0 0,-8 8 0,10-12-84,-1-1 0,1 0 0,0 1 1,0-1-1,-1 1 0,1-1 0,0 1 0,0-1 0,0 1 0,1 0 0,-1 0 0,0-1 0,1 1 1,-1 0-1,1 0 0,-1 2 0,1-1-639,0-3-303,0 0-1696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2720,'0'-13'891,"0"10"-545,3 3-116,0 0-97,-1 0-53,1 0 0,-1 0 0,0 0 0,0 0 0,0 0 0,0 0 0,1-1 0,-1 1 0,2-2 0,1-5 37,-5 7-110,0 0 0,0-1-1,1 1 1,-1-1 0,0 1 0,0-1 0,1 1 0,-1 0-1,1-1 1,-1 1 0,0 0 0,1-1 0,-1 1 0,1 0 0,-1-1-1,1 1 1,-1 0 0,1 0 0,-1 0 0,0-1 0,1 1-1,0 0 1,-1 0 0,1 0 0,-1 0 0,1 0 0,-1 0-1,1 0 1,-1 0 0,1 0 0,0 1 0,6-1 50,-4 0 30,-1 0-1,0 0 1,0 0-1,1 0 1,-1 0-1,0 0 1,0-1-1,1 1 1,2-2-1,3-3 170,-6 4-226,-1 0-1,1 0 1,-1 0 0,1 0 0,-1 0-1,1 1 1,-1-1 0,1 1 0,0-1-1,-1 1 1,1 0 0,0-1 0,2 1-1,7 0 155,-8 0-155,-1-1 0,1 1-1,0 0 1,-1 0 0,1 0 0,0 0 0,-1 1 0,1-1-1,0 1 1,-1 0 0,1 0 0,-1-1 0,1 2 0,-1-1 0,0 0-1,1 0 1,-1 1 0,0-1 0,0 1 0,2 2 0,1 0 140,1 1 1,-1-1 0,9 5-1,5 4 91,99 66 866,-74-54-1075,54 32-108,-15 0 73,-9-6 312,99 52 0,-126-82-56,-27-7-169,12 5 221,-16-5 327,-16-17-507,0 1-221,0 0 1,-1 1-1,1-1 0,-1 0 1,1 0-1,-1 0 1,0 1-1,0-1 1,0 0-1,0 1 1,0-1-1,-2-2 1,-2-4-471,-12-22-3031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3712,'-14'0'1221,"12"0"-757,2 0-128,0 2 309,0-1-617,0 0 0,-1-1 0,1 1-1,0-1 1,0 1 0,0 0-1,0-1 1,0 1 0,-1-1-1,1 1 1,0-1 0,0 1-1,-1-1 1,1 1 0,0-1-1,-1 1 1,1-1 0,-1 1-1,1-1 1,0 1 0,-1-1-1,1 0 1,-2 1 0,1 0 0,1-1-1,-1 1 1,0-1 0,1 1 0,-1-1 0,1 1 0,-1-1-1,1 1 1,-1 0 0,1-1 0,-1 1 0,1-1 0,0 1-1,-1 0 1,1 0 0,0-1 0,0 1 0,-1 0-1,1 0 1,0-1 0,0 1 0,0 0 0,0 0 0,0 0-1,0 1 42,0 0 0,0 0-1,-1 0 1,1 0 0,0 0-1,-1-1 1,0 1 0,1 0-1,-1-1 1,0 1 0,0 0-1,-1 1 1,1-1-27,0-1 0,0 1 0,0-1 0,0 1 0,1 0 1,-1 0-1,0-1 0,1 1 0,0 0 0,-1 0 0,1 0 0,0 2 0,0 4 82,0-1-39,0 0 0,0 0 0,-1-1 0,0 1 0,-2 8 0,2-12-56,-1 1-1,1-1 1,-1 1 0,0-1 0,0 0 0,0 0-1,0 0 1,-1 0 0,1 0 0,-1 0 0,0-1 0,-5 5-1,-199 118 564,176-108-538,-11 7 0,24-13-48,-1 0 0,-1-1 1,0-1-1,-22 8 0,38-16-467,0-1 1,0 1-1,0-1 1,0 1-1,-7-2 0,9 1-183,13 0-3313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0 1408,'0'11'448,"0"-16"-267,0 13-15,0-5 292,-3-3-20,-8 0 340,8 0-218,0 0-58,-7 0-188,7 0-58,3 0-43,0 0 166,0 0-107,0 0-48,0 0-53,0 0 133,-3 2-64,2 0-214,-1-1 0,1 1 0,0-1 0,0 1 0,0-1 0,0 1-1,0-1 1,0 1 0,0 0 0,1 0 0,-1-1 0,1 1 0,-1 0 0,0 3 0,-1 3 43,-21 36-47,-50 109 180,65-133-191,-1 3 2,-12 24 1,2-17 7,-1-1 0,-34 39 1,21-29 4,-4 7 124,-73 69-1,33-46 48,23-9 102,8-20-128,34-30-123,0 1 0,-14 15 0,2 4 11,-18 19 106,37-43-144,0-1 0,1 1 0,-1 0 1,-4 8-1,6-8-30,0-1 1,-1 0 0,0 0-1,-5 6 1,-5 5-318,11-8 61,3-8 196,-1 0 0,1 1 0,0-1 0,0 1 1,0-1-1,0 1 0,-1-1 0,1 1 0,0-1 0,0 0 0,-1 1 0,1-1 0,0 0 0,-1 1 0,1-1 0,0 0 0,-1 1 0,1-1 0,-1 0 0,-9 1-3785,10-1 1694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2304,'-17'0'864,"17"0"-672,0 17-32,-16-1 384,16 1-320,0-1 416,-16 17-384,-1-17 224,17 1-256,0-1 0,17 0-128,-1-16 352,0 0-224,34-16-32,-18 0-128,1-17-128,16 16 32,-16 1-2432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918 805 736,'0'0'224,"0"3"-128,0 8 91,0-8 415,0-3-164,0 0-76,0 0-47,0 0 330,0 0-122,0 0 106,0 0-223,0 0-76,0-3-122,0-1-91,1 1 28,-1 0-1,0 0 1,0 1 0,-1-1 0,1 0-1,-1 0 1,0-3 0,-14-20 683,0 1 1,-35-41-1,26 31-614,15 21-129,0 1 0,-20-21 0,17 22-54,-1 1 0,-1 0-1,0 1 1,-24-12-1,-65-27 68,60 30-55,-42-25 85,6 6-6,-52-41 268,97 58-398,-55-47-1,64 48-22,20 16 20,0 0 0,1 0 0,-1 0 0,1-1 0,0 0 0,0 0 0,0 0 0,1 0 0,-1 0 0,-3-10 0,5 10 4,-16-23-63,16 26 61,1 0 0,-1 0 1,1 0-1,-1 0 1,1-1-1,0 1 0,0 0 1,0-1-1,0 1 0,1-1 1,-1 1-1,0-1 1,1 0-1,0 1 0,0-6 1,0 7-4,0-1 0,0 1 0,0 0 0,0-1 0,0 1 0,1 0 0,-1-1 0,1 1 0,-1 0 0,1 0 0,-1-1 0,1 1 0,0 0 0,-1 0 0,1 0 0,0 0 0,0 0 0,0 0 0,0 0 0,0 0 0,0 0 0,0 0 0,0 0 0,0 0 0,0 1 0,1-1 0,1 0 0,0 0-283,0 0 1,0 1-1,1-1 1,-1 1-1,0 0 1,0 0-1,0 0 1,0 0-1,0 0 1,1 1 0,-1-1-1,0 1 1,3 1-1,24 12-1598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51 736,'0'-14'224,"0"11"-128,0 3 53,0-2 289,0 1-417,0 1 1,0-1-1,0 1 1,0-1-1,0 1 1,0-1-1,0 1 1,0-1-1,0 1 1,0-1-1,-1 1 1,1-1-1,0 1 1,0 0-1,0-1 1,-1 1-1,1-1 0,0 1 1,0 0-1,-1-1 1,1 1-1,0-1 1,-1 1-1,1 0 1,0 0-1,-1-1 1,1 1-1,-1 0 1,1 0-1,0-1 1,-1 1-1,1 0 1,-1 0-1,1 0 1,-1 0-1,1-1 1,-1 1-1,1 0 1,-1 0-1,1 0 1,-1 0-1,1 0 1,-1 0-1,1 0 1,-1 1-1,0-1 1,-20-4 562,10 0-365,8 2-146,0 1 1,0-1 0,0 1-1,0 0 1,-1 1-1,1-1 1,0 0 0,-1 1-1,-5 0 1,-3-1 281,3 1-116,1 0 0,-1 0 1,-16 3-1,-43 14 198,61-16-370,1 1-1,-1 0 0,1 0 1,-1 1-1,1 0 0,0 0 1,0 0-1,-9 8 0,0-2 198,-27 11 0,30-15-276,1 0 0,0 1 0,0 0-1,0 1 1,1 0 0,-11 10 0,14-11 32,3-3-41,1 1-1,-1 0 1,1 0 0,-5 7-1,7-10 20,0 1 0,1-1 0,-1 0 0,0 1 0,1-1 0,0 1 0,-1-1-1,1 0 1,0 1 0,0-1 0,0 1 0,0-1 0,0 1 0,0-1 0,0 1-1,0-1 1,1 0 0,-1 1 0,0-1 0,1 1 0,1 1 0,0 1-2,0-1 1,1 0-1,0 0 1,-1 0-1,1 0 1,0 0-1,0-1 1,1 1-1,-1-1 1,1 0-1,-1 0 1,5 2 0,14 8 42,8 5-225,3-1-902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1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1568,'0'0'501,"0"-2"-303,0-9-33,0 8 203,0 3-48,0 0 208,0 3-80,0 6-46,1-6-316,-1 0-1,0-1 1,0 1 0,0 0 0,0 0-1,-1 0 1,1-1 0,-1 1-1,0 0 1,1 0 0,-1-1 0,0 1-1,-1-1 1,1 1 0,0-1 0,-1 1-1,1-1 1,-1 0 0,0 0 0,-2 2-1,-2 3-25,0 0-1,1 0 0,-1 1 0,2 0 0,-6 10 1,-16 26-26,22-38-54,0 1 1,0 0 0,0 0-1,1 1 1,0-1-1,1 0 1,-1 1 0,1 0-1,1 0 1,-2 12-1,3-19 29,0 0-1,0 0 0,0 0 0,0 0 0,0 0 0,0 0 0,0 0 1,0 0-1,1 0 0,-1 0 0,0 0 0,1-1 0,-1 1 0,1 2 1,0-3 1,1 1 1,-1-1 0,0 1-1,1-1 1,-1 0 0,0 1 0,0-1-1,1 0 1,-1 0 0,1 0-1,-1 0 1,2 0 0,16-1 73,-1-1 1,1-1 0,22-6 0,40-6-430,-5 12-471,-7 3-2154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18 992,'0'0'309,"0"0"-175,0 0 58,0 0 410,0 0-154,0 0-37,0 0-118,0 0 118,-3-2-112,-7-9 21,9 10-301,0 1 0,1-1 0,-1 1 0,1 0 1,-1-1-1,0 1 0,1 0 0,-1 0 0,0-1 1,1 1-1,-1 0 0,0 0 0,1 0 0,-1 0 1,0 0-1,1 0 0,-1 0 0,0 0 1,0 0-1,1 0 0,-1 0 0,0 0 0,0 1 1,-2-1 57,-98 0 974,55 0-507,44 0-520,0 0 0,1 0-1,-1 1 1,0-1 0,1 1 0,-1-1 0,0 1 0,1-1 0,-1 1-1,1 0 1,-1 0 0,1-1 0,-2 3 0,-6 2 20,-2 0-25,8-4-29,1 0-1,0 0 1,-1 0 0,1 1 0,0-1-1,-3 3 1,5-3-3,-1-1 0,1 1-1,-1-1 1,1 1 0,0 0-1,-1-1 1,1 1 0,0 0 0,0-1-1,-1 1 1,1 0 0,0-1-1,0 1 1,0 0 0,0-1-1,0 1 1,0 0 0,0-1 0,0 1-1,0 0 1,0 0 0,0-1-1,1 2 1,-1 0-20,0 5 18,0-6 17,0 0 0,-1 1 0,1-1-1,0 1 1,0-1 0,0 0-1,1 1 1,-1-1 0,0 1 0,0-1-1,1 0 1,-1 1 0,1-1-1,-1 0 1,1 0 0,0 1-1,1 1 1,2 0 35,0 0 1,1 0-1,-1 0 0,6 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4:5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65 2656,'14'-14'837,"-14"14"-813,1-1 0,-1 1 0,1 0 1,-1-1-1,1 1 0,-1 0 0,1-1 0,-1 1 0,1 0 0,0 0 0,-1 0 0,1-1 0,-1 1 0,1 0 1,0 0-1,-1 0 0,1 0 0,0 0 0,-1 0 0,1 0 0,0 0 0,-1 1 0,1-1 0,-1 0 0,2 0 0,-2 1 54,3-1 941,-3-30 2698,-3 24-3178,1 4-468,2 1-51,-1 1 0,0-1-1,0 0 1,0 0 0,1 0 0,-1 1-1,0-1 1,0 0 0,0 1 0,0-1-1,0 1 1,-1-1 0,1 1-1,0-1 1,0 1 0,0 0 0,0 0-1,0 0 1,-1-1 0,1 1 0,0 0-1,0 0 1,0 1 0,0-1 0,-1 0-1,1 0 1,-2 1 0,-49 16 177,30-9 198,0 1-1,-40 23 1,56-28-331,1 0 1,0 0-1,0 1 0,0 0 1,0 0-1,1 0 0,0 1 1,0 0-1,0-1 0,1 1 1,0 0-1,0 1 0,0-1 1,1 1-1,0-1 0,0 1 1,-1 10-1,3-11-29,-1-1-1,1 1 1,0-1 0,0 1-1,1-1 1,-1 1 0,1-1-1,0 1 1,4 8 0,-4-11-18,1 1 0,0-1 1,-1 0-1,1 1 0,0-1 1,1 0-1,-1-1 0,1 1 0,-1 0 1,1-1-1,0 1 0,0-1 0,0 0 1,0 0-1,4 2 0,-4-3 10,0 0 1,0 0-1,0 0 0,0-1 0,1 1 0,-1-1 1,0 1-1,0-1 0,4-1 0,-7 1-27,47 0 166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35 896,'0'0'9,"-1"0"0,1 0 0,-1 0 0,0 0 0,1 0 0,-1 0 0,1 0 0,-1 0 0,1 0 0,-1 0 0,1 0 0,-1 0 1,1 0-1,-1 0 0,1 0 0,-1-1 0,1 1 0,-1 0 0,1 0 0,-1-1 0,1 1 0,-1 0 0,1-1 0,-1 1 0,1 0 0,0-1 0,-1 1 0,1-1 0,0 1 0,-1-1 0,1 1 0,0 0 0,0-1 0,-1 1 0,1-1 1,0 1-1,0-1 0,0 1 0,0-1 0,0 0 0,0 1 0,0-1 0,0 1 0,0-1 0,0 0 0,0-2 199,0 3 491,2 0-145,-1 0-528,-1 0 0,1 0-1,-1 0 1,1 0-1,-1 0 1,1 0 0,0 0-1,-1 0 1,1 0 0,-1 0-1,1 0 1,-1-1 0,0 1-1,1 0 1,-1 0 0,1-1-1,-1 1 1,1 0 0,-1 0-1,0-1 1,1 1 0,-1-1-1,1 1 1,-1 0 0,0-1-1,0 1 1,1-1-1,-1 1 1,0-1 0,0 1-1,1 0 1,-1-1 0,0 1-1,0-1 1,0 1 0,0-1-1,0 1 1,0-1 0,0 0-1,0 1 1,0-1 0,0-2 592,0 3-244,3 0-182,8 0-96,-9 0 10,-2 0 1,0 0 90,0 0-96,3 0-106,4 0-12,-2-1 54,-1 1-1,0 0 1,1 0 0,-1 0 0,0 1 0,0-1 0,6 3-1,6 7 82,-11-7-50,-4-3-51,0 0-1,-1 1 1,1-1 0,-1 0-1,1 1 1,0-1 0,-1 0-1,1 1 1,-1-1 0,1 1-1,-1-1 1,1 1 0,-1-1-1,1 1 1,-1 0 0,1-1-1,-1 1 1,0-1 0,1 1-1,-1 0 1,1 0 0,1 5 12,-1-5-26,0 0 0,0 1 0,0-1-1,0 0 1,1 0 0,-1 0 0,0 1 0,1-1 0,-1-1 0,1 1 0,-1 0 0,1 0 0,2 1 0,-2-2 4,0 1 1,-1 0 0,1-1 0,0 1-1,-1 0 1,1 0 0,-1 0 0,1 0-1,-1 0 1,0 1 0,1-1 0,-1 0-1,2 3 1,2 10 72,6-9 5,-6 3-29,-5-8-51,0 0 0,1 1 0,-1-1 0,0 1 1,0-1-1,1 0 0,-1 1 0,0-1 0,0 0 0,1 1 0,-1-1 0,0 0 0,1 0 0,-1 1 0,1-1 0,-1 0 1,0 0-1,1 1 0,-1-1 0,1 0 0,-1 0 0,0 0 0,1 0 0,-1 0 0,1 0 0,-1 0 0,1 0 1,-1 0-1,0 0 0,2 0 0,0 0 235,-4 3 528,-33 21-128,26-18-614,6-4 5,1 0 0,-1 0-1,0-1 1,0 1-1,0-1 1,0 1-1,0-1 1,0 0 0,0 0-1,0-1 1,-1 1-1,1 0 1,0-1-1,0 0 1,-1 0 0,-5-1-1,-4 1 26,9 0-63,0 0-1,0 0 1,0 1 0,-7 1-1,4 0-151,-5 2-74,10-5-123,6-4-357,-3 5 432,0-1-1,0 1 1,-1-1 0,1 1 0,0 0 0,0 0 0,0-1 0,0 1 0,0 0-1,-1 0 1,1 0 0,0 0 0,2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2976,'0'0'971,"0"0"-603,3 0-128,5 0 19,-3 1-102,0-1-1,0 0 0,0 0 1,0-1-1,0 1 1,6-3-1,0-1 19,-8 2-122,0 1 1,1 0-1,-1-1 1,0 1-1,0 1 1,1-1-1,-1 0 1,0 1-1,7 0 0,-7-1-26,1 1-1,-1 0 0,1-1 0,-1 0 0,1 0 0,-1 0 0,6-2 0,7-3 16,11 1-26,-14-2 9,-11 6 11,-1 0 0,0 0 0,1 1 0,0-1 0,-1 0 0,1 1 0,-1-1 0,1 1 0,0-1-1,-1 1 1,1 0 0,0 0 0,2 0 0,7 0 60,-11 0-93,0 0 0,0 0 0,0 0 0,1 0 0,-1 0 0,0 0-1,0 0 1,0 0 0,0 0 0,0 0 0,0 0 0,0 0 0,0 0 0,0 0 0,1 0 0,-1 0-1,0 0 1,0 0 0,0 0 0,0 0 0,0 0 0,0 0 0,0 0 0,0 0 0,0 0 0,0 0-1,0 0 1,1 0 0,-1 0 0,0 0 0,0 0 0,0 0 0,0 1 0,0-1 0,0 0 0,0 0-1,0 0 1,0 0 0,0 0 0,0 0 0,0 0 0,0 0 0,0 0 0,0 0 0,0 1 0,0-1-1,0 0 1,0 0 0,0 0 0,0 0 0,0 0 0,0 0 0,0 0 0,0 0 0,0 0 0,0 1-1,0 173 1828,0-163-1916,1-1 0,0 0-1,1 0 1,3 12 0,0-3-257,0 14-873,-4-31 833,0 0 0,0 0-1,0 0 1,0 0-1,0-1 1,1 1-1,-1 0 1,0-1-1,3 2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2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115 524 992,'0'-54'309,"3"26"-175,4-11-96,1 6 117,-2 0-1,3-61 0,-1-7 179,0-8 1505,-8 81-590,0 24-774,-3 6-63,0 1-306,0 1-1,1 0 1,-1 0 0,1 0 0,-1 0-1,1 1 1,0-1 0,1 1 0,-1-1-1,1 1 1,0-1 0,0 1 0,0 8-1,-4 66 419,-6 22-246,7 190-152,5-183-4,-1-71-68,-6 46 0,-15 26 11,11-26-35,1-7-10,7-65-61,-1 0-1,0 0 0,0 0 1,-8 16-1,-17 14-858,24-32 682,-1 0 0,-5 19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3968,'0'66'1472,"0"-66"-1120,0 65-128,16-32 1024,-16 0-736,16 0 416,1 0-544,-1-1 0,1 1-224,15-33-96,1 16-32,0-48 96,0 15-64,16-65 128,-16 17-128,16-66-224,0 16 64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2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81 3232,'-2'0'119,"0"-1"0,0 1 0,0 0-1,1 0 1,-1-1 0,0 1 0,0-1 0,1 0 0,-1 0 0,0 1 0,1-1-1,-1 0 1,-1-1 0,-4-3-44,5 4-13,0 1 0,0-1 1,0 1-1,0-1 1,0 1-1,0 0 1,0 0-1,0-1 0,-1 2 1,-1-1-1,-7 0 78,-51 1 278,11 1-368,-62-7-1,78-1-105,14 3 103,-38-2 0,47 5 5,1-1-1,0 0 1,-1 0 0,1-1-1,0-1 1,0 0 0,0 0 0,0-1-1,-19-11 1,27 14-36,-1-2 55,-1 1 0,1 0 0,-1 0 0,-9-2 0,13 4-75,0 0-1,-1 0 1,1 0-1,0 0 1,0 0-1,0 0 0,0 0 1,0 0-1,0 0 1,0 0-1,0 1 1,0-1-1,0 0 1,0 1-1,0-1 0,0 1 1,0-1-1,1 1 1,-1-1-1,0 1 1,0 0-1,0 0 1,1-1-1,-1 1 1,0 0-1,1 0 0,-1 0 1,0-1-1,0 3 1,-18 46 46,16-42-6,0 0-1,0 1 0,1-1 0,0 1 1,1-1-1,-2 14 0,1-1 12,-26 104 158,16-81 20,-8 66 1,18-83-141,1-13 11,-5 24 0,-15 21 315,15-21-206,3-17-74,-7 18 354,4-8-144,0-13-81,4-14-227,1 1 0,0-1 0,0 1 0,0-1 0,0 1 0,0 5 0,1-9-35,0 0 0,0 0-1,0 0 1,0 0 0,0 0 0,0 1 0,0-1 0,0 0-1,0 0 1,0 0 0,0 0 0,0 0 0,0 0 0,0 1-1,0-1 1,-1 0 0,1 0 0,1 0 0,-1 0 0,0 0-1,0 1 1,0-1 0,0 0 0,0 0 0,0 0 0,0 0-1,0 0 1,0 1 0,0-1 0,0 0 0,0 0-1,0 0 1,0 0 0,0 0 0,1 0 0,-1 0 0,0 0-1,0 1 1,0-1 0,0 0 0,0 0 0,0 0 0,0 0-1,1 0 1,-1 0 0,0 0 0,0 0 0,0 0 0,0 0-1,0 0 1,1 0 0,-1 0 0,0 0 0,3 0-21,1 1 1,-1-1 0,0 1 0,1 0 0,-1 0-1,6 3 1,9 2-14,-10-4 32,1-1 0,0 0 0,0 0 0,15-2 0,15 2 8,26 10 65,-18-6 139,-16-2-51,33 8 1,20 4-26,-53-11-174,-25-2-6,0-1 0,-1 1 0,1 0-1,0 0 1,9 6 0,-12-6-135,1 0-1,-1 0 1,0-1 0,0 0-1,1 1 1,-1-1 0,1-1-1,-1 1 1,8 0 0,-8-1-745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4736,'-17'-49'1760,"17"49"-1376,0-16-96,17-1 608,-17 1-544,33 16 64,-17-16-256,33 16 128,0 0-192,17 16 320,-1-16-224,1 16 320,-1 1-288,-15-17-1376,-1 16 608,-16-16-2976,-1 0 1984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3072,'0'0'1120,"0"0"-864,16 49-64,-16-32 864,17 15-608,-1 1 256,0 16-416,17 0 96,0 1-224,0-18 224,0 1-256,-1 0 384,1 0-288,0-17-960,-17 0 384</inkml:trace>
  <inkml:trace contextRef="#ctx0" brushRef="#br0" timeOffset="1">492 17 3904,'-32'-16'1440,"32"16"-1120,-17 16-96,1 0 960,0 17-704,-34 0 64,18 0-320,-34 16 160,17 16-256,0-15 256,16-18-256,-16 18-96,32-18-64,1-15-192,0 15 128,-1-32-2496,17 0 1408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116 257 3392,'0'0'1088,"0"-2"-651,0 1-404,0 1 0,0-1 1,0 1-1,0-1 0,0 1 0,0-1 0,0 1 0,0-1 0,0 1 1,0-1-1,0 1 0,0-1 0,-1 1 0,1-1 0,0 1 0,0-1 1,-1 1-1,1-1 0,0 1 0,-1 0 0,1-1 0,0 1 0,-1 0 1,1-1-1,-1 1 0,1 0 0,0-1 0,-1 1 0,1 0 0,-1 0 1,1-1-1,-1 1 0,1 0 0,-1 0 0,1 0 0,-1 0 0,1 0 1,-1 0-1,1 0 0,-1 0 0,0 0 0,-5-3 655,-5-8-101,11 11-569,0 0 0,-1-1 1,1 1-1,0 0 0,-1-1 0,1 1 1,0 0-1,-1-1 0,1 1 1,0 0-1,-1 0 0,1 0 0,-1-1 1,1 1-1,0 0 0,-1 0 1,1 0-1,-1 0 0,1 0 0,-1 0 1,1 0-1,-1 0 0,1 0 1,-1 0-1,1 0 0,-1 0 0,-4-1 43,2-5 4,-2-1-106,4 7 37,1 0 0,0 0 0,0 0 0,-1-1 0,1 1 1,0 0-1,0 0 0,-1 0 0,1 0 0,0 0 0,0 0 0,-1 0 1,1 0-1,0 0 0,0 0 0,-1 0 0,1 0 0,0 0 0,0 0 0,-1 0 1,1 1-1,0-1 0,0 0 0,0 0 0,-1 0 0,1 0 0,0 0 1,0 0-1,0 1 0,-1-1 0,1 0 0,0 0 0,0 0 0,-1 1 0,-2 4 3,0 0 0,0 1 0,1-1 0,-3 7 0,1 1 41,3-9-13,0 0-1,0 0 0,-1 0 1,1 0-1,-1 0 0,0 0 0,-3 4 1,2-3-18,1 0 1,0 0-1,0 0 1,0 0-1,0 0 1,1 1 0,0-1-1,0 1 1,0 6-1,1 57 130,1-36-43,-1-32-86,0 0 0,0 0 0,0 0 0,1 0 0,-1 0 0,0 1 0,1-1 0,-1 0 0,1 0 0,-1-1 0,1 1 0,0 0 0,-1 0 0,1 0 0,0 0 0,0 0 0,0-1 0,-1 1 0,1 0 0,0-1 0,0 1 0,0-1 0,0 1 0,0-1 0,2 1 0,9 7 61,-10-5-103,1-3-16,-3 0 39,1 0 4,-1 0 0,1 1 0,0-1 0,-1 0 0,1 0 0,0 0 0,-1 0 0,1 0 0,-1 0 0,1 0 0,0 0 0,-1 0 0,1 0 0,0 0 0,-1 0 0,1-1 0,-1 1 0,1 0 0,0 0 0,-1-1 0,1 1 0,-1 0 0,1-1 0,-1 1 0,1-1 0,13-13-5,3 1-38,-15 12 16,0 0 1,1 1-1,-1-1 1,1 1-1,-1 0 0,1 0 1,-1 0-1,3 0 1,-2 0 36,-1 0 0,1 0-1,-1 0 1,0 0 0,1 0 0,-1-1 0,1 1 0,2-2 0,-2 0 9,1 0 1,-1-1-1,0 0 1,0 1-1,0-1 0,3-4 1,-1 2 21,-1 1 0,1-1 0,8-5 0,9-2 76,-17 9-84,1 1-1,-1-1 1,1-1-1,-1 1 1,6-6-1,-7 4 27,0 0-1,0 0 1,-1 0-1,1-1 0,2-6 1,-3 6-30,1-1 0,-1 1-1,1 0 1,1 0 0,5-7 0,-8 12-25,-1 0 0,0-1-1,0 1 1,0-1-1,1 1 1,-2-1-1,1 0 1,0 1 0,0-1-1,0 0 1,-1 0-1,1 1 1,-1-1-1,1-3 1,-1 3-14,3 4 41,-2-1-5,0 1 0,0-1 1,0 0-1,0 1 0,0-1 1,0 1-1,0-1 0,0 1 1,-1-1-1,2 4 0,0 25 225,-2-27-241,0 1 1,1-1 0,-1 0-1,0 0 1,1 0 0,0 0 0,0 1-1,0-1 1,0 0 0,0-1-1,1 1 1,-1 0 0,1 0-1,3 3 1,4 17 24,1 1 143,-5-16-112,-4-6-39,0-1 0,0 1 0,0-1 0,-1 1-1,1-1 1,0 1 0,-1-1 0,1 1 0,-1 0 0,1-1 0,-1 1 0,0 0 0,0 2 0,-1 5 266,-2-7 306,2-2-577,0-1 0,0 0-1,1 1 1,-1-1-1,0 0 1,1 0 0,-1 0-1,0 0 1,1 1 0,-1-1-1,1 0 1,-1-1-1,0-3-26,0 0 0,0 0 0,0 0 0,1 0-1,-1 0 1,2 0 0,-1 0 0,0 0 0,1 0-1,2-8 1,0 7-47,0 0 0,0 0 0,0 0 0,1 0 0,0 1-1,6-7 1,1 6-155,-6 4 120,2-3-29,-6 5 110,0-1-1,-1 0 0,1 1 0,0-1 0,0 0 0,0 1 0,0-1 0,-1 1 0,1 0 0,0-1 0,0 1 0,0 0 1,0-1-1,0 1 0,0 0 0,0 0 0,0 0 0,0 0 0,0 0 0,0 0 0,0 0 0,0 0 0,0 0 0,0 0 1,0 1-1,1-1 0,6 5-106,20 7-148,-25-11 272,1 1 1,0 1-1,-1-1 1,1 0-1,-1 1 1,0 0-1,1 0 1,-1 0-1,-1 0 0,1 0 1,0 1-1,-1-1 1,3 5-1,-3-5 11,0 0 0,0-1 0,0 0 0,0 1 0,0-1 0,1 0 0,-1 0 0,1 0 0,-1 0 0,1-1 0,0 1 0,0-1 0,0 1 0,0-1 0,5 1 0,1 0 20,0-1 0,0 0 0,0-1 0,9 0 1,-2 0-42,-15 0-1,1 0 0,0-1 1,0 1-1,-1 0 0,1-1 1,0 1-1,-1-1 0,1 1 1,-1-1-1,1 0 0,0 0 0,-1 0 1,2-1-1,5-3-25,-7 5 20,0 0 0,0-1 0,0 1 0,0 0 0,0-1 1,0 1-1,0-1 0,-1 1 0,1-1 0,0 0 0,0 1 0,-1-1 0,1 0 1,0 0-1,-1 1 0,1-1 0,-1 0 0,1 0 0,-1 0 0,1 0 1,-1 1-1,1-1 0,-1 0 0,0 0 0,0 0 0,1 0 0,-1 0 1,0 0-1,0 0 0,0 0 0,0 0 0,0 0 0,0 0 0,-1 0 1,1-1-1,0-5-14,0 5 17,0 0 0,0 0 0,0 1 0,1-1-1,-1 0 1,1 1 0,-1-1 0,1 0 0,0 1 0,-1-1 0,1 1 0,0-1 0,0 1-1,0-1 1,0 1 0,0 0 0,2-2 0,0 0-254,-3 3 63,3 0 33,-3 0 161,1 0-1,-1 0 1,1 0-1,-1 0 1,1 0-1,-1 0 1,0 0-1,1 0 1,-1 0-1,1 0 1,-1 0-1,1 0 1,-1 1-1,0-1 1,1 0-1,-1 0 1,1 0-1,-1 1 1,0-1-1,1 0 1,-1 1-1,0-1 1,0 0-1,1 1 1,-1-1-1,0 0 1,1 1-1,-1-1 1,0 0-1,0 1 1,5 7-86,9-3 52,19 22 252,0-10-65,-30-16-97,0 0-1,0-1 1,1 1 0,-1-1 0,0 1-1,1-1 1,-1 0 0,0 0-1,5-1 1,4 0 92,-12 2-139,1-1 0,-1 0-1,1 0 1,-1 0 0,1 0 0,-1 0-1,1 0 1,-1 0 0,1 0-1,-1 0 1,1 0 0,-1 0-1,1-1 1,-1 1 0,1 0 0,-1 0-1,1 0 1,-1-1 0,1 1-1,-1 0 1,1-1 0,-1 1 0,0 0-1,1-1 1,-1 1 0,0 0-1,1-1 1,-1 1 0,0-1-1,1 1 1,-1-1 0,5-6 52,2 3-10,-7 4-46,1 0 0,-1 0 1,0 0-1,0 0 1,0 0-1,1 0 1,-1 0-1,0 0 0,0 0 1,0 0-1,0 0 1,1 0-1,-1 0 1,0 0-1,0 0 0,0 0 1,0-1-1,1 1 1,-1 0-1,0 0 1,0 0-1,0 0 0,0 0 1,0-1-1,0 1 1,0 0-1,1 0 1,-1 0-1,0-1 0,0 1 1,0 0-1,0 0 1,0 0-1,0 0 1,0-1-1,1-27 99,-1-2-1071,0 30 968,0 0-1,0 0 1,0 0 0,0 0-1,0 0 1,0 0-1,0 0 1,0-1 0,0 1-1,0 0 1,0 0 0,0 0-1,0 0 1,0 0 0,0 0-1,0 0 1,0 0-1,0 0 1,0 0 0,0-1-1,0 1 1,0 0 0,1 0-1,-1 0 1,0 0-1,0 0 1,0 0 0,0 0-1,0 0 1,0 0 0,0 0-1,0 0 1,0 0 0,0 0-1,0 0 1,0-1-1,0 1 1,1 0 0,-1 0-1,0 0 1,0 0 0,0 0-1,0 0 1,0 0-1,0 0 1,0 0 0,0 0-1,0 0 1,0 0 0,1 0-1,-1 0 1,0 0 0,0 0-1,0 0 1,0 0-1,0 1 1,2-1 45,0 0-1,0 0 1,0 1 0,-1-1 0,1 1-1,0 0 1,0-1 0,-1 1 0,1 0-1,0 0 1,-1 0 0,1 0-1,-1 1 1,1-1 0,-1 0 0,2 3-1,0-1-11,-1 0-1,1 0 0,-1 1 1,0-1-1,-1 1 0,1-1 1,0 1-1,-1 0 0,0 0 1,0 0-1,1 5 0,-1-3 15,1 1 0,0-1 0,4 9 0,0 1 56,0 0-1,-1 1 1,5 31 0,-7-33-45,-2-9 6,0 1-1,0-1 1,-1 1 0,0 0 0,0-1 0,-1 1 0,1-1 0,-2 1 0,-2 10 0,-2-1 81,0-1 1,-12 21-1,6-13 22,9-18-182,1-1 0,-1 0 0,1-1 0,-1 1 0,0 0 0,0-1 0,-1 1 0,1-1 0,-1 0 0,-4 3 0,-20 17-440,27-22 423,0 0-1,0 1 1,0-1 0,-1 0 0,1 0 0,0 0 0,0 0 0,-1-1-1,1 1 1,-1 0 0,1 0 0,-1-1 0,1 1 0,-1-1 0,-2 1 0,2-1-2,0-1 0,1 1 1,-1 0-1,1-1 1,-1 0-1,1 1 1,-1-1-1,1 0 1,-1 1-1,1-1 1,0 0-1,-1 0 1,1 0-1,0-1 1,-2-1-1,0-1 3,-1 1-1,1-1 1,1 0-1,-1 0 1,1-1 0,-1 1-1,1 0 1,0-1-1,1 1 1,-1-1 0,-1-7-1,3 10 21,-1 0 6,1 0-1,-1 0 1,1 0 0,0 0-1,0 0 1,0 0-1,0 0 1,0 0-1,0 0 1,1 0-1,0-3 1,29-77-125,-27 70 115,1 1 0,1 0 0,0 1 0,0-1 0,1 1 0,0 0 0,9-11 0,-2 5-15,5-7-115,30-29 1,-42 46 112,0 0 0,1 0 0,0 1 0,0 1 0,0-1 0,1 1 0,-1 0 0,1 1 0,14-5 0,-20 7 34,-1 1 1,1 0-1,0-1 0,0 1 0,-1 0 0,1 0 0,0 0 0,0 0 0,0 0 0,-1 0 0,1 1 1,0-1-1,0 1 0,-1-1 0,1 1 0,0 0 0,-1-1 0,1 1 0,2 2 0,-1 0 20,0 0-1,0 0 0,0 1 1,0-1-1,-1 1 0,3 4 0,2 2 11,-3-3 21,2 0 13,-2 1 0,8 13-1,-11-16-34,1-1 1,-1 1-1,0-1 0,-1 0 0,1 1 1,-1 0-1,0 4 0,0 87 916,0-96-941,0 0 1,0 0-1,0 0 0,0 0 0,0 0 1,0 1-1,1-1 0,-1 0 0,0 0 1,0 0-1,0 0 0,0 0 1,0 0-1,0 0 0,-1 0 0,1 0 1,0 1-1,0-1 0,0 0 1,0 0-1,0 0 0,0 0 0,0 0 1,0 0-1,0 0 0,0 0 0,0 0 1,0 0-1,0 0 0,0 0 1,0 1-1,0-1 0,0 0 0,0 0 1,-1 0-1,1 0 0,0 0 0,0 0 1,0 0-1,0 0 0,0 0 1,0 0-1,0 0 0,0 0 0,0 0 1,0 0-1,-1 0 0,1 0 0,0 0 1,0 0-1,0 0 0,0 0 1,0 0-1,0 0 0,0 0 0,0 0 1,-7 0 146,9 0-65,-2-1-92,1 0 0,-1 1 0,1-1 0,0 1 0,-1-1 0,1 0 0,-1 0 0,1 1 0,-1-1 0,1 0 0,-1 0 0,0 1 0,1-1 0,-1 0 0,0 0 0,0 0 0,0 0 0,0 0 0,0 1 0,0-1 0,0 0 0,0-1 0,1-8-187,0 1-1,1 0 0,0 0 1,0 0-1,1 0 0,5-10 0,6-22-495,2-6-250,2 0-1,30-53 1,-28 55 629,-11 24 162,14-25 1,-11 27 323,19-21 0,-14 20 259,10-12 676,-25 30-994,-1 0 0,1 0 0,0 1 1,-1-1-1,1 1 0,0-1 0,0 1 0,0 0 1,4-2-1,11 30 1089,-17-25-1160,1 0 0,-1 0 0,1 0 0,-1 0 0,0 0 0,0 0 0,1 0 0,-2 4 0,1-6-45,0 322 635,0-313-625,0-1 0,1 1-1,0-1 1,2 10 0,-2-14 20,1 1 0,0-1 0,-1 0 0,1 0 0,1-1 0,-1 1 0,0 0 0,1-1 0,0 1 0,4 3 0,-5-5-7,0 0 0,-1-1 1,1 1-1,0-1 0,0 0 1,1 0-1,-1 1 0,0-1 1,0-1-1,0 1 0,1 0 1,3 0-1,28 0 114,-17-1-76,-11-1-53,1 0 1,-1 0-1,0-1 1,0 1-1,0-1 1,0-1-1,0 1 0,0-1 1,6-4-1,45-32-121,-55 38 105,6-6-35,1 0 1,-1 0-1,8-10 1,-3 3-18,-1 1 55,-1 0 0,15-24-1,-9 18 273,-16 18-187,0 0 0,1-1 1,-1 1-1,0 0 0,0-1 0,1 1 1,-1-1-1,0 1 0,-1-1 1,1 0-1,0 1 0,0-1 1,-1 0-1,1 0 0,-1 1 1,1-1-1,-1-2 0,0 2 76,-3 4-61,1 2-93,-1-1-1,0 1 1,1 0 0,0 0-1,0 0 1,0 0 0,0 0 0,-1 8-1,0-4-24,1 0 0,1 0-1,0 1 1,-1 11 0,2-15 58,0 1 1,1-1-1,0 1 1,-1-1-1,2 1 1,-1-1-1,1 0 1,-1 1 0,1-1-1,1 0 1,-1 0-1,1 0 1,0 0-1,0-1 1,0 1-1,1-1 1,-1 0 0,1 0-1,0 0 1,1-1-1,-1 1 1,0-1-1,10 5 1,-5-2 22,-5-3-230,1 0 0,-1-1 0,1 1 0,0-1 0,0 0 0,0 0 1,0 0-1,0-1 0,0 1 0,1-1 0,10 0 0,17-1-1172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2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82 330 2304,'-27'-14'752,"26"14"-725,0-1 0,1 1 1,-1-1-1,0 1 0,0-1 0,0 1 0,0 0 1,0 0-1,0-1 0,0 1 0,0 0 1,1 0-1,-1 0 0,0 0 0,-1 0 0,-5-1 125,-7-10 536,14 11-649,0-1 1,-1 1-1,1 0 1,0-1-1,-1 1 1,1 0 0,0-1-1,0 1 1,-1 0-1,1-1 1,0 1 0,0-1-1,-1 1 1,1 0-1,0-1 1,0 1-1,0-1 1,0 1 0,0-1-1,0 1 1,0-1-1,0 1 1,0 0-1,0-1 1,0 1 0,0-1-1,-1-5 263,-6 2 98,2 0 24,3-9 528,3 11-947,-1 1 0,0 0 0,1 0 1,0-1-1,-1 1 0,1 0 0,-1 0 0,1 0 0,0 0 0,0 0 0,0 0 0,0 0 1,0 0-1,0 0 0,0 1 0,0-1 0,0 0 0,0 0 0,0 1 0,0-1 0,1 1 1,-1-1-1,0 1 0,2-1 0,2-1 40,1 1 1,-1 0-1,1 0 0,-1 0 1,10 0-1,362 1 2302,-118-8-1405,-122 2-492,139 0 72,272-16 60,-394 14-486,187-11 149,-24-8-90,-17 5-38,-51-5 22,-53 5 202,-83 2-121,-75 13-104,142-26 1073,-179 33-1162,28-4 597,-27 4-581,-1 0 0,0-1 0,1 1 0,-1 0 0,0 0 0,1 1 0,-1-1 0,0 0 0,1 0 0,-1 1 0,0-1 0,0 1 0,1-1 0,1 2 0,-3-2-40,0 0-1,0 1 1,1-1 0,-1 0-1,0 0 1,0 0 0,0 1-1,0-1 1,1 0 0,-1 1-1,0-1 1,0 0 0,0 0-1,0 1 1,0-1-1,0 0 1,0 1 0,0-1-1,0 0 1,0 1 0,0-1-1,0 0 1,0 0 0,0 1-1,0-1 1,0 0 0,0 1-1,0-1 1,0 0-1,-1 1 1,-8 7 4,-16 5-501,7-6-667,1 1-1,0 0 1,-29 21 0,-17 17-4919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4736,'0'16'1760,"0"-16"-1376,-17 82-96,1-49 256,0 16-352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3392,'0'0'1088,"6"0"-651,2 1-341,-2-1-61,0 1 0,0-1 0,1 0 0,-1-1 0,0 1 0,12-4 1,-12 2-25,1-1 2,0 1 1,0 0 0,0 1-1,0 0 1,0 0 0,10 0-1,222 1 242,-134 0 3490,-105 0-3737,1-1 0,-1 1 1,0 0-1,0 0 0,1 0 0,-1 0 0,0 0 0,0 0 0,0 0 1,1 0-1,-1 0 0,0 0 0,0 0 0,1 0 0,-1 0 1,0 0-1,0 0 0,1 0 0,-1 0 0,0 0 0,0 0 0,0 0 1,1 0-1,-1 0 0,0 1 0,0-1 0,0 0 0,1 0 1,-1 0-1,0 0 0,0 0 0,0 1 0,0-1 0,1 0 0,-1 0 1,0 0-1,0 1 0,0-1 0,0 0 0,0 0 0,0 0 1,0 1-1,0-1 0,0 0 0,-8 11 369,6-10-342,0 1 0,0 0 0,0 1 0,1-1 0,-1 0 0,1 0 0,-3 5 0,2 3-56,1 0-1,0 0 1,0 0 0,2 21-1,0-9-10,-1-14 43,0 0-1,0-1 0,1 1 0,2 10 0,-2-16 9,0 1-1,0-1 0,0 0 1,0 0-1,0 0 0,0-1 1,0 1-1,1 0 1,-1 0-1,1-1 0,-1 1 1,1 0-1,-1-1 0,1 0 1,0 1-1,0-1 1,0 0-1,2 1 0,-3-1 6,1-1 1,0 1-1,-1-1 0,1 0 0,-1 1 0,1-1 0,0 0 0,-1 0 0,1 0 0,-1 0 0,1 0 0,0 0 0,-1 0 1,1-1-1,-1 1 0,1-1 0,-1 1 0,1-1 0,-1 0 0,1 1 0,-1-1 0,1 0 0,-1 0 0,0 0 0,1 0 1,-1 0-1,0 0 0,0 0 0,0-1 0,1-1 0,4-10-61,-2 10 14,3-3 8,-2-18 79,2 11-25,-6 11-43,0 1-1,-1-1 1,1 1 0,0-1 0,0 0-1,-1 1 1,1-1 0,-1 0-1,0 1 1,1-1 0,-1 0 0,0 0-1,0-1 1,0-3-25,1 0 0,0 0 0,0 1 1,4-10-1,-3 9-15,0 1 0,-1-1 1,0 0-1,1-10 0,-2 15 24,1-1-1,-1 1 0,0-1 0,1 1 0,-1 0 0,1-1 1,-1 1-1,1 0 0,-1 0 0,1-1 0,0 1 0,0 0 1,0 0-1,0 0 0,0 0 0,0 0 0,0 0 0,0 0 1,0 0-1,0 0 0,0 0 0,1 1 0,-1-1 1,0 0-1,1 1 0,-1-1 0,2 0 0,4-2-68,-6 3 93,0-1 0,-1 1 0,1-1 0,0 1 0,0 0 0,0-1 0,0 1 0,0 0 0,0 0 0,0-1 0,0 1 0,0 0 0,0 0-1,0 0 1,0 0 0,-1 0 0,1 0 0,0 1 0,0-1 0,0 0 0,0 0 0,0 1 0,0-1 0,0 0 0,0 1 0,0-1 0,-1 1 0,1-1 0,1 2-1,0 0 37,-1 0 0,1 1 0,0-1 0,-1 1 0,0 0 0,1 0 0,0 4 0,6 10-62,6-1 41,-12-14-8,0-1-1,-1 1 0,1 0 1,0 0-1,-1 0 1,0 0-1,1 0 0,-1 0 1,1 3-1,-1 13 46,-1-16-31,0 1 0,0-1 0,0 1-1,0-1 1,1 1 0,-1-1 0,1 1-1,-1-1 1,3 5 0,2 1 50,-4-6-22,0-1 1,0 0-1,0 1 0,-1-1 0,1 1 1,0 0-1,-1-1 0,1 1 1,-1 0-1,1-1 0,-1 1 1,0 0-1,0 2 0,0-4-20,0 1 0,0 0 0,0 0 0,0 0-1,0-1 1,0 1 0,0 0 0,0 0 0,1 0-1,-1-1 1,0 1 0,0 0 0,1 0 0,-1-1-1,1 2 1,0-2 95,0 1 1,0-1-1,0 1 0,0-1 0,0 0 0,0 1 1,0-1-1,0 0 0,0 0 0,0 0 1,0 0-1,0 0 0,2 0 0,-2 0-70,0 0 0,0-1 0,-1 1 1,1 0-1,0 0 0,0-1 0,-1 1 0,1 0 0,0-1 0,-1 1 0,1 0 0,-1-1 0,1 1 0,-1-1 1,1 1-1,-1-1 0,1 0 0,-1 1 0,1-1 0,-1 1 0,1-1 0,-1-1 0,10-20 501,-3 6-315,42-83-1967,-17 34 497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1312,'0'0'421,"3"-2"-245,7-9 118,-9 10-236,-1 1 0,0 0 0,1-1 0,-1 1 0,0 0 0,1-1 0,-1 1-1,0 0 1,1-1 0,-1 1 0,0 0 0,1 0 0,-1 0 0,1-1 0,-1 1 0,1 0 0,-1 0 0,1 0 0,-1 0 0,0 0 0,1 0 0,-1 0 0,1 0 0,-1 0 0,1 0 0,0 0 0,4-1 211,-4-4 64,-1 5-294,0-1 0,0 1-1,0-1 1,0 1 0,0-1-1,0 1 1,0-1-1,0 1 1,0 0 0,0-1-1,0 1 1,0-1 0,0 1-1,0-1 1,1 1-1,-1 0 1,0-1 0,0 1-1,1-1 1,-1 1-1,0 0 1,0-1 0,1 1-1,-1 0 1,0-1 0,1 1-1,5-6 113,0 0 0,0-1 0,-1 1 0,0-1-1,0 0 1,6-14 0,-9 15-143,1 1 0,-1-1-1,1 1 1,0 0 0,0 0-1,1 0 1,0 1 0,-1-1 0,1 1-1,6-5 1,15-17-8,-12 7 50,-9 12-29,1 1-1,0 0 0,0 0 0,0 0 0,9-7 0,5-1 31,-5 5 9,16-17 0,-26 22-31,-1 1-1,1-1 1,0 1 0,0 0 0,1 0 0,-1 0-1,1 1 1,-1-1 0,8-2 0,7-2 363,-19 6-373,1 1-1,0-1 1,0 1-1,0-1 1,0 1-1,0-1 1,0 1 0,0 0-1,0 0 1,0-1-1,0 1 1,0 0 0,0 0-1,0 0 1,0 0-1,0 0 1,0 0 0,0 0-1,0 0 1,0 0-1,0 1 1,0-1-1,0 0 1,0 1 0,0-1-1,-1 1 1,1-1-1,0 1 1,0-1 0,0 1-1,0-1 1,-1 1-1,1 0 1,0 0-1,0 1 1,7 5 97,-3-2 36,0 0 1,0 0-1,5 8 0,9 14 163,-4-13-164,-11-11-120,0 1-1,-1-1 0,1 1 1,-1 0-1,0 0 1,0 0-1,5 8 1,-1 4 50,-4-8-39,1-1 1,0 0-1,0 0 1,6 8-1,7-4 257,-4 11-49,-13-22-241,0 1-1,0-1 0,1 0 1,-1 0-1,0 0 1,0 1-1,0-1 0,0 0 1,0 0-1,0 1 1,0-1-1,0 0 0,0 0 1,0 0-1,1 1 0,-1-1 1,0 0-1,0 0 1,0 0-1,0 0 0,1 1 1,-1-1-1,0 0 0,0 0 1,0 0-1,1 0 1,-1 0-1,0 0 0,0 0 1,1 0-1,-1 0 1,0 0-1,0 1 0,1-1 1,1-1 28,-1 1 1,1 0-1,0-1 0,0 1 1,-1-1-1,1 0 1,0 1-1,-1-1 1,1 0-1,2-2 1,5-2 147,-7 4-171,-1 1 1,1-1-1,-1 1 1,1-1-1,0 0 1,-1 0-1,1 0 1,-1 0-1,0 0 0,1 0 1,-1 0-1,0-1 1,0 1-1,0 0 1,0-1-1,0 1 1,0-1-1,0 1 0,0-1 1,0 1-1,-1-1 1,1 1-1,-1-1 1,1 0-1,-1-2 1,6-17 84,38-72 77,-42 86-200,1-1 0,0 1 0,0-1 0,0 1 0,1 0 0,9-12 1,-8 11-205,8-16-2188,-10 18 619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3232,'-27'0'1035,"21"0"-614,3 0-69,-4 0 439,14 0-132,-1 3 147,-4-2-709,0 1 0,0-1 1,0 0-1,1 1 0,-1-1 0,0 0 1,1 0-1,-1 0 0,1-1 0,-1 1 1,6 0-1,5 2 293,8 1-42,1 0 0,-1-2-1,43 1 1,63-12 118,-90 5-360,153 0 119,-120 5-146,64-1-1621,-115 0 476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2912,'-17'0'1056,"17"0"-800,0 33-96,0 0 1536,0-17-960,-16 50 288,-1-17-640,1 17 0,16-1-256,-33 1 64,33-17-96,-16 0 96,16-16-128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3392,'-13'12'1064,"10"-9"-979,0-1 0,1 1 0,-1-1 1,0 1-1,1 0 0,-1 0 0,1 0 0,0 1 1,0-1-1,0 0 0,1 1 0,-1-1 1,1 1-1,0-1 0,-1 1 0,2 0 0,-1 0 1,0 0-1,1-1 0,0 1 0,0 5 0,-3 46 465,-2-23-327,2-10-1,-2 41-1,7 29 7,-1-77-186,1 0 0,0 0-1,7 23 1,-5-26 19,-1-5-5,-1-1 0,0 1 0,0 0 0,-1 0 0,0-1 0,0 13 0,-1-15 8,0-1 0,0 0 0,0 0 0,1 1 0,-1-1 0,2 5 0,6 0 278,-7-8-320,-1 1-1,0-1 1,1 0-1,-1 0 1,0 1-1,1-1 1,-1 0-1,0 0 1,1 1-1,-1-1 1,0 0-1,0 1 1,1-1-1,-1 1 1,0-1-1,0 0 1,0 1-1,0-1 1,1 1-1,-1-1 1,0 0-1,0 1 1,0-1-1,0 1 1,0-1-1,0 1 1,0 0-1,0 1 337,0-4-97,0-6-167,0 0-56,0 0 0,0 0-1,3-10 1,2-14-50,-1 0 0,-1-1 0,-2-50 0,-1-42-185,1 113 186,-1 0-1,2 0 1,0 0 0,5-16-1,-5 19-6,0 0-19,-2 6 15,1 0 0,0-1 0,0 1 0,0 0-1,0 0 1,0 0 0,1 0 0,-1 1 0,3-5 0,-3 7 21,0-1 0,1 0 0,-1 0-1,0 0 1,1 1 0,-1-1 0,0 0 0,1 1 0,-1-1 0,1 1 0,-1 0 0,1-1 0,-1 1 0,1 0-1,-1 0 1,1 0 0,-1 0 0,1 0 0,-1 1 0,1-1 0,-1 0 0,0 1 0,1-1 0,-1 1 0,1-1-1,0 2 1,2-1 27,-1 1 1,1 0-1,-1 0 0,0 0 0,0 0 0,0 1 0,0-1 0,0 1 1,-1 0-1,1 0 0,-1 0 0,0 0 0,0 0 0,0 0 0,0 1 0,0-1 1,1 4-1,4 11 30,-1 1 1,4 22 0,-2-12-31,-1-4 92,1 0 0,2 0 1,1-1-1,0-1 0,24 35 0,-33-53-50,1-1 0,1 0 0,-1 0 0,0 0 0,1 0 0,0-1-1,0 0 1,0 1 0,0-1 0,7 3 0,-9-6-29,0 0 0,1 0 0,-1-1 0,0 1 0,0-1 0,0 1 0,0-1 0,0 1 0,0-1 0,0 0 0,0 0 0,0 0 0,0 0 0,0-1 0,3-2 0,14-23 116,-12 18-128,-3 4-12,0-1-1,0 1 0,4-8 1,14-45 65,-7 26-171,31-48 1,-12 23-97,-26 44 134,-1 0-24,1-1 0,0 2 1,1-1-1,17-18 0,-15 20-47,-4 3 55,1 0 1,1 1-1,-1 0 0,12-8 0,-17 14 79,0-1-1,0 1 1,0-1-1,0 1 1,0 0-1,1 0 0,-1 1 1,0-1-1,0 1 1,1-1-1,-1 1 1,0 0-1,1 0 0,-1 1 1,0-1-1,0 1 1,1-1-1,3 3 1,-5-3 24,0 1 1,0 0 0,0 0 0,0 0 0,-1 0 0,1 0-1,0 0 1,-1 1 0,1-1 0,-1 0 0,1 1-1,-1 0 1,0-1 0,1 1 0,-1 0 0,0-1 0,0 1-1,0 0 1,0 0 0,0 4 0,1 0 45,-1-1 0,0 1 0,-1 0 0,1 12 0,-1-16-54,0 181 667,1-157-588,6 37-1,-3-36 16,0 37-1,-4 65 745,0-127-949,0 0 0,0 0 0,0 0 0,-1 0 0,1 0 0,0 0 0,-1-1 0,0 1 0,1 0 0,-1 0 0,0 0 0,0 0 0,0-1 0,0 1 0,0 0 0,-1-1 0,1 1 0,0-1 0,-1 0 0,1 1 0,-1-1 0,-2 2 1,1-2-260,0 1 0,0-1 0,0 1 0,-1-1 0,1 0 0,0 0 0,-1-1 0,1 1 0,-1-1 0,-4 1 0,-11-1-1512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3808,'0'-13'1227,"0"10"-742,0 6-64,-1-1-214,1-1-1,0 1 0,-1 0 1,1 0-1,-1 0 0,0-1 1,1 1-1,-1 0 0,0-1 1,-2 4-1,-2 3 63,-11 24 557,14-25-734,2-6-82,1 0 1,-1 0-1,-1 0 0,1 0 0,0 0 1,0 0-1,0 0 0,0 0 0,-1-1 1,1 1-1,0 0 0,-1 0 1,1 0-1,-1 0 0,0 0 0,-1 5 29,0-1-1,0 0 1,0 1-1,0-1 0,1 1 1,0 0-1,0-1 1,1 1-1,0 7 0,0-2-64,0-8-230,0-3-550,2 0-2068,12 0 794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3808,'-16'0'1408,"16"0"-1088,0 33-96,0-16 1152,0 15-800,0-15 0,0-1-384,0 0 0,0 1-96,0 16 224,16-17-192,-16 0 96,0 1-128,0-1 160,0-16-160,0 17-864,0-17 384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3648,'0'0'1173,"-3"2"-703,-2 6-167,1-1 0,0 1 0,0 0 0,1 0 0,-4 12 0,7-19-308,-1 3 113,0 0 0,0-1 0,0 1 0,1 0 0,0-1 0,-1 1 1,1 0-1,1 5 0,0 4 55,-1-8-103,2 35 425,-1-37-461,-1 0 0,1-1-1,0 1 1,0-1 0,0 1-1,0-1 1,0 1 0,1-1-1,-1 1 1,1-1 0,-1 0-1,3 2 1,0 1 34,1-1 0,0-1 1,-1 1-1,1-1 0,8 5 0,-10-7-29,-1 0 0,1 0 1,-1 0-1,1 0 0,0 0 0,0-1 0,-1 1 0,1-1 1,0 0-1,0 0 0,0 0 0,-1 0 0,6-1 0,0-1 13,-1-1 0,0-1-1,0 1 1,-1-1 0,10-7 0,15-8 139,-27 17-167,-1 1 0,0-1 0,0 0 0,0 0-1,0 0 1,0 0 0,0 0 0,-1-1 0,1 0-1,-1 1 1,1-1 0,-1 0 0,0 0 0,0 0-1,0 0 1,2-6 0,-4 8-9,0 0 0,1 0 0,-1 0 0,0 0-1,0 0 1,0 0 0,1 0 0,-1 0 0,0 0 0,-1-1 0,1 1 0,0 0-1,0 0 1,0 0 0,-1 0 0,1 0 0,0 0 0,-1 0 0,1 0 0,-1 0-1,1 0 1,-1 0 0,-1-1 0,-4-10 38,4 3-25,-4-9-20,3 14-40,0 1-1,0 0 1,-1 0 0,1 0-1,0 1 1,-1-1 0,0 1 0,0 0-1,1 0 1,-1 0 0,0 0-1,-1 1 1,1 0 0,-6-2-1,-6 3-255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1664,'14'-14'528,"-12"11"-325,-2 3-49,0 0 166,0 0-85,0 0 53,0 0-96,0 0-48,0 3 32,0-2-150,0-1 1,1 1 0,-1-1-1,0 1 1,0 0 0,0-1-1,0 1 1,0-1-1,1 1 1,-1-1 0,0 1-1,0 0 1,1-1-1,-1 1 1,0-1 0,1 1-1,-1-1 1,1 0 0,-1 1-1,0-1 1,1 1-1,-1-1 1,2 1 0,-1-1-8,-1 1 0,1-1 0,0 1 1,-1-1-1,1 1 0,-1-1 0,1 1 1,-1-1-1,1 1 0,-1 0 0,1-1 1,-1 1-1,0 0 0,1-1 0,-1 1 1,0 0-1,0 0 0,1-1 0,-1 1 1,0 0-1,0 0 0,0-1 0,0 1 1,0 1-1,-1 33 323,0-15-166,1 0-1,5 33 1,1-28-52,-4-19-42,-1 1 0,1-1 0,-1 1 0,0 11-1,-1 64 719,0-80-754,1 0-1,-1-1 1,0 1-1,1 0 1,-1 0-1,1 0 1,-1 0-1,1 0 1,0 0-1,0-1 1,1 3 0,-1-4-41,-1 0 0,0 1 0,0-1 0,0 0 1,0 0-1,0 0 0,0 0 0,0 0 0,0 1 1,0-1-1,1 0 0,-1 0 0,0 0 1,0 0-1,0 0 0,0 0 0,0 0 0,1 0 1,-1 0-1,0 0 0,0 1 0,0-1 1,0 0-1,1 0 0,-1 0 0,0 0 0,0 0 1,0 0-1,0 0 0,1 0 0,-1 0 1,0 0-1,0 0 0,0-1 0,0 1 0,1 0 1,-1 0-1,1-1 23,-1 1 0,0-1 0,1 0 0,-1 0 0,0 0 0,0 1 0,1-1 0,-1 0 0,0 0 0,0 0 0,0 0-1,0 0 1,0-1 0,0-6 70,-1 2-63,1-1-1,1 1 0,1-13 0,9-14-141,-5 0 6,5 0 42,-6 9 26,-4 18-26,-1 0-1,2 1 1,-1-1-1,1 0 1,0 1-1,0-1 1,0 1 0,1-1-1,0 1 1,0 0-1,6-8 1,-6 11 16,-1 0 0,1 0 0,-1 0 1,1 0-1,0 0 0,3-1 0,-5 3 33,0-1 0,0 1-1,0-1 1,0 1-1,0 0 1,-1 0-1,1-1 1,0 1 0,0 0-1,0 0 1,0 0-1,0 0 1,0 0-1,0 0 1,0 0-1,0 0 1,0 1 0,-1-1-1,1 0 1,0 0-1,0 1 1,0-1-1,0 1 1,0-1 0,1 2-1,3 14 59,22 79 181,-25-86-164,-1-1 0,0 1 0,-2 16 0,1-13 11,0-10-58,0-1-1,0 1 1,0-1-1,0 0 1,0 1-1,0-1 0,1 1 1,-1-1-1,0 1 1,1-1-1,-1 0 0,1 1 1,0-1-1,-1 0 1,1 0-1,0 1 0,0-1 1,0 0-1,0 0 1,0 0-1,0 0 1,0 0-1,0 0 0,0 0 1,0-1-1,0 1 1,1 0-1,-1-1 0,0 1 1,1 0-1,-1-1 1,0 0-1,1 1 1,-1-1-1,1 0 0,-1 0 1,1 0-1,-1 0 1,0 0-1,1 0 0,-1 0 1,1 0-1,-1 0 1,0-1-1,1 1 1,-1-1-1,1 1 0,1-2 1,3-2 1,-1 0-1,1 0 1,-1-1 0,0 0 0,0 0-1,-1 0 1,6-9 0,-9 14-20,3-6-18,3-4-65,0 1-1,10-21 1,-11 18 22,7-14-84,12 1-14,-14-2-5,3 14 77,-6 7 16,3-11-227,10 4 112,-20 13 185,-1-1 0,0 1 0,0 0 0,0 0-1,0 0 1,1 0 0,-1 0 0,0-1-1,0 1 1,0 0 0,0 0 0,1 0-1,-1 0 1,0 0 0,0 0 0,0 0-1,1 0 1,-1 0 0,0 0 0,0 0 0,1 0-1,-1 0 1,0 0 0,0 0 0,0 0-1,1 0 1,-1 0 0,0 0 0,0 0-1,0 0 1,1 0 0,-1 0 0,0 0 0,0 0-1,0 0 1,1 1 0,-1-1 0,0 0-1,0 0 1,0 0 0,0 0 0,1 1-1,0 1 43,1 0-1,-1 0 1,1 0-1,-1 0 0,0 1 1,0-1-1,0 1 0,0-1 1,-1 0-1,1 1 0,0 5 1,2 5 261,11 66 844,-12-62-925,1-4-48,0 0 1,6 16-1,4 17 106,-8 0-76,2-20 10,-6-20-148,1 1-1,-1-1 0,1 0 0,-1 9 0,-1-13-56,0 0 0,0 0 0,1 0 0,-1 1 0,0-1 0,1 0 0,0 0 0,-1 0 0,1 0 0,0 0 0,0 0 0,2 2 0,-2-2-209,0-1 1,0 0 0,-1 1 0,1-1-1,0 0 1,-1 1 0,1-1-1,-1 1 1,1-1 0,-1 1-1,0 2 1,0-1-1308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117 227 2496,'0'-14'784,"0"14"-778,0 0-1,0 0 1,0 0-1,0 0 1,0 0 0,0 0-1,0-1 1,0 1-1,0 0 1,0 0 0,0 0-1,0 0 1,0 0-1,0 0 1,0 0 0,0 0-1,0 0 1,0 0 0,0-1-1,0 1 1,0 0-1,0 0 1,0 0 0,0 0-1,0 0 1,0 0-1,0 0 1,0 0 0,0 0-1,0 0 1,0 0 0,0 0-1,0-1 1,0 1-1,-1 0 1,1 0 0,0 0-1,0 0 1,0 0-1,0 0 1,0 0 0,0 0-1,0 0 1,0 0 0,0 0-1,0 0 1,-1 0-1,1 0 1,0 0 0,0 0-1,0 0 1,0 0-1,0 0 1,0 0 0,0 0-1,-1 0 1,-29 0 2463,28 3-1488,-12 8-415,0-5-278,6 7-160,0-7-93,-6 7 15,13-11-47,0 0-1,1 0 1,-1 0-1,0 0 1,1 0-1,-1 1 1,0 2-1,-1 5-17,-3 7-47,3-10 40,0 0-1,1 0 1,0 0-1,0 0 1,0 7-1,0 13 142,0-16-37,1 0 0,0 0-1,1 1 1,2 14 0,8 9 121,-11-33-184,1 0-1,0 0 1,0 0-1,0 0 0,0 0 1,1 0-1,-1 0 1,0 0-1,1 0 0,-1 0 1,1 0-1,3 2 1,-4-4-14,0 1 0,0-1 0,0 0 1,0 0-1,0 1 0,0-1 0,-1 0 1,1 0-1,0 0 0,0 0 0,0 0 0,0 0 1,0-1-1,0 1 0,0 0 0,0 0 1,0-1-1,-1 1 0,1 0 0,0-1 1,0 1-1,0-1 0,1 0 0,17-18 132,-12 11-37,-3 4-126,-1 0 0,-1 0 0,1 0-1,-1 0 1,1-1 0,-1 1 0,0-1-1,-1 1 1,1-1 0,-1 0 0,0 0-1,1-8 1,-2 11 1,-1 0 0,1 0 1,0-1-1,-1 1 0,1 0 0,-1 0 1,-1-3-1,1 2-10,0 0 1,0 0-1,0-1 1,0 1-1,1 0 0,-1-1 1,1-4-1,-1-1 29,0 1-1,-1-1 0,1 1 0,-7-16 0,7 21 4,0-2-2,0-1 0,0 0 0,0 0 0,1 0 1,0 1-1,1-12 0,-1 3 34,0 14-30,0 0 0,0 0 1,0 0-1,0-1 0,0 1 0,0 0 1,0 0-1,0 0 0,0 0 0,0 0 1,0 0-1,0 0 0,0 0 0,0 0 1,0 0-1,0-1 0,0 1 0,0 0 1,0 0-1,0 0 0,0 0 0,0 0 1,0 0-1,1 0 0,-1 0 0,0 0 1,0 0-1,0 0 0,0-1 0,0 1 1,0 0-1,0 0 0,0 0 0,0 0 1,0 0-1,0 0 0,0 0 0,0 0 1,1 0-1,-1 0 0,0 0 0,0 0 1,0 0-1,0 0 0,0 0 0,0 0 1,0 0-1,0 0 0,0 0 0,1 0 1,-1 0-1,0 0 0,0 0 0,0 0 1,0 0-1,0 0 0,23 0-9,-5-1 36,0 2 1,19 2-1,-22 0 0,10 1 11,0-1 1,24 1 0,80-4 170,-109-1-164,0-1-1,20-4 1,-23 3 40,33-2 0,2 5 28,-51 0-110,-1 0 0,1 1 0,-1-1 0,1 0 0,-1 0 0,1 0 0,-1 0-1,1 0 1,0 0 0,-1 0 0,1 0 0,-1 0 0,1-1 0,-1 1 0,1 0 0,-1 0 0,1 0 0,-1-1 0,1 1 0,-1 0 0,1 0 0,-1-1 0,0 1 0,1 0 0,-1-1 0,1 1 0,-1-1 0,0 1 0,1 0 0,-1-1 0,0 1 0,0-1 0,1 1 0,-1-1 0,0 1 0,0-1 0,0 1 0,0-1 0,1 1 0,-1-1 0,0 0-1,0 1 1,0-1 0,0 1 0,0-1 0,0 0-1,0 1 0,0 0-1,0 0 1,0 0-1,0 0 1,0 0 0,0-1-1,0 1 1,-1 0-1,1 0 1,0 0-1,0 0 1,0 0 0,0-1-1,0 1 1,0 0-1,0 0 1,0 0 0,0 0-1,0 0 1,0 0-1,-1 0 1,1 0 0,0-1-1,0 1 1,0 0-1,0 0 1,0 0 0,0 0-1,-1 0 1,1 0-1,0 0 1,0 0 0,0 0-1,0 0 1,0 0-1,-1 0 1,1 0-1,0 0 1,0 0 0,0 0-1,0 0 1,0 0-1,-1 0 1,1 0 0,0 0-1,0 0 1,0 0-1,0 0 1,0 0 0,0 0-1,-1 1 1,1-1-1,-11 0 18,0-1-93,0 1 0,0 0 0,-19 4 0,9 6-107,11-7 141,-8 3-14,15-3 40,0 0 0,0 0 0,0 0 0,0 1 0,1-1 0,-1 1 0,1 0 0,0 0-1,0 0 1,0 0 0,1 0 0,-1 0 0,1 0 0,0 1 0,0-1 0,0 0 0,1 8-1,0 0-24,-1-4 42,1 1 0,1-1-1,-1 0 1,1 1 0,4 12 0,-4-18 36,0-1-1,0 1 1,0 0 0,1-1 0,-1 0-1,1 1 1,0-1 0,0 0-1,0 0 1,0 1 0,0-2 0,0 1-1,0 0 1,1 0 0,-1-1-1,1 1 1,-1-1 0,1 0 0,0 0-1,4 2 1,-2-1 25,-4-2-54,1 1-1,-1-1 1,0 1-1,0-1 1,0 0-1,1 1 0,-1-1 1,0 0-1,0 0 1,1 0-1,-1 0 1,0 0-1,2 0 0,3-9-26,-1-1-28,20-1-28,-22 8 69,-1-1-1,1 1 1,0-1 0,-1 0 0,0 1 0,0-1 0,0 0 0,-1 0 0,1-1-1,1-6 1,7-17-2,-7 22 33,0-1 0,-1 0-1,0 0 1,0-1 0,-1 1 0,2-11 0,-2-45 186,-1 42-227,0-176 1194,-2 230-931,1-22-246,1 0 0,0-1 1,0 1-1,1 0 0,3 14 0,7 8 89,-7-19-53,-3-5-22,1-1-1,1 1 0,0-1 1,0 1-1,0-1 0,1 0 0,0-1 1,8 11-1,-8-11 24,2 0 0,-1-1 0,1 0 0,0 0 1,0 0-1,1-1 0,-1 0 0,13 7 0,-14-10-19,0-1-1,0 0 1,0 0 0,6 0-1,4 1 22,7 2 3,-7-1-66,1 0 1,0-1-1,-1-1 1,1 0-1,0-1 0,16-3 1,-13-1 54,1-1 0,-1-1 0,0 0 0,-1-2-1,18-9 1,-34 16-18,0 0-1,0 0 1,0 0-1,0 0 1,0 0-1,0-1 1,0 1-1,0-1 1,-1 1-1,1-1 0,-1 0 1,1 0-1,-1 1 1,3-5-1,-3 2 43,0-1 0,0 1-1,-1-1 1,1 0-1,-1 0 1,0-8 0,0 12-35,0 0 1,0 0 0,0-1 0,0 1-1,0 0 1,-1 0 0,1-1-1,0 1 1,-1 0 0,1 0 0,-1-1-1,1 1 1,-1 0 0,1 0-1,-1 0 1,0 0 0,0 0 0,1 0-1,-1 0 1,0 0 0,-2-1-1,2 1 6,-1 0-1,0 1 0,0-1 0,1 0 0,-1 1 0,0-1 0,0 1 0,0 0 0,0 0 1,0-1-1,1 1 0,-5 1 0,-2 0 41,-1 0 1,0 1-1,1 1 1,-15 5-1,13-4-24,1 0 1,-1 1-1,-12 8 0,19-11-70,-1 1 0,1 0-1,-1 0 1,1 1 0,0-1 0,0 1 0,1-1-1,-1 1 1,-2 7 0,3-9 18,1 0 0,0 0 1,0 1-1,1-1 0,-1 0 1,0 1-1,1-1 0,0 1 1,-1-1-1,1 0 0,0 1 0,0-1 1,0 1-1,1 3 0,1-1 22,0 0 0,0-1 0,0 1 0,0-1 0,4 6-1,-2-3 4,-1-2 20,0 0 0,1 0 0,-1-1 0,1 1 0,0-1 0,0 0 0,1 0 0,-1 0 0,1 0 0,0-1 0,0 0 0,0 0 0,0 0 0,0-1 0,1 1 0,9 1 0,0 1-242,0-1 0,0 0 0,1-2 0,-1 0 1,1 0-1,23-2 0,27 0-835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83 116 2496,'-27'-14'784,"7"1"-209,20 12-517,-1 1 0,0-1 0,1 1 0,-1-1 1,0 1-1,1-1 0,-1 1 0,0 0 0,0-1 1,1 1-1,-1 0 0,0 0 0,0-1 0,0 1 1,1 0-1,-1 0 0,0 0 0,0 0 0,-1 0 1,-3-3 783,-6-8 155,8 9-378,3 2-570,0 0-33,0 1 1,0-1-1,0 1 1,0-1-1,0 1 1,0-1-1,0 1 1,0-1 0,0 1-1,0-1 1,0 0-1,0 1 1,0-1-1,0 1 1,1-1 0,-1 1-1,0-1 1,0 0-1,0 1 1,1-1-1,-1 0 1,0 1 0,1-1-1,-1 0 1,0 1-1,1-1 1,-1 0-1,0 1 1,1-1-1,-1 0 1,1 0 0,-1 1-1,0-1 1,1 0-1,-1 0 1,1 0-1,9 2 77,1-1 0,-1 0 0,0-1-1,14-1 1,7 1 73,79-7 415,-40 0-426,-7 3-94,117-11 6,-62-2 67,100-12 164,-46 25 117,-112 5-1529,-41-1 325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1152,'-16'0'416,"16"0"-320,0 16 0,0-16 832,16 16-512,-16 1 896,0 16-736,-16 16 416,16-17-576,0 34 32,0 0-256,-17-1 96,17 1-160,-16-1 160,16-16-192,-16-16 256,16 0-224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2304,'-17'-16'2144,"20"32"-1024,27 47-75,-19-37-696,1-1 1,21 33-1,-7-14-106,10 16-14,16 5 63,-25-32 29,-22-27-247,1 0-1,-1-1 1,1 1-1,8 4 0,13 12 334,-15-5-198,-11-15-169,0 0 0,0 0 0,0-1 0,0 1 0,0 0 1,0-1-1,0 1 0,1-1 0,-1 1 0,1-1 0,-1 0 1,1 1-1,-1-1 0,1 0 0,0 0 0,-1 0 0,1 0 1,0-1-1,0 1 0,0 0 0,0-1 0,0 0 1,0 1-1,0-1 0,2 0 0,5 1 142,-6-1-114,-1 0 0,0 1 0,1-1 0,-1 0 0,0 0 0,1 0 0,-1-1 0,0 1 0,1 0 0,-1-1 0,0 0 0,0 1 0,1-1 0,-1 0 0,0 0 0,0-1 0,0 1 0,0 0 0,0 0-1,0-1 1,-1 1 0,1-1 0,2-3 0,1-4 78,0 0 1,6-19-1,4-5-147,-8 19-8,-3 7 11,0 0 0,-1-1 1,3-8-1,5-47 110,11 1-11,-16 27 0,-4 18-47,1 2 9,8-23 1,-7 28-68,-1 0-1,0 1 1,-1-1 0,0 0-1,0-17 1,-2 24-75,0 1 0,0-1 0,0 0 0,0 0 0,1 1 0,-1-1 0,1 0-1,0 1 1,0-1 0,0 0 0,1-3 0,0 4-371,0 0 0,0 0 0,0 1 0,0-1-1,0 0 1,0 1 0,0-1 0,1 1 0,4-2-1,9-11-2055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3904,'-41'27'1253,"40"-27"-1222,0 1 0,1-1-1,-1 1 1,0-1 0,0 1-1,1-1 1,-1 1 0,0-1-1,1 1 1,-1 0-1,1 0 1,-1-1 0,1 1-1,-1 0 1,0 1 0,-7 19 484,-9 40 0,15-50-441,-4 13 127,1 1 0,1 1 1,0 43-1,4-47-158,2-1 0,0 1 0,7 28 0,24 58 35,-30-98-77,11 36 31,-13-39 29,0 1 0,1-1 1,0 0-1,1 0 0,4 9 1,-6-14 35,-1 1 1,1-1-1,-1 0 0,1 1 1,-1-1-1,0 1 1,0-1-1,0 5 0,0-3 19,0-1 129,-3-9-138,3 6-107,-2-4 4,0 0-1,0 1 1,1-1-1,-1 0 1,1 0-1,0 0 1,1 0-1,-1 0 1,1-1 0,-1 1-1,1 0 1,0 0-1,1 0 1,0-5-1,15-101 98,-5 59-26,-7 22-52,-3 12-47,2 1-1,0-1 1,5-16-1,6-14-65,-13 41 41,1-1 0,-1 0 0,1 1 0,0 0 0,1-1 0,0 1 0,0 0 1,0 0-1,0 0 0,1 1 0,5-6 0,-9 11 50,0-1-1,1 1 1,-1-1-1,1 1 0,-1 0 1,1-1-1,-1 1 1,1 0-1,-1-1 1,1 1-1,-1 0 1,1 0-1,-1-1 1,1 1-1,-1 0 1,1 0-1,-1 0 1,1 0-1,0 0 1,-1 0-1,1 0 1,-1 0-1,1 0 1,0 0-1,-1 0 1,1 0-1,-1 1 1,1-1-1,-1 0 1,1 0-1,-1 0 1,1 1-1,-1-1 1,2 1-1,-1 0 23,0 0 0,0 0 1,0 0-1,0 0 0,0 0 0,0 1 0,0-1 1,-1 0-1,1 1 0,1 2 0,3 28 473,7 7-197,-8-25-215,0 0-1,3 18 0,-3-4-20,-3-11-13,2 0-1,0 0 1,6 16 0,-2-9-2,0-1 112,11 23 0,-17-45-137,0 1 0,-1-1 1,1 1-1,0-1 0,0 0 1,0 1-1,0-1 1,0 0-1,0 0 0,0 0 1,1 0-1,-1 0 0,0 0 1,1 0-1,-1 0 0,1 0 1,-1 0-1,1-1 1,-1 1-1,1-1 0,-1 1 1,1-1-1,0 0 0,-1 1 1,1-1-1,-1 0 0,1 0 1,0 0-1,-1 0 1,1 0-1,0-1 0,-1 1 1,1 0-1,-1-1 0,3 0 1,2-2 34,-1 1 0,0-1 0,0 0 1,0 0-1,0-1 0,0 0 0,7-6 0,-5 2-14,-1 0-1,0 0 0,0 0 1,0-1-1,-1 0 0,5-12 1,-4 10-6,21-41 15,-5-8-224,-8 28 91,-8 21 31,-1-1 0,0 0 0,-1-1 0,5-22 0,-6 14 0,-1 3-70,1 1 0,8-28 1,3 1-165,-8 28-223,-6 15 492,0 1-1,0 0 0,0 0 1,0-1-1,0 1 1,0 0-1,1 0 1,-1 0-1,0-1 1,0 1-1,0 0 1,0 0-1,1 0 0,-1 0 1,0-1-1,0 1 1,0 0-1,1 0 1,-1 0-1,0 0 1,0 0-1,1 0 0,-1 0 1,0 0-1,0-1 1,1 1-1,0 1-9,0 0 0,0 0 0,0 0 0,0 0-1,0 0 1,-1 0 0,1 0 0,0 0 0,-1 0-1,1 0 1,0 0 0,-1 0 0,1 2 0,2 2 98,-1 1 1,0 0 0,0 0 0,-1 0 0,3 11-1,-2 0 155,4 6 60,-4-12-131,0 0 1,0 0-1,0 17 1,-2-1 21,-1-1 12,5 33 1,1-27-91,-2-9 52,2 37 1,-4-34-155,-1-7 173,0-1-1,-5 37 1,5-51-405,-1 0 0,0 0 0,0 0 0,0-1 0,-1 1 0,1 0 0,-1-1 0,0 1 0,0-1-1,0 0 1,0 0 0,0 0 0,-1 0 0,0 0 0,1 0 0,-1 0 0,0-1 0,-1 0 0,-4 4 0,-8 7-1597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2656,'0'17'960,"0"-17"-736,16 32-64,-16-15 832,0 16-576,17-17 608,-17 17-576,0 0-32,16 16-256,-32-17 384,16-15-288,0 16 96,-17-17-224,1 0 224,16 1-224,-16-1 96,16-16-128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3392,'-17'0'1248,"17"0"-960,0 33-64,0-16 1536,0-1-992,0 0 608,0 17-800,0 16 96,0-16-384,17 0-96,-1 0-128,-16-17 576,0 17-352,0-17-960,0 1 352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2720,'0'0'891,"0"3"-545,0 24 604,-3-21-465,3-6-455,-2 2 12,1-1 0,0 0 0,0 0 0,0 1 0,0-1-1,0 0 1,0 1 0,0-1 0,1 1 0,-1-1 0,1 1 0,-1-1 0,1 1 0,-1 0 0,1-1 0,0 1 0,0 0 0,-1-1 0,2 4 0,-2 0 45,0 1 0,0 0 0,0 0-1,-4 9 1,3-10-29,1 1 1,-1 0-1,1 0 0,-1 9 0,2 31 223,0-32-157,0-19 191,3-1-229,-2 5-74,0-1 0,1 1 0,-1-1 1,0 1-1,0-1 0,0 0 0,-1 1 0,1-1 1,0 0-1,-1 0 0,1 1 0,0-4 1,1-31-92,-2 31 52,0-2 22,1 1 0,0-1-1,1 1 1,2-9 0,-2 10 26,0-1 0,-1 1 1,0-1-1,1-5 0,-2 11-20,0-1 0,0 1 0,0 0-1,0-1 1,0 1 0,0 0 0,0-1 0,0 1-1,0 0 1,0-1 0,0 1 0,0 0 0,0-1 0,0 1-1,0 0 1,1-1 0,-1 1 0,0 0 0,0-1-1,0 1 1,0 0 0,1 0 0,-1-1 0,0 1 0,1 0-1,0-2-22,0 1 0,1 0 0,-1-1 0,0 1 0,0-1 0,0 0 0,0 1 0,0-1 0,-1 0 0,1 0 0,0 1 0,-1-1 0,1 0 0,-1-3 0,0 5 18,0 0 0,0 0 0,0 0 0,0 0 0,0 0 0,0 0 0,0 0 0,0 0 0,0 0 0,0-1 0,0 1-1,0 0 1,0 0 0,0 0 0,0 0 0,0 0 0,0 0 0,0 0 0,0 0 0,0 0 0,0 0 0,0-1 0,0 1 0,0 0 0,0 0 0,1 0 0,-1 0 0,0 0 0,0 0 0,0 0 0,0 0 0,0 0 0,0 0 0,0 0 0,0 0 0,0 0 0,0 0 0,0 0 0,0 0 0,1 0 0,-1-1 0,0 1 0,0 0 0,0 0 0,0 0 0,0 0 0,0 0 0,0 0 0,0 0 0,0 0 0,1 0 0,-1 0 0,0 1 0,0-1-1,0 0 1,0 0 0,1 0 28,1 0-1,-1 0 0,0 0 1,1 0-1,-1 1 0,0-1 1,1 0-1,-1 1 0,0-1 1,0 1-1,0 0 0,1-1 1,-1 1-1,0 0 0,0 0 1,0 0-1,0 0 0,0-1 1,0 1-1,-1 1 0,1-1 1,0 0-1,0 1 0,5 12 79,8-6-65,-13-6-25,1 1 0,0-1 0,0 1 0,-1 0 0,1 0 0,-1-1 0,1 4 0,-1-3-6,-1-3-1,0 1 0,0 0-1,0 0 1,0-1-1,0 1 1,1 0-1,-1 0 1,0-1 0,0 1-1,1 0 1,-1-1-1,0 1 1,1 0-1,-1-1 1,1 1-1,-1-1 1,1 1 0,-1-1-1,1 1 1,-1-1-1,1 1 1,-1-1-1,1 1 1,0-1-1,-1 0 1,2 1 0,5 2 30,7 8 51,-14-11-81,1 1 0,-1-1 1,0 0-1,0 0 0,1 1 1,-1-1-1,0 0 0,0 0 1,1 1-1,-1-1 0,0 0 1,0 0-1,0 1 0,0-1 1,1 0-1,-1 1 1,0-1-1,0 0 0,0 1 1,0-1-1,0 0 0,0 1 1,0-1-1,0 0 0,0 1 1,0-1-1,0 1 0,0-1 1,0 0-1,0 1 0,0-1 1,0 0-1,-1 1 0,1-1 1,0 0-1,0 0 0,0 1 1,-1 0-1,2 0 75,1-9 330,-1 7-394,0 1 0,-1 0-1,1-1 1,0 1 0,-1 0-1,1 0 1,0-1 0,-1 1-1,1 0 1,0 0-1,-1 0 1,1 0 0,0 0-1,0 0 1,-1 0-16,6-3 0,-5 2-7,0 0 0,0 0 0,1-1 0,-1 1-1,0-1 1,0 1 0,0-1 0,-1 1 0,1-1 0,0 1 0,-1-1 0,1 0 0,-1 1-1,1-1 1,-1 0 0,0 1 0,0-4 0,1 3 11,-1 1-1,0-1 1,0 0 0,0 1-1,1-1 1,-1 0 0,1 1 0,0-1-1,-1 0 1,1 1 0,0-1-1,0 1 1,1-2 0,3-6 3,5-12-69,-8 15 63,0 1-1,1-1 1,0 1-1,0 0 1,7-9-1,-10 13-14,1 1 0,-1-1 0,1 1 0,-1 0-1,1-1 1,0 1 0,-1 0 0,1 0 0,-1-1 0,1 1 0,-1 0 0,1 0-1,0 0 1,-1 0 0,1 0 0,0 0 0,-1 0 0,1 0 0,0 0 0,-1 0-1,1 0 1,-1 0 0,1 0 0,0 0 0,0 1 0,-1-1 13,0 0 11,0 0 0,1 0 0,-1 0 0,0 0 0,0 0 0,0 0-1,0 0 1,0 0 0,0 0 0,0 0 0,0 0 0,0 0 0,0 0 0,1 0 0,-1 0 0,0 0 0,0 0 0,0 0 0,0 0-1,0 0 1,0 0 0,0 0 0,0 0 0,0 0 0,0 0 0,0 0 0,1 0 0,-1 0 0,0 0 0,0 0 0,0 0-1,0 0 1,0 1 0,0-1 0,0 0 0,0 0 0,0 0 0,0 0 0,0 0 0,0 0 0,0 0 0,0 0 0,0 0-1,0 0 1,0 1 0,0-1 0,0 0 0,0 0 0,0 0 0,0 0 0,0 0 0,0 0 0,0 0 0,0 0 0,0 0-1,0 1 1,0 6 256,0-1-183,0-1 1,0 0-1,0 1 1,3 8-1,3 2 27,-5-13-60,0 1 0,1-1 0,-1 1 0,-1 0 0,1-1 0,0 1 0,-1 0 0,0 3 0,0-4-22,0 1-1,0-1 1,1 0 0,-1 0-1,0 0 1,1 1 0,0-1-1,0 0 1,0 0 0,0 0-1,1 0 1,-1-1 0,1 1-1,-1 0 1,4 3 0,-2 1 32,0-1 1,0 1-1,2 8 1,-3-10-77,-1-1 1,1 1-1,0 0 1,0 0-1,1-1 1,4 7-1,-6-10-101,0 0-1,0-1 1,0 1-1,1 0 1,-1-1-1,0 1 1,0-1-1,1 1 1,-1-1 0,1 0-1,-1 1 1,0-1-1,1 0 1,-1 0-1,1 0 1,2 0-1,17-4-1208,-19 3 1033,0 0 0,0 0 0,0 0 0,-1 0-1,1-1 1,0 1 0,-1 0 0,1-1 0,1-1-1,-3 3 293,16-16-1956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0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4800,'14'-14'1557,"-11"12"-954,-3 4-182,0-1-369,0 0-1,0 0 1,0-1-1,0 1 1,0 0-1,0-1 1,0 1 0,0 0-1,0 0 1,1-1-1,-1 1 1,0 0-1,1-1 1,-1 1-1,5 3 193,-5-4-228,0 0-1,0 0 1,0 1 0,0-1 0,0 0 0,0 0 0,1 0 0,-1 0 0,0 0-1,0 0 1,0 0 0,0 0 0,0 0 0,0 1 0,0-1 0,1 0-1,-1 0 1,0 0 0,0 0 0,0 0 0,0 1 0,0-1 0,0 0-1,0 0 1,0 0 0,0 0 0,0 0 0,0 1 0,0-1 0,0 0-1,0 0 1,0 0 0,0 0 0,0 0 0,0 1 0,0-1 0,0 0-1,0 0 1,0 0 0,0 0 0,0 0 0,-1 1 0,1-1 0,0 0-1,0 0 1,0 0 0,0 0 0,0 0 0,0 0 0,-1 1 0,-4 8 398,5-8-354,-1 1-1,0 0 0,1 0 1,-1 1-1,1-1 1,0 0-1,0 0 1,0 0-1,0 0 1,0 2-1,1 7 44,-1 52-183,0-62 88,0 0-1,0 1 1,0-1-1,0 0 0,0 0 1,1 1-1,-1-1 0,0 0 1,1 0-1,-1 0 1,1 0-1,0 0 0,-1 0 1,1 1-1,0-1 1,0-1-1,-1 1 0,1 0 1,2 2-1,-1-2 14,0 0 0,1 1 0,-1-1 0,0 0 0,1 0 0,-1 0 0,0-1 0,1 1 0,3 0 0,0 0-4,0-1-1,0 0 1,0 0 0,0 0-1,0-1 1,0 0-1,9-2 1,-9 0 25,1 0 0,-1 0-1,0 0 1,9-8 0,-6 4-27,-7 5-18,0 1-1,-1-1 1,1 1 0,0-1 0,-1 0-1,0 1 1,1-1 0,-1 0-1,0 0 1,0 0 0,0 0 0,0 0-1,-1-1 1,1 1 0,-1 0-1,1 0 1,-1 0 0,1-1-1,-1-2 1,0 4 5,0-1-1,0 0 0,0 0 1,0 1-1,0-1 1,-1 0-1,1 1 0,-1-1 1,1 0-1,-1 1 1,1-1-1,-1 0 0,0 1 1,0-1-1,1 1 1,-1 0-1,-1-1 1,1 1-1,0 0 0,0-1 1,0 1-1,-1 0 1,-1-1-1,-30-15 26,32 17-27,-1-1 0,1 1 0,0-1 0,-1 1 0,1 0 0,-1 0 0,1-1 0,-1 1 0,-1 1 0,2-2 0,0 1 0,0 0 0,0 0 0,0 0 0,1 0 0,-1 1 0,0-1 0,0 0 0,0 0 0,0 0 0,0 1 0,1-1 0,-3 1 0,3 0 0,-1 0 0,1 0 0,0-1 0,-1 1 0,1 0 0,0 0 0,0 0 0,0 0 0,-1 0 0,1 0 0,0-1 0,0 1 0,1 2 0,-2-2 0,1-1 1,0 1 0,0-1 0,0 1-1,0 0 1,1-1 0,-1 1 0,0 0-1,0-1 1,0 1 0,0-1 0,1 1-1,-1 0 1,0-1 0,1 1-1,-1-1 1,0 1 0,1-1 0,-1 1-1,1-1 1,-1 1 0,0-1 0,1 0-1,-1 1 1,1-1 0,0 1 0,-1-1-1,1 0 1,-1 0 0,2 1-1,1 0 10,0-1 0,0 0-1,1 0 1,-1 1-1,5-2 1,7 0 27,13 2 66,-16-1-76,0 1 1,0-2 0,1 1 0,-1-2-1,0 0 1,0 0 0,0-1-1,13-5 1,-4 1-15,1 1-1,37-4 1,-19 3-8,-27 4-5,-5 2 0,0-1 0,0 0 0,0 0 0,-1-1 0,9-3 0,3-3 51,-11 5 11,0 1 0,0-2 0,-1 1 0,1-1 0,-1 0 0,10-9 0,-3-3-46,-11 4-171,-4 16 116,0 1-1,0-1 0,0 1 1,-1-1-1,1 1 0,-1-1 1,0 0-1,0 0 0,-3 5 0,-7 14-21,-5 27 45,16-46 1,0 1-1,0 0 1,1 0 0,-1-1 0,1 1 0,0 0 0,0 0 0,1 5 0,-1 1-52,1-8 82,-1 1 0,0-1-1,1 1 1,-1-1 0,1 1 0,0-1 0,0 1-1,0-1 1,0 0 0,0 0 0,1 1-1,-1-1 1,1 0 0,-1 0 0,1-1 0,0 1-1,0 0 1,2 1 0,0 1 39,1-1-1,-1 0 1,1 0-1,0 0 1,0-1-1,6 2 1,-10-3-51,0-1-1,0 1 1,1-1 0,-1 0-1,0 0 1,0 0 0,0 0 0,0 0-1,0 0 1,1 0 0,-1 0-1,0 0 1,0 0 0,0-1-1,0 1 1,0 0 0,0-1-1,0 1 1,0-1 0,0 1 0,0-1-1,0 0 1,0 1 0,2-3-1,4-1-37,0 0 5,-3 2 41,-1 1 0,0-1 0,0 0 0,1 1 0,-1-2 0,-1 1-1,1 0 1,0-1 0,0 1 0,-1-1 0,1 0 0,3-6 0,-4 5 13,1-1 0,-1 1 0,0-1 0,-1 0 0,1 0 1,-1 0-1,1-5 0,2-9 2,7-17-42,-6-13 10,0 22 41,-2 5 33,3-41 0,-6-79 167,0 151-233,-1 2 14,2-1 1,-1 0 0,3 13 0,1-4 33,-1-9-20,-1 0-1,0 0 1,-1 0-1,0 13 0,0-12-19,-1 1-1,1-1 1,1 1-1,0-1 0,7 18 1,-8-23-7,1-1 0,1 1 0,-1-1 1,1 0-1,0 0 0,0 0 0,1-1 0,-1 1 1,1-1-1,0 0 0,0 0 0,1 0 0,8 6 1,-1-4 49,2 0 0,-1-1 0,0 0 0,1-1 0,0-1 1,0 0-1,21 1 0,-17-2 34,9 3-20,-17-2-59,1-2 0,-1 1 0,1-1 0,0 0 0,-1-1-1,15-2 1,73-14 286,-89 13-230,-1 0 0,0 0 1,0-1-1,0 0 1,-1 0-1,1-1 1,-1 0-1,8-7 1,-14 11-48,11-7 77,-10 7-73,0-1 1,0 1 0,0-1 0,0 1 0,0-1 0,-1 0 0,1 0 0,-1 0 0,1 0 0,-1 0 0,1 0 0,1-4 0,-2 3-1,5-12-63,-6 14 27,0 1-1,-1-1 1,1 0-1,0 0 1,0 1-1,0-1 1,-1 0-1,1 1 1,0-1-1,-1 0 1,1 1 0,-1-1-1,1 0 1,-1 1-1,1-1 1,-1 1-1,0-1 1,0 0 15,1 1 0,-1-1 0,1 1 0,-1 0 0,1-1-1,-1 1 1,1 0 0,-1 0 0,1 0 0,-1-1 0,0 1 0,1 0 0,-1 0 0,1 0 0,-1 0 0,0 0 0,1 0 0,-1 0-1,1 0 1,-1 0 0,0 0 0,1 0 0,-1 1 0,1-1 0,-1 0 0,0 0 0,1 1 0,-1-1 0,1 0 0,-1 1 0,0 0 7,0-1 3,0 1-1,0 0 1,-1-1-1,2 1 1,-1 0-1,0 0 1,0 0-1,0 0 0,0 0 1,0 0-1,1 0 1,-1 0-1,0 0 1,1 1-1,-1-1 1,1 0-1,0 0 1,-1 1-1,1 1 1,-2 28 80,2-22-76,0-5-2,1-1 0,-1 1 0,1-1 0,-1 1 0,1-1 0,0 1 0,0-1 0,1 0 0,-1 0 0,1 1 0,-1-1 0,1 0 0,0 0 1,0 0-1,0-1 0,1 1 0,-1-1 0,4 4 0,16 13 287,8-2-75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2144,'0'-28'699,"0"28"-694,0 0 0,0 0 0,0 0 1,1 0-1,-1 0 0,0 0 0,0-1 0,0 1 1,0 0-1,0 0 0,0 0 0,0 0 1,0 0-1,0-1 0,0 1 0,0 0 1,0 0-1,0 0 0,0 0 0,0 0 1,0-1-1,0 1 0,0 0 0,0 0 0,0 0 1,0 0-1,0 0 0,0 0 0,0-1 1,-1 1-1,1 0 0,0 0 0,0 0 1,0 0-1,0 0 0,0 0 0,0 0 0,0-1 1,0 1-1,-1 0 0,1 0 0,0 0 1,0 0-1,0 0 0,0 0 0,0 0 1,-1 0-1,1 0 0,0 0 0,0 0 1,0 0-1,0 0 0,-1 0 0,-10 0 241,9 0 340,-1 3-212,1-2-334,1 0-26,0 1 1,0-1-1,0 0 1,0 0 0,0 1-1,0-1 1,0 1-1,0-1 1,1 1 0,-1-1-1,1 1 1,-1-1-1,1 1 1,-1 0 0,1-1-1,0 1 1,0-1-1,0 1 1,0 0 0,0 2-1,0 97 674,0 232 347,0 113-550,1-376-362,-4 135 229,-8-93 48,5-27-112,-5-17-16,9-42-195,2-19 21,-1 1-1,0 0 1,0-1 0,-1 1-1,0-1 1,0 1 0,-6 12-1,-8 12 325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2912,'0'0'923,"0"0"-550,0 2-138,0-1-223,0-1 1,0 1 0,0-1 0,0 1 0,0-1 0,0 1 0,0-1 0,0 0 0,0 1 0,0-1 0,0 1 0,0-1 0,0 1 0,1-1 0,-1 0 0,0 1 0,0-1 0,0 1 0,1-1 0,-1 0-1,0 1 1,1-1 0,-1 0 0,0 1 0,1-1 0,-1 0 0,0 1 0,1-1 0,-1 0 0,0 0 0,1 0 0,-1 1 0,1-1 0,-1 0 0,1 0 0,-1 0 0,1 0 0,-1 0 0,0 0-1,1 0 1,-1 0 0,1 0 0,-1 0 0,1 0 0,-1 0 0,1 0 0,1 0 10,0 0 0,0 0 0,0 0 0,0 0 0,-1 1 0,1-1 0,0 1 0,3 1 1,2 1 66,0-1 1,0 1 0,0-1 0,0-1 0,0 1-1,15 0 1,53-3 567,-31 0-272,63 2 158,111 15 0,-174-11-516,188 20-18,-160-21-12,134 11 14,138 34 159,-310-43-155,1-1 0,46 0 0,86-5 843,-90 0-358,-75 0-474,-2 0-70,0 1 47,0 0 0,0-1 0,0 1 0,0-1 0,0 1 0,0-1 0,0 1 0,0-1 0,0 1 0,0-1 0,0 1 0,0-1 0,0 1 0,0-1 0,0 1 0,0-1 0,1 1 0,-1-1 0,0 1-1,0-1 1,1 1 0,-1-1 0,0 1 0,1-1 0,-1 0 0,0 1 0,1-1 0,-1 0 0,1 1 0,-1-1 0,1 0 0,-1 1 0,0-1 0,1 0 0,-1 0 0,1 0 0,-1 1 0,1-1 0,0 0 0,-1 0 0,1 0 0,-1 0 0,1 0 0,-1 0 0,1 0 0,0 0 0,2 0 193,-3 0-21,0 0 149,0 0-111,0-1-209,0 1 1,0-1-1,0 1 1,0-1-1,0 1 1,0-1 0,0 1-1,0-1 1,0 1-1,0-1 1,0 1-1,0-1 1,0 1 0,0-1-1,0 0 1,0 1-1,-1-1 1,1 1-1,0 0 1,0-1-1,-1 1 1,1-1 0,0 1-1,-1-1 1,1 1-1,0 0 1,-1-1-1,1 1 1,-1 0-1,1-1 1,-1 1 0,1 0-1,-1-1 1,1 1-1,0 0 1,-1 0-1,0 0 1,1 0 0,-1-1-1,1 1 1,-1 0-1,1 0 1,-1 0-1,1 0 1,-1 0-1,0 0 1,-2 0 53,3 0-75,0-11-524,0 20 344,-2-1 142,-9 14 65,8-11 85,2-7-91,1 0-1,-1 1 1,0-1 0,0 0 0,0 0-1,-1 1 1,0-1 0,-3 5 0,4-6-5,0 0 1,1 0 0,-1 0-1,0 0 1,1 0-1,0 0 1,0 0 0,0 0-1,0 0 1,1 4-1,0 6 20,-2 3 24,0 1-1,-5 29 1,2-27-9,2 1-1,-1 34 1,3 213-136,0-217 124,3 97 188,1-91-137,6 101 226,-11-108-227,4 85 99,2-93-130,4 82 135,-8-64-101,0-13 123,-6 62 0,0-72-51,1-15-99,0 34 0,4-22-796,0-14 150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4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2816,'0'0'917,"0"0"-565,0 0-42,0 0 447,0 0-235,0 0-106,3 3-138,-1-1-224,0-1 0,0 0 0,0 1 0,0-1 0,1 0 0,-1 0 0,0 0 0,1 0 1,-1 0-1,1-1 0,4 1 0,7 2 107,2 2 115,39 7 440,-10-2-261,-21-4-208,38 5 1,-31-9-146,31 4 57,-20 3-81,22 4 20,73-2 110,-49 4-116,-39-5-45,341 25 390,-346-32-373,158 18 56,-136-12-123,14 2-8,-16-1 121,84 2-1,-124-11 21,0 0 0,42 10 0,-52-9-55,-1 0 0,1-2 0,20 0 0,-10-1 547,-21 1-344,-6-3-401,-8-8-1024,8 9-549,3-1-2618,0-11 1290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2144,'0'0'699,"2"0"-417,9 0-63,-8 0 250,-3 0-122,0 0 21,0 0-139,0 2 11,0 0-212,0-2-21,0 1 0,0-1 0,0 0 0,0 1 0,0-1 1,0 1-1,0-1 0,0 1 0,0-1 0,0 0 0,0 1 1,0-1-1,0 1 0,1-1 0,-1 1 0,0-1 0,0 0 0,0 1 1,1-1-1,0 1 0,0 0 33,1-1-1,-1 1 1,1-1-1,-1 0 1,1 1 0,-1-1-1,1 0 1,-1 0-1,1 0 1,2 0-1,48 0 793,-43 0-712,0 0-21,-1 0 1,1 0 0,0-1-1,0-1 1,0 1 0,0-1 0,-1-1-1,1 1 1,-1-2 0,13-6-1,22-12 106,144-68 257,-24 14-265,-109 49-150,56-28 24,152-46 43,-125 52-63,314-142 122,-383 161-138,163-64-70,-50 21 395,-99 40 280,-68 30-378,-28 3-422,14 0 111,-1 0 1,1 0 0,0 0 0,-1 0-1,1 0 1,-1 0 0,1 0 0,0 0-1,-1 0 1,1 0 0,-1 1 0,1-1-1,0 0 1,-1 0 0,1 0 0,-1 0-1,1 1 1,0-1 0,-1 0 0,1 0-1,0 1 1,-1-1 0,1 0 0,0 0-1,0 1 1,-1-1 0,1 0 0,0 1-1,0-1 1,-1 1 0,-7 10-1144,-14 5-1779,22-15 2863,-1 0 0,1-1 0,-1 1 0,1 0 0,-1-1 0,1 1 0,-1 0 0,1 0 0,0 0 0,0-1-1,-1 1 1,1 0 0,0 0 0,0 0 0,0 0 0,0 0 0,0-1 0,0 3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4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1 640 2720,'0'0'891,"0"0"-545,0 0-143,0 0 80,0 0 74,2 0 613,1 0-922,-1-1 0,0 1 0,0-1 0,0 1 0,0-1 0,0 0 0,0 0 0,0 0 0,0 0 0,0 0 0,0 0 0,0-1 0,-1 1 0,1 0 0,0-1 0,-1 0 0,2-1 0,11-10 70,-1 3-58,2 1 1,-1 1-1,26-12 1,9-4 33,119-83 257,-41 23-94,-96 65-192,142-85 151,13 14-103,-124 68-2,-42 16 7,-1-1-1,1 0 1,-1-2-1,32-19 1,-48 25-79,1 1 0,-1 0-1,0 0 1,1 0 0,-1 1-1,1-1 1,-1 1 0,7-2 0,3-1 49,-13 3-76,1 0 1,0 0-1,0-1 0,-1 1 0,1 0 0,-1 0 0,1-1 0,-1 1 0,0 0 0,1-1 0,-1 1 0,0 0 0,0-1 0,0 1 1,0 0-1,0-1 0,0 1 0,-1-2 0,1 2-82,0-2-618,-3 3-1984,-10 0 742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2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2080,'0'-1'29,"0"1"0,0-1-1,0 0 1,0 1 0,0-1 0,0 0 0,0 1 0,0-1-1,1 0 1,-1 1 0,0-1 0,0 0 0,0 1 0,1-1-1,-1 1 1,0-1 0,1 1 0,-1-1 0,1 1 0,-1-1-1,0 1 1,1-1 0,-1 1 0,1-1 0,-1 1 0,2-1-1,-1 1-3,-1-1-1,1 1 0,0-1 0,-1 1 0,1-1 0,-1 0 0,1 1 0,-1-1 0,1 1 0,-1-1 1,1 0-1,-1 0 0,0 1 0,1-1 0,-1 0 0,0 1 0,0-1 0,1 0 0,-1 0 1,0 0-1,0 1 0,0-1 0,0 0 0,0 0 0,0 0 0,0-1 0,0-25 2051,0 24-1089,0 1-378,0 1-593,-1 1-1,1-1 0,0 1 0,0-1 1,0 1-1,1-1 0,-1 1 0,0 0 0,0-1 1,0 1-1,0-1 0,0 1 0,0 0 1,1-1-1,-1 1 0,0-1 0,0 1 0,0 0 1,1-1-1,-1 1 0,0 0 0,1-1 1,-1 1-1,0 0 0,1-1 0,-1 1 0,0 0 1,1 0-1,-1 0 0,1-1 0,6-4 116,-1-6 35,7 6 11,-4 0 35,-8 4-171,1 0-1,-1 0 1,1 0 0,-1 0 0,1 0 0,-1 1 0,1-1-1,0 1 1,-1-1 0,1 1 0,0 0 0,-1-1 0,3 1-1,-2 0-18,-1 0-1,1 0 0,-1 0 0,1-1 1,0 1-1,-1-1 0,1 1 0,-1-1 1,0 1-1,1-1 0,1-1 0,15-6 84,-12 8-68,-1-1-1,1 0 1,9 1-1,-3 0 28,0 0 0,14-3 0,34-8 161,6 6-80,-3-6 16,-11 5-32,-3-5 26,-3 6-74,-10-6-42,-6 5 47,-16 0 84,-13 5-143,0 0 0,1 0 0,-1 0 0,1 1 0,-1-1 0,1 1 0,-1-1 0,1 1 0,0-1 0,-1 1 0,1 0 0,1 0 0,11 0 331,-14 0-354,0 0 0,0 0 1,0 0-1,0 0 0,0 0 0,1 0 0,-1 0 0,0 0 1,0 0-1,0 0 0,0 0 0,0 0 0,0 0 1,0 0-1,0 0 0,0 0 0,1 0 0,-1 0 0,0 0 1,0 0-1,0 0 0,0 0 0,0 0 0,0 0 1,0 0-1,0 0 0,0 0 0,0-1 0,0 1 0,0 0 1,1 0-1,-1 0 0,0 0 0,0 0 0,0 0 1,0 0-1,0 0 0,0 0 0,0 0 0,0 0 0,0 0 1,0-1-1,0 1 0,0 0 0,0 0 0,0 0 1,0 0-1,0 0 0,0 0 0,0 0 0,0 0 0,0 0 1,0-1-1,0 1 0,0 0 0,0 0 0,0-11-67,0 8-421,-2 3 134,0 0 1,1 0-1,-1 0 1,0-1-1,1 1 1,-1 0-1,0-1 1,1 0-1,-1 1 0,1-1 1,-1 0-1,1 0 1,-3-1-1,-4-3-1077,7 4 1249,-1 1-1,1-1 1,-1 1-1,1 0 1,-1-1 0,1 1-1,-1 0 1,1 0-1,-2 0 1,3 0 176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2816,'-14'14'917,"11"-12"-565,3-2-122,0 0 170,0 0-171,0 0-122,0 0 31,3 0 230,1 0-255,-2 0-54,1 0-1,-1 0 1,1 0-1,-1 0 1,1 0-1,-1 1 1,0-1 0,5 2-1,3 3 106,1-1 0,0 0 0,-1-1 0,1 0 0,20 2 0,59 1 269,-13-3-218,-47-1-142,164 9 259,232-11 111,-387 2-342,64 10 1,-91-10 87,0-1 1,20-1 0,-22 0-93,-5 0 149,-8 0-118,-13 0-19,7 1-113,-1-1 1,1 0-1,-1-1 0,-12-2 0,13 0 29,8 3-22,0-1 1,0 1 0,1-1 0,-1 1 0,0 0 0,0 0 0,0-1 0,0 1-1,0 0 1,0 0 0,0 0 0,0 0 0,0 0 0,0 0 0,0 1 0,0-1 0,0 0-1,0 0 1,0 1 0,0-1 0,0 0 0,0 1 0,0-1 0,1 1 0,-1-1-1,-1 2 1,2-2-5,-3 1-25,0 0-1,1-1 0,-1 1 1,0-1-1,1 1 0,-1-1 1,0 0-1,0 0 0,1 0 1,-4-1-1,3 4 64,-16 9-178,14-10 142,1 0 1,0 1 0,0-1-1,-6 7 1,2-2 10,0 0 1,0 0-1,0 0 1,-1-1-1,-16 9 1,14-9-60,0 0 0,0 1 1,-11 9-1,10-7 40,-1-1-1,-1-1 1,1 0-1,-27 9 1,22-9 42,0 0 1,1 2-1,-24 15 1,-13 8 142,10-13-52,34-15-141,-1 0 0,1 0 0,0 1 0,0 1 0,1 0 0,-15 11 0,23-17 16,1 0 0,0-1-1,-1 1 1,1-1 0,0 0 0,0 1 0,-1-1-1,1 1 1,0-1 0,0 1 0,0-1 0,0 1-1,0-1 1,0 0 0,0 1 0,0-1 0,0 0-1,0 1-3,0-1-2,0 1 0,0 0 0,0 0 1,0 0-1,0 0 0,0 0 1,0-1-1,0 1 0,0 0 0,0 0 1,0 0-1,0 0 0,0 0 0,0-1 1,0 1-1,1 0 0,-1 0 0,0 0 1,0 0-1,0 0 0,0 0 0,0 0 1,0 0-1,0-1 0,0 1 0,1 0 1,-1 0-1,0 0 0,0 0 0,0 0 1,0 0-1,0 0 0,1 0 1,-1 0-1,0 0 0,0 0 0,0 0 1,0 0-1,0 0 0,1 0 0,-1 0 1,0 0-1,0 0 0,0 0 0,0 0 1,0 0-1,0 0 0,1 0 0,-1 0 1,0 0-1,0 0 0,0 1 0,0-1 1,3 0-104,-1 0-1,1 0 1,-1 0 0,1-1 0,-1 1 0,1-1 0,-1 1 0,0-1-1,1 0 1,-1 0 0,0 0 0,0 0 0,0 0 0,1-1 0,-1 1-1,0 0 1,2-4 0,15-11-1951,11 0 657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 0 2496,'0'0'784,"0"0"-464,0 0-53,0 0 389,0 3-219,0 8-122,0-8-118,0-3 59,0 0 74,0 0 545,0 0-352,3 2-491,8 9-80,-11-11 49,1 1 1,-1-1 0,0 0 0,1 1-1,-1-1 1,0 0 0,0 1-1,1-1 1,-1 0 0,0 1-1,0-1 1,1 1 0,-1-1-1,0 0 1,0 1 0,0-1 0,0 1-1,0-1 1,0 1 0,1-1-1,-1 1 1,0-1 0,0 1-1,-1-1 1,1 0 0,0 2-1,1 3 50,6-1 96,-2 0 7,-3 9-29,-3-2-31,1-5-43,0 0 0,0-1 0,0 1 0,1 0 0,2 9 0,24 174 397,-22-108-330,6-1 79,-5-12-42,5-3 69,-6 4-139,6 7-186,-5-7 79,-2-36 117,0-3 68,1 35 1,-5 132 449,0-195-599,0 0-1,1 0 1,-1 0 0,0 0 0,1 0-1,-1 0 1,1-1 0,-1 1 0,1 0-1,0 0 1,0 0 0,2 3-1,-2-4-9,0 1 0,0-1 0,0 1 0,-1-1 0,1 1 0,0-1 0,-1 1 0,1 0 0,-1-1 0,0 1 0,0 0-1,1 2 1,-1-2-8,0 0 1,0 0-1,0-1 0,1 1 0,-1 0 0,1-1 0,-1 1 1,1 0-1,-1-1 0,1 1 0,0-1 0,0 1 0,0-1 0,0 1 1,0-1-1,0 0 0,2 2 0,0 0 143,-3-3-11,0 0 32,0 0-22,0 3 65,0-3-196,0 1 0,0-1 0,0 1 0,0-1 1,0 1-1,0 0 0,0-1 0,0 1 0,0-1 0,0 1 0,0-1 0,-1 0 0,1 1 1,0-1-1,0 1 0,-1-1 0,1 1 0,0-1 0,-1 1 0,1-1 0,0 0 0,-1 1 1,1-1-1,0 0 0,-1 1 0,1-1 0,-1 0 0,1 0 0,-1 1 0,1-1 0,-1 0 1,1 0-1,-1 0 0,1 0 0,-1 1 0,1-1 0,-1 0 0,1 0 0,-1 0 0,1 0 1,-2 0-1,2 0-6,0 0 1,0 0 0,0 0 0,0 0 0,0 0-1,0 0 1,0 0 0,0 0 0,0 0-1,-1 0 1,1 0 0,0 0 0,0 0 0,0 0-1,0 0 1,0 0 0,0 0 0,0 0-1,0 0 1,0 0 0,0 0 0,-1 0 0,1 0-1,0-1 1,0 1 0,0 0 0,0 0-1,0 0 1,0 0 0,0 0 0,0 0 0,0 0-1,0 0 1,0 0 0,0 0 0,0 0-1,0 0 1,0 0 0,0-1 0,0 1 0,-1 0-1,1 0 1,0 0 0,0 0 0,0 0-1,0 0 1,0 0 0,0 0 0,0 0 0,0 0-1,0-1 1,0 1 0,1 0 0,-1 0-1,0 0 1,0 0 0,0-11 41,0 8-33,-1 3-15,1 1 0,-1-1-1,1 0 1,-1 0 0,1 0-1,-1 0 1,0 0 0,1 0-1,-1 0 1,1 0 0,-1 0-1,1 0 1,-1 0 0,1-1-1,-1 1 1,1 0 0,-1 0-1,1 0 1,-1-1 0,1 1-1,-1 0 1,1 0 0,0-1-1,-1 1 1,1-1 0,-1 1-1,1 0 1,0-1 0,-1 1-1,1-1 1,0 1 0,0-1-1,-1 1 1,1 0 0,0-1-1,0 1 1,0-1 0,-1 0-1,1 1 1,0-1 0,0 1-1,0-1 1,0 1 0,0-1-1,0 1 1,0-1 0,-2-5-49,-9-5 118,8 8-32,3 3-144,-3 0-37,3 0 139,-1 0-1,1 0 1,-1 0 0,1 0-1,0 0 1,-1 0 0,1 0-1,-1 0 1,1 1 0,-1-1 0,1 0-1,0 0 1,-1 0 0,1 0-1,-1 1 1,1-1 0,0 0-1,-1 0 1,1 1 0,0-1-1,-1 0 1,1 0 0,0 1-1,-1-1 1,1 0 0,0 1-1,0-1 1,-1 1 0,1-1 0,0 1-1,-5 6-64,-9-1 150,-35 24 117,33-23-153,5-2-46,0 1-1,-17 11 0,-176 155-212,198-166 200,-144 138-92,107-106 125,-75 72 86,51-49-88,-128 91-1,182-144 47,0 0 0,0-1 0,-26 10 0,5-2 115,-7 12-12,31-22-138,1 0-1,-1 0 0,0-1 1,0 0-1,-1-1 0,1 0 1,-1-1-1,-18 2 0,10-4 17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2442 50 2144,'-27'-14'699,"27"14"-691,0 0 0,-1 0 0,1 0 0,0 0 0,0 0 0,-1 0 0,1 0 0,0 0 0,0 0 0,0 0 0,-1-1 0,1 1 1,0 0-1,0 0 0,0 0 0,-1 0 0,1 0 0,0-1 0,0 1 0,0 0 0,0 0 0,0 0 0,-1-1 0,1 1 0,0 0 1,0 0-1,0 0 0,0-1 0,0 1 0,0 0 0,0 0 0,0 0 0,0-1 0,0 1 0,0-11 387,0 8 858,-3 0-293,1 1-851,-1 1 0,1-1 0,-1 1 0,1 0 0,-1 0 0,1-1 0,-1 1 0,0 1 0,0-1 0,1 0 0,-1 1 0,0 0-1,0-1 1,0 1 0,0 0 0,0 0 0,1 1 0,-1-1 0,0 1 0,-3 0 0,-12 10 246,11-5-251,-94 76 669,55-47-563,-3-2 0,-58 30-1,-54 19 85,47-14-144,67-38-98,-64 37 70,-152 98 103,-144 95 170,-107 78-203,394-242-86,22-25-42,16-11-341,19-22-1094,55-32 1038,-1 1-1,-12 13 0,21-20 333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2304,'-38'0'1051,"36"0"-1007,-1 0 0,1 0 0,-1 0 0,1 1 0,0-1 0,-1 1 0,1-1 0,0 1 0,-1 0 0,-3 2 0,0 2 184,0-1 0,0 1 1,-9 9-1,-21 30 462,-7 8-42,27-37-496,9-9-116,0 1 0,0 0 0,1 0 0,0 0 0,-5 9 0,10-13-24,-1 0-1,1 1 0,1-1 0,-1 0 0,0 5 0,-1 4 40,-4 7 80,4-14-81,1 0 1,-1 1-1,1-1 0,0 0 0,0 1 0,0-1 1,1 1-1,0-1 0,0 1 0,0-1 0,1 1 1,2 8-1,-2-11-20,0 0-1,1 0 1,0 0 0,-1 0 0,1 0-1,0 0 1,0 0 0,1-1 0,-1 1 0,1-1-1,-1 0 1,1 1 0,0-1 0,-1-1-1,1 1 1,0 0 0,0-1 0,1 1 0,2 0-1,8 2 85,-1 0 1,1-1-1,19 1 0,-15-1-73,36 8 124,6-6 1,-8 6-38,-40-9-90,7 1 60,30 8 0,-46-10-91,0 0 0,0 0 0,0 0 0,1-1 0,-1 1 0,0-1 0,1 0-1,-1 0 1,5-1 0,6 0 692,-16-2-288,-15-20 12,11 14-347,0 0 0,-14-15 0,-48-61-1240,59 74 728,3 2-246,0 0 1,1 0-1,0-1 0,-6-16 1,9 7-903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7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3072,'-55'13'976,"31"-8"1055,37-7-1038,-9 2-927,0 0 0,0-1 1,0 0-1,0 0 1,0 0-1,0 0 0,4-2 1,-5 2-49,0-1 0,1 1 0,-1 0 1,0 1-1,0-1 0,1 0 0,-1 1 1,0 0-1,1 0 0,-1 0 0,0 0 1,7 1-1,6 2 23,51 13 145,-61-15-160,0 1 0,-1 0-1,1 0 1,-1 1 0,0-1-1,1 1 1,-1 0 0,7 7-1,-11-9-9,0 0-1,0 0 1,-1 0-1,1 0 1,0 1-1,-1-1 1,1 0-1,-1 0 1,0 1-1,1-1 1,-1 0-1,0 1 1,0-1-1,0 0 1,0 1-1,0-1 1,0 0-1,0 2 0,-1 0 5,1 0-1,-1 1 1,0-1-1,1 0 1,-4 5-1,-1 0 14,-1 0-1,-1 0 1,0 0 0,0-1-1,0 0 1,0 0 0,-14 8-1,-18 18 128,-2 13-48,23-29-109,-1-2 0,0 0-1,-1-1 1,-1-1 0,-24 12-1,42-24-12,0 0-1,1 1 1,-1-1-1,1 1 1,0 0-1,-1 0 1,1-1-1,-4 6 1,5-6-11,0 1 1,0 0-1,0-1 0,1 1 1,-1 0-1,1 0 1,-1 0-1,1 0 0,-1 0 1,1 0-1,0-1 0,0 5 1,0-4 0,0 0-1,0-1 1,0 1 0,0 0 0,0-1 0,1 1 0,-1 0-1,1-1 1,-1 1 0,1 0 0,0-1 0,-1 1-1,1-1 1,0 1 0,0-1 0,2 3 0,3 4-59,1 1 53,0 0 0,1 0-1,-1-1 1,1-1-1,1 1 1,0-1 0,0-1-1,10 6 1,16 12-19,-9-6 17,-6-5-5,0 1-1,23 23 1,-8 6-31,-30-37 108,-1-1 1,0 1 0,0 0 0,-1 0-1,1 0 1,-2 0 0,4 7 0,-5-8 67,0 0 1,0 0 0,-1 1 0,0-1 0,0 0 0,0 0 0,0 0 0,-1 0 0,1 0 0,-3 8 0,1-9 8,1 1-1,-1-1 1,0 0 0,0 1 0,0-1 0,0 0 0,-1 0 0,0-1 0,0 1-1,0-1 1,0 1 0,0-1 0,-1 0 0,1 0 0,-1 0 0,0 0-1,-6 2 1,5-2 33,0-1 0,0 0-1,0 0 1,-1-1-1,1 1 1,0-1 0,-1 0-1,1-1 1,-1 1-1,0-1 1,1 0 0,-1-1-1,1 1 1,-9-3 0,12 2-120,-1 1 1,1-1-1,0 0 1,0 0-1,0 0 1,0 0-1,0 0 1,0 0-1,0-1 1,1 1 0,-1-1-1,0 1 1,1-1-1,-3-3 1,1 0 25,0-1 0,0 1 1,-4-11-1,5 9-19,0 1-49,0 1 0,1-1 0,-1 0 1,2 0-1,-1 1 0,1-1 1,-1 0-1,1 0 0,1 0 1,-1 0-1,1 0 0,1 0 1,-1 1-1,1-1 0,-1 0 1,2 1-1,-1 0 0,4-7 1,5-7-24,1 1 1,0 0-1,22-22 1,-31 37 42,46-49 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1787 2720,'-13'-14'891,"12"14"-878,1-1 0,0 1 1,0 0-1,-1 0 0,1 0 1,0-1-1,0 1 0,0 0 1,-1-1-1,1 1 0,0 0 1,0-1-1,0 1 0,0 0 1,0-1-1,0 1 0,0 0 1,0-1-1,0 1 0,0 0 1,0-1-1,0 1 0,0 0 1,0-1-1,0 1 0,0-27 610,-1 1-338,2 0 0,0 0 0,2 0 0,9-40 0,24-101 328,79-229-266,7 141-240,-100 213-86,194-348 42,-202 367-57,21-38 26,44-58 0,-32 56 230,-12 11-70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27 273 4224,'-27'-14'1365,"27"14"-1354,0 0-1,0 0 0,0 0 1,1 0-1,-1 0 0,0 0 1,0 0-1,0-1 0,0 1 1,0 0-1,0 0 0,0 0 1,0 0-1,0 0 1,1 0-1,-1 0 0,0-1 1,0 1-1,0 0 0,0 0 1,0 0-1,0 0 0,0 0 1,0 0-1,0-1 0,0 1 1,0 0-1,0 0 1,0 0-1,0 0 0,0 0 1,0 0-1,0-1 0,0 1 1,0 0-1,0 0 0,-1 0 1,1 0-1,0 0 1,0 0-1,0 0 0,0-1 1,0 1-1,0 0 0,0 0 1,0 0-1,0 0 0,0 0 1,-1 0-1,1 0 0,0 0 1,7-4 135,-1 1-1,0-1 1,1-1 0,-1 1 0,6-6-1,-9 6-82,1 1 0,0 0 0,0 0 0,0 1-1,0-1 1,0 1 0,0 0 0,9-3 0,8-4 97,-9 3-110,176-84 252,-143 70-237,104-41 334,-143 58-350,1 1-1,-1 0 1,1 1 0,7-1 0,-10 2 20,-1 0 0,1 0 0,-1 1 0,0-1 0,1 1 0,-1 0 0,1 0-1,-1 0 1,0 0 0,4 3 0,2-1 86,-7-2-92,1 0-1,-1 0 1,1 0 0,-1 1 0,1-1-1,-1 1 1,0-1 0,0 1 0,1 0-1,-1-1 1,0 1 0,-1 0 0,1 1-1,0-1 1,-1 0 0,3 4 0,-2 6 140,0 1 0,-1-1 0,-1 0 0,-2 24-1,2-14-43,0-20-106,0 1-1,0 0 1,-1 0-1,1 0 1,0 0-1,-2 4 1,-12 23 182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35 3136,'0'-14'1029,"0"11"-629,3 3-192,8 0-16,-8 0 38,-1 0 441,9 0 7,-8 0 596,-6 0-404,2 0-778,-1 0 0,0-1 0,1 1 0,-1-1 1,0 1-1,1-1 0,-1 0 0,0 1 0,-2-3 0,-9-3-16,4 4-49,1 1 1,0 0-1,-1 1 0,1-1 1,-1 2-1,1-1 0,-13 4 1,-92 9 307,84-10-244,-47 8 32,-12-6-198,15 6-10,36-7 34,13-3 8,0 2-1,-33 8 1,42-6-26,0-2 1,0 0 0,0 0 0,-24 0-1,39-3 69,-5 0-201,1 0-1,-1 0 1,0-1-1,-8-1 0,11 1 129,0 0 1,0 0-1,0 0 0,0 0 0,0 0 0,1-1 0,-1 1 0,1 0 0,-2-3 0,2 4 72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3904,'0'-14'1253,"0"14"-1244,0 0-1,0 0 1,0 0 0,0-1-1,0 1 1,0 0-1,0 0 1,0 0 0,0 0-1,0 0 1,0 0-1,0 0 1,0 0 0,0 0-1,0 0 1,0-1 0,0 1-1,0 0 1,0 0-1,0 0 1,0 0 0,0 0-1,0 0 1,-1 0-1,1 0 1,0 0 0,0 0-1,0 0 1,0-1-1,0 1 1,0 0 0,0 0-1,0 0 1,0 0-1,0 0 1,0 0 0,0 0-1,0 0 1,-1 0 0,1 0-1,0 0 1,0 0-1,0 0 1,0 0 0,0 0-1,0 0 1,0 0-1,0 0 1,0 0 0,0 0-1,-1 0 1,1 0-1,0 0 1,0 0 0,0 0-1,0 0 1,-11 0 412,11 0-403,0 0-1,0 0 1,0 0 0,0 0-1,-1 0 1,1 0-1,0 0 1,0 0-1,0 0 1,0 0 0,0 0-1,0 0 1,0 0-1,0 0 1,0 0 0,-1 0-1,1 0 1,0 0-1,0 0 1,0 0 0,0 0-1,0 0 1,0 0-1,0 0 1,0 0-1,0 0 1,0 0 0,0 0-1,0 1 1,-1-1-1,1 0 1,0 0 0,0 0-1,0 0 1,0 0-1,0 0 1,0 0 0,0 0-1,0 0 1,0 0-1,0 0 1,0 1 0,0-1-1,0 0 1,0 0-1,0 0 1,0 0-1,0 0 1,0 0 0,0 0-1,0 0 1,0 0-1,0 0 1,0 1 0,0-1-1,0 0 1,0 1 73,0 1-1,0-1 1,-1 1 0,1-1 0,-1 1-1,1-1 1,-1 1 0,0-1 0,1 1 0,-2 1-1,-5 12 512,-2 15 16,-15 2 118,-80 100-10,56-83-664,29-31-42,-23 29-1,32-34-6,-13 23 1,23-35-14,-1 0 0,1-1 0,0 1 0,-1 0 0,1-1 0,0 1 0,0 0 0,-1-1 0,1 1 0,0 0 0,0 0 0,0-1 0,0 1 0,0 0 0,0-1 0,0 1 0,0 0 0,0 0 0,1-1 0,-1 1 0,0 0 0,0-1 0,1 1 0,-1 0 0,0-1 0,1 1 0,-1-1 0,0 1 0,1 0 0,-1-1 0,1 1 0,-1-1 0,2 1 0,1 1 0,0 0 0,1 0 0,-1 0 0,1-1 0,5 2 0,-6-2 0,7 2 1,0 0 1,1-1 0,-1 0 0,1 0 0,16 0-1,69-2 58,-96 0-59,6-1-23,0 2 1,0-1-1,11 2 0,16 12-51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2976,'13'-14'971,"-12"14"-953,-1-1 0,0 1 1,1 0-1,-1-1 1,0 1-1,0-1 1,1 1-1,-1 0 1,0-1-1,0 1 1,0-1-1,0 1 1,1-1-1,-1 1 1,0-1-1,0 1 1,0-1-1,0 1 1,0-1-1,0 1 0,0-1 1,0 1-1,0-1 1,-1 1-1,1-1 1,0 1-1,0 0 1,0-1-1,-1 1 1,1-1-1,0 1 1,0-1-1,-1 1 1,1 0-1,-1-1 1,1 1-18,0-1 40,-1 1 1,1 0-1,-1-1 0,1 1 1,-1 0-1,1 0 0,-1-1 0,0 1 1,1 0-1,-1 0 0,1 0 0,-1 0 1,0 0-1,1 0 0,-1 0 1,1 0-1,-1 0 0,0 0 0,-1 0 231,2 3 181,0 51 859,-3-11-1028,-10 60 0,-1 3-62,10-61-156,-12 109 54,-49 185 398,49-289-331,13-40-117,-1 0 0,2 0 0,-1 0 0,1 1 0,1-1 0,-1 15 0,2 3 69,0-24-141,3-8-300,13-27-1352,14-15 428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2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2496,'-27'28'784,"26"-28"-763,0 1 1,0 0-1,1-1 0,-1 1 1,0 0-1,1 0 0,-1 0 1,1-1-1,-1 1 0,1 0 1,0 0-1,-1 0 0,1 0 1,-1 1-1,-3 8 53,2-6-16,1 1 1,-1-1 0,1 0 0,0 0-1,0 0 1,1 1 0,-1-1 0,1 1-1,0 6 1,0 180 1083,0-187-1109,0-1 0,-1 1 0,1-1 0,-1 0 0,1 1 0,-1-1 0,0 0 0,-3 7 0,-2 5 144,2 4-34,2-11-106,0 0-1,0-1 1,0 1-1,-5 8 0,-4 2-6,-14 20 0,16-26-82,1 0 0,0 0-1,-10 24 1,18-34 50,-1-1-1,1 0 0,-1 0 1,1 1-1,-1-1 1,1 0-1,-1 0 0,0 0 1,0 1-1,1-1 1,-1 0-1,0 0 0,-1 1 1,1-2-5,0 1 1,-1-1 0,1 0-1,0 0 1,0 1 0,0-1-1,-1 0 1,1 0 0,0 0-1,0 0 1,-2 0 0,-7-1-63,-3 1 53,13 0 20,0 0 0,-1 0 0,1 0 0,0 1 0,0-1 0,0 0 0,0 0 0,0 0 0,0 0 0,0 0 0,0 0 0,0 0 0,-1 0 0,1 0 0,0 0 0,0 0 0,0 0 0,0-1 0,0 1 0,0 0 0,0 0 0,0 0 0,0 0 0,0 0 0,0 0 0,-1 0 0,1 0 0,0 0 0,0 0 1,0 0-1,0 0 0,0 0 0,0 0 0,0 0 0,0 0 0,0-1 0,0 1 0,0 0 0,0 0 0,0 0 0,0 0 0,0 0 0,0 0 0,0 0 0,0 0 0,0 0 0,0 0 0,0-1 0,0 1 0,0 0 0,0 0 0,0 0 0,0 0 0,0 0 0,0 0 0,0 0 0,0-1 9,0 1 1,0-1-1,0 1 0,0-1 1,0 1-1,0-1 0,0 1 0,0-1 1,0 1-1,0-1 0,0 1 1,1-1-1,-1 1 0,0-1 1,0 1-1,0 0 0,1-1 0,-1 1 1,0-1-1,1 1 0,-1 0 1,0-1-1,1 1 0,-1 0 0,1-1 1,-1 1-1,0 0 0,1-1 1,15 0 559,-14 2-495,0-1 0,1 0 0,-1 0 1,0 0-1,1 0 0,-1-1 0,0 1 0,0-1 0,0 1 1,3-2-1,2-3 99,-6 5-152,0-1-1,0 0 0,0 0 1,0 1-1,0-1 1,0 1-1,0-1 1,0 1-1,0-1 1,0 1-1,0-1 1,0 1-1,0 0 1,0 0-1,0 0 1,1 0-1,-1-1 1,0 1-1,0 1 1,0-1-1,0 0 1,0 0-1,0 0 1,3 1-1,7 4 100,-8-4-96,0 1 1,0-1 0,0 0 0,0 0-1,0 0 1,1 0 0,-1-1-1,0 1 1,7-1 0,-2 0 1,-1 1 1,1 1-1,13 3 1,-12-3-2,-1 0 1,1 0-1,16 0 1,60-2 375,-55 0-330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247 279 3648,'-14'-13'1173,"15"12"-1130,-1 1 0,1-1 0,0 1 0,0 0 0,0 0 0,-1-1 0,1 1 0,0 0 0,0 0 0,0 0 0,0 0 0,-1 0 0,1 0 0,2 0 1,-3 0-50,2-3 182,2 0-52,-1 1 1,0-1-1,1 1 0,0 0 0,-1 0 0,1 0 1,6-2-1,34-9 829,-1 2-612,-27 6-252,0 1 0,21-3 0,3 4 88,54 3 0,-47 0-57,123-8 286,-92 3-182,13 0-55,143-12-157,-64-10-55,-11 9 94,23-3 10,-24-6 19,-24 5 144,-59 4 240,-42 9-114,59-7-1,21 13-578,-82 3 218,-21-1 68,-1 1 0,1 1 0,0 0 0,-1 0 0,1 0 0,-1 1 0,0 1 0,0 0 0,0 0 0,0 1 0,0 0 0,10 7 0,-17-10-44,-1 0 0,1 0-1,-1 0 1,0 0 0,1 1-1,-1-1 1,0 0 0,0 1-1,0-1 1,0 1 0,0 0-1,0-1 1,-1 1 0,1 0-1,0-1 1,-1 1 0,1 0-1,-1 0 1,0-1 0,1 3-1,1 9 64,9 9 84,-5 5 144,0-13-169,-5-13-146,0 1 0,0-1-1,0 1 1,-1-1 0,1 1 0,0-1-1,-1 1 1,0-1 0,1 1 0,-1 0-1,0-1 1,0 3 0,0 64-346,3-54 341,8-1 0,-8-7 58,-3-4-39,0-1 0,1 1 0,-1 0 0,1 0 0,-1 0-1,1-1 1,0 1 0,0 0 0,0 0 0,0-1 0,0 1-1,0-1 1,0 1 0,2 1 0,-2-3-3,-1 0 0,0 1-1,0-1 1,1 0 0,-1 0 0,0 1 0,0-1-1,0 0 1,1 1 0,-1-1 0,0 0 0,0 0-1,0 1 1,0-1 0,0 0 0,0 1-1,0-1 1,0 0 0,0 1 0,0-1 0,0 0-1,0 1 1,0-1 0,0 0 0,0 1 0,1 5-32,-1 0 1,1-1-1,3 10 1,4 19-30,-3 23 29,6 3-11,-5 28-122,-1-36 91,3 59 36,-7-82 95,1-1 1,1 1-1,8 33 0,-5-26 35,3 40 0,-5-41-41,1 8 1,-1-15 31,0 35 1,-4 229 801,1-280-598,-1-11-250,0 1-1,0-1 1,0 1 0,0-1-1,0 1 1,0-1-1,0 1 1,-1-1-1,0 4 1,1-5-29,-1 1 1,0-1-1,1 1 1,-1-1-1,1 1 1,-1-1-1,0 1 1,1-1-1,-1 1 1,0-1-1,0 0 1,1 0-1,-1 1 1,0-1-1,0 0 1,0 0-1,1 0 1,-1 0-1,0 0 0,0 0 1,0 0-1,-1 0 1,-112 0 780,107 0-790,1-1 0,-1 0 0,1 0 0,-8-3 0,-12-3-164,15 6 120,0 0 1,-13 1 0,13 0 46,0-1-1,-14-1 1,-16-9 30,9 6-14,-53-9 44,46 7-15,1 2 1,-46-1-1,-91 6-51,77 1 36,17 0 14,-120-4 58,150-2-121,-108-4-41,-152 9-91,221 4 83,2 3 0,-144 31 0,132-24 125,52-9 96,-17 6-17,-1-5-4,-109 21 271,164-25-358,-1-1 0,1 0 0,-17-2 0,3 1 154,25 0-205,-1 0-1,1 0 1,-1 0-1,0 0 1,1 0-1,-1 0 1,1 0-1,-1 0 0,1 0 1,-1 0-1,1 0 1,-1 0-1,1 0 1,-1 0-1,1 0 1,-1 0-1,1-1 1,-1 1-1,1 0 1,-1 0-1,1-1 1,-1 1-1,1 0 1,0-1-1,-1 1 1,1-1-1,-1 1 1,1 0-1,0-1 1,-1 1-1,1-1 0,0 1 1,0-1-1,-1 1 1,1-1-1,0 1 1,0-1-1,0 1 1,0-1-1,0 1 1,0-1-1,0 1 1,0-1-1,0 0 1,0 0-1,2-4-208,10-6 153,1 1 1,0 1-1,0 0 1,1 1-1,17-8 1,41-28 344,-65 39-240,-5 4-33,-1 0-1,0 0 1,1-1 0,-1 1-1,0 0 1,0-1-1,0 1 1,0 0 0,0-1-1,0 1 1,0-1-1,1-2 1,4-6 211,8 4-154,-1-5-357,-10 9 59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49 3072,'0'-27'976,"0"27"-961,-1-1 0,1 1 0,0 0 0,0-1 0,0 1 0,0 0 0,0-1 0,0 1 0,0 0 0,0-1 0,1 1 0,-1 0 0,0-1 0,0 1-1,0 0 1,0-1 0,0 1 0,0 0 0,1 0 0,-1-1 0,0 1 0,0 0 0,1 0 0,-1-1 0,0 1 0,11-11 289,-8 8 315,-3 3-219,0 2-347,0-1-1,0 1 1,-1 0 0,1-1 0,0 1-1,-1-1 1,1 1 0,-1-1 0,1 1-1,-1-1 1,0 1 0,-1 1 0,-5 11 258,2 24 116,-2 10 189,0 65 0,8-65-428,-5 112 194,-1-105-306,0-9 13,2 0-1,6 82 1,3-86-22,-3-22 145,1 36-1,-3-35-81,-1-12-6,1 0 1,-1 1-1,-1-1 1,-3 15-1,3-20-76,-1 4 52,0 1 0,-1-1 0,-5 12 0,8-19-126,0-1-1,-1 1 0,1-1 0,0 1 1,0-1-1,-1 1 0,1 0 1,-1-1-1,1 0 0,0 1 1,-1-1-1,1 1 0,-1-1 0,1 1 1,-1-1-1,1 0 0,-1 1 1,0-1-1,1 0 0,-1 0 0,1 1 1,-1-1-1,0 0 0,1 0 1,-1 0-1,1 0 0,-1 0 1,0 0-1,1 0 0,-1 0 0,0 0 1,1 0-1,-1 0 0,1 0 1,-1 0-1,0-1 0,1 1 0,-1 0 1,1 0-1,-1-1 0,0 1 1,1 0-1,-2-2 0,-2-1-620,-1-1-1,1 0 1,-1-1-1,-3-4 1,-2-2 30,5 6 317,0 0 0,1-1 0,0 0 0,0 1 0,0-1 0,-4-10 0,4 8 150,0 0 0,-9-12 1,1 4 131,4 7 67,1 0 1,0-1 0,-5-11 0,4 4 253,-17-29 637,23 43-756,0 0 1,0 0-1,1 0 1,-1 0-1,1 0 1,-1 0-1,0-4 0,2 6-132,0 0-1,0 0 0,0 1 0,0-1 0,0 0 0,0 0 0,1 0 1,-1 0-1,0 0 0,0 1 0,1-1 0,-1 0 0,0 0 1,1 1-1,-1-1 0,1 0 0,-1 0 0,1 1 0,-1-1 0,1 1 1,0-1-1,-1 0 0,1 1 0,0-1 0,-1 1 0,1-1 0,0 1 1,0 0-1,0-1 0,0 1 0,2-1 51,0 0-1,-1 1 1,1-1-1,0 1 1,-1 0-1,1 0 1,0 0-1,0 0 1,0 0-1,-1 1 1,1-1 0,0 1-1,-1 0 1,1 0-1,0 0 1,-1 0-1,3 2 1,10 2 38,18 0 196,-16 0-240,-10-3-50,2 0-1,-1 0 1,0 0-1,0-1 1,0 0-1,1-1 1,-1 0 0,0 0-1,0-1 1,11-2-1,-1 0 65,11-3 257,50-15-1,-74 19-352,-1-1 1,1 1-1,0-1 1,-1 0-1,1 0 1,-1-1-1,0 1 1,0-1-1,0 0 1,5-8-1,6-5-56,20-13-406,12-22-1274,-38 43 1300,1 1 1,20-13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33 3488,'0'-27'1115,"0"22"-673,-3 5 27,-8 0 774,11 0-1226,0 0-1,0 0 1,0 0-1,0-1 0,0 1 1,0 0-1,0 0 1,-1 0-1,1 0 1,0 0-1,0 0 1,0 0-1,0 0 1,0 0-1,0 0 1,0 0-1,0 0 1,0 1-1,0-1 0,-1 0 1,1 0-1,0 0 1,0 0-1,0 0 1,0 0-1,0 0 1,0 0-1,0 0 1,0 0-1,0 0 1,0 0-1,0 0 1,0 0-1,0 0 0,-1 0 1,1 1-1,0-1 1,0 0-1,0 0 1,0 0-1,0 0 1,0 0-1,0 0 1,0 0-1,0 0 1,0 0-1,0 0 1,0 1-1,0-1 0,0 0 1,0 0-1,0 0 1,0 0-1,0 0 1,0 0-1,0 0 1,1 3 109,-1-1 1,-1 0 0,1 1-1,0-1 1,0 0 0,-1 0-1,0 1 1,1-1 0,-1 0-1,0 0 1,0 0-1,0 0 1,0 0 0,0 0-1,-1 0 1,-2 3 0,-14 24 253,10-12-252,1 1 0,1 1 0,-6 28 0,-7 110 45,5-33 113,-19 59-9,26-150-218,-22 58 1,0 1 61,-5 15 41,21-69-25,12-35-77,-4 10-602,4-13 451,1 1-1,-1-1 1,1 0-1,-1 1 1,1-1-1,0 0 1,-1 0-1,1 0 1,-1 0-1,1 1 1,-1-1 0,1 0-1,-1 0 1,0 0-1,1 0 1,-1 0-1,0 0 1,-2 0-1221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4736,'0'0'1530,"0"5"-932,-1 1-489,1-3 16,-1 0 1,1 1-1,0-1 0,0 0 1,0 0-1,1 0 0,-1 0 1,1 0-1,0 1 0,1 2 1,0 0 82,1-1 0,-1 1 0,-1 0 0,1 0 0,1 12-1,0-2 82,8 19 191,-8-20-311,-1-7-99,0 1 0,0-1 0,1 1 0,0-1 0,1 0 0,0 0 0,0 0 1,7 10-1,24 19 100,-23-25-95,-11-10-58,1-1 1,0 1-1,0 0 1,1-1-1,-1 0 1,0 1-1,0-1 1,1 0-1,-1 0 0,0 0 1,1-1-1,-1 1 1,1-1-1,-1 1 1,1-1-1,0 0 0,-1 0 1,1 0-1,-1 0 1,4-1-1,7 1 33,-10 0-98,-1 0-1,0-1 1,1 1-1,-1-1 1,0 0 0,1 0-1,-1 0 1,0 0 0,0 0-1,0 0 1,0-1-1,0 1 1,0-1 0,3-2-1,21-26-1140,-25 28 1099,7-10-582,0 0 1,-1-1 0,0 0-1,6-17 1,-7 14-36,13-35-1149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33 5056,'13'-14'1642,"-12"14"-1603,-1-1-1,1 1 0,-1-1 0,0 1 0,1-1 0,-1 1 0,0-1 1,0 1-1,1-1 0,-1 0 0,0 1 0,0-1 0,0 0 0,0 1 1,0-1-1,0 1 0,0-1 0,0 0 0,0 1 0,0-1 0,0 0 1,0 1-1,0-1 0,0 1 0,-1-2 0,1 2 58,0-3 774,0 3-278,0 0-48,-3 6-230,-4 5-167,2-5-117,1 1-1,0-1 0,1 1 0,-4 8 1,-3 15-59,2 2 1,-7 37-1,-4 34 157,10-65-87,-6 28 41,7 13 80,-6 36 17,7-78-136,3-1 0,-1 50-1,5-72 57,1 0 0,1 0 0,3 16 0,-2-18-820,-1 1-1,-1-1 0,1 15 1,-5-32-314,-5-17-135,-9-39 0,15 51 892,-12-68-286,6 27 824,7 48-152,0-1 1,-1 0 0,1 1 0,-1-1 0,0 1 0,1 0 0,-4-4-1,3 4 32,0 1 0,1 0 0,-1-1-1,1 1 1,0-1 0,0 1 0,0-1 0,0 0-1,0 1 1,0-1 0,1 0 0,-1-3-1,1-6 948,0 21-483,3 0-39,10 12-218,4-10-134,-10-3-169,-6-6-25,0-1-1,1 1 0,-1-1 0,1 1 0,-1-1 0,1 0 0,-1 1 0,1-1 0,0 0 1,0 0-1,-1 0 0,1-1 0,0 1 0,0 0 0,0-1 0,0 1 0,0-1 1,0 0-1,0 1 0,0-1 0,4 0 0,17 0 87,-15 1-122,0-1 1,0 0 0,0 0 0,0-1-1,0 0 1,0 0 0,0-1 0,0 0-1,0-1 1,0 1 0,-1-2 0,9-3-1,44-34-2372,-8 5 624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34 2304,'14'-14'752,"-14"14"-741,0-1 1,1 1-1,-1 0 1,0 0-1,0 0 1,1-1-1,-1 1 1,0 0-1,0 0 1,1 0-1,-1 0 1,0-1-1,1 1 1,-1 0-1,0 0 1,1 0-1,-1 0 1,0 0-1,1 0 1,-1 0-1,0 0 1,1 0-1,-1 0 1,0 0-1,1 0 1,56 0 1966,-51-3-997,5-7-287,-8 7 47,-3 3-304,0 0-143,-10 0-244,1 1 0,0 1 0,0-1 0,0 1 0,0 1 0,-11 4 0,11-3 45,1-1 1,-1-1-1,1 0 1,-1 0-1,0 0 1,-12 0-1,15-2-142,1 1 0,-1-1 0,0 2 0,0-1 1,-6 3-1,6-2 22,1-1-1,-1 1 1,1-1 0,-1 0 0,-7 0 0,-6-1 10,-24 0-51,41-1 60,-1 1-1,1 0 1,-1-1 0,1 1-1,0-1 1,-1 0-1,1 0 1,0 0 0,0 0-1,0 0 1,0 0-1,0-1 1,-2-1 0,3 3-2,1-1 1,-1 1-1,1 0 1,-1-1 0,1 1-1,-1 0 1,0 0-1,1-1 1,-1 1-1,1 0 1,-1 0-1,0 0 1,1-1 0,-1 1-1,0 0 1,1 0-1,-1 0 1,1 0-1,-1 0 1,0 0-1,1 1 1,-1-1 0,0 0-1,1 0 1,-2 1-1,2-1-6,-16 0-157,13 0 134,3 0 122,0 0 11,0 2 53,0 9-31,0-8 79,0 0-69,0 210 832,-1-194-949,-6 32 0,4-32 13,-2 34-1,5-34 71,1-13-53,-1 0-1,0 1 0,-1-1 1,1 0-1,-3 9 0,0-6-3,2-8-32,1 0-1,0 0 0,-1 0 0,1 0 0,0 0 0,-1 0 0,1 0 0,0 0 0,0 0 1,0 0-1,0 0 0,0 0 0,0 0 0,0 0 0,0 0 0,1-1 0,-1 1 0,0 0 1,0 0-1,1 0 0,-1 0 0,1 0 0,-1 0 0,1 0 0,-1 0 0,2 0 0,-2 0-2,3 12 99,-1-7-5,0-5-80,-1 0 0,0 0 0,1 1 0,-1-1 0,0-1 0,1 1 0,-1 0 0,1 0 1,-1 0-1,4 0 0,26 2-49,143-3 1004,-171 0-2353,-3-14-2954,0 11 2422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3904,'-32'-17'1440,"32"17"-1120,0 0-96,0 0 608,0 0-512,16 0 640,0 0-544,1 0 416,-1 0-480,17 0 128,-17 0-320,17-16 64,0 16-128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4800,'0'0'1792,"0"0"-1408,0 0-96,0 0 1120,17 0-832,-1 0 352,0 0-576,17-16 224,0-1-320,16 1 288,0 0-320,0-17 448,17 16-384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935 130 2720,'-38'-19'1237,"35"18"-1206,-1-1-8,1 1 0,0-1 1,-1 0-1,1 0 0,0 0 0,0 0 0,0 0 1,1-1-1,-1 1 0,1-1 0,-3-3 1,3 3-19,0 0 0,0-1 1,0 1-1,0 0 1,-1 0-1,1 1 1,-1-1-1,0 0 1,1 1-1,-1 0 0,-1 0 1,1 0-1,-4-2 1,-8-6 78,4 5 123,0 0 0,-1 1 1,1 0-1,-1 1 0,-23-3 1,18 3 190,11 2-317,1 1 0,-1-1 0,1 1 0,-1 1-1,1-1 1,-1 1 0,1 0 0,-1 0 0,1 0 0,-1 1 0,1 0 0,-7 3-1,8-3-32,-1 0-11,-1 0 0,1 1 1,0 0-1,0 0 0,0 0 1,-5 5-1,-3 5 15,0 0 0,0 1 0,2 0-1,0 1 1,0 0 0,-15 32 0,17-31-2,-21 38 221,-41 106 0,23-8 173,-5 15-104,17-69-151,-37 118 112,43-89-113,-8 33-24,27-121-135,-41 168 102,49-190-543,0 0-1,-7 17 1,7-15-329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4320,'0'0'1600,"0"0"-1248,16 33-96,-16 0 1280,17-1-896,-17 34 96,16-17-448,0 0 288,1 1-320,-1-34-64,17 0-96,0-32 544,0 0-352,16-50-96,-16 0-128,16-16-704,-17 1 352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50 1664,'-2'0'50,"0"0"0,0 0 0,1-1 0,-1 1 0,0 0 1,0-1-1,1 0 0,-1 1 0,0-1 0,1 0 0,-1 1 0,1-1 0,-1 0 0,1 0 0,-1 0 0,1-1 1,0 1-1,0 0 0,-2-2 0,3 2-49,-6-3 320,0-1 1,0 1-1,0 0 1,0 1-1,-8-4 1,9 4-129,3 3-139,0-1-1,0 1 0,0-1 1,0 1-1,0 0 0,0-1 1,0 1-1,-4 1 0,0-1 37,3-1-18,-1 1-1,0 1 0,0-1 0,1 0 0,-1 1 0,1 0 0,-1-1 1,0 2-1,1-1 0,-1 0 0,1 1 0,0-1 0,0 1 0,-5 3 0,-13 6 268,15-8-259,1 0 1,-1 0-1,1 0 1,0 1-1,-10 7 1,-12 21 368,-14 16 72,27-34-384,0 0-1,1 2 1,0 0 0,-12 22-1,9-12 63,-1 3 72,-13 31 0,0 19-87,26-67-155,0 0 1,1 0-1,1 1 1,-2 14-1,5-23-17,-1 0 0,0 0 0,1-1-1,0 1 1,0 0 0,0-1 0,3 7 0,-2-5 10,15 39 224,-1-9-86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18 376 4736,'-14'0'1530,"14"0"-1519,0 0-1,0 1 1,0-1-1,0 0 1,-1 0-1,1 0 1,0 0-1,0 0 1,0 0-1,0 0 1,0 0-1,0 0 1,0 0-1,0 0 1,0 0-1,0 0 1,-1 0-1,1 0 1,0 0-1,0-1 1,0 1-1,0 0 0,0 0 1,0 0-1,0 0 1,0 0-1,0 0 1,0 0-1,0 0 1,-1 0-1,1 0 1,0 0-1,0 0 1,0 0-1,0 0 1,0 0-1,0-1 1,0 1-1,0 0 1,0 0-1,0 0 1,0 0-1,0 0 1,0 0-1,0 0 1,0 0-1,0 0 0,0 0 1,0-1-1,0 1 1,0 0-1,0 0 1,0 0-1,0 0 1,0 0-1,0 0 1,0-2 24,1 0 0,-1 0 0,1 0 1,-1 0-1,1 1 0,0-1 0,-1 0 0,1 1 1,0-1-1,0 0 0,0 1 0,0-1 0,1 1 1,1-3-1,-3 4-30,0 0 0,1 0 0,-1-1-1,0 1 1,0 0 0,1 0 0,-1 0 0,0-1 0,0 1 0,1 0 0,-1 0 0,0 0 0,1 0 0,-1 0 0,0 0 0,1-1-1,-1 1 1,0 0 0,1 0 0,-1 0 0,0 0 0,1 0 0,-1 0 0,0 0 0,1 1 0,4-2 27,1 1 0,-1-1 0,0 0 0,0 0 0,0 0 0,0-1 0,0 1 0,0-1 0,0-1 0,7-3 0,71-36 297,-8 4-130,174-93-151,-102 49 282,-117 69 342,-29 13-630,0-1 0,0 1 0,0 0 0,0 0 0,0-1 0,0 1 0,0 0 0,0-1 0,0 1 0,0-1 0,-1 1 0,1-1 0,0 0 0,0 1 0,0-1 0,-1 0 0,1 1 0,0-2 0,4-5 408,-5 7-439,0 0 0,1 0-1,-1 0 1,0-1 0,0 1-1,0 0 1,0 0 0,1 0-1,-1 0 1,0 0 0,0 0-1,0-1 1,1 1 0,-1 0-1,0 0 1,0 0 0,0 0-1,1 0 1,-1 0 0,0 0-1,0 0 1,0 0 0,1 0-1,-1 0 1,0 0 0,0 0-1,1 0 1,-1 0 0,0 0-1,0 0 1,0 1 0,1-1-1,-1 0 1,0 0 0,0 0-1,0 0 1,0 0 0,1 0-1,-1 1 1,0-1 0,0 0-1,0 0 1,0 3 63,-2 0-1,1 0 1,0 0 0,0-1-1,-1 1 1,-1 2-1,-11 22-28,6 3-61,-14 3 85,11 3-15,-11 10-70,11 1-11,-3-24 22,4-8 5,4-6 21,2 1 0,-1 0 0,1 0 0,1 1 0,0-1 0,1 1 0,-3 16 1,1 78 328,4-98-325,1 20 21,2 0 1,0-1-1,2 1 1,1-1-1,1 0 0,17 42 1,-20-59-63,0 0 1,0 0-1,1 0 0,0 0 1,1-1-1,11 13 0,-13-17 33,1 1 1,-1-1-1,1-1 0,0 1 0,0-1 0,1 0 0,-1 0 0,1 0 1,-1-1-1,1 0 0,8 3 0,-9-4-10,-1-1 1,1 1-1,0-1 1,-1 1-1,1-2 0,0 1 1,5-1-1,-8 1-51,0-1 0,0 1 0,0 0 0,0-1 1,0 0-1,0 0 0,0 0 0,0 1 0,0-2 0,0 1 0,0 0 0,0 0 0,-1-1 0,1 1 0,-1 0 0,2-3 0,-2 2-148,0 0 0,0 0 0,0 0-1,0 0 1,-1 0 0,1 0 0,0-4 0,1-4-570,11-23-896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2656,'0'0'837,"3"0"-501,8 0 32,-11 0-350,0 0 0,0 0 0,0 0 0,0 0 0,0 0-1,0 0 1,0 0 0,0 0 0,0 0 0,0 0 0,1 0 0,-1 0 0,0 0-1,0 0 1,0 0 0,0 0 0,0 0 0,0 0 0,0 0 0,0 0-1,0 0 1,0 0 0,1 0 0,-1 0 0,0 0 0,0 0 0,0 0 0,0 0-1,0 0 1,0 0 0,0 0 0,0 0 0,0 0 0,0 1 0,0-1 0,0 0-1,0 0 1,0 0 0,0 0 0,0 0 0,0 0 0,0 0 0,0 0 0,0 0-1,1 0 1,-1 1 0,0-1 0,0 0 0,-1 0 0,1 0 0,0 0-1,0 0 1,0 0 0,0 0 0,0 0 0,0 1 0,0 1 82,0 0 124,0 1 0,0 0 0,0 0 0,0-1 1,0 1-1,1 0 0,-1-1 0,2 5 0,9 11 620,-8-14-742,-1-1 0,1 1 0,-1-1 0,-1 1 0,1 0 0,1 5-1,4 23 536,-5-21-485,1 0 0,4 14 1,43 106 220,-49-126-357,1 0-1,1 0 1,-1 0-1,1 0 1,0 0 0,0-1-1,0 1 1,0-1 0,1 0-1,0 0 1,0 0-1,0-1 1,6 5 0,-10-8-37,1 0 0,0 1 0,0-1 0,-1 0 1,1 0-1,0 0 0,-1 0 0,1 1 0,0-1 0,0 0 1,0 0-1,-1 0 0,1 0 0,0-1 0,0 1 0,-1 0 1,1 0-1,0 0 0,-1-1 0,2 1 0,15-14-293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0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4736,'16'-16'1760,"-16"16"-1376,-16 16-96,16-16 544,16 0-512,-16 0 768,17 17-608,-17-17 192,16 16-384,1 0-192,-1 1-32,-16-1 416,0 1-256,0-1-2336,0-16 1120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3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33 3648,'-33'-16'1643,"33"13"-1457,0-8-138,0 9-53,-2 4 47,-3 4 119,1 0 0,0 0 0,0 1 0,1-1-1,-1 1 1,-2 10 0,-2 5 50,1 1 1,-6 35-1,-3 55 20,11-72-158,-41 368 301,42-373-353,0 5-12,-57 431 1427,47-401-966,13-62-405,-3 21 54,-7 30 1,10-58-110,1 0 1,-1 0 0,1 1-1,0-1 1,0 0 0,0 0-1,0 1 1,0 1 0,0-3-5,0-1 1,1 1 0,-1-1 0,0 1 0,0-1-1,0 1 1,1-1 0,-1 1 0,0-1 0,0 0-1,1 1 1,-1-1 0,0 1 0,1-1 0,-1 0-1,0 1 1,1-1 0,-1 0 0,1 1-1,-1-1 1,1 0 0,-1 0 0,0 1 0,1-1-1,-1 0 1,1 0 0,-1 0 0,1 0 0,-1 0-1,1 1 1,-1-1 0,2 0 0,-2 0-19,0 0 1,0 0-1,1-1 0,-1 1 1,0 0-1,0 0 1,1 0-1,-1 0 0,0 0 1,0 0-1,0 0 1,1 0-1,-1 0 1,0 0-1,0-1 0,0 1 1,1 0-1,-1 0 1,0 0-1,0 0 0,0-1 1,0 1-1,0 0 1,1 0-1,-1 0 1,0-1-1,0 1 0,0 0 1,0 0-1,0-1 1,0 1-1,0 0 1,0 0-1,0-1 0,14-26-2505,2-6 640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180 379 2976,'0'-13'971,"1"10"-729,6 0-116,29-8 39,-30 9-136,1 0 1,-1 0-1,0-1 0,0 1 1,0-2-1,0 1 1,9-7-1,-5 3 115,-3 2 51,1 1 0,-1 1 1,1 0-1,0 0 0,-1 0 1,18-3-1,-10 3 0,-10 2-81,-1 0-1,1 0 1,0 1-1,0-1 1,6 2-1,8-1 155,2 0-103,76-3 188,313-43 468,185-36-160,-398 52-426,-140 23-178,69-11 30,-17-4-39,96-16 16,-121 27-8,86-9-97,-134 18 1,0 1-1,56 5 0,-78-1 177,1 0 0,26 10-1,-13-5 66,-12-4 100,-13-3-252,0-1 1,0 1 0,0 0-1,0 0 1,0 0-1,5 3 1,-6-2-14,-1 0 0,1 0 0,0 0 0,-1 0-1,1 0 1,-1 0 0,0 1 0,2 3 0,-3-6-35,5 10 95,0-1 0,0 0-1,8 9 1,-13-17-90,0-1 0,1 1 0,-1 0 1,1-1-1,-1 1 0,0-1 0,1 1 0,-1 0 0,0-1 0,0 1 1,0 0-1,0-1 0,1 1 0,-1 0 0,0 0 0,0-1 0,0 1 1,0 0-1,0-1 0,-1 1 0,1 0 0,0-1 0,0 2 0,-1 0 28,1 0-8,0 0 0,0 0 1,0-1-1,-1 1 0,1 0 0,0-1 0,-1 1 0,0 0 0,1-1 0,-1 1 0,0-1 0,0 1 0,0-1 0,0 0 0,0 1 0,0-1 1,-2 2-1,2-2-17,1-1 1,0 1 0,-1-1 0,1 0 0,0 1 0,-1-1-1,1 0 1,0 0 0,-1 1 0,1-1 0,0 0 0,-1 0 0,1 0-1,-1 1 1,1-1 0,-1 0 0,1 0 0,0 0 0,-1 0-1,1 0 1,-1 0 0,1 0 0,-1 0 0,1 0 0,-1 0-1,0 0 1,-4 1 66,1 6-9,0-2-113,-10-3-300,3-2 90,9 0 74,1 20-179,1-11 331,-1-1 0,2 1 0,-1 0 0,3 15-1,8 0-6,-9-12 35,-1 0 0,0 1 1,-1 17-1,-1 2-12,1 4-20,-3 105-39,0-107 69,-2 44 3,9-6 1,0-21 0,2 102 0,5-3 21,-8-85 20,13 149 121,-2-51 72,5 32-90,3-74-39,2 17 121,-8-37 35,-14-91-135,-1 0 0,0 0 1,-1 0-1,0 10 0,-1 5 219,1-24-327,-1 1-1,1-1 1,-1 1-1,1-1 1,-1 1 0,0-1-1,0 0 1,0 1-1,1-1 1,-1 0-1,0 0 1,-1 1-1,1-1 1,0 0-1,0 0 1,0 0 0,-1 0-1,1-1 1,0 1-1,-1 0 1,1-1-1,-1 1 1,-2 0-1,-2 2-6,4-2-13,-1 0-1,0 0 1,0-1-1,0 1 1,0-1-1,0 0 1,0 0-1,0 0 1,0 0-1,-5-1 1,-4 1 3,-184 0 292,185 0-268,0-1 0,-14-1 0,-16-9 145,-22 5-68,-35-9-95,13 0-25,-160-34 23,52 5-159,-262-26-1,312 55 375,-235-17 227,287 29-309,0 3 1,-123 17 0,77-4-132,-38 7-94,96-7 44,27-7 80,25 0-54,21-4-108,-1 0 0,1-1 0,-11 1 0,13-2-69,6-2 20,5-5-87,0 1-1,0 0 1,1 0 0,0 1-1,0 0 1,9-4 0,33-10-6011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1165 1888,'-4'0'164,"2"0"-119,1 0 0,-1 0 0,1 1 0,-1-1 0,1-1 0,-1 1 0,1 0 0,-1 0 0,1 0 0,0-1 0,-1 1 0,1-1 0,-1 1 0,1-1 0,-2 0 0,3-1-32,-1 0 0,0 0 0,1 0 0,-1 0 0,1 0 0,-1 0 0,1-1 0,0 1 0,0 0 0,0 0 0,0-4 0,0-1 191,-1 0 1,0-1-1,0 1 1,0 0-1,-1 0 1,-3-7-1,3 8-40,1 2 2,0-1 1,0 0 0,0 1 0,1-1-1,-1 0 1,2-8 0,-1 10-108,0 0 0,0 0-1,0 0 1,0 0 0,0 0-1,-2-3 1,-4-11 316,5 14-310,0 0 0,-1-1 0,1 1 0,1-1 1,-1 1-1,0-1 0,1-4 0,0-8 200,0 12-225,0 0 0,0 0 0,0 0 0,0-1-1,-1 1 1,-1-5 0,-4-7 33,5 13-64,-1-1 0,1 1 0,0 0 0,0-1 0,1 1-1,-1-1 1,0-5 0,1-59-36,0 65 18,1 1 0,-1 0 0,0-1 0,1 1 0,-1 0 0,1-1 0,0 1 0,0 0 0,0 0 0,2-4-1,7-17 36,5-2 107,-2 4 22,5-10-46,2 0-1,39-43 1,-39 48-57,-12 18-54,0-1 0,0 1 0,16-11-1,7-8-68,8-16 39,-28 32 82,1 1 0,21-12 0,3-4 51,79-53 43,-78 54-224,-25 17 147,-1 1 1,19-10 0,9-8 198,-35 22-242,0-1 0,0 1 0,1 0 0,0 0-1,0 0 1,-1 1 0,2 0 0,-1-1 0,0 2-1,0-1 1,1 1 0,7-1 0,2-1 7,-10 3-26,1-1 1,-1 0-1,0 0 1,5-2-1,13-11-22,-8 4-3,-2 4 23,-1 0 0,1 1 0,1 1 0,-1 0 0,0 1 0,18-2 0,-13 3 13,19-4 59,23-16 197,-25 16-119,-18 4-82,-1-2 33,22-7 0,4-2 19,-7 5 32,-24 5-132,-1 1 0,1 0 1,0 0-1,12 0 1,-7 2-8,-8 0 10,0 0 1,0 0 0,0 0-1,9 3 1,65 24 186,-26-15-303,-37-9 51,-1 0 0,1 2 1,19 8-1,6 1 215,-11-9-64,-17 1-84,-13-5-27,0 1 0,1-1 0,-1 0 0,1 0 0,0-1 0,-1 1 0,1-1 0,4 1 0,-4-1 13,1 0 0,-1 0 0,1 0 0,-1 1 0,1 0-1,-1 0 1,6 2 0,-2 1 12,0 0 0,12 10 0,-13-10-17,17 7 39,-19-9-17,-1 0 0,1 0-1,-1 0 1,0 0-1,0 1 1,0-1-1,5 5 1,3 5-51,-4-4 7,0 0 0,11 8 0,-11-12 53,0 3 48,0 17 8,4-12-38,-10-11-50,-1 0-1,1 1 1,-1-1-1,0 0 1,1 1-1,-1-1 1,0 1-1,0 0 1,0-1-1,0 1 1,0 0-1,0 0 1,0 0-1,0 3 1,27 90 35,-27-89-37,0-1 0,-1 1 0,0 10 0,3 20 87,3-17-54,-4-15-25,-1 1 0,0-1 0,1 1 0,-2-1 0,1 1 0,0 0 0,-1-1 0,0 6 0,0 247 413,0-254-416,0 0 1,-1 1-1,1-1 1,-1 0-1,1 1 1,-1-1-1,0 0 1,0 0-1,0 0 1,-3 5-1,-3 6 7,-6 30-2,10-33-10,1-1 1,-2 0-1,-6 17 1,-1 0-6,0 22 20,-5-16 42,7-17-30,4-5-18,0-1 27,1-1-1,-1 0 0,-1 0 0,1-1 0,-1 0 1,-10 10-1,-10 10 57,13-14-90,1-1-1,-2 0 1,-25 17-1,-7-3 148,-63 26-1,10-18-58,27-9-58,49-19-33,-9 2 20,-1-2 0,0-1 0,-39 3 0,29-5-61,-15 7 25,22-7 86,-73-4 1,44-1-93,-99 1 246,150-1-249,1-1 0,-1 0 0,0-1 0,1 0 0,-26-10 0,15 4 12,-18-5 2,-66-21 7,98 32-1,-40-13 0,-5-11-27,26 15-27,19 8 57,0 1-1,0-1 0,1-1 0,0 0 1,0 0-1,0 0 0,0-1 0,1-1 1,0 0-1,0 0 0,-8-11 0,-20-25 62,16 24-75,14 14-2,-1-1 0,1 0 0,0 0 0,1-1 1,0 0-1,-6-8 0,0-4-5,-24-42-1,23 42 19,9 14 0,-1 0 0,2 0 0,-1 0 0,-3-8 0,3 0 0,2 11 0,1-1 0,-1 1 0,1-1 0,-1 1 0,0 0 0,0-1 0,0 1 0,0 0 0,0 0 0,-1 0 0,1 0 0,-1 0 0,-1-2 0,0 0-3,0 1-1,0-1 1,1 0 0,-5-8 0,-5-7-125,9 16-160,3 3-694,0 0 284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27 4384,'0'0'1424,"3"-3"-854,8-7-223,-9 7 186,-2 0-26,0-4 514,0 14-271,0-7-741,0 0 1,0 0-1,0 0 1,0 0-1,0 1 1,0-1 0,0 0-1,0 0 1,1 0-1,-1 0 1,0 0-1,0 0 1,-1 0-1,1 0 1,0 0-1,0 0 1,0 1-1,0-1 1,0 0 0,0 0-1,0 0 1,0 0-1,0 0 1,0 0-1,0 0 1,0 0-1,0 0 1,0 0-1,0 0 1,0 1 0,0-1-1,0 0 1,0 0-1,0 0 1,-1 0-1,1 0 1,0 0-1,0 0 1,0 0-1,0 0 1,0 0 0,0 0-1,0 0 1,0 0-1,0 0 1,0 0-1,-1 0 1,1 0-1,0 0 1,0 0-1,0 0 1,0 0 0,0 0-1,0 0 1,0 0-1,0 0 1,-1 0 9,0 0 0,0 0 0,0 0 0,0 1 0,0-1 0,1 0 0,-1 1 1,0-1-1,0 1 0,0-1 0,1 1 0,-1-1 0,0 1 0,1-1 0,-1 1 1,1 0-1,-1-1 0,0 1 0,1 0 0,-1-1 0,1 1 0,0 0 0,-1 0 0,0 1 1,-14 19 136,-22 23 128,-5 8 334,21-33-377,-1-1 0,-1 0 1,-40 22-1,1 3 177,26-17-537,34-25 98,0 1 1,0-1 0,1 1 0,-1-1-1,1 1 1,-1 0 0,1 0 0,0 0-1,-1 0 1,0 3 0,1-4 9,1 0 0,-1 0 0,1 0 0,0-1 0,0 1 0,-1 0 0,1 0 0,0 0 1,0 0-1,0 0 0,0 0 0,0 0 0,0 0 0,0 0 0,0 0 0,0-1 0,1 1 0,-1 0 0,0 0 0,0 0 1,1 0-1,-1 0 0,1-1 0,-1 1 0,1 1 0,16 4-5,5 4 27,-15-7-20,-1 1 1,1-2-1,0 1 1,9 2-1,14 0-35,-18-4-50,1 2 0,-1-1-1,14 6 1,-15-4 73,0-1 0,0 0 0,13 2 0,-15-4 93,0 1-1,-1 0 1,0 1 0,1-1 0,9 6-1,-13-5-23,0-1 0,1 0 0,-1 0 0,1 0 0,-1-1 0,1 1 0,0-1 0,0-1 0,9 1 0,-11-1-27,0 1-1,0-1 0,0 1 1,0-1-1,0 1 0,0 0 1,0 1-1,0-1 1,0 1-1,5 3 0,5-2-532,-11-3-645,0 0-2491,10 0 1003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1888,'0'0'613,"0"0"-367,0 0 15,0 0 422,0 0-97,0 0 278,-2 0-261,-9 0 10,8 0-149,3 0 251,0-3-198,0-11 246,3 14-603,4 0-95,-2 0-16,0-1 1,0 1-1,0 1 0,0-1 1,1 1-1,5 1 0,-6 0-21,2 1-14,0-1 0,1 0 0,-1-1 0,1 1 0,13 0 0,80-2 50,-8 0 1035,-91 0-523,-2 3 101,0-2-579,0 1-1,-1 0 1,1 0-1,-1 0 1,1 0-1,-1-1 0,0 1 1,0 0-1,0-1 1,-2 4-1,-1 3-134,3-7 10,1 0 1,-1 1-1,1-1 1,0 1-1,-1-1 1,1 1-1,0-1 1,0 1-1,0 1 1,0-2 4,0 1 1,0 0-1,0-1 1,0 1-1,0-1 1,-1 0-1,1 1 1,-1-1-1,0 2 1,-10 16-54,6 9 102,-6-6 138,5 5-111,1-11-187,3-13 63,1 1-1,0-1 0,0 1 0,0-1 0,0 1 1,1-1-1,-1 6 0,1 10-1588,0-2 465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1728,'-14'0'560,"12"0"-331,2 0 1,0 0 399,0 0-138,0 0 85,0 0-150,0 0 140,0 0-172,0 0 33,0 0-155,0 0-70,2 0-36,9 0 138,-11 0-301,0 0 1,0 0 0,1 0-1,-1 0 1,0 0 0,0 0-1,0-1 1,0 1 0,0 0-1,0 0 1,0 0 0,0 0-1,0 0 1,0 0 0,1 1-1,-1-1 1,0 0-1,0 0 1,0 0 0,0 0-1,0 0 1,0 0 0,0 0-1,0 0 1,0 0 0,0 0-1,0 0 1,1 0 0,-1 0-1,0 0 1,0 0 0,0 0-1,0 0 1,0 0-1,0 1 1,0-1 0,0 0-1,0 0 1,0 0 0,0 0-1,0 0 1,0 0 0,0 0-1,0 0 1,0 0 0,0 0-1,0 1 1,0-1 0,0 0-1,0 0 1,0 0 0,0 0-1,0 0 1,0 0-1,0 0 1,0 0 0,0 1 0,0-1 0,0 1 0,0-1 0,0 1 0,0 0 0,0-1 0,0 1 0,0-1 0,0 1 0,0-1 0,0 1 1,1-1-1,-1 0 0,0 1 0,0-1 0,1 1 0,-1-1 0,0 1 0,1-1 0,-1 0 0,0 1 0,1-1 0,-1 1 0,0-1 0,1 0 0,-1 0 0,1 1 1,-1-1-1,1 0 0,-1 0 0,1 1 0,-1-1 0,1 0 0,-1 0 0,1 0 0,-1 0 0,1 0 0,-1 0 0,1 0 0,-1 0 0,2 0 0,3 3 146,14 9 99,-14-10-170,-1 0 1,0 1-1,0-1 0,6 7 0,-2-1 90,-5-5-104,1 1-1,-1-1 0,0 0 0,1 0 1,4 3-1,4-1-29,-10-4-19,0 0 0,1 0-1,-1 0 1,0 0 0,0 1-1,0-1 1,0 1 0,-1-1-1,1 1 1,2 2 0,-3-3 16,0 0 1,1 1 0,-1-1 0,0 1-1,0-1 1,0 1 0,0 0-1,0-1 1,-1 1 0,1 0 0,0 0-1,-1 0 1,1-1 0,-1 4-1,0-2 224,-2 0 38,-2 0-238,0-1 0,1 1 0,-1 0 0,0-1 0,-1 0 0,1 0 0,-5 2 0,-37 11 189,19-8-197,-12 7-230,23-7-479,-27 5 0,29-10 339,12-1 52,-1-1 0,1 0 0,-1 1 1,1-1-1,0 1 0,-1 0 0,1 0 0,0 0 0,0 0 0,-1 0 1,1 0-1,0 0 0,0 1 0,0-1 0,-2 3 0,-12 13-1975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8:4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17 1888,'0'-13'613,"0"13"-608,0 0-1,0-1 0,0 1 0,0 0 1,0 0-1,0 0 0,0 0 1,0 0-1,0 0 0,0 0 1,0 0-1,0 0 0,0 0 1,0-1-1,0 1 0,0 0 0,0 0 1,0 0-1,0 0 0,0 0 1,0 0-1,0 0 0,0 0 1,0 0-1,0 0 0,0-1 0,1 1 1,-1 0-1,0 0 0,0 0 1,0 0-1,0 0 0,0 0 1,0 0-1,0 0 0,0 0 1,0 0-1,0 0 0,0 0 0,0 0 1,1 0-1,-1 0 0,0 0 1,0 0-1,0 0 0,0 0 1,0 0-1,0 0 0,0 0 0,0 0 1,0 0-1,1 0 0,-1 0 1,0 0-1,0 0 0,0 0 1,7 1 542,-5 1 961,-15 13 113,12-14-1714,-3 3 272,1-1-115,1 0 0,0-1-1,-1 1 1,1-1 0,-1 0-1,0 0 1,0 0 0,-5 2-1,-20 2 76,-10 10 373,7-7-246,17-6-170,0 1 1,-22 10-1,30-11-79,1-1 0,0 1 0,-1-1 0,1-1 0,-1 1 0,0-1 0,0 0 0,1 0 0,-11 0 0,12-1 15,1 0-1,-1 0 0,0 1 1,1 0-1,-1-1 0,1 1 1,-1 1-1,-3 1 0,-9 2 114,3-2 16,12-3-141,-1 0 1,1 0-1,-1 1 1,0-1 0,1 0-1,-1 1 1,1-1-1,-1 1 1,1-1-1,-1 1 1,1 0-1,0 0 1,-1 0-1,1-1 1,0 1-1,-1 1 1,1-1-1,0 0 1,0 0 0,-1 2-1,-12 27 311,25-21-177,8 15-36,-16-21-92,1 0 0,-1 0 0,1 0 0,0-1 0,0 1 0,0-1 0,0 0 0,0-1 1,6 3-1,3-1 86,24 4 0,-19-4-21,3 1-136,0 2 1,32 14-1,-17-4-109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3072,'0'14'976,"0"-12"-587,0-4-159,0-4-83,-1 5 34,1 2-171,0-1 0,0 1 0,-1 0 0,1-1-1,0 1 1,-1-1 0,1 0 0,0 1 0,-1-1 0,1 1 0,-1-1 0,1 1 0,-1-1 0,1 0 0,-1 1 0,1-1 0,-1 0 0,1 0 0,-1 1 0,1-1 0,-1 0 0,0 0 0,1 0 0,-1 0 0,1 0 0,-2 0 0,2 0-7,0 0 0,0 0 1,0 0-1,0 0 0,-1 0 0,1 0 1,0 0-1,0 0 0,0 0 1,0 0-1,0 0 0,0 0 0,0 0 1,0 0-1,0 0 0,0 0 1,-1 0-1,1 0 0,0 0 0,0 0 1,0 0-1,0 0 0,0 0 0,0 1 1,0-1-1,0 0 0,0 0 1,0 0-1,0 0 0,-1 0 0,1 0 1,0 0-1,0 0 0,0 0 0,0 0 1,0 0-1,0 0 0,0 0 1,0 1-1,0-1 0,0 0 0,0 0 1,0 0-1,0 0 0,0 0 0,0 0 1,0 0-1,0 0 0,0 0 1,0 1-1,0-1 0,0 0 0,0 0 1,0 0-1,0 0 0,0 0 1,0 2 57,0 0 0,0-1 0,-1 1 0,1-1 1,-1 1-1,1 0 0,-1-1 0,0 1 0,1-1 1,-1 1-1,-1 1 0,1-2-14,-1 1 0,1 0-1,1 0 1,-1 0 0,0 0 0,0 0 0,1-1-1,-1 1 1,1 1 0,-1-1 0,1 3-1,0-3-21,-1 0 0,1 0-1,0 0 1,-1-1-1,1 1 1,-1 0-1,0 0 1,0 0-1,1 0 1,-1-1-1,0 1 1,-1 0 0,1-1-1,0 1 1,0-1-1,-4 3 1,4-2-9,-1-1 1,1 1-1,0-1 1,0 1 0,-1-1-1,1 1 1,0 0-1,0-1 1,0 1-1,1 0 1,-1 0-1,0 0 1,1 0-1,-1 0 1,1-1 0,-1 5-1,1-4-12,0 0-1,1 0 1,-1-1-1,0 1 1,1 0-1,-1 0 1,1-1-1,-1 1 1,1 0 0,0-1-1,0 1 1,0-1-1,1 2 1,3 5 53,-5-7-50,0 0 0,1 0 0,-1 0 0,0 0 0,1-1 0,-1 1 0,1 0 0,-1 0 0,1 0 0,0 0 0,-1-1 0,1 1 0,0 0 0,-1-1 0,1 1 0,0-1 0,0 1 0,0-1 0,0 1 0,-1-1 0,1 1 0,0-1 0,0 0 0,0 1 0,0-1 0,0 0 0,0 0 0,0 0 0,0 0 0,0 0 1,0 0-1,0 0 0,0 0 0,0 0 0,1-1 0,5 1-36,9 1 33,-9-1 53,0 0 0,1 0-1,-1-1 1,11-1 0,-5-5 2,-11 6-61,-1 0 1,0 0 0,1 1 0,0-1 0,-1 0 0,1 1-1,-1-1 1,1 1 0,0-1 0,-1 1 0,1 0 0,0 0 0,2 0-1,1 0-71,-1-1 46,0 1 0,0 0 0,0 0 1,0 0-1,0 0 0,-1 1 0,1 0 1,4 1-1,-6 2 147,4 3 37,19-2 67,-10 1-127,-11-5-72,-1 1 1,1-1-1,-1 0 0,1 0 1,0-1-1,-1 1 1,1-1-1,4 1 0,5-1 34,-10 1-24,1-1 0,0 0 0,0 0 0,-1 0 0,1 0 0,0-1 0,0 0 0,5-1 0,21-9 135,-17 8-58,-10 3-89,-1 0-1,1-1 1,-1 1 0,0-1 0,1 0 0,-1 0-1,0 0 1,0 0 0,1 0 0,-1 0 0,0 0-1,0-1 1,0 1 0,2-3 0,12-10 163,-9 11-129,-7 3-53,1 0 0,-1 0 0,1 0 0,-1 0 1,1-1-1,-1 1 0,1 0 0,-1 0 1,1-1-1,-1 1 0,0 0 0,1 0 0,-1-1 1,0 1-1,1 0 0,-1-1 0,0 1 0,1-1 1,-1 1-1,0 0 0,0-1 0,1 1 1,-1-1-1,0 1 0,0-1 0,0 1 0,0-1 1,1 1-1,-1-1 0,0 1 0,0-1 0,0 1 1,0-1-1,0 1 0,0-1 0,-3-5 71,-8-7 5,11 12-78,-1 0-1,1 0 1,-1 0 0,1 0-1,-1 0 1,1 1 0,-1-1-1,1 0 1,-1 0-1,0 1 1,1-1 0,-1 0-1,0 1 1,1-1 0,-1 1-1,0-1 1,0 0 0,0 1-1,0 0 1,0-1 0,0 1-1,1 0 1,-1-1-1,0 1 1,-1 0 0,-9-3 3,5-4 9,4 3-7,-9-3-1,-5-3-38,15 10 24,1-1 0,0 1 0,-1-1-1,1 0 1,0 1 0,-1-1 0,1 0 0,0 1-1,0-1 1,0 0 0,0 1 0,0-1 0,-1 0-1,1 1 1,0-1 0,0 0 0,1 1-1,-1-1 1,0 0 0,0 0 0,0 1 0,0-1-1,1 0 1,-1 1 0,0-1 0,0 1 0,1-2-1,0 1-70,0 0 0,-1 0 0,1 0 0,0 0-1,0 0 1,-1 0 0,1 0 0,0 1 0,0-1-1,0 0 1,0 1 0,0-1 0,0 0 0,1 1-1,-1-1 1,0 1 0,2-1 0,8-4-1930,6-9 73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60 208 2144,'-13'0'699,"10"0"-417,3 0-26,0 0 379,0-3-75,0 2-438,0 0 1,0 0-1,0-1 0,0 1 1,0 0-1,-1 0 0,1 0 1,0 0-1,-1 0 0,1-1 1,-2 0-1,-13-16 1615,4 7-1001,8 9-288,1 2-107,-7 0-175,20 2-161,-9-1-9,0 0 1,-1 0-1,1 0 1,0-1-1,0 1 0,-1-1 1,1 1-1,0-1 1,0 0-1,0 1 0,0-1 1,0 0-1,0-1 1,-1 1-1,1 0 1,0 0-1,0-1 0,0 1 1,3-2-1,4-1-15,9-1-4,-11 3 24,-1 0 0,0 0 0,1-1 0,-1 0 0,0 0 0,0-1 0,-1 0 1,1 0-1,0 0 0,-1-1 0,7-5 0,37-51 308,-47 59-266,0-1 0,-1 0-1,1 1 1,-1-1 0,1 0 0,-1 0 0,0 0-1,0 0 1,0 0 0,0 0 0,0 0 0,0 0-1,0 0 1,-1 0 0,1-1 0,-1 1 0,1 0-1,-1 0 1,0-1 0,0 1 0,-1-5 0,1 4 34,0 3-67,1 0 0,-1-1 0,0 1 0,0-1 0,0 1 0,0 0 0,0-1 0,0 1 0,0 0 0,0-1 0,0 1 0,-1 0 0,1-1 0,0 1 0,0 0 0,0-1 0,0 1 0,0 0 0,-1-1 0,1 1-1,0 0 1,0-1 0,0 1 0,-1 0 0,1 0 0,0-1 0,0 1 0,-1 0 0,1 0 0,0-1 0,-1 1 0,1 0 0,0 0 0,-1 0 0,1 0 0,0 0 0,-1-1 0,1 1 0,-1 0 0,-14 5 309,7-2-157,-10 3 152,14-5-271,0 0 0,0 1-1,0-1 1,0 1 0,1 0-1,-1 0 1,0 0 0,1 0-1,0 1 1,-1-1 0,1 1-1,0 0 1,-3 4 0,-3 1-68,5-5-8,1-1 0,-1 1-1,1 0 1,0 0 0,0 1 0,0-1 0,1 1 0,-1-1 0,1 1-1,-2 5 1,3-5-197,0 1 0,0-1-1,1 1 1,0 7-1,0 21-611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6048,'-33'0'2240,"33"0"-1728,0 16-160,0-16 256,0 0-416,0 0-160,0 0-32,0 17-64,16-1 0,1-16-3392,-1 0 1888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1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2560,'-27'-13'832,"26"12"-809,1 1 0,-1-1 0,1 1 0,-1-1 0,0 1 0,1 0 0,-1 0 0,0-1 0,0 1 0,1 0 0,-1 0 0,0 0 0,0-1 0,1 1 0,-1 0 0,0 0 0,0 0 0,1 0 0,-1 1 0,0-1 0,-1 0 0,0 1 148,-4 2 848,5-2-909,0 0 1,-1 1 0,1-1-1,-1 0 1,1 0-1,-1 0 1,0 0-1,1 0 1,-1-1 0,0 1-1,0 0 1,1-1-1,-1 1 1,-3-1-1,0 3 498,-42 43 1232,46-44-1791,-1 0 1,0 0-1,1 0 0,0 0 0,-1 0 0,1 0 0,0 0 0,0 0 0,0 1 0,0-1 0,1 0 0,-2 4 1,1 29 361,2-19-298,-1-8-75,1-1 0,0 1 0,1-1-1,-1 1 1,6 12 0,-5-15-25,0 4 27,-1-7-35,-1-1-1,0 0 1,0 0-1,0 0 0,1 0 1,-1 0-1,1 0 1,-1 0-1,1 0 0,-1 0 1,1 0-1,0 0 1,-1 0-1,1 0 0,0 0 1,0 0-1,0 0 1,-1-1-1,1 1 0,0 0 1,0-1-1,0 1 0,0-1 1,0 1-1,2 0 1,2 0 15,-1 0 0,0-1 1,1 0-1,-1 0 1,0 0-1,1 0 0,-1 0 1,0-1-1,0 0 1,1 0-1,-1 0 0,0 0 1,0-1-1,0 0 1,0 1-1,5-5 0,40-26 135,-47 31-178,-1-1-1,0 1 1,1 0 0,-1 0-1,0 0 1,0-1 0,1 1-1,-1-1 1,0 1 0,0-1-1,-1 1 1,1-1 0,0 0-1,-1 1 1,1-1 0,0 0-1,-1 0 1,0 1 0,1-3-1,2-8-426,-3 11 426,1 1 1,-1 0 0,0-1-1,1 1 1,-1-1-1,1 1 1,-1 0 0,0-1-1,1 1 1,-1 0-1,1-1 1,-1 1 0,1 0-1,-1 0 1,1 0 0,0-1-1,-1 1 1,1 0-1,-1 0 1,1 0 0,-1 0-1,1 0 1,-1 0-1,1 0 1,1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5824,'-17'16'2144,"17"-16"-1664,0 0-128,0 0-64,0 0-224,33-16-800,-17 16 384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6304,'0'0'2032,"0"0"-1238,-3 0-319,3 0-450,-1-1-1,1 1 1,-1 0 0,1 0-1,-1 0 1,1 1-1,-1-1 1,1 0 0,-1 0-1,1 0 1,-1 0 0,1 0-1,-1 1 1,1-1 0,-1 0-1,1 0 1,-1 1-1,1-1 1,0 0 0,-1 1-1,1-1 1,-1 0 0,1 1-1,0-1 1,0 0 0,-1 1-1,1-1 1,0 1-1,-1-1 1,1 1 0,0-1-1,0 1 1,0-1 0,0 1-1,0-1 1,0 1-1,-1-1 1,1 1 0,0-1-1,0 1 1,1 0 0,-4 5 305,-41 37 65,44-42-398,0-1 1,-1 0 0,1 1-1,0-1 1,-1 0-1,1 1 1,0-1-1,-1 0 1,1 1-1,0-1 1,-1 0-1,1 0 1,-1 0-1,1 1 1,-1-1-1,1 0 1,0 0-1,-1 0 1,1 0-1,-1 0 1,1 0-1,-1 0 1,1 0-1,-1 0 1,1 0-1,-1 0 1,-4 1-48,4-1 44,1 1 0,0 0 1,-1-1-1,1 1 0,0 0 1,0-1-1,-1 1 0,1 0 0,0-1 1,0 1-1,0 0 0,0 0 1,0-1-1,0 2 0,0-2 6,0 0-1,0 0-1,0 0 1,0 0-1,0 0 1,0 0-1,0 0 1,0 0-1,0 1 1,0-1-1,0 0 1,0 0-1,0 0 1,0 0-1,0 0 1,0 0-1,0 0 1,0 0-1,0 0 1,0 0-1,0 1 1,0-1-1,0 0 1,0 0-1,0 0 1,0 0-1,0 0 1,0 0-1,0 0 1,0 0-1,0 0 1,0 0-1,-1 0 1,1 0-1,0 0 1,0 1-1,0-1 1,0 0-1,0 0 1,0 0-1,0 0 1,0 0-1,0 0 1,0 0-1,-1 0 1,1 0-1,0 0 1,0 0-1,0 0 1,0 0-1,0 0 1,0 0-1,0 0 1,0 0-1,0 0 1,0 0-1,-1 0 1,-4-1-30,-12 3 75,16-2-40,1 0 0,0 0 0,-1 1-1,1-1 1,-1 0 0,1 1 0,-1-1 0,1 0 0,0 0-1,-1 1 1,1-1 0,0 1 0,-1-1 0,1 0 0,0 1-1,0-1 1,-1 1 0,1-1 0,0 1 0,0-1 0,0 1-1,-1-1 1,1 1 0,0-1 0,0 1 0,0-1 0,0 0-1,0 1 1,0 0 0,0 2 81,-13 0-330,12-3 253,1 1 0,-1 0 0,1-1 0,-1 1 0,1 0 1,0 0-1,-1-1 0,1 1 0,0 0 0,0 0 0,0-1 0,0 1 0,0 0 0,-1 0 0,1 0 0,1-1 1,-1 1-1,0 0 0,0 0 0,0 0 0,0-1 0,0 1 0,1 1 0,9 19 499,-6-15-557,-1 1 91,1 1 32,10-7 10,-6-1-50,-1-1 1,0 0-1,0-1 0,10-2 1,0-1 44,16-1-8,0-5-86,30-5 304,-49 10-176,-11 1-211,-3 4 72,-1 0 0,0 0 0,0 0-1,1 1 1,-1-1 0,0 0 0,0 0-1,0 1 1,0-1 0,0 0 0,0 1 0,0-1-1,0 1 1,-2-1 0,-5-4-201,7 4 177,-1 0-1,1 0 1,-1 0 0,1 1 0,-1-1 0,0 0 0,1 1 0,-1-1 0,0 1-1,1-1 1,-1 1 0,0 0 0,-1 0 0,-44 0-3869,44 0 2523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1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3072,'-13'14'976,"12"-14"-948,1 1 1,-1-1-1,1 0 1,-1 1-1,1-1 0,-1 0 1,1 1-1,-1-1 1,0 0-1,1 0 0,-1 0 1,1 1-1,-1-1 1,0 0-1,1 0 1,-1 0-1,0 0 0,1 0 1,-1 0-1,1 0 1,-1 0-1,0-1 1,1 1-1,-1 0 0,0-1 1,0 1 64,-1 0 1144,-1-2-272,-8-7 139,6 15-394,-6-14-76,8 5-207,0 6 32,-8 8-134,9-9 0,-1-2-127,-8 0-54,11 0-143,0 0 0,0 0 1,0 0-1,-1 0 0,1 0 1,0 0-1,0 0 0,0 0 0,0 0 1,0 0-1,0 0 0,0 0 1,0 0-1,0 0 0,0 0 1,-1 0-1,1 0 0,0 0 1,0 0-1,0 0 0,0 0 0,0 0 1,0 0-1,0 1 0,0-1 1,0 0-1,0 0 0,0 0 1,-1 0-1,1 0 0,0 0 1,0 0-1,0 0 0,0 0 0,0 0 1,0 0-1,0 0 0,0 0 1,0 1-1,0-1 0,0 0 1,0 0-1,0 0 0,0 0 1,0 0-1,0 0 0,0 0 1,0 0-1,0 0 0,0 0 0,0 1 1,0-1-1,0 0 0,0 0 1,0 0-1,0 0 0,0 0-1,0 1 2,0 0 1,0-1-1,0 1 0,0 0 0,0-1 0,0 1 0,1 0 0,-1 0 1,0-1-1,0 1 0,0 0 0,1-1 0,-1 1 0,1 0 0,0 0-1,-1-1-1,1 0 0,0 1 1,0-1-1,0 0 1,0 0-1,0 1 0,-1-1 1,1 0-1,0 0 1,0 0-1,0 0 0,2 0 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82 3648,'0'-52'3664,"-1"49"-3476,0 0 0,0 0 1,0 1-1,0-1 0,0 0 1,-2-3-1,1 2-120,2 4-63,0-1-1,0 1 1,0 0-1,0 0 1,0 0-1,1 0 1,-1 0-1,0-1 1,0 1-1,0 0 1,1 0-1,-1 0 0,0 0 1,0 0-1,0 0 1,1 0-1,-1 0 1,0 0-1,0 0 1,0 0-1,1 0 1,-1 0-1,0 0 1,0 0-1,1 0 0,-1 0 1,0 0-1,0 0 1,0 0-1,1 0 1,-1 0-1,0 0 1,0 0-1,0 0 1,1 0-1,-1 1 1,0-1-1,0 0 1,0 0-1,0 0 0,0 0 1,1 1-1,0 0 44,-1-1-42,1 0-1,-1 1 0,0-1 0,0 0 0,0 0 1,0 1-1,1-1 0,-1 0 0,0 1 0,0-1 1,0 0-1,0 1 0,0-1 0,0 0 0,0 1 1,0-1-1,0 0 0,0 1 0,0-1 0,0 0 1,0 0-1,0 1 0,0-1 0,0 0 0,0 1 1,0 12 290,0 293 1080,-10-149-1291,6-101-58,-2 56 48,-5-3-11,9-75-17,-1 6 52,-11 52 0,1-26 147,7-17-70,-5-13 10,10-32-259,0 1-1,0 0 0,-1-1 1,-3 8-1,4-11-25,0 1 0,0-1 0,0 0 0,0 0 0,-1 1 0,1-1 0,0 0 0,0 0 0,-1-1 0,1 1 0,-1 0 0,1 0 0,-1-1 0,1 1 0,-2 0 0,-17 2-1159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2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4064,'-14'-14'1307,"11"11"-801,6 3-63,-3 0-407,1 0 0,-1 0 0,1 0 0,-1 0 1,1 0-1,-1 0 0,1 0 0,-1 0 0,1 0 0,-1 0 1,0 1-1,1-1 0,-1 0 0,1 0 0,-1 0 0,1 0 1,-1 1-1,0-1 0,1 0 0,-1 1 0,0-1 0,1 0 1,-1 0-1,0 1 0,1-1 0,-1 0 0,0 1 0,0-1 0,1 1 1,-1-1-1,0 0 0,0 1 0,0-1 0,1 1 0,-1-1 1,0 1-1,0-1 0,0 1 0,0-1 0,0 0 0,0 1 1,0-1-1,0 1 0,0-1 0,0 1 0,-1 0 0,1 1 123,1 0-1,-1 0 1,0-1-1,0 1 0,1 0 1,-1 0-1,1 0 1,0 2-1,29 43 1623,-25-41-1636,0 0 0,0 0-1,9 8 1,4 6-89,-15-16-45,0 0 1,1 0-1,-1 0 1,1 0-1,0 0 1,0-1-1,1 1 0,-1-1 1,1 0-1,-1-1 1,1 1-1,0-1 1,7 3-1,1-1 129,25 7 1,-20-7 63,-14-3-173,-1 0 2,0 0 1,0 0 0,0 0 0,0-1-1,0 1 1,0-1 0,0 0 0,0 0 0,0 0-1,0 0 1,0 0 0,0-1 0,0 0-1,0 1 1,0-1 0,0 0 0,0 0-1,4-3 1,-2 2 15,-1-1-1,0 0 1,1 0-1,-1 0 0,0-1 1,-1 1-1,7-8 1,3-3 86,47-35-882,-56 45 495,-1 1-1,0-1 0,0 0 0,0 0 1,-1 0-1,1 0 0,-1-1 0,2-5 1,8-11-1410,-10 18 1461,0 1 0,1-1 0,-1 1 0,1 0 0,-1 0 0,1 0 0,0 0 0,0 1 0,4-2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4576,'0'-17'2485,"3"17"-1568,-3 0-888,1 0 0,-1 0 0,0 0-1,1 0 1,-1 0 0,1 0 0,-1 0-1,1 0 1,-1 0 0,0 0 0,1 0-1,-1 0 1,1 0 0,-1 0 0,0-1-1,1 1 1,-1 0 0,0 0 0,1 0-1,-1-1 1,0 1 0,1 0 0,-1-1-1,0 1 1,1 0 0,-1-1 0,0 1-1,0 0 1,0-1 0,1 0 0,7-9 631,-4 6-576,1 1-1,0 1 0,0-1 1,0 0-1,0 1 0,0 0 0,0 0 1,1 1-1,6-2 0,2 0-48,1 1 1,25-1-1,-24 4 32,0 0 0,25 6 0,-16-2 79,-14-4-76,-1 1 1,13 5 0,-19-6-44,0 1 0,-1 0-1,1 0 1,-1 0 0,1 0 0,-1 0-1,0 1 1,4 3 0,1 2 49,19 22 286,-26-29-344,1 1-1,-1 0 0,0 0 0,0 0 0,0 0 0,0 0 0,0 1 1,0-1-1,-1 0 0,1 0 0,-1 1 0,1 3 0,-2-2 16,0 1 0,0-1 0,0 0-1,0 1 1,0-1 0,-1 0 0,0 0-1,0 0 1,0 0 0,-6 7 0,4-4 48,-1 0 1,-1-1-1,0 0 1,-12 10-1,7-7 1,-7 4-69,0 2 1,-16 17 0,25-24-235,7-7 156,0 1 0,0 0 0,1 0 0,-1 0 0,0 0 0,1 0 0,-3 4 0,4-5 51,0 0 0,-1 0 0,1 0 0,0-1-1,0 1 1,0 0 0,0 0 0,0 0 0,1 0 0,-1 0-1,0 0 1,0-1 0,1 1 0,-1 0 0,0 0-1,1 0 1,-1-1 0,1 1 0,-1 0 0,1 0 0,-1-1-1,1 1 1,-1 0 0,1-1 0,1 2 0,10 10-93,28 25 27,4-2 48,-6 9-85,6-6 79,-34-25 111,0 0 0,-1 0 0,0 1 0,-1 0-1,7 18 1,-8-19 82,-6-10-132,1-1 0,-1 1 0,0-1 0,0 1 0,0-1 0,0 1 0,-1 0 0,1 0 0,-1-1 0,1 1 0,-1 0 0,0 0 0,-1 5 0,0-5 8,-1 1 0,1 0 0,-1-1 0,0 1 0,0-1 0,0 0 0,0 1 0,-1-1 0,1 0 0,-1-1 0,-3 4 0,-2 1 27,1 0 1,-2-1 0,1 0-1,-1-1 1,1 1 0,-1-2-1,-1 1 1,1-1 0,-1-1-1,-12 4 1,18-6-61,0-1-1,1 1 1,-1-1-1,1 0 1,-1 0 0,1 0-1,-1-1 1,0 1 0,1-1-1,-1 0 1,1 0-1,0 0 1,-1-1 0,1 1-1,0-1 1,-1 1 0,-2-4-1,5 5 0,0 0-1,0-1 0,1 1 1,-1-1-1,0 1 1,0-1-1,1 0 1,-1 1-1,0-1 0,1 0 1,-1 1-1,0-1 1,1 0-1,-1 0 0,1 1 1,0-1-1,-1 0 1,1 0-1,-1 0 0,1 0 1,0-1-1,0 1-8,1-1-1,-1 1 0,1-1 0,0 1 0,-1-1 1,1 1-1,0 0 0,0 0 0,0-1 0,0 1 1,0 0-1,3-2 0,58-67-183,7-8 56,-50 59 52,25-19 0,-29 28 49,0 1 0,20-10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410 180 1728,'0'-1'44,"0"0"-1,0-1 1,0 1 0,0 0-1,1 0 1,-1-1 0,0 1-1,0 0 1,1-1 0,-1 1 0,1 0-1,-1 0 1,1 0 0,0 0-1,-1-1 1,1 1 0,0 0-1,0 0 1,0 0 0,0 0-1,0 1 1,0-1 0,0 0 0,0 0-1,2-1 1,4-1 535,-6 3-515,-1 0 1,1 0 0,-1 0-1,1-1 1,-1 1-1,1 0 1,-1 0 0,1-1-1,-1 1 1,0 0 0,1-1-1,-1 1 1,1 0-1,-1-1 1,0 1 0,1-1-1,-1 1 1,0 0 0,0-1-1,1 1 1,-1-1-1,0 1 1,0-1 0,0 1-1,1-1 1,-1 1 0,0-1-1,0 1 1,0-1-1,0 1 1,0-1 0,0 1-1,0-1 1,0 1 0,0-1-1,0 1 1,-1-2-1,-2 0 560,0-1-509,0 0 0,-1 1 0,1-1-1,-1 1 1,0 0 0,0 0-1,-6-2 1,-34-8 98,11 1-133,15 7-53,10 2-23,0 0 0,1 0 1,-1-1-1,-8-3 0,7 2 16,0 1 0,0 0 0,-10-2 0,13 4 2,-1-1 0,0 0 1,1 0-1,-1-1 0,-10-5 0,-35-22-214,39 27 32,10 3 22,4 25 127,-1-15 4,0 0 1,0-1 0,-1 1-1,-2 11 1,-24 143-10,24-128 58,0-6 25,-10 48 0,7-48-10,-2 31 0,3-23-11,-15 51 115,12-61-55,7-18-126,0-1 1,0 1-1,2 12 1,-1-10-85,2-6-8,6 0 94,0 1-1,0-1 1,12 7 0,2 1 1,-12-8-6,1-1 0,0 0 0,14 5 0,-6-3 40,-3-2 49,0 0 1,1-1-1,25 4 0,15 3 37,-35-6 76,-1-1 0,1-1 1,1 0-1,39-2 0,-34-1 98,-23 0 86,-5 0-662,0-3-1903,0-10 554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3808,'0'0'1408,"0"0"-1088,32 32-96,-15 1 1312,16 0-896,-1 0 288,1 16-544,0-16 192,16 16-320,-33 0 128,-16 0-224,-16 0 480,-17 0-352,-16 17 160,0 0-288,-17-1 0,17-16-96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66 3648,'-33'16'1344,"33"-16"-1024,0 0-128,-16 17 1344,16-17-896,0 16 224,0-16-512,0 0-288,16 0-64,-16-16 288,33 16-192,0-33 288,16 17-256,0-1-32,-16 1-64,16 16-3552,-16-17 1920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 2912,'-27'0'923,"22"0"-681,7-3-111,9-8 173,-8 9 405,-1-1-165,12-8 107,0 5-219,-12 3-268,4-4 104,18 1-44,-7 0-208,-16 5-19,1 0 0,-1 0 0,1 0 0,-1 1 0,1-1 0,0 1 0,0-1 0,-1 1 0,1 0 0,0 0 0,-1-1 0,1 1 0,0 0 0,0 1 0,-1-1 0,1 0 0,3 1 0,17 10 25,-12-8-7,25 10 4,-32-12-14,-1 1 0,1-1 0,0 1 1,-1-1-1,0 1 0,1 0 0,-1 0 0,0 0 0,0 0 0,2 3 0,-2-1 16,-1 0 0,0 0 0,0 0 0,0 0 0,-1 0 0,1 0 0,-1 0 0,0 0 0,0 1 0,-1 3 0,1 3 42,0 41 321,0-50-370,0 0 0,0 0 0,0 0 0,0 0 0,-1 0 0,1 0 0,-1 0 1,1 0-1,-1 0 0,1 0 0,-1 0 0,0-1 0,0 1 0,0 0 0,0 0 0,0-1 0,0 1 0,-1-1 1,1 1-1,-1-1 0,1 1 0,-3 1 0,-6 6 30,-12 18 116,-8-5-70,14-9-85,7-6-8,-1 1 1,0-2-1,-11 7 1,12-8 63,0 0 1,0 1-1,0 1 0,1-1 1,-13 14-1,4-6-29,10-11-83,7-3 44,-1 0 0,1 0 0,0 0 0,-1 0-1,1 1 1,-1-1 0,1 0 0,-1 0 0,1 0 0,-1 1-1,1-1 1,0 0 0,-1 1 0,1-1 0,0 0-1,-1 1 1,1-1 0,0 0 0,-1 1 0,1-1-1,0 1 1,0-1 0,0 1 0,-1-1 0,1 1 0,0-1-1,0 1 1,0-1 0,0 0 0,0 1 0,0-1-1,0 1 1,0-1 0,0 1 0,0 0 0,3 4-367,-2-3 369,1-1 0,-1 0 0,1 0 1,0 0-1,0 0 0,-1 0 0,1 0 0,0 0 0,0 0 0,0-1 0,0 1 0,3-1 0,28 2 277,-30-2-277,4 1 32,-1-1 1,0 1-1,0 0 1,0 1-1,6 2 0,-7-2 39,0-1-1,1 0 0,-1 1 0,11-1 1,49-1 142,-62 0-982,0 0-1546,10 0 662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4160,'-32'0'1536,"32"0"-1216,16 0-64,-16 0 832,0 0-640,16 0 256,17 0-416,-17 0 256,17-17-320,0 17 224,0 0-224,0-16 288,-1 16-288,-15 0-384,-1 0 64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5408,'0'-16'1984,"0"16"-1536,0 0-128,16 0 384,-16 0-448,0 0 128,16 0-256,1 0 160,-1 16-192,17-16 384,-17 0-256,34 0 384,-34 0-352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4224,'0'16'1568,"0"-16"-1216,17 0-96,-1 0 832,-16 0-640,33 16 320,-17-16-448,17 0-128,0 0-96,-17 0 544,1 17-352,-1-17-1376,0 0 576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3328,'-16'0'1216,"16"0"-928,16 0-96,-16 0 320,0 17-320,0 16 608,0 16-416,0 0-64,0 16-192,0 1 256,-16-17-192,-1 17 160,17-17-192,0 0 128,0-16-160,-16 0 160,16-17-192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 3808,'-16'-17'1712,"15"17"-1654,0 0 0,1 0 0,-1 0 0,0 0 0,1 0 1,-1 0-1,0 0 0,1 0 0,-1 0 0,1 0 0,-1 0 0,0 0 1,1 1-1,-1-1 0,0 0 0,1 0 0,-1 1 0,1-1 0,-2 1 0,-3 13 492,-28 38 255,32-50-797,-8 12 21,0 0-1,2 1 0,0 1 0,-7 21 0,-16 86-1,29-117-13,1 1 0,-1-1-1,1 1 1,1-1 0,-1 1 0,1-1 0,0 1-1,0-1 1,1 0 0,0 0 0,0 1 0,1-1-1,-1-1 1,1 1 0,4 6 0,0 2 26,-3-7 21,-1 0-1,1-1 0,1 1 0,5 6 1,-8-11-39,-1 0 1,1-1 0,0 1-1,0-1 1,-1 1 0,1-1-1,0 0 1,0 1 0,0-1-1,1 0 1,-1 0 0,0-1-1,0 1 1,1 0 0,-1-1-1,0 1 1,4-1 0,1-1 8,-1 0 0,1-1 0,-1 1 1,0-1-1,1-1 0,-1 1 0,0-1 1,0 0-1,-1-1 0,1 1 0,-1-1 1,1 0-1,8-9 0,-13 9 3,0 1-1,1-1 1,-1 0-1,-1 1 1,1-1-1,-1 0 1,1 1-1,-1-1 1,0 0-1,0 0 1,-1-4-1,0-9 72,2 0-5,0 11-68,-1 0 0,0 0 0,0 0 0,0-1 1,-1 1-1,0 0 0,0 0 0,-3-10 0,-18-28 37,13 13-59,9 29-20,0-1 1,-1 1-1,0-1 0,1 1 1,-1-1-1,0 1 0,0 0 0,0-1 1,-1 1-1,1 0 0,-3-3 1,-6-2-589,20 8-1471,6-1 528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5056,'-17'32'1888,"17"-32"-1472,-33 50-128,17-34 224,0 17-352,-1 0 128,1-1-160,-17 17 160,0-32-192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66 3232,'41'-27'1035,"-33"22"-614,-8 2 48,0-8 864,0 11-1304,0-1-1,0 1 0,0 0 1,0 0-1,0 0 1,0-1-1,0 1 0,0 0 1,0 0-1,0-1 0,0 1 1,-1 0-1,1 0 0,0 0 1,0-1-1,0 1 0,0 0 1,0 0-1,-1 0 0,1 0 1,0-1-1,0 1 0,0 0 1,-1 0-1,1 0 0,0 0 1,0 0-1,0 0 0,-1 0 1,1 0-1,0 0 0,0 0 1,-1-1-1,1 1 0,-5-2 206,2 0-131,0 1-1,0-1 0,0 1 0,0 0 1,0 0-1,0 0 0,0 0 1,-1 1-1,1-1 0,0 1 0,-5 0 1,-60 0 355,0 2-347,57-1-135,0 0 0,0 1-1,0 0 1,-16 6 0,20-5 28,1 0 0,-1-1 0,0 0 0,0 0 0,0 0 0,0-1 0,-14 1 0,17-2-10,0 0 0,0 0 0,0 1 0,0 0 1,0 0-1,1 0 0,-1 0 0,0 0 0,0 1 1,-6 3-1,8-4-21,0 0 0,0 0 0,-1 0 1,1-1-1,-1 1 0,1-1 0,-3 0 0,4 0 13,0 0 0,0 0-1,-1 0 1,1 0 0,0 1-1,0-1 1,0 0 0,0 0 0,0 1-1,0-1 1,0 0 0,0 1-1,0-1 1,0 1 0,0 0-1,0-1 1,1 1 0,-1 0-1,0-1 1,0 1 0,0 0-1,1 0 1,-1 0 0,0 0-1,0 1 1,-18 34-317,16-31 354,1 0-1,0 0 1,0 0-1,0 0 1,0 0-1,1 1 0,0-1 1,0 1-1,0 5 1,-1 10 24,-9 31 87,5 8-38,-5-5 32,6 5-54,-1-25-48,3-20-6,1 0 0,-1 18 0,3 65 273,3-92-26,-2-5-254,0 0 3,0 0 0,0 0 0,0 0 0,1 0 1,-1 0-1,0 0 0,1 0 0,-1 0 0,1-1 0,-1 1 0,1 0 1,0-1-1,-1 1 0,1-1 0,-1 0 0,1 0 0,0 1 0,-1-1 1,4 0-1,5-1 21,-6 0-23,-1 1 0,1 0 0,0 0 1,0 0-1,-1 1 0,1-1 0,0 1 1,5 1-1,-2 1-5,-1-1 25,1 0 0,0 0-1,0 0 1,0-1 0,0 0 0,10 0-1,63-1 143,-48 0-138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6720,'-17'0'2496,"17"0"-1952,17-16-128,-17 16-224,32 0-192,1 0 192,16 0-96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4640,'-16'0'1728,"16"0"-1344,16 0-96,1 0 608,-1 0-544,33 0-64,-16 0-192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4064,'66'0'2624,"-64"0"-2591,0 0 1,0 0 0,-1 0-1,1 1 1,0-1-1,0 1 1,0-1 0,-1 1-1,1 0 1,0 0 0,-1 0-1,3 1 1,-3-1-15,1 0 0,-1 0 1,1 0-1,0-1 0,0 1 1,-1 0-1,1-1 0,0 1 1,0-1-1,-1 0 0,1 1 0,2-1 1,-2 0-3,0-1 0,0 1 0,0 0 0,0 0 0,0 1 0,0-1 0,0 0 0,0 1 0,0-1 0,0 1 0,0 0 0,0-1 0,0 1 0,0 0 0,0 0 0,-1 0 0,1 1 0,0-1 0,-1 0 0,1 0 0,-1 1 0,1-1 1,-1 1-1,0 0 0,0-1 0,0 1 0,0 0 0,0 0 0,0 0 0,1 3 0,-1-4 0,0 1 0,0-1 0,-1 1 0,1 0 1,-1-1-1,1 1 0,-1 0 0,1-1 0,-1 1 0,0 0 1,0-1-1,0 1 0,0 0 0,0 2 0,-1 0 16,-1-1 0,1 0 0,-1 0 0,1 0 0,-1 0-1,-4 4 1,-4 8 82,-4 10 82,10-16-152,-1 1-1,-8 9 1,-17 16-92,22-27 173,0 0 0,1 1 0,0 0 0,0 0 0,-5 11 0,8-11 15,-3 4 185,-9 25 0,15-33-269,0-1 1,0 0-1,0 0 1,0 1-1,1-1 0,0 0 1,0 1-1,0-1 1,0 0-1,2 8 0,0-7 2,-1-1-1,1 1 0,0 0 1,1-1-1,4 9 0,-5-11-25,0 0-1,-1 1 0,1-1 0,0 0 0,1 0 0,-1 0 0,0 0 1,1 0-1,-1 0 0,1-1 0,-1 1 0,4 1 0,22 2 347,-15 2-192,-11-6-167,-1 0-1,1-1 0,-1 1 0,1 0 0,-1-1 1,1 1-1,-1-1 0,1 1 0,0-1 1,-1 0-1,1 1 0,1-1 0,30 0-2989,-17 0 1130</inkml:trace>
  <inkml:trace contextRef="#ctx0" brushRef="#br0" timeOffset="1">33 295 5312,'0'0'1952,"0"0"-1504,33 0-128,-17 0 384,1 0-448,16-16 128,-1 0-256,17-1-1888,17 17 928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5472,'0'0'2016,"0"0"-1536,16 17-160,0-17 448,1 16-480,-1 1 192,17-17-320,0 16 128,-1 0-160,1 1-4704,0-1 2464</inkml:trace>
  <inkml:trace contextRef="#ctx0" brushRef="#br0" timeOffset="1">0 263 5888,'0'16'2176,"0"-16"-1664,33 0-160,0 0 704,16 0-640,0 0 320,0 0-416,0 0 32,17 16-224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771 179 2912,'0'-27'923,"0"27"-917,0 0 1,0 0 0,0 0 0,0 0 0,0-1 0,0 1 0,0 0 0,0 0 0,0 0 0,0 0 0,0 0 0,0-1-1,0 1 1,1 0 0,-1 0 0,0 0 0,0 0 0,0 0 0,0 0 0,-1-1 0,1 1 0,0 0 0,0 0-1,0 0 1,0 0 0,0 0 0,0-1 0,0 1 0,0 0 0,0 0 0,0 0 0,0 0 0,0 0 0,0 0 0,0 0-1,-1-1 1,1 1 0,0 0 0,0 0 0,0 0 0,0 0 0,0 0 0,0 0 0,-1 0 0,1 0 0,0 0-1,0 0 1,0 0 0,0 0 0,0 0 0,-1 0 0,1 0 0,0 0 0,-1 0 26,-1-1-1,1 1 1,-1 0 0,1 0-1,0-1 1,-1 1 0,1 0-1,0-1 1,0 0 0,-1 1 0,1-1-1,0 0 1,0 1 0,0-1-1,0 0 1,0 0 0,0 0-1,0 0 1,0 0 0,0 0-1,0 0 1,0-2 0,0 2-5,1 0 1,0 0 0,-1 1-1,1-1 1,-1 0-1,1 0 1,-1 0-1,1 0 1,-1 1 0,0-1-1,1 0 1,-1 1-1,0-1 1,0 0-1,0 1 1,1-1 0,-1 1-1,0-1 1,0 1-1,0-1 1,0 1-1,0 0 1,0 0 0,0-1-1,0 1 1,-1 0-1,-10-3 241,-13-11 109,4 5-240,-1 0-1,-31-7 0,-55-10 458,86 21-471,-2 0 73,1 0 1,-1 2-1,-37 0 0,43 2-61,1-1-1,-36-7 0,43 7-103,4 1-16,0 1 0,0 0 0,0 0 0,0 0 0,0 1 0,0 0 0,0 0 0,-10 4 0,1-1-38,1-2-69,12-2 76,0 0 0,1 1 0,-1-1 0,0 0 0,0 1 0,1-1 0,-1 1 0,0-1 0,0 1 0,1 0 0,-1 0 0,1 0 0,-1 0 0,1 0 0,-1 0 0,1 0 0,0 1 0,-1-1 0,1 0 0,0 1 0,-1 1 0,-9 16-56,1 0-1,-11 33 0,14-33 100,0-2-19,1 0-1,1 1 0,1-1 0,1 1 0,-3 31 1,1-2 27,2-26-4,-8 100 96,11 65 266,0-183-361,0 0 0,1 0-1,-1 0 1,0 0-1,1 0 1,0 0 0,-1 0-1,1 0 1,1 0-1,0 3 1,2-1 12,-1 0-1,1 0 1,0-1-1,6 6 1,-8-8-45,0 0 0,0-1 0,0 0 0,0 1 0,0-1 0,0 0 0,0 0 0,0 0 0,1 0 0,-1 0 0,0 0 0,1-1 0,-1 1 0,4-1 0,7 3 0,-9-2 1,9 3 123,0-1-1,1-1 1,22 2 0,62-4 260,-46 0-368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33 164 4320,'-33'-16'1600,"33"16"-1248,33-33-96,0 17 640,0 0-544,16-1 192,0 1-288,17-17 32,15 17-160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2912,'13'27'923,"-12"-26"-843,0 0 0,-1 1 0,1-1 0,-1 1 0,1-1 0,-1 0 0,0 1 0,1-1 0,-1 1 0,0-1 0,0 1 0,0-1 0,0 1 0,0-1 0,-1 3 0,1-4-63,0 1 0,-1-1 0,1 0 0,0 1 0,0-1 0,0 1 0,0-1 1,0 1-1,0-1 0,0 0 0,0 1 0,0-1 0,0 1 0,0-1 0,1 0 0,-1 1 0,0-1 0,0 1 0,0-1 0,0 0 0,1 1 0,-1-1 0,0 1 0,1-1 0,10 6 436,-6 5-165,6-6-37,-9-1-183,4 3 19,-1-6-57,0 0 1,-1 0-1,1 0 1,0-1 0,0 0-1,0 0 1,0 0-1,-1-1 1,1 1-1,7-3 1,-6-1 60,-1 0 0,1 0 1,-1 0-1,-1-1 0,1 0 1,-1 0-1,8-10 0,1-15 1792,-40 11-11,25 17-1836,0 0 1,0 0-1,0 1 1,0-1-1,0 1 0,0 0 1,-1 0-1,1 0 1,0 0-1,-1 0 0,1 0 1,-1 0-1,1 1 1,-1 0-1,1-1 0,-1 1 1,0 0-1,1 0 1,-1 0-1,-3 1 0,-6-1 0,-5 0-57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27 3392,'-14'-14'1088,"11"11"-651,3 1 11,0 1-411,0 1-1,0 0 1,1 0-1,-1-1 0,0 1 1,0 0-1,0-1 1,0 1-1,0 0 1,0-1-1,-1 1 1,1 0-1,0 0 1,0-1-1,0 1 0,0 0 1,0 0-1,0-1 1,0 1-1,-1 0 1,1-1-1,0 1 1,0 0-1,0 0 1,-1 0-1,1-1 1,-7 4 650,0 2-343,-4-1 297,9-2-542,-1-1 1,1 0-1,-1 0 1,1 1-1,0-1 1,-1 1-1,1 0 1,-4 4-1,-14 17 127,1 1 0,1 0 1,-24 45-1,29-48-107,-18 33 153,3 1 0,-25 65 0,-19 89-71,56-149-294,-13 97 1,13 81 193,16-234-89,2 68 273,-1-65-254,0 0 0,1 0 0,0-1 0,0 1-1,0-1 1,0 0 0,5 8 0,-1-4 43,1-2 0,10 14 0,-6-10-2,25 37 120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5472,'-16'-17'2016,"16"17"-1536,16-16-160,17 16 192,-17 0-352,50-16 128,-17 16-160,33 0 160,0 0-192,-33-17-32,0 17-32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4384,'-16'32'1632,"16"-32"-1248,-33 66-128,17-33 480,16 16-448,-33 17 32,33-17-192,-17 0 64,17 0-128</inkml:trace>
  <inkml:trace contextRef="#ctx0" brushRef="#br0" timeOffset="1">164 83 4384,'-16'-17'1632,"16"17"-1248,0 49-128,0-32 128,0 16-256,0-1 256,16 1-256,1 0 256,-1 0-256,0-33-2080,17 16 1056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4736,'11'2'1431,"-14"4"-655,3-5-747,-1-1 1,0 1 0,1 0-1,-1-1 1,1 1-1,-1 0 1,1 0-1,-1-1 1,1 1-1,-1 0 1,1 0 0,0 0-1,-1 0 1,1 0-1,0-1 1,0 1-1,0 0 1,0 0-1,0 0 1,0 0 0,0 0-1,0 0 1,0 0-1,0 0 1,0 0-1,1 0 1,-1 0-1,5 8 147,7 18 315,15 66 293,-26-91-787,0 1-1,1-1 1,-1 0-1,0 0 1,1 0-1,0 1 1,-1-1-1,1-1 1,0 1-1,0 0 1,0 0-1,0-1 1,1 1-1,-1-1 1,0 0-1,1 0 1,-1 0-1,0 0 1,1 0-1,-1 0 1,1 0-1,0-1 1,4 1-1,-3-1-76,-1 1 0,1-1-1,-1 0 1,1 0 0,-1-1-1,1 1 1,-1-1-1,1 1 1,-1-1 0,0 0-1,1 0 1,-1-1-1,0 1 1,0-1 0,0 0-1,0 1 1,5-5-1,8-10-415,-19 35 246,-18 26 139,9-22 190,11-20-54,-11 21 284,1 0 1,-11 37 0,-6 18 350,12-35-408,4 5 92,2-13-181,-9 15 354,8-34-69,8-10-300,3-7-140,0 1-1,0-1 1,0 1 0,0-1 0,-1 1-1,1-1 1,0 0 0,0 1 0,0-1-1,-1 1 1,1-1 0,0 0 0,-1 1-1,1-1 1,0 0 0,-1 1 0,1-1-1,0 0 1,-1 1 0,1-1 0,-1 0-1,1 0 1,-1 1 0,1-1 0,-1 0-1,1 0 1,0 0 0,-1 0 0,1 0-1,-1 0 1,1 0 0,-1 0 0,1 0-1,-1 0 1,0 0 0,-4-3 56,-27-32-53,31 33-12,0 0 0,0 0-1,0 0 1,0 0 0,0 0 0,0 0-1,0-3 1,-9-20-133,9 24 125,1-1 0,-1 1 0,0-1 0,0 1 0,1-1 0,-1 0 0,1 1 0,-1-1 1,1 0-1,0 0 0,0 1 0,0-1 0,0 0 0,0 0 0,0-2 0,1 2-5,0 0 1,0 1-1,0-1 0,0 1 0,1-1 1,-1 1-1,0-1 0,1 1 0,-1 0 1,1 0-1,-1-1 0,1 1 0,0 0 1,-1 1-1,5-3 0,2-2-101,-7 4 59,1 0 0,-1 0 0,1 0 0,-1 1 0,1-1 0,-1 0 0,1 1 0,0-1 0,-1 1 0,1-1 0,0 1 0,0 0 0,-1 0 0,4 0 0,25 2-2829,3 12 800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4992,'-16'-17'1824,"16"17"-1408,33-16-128,-1 16 1120,1-16-832,33 16 704,-1-17-768,33 1 160,17 16-384,16-16-256,0 16-32,-16 0 352,-17 0-192,-16 0 0,0 0-96,-33-17-768,-16 34 416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5824,'0'0'2144,"0"0"-1664,50 0-128,-18-16-64,1 32-224,0-32-32,0 16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2976,'-14'13'971,"13"-12"-947,1 0 1,-1 0-1,1 0 1,-1 0-1,1 0 1,-1 0-1,1 0 1,0 0-1,-1 0 1,1 0-1,0 0 1,0 0-1,0 0 1,0 2 0,-5 23 552,1 1 1,-1 37 0,4-46-127,0-1 0,-1 1 0,-1-1 1,-6 25-1,4-25 2,-3 34 0,6-38-326,1 0 0,-2-1 0,0 1 0,-8 21 0,4-14-8,-4 23 0,-1 3 603,9-29-285,3-15-74,0-2-139,1 0-213,0 0 1,-1 0-1,1 0 0,0 0 1,0 0-1,0 0 0,0 0 1,-1-1-1,1 1 0,0 0 1,0-1-1,-1 1 0,1 0 1,0-1-1,-1 1 0,1-1 1,0 1-1,-1-1 0,1 0 1,-1 1-1,1-1 0,-1 1 1,1-1-1,-1 0 0,1 0 1,-1 1-1,0-1 0,1-1 1,0 0-25,0 0 1,0 1-1,0-1 1,0 0-1,1 1 1,-1-1 0,1 0-1,-1 1 1,1 0-1,2-2 1,0 0-36,0 1 0,1-1 0,-1 1 0,1 0 0,-1 1 0,1-1 0,0 1 0,6-1 1,-7 1 9,6-2-57,-1 0-8,0 1 1,1 0-1,0 0 0,-1 1 1,1 0-1,0 1 0,0 0 1,15 3-1,-18-2 107,0 0 1,0 1-1,0 0 0,-1 0 0,1 1 1,-1 0-1,1 0 0,-1 1 0,11 7 1,18 36 576,-33-45-514,0 0-1,0 0 1,0 0 0,-1 1 0,1-1-1,-1 1 1,0-1 0,0 1 0,0-1-1,1 5 1,-2-7-48,1 1-1,-1 0 1,0-1-1,0 1 1,0 0-1,0-1 1,0 1-1,0 0 1,0 0 0,-1-1-1,1 1 1,0 0-1,0-1 1,0 1-1,-1-1 1,1 1-1,0 0 1,-1-1-1,1 1 1,0-1-1,-1 1 1,1-1-1,-1 1 1,1-1 0,-1 1-1,1-1 1,-1 1-1,0-1 1,1 0-1,-1 1 1,1-1-1,-1 0 1,0 1-1,1-1 1,-1 0-1,0 0 1,1 0-1,-1 0 1,0 1 0,1-1-1,-1 0 1,0 0-1,1 0 1,-1-1-1,0 1 1,0 0-1,-24 0 170,12 1-131,1-1-1,-1 0 1,1-1-1,-1 0 1,1-1-1,0-1 1,-24-7-1,-10-7-18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5152,'33'0'1888,"-33"0"-1440,17 49-160,-1-16 928,0 16-736,1 33 704,15 16-672,-32 33 160,0-16-384,-16 49 384,0-17-384,-17 1 160,-16-33-288,-33 16 288,16-49-256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 3808,'-13'-14'1227,"12"14"-1203,1 0 1,0-1 0,-1 1 0,1 0 0,0 0 0,-1-1-1,1 1 1,0-1 0,0 1 0,-1 0 0,1-1 0,0 1-1,0-1 1,0 1 0,-1 0 0,1-1 0,0 1 0,0-1-1,0 1 1,0-1 0,0 1 0,0-1 0,0 1 0,0 0 0,0-1-1,0 0 1,-1-4 115,-4 4 71,5 1-183,-1 0 0,1 0 1,-1 0-1,1 0 0,0 0 0,-1 0 0,1 0 0,-1 0 0,1 0 0,-1 0 1,1 0-1,-1 0 0,1 0 0,0-1 0,-1 1 0,1 0 0,-1 0 1,1-1-1,0 1 0,-1 0 0,1 0 0,-1-1 0,1 1 0,0 0 1,0-1-1,-1 0 0,-2 0-5,1-1 1,-1 0-1,1 1 0,-1 0 1,0-1-1,1 1 0,-1 0 1,0 1-1,0-1 0,0 0 1,0 1-1,0 0 1,0-1-1,0 1 0,0 0 1,0 1-1,0-1 0,0 0 1,0 1-1,-3 1 0,-2 0-51,0 1 0,-14 8-1,-3 0-14,22-10 28,-1 0-1,1 1 1,0-1-1,-1 1 0,1 0 1,0 0-1,0 0 0,0 0 1,0 0-1,0 1 1,1-1-1,-1 1 0,-2 4 1,4-5 7,0 0 0,0 0 1,0 0-1,0 0 0,0 0 1,1 0-1,-1 1 1,1-1-1,-1 0 0,1 0 1,0 0-1,0 1 0,0-1 1,0 0-1,1 0 0,-1 0 1,0 1-1,1-1 0,0 0 1,-1 0-1,1 0 0,2 4 1,21 26-57,-15-20 75,1-2 0,-1 1 0,23 18 1,12 10-15,-27-22-119,1-1-1,0-1 0,22 14 1,-32-25 210,-1 0 1,0 1 0,0-1-1,0 2 1,-1-1 0,1 1-1,7 9 1,-13-14-7,-1 0-1,1 0 1,0 1-1,0-1 1,-1 0-1,1 0 1,-1 1-1,0-1 1,1 0-1,-1 1 1,0-1-1,1 0 1,-1 1-1,0-1 1,0 0-1,0 1 1,-1-1 0,1 1-1,0-1 1,0 0-1,-1 1 1,1-1-1,-1 0 1,1 0-1,-1 1 1,1-1-1,-1 0 1,0 0-1,0 0 1,1 0-1,-1 1 1,0-1-1,0-1 1,0 1-1,0 0 1,0 0-1,0 0 1,-1 0-1,1-1 1,0 1-1,-2 0 1,-3 1 77,0-1 1,0-1-1,0 1 1,-1-1-1,-6 0 1,-19 2 392,22 0-362,0-1 1,-14 2-1,20-3-157,1-1 1,0 1 0,0-1-1,-1 1 1,1-1-1,0 0 1,0 0 0,0 0-1,-3-2 1,-5-3 109,-20-14 1,21 13-111,7 5-96,1 0 0,-1 0 0,1 0 0,0-1 0,0 1 0,0 0 0,0-1 0,0 0 0,1 1 0,-1-1 0,1 0 0,0 0 0,0 0 0,0 0 0,0 0 0,0 0 0,0 0 0,1 0 0,0-1 0,0-5 0,0 6-17,0 0-1,1-1 0,0 1 0,-1 0 0,1-1 1,0 1-1,1 0 0,-1 0 0,2-3 1,-2 6 77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 6816,'-17'-32'2528,"17"32"-1984,-32 0-128,15 0-32,17 0-288,-33 0-256,33 16 96,0 0-288,0 17 224,0 0-3904,0 0 2208</inkml:trace>
  <inkml:trace contextRef="#ctx0" brushRef="#br0" timeOffset="1">50 460 4736,'-16'49'1760,"16"-49"-1376,-17 49-96,1-16 800,16-1-640,0-15 32,0 16-288,0-17-128,0 0-32,0 1 448,16-17-256,-16 0-32,0 0-96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4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4064,'0'0'1307,"2"2"-801,9 9-170,-10-10-300,-1-1 0,1 1 1,-1 0-1,0-1 0,1 1 0,-1 0 0,0-1 0,1 1 1,-1 0-1,0-1 0,0 1 0,0 0 0,0 0 0,1-1 0,-1 1 1,0 0-1,-1 0 0,1-1 0,0 1 0,0 0 0,0 1 0,-1 3 108,1 107 1322,0-104-1419,1-1-1,0 1 0,1-1 0,-1 0 1,6 14-1,-5-16-20,-1 0 108,0 1 0,0-1 0,-1 1 0,0-1 0,0 11 0,-1-13-36,15-33-152,-8 3-324,7 2 74,-6 10 161,-6 10 97,1 1 0,0-1 1,0 1-1,0-1 0,1 1 0,-1 0 1,1 0-1,6-6 0,24-33-146,-32 42 220,0 0-1,0 0 1,0 0-1,0 1 1,0-1-1,1 1 1,-1-1 0,0 1-1,0-1 1,1 1-1,-1 0 1,0 0-1,1 0 1,-1-1-1,0 1 1,1 0 0,-1 1-1,2-1 1,-1 0 6,1 1-1,-1-1 1,0 1 0,1-1 0,-1 1 0,0 0 0,3 2 0,-2-1 23,-1 0 1,1 0-1,-1 1 1,0 0-1,0-1 1,3 5 0,12 15 296,-6-10-105,-6-8-177,0 1-1,0-1 0,-1 1 1,0 1-1,5 7 0,-2 8 272,-6-19-341,-1 0 1,1 1-1,0-1 1,0 0-1,0 0 0,0 0 1,0 0-1,0 0 0,0 0 1,1 0-1,-1 0 0,2 2 1,14 12-1881,-1 0 460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 2496,'-49'0'1403,"48"0"-1375,0 0 1,1 0-1,-1 0 1,1 0 0,-1 0-1,0 0 1,1 0 0,-1 0-1,1 0 1,-1 0 0,0 1-1,1-1 1,-1 0-1,1 0 1,-1 1 0,1-1-1,-1 0 1,1 1 0,-1-1-1,1 0 1,-1 1 0,1-1-1,-1 1 1,1-1-1,0 1 1,-1-1 0,1 1-1,0-1 1,0 1 0,-1-1-1,1 1 1,0 0 0,0-1-1,0 1 1,-1 0-1,1 1-1,0-1 0,-1 0-1,1 0 1,-1 1-1,1-1 1,-1 0-1,0 0 1,1 0-1,-1 0 1,0 0 0,0 0-1,0 0 1,-2 2-1,-23 11 358,18-11-295,1 0 0,-1 1 1,1 1-1,0-1 1,0 1-1,0 0 0,-11 12 1,-48 46 422,18-20-104,-73 89 0,99-101-298,2 1-1,2 1 1,1 1 0,-24 65 0,21-41 8,-13 61 0,25-84-69,2 0 0,1 0 0,1 38 0,5-57-1,0 0 0,1 0 0,1 0 0,1-1 0,0 1 0,1-1 0,1 0 0,12 24 0,-14-30-8,1-1-1,0 1 1,1-1-1,0 0 1,0-1-1,1 0 1,0 0 0,14 12-1,-2-6-789,1-1 0,28 13 1,-39-21 290,57 29-1306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4640,'49'0'1728,"-49"0"-1344,82 0-96,-49 0 448,-1 0-448,18 0 192,-18 17-320,17-34 224,-16 17-256,-16 0 160,15 17-160</inkml:trace>
  <inkml:trace contextRef="#ctx0" brushRef="#br0" timeOffset="0.5">247 0 2816,'-17'0'1056,"17"0"-832,-16 49-64,16-16 640,0 0-480,-17 16 416,17-16-416,0-1-96,0 1-128,0 0-160,0-17 32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4320,'-33'16'1600,"33"-16"-1248,0 49-96,0-16 704,0-17-576,0 1 0,0 15-256,0 18 192,16-18-192,1 1-3136,-1 0 1632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4384,'0'0'1632,"0"0"-1248,0 17-128,16-1 576,-16 0-512,33 17 64,-16 0-224,15-17 384,1 17-288,0-17-128,0 17-64,16-16-3680,-16-17 1984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3488,'-33'-16'1280,"33"16"-992,-33 33-64,17-33 704,-17 32-544,0 1 192,17 0-320,-33 16-160,16 0-64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2720,'0'-12'2243,"0"27"-1532,0 53-161,0 121 698,0 75-720,-8-124-408,0-4-75,7-112 9,-6 38 0,3-39 52,0 35 0,4-49-59,0-1-1,0 1 1,1-1-1,3 10 1,-3-14-283,0 0-1,1 1 1,0-1-1,0-1 1,0 1-1,0 0 1,1 0-1,-1-1 1,1 1 0,4 3-1,10 10-1272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45 110 4384,'-41'-27'1424,"37"23"-860,6 3-366,8 0-134,-7 1 54,49 0 1044,387 0 1596,0-30-1625,-419 28-1093,136-12 387,-22 8-134,-64 1-111,73-3 164,-105 9-208,-20 0-73,-1-1 1,0-1-1,24-3 1,-29 1-148,11-2-42,-23 5 108,1 0 1,-1 0-1,0 0 1,1 0-1,-1 0 1,0 0-1,1 0 1,-1 0-1,1 0 1,-1 0-1,0 0 1,1 0-1,-1 0 0,0 0 1,1 0-1,-1 1 1,0-1-1,1 0 1,-1 0-1,0 0 1,1 1-1,-1-1 1,0 0-1,1 0 1,-1 1-1,0-1 1,0 0-1,0 0 1,1 1-1,-1-1 1,0 0-1,0 1 1,0-1-1,1 0 0,-1 1 1,0-1-1,0 0 1,0 1-1,0-1 1,0 1-1,-30 15-7919,26-15 7401,-1 0 1,1 0 0,-1-1-1,-7 0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4320,'-14'0'1392,"11"0"-848,1 3-203,1-2-310,0 0 15,0 0 0,0 0 0,-1 0-1,1 0 1,0 0 0,-1 0 0,1 0 0,-1 0 0,1 0 0,-1-1 0,1 1 0,-1-1 0,1 1 0,-1-1 0,0 0 0,1 1 0,-1-1 0,0 0 0,-2 0-1,-6 0 169,-1 1-1,1 1 0,-11 3 0,-6 0 92,1-1 151,8-1-114,1 0 0,-21 7 0,22-5-119,-45 18 420,54-20-614,0 1-1,0 0 1,0 1 0,0 0 0,1 0-1,-7 6 1,-14 19 3,27-29-29,-1-1 0,1 1 0,-1-1 1,1 1-1,0-1 0,-1 1 0,1 0 0,0-1 0,0 1 0,0-1 1,-1 1-1,1 0 0,0-1 0,0 1 0,0 0 0,0-1 0,0 1 1,0 0-1,0-1 0,0 1 0,1 0 0,-1-1 0,0 1 0,0 0 0,0-1 1,1 1-1,-1-1 0,0 1 0,1 0 0,-1-1 0,0 1 0,1-1 1,-1 1-1,1 0 0,2 0 9,-1 1 0,0 0 1,1-1-1,0 1 0,-1-1 1,4 1-1,-1 1 43,-1-1-13,-1 0 1,1 0 0,0-1-1,0 1 1,-1-1 0,1 0-1,0 0 1,0 0 0,0 0-1,1-1 1,-1 1 0,0-1-1,0 0 1,0 0 0,6-2-1,36-9 140,3 6-28,-2-6 129,-41 10-248,0-1 0,0 1 0,0-1 0,0 0 0,0-1 0,-1 0 0,11-6 0,11-6 26,-26 14-61,0 1 0,0 0 0,0-1 0,-1 1 0,1-1 0,0 1 0,0-1 0,-1 0 0,1 1 0,0-1 0,-1 0 0,1 0 0,0 1 0,-1-1 0,1 0 0,-1 0 0,0 0 0,1 1 0,-1-1 0,0 0 0,1 0 0,-1 0 0,0 0 0,0 0 0,0 0 0,0 0 0,0-1 0,0 0-6,0 1 1,-1-1-1,1 1 0,-1-1 1,1 1-1,-1-1 0,0 1 0,0-1 1,1 1-1,-1-1 0,0 1 1,0 0-1,-2-2 0,0 0-100,1 3-214,-9 0-11,10 0 321,1 0 0,0 0 0,0 0 0,0 0 1,0 0-1,0 0 0,0 0 0,-1 0 0,1 0 0,0 0 0,0 1 0,0-1 1,0 0-1,0 0 0,-1 0 0,1 0 0,0 0 0,0 0 0,0 0 0,0 0 1,0 0-1,0 0 0,0 1 0,0-1 0,-1 0 0,1 0 0,0 0 0,0 0 1,0 0-1,0 0 0,0 1 0,0-1 0,0 0 0,0 0 0,0 0 0,0 0 1,0 0-1,0 1 0,0-1 0,0 0 0,0 0 0,0 0 0,0 0 0,0 0 1,0 1-1,0-1 0,0 0 0,0 0 0,0 0 0,0 0 0,1 0 0,-1 0 0,0 1 1,0 4-53,0-2 28,-1 0 0,1 0 1,0 0-1,1 0 0,-1 0 0,0 0 0,1 0 0,0 0 0,0 0 0,0 0 0,0 0 0,0 0 0,0 0 0,1 0 0,0-1 1,-1 1-1,3 2 0,2 1 25,0 0 0,0-1 1,0 0-1,0 0 0,1 0 1,0-1-1,12 6 0,0-7-401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4160,'-17'0'1536,"17"0"-1216,17 98-64,-17-49 992,33 17-736,-1 32 832,1 0-736,0 50 160,-17-17-448,1-16 320,-34 16-384,-15-17 448,-1-15-416,-49 15-256,0-32-64,-49 0-3936,33-16 2144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84 3136,'0'0'1029,"3"-3"-629,8-8-37,-11 11-314,1-1 0,-1 1-1,0 0 1,0-1 0,1 1 0,-1 0 0,0-1 0,1 1 0,-1 0 0,1 0-1,-1-1 1,0 1 0,1 0 0,-1 0 0,1 0 0,-1 0 0,1 0-1,-1-1 1,1 1 0,-1 0 0,0 0 0,1 0 0,-1 0 0,1 0 0,-1 0-1,1 1 1,4-2 173,1-13 519,5 0-234,-11 14-475,1-1-1,-1 1 0,0-1 1,1 1-1,-1-1 1,0 1-1,1-1 1,-1 0-1,0 1 0,0-1 1,0 1-1,1-1 1,-1 0-1,0 1 1,0-1-1,0 0 1,0 1-1,0-1 0,0 1 1,0-1-1,0 0 1,-1 1-1,1-1 1,0 0-1,0 0 0,0 1 37,0-3 423,-3 0-208,2 2-275,-1 0 0,1 0 1,0 0-1,-1 0 1,1 0-1,-1 0 0,1 0 1,-1 1-1,1-1 0,-4-1 1,-25 0-69,18 1 31,4 1 9,1 0 0,0 0 1,0 1-1,-12 1 0,-3 9-103,13-8-5,4-2 61,-1 1-1,1 0 1,0 0-1,-1 0 1,-5 4-1,10-5 63,0-1-1,0 1 0,0 0 0,0 0 0,0 0 0,0 0 0,0-1 1,0 1-1,0 1 0,0-1 0,1 0 0,-1 0 0,1 0 0,-1 0 1,0 0-1,1 1 0,0-1 0,-1 0 0,1 0 0,0 1 0,0-1 1,0 0-1,0 1 0,0-1 0,0 0 0,0 0 0,0 1 1,0-1-1,0 0 0,1 1 0,0 0 0,6 26-60,-5-18 33,1 0 1,0 0-1,0 0 1,1 0-1,6 10 1,2-1-7,23 42 88,11 15 394,-45-74-283,0 0-1,0-1 1,-1 1-1,1 0 1,-1 0-1,0 0 1,1 0 0,-1 0-1,0 0 1,0 0-1,0 0 1,0 0-1,-1 0 1,1 2 0,-1 1 422,1-5-570,0 0 1,0 0-1,0 0 1,0 0-1,0 0 1,0 0-1,0 0 1,0 0-1,0 0 0,0 0 1,0 1-1,0-1 1,0 0-1,0 0 1,0 0-1,0 0 1,0 0-1,0 0 0,0 0 1,0 0-1,0 0 1,0 0-1,0 1 1,0-1-1,0 0 1,0 0-1,0 0 0,0 0 1,0 0-1,0 0 1,-1 0-1,1 0 1,0 0-1,0 0 1,0 0-1,0 0 0,0 0 1,0 0-1,0 0 1,0 0-1,0 0 1,0 0-1,0 0 1,-1 0-1,1 1 0,0-1 1,0 0-1,0 0 1,0-1-1,0 1 1,0 0-1,0 0 1,0 0-1,0 0 0,-1 0 1,1 0-1,-9 1 402,6-1-370,1 0-1,0 1 1,-1-1-1,1 0 1,0 0 0,0 0-1,-1-1 1,1 1 0,0-1-1,0 1 1,-1-1 0,1 1-1,0-1 1,0 0 0,0 0-1,0 0 1,0-1 0,0 1-1,0 0 1,0-1 0,1 1-1,-1-1 1,-3-3 0,-8-22-114,10 8-4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5472,'-16'-33'2016,"16"33"-1536,-17 0-160,1 0 1088,16 17-832,-33-17-160,33 0-256,-16 0-352,16 0 96</inkml:trace>
  <inkml:trace contextRef="#ctx0" brushRef="#br0" timeOffset="1">181 213 4992,'-16'33'1824,"16"-33"-1408,-33 49-128,33-16 224,0 16-352,-17-16 128,17 0-160,0 0-128,17-17-32,-17 17 160,16-33-64,1 0-2848,-1 0 1536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19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4800,'0'41'2160,"0"19"-1024,0 6 325,0-59-1162,0-14 15,3-1-116,10-14-54,1 11-118,-9-14-207,-2 19 31,-1-1 0,2 1-1,-1-1 1,0 1 0,10-11 0,-13 17 141,1-1 1,-1 1 0,1 0-1,-1-1 1,1 1-1,-1 0 1,1-1 0,-1 1-1,1 0 1,0 0-1,-1 0 1,1-1-1,-1 1 1,1 0 0,0 0-1,-1 0 1,1 0-1,0 0 1,-1 0 0,1 0-1,0 0 1,-1 0-1,1 1 1,-1-1 0,2 0-1,-2 0 30,0 0-4,0 0-1,0 0 0,0 0 1,0 0-1,0 0 0,1 0 0,-1 0 1,0 0-1,0 0 0,0 0 0,0 0 1,0 0-1,0 0 0,0 0 1,0 0-1,0 0 0,1 0 0,-1 0 1,0 0-1,0 0 0,0 0 1,0 0-1,0 0 0,0 1 0,0-1 1,0 0-1,0 0 0,0 0 0,0 0 1,0 0-1,1 0 0,-1 0 1,0 0-1,0 0 0,0 0 0,0 0 1,0 0-1,0 0 0,0 1 1,0-1-1,0 0 0,0 0 0,0 0 1,0 0-1,0 0 0,0 0 1,0 0-1,0 0 0,0 0 0,0 1 1,0-1-1,0 0 0,0 0 0,0 0 1,0 0-1,0 0 0,0 3 94,-1-1-1,2 1 1,-1 0-1,0-1 1,0 1-1,1-1 1,-1 1-1,1-1 1,0 1-1,0-1 1,0 1-1,0-1 1,0 0-1,1 0 1,-1 1-1,2 1 1,3 4 391,-5-4-446,0-3-79,-1 0 0,1 1 0,-1-1 0,1 0 0,0 0 0,-1 1 0,1-1 0,0 0 0,0 0 0,0 0 0,-1 0 0,1 0 0,0 0 0,1 0 0,-1 0 0,0-1 0,0 1 1,0 0-1,0-1 0,1 1 0,-1-1 0,0 1 0,1-1 0,-1 1 0,0-1 0,3 0 0,12 0-541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4064,'0'-14'1307,"0"11"-801,0 3-101,0 0 438,0 0-283,2 3-133,1-1-386,-1 0 0,1-1 0,-1 1 0,1-1 0,0 0 1,0 0-1,-1 0 0,1 0 0,0 0 0,0-1 0,0 1 0,0-1 1,0 0-1,0 0 0,0 0 0,0 0 0,0 0 0,0-1 0,0 1 1,3-2-1,11-3 86,-10 3-82,-1 0 1,1 1-1,0-1 1,0 1-1,13 0 1,-1 1 12,19-2 1,17-9 53,5 5 112,-26 0-105,-19 4 28,1-1 0,20 1 0,8 2 114,-44 0-261,3-1 42,0 1 0,0 1 0,0-1 0,0 0 0,0 1 0,3 0 0,25 13 150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2720,'0'17'1024,"0"-17"-800,-16 16-64,-1 0 1408,17 1-896,0-1 64,0 0-416,-16 17 32,16-16-192,0-1 0,0 0-96,0 1-416,16-1 224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2656,'-14'0'837,"14"0"-831,0 0 1,0 0-1,0 0 0,0 0 0,-1 0 1,1 0-1,0 0 0,0 0 0,0 0 0,0 0 1,0 0-1,0 0 0,-1 0 0,1 0 1,0 0-1,0 0 0,0 0 0,0 0 0,0 0 1,0 1-1,0-1 0,-1 0 0,1 0 1,0 0-1,0 0 0,0 0 0,0 0 0,0 0 1,0 1-1,0-1 0,0 0 0,0 0 1,0 0-1,0 0 0,0 0 0,0 1 0,0-1 1,0 0-1,0 0 0,0 0 0,0 0 1,0 0-1,0 1 0,0-1 0,0 0 0,0 0 1,0 0-1,0 0 0,0 0 0,0 0 1,0 1-1,0-1 0,1 0 0,-1 4-106,0 1 311,1 0 0,-1 0-1,-1 0 1,1 0 0,-1 0 0,-1 7 0,0-6-152,0-1-9,0 1 0,0-1-1,1 0 1,0 1 0,0-1 0,0 1-1,0 0 1,1-1 0,0 1 0,0 0-1,2 7 1,9 19 110,-6-2-21,1-13-77,-4-14-50,-1 0 1,0 1 0,0-1 0,0 1 0,0-1 0,-1 1 0,1 5 0,-1 23 355,0-29-133,3 0 10,-1-1-205,6 4 60,-8-6-96,1-1 0,-1 1 0,0-1 0,1 1 0,-1 0 0,0-1 0,0 1 0,1-1 0,-1 1 0,0-1 0,0 1 0,1-1 1,-1 1-1,0-1 0,0 1 0,0-1 0,0 1 0,0-1 0,0 1 0,0-1 0,0 1 0,0-1 0,0 0 0,0 1 0,-1-2 0,1-18 5,-1 8-39,1 1 1,0 0 0,1-1-1,2-14 1,8 4-67,-8 13 64,-1 3-16,-1 0 1,2 0 0,-1 1 0,5-8-1,-7 12 36,1-1 0,0 1 0,0 0 0,0 0-1,0 0 1,0-1 0,1 1 0,-1 0-1,0 0 1,0 1 0,1-1 0,-1 0 0,1 0-1,-1 1 1,1-1 0,-1 1 0,1-1 0,-1 1-1,1-1 1,-1 1 0,1 0 0,1 0-1,3 3 115,-5-2-80,0 0 0,0 1 1,0-1-1,1 1 0,-2 0 0,1-1 0,0 1 1,0 0-1,0 0 0,-1-1 0,1 1 1,0 3-1,0 31 457,-1-31-426,0 88 496,3-87-378,-3-6-166,12 9 273,-12-8-269,1-1 1,-1 0-1,1 1 1,-1-1 0,1 0-1,-1 0 1,0 1-1,1-1 1,-1 0 0,1 0-1,0 0 1,-1 0-1,1 1 1,-1-1 0,1 0-1,-1 0 1,1 0-1,-1 0 1,1 0 0,-1 0-1,1-1 1,-1 1-1,1 0 1,-1 0 0,1 0-1,-1 0 1,1-1 0,-1 1-1,1-1 1,5-12 235,-4 9-208,0 1 0,1-1 0,0 1-1,-1 0 1,1 0 0,4-3 0,-2 2 18,-1-1 1,1 1-1,5-9 1,-2 2 41,-1 1 22,11-21 1,-11 18-228,-1 0 0,-1-1 0,7-25 0,-10 25 52,-1 10 40,-1 0-1,1 0 1,-1 1-1,1-1 1,2-4-1,-2 6 8,1 0 0,-1 0-1,1 0 1,-1 1 0,1-1 0,-1 0-1,1 1 1,2-2 0,5-5-46,4-10-93,-12 17 130,-1-1 0,1 0-1,0 0 1,0 1 0,1-1 0,-1 1-1,0-1 1,0 1 0,1-1-1,-1 1 1,1 0 0,-1-1-1,1 1 1,0 0 0,-1 0 0,1 0-1,0 0 1,0 1 0,0-1-1,-1 0 1,1 1 0,0 0-1,4-1 1,-4 1 58,-1 0-1,1 0 1,0 1-1,0-1 1,-1 1-1,1-1 1,0 1-1,0 0 1,-1-1-1,1 1 1,-1 0-1,1 0 1,-1 0-1,1 0 1,-1 0-1,0 1 1,1-1-1,-1 0 1,0 1-1,0-1 1,0 1-1,2 2 1,1 4 115,0 1 0,0-1 0,3 13 0,3 8 151,-6-22-267,0 1 55,0 0 0,0 0 0,0 0 0,-1 0 0,-1 0 0,1 1 0,-1 0 0,1 14 0,-3-20-46,0-1 0,0 1 0,0 0 0,1 0 0,-1 0 0,1 0 0,0-1 0,0 1 1,0 0-1,0-1 0,2 4 0,-2-4-5,0 1 0,0-1 0,0 0 0,0 1 0,-1-1 0,1 0 0,0 1 0,-1-1 0,0 1 0,0-1 0,0 4 0,0 27-1179,0-17 294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2400,'0'-17'896,"0"17"-704,0 17-64,0-17 1632,0 16-992,0 0 416,0 1-704,0 16 192,16-1-384,-16 17 0,0-16-192,0 0 224,0 0-192,0-17 448,0 1-320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2304,'0'0'752,"0"0"-453,0 0-22,0 0 363,0 0-176,3 0 0,6 0-223,-4-1-143,-1 1 1,0 0-1,1 0 1,-1 1 0,1-1-1,-1 1 1,5 1-1,-2 0 30,0 1-5,-1-1 0,1 0-1,0-1 1,0 1 0,0-1-1,11 0 1,0 0 212,33 6 0,-32-4-57,37 2 0,-14-4-38,-15 0-62,0-1 0,28-5 0,-37 2-129,24-2 46,-35 6-79,0-1 0,1 1 0,6 2 1,2 0 14,14 0 107,0-1 1,39-3 0,-18 0 266,-37 1 102,-14 0-501,0 0 0,0 0 0,0 0 0,0 0 0,0 0 0,0 0 0,0 0 0,0 0 0,0 0 0,1 0 1,-1 0-1,0 0 0,0 0 0,0 0 0,0 0 0,0 0 0,0 0 0,0 0 0,0 0 0,0 0 0,0 0 0,1 0 1,-1 0-1,0 0 0,0 0 0,0 0 0,0 0 0,0 0 0,0 0 0,0 0 0,0 0 0,0 0 0,0-1 0,0 1 1,0 0-1,0 0 0,0 0 0,0 0 0,0 0 0,0 0 0,1 0 0,-1 0 0,0 0 0,0 0 0,0-1 0,0 1 1,0 0-1,0 0 0,0 0 0,0 0 0,0 0 0,0 0 0,-1 0 0,1 0 0,0 0 0,0-1 0,0-10 229,0 9-326,-2 2-773,0-1 703,0 1 0,0 0 0,0-1 0,0 1 0,1-1 0,-1 0 0,0 1 0,0-1 0,1 0 0,-1 0 0,1 0 0,-1 0 0,1-1-1,-3-1 1,4 3 116,0 0-1,0-1 0,-1 1 0,1 0 1,0 0-1,0-1 0,-1 1 0,1 0 1,0 0-1,-1 0 0,1 0 1,0 0-1,-1-1 0,1 1 0,0 0 1,0 0-1,-1 0 0,1 0 0,-1 0 1,1 0-1,0 0 0,-1 0 0,1 0 1,0 0-1,-1 0 0,-73 0-3068,25 0 2724,46 0 400,0 0-1,-1 1 0,1-1 0,0 1 1,0-1-1,0 1 0,-1 0 0,1 0 1,0 0-1,0 1 0,-3 1 0,1 0 19,3-2 9,1-1 0,0 1 0,-1-1 0,1 1 0,0 0 0,-1 0 0,1 0 0,0 0 0,0 0 0,0 0 0,-1 2 0,-4 1 148,-4 1 21,8-4-146,1-1 0,-1 1 0,1 0 0,0 0 0,-1-1 0,1 1 0,0 0 0,-1 0 0,0 2 0,-9 21 489,9-16-449,-1-2-38,1 1 0,0-1 0,1 1-1,0 0 1,0-1 0,0 15 0,-7 68 301,-1 13-81,10-57-189,0-18-1,-1 1 0,-4 36-1,-7-15-53,8-29-23,0-2 33,-1 1 0,-8 25 1,1-14 121,11-27-161,-1 0-1,1-1 1,-1 1-1,0-1 0,0 1 1,0-1-1,0 1 0,0-1 1,0 1-1,-1-1 1,1 0-1,-1 0 0,1 1 1,-1-1-1,0-1 1,0 1-1,0 0 0,0 0 1,0-1-1,-5 3 0,3 0 12,0-1 0,0 1 0,-7 7-1,9-8-2,0-1 0,-1 1-1,1-1 1,0 0-1,-1 0 1,0 0-1,1 0 1,-1 0 0,0 0-1,-3 1 1,0-2 18,1-1 1,0 1-1,0-1 0,-1 0 1,1-1-1,0 1 1,0-1-1,0 0 0,0 0 1,0-1-1,-9-3 1,8 3-24,2 1-13,0-1 0,0 0 1,0 1-1,1-1 0,-1 0 0,0-1 0,1 1 0,-1-1 0,1 0 1,-6-5-1,6 4 5,0 1 38,3 3-33,0 0-1,0 0 1,0 0-1,-1-1 1,1 1-1,0 0 0,0 0 1,0-1-1,0 1 1,0 0-1,0 0 1,0-1-1,0 1 1,0 0-1,0 0 0,0-1 1,0 1-1,0 0 1,0 0-1,0-1 1,0 1-1,0 0 0,0 0 1,0-1-1,0 1 1,0 0-1,0 0 1,0 0-1,0-1 0,0 1 1,1 0-1,-1 0 1,0 0-1,0-1 1,0 1-1,0 0 1,1 0-1,-1 0 0,0 0 1,0-1-1,0 1 1,1 0-1,-1 0 1,0 0-1,0 0 0,1 0 1,-1 0-1,16 5 234,1 2 98,-14-6-320,73 28 899,-63-22-728,-6-3-115,-1-1-1,1 1 1,0-1 0,0-1-1,0 1 1,1-1 0,-1-1 0,0 1-1,1-1 1,9 0 0,20 0 54,-12 0 21,0-1-1,33-5 0,24-11 117,-68 12-181,1 0 1,0 2 0,17-2-1,-30 4-142,0 0 0,0 0-1,0 0 1,0 0 0,0-1-1,0 1 1,0 0 0,0-1-1,0 0 1,0 0 0,0 1 0,0-1-1,3-2 1,-4 2-160,1 0 1,-1 0-1,1 0 0,0 0 1,-1 0-1,1 1 0,0-1 0,-1 1 1,1-1-1,0 1 0,-1 0 1,1 0-1,3 0 0,25 0-1522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2304,'-1'-12'2326,"5"27"-1420,-1-7-755,-1-2-23,0 1 0,0-1-1,0 1 1,-1 0 0,0-1-1,0 15 1,7 77 658,0 11-228,-7-28-290,-5 120 136,-23 85-121,24-152 3,3-85-135,0-42-88,0-1-1,1 0 1,1 11 0,12 16 97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5056,'-17'17'1888,"17"-17"-1472,0 16-128,0 1 352,0-1-416,17 17 64,-17-17-192,0 17 160,16 0-160,-16-1 320,0-15-224,16-1-32,-16 1-96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2976,'-1'0'55,"-1"-1"91,0 1 1,0 0-1,0 0 1,0 0-1,0 0 1,0 0-1,0 1 1,0-1-1,0 1 0,0-1 1,0 1-1,-2 1 1,3-1-26,1 1 0,-1-1-1,0 1 1,1 0 0,-1-1 0,1 1 0,0 0 0,0-1 0,0 1 0,-1 0 0,1 0 0,1-1 0,-1 4 0,0 0 136,0 3 39,0 8 6,1 1-1,3 20 0,-4-32-291,1 0-1,1 0 1,-1 0 0,1 0 0,0 0 0,0 0-1,1-1 1,-1 1 0,1-1 0,0 0 0,7 8-1,-5-7 43,1-1 0,0 0 0,0 0 0,0-1 0,12 5 0,-2 0 95,-9-5-121,0 0 0,0-1 0,1 0-1,-1 0 1,1 0 0,-1-1 0,1 0 0,0-1 0,-1 1 0,1-1-1,0-1 1,11-2 0,-14 2 17,0-1 1,0-1-1,0 1 0,-1-1 0,1 1 1,-1-1-1,1-1 0,6-6 0,-10 9-23,0 0-1,-1 0 1,1 0-1,0-1 0,-1 1 1,1 0-1,-1-1 0,1 1 1,-1 0-1,0-1 1,1 1-1,-1-1 0,0 1 1,0-1-1,0 1 1,0-1-1,0 1 0,-1 0 1,1-1-1,0 1 1,-1-1-1,1 1 0,-2-3 1,-12-23 69,9 20-83,0 1 0,0-1 0,0 1 0,-1 1 1,0-1-1,-11-6 0,17 11-6,-4-1-16,1 0 1,-1 0 0,0 0 0,0 0-1,0 0 1,0 1 0,0 0-1,-9-2 1,-6-1-109,0-7-25,18 10 139,-1 1 0,1-1 0,-1 1 0,1-1-1,-1 1 1,1 0 0,-1 0 0,1 0 0,-2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2720,'0'-11'756,"-1"15"-242,1-2-412,0 1 0,1 0 0,-1 0 0,0-1 0,1 1 0,1 5 0,4 6 182,-1 1 1,0 0 0,-2 0-1,1 1 1,0 20-1,2 0-18,-1-11-126,-2-15-51,-1 0 0,-1 0 0,1 20 0,-2 128 1447,0-158-1534,0 0 0,0 0 0,0 0 0,0 1-1,0-1 1,0 0 0,0 0 0,0 0 0,0 0 0,0 0 0,0 0 0,0 0-1,0 0 1,0 0 0,0 0 0,0 1 0,0-1 0,0 0 0,0 0-1,0 0 1,0 0 0,0 0 0,0 0 0,1 0 0,-1 0 0,0 0 0,0 0-1,0 0 1,0 1 0,0-1 0,0 0 0,0 0 0,0 0 0,0 0 0,0 0-1,0 0 1,0 0 0,0 0 0,1 0 0,-1 0 0,0 0 0,0 0 0,0 0-1,0 0 1,0 0 0,0 0 0,0 0 0,0 0 0,0 0 0,1 0-1,-1 0 1,0 0 0,0 0 0,0 0 0,0 0 0,0 0 0,1 0-1,-1 0 0,0 0 1,1 0-1,-1 0 0,1 0 0,-1 0 1,1 0-1,-1 0 0,1 0 0,-1 0 1,0-1-1,1 1 0,-1 0 0,1 0 1,-1 0-1,0 0 0,1-1 1,-1 1-1,0 0 0,1-1 0,-1 1 1,0 0-1,1 0 0,-1-1 0,0 1 1,1-1-1,-1 1 0,0 0 0,0-1 1,1 0-1,4-6 34,5 2-3,-4-9-21,11-14 59,-13 23-50,-1-1-1,1 1 0,-1-1 0,0 1 0,-1-1 1,1 0-1,2-12 0,-2-2 18,-2 12-30,0 0-1,1 1 0,0-1 0,0 1 0,6-14 1,11-28-567,-14 40 396,-4 8 130,0-1-1,0 1 1,0-1-1,0 1 0,-1-1 1,1 0-1,0 1 1,-1-1-1,1 0 0,0-3 1,-1 3-110,2 4 0,0-1 140,-1 0 1,0 1 0,0-1-1,0 1 1,0-1 0,0 0-1,-1 1 1,1-1 0,0 1-1,0 3 1,2 25 365,-3-22-308,1 0 0,1-1 0,3 15 0,-3-14 5,0 1 1,0-1-1,0 18 0,-2-7 22,-1-10-47,1 0 0,0 1 0,1-1 0,2 14 0,4-10 79,-6-12-67,-1 1-1,1-1 1,0 1 0,0-1-1,-1 1 1,1 0 0,-1-1-1,1 1 1,-1 0-1,0-1 1,1 1 0,-1 0-1,0 2 1,0 7 194,0-11-237,0 0 1,0 0-1,0 0 1,0 1-1,0-1 1,0 0-1,-1 0 1,1 0-1,0 0 1,0 0-1,0 0 1,0 0-1,0 0 0,0 0 1,1 0-1,-1 1 1,0-1-1,0 0 1,0 0-1,0 0 1,0 0-1,0 0 1,0 0-1,0 0 1,0 0-1,0 0 1,0 0-1,0 0 0,0 1 1,0-1-1,0 0 1,0 0-1,0 0 1,0 0-1,1 0 1,-1 0-1,0 0 1,0 0-1,0 0 1,0 0-1,0 0 0,0 0 1,0 0-1,0 0 1,0 0-1,0 0 1,1 0-1,-1 0 1,0 0-1,0 0 1,0 0-1,0 0 1,0 0-1,0 0 0,0 0 1,0 0-1,1 0 2,-1 0 0,1 0 0,-1 0 0,1 0 0,0 0 0,-1 0 0,1 0 0,-1 0 0,1 0 0,-1-1 0,1 1 0,-1 0 0,0 0 0,1 0 0,-1-1 0,1 1 0,-1 0-1,1 0 1,-1-1 0,0 1 0,1 0 0,-1-1 0,1 1 0,-1-1 0,0 1 0,0 0 0,1-1 0,-1 1 0,0-1 0,0 1 0,1-1 0,-1 1 0,0-1 0,0 1 0,0-1 0,0 1 0,0-1 0,0 1-1,0-1 1,0 1 0,0-2 0,3-3 70,-3 4-71,2 0 1,-1 0 0,0 0 1,0-1-1,0 1 0,0 0 0,0-1 0,0 1 0,0-1 0,-1 1 0,1-1 1,0 1-1,-1-1 0,0 0 0,1 1 0,-1-1 0,0 1 0,1-1 0,-1 0 1,-1-2-1,2 0-12,-1 1-1,0-1 1,1 1 0,0-1 0,0 1 0,0-1 0,2-4 0,3-8-38,0-12-77,5 7 36,-8 7 41,-2 11 28,-1 1-1,1-1 0,-1 1 0,1-1 1,0 1-1,0 0 0,0-1 1,0 1-1,1 0 0,2-4 0,-1 3-419,-3 6 202,0-2 249,0 1-1,0-1 0,0 1 0,1-1 0,-1 1 1,1-1-1,-1 1 0,1-1 0,-1 0 0,1 1 0,2 1 1,-2-1 8,0 0 0,0 0 1,0 0-1,0 0 0,0 0 0,0 0 1,-1 0-1,1 0 0,-1 0 1,1 0-1,-1 1 0,0 2 0,0-1 14,1 1-1,-1-1 1,1 0 0,0 1-1,0-1 1,1 0-1,2 7 1,5 14 191,5 0 27,-1-4-17,-7-5 115,8 1-117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42 2400,'0'0'779,"0"0"-481,0 0-74,0 0 267,0 0-150,0 0-21,0-2-138,0-9-17,0 8-5,2 3 144,-1 0-288,-1 0 1,1 0-1,-1 0 0,1 0 1,-1 0-1,1 0 0,-1 0 1,1 0-1,-1 0 1,1 0-1,-1-1 0,1 1 1,-1 0-1,1 0 1,-1 0-1,1-1 0,-1 1 1,1 0-1,-1-1 0,0 1 1,1 0-1,-1-1 1,0 1-1,1 0 0,-1-1 1,0 1-1,1-1 0,-1 1 1,0-1-1,0 1 1,0-1-1,1 1 0,-1-1 1,0 1-1,0-1 1,0 1-1,0-1 0,0 1 1,0-1-1,0 1 0,0-2 1,0 0 292,0 2 64,0 0-101,0 0-21,0 0-70,-3 0 49,2 0-223,1 0 1,-1 0-1,0 0 1,1 0-1,-1 0 1,0-1-1,1 1 0,-1 0 1,0 0-1,0 0 1,1-1-1,-1 1 1,1 0-1,-2-1 1,-1-3 5,-2 1-20,-3 10 66,8-7-55,0 0 10,0 0 1,-1 1-1,1-1 1,0 0-1,0 1 0,0-1 1,-1 0-1,1 0 0,0 0 1,0 1-1,-1-1 0,1 0 1,0 0-1,-1 0 0,1 0 1,0 1-1,-1-1 0,1 0 1,0 0-1,0 0 1,-1 0-1,1 0 0,0 0 1,-1 0-1,1 0 0,0 0 1,-1 0-1,1 0 0,0 0 1,-1 0-1,1 0 0,0 0 1,-1-1-1,1 1 1,0 0-1,-1 0 0,1-1-15,-1 1-1,1 0 1,0 0-1,0 0 1,-1 0-1,1 0 1,0 0-1,-1-1 1,1 1-1,0 0 0,-1 0 1,1 0-1,0 0 1,-1 0-1,1 0 1,0 0-1,-1 0 1,1 1-1,0-1 1,-1 0-1,1 0 1,0 0-1,-1 0 1,1 0-1,0 0 1,0 1-1,-1-1 0,1 0 1,0 0-1,0 0 1,-1 1-1,1-1 1,0 0-1,0 0 1,0 1-1,-1-1 1,-6 7-56,-18 18 331,23-23-232,1 0 0,0 0 0,-1-1 0,1 1 0,0 0 0,0 0 0,0 1 0,0-1 0,0 0 0,0 0-1,1 0 1,-1 5 0,0-4 13,1 0 0,0-1 0,-1 1 0,1 0 0,-1 0 0,0-1-1,0 1 1,0-1 0,-2 4 0,2-5-41,0 1 0,1-1 0,-1 1 0,0-1 0,1 1 0,-1 0 0,1-1 0,-1 1 0,1 0 0,0-1 0,-1 1 0,1 0 0,0 0 0,0-1-1,1 1 1,-1 0 0,1 3 0,2 1 21,0 0 0,0 0 0,0 0 0,8 10 0,-4-7-2,-5-5-17,1-1 0,-1 0 0,1 0 0,0 0 1,0-1-1,0 1 0,0 0 0,1-1 0,6 4 0,1-1 47,-1-1 1,14 4 0,-4-2 107,-14-4-133,-3-1-21,0 0-1,0 0 1,0 0 0,0 0-1,0-1 1,3 1 0,-4-1 1,1 0 0,-1-1 0,0 1 0,0-1 0,0 1 0,1-1 0,1-1 0,-1 1 13,1 0 0,-1 0 1,0 0-1,1 0 0,-1 1 1,0-1-1,6 1 0,16 0 241,-25 0-264,0 0-1,1 0 0,-1 0 1,0 0-1,1 0 1,-1 0-1,0 0 0,1 0 1,-1 0-1,0 0 1,1 0-1,-1 0 0,0 0 1,1 0-1,-1 0 0,0 0 1,0-1-1,1 1 1,-1 0-1,0 0 0,1 0 1,-1-1-1,0 1 1,0 0-1,1-1 0,10-10 228,-11 11-233,0 0 0,0 0 0,0 0-1,0 0 1,0 0 0,0 0 0,1 0 0,-1 0 0,0 0 0,0 0 0,0 0-1,0 0 1,0-1 0,0 1 0,0 0 0,0 0 0,0 0 0,0 0 0,0 0-1,1 0 1,-1 0 0,0-1 0,0 1 0,0 0 0,0 0 0,0 0-1,0 0 1,0 0 0,0 0 0,0-1 0,0 1 0,0 0 0,0 0 0,0 0-1,0 0 1,0 0 0,0 0 0,-1 0 0,1-1 0,0 1 0,0 0 0,0 0-1,0 0 1,0 0 0,0 0 0,0 0 0,0 0 0,0 0 0,0-1 0,0 1-1,-1 0 1,1 0 0,0 0 0,0 0 0,0 0 0,0 0 0,-10-17-104,9 15 107,0 0 1,0-1 0,-1 1 0,1 0 0,0 0 0,-1 0-1,1 0 1,-1 0 0,0 0 0,0 0 0,-2-2 0,-30-8 116,29 11-136,1 0 1,0 0-1,0 0 0,0-1 1,0 0-1,0 0 1,1 0-1,-1 0 1,0 0-1,-4-5 1,6 5-22,1 1 0,0-1 0,-1 1 1,1 0-1,-1 0 0,1 0 0,-1 0 0,1 0 1,-1 0-1,0 0 0,0 0 0,1 1 0,-1-1 0,0 0 1,0 1-1,-2-1 0,8 2-38,-1-1-16,1 0 0,-1 0 1,0 0-1,0-1 0,0 1 0,0-1 0,3 0 0,24-10-2951,-24 10 2490,0 0 0,-1 0 1,11 1-1,-16 0 520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1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132 346 2240,'30'-30'1381,"-27"27"-218,0 1-289,8-9-10,-11 10-825,1 1 0,-1-1-1,0 0 1,1 1-1,-1-1 1,0 1-1,1-1 1,-1 0 0,0 1-1,0-1 1,0 0-1,1 0 1,-1 1-1,0-1 1,0 0 0,0 1-1,0-1 1,0 0-1,0 1 1,0-1-1,-1 0 1,1 0 0,0 0-1,-1-2 103,2 3-126,-1-1-1,0 1 1,0-1 0,0 1-1,0-1 1,0 1 0,0-1-1,0 1 1,0-1-1,0 1 1,0-1 0,0 1-1,0-1 1,-1 1 0,1-1-1,0 1 1,0-1 0,0 1-1,-1-1 1,1 1 0,0-1-1,-1 1 1,1-1-1,0 1 1,-1 0 0,1-1-1,-1 1 1,1 0 0,0-1-1,-1 1 1,1 0 0,-1 0-1,1-1 1,-1 1-1,1 0 1,-1 0 0,0 0-1,-6-4 155,7 4-162,-1-1 6,0 1 0,0-1 0,0 1 0,0-1 0,1 1 0,-1-1 1,0 1-1,0 0 0,0-1 0,0 1 0,0 0 0,0 0 0,0 0 1,0-1-1,0 1 0,0 0 0,0 0 0,0 0 0,0 1 0,0-1 1,0 0-1,0 0 0,0 1 0,0-1 0,1 0 0,-3 1 0,-6 2 32,0 0-9,-9 3 56,-4 18 185,-2-4-79,20-18-173,1 1 0,-1-1-1,1 1 1,0 0 0,0 0 0,0 0 0,0 0 0,-4 7-1,1 14 59,4-15-70,-3 5-4,3-12-2,1 1 0,0-1 0,0 1 0,0 0 0,0-1-1,0 1 1,1 0 0,-1-1 0,1 1 0,0 0 0,0 0 0,0-1 0,0 1 0,0 0 0,1 0 0,-1-1 0,2 4 0,-1-4 16,0 0 0,0 0 1,0 0-1,1 0 0,-1 0 0,1 0 1,-1-1-1,1 1 0,0-1 0,-1 1 1,1-1-1,0 1 0,0-1 1,0 0-1,0 0 0,0 0 0,0 0 1,0-1-1,1 1 0,-1 0 1,0-1-1,0 0 0,1 1 0,-1-1 1,3 0-1,2-1 22,0 1 1,0-2-1,0 1 0,0-1 1,0 0-1,10-4 0,-3 0 12,-1-1 0,24-15 0,-19 10-20,-9 6 10,0 0 0,-1-1-1,0-1 1,0 1-1,0-1 1,-1 0 0,10-16-1,-9 14-24,-5 5-9,0 0 0,-1 0 1,0 0-1,0 0 0,0 0 0,0 0 0,-1-1 0,0 1 1,0 0-1,0-1 0,-1 1 0,0-1 0,0 1 0,-1-7 1,1 3 10,0 0 1,3-17 0,0 12-6,2-10-11,-10-9-39,3 23 17,0 1-1,0-18 0,2 11 8,1 10-5,-1-1 0,0 0 0,-1 0-1,1 1 1,-3-8 0,1 8-78,-2-7-166,5 12 143,4 5 44,-4-3 70,0 0-1,-1 1 1,1-1 0,-1 0 0,0 1-1,1-1 1,-1 1 0,0-1-1,0 0 1,0 1 0,0-1-1,0 1 1,0-1 0,-1 2 0,1 10 15,1 0-9,1 0 0,0 0 0,1 0 0,0 0 0,1-1 0,8 18 0,10 38 8,-17-50 70,1 0 0,1 0 0,1 0-1,0-1 1,1 0 0,13 18 0,-14-23-8,1-1 0,0-1 1,0 1-1,1-1 0,0-1 0,1 0 0,0 0 0,1-1 0,15 8 0,-23-14-30,1 0 0,-1 0 0,1 0 0,0-1 0,0 1 1,0-1-1,0 0 0,6 0 0,-8-1-23,1 0 1,-1-1-1,0 1 1,1-1-1,-1 0 0,0 1 1,1-1-1,-1-1 1,0 1-1,0 0 0,0-1 1,4-2-1,4-3 100,-6 4-86,0 0 0,-1-1 0,1 1 0,-1-1 0,1 1 0,3-6 0,-7 7-19,0 0 1,-1 0-1,1 0 1,0 0-1,-1 0 1,1 0-1,0-4 1,1-4 48,-1 3-38,3-5 24,-1 0 1,-1 0 0,0-1 0,-1-13 0,-2 9-25,0-1-1,-8-30 1,7 36-39,0 4 41,1 1-111,0 1-1,0 0 1,-1 0 0,-3-6 0,5 11 56,-1 0-1,1 0 1,-1 0 0,0 0 0,1 0 0,-1 0 0,0 0 0,0 0-1,0 0 1,0 0 0,1 0 0,-1 0 0,-1 1 0,1-1 0,0 0 0,0 1-1,0-1 1,0 1 0,0-1 0,0 1 0,-1 0 0,1-1 0,0 1 0,0 0-1,-3 0 1,2 0-2,0 1 0,0 0 1,0 0-1,0 0 0,0 0 0,0 0 0,0 0 0,0 1 0,0-1 0,1 0 1,-1 1-1,0 0 0,1-1 0,0 1 0,-1 0 0,1 0 0,0 0 0,0 0 0,0 0 1,0 0-1,-1 2 0,1-1 4,-1-1 1,1 1-1,0 0 1,0 0-1,0 0 0,1 0 1,-1 0-1,1 0 1,-1 0-1,1 0 1,0 1-1,0-1 1,1 0-1,-1 0 1,0 0-1,1 0 0,2 5 1,21 24 185,-20-26-109,1 0 1,0 0-1,0-1 0,0 0 0,1 0 1,-1 0-1,1-1 0,0 0 0,1 0 0,-1 0 1,1-1-1,8 3 0,37 13 291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34 148 3904,'-28'-27'1253,"28"27"-1231,-1-1-1,1 1 0,0 0 1,-1 0-1,1-1 0,0 1 1,-1 0-1,1-1 0,0 1 1,0 0-1,-1-1 0,1 1 1,0 0-1,0-1 0,0 1 1,-1 0-1,1-1 0,0 1 1,0-1-1,0 1 0,0 0 0,0-1 1,0-7 44,0 0-1,0 0 1,1 0 0,3-11 0,-3 15-88,1-1 1,-1 1 0,1 0 0,0 0 0,1 1 0,-1-1-1,1 0 1,-1 1 0,1-1 0,4-2 0,-6 4 17,1 1 0,0-1 0,0 1 0,0-1 0,0 1 0,0 0 0,0 0 0,0 0 1,1 0-1,-1 0 0,0 0 0,1 1 0,-1-1 0,0 1 0,1-1 0,3 1 0,2 1 13,0-1 0,0 2 1,14 3-1,9 1 15,35 2 51,-9 9 122,93 40 1,-136-51-134,-4-2-8,0 0-1,0 1 1,0 0-1,0 0 1,-1 1 0,14 11-1,-21-15-23,-1-1 0,1 1 1,0 0-1,-1 0 0,1 0 0,-1 0 0,0 0 0,0 0 0,1 0 1,-2 1-1,1-1 0,0 0 0,0 1 0,-1-1 0,1 1 0,-1-1 0,1 0 1,-1 1-1,0-1 0,0 1 0,0-1 0,-1 1 0,1-1 0,-1 1 1,1-1-1,-1 0 0,0 1 0,0-1 0,0 0 0,-1 4 0,-2 0 9,-1-1-1,1 1 0,-1 0 1,0-1-1,0 0 0,-1 0 1,0-1-1,1 1 0,-2-1 1,-5 3-1,-57 26 131,55-25-122,-2 0-1,1-2 1,-1 0 0,0 0 0,-1-1-1,-20 2 1,28-6-34,0 0 0,0-1 0,-1-1 0,1 1 0,0-2 0,0 1 1,-10-4-1,1 1-19,14 4-11,-1-1-1,1 0 0,-1-1 1,1 1-1,-7-4 0,10 4 0,-1 0 1,1 0-1,0 0 0,0 0 0,0 0 0,-1-1 1,1 1-1,0 0 0,1-1 0,-1 1 1,0 0-1,0-1 0,1 1 0,-1-1 1,0-1-1,1 2 7,0 0 0,-1 0 0,1 0 0,0 0 0,0 0-1,-1 0 1,1 0 0,0 1 0,0-1 0,0 0 0,0 0 0,1 0 0,-1 0 0,0 0 0,0 0 0,0 0 0,1 0 0,-1 0 0,1 1 0,-1-1 0,0 0 0,2-1 0,3-4-24,-1 1 1,2 0-1,-1 0 1,0 1-1,1 0 1,0-1-1,0 2 1,0-1-1,1 1 1,-1 0-1,1 0 1,9-2-1,6-1 0,-1 0-1,39-4 1,9 8 257,-4 2-37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1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22 131 4160,'-20'0'1017,"19"0"-621,3 0-78,33 0 143,-22 0-171,24 3 1,-24-1-164,-4 0-52,-1 0 0,0-1 0,11 0 0,71-9 469,17 2-182,171-24 148,-139 14-294,6-3-35,-14-6 144,-54 19-160,-39 4-84,58-9 164,35-5 86,-128 15-316,0 0 0,1 1 0,-1 0 0,1 0 0,-1 0 0,1 0 0,4 1 0,-6 0 5,0-1 0,0 1 0,-1 0 0,1 0 1,0 0-1,0 0 0,0 0 0,-1 1 0,1-1 0,2 3 0,0 0 37,2 5-358,-15-3-1166,8-6 1439,-15 14-1086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1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3328,'-28'14'1061,"28"-14"-1050,0 0 1,0 0-1,0 0 0,-1 0 1,1 0-1,0 0 0,0 0 1,0 0-1,0 0 0,-1 0 0,1 0 1,0 0-1,0 0 0,0 0 1,-1 0-1,1 0 0,0 0 1,0 0-1,0 0 0,0 0 0,-1 0 1,1-1-1,0 1 0,0 0 1,0 0-1,0 0 0,0 0 0,-1 0 1,1 0-1,0-1 0,0 1 1,0 0-1,0 0 0,0 0 1,0 0-1,0 0 0,0-1 0,0 1 1,0 0-1,0 0 0,-1 0 1,1 0-1,0-1 0,0 1 0,0 0 1,0 0-1,0 0 0,0-1 1,0 1-1,1 0 0,-1-6 64,0 3 165,0 3-80,3 0 64,4 1-94,1-1-1,-1 1 1,1 1 0,7 2 0,-7-2-51,0 0 0,0 0 1,0-1-1,10 0 0,-11-1-74,-1 1 1,1-1-1,-1 1 0,1 0 1,-1 0-1,0 1 0,1-1 1,-1 2-1,0-1 0,9 6 1,0 2 104,9 4 110,19-3 74,-36-8-212,-1 1 0,0-1 0,10 9 0,18 10 123,-28-19-173,-2-2-18,-1 1 0,0-1 0,0 1 1,1 0-1,-1 0 0,0 0 0,-1 0 1,1 0-1,0 1 0,-1-1 0,5 7 1,-5-4 66,1 0-1,-1 0 1,-1 0 0,1 1 0,-1-1-1,2 10 1,-8-2 91,1-4-77,1 4-7,2-9-57,0 0 0,-1 0 0,1 1 0,-1-2 0,0 1 0,0 0 0,-3 4 0,2-3-2,-1 0 0,1 0 1,-1-1-1,0 0 0,-1 1 1,1-1-1,-1-1 0,1 1 1,-1-1-1,-1 1 0,1-2 1,0 1-1,-1 0 0,1-1 1,-9 2-1,-16 2 83,27-5-100,-1 0-1,1 0 1,-1 0-1,0 0 1,-4 0-1,6-1-10,0-1 0,0 1 0,1 0 0,-1-1 0,0 1 0,0-1-1,1 0 1,-1 0 0,1 1 0,-1-1 0,-2-2 0,3 2-8,-1 0 0,1 0 0,-1-1 0,1 1 0,0 0 0,0 0 0,-1-1 0,1 1 0,0-1 1,0 1-1,1-1 0,-1 1 0,0-1 0,0 0 0,1 0 0,-1 1 0,1-1 0,-1 0 0,1 0 0,0 1 0,0-1 0,0 0 0,0 0 0,0 0 0,0 1 0,0-1 0,1-3 0,2-3-58,0-1-1,0 1 0,1 0 0,6-11 0,-1 3-2,-7 12 50,1-1 1,0 1-1,0 0 1,0 0-1,0 0 1,0 0-1,1 1 1,0-1-1,0 1 0,0 0 1,0 0-1,0 0 1,1 1-1,-1 0 1,1 0-1,0 0 1,-1 0-1,1 0 0,0 1 1,0 0-1,6 0 1,1 0-26,0 0 0,0 1 0,0 1 0,0 0 0,0 1 0,-1 0 0,1 0 0,13 6 0,182 71 5,-179-66 97,-23-12-35,0 1 1,-1 0 0,1 0-1,-1 0 1,1 1 0,-1 0-1,0 0 1,0 0-1,0 0 1,-1 0 0,1 1-1,5 7 1,-8-9-7,1 0 0,-1 0 0,1 0-1,-1 0 1,0 0 0,0 1 0,0-1 0,0 0 0,-1 1-1,1-1 1,-1 0 0,1 1 0,-1-1 0,0 1 0,0-1-1,0 1 1,0-1 0,0 1 0,-1-1 0,1 1 0,-1-1-1,1 0 1,-1 1 0,0-1 0,0 0 0,0 1 0,0-1-1,-1 0 1,1 0 0,0 0 0,-4 3 0,-22 17 99,18-11-83,-7 5 23,3-7-17,-1-1 0,-1 0 0,1-2 0,-1 1 0,-20 5 0,25-11-33,0 0 1,0 0-1,-13-1 1,10-1-6,11 1-11,1 0 1,-1 0 0,0 0 0,1 0 0,-1-1-1,1 1 1,-1-1 0,0 1 0,1-1 0,-1 1-1,1-1 1,-1 0 0,1 0 0,0 0-1,-1 0 1,1 0 0,0 0 0,0 0 0,-1 0-1,1-1 1,0 1 0,0 0 0,0-1 0,0 1-1,1 0 1,-1-1 0,0 1 0,1-1-1,-1-1 1,-10-15-119,11 18 125,-1-1-1,1 1 0,0 0 0,0 0 0,0-1 0,-1 1 0,1 0 0,0 0 1,0-1-1,0 1 0,0 0 0,-1-1 0,1 1 0,0 0 0,0-1 0,0 1 1,0 0-1,0-1 0,0 1 0,0 0 0,0-1 0,0 1 0,0 0 0,0-1 1,0 1-1,0-3 7,0 0 1,0 0-1,1 0 1,-1 0-1,1 0 1,-1 0-1,1 0 1,0 0-1,0 0 1,0 1-1,1-1 1,-1 0 0,4-4-1,11-25 2,-10 19-38,1 8-47,-7 4 74,1 1 0,-1 0 0,0 0 0,1 0 0,-1-1 1,1 1-1,-1 0 0,0 0 0,1-1 0,-1 1 0,0 0 1,0-1-1,1 1 0,-1 0 0,0-1 0,0 1 0,1-1 1,-1 1-1,0 0 0,0-1 0,0 1 0,0-1 0,0 1 1,0-1-1,1 1 0,-1 0 0,0-1 0,0 1 0,0-1 1,-1 0-1,1-2-193,0 3 70,3 3 16,15 9 91,-14-10 42,1 0-1,-1 1 1,0-1-1,0 1 0,6 6 1,75 59 40,-74-60 6,-1 0-41,0 1 0,-1 0 0,0 0 0,0 0 0,-1 1 0,-1 1 0,14 21 0,-8-4 56,0 1-1,9 33 1,-21-59-66,12 44 265,-12-43-260,-1 0 0,0 1 0,1-1 0,-2 1 0,1-1 0,0 0 0,-1 1 0,0-1 0,-1 5 0,-14 24 55,7-16-51,-5 13 8,8-16 39,-16 26-1,18-34-51,-1 0 0,0-1 0,0 1 0,0-1 0,0 0 0,-1 0 0,-7 4 0,-22 10 204,-69 27 0,100-44-195,0 0 0,0-1 0,1 0 0,-1 0-1,0 0 1,0 0 0,-1-1 0,1 1 0,-6-1 0,8-1-7,-1 1 0,1-1 0,0 0 0,-1 0 1,1 0-1,0 0 0,0 0 0,0 0 0,0-1 0,0 1 0,0-1 0,0 0 1,0 1-1,1-1 0,-1 0 0,1 0 0,-1 0 0,-1-3 0,1 2 3,0 0-1,0 0 0,1-1 0,-1 1 1,1 0-1,0-1 0,0 1 1,0-1-1,0 0 0,0 1 1,1-1-1,0 0 0,-1 1 0,1-1 1,1 0-1,-1 1 0,2-6 1,0-7-32,2 0-1,0 0 1,0 0 0,2 1 0,9-21 0,8-7-26,2 1 0,49-64 0,-51 77 10,1 2 0,1 1 1,1 1-1,41-29 0,31-14-2772,-62 35 1110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1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5728,'-16'-17'2112,"16"17"-1632,0 0-128,0-16 1120,0 32-864,16-16-160,1 0-288,15 0 64,1 17-128,0-34 672,0 17-416,-1 17-3328,1-17 1600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1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17 263 4800,'-17'17'1792,"17"-17"-1408,17 16-96,16-16-128,-1 17-160,18-34 192,15 17-96,1-16 96,16-1-96,-1 1-3072,1-17 1600</inkml:trace>
  <inkml:trace contextRef="#ctx0" brushRef="#br0" timeOffset="1">984 1 3552,'-16'0'859,"-43"2"354,53-1-1071,-1 0 0,1 0 0,0 1 0,-1 0 0,1 0 0,-7 4 0,2 0 343,-1-1-1,0 1 1,-24 6-1,22-9-182,2 1-102,1 0 0,-1 1 0,1 0-1,0 0 1,0 2 0,0-1 0,1 1-1,0 1 1,1-1 0,-14 15 0,19-19-206,0 1 0,1 0 1,-1 1-1,1-1 0,0 0 1,-4 8-1,7-11 8,-1 0 0,1 0 1,0 0-1,-1 0 0,1 0 0,0 0 1,0 0-1,0 0 0,0 0 1,0 0-1,0 0 0,0 0 0,0 0 1,0 0-1,1 0 0,-1 0 0,0 0 1,1 0-1,-1 0 0,1 0 1,-1 0-1,1 0 0,-1 0 0,1 0 1,0 0-1,-1-1 0,1 1 0,0 0 1,0 0-1,-1-1 0,1 1 0,0-1 1,2 2-1,3 1 46,-1-1 0,1 1 0,0-1-1,0 0 1,1-1 0,-1 1 0,0-1 0,0 0 0,1-1-1,-1 0 1,12-1 0,-8 1 29,2 1 13,0-2 1,-1 0 0,20-3-1,9-10 170,-14 3-98,36-11 88,-49 17-233,-1-1-1,0 0 1,0-1 0,-1 0-1,0-1 1,0 0-1,-1-1 1,13-14 0,-22 22-10,1-1 1,-1 0-1,0 1 1,0-1-1,0 0 1,0 0 0,0 0-1,0 0 1,0 0-1,-1 0 1,1 0-1,-1 0 1,1 0 0,-1 0-1,0 0 1,0-1-1,0 1 1,0 0-1,0 0 1,-1 0 0,1 0-1,-1 0 1,1 0-1,-1 0 1,0 0-1,1 0 1,-1 0 0,0 0-1,0 0 1,-2-2-1,2 3 1,0-1 0,0 1-1,-1 0 1,1-1 0,0 1 0,0 0-1,-1 0 1,1 0 0,-1 0-1,1 0 1,-1 0 0,1 0 0,-1 0-1,0 1 1,-3-2 0,1 2-13,0-1 0,-1 1-1,1-1 1,-8 2 0,1-1-2,-38 0-30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2560,'14'-13'832,"-14"13"-806,1 1 0,-1-1 0,0 1 0,0-1 1,1 1-1,-1-1 0,0 1 0,0-1 0,0 1 0,1-1 0,-1 1 0,0 0 1,0-1-1,0 1 0,0-1 0,0 1 0,0 0 0,0 0 43,0 1 331,0 4-54,-1 6-24,1 2 135,0 0-1,3 25 0,2-20-280,-3-9-42,1 0 1,-2 0-1,1 0 0,-1 13 1,0-6-4,1 0 0,4 19 0,-1-11-50,0 25 31,6-1 64,-6-3-42,6-8 26,-8 3-11,-3-37-119,0-1-1,0 0 1,0 0-1,1 0 1,-1 0-1,1 1 1,0-1 0,0 0-1,0 0 1,0 0-1,0 0 1,3 3-1,-1 0 24,-3-6-69,1 1 0,-1-1 0,1 1 0,-1-1 0,0 1 0,1-1 0,-1 1 0,0 0 0,0-1 0,1 1 0,-1 0 0,0-1 0,0 1 0,0 0 0,0-1 0,0 1 0,0 0 0,0-1 0,0 1 0,0 0 0,0-1 0,0 1 0,-1 1 0,1-2-49,0-1-1,0 1 1,0 0-1,0 0 1,-1 0 0,1 0-1,0-1 1,0 1 0,0 0-1,0 0 1,0 0-1,0-1 1,0 1 0,0 0-1,0 0 1,0 0 0,0-1-1,0 1 1,0 0-1,0 0 1,0 0 0,0-1-1,0 1 1,0 0-1,0 0 1,0 0 0,0-1-1,0 1 1,0 0 0,1 0-1,-1 0 1,0-1-1,0 1 1,0 0 0,0 0-1,0 0 1,0 0 0,1 0-1,-1-1 1,0 1-1,0 0 1,0 0 0,1 0-1,-1 0 1,0 0-1,1-1-95,0 1-1,0 0 0,-1-1 0,1 1 0,0 0 0,0-1 0,0 1 0,0 0 0,0 0 1,0 0-1,-1 0 0,1 0 0,2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2912,'13'-27'923,"0"7"-339,-12 20-559,-1-1-1,1 1 0,0-1 0,-1 0 0,1 1 0,-1-1 0,0 0 0,1 0 0,-1 1 0,0-1 0,1 0 0,-1 0 1,0 0-1,0 1 0,0-1 0,0 0 0,0 0 0,0 0 0,0 0 0,3-5 339,8-5 191,-5 8-228,4 3-156,-9 0-165,-1 0 0,0 0 0,0 0 0,0 0 0,0 0 0,0 0 0,0 0-1,0 0 1,0 0 0,0 0 0,0 0 0,1 0 0,-1 0 0,0 0-1,0 0 1,0 0 0,0 0 0,0 0 0,0 0 0,0 0 0,0 0 0,0 0-1,0 0 1,1 1 0,-1-1 0,0 0 0,0 0 0,0 0 0,0 0-1,0 0 1,0 0 0,0 0 0,0 0 0,0 0 0,0 0 0,0 0 0,0 0-1,0 0 1,0 1 0,0-1 0,0 0 0,0 0 0,0 0 0,0 0-1,0 0 1,0 0 0,0 0 0,0 0 0,0 0 0,0 0 0,0 1-1,0-1 1,0 0 0,0 0 0,0 0 0,0 0 0,1 57 592,-2 62 187,0-97-628,-1 0 0,-1 0 0,-7 26 0,-10 12 159,12-39-152,1 1 1,-5 25-1,10-26 9,1-16-121,1 1 0,-1-1 0,0 1 0,0-1 0,-1 0 1,1 1-1,-1-1 0,-1 0 0,-2 5 0,3-7-3,0 0 0,0-1-1,1 1 1,-1 0 0,1 0-1,-1 1 1,1-1 0,0 0 0,0 0-1,1 1 1,-1-1 0,1 0 0,-1 1-1,1-1 1,0 0 0,1 5 0,-1 2 468,0-10-281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2304,'-17'33'864,"17"-33"-672,-16 66-32,16-34 1440,0 18-896,-16 15 0,32-16-448,-16 17-160,0-17-64,0 0 96,0-16-64,-16 16 32,16-16-32,0 0 384,0-1-256,-17-15-96,17 16-32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5216,'0'0'1952,"0"0"-1536,0 0-96,0 0 896,32 0-736,1 0 160,0 0-384,32-17 192,-15 17-256,15-16 96,-16 16-160,17-16 640,-17-1-416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2720,'-17'0'1024,"17"0"-800,0 17-64,17-17 1184,-17 16-768,33 0 704,-17 17-768,33 0 32,-16 0-352,0 0 96,-1-1-160,1-15 352,0 15-256,-17 1 160,17-16-224,-16-17-5056,-1 16 2624</inkml:trace>
  <inkml:trace contextRef="#ctx0" brushRef="#br0" timeOffset="1">295 49 4224,'-32'0'1568,"32"0"-1216,-33 0-96,16 17 1536,1-1-1024,-17 17 0,1-17-512,-1 17 128,0 16-256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3648,'0'0'1344,"0"0"-1024,0 49-128,0-49 1184,0 16-800,-16 17 128,16-17-416,-17 1 224,1 16-288,-33-17 320,32 0-320,-16 1-832,1-1 352,15-16-3968,-15 0 2336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3072,'-16'33'1120,"16"-33"-864,0 82-64,-16-33 960,32 0-672,-32 0 160,16 17-384,0 0 32,16-1-160,-16-16 160,0 17-192,0-17 256,0 0-224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0 3488,'-32'17'1280,"32"-17"-992,-33 98-64,16-49 1184,17-16-800,-16 32 128,0 1-448,16 0 224,0-17-288,-17 16-32,17-16-128,0 17-416,0-33 224,0 16-3840,-16-33 2176</inkml:trace>
  <inkml:trace contextRef="#ctx0" brushRef="#br0" timeOffset="1">0 557 6976,'0'-16'2592,"0"16"-2016,49 0-160,-16-16 608,-17 16-640,34 0 64,-1 0-288,16-17 480,1 17-384,16-16-5664,-17 16 2944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4736,'-28'0'1530,"29"0"-1520,-1 0 0,0 1-1,0-1 1,0 0 0,0 0-1,0 0 1,0 0 0,0 0-1,0 0 1,0 0-1,0 1 1,0-1 0,0 0-1,1 0 1,-1 0 0,0 0-1,0 0 1,0 0 0,0 1-1,0-1 1,0 0-1,0 0 1,0 0 0,0 0-1,0 0 1,0 1 0,-1-1-1,1 0 1,0 0-1,0 0 1,0 0 0,0 0-1,0 0 1,0 1 0,0-1-1,0 0 1,0 0 0,0 0-1,0 0 1,0 0-1,-1 0 1,1 0 0,0 0-1,0 0 1,0 0 0,0 1-1,0-1 1,0 0 0,-1 0-1,1 0 1,0 0-1,0 0 1,0 0 0,0 0-1,0 0 1,0 0 0,-1 0-1,1 0 1,0 0 0,0 0-1,0 0 1,16 43 315,-12-34-318,8 18 82,-10-21-87,1 3 76,0-1-1,0 0 1,8 14 0,-10-21-57,0 1-1,0 0 1,1 0-1,-1-1 1,0 1-1,1 0 1,-1-1-1,1 1 1,0-1-1,-1 0 0,1 0 1,0 0-1,0 1 1,0-2-1,0 1 1,0 0-1,0 0 1,0-1-1,0 1 1,0-1-1,0 1 1,2-1-1,9 0-559,-11 1 446,1-1-1,0 0 0,-1 0 1,1 0-1,-1 0 0,1 0 0,-1 0 1,1-1-1,-1 0 0,1 1 1,-1-1-1,1 0 0,-1 0 0,0 0 1,1 0-1,-1-1 0,0 1 1,0 0-1,0-1 0,3-2 0,25-26-3639,-27 27 2891,-5-9 2144,1 12-1247,1 0 1,0 0-1,0 0 1,0 0-1,-1 0 1,1 0-1,0 0 0,0 0 1,0 0-1,0 0 1,-1 0-1,1 0 1,0 0-1,0 0 1,0 0-1,0 0 1,-1 1-1,1-1 0,0 0 1,0 0-1,0 0 1,0 0-1,0 0 1,-1 0-1,1 0 1,0 1-1,0-1 0,0 0 1,0 0-1,0 0 1,0 0-1,0 1 1,0-1-1,0 0 1,-13 28 2599,10-18-2389,0 0 0,1 0 0,0 0 0,1 0 0,0 1 0,0 13-1,0 29 355,5 112 526,6-107-912,-6-30-153,-2-11-28,0 0 0,1-1 0,6 18 1,-6-27 10,-1 2 1,1-1-1,-1 0 1,-1 0-1,1 1 1,-1-1-1,-1 1 1,0-1-1,-1 13 1,-10 15 415,11-34-447,0 1-1,-1 0 1,0-1 0,1 1 0,-1-1 0,0 1-1,0-1 1,0 1 0,-1-1 0,1 0-1,-1 1 1,1-1 0,-1 0 0,0 0-1,0 0 1,0 0 0,0 0 0,0-1-1,0 1 1,-4 2 0,2-1 27,0-1 0,-1 1 0,1-1 0,0 0 0,-7 3 0,8-5-31,0 1-1,0-1 0,0 0 0,0 0 0,0 0 0,1 0 1,-1 0-1,0-1 0,0 1 0,0-1 0,-4-2 1,-1 1-26,1-1 0,0 0 0,0-1 0,0 1 0,0-1 0,-11-9 0,-4-15 39,20 25-147,1 0 0,-1 1 1,1-1-1,-1 0 0,1 0 1,0 0-1,0 0 1,1 1-1,-1-1 0,0-4 1,1-9-552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820 116 2656,'38'-19'1173,"-16"5"-853,-14 0 486,-1 10-390,-2 0 29,-4-9 715,0 9-922,-1 2-162,0 0 0,0 0-1,0 0 1,0 1 0,0-1 0,0 0 0,-1 0-1,1 0 1,-1 0 0,0-3 0,-3 3-22,-1-1 0,1 1 0,0 0 0,-1 0 0,1 0 0,-6-1 0,-3 1-9,0 1 0,-1 0 0,-15 2 0,5-1-17,9 1-12,0 0 0,-22 5 0,3 0-26,14-4-22,-20 4-48,33-3 65,-1 0 0,1 0 0,-9 5 0,2 0 0,-15 6-9,13-8 14,-23 16-1,34-19 3,0 1-1,0 0 0,1 0 1,-1 0-1,1 0 0,0 1 1,0 0-1,-4 7 0,2 0 10,1-1-1,1 2 0,-1-1 1,2 0-1,0 1 0,-2 21 0,0-10 14,-3 39 100,2-1-1,4 89 0,2-113-63,2 38 123,12 88 0,-4-67-194,-3 115 0,-9-169 321,-9 57 0,10-95-250,-1 10 73,0 0 256,-6 24 0,7-35-304,-1 1 0,1-1-1,-1 0 1,0 0-1,-1 0 1,1 0-1,-1 0 1,1 0-1,-6 4 1,4-4-6,0-1 0,0 0 0,0 0 0,0-1 0,0 1 0,-1-1-1,1 0 1,-1 0 0,0 0 0,1-1 0,-1 0 0,-6 1 0,-9-6 153,5 0-92,-1 2-42,-15-4 16,20 2-80,1-1 0,-1-1 1,1 1-1,-17-14 0,8 4-15,-21-21 0,27 23-351,1 0 1,0-1 0,-17-28-1,10 6-468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3968,'-13'-13'1285,"12"12"-1254,1 1 0,0-1 0,-1 1 0,1-1 0,-1 1 0,1-1 0,0 0 0,0 1 0,-1-1 0,1 1 0,0-1 0,0 0 0,0 1 0,0-1 0,0 0 0,0 1 0,0-1 0,0 1 0,0-1 0,0 0 0,0 1 0,0-1 0,0 0 0,0 1 0,1-2 0,-1 2 48,0-3 663,0 9-220,0 3-285,1 2-47,-1-1 0,-1 0 0,-2 13 1,-8 26 566,5 5-300,-7 37 51,10-73-448,-24 144 707,23-112-570,-11 94 294,1-35-224,9-57-107,-2-11-53,5-26-41,0-1-1,-1 20 1,4-29-24,-1 0 0,-1 1 0,1-1 0,-1 0 1,1 0-1,-2 0 0,1 1 0,0-1 0,-1 0 0,-4 8 1,3 1-49,3-14-9,0 0 1,0 0-1,0 0 0,0 0 0,0 0 0,0 1 0,0-1 0,0 0 0,0 0 1,0 0-1,0 0 0,0 0 0,0 0 0,0 0 0,0 0 0,0 0 0,0 1 1,0-1-1,0 0 0,0 0 0,0 0 0,0 0 0,0 0 0,0 0 0,0 0 0,0 0 1,0 0-1,0 0 0,0 0 0,0 0 0,0 1 0,1-1 0,-1 0 0,0 0 1,0 0-1,0 0 0,0 0 0,0 0 0,0 0 0,0 0 0,0 0 0,0 0 1,0 0-1,0 0 0,1 0 0,-1 0 0,0 0 0,0 0 0,0 0 0,0 0 1,0 0-1,0 0 0,0 0 0,0 0 0,0 0 0,1 0 0,12 0-635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2912,'0'-14'923,"0"14"-917,0 0 1,0 0-1,0 0 1,0 0-1,0 0 1,0 0-1,0 0 1,0 0-1,0 0 1,0 0 0,0-1-1,0 1 1,0 0-1,0 0 1,0 0-1,0 0 1,0 0-1,0 0 1,0 0 0,0 0-1,0 0 1,0 0-1,0-1 1,0 1-1,0 0 1,0 0-1,0 0 1,0 0-1,0 0 1,0 0 0,1 0-1,-1 0 1,0 0-1,0 0 1,0 0-1,0 0 1,0 0-1,0 0 1,0 0 0,0 0-1,0 0 1,0 0-1,0 0 1,1 0-1,-1-1 1,0 1-1,0 0 1,0 0-1,0 1 1,0-1 0,0 0-1,0 0 1,0 0-1,0 0 1,0 0-1,1 0 1,10 0 260,-11 0-258,0 0 1,0 0-1,0 0 1,0 0-1,0 0 1,0 0-1,0 0 1,0 0-1,0-1 1,1 1 0,-1 0-1,0 0 1,0 1-1,0-1 1,0 0-1,0 0 1,0 0-1,0 0 1,0 0-1,0 0 1,1 0-1,-1 0 1,0 0 0,0 0-1,0 0 1,0 0-1,0 0 1,0 0-1,0 0 1,0 0-1,0 0 1,0 0-1,0 0 1,0 0 0,0 1-1,0-1 1,0 0-1,1 0 1,-1 0-1,0 0 1,0 0-1,0 0 1,0 0-1,0 0 1,0 0 0,0 0-1,0 1 1,0-1-1,0 0 1,0 0-1,0 0 1,0 0-1,0 0 1,0 0-1,-1 0 1,1 0 0,1 2 68,-1 0 0,0 0 0,1-1 1,-1 1-1,1 0 0,-1 0 1,1-1-1,0 1 0,0-1 1,2 4-1,2 4 346,0 1-25,-4-7-324,0-1-1,0 0 0,0 1 0,1-1 0,-1 0 0,1 0 0,-1 0 0,3 2 0,-1-1-24,-1 0 0,0 0 0,0 0 0,0 0 0,-1 1 0,1-1-1,-1 0 1,1 1 0,-1-1 0,0 1 0,0 5 0,0-5-18,0 1-1,0-1 1,1 0 0,-1 0 0,1 0 0,3 5 0,-1-3 4,6 10 74,12 22 1,-20-33-101,0 0 0,0 0 0,0 0 0,-1 1 0,1-1 0,-1 0 0,-1 1-1,1 7 1,-1-12 4,0 1-1,0-1 0,0 0 1,0 1-1,0-1 0,0 0 1,0 1-1,0-1 0,0 0 1,1 0-1,-1 1 0,1-1 1,-1 0-1,1 0 0,-1 0 1,1 0-1,0 1 0,-1-1 1,1 0-1,0 0 0,0 0 1,0 0-1,0-1 0,0 1 1,0 0-1,0 0 0,0-1 1,0 1-1,0 0 0,0-1 1,1 1-1,-1-1 0,0 1 1,0-1-1,1 0 0,-1 0 1,0 1-1,0-1 0,2 0 1,3-3 354,7-11 14,0-1 0,14-19 0,-15 18-254,7-4 5,-11 12-55,-1 0 1,8-11-1,32-44 413,2-13 357,-40 58-724,-9 17-122,0 0 0,0 1 0,0-1 0,0 0 0,0 0 0,0 0 0,-1 0 0,1 0 0,0 1 0,-1-1 0,1 0 0,-1 0 0,0 0 1,-1-5-7,1 2 6,0 0 0,0 0 1,0-1-1,1 1 0,0 0 0,0 0 0,1-7 0,-1 5-67,0 6 62,0 0-1,0 0 1,0 0-1,0 0 1,0-1 0,0 1-1,0 0 1,0 0-1,0 0 1,0 0-1,0 0 1,0 0-1,0 0 1,0 0-1,0 0 1,0-1-1,0 1 1,0 0 0,0 0-1,0 0 1,0 0-1,0 0 1,0 0-1,0 0 1,0 0-1,0 0 1,0 0-1,0 0 1,0 0-1,-1-1 1,1 1 0,0 0-1,0 0 1,0 0-1,0 0 1,0 0-1,0 0 1,0 0-1,0 0 1,0 0-1,0 0 1,0 0-1,-1 0 1,1 0 0,0 0-1,0 0 1,0 0-1,0 0 1,0 0-1,0 0 1,0 0-1,0 0 1,0 0-1,-1 0 1,1 0-1,0 0 1,-7 0-572,14 0-407,-1 3-1573,7 11 742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3232,'12'2'971,"-16"4"-419,4-5-506,-1-1 1,0 1-1,1 0 0,-1-1 1,1 1-1,-1 0 0,1 0 1,-1-1-1,1 1 1,-1 0-1,1 0 0,0 0 1,0 0-1,-1 0 0,1 0 1,0-1-1,0 1 1,0 0-1,0 0 0,0 0 1,0 0-1,0 0 0,0 0 1,0 0-1,1 0 0,-1 0 1,1 1-1,1 1 112,0 1-1,-1-1 1,1 1-1,-1 0 1,0 0 0,1 0-1,-2 0 1,1-1-1,0 1 1,-1 8-1,0 201 2921,-1-180-2778,-2 1 1,-9 40 0,6-43-125,1 2-1,-1 38 1,6-55-55,-2 1-1,0-1 1,-1 0 0,-10 31-1,3-15 82,9-28-182,1 0 0,-1 0 0,1 0-1,-1 0 1,2 7 0,-1-6-2016,0-19 503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5728,'-16'50'2112,"16"-50"-1632,-17 81-128,1-31 768,16-18-672,0 34 192,0 16-384,0 0-32,0 0-128,0 0 96,16-17-128,-16 1 32,0-33-32,-16-1-3488,0 1 1856</inkml:trace>
  <inkml:trace contextRef="#ctx0" brushRef="#br0" timeOffset="1">16 558 4640,'-16'-50'1728,"16"50"-1344,16-16-96,-16 16 800,17 0-640,16 0 544,-17 0-576,33-16 32,0 16-256,17-17 320,-17 17-288,33-16-2592,-33 32 1312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5888,'0'-17'2176,"0"17"-1664,16 0-160,-16 0 512,17 17-544,32-17 64,-16 0-224,32-17 480,1 17-384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3552,'-33'0'1312,"33"0"-992,0 16-128,0 0 1056,0 1-736,0 32 288,17 33-480,-17 16 512,0 1-448,0 32 0,0-17-224,-17 17-32,17-32-64,0-1 224,0-16-160,-16 0 384,16-49-288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257 388 4224,'-28'-14'1365,"28"14"-1349,0 0-1,0 0 0,-1 0 1,1 0-1,0 0 1,0 0-1,-1 0 0,1 0 1,0 0-1,0 0 0,0 0 1,-1-1-1,1 1 1,0 0-1,0 0 0,0 0 1,-1 0-1,1 0 1,0-1-1,0 1 0,0 0 1,0 0-1,0 0 1,-1-1-1,1 1 0,0 0 1,0 0-1,0 0 0,0-1 1,0 1-1,0 0 1,0 0-1,0-1 0,0 1 1,0 0-16,-2-34 1988,2 32-1912,-1 0-1,1 0 1,-1 0-1,1 0 1,-1 0-1,0 0 1,1 1 0,-1-1-1,0 0 1,-1 0-1,1 1 1,-2-3-1,3 3-68,-1 1-1,0-1 1,1 1-1,-1 0 1,1-1 0,-1 1-1,0 0 1,1-1-1,-1 1 1,0 0-1,1 0 1,-1 0-1,0 0 1,1 0-1,-1-1 1,0 1-1,0 0 1,1 1-1,-1-1 1,0 0-1,1 0 1,-1 0-1,0 0 1,-2 1 12,-5-1 102,0 1 0,0 0 0,-1 0 0,1 0 0,1 1 1,-1 1-1,0-1 0,0 1 0,1 1 0,0-1 0,-1 1 0,-7 6 0,12-7-71,0-1 1,1 1-1,-1 0 1,1-1 0,-4 7-1,0-1 79,-5 7 262,4-7-306,0 1 0,1 0 1,0 0-1,-9 19 0,14-26-81,1-1 0,-1 1 0,0 0 1,1 0-1,0-1 0,-1 1 1,1 0-1,0 0 0,0-1 1,0 1-1,0 0 0,0 0 0,0-1 1,0 1-1,1 0 0,-1 0 1,1-1-1,-1 1 0,1-1 1,0 1-1,0 0 0,0-1 0,-1 1 1,1-1-1,1 1 0,-1-1 1,0 0-1,0 0 0,0 1 1,1-1-1,-1 0 0,1 0 0,-1 0 1,1 0-1,-1 0 0,3 0 1,-2 0 18,0 0 1,-1 0-1,1 0 1,0-1-1,0 1 1,0 0 0,0-1-1,-1 0 1,1 1-1,4-1 1,-3-1-4,0 1 0,0-1 0,0 0 0,0 0 0,0-1 0,4-1 1,10-6-405,-2-1 0,28-21 0,-19 12-160,-16 12 426,1 0 0,-1-1 0,-1 0 0,1 0 1,-1-1-1,-1 0 0,0 0 0,0 0 0,-1-1 1,7-15-1,-9 14 125,1 1 0,-1-1 1,2-18-1,-1 8-31,-1 8 11,-2 9 18,0 0 0,0 0-1,0 0 1,0-8 0,-6-25 111,2 17-51,-14-79 719,16 91-554,0-1 1,1-15-1,0 19 178,0 71 536,-1-41-780,1 8 50,3 34 0,8-1 218,-5-1-102,5-2 17,-9-42-259,1-3 105,0-1 0,8 28 0,2-4-316,-7-30-1434,-6-10 1455,1-1 1,-1 1 0,1 0 0,0-1 0,-1 1 0,1-1 0,0 0-1,-1 1 1,1-1 0,0 1 0,0-1 0,-1 0 0,1 1 0,0-1-1,0 0 1,0 0 0,0 0 0,0 0-119,1 0-1,-1-1 1,0 1 0,0 0-1,0-1 1,0 1 0,0-1 0,0 0-1,0 1 1,0-1 0,0 0-1,0 1 1,0-1 0,1-2-1,14-13-2077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5312,'14'13'1701,"-14"-12"-1656,1 0 0,0-1 1,-1 1-1,1 0 0,-1 0 0,0 0 0,1-1 0,-1 1 1,0 0-1,1 0 0,-1 0 0,0 0 0,0 0 0,0 1 0,8 22 174,-1-4 477,6 26 0,-6 1 86,5 18 105,53 197 1060,-51-196-1739,-12-46-124,-1-12-35,-1 0-1,2 0 0,1 8 0,-1-12-20,0 0 1,0 0-1,0 0 0,4 6 0,2 2 98,-3 5 155,-5-17-262,0 1 0,0-1 0,0 1 0,0 0 0,0-1 0,0 1 0,1 0 0,-1-1 0,0 1 0,0-1 0,0 1 0,1 0 0,-1-1 0,0 1 0,1-1 0,-1 1 0,0-1 0,1 1 0,-1-1 0,1 1 0,-1-1 0,1 1 0,-1-1 0,1 0 0,-1 1 0,1-1 0,-1 0 0,1 1 0,-1-1 0,1 0 0,0 0 0,-1 0 0,1 1 0,0-1 0,0 0 0,-1 0-11,0 0 0,0 0 0,0 0 0,1 0 0,-1 0-1,0 0 1,0 0 0,0 0 0,0 0 0,0 0 0,0 0 0,0 0-1,0 0 1,0 0 0,1 0 0,-1 0 0,0 0 0,0 0 0,0 0-1,0 0 1,0 0 0,0 0 0,0 0 0,0 0 0,0 0 0,0 0-1,0 0 1,0 0 0,1 0 0,-1-1 0,0 1 0,0 0 0,0 0-1,0 0 1,0 0 0,0 0 0,0 0 0,0 0 0,0 0 0,0 0-1,0 0 1,0 0 0,0-1 0,0 1 0,0 0 0,0 0 0,0 0-1,0 0 1,0 0 0,0 0 0,0 0 0,0 0 0,0 0 0,0-1-1,0 1 1,0 0 0,0-8 162,0 2-92,0-1-1,0 1 1,3-13-1,8-17 9,-6-10-145,6-3-5,-5 9 37,-3 17 8,7-26 1,23-50-302,-20 64-288,-11 29 495,-2 0-1,1 1 1,-1-11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3136,'14'-14'1029,"-14"14"-1004,1-1 1,-1 1-1,0-1 0,1 0 0,-1 1 1,0-1-1,1 1 0,-1-1 0,0 1 1,0-1-1,0 0 0,1 1 0,-1-1 1,0 1-1,0-1 0,0 0 0,0 1 1,0-1-1,0 0 0,0 1 0,0-1 1,-1 0-1,1 1 0,0-1 0,-1 0 1,1 1 43,0-3 645,0 6-149,1-2-481,-1 1 0,0-1 0,0 1-1,1-1 1,-1 1 0,1-1-1,0 1 1,-1-1 0,1 0-1,1 3 1,5 10 329,-1 16 317,21 82 662,-26-104-1294,2 5 86,0-1-1,0 1 1,6 12-1,10 41 388,-16-55-472,10 24 282,-7-26-137,-5-7-188,0-1 1,0 1-1,0-1 1,-1 1-1,1-1 0,0 1 1,-1 0-1,1-1 0,-1 1 1,1 3-1,-1-4-48,0-1 0,0 0 1,0 0-1,0 0 0,0 0 0,0 0 1,0 0-1,0 0 0,0 0 0,0 0 1,0 0-1,0 1 0,0-1 0,0 0 0,0 0 1,0 0-1,0 0 0,0 0 0,0 0 1,0 0-1,0 0 0,0 0 0,0 0 1,0 1-1,0-1 0,0 0 0,0 0 0,0 0 1,1 0-1,-1 0 0,0 0 0,0 0 1,0 0-1,0 0 0,0 0 0,0 0 1,0 0-1,0 0 0,0 0 0,0 0 1,0 0-1,1 0 0,-1 0 0,0 0 0,0 0 1,0 0-1,0 0 0,0 0 0,0 0 1,0 0-1,0 0 0,0 0 0,0 0 1,1 0-1,-1 0 0,0 0 0,1 0 11,1 0-1,-1-1 1,0 1 0,1-1-1,-1 1 1,0-1-1,1 0 1,-1 0 0,0 1-1,0-1 1,0 0-1,0 0 1,0 0 0,0 0-1,0 0 1,0 0-1,0 0 1,0-1 0,-1 1-1,1 0 1,0 0-1,0-3 1,4-4 33,5-5-49,0-1 0,1 2-1,0 0 1,1 0-1,1 1 1,14-10 0,-20 15 42,72-57 419,-49 41-1264,-8-5-3610,-18 24 3866,0 0 0,0 0 0,0 0 0,0 1 0,6-3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4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4896,'0'-16'1824,"0"16"-1440,17 0-96,-17 0 1056,16 0-800,1-16 288,15 16-512,1 0-32,0 0-192,0-17 224,-1 17-192,-15 0-672,16 0 288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0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5312,'-16'0'1952,"16"0"-1504,16 0-128,-16 0 896,17 0-736,-1 0 0,17 0-288,0 0 0,-1 0-96,18-16-5056,-1 32 2688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1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181 3648,'-41'-41'1173,"25"27"-703,-91-46 713,53 28-431,46 29-650,1 0 0,0 1-1,-1 0 1,-8-1 0,-15-4 141,14 3-159,10 1-56,0 1 0,0 1 0,0 0 0,-11-1 0,13 2-11,0 0 0,1 0 0,-1 0-1,0 1 1,0 0 0,0 0-1,0 0 1,0 1 0,-4 1 0,6-1-19,1-1 1,0 1 0,0-1 0,1 1 0,-1 0 0,0-1 0,0 1 0,1 0 0,-1 0 0,1 0-1,0 1 1,0-1 0,-1 0 0,1 0 0,1 1 0,-1-1 0,0 1 0,1-1 0,-1 0 0,0 3-1,-1 20 48,0-1-1,3 29 0,0-2 17,-1-25-18,2 191 210,15 2-56,-8-160-152,6 51 36,-9 4 22,-3-56-54,12 108 80,-8-107 22,-2 0 1,-5 92-1,-14-29 595,12-104-565,-1 0-1,-1-1 1,0 0 0,-1 0 0,-1 0 0,-1-1 0,-1 1 0,0-2-1,-10 16 1,11-21-33,0 0 1,-1-1-1,0 0 0,0 0 0,-20 14 0,7-9 175,-32 17 0,48-28-288,-16 9 104,0-1 1,-1-1-1,-1-1 1,1-1-1,-36 7 1,49-12-178,-1-1 0,0-1 1,0 0-1,0-1 0,0 1 1,0-2-1,0 0 1,0 0-1,0 0 0,0-1 1,0-1-1,0 0 0,1 0 1,-11-6-1,12 5-226,0-1 0,0 1 0,0-2-1,1 1 1,0-1 0,0 0 0,1 0-1,-1-1 1,2 0 0,-1 0 0,1-1-1,0 1 1,-6-13 0,5 7-218,1 1-1,1-1 1,-3-15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2976,'0'-14'971,"0"11"-603,0 3 32,0 0 671,0 3-260,0 9-75,0-2-433,0-1-1,0 1 1,-3 12 0,1-15-224,-1 5 63,0 0 0,1 1 0,0-1 0,0 14 0,1-11-21,0 0 0,-5 19 0,3-19-34,1 1 0,-1 20 0,3-5 29,1-9-22,-1 0 1,-1-1-1,-1 1 1,0 0-1,-11 35 1,-3-11-1050,0-10 230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1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503 181 4480,'13'-27'1445,"-12"25"-1351,0 0 0,0 1 0,-1-1 0,1 0 0,-1 0 0,1 0 0,-1 0 0,0 0 0,0 1 0,0-1-1,0 0 1,0 0 0,0 0 0,-1-2 0,0-4 481,1 6-516,0 1 0,0 0 0,0-1 0,0 1 0,0 0 0,0-1 0,0 1 0,-1 0 0,1 0 0,-1-1-1,1 1 1,-1 0 0,1 0 0,-2-2 0,1 2 27,-1-1 0,0 1 1,0 0-1,1 0 0,-1 0 0,0 0 0,-4-1 0,-9-6 277,6 4-210,0-1 20,0 1 0,-1 0-1,1 0 1,-1 1 0,-13-3-1,13 4-70,-12-2 149,1 0 1,-27 0-1,40 4-206,0 0 0,0 0 0,0 1-1,0 1 1,0-1 0,0 1 0,1 0 0,-1 1 0,1 0 0,-11 5 0,4 1-33,0 0 1,1 1 0,0 0-1,1 0 1,0 2 0,1-1-1,-12 17 1,11-13 59,1 0-1,1 1 1,0 1-1,2 0 1,-1 0 0,-10 36-1,15-40-81,1 1 1,1-1-1,0 1 0,1 0 0,0 0 1,1 0-1,0-1 0,2 1 0,-1 0 0,2 0 1,0-1-1,0 0 0,1 1 0,1-1 1,0 0-1,1-1 0,8 13 0,-7-15 30,0 0 1,1 0-1,0-1 0,1 0 0,0-1 0,1 0 0,0 0 0,0-1 1,0 0-1,1-1 0,0 0 0,0-1 0,1 0 0,-1 0 0,1-2 1,0 1-1,19 2 0,1-3 37,0-1 1,0-1-1,0-2 1,0-1-1,0-1 1,-1-2-1,1-1 1,30-11-1,-46 12 14,-1-1-1,1 0 0,-1-1 0,0-1 1,-1 0-1,0-1 0,23-19 1,-29 20-10,0 0 1,-1-1 0,0 0 0,-1 0-1,0 0 1,0-1 0,-1 0 0,0 0-1,0 0 1,-1-1 0,-1 0 0,3-13 0,-3 8-15,-1 1 0,0-1 0,-1 0 0,-1 0 0,-1 1 0,0-1 0,-1 0 0,0 1 1,-2 0-1,1-1 0,-11-23 0,7 24 9,0 0 0,-2 1 0,0 0 0,0 0 0,-21-22-1,25 30-54,1 2-12,-5-8-64,0 1 1,-1 1-1,-1 0 0,-15-12 1,-1-2-1025,23 19 556,8 2-508,23-8-3157,-21 10 3474,0 0 0,-1 0 0,11 1 0,-16 0 694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3232,'13'0'1035,"-13"-1"-1028,0 1 0,0 0 1,1 0-1,-1 0 0,0 0 1,0 0-1,0 0 1,0 0-1,0 0 0,0 0 1,0 0-1,0 0 1,0 0-1,1 0 0,-1 0 1,0 0-1,0 0 1,0 0-1,0 0 0,0 0 1,0 0-1,0 1 1,0-1-1,0 0 0,0 0 1,0 0-1,1 0 0,-1 0 1,0 0-1,0 0 1,0 0-1,0 0 0,0 0 1,0 0-1,0 0 1,0 0-1,0 0 0,0 1 1,0-1-1,0 0 1,0 0-1,0 0 0,0 0 1,0 0-1,0 0 1,0 0-1,0 0 0,0 0 1,0 0-1,0 1 0,0-1 1,0 0-1,0 0 1,0 0-1,0 0 0,0 0 1,0 5 73,0-2 72,-1 0 0,2 0 0,-1 0 1,0 0-1,0 1 0,1-1 0,1 3 0,1 4 156,0 0-1,-1 0 1,0 1-1,0-1 1,-1 21-1,0 1 110,-4 83 849,-8-16-733,6-37-325,-9 102 120,9-132-274,-26 167 632,19-138-247,-22 68 0,16-94-316,5-9-80,12-25-58,1 0 0,0-1 0,0 1 0,-1 0 0,1-1 0,0 1 0,0 0 0,0-1 0,0 1 0,0 0 0,-1-1 0,2 1 0,-1 0 0,0 0 0,0-1 0,0 1 0,0 0 0,0-1 0,0 1 0,1 0 0,-1-1 0,0 1 0,1 0 0,0 0 0,-1-1-29,0 0 0,1 1 1,-1-1-1,0 0 0,1 0 0,-1 0 0,0 0 0,1 0 0,-1 0 0,0 0 0,1 0 0,-1-1 0,0 1 1,1 0-1,-1 0 0,0 0 0,1 0 0,-1 0 0,0-1 0,1 1 0,-1 0 0,0 0 0,1 0 0,-1-1 1,0 1-1,5-3-474,-3 2 399,-1 1 1,0-1-1,1 1 0,-1 0 0,1-1 0,-1 1 0,1 0 0,-1 0 1,2 0-1,-2 0 102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1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6400,'-17'0'2368,"17"0"-1856,-16 99-128,0-50 864,16 16-768,-17 17 576,1 16-608,-1 34 32,1-1-288,16-17 32,0 1-128,0-17 96,0-32-128,0 0-576,-16-1 256</inkml:trace>
  <inkml:trace contextRef="#ctx0" brushRef="#br0" timeOffset="1">33 967 6560,'-32'0'2432,"32"0"-1888,0 0-160,0 0 576,0 0-608,16 0 640,0 0-576,17 0-64,-16 0-224,48-16 256,1-1-192,32 1-5728,0-1 3008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1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5472,'0'0'2016,"0"0"-1536,0 16-160,0-16 896,0 0-736,0 0 640,16 0-640,33 0 256,1 0-448,15 0-96,1 0-96,-1-16 192,1 16-160,-33 0-1600,16 0 800,-33 0-3040,0 16 2048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3328,'0'0'1216,"0"0"-928,0 16-96,0 1 2016,0-1-1248,0 17 864,0 16-1056,-16 0 512,16 0-768,-16 1-128,16-1-224,0-16 96,0-1-160,0-15-1216,0-17 576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3808,'-2'0'123,"0"0"0,1 0 0,-1 0 0,0-1 0,1 1 0,-1 0 0,0-1 0,1 0 0,-1 1-1,1-1 1,-1 0 0,1 0 0,-1 0 0,1 0 0,0 0 0,-1 0 0,-1-2 0,0 0 1237,3 3-352,3 0-11,9 0-413,1 0-259,-1 0-1,19-3 1,190-24 288,-136 21-496,-43 2-79,74-5 79,18 9 208,-131 0-2261,-3 0 486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3328,'-27'0'1061,"26"0"-1053,1 0 0,0 0 0,0-1 0,0 1 0,0 0 0,0 0 0,0 0-1,-1 0 1,1 0 0,0 0 0,0 0 0,0 0 0,0 0 0,0 0 0,-1 0 0,1 0 0,0 0-1,0 0 1,0 0 0,0 0 0,0 0 0,0 0 0,-1 0 0,1 0 0,0 0 0,0 0 0,0 0-1,0 0 1,0 0 0,-1 1 0,1-1 0,0 0 0,0 0 0,0 0 0,0 0 0,0 0 0,0 0-1,0 0 1,0 0 0,0 1 0,-1-1 0,1 0 0,0 0 0,0 0 0,0 0 0,0 0 0,0 0-1,0 1 1,0-1 0,0 0 0,0 0 0,0 0 0,0 1 0,0 9 540,-1 1 0,0 0 0,-4 17 0,2-15-284,0 1 0,1 0 0,1 24 0,1 6 215,-3 141 759,-8-13-539,6 22-241,-6 0-20,5-14-166,1-86-149,-3 137 132,8 18 385,0-249-640,2 96 320,9-28-192,-9-47-214,3 13 17,-5-33 6,0 1 1,1 0-1,0-1 0,-1 1 0,1 0 0,0-1 0,0 1 0,0-1 0,0 1 0,0-1 0,0 0 0,0 1 0,0-1 1,3 2-1,-2-2-238,0 0 1,1 0-1,-1 0 1,0-1-1,0 1 1,1-1 0,-1 0-1,0 1 1,1-1-1,-1 0 1,3 0-1,28 0-2317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4064,'-27'41'1307,"26"-40"-1281,1 0 1,-1 0 0,1 0-1,-1-1 1,1 1-1,-1 0 1,1 0 0,0 0-1,-1 0 1,1 0 0,0 0-1,0 0 1,0 0 0,-1 0-1,1 0 1,0 0 0,0 0-1,1 1 1,-1 252 3754,0-192-3345,2 150 734,9-57-626,-7 209 331,-5-231-689,1 266-186,1-345 220,-5 102 472,-7-74-425,6-16-214,-6-17-293,8-13 75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3808,'0'-33'1408,"0"33"-1088,-16 0-96,16 0 1152,0 17-800,-16-17 544,-1 16-640,1-16 288,16 16-448,-17 17 64,1 0-256,16-17 0,-16 17-64,16-16-64,0 15 32,16-15-2848,-16 15 1536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6880,'-17'0'2560,"17"0"-1984,17 0-160,-1-17-448,0 17-64,1 0-672,-1 0 448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1056,'-14'0'357,"11"0"-229,3-3 91,0 2-180,0 0-1,1 1 1,-1-1-1,0 1 1,0-1-1,0 0 1,1 1 0,-1-1-1,0 0 1,1 1-1,-1-1 1,0 1-1,1-1 1,-1 1 0,1-1-1,-1 1 1,1-1-1,-1 1 1,1 0 0,-1-1-1,1 1 1,0 0-1,-1-1 1,1 1-1,-1 0 1,1-1 0,0 1-1,-1 0 1,1 0-1,0 0 1,-1 0-1,1 0 1,0 0 0,33 0 1406,-18 0-703,328 0 1513,-134-8-1810,-111 3-282,100-1 56,323-10 176,163-17-162,-425 19-130,244-21 89,-82 5-64,-152 16-144,-38 9-11,53-19 25,50 1 116,-133 23 467,-246 0-4517,25 0 1702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360 377 6816,'-14'0'2197,"14"0"-2182,0 0 0,0 0 0,0 0 0,-1 0 0,1 0 0,0 0 0,0 0 0,0 0 0,0 0 0,0 0 0,0 0 0,0 0 0,0 0 0,0 0 0,0 0 0,-1 0 0,1 0 0,0 0-1,0 0 1,0 0 0,0 0 0,0 0 0,0 0 0,0 0 0,0 0 0,0 0 0,0 0 0,0 0 0,-1 0 0,1 0 0,0 0 0,0 0 0,0-1 0,0 1 0,0 0 0,0 0 0,0 0 0,0 0 0,0 0 0,0 0 0,0 0 0,0 0 0,0 0 0,0 0 0,0-1 0,0 1 0,0 0 0,0 0 0,0 0 0,0 0 0,0 0 0,0 0-1,0 0 1,0 0 0,0 0 0,0-1 0,0-10 524,0 9 277,-3 2-352,-27 0-133,11-3-331,10-2-23,7 4 19,0 0-1,0 0 1,0 0-1,0 0 1,0 1-1,0-1 1,0 0 0,0 1-1,0-1 1,0 1-1,-1 0 1,1 0 0,0 0-1,0 0 1,0 0-1,-1 0 1,1 1-1,-3 0 1,-24 5 9,15-4-71,0 1 0,1 0 0,-1 1 0,-25 11 0,35-12 64,-1 1-1,1-1 1,0 1 0,0 0 0,0 0 0,0 1 0,0-1 0,-4 9 0,-5 6 181,1-4-91,5-7 23,1 0 0,0 0 0,0 1 0,1 0 0,0 0 0,1 0 0,-5 14 0,8-22-111,1 1 1,0-1 0,-1 1-1,1-1 1,0 1-1,0-1 1,0 1 0,0 0-1,0-1 1,1 1 0,-1-1-1,0 1 1,1-1-1,-1 1 1,1-1 0,-1 0-1,1 1 1,0-1 0,-1 0-1,1 1 1,0-1 0,0 0-1,0 0 1,2 2-1,1 1 26,1-1-1,0 0 0,0 0 1,1 0-1,6 2 0,4 3 144,-11-6-139,0 0 1,0 1-1,1-2 1,-1 1-1,1-1 1,-1 1-1,1-2 1,0 1-1,0-1 1,-1 1-1,1-1 1,10-2-1,-4-1-12,1 0 0,-2-1 0,1 0-1,21-12 1,-25 11-1,0 0 1,0-1-1,-1 0 1,0-1-1,0 1 1,-1-1-1,0-1 1,0 1-1,-1-1 0,7-12 1,-8 12-33,1-1 0,-2 1 0,1-1 0,-1 0 0,3-16 0,5-49-13,-9 53 45,1-2-7,-1 5 11,1-21 1,-8-33 88,-1 0-23,6 71-87,-2-60 54,2 55-19,-1-1 1,0 1 0,0 0 0,0 0 0,-1 0-1,-3-7 1,5 12-32,-1 1 0,1 0 0,0 0-1,0-1 1,0 1 0,0 0 0,0 0 0,0 0 0,0-1-1,0 1 1,0 0 0,0 0 0,0 0 0,-1-1-1,1 1 1,0 0 0,0 0 0,0 0 0,0 0-1,0-1 1,-1 1 0,1 0 0,0 0 0,0 0-1,0 0 1,-1 0 0,1 0 0,0-1 0,0 1 0,-1 0-1,1 0 1,0 0 0,0 0 0,-1 0 0,0 0-3,0 0 1,0 0 0,0 1-1,1-1 1,-1 0 0,0 0-1,0 1 1,0-1 0,0 0-1,0 1 1,1-1 0,-1 1-1,0-1 1,0 1 0,1-1-1,-1 1 1,0-1 0,1 1-1,-1 0 1,0 0 0,1-1-1,-1 2 1,-1 1 3,1 0 0,0 0 0,-1 0 1,1 0-1,1 0 0,-1 0 0,0 3 1,-5 57 250,-5 16-43,6 1 27,-1-37-135,2-16 8,0 36 0,4-45-94,2 56-130,-1-63-97,0-1 1,1 0-1,0 1 0,7 17 0,7 7-2533,0-2 773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28 7136,'0'-14'2309,"0"14"-2292,0 0-1,0 0 1,0-1-1,0 1 1,0 0 0,0 0-1,0 0 1,0 0-1,0 0 1,-1-1 0,1 1-1,0 0 1,0 0-1,0 0 1,0 0 0,0 0-1,0 0 1,0-1-1,0 1 1,0 0-1,0 0 1,-1 0 0,1 0-1,0 0 1,0 0-1,0 0 1,0 0 0,0 0-1,0 0 1,0 0-1,-1 0 1,1-1 0,0 1-1,0 0 1,0 0-1,0 0 1,0 0 0,-1 0-1,1 0 1,0 0-1,0 0 1,0 0 0,0 0-1,0 0 1,-1 1-1,1-1 1,0 0-1,0 0 1,0 0 0,0 0-1,0 0 1,0 0-1,-1 0 1,-23-2 602,5-7 527,-1 18-362,2-8-262,15-1-434,-1 0 1,1 0-1,0 0 0,-1 1 0,1-1 0,-1 1 0,-3 1 0,2 0-52,-1 0 1,1 0-1,-1 0 0,1 1 1,0 0-1,0 0 0,0 0 1,1 0-1,-1 1 1,-4 4-1,6-2-101,-1 0 0,1 0 0,-3 9-1,0-1-30,1-2 7,0 0 1,0 1 0,2-1-1,-1 1 1,2 0 0,-1 0 0,2 0-1,-1 17 1,2-8-33,2 81 2,-1-85 132,1-1 1,1 1-1,8 28 0,-2-23-70,15 29 0,3 7-15,-5 6 18,-5-23 70,-6-15 211,-1-1 0,-2 1-1,6 32 1,-13-54-76,0 1 1,0 0-1,-1 0 1,0-1-1,-1 1 1,1 0-1,-1-1 1,0 1-1,0 0 1,-1-1-1,1 1 0,-1-1 1,-1 1-1,-4 7 1,-10 3 709,7-7-325,3-2-223,6-5-255,-1 0 0,1 0-1,-1-1 1,1 1 0,-1-1 0,0 1 0,1-1 0,-1 0 0,0 0 0,-3 2-1,0-2 97,-1 1-1,0-1 0,-12 1 0,-1 0 104,-1 1-44,-15 2 64,24-6-208,0 0-1,1 0 0,-1-1 0,0 0 1,1-1-1,0-1 0,0 1 1,0-2-1,-16-8 0,18 9-331,0-2 0,-1 1 0,2-1 0,-1-1 0,1 1-1,0-1 1,0 0 0,1-1 0,0 0 0,0 0 0,-5-11 0,9 17-120,1-1-1,0 0 1,0 1 0,0-1 0,0 0 0,0 0-1,1 0 1,-1 0 0,1 0 0,0 0 0,0 0 0,0 0-1,0 0 1,0 0 0,1 0 0,-1 0 0,1 1-1,0-1 1,2-5 0,0-12-3142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0 736,'16'0'256,"-16"0"-192,0 0 0,0 0-32,0 0-32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309 442 2656,'54'0'1173,"-32"0"-757,-22 0-368,1 0-1,-1 0 0,0 0 1,1 0-1,-1 0 1,0 0-1,1 0 0,-1 0 1,0 0-1,1 0 0,-1 0 1,0 0-1,1 0 1,-1 0-1,0 0 0,1 0 1,-1-1-1,0 1 0,1 0 1,-1 0-1,0 0 1,0-1-1,1 1 0,-1 0 1,0-1-1,4-3 329,-1 3-122,-1-1 0,0 0 0,0-1 0,0 1 0,0 0 0,0-1 0,0 1 0,-1-1 0,1 1 0,-1-1 1,1 0-1,-1 0 0,0 1 0,0-4 0,-3 0 460,-9-7-148,10 11-544,0 1 0,1 0 0,-1 0 0,0 0 0,0 0 1,0 0-1,0 0 0,0 0 0,0 0 0,0 0 0,0 0 1,0 1-1,-1-1 0,1 0 0,0 1 0,0-1 0,-1 1 1,1-1-1,0 1 0,-3 0 0,-3-1 19,-1 0 0,1 1 0,-9 1 0,-9 0 103,5-1-16,9-1-88,1 1 0,-1 0 0,0 1 0,1 0 0,-15 4 0,3 2-161,-1 1 0,2 1 0,-1 1 0,1 1 1,-28 20-1,42-26 86,0 0-1,1 1 1,0-1 0,0 1 0,1 1 0,-1-1 0,1 1 0,-7 12 0,11-15 23,0-1 1,0 1 0,0 0 0,0 0 0,1 0 0,-1 0 0,1 0 0,0 0-1,0 0 1,1 0 0,-1 0 0,1 0 0,0 0 0,0 0 0,0-1 0,0 1-1,1 0 1,-1 0 0,4 4 0,-3-5 9,0 0-1,0 1 1,0-1-1,0 0 1,1 0-1,0 0 1,0 0 0,-1-1-1,2 1 1,-1-1-1,0 1 1,0-1-1,1 0 1,4 2-1,5 0 22,0 1-1,0-2 0,13 2 0,-3 0 5,10 3 50,-14-2-11,1-2-1,0 0 1,35 1 0,-2-10 93,-30 2-86,46-2 53,-4-6-58,-44 9-49,-13 1-3,-1 0 1,1 0-1,8-2 0,25-19 138,3 11 15,-39 9-118,-1-1 0,1 0 0,-1 0 0,0 0 0,0 0-1,0-1 1,0 1 0,3-5 0,4-4 91,-10 11-124,1 0 1,-1-1-1,0 1 1,0 0-1,1-1 1,-1 1-1,0-1 1,-1 1-1,1-1 1,0 0-1,0 1 1,-1-1-1,1 0 1,-1 0-1,1 0 1,-1 1-1,0-1 1,0 0-1,1 0 1,-1 0-1,-1 0 1,1 1-1,0-1 1,0 0-1,-1 0 1,1 0-1,-1 1 1,1-1-1,-1 0 1,0 1-1,0-1 1,0 0-1,0 1 1,0-1-1,0 1 1,0-1-1,0 1 1,-3-2-1,-10-11 24,14 14-38,0 0 1,0-1 0,0 1 0,0 0 0,-1 0 0,1 0 0,0 0 0,0 0-1,0 0 1,0-1 0,-1 1 0,1 0 0,0 0 0,0 0 0,0 0-1,-1 0 1,1 0 0,0 0 0,0 0 0,-1 0 0,1 0 0,0 0 0,0 0-1,0 0 1,-1 0 0,1 0 0,0 0 0,0 0 0,0 0 0,-1 0 0,1 0-1,0 0 1,0 0 0,0 1 0,-1-1 0,1 0 0,0 0 0,0 0-1,0 0 1,0 0 0,-1 1 0,1-1 0,-22 14 52,11 2-31,0-5-42,8-9 14,0 0 0,0 1 0,0-1 0,1 1 0,-1 0 0,1 0 0,0 0 0,-1 0 0,2 0 0,-4 5 0,-11 42-95,15-47 106,0 0-1,0 0 1,1 0-1,-1 0 1,1 1-1,0-1 1,0 0 0,0 0-1,0 4 1,0-6-6,0 0-1,0-1 1,1 1 0,-1 0 0,0-1-1,0 1 1,0 0 0,1 0-1,-1-1 1,0 1 0,0-1 0,1 1-1,-1 0 1,1-1 0,-1 1 0,1-1-1,-1 1 1,1-1 0,-1 1-1,1-1 1,-1 1 0,1-1 0,-1 0-1,1 1 1,0-1 0,-1 0 0,1 1-1,0-1 1,-1 0 0,1 0 0,1 1-1,16 0 134,-16-1-127,1 0 0,-1 1 0,1-1 0,-1 0 0,0 0 0,1-1 0,-1 1 0,1 0 0,-1-1 0,0 1 0,1-1 1,2-1-1,1-1-6,0 0 50,1 0 0,-1-1 0,0 0 0,0 0 0,6-5 0,-6 3-58,0 0 1,-1 0-1,0 0 0,0 0 1,0-1-1,-1 0 0,6-12 1,-9 17-7,-1 0 1,1 0 0,0 0-1,0 0 1,0 0-1,0 0 1,0 0 0,0 0-1,0 1 1,0-1 0,1 0-1,-1 1 1,1-1 0,1-1-1,0 2-53,0 0-1,1 0 0,-1 0 1,0 0-1,0 0 0,0 1 1,1-1-1,-1 1 0,0 0 1,5 0-1,-5 0 33,0 0 11,0-1-1,0 1 0,0 0 0,0 0 0,0 0 0,0 0 0,0 1 1,0-1-1,0 1 0,5 1 0,-6 2-25,4 3 1,21-1 39,-11-1 24,-13-3 5,0-1-1,0 0 1,1 0-1,-1 0 1,0 0-1,1-1 1,-1 1-1,7-1 1,116 0 654,-121 0-646,-1-1 1,1 0-1,0 0 1,0-1 0,-1 1-1,1-1 1,-1 0-1,1 0 1,-1 0-1,0-1 1,0 0 0,0 0-1,5-4 1,-1 0-1,0-1-1,0 0 1,-1 0 0,7-10 0,-13 16-22,0 0 1,0 0-1,0 0 0,0 0 1,-1 0-1,1 0 0,-1 0 0,1 0 1,-1 0-1,0 0 0,1-1 1,-1 1-1,0 0 0,-1-3 1,2-10-65,5-2-189,-5 14 193,1-1 0,-1 1 1,0-1-1,0 1 0,-1-1 0,2-5 0,-3 9 51,1 0-1,0 0 1,0 0 0,0 0-1,0 0 1,0 0-1,0-1 1,0 1-1,0 0 1,0 0 0,0 0-1,0 0 1,0 0-1,0-1 1,0 1-1,0 0 1,0 0-1,0 0 1,0 0 0,0 0-1,0 0 1,0-1-1,0 1 1,0 0-1,0 0 1,0 0 0,0 0-1,0 0 1,0-1-1,0 1 1,0 0-1,0 0 1,0 0 0,1 0-1,-1 0 1,0 0-1,0 0 1,0 0-1,0-1 1,0 1 0,0 0-1,0 0 1,1 0-1,-1 0 1,0 0-1,0 0 1,0 0 0,0 0-1,0 0 1,1 0-1,-1 0 1,0 0-1,0 0 1,0 0 5,1 0-9,0 0-1,-1 0 1,1 0 0,0 0 0,0 0-1,-1 0 1,1 0 0,0 1 0,-1-1 0,1 0-1,0 0 1,-1 1 0,1-1 0,0 1-1,5 12 10,-1-4 15,0 0 1,11 13-1,4 7 211,-13-18-156,-6-8-44,0 0 0,1 0-1,0-1 1,-1 1-1,1 0 1,1-1 0,-1 1-1,0-1 1,0 0 0,6 4-1,25 11 445,-31-16-423,1-1 1,0 1-1,0 0 0,0-1 1,0 0-1,0 0 1,0 0-1,0 0 1,0 0-1,0 0 1,0-1-1,-1 1 1,1-1-1,0 0 1,0 0-1,0 0 0,-1 0 1,1-1-1,4-2 1,-3 2 0,1-1 1,-4 3-41,0 0 1,-1 0 0,1-1 0,0 1 0,-1 0-1,1-1 1,0 1 0,-1-1 0,1 1 0,-1-1-1,1 1 1,-1-1 0,1 1 0,-1-1 0,1 1-1,-1-1 1,0 0 0,1 1 0,-1-1-1,0 0 1,1 0 0,1-4 21,3-4 9,-4 8-31,0 0 0,0-1 0,0 1 0,0-1 0,0 0 0,-1 1 0,1-1 0,0 0 0,-1 1 1,0-1-1,1 0 0,-1 1 0,0-1 0,0-3 0,0-2 9,1 0 0,0-1 0,1 1 0,1-7-1,0 5 4,-1 1-1,0-1 1,-1 0-1,0-11 0,-1 14-12,0 0 0,0 0-1,1 0 1,-1 0 0,1 0-1,1 0 1,-1 0 0,1 0-1,0 1 1,0-1 0,4-6-1,3-2-49,-5 7-97,1 0 0,-1 1 0,7-7 0,-9 11-22,0 0 0,1 0 0,-1 1 1,0-1-1,1 1 0,-1-1 1,1 1-1,-1 0 0,1 0 1,0 0-1,5-1 0,12-2-550,-8 3 31,-1-1 1,0-1-1,17-6 1,-20 5 362,1 1 1,0 1 0,-1 0-1,1 0 1,0 0 0,0 1-1,9 0 1,-11 1 133,0-1 0,-1 0 0,12-3 0,7-1 24,-24 5 168,1 1-1,0-1 1,-1 0-1,0 1 1,1-1-1,-1 1 1,1-1 0,-1 1-1,2 1 1,-1-2 78,-1 1 0,1 0 1,0 0-1,-1-1 0,1 1 1,0-1-1,-1 1 0,1-1 0,2 0 1,-2 0 25,-1 0 1,0 0 0,0 0-1,1 0 1,-1 0 0,0 0 0,0 1-1,0-1 1,1 0 0,-1 1-1,0-1 1,0 1 0,0-1-1,0 1 1,0-1 0,0 1-1,0 0 1,0 0 0,0-1-1,0 1 1,0 0 0,0 0-1,-1 0 1,1 0 0,0 0-1,0 1 1,0 1-3,0 0 1,0 0-1,-1 0 1,1 1-1,-1-1 0,0 0 1,0 5-1,0-6-14,0 1-4,0 1-1,0-1 1,-1 0 0,1 1-1,-1-1 1,0 0 0,0 1-1,-3 5 1,-1 7 128,3-9-201,1 1 0,0-1-1,1 1 1,0 0 0,0 0-1,0-1 1,1 1-1,0-1 1,1 1 0,4 13-1,-1-4 17,-1 2 92,-4-14-104,1 0 1,1 0-1,-1 0 1,1 0-1,0 0 1,0-1-1,3 6 1,3 2-161,-6-8 36,0 0 1,0 0-1,1-1 0,0 1 0,0-1 1,0 0-1,0 1 0,4 2 0,-4-5-73,0 0-1,-1 0 0,1 0 0,-1-1 0,1 1 0,0 0 1,0-1-1,-1 0 0,1 0 0,0 0 0,0 0 0,-1 0 0,1 0 1,0-1-1,0 1 0,4-3 0,18-3-460,0-1 1,-1-1-1,0-2 0,-1 0 1,0-1-1,27-19 1,-35 20 597,-1-1 0,-1-1 1,0-1-1,0 0 1,-1 0-1,17-27 1,-12 12 354,-1 0 0,17-47 0,-11 12 1191,-3 25-597,-15 31-543,-1 0 0,1 0 0,-1 0 0,0 0 0,-1 0 0,0-1 0,0 1 0,-1-1 0,1 1 0,-1-14 0,-1 19-165,-3 4-88,-2 5-108,0-1 1,1 1-1,-1 0 1,1 0-1,1 0 1,-1 0-1,-3 15 1,-5 7 24,-31 87-480,38-97 30,0 0 0,2 0 0,0 0-1,-1 29 1,5-43 226,-1 0 0,-1 0 0,1 0 0,-2 8 0,-7 6-891,13-10 644,-3-3 189,-11-5 72,10-3 289,0-110 1765,0 108-1756,0 0 0,0 1 0,1-1 0,-1 0 0,1 1 0,0-1 0,0 1 0,1-1 0,-1 1 1,3-5-1,-3 6-78,0 1 1,0-1 0,1 1-1,-1-1 1,0 1 0,1-1-1,-1 1 1,1 0 0,-1 0-1,1 0 1,0 0 0,0 0-1,-1 0 1,1 0 0,0 0-1,0 1 1,0-1 0,0 1-1,0 0 1,0-1 0,0 1-1,3 0 1,-1 1-25,1-1 0,0 1 1,-1 0-1,0 0 0,1 1 0,-1-1 0,0 1 1,1 0-1,-1 0 0,0 1 0,-1-1 0,1 1 0,6 5 1,23 15 63,-29-21-76,71 41 143,-62-36-101,0-1 0,0-1-1,28 8 1,-6-7 287,-24-3-243,11 2 33,-13-6-82,0-1 0,0 0 1,0-1-1,16-7 0,-7 4 28,-14 4-57,1 1 1,-1-1-1,0 0 1,0 0-1,0 0 1,8-6-1,-11 7-10,1-1-1,-1 1 1,0-1 0,0 1 0,1-1-1,-1 1 1,0-1 0,-1 0-1,1 0 1,0 0 0,0 1-1,-1-1 1,1 0 0,-1 0 0,1 0-1,-1 0 1,0 0 0,0-3-1,0-39-94,0 121-211,3 187 71,2-193 194,22 121 0,-3-98 59,-10-43 235,9 66 0,-22-106-75,0-1 1,-1 1 0,-1 15 0,0-22-124,1 1 0,-1-1 0,0 1 1,0-1-1,-1 0 0,1 1 0,-1-1 0,0 0 1,0 0-1,-6 7 0,5-6-4,-1-1 0,-1 0-1,1 0 1,-1 0 0,1 0 0,-1-1 0,0 0-1,0 0 1,-1 0 0,1 0 0,0-1 0,-1 0 0,0 0-1,-8 1 1,2-1 56,0-1-1,0 0 0,0 0 1,0-1-1,-1-1 0,1 0 1,-17-5-1,-45-18-42,58 19 29,0-1 1,0-1-1,1 0 0,-18-11 0,24 11 22,0 0 0,1 0 0,0-1 0,0 0 0,1 0 0,0-1 0,-8-12 0,10 14-112,0-1-1,0-1 1,0 1 0,1-1 0,1 0-1,-1 0 1,1 0 0,1 0 0,0 0-1,-2-19 1,4 20-68,1 1-1,0-1 0,0 1 1,0 0-1,1-1 0,0 1 1,1 0-1,0 0 0,0 0 1,0 1-1,1-1 0,0 1 1,0-1-1,0 1 0,8-7 1,6-7-591,24-20 0,24-12-271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4576,'14'-41'1450,"-14"40"-1431,0 1 0,0-1 0,0 1-1,0-1 1,0 1 0,0-1 0,1 1 0,-1-1-1,0 1 1,0-1 0,1 1 0,-1-1-1,0 1 1,0 0 0,1-1 0,-1 1-1,1-1 1,-1 1 0,0 0 0,1 0-1,-1-1 1,1 1 0,-1 0 0,1 0-1,-1-1 1,1 1 0,-1 0 0,1 0-1,-1 0 1,2 0 0,9-4 236,0 1 0,1 1 0,-1 0 0,15-1-1,-21 6 168,0 3-331,1 2 1,-2-1 0,1 0 0,-1 1-1,0 0 1,0 0 0,-1 0 0,0 0-1,3 17 1,-4-12-18,0-5-31,-1 0 0,1 0-1,0-1 1,1 1 0,4 8 0,-5-11-13,1 1 0,-1 0-1,0 0 1,-1 0 0,2 11 0,-2-12-21,0 0 1,0 0-1,0 0 0,0 0 0,1 0 1,0 0-1,0 0 0,0 0 0,5 5 1,-4-5-1,0 0-2,-1-1-1,1 0 1,0-1-1,1 1 1,4 5 0,-5-8 1,-1 1 1,0-1 0,1 1-1,-1-1 1,1 0 0,0 0-1,-1 0 1,1-1 0,0 1 0,-1 0-1,1-1 1,0 0 0,5 0-1,5 1 85,-9-1-68,0 0-1,1 0 0,-1 0 1,1 0-1,-1-1 1,1 0-1,-1 1 0,1-2 1,-1 1-1,0 0 0,0-1 1,0 0-1,0 0 1,5-3-1,-5 2-26,0-1 0,0 1 0,0-1 1,0 0-1,0 0 0,-1 0 0,0 0 0,0-1 0,0 1 0,2-6 1,3-4-22,12-14-15,-13 19 15,-1 0 1,7-13-1,-12 20 6,3-6 69,1 0-1,-1 0 0,11-13 0,-14 20-35,0 0-1,0 0 1,0 0 0,0 0-1,0 0 1,0 1 0,0-1-1,0 0 1,0 0-1,1 1 1,-1-1 0,0 1-1,0-1 1,2 1 0,-2 0-12,0 0 1,0 0-1,0 0 1,0 0 0,0 0-1,-1 1 1,1-1-1,0 0 1,0 1 0,0-1-1,0 0 1,-1 1-1,1-1 1,0 1 0,0-1-1,-1 1 1,1 0-1,-1-1 1,1 1 0,0 0-1,-1-1 1,1 1-1,0 1 1,34 64 272,-19-39-71,15 39-1,-27-56-148,2-1-1,-1 0 1,1 0-1,0 0 1,1 0-1,0-1 1,0 0-1,1-1 1,8 7-1,10 11 296,-21-21-255,-1-1 0,1 0 0,0 0 1,0 0-1,0-1 0,0 0 0,0 0 0,1 0 0,9 2 0,-12-7-50,-1 0-1,1 0 1,-1 1 0,0-1-1,0-1 1,0 1 0,1-4-1,1-1 13,-1 0-1,0-1 1,0 1-1,-1-1 0,0 0 1,1-15-1,-2-55 33,-2 37-68,0 18-11,1 8 32,0 1 0,3-26 0,8 6-44,-8 24-87,-3 8 60,0 0-1,1 1 1,0-1-1,-1 1 1,1-1 0,0 1-1,0-1 1,1 1-1,-1 0 1,0-1-1,2-1 1,-1 3 26,0 0-1,-1 0 1,1 0-1,0 1 1,-1-1-1,1 0 1,0 1-1,0-1 1,0 1-1,-1 0 1,1-1-1,0 1 1,0 0 0,0 0-1,0 1 1,0-1-1,0 0 1,-1 0-1,1 1 1,0-1-1,3 2 1,43 16-21,-32-11 118,0-1 0,29 7 1,-29-11 43,32-1 0,3 1 92,-37 0-186,-6 0-29,1-1-1,0 0 1,-1-1 0,1 0-1,0 0 1,0 0 0,-1-2-1,1 1 1,14-4 0,10-6-6,-18 7 116,-1 0-1,0-1 1,0-1 0,24-14 0,-35 19-90,-1-1 0,1 0-1,-1 0 1,1 0 0,-1-1-1,0 1 1,0 0 0,0-1-1,0 1 1,0-1 0,-1 0-1,1 0 1,-1 0 0,0 0-1,1 0 1,-1 0 0,-1 0-1,1 0 1,0 0 0,-1 0-1,0 0 1,1-1 0,-2-3-1,1 2-23,-1 0-1,0-1 1,0 1-1,0 0 0,-1 0 1,0 0-1,0 0 1,0 1-1,-1-1 1,1 1-1,-1-1 1,0 1-1,-1 0 0,-4-5 1,5 6-72,1 1 0,-1 0 0,0 0 0,0 0 0,1 1 0,-1-1 0,-5-1 0,6 2 4,0 1 0,0-1-1,0 1 1,0-1-1,0 1 1,0 0 0,0 0-1,0 0 1,0 0-1,0 0 1,0 0 0,0 0-1,0 1 1,0-1-1,0 1 1,-2 0 0,2 0 19,0 1 1,0-1 0,0 0 0,0 1-1,0 0 1,0-1 0,0 1 0,1 0-1,-1 0 1,1 0 0,-1 0 0,1 0-1,0 0 1,0 0 0,0 1 0,0-1 0,0 0-1,0 1 1,0 2 0,-1 4-22,1 0 0,1 0 0,0 17 1,0-11 44,0-5 39,1 0 0,0-1 1,0 1-1,1-1 1,0 0-1,1 0 0,0 0 1,0 0-1,1 0 0,9 15 1,-13-23-25,1 2-24,1 0 1,-1 0 0,1 0 0,0 0-1,0 0 1,0-1 0,0 1 0,0-1-1,0 1 1,1-1 0,0 0 0,-1 0 0,1 0-1,0 0 1,0 0 0,0-1 0,0 1-1,0-1 1,0 0 0,0 0 0,0 0 0,1 0-1,-1 0 1,0-1 0,1 0 0,-1 1-1,0-1 1,6-1 0,-7 1-57,1 0 0,-1-1 0,0 1 1,0-1-1,1 0 0,-1 0 0,0 1 0,0-1 1,0-1-1,0 1 0,0 0 0,0 0 0,0-1 1,0 1-1,-1-1 0,1 0 0,-1 1 0,3-4 1,2-3-108,0-1 0,8-16 0,-10 15 154,-1 0-1,1 0 1,1-10 0,-3 10 21,1 0 1,1 0 0,3-9 0,-4 13-19,-1 0 0,1-1 0,0-8 0,-2 11-4,0 0 1,0 0 0,0 0 0,0 1 0,1-1 0,-1 0 0,1 1 0,0-1 0,0 1 0,0-1-1,4-3 1,8-6-316,-14 12 344,0 1 0,0 0-1,0 0 1,0 0 0,0 0 0,0 0 0,0 0 0,0 0 0,0 0 0,0-1 0,1 1 0,-1 0 0,0 0 0,0 0 0,0 0 0,0 0 0,0 0 0,0 0 0,0 0-1,1 0 1,-1 0 0,0 0 0,0 0 0,0 0 0,0 0 0,0 0 0,0 0 0,0 0 0,1 0 0,-1 0 0,0 0 0,0 0 0,0 0 0,0 0 0,0 0 0,0 0-1,1 0 1,-1 0 0,0 0 0,0 0 0,0 0 0,0 0 0,0 0 0,0 0 0,0 0 0,1 0 0,-1 0 0,0 1 0,0-1 0,0 0 0,0 0 0,0 0 0,0 0 0,0 0-1,0 0 1,0 1 0,2 0 35,0 1-1,-1 0 0,1 0 1,-1 0-1,0 0 0,0 1 1,1-1-1,-1 0 1,-1 0-1,1 1 0,0-1 1,0 1-1,-1-1 0,1 3 1,10 39 143,-9-27-130,4 18 62,6-2 166,1-1 0,36 61 0,-46-87-225,1 0 1,0 0 0,0 0 0,1 0-1,0-1 1,0 0 0,0 0 0,1-1 0,0 1-1,-1-1 1,8 4 0,-7-5-77,1 0-1,-1 0 1,1 0 0,0-1-1,-1 0 1,1 0 0,0-1-1,0 0 1,0 0 0,0-1-1,12 0 1,-5-1-155,1-1 0,-1-1 0,1 0 0,17-7 1,-26 9 130,0-1 1,0-1 0,0 1-1,-1-1 1,1 0 0,5-4 0,28-34-324,-25 28 282,-9 9 67,-1-1-1,1 1 1,-1-1 0,5-5 0,-5 3 4,-1-1 1,1 1 0,3-14-1,-1 4 1,22-52 15,16-120 325,-37 152-272,6-40 234,5-21 897,-16 80-907,1 33 80,0-5-299,0 0-1,0 1 1,-2-1-1,1 1 0,0 16 1,-3-3-43,1-4 78,3 37 1,2-30-34,-2-6 49,0 0 1,0 25-1,-3-31-31,1 0 1,0 0 0,1 0 0,1 0-1,6 22 1,5 9 204,-12-31-58,-2-13-187,0-1 1,0 1-1,0 0 0,1-1 1,-1 1-1,0 0 0,1-1 1,-1 1-1,1-1 0,-1 1 0,1-1 1,0 1-1,0-1 0,-1 1 1,1-1-1,0 0 0,0 1 1,1-1-1,-1 0 0,0 0 1,0 0-1,2 2 0,1-2-54,-1 1 0,0-1-1,1 1 1,0-1 0,-1 0-1,1 0 1,0-1 0,-1 1-1,1-1 1,7 0 0,-10 0-61,0-1 0,1 0 0,-1 0 0,0 0 0,0 0 1,0 0-1,0 0 0,0 0 0,0 0 0,2-2 0,4-6-447,24-16-847,1-13-810,-19 26 1494,7-6-163,13-34-569,-16 26 949,2 1 1,24-25-1,-39 46 474,-1 1 0,1-1 0,-1 0 0,0 0 0,0-1 0,0 1 0,-1 0 0,1-1 0,2-7-1,-5 11 16,0 0-1,0 0 1,1 0-1,-1 0 0,0 0 1,0 0-1,1 0 1,-1 0-1,1 0 0,-1 0 1,1 1-1,-1-1 1,1 0-1,0 0 0,-1 1 1,1-1-1,0 0 1,1 0-1,4-4 79,0-6 47,5 5-43,-6-4 32,2 5-28,-6 4-79,-1 1 0,0 0 0,1 0 0,-1 0 0,1-1 0,-1 1 0,0 0 0,1 0 0,-1-1 0,0 1 1,0 0-1,1-1 0,-1 1 0,0 0 0,0-1 0,1 1 0,-1-1 0,0 1 0,0 0 0,0-1 0,1 1 0,-1-1 0,0 1 0,0-1 0,0 1 0,0 0 0,0-1 0,0 1 0,0-1 0,0 0 0,0-2 603,0 4-554,1-1 1,-1 0-1,1 0 1,-1 0-1,1 0 1,-1 0-1,1 0 0,-1 0 1,1 0-1,0 0 1,-1 0-1,1 0 1,-1 0-1,1 0 1,-1-1-1,1 1 1,-1 0-1,1 0 1,-1 0-1,1-1 1,-1 1-1,0 0 0,1-1 1,-1 1-1,1 0 1,-1-1-1,0 1 1,1-1-1,-1 1 1,0 0-1,1-1 1,-1 1-1,0-1 1,0 1-1,1-1 1,-1 1-1,0-1 0,0 1 1,0-1-1,0 1 1,0-1-1,0 1 1,0-1-1,0 0 1,0 1-1,0-1 1,-3-5 691,-8-5 12,11 11-744,0 0 0,-1 0 1,1-1-1,0 1 0,-1 0 1,1-1-1,0 1 0,0-1 1,-1 1-1,1 0 0,0-1 1,0 1-1,-1-1 0,1 1 1,0 0-1,0-1 0,0 1 1,0-1-1,0 1 0,0-1 1,0 1-1,0-1 0,0 1 1,0 0-1,0-1 0,0 0 1,-1-4 147,-3 4-118,0 0 0,1 0 1,-1 1-1,0-1 0,0 1 0,0 0 1,0 0-1,-4 1 0,3-1-90,0 3-39,0 2 40,0-1 1,0 1 0,1 0-1,0 1 1,0-1 0,0 1 0,1 0-1,0 0 1,-4 9 0,2 18 28,-1-17-37,5-12 35,0-1 0,0 1-1,0 0 1,0 0 0,0-1-1,1 1 1,-1 0 0,1 0 0,0 0-1,0 0 1,2 6 0,5 16 306,16 41 0,-21-61-316,1 0 0,0-1 1,0 1-1,5 6 0,22 21-62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47 1984,'-14'-14'640,"14"14"-630,-1 0-1,1 0 1,0-1-1,0 1 1,0 0 0,-1-1-1,1 1 1,0 0 0,0 0-1,0-1 1,0 1 0,-1 0-1,1-1 1,0 1 0,0 0-1,0-1 1,0 1-1,0 0 1,0-1 0,0 1-1,0 0 1,0-1 0,0 1-1,0 0 1,0-1 0,0-24 1574,0 27-1486,0-1 0,0 1 1,-1-1-1,1 0 0,0 1 1,-1-1-1,1 0 0,-1 1 1,0-1-1,0 1 0,-7 18 623,-1 26-129,1-22-221,-14 28-1,-10 28 41,-37 139 439,9-23-511,-22 94-77,33-45-12,35-160-154,-2 13 123,11-32-123,-2-39-111,6-23-37,0-1 0,0 1 0,0 0 0,0-1-1,0 1 1,1 0 0,0-1 0,0 1 0,0 0-1,0-1 1,0 1 0,2 4 0,-2-7-52,0-1 0,1 1 0,-1-1 1,0 0-1,1 1 0,-1-1 0,1 0 0,-1 1 1,1-1-1,-1 0 0,1 1 0,-1-1 0,1 0 1,-1 0-1,1 0 0,-1 1 0,1-1 0,-1 0 1,1 0-1,0 0 0,-1 0 0,1 0 0,-1 0 1,1 0-1,0 0 0,16 0-1885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1:2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34 2912,'0'-1'84,"0"-1"1,0 0-1,-1 0 1,1 1-1,0-1 1,-1 0-1,1 1 0,-1-1 1,0 1-1,1-1 1,-1 1-1,0-1 1,0 1-1,0-1 1,0 1-1,0 0 0,-3-3 1,2 2 267,2 2 5,0 0 454,2 0-198,65-1 465,101 4-417,-26 8-389,22-5-112,11 5-43,-6-6-26,-85-1-29,171 6 68,-20 0-159,-192-7 36,67 3 84,-50 1 7,14-1 289,-56-6-283,-11 0 116,1 0 0,-1 0 0,0 0 0,13 4 0,-18-4-173,0 1-1,0 0 0,0 0 0,0 0 0,0 0 0,0 0 0,0 1 0,0-1 0,0 0 0,0 1 1,-1 0-1,1-1 0,-1 1 0,1 0 0,-1 0 0,0 0 0,0 0 0,2 2 0,-2-1-47,-1 1-1,1-1 0,0 0 1,-1 1-1,0-1 0,1 0 1,-1 1-1,-1-1 1,1 0-1,0 1 0,-1-1 1,-1 6-1,-3 8-53,3-10 36,0 0-1,0-1 1,1 1 0,0 0 0,0 11-1,1 124-316,0-130 320,-1 1 0,-1 0-1,0-1 1,-1 1-1,0-1 1,-8 22 0,3-12 72,-25 89 152,14-42-150,-4 10-35,3 1 1,-16 157-1,33-88 50,3-104-29,0-23 3,0-1-1,2 1 1,0-1 0,2 0-1,0 1 1,1-1 0,11 26-1,-12-37 89,-1 0 0,0 1 0,-1-1 0,0 1 0,-1 0 0,0 0 0,0 0 0,-2 14 0,1-15 160,0-10-281,0 1 0,0 0 1,0-1-1,-1 1 0,1 0 1,0-1-1,0 1 0,-1 0 1,1-1-1,0 1 0,-1-1 1,1 1-1,-1-1 0,1 1 1,0-1-1,-1 1 0,1-1 1,-1 1-1,0-1 0,1 1 1,-1-1-1,1 0 0,-1 1 1,0-1-1,1 0 0,-1 0 1,0 0-1,1 1 0,-1-1 1,0 0-1,1 0 0,-1 0 1,0 0-1,-33 0 120,19-1-163,-9 1 19,1 0 87,-29 3 0,-21 8 67,11-6-6,-92 9 70,4 5-144,-12 9-10,-38-9 42,-1 0 74,101-7 45,-204 22 365,271-31-517,-407 43 301,376-37-700,-101-1 0,165-8 336,-1 0-21,0 0 1,1 0 0,-1 1-1,0-1 1,0 0 0,1 0-1,-1 0 1,0 0 0,0 0-1,1 0 1,-1 0 0,0-1-1,0 1 1,1 0 0,-1 0-1,0-1 1,1 1 0,-1 0 0,0-1-1,-1 0 1,13-13-257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1824,'202'-25'587,"-102"26"-413,-36 1-114,84-7 77,29-1 206,-5 6-92,-69 0-75,266 3 224,-82 8-299,16-6-79,-154 0-47,355 4-30,-62-1 166,176-2-25,-255-17-49,8 5 17,-7-5 15,4 6 102,26-11-22,-20-12 75,5 6-160,456-50-306,-596 49 425,145-16-7,190-18-101,-287 35 69,-148 10-83,274-22 107,100 1 51,-259 14-134,-30-8 0,-20 9 3,29-3 96,-36-6-109,-20 5-176,-2-12 70,-52 8 126,48 1 60,2-2 47,-91 14-159,-16 7-6,-36 1 11,54-17 0,-65 19-28,-17 3-19,-1 0 0,1 0-1,-1 0 1,1 0 0,-1 0-1,1 0 1,-1-1 0,1 1-1,1-2 1,11-8-60,-12 7-202,15 3 1002,-14-3-805,7-8-21,-7 8-49,11 3-63,-14 0 197,0 0-1,0 0 1,0 1-1,0-1 1,0 0-1,0 0 1,0 0-1,1 0 1,-1 0 0,0 0-1,0 0 1,0 0-1,0 0 1,0 0-1,0 0 1,0 0-1,0 0 1,0 0-1,1-1 1,-1 1-1,0 0 1,0 0 0,0 0-1,0 0 1,0 0-1,0 0 1,0 0-1,0 0 1,0 0-1,0 0 1,0 0-1,0 0 1,0 0-1,1 0 1,-1 0 0,0 0-1,0-1 1,0 1-1,0 0 1,0 0-1,0 0 1,0 0-1,0 0 1,0 0-1,0 0 1,0 0 0,0 0-1,0-1 1,0 1-1,0 0 1,0 0-1,0 0 1,0 0-1,0 0 1,0 0-1,0 0 1,0 0-1,0-2 20,0 1 0,1 0 0,0 0-1,-1-1 1,1 1 0,0 0 0,-1 0-1,1 0 1,0 0 0,0 0 0,0 0-1,0 0 1,0 0 0,0 0-1,0 0 1,1 1 0,1-2 0,-1 1 13,1-1 0,-1 1 1,1 0-1,-1 0 1,1 0-1,-1 0 1,1 0-1,0 1 0,3-1 1,92 1-796,-95-1 756,0 1 0,-1 1-1,1-1 1,-1 0 0,1 1 0,0-1-1,-1 1 1,1 0 0,-1 0 0,1 0-1,-1 0 1,0 0 0,1 0 0,-1 1-1,0-1 1,2 2 0,-1 0-2,0-1 0,0 0 0,0 0 0,1 0 0,-1-1 0,5 3-1,13 1 0,-16-4 16,0 0 0,0 0 0,0 1 0,-1 0 0,1-1 0,5 5 0,0 0 103,5 4-96,0 0 0,-1 1 0,20 20-1,-18-16 219,-4-4-138,-1 1 0,1 0 0,13 20 0,-3 12-189,5-6-80,-21-28 140,-1 0-1,-1 1 0,6 17 1,-6-15 6,0 0 0,1 0 0,12 20-1,-5-14 22,22 41-8,-21-40-28,-10-16 39,0 1 0,0 0 0,0 0 0,3 8 0,-1 14 145,2-13-62,-6-12-70,-1-1 0,1 0 1,0 1-1,0-1 0,-1 1 0,1-1 0,-1 1 0,1 0 1,-1-1-1,0 1 0,0 0 0,1 1 0,-2-1-4,1 1 0,0 0-1,0-1 1,0 1 0,1-1-1,-1 1 1,0-1 0,1 1-1,0-1 1,0 1 0,-1-1-1,1 1 1,1-1 0,-1 0-1,0 0 1,1 0 0,1 3-1,-2-4 2,-1-1 1,1 1-1,-1-1 0,0 1 0,1-1 0,-1 1 0,0 0 0,0-1 0,1 1 0,-1-1 0,0 1 0,0 0 0,0-1 0,0 1 0,0-1 0,0 1 0,0 0 0,0-1 0,0 1 0,0 0 0,0-1 0,0 1 0,0 0 0,0-1 0,-1 2 0,1-2 9,0 0-10,0 0 0,0 0 0,0 0 0,0 0-1,0 0 1,0 0 0,0 0 0,0 1 0,0-1 0,0 0 0,0 0 0,0 0 0,0 0 0,0 0 0,0 0 0,0 0 0,0 0 0,0 0 0,0 0 0,0 1 0,0-1 0,0 0-1,0 0 1,0 0 0,0 0 0,0 0 0,0 0 0,0 0 0,0 0 0,0 0 0,1 0 0,-1 0 0,0 0 0,0 0 0,0 0 0,0 1 0,0-1 0,0 0 0,0 0-1,0 0 1,0 0 0,0 0 0,0 0 0,1 0 0,-1 0 0,0 0 0,0 0 0,0 0 0,0 0 0,0 0 0,0 0 0,0 0 0,0 0 0,0 0 0,1 0 0,-1 0-1,0-1 1,2 2-26,-1-1 0,1 0 0,0 1 0,0-1 0,0 1 0,-1 0 0,1 0 0,0-1 0,0 1 0,2 2 0,4 2 15,-7-4 14,0-1 1,0 0-1,0 1 0,0-1 0,0 0 0,0 1 1,0-1-1,0 0 0,0 0 0,0 0 1,2 0-1,-1 0 26,1 3-70,11 8-84,-1-6 84,-8 2 117,-5-7-75,0 1 0,1-1 0,-1 1-1,0-1 1,0 0 0,1 1 0,-1-1 0,0 1 0,1-1 0,-1 0 0,1 1 0,-1-1-1,0 0 1,1 1 0,-1-1 0,1 0 0,-1 0 0,1 0 0,-1 1 0,1-1-1,-1 0 1,1 0 0,-1 0 0,1 0 0,-1 0 0,1 0 0,-1 0 0,1 0-1,-1 0 1,1 0 0,0 0 0,3 0-8,0 0-1,0 1 1,0 0-1,0 0 1,0 0 0,0 0-1,0 1 1,0-1-1,-1 1 1,5 2 0,-3-1-26,0 0 1,0-1 0,1 0 0,-1 0-1,7 2 1,18 1-43,-13-3 122,32 10-1,-29-7-23,1 0 1,35 4-1,-34-7-44,36 10-1,-33-6-26,39 5 0,19 4 71,-43-7-87,54 4 0,18 1-35,-92-10 99,64 13 47,9 12-7,5-9-34,106 6 1,-135-18-51,791 75 217,-508-64-153,-13-3-8,407 2-5,-497-15 38,-115 4-19,294-1 140,-332-11-66,70-1 124,-134 6-75,0-2-1,41-7 0,-58 8-90,-9 1-20,0 0 0,0 0 0,12-4 1,-16 4-23,0 0 0,0 0 0,0 0 0,0 0 1,0 0-1,0-1 0,-1 1 0,1-1 1,0 1-1,-1-1 0,1 1 0,-1-1 0,0 0 1,1 0-1,0-3 0,-2 5-41,1-1-1,-1 0 0,0 1 1,0-1-1,0 0 1,0 1-1,0-1 1,0 0-1,0 1 1,0-1-1,0 0 1,-1 1-1,1-1 1,0 0-1,0 1 1,0-1-1,-1 1 1,1-1-1,0 0 0,-1 1 1,1-1-1,0 1 1,-1-1-1,1 1 1,-1-1-1,1 1 1,-1-1-1,1 1 1,-1 0-1,0-1 1,1 1-1,-1-1 1,-1 0-149,0 0 1,1 0-1,-1 0 1,0 0-1,0 1 1,0-1-1,0 0 1,1 1 0,-5-1-1,5 1-52,0 1 0,-1-1-1,1 1 1,0-1 0,0 1 0,0-1 0,0 1-1,0 0 1,0 0 0,0-1 0,0 1-1,0 0 1,-1 2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3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1824,'19'-76'821,"-16"64"-690,1 1 1,0 0-1,0-1 0,9-13 0,-12 23-81,0-1 0,0 1-1,1 0 1,-1 0 0,1-1-1,-1 1 1,1 1 0,0-1 0,0 0-1,3-2 1,7-7 118,1-2-50,-10 9-100,1 0 0,-1 0 0,1 1 0,0-1 0,7-3 0,-9 6-18,1 0-1,-1 0 0,0 0 0,1 0 0,-1 1 1,0-1-1,1 1 0,-1-1 0,1 1 1,-1 0-1,0 0 0,1 0 0,-1 1 1,1-1-1,-1 0 0,3 2 0,1 0 4,-1 0 0,1 0 1,-1 1-1,1 0 0,-1 0 0,0 1 0,0-1 0,-1 1 0,1 0 1,-1 1-1,0-1 0,0 1 0,0-1 0,0 1 0,4 8 0,4 9 48,0 1 0,10 31 0,-17-42-35,10 26 79,-2 1-1,-1 1 1,11 70 0,-21-90-70,-1-1 0,-1 1 1,0 0-1,-2-1 0,0 1 1,-1-1-1,-7 21 0,-3-1 311,10-26-225,2-10-66,1-1-1,-1 1 1,1-1-1,-1 1 1,0-1-1,0 1 1,0-1-1,0 0 1,0 1-1,0-1 1,-4 4-1,5-6-34,0-1 0,0 1-1,-1-1 1,1 1 0,0-1-1,0 1 1,0-1 0,0 1-1,0-1 1,0 1 0,0-1-1,0 1 1,0-1 0,0 1-1,0-1 1,0 1 0,0-1-1,0 1 1,1-1-1,-1 0 1,3-1-10,0-1-1,-1 0 1,1 0-1,-1 0 1,0 0-1,1 0 1,-2 0-1,1 0 1,0-1-1,-1 1 1,1-1-1,1-6 1,-2 5 1,27-70 12,75-142 0,-7 56-338,-87 147 248,0 0-1,1 1 1,0 0 0,1 0 0,22-18-1,-27 26 50,0 1 0,1 0-1,0 0 1,-1 0 0,2 1 0,-1 0-1,0 1 1,0 0 0,14-3 0,-19 5 30,1-1 1,-1 1 0,1 0 0,-1 0 0,1 0 0,-1 0 0,1 0 0,0 1 0,-1-1 0,1 1 0,-1-1 0,0 1 0,1 0 0,-1 0 0,0 0 0,1 0-1,1 2 1,1 1 35,0 1 0,0-1 0,-1 1 0,7 8 0,-5-6-3,3 5 24,0 1-1,0 1 1,-2 0 0,9 20-1,5 7 43,20 27 6,-34-50-91,0 0 0,-1 0 0,6 29 0,-7-25 48,12 33 0,-3-26 20,-10-21-29,-1-1 0,1 0 0,1 10 0,-2-3 4,-2-12-27,-1 1-1,0-1 1,1 1-1,0-1 1,0 1-1,0-1 1,0 0-1,0 1 1,0-1-1,0 0 1,4 4-1,-5-5-10,1-1-1,-1 1 1,1-1-1,-1 0 0,1 1 1,-1-1-1,1 0 1,0 1-1,-1-1 0,1 0 1,-1 0-1,1 0 1,0 0-1,-1 0 0,1 1 1,0-1-1,-1 0 0,1 0 1,-1-1-1,1 1 1,0 0-1,-1 0 0,1 0 1,0 0-1,0-1 1,-1 1 19,6-3 163,8-10-197,-1-1 1,0-1-1,-1-1 0,15-24 1,-18 25-4,61-117-209,-50 86 138,-7 14-94,2 1 0,22-35-1,-14 31-16,2 1-1,1 0 0,31-28 1,-46 51 130,0 1 1,1 1-1,1 0 1,22-12 0,-26 17 62,-1 0 0,1 1 1,-1 0-1,1 0 0,0 1 1,0 0-1,0 1 0,16-1 0,-19 2 42,0 0-1,-1 0 1,1 1-1,-1 0 0,1 0 1,-1 0-1,1 1 0,-1-1 1,1 1-1,-1 1 1,0-1-1,0 1 0,0-1 1,-1 2-1,7 3 0,-7-2-5,0-1 0,0 1 0,0 0-1,-1 0 1,0 1 0,0-1 0,0 1-1,-1-1 1,0 1 0,0 0 0,0 0-1,-1 0 1,1 0 0,-1 8-1,2 14 21,-1-1-1,-2 1 0,-1-1 1,-1 1-1,-1-1 0,-12 49 1,-12 3 207,5-13-90,-2-17-155,16-36-3,1 1 0,1 1 1,-9 27-1,-2 21 275,15-46-645,2-17 284,0 0 1,0 0-1,0 1 1,0-1-1,0 0 1,0 0-1,0 0 0,0 1 1,0-1-1,0 0 1,0 0-1,0 0 1,1 1-1,-1-1 1,0 0-1,0 0 1,0 0-1,0 1 1,0-1-1,1 0 1,-1 0-1,0 0 1,0 0-1,0 0 0,1 1 1,-1-1-1,0 0 1,0 0-1,0 0 1,1 0-1,-1 0 1,0 0-1,0 0 1,1 0-1,26 14-1404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67 258 2496,'-14'0'784,"11"0"-464,3 3-160,0-2-153,0-1 0,0 0 0,0 1-1,0-1 1,0 1 0,0-1 0,0 1 0,0-1 0,0 0 0,0 1 0,0-1 0,-1 1 0,1-1-1,0 0 1,0 1 0,0-1 0,-1 0 0,1 1 0,0-1 0,0 0 0,-1 1 0,1-1-1,0 0 1,-1 1 0,1-1 0,-1 0 0,1 1 0,-9 7 104,4 17 86,-1-9-109,5-13-77,-1 0-1,1 1 0,0-1 1,0 1-1,1 0 1,-1-1-1,1 1 0,-1 4 1,1 0-3,-1 1 1,0 0 0,-5 16 0,4-18-3,0 1-1,0-1 1,0 15 0,2-19-2,0 0-1,0 1 0,0-1 1,0 0-1,1 0 0,-1 0 1,1 0-1,0 0 1,0 0-1,0 0 0,0-1 1,0 1-1,1 0 0,-1 0 1,1-1-1,0 1 1,0-1-1,0 1 0,0-1 1,0 0-1,5 4 0,-3-2 9,-2-3 22,0 1 0,0 0 0,0 0 0,1-1 0,-1 1 0,0-1 0,1 0 1,-1 0-1,1 0 0,-1 0 0,1 0 0,0-1 0,0 1 0,-1-1 1,1 1-1,0-1 0,0 0 0,-1 0 0,1 0 0,0-1 0,-1 1 0,1-1 1,0 1-1,4-3 0,-4 2-21,1 0 1,-1 0-1,0-1 0,1 1 0,-1-1 1,0 0-1,0 0 0,0 0 1,-1-1-1,1 1 0,0 0 1,-1-1-1,3-3 0,-2 1 62,0-1 0,-1 0-1,3-10 1,-13-3 37,5 6-74,3 10-44,-1 1 1,1 0-1,-1-1 0,0 1 0,0 0 1,0-1-1,0 1 0,0 0 0,0 0 1,0 0-1,-1 0 0,1 0 0,-3-2 0,-4-4-29,5 4 131,0 1-1,0 0 1,-1-1 0,0 1-1,-4-2 1,-3-1 166,8 5-258,1 0-1,0 0 1,0 0 0,-1 0 0,1-1-1,-3-2 1,3 2-79,4 4 1,1 0 83,-1 0 1,1-1-1,-1 1 0,1-1 1,0 0-1,0 0 1,-1 0-1,1 0 0,0 0 1,0 0-1,0-1 1,0 0-1,0 1 0,0-1 1,0 0-1,0-1 1,0 1-1,0 0 0,0-1 1,3-1-1,30-9 140,13 6-117,-7-1-140,-1-1 0,1-2 0,40-15 0,-52 10-26,-24 11 102,0 0-1,-1 1 1,1-1-1,1 1 1,-1 1-1,0-1 1,0 1 0,1 0-1,12 0 1,-16 1 24,0 0 1,0 0-1,0 0 0,0-1 1,0 1-1,4-2 0,-1-4 114,1-1 8,-7 7-113,0 0-1,0 0 1,0-1-1,0 1 1,0 0-1,0 0 1,0 0-1,0 0 1,0 0-1,0 0 1,1 0-1,-1 0 1,0 0-1,0 0 1,0 0-1,0 0 1,0 0 0,0 0-1,0 0 1,0 0-1,0 0 1,0 0-1,1 0 1,-1 0-1,0 0 1,0 0-1,0 0 1,0 0-1,0 0 1,0 0-1,0 0 1,0 0-1,0 0 1,0 0 0,1 0-1,-1 0 1,0 0-1,0 0 1,0 1-1,0-1 1,0 0-1,0 0 1,0 0-1,0 0 1,0 0-1,0 0 1,0 0-1,0 0 1,0 0-1,0 0 1,0 0-1,0 1 1,0-1 0,0 0-1,0 0 1,0 0-1,0 0 1,0 0-1,0 0 1,0 0-1,0 0 1,0 0-1,0 1 1,0-1-1,0 0 1,0 0-1,0 0 1,0 0-1,-8 11-80,5-6 43,3-2 50,-1-1-1,1 0 0,-1 0 1,1 0-1,-1 0 1,0-1-1,0 1 1,0 0-1,0 0 0,0 0 1,0-1-1,0 1 1,-2 1-1,-22 22 40,17-17-33,-1 1 41,2 1-1,-1 0 1,1 1-1,1-1 0,0 1 1,-7 19-1,6-15-67,-15 26 0,9-17-134,13-23 142,0 0 0,-1 1 0,1-1 0,0 0 0,0 0 0,0 0 0,0 0 0,0 0 0,0 1 0,0-1 0,0 0 0,1 2 0,0-1 14,0 0 0,1 0 0,-1 0-1,1 0 1,-1-1 0,1 1 0,0 0-1,-1-1 1,1 0 0,0 1-1,0-1 1,0 0 0,0 0 0,4 2-1,-3-2-24,-1-1-1,0 1 1,1 0-1,-1-1 1,0 1 0,1-1-1,-1 0 1,1 0-1,-1 0 1,0 0-1,1 0 1,-1 0-1,1-1 1,-1 1-1,0-1 1,1 1-1,3-3 1,2-1-211,0 0 1,0-1 0,9-6 0,-9 6 112,-5 2 63,0 1-1,0 0 1,-1-1-1,1 1 1,-1-1-1,0 0 1,1 0-1,-1 0 1,3-6-1,5-8-69,-4 10 78,-3 4 34,-1 0 1,1-1-1,-1 0 0,0 1 1,1-1-1,1-6 0,-2 3 47,-1-1-1,1 0 1,-1-8-1,1-5 55,3-10 87,12-35 1,-9 35 30,6-38 1,-9 7 472,1 29-341,-3 18 133,-1 1 0,1-25-1,-3 26-281,0 28-38,-1-5-140,0 0 1,0-1 0,-3 11-1,-3 13-54,5-4 51,1 39 0,1-39 55,1-14-44,-1 0 0,2-1 0,0 1 0,8 27-1,-9-36-14,2 1-1,-1-1 0,1 0 1,0 0-1,0 0 0,1 0 0,-1-1 1,1 1-1,1-1 0,-1 0 0,1 0 1,6 5-1,4 1 29,-7-4 10,1 0 0,0-1 0,18 10 0,-22-15-35,1 1-1,-1-1 0,0 0 1,7 0-1,4 1 26,11 2 47,-9-1-50,0 0 0,0-1-1,1-1 1,-1-1 0,26-2-1,-34-1-16,0 0 0,0 0 0,-1-1-1,1 0 1,-1-1 0,1 0 0,-1 0 0,-1-1-1,1 0 1,-1 0 0,0-1 0,-1 0-1,1-1 1,-1 0 0,-1 0 0,0 0-1,0-1 1,7-15 0,17-25 192,-26 32-39,-4 17-171,0 0 0,0-1 0,0 1 1,0 0-1,0-1 0,0 1 0,0-1 0,0 1 0,0 0 0,0-1 1,0 1-1,-1-1 0,1 1 0,0 0 0,0-1 0,0 1 0,0 0 1,-1-1-1,1 1 0,0 0 0,0-1 0,-1 1 0,1 0 0,0 0 1,0-1-1,-1 1 0,1 0 0,0 0 0,-1 0 0,1-1 0,0 1 1,-1 0-1,-2 1-5,1-1 1,0 1-1,0 0 1,0 1-1,0-1 0,0 0 1,0 1-1,0-1 1,0 1-1,0-1 1,1 1-1,-1 0 1,1 0-1,-3 2 1,-2 4-45,1 0 0,-8 13 1,7-1-3,4-7 42,-3 2 31,4-12-16,-1-1-1,2 0 1,-1 1-1,0-1 1,0 1-1,1-1 1,-1 1-1,1-1 1,0 1-1,0-1 1,0 1-1,0 0 1,0-1-1,0 1 1,1-1-1,-1 1 1,1-1-1,1 3 1,0-1 3,-1 0-1,2-1 1,-1 1 0,0-1-1,1 0 1,0 0 0,-1 0-1,1 0 1,0 0 0,1 0-1,-1-1 1,0 0 0,1 1-1,-1-1 1,8 2 0,-1 0-343,1-1 0,-1 0 1,16 1-1,39-1-661,-64-3 987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2080,'0'-14'667,"0"14"-663,0 0 1,0 0-1,0 0 1,0 0-1,0 0 1,0-1-1,0 1 1,0 0-1,0 0 0,0 0 1,0 0-1,0 0 1,0 0-1,0 0 1,0 0-1,0 0 1,0-1-1,0 1 1,0 0-1,0 0 1,0 0-1,0 0 1,0 0-1,0 0 1,0 0-1,-1 0 1,1 0-1,0 0 1,0 0-1,0 0 1,0-1-1,0 1 1,0 0-1,0 0 1,0 0-1,0 0 1,0 0-1,0 0 1,0 0-1,-1 0 1,1 0-1,0 0 1,0 0-1,0 0 1,0 0-1,0 0 1,0 0-1,0 0 1,0 0-1,0 0 1,0 0-1,-1 0 1,1 0-1,0 0 1,0 0-1,0 0 1,-11 0 235,8 0 346,1 0-154,1 0-399,0 1 1,0-1-1,0 0 0,0 0 1,1 1-1,-1-1 0,0 0 1,0 1-1,0-1 0,1 1 0,-1-1 1,0 1-1,1-1 0,-1 1 1,1 0-1,-1-1 0,0 1 0,1 0 1,-1 0-1,-10 19 574,9-17-509,2-1-48,-1 0 1,0 0-1,1 0 0,0 0 1,-1 0-1,1 0 0,0 0 1,1 4-1,-1 11 221,0 2 103,-3 38 0,0-42-238,1-8-62,1 0 0,0 1 0,0 7 0,9 50 208,-5 122 286,-3-117-234,-2-6-87,1-24-3,6 69 1,6-57 59,-9-40-243,1 7 151,9 29 0,-12-45-154,1 0 0,0 0 0,-1 0 0,1 0 0,-1 1 0,0-1 0,-1 3 0,1-1 129,0-2 117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67 2240,'1'-17'699,"0"11"-310,-1 0 0,0 0 1,-1-9-1,1 14-353,0 0 0,0 1 0,0-1 0,-1 0 0,1 0-1,0 1 1,0-1 0,-1 0 0,1 1 0,0-1 0,-1 1 0,1-1 0,-1 0 0,1 1 0,0-1 0,-1 1 0,0-1-1,1 1 1,-1-1 0,1 1 0,-1 0 0,1-1 0,-1 1 0,0-1 0,1 1 0,-1 0 0,0 0 0,1 0 0,-1-1-1,0 1 1,0 0 0,1 0 0,-2 0 0,-42 0 780,33 3-661,2 3-131,0 0 0,0 1 0,1 0 0,0 0 0,0 1 0,1 0 0,-13 17 0,3-4-19,8-10 0,-1 0-2,1-1-1,1 1 1,0 1 0,0-1 0,2 1-1,-1 1 1,-5 14 0,1 9 55,-10 56 1,20-87-55,0-1 0,1 1 0,0-1 0,0 1 0,0-1 0,0 1-1,1-1 1,0 1 0,0-1 0,0 1 0,0-1 0,3 5 0,0-2-2,0 0 0,0 0 0,1-1-1,0 1 1,0-1 0,7 6 0,-7-7 29,-1-1-6,-1 0 1,1 0-1,0 0 1,0-1-1,0 0 1,1 0-1,-1 0 1,1 0 0,0-1-1,-1 0 1,1 0-1,7 2 1,4-2 51,-1 0-1,0-2 1,1 0 0,29-4 0,-35 2-43,0 0 0,0-1 1,0-1-1,0 0 0,-1 0 0,16-10 1,-19 11-1,0-1 0,0 0 1,0 0-1,-1 0 0,0-1 0,0 0 1,0 0-1,-1 0 0,1-1 0,-1 0 1,-1 1-1,1-1 0,-1-1 0,0 1 1,0 0-1,-1-1 0,0 1 0,0-1 1,0 0-1,-1 0 0,0 0 0,0 0 1,-1 0-1,0 0 0,-2-13 0,-9-40-18,9 42-22,2 12 0,-1-1-1,0 0 1,-3-7-1,0 3-13,-1 2-1,-11-19 1,-8-13-33,22 37 47,1 0 0,-1 1-1,1-1 1,-1 0 0,1 0 0,1 0-1,-1 0 1,0-5 0,4 4-208,11-9 60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1888,'0'41'613,"0"-39"-588,0-1-1,0 1 1,0-1-1,0 1 1,0-1-1,-1 1 1,1-1 0,0 1-1,-1 1 1,-27 68 716,27-67-660,0 1 0,0 0 0,0-1 0,1 1 0,0 0 0,-1 0 0,2-1 0,0 6 0,-1-6-42,0-1 0,1 1 0,-1 0-1,-1-1 1,1 1 0,0-1 0,-2 7 0,-4 6 213,4-13-199,1 1 0,0-1 0,0 1 0,0-1 1,0 1-1,1-1 0,-1 6 0,1 1 217,1-9-214,-1 1 0,0-1 0,0 1 0,0 0 0,0-1 0,0 1 0,0-1 0,-1 1 0,1-1-1,0 1 1,-1-1 0,-1 4 0,-5 1 382,6-6-413,1 0-1,0 0 0,-1 1 1,1-1-1,-1 0 1,1 1-1,0-1 0,-1 0 1,1 1-1,0-1 1,-1 0-1,1 1 0,0-1 1,0 1-1,-1-1 1,1 1-1,0-1 0,0 1 1,-1-4 27,1 0 0,0 0 0,0 0 0,1-1 0,-1 1 0,1 0 0,0-5 0,8-23-1,-5 17-2,0 0 0,9-22-1,1 10-101,-2 0-1,9-32 1,-21 55 41,1 0-1,0 1 1,0-1 0,0 0-1,0 0 1,0 0-1,0 0 1,1 1 0,-1-1-1,1 0 1,0 1-1,0 0 1,3-4 0,4-4-82,-7 7 79,10-12-263,-11 15 248,0-1-1,1 1 1,-1 0-1,1-1 1,-1 1-1,0 0 1,1 0-1,-1 0 1,3 0-1,7 0-27,-6 1 57,0 0 0,1 0-1,-1 0 1,0 1-1,0 0 1,0-1-1,0 2 1,-1-1-1,9 6 1,8 3 143,5 3 14,-16-8-60,0 0 1,0-1 0,1-1 0,0 0 0,12 4-1,-12-6-30,0-1-1,0 0 0,0-1 0,0 0 0,0 0 0,-1-1 0,1-1 0,0 0 0,0 0 0,-1-1 0,1 0 0,-1-1 0,0 0 0,15-9 0,24-20-2225,-30 16 966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2656,'-14'14'837,"14"-14"-823,-1 1 0,1-1 0,0 0 0,0 1 0,-1-1 0,1 1 0,0-1 0,0 0 0,0 1 0,-1-1 0,1 1 0,0-1 0,0 1 0,0-1 0,0 0 0,0 1 0,0-1 0,0 1 0,0-1 0,0 1 0,0-1 0,0 1 0,0 0 0,1 29 196,0 8 440,-5 52 0,-1-62-548,2-7 33,-3 42 1,6 115 440,0-176-535,0 1 0,1-1 0,-1 1 0,1-1 0,-1 0-1,1 1 1,0-1 0,0 0 0,0 0 0,0 1 0,1-1 0,-1 0 0,0 0 0,1 0 0,0-1 0,-1 1 0,5 3 0,-5-4-152,0 0 1,1 0 0,-1 0-1,1 0 1,-1 0 0,1 0-1,0 0 1,-1-1 0,1 1-1,0-1 1,-1 1 0,1-1-1,0 0 1,0 0 0,-1 1 0,1-1-1,0 0 1,0-1 0,-1 1-1,1 0 1,0 0 0,0-1-1,-1 1 1,4-2 0,11-12-1469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66 2496,'-13'-27'784,"12"26"-754,1-1 0,-1 1 0,1 0 0,-1 0 0,1 0-1,-1 0 1,0 0 0,0 0 0,1 0 0,-1 0 0,0 0 0,0 0 0,0 0 0,0 1 0,-1-2 0,-2 0 126,4 1-108,0 1 0,-1 0 1,1-1-1,0 1 1,0 0-1,-1-1 1,1 1-1,-1 0 1,1 0-1,0-1 1,-1 1-1,1 0 0,-1 0 1,1 0-1,0 0 1,-1-1-1,1 1 1,-1 0-1,1 0 1,-1 0-1,1 0 1,-1 0-1,1 0 0,0 0 1,-1 0-1,0 0 1,-4-1 173,1-5 217,4 6-425,0 0 0,0-1 0,0 1 0,0-1 1,0 1-1,-1 0 0,1-1 0,0 1 0,0 0 0,0-1 0,-1 1 0,1 0 1,0-1-1,-1 1 0,1 0 0,0 0 0,0-1 0,-1 1 0,1 0 0,0 0 0,-1 0 1,1-1-1,-1 1 0,1 0 0,0 0 0,-1 0 0,1 0 0,0 0 0,-1 0 1,1 0-1,-1 0 0,1 0 0,0 0 0,-1 0 0,1 0 0,-1 0 0,1 0 0,0 0 1,-1 0-1,1 0 0,-1 1 0,1-1 0,0 0 0,-1 0 0,1 0 0,0 1 1,-1-1-1,1 0 0,-1 1-14,0-1 1,0 1-1,0-1 0,0 1 1,1-1-1,-1 1 0,0 0 1,0-1-1,1 1 1,-1 0-1,0 0 0,1-1 1,-2 3-1,-5 19-84,7-19 77,-16 50-72,7-28 114,2 1 1,-5 28-1,6 12 45,2-33-36,0-3 14,-1 38 0,6-41-21,0-17-19,-1 0 0,0 0-1,0-1 1,-1 1 0,-3 12 0,-1-5 44,3-10-33,0 0 0,1 0-1,-1 0 1,1 0 0,0 7 0,2-3 63,-2 14 41,1-24-111,0 0-1,0-1 1,0 1-1,0-1 1,-1 1-1,1-1 1,0 1-1,0-1 0,0 1 1,-1 0-1,1-1 1,0 0-1,-1 1 1,1-1-1,0 1 1,-1-1-1,1 1 0,-1-1 1,1 0-1,-1 1 1,1-1-1,-1 0 1,1 1-1,-1-1 1,1 0-1,-1 0 0,1 0 1,-1 1-1,1-1 1,-1 0-1,0 0 1,0 0-1,2 0-6,0-1 0,0 1 0,0 0 0,0-1 0,0 1 1,0-1-1,0 1 0,0-1 0,-1 1 0,1-1 0,0 0 0,0 0 0,0 1 0,-1-1 0,1 0 0,0 0 0,0-1 0,16-25-69,-1 0-3,-3 12 37,-8 9 13,0 0-1,0-1 1,-1 0 0,0 1-1,6-15 1,-5 11-60,-1 0-1,1 0 0,1 1 1,-1 0-1,2 0 1,-1 0-1,1 1 1,14-13-1,-9 5-163,-4 5 44,-7 12 187,-1-1 0,1 0 0,-1 0 0,1 0 0,-1 0-1,1 0 1,-1 1 0,0-1 0,1 0 0,-1 0 0,1 1 0,-1-1 0,0 0 0,1 1-1,-1-1 1,0 0 0,1 1 0,-1-1 0,0 1 0,1-1 0,-1 0 0,0 1-1,0-1 1,0 1 0,1-1 0,-1 1 0,0-1 0,0 1 0,1 2 43,0 0 0,-1 0 0,1 0 0,-1 0 0,1 0 0,-1 0 0,0 0 0,0 0 0,0 0 0,-1 1 0,1-1 0,-1 0 0,-1 4 0,-9 17 139,9-7-114,1 0 0,1 31 1,0-23-13,0-21-23,1 0 1,-1 0-1,1 0 0,0 0 1,0 0-1,0 0 0,0 0 1,1-1-1,0 1 0,-1 0 1,1-1-1,1 1 1,-1-1-1,0 0 0,1 0 1,0 0-1,-1 0 0,1 0 1,4 3-1,-2-3 3,-1 0 0,1 0 0,0 0 0,0-1 0,0 1 0,0-1 1,0-1-1,1 1 0,-1-1 0,1 1 0,-1-1 0,11 0 0,0-1 4,-10 1-34,1-1 0,0 0-1,-1-1 1,1 0 0,7-1 0,8-9-193,8 3 11,-25 5 135,-1 0 1,1-1-1,0 1 0,-1-1 1,0 0-1,0 0 0,0 0 1,-1-1-1,6-7 0,24-49-318,-31 59 352,0-3-17,0 0 1,1 1-1,0-1 1,3-4-1,8 1-66,-8-4-33,-6 11 122,0 1-1,0-1 1,1 1-1,-1-1 0,0 0 1,0 1-1,0-1 0,1 1 1,-1-1-1,0 1 0,1-1 1,-1 1-1,0-1 0,1 1 1,-1-1-1,0 1 0,1-1 1,-1 1-1,1 0 0,-1-1 1,1 1-1,-1 0 0,1-1 1,0 1-1,0 0 0,0 1 21,-1 1-1,1-1 0,-1 1 0,1 0 0,-1-1 0,0 1 1,1 0-1,-1-1 0,0 1 0,0 0 0,0-1 0,-1 4 1,1 1-48,0 0 57,0 0 0,0 0-1,0 0 1,1 1 0,0-1-1,1 0 1,-1 0 0,1 0-1,0 0 1,5 9-1,-4-11 16,0 0-1,0 0 0,0-1 0,0 1 0,0-1 0,1 0 0,0 0 0,-1 0 1,1 0-1,0-1 0,1 1 0,-1-1 0,0 0 0,1 0 0,7 2 0,1-2 7,-1-1 0,1 0 0,0 0 0,17-2-1,2 0 64,-6 1-44,-9 1-25,1-1 1,21-3-1,-34 2-31,0 0 1,0 0-1,0-1 0,-1 1 0,1-1 0,-1 0 1,1 0-1,-1 0 0,1-1 0,-1 0 1,0 0-1,5-5 0,-8 8-10,0-1-1,-1 1 1,1-1-1,0 0 1,-1 1-1,1-1 1,-1 0 0,1 0-1,-1 1 1,0-1-1,1 0 1,-1 0-1,0 0 1,1 1 0,-1-1-1,0 0 1,0 0-1,0 0 1,0 0-1,0 0 1,0 1 0,0-1-1,0 0 1,0-2-1,-1 1 0,0 0-1,-1 0 1,1 0-1,0 0 1,-1 0-1,1 0 1,-3-2-1,-4-6 5,5 6-12,0 0-1,0 0 1,0 0 0,-1 1-1,1-1 1,-1 1 0,0 0-1,0 0 1,0 0 0,0 1-1,-1-1 1,1 1 0,-1 0-1,1 0 1,-8-1 0,-6-4-46,-24-13-1,7 3-10,-1 9-5,6-3 5,11 8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296 689 2080,'14'-28'667,"-14"28"-660,0 0 0,0 0 1,0-1-1,0 1 0,0 0 0,0 0 1,0 0-1,0-1 0,1 1 1,-1 0-1,0 0 0,0-1 1,0 1-1,0 0 0,0 0 1,0 0-1,1 0 0,-1-1 1,0 1-1,0 0 0,0 0 0,0 0 1,1 0-1,-1 0 0,0-1 1,0 1-1,0 0 0,1 0 1,-1 0-1,0 0 0,0 0 1,1 0-1,-1 0 0,1 0 1,0 0 21,-1 0-19,1 0 1,-1 0-1,1 0 0,-1 0 0,1 0 1,-1 0-1,0 0 0,1 0 0,-1 0 0,1 0 1,-1 0-1,1 0 0,-1-1 0,0 1 1,1 0-1,-1 0 0,1 0 0,-1-1 1,0 1-1,1-1 0,0 0 92,-1-1 0,1 1 0,-1-1 0,1 1-1,-1-1 1,0 1 0,0-1 0,0 1 0,0-1 0,0-2 0,0 1-34,0 2-44,1 0-1,-1 0 1,0 0-1,0 0 1,0 0 0,-1 0-1,1 0 1,0 0-1,0 0 1,0 0-1,-1 0 1,1 0-1,0 0 1,-1 0-1,1 0 1,-1 0-1,1 0 1,-1 0-1,0 1 1,1-1-1,-1 0 1,0 0-1,0 1 1,1-1-1,-1 0 1,0 1 0,0-1-1,0 1 1,0-1-1,0 1 1,-1-1-1,-15-13 97,16 13-114,-1 0 1,1-1-1,0 1 1,-1 0 0,1 0-1,0 0 1,-1 0 0,0 0-1,1 0 1,-1 0-1,0 0 1,1 0 0,-1 1-1,0-1 1,0 1 0,1 0-1,-1-1 1,-2 1-1,0 0-4,1 0 0,0-1 0,0 1 0,0-1 0,0 0 0,-6-2 0,6 2-7,1 0 0,0 0 0,-1 1 0,1-1 0,-1 1 0,-4-1 0,-1 2-17,-1 1-1,1 0 0,-1 0 1,1 1-1,0 0 0,-1 1 1,-11 6-1,19-9 14,-1 0 1,1 1-1,0-1 1,-1 0 0,1 0-1,0 1 1,0-1-1,0 1 1,0-1-1,0 1 1,0-1-1,0 1 1,0 0-1,1-1 1,-1 1 0,0 0-1,1 0 1,0-1-1,-1 1 1,1 2-1,-3 9-16,0-4 12,3-8 13,-1-1 1,1 1-1,0 0 0,-1 0 0,1 0 1,0 0-1,0 0 0,0 0 0,-1 0 0,1 0 1,0 0-1,0 0 0,1 0 0,-1 0 1,0 0-1,0 0 0,0 0 0,1 0 0,-1 0 1,0 0-1,1 0 0,-1-1 0,1 1 1,-1 0-1,1 0 0,0 1 0,-1-2 2,5 11 91,-4-9-83,-1-1 0,1 1 0,-1-1 0,1 1-1,0-1 1,0 0 0,0 1 0,0-1 0,0 0 0,0 1-1,0-1 1,0 0 0,1 0 0,-1 0 0,2 1 0,13 9 43,-1 0 0,-1 1 1,1 1-1,18 22 0,-28-28-64,-1 0 1,0 0-1,-1 1 1,1-1-1,-2 1 0,1 0 1,-1 0-1,0 0 0,0 0 1,-1 0-1,0 9 0,2 103-26,-3-76 37,-11 101-8,8-113-11,0 3-26,1-5-29,-12 53 1,6-54 129,-17 43 0,11-31 611,14-39-629,0-1 1,0 1-1,-1 0 0,1-1 1,-1 1-1,1 0 0,-1-1 1,0 1-1,1-1 0,-1 1 1,0-1-1,0 0 1,0 1-1,0-1 0,0 0 1,-1 0-1,1 1 0,0-1 1,-1 0-1,1 0 1,0 0-1,-1-1 0,-1 2 1,-6 3 144,7-4-152,1 0 1,0 0 0,-1 0-1,1 0 1,-1 0-1,1 0 1,-1-1 0,1 1-1,-1-1 1,0 1-1,1-1 1,-1 0-1,0 1 1,1-1 0,-1 0-1,0 0 1,1 0-1,-1 0 1,0 0 0,-2-1-1,0-2 36,0 1-1,0 0 0,0-1 1,0 0-1,0 0 1,1 0-1,-5-6 0,0 1-61,0-1 0,0 0 0,1-1-1,1 1 1,0-2 0,0 1-1,1 0 1,0-1 0,1 0-1,0 0 1,1 0 0,0-1 0,1 1-1,0-1 1,0 1 0,1-22-1,1 14-16,0 5-4,-1 1 1,2-1 0,0 0 0,1 0 0,0 0 0,1 0-1,0 1 1,8-19 0,3 2-23,1 2-1,1 0 0,2 1 1,0 0-1,2 2 1,1 0-1,1 2 1,1 0-1,1 1 0,0 2 1,2 0-1,42-24 1,205-87-325,-243 116 365,-25 13 10,-1-1 0,0 1 0,0 0 0,1 0 0,0 1 0,-1-1 1,1 1-1,0 0 0,6-1 0,-11 2-9,0 0 0,0 0 0,0 0 0,0 0 0,0 0 0,1 0 0,-1 0 0,0 0 0,0 0 0,0 0 0,0 0 0,0 0 0,0 0 0,0 0 0,0 0 0,0 0 0,1 0 0,-1 0 0,0 0 0,0 0 0,0 0 0,0 0 0,0 0 0,0 0 0,0 0 0,0 0 0,0 1 0,0-1 0,0 0 0,0 0 0,1 0 0,-1 0 0,0 0 0,0 0 0,0 0 0,0 0 0,0 0 0,0 0 0,0 0 0,0 0 0,0 1 0,0-1 0,0 0 0,0 0 0,0 0 0,0 0-1,0 0 1,0 0 0,0 0 0,0 0 0,0 0 0,0 1 0,0-1 0,0 0 0,0 0 0,0 0 0,-1 2 26,1 0 0,0 0-1,-1-1 1,1 1-1,-1 0 1,1 0-1,-1-1 1,0 1-1,0 0 1,0-1-1,0 1 1,0 0 0,0-1-1,-1 0 1,1 1-1,-3 1 1,1 0-27,0 0 0,0 1 0,0-1 1,1 1-1,-1-1 0,1 1 0,0 0 1,0 0-1,0 0 0,1 0 0,-1 0 1,1 0-1,0 1 0,0-1 0,0 0 1,1 1-1,0-1 0,0 5 0,0-7 7,0 0 0,0 0-1,0 0 1,1 0-1,-1 0 1,1 0-1,-1-1 1,1 1-1,0 0 1,0 0-1,0-1 1,0 1 0,0 0-1,0-1 1,0 1-1,0-1 1,1 1-1,-1-1 1,3 2-1,2 1 37,0 0 0,1 0 0,11 5-1,6 3 156,-23-11-188,0 0 0,1-1 0,-1 1 0,0 0 1,1 0-1,-1 0 0,1-1 0,-1 1 0,1-1 1,-1 1-1,1-1 0,-1 0 0,1 0 0,-1 1 1,1-1-1,0 0 0,-1 0 0,1 0 0,-1-1 0,1 1 1,1-1-1,15-1 82,12 7 24,-27-5-100,1-1 1,0 0 0,-1-1-1,1 1 1,-1-1 0,1 1-1,3-4 1,7-12 40,-28-15 101,11 26-163,0 1 1,0 0-1,-1 0 1,0 0-1,0 0 1,-1 0-1,1 1 1,-1 0-1,0 0 1,-6-3-1,-14-15 41,21 19-34,1-1 0,-1 0-1,1 1 1,0-2-1,0 1 1,0 0-1,-4-9 1,6 8-75,-1-1 0,1 0 0,0-1-1,1 1 1,-1 0 0,1-8 0,0 11 55,0 2 12,0 0 1,0 0-1,0 0 1,0 0-1,0 0 1,0 0-1,0 0 1,1 0-1,-1 0 1,0 0-1,0 0 1,1 0-1,-1 0 1,1 0-1,-1 0 1,1 0-1,-1 0 1,1 0-1,-1 1 1,1-1-1,0 0 1,-1 0-1,1 1 1,0-1-1,0 0 1,0 1 0,0-1-1,-1 1 1,1-1-1,0 1 1,2-1-1,14-13-113,-16 13 115,0 0-1,0-1 1,1 1-1,-1 0 1,1 0-1,-1 0 1,1 0-1,-1 0 0,1 0 1,0 0-1,-1 0 1,1 0-1,0 1 1,0-1-1,-1 1 0,1 0 1,0-1-1,2 1 1,64 0-377,-67 0 376,-1 0 1,1 0-1,-1 0 0,0 0 1,1 0-1,-1 0 0,1 0 0,-1 0 1,0 0-1,1 0 0,-1 0 1,1 0-1,-1 0 0,0 1 0,1-1 1,-1 0-1,1 0 0,-1 0 1,0 1-1,1-1 0,-1 0 0,0 0 1,0 1-1,1-1 0,-1 0 1,0 1-1,1-1 0,-1 0 0,0 1 1,0 0-1,8 9-46,2-2 20,-8-6 20,0 0 0,0-1 0,0 1 0,0 0 0,0 0 0,-1 0 0,1 0 0,-1 0 0,1 1 0,0 2 0,9 12-34,-8-12 46,-3-5 0,0 1-1,1 0 1,-1-1 0,0 1 0,1 0-1,-1-1 1,0 1 0,1-1-1,-1 1 1,1-1 0,-1 1 0,1 0-1,-1-1 1,1 0 0,-1 1-1,1-1 1,0 1 0,-1-1 0,1 0-1,0 1 1,0-1 0,5 3 3,-5-3-4,0 1 0,0 0 0,0 0-1,0-1 1,0 1 0,0 0-1,0 0 1,0 0 0,0 0-1,0 0 1,-1 1 0,1-1 0,0 0-1,-1 0 1,1 0 0,-1 1-1,1-1 1,-1 0 0,0 0 0,1 1-1,-1-1 1,0 0 0,0 1-1,0 2 1,0-4 3,0 1 0,0 0 1,0-1-1,0 1 0,0 0 0,0-1 0,0 1 0,0-1 0,0 1 1,1 0-1,-1-1 0,0 1 0,0-1 0,1 1 0,-1 0 1,0-1-1,1 1 0,-1-1 0,1 1 0,-1-1 0,0 0 0,1 1 1,-1-1-1,1 1 0,-1-1 0,1 0 0,0 1 0,-1-1 0,1 0 1,0 1-1,2-1 104,1 1-1,-1-1 1,0 0 0,0 0 0,5 0-1,4-1-115,-6-2-83,7-8-38,-7 7 175,0 0 0,-1 0 1,0-1-1,0 0 1,-1 0-1,1-1 0,-1 1 1,0-1-1,6-12 0,2-2-3,37-61-577,-48 79 486,1 0 0,-1 0 0,1 1 0,-1-1 0,1 0 0,0 1 0,0 0 1,-1-1-1,1 1 0,4-2 0,-5 3 41,0-1 0,0 1 0,0 0 1,0-1-1,0 1 0,0 0 0,0 0 1,0 0-1,0 0 0,0 0 0,0 0 0,0 0 1,0 0-1,0 0 0,0 0 0,0 1 1,0-1-1,0 0 0,0 1 0,0-1 0,0 1 1,0-1-1,0 1 0,0-1 0,-1 1 1,2 1-1,17 22 38,11-2 0,-17-11 66,-1 0 1,-1 1-1,0 0 1,18 25-1,-20-24-14,-6-9-37,0 0 1,0 0 0,1-1 0,-1 1-1,1-1 1,0 0 0,0 0 0,0 0-1,0-1 1,1 1 0,-1-1 0,1 0-1,-1 0 1,1 0 0,0-1 0,0 0-1,0 0 1,0 0 0,0 0 0,7-1-1,51 0 519,-61 0-567,-1 0 1,1 0 0,0 0 0,0 0 0,0-1-1,0 1 1,0-1 0,0 1 0,0-1 0,0 0-1,-1 1 1,1-1 0,0 0 0,-1 0-1,1 0 1,0-1 0,-1 1 0,1 0 0,-1-1-1,0 1 1,1-1 0,1-2 0,-2 1-73,1-1 1,0 0 0,-1 1 0,0-1-1,0 0 1,0 0 0,0 0 0,-1 0-1,0 0 1,0-5 0,-2-31-265,2 37 314,-1 1 0,1-1 0,-1 0 0,0 1 0,1-1 0,-1 1 0,-1-1 0,1 1 0,0-1 0,0 1-1,-4-4 1,-5-2-105,9 8 116,1 0 0,-1 0 0,1-1 0,0 1 1,-1 0-1,1 0 0,0-1 0,-1 1 0,1 0 0,0-1 0,0 1 1,-1 0-1,1-1 0,0 1 0,0 0 0,-1-1 0,1 1 0,0 0 1,0-1-1,0 1 0,0-1 0,0 1 0,0 0 0,-1-1 1,1 1-1,0-1 0,0 1 0,0 0 0,0-1 0,1 0 0,-1 1 8,0 0 0,0 0 0,0 0 0,0 0-1,0-1 1,0 1 0,0 0 0,0 0 0,0 0-1,0 0 1,0 0 0,0 0 0,0 0-1,0 0 1,0 0 0,0-1 0,0 1 0,0 0-1,0 0 1,0 0 0,0 0 0,0 0 0,0 0-1,0 0 1,0 0 0,-1 0 0,1 0 0,0 0-1,0 0 1,0-1 0,0 1 0,0 0-1,0 0 1,0 0 0,0 0 0,0 0 0,0 0-1,0 0 1,0 0 0,-1 0 0,1 0 0,0 0-1,0 0 1,0 0 0,0 0 0,0 0 0,0 0-1,0 0 1,0 0 0,0 0 0,0 0-1,-1 0 1,1 0 0,0 0 0,0 0 0,0 0-1,0 0-4,-1 0-1,1 0 1,0 0-1,0 0 0,-1 0 1,1 0-1,0 0 1,0 0-1,-1 0 0,1 0 1,0 0-1,-1 0 1,1 0-1,0 0 0,0 0 1,-1 0-1,1 0 1,0 1-1,0-1 0,0 0 1,-1 0-1,1 0 0,0 0 1,0 1-1,-1-1 1,1 0-1,0 0 0,0 0 1,0 1-1,3 7-148,-2-7 144,0 1 0,-1 0 0,1 0 0,0 0 0,0-1 0,-1 1 0,1 0 0,-1 0 0,1 4 0,-1-4 13,0-1 0,0 1-1,0 0 1,1 0 0,-1-1 0,1 1 0,-1 0 0,1-1 0,0 1 0,-1-1 0,1 1-1,0-1 1,1 2 0,3 6 1,0 2 18,-4-9 16,0 0-1,0 1 1,1-1-1,-1 0 1,1 0-1,-1 0 1,1 1-1,1 1 1,11 9 216,-13-12-225,-1-1-1,1 0 1,-1 1-1,1-1 1,-1 0-1,1 1 1,-1-1-1,1 0 1,-1 0-1,1 1 0,0-1 1,-1 0-1,1 0 1,0 0-1,-1 0 1,1 0-1,0 0 1,-1 0-1,1 0 1,-1 0-1,1 0 1,0 0-1,-1 0 0,1 0 1,0-1-1,-1 1 23,6-3 177,5-8-101,-22 6 15,5-9-175,-7-2 5,-1-1 0,-2-15-229,15 31 223,1 0 1,-1 0-1,1 0 0,0 0 1,0 0-1,-1 0 1,1-1-1,0 1 0,0 0 1,0 0-1,0-2 1,0 1-147,3 2-136,-3 0 312,1 0 0,-1 0-1,0 0 1,1 0 0,-1 0 0,1 0-1,-1 0 1,1 0 0,-1 0 0,0 0 0,1 0-1,-1 0 1,1 1 0,-1-1 0,0 0-1,1 0 1,-1 0 0,0 1 0,1-1 0,-1 0-1,0 0 1,1 1 0,-1-1 0,0 0-1,1 1 1,-1-1 0,0 0 0,0 1-1,0-1 1,1 1 0,7 10-137,36 21 118,-43-30 44,1 0 0,0-1 0,0 1-1,0-1 1,0 0 0,0 0 0,1 1-1,-1-1 1,0-1 0,0 1 0,1 0-1,-1-1 1,1 1 0,2 0 0,9 1 89,-3 2-41,11 1 35,6-10 22,-21 3-98,-1 1 1,1 0 0,-1 0 0,8 0-1,-6 1 6,0 0 0,0 0 0,0-1 0,0 0 0,0-1 0,0 0-1,0 0 1,-1 0 0,15-7 0,49-41 77,-58 40-243,0 0 0,-1-2 0,0 1 0,0-2 0,19-26 0,-27 32 110,0 0 0,0 0 0,0 0 0,-1-1 0,0 1 0,0-1 0,-1 0 0,0 0 0,0 0 0,-1 0 0,1-10 0,2-12-41,1 5-22,-2 15 50,-1 0-1,-1 0 0,0 0 0,0-13 0,-1-181 467,0 202-410,0 1-1,0 0 1,0 0 0,0 0 0,0 0 0,1 0 0,-1 0 0,0 0-1,0 0 1,1 0 0,-1-1 0,1 1 0,0-1 0,-1 2-20,1 0 0,-1-1 1,1 1-1,-1 0 1,1 0-1,-1-1 1,1 1-1,-1 0 0,1 0 1,-1 0-1,1-1 1,-1 1-1,1 0 0,-1 0 1,1 0-1,-1 0 1,1 0-1,0 0 0,5 3-98,-4-1 85,0 1-1,0-1 1,0 1 0,0-1-1,0 1 1,0 0 0,0-1-1,-1 1 1,0 0 0,1 0-1,-1 0 1,0 0 0,-1 0-1,1 1 1,0 3 0,-5 22 45,0-11 0,2 0 40,0 0 0,2 22 0,-2 15 146,-2-14-89,-5 82 494,8-85-490,2 41-191,0-68-125,0 1-1,1-1 1,0-1-1,1 1 0,4 11 1,10 13-2795,-1-2 826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2720,'-17'-17'1024,"17"17"-800,-16 33-64,0-17 128,16-16-192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49 2976,'0'-49'1120,"0"49"-896,-16 0-32,16 0 960,0 0-672,-17 16 224,1 17-416,0 0-256,-1 16-32,1 17 192,-1-17-96,17 49 608,0 1-416,0-18-2272,0 18 1024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2816,'0'-13'917,"0"13"-911,0 0 1,0-1-1,0 1 0,0 0 0,0 0 0,0 0 0,0 0 1,0 0-1,0 0 0,0 0 0,0 0 0,0 0 0,0-1 1,0 1-1,0 0 0,0 0 0,0 0 0,0 0 1,0 0-1,0 0 0,0 0 0,0 0 0,0 0 0,0 0 1,1 0-1,-1-1 0,0 1 0,0 0 0,0 0 0,0 0 1,0 0-1,0 0 0,0 0 0,0 0 0,0 0 1,0 0-1,0 0 0,0 0 0,1 0 0,-1 0 0,0 0 1,0 0-1,0 0 0,0 0 0,0 0 0,0 0 0,0 0 1,0 0-1,0 0 0,0 0 0,1 0 0,-1 0 1,0 0-1,0 0 0,0 0 0,0 0 0,161 0 922,-143-1-885,1-1-1,-1-1 1,0 0-1,-1-2 1,31-11-1,-38 13-25,10-3 54,27-4 0,-27 7-46,21-8 0,-22 8-3,-18 3-24,0 0 0,0 0 1,0 0-1,0 0 1,0 0-1,-1 0 1,1 1-1,0-1 1,0 0-1,0 0 1,0 1-1,0-1 1,1 1-1,-1 0-7,-1 1-1,1-1 1,-1 0 0,1 1-1,-1-1 1,0 0-1,1 1 1,-1-1-1,0 0 1,0 1 0,0-1-1,0 1 1,0-1-1,0 2 1,-4 19-31,-2-6 47,5-13 3,-1 0 1,1 1-1,0-1 1,0 1-1,0 0 1,1-1-1,0 1 1,-1 4-1,1 5 103,0-7-82,-1-1-1,1 0 1,0 1 0,1-1 0,-1 1 0,1-1 0,0 1 0,0-1 0,1 0 0,0 1 0,0-1-1,0 0 1,0 0 0,4 5 0,4 2 47,0-1 1,13 12-1,-17-18-22,-1 0 1,1-1-1,0 0 0,0 0 1,0 0-1,9 3 0,-14-6-52,0-1 0,0 0 0,1 1 0,-1-1 0,0 0 0,0 0 0,0 0 0,0 0 0,0 0 0,1 0-1,-1 0 1,0 0 0,0-1 0,0 1 0,0 0 0,0-1 0,0 1 0,0-1 0,0 1 0,0-1 0,0 1-1,0-1 1,0 0 0,2-1 0,4-3-16,6 0-26,-7-6-20,1 6 25,-7 5 35,1 0 1,-1-1 0,1 1 0,-1 0 0,0 0-1,1 0 1,-1-1 0,0 1 0,1 0 0,-1-1-1,0 1 1,1 0 0,-1-1 0,0 1 0,0 0-1,0-1 1,1 1 0,-1-1 0,0 1-1,0 0 1,0-1 0,0 1 0,0-1 0,1 1-1,-1-1 1,0 1 0,0 0 0,0-1 0,0 1-1,-1-1 1,1-2-51,0 6-437,1 17 92,0-7 338,-2-1 0,1 0 0,-3 15-1,-9 25 442,-6 33 23,-12 155 204,26-177-371,-11 131 375,-35 101 71,50-292-668,-4 14 169,-7 25 1,9-37-76,0 1-1,-1-1 1,1 0 0,-1 0 0,0 0 0,-1 0 0,1-1 0,-6 6 0,7-8-77,0 0 1,0-1-1,0 1 0,0 0 1,0-1-1,-1 0 0,1 1 1,0-1-1,-1 0 0,1 0 1,-1 0-1,1 0 0,-1-1 1,0 1-1,1-1 0,-1 0 1,0 1-1,1-1 0,-1 0 1,0-1-1,1 1 0,-1 0 1,0-1-1,-4-1 0,0 0-13,-1-1 1,1 0-1,-1 0 0,1 0 0,0-1 0,0-1 0,0 1 0,1-1 0,-7-6 0,8 8-14,-44-43-280,14 13-292,-14-3 29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4896,'0'33'1824,"0"-33"-1440,0 17-96,0-1 128,0 0-288,0 1 960,16-1-640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2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28 443 3232,'-28'-27'1035,"56"8"-507,-15 16-464,-7 0-11,13-9-84,-15 10-1,1 0 0,-1-1-1,0 1 1,6-7 0,-5 5 64,-1-1 1,1 1 0,0 0-1,6-4 1,-8 7 0,-1 0 0,1 0 0,-1 0 1,1 0-1,0 0 0,-1 1 0,1-1 0,0 1 0,0 0 1,3-1-1,12 1 191,-1-1 1,24-6-1,-23 4-139,0 1 0,26-1 0,68 11 63,19 0-222,248-8 384,157 0 132,-331-2-410,27-9-26,0 5 4,41-5 38,-5 6 59,388-27 500,-384 18-473,48-3-43,46 3-11,-17 9-16,447-25 235,-414 14 15,27-1-116,-277 12-207,632-20-126,-607 23 165,153-4 68,-4-10-18,-164 7-48,775-27 115,-477 20-49,-394 15-90,1206-30 224,-851 33-152,219 24 159,-535-22-174,213 16 84,237 45-197,-376-34-481,-97-18 280,132 22-1047,-25-2-2784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2304,'0'68'752,"0"-64"-692,0 0-1,1 0 1,-1 0 0,2 7 0,9 49 249,-9-45 46,1-2 0,0 1 1,5 15-1,-8-29-347,2 4 135,-2 1 0,1-1 0,0 0-1,-1 0 1,0 0 0,0 0 0,0 0 0,0 1 0,-1-1-1,0 0 1,1 0 0,-1 0 0,-1 0 0,1 0 0,-3 5-1,0 2 512,3-7-514,-1-1 0,1 0 1,0 0-1,-1 1 0,1-1 0,-1 0 1,0 0-1,0-1 0,0 1 0,-1 0 1,1-1-1,-3 3 0,2-3-89,1-1 0,0 0 0,-1 1 0,0-1 1,1 0-1,-1-1 0,1 1 0,-1 0 0,0-1 0,0 1 0,1-1 0,-1 0 0,-3 0 0,-60 0 573,63 0-608,-1 0-1,1 0 0,0 0 1,-1-1-1,1 0 1,-1 1-1,1-1 0,0-1 1,0 1-1,-1 0 0,1-1 1,0 0-1,0 1 1,0-1-1,1 0 0,-5-4 1,-3-2 5,-11-6-93,17 11-18,0 0 0,0 1-1,0-2 1,0 1-1,0 0 1,-4-6 0,6 6-46,0 0 1,1 0-1,0-1 1,-1 1 0,1 0-1,0 0 1,0-1 0,1 1-1,-1-1 1,1 1 0,-1 0-1,2-7 1,-1 10 135,0-18-1909,2-21 0,1 26 998,0 1 1,5-15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0 576,'-14'0'171,"14"0"-170,0 0 0,0 0 1,0 0-1,0 0 1,-1 0-1,1 0 0,0 0 1,0 0-1,0 0 1,0 0-1,0 0 0,0 0 1,0 0-1,0 0 1,0 0-1,-1 0 1,1 0-1,0 0 0,0 0 1,0 0-1,0 0 1,0 0-1,0 0 0,0 1 1,0-1-1,0 0 1,0 0-1,0 0 0,0 0 1,-1 0-1,1 0 1,0 0-1,0 0 0,0 0 1,0 0-1,0 0 1,0 0-1,0 0 0,0 1 1,0-1-1,0 0 1,0 0-1,0 0 0,0 0 1,0 0-1,0 0 1,0 0-1,0 0 0,0 0 1,0 0-1,0 1 1,0-1-1,0 0 0,0 0 1,0 0-1,0 0 1,0 11 270,0-8 800,0-3-283,0 3-144,0 7-271,0-7-65,0-3-58,0 0 154,0 0-48,243 0 3133,314 0-2484,-543 0-967,0-1 0,-1-1 0,15-3 0,-15 2-6,0 1 0,0 0 0,13 1 0,-7 1 15,-7 0-31,-1 0 1,0 0-1,13-3 0,0-5-6,-6 12 9,-15-2 3,0-1-1,0 0 1,0 0 0,0-1 0,1 1 0,-1-1 0,4 1 0,39-1 345,-43 0-427,-3 0 32,0 3 155,0 7-5,0-7 96,0-3-97,-3 0-58,-1 0-15,-1 0-60,1-1 1,-1 1-1,1 1 0,-1-1 0,1 0 0,-9 3 1,8 8 15,-6-6-96,6 6-15,-9-5-92,9-3 180,1 0-1,0 1 1,0 0-1,0 0 1,0 0 0,1 0-1,0 0 1,0 1-1,-5 8 1,1-1 26,-32 55 161,10-14-66,24-45-116,-18 33-86,1 22-2,-5 2 42,15-30 52,3-11 45,0-1 0,-13 24 0,5-19-24,-2 0 0,0-2 0,-2 0-1,-34 32 1,41-44-2,5-4 36,0 0 1,-1-1 0,-1 0-1,0-1 1,0 0 0,-12 6-1,6-6-11,-29 17 44,37-19-43,8-4-28,0-1 0,-1 0 0,1 0 0,-1-1 0,1 1 0,-1 0 0,1 0 0,-1-1 0,1 1 0,-1-1 0,0 1 0,1-1 0,-1 0 0,0 1 0,1-1 0,-4 0 0,1-1 29,0 2 1,0-1-1,0 0 1,-8 2-1,3 1 7,9-2-34,-1-1 0,0 1 1,0-1-1,0 0 0,0 1 0,0-1 0,0 0 0,0 0 0,0 0 1,0 0-1,0 0 0,0 0 0,0 0 0,0 0 0,0 0 0,0 0 1,0-1-1,0 1 0,0 0 0,0-1 0,1 1 0,-1 0 0,0-1 1,0 1-1,0-1 0,-1 0 0,2 0-7,-11-3 93,10 3-85,-1 1 0,0-1 0,1 0 0,0 1 0,-1-1-1,1 0 1,-1 0 0,1 0 0,0 0 0,0 0-1,-1 0 1,1-1 0,0 1 0,0 0 0,-1-3 0,-23-39 11,-29-72 0,37 68-37,11 31-24,-9-22 1,-13-14-1,18 20 32,8 25 8,0 0-1,0-1 1,-1 1 0,0 0-1,0 0 1,-1 0-1,-5-7 1,-3-1 40,4 5 2,1 1 0,0-1 1,-5-11-1,10 17-19,-1-2 39,0 0 0,0 0-1,-1 1 1,0 0 0,0-1 0,-9-8 0,6 7-55,4 5-12,1-1 0,-1 1 0,1-1 0,0 1 0,0-1 0,0 0 0,1 0 0,-1 0 0,0 0 0,1 0 0,0 0 0,-2-6 0,1 4 24,0 0 0,0 0 0,-1 0 0,0 1 0,0-1-1,0 1 1,0-1 0,-6-4 0,8 8-26,-1-1 0,0 0 0,1 0 1,0 0-1,-1 0 0,1 0 0,0 0 0,0-1 0,0 1 0,0 0 0,1 0 0,-1-1 0,1 1 0,-1-1 0,1 1 0,0 0 0,0-1 1,0-4-1,-3 2-2,-8-6-132,11 10 107,-1 1 0,1-1 0,0 1 0,-1-1 0,1 1 0,0-1 0,-1 0 0,1 1 0,0-1 0,0 1 0,0-1 0,-1 0 0,1 1 0,0-1 0,0 1 0,0-1 0,0 0 0,0 1 0,0-1 0,0 0 0,0 1 0,1-1 0,-1 0 1,0 1-1,1-2 0,-1 2-34,0 0 48,0 0 0,-1 0 0,1 0 1,0 0-1,0 0 0,0 0 0,0 0 0,0-1 0,0 1 0,0 0 0,0 0 0,0 0 0,0 0 0,0 0 0,0 0 0,0 0 0,0 0 0,0 0 1,0 0-1,1-1 0,-1 1 0,0 0 0,0 0 0,0 0 0,0 0 0,0 0 0,0 0 0,0 0 0,0 0 0,0 0 0,0 0 0,0 0 0,0 0 1,0 0-1,0 0 0,0-1 0,1 1 0,-1 0 0,0 0 0,0 0 0,0 0 0,0 0 0,0 0 0,0 0 0,0 0 0,0 0 0,0 0 0,0 0 0,1 0 1,-1 0-1,0 0 0,0 0 0,0 0 0,0 0 0,0 0 0,0 1 0,11-1-2591,-8 0 731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85 2816,'14'0'917,"-12"0"-565,-2 0-90,0 0 282,0-3-96,0 2-417,0 1 1,0-1 0,0 1 0,0-1 0,0 0-1,0 1 1,0-1 0,0 1 0,1-1 0,-1 1 0,0-1-1,0 1 1,0-1 0,1 1 0,-1-1 0,0 1-1,1-1 1,0 0 65,0 0 0,0 1 0,0 0 0,0-1 0,0 1 0,0 0 0,0-1 0,0 1 0,0 0 0,1 0 0,-1 0 0,0 0 0,1 0 0,-1 0-73,-1 0 0,1 0 0,-1 0 0,1 0-1,-1 0 1,1 0 0,0 0 0,-1 0 0,1 0 0,-1 0 0,1 0 0,-1-1-1,0 1 1,1 0 0,-1 0 0,1 0 0,-1-1 0,1 1 0,-1 0 0,0-1-1,1 1 1,-1 0 0,1-1 0,-1 1 0,0-1 0,0 1 0,1-1 0,-1 1-1,0 0 1,0-1 0,1 1 0,-1-1 0,0 1 0,0-1 0,0 1 0,0-1-1,0 1 1,0-1 0,0 1 0,0-1 0,0 0 0,0-2 312,0 0 37,0-24 518,-3 21-795,2 5-83,0 0 0,0 0 0,0 0 0,-1 0 0,1 0 0,-1 0 0,1 0 0,0 1 1,-1-1-1,1 0 0,-3 0 0,-30-1-32,28 1-5,0 0 13,1 1 0,0 0 0,0 0 0,-1 0 1,1 0-1,0 1 0,0 0 0,-7 1 0,-37 26 101,36-23-79,10-1-3,-3 3 5,-16-1-7,17 1-10,2-4-8,-3 2-33,5-5 44,1 1 0,-1-1 0,1 0-1,-1 0 1,1 1 0,-1-1-1,1 0 1,0 1 0,-1-1 0,1 0-1,0 1 1,-1-1 0,1 1-1,0-1 1,-1 1 0,1-1 0,0 1-1,0-1 1,0 1 0,0-1-1,-1 1 1,1-1 0,0 1 0,0-1-1,0 1 1,0-1 0,0 1-1,0-1 1,0 1 0,0-1 0,1 2-1,-1 11 93,0-13-90,0 0-1,0 1 1,0-1 0,0 0-1,0 0 1,0 0 0,0 0-1,0 0 1,0 0 0,0 0-1,0 0 1,0 0 0,0 0-1,0 1 1,0-1 0,0 0-1,0 0 1,0 0-1,0 0 1,0 0 0,0 0-1,0 0 1,0 0 0,0 0-1,0 0 1,-1 0 0,1 1-1,0-1 1,0 0 0,0 0-1,0 0 1,0 0 0,0 0-1,0 0 1,0 0 0,0 0-1,0 0 1,0 0 0,0 0-1,-1 0 1,1 0 0,0 0-1,0 0 1,0 0 0,0 0-1,0 0 1,0 0-1,0 0 1,0 0 0,0 0-1,-1 0 1,1 0 0,0 0-1,0 0 1,0 0 0,0 0-1,-1 0-5,1 0 0,-1 0 0,1 0 0,-1 0 0,1 0 0,-1 0 0,1 0 0,-1 0 0,1 0 0,-1 0-1,1 1 1,-1-1 0,1 0 0,-1 0 0,1 0 0,0 1 0,-1-1 0,1 0 0,-1 1 0,1-1 0,0 0 0,-1 1 0,1-1-1,0 0 1,-1 1 0,1-1 0,0 1 0,-1-1 0,1 1 0,0-1 0,0 1 0,0-1 0,-1 1 0,1-1 0,0 1 0,0-1-1,0 1 1,0-1 0,0 1 0,0-1 0,0 2 0,0-2 4,0 0 0,0 0 0,0 0 0,0 0 0,0 0 0,0 0 0,0 0 0,0 0 0,0 0 0,0 1 0,0-1 0,0 0 0,0 0 0,0 0 0,0 0 0,0 0 0,0 0 0,0 0-1,0 0 1,0 0 0,0 1 0,0-1 0,0 0 0,0 0 0,0 0 0,0 0 0,1 0 0,-1 0 0,0 0 0,0 0 0,0 0 0,0 0 0,0 0 0,0 0 0,0 0 0,0 0 0,0 0 0,0 0 0,0 1 0,0-1 0,1 0 0,-1 0 0,0 0 0,0 0 0,0 0 0,0 0 0,0 0 0,0 0 0,0 0 0,0 0 0,0 0 0,1 0-1,-1 0 1,0 0 0,0-1 0,0 1 0,8 0-53,-2-1-3,1 1-1,0 0 0,-1 0 0,1 0 0,-1 1 1,10 2-1,-8 2 75,19 7 88,-16-9-89,25 10 16,-17-2-96,-6-8 37,-10-3 26,-1 1 0,1-1 0,-1 1 0,0 0 0,1 0 0,-1 0-1,0 0 1,0 0 0,0 0 0,0 0 0,0 1 0,0-1 0,2 3 0,2 1 8,-2-1 17,0 0 1,-1 0 0,1 0 0,3 7 0,-6-10-18,0 0 1,0 0-1,-1 1 1,1-1-1,-1 1 0,1-1 1,-1 0-1,0 1 0,1-1 1,-1 1-1,0-1 0,0 1 1,0-1-1,0 1 0,0-1 1,0 1-1,-1-1 1,1 1-1,0-1 0,-1 0 1,-1 3-1,-1 1 55,0 0 0,-1 0 0,0-1-1,0 0 1,0 0 0,0 0 0,-1 0 0,1-1 0,-10 6 0,-13-4 215,5 6 75,-8-5 416,14 0-463,13-5-205,0 0 0,0 0 0,-1 0 0,1 0 0,0 0 0,-1 0 0,1-1 0,-7 0 0,-36 0 786,44 0-861,0 0 0,0 0 0,1 0 0,-1-1 0,0 1 0,1-1 0,-1 1 0,0-1 0,1 1 0,-1-1 0,1 0 0,-1 0 0,-1-1 0,-5-3 19,-4-1 8,10 5-41,0 0 0,-1 0 0,1 0 0,0 0-1,0-1 1,-3-2 0,4 4-52,1-1 0,0 1-1,-1-1 1,1 1 0,-1-1 0,1 0-1,0 1 1,0-1 0,-1 0-1,1 1 1,0-1 0,0 0 0,0 1-1,0-1 1,0 0 0,0 0-1,0 1 1,0-1 0,0 0 0,0 1-1,0-1 1,0 0 0,1 0-1,-1-2-204,0-13-495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1984,'-14'-14'640,"14"14"-636,0 0 1,0 0-1,0 0 1,0 0-1,-1 0 0,1 0 1,0 0-1,0 0 0,0 0 1,0 0-1,0 0 1,0 0-1,0 0 0,0-1 1,0 1-1,-1 0 1,1 0-1,0 0 0,0 0 1,0 0-1,0 0 1,0 0-1,0-1 0,0 1 1,0 0-1,0 0 1,0 0-1,0 0 0,0 0 1,0 0-1,0-1 1,0 1-1,0 0 0,0 0 1,0 0-1,0 0 1,0 0-1,0 0 0,0-1 1,0 1-1,0 0 1,1 0-1,-1 0 0,0 0 1,0 0-1,0 0 1,0 0-1,0 0 0,0 0 1,0-1-1,0 1 1,0 0-1,1 0 0,-1 0 1,0 0-1,0 0 1,1-1 58,1 0 1,-1-1 0,1 1 0,-1 0 0,1 0 0,-1 0-1,1 1 1,-1-1 0,1 0 0,0 0 0,-1 1 0,4-1 0,28-1 2000,-23 2-1513,36 0 403,-44 0-917,0 1 0,0-1-1,-1 0 1,1 1-1,0-1 1,0 1-1,0-1 1,-1 1-1,1 0 1,0 0 0,-1 0-1,1 0 1,-1 0-1,1 0 1,-1 0-1,0 0 1,1 1-1,0 1 1,15 10-65,-12-10 1,-4-3 36,0 0 0,-1 1 0,1-1 0,0 0 0,-1 1 0,1-1 0,0 0 0,-1 1 0,1-1 0,-1 1 0,1-1 0,-1 1 0,1-1 0,-1 1 0,1-1 0,-1 1 0,0 0 0,1-1 0,-1 1 0,0 0 0,1 0 0,1 5 76,3 1 20,-4-7-83,0 1 1,-1 0-1,1-1 0,-1 1 1,1 0-1,0 0 0,-1 0 1,1 0-1,-1 0 1,0 0-1,1-1 0,-1 1 1,0 0-1,0 0 1,1 0-1,-1 0 0,0 0 1,0 0-1,0 0 1,0 0-1,0 0 0,0 0 1,-1 0-1,1 0 1,0 0-1,-1 1 0,-29 45 485,28-44-485,0-1 0,0 1 0,-1 0-1,1-1 1,-1 0 0,0 1 0,0-1 0,-6 3 0,-8 8 74,-1 10 18,16-19-68,0 0 0,-1 0 0,0-1 1,0 0-1,1 1 0,-2-1 1,1 0-1,0 0 0,-6 3 0,8-6-22,0 1 0,0-1 0,0 0 0,0 1 0,0-1 0,0 1 0,0-1 0,1 1 0,-1 0 0,0-1 0,0 1 0,0 0 0,1-1 0,-1 1 0,0 0 0,0 1 0,2-1 3,-1 0 1,1 0-1,0-1 1,-1 1-1,1 0 1,0 0-1,0-1 1,-1 1-1,1-1 1,0 1-1,0 0 1,0-1-1,0 0 1,0 1-1,0-1 1,1 1-1,1 1 23,1 0 1,0 0-1,-1-1 1,1 1-1,0-1 1,0 0-1,0 0 0,0-1 1,0 1-1,7 0 1,87-1 583,-93-1-588,-1 1 0,1 1 0,-1-1 0,8 2 0,-10-1-34,0 0 1,0 0 0,0 0 0,0 0 0,0 1-1,-1-1 1,1 0 0,0 1 0,1 1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2656,'0'0'837,"0"-2"-501,0-9-26,0 8 447,0 3-144,0 0 214,0 0-289,0 0-159,0 0-134,3 0 91,1 0-240,-1 0-29,-1 0-1,0 0 1,1 0-1,-1 0 0,1 0 1,-1 0-1,1 1 0,3 1 1,-3 0 7,1 0 1,0-1 0,-1 1-1,1-1 1,0 1 0,0-1-1,0 0 1,0-1 0,0 1-1,7-1 1,546 0 2282,-556 1-2350,-1-1-1,1 0 0,-1 0 1,1 0-1,-1 0 1,1 0-1,0 0 0,-1 0 1,1 0-1,-1 0 0,1 0 1,-1 0-1,1 0 1,-1 0-1,1-1 0,-1 1 1,1 0-1,-1 0 0,1-1 1,-1 1-1,1 0 1,-1 0-1,0-1 0,1 1 1,-1 0-1,1-1 0,-1 1 1,0-1-1,1 1 1,-1-1-1,0 1 0,0-1 1,1 1-1,-1-1 0,0 1 1,0-1-1,0 1 1,1-1-1,-1 1 0,0-1 1,0 1-1,0-1 1,0 1-1,0-1 0,0 0 1,-3-5 78,0 3-146,-10-10-2513,-1-1 964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2816,'-15'-1'131,"-19"1"2250,34 0-2326,-1 0-1,0 0 1,1 0 0,-1 1-1,0-1 1,1 0-1,-1 0 1,0 0-1,1 0 1,-1 1 0,0-1-1,1 0 1,-1 1-1,1-1 1,-1 0-1,0 1 1,1-1 0,-1 1-1,1-1 1,-1 1-1,1-1 1,0 1-1,-1-1 1,1 1 0,-1 0-1,1-1 1,0 1-1,0-1 1,-1 1-1,1 0 1,0-1 0,0 1-1,0 0 1,-1 11 636,1-9-635,0 0-1,0-1 0,0 1 1,0-1-1,0 1 0,1-1 0,-1 1 1,2 3-1,1 0 7,-2-3-37,0 0 1,0-1-1,0 1 1,-1 0-1,1 0 1,-1 4-1,-4 13 163,0-5-72,3-4-52,0 0 1,0 14-1,2-12 26,-4 23 0,-8 13 44,5 0 20,1-23-98,2-16-6,1 0 0,1 0 0,-1 16 0,1-18-48,1-1 0,-1 1 0,-1-1 0,0 1-1,-4 12 1,4-15-18,-1 14-53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1918 2496,'-30'0'1419,"27"0"-550,0-3-171,-3-5-160,0-1-1,1 0 0,-5-11 1,10 20-533,-1-2 49,0 0-1,1 0 1,-1 0 0,1 0-1,0 0 1,-1 0 0,1 0-1,0 0 1,0 0-1,1-3 1,-1-5 156,0 2-117,-1 0-1,-1 0 1,-3-13-1,3 13-40,0-1-1,0 1 1,0-18-1,2-45 29,1 49-59,1 0 1,0 0-1,9-29 0,5-72 1,1-8 52,16-31-95,-27 127 3,4-52 0,-7 48 17,8-35 11,-9 9 28,1-17 63,2 45 20,-1 12 67,1-44-1,-4 51-87,0 0 0,8-35 0,-7 44-69,0-25 91,-2 24-92,1 0 1,2-18-1,-1 15-44,26-103-132,-9 56 141,-5 13 10,35-75 0,-40 100 49,-7 16-59,1-1 0,-1 1-1,1 0 1,7-9 0,-9 13 9,0 0-1,1 1 1,-1-1 0,1 1 0,-1 0 0,1-1-1,-1 1 1,1 0 0,0 0 0,0 0-1,0 0 1,-1 0 0,1 1 0,0-1-1,0 0 1,0 1 0,0 0 0,0-1-1,0 1 1,3 0 0,-1 0-6,0 1 1,1-1-1,-1 1 1,0 0-1,0 0 0,0 0 1,0 1-1,-1-1 1,8 5-1,-8-5 18,0 1 0,0 0-1,0 0 1,0 1 0,0-1 0,0 1 0,0-1-1,-1 1 1,1 0 0,-1 0 0,0 0 0,0 0-1,2 4 1,6 8 78,-8-11-65,1 0 1,-1 0-1,0 1 1,0-1-1,-1 0 1,1 1 0,-1-1-1,0 1 1,0-1-1,-1 1 1,1 0-1,-1-1 1,0 8-1,-1-4-7,-1-1-1,1 0 1,-1 0-1,0 0 1,0 0-1,-1 0 1,0-1-1,-5 8 0,2-3 20,-1-1 0,0-1 0,-1 1 0,0-1 0,-1-1-1,1 1 1,-2-1 0,1-1 0,-1 0 0,-17 9 0,14-9 40,-1-1 0,0 0 1,-24 5-1,-28 6-177,37-13 16,12-2-246,17 2 171,11 2 55,-9-5 87,0 0 1,1 0 0,-1-1-1,1 1 1,-1-1-1,1 0 1,-1 1 0,1-1-1,4-1 1,10 3-19,8 8-44,16-4 27,-6 5-10,0-4 5,-28-6 50,0 0 1,0 0-1,0 1 1,-1 0-1,1 1 1,0-1-1,-1 1 1,0 1 0,0-1-1,8 6 1,-7-4-4,0 1 1,-1 0 0,0 0-1,0 1 1,0-1 0,-1 1-1,0 1 1,0-1 0,5 12-1,-10-18 11,1 1 0,-1-1 0,0 1 0,1 0 0,-1-1 0,0 1 0,0 0 0,0-1 0,0 1 0,-1-1 0,1 1 0,0 0 0,-1 1 0,-1 6 55,-1 0 0,0 0 0,0 0 0,-1 0 1,0 0-1,-10 14 0,-3-2 255,0 0-1,-1-1 1,-39 32 0,49-46-307,5-3 6,0 0 0,-1 0 0,0 0 0,0-1 0,1 0 0,-9 4 0,4-4 51,1-1 0,-1 0 0,-7 1 0,-5 0 75,0 2 41,-24 7 0,-6 1 76,31-10-158,-29-1-1,33-1-66,13 0-70,0 0 0,1 0 0,-1 0-1,0 0 1,1-1 0,-1 1 0,1 0 0,-1-1-1,0 1 1,1-1 0,-1 0 0,1 1-1,-1-1 1,1 0 0,0 0 0,-1 0 0,1 0-1,0 0 1,-2-2 0,2 2-3,1 1 22,0 0 1,0 0-1,0 0 0,-1 0 1,1 0-1,0 0 1,0 0-1,0 0 0,0 0 1,0 0-1,0-1 0,0 1 1,0 0-1,0 0 1,-1 0-1,1 0 0,0 0 1,0 0-1,0 0 1,0 0-1,0-1 0,0 1 1,0 0-1,0 0 0,0 0 1,0 0-1,0 0 1,0 0-1,0-1 0,0 1 1,0 0-1,0 0 0,0 0 1,0 0-1,0 0 1,0 0-1,0-1 0,0 1 1,0 0-1,0 0 1,0 0-1,0 0 0,1 0 1,-1 0-1,0 0 0,0 0 1,0-1-1,0 1 1,0 0-1,0 0 0,0 0 1,0 0-1,0 0 0,1 0 1,-1 0-1,0 0 1,16-14-2846,14-2 848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51 3328,'0'-2'104,"0"1"0,0-1 1,1 0-1,-1 0 0,0 1 1,1-1-1,-1 1 0,1-1 1,0 0-1,-1 1 0,1-1 0,0 1 1,0-1-1,0 1 0,0 0 1,0-1-1,3-1 0,-4 3-58,0-1 0,0 1 0,1 0-1,-1-1 1,0 1 0,1 0 0,-1 0 0,0-1 0,0 1-1,1 0 1,-1 0 0,1 0 0,-1-1 0,0 1 0,1 0-1,-1 0 1,0 0 0,1 0 0,-1 0 0,1 0 0,-1 0-1,0 0 1,1 0 0,-1 0 0,1 0 0,-1 0 0,0 0-1,1 0 1,-1 0 0,0 0 0,1 1 0,-1-1-43,0 0 1,0 0-1,0 0 1,0 0-1,1 0 1,-1 0-1,0 0 1,0 0-1,0 0 1,0 0-1,0 0 1,0 0-1,0 0 1,0 0-1,0 0 1,0 0-1,0 0 1,0 0-1,0 0 1,1 0-1,-1 0 1,0 0-1,0 0 1,0 0-1,0 0 1,0 0-1,0 0 1,0 0-1,0 0 1,0 0-1,0 0 1,0 0-1,0 0 1,0 0-1,0 0 1,0 0-1,0-1 1,0 1-1,1 0 1,-1 0-1,0 0 1,0 0-1,0 0 1,0 0-1,0 0 1,0 0-1,0 0 1,0 0-1,0 0 1,0 0 0,0 0-1,0 0 1,0 0-1,0-1 1,0 1-1,0 0 1,0 0-1,0 0 1,0 0-1,0 0 1,0 0-1,0 0 1,0 0-1,0 0 1,0 0-1,0 0 1,0 0-1,-1 0 1,1-1-1,-8-9 792,8 9-774,-1 1 0,1-1 0,-1 1 0,1 0 0,-1-1 0,1 1 0,-1 0 0,0 0 0,1 0 1,-1-1-1,1 1 0,-1 0 0,0 0 0,1 0 0,-1 0 0,1 0 0,-1 0 0,0 0 0,1 0 0,-1 0 0,1 0 0,-1 0 1,0 1-1,1-1 0,-1 0 0,1 0 0,-1 1 0,1-1 0,-1 0 0,0 1 0,0 0 35,-29 16 129,24-12-161,0-1 1,0-1-1,-1 1 0,1-1 0,-15 4 1,9-4-29,2-1-8,0 1 0,-18 7 0,25-8 13,0-1-1,0 1 0,1-1 0,-1 1 0,1 0 0,-1 0 0,1 1 1,0-1-1,-1 0 0,1 1 0,0-1 0,1 1 0,-3 4 0,3-6 2,1-1 0,-1 1 0,1 0 0,0-1 0,-1 1 0,1 0 0,0-1 0,0 1 0,0 0 0,0 0 0,-1-1 0,1 1 0,0 0 0,0-1 0,0 1 0,0 0 0,1 0 0,-1-1 0,0 1 0,0 0 0,0-1 0,1 1 0,-1 0 0,0-1 0,1 1 0,-1 0 0,0-1 0,1 1 0,-1-1 0,1 1 0,-1 0 0,1-1 0,-1 1 0,1-1 0,-1 0 0,1 1 0,0-1 0,0 1 0,3 1 9,0-1 0,0 1-1,0-1 1,1 0 0,5 1 0,-1 0 17,41 15-34,-18-4-63,0-1 20,18 6 56,-38-15 5,-8-3-10,0 1 1,0 0 0,0 1 0,0-1 0,0 1 0,-1-1-1,1 1 1,5 4 0,-6-4-54,1 0 110,-1 0 1,0 0-1,0 0 0,0 1 0,4 4 0,-6-6-31,0 0-1,-1-1 1,1 1-1,-1 0 1,0-1-1,1 1 1,-1 0-1,0 0 1,1 0-1,-1-1 1,0 1-1,0 0 1,1 0 0,-1 0-1,0 0 1,0-1-1,0 1 1,0 0-1,0 0 1,0 0-1,-1 0 1,1-1-1,0 1 1,0 0-1,-1 0 1,1 0-1,0-1 1,-1 1-1,1 0 1,-1 0 0,1-1-1,-1 1 1,1 0-1,-1-1 1,1 1-1,-2 0 1,-3 3 124,-1 1 1,0-1-1,0-1 1,0 1-1,-1-1 0,-7 3 1,2-1 119,-1-1 0,-21 4-1,21-6-62,-23-1 0,26-1-97,-1 0-1,-15 3 0,12 1-26,-10 0 12,-7-9-39,19 2-42,-24 0 22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2240,'-12'0'880,"21"0"-485,-3 3 293,-1 1-456,1 0 1,0 0 0,1-1-1,-1 0 1,0 0 0,1-1-1,11 3 1,-3 0 33,7 6 81,-8-7-225,-11-4-101,-1 0 1,1 1 0,-1 0 0,0-1 0,1 1 0,-1 0 0,0 0 0,0 1 0,1-1 0,3 3 0,-6-3-7,1-1 1,-1 1 0,0-1 0,1 1-1,-1-1 1,0 1 0,1-1-1,-1 1 1,0 0 0,0-1 0,0 1-1,1-1 1,-1 1 0,0 0-1,0-1 1,0 1 0,0 0 0,0-1-1,0 1 1,0 0 0,0-1-1,-1 1 1,1-1 0,0 1 0,0 0-1,-1 0 25,1 31 978,0-32-1014,0 1-1,0-1 0,0 0 1,0 0-1,0 0 0,0 0 0,0 0 1,0 0-1,0 0 0,0 0 0,0 0 1,0 0-1,0 1 0,0-1 1,0 0-1,0 0 0,0 0 0,0 0 1,0 0-1,0 0 0,0 0 0,0 0 1,1 0-1,-1 0 0,0 1 1,0-1-1,0 0 0,0 0 0,0 0 1,0 0-1,0 0 0,0 0 0,0 0 1,0 0-1,0 0 0,0 0 1,0 0-1,1 0 0,-1 0 0,0 0 1,0 0-1,0 0 0,0 0 0,0 0 1,0 0-1,0 0 0,0 0 1,0 0-1,0 0 0,1 0 0,-1 0 1,0 0-1,0 0 0,0 0 0,0 0 1,0 0-1,158 0 909,-89 0-3845,-36 0 1093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1 416,'-22'5'43,"8"-2"15,-23 8 1,18-5-16,8-3 257,0 0 0,0 1 0,1 0 0,-1 1 0,1 0 0,0 1 0,-9 7 0,8-6 286,-20 10 0,-20 11 322,44-23-787,0 0 0,0 1 1,1 0-1,-10 12 0,-29 43 350,31-39-318,-20 28 261,-27 56 0,17-9 567,-57 191 1,92-255-864,0 0 0,3 1 1,0 0-1,2 0 0,2 1 1,1-1-1,2 1 0,1-1 0,2 0 1,13 57-1,-6-49 87,21 53 1,-25-78-140,1-1 1,0 0 0,2 0-1,-1-1 1,2 0-1,16 18 1,-3-9 198,49 38-1,-72-60-257,23 16 35,1 0 0,0-2-1,1-1 1,29 13 0,-7-9-285,66 17 0,96 16-210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3488,'14'-14'1115,"-3"9"-673,-11 5-442,5-2 62,1 0 1,0 1-1,-1-1 0,1 1 0,7 0 1,-7 2 84,1-1 1,-1 1 0,9 3 0,-3-1 76,-2-2-90,-1 2 0,0-1 0,0 1 0,0 1 0,-1-1 0,1 2 0,10 6 0,-13-8-80,14 8 120,1 1 0,-2 1 0,0 0 1,0 2-1,25 25 0,-18-6 90,-1 0-1,39 73 0,-46-75-136,2 3 8,-2 0 0,23 67 0,-33-76-81,-1 1 1,-2-1-1,0 1 0,-2 0 1,0 34-1,-5-27-19,0-1 0,-3-1 0,0 1 0,-3 0 0,0-1-1,-2-1 1,-1 0 0,-2 0 0,-1-1 0,-20 33 0,21-45-4,0 0 0,-1-1 0,-30 28 0,-51 33 528,83-69-469,-6 5 13,-4 4 75,-42 24 0,43-32-91,-1-1-1,-25 8 1,30-12-48,-70 28 121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17 2976,'0'0'971,"0"0"-603,-3-3-70,-5-8 321,13 8-198,-5 3-238,-13 0 749,11 1-897,-1-1 1,1 1 0,0-1-1,-1 1 1,1 0 0,0 0-1,0 0 1,0 0 0,0 0-1,0 1 1,0-1 0,0 0-1,0 1 1,0 0-1,1-1 1,-3 4 0,-6 6 189,-12 20 0,9-13-119,-7 7 139,11-14-120,1 0-1,-15 24 1,14-15 25,-10 34 0,12-29-87,3-17-40,2 0 1,-1 0-1,1 0 1,1 0-1,-1 1 1,1-1-1,1 1 0,0-1 1,1 13-1,10 15 15,-10-32-25,0 0 0,0 0 1,0 0-1,1 0 0,2 6 1,-2-8 3,0 0 0,-1 0 0,1 0 0,0-1 0,0 1 0,0-1-1,0 1 1,1-1 0,-1 0 0,3 2 0,-1-1 5,-1 0 0,1 0 0,-1-1 0,1 1 0,0-1 0,0 0 0,-1 0 0,1 0 0,0 0 0,0-1 0,0 1 0,0-1 0,0 0 0,0 0 0,5-1 0,26-10 96,-20 8-85,14-3 24,-25 4-48,0 0 0,0 0 0,0-1-1,7-5 1,-2 1-5,-3 2-14,0 0 1,0 0-1,0 0 0,0-1 0,-1 1 0,9-13 0,16-18-11,-25 25-29,-4 8 32,0 1 0,0 0 0,0 0 0,1-1 0,-1 1 0,3-3 0,2 19-526,-1-5 526,0 0 0,11 13 0,4 6 152,-17-23-132,2 3 88,1 0-1,9 9 0,-13-14-64,0-1 0,1 0 0,0 0 0,-1 0 0,1 0-1,0 0 1,0-1 0,0 1 0,0-1 0,7 2 0,-8-2-9,1-1 1,0 1-1,0-1 1,0 0-1,0 0 1,-1 0-1,1 0 1,0 0 0,0-1-1,0 1 1,-1-1-1,1 0 1,0 0-1,4-2 1,0-1 46,0 0-1,-1-1 1,11-8 0,-2 1 94,-9 7-96,1 0 0,-1 0 0,0 0-1,-1-1 1,0 0 0,9-12 0,-12 15-38,0-1 0,0 0 0,0 1 0,0-1-1,-1 0 1,1 0 0,-1 0 0,0 0 0,-1 0-1,1-1 1,-1 1 0,1 0 0,-1 0-1,-1 0 1,1-1 0,-2-5 0,-1-4 28,-1 0 1,-1 1-1,-10-22 1,-7-17-240,18 44-79,3 7 178,0-1-1,0 0 1,0 1-1,0-1 0,0 0 1,0 0-1,1 1 1,-1-1-1,1 0 1,0 0-1,-1 0 1,1 0-1,0 0 0,0 0 1,0 0-1,0 0 1,1 0-1,0-3 1,12-12-3378,4 1 998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2496,'0'0'784,"-3"3"-464,1-1-210,-1 0 0,1 1 0,0-1 0,-1 1 0,1-1 0,0 1 0,0 0 0,1 0 0,-1 0 0,0 0 0,1 0-1,0 0 1,0 0 0,0 0 0,0 1 0,0-1 0,1 0 0,0 1 0,-1-1 0,1 4 0,-1 17 769,-6 31-1,4-31-370,-2 35 0,5-39-370,2 62 780,-1-73-801,0 0 1,0 0-1,1-1 0,0 1 1,1-1-1,4 12 1,-5-15-43,1-1 0,0 0 0,-1-1 0,1 1 0,0 0 1,1-1-1,-1 0 0,1 1 0,-1-1 0,1-1 0,6 4 1,0 0 73,1-1 0,22 8 0,-17-9-21,0 0 1,1-1-1,-1 0 1,0-1-1,32-1 0,-8-4 191,51-9 0,57-21 56,-99 20-318,-17 5-28,34-9 17,10-15 1,-57 23-36,-2 2-2,0-1 10,31-18 1,21-28 55,-9 13-480,-54 35 11,0-1 0,0 1 1,0-1-1,8-14 1,19-28-1063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0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2560,'0'0'832,"3"3"-517,-2-2-261,0 1 0,1-1 0,-1 1 0,0 0 0,0-1 0,0 1 0,-1 0 0,1 0 0,0-1 0,-1 1 0,1 0 1,0 3-1,0 26 1423,-1-22-967,1 0 1,1 15-1,0-13-305,0-4-50,0 0 1,-1 1-1,0 11 1,-9 60 1001,5 18-417,1 3-360,-6-38-145,-19 71 0,18-90-102,-76 293 635,70-285-735,5-13-195,-2 0 0,-19 40 0,-10-7-2446,36-59 2129,0 0-1,1 1 1,-4 15 0,8-28 476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50 100 1472,'-13'0'475,"10"0"-283,3 0 21,0 0 368,0 0-175,0 0-70,0 0-144,0 0-70,3 0-20,-3 0-94,1 0 0,-1 0 0,1 0 0,-1 0 0,1 0 0,-1 0 0,1 0 0,-1 0 0,1 0 0,-1 0 0,1 0 0,-1 1 0,1-1 0,-1 0 0,1 0 0,-1 1 0,1-1 0,-1 0 0,0 1 0,1-1 0,-1 0 0,0 1 0,1-1 0,-1 0 0,0 1 0,1-1 0,-1 1 0,0-1 0,0 1 0,1-1 0,-1 1 0,0-1 0,0 1 0,0-1 0,0 1 0,0-1 0,0 1 0,1-1 0,-1 1 0,0-1 0,-1 2 0,1 0 264,3 1-80,-1-2-153,-1 1 0,1-1 1,-1 0-1,1 0 0,0 0 1,-1 0-1,1 0 1,0-1-1,0 1 0,0 0 1,-1-1-1,5 1 1,29 1 799,-33-2-825,0 0 6,1 0 0,0 0 0,-1 0 1,1 0-1,-1 0 0,1-1 0,0 1 0,-1-1 1,1 0-1,-1 1 0,0-1 0,1 0 1,-1-1-1,0 1 0,1 0 0,-1-1 0,0 1 1,3-4-1,-4 4-15,0 0 1,1-1 0,-1 1-1,0 0 1,1 0-1,-1 0 1,0 0 0,1 0-1,0 0 1,-1 0-1,1 0 1,-1 1 0,1-1-1,0 0 1,0 1-1,-1 0 1,1-1 0,0 1-1,2 0 1,-2 0 5,-1 0 1,1 0-1,0-1 1,-1 1 0,1 0-1,0-1 1,0 1-1,-1-1 1,1 0-1,-1 0 1,1 1-1,-1-1 1,1 0 0,-1 0-1,1 0 1,-1-1-1,2-1 1,-3 3-5,1 0 0,-1-1 0,0 1 0,1 0 0,-1 0 0,0-1 0,1 1 0,-1-1 0,0 1 0,0 0 1,0-1-1,1 1 0,-1-1 0,0 1 0,0 0 0,0-1 0,0 1 0,0-1 0,1 1 0,-1-1 0,0 1 0,0-1 0,0 1 0,0 0 0,-1-1 1,1 0-1,1-4 31,3 1-2,-3 4-35,-1 0-1,0 0 1,0 0 0,0 0 0,0 0-1,0 0 1,1-1 0,-1 1 0,0 0-1,0 0 1,0 0 0,0 0 0,0 0 0,0 0-1,0 0 1,1-1 0,-1 1 0,0 0-1,0 0 1,0 0 0,0 0 0,0 0-1,0-1 1,0 1 0,0 0 0,0 0-1,0 0 1,0 0 0,0 0 0,0-1-1,0 1 1,0 0 0,0 0 0,0 0-1,0 0 1,0-1 0,0 1 0,0 0 0,0 0-1,0 0 1,0 0 0,-1 0 0,1 0-1,0-1 1,0 1 0,0 0 0,0 0-1,0 0 1,0 0 0,-1 0 0,-4-9 4,3-5 0,2 11-69,-3 1 38,-24-26 47,26 28-22,0-1-1,1 1 1,-1 0-1,1-1 1,-1 1-1,0 0 1,1-1-1,-1 1 0,0 0 1,1 0-1,-1 0 1,0-1-1,1 1 1,-1 0-1,0 0 1,1 0-1,-1 0 1,0 0-1,1 0 1,-1 0-1,0 1 1,0-1-1,0 0 1,-2 1 0,-16-1 59,6 2-20,-36 26-118,35-23 122,6 9 17,-2-6-6,8-7-36,0 1 1,0 0-1,0-1 1,0 1-1,1 0 1,-1 0-1,0 1 1,1-1-1,0 0 1,-2 4-1,-27 40 394,27-42-386,1 0 0,0 0-1,0 0 1,0 0 0,1 0 0,-1 0-1,1 1 1,0-1 0,0 0 0,1 1-1,0-1 1,-1 1 0,1-1 0,1 6 0,-1 3 83,0-9-73,0-1-1,1 1 1,-1-1 0,1 1-1,0 0 1,-1-1 0,2 1-1,-1-1 1,0 0 0,1 1-1,-1-1 1,1 0 0,0 0-1,0 0 1,0 0 0,1 0-1,-1-1 1,1 1 0,4 3-1,-5-4-9,0 0 0,0-1 0,0 1 0,1-1 0,-1 0 1,0 1-1,1-1 0,-1 0 0,1 0 0,-1-1 0,1 1 0,-1 0 0,4-1 0,36 1 220,-22-1-163,-14-1-72,1 0-1,-1 1 1,0-2 0,0 1 0,6-3 0,-7 2-153,0 1 0,1-1 0,-1 1 0,10-1 0,21 2-2759,-20 0 1500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1888,'0'12'698,"0"-24"407,0 12-556,0 0 150,0 0-219,0 0 26,0-3-181,0 3-313,0 0 0,0-1-1,0 1 1,0-1-1,0 1 1,0-1-1,0 1 1,-1-1-1,1 1 1,0-1-1,0 1 1,0-1-1,0 1 1,-1-1-1,1 1 1,0 0-1,-1-1 1,1 1-1,0-1 1,0 1-1,-1 0 1,1-1-1,-1 1 1,1 0-1,0-1 1,-1 1 0,1 0-1,-1 0 1,0-1-1,-18 0 170,13 1-180,4 0 0,0 0-1,0 0 1,0 1-1,1-1 1,-1 0-1,0 1 1,0 0-1,1-1 0,-1 1 1,0 0-1,1 0 1,-3 1-1,3-1 0,-1 0 0,1 0 0,-1 0 0,0 0 0,1-1 0,-1 1 0,0 0 0,0-1 0,0 0 0,0 1 0,1-1 0,-3 0 0,2 0 0,0 0 0,1 1 0,-1-1 0,0 0 0,0 1 0,1-1 0,-1 1 0,1-1 0,-1 1 0,0 0 0,1 0 0,-1 0 0,-1 1 0,-5 3 0,-3 0 4,9-5-1,1 0 0,0 1 0,0-1 0,0 1 0,0-1 0,0 1 0,0 0 0,0-1 0,0 1 0,0 0 0,0 0 0,0-1 0,0 1 0,0 0 0,0 0 0,1 0 0,-2 2 0,-4 11 56,-1-9 26,7-5-82,0 0 0,-1 0 0,1 0 0,-1 1 0,1-1 0,0 0 0,-1 0 0,1 1 0,0-1 0,-1 0-1,1 1 1,0-1 0,0 0 0,-1 1 0,1-1 0,0 0 0,0 1 0,-1-1 0,1 1 0,0-1 0,0 0 0,0 1 0,0-1 0,0 1 0,0-1-1,0 1 1,0-1 0,0 0 0,0 1 0,0 0 0,3 5-67,1-2 35,-2-2 28,0 1 0,0 0 0,1-1 1,0 0-1,-1 0 0,1 0 0,0 0 0,5 3 0,5-1 17,-8-4 12,-1 2-1,0-1 0,0 0 0,0 1 1,0 0-1,0 0 0,3 3 0,17 6 74,-19-10-91,-1 1 0,1 0 0,-1 0 0,0 1 1,0-1-1,0 1 0,5 4 0,8 6-122,-10-9 71,-7-4 46,1 0 0,-1 0 0,1 0 0,-1 0 0,1 1 0,-1-1 0,1 0 0,-1 0 0,1 1 0,-1-1 0,1 0 0,-1 1 0,0-1 0,1 0 0,-1 1 0,0-1 0,1 1 0,-1-1 0,0 1 0,0-1 0,1 1 0,-1-1 0,0 1 0,0-1 0,0 1 0,0-1 0,1 1 0,-1-1 0,0 1 0,0-1 0,0 1 0,0-1 0,0 1 0,0-1 0,-1 1 0,1-1 0,0 1 0,0 6 75,0-5-2,1 0-1,-1 0 1,0 0-1,0 0 1,-1 0 0,1 0-1,0-1 1,-1 1-1,1 0 1,-2 3-1,-11 0 457,-4 4-63,10-4-102,0-1 0,-14 5 0,-7-3-118,12 0-168,15-5-84,-1 0 0,1 0 0,-1-1 0,0 1 0,1 0 0,-1-1 0,0 1 0,1-1 0,-1 0 0,0 0 0,1 0-1,-1 0 1,0 0 0,0 0 0,1 0 0,-1 0 0,-3-1 0,4 0 4,0 1 1,0 0-1,0-1 0,-1 1 1,1-1-1,0 0 0,0 1 0,0-1 1,0 0-1,0 0 0,0 1 1,0-1-1,-1-2 0,-4-3 170,-7-7-45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 2976,'-13'0'971,"10"0"-603,3 0-70,0 0 321,0 0-198,0 0-37,-3 0-117,1 0-229,1 0 0,-1 1 0,0-1 0,0 1 1,1-1-1,-1 1 0,0 0 0,1 0 0,-1-1 0,-2 3 0,-5 3 87,-1-1 79,0 1 1,-11 8 0,12-7-197,-1 0 1,-12 5 0,9-4 52,0 0 0,1 1 0,0 0 0,0 1 0,1 0 1,-18 21-1,0-1 55,-3 5 72,2 2 0,-44 68 0,63-88-91,-6 8 95,1 0 0,-18 44-1,28-56-106,2 2 0,-1-1 0,2 0-1,0 1 1,1 0 0,0-1 0,1 18-1,6 32 277,-2-35-199,-1-7-59,-2-8-8,2 0 1,5 24-1,-2-23-10,1 1-1,1-1 0,0 1 1,1-2-1,1 1 1,11 13-1,4 3 205,43 43-1,31 13 294,-60-46-577,-32-37-121,0 0 0,-1 0 0,10 3 1,19 12-1230,-7-2-1668,-8-1 885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1664,'0'0'528,"2"0"-325,9 0-38,-11 0-159,0 0 1,1-1-1,-1 1 1,0 0-1,0 0 1,0 0-1,0 0 1,0 0-1,0 0 0,0 0 1,0 0-1,0 0 1,0 0-1,1 0 1,-1 0-1,0 0 1,0 0-1,0 0 1,0 0-1,0 1 0,0-1 1,0 0-1,0 0 1,0 0-1,0 0 1,0 0-1,1 0 1,-1 0-1,0 0 1,0 0-1,0 0 1,0 0-1,0 0 0,0 0 1,0 0-1,0 0 1,0 1-1,0-1 1,0 0-1,0 0 1,0 0-1,0 0 1,0 0-1,0 0 0,0 0 1,0 0-1,0 0 1,0 0-1,0 1 1,0-1-1,0 0 1,0 0-1,0 0 1,0 0-1,0 0 0,0 0 1,0 4 96,0-1-33,-1-1 0,1 1-1,0-1 1,1 1 0,-1-1-1,0 1 1,1-1 0,1 4 0,3 3 82,-4-8-103,0 0 0,0 1 0,0-1-1,-1 1 1,1 0 0,0-1 0,-1 1 0,1 0 0,-1-1 0,1 1-1,-1 0 1,0-1 0,0 1 0,0 3 0,1 0 26,-1 1 1,1-1-1,1 0 0,2 10 1,-2-9-53,0 0 1,-1 0-1,1 0 0,-1 0 1,0 7-1,-1 118 654,0-127-637,-1-1 0,1 1 0,-1-1-1,1 0 1,-1 1 0,0-1 0,-1 0-1,1 1 1,0-1 0,-3 3 0,2-2 61,-1 1 278,1-2-91,-8 4-156,10-7-130,0 0-1,0 0 0,-1 0 0,1 0 0,0 0 1,0 0-1,0 0 0,-1 0 0,1 0 1,0 0-1,0 0 0,0 0 0,0 0 1,-1 0-1,1-1 0,0 1 0,0 0 1,0 0-1,0 0 0,-1 0 0,1 0 1,0-1-1,0 1 0,0 0 0,0 0 1,0 0-1,0-1 0,0 1 0,-1 0 0,1 0 1,0 0-1,0-1 0,0 1 0,0 0 1,0 0-1,0 0 0,0-1 0,0 1 1,0 0-1,0 0 0,0 0 0,0-1 1,0 1-1,1 0 0,-1 0 0,0 0 1,0-1-1,-3-4 47,2 3-45,0 1 0,-1-1 1,1 1-1,0-1 0,0 1 0,0-1 1,0 0-1,0 1 0,0-1 1,1 0-1,-1 0 0,1 1 0,-1-1 1,1 0-1,-1 0 0,1 0 1,0 0-1,0 0 0,0 0 0,0 0 1,0 0-1,1 0 0,-1 1 1,1-1-1,0-4 0,14-19-100,-2 4-105,-8 10 126,-4 9 87,0-1 0,0 1 0,0 0-1,0 0 1,1-1 0,-1 1 0,1 0 0,2-2 0,29-39 63,-17 32-106,-9 1 9,-6 8 17,0 1 0,0-1 1,1 1-1,-1-1 0,0 1 0,1 0 0,-1 0 0,1-1 1,-1 1-1,1 0 0,-1 0 0,1 0 0,0 0 0,0 1 0,-1-1 1,4 0-1,1-1-1,-2-1 1,1 1-1,0-1 1,0 0-1,-1 0 1,1 0-1,-1 0 1,5-5-1,-7 6 34,0 0 0,-1 1 0,1-1-1,1 1 1,-1 0 0,0-1 0,0 1 0,0 0-1,1 1 1,-1-1 0,0 0 0,1 1 0,2-1-1,8-3 111,3-1 171,-13 3-254,1 1 1,-1 0 0,1 0-1,0 0 1,-1 0 0,1 0 0,-1 1-1,5 0 1,4 0 102,-9 1-114,0-1 0,0 0 0,0 1-1,0-1 1,0-1 0,0 1 0,0 0 0,0-1 0,0 0 0,4-1 0,2-3-9,-8 4-28,0 0 0,1 0-1,-1 0 1,1 0-1,0 1 1,-1-1-1,1 0 1,0 1-1,-1-1 1,1 1 0,0 0-1,-1-1 1,1 1-1,3 0 1,41 0 874,-29 0-582,-17 0-212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3488,'33'-16'1280,"-33"16"-992,16-16-64,0 16 928,1 0-672,-1-17 416,1 17-512,-1 0 160,17 0-320,-17-16-128,17 16-64,-33 0-960,33 0 512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2912,'46'0'2139,"-43"0"-1734,-3 0-59,0 0 188,-3 3-182,-16 9-18,15-10-220,-1 1 1,1-1-1,0 1 1,-6 5-1,-14 18 207,19-20-280,0-1 0,0 1-1,-1-1 1,0 0 0,-12 8 0,7-7-2,8-4-31,0-1-1,0 1 1,1-1-1,-1 1 1,0 0-1,1 0 1,-1 0 0,1 1-1,0-1 1,-4 5-1,-11 26 9,17-31-18,-1-1 0,1 1 0,-1-1 0,1 1 0,-1-1 0,1 1 0,0 0 0,0-1 0,0 1 0,0-1 0,0 1 0,0 0 0,0-1 0,0 1 0,1-1 0,-1 1 0,1-1 0,-1 1 0,1-1 0,-1 1 0,1-1 0,0 1 0,1 1 0,3 3-11,-1-1 0,1 1 1,11 9-1,-3-4 6,-2 0 75,-4-5 66,-2-1 1,1 1 0,-1 0-1,7 9 1,-12-14-122,1-1 0,-1 0 0,0 1 0,0-1 0,1 0 0,-1 1 1,0-1-1,0 0 0,0 1 0,0-1 0,1 0 0,-1 1 0,0-1 0,0 1 0,0-1 0,0 0 0,0 1 0,0-1 0,0 1 0,0-1 0,0 0 0,0 1 1,0-1-1,0 1 0,-1-1 0,1 0 0,0 1 0,0-1 0,0 0 0,0 1 0,-1-1 0,1 0 0,0 1 0,0-1 0,-1 0 0,1 1 0,0-1 1,-1 0-1,1 0 0,0 1 0,-1-1 0,1 0 0,0 0 0,-1 0 0,1 0 0,0 1 0,-1-1 0,0 0 0,-5 3 248,1 8 86,-9-5 165,-19 21 37,1-10-426,28-16-124,0 0 1,0 0-1,-1 0 1,1-1-1,0 1 1,0-1-1,0 0 1,0 0-1,-7-2 1,-10 1-3024,10 1-501,9 0 1082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2080,'27'0'667,"-16"-2"-411,-8 0-211,-1 1 3,-1-1 0,1 1 0,0 0-1,-1 0 1,1 0 0,0 1 0,0-1 0,0 0 0,0 1 0,0-1-1,0 1 1,0 0 0,0-1 0,0 1 0,0 0 0,0 0 0,0 1-1,0-1 1,3 1 0,3 4 225,-7-4-207,1 0-1,-1 0 0,1 0 1,-1-1-1,1 1 0,-1 0 1,1-1-1,0 1 0,0-1 1,-1 1-1,1-1 0,0 0 1,-1 0-1,4 0 1,2 1 45,-1-1 0,1 1 0,-1 1 0,1-1 0,-1 1 0,0 0 0,0 0 0,0 1 0,0 0 0,10 6 1,-6-2-19,0 0 1,-1 1 0,0 0-1,16 18 1,-15-12-26,0 0-1,-2 0 1,1 0-1,-2 1 1,7 19-1,-4-10 35,7 17 273,14 52 0,-27-77-261,3 6 13,-2-10-22,-2 1 0,4 19 0,-6-24-16,-1 0-1,-1 1 1,1-1-1,-3 12 1,1-7 18,0 0-1,1-6-48,0 1 0,0-1-1,-1 0 1,-2 8-1,-32 59 397,9-3-140,15-48-224,-1 1 0,-1-2-1,0 0 1,-29 31-1,-14 13 77,16-6-54,34-52-100,0-1 1,-1 0-1,0 0 1,0-1 0,0 0-1,-13 6 1,-54 23-1280,71-34 1188,-22 7-1138,25-7 1029,0-1 0,0 0 0,0 0-1,0 0 1,0-1 0,0 1 0,0 0 0,0 0-1,1 0 1,-1-1 0,0 1 0,0 0 0,0-1-1,0 1 1,0-1 0,1 1 0,-1-1 0,0 0 0,0 1-1,0-2 1,-2 0-2441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3648,'-17'-32'1344,"17"32"-1024,17 0-128,-1 0 1184,1 16-800,-1-16 832,17 0-800,16 16-64,-16-16-320,16 0 160,-16 17-256,-1-1-2912,-15-16 1472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3648,'-8'-1'770,"6"1"-674,1 0 1,-1 0-1,1 0 1,-1 0 0,1 0-1,-1 0 1,1 0-1,0 1 1,-1-1-1,-1 1 1,3-1-24,-1 1-1,1 0 1,-1-1 0,1 1 0,-1-1-1,1 1 1,-1 0 0,1-1 0,-1 1 0,1 0-1,0-1 1,-1 1 0,1 0 0,0 0-1,0 0 1,0-1 0,0 1 0,-1 0 0,1 0-1,0-1 1,0 1 0,0 0 0,1 1-1,-1-1 5,-1 1-1,1-1 1,0 1-1,-1-1 1,1 1-1,-1-1 1,1 1-1,-1-1 1,0 1-1,-1 1 1,-5 12 244,5 3 14,2-13-255,0-1 0,0 1 1,-1 0-1,1-1 0,-2 6 0,-3 11 51,1 0-1,2 0 1,-1 23 0,2-23-69,-1 0 1,-4 25-1,1-19-68,0 25-127,-6-3 111,8-30 144,0 0 106,-1 0 0,-8 25 0,1-20-84,11-23-131,-1 0 0,1 0 1,-1 0-1,1-1 0,-1 1 1,1 0-1,0 0 0,-1 0 1,1 0-1,0 0 1,0 0-1,0 0 0,0 0 1,0 0-1,0 1 0,-1 4-13,-10 8-64,11-14 48,1 1 1,0-1-1,0 0 1,0 1-1,0-1 0,-1 0 1,1 0-1,0 1 0,0-1 1,0 0-1,0 0 1,0 0-1,1 0 0,10 0-27,-6-1 112,0 1 1,0 1-1,0-1 1,8 2-1,-5 1 23,-5-1-67,-1-1 1,1-1 0,-1 1-1,0 0 1,6 0 0,23-6 78,-22 3-73,0 0 0,-1 1 1,12 0-1,154 1 134,-167 0-858,-1 0 0,16-3-1,23-11-868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5728,'16'0'2112,"-16"0"-1632,66 17-128,-33-17 928,16 0-768,-16 0-64,32 0-288,1 0-64,-1 0-32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19 2400,'-27'-14'779,"26"14"-753,0-1 1,0 1 0,0-1 0,0 1 0,1-1-1,-1 1 1,0 0 0,0 0 0,0-1 0,0 1 0,0 0-1,0 0 1,0 0 0,0 0 0,0 0 0,0 0-1,-2 1 1,-3-1 200,3 0-38,0 0 0,0 0 0,0 1 0,0-1 0,0 0 0,-4 2 0,-6 12 978,7-11-791,0 0 0,-1 0-1,-9 2 1,7-2-90,-1 0 0,1 1 0,0 0 1,-9 6-1,-47 41 1196,34-25-1028,25-21-380,-1 0 1,1 1-1,0 0 1,1 0-1,-1 0 1,1 1-1,-6 10 1,8-11-48,1 0-1,-1 0 1,1 1 0,1-1 0,-1 0 0,1 1-1,0-1 1,0 1 0,1 9 0,0-12-12,0 0 1,0 0-1,0 0 0,0 0 1,1 0-1,0 0 1,2 6-1,-1-7 7,-1 0 0,1 0 0,1 0-1,-1 0 1,0-1 0,1 1 0,-1-1-1,1 0 1,5 4 0,-1 0 22,1-1-1,-1 0 1,1 0 0,1-1 0,-1 0 0,12 4-1,-8-5 20,0-1-1,1 0 1,0 0-1,23-2 1,-25 0-30,0 1-3,-1-1 0,0 0-1,1-1 1,-1 0 0,0-1-1,1 0 1,-1-1 0,0 0 0,11-5-1,28-19 174,-42 24-187,-2 0 19,1 1 0,-1-1 0,0 0 0,0 0 0,0 0 0,0-1 1,-1 0-1,0 0 0,1 0 0,-1-1 0,5-6 0,-4 4 11,-3 5-30,0 0 0,0-1 1,0 1-1,-1-1 0,1 0 0,-1 1 1,0-1-1,2-5 0,-2 4 8,-1 0-1,0 0 0,0 1 0,-1-1 1,1 0-1,-1 0 0,-1-4 1,0-1 24,1 4-60,1 1 1,-1-1 0,0 1-1,-1-1 1,1 1-1,-1-1 1,0 1 0,0 0-1,0 0 1,-1 0-1,1 0 1,-1 0-1,0 1 1,0-1 0,0 1-1,-8-6 1,-2-4-88,13 13 99,-4-4-52,0 0 1,0 0 0,0 1 0,-10-6 0,-16 1-147,20 4 42,10 4 124,-1-1-1,1 1 0,-1-1 1,0 1-1,1 0 1,-1 0-1,0-1 1,1 1-1,-1 0 1,0 0-1,1 0 1,-1 0-1,0 0 0,1 0 1,-1 0-1,0 0 1,0 0-1,1 0 1,-1 0-1,0 0 1,1 0-1,-1 1 0,0-1 1,1 0-1,-1 1 1,1-1-1,-1 0 1,0 1-1,1-1 1,-1 0-1,1 1 0,-1-1 1,1 1-1,-1-1 1,1 2-1,-2 0-1850,6-2-292,24 0-785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1312,'0'14'421,"0"-12"-245,-3 1 59,-8 8 533,11-11-724,-1 0-1,1 1 1,0-1 0,-1 0 0,1 1 0,0-1-1,0 0 1,-1 1 0,1-1 0,0 1 0,0-1-1,-1 0 1,1 1 0,0-1 0,0 1-1,0-1 1,0 1 0,0-1 0,0 0 0,0 1-1,0-1 1,0 1 0,0-1 0,0 1-1,0-1 1,0 1 0,-1 4 273,-6 0 131,6-5-414,1 1 0,-1-1 0,1 0 0,0 0 0,-1 0 0,1 1 0,0-1 0,-1 0 0,1 1 0,0-1 0,-1 0 0,1 1 0,0-1 1,0 0-1,-1 1 0,1-1 0,0 0 0,0 1 0,0-1 0,-1 1 0,1-1 0,0 1 0,0-1 0,0 0 0,0 1 0,0-1 0,0 1 0,0-1 0,0 1 0,0 0 0,0-1-22,0 0-1,0 0 0,0 0 0,0 0 0,0 0 0,0 0 0,0 0 0,0 0 0,0 1 0,0-1 0,0 0 0,0 0 0,0 0 0,0 0 0,0 0 0,0 0 0,0 0 0,0 0 0,0 0 0,0 0 0,0 1 0,0-1 0,0 0 0,0 0 1,0 0-1,0 0 0,0 0 0,0 0 0,0 0 0,0 0 0,0 0 0,0 0 0,-1 0 0,1 0 0,0 0 0,0 0 0,0 0 0,0 1 0,0-1 0,0 0 0,0 0 0,0 0 0,0 0 0,0 0 0,-1 0 0,1 0 0,0 0 0,0 0 0,0 0 1,0 0-1,0 0 0,0 0 0,0 0 0,0 0 0,0 0 0,-1-1 0,1 1 31,-1 0-1,1 0 1,-1 1 0,0-1 0,1 0-1,-1 0 1,1 0 0,-1 0 0,0 0-1,1 1 1,-1-1 0,1 0 0,-1 1-1,1-1 1,-1 0 0,1 1-1,-1-1 1,1 1 0,0-1 0,-1 0-1,1 1 1,-1-1 0,0 2 0,1-1 1,0-1 0,-1 1-1,1-1 1,-1 1 0,1 0 0,-1-1 0,0 1 0,1-1 0,-1 1 0,1-1 0,-1 0 0,0 1 0,1-1-1,-1 0 1,0 1 0,0-1 0,1 0 0,-1 0 0,0 1 0,0-1 0,1 0 0,-1 0 0,0 0-1,-1 0 1,-44 0 2101,43 0-1952,3 0-106,0 0-145,3 3-5,3 1 67,1 0 0,0-1 0,0 1 0,0-1 0,0 0 0,15 3 0,-13-4 18,1-1 0,-1 0 0,1 0 0,0-1 0,12-1 0,9 0 35,46 1 50,119-3 225,-111-8-219,-4 5-69,-37 1-82,60-3-56,172 8 1018,-273 0-678,-1 0-133,5-1-84,-14 5-130,5-1 67,-4 4 6,-16-1 45,16 1 0,4-3-16,-12 1-43,9-1 13,-1 0 1,1 1-1,0-1 1,0 1-1,0 0 0,1 0 1,-7 9-1,11-13 27,-33 40-169,-26 40 66,51-69 116,1 1 0,1 0-1,0 0 1,1 1 0,-5 17 0,-9 43 1,-8-3 10,2 21-14,-2 10-8,25-97 3,-23 61 331,22-58-279,-1 0 0,-1 0 0,1 0 1,-1-1-1,-1 0 0,-6 7 0,10-12-42,-1 0 0,1 0-1,-1 0 1,0-1 0,0 1 0,0-1-1,0 0 1,0 1 0,0-1 0,0-1-1,0 1 1,-1 0 0,1-1 0,0 0-1,0 0 1,-1 0 0,1 0-1,0 0 1,0 0 0,-1-1 0,1 0-1,0 0 1,0 1 0,-6-4 0,-26-21 116,-12 1-43,37 16-66,1-1 1,-1 0 0,1 0-1,1-1 1,-9-11-1,-4-6 8,-23-25-11,18 12-3,-27-59 1,25 38-48,1 4-76,10 27 275,-15-38 0,26 53-99,-1 0 0,-13-21 0,14 28-103,5 7-9,0-1 0,0 1-1,0 0 1,0-1-1,0 1 1,1-1 0,-1 1-1,0-1 1,1 0-1,-1 1 1,1-1 0,0 1-1,-1-1 1,1 0-1,0-2 1,3 7-493,10 10-2021,4 4 678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65 2304,'30'-30'1408,"-28"27"-411,-2 3-207,0 0 132,0-2-277,0 1-606,0 0 0,0 1 1,1-1-1,-1 1 0,0-1 0,0 0 0,0 1 0,0-1 0,1 1 0,-1-1 0,0 1 0,0-1 0,1 1 0,-1-1 0,0 1 0,1-1 0,-1 1 0,1-1 0,-1 1 0,0-1 0,1 1 0,-1 0 0,1-1 0,-1 1 0,1 0 0,1-1 0,-3 1 233,-5 0-126,1-3 73,3 2-180,1 0-26,1 0-1,-1 0 0,0 0 0,0 0 0,0 0 0,0 1 0,0-1 0,0 0 1,0 1-1,0-1 0,0 1 0,0-1 0,0 1 0,0 0 0,0-1 0,0 1 0,0 0 1,-1 0-1,1 0 0,0 0 0,0 0 0,0 0 0,0 0 0,-1 0 0,1 0 0,0 0 1,-2 1-1,-49 16 228,39-13-268,0 2 1,0 0 0,1 0 0,0 1-1,0 1 1,1 0 0,0 0 0,-18 18-1,29-26 28,-9 10-49,9-9 44,0-1 1,0 0-1,0 0 1,0 0-1,0 1 0,0-1 1,0 0-1,0 0 1,0 0-1,0 0 0,0 1 1,0-1-1,0 0 1,0 0-1,0 0 0,0 1 1,0-1-1,1 0 1,-1 0-1,0 0 0,0 0 1,0 0-1,0 1 1,0-1-1,1 0 1,-1 0-1,0 0 0,0 0 1,0 0-1,1 0 1,3 4-109,2 7-36,-5-10 138,0 1-1,-1-1 1,1 1-1,0-1 1,0 1-1,0-1 1,0 1-1,0-1 1,1 0-1,-1 0 1,0 1-1,3 0 1,38 21-70,-32-19 100,-1 0 1,0 1 0,0 0 0,-1 1-1,16 13 1,-19-15 8,-1 0 7,0 0 0,0 0 0,0 1 0,3 5 0,-6-9-24,-1 0-1,1 1 0,0-1 0,-1 0 1,0 0-1,1 0 0,-1 0 0,0 0 1,0 1-1,1-1 0,-1 0 0,0 0 0,0 0 1,0 1-1,0-1 0,-1 0 0,1 0 1,0 0-1,0 1 0,-1-1 0,1 0 0,-1 0 1,1 0-1,-1 0 0,0 1 0,-3 2 126,1 0 0,-1 0 0,0 0 0,0-1 0,-1 0 0,-5 4 0,-33 16 955,36-20-952,0 0 0,-1 0 0,1-1 0,-1 0 0,-10 1 0,-3 0 142,-6 8 39,19-9-244,0-2 1,-15 1-1,20-1-67,0 0 0,0 0 0,0 0 0,0 0 1,0-1-1,0 1 0,0-1 0,1 0 0,-1 0 0,0 0 0,0 0 0,0 0 1,1-1-1,-1 1 0,-2-3 0,1 2 0,3 1-115,0 0 0,-1 0 1,1 0-1,0 0 1,0-1-1,-1 1 0,1 0 1,0 0-1,0-1 1,0 1-1,1-1 0,-1 1 1,0-1-1,0 1 1,1-1-1,-1 1 0,1-1 1,-1 1-1,1-1 1,0 0-1,0 1 0,0-1 1,0 0-1,0 1 1,0-1-1,0 0 1,0 1-1,1-1 0,0-3 1,0 3-87,0 0 0,0 0 0,0 1 0,0-1 0,0 0 0,1 0 0,-1 1 0,0-1 0,3-1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3328,'14'-14'1061,"-14"14"-1053,0 0-1,0 0 1,0 0-1,0-1 1,0 1-1,0 0 1,0 0-1,0 0 1,1 0-1,-1 0 1,0 0-1,0 0 1,0 0-1,0 0 0,0-1 1,0 1-1,0 0 1,0 0-1,1 0 1,-1 0-1,0 0 1,0 0-1,0 0 1,0 0-1,0 0 1,0 0-1,0 0 1,1 0-1,-1 0 1,0 0-1,0 0 1,0 0-1,0 0 1,0 0-1,0 0 1,1 0-1,-1 0 1,0 0-1,0 0 1,0 0-1,0 0 1,0 0-1,0 1 1,0-1-1,1 0 1,-1 0-1,0 0 0,0 0 1,0 0-1,0 0 1,0 0-1,0 0 1,0 0-1,0 1 1,0-1-1,0 0 1,11 11 333,-5-8 422,-5-3-717,1 0 0,-1 0 0,0 0 0,1 1 1,-1-1-1,0 0 0,1 1 0,-1-1 0,0 1 0,0-1 0,1 1 1,-1 0-1,0 0 0,0 0 0,0-1 0,0 1 0,0 0 0,0 0 1,0 0-1,0 0 0,0 1 0,0 0 0,5 12 311,0-10-77,-5-3-266,-1-1 0,1 0 0,-1 0 1,1 1-1,-1-1 0,0 0 0,1 1 0,-1-1 0,1 0 0,-1 1 0,0-1 0,1 0 0,-1 1 0,0-1 1,0 1-1,1-1 0,-1 1 0,0-1 0,0 1 0,0-1 0,0 1 0,1-1 0,-1 1 0,0-1 0,0 1 1,0-1-1,0 1 0,0-1 0,0 1 0,0-1 0,-1 2 0,1 5 161,-2 41 573,2-44-701,-1 0-1,0 0 0,0 0 0,0 0 0,-1 0 0,1 0 0,-1-1 1,-3 6-1,-16 20 502,15-21-370,0 0 0,-8 16 0,14-22-151,-1 0 0,0 1-1,1-1 1,0 1 0,-1-1-1,1 0 1,0 1-1,1 4 1,-1-3 16,0-4-41,0 0 1,0 0-1,0 0 1,0 0-1,-1 0 1,1 0-1,0 0 0,0 1 1,0-1-1,0 0 1,0 0-1,0 0 1,0 0-1,0 0 0,0 0 1,0 0-1,1 0 1,-1 0-1,0 0 1,0 1-1,0-1 1,0 0-1,0 0 0,0 0 1,0 0-1,0 0 1,0 0-1,0 0 1,0 0-1,0 0 0,0 0 1,0 0-1,0 0 1,0 0-1,0 0 1,1 1-1,-1-1 0,0 0 1,0 0-1,0 0 1,0 0-1,0 0 1,0 0-1,0 0 0,0 0 1,0 0-1,0 0 1,1 0-1,-1 0 1,0 0-1,0 0 0,0 0 1,0 0-1,0 0 1,0 0-1,0-1 1,9 2 99,-1-2 1,0 1-1,0-1 1,0-1-1,0 0 1,0 0-1,0 0 1,9-5-1,-7 4-38,1 0 0,-1 0 0,1 1 0,16-1 0,41 1-88,-65 2 0,-1-1-97,1 1 0,-1 0 0,1 0 0,-1 1 0,1-1 0,0 0 0,-1 1 0,0 0 0,1-1 0,-1 1 0,1 0 0,-1 0 0,0 1 0,1-1 0,-1 0 0,3 3 0,-4-2-177,0-1 0,0 1 1,0 0-1,0-1 0,0 1 1,0 0-1,0 0 0,-1 0 0,1 0 1,-1 0-1,1 0 0,-1 0 0,0 0 1,0 0-1,0 3 0,0 14-2715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2240,'-27'-14'720,"27"14"-712,-1 0-1,1 0 1,0 0 0,0 0 0,0 0 0,-1 0-1,1 0 1,0 0 0,0 0 0,-1 0-1,1 0 1,0 0 0,0-1 0,0 1-1,-1 0 1,1 0 0,0 0 0,0 0 0,0-1-1,0 1 1,0 0 0,-1 0 0,1 0-1,0 0 1,0-1 0,0 1 0,0 0 0,0 0-1,0-1 1,0 1 0,0 0 0,0 0-1,0 0 1,-1-1 0,1-10 392,0 8 811,0 3-172,0 0 428,3 0-438,9 0-166,-1 0-308,0 0 0,21 3 0,-20 0-367,-6-2-81,0 1 1,1-1 0,8 0 0,-7-1 75,0-1 0,13-4 0,-9 3-23,4 0 100,32 0 0,3 0 4,-24-2-113,41-15 0,-42 12-35,31-6 0,-6 7 188,-36 3-192,20-7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2560,'0'-14'832,"0"12"-517,0 2-70,0 2 251,0 1-438,0-1 1,0 0-1,0 0 0,-1 0 1,1 0-1,-1 0 0,1 0 1,-1 0-1,0 0 0,0 0 1,-1 3-1,1-2 16,-1-1 1,1 1 0,0 0-1,0 0 1,0 0-1,0 1 1,1-1-1,-1 0 1,1 0-1,0 0 1,0 5-1,1 13 234,1 0 0,2 0 0,0 0-1,12 36 1,-10-37 175,-4-11-337,0-1 0,1 0 1,0 1-1,0-1 0,1 0 1,0 0-1,1-1 0,0 1 1,0-1-1,0 0 0,1 0 1,0-1-1,0 1 0,1-2 1,14 11-1,-12-10-66,0 0 1,0-1-1,0-1 1,1 1-1,0-2 1,-1 1-1,2-1 1,-1-1-1,0 0 0,0 0 1,15 0-1,35-7 228,-30 2-162,14-1 29,102-13 314,-123 12-400,-1-1 0,0 0 0,0-2 0,30-15 0,-36 15-92,53-29 189,-59 30-322,-1 1 0,-1-1-1,1-1 1,-1 1 0,10-14-1,12-22-2871,-11 7 790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2912,'0'0'923,"-3"3"-550,1-1-299,1 0-1,-1 0 1,1 1 0,0-1 0,-1 1 0,1-1-1,0 0 1,0 1 0,1 0 0,-1-1-1,1 1 1,-1-1 0,1 5 0,-1 43 1056,2-23-584,-1 328 2307,-14-142-2158,-17-11-419,27-177-223,-7 61 122,7-52 44,-14 61 1,14-79-184,0 0 1,-2 21-1,4-5-3911,2-15 1449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2912,'0'28'923,"0"-28"-909,0 0 0,0 1 1,0-1-1,0 0 0,0 1 1,0-1-1,0 0 0,0 1 1,0-1-1,0 0 0,0 1 1,0-1-1,0 0 1,0 0-1,0 1 0,1-1 1,-1 0-1,0 1 0,0-1 1,0 0-1,0 1 0,1-1 1,-1 0-1,0 0 1,1 1-1,3 2 177,0 0 1,1 0-1,0 0 0,-1 0 1,1-1-1,0 1 0,9 1 0,-2-8 199,-11 3-345,1 0-1,0 0 1,0 1-1,-1-1 1,1 0 0,0 1-1,0-1 1,0 1-1,0 0 1,4-1-1,-1 1 4,0-1-1,0 0 1,0 0 0,1-1-1,-1 0 1,-1 0-1,1 0 1,0 0-1,8-6 1,8-3 122,-20 10-163,35-19 221,-34 19-214,-1 0 1,1 0-1,0 0 1,-1 0-1,1-1 1,-1 1-1,0 0 1,1-1-1,-1 1 1,0-1-1,0 1 1,0-1-1,0 0 1,0 1-1,0-1 1,-1 0-1,2-3 1,-2 4 0,-1 0 0,1-1 0,0 1 0,-1 0 0,1 0 1,-1-1-1,0 1 0,1 0 0,-1 0 0,0 0 0,0 0 1,0 0-1,0 0 0,0 0 0,0 0 0,0 0 0,0 0 0,-1 0 1,0-1 1,0 1 1,-1 0 0,1-1 0,0 1 0,0 0-1,-1 1 1,1-1 0,0 0 0,-1 1-1,1-1 1,-5 1 0,-1 1 82,-1 1 0,1 0-1,-1 0 1,1 1 0,0 0-1,0 1 1,0 0 0,0 0 0,-8 6-1,1 7 232,6-7-176,-6 4 32,11-11-153,0 1 0,1-1 0,-1 1 0,1 0 0,0 0 0,0 0-1,-5 8 1,6-6-18,-1-1 0,1 1 0,0 0 0,0 0 0,1-1 0,-1 1 0,1 0 0,0 11 0,1-14 1,1 0-1,-1 0 0,1-1 0,0 1 0,-1 0 0,1-1 0,1 1 1,-1 0-1,0-1 0,1 1 0,-1-1 0,1 0 0,3 4 1,-2-3 1,0 1 0,0-1-1,1 0 1,0 0 0,-1 0 0,8 4 0,-8-6-167,1 0 0,-1-1-1,0 1 1,1-1 0,-1 1-1,0-1 1,1 0 0,-1 0-1,0-1 1,1 1 0,-1-1-1,6-1 1,24-9-3435,-27 10 2955,-1 0 0,1 0 1,9 1-1,-14 0 595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3392,'0'0'1088,"-3"-3"-651,-8-8-15,11 11-404,0 0 0,0 0 0,0 0 0,0 0 0,0 0 0,0 0 0,0 0 0,0-1 0,0 1 0,0 0 0,0 0 0,-1 0 0,1 0 0,0 0 0,0 0 0,0 0 0,0 0 1,0 0-1,0 0 0,0 0 0,-1 0 0,1-1 0,0 1 0,0 0 0,0 0 0,0 0 0,0 0 0,0 0 0,0 0 0,-1 0 0,1 0 0,0 0 0,0 0 0,0 0 1,0 0-1,0 1 0,0-1 0,-1 0 0,1 0 0,0 0 0,0 0 0,0 0 0,0 0 0,0 0 0,0 0 0,0 0 0,0 0 0,-1 0 0,1 0 0,0 1 0,0-1 1,0 0-1,0 0 0,0 0 0,0 0 0,0 0 0,-1 2 70,-1-1 1,1 0 0,0 0-1,-1 0 1,1 0-1,0 0 1,-1 0 0,0 0-1,1 0 1,-1-1-1,1 1 1,-1-1-1,0 1 1,1-1 0,-1 1-1,0-1 1,-2 0-1,1 0-14,-1 0 0,1 1 0,0-1 0,0 1 0,0 0 0,-1 0-1,1 0 1,0 0 0,0 0 0,1 1 0,-7 3 0,1 1-38,0 0 0,-10 12 0,13-13-81,3-3 28,1 0 1,-1 0-1,0 0 0,1 0 1,0 0-1,0 0 1,0 0-1,-1 1 1,2-1-1,-1 0 1,0 1-1,1-1 0,-1 1 1,1-1-1,-1 1 1,1-1-1,0 1 1,0 3-1,1-3 8,0 0 0,-1 0 0,1 1-1,0-1 1,1 0 0,-1 0 0,0 0 0,1 0-1,0 0 1,-1 0 0,1-1 0,0 1 0,1-1 0,-1 1-1,0-1 1,5 4 0,-1-1 8,-1-1-1,1 0 1,0 0 0,0-1-1,0 1 1,8 2 0,6 0-56,-18-6 64,0 0 1,0 1 0,-1-1 0,1 1-1,-1-1 1,1 1 0,0 0-1,-1 0 1,1-1 0,-1 1 0,1 0-1,-1 0 1,0 1 0,1-1 0,-1 0-1,0 0 1,0 1 0,0-1 0,0 0-1,0 1 1,0-1 0,0 1 0,-1-1-1,1 1 1,0 2 0,5 5 66,-5-5 71,-10 2 105,-11 5-5,-10-5 203,14-2-299,10-2-60,-1 0 0,0 0 0,0-1 0,0 0 0,-8 0 0,14-1-104,0 0 1,0 0-1,1 0 0,-1 0 1,0 0-1,0 0 0,0 0 1,0 0-1,1-1 1,-1 1-1,0 0 0,0-1 1,1 1-1,-2-1 0,2 1-11,0-1-1,-1 1 0,1 0 1,0 0-1,0-1 0,0 1 1,-1 0-1,1-1 1,0 1-1,0 0 0,0-1 1,0 1-1,0 0 0,0-1 1,0 1-1,0 0 1,0-1-1,0 1 0,0 0 1,0-1-1,0 1 0,0 0 1,0-1-1,0 1 0,1-2-308,0-1-1,0 1 0,0 0 0,1 0 0,-1 0 0,1 0 0,-1 0 0,4-3 0,11-11-1600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5824,'0'0'2144,"0"0"-1664,49-16-128,-33 16 768,17 0-672,16-17 192,0 17-384,-16 0 192,16 0-256,-16-16-32,0 16-96,-17 0-3296,1 0 1760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18 4064,'14'-13'1307,"-12"10"-976,-7 3-156,-4-1-126,2 1 281,-1-1-1,1 1 1,0 1 0,0-1-1,-13 4 1,-62 26 1168,71-27-1363,2 0-21,0 0 1,0 1-1,1-1 1,-1 2 0,1-1-1,0 1 1,0 1-1,0 0 1,-6 6-1,-7 6-26,-18 15 63,-43 47 0,-32 64 381,94-115-396,2 1 0,0 1 1,-15 39-1,26-49-33,-7 33 0,8-28-42,-2 3 6,4-12-22,0 0 0,-2 18 0,6-21-17,0-1 0,1 1-1,0 0 1,1-1 0,0 1-1,1-1 1,7 18-1,-1-7 32,1-1-1,0 0 0,19 27 0,-21-37-55,1-1 1,20 23-1,-19-26-12,0-1 0,19 13 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165 230 3392,'-14'14'1088,"9"-3"-651,1-1-331,2-6-30,0 0 1,1 0-1,0 0 0,0 1 1,0-1-1,0 0 0,1 1 1,-1-1-1,1 8 0,0 1 196,0 1-1,-1-1 0,-1 1 0,0-1 1,-1 1-1,-5 14 0,-6 8 44,11-24-247,3-8-42,-1 0 0,0 0 1,-1 0-1,1 0 0,-1-1 0,1 1 0,-1 0 1,-4 5-1,-7 15 118,12-23-116,1 0-1,-1 0 1,1 0 0,-1 0 0,1 0-1,-1 0 1,1-1 0,-1 1 0,0 0 0,1 0-1,-1 0 1,0-1 0,0 1 0,1 0 0,-1-1-1,0 1 1,0-1 0,0 1 0,0-1 0,0 1-1,-1-1 1,0 0-16,1 0-1,-1 0 1,1 0 0,0-1-1,0 1 1,-1 0-1,1-1 1,0 1 0,-1-1-1,1 1 1,-1-2 0,-14-3 117,16 5-126,0 0 1,0 0 0,-1-1-1,1 1 1,0 0 0,0 0-1,0 0 1,-1 0 0,1 0-1,0 0 1,0 0 0,-1 0-1,1 0 1,0 0 0,0-1-1,0 1 1,0 0 0,-1 0-1,1 0 1,0 0 0,0-1-1,0 1 1,0 0-1,0 0 1,-1 0 0,1-1-1,0 1 1,0 0 0,0 0-1,0-1 1,0 1 0,0 0-1,0 0 1,0-1 0,-3-4 17,2 2-23,-1 1-1,1-1 0,-1 0 0,1-1 1,0 1-1,0 0 0,1 0 1,-1 0-1,1 0 0,-1-1 1,1-3-1,0-2-14,0 0 0,0 0 0,1 0 0,0 1 0,0-1 0,1 0 0,0 1 0,1-1-1,4-8 1,0 1 108,-4 10-42,0-1 0,0 1-1,1 0 1,-1 0 0,9-10 0,18-6 298,-17 11-234,-10 9-84,0-1 1,0 1-1,0 0 1,0 0-1,0 0 1,0 0-1,1 1 1,-1-1-1,0 1 1,5-1-1,3-3 29,-8 3-35,0 1 0,0 0 0,0 0 0,1 0 0,-1 0 0,0 0 0,1 1 0,-1-1 0,6 1 0,-6 0-16,0 0 0,0 0 0,0 0 0,0-1 0,0 1-1,4-2 1,-1-5-69,-4 3 12,-1 4 43,0-1-1,-1 1 0,1 0 1,0-1-1,0 1 1,0 0-1,0 0 0,0 0 1,-1-1-1,1 1 1,0 0-1,0 0 0,2 1 1</inkml:trace>
  <inkml:trace contextRef="#ctx0" brushRef="#br0" timeOffset="1">83 50 3648,'-16'-33'1344,"16"33"-1024,0 17-128,0-17 896,16 0-640,1-17 192,-1 17-384,0 0-32,17-16-128,0 16-2304,0 0 1184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2400,'0'0'779,"-2"2"-481,0 0-182,1-1-1,-1 0 1,1 0-1,-1 0 1,1 0 0,-1 0-1,1 0 1,-1 0-1,0 0 1,0 0-1,1-1 1,-1 1-1,0-1 1,-3 1 0,-3 2 955,-16 10 236,20-10-1166,1-1-1,-1 0 1,1-1 0,-1 1 0,0-1-1,0 1 1,0-1 0,0 0-1,-4 0 1,-16 5 436,18-3-418,-1 1-1,1-1 1,-10 9 0,-17 10 246,19-16-346,6-2-42,0 0 0,1 0 0,0 0 0,-10 8 0,15-10-17,0 0 0,1 0-1,-1 0 1,0 0 0,1 0-1,-1 0 1,1 0 0,0 1 0,-1-1-1,1 0 1,0 1 0,1-1-1,-1 1 1,0-1 0,1 1 0,-1 0-1,1-1 1,0 5 0,0-5 0,0 0 1,1-1-1,-1 1 1,0 0 0,1 0-1,0 0 1,-1 0-1,1-1 1,0 1-1,0 0 1,0-1-1,0 1 1,0 0 0,1-1-1,-1 0 1,0 1-1,1-1 1,-1 0-1,1 1 1,1 0 0,6 3 8,-1 0 1,18 7 0,-8-4 7,-13-5-12,0-1-1,1 1 0,-1-1 0,1-1 1,-1 1-1,1-1 0,0 0 0,0 0 1,9 0-1,-11-1 9,-1-1 0,0 2 0,1-1 0,-1 0 0,0 1 0,5 0 0,8 16 531,-17-15-520,-1 1 0,0-1 0,1 1 0,-1-1 0,0 0 0,0 0 0,0 0 0,-3 2 0,-6 7-16,-33 25-125,-8 7 47,42-33 4,0 0 0,-1-1 1,0 0-1,-1-1 0,-16 9 0,15-15-1667,10-2 464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3072,'0'-13'976,"0"13"-969,0-1 0,0 1 1,0 0-1,0 0 0,0 0 0,0 0 0,0 0 1,0-1-1,0 1 0,0 0 0,0 0 0,0 0 1,0 0-1,0 0 0,0 0 0,0-1 0,0 1 1,0 0-1,0 0 0,1 0 0,-1 0 0,0 0 1,0 0-1,0 0 0,0 0 0,0-1 1,0 1-1,0 0 0,1 0 0,-1 0 0,0 0 1,0 0-1,0 0 0,0 0 0,0 0 0,1 0 1,-1 0-1,0 0 0,0 0 0,0 0 0,0 0 1,0 0-1,1 0 0,-1 0 0,0 0 1,0 0-1,0 0 0,0 0 0,0 0 0,0 1 1,1-1-1,-1 0 0,0 0 0,9 1 267,0 0-1,0 0 1,0 1-1,0 0 1,0 0-1,-1 1 0,11 6 1,-5-3 127,-1 1 0,0 0-1,-1 2 1,13 9 0,-16-10-162,0 1 0,-1-1 0,-1 1 1,1 1-1,-2-1 0,1 1 0,6 14 0,2 9 244,11 34-1,-19-46-331,-2-9-73,1 6 49,1 1 0,2 19 0,-6-16 12,-1 1-1,-1 22 1,-1-45-139,0 18 84,-1-1 0,-1 0 0,0 1 0,-1-1 0,-1 0 0,-1 0 0,-11 26 0,1-8 90,-2-1 0,-1-1 0,-2 0-1,-41 51 1,36-49-89,12-16-188,0 0 0,-21 20 0,-7-4-1859,31-22 1192,-2 2-537,12-14 1145,-1-1 0,1 1 0,-1-1 0,1 0 0,-1 1 1,1-1-1,-1 0 0,0 0 0,1 0 0,-1 1 0,1-1 0,-1 0 0,1 0 0,-1 0 1,0 0-1,1 0 0,-1 0 0,1 0 0,-1 0 0,0 0 0,1 0 0,-1 0 0,1-1 1,-1 1-1,1 0 0,-2-1 0,-14-12-2782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5312,'49'-16'1952,"-49"16"-1504,82-17-128,-33 17 1600,-16 0-1120,16-16-64,1 16-448,-1-17 96,16 1-256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2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6048,'-32'17'2240,"32"-17"-1728,49 16-160,-16 1 1312,-17-17-992,33-17 352,-16 17-608,16-16-384,0-1-32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1705 2400,'-14'0'779,"14"0"-774,0 0 0,0 0 0,0 0 1,0 0-1,0 0 0,-1 0 0,1 0 0,0 0 1,0 0-1,0 0 0,0 0 0,0 0 1,0 0-1,0 0 0,0 0 0,0 0 1,-1 0-1,1 0 0,0 0 0,0 0 1,0 0-1,0 0 0,0 0 0,0 0 1,0 0-1,0 0 0,0 0 0,0 0 1,0 0-1,0 0 0,-1 0 0,1 0 0,0 0 1,0-1-1,0 1 0,0 0 0,0 0 1,0 0-1,0 0 0,0 0 0,0 0 1,0 0-1,0 0 0,0 0 0,0 0 1,0-1-1,0 1 0,0 0 0,0 0 1,0 0-1,0 0 0,0 0 0,0 0 1,0 0-1,0 0 0,0-1 0,0 0 64,0-1 0,-1 0 0,1 0 0,-1 0 0,1 0 0,-1 1 0,0-1 0,0 0 0,0 1 0,0-1 0,0 0 0,0 1 0,0-1 0,-2-1 0,0-2 512,3 3-506,-1 1-1,1-1 1,0 1-1,-1-1 1,1 1-1,-1-1 1,1 1-1,-1-1 0,0 1 1,-1-2-1,-5-12 259,6 9-198,0-1 0,0 1 0,1 0-1,-1 0 1,2-10 0,-1-3 69,2-9-59,1-1 0,2 1 0,0 0 0,11-29 0,3-18-22,16-92-59,-27 137-43,31-153 60,-30 112-105,33-180 85,54-47 382,-88 275-402,32-80 133,-31 81-145,2 2 1,22-36 0,8 7 7,-30 34-16,-9 12-18,0 1 0,-1-1 0,1 1 0,0-1 1,0 1-1,1 0 0,-1 0 0,0 0 0,1 0 0,-1 0 1,1 0-1,0 1 0,-1-1 0,1 1 0,0 0 1,4-1-1,-4 1-6,1 0 1,0 0-1,0 1 1,-1 0 0,1 0-1,0 0 1,0 0-1,0 0 1,-1 1 0,1 0-1,0 0 1,-1 0-1,1 0 1,-1 0-1,1 1 1,-1-1 0,1 1-1,-1 0 1,0 0-1,0 0 1,0 1-1,0-1 1,4 5 0,-2-1 18,-1 0 1,0 0 0,0 0 0,0 0 0,-1 1 0,1-1-1,-2 1 1,1 0 0,-1 0 0,0 0 0,1 8 0,3 34 180,-3-33-145,2 17 51,-10-1 47,2-15-76,0-1-16,1 0 0,-2 0-1,0-1 1,-1 1 0,0-1 0,-11 19 0,12-28-49,0 0 0,-1-1 0,0 0 0,0 0 0,-1 0 0,1 0 0,-1-1 0,-11 6 0,3-2 12,-1 0 0,-24 7 0,35-14-38,1 0-1,-1 0 1,1 0 0,-1-1 0,1 1-1,-1-1 1,1 0 0,-7-1-1,-1 0-359,23 1 313,1 0 0,0 1 0,0 1 0,0 0 0,-1 0 0,21 8 0,-23-7 18,1 1 0,0-1 0,18 2 0,-8-1-10,-16-3 53,0 1 1,-1 0-1,1 0 1,0 0-1,-1 0 0,1 1 1,-1 0-1,0 0 1,0 0-1,0 1 1,0-1-1,0 1 1,-1 0-1,0 0 1,0 0-1,0 1 1,0-1-1,0 1 0,-1-1 1,3 8-1,-5-10 24,1-1 0,-1 1-1,0-1 1,0 1-1,1 0 1,-1-1-1,0 1 1,0 0 0,-1-1-1,1 1 1,0 0-1,0-1 1,-1 3-1,-2 4 133,-1 1 0,1 0 0,-1-1 0,-1 0 0,-8 13-1,1-5 347,-26 28 0,28-36-384,0-1 0,0 0 1,0 0-1,-1-1 0,0 0 0,-20 7 0,1 1 82,14-6-103,9-4-46,-1 0 1,1-1-1,-15 5 1,-25-2 66,23-4-70,9 0-25,8 0-3,1-1 0,0 0 0,-1-1 0,1 1 0,-1-1 0,1-1 0,-1 1 0,1-1 0,0 0 0,-1-1 0,-8-2 0,-15-10-108,29 14 79,1 0-1,0 0 1,0 0 0,0 0 0,-1 0-1,1 0 1,0 0 0,0 0 0,0 0-1,-1 0 1,1-1 0,0 1 0,0 0-1,0 0 1,0 0 0,0 0 0,-1 0-1,1 0 1,0 0 0,0-1 0,0 1-1,0 0 1,0 0 0,0 0 0,-1 0-1,1-1 1,0 1 0,0 0-1,0 0 1,0 0 0,0-1 0,0 1-1,0 0 1,0 0 0,0 0 0,0-1-1,0 1 1,0 0 0,0 0 0,0 0-1,0-1 1,0 1 0,0 0 0,0 0-1,0 0 1,0 0 0,0-1 0,1 1-1,-1 0 1,0 0 0,0 0 0,0 0-1,0-1 1,0 1 0,0 0 0,1 0-1,1-4-309,0 1 0,0 0-1,0 0 1,0 0 0,0 0-1,1 0 1,0 0 0,-1 1-1,1-1 1,0 1 0,1 0-1,-1 0 1,0 0 0,0 0-1,7-2 1,36-12-2451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 3392,'-13'0'1088,"10"0"-651,0-2-63,-5-5 153,3 9 15,5-1-492,-1 0 0,1-1 0,-1 1 0,0-1 0,1 1-1,-1-1 1,0 1 0,1-1 0,-1 1 0,0-1 0,0 0 0,1 1 0,-1-1 0,0 0-1,0 0 1,0 0 0,0 0 0,1 1 0,-1-1 0,-2-1 0,-2 2 16,1-1 0,-1 1 0,0 0-1,1 0 1,-1 1 0,0-1 0,1 1 0,0 0 0,-1 0 0,-4 4 0,-20 8 9,-12 3-177,16-4 1,14-11 71,11-2 28,-1 0 1,0 0-1,0 0 0,1 0 1,-1 0-1,0 0 1,1 0-1,-1 0 0,0 1 1,1-1-1,-1 0 0,0 0 1,1 0-1,-1 1 0,0-1 1,1 1-1,-1-1 0,0 0 1,1 1-1,-1-1 0,1 1 1,-1-1-1,1 1 0,-1-1 1,1 1-1,0-1 1,-1 1-1,1 0 0,0-1 1,-1 1-1,1 0 0,0-1 1,0 1-1,-1 0 0,1-1 1,0 1-1,0 0 0,0 0 1,0 0-1,0 6-45,-1-6 37,1 1 1,0-1 0,0 0 0,0 1 0,0-1-1,0 1 1,0-1 0,0 0 0,1 1-1,-1-1 1,0 0 0,1 1 0,-1-1 0,1 0-1,0 0 1,-1 1 0,2 1 0,10 6-16,0-1 0,0-1 0,0 0 0,1-1 0,17 6 0,-23-9 51,12 5 26,19 10 1,-34-16-28,-1 0 0,1 0 0,-1 0 0,0 1 1,0 0-1,0-1 0,0 1 0,0 0 0,0 1 0,-1-1 0,3 5 0,1 0 44,-5-3 190,-10 1 288,-8 5-77,13-9-377,1 0-1,0 0 1,0 0-1,-1 0 1,1-1 0,-1 1-1,-7 1 1,-36 3 360,22-1-232,17-3-170,0 0 0,0-1 0,0 0 0,0 0 0,0-1 0,0 0 0,-9-1 0,-29-10 141,31 9-131,13 2-135,0-1-1,0 1 1,0 0 0,1 0 0,-1-1-1,0 1 1,0-1 0,0 1-1,1-1 1,-1 0 0,0 1 0,1-1-1,-1 0 1,1 0 0,-1 0 0,1-1-1,0 1 1,-1 0 0,1 0 0,0-1-1,-2-2 1,-14-26-955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83 2816,'0'-28'917,"3"18"-565,-1 6-299,-2 3-10,1-1 0,-1 1 0,1 0 0,-1 0 0,1-1 0,0 1-1,-1 0 1,1 0 0,0 0 0,0 0 0,0 0 0,0 0 0,0 0-1,0 0 1,0 0 0,0 0 0,0 1 0,1-1 0,-1 0 0,0 1 0,0-1-1,1 1 1,-1-1 0,0 1 0,1 0 0,1-1 0,-1 1 44,0 0 0,0 0-1,0 0 1,0-1 0,-1 1 0,1-1 0,0 0 0,0 1-1,-1-1 1,1 0 0,0 0 0,1-1 0,-2 1-13,1 0 1,0 0 0,-1 0 0,1 0 0,0 1-1,-1-1 1,1 1 0,0-1 0,0 1 0,0-1 0,0 1-1,1 0 1,11 0 352,-14 0-422,0 0 0,0 0 0,0 0 0,0 0 0,1 0 0,-1 0-1,0 0 1,0 0 0,0 0 0,0 0 0,0 0 0,0 0 0,0 0 0,0 0 0,0 0 0,1 0 0,-1 0 0,0 0 0,0 0 0,0 0 0,0 0 0,0 0 0,0 0 0,0 0 0,0 0 0,0 0 0,0 0 0,0 0 0,0 0 0,1 0-1,-1 0 1,0 0 0,0 1 0,0-1 0,0 0 0,0 0 0,0 0 0,0 0 0,0 0 0,0 0 0,0 0 0,0 0 0,0 0 0,0 0 0,0 1 0,0-1 0,0 0 0,0 0 0,0 0 0,0 0 0,0 0 0,0 0 0,0 0 0,0 0-1,0 0 1,0 1 0,0 6 236,1-4-193,-1 0 0,0-1 1,1 1-1,-1 0 0,-1 0 1,1-1-1,0 1 1,-1 0-1,1-1 0,-1 1 1,0 0-1,0-1 0,-2 5 1,-1-2 8,-1 1 0,0-1 0,-1-1 0,1 1 0,-1-1 0,-8 6 0,-49 26 422,32-18-248,-32 14 89,59-29-294,6 0-4,-1-1-13,0-1-4,1 0 0,-1 0-1,0 0 1,0 0 0,1 0 0,-1 0 0,1 0 0,-1-1 0,1 1 0,-1 0 0,1-1 0,-1 1 0,1-1 0,-1 0 0,1 1-1,0-1 1,-1 0 0,1 0 0,0 0 0,2 0 0,13 0 47,2 0 5,38-3-1,-8-8-168,-36 9 59,23 1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1984,'-14'-13'640,"14"12"-608,0 1 0,-1-1-1,1 1 1,-1-1 0,1 1 0,0-1 0,0 1 0,-1-1-1,1 0 1,0 1 0,0-1 0,0 1 0,-1-1 0,1 0-1,0 1 1,0-1 0,0 0 0,0 1 0,0-1 0,0 0-1,1 1 1,-1-1 0,0 1 0,0-1 0,1 0 0,-1 0 276,-1 25 420,0-10-406,1-1 0,1 1 0,2 20 0,8 15 243,-8-21-194,-2-19-249,-1 1 0,2-1-1,-1 1 1,1-1-1,1 0 1,0 0 0,4 10-1,20 27 418,-22-39-468,0 0 1,0 0-1,1-1 1,-1 1-1,2-1 1,-1-1-1,0 1 1,1-1-1,0 0 1,0-1-1,1 0 1,-1 0-1,1 0 1,0-1-1,0 0 0,15 3 1,6-1 173,0-1 0,0-2-1,43-1 1,-61-1-157,-1 1-25,1-2 0,-1 1 0,0-1 0,12-3 0,-14 1-16,-1 0 1,1 0-1,7-5 1,-1 0 13,16-6-46,-15 8-57,24-16-1,-33 19-83,-2-1 0,1 0-1,0 0 1,-1 0 0,0-1 0,0 1 0,0-1 0,4-7-1,8-23-2626,-13 26 1954,14-26-1803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4576,'0'0'1664,"0"0"-1280,0 0-96,-17 0 1152,34 0-832,-17 0 128,0 0-448,16 0 288,0 16-320,1-16 96,15 0-224,-15 0 288,16 0-224,-17-16 96,17 32-160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4576,'-16'17'1664,"16"-17"-1280,0 16-96,0 17 672,-17 16-576,1 0 480,0 0-512,-1 17 128,17-17-320,-32 17 224,32-17-256,-17-17-96,17 1-64,0-16-4704,0-1 2592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3488,'-16'33'1280,"16"-33"-992,0 82-64,0-33 832,0 16-608,-17 17 608,34-16-608,-34 49 320,17-33-448,-16 32 64,-1-15-256,1-1 224,16-33-224,-16 1 160,-1-17-160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2912,'14'0'923,"-14"0"-917,0 0 1,0 0 0,0 0 0,0 0 0,0 0 0,1 0 0,-1 0 0,0 0 0,0 0 0,0 0 0,0 0 0,0 0-1,1 0 1,-1 0 0,0 0 0,0 0 0,0 0 0,0 0 0,0 0 0,0 1 0,0-1 0,0 0 0,1 0-1,-1 0 1,0 0 0,0 0 0,0 0 0,0 0 0,0 1 0,0-1 0,0 0 0,0 0 0,0 0 0,0 0 0,0 0-1,0 1 1,0-1 0,0 0 0,0 0 0,0 0 0,0 0 0,0 0 0,0 1 0,0-1 0,0 0 0,0 0-1,0 0 1,0 0 0,0 0 0,0 0 0,0 1 0,0-1 0,-1 0 0,1 3 19,0-2-7,0 0 0,0 0-1,0 0 1,0 0 0,0 0 0,0 0-1,0 0 1,0 0 0,1 1-1,-1-1 1,0 0 0,1 0 0,-1 0-1,1 0 1,-1 0 0,1 1-1,1-2 116,0 1-1,-1 0 1,1 0-1,0-1 1,-1 1-1,1 0 1,0-1-1,0 0 1,0 1-1,0-1 1,-1 0-1,1 0 1,0 0-1,2-1 0,2 1 12,0 0 0,-1-1-1,1 1 1,0-1-1,-1-1 1,1 1-1,0-1 1,-1 0-1,10-5 1,6-2-63,-13 6-12,0-1 0,0 1 0,9-7 0,-16 9-50,1 0 0,-1 0 0,1 0 0,-1-1-1,0 1 1,0 0 0,1-1 0,-1 1 0,0 0 0,0-1-1,-1 1 1,1-1 0,0 0 0,0 1 0,-1-1-1,1 0 1,-1 1 0,1-1 0,-1 0 0,1-3-1,-4 0 56,0 2-89,1 1 8,0-1-1,0 1 1,0 0-1,-1 0 1,1 0-1,-1 0 1,1 0 0,-1 1-1,0-1 1,1 1-1,-1 0 1,0 0-1,0 0 1,0 0-1,0 0 1,0 0 0,-1 1-1,1 0 1,0-1-1,-6 2 1,3-1 38,3-1-14,0 1-1,0 0 1,0 0-1,-1 0 1,1 0-1,0 1 1,0-1-1,0 1 0,0 0 1,0 0-1,1 0 1,-1 0-1,0 0 1,0 1-1,1-1 1,-1 1-1,-4 3 0,2 1 0,-1 1 0,1 0 0,0 0-1,0 1 1,1-1 0,-6 14 0,1-2 20,7-14-17,-1 1-1,1 0 1,0 0-1,0 0 1,0-1-1,1 2 1,0-1-1,0 0 1,1 0 0,-1 0-1,1 0 1,1 0-1,-1 1 1,3 7-1,8 19 67,-9-19-31,-1-12-42,-1 1 0,0-1 0,1 1 0,0-1 0,-1 0 0,1 0 0,0 1 0,0-1 0,0 0 0,1 0 0,-1 0 0,1 0 0,-1 0 0,3 2 0,4 4 102,-5-5-81,1 0-1,-1 1 0,0-1 0,0 1 1,3 4-1,-4-3-97,-2-5 52,0 1-1,0-1 1,0 1-1,1 0 1,-1-1-1,0 1 1,0-1 0,1 1-1,-1-1 1,0 1-1,1-1 1,-1 0-1,1 1 1,-1-1-1,0 1 1,1-1-1,0 1 1,2 0-21,0-1 1,1 1-1,-1-1 0,0 0 0,1 1 0,3-2 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3232,'-79'0'2762,"73"0"-2448,-1 1 0,0-1 0,0 1-1,1 1 1,-13 3 0,3 0-170,4-3-44,-3 1 15,15-2-114,-1-1 1,1 0-1,-1 1 1,1-1-1,-1 1 1,1-1-1,0 1 1,-1-1-1,1 1 1,0-1-1,-1 1 1,1-1-1,0 1 1,0 0-1,0-1 1,-1 1-1,1-1 1,0 1-1,0 0 1,0-1-1,0 1 1,0 0-1,0 0 1,0 4-53,0-3 48,0-1 0,-1 1 0,1 0 0,0 0 0,0 0 0,1 0 0,-1-1 0,0 1 0,1 0 0,-1 0 0,1 0 0,-1-1 0,1 1 0,0 0 0,-1-1 0,1 1 0,0-1 1,0 1-1,1-1 0,-1 1 0,0-1 0,0 1 0,1-1 0,-1 0 0,3 2 0,78 46 173,-35-19-122,-31-27 132,-9-2-85,-6 1-23,-4 0-56,0 0 1,0-1-1,0 1 0,0-1 1,0 1-1,0-1 0,-1 0 1,1 0-1,-1-1 1,-3 1-1,0 1-9,-5 1-23,2 0-4,1-1 0,-1 0 1,0 0-1,0-1 1,-11 0-1,-72-1 266,89 0-228,0 0-1,0 0 1,0 0 0,0-1 0,1 1-1,-1-1 1,0 0 0,0 0 0,0 0-1,1-1 1,-1 1 0,1-1 0,-1 0 0,-3-3-1,7 5-98,-1 0 0,1 0 0,0-1 0,-1 1-1,1 0 1,0-1 0,0 1 0,-1 0-1,1-1 1,0 1 0,0 0 0,-1-1 0,1 1-1,0 0 1,0-1 0,0 1 0,0-1-1,0 1 1,0-1 0,0 1 0,0 0 0,0-1-1,0 1 1,0-1 0,0 1 0,0-1 0,0 1-1,0 0 1,0-1 0,0 1 0,0-1-1,0 1 1,1 0 0,-1-1 0,1 0-72,0 1 0,0-1-1,-1 1 1,1 0 0,0 0 0,0-1 0,0 1 0,0 0 0,0 0-1,0 0 1,-1 0 0,1 0 0,2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37 1664,'-13'-28'528,"10"23"-325,-26 4 2998,24 0-3034,0 0-1,0 1 0,-1 0 0,1 0 0,0 0 0,0 1 1,0-1-1,-1 1 0,1 1 0,0-1 0,0 1 0,0 0 0,1 0 1,-1 0-1,0 0 0,-5 5 0,9-6-145,-20 14 272,2 1 1,0 0-1,-17 21 1,14-11 95,1 0 0,2 2 1,-31 56-1,-16 71 398,54-118-616,1 1 1,-9 54-1,16-50-71,1 0 0,3 0 0,4 45 0,-3-73-86,0 0-1,1-1 1,0 1 0,1-1-1,1 1 1,0-1-1,1 0 1,1 0-1,-1-1 1,11 16 0,-5-14 1,24 23 1,-34-36-15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83 2656,'-6'6'249,"1"1"0,0-1 0,1 1-1,-1 0 1,-3 9 0,8-16-246,-4 7 227,1 1 1,0-1 0,0 1-1,1 0 1,-2 9 0,-6 10 156,5-16-230,1 1 0,-4 17 0,2 14 51,0-17-115,4-20-54,0 1 0,1-1 0,0 1 0,0 7 0,1-13-25,0 0-1,0 0 1,0 0-1,0 1 0,0-1 1,-1 0-1,1 0 1,0 0-1,0 0 0,-1 0 1,1 0-1,-1 0 1,0 1-1,1-1 11,-1-1-1,1 0 1,-1 1-1,1-1 1,-1 0-1,1 0 1,-1 1-1,1-1 1,-1 0-1,1 0 1,-1 0-1,1 0 1,-1 0-1,1 0 1,-1 0 0,1 0-1,-1 0 1,0 0-1,1 0-17,0 0-1,0 0 1,0 0 0,-1 0-1,1 0 1,0 0-1,0 0 1,0 0 0,0 0-1,0 0 1,0 0-1,0 0 1,0 0 0,0 0-1,0 0 1,-1 0 0,1 0-1,0 0 1,0 0-1,0 0 1,0 0 0,0 0-1,0 0 1,0 0-1,0 0 1,0 0 0,0 0-1,0 0 1,-1 0 0,1 0-1,0 0 1,0 0-1,0 0 1,0-1 0,0 1-1,0 0 1,0 0-1,0 0 1,0 0 0,0 0-1,0 0 1,0 0 0,0 0-1,0 0 1,0 0-1,0-1 1,0 1 0,0 0-1,0 0 1,0 0-1,0 0 1,0 0 0,0 0-1,0 0 1,0 0-1,0-1 1,0-10 215,0 1-116,0 1 0,0-1-1,3-12 1,8-11 34,-7 15-50,-1 5 2,9-24 1,-8 27-72,11-24 50,22-18 43,-25 36-71,-6 9-41,-1 1 1,1 1-1,0-1 0,1 1 1,-1 0-1,14-8 0,50-22 87,-35 18-100,-2 4-1001,-27 12 818,-1 0 1,1 0-1,9 1 1,-14 0 183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3328,'-33'0'1216,"33"0"-928,33 0-96,-17-17 864,17 17-608,0-16 192,16 16-384,0-16-32,-16-1-128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3232,'-13'14'1035,"10"-12"-614,3-2-112,-3 3 310,-8 8-182,9-5 16,1-5-422,1 1 0,0-1-1,0 1 1,-1-1-1,1 0 1,0 1 0,-1-1-1,0 1 1,1-1-1,-1 0 1,-1 3 0,0-2-12,1 0-1,0 0 1,0 0 0,0 0 0,0 0 0,1 0 0,-1 0 0,0 0 0,1 0 0,0 0 0,-1 0 0,1 4 0,2 3 56,-1 0 1,1 0 0,1 0-1,0 0 1,6 13 0,1 4 46,-6-15-111,1 0 1,9 16 0,-4-8 27,-9-18-34,-1 1-1,1 0 0,-1-1 0,0 1 1,1 0-1,-1-1 0,0 1 0,0 0 1,0 0-1,0-1 0,0 1 0,0 0 1,-1-1-1,1 1 0,-1 0 0,1-1 1,-1 1-1,1 0 0,-1-1 0,0 1 0,0-1 1,0 1-1,-1 1 0,-3 5 49,-14 28 374,8-20-59,-24 28 0,34-44-375,1 0 1,-1 1 0,1-1-1,0 0 1,-1 0 0,1 1-1,-1-1 1,1 0 0,0 0 0,-1 1-1,1-1 1,-1 0 0,1 0-1,-1 0 1,1 0 0,-1 0-1,1 0 1,-1 0 0,1 0-1,-1 0 1,1 0 0,-1 0-1,1 0 1,-1 0 0,1 0-1,-1-1 1,1 1 0,-1 0-1,1 0 1,0 0 0,-1-1 0,1 1-1,-1 0 1,1-1 0,-1 1-1,1 0 5,0-1-61,0 1 0,-1 0-1,1-1 1,0 1 0,0 0 0,0-1-1,0 1 1,0 0 0,-1-1-1,1 1 1,0 0 0,0-1-1,0 1 1,0 0 0,0-1-1,0 1 1,0 0 0,0-1 0,0 1-1,0 0 1,0-1 0,0 1-1,1-1 1,-1 1 0,0 0-1,0-1 1,0 1 0,0 0-1,0 0 1,1-1 0,0 0-41,0 1 0,-1-1 0,1 1 0,0 0 0,0 0 0,0-1 0,0 1 0,0 0 0,0 0 0,-1 0 0,1 0 0,0 0 0,2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3232,'16'0'1184,"-16"0"-896,66 16-96,-50 17 1088,17-16-736,-17 32 1120,17 0-960,0 49 1152,-17 1-1056,1 15 288,-17 1-608,-33 16-224,16-16-160,-32 16 256,-16-33-160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17 3488,'0'-17'1280,"0"17"-992,-16 0-64,16 0 1184,-17 17-800,17-1 416,-33 17-640,1 32 448,-1 1-512,-33 16 0,17 0-192,-16-17 64,16-16-128,-1 1 128,18-18-128,15 1 320,-16-16-192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3904,'28'-28'1253,"-28"28"-1224,1-1 0,0 0 0,-1 1 0,1-1-1,0 0 1,0 1 0,0-1 0,0 1 0,0-1 0,0 1 0,0 0 0,0-1-1,-1 1 1,1 0 0,0 0 0,2-1 0,46-12 344,-45 11-287,0 1 1,-1-1-1,1 1 0,0 0 0,0 1 0,0-1 1,0 1-1,0-1 0,0 1 0,0 0 0,0 1 1,0-1-1,0 1 0,6 1 0,-1 0 29,18 2 383,-20-3-388,0-1 0,0 2-1,0-1 1,0 1 0,0 0 0,0 0-1,10 6 1,-7-1 8,1 1 0,-1 0 0,-1 1 0,15 16 0,-4-3 12,-8-11-38,-2 1 0,1 0 0,-2 1 0,0 0 0,0 0 0,-1 1 0,6 15 0,5 15 304,-2 1 0,-2 0 0,16 81 0,-22-49 433,-1 141 1,-9-206-726,0 1 0,-1-1 0,0 1 0,-4 12 0,4-18-27,-3 20 83,-3-18-264,7-9 69,1 0 0,-1 0 0,1 1 0,0-1 0,-1 0 0,1 0 0,0 1 0,-1-1 0,1 0 0,0 1 0,0-1 0,-1 0 1,1 1-1,0-1 0,0 0 0,0 1 0,-1-1 0,1 1 0,0-1 0,0 1 0,0-1 0,0 0 0,0 1 0,0-1 0,0 1 0,0-1 0,0 1 0,0 2-3522,0-3 976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51 2912,'-28'14'923,"17"-6"-550,6-2-176,-1 0 1,1 1-1,0-1 0,1 1 1,0 0-1,0 1 0,-4 8 0,3 17 555,0-14-504,3-9-142,0 0 0,0 1 0,-1 18 0,3 66 252,0-93-323,0 0-1,0-1 1,0 1 0,0 0 0,1-1 0,-1 1 0,0 0 0,1-1 0,-1 1-1,1-1 1,0 1 0,-1-1 0,1 1 0,0-1 0,0 1 0,0-1-1,0 0 1,0 0 0,2 2 0,-2-2-23,-1-2 24,1 0 0,-1 0 0,1 1 0,-1-1 0,0 0 0,0 0 0,1 0 0,-1 0 0,0 0 0,0 0 0,0 0 0,0 0 0,0 0 0,0 0 0,0-1 0,-1-20 15,1 3-75,0-1 1,4-20-1,-3 32-39,1 1 0,0 0 0,0 0 0,1 0 0,0 0 0,0 0 0,0 0-1,1 1 1,5-8 0,9-6-260,31-31-1,-20 24 139,-18 15 81,2 1-1,23-17 0,-29 24 135,-1 0 1,2 0 0,-1 1-1,0 0 1,1 0 0,-1 0-1,14-1 1,-11 2 39,0 1 0,0 0 0,0 1 0,0 0 0,10 1 0,-16 0-18,0-1-1,-1 1 0,1 0 1,-1 0-1,1 0 0,-1 1 0,1-1 1,-1 1-1,0 0 0,0 0 1,0 0-1,0 0 0,0 0 1,0 1-1,-1-1 0,1 1 1,3 4-1,4 16 238,-1 1 110,-8-23-377,0 1 1,0-1-1,-1 1 1,1 0-1,-1-1 0,1 1 1,-1 0-1,1-1 1,-1 1-1,0 0 0,0 0 1,0-1-1,0 1 1,0 3-1,-1-2 33,-1 0 0,1 0 1,-1 0-1,0 0 0,1 0 0,-5 4 0,-4 8 135,9-13-170,-1 1 18,-1 1 0,1 0 0,0-1-1,-1 0 1,0 0 0,0 0 0,0 0-1,0 0 1,-1 0 0,1-1 0,-1 0-1,1 1 1,-1-1 0,-5 2 0,-9 3-30,6-1-50,-1-1 0,-26 7 0,-7-7-299,14 1 160,24-3 123,-1-1 1,0-1-1,1 1 0,-1-1 1,0-1-1,0 0 1,0 0-1,0-1 0,-11-2 1,2-3-117,15 5 121,0-1 0,0 1 0,0 0 0,-1 0 0,1 1 1,-7-2-1,7 2-161,6 0 65,-1 1 128,0-1 0,0 0 0,-1 1 0,1-1 0,0 1 0,0-1 0,-1 1 0,1 0 0,0 0 0,-1 0 0,1 0 0,2 2 0,4 3 43,22 17 407,0 2-1,42 45 1,-43-41-248,-16-17-83,0-1 0,24 15-1,-34-24-60,0 1 0,0-1 0,0 0 0,-1 1 0,1-1 0,-1 1 0,1 0 0,-1 0 0,0 0 0,0 0 0,0 0 0,2 7 0,0-2 58,7 5 204,-11-12-338,1-1 1,-1 0-1,1 1 1,0-1-1,-1 0 1,1 1-1,-1-1 1,1 0-1,-1 1 1,1-1-1,0 0 1,-1 0-1,1 0 0,0 0 1,-1 0-1,1 0 1,-1 0-1,1 0 1,0 0-1,-1 0 1,1 0-1,0 0 1,-1 0-1,1 0 1,0-1-1,-1 1-47,3 0-1066,0 0-1067,11 0 705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5472,'0'17'2016,"0"-17"-1536,-17 32-160,1-15 1664,16-1-1152,-17 17 512,17 16-800,0-16-32,17 0-320,-1-17 96,1 1-160,-17-17 288,16 16-224,-16-32-1152,16-1 512,-16 1-4992,17-1 3008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5888,'-33'-17'2176,"33"17"-1664,0 0-160,0 0 160,0 0-352,0 0-512,0 0 192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1568,'0'0'501,"0"-3"-303,0 2-168,0 1 0,0 0 0,0-1 1,0 1-1,0-1 0,0 1 0,0-1 1,0 1-1,0-1 0,0 1 0,0-1 1,0 1-1,1-1 0,-1 1 1,0 0-1,0-1 0,1 1 0,-1-1 1,0 1-1,1 0 0,-1-1 0,0 1 1,1 0-1,-1-1 0,0 1 0,1 0 1,-1 0-1,1-1 0,-1 1 0,0 0 1,1 0-1,0 0 0,-1 0 44,1 0 0,-1 0-1,1 0 1,-1 1 0,1-1 0,-1 0-1,1 0 1,-1 1 0,0-1 0,1 0-1,-1 1 1,1-1 0,-1 0 0,0 1-1,1-1 1,-1 1 0,0-1 0,0 1-1,1-1 1,-1 1 0,0-1-1,0 1 1,0-1 0,0 1 0,0-1-1,1 1 1,-1-1 0,0 1 0,0-1-1,0 1 1,0-1 0,0 1 0,-1-1-1,1 1 1,0 0 0,3 4 416,27 44 369,-18-21-541,-2 1 1,12 47-1,-16-49-3,2 0-1,1 0 1,22 46-1,48 45 902,-71-107-1033,-7-9-154,-1-1 0,1 0-1,-1 0 1,1 1 0,0-1-1,-1 0 1,1 0 0,0 0-1,0 0 1,0 0 0,0 0-1,0 0 1,0-1 0,0 1-1,0 0 1,0 0-1,1-1 1,-1 1 0,0-1-1,0 1 1,0-1 0,1 0-1,-1 1 1,0-1 0,3 0-1,-1 0 38,0 0 1,-1 0-1,1 0 0,0 0 0,0-1 0,0 1 1,-1-1-1,1 0 0,0 0 0,0 0 0,-1 0 0,1 0 1,-1-1-1,1 1 0,-1-1 0,0 1 0,3-3 1,-2-1-44,1 1 0,-1-1 0,0 0 0,0-1 0,0 1 0,2-8 0,6-9 96,8-15-37,2 0 0,48-63 0,-39 64-51,38-49 652,-62 77-541,-1 0 0,6-12-1,-8 14-78,0 0 0,0 0-1,1 0 1,0 0 0,0 1 0,5-6-1,5-5 13,-11 8-157,1 1 79,11 6-819,-15 1 714,1 0 0,-1-1 0,0 1 0,1 0 0,-1 1 0,1-1 0,-1 0 0,1 0 0,-1 0-1,1 0 1,-1 0 0,1 0 0,-1 0 0,1 1 0,-1-1 0,1 0 0,-1 0 0,0 1 0,1-1 0,-1 0 0,0 1-1,1-1 1,-1 0 0,0 1 0,1-1 0,-1 1 0,0-1 0,1 0 0,-1 1 0,0-1 0,0 1 0,0-1 0,0 1 0,1-1-1,-1 1 1,3 6-2091,11 9-1193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5312,'0'49'1952,"0"-49"-1504,17 33-128,-17-17 1088,0 0-832,0 1 480,0-1-608,0 1-128,16-17-192,-16 16 256,16-16-192,1 0 32,-17 0-128,16-16-1184,17-1 576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689 869 6304,'-16'0'2336,"16"0"-1824,0 0-128,0 0-64,0 0-256,0 0-224,16 0 64</inkml:trace>
  <inkml:trace contextRef="#ctx0" brushRef="#br0" timeOffset="1">17 66 6560,'-16'0'2432,"16"0"-1888,0 17-160,16-17 576,-16 0-608,66-17 832,-17 17-672,49-16-288,0 0-192,1-1 32,-1 1-32,0 16-32,-16 0 32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5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1262 3232,'-27'0'1035,"26"1"-1028,1-1 1,0 0 0,0 0 0,0 0 0,0 0-1,0 0 1,0 0 0,-1 0 0,1 0 0,0 0-1,0 0 1,0 0 0,0 0 0,0 0 0,0 0-1,-1 0 1,1 0 0,0 0 0,0 0 0,0 0-1,0 0 1,0 0 0,-1 0 0,1 0 0,0 0-1,0 0 1,0 0 0,0 0 0,0 0 0,0 0-1,-1 0 1,1 0 0,0 0 0,0-1 0,0 1-1,0 0 1,0 0 0,0 0 0,0 0 0,0 0-1,-1 0 1,1 0 0,0-1 0,0 1 0,0 0-1,0 0 1,0 0 0,0 0 0,0 0 0,0-1-1,0 1 1,0 0 0,0 0 0,0-8 152,-1 5-58,1 1 0,-1-1 0,1 0 0,0 1 0,0-1 0,1 0 1,-1 0-1,1 1 0,-1-1 0,1 0 0,0 1 0,0-1 0,2-3 0,21-27 549,-15 16-468,9-15 114,-8 20-140,1 0 0,0 1 0,16-13 0,40-40 351,15-37 206,85-73 146,-110 118-584,161-173 455,-114 128-571,-52 37-109,-30 35-33,30-31 53,-36 43 39,0-1-1,-1-1 1,-1 0-1,18-34 1,-13 10-57,-18 40-52,1 0 0,0 0 0,0 0-1,0 1 1,0-1 0,3-2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14 165 2304,'0'0'79,"-9"0"258,9 0-325,0 0 1,0 0-1,-1 0 1,1 0-1,0 0 1,0 0-1,0 0 0,-1 0 1,1 0-1,0 0 1,0 0-1,0 0 1,0-1-1,0 1 1,-1 0-1,1 0 0,0 0 1,0 0-1,0 0 1,0 0-1,0 0 1,-1 0-1,1 0 1,0-1-1,0 1 0,0 0 1,0 0-1,0 0 1,0 0-1,0 0 1,-1-1-1,1 1 1,0 0-1,0 0 0,0 0 1,0 0-1,0-1 1,0 1-1,0 0 1,0 0-1,0 0 1,0 0-1,0-1 0,0 1 1,0 0-1,0 0 1,0 0-1,0 0 1,0-1-1,1 1 1,9-22 403,-9 22-357,-1-1 1,0 1 0,0-1 0,1 1 0,-1-1 0,0 1 0,0-1 0,1 1 0,-1 0 0,0-1 0,1 1 0,-1-1 0,1 1 0,-1 0 0,1-1 0,-1 1-1,0 0 1,1 0 0,-1-1 0,2 1 0,12-9 629,0-1 1,-1-1-1,22-22 0,-27 26-548,0-1-1,0 1 0,1 1 1,-1-1-1,1 2 0,1-1 0,13-5 1,-19 9-99,0 1-1,0 0 1,0-1 0,1 1 0,-1 1-1,0-1 1,1 1 0,-1 0 0,0 0 0,1 0-1,-1 0 1,0 1 0,1 0 0,-1 0 0,0 0-1,0 0 1,0 0 0,0 1 0,0 0 0,7 4-1,-10-5 4,1 0-1,-1 0 1,1 1-1,-1-1 1,0 0-1,1 1 1,-1-1-1,0 1 1,0-1-1,0 1 1,0 0-1,0-1 1,-1 1-1,1 0 1,0-1-1,0 5 1,0 0 69,-1 0 1,0 0 0,0 12 0,-1 2 184,1-9-250,-1 1 0,0 0 0,-1-1 0,0 1 0,-1-1 0,0 0 0,-1 0 1,0 0-1,-9 15 0,-1 7-348,13-27 242,0-1-1,1 1 1,0 10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2496,'-28'14'784,"27"-13"-730,0-1-1,0 1 1,-1-1 0,1 1-1,0-1 1,-1 1 0,1-1-1,-1 0 1,1 0 0,0 0-1,-1 0 1,1 0 0,-1 0-1,1 0 1,-2-1 0,2 1-9,1 0 1,-1 0 0,1 0-1,0 0 1,-1 0 0,1 0-1,-1-1 1,1 1 0,-1 0-1,1 1 1,-1-1 0,1 0-1,-1 0 1,1 0-1,-1 0 1,1 0 0,-1 0-1,1 1 1,-1-1 0,1 0-1,0 0 1,-1 1 0,1-1-1,-1 1 1,-7 12 930,-36 20 725,39-29-1519,0 0 0,0 0-1,0 0 1,0-1 0,-12 5-1,12-5-63,0 0 0,0-1 0,0 2 0,0-1 0,-7 7-1,-10 17 374,-5-5 250,5 5-143,9-16-222,11-9-293,0-1 0,0 1 0,0 0 1,1 0-1,-1 0 0,0 0 0,1 0 0,-1 0 0,1 1 0,-2 2 0,-8 9 195,11-14-276,0 0 1,0 0 0,0 0 0,0 0 0,-1 0-1,1 0 1,0 0 0,0 0 0,0 0 0,0 0-1,0 0 1,0 0 0,0 1 0,0-1 0,0 0 0,-1 0-1,1 0 1,0 0 0,0 0 0,0 0 0,0 0-1,0 0 1,0 1 0,0-1 0,0 0 0,0 0-1,0 0 1,0 0 0,0 0 0,0 0 0,0 1-1,0-1 1,0 0 0,0 0 0,0 0 0,0 0-1,0 0 1,0 0 0,0 1 0,0-1 0,0 0-1,1 0 1,-1 0 0,0 0 0,0 0 0,0 0 0,0 0-1,0 0 1,0 1 0,0-1 0,0 0 0,0 0-1,1 0 1,-1 0 0,0 0 0,0 0 0,3 2 21,-1 0 0,1 0 0,0-1 0,0 1 0,-1-1 0,1 0 1,0 0-1,0 0 0,0 0 0,1 0 0,-1 0 0,0-1 0,0 0 0,0 0 1,0 0-1,5 0 0,11-2 9,32-5-1,-12 0-49,40 2-191,-4-8 65,-68 12 132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5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31 771 2144,'-14'0'699,"12"0"-417,2 0 54,0 0 656,0 0-165,0 0 255,-3 0-330,-8 0 614,11 0-1347,1 0 0,-1 0-1,1 0 1,-1 0 0,0 0 0,1 0 0,-1 0 0,1 0 0,-1 0 0,1 0 0,-1 0 0,1 0 0,-1 0 0,0-1 0,1 1-1,-1 0 1,0 0 0,1 0 0,-1-1 0,1 1 0,-1 0 0,0 0 0,1-1 0,-1 1 0,0 0 0,0-1 0,1 1-1,-1 0 1,0-1 0,0 1 0,1-1 0,-1 1 0,0 0 0,0-1 0,7-11 172,-4 8-153,0 1-1,0 0 1,0 0-1,0 0 1,1 0 0,-1 1-1,1-1 1,0 1-1,6-3 1,32-22 119,8-17-21,-24 20-80,60-53 30,107-94-161,94-41 443,-104 82 213,-153 103-316,-25 22-242,-3 2-20,-4 3-16,-11 0-19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5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2080,'0'0'70,"-9"0"230,9 0-289,0 0 0,0 0 0,-1 0 0,1 0-1,0 0 1,0 0 0,0 0 0,0 0 0,-1 0 0,1 0-1,0 0 1,0 0 0,0 0 0,0 0 0,-1 0 0,1 0-1,0 0 1,0 0 0,0-1 0,0 1 0,0 0 0,-1 0-1,1 0 1,0 0 0,0 0 0,0 0 0,0-1 0,0 1-1,0 0 1,0 0 0,0 0 0,-1 0 0,1 0-1,0-1 1,0 1 0,0 0 0,0 0 0,0 0 0,0 0-1,0-1 1,0 1 0,0 0 0,0 0 0,0 0 0,0 0-1,0-1 1,0 1 0,0 0 0,0 0 0,1-1 0,0-1 28,-1 0 14,1 1 0,-1 0 1,1-1-1,0 1 0,-1 0 0,1-1 1,0 1-1,0 0 0,0 0 0,0-1 1,0 1-1,0 0 0,0 0 0,0 0 1,1 1-1,-1-1 0,0 0 0,0 0 1,1 1-1,-1-1 0,1 0 0,2 0 1,4-2 676,-6 3-669,4-3 116,0-1 0,-1 1 1,1-1-1,-1 0 0,0 0 0,7-6 0,-9 6-119,0 1 0,0 0 0,1 0 0,-1 1 0,1-1 0,0 1 0,4-3 0,27-4 187,-24 7-147,-1 0 0,16-7 0,-13 5 79,0 1 0,0 0-1,0 0 1,0 2 0,0-1 0,21 2-1,-30 0-102,-2 0-31,0-1 0,0 1 0,0 0 0,0 0 0,0 0 0,0 0 0,0 1 0,0-1-1,-1 1 1,1-1 0,0 1 0,0-1 0,0 1 0,0 0 0,-1 0 0,1 0 0,0 0 0,-1 0 0,1 0-1,-1 1 1,1-1 0,-1 0 0,0 1 0,2 2 0,0 0 67,-2-3-65,1 1 0,-1 0 1,0-1-1,0 1 0,0 0 0,0 0 0,0 0 1,0 0-1,-1 0 0,1 0 0,0 0 0,-1 0 0,0 0 1,1 0-1,-1 0 0,0 0 0,0 0 0,0 1 0,-1-1 1,1 0-1,-1 2 0,-2 5 116,-1 5 116,-1 0 0,-13 26 0,-12-5-704,14-2-5151,15-32 5266,0 1 0,1-1 0,0 1 0,-1-1 0,1 1 0,0-1 0,0 1 0,0-1 0,0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4640,'16'-16'1728,"-16"16"-1344,66 0-96,-34-17 192,1 17-320,16 0 64,0 0-128,-16 0 96,0 0-128,0 0-512,0-16 224</inkml:trace>
  <inkml:trace contextRef="#ctx0" brushRef="#br0" timeOffset="1">312 0 4640,'-16'17'1728,"16"-17"-1344,-17 33-96,17-17 960,-16 0-736,-1 34 128,17-18-352,-16 18 160,16-1-256,-16 0-1440,-1 0 672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 2720,'1'-12'3265,"-5"26"-1938,-12 38-474,5-11-453,10-35-338,0-1 0,0 0 0,-1 0 0,0 1 0,0-1 0,0 0 0,-1-1 0,1 1 0,-1 0 0,-7 8 0,6-9-13,-2 6 78,0-1 0,1 1 0,0 0 0,1 0 0,-5 16 0,5-16-23,0 1 0,0-1 0,-1 0 0,0-1 0,-9 14 0,-7 1 109,-7 9 338,26-30-507,1-1-1,-1 1 1,1 0-1,-1-1 1,1 1-1,0 0 0,0 0 1,0 0-1,1 0 1,-1-1-1,1 6 1,2-2 180,1-4-172,-1-1 0,1 1 0,-1-1 0,1 1 0,0-1 0,0 0 0,-1 0 0,1 0 0,0 0 0,0-1 0,0 1 0,0-1 0,0 0 0,0 0 1,0 0-1,0 0 0,0 0 0,0-1 0,0 1 0,3-2 0,1 0-26,5-1 58,0 0 1,1 1-1,-1 0 0,14 0 1,23 2 134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1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1248,'1'0'28,"0"0"0,0 0-1,-1 0 1,1 0 0,0 0 0,0 0 0,0 0-1,0-1 1,0 1 0,0 0 0,-1 0 0,1-1-1,1 0 1,1-2 45,-3 2-70,0 1 0,0 0-1,0 0 1,0-1 0,0 1 0,0 0-1,1 0 1,-1-1 0,0 1 0,0 0-1,0 0 1,1 0 0,-1-1-1,0 1 1,0 0 0,0 0 0,1 0-1,-1 0 1,0-1 0,0 1 0,1 0-1,-1 0 1,0 0 0,1 0-1,-1 0 1,0 0 0,1 0 0,2 1 20,0-1 0,0 1 0,0 0 0,0 1 0,4 1 0,-7-3-14,0 0-1,0 1 1,0-1-1,0 0 0,0 0 1,1 0-1,-1 0 1,0 0-1,0 1 1,0-1-1,0 0 0,1 0 1,-1 0-1,0 0 1,0 0-1,1 0 1,-1 0-1,0 0 1,0 0-1,0 0 0,1 0 1,-1 0-1,0 0 1,0 0-1,0 0 1,1 0-1,-1 0 0,0 0 1,0 0-1,0 0 1,1 0-1,-1 0 1,0 0-1,0-1 0,0 1 1,1 0-1,-1 0 1,0 0-1,0 0 1,0 0-1,0-1 0,1 1 1,0-1 40,1-1 0,-1 1 1,1 0-1,0 0 0,-1 0 0,1 0 1,0 0-1,0 1 0,0-1 0,-1 0 1,1 1-1,3-1 0,29-1 484,-30 2-549,8 1 5,-9-1-27,0 1 0,1-1 1,-1 0-1,0 0 0,1-1 0,-1 1 0,0-1 1,1 1-1,3-2 0,1-3 182,-7 4-108,1 0 1,-1 0-1,1 0 1,-1 0 0,1 0-1,0 1 1,-1-1 0,1 0-1,0 1 1,-1 0 0,1-1-1,0 1 1,0 0 0,2 0-1,11 0 200,-5 1-122,0-1 0,0 0 0,0-1 0,12-2 0,-9-3-26,-11 5-72,-1 0-1,1 0 0,-1 0 1,1 1-1,-1-1 0,1 0 1,-1 1-1,1 0 0,0-1 1,-1 1-1,1 0 0,1 0 1,128 0 362,-128 0-388,-1 0 0,1 0 0,-1-1 0,1 1 0,-1-1 0,1 1 0,-1-1 0,1 0 0,-1 0 0,0 0 0,3-1 0,-2 0 5,-1 1 1,1 0 0,0 0 0,-1 0 0,1 0 0,0 1-1,0-1 1,-1 1 0,1-1 0,0 1 0,4 0 0,137 0 627,-122-1-625,36-6-1,-43 4 44,1 1 0,-1 0 0,0 1 0,0 1 0,26 3-1,-16 1-3,-9-1-17,1 0 0,23 0-1,89-3-13,187 0 68,-300 1-165,-1 0-1,23 5 0,-22-3 169,1 0 1,26 0 0,-31-4-34,-1 0 1,0-1 0,16-3-1,-20 3-46,0 0 1,1 0-1,-1 1 0,1 0 0,-1 1 0,1 0 0,0 0 1,-1 0-1,13 3 0,-3 2 18,-11-3 1,1 0 0,0-1 0,0 1 0,0-1-1,7 0 1,347-1-70,-349 0 63,1 1 0,-1 1 0,0 0 1,14 5-1,-19-6-3,2 1 19,0-1 0,1 0-1,-1-1 1,15 0-1,-6-1 29,345 1-177,-342 1 137,38 6-1,-24-1-56,28-1-10,-33 1 56,-20-3 5,0-2 0,0 1 0,-1-1 0,12 0-1,154-1 292,-156 0-313,-4 0-20,0 0-1,18-3 1,-8-2-33,-9 2 20,0 1 0,25-2 0,-23 4 65,0-2 0,18-4 0,-17 3-4,0 1 0,21-1 0,187 3-105,-44 0 422,-166-1-368,-1-1 1,21-4-1,-12 1-67,25 0 24,-25 0 123,-10 2 7,1 1 0,29-2-1,-19 3 31,46-9 0,-58 8-69,32-4 5,-8-5 16,-10 8-42,-1 1-1,46 3 1,-23 0 350,-41-1-308,0 0-1,0-2 1,0 1-1,11-3 1,-10 1-79,-1 1 1,1 0 0,0 1-1,12 0 1,27 2-109,-11 0 112,53-6 1,-57 0 43,-13 2 18,-1 0 0,22 1 0,-16 2 0,-6 1-11,0-1 0,26-4 0,3-7-45,0 6-219,1-6 144,-1 5 325,3-5-10,10 6 10,4-6-133,-3 5-187,-31 2 45,-9 0 43,37-1-1,-33 5 28,-12 1-107,0-1 1,26-4-1,-3-7-2,-28 10 166,0 0 0,20 1-1,-18 1-32,1-2-1,-1 1 0,16-3 1,6-9-32,-23 8 0,-1 0 0,17-4 0,19 3 0,-21 0-1,-8 2-8,-1 0 1,25 0-1,-20 2-70,39-6-1,-39 4 106,40-2 0,-41 4 35,36-7 0,-38 5-13,33-2 1,-32 6-40,-9-1-11,-1 0-1,0 0 1,15-3 0,88-25-270,-106 27 285,-1 0 0,1 1 0,10 0 0,19-3 106,-16-2-79,-9 3-39,1 0 1,-1 0-1,0 1 1,12-1 0,-10 2-4,1-1 0,21-5 0,-20 3 15,1 0 1,-1 2-1,15-1 1,-9 1-43,32-6-1,-33 3 49,32 0-1,-6 4 16,-27 1-20,0-1 0,35-4-1,-28-1 14,-9 2-11,0 0 0,28 0 0,50-5-59,6 0 6,179 8 37,-251-2 42,32-4 0,-30 2-1,35-1-1,-28 6-64,87-4-80,-82-2 84,-20 1 18,0 2 1,1 1-1,29 2 0,-12 3 28,68 5 18,-73-8-62,-4-1-5,36-3 0,-41-1 36,14-1 18,45 0-1,518 5 1181,-592-1-1268,-15 0-242,2 1 166,0 1 0,0-1 0,-1 0 0,1 1 0,0-1 0,0 1 0,0-1 0,0 1 0,0 0 0,-3 1 0,-25 26-3189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27 1408,'0'0'448,"0"-2"-267,0-9-47,0 8 180,0 3-79,0 0 53,0 0-48,0 0 117,0 0-106,0 3-6,0-3-232,0 1-1,0-1 1,0 1-1,0-1 1,0 1-1,0-1 1,0 1-1,0-1 1,-1 1-1,1-1 1,0 1-1,0-1 1,0 0-1,-1 1 1,1-1-1,0 1 1,-1-1-1,1 1 1,0-1-1,-1 0 1,1 1-1,0-1 1,-1 0-1,1 0 1,-1 1-1,1-1 1,0 0-1,-1 0 1,0 1-1,-16 0 646,12-1-603,-1 3 175,-5 8 335,11-11-547,0 1 0,-1-1 0,0 1 0,1-1 0,-1 0 0,1 1 0,-1-1 0,1 0 1,-1 0-1,0 0 0,1 1 0,-1-1 0,1 0 0,-1 0 0,0 0 0,1 0 0,-1 0 0,0 0 0,1 0 0,-1 0 1,1 0-1,-1 0 0,0 0 0,1-1 0,-2 1 0,2 0 13,-3 0 65,3 0 171,-2 0-54,-9 0 27,8 0-96,3 0-75,0 0-63,0 0-118,0 0 58,0 0 118,3 0 0,568 0 635,-460-6-610,-12 1-13,2 10 10,-26-10 17,16-1-4,-56 7-79,-5 0 13,47-5 0,-42-2 32,-19 3-18,-1 1 1,18-1 0,-18 4 34,-12-1-56,0 1 1,0-1-1,0 0 1,0 0-1,0 0 1,0-1-1,0 1 1,0-1-1,-1 1 1,6-3-1,-8 3-12,17-7 299,-16 7-308,-1 0-1,0 0 1,0 0-1,1 0 1,-1 0 0,0 0-1,1-1 1,-1 1 0,0 0-1,0 0 1,1 0-1,-1 0 1,0 1 0,1-1-1,-1 0 1,0 0 0,1 0-1,-1 0 1,0 0 0,0 0-1,1 0 1,-1 0-1,0 1 1,0-1 0,1 0-1,-1 0 1,0 0 0,0 1-1,0-1 1,1 0 0,-1 0-1,0 1 1,0-1-1,0 0 1,0 0 0,1 1-1,-1-1 1,0 0 0,0 0-1,0 1 1,0-1 0,0 0-1,0 1 1,0-1-1,0 0 1,0 1 0,0-1-1,0 0 2,0 1 0,-1-1 0,1 0-1,0 0 1,0 1 0,-1-1 0,1 0-1,0 0 1,-1 0 0,1 0 0,0 1-1,0-1 1,-1 0 0,1 0 0,0 0-1,-1 0 1,1 0 0,0 0 0,-1 0-1,1 0 1,0 0 0,-1 0-1,1 0 1,0 0 0,-1 0 0,1 0-6,-3 0 48,0 0-134,-10 0 12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2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1312,'-6'0'186,"-13"-1"178,18 1-357,1 0 0,-1-1 0,1 1 0,0 0 0,-1 0 0,1-1 0,-1 1 0,1 0 1,0-1-1,-1 1 0,1 0 0,0-1 0,-1 1 0,1-1 0,0 1 0,0 0 0,-1-1 0,1 1 1,0-1-1,0 1 0,0-1 0,0 1 0,0-1 0,-1 1 0,1-1 0,0 1 0,0-1 0,0 1 1,1-1-1,-1-2 451,-3 3-79,3 0-319,-1 0 1,1 0-1,0 0 1,0 0-1,-1 1 1,1-1-1,0 0 1,0 0 0,-1 0-1,1 0 1,0 0-1,0 0 1,-1 0-1,1 0 1,0 0-1,0 0 1,-1 0-1,1-1 1,0 1-1,0 0 1,-1 0-1,1 0 1,0 0-1,0 0 1,0 0-1,-1 0 1,1-1-1,0 1 1,0 0-1,0 0 1,0 0-1,-1-1 1,1 1-1,0 0 1,0 0-1,0 0 1,0-1-1,0 1 1,0 0-1,-1 0 1,1-1-1,0 1 1,0-1-1,1 1 19,-1-1-1,1 0 0,0 0 0,-1 1 1,1-1-1,0 0 0,0 1 0,-1-1 1,1 0-1,0 1 0,0-1 1,2 0-1,-2 1-51,1-1 0,0 0 0,0 1 0,1-1 0,-1 1 0,0 0 0,0 0 0,0 0 0,0 0 0,2 0 0,7 1 70,213-1 858,-8 0-624,-151-1-269,129 4 158,-130 2-168,115 4 14,-88-10-41,102 5 24,-148 1 50,-20-1 44,34 0-1,-13-4 834,-53 1-969,3-1-44,1 1-1,-1-1 1,0 0-1,0 0 1,0-1-1,1 1 1,-1-1-1,-5-1 1,-21-9-2001,24 10 1664,0 0-1,0 0 0,-9 1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 1824,'13'-13'587,"-13"13"-583,0-1 0,1 1 0,-1 0 0,0 0 0,0 0 0,0 0 0,0 0 1,0 0-1,0 0 0,0 0 0,0 0 0,1 0 0,-1 0 0,0 0 0,0-1 0,0 1 1,0 0-1,0 0 0,0 0 0,0 0 0,0 0 0,0 0 0,0 0 0,0-1 1,0 1-1,0 0 0,0 0 0,0 0 0,0 0 0,0 0 0,0 0 0,0-1 0,0 1 1,0 0-1,0 0 0,0 0 0,0 0 0,0 0 0,0 0 0,0-1 0,0 1 0,0 0 1,0 0-1,0 0 0,0 0 0,-1 0 0,1 0 0,0 0 0,0 0 0,0 0 1,0-1-1,0 1 0,0 0 0,0 0 0,0 0 0,-1 0 0,-10-11 215,9 8 362,2 6-186,-1 1-295,1-2-30,0 0 0,0 0 0,0 0 0,0 1 0,1-1 0,-1 0 0,0 0 0,1 0 0,0 2 0,11 3 186,-11-6-232,0-1-1,0 0 0,0 1 1,0 0-1,0-1 0,0 1 1,0-1-1,0 1 0,0 0 0,0 0 1,0 0-1,0-1 0,-1 1 1,1 0-1,1 2 0,2 7 153,-4-9-160,0 0-1,1 0 1,-1 1 0,0-1 0,1-1-1,-1 1 1,1 0 0,-1 0 0,1 0 0,0 0-1,-1 0 1,1 0 0,0-1 0,0 1 0,-1 0-1,1 0 1,0-1 0,0 1 0,0-1 0,0 1-1,0-1 1,0 1 0,1 0 0,26 4 186,-6 6-10,10-5-74,97 21 244,-103-23-293,-9-2-33,0 1 0,21 7-1,4 5 2,-9-4 17,37 9-1,-64-19-36,0 1-1,1 0 0,-1-1 0,8 5 0,-11-4-7,0 0 0,0 0-1,-1 0 1,1 0 0,-1 0 0,1 0 0,-1 1 0,3 4-1,2 1 91,-1 1-1,7 13 1,-11-18-62,-1 0 1,1 0 0,-1 1 0,0-1-1,0 0 1,0 1 0,-1-1-1,1 8 1,-1-3 27,-1 0 0,1 1-1,-2-1 1,1 0 0,-1 0-1,-1 1 1,0-1 0,0-1-1,0 1 1,-1 0 0,-1-1 0,0 0-1,0 0 1,-10 12 0,-101 100 559,74-79-347,-86 74 331,86-79-453,-130 108 725,160-133-762,-16 18 0,21-21-38,0 0 0,-1-1-1,0 0 1,-12 8-1,-5-1 151,25-13-333,3 0-28,5-1-153,9 0-126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78 2400,'0'-66'1360,"-2"55"-490,-4 14 137,-2 2-692,6-4-272,0 0-1,0 0 1,1 0 0,-1 0 0,0 1 0,1-1 0,-1 0-1,1 1 1,-1-1 0,1 1 0,0-1 0,-1 1 0,1 0-1,0-1 1,0 1 0,0 0 0,0 0 0,1 0-1,-2 4 1,-6 12 141,1-5-104,-2 0-1,1 0 1,-2-1 0,-14 15-1,-8 10 29,-14 31 58,-93 93 356,-23 69 33,152-213-491,-7 11 85,-24 28 1,11-15 15,29-39-142,-1-1 0,1 1 0,0 0 0,-1-1 0,0 1 0,1-1 0,-1 1 0,0-1-1,0 0 1,0 0 0,0 0 0,0 0 0,0 0 0,0 0 0,0 0 0,-1-1 0,1 1 0,0-1 0,0 0 0,-1 1 0,1-1 0,0 0 0,0 0-1,-1-1 1,1 1 0,0 0 0,0-1 0,0 1 0,-4-2 0,6 1-29,-1 1-1,1 0 1,0-1-1,-1 1 1,1-1-1,-1 1 1,1-1-1,0 1 1,0-1-1,-1 0 1,1 1-1,0-1 1,0 1-1,-1-1 1,1 0-1,0 1 1,0-1-1,0 0 1,0 1-1,0-1 1,0 1-1,0-1 1,0 0-1,0 1 1,1-1-1,-1 1 1,0-1-1,0 0 1,0 1-1,1-1 1,0 0-1,29-81-1812,-27 72 1337,3-10-275,0 1 0,2 0 0,0 0 0,1 0 0,1 1 0,24-33 0,10 2 80,-6 2 442,41-21 587,-66 56 116,1 1-1,22-15 1,-30 22-200,0-1 1,0 0-1,5-6 0,-8 8-128,-1 1-1,1-1 0,0 1 1,0-1-1,6-3 0,21-2 629,-14 2-261,-14 5-468,0 0-1,-1 0 1,1 0-1,0 1 1,0-1-1,0 1 1,0-1 0,0 1-1,0 0 1,0 0-1,0-1 1,0 1-1,0 1 1,0-1 0,1 0-1,1 1 1,26 10 345,-23-8-281,-1 0-1,0 0 1,0 0 0,0 1 0,0 0-1,-1 0 1,0 0 0,1 1 0,6 9-1,4 4 263,16 28 0,-27-39-282,16 28 274,29 65 1,-20-39-231,49 87 151,-49-91-197,22 47 259,-37-74-151,-12-25-125,0-1 1,-1 1-1,0-1 0,0 1 1,2 7-1,-4-10-70,0-1-1,0 1 1,0-1-1,0 1 1,0-1-1,0 1 1,0-1-1,-1 1 1,1-1-1,0 1 1,-1-1-1,1 1 1,-1-1-1,0 1 1,1-1-1,-1 0 1,0 1-1,0-1 1,0 0-1,0 0 1,-2 2-1,3-3-20,-1 1-1,1-1 1,0 0 0,0 0 0,-1 1-1,1-1 1,0 0 0,0 0-1,-1 0 1,1 0 0,0 1 0,-1-1-1,1 0 1,0 0 0,-1 0 0,1 0-1,0 0 1,-1 0 0,1 0-1,0 0 1,-1 0 0,1 0 0,0 0-1,-1 0 1,1 0 0,-25 0-2581,6 0 720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3072,'-32'-17'1120,"32"17"-864,16 0-64,0 0 608,1-16-480,32 16 832,0 0-640,0-16 416,17 16-576,-17 0 32,16 16-224,-15-16 32,-18 0-96,1 0 160,0 0-160,-17 0-1376,1 0 704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2240,'-17'-16'832,"17"16"-672,0 0 0,0-17 864,17 34-576,-17-17 1184,33 0-960,-1 0 480,1 16-672,0-16 224,16 0-416,0 0 64,-16 0-224,16 0 160,-32 17-192,15-34 32,1 17-64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17 257 2656,'-17'-16'960,"17"16"-736,0 0-64,0 0 1184,17 0-768,-1 0 896,17 0-832,0 0 448,16 0-640,0 0-256,0 0-96,0 0 384,1 0-256,-18 0-96,1 16-64,0-16-3744,-17 0 2016</inkml:trace>
  <inkml:trace contextRef="#ctx0" brushRef="#br0" timeOffset="1">640 11 1984,'-47'0'1269,"44"0"-63,1-3-246,-6-4 124,16 14-318,-8-6-723,1-1 0,-1 1 0,1-1 0,0 0 0,-1 1 0,1-1-1,0 0 1,-1 0 0,1 1 0,0-1 0,-1 0 0,1 0 0,0 0 0,-1 0 0,1 0 0,0 0 0,-1 0 0,1 0-1,0 0 1,-1 0 0,1 0 0,0-1 0,0 1 0,-1 0 0,1 0 0,-1-1 0,2 1 0,1-2 115,3 0-15,-4 1-76,1 0 1,0 0-1,0 0 0,0 1 0,0-1 0,4 0 0,13 5 204,-5 0-99,-1-2 11,1 0 1,-1-2-1,15-1 0,-12 1 10,-1 0 0,24 3 0,-15 2-46,-9-2-78,0-1-1,25 2 0,79-4 631,-92 0-619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2144,'0'16'800,"0"-16"-608,0-16-64,0 16 640,16 16-448,-16 1 928,0-1-704,0 1 576,0 15-640,0 50 160,0-16-352,0 16 160,0 16-224,0-16-992,-16 0 416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2144,'13'0'699,"-13"0"-694,1 0-1,-1 0 1,0 0 0,0 0 0,0 0 0,0 0 0,0 0 0,0 0 0,0 0 0,0 0 0,0 0 0,0 0 0,1 0 0,-1 0 0,0 0 0,0 0 0,0 0 0,0 0 0,0 0 0,0 0 0,0 0 0,0 0 0,0-1 0,0 1 0,1 0 0,-1 0-1,0 0 1,0 0 0,0 0 0,0 0 0,0 0 0,0 0 0,0 0 0,0 0 0,0 0 0,0 0 0,0 0 0,0-1 0,0 1 0,0 0 0,0 0 0,0 0 0,0 0 0,0 0 0,0 0 0,0 0 0,0 0 0,0 0 0,0 0 0,0-1-1,0 1 1,0 0 0,0 0 0,0 0 0,0 0 0,0 0 0,0-1 71,0 0 0,-1-1-1,1 1 1,0 0-1,0 0 1,0 0 0,0 0-1,0 0 1,1 0 0,-1-2-1,13 3 864,-10 0-758,18 1 580,-12-1-423,0 0 1,-1 0-1,1 0 1,15-4-1,-9-1-24,-11 3-255,-1 1 0,1 0 1,-1 0-1,1 0 1,0 0-1,-1 0 1,1 1-1,4 0 0,1-1 126,1 1 0,0-2 0,0 1 0,12-5 0,7-1-16,21 0 22,1 2 0,74 1 0,-15 1-103,40-8 61,-63 7 59,154-11 240,-172 9-356,214-23 120,-2-18 108,-264 44-304,-1 0 81,0-1 0,0 0-1,-1-1 1,1 0 0,-1-1 0,22-13 0,-22 4-42,-14 15-63,-1 0-1,0-1 1,0 1-1,1 0 1,-1-1-1,0 1 1,0 0-1,0-1 1,1 1-1,-1 0 0,0-1 1,0 1-1,0 0 1,0-1-1,0 1 1,0-1-1,0 1 1,0 0-1,0-1 1,0 1-1,0-1 1,0 1-1,0 0 0,0-1 1,0 1-1,0-1 1,0 1-1,0 0 1,0-1-1,-1 1 1,1 0-1,0-1 1,0 1-1,0 0 1,-1-1-1,1 1 0,0 0 1,-1-1-1,1 1 1,0 0-1,0 0 1,-1 0-1,0-1 1,-1 0-216,-1 1 0,1-1 0,-1 1 0,1-1 0,-1 1 0,-3 0 0,0 0-928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2560,'0'0'960,"0"0"-768,0 0-32,0 0 640,17 0-480,-1 0 704,0 16-576,17-16-160,0 0-160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3072,'-33'0'1120,"33"0"-864,0 16-64,16-16 512,-16 0-416,49 0 192,-16 0-320,49-16 288,0 16-256,33-17-960,-33 1 416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18 2560,'-14'-14'832,"14"14"-815,-1 0 0,1-1 0,-1 1-1,1 0 1,-1-1 0,1 1 0,-1 0 0,1 0 0,-1-1 0,0 1-1,1 0 1,-1 0 0,1 0 0,-1 0 0,0 0 0,1 0 0,-1 0 0,1 0-1,-1 0 1,0 0 0,1 0 0,-1 0 0,1 0 0,-1 1 0,0-1 0,1 0-1,-1 0 1,1 1 0,-1-1 0,0 1 0,0-1 57,0 1-36,0-1 1,1 1-1,-1-1 0,0 1 1,0-1-1,0 1 0,0 0 0,1-1 1,-1 1-1,0 0 0,1 0 1,-1-1-1,0 3 0,-6 19 611,6-19-586,-8 27 529,-1 0 0,-2-1 0,-20 38 0,9-23-342,1 1 0,-21 67 0,33-84-205,-20 57 109,22-57-117,2-6-2,-1-1 0,-1 0-1,-15 31 1,-26 30 557,47-80-551,1 0 0,-1 0 0,0 0 0,0 0 0,0-1-1,0 1 1,0-1 0,0 1 0,-4 1 0,5-3-33,1 0 0,-1 1 0,0-1 0,1 0 0,-1 1 0,1-1 0,-1 0 0,0 0 0,0 0 0,1 1 0,-1-1 0,0 0 1,1 0-1,-1 0 0,0 0 0,0 0 0,1 0 0,-1-1 0,0 1 0,1 0 0,-1 0 0,0 0 0,1-1 0,-1 1 0,0 0 0,1-1 0,-1 1 0,1 0 1,-1-1-1,1 1 0,-1-1 0,1 1 0,-1-1 0,1 1 0,-2-2 0,1-4-11,0-1 0,0 1 1,0 0-1,1-1 0,0 1 0,1-13 0,0 0 12,-1 3 2,1 1 0,1 0 0,1 0 0,0 1 0,0-1-1,8-17 1,41-80-448,-13 31-354,-7 5 302,-13 28 216,29-52 1,1 19-59,-48 79 326,0 0-1,0 1 1,0-1-1,1 1 1,-1 0-1,0-1 1,1 1-1,-1 0 1,1 0-1,-1 0 1,4-2-1,-4 3 8,0-1 0,0 1 0,0 0 0,0 0 0,0 0 0,0-1 0,0 1-1,0 0 1,0 0 0,0 0 0,0 1 0,0-1 0,0 0 0,0 0 0,0 1-1,2 0 1,-1 0 25,0 1-1,1-1 1,-1 1-1,0 0 0,0 0 1,0 0-1,0 0 0,0 0 1,0 0-1,-1 1 1,1-1-1,1 5 0,33 75 1014,-9-30-565,-5 11-107,-2-16-196,1-1 1,47 74-1,-27-45 48,-31-53-99,2-1-1,26 38 1,-28-47-53,-5-6 43,-1-1 0,0 1 0,0 0 0,5 11 1,-5-9 35,-1-2-254,-3-5 85,0-1 1,0 0-1,0 0 1,-1 0-1,1 1 1,0-1 0,0 0-1,-1 0 1,1 0-1,0 0 1,0 1-1,-1-1 1,1 0 0,0 0-1,-1 0 1,1 0-1,0 0 1,0 0-1,-1 0 1,1 0 0,0 0-1,-1 0 1,1 0-1,0 0 1,0 0-1,-1 0 1,-2 0-480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2656,'-33'-16'960,"33"16"-736,0 0-64,0 0 896,0 0-608,17 0 544,-1 0-576,17 0 128,0 16-320,0-16-288,-1 0 32,1-16 480,0 16-224,0 0-3904,-1 0 2016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2976,'0'0'1120,"0"0"-896,0 0-32,0-16 1312,17 32-864,-1-16 352,0 0-576,1 0-32,-1 0-224,17 0-32,-17 0-64,17 16 160,0-16-128,-17 0-2624,17 17 1344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2976,'-16'0'1120,"16"0"-896,16 17-32,0-17 1568,1 16-992,32-16 0,17 0-512,-1 0 128,1-16-256,16 16 256,0-17-256,-17 1-320,1 16 96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145 148 1824,'14'-54'587,"-14"53"-574,0 0 1,0 0 0,0 0 0,0 0 0,1 0-1,-1 0 1,1 0 0,-1 0 0,0 0 0,1 0-1,-1 0 1,1 0 0,0 0 0,-1 1 0,1-1-1,1-1 1,-1 1-20,31-29 325,-27 26-228,-1 0 0,1 0 0,1 1 0,-1 0 0,11-5 0,-7 5 169,0-1-114,-1 1-1,1 1 1,0 0 0,0 0-1,0 0 1,10 1 0,-16 1-123,0-1-1,-1 2 1,1-1 0,0 0 0,-1 0 0,1 1 0,-1 0-1,1-1 1,-1 1 0,1 0 0,-1 0 0,0 0-1,1 1 1,-1-1 0,0 0 0,0 1 0,3 2 0,-5-3-20,1-1 0,-1 1 0,1 0 1,-1 0-1,1-1 0,-1 1 0,0 0 1,1 0-1,-1 0 0,0-1 1,0 1-1,1 0 0,-1 0 0,0 0 1,0 0-1,0-1 0,0 1 1,0 0-1,0 0 0,-1 0 0,1 0 1,0 0-1,0-1 0,-1 1 1,1 1-1,-1 2-5,-2 9 0,-1 0-1,0-1 1,-1 1 0,0-1-1,-12 19 1,-37 46 439,28-40-236,-1-1 0,-38 38 0,51-60-157,0 1 1,-18 24-1,-8 34-51,9-14 14,26-51 17,1 0-1,-1 1 1,2 0 0,-1 0-1,-3 15 1,6-18 15,1-1 0,-1 0 0,1 0 0,0 0 0,0 0 0,1 0 0,0 0 0,0 0 0,0 0 0,0 0 0,1 0 0,0 0 0,3 6 0,-4-8-15,1 0 0,-1 0 0,1-1 0,0 1-1,0-1 1,0 1 0,0-1 0,0 0 0,1 0 0,-1 0-1,1 0 1,4 3 0,0-2 15,0-1 0,0 1 0,13 2 0,-10-3-9,17 4 39,0-1-1,0-2 0,1 0 1,-1-2-1,50-5 1,-71 3-52,39-2 103,-1-3 1,52-14-1,-91 18-118,0 0 0,0 0 0,-1-1 0,8-4 0,-8 4-25,0 1 0,0 0-1,0-1 1,6-1 0,-7 3-34,0 1 1,0-1-1,1 1 0,-1-1 1,0 1-1,3 0 0,-3 0-176,-5 0 206,1 1-1,0-1 0,0 0 0,0 1 0,0-1 0,-1 1 0,1-1 0,0 1 0,0-1 0,0 1 0,0 0 0,0-1 0,0 1 1,0 0-1,0 0 0,1 0 0,-1 0 0,0 0 0,0 0 0,0 2 0,-17 31-282,9-13 204,-24 39 8,-15 27-5,42-74 96,1 0-1,0 0 1,1 0-1,1 1 1,-3 14-1,4-11 23,0 0 0,2 1 0,0-1 0,0 0 0,2 1-1,0-1 1,1 0 0,8 25 0,8 17 19,27 76 822,-44-131-795,0 0-1,-1 0 0,1 1 0,-1-1 0,0 0 0,0 6 0,-1-7-11,0 1 0,-1-1-1,1-1 1,-1 1-1,0 0 1,0 0-1,0 0 1,0 0 0,-3 3-1,2-1 13,0-1-1,-1 0 0,0 0 1,0 1-1,-1-2 1,1 1-1,-1 0 1,1-1-1,-1 0 1,0 1-1,-7 2 0,8-4-106,0 0 0,0 0 0,-1 0-1,1 0 1,0-1 0,-1 0-1,0 1 1,1-1 0,-1-1-1,1 1 1,-1 0 0,0-1 0,0 0-1,1 0 1,-5 0 0,0 0-88,-41 0-554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6400,'0'0'2368,"0"0"-1856,17 0-128,-17 0 928,16 0-800,0 0 64,17 0-352,16-17 64,-16 17-160,33-16-3104,-17 16 1632</inkml:trace>
  <inkml:trace contextRef="#ctx0" brushRef="#br0" timeOffset="1">49 295 5312,'-16'0'1952,"16"0"-1504,0 0-128,16 0 1856,-16 0-1248,33 0 0,-16 0-576,32 0-352,-17-16 0,34-1 128,-17 17-64,0 0-1920,0 0 992,-16 0-4576,0 17 3040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66 2912,'14'-41'923,"-13"40"-894,-1 0 1,1 0 0,-1 0 0,0 0-1,1 0 1,-1 0 0,0 0 0,1 0 0,-1 0-1,0 0 1,0 0 0,0 0 0,0 0-1,0 0 1,0 0 0,-1-2 0,1 0 61,0 0 261,0 3-16,-3 3 378,-1 1-490,-1 0-76,2 0-1,-1 0 0,0 0 0,-3 6 0,-2 12 115,-15 22-17,18-33-198,4-4-14,-1-1 1,-1 0-1,1-1 0,-6 9 0,-3-2 129,-22 19 0,14-14 36,-24 27 0,-3 14 223,-23 28 102,-1-7 0,11 3-155,-30 22 61,8-11-101,46-49-242,9-22-145,26-22 55,1 1 1,-1 0-1,1-1 0,-1 1 1,1 0-1,-1 0 0,1-1 1,0 1-1,-1 0 1,1 0-1,0 0 0,0 0 1,0-1-1,-1 1 0,1 0 1,0 0-1,0 0 0,0 1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3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3072,'0'-14'976,"0"11"-587,0 3-122,2 0 186,4 1-214,-1 0-1,1 1 1,-1-1-1,8 5 1,-4-3-179,-5-1 34,1-1-1,-1 2 1,0-1-1,0 0 1,0 1-1,0 0 0,0 0 1,-1 0-1,1 0 1,5 7-1,0 3 170,16 26 0,-7-9-46,-6-12-79,0 1 0,-2-1 0,0 2 0,-1-1 0,-1 1 0,0 1 0,5 27 0,6 41 521,8 98-1,-21-88-204,-3-64-327,2 22 50,-9-10-26,0-20-73,2-2 20,1 29-1,1-18 119,0-25-186,-1 0 0,-1 0 0,0-1 1,0 1-1,-5 11 0,5-3-51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3488,'0'17'1280,"0"-17"-992,-16 16-64,16 17 416,0-17-384,0 33 128,0 0-256,0 1 64,16 15-96,-32-16-2592,16 0 1344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17 133 2912,'-13'-27'923,"10"16"-550,3 5-201,1 1 1,0-1-1,1 0 0,-1 0 1,1 1-1,4-9 0,-5 11-42,0 0-1,1 0 1,-1 0-1,1 1 1,0-1-1,0 0 1,0 1-1,0-1 1,0 1-1,1 0 1,-1-1-1,1 1 1,-1 1-1,1-1 1,0 0-1,3-1 1,1 1 144,1 1 1,-1 0-1,1 1 1,0 0-1,12 1 1,1-1 30,9 0-46,0 0 0,-1 2 0,1 2 0,31 7 1,13 2-73,-33-7-1,-35-5-136,0 0-1,0 1 1,0 0-1,0 0 1,0 0 0,0 1-1,0 0 1,-1 0-1,10 8 1,-12-9-50,0 0-1,0 0 1,0-1-1,0 1 1,0-1 0,0 0-1,0 0 1,0 0-1,0 0 1,1 0-1,-1-1 1,7 1 0,-10-1-28,0 0 1,1 1 0,-1-1 0,0 0-1,0 0 1,1 0 0,-1 0 0,0 0-1,1 0 1,-1 0 0,0 0 0,1 0-1,-1 0 1,0 0 0,1 0 0,-1 0-1,0 0 1,1 0 0,-1-1 0,0 1-1,1 0 1,-1 0 0,0 0 0,0 0-1,1-1 1,-1 1 0,0 0 0,0 0-1,1 0 1,-1-1 0,0 1 0,0 0-1,0-1 1,1 1 0,-1 0-1,0-1 1,-6-7-2525,4 7 2219,0-2-1933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3488,'-14'-14'1115,"14"15"-1074,0-1 0,-1 1 0,1-1 0,0 1 0,-1-1 0,1 1 0,0-1 0,0 1 0,0-1 0,0 1 0,0 0 0,-1-1 0,1 1 1,0-1-1,0 1 0,0 0 0,1 0 0,-1-1 94,0 0-116,-1 0 0,1 0 0,0 0 0,0 1 0,0-1 0,0 0-1,0 0 1,0 0 0,0 0 0,0 0 0,0 0 0,0 0 0,0 0 0,0 0 0,0 1 0,0-1-1,0 0 1,0 0 0,0 0 0,0 0 0,1 0 0,-1 0 0,0 0 0,0 0 0,0 0 0,0 0-1,0 0 1,0 1 0,0-1 0,0 0 0,0 0 0,0 0 0,0 0 0,0 0 0,0 0 0,0 0-1,1 0 1,-1 0 0,0 0 0,0 0 0,0 0 0,0 0 0,0 0 0,0 0 0,0 0 0,0 0-1,0 0 1,0 0 0,1 0 0,-1 0 0,0 0 0,0 0 0,0 0 0,0 0 0,0 0 0,0 0-1,4 0 297,-1-1-103,-1 1-1,1 0 1,-1 0-1,1 1 1,-1-1-1,0 0 1,1 1 0,3 1-1,2 1 23,-1-1 0,1 1 0,-1-1 1,1-1-1,0 1 0,15-1 0,52-1 268,-44-1-350,125 1 190,-140 0-301,0-1 1,0-1-1,0-1 1,15-4 0,-29 6-33,0 1 0,0-1 0,0 1 0,1 0 0,-1 0 0,0 0 0,0 0 0,0 0 0,0 0 0,0 0 0,0 1 0,0-1 0,0 1 0,0 0 0,0-1 0,0 1 0,0 0 0,-1 0 0,1 0 1,0 0-1,0 1 0,1 1 0,-3-3-54,1 0 0,-1 1-1,1-1 1,-1 1 0,1-1 0,-1 0 0,1 0 0,0 1 0,-1-1 0,1 0 0,-1 0 0,1 0 0,0 0 0,-1 1 0,1-1 0,0 0 0,-1 0 0,1 0 0,-1 0 0,1 0 0,0-1 0,-1 1 0,1 0-1,0 0 1,0-1 0,-1 1-138,0 0 129,0 0 1,0 0-1,1 0 1,-1 0-1,0 0 1,0 0-1,0 0 1,0 0-1,0 0 1,0 0-1,0 0 1,0 0-1,0 0 1,0 0-1,1 0 1,-1 0-1,0 0 1,0 0-1,0 0 1,0 0-1,0 0 1,0 0-1,0 0 1,0 0-1,0 0 1,0 0-1,0 1 0,1-1 1,-1 0-1,0 0 1,0 0-1,0 0 1,0 0-1,0 0 1,0 0-1,0 0 1,0 0-1,0 0 1,0 0-1,0 0 1,0 1-1,0-1 1,0 0-1,0 0 1,0 0-1,0 0 1,0 0-1,0 0 1,0 0-1,0 0 1,0 0-1,0 1 1,0-1-1,0 0 0,0 0 1,0 0-1,0 14-2116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3328,'-14'0'1061,"14"0"-1053,0 0-1,0 0 1,0 0-1,0 0 1,-1 0-1,1 0 1,0 0-1,0 0 1,0 0-1,0 0 1,0 0-1,0 0 1,0 0-1,0 0 0,0 0 1,0 0-1,-1 0 1,1 0-1,0 0 1,0 0-1,0 0 1,0 0-1,0 0 1,0 0-1,0 0 1,0 0-1,0 0 1,0 0-1,0 0 1,-1 0-1,1 0 1,0 0-1,0 0 1,0 0-1,0 1 1,0-1-1,0 0 1,0 0-1,0 0 1,0 0-1,0 0 1,0 0-1,0 0 1,0 0-1,0 0 1,0 0-1,0 1 0,0-1 1,0 0-1,0 0 1,0 0-1,0 0 1,0 0-1,0 0 1,0 0-1,0 1 1,0 9 403,0-7 660,0-3-260,0 3 37,0-2-813,0-1-1,1 1 1,-1 0-1,0-1 1,0 1-1,0 0 1,1-1 0,-1 1-1,0-1 1,1 1-1,-1 0 1,1-1-1,-1 1 1,1-1-1,-1 1 1,1-1 0,-1 1-1,1-1 1,-1 1-1,1-1 1,-1 0-1,1 1 1,0-1-1,-1 0 1,1 0 0,0 1-1,-1-1 1,1 0-1,0 0 1,-1 0-1,1 0 1,0 0-1,0 0 1,-1 0 0,2 0-1,9 2 402,14 9 289,-12-9-550,1-1 1,0 0-1,-1-1 0,1 0 0,19-4 0,54-7 321,-5 6-144,-11-6 48,6 5-171,-12-4-191,31-7 20,-92 16-15,0 0-1,0 0 1,1 1-1,-1-1 1,0 1-1,0 0 1,1 0-1,4 1 1,-7 0-5,0-1 0,0 1 1,0 0-1,0-1 0,0 1 1,-1 0-1,1 0 0,0 0 1,0 1-1,0-1 1,2 3-1,-1-1-497,-6-3-2042,-11 0 656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1888,'0'12'694,"0"-24"473,0 12-569,0 0 180,0 0-277,0 3-149,0 76 1248,0-77-1587,0-1 0,0 1 0,1 0-1,-1-1 1,0 1 0,1 0 0,-1-1-1,1 1 1,0 0 0,0-1 0,-1 1-1,1-1 1,0 1 0,0-1 0,0 0-1,1 1 1,1 1 0,-1 0 125,1-6-4,24-24-49,-24 21-42,-3 4-30,0 0 1,1 0 0,-1 1 0,0-1-1,1 0 1,0 0 0,-1 0 0,1 1-1,1-3 1,-2 3-8,1 1 0,-1-1 0,0 0 0,1 1 0,-1-1 0,0 0 0,1 1 0,-1-1 0,0 0 0,0 1 0,0-1 0,0 0 0,0 1 0,0-1 0,0 0 0,0 0 0,0 1 0,0-1 0,0 0 0,0 1 0,0-1 0,0 0 0,-1 1 0,1-1 0,0 0 0,-1 1 0,1-1 0,0 0 0,-1 1-1,1-1 1,-1 1 0,1-1 0,-1 1 0,0-2 0,-2 0 133,-4 1 235,5 1-313,1 0 0,-1 0-1,1 0 1,-1 0-1,0 0 1,1 0 0,-1 0-1,1 1 1,-1-1 0,0 0-1,1 1 1,-3 0 0,-1 6 221,5-6-272,0-1 1,0 1 0,-1-1-1,1 0 1,0 1 0,0-1 0,-1 1-1,1-1 1,0 0 0,0 0-1,-1 1 1,1-1 0,0 0-1,-1 1 1,1-1 0,-1 0-1,1 0 1,0 0 0,-1 1-1,1-1 1,-1 0 0,1 0 0,0 0-1,-1 0 1,1 0 0,-1 0-1,1 0 1,-1 0 0,1 0-1,-1 0 1,-2 0 112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2912,'0'-112'5130,"0"110"-4971,3 4-40,0 1-82,-1 0 0,1 1 1,0 0-1,-1 0 1,0-1-1,0 1 0,0 0 1,2 5-1,8 38 309,-1-4-106,8 18 113,-4-15 447,33 76-1,-45-115-662,1 0 0,-1-1 0,1 1 0,1-1 0,9 11 0,-1-1 215,-12-15-322,-1 0 0,1 0 0,0 0 0,-1 0 0,1 0 0,0 0 0,-1-1 1,1 1-1,0 0 0,0 0 0,0-1 0,0 1 0,-1 0 0,1-1 0,0 1 0,0-1 1,0 1-1,0-1 0,1 0 0,-1 1 0,0-1 0,0 0 0,0 0 0,0 0 0,0 0 1,0 0-1,0 0 0,0 0 0,0 0 0,1 0 0,-1 0 0,0-1 0,0 1 1,0 0-1,0-1 0,1 0 0,6-3 79,0 0 0,0-1 1,-1 1-1,7-7 0,-10 8-79,12-9 35,0-1 20,20-11 0,-9 5 46,-1-2-1,-2 0 1,28-30 0,-36 34-227,-6 6 84,0-1 0,0 0 1,-2-1-1,1 0 1,10-24-1,-16 29 48,1 1 1,1 0-1,-1 0 0,10-10 1,-14 16-29,0 1 1,1 0-1,-1 0 1,0-1 0,1 1-1,-1 0 1,0-1 0,1 1-1,-1-1 1,0 1-1,0 0 1,1-1 0,-1 1-1,0-1 1,0 1 0,0-1-1,0 1 1,0 0-1,0-1 1,0 1 0,0-1-1,0 1 1,0-1 0,0 1-1,0-1 1,0 0-1,1-4 69,6 0 1,-6 5-82,-1 0 1,0 0 0,1 0 0,-1-1 0,1 1-1,-1 0 1,0 0 0,1-1 0,-1 1 0,0 0-1,1-1 1,-1 1 0,0 0 0,0-1 0,1 1-1,-1 0 1,0-1 0,0 1 0,0-1 0,1 1-1,-1-1 1,0 1 0,0 0 0,0-1 0,0 1-1,0-1 1,0 1 0,0-1 0,0 1 0,0-1 0,0-2-136,0 3-176,0 0-325,0 0-1450,0 0 586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3072,'0'0'976,"3"0"-587,30 0 3872,305 0-831,-321-1-3354,0 0 0,0-1 0,17-5 0,-20 4-18,19-2 76,-16-2-19,-14 6-92,0 0-1,1 0 0,-1 0 1,0 0-1,1 0 0,5 0 1,-4 1 174,-5 0-314,0 3-865,0 24-5210,0-24 2950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3072,'0'16'1120,"0"-16"-864,0 49-64,-16-32 1376,16 15-896,0 1 512,0 0-704,0 0 416,-17 0-480,17-17 192,17 17-352,-1-33 288,-16 0-320,16 0-32,1 0-128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3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4224,'-50'-17'1568,"50"17"-1216,0 17-96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0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1824,'0'0'587,"0"0"-353,-3 0-31,-5 0 263,19 0 359,-11 0-532,0 0 208,0 0-154,0 0-86,0 0-37,0 0 197,0 0-149,0 0-90,0 0-60,0 0 12,0 0-60,0 0-36,0 0 10,0 0 53,0 0-21,3 0 5,-2 1-78,-1-1-1,1 0 0,0 0 1,0 1-1,0-1 1,0 1-1,0-1 0,0 1 1,0-1-1,-1 1 0,1-1 1,0 1-1,0 0 0,-1-1 1,1 1-1,0 0 0,-1 0 1,1-1-1,-1 1 0,1 0 1,-1 0-1,1 0 0,-1 1 1,13 15 70,22 30 205,-5-25-218,6 5 0,10-5 86,-22-10-91,-10-4-31,0-1 0,1 0 0,19 5-1,6-1 8,-15-5 1,-1 0 0,0 2-1,-1 1 1,38 19 0,-20 0 81,-38-26-100,1 1 0,-1-1 1,1 0-1,0 0 0,0 0 0,0-1 0,0 1 1,5 0-1,-7-1-4,1-1 1,-1 1-1,1 0 1,-1 0-1,1 0 1,-1 0 0,0 0-1,0 1 1,1-1-1,-1 1 1,0-1-1,2 3 1,15 15 156,-5-5-100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14 231 160,'-13'13'59,"23"-7"138,-9-6-149,-1 1-1,1 0 1,-1-1 0,0 1-1,0 0 1,1-1-1,-1 1 1,0 0 0,0 0-1,0-1 1,0 1 0,0 0-1,0-1 1,0 2 0,0-2-37,0 0 0,0 0 1,0 0-1,0 0 0,0 0 1,0 0-1,0 0 0,0 1 1,0-1-1,0 0 0,0 0 0,0 0 1,0 0-1,0 0 0,0 0 1,0 0-1,0 0 0,0 0 1,0 1-1,0-1 0,0 0 1,0 0-1,0 0 0,0 0 1,0 0-1,0 0 0,0 0 1,1 0-1,-1 0 0,0 0 1,0 0-1,0 0 0,0 0 1,0 1-1,0-1 0,0 0 1,0 0-1,0 0 0,0 0 0,0 0 1,1 0-1,-1 0 0,0 0 1,0 0-1,0 0 0,0 0 1,0 0-1,0 0 0,0 0 1,0 0-1,0 0 0,0 0 1,1 0-1,-1 0 0,0 0 1,0 0-1,4 0 171,0 1 0,0 1 0,0-1 0,-1 1 0,1-1-1,0 1 1,-1 0 0,1 0 0,4 5 0,13 5 388,-12-6-334,0-1-1,12 11 0,8 4 174,-6-9-12,46 17 1,-35-15-191,-5 0 1,-22-9-149,1 0 0,-1-1-1,10 3 1,46 10 400,-60-15-418,0 0 1,0 0-1,0 0 1,0-1-1,0 1 1,0-1-1,0 0 1,0 0-1,0 0 1,0 0-1,1-1 0,-1 1 1,3-2-1,-4 2 16,-1-1-1,1 0 1,-1 0-1,0 0 0,1 0 1,-1 0-1,0 0 1,0 0-1,0 0 0,0 0 1,0 0-1,0-1 1,0 1-1,0 0 0,-1-1 1,1 1-1,0 0 1,-1-1-1,1 1 0,-1-1 1,1 1-1,-1-1 1,0 0-1,0 1 0,0-1 1,0 1-1,0-3 1,1-4 178,0 0 0,1 1 0,3-13 0,0 2-34,0-14 98,-4 28-282,3-9 122,-1 0-1,-1-1 0,2-21 0,-4-143 1137,0 178-1274,0-1 1,0 1-1,0 0 1,0-1-1,0 1 1,0 0-1,0-1 0,0 1 1,0 0-1,0-1 1,0 1-1,0 0 1,0-1-1,0 1 0,-1 0 1,1-1-1,0 1 1,0 0-1,0 0 1,0-1-1,-1 1 1,1 0-1,0 0 0,0-1 1,-1 1-1,-13-11 5,7 8-18,6 2 4,1 1 0,-1 0 0,1 0 0,-1 0 0,1 0 0,0-1 0,-1 1 0,1 0 0,-1 0 0,1-1 0,-1 1 0,1 0 0,0-1 0,-1 1 0,1-1 0,0 1 0,-1 0 0,1-1 0,0 1 0,0-1 0,-1 1 0,1-1 1,0 1-1,0-1 0,0 1 0,0-1 0,-1 1 0,1-1 0,0 1 0,0-1 0,0 1 0,0-1 0,0 1 0,0-1 0,1 1 0,-1-1 0,0 0 0,-3-2-253,-5-8-651,8 11 884,1-1 1,-1 1 0,1 0-1,-1 0 1,0-1 0,1 1-1,-1 0 1,0 0 0,1 0-1,-1-1 1,1 1 0,-1 0-1,1 0 1,-1 0 0,1 0-1,-1 0 1,0 0 0,1 0-1,-1 0 1,1 0 0,-1 0-1,1 0 1,0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13 148 3552,'-12'0'1154,"21"0"-438,32 0 75,-18 0-445,85-2 439,1-9-225,14 5-187,33-5-21,-101 9-267,56-4 54,9-10 29,-65 8-96,109-14 72,-69 4-94,72-8 1,-68 20-45,-53 0 59,-31 3 20,1 1 0,21 0 0,-24 1 75,-23 5-128,-6 9-32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 1728,'0'0'560,"0"0"-331,0-3-69,0 3-147,0-1 1,0 1-1,0-1 0,0 1 0,0-1 0,0 1 1,0-1-1,0 1 0,0-1 0,0 1 1,1-1-1,-1 1 0,0-1 0,0 1 0,0-1 1,1 1-1,-1 0 0,0-1 0,1 1 0,-1-1 1,0 1-1,1 0 0,-1-1 0,0 1 0,1 0 1,-1-1-1,1 1 0,-1 0 0,1 0 0,-1-1 1,1 1-1,-1 0 0,1 0 0,-1 0 0,1 0 1,-1 0-1,1 0 0,-1 0 0,1 0 0,-1 0 1,2 0-1,0 0 275,-2 0-85,0 0-11,0 0 58,0 0 428,0 0-129,0 0 149,0 0-239,0 0-54,-2 2-181,-5 6-83,1-1-61,-1 0-1,0-1 1,-13 10-1,7-10-63,10-2-8,-3 3 16,-18-2 29,-4 9-16,25-12-24,0 0 1,1 0 0,-2 0-1,1-1 1,0 0 0,0 1-1,0-1 1,-1 0 0,1 0-1,-7 0 1,-58-1 151,68 0-161,-1 0 0,1 0-1,-1 0 1,1 0 0,-1 0 0,1 0-1,-1 0 1,1 0 0,-1 0-1,1 0 1,-1-1 0,1 1-1,-1 0 1,1 0 0,-1 0-1,1-1 1,-1 1 0,1 0-1,0-1 1,-1 1 0,1 0-1,-1-1 1,1 1 0,0 0-1,-1-1 1,1 1 0,0-1 0,0 1-1,-1-1 1,1 1 0,0-1-1,0 1 1,0-1 0,0 1-1,0-1 1,-1 1 0,1-1-1,0 1 1,0-1 0,0 1-1,1-2 1,-1 0 60,0 2 59,-3 0-59,-5 0-80,16 2-11,-7 3 20,-1-4 12,0-1-1,0 1 1,0-1-1,0 1 0,0-1 1,0 1-1,0-1 1,0 0-1,0 1 0,0-1 1,0 1-1,0-1 1,0 1-1,0-1 0,1 1 1,-1-1-1,0 0 1,0 1-1,1-1 0,-1 0 1,0 1-1,0-1 0,1 0 1,-1 1-1,0-1 1,1 1-1,12 14 377,21 30 1,-4-10 98,8 31 282,-11-33-554,-24-26-166,-2-7-140,-1 1 0,0-1 0,0 1 0,0-1 0,1 1 0,-1-1 0,0 1 0,0-1 0,1 1-1,-1-1 1,0 1 0,1-1 0,-1 0 0,0 1 0,1-1 0,-1 0 0,1 1 0,-1-1 0,1 0 0,-1 0 0,1 1-1,-1-1 1,1 0 0,-1 0 0,1 0 0,-1 0 0,1 1 0,-1-1 0,1 0 0,-1 0 0,1 0 0,-1 0 0,1 0-1,-1 0 1,1-1 0,-1 1 0,1 0 0,16 0-2163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361 672 1824,'0'0'587,"3"-2"-353,7-9-15,-7 8 362,-6 0-69,-7-8 299,7 8-256,0 1-108,2 1-418,0-1-1,-1 1 0,1 0 0,0-1 0,0 1 0,0-1 1,0 1-1,1-1 0,-1 1 0,0-1 0,1 1 0,-1-1 0,1 0 1,-1 1-1,1-1 0,0 0 0,-1-2 0,1 0-3,0 1 0,0-1 1,-1 1-1,0 0 0,0-1 0,0 1 0,0 0 0,-3-6 0,0-2 21,-3-10 72,-1 0 1,0 0-1,-2 0 0,0 1 0,-18-26 0,-49-52 325,28 21-363,46 74-78,0-1 1,0 0-1,0 0 1,0 0-1,1 0 0,0 0 1,0-1-1,0 1 0,0-1 1,-2-9-1,-5-21 9,-3 10 29,10 21-27,-1 0 0,1-1 0,0 1 0,0-1 0,0 1 1,1-1-1,0 0 0,0 0 0,-1-8 0,2 11-17,0 0 0,-1 1 0,1-1-1,0 0 1,-1 1 0,1-1 0,-1 0 0,1 1 0,-1-1 0,0 0-1,0 1 1,1-1 0,-1 1 0,0 0 0,-1-1 0,1 1 0,-2-2-1,3 2 0,-1 1-1,1-1 0,0 1 0,-1-1 0,1 1 0,0-1 0,-1 1 0,1-1 0,0 1 0,0-1 0,0 0 1,-1 1-1,1-1 0,0 0 0,0 1 0,0-1 0,0 0 0,0 1 0,0-1 0,0 1 0,0-1 1,0 0-1,1 1 0,-1-1 0,0 0 0,0 1-6,0-3-84,0 3-80,0 0 53,0 0 11,0 0 59,0 0 90,0 0 22,0 0 64,0 0-38,0 0 0,0 0-10,0 0 5,0 3-53,1 4-56,-1-2 5,0 0 0,0 0 0,0 0 0,0 0 0,-1 0 0,-1 7-1,-3-1 17,4-8 8,-1 0-1,1 0 1,0 0 0,0 1 0,0-1 0,0 0-1,1 1 1,-1 5 0,1-7 0,0 0 0,0-1 0,0 1 0,-1 0 0,1-1 0,-1 1 0,1-1 0,-1 1 0,1 0 0,-1-1 0,0 1 0,-2 2 0,2-3 0,0 1 0,0 0 0,0 0 0,0-1 0,1 1 0,-1 0 0,0 0 0,1 0 0,-1 0 0,1 0 0,0 0 0,0 4 0,0-3-6,0 0 1,0 0 0,0 0-1,-1 0 1,1 0 0,-2 4-1,-6 1-138,8-8 140,-1 1 0,1-1 1,-1 0-1,1 0 0,0 1 0,-1-1 0,1 0 1,0 0-1,-1 1 0,1-1 0,0 0 1,0 1-1,-1-1 0,1 1 0,0-1 0,0 0 1,0 1-1,0-1 0,0 1 0,-1-1 0,1 0 1,0 1-1,0-1 0,0 1 0,0-1 0,0 1 1,0 0-1,0 1 57,0-2 0,3 0 27,0 0-74,-1-1-1,1 1 0,-1-1 0,1 0 1,-1 0-1,0 0 0,1-1 0,-1 1 1,0 0-1,0-1 0,0 1 0,0-1 1,0 0-1,0 0 0,0 0 0,2-3 1,0 0-3,1 0 0,0 1 0,7-6 0,64-39-115,-70 45 162,0 0 1,-1-1 0,1 0-1,-1 0 1,0 0 0,0 0-1,6-11 1,-10 15-32,-1-1-1,1 1 1,-1-1 0,0 1-1,1-1 1,-1 1 0,0-1-1,0 1 1,0-2 0,0 2-6,0 0 0,-1 0 0,1 0 0,0 0 0,0 1 0,-1-1 0,1 0 0,0 0 0,-1 0 0,1 1 0,-1-1 0,1 0 0,-1 1 0,0-1 0,1 0 0,-1 1 0,0-1 0,1 1 0,-1-1 0,0 1 0,1-1 0,-1 1 0,0 0 0,0-1 0,0 1 0,1 0 0,-1 0 0,0-1 0,0 1 0,0 0 0,0 0 0,0 0 0,0 0 0,-9-1 241,1 1 0,-15 1 0,6 0-88,-15-1-75,20 0 5,12 0-95,1 0-1,0 0 1,0 0 0,0 0-1,0 0 1,0 0 0,0 0-1,0 0 1,0 0 0,0 0-1,0 0 1,-1 0 0,1 0-1,0 0 1,0 0 0,0 0-1,0 0 1,0 0-1,0 0 1,0 0 0,0 0-1,0 0 1,0 0 0,-1 0-1,1 0 1,0 0 0,0 0-1,0 0 1,0 0 0,0 0-1,0 0 1,0 0 0,0 0-1,0-1 1,0 1 0,0 0-1,0 0 1,0 0 0,0 0-1,0 0 1,0 0 0,0 0-1,0 0 1,0 0 0,0 0-1,0-1 1,0 1-1,0 0 1,0 0 0,0 0-1,0 0 1,0 0 0,0 0-1,0 0 1,0 0 0,0-1-1,0-26-1552,0 24 774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0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1984,'0'0'640,"0"0"-389,0-3-11,-1-4 229,2 9-160,-1-1-242,1-1-1,0 1 1,-1 0-1,1-1 1,0 1 0,-1-1-1,1 1 1,0-1-1,-1 1 1,1-1-1,0 0 1,0 1-1,0-1 1,-1 0-1,1 0 1,0 1 0,0-1-1,0 0 1,0 0-1,0 0 1,0 0-1,1 0 1,-1 0-27,1 0 0,-1 0 0,1 1 0,-1-1 0,1 1 0,-1-1 0,0 1-1,1-1 1,-1 1 0,1 0 0,-1 0 0,0 0 0,0-1 0,0 1 0,0 0 0,1 1 0,-1-1 0,0 0 0,-1 0 0,1 0 0,0 1 0,0-1 0,0 0 0,-1 1 0,1-1 0,0 3 0,1-1 6,-1 1 0,1-1 0,1 0 0,-1 0-1,3 4 1,-1-3 44,-1 0 0,1 1 0,-1-1-1,3 8 1,-4-9-55,-1 0 0,1 0 0,-1-1-1,1 1 1,0 0 0,0-1 0,0 0 0,1 1-1,-1-1 1,0 0 0,1 0 0,2 2 0,6 1 100,-8-4-84,-1 0 1,0 0-1,1 0 0,-1 1 1,0-1-1,0 1 0,0-1 1,2 3-1,-3-3-33,-1-1 0,1 1 0,-1 0 0,1-1 0,0 1 0,-1-1 0,1 1 0,0-1 0,0 1 0,-1-1 0,1 1 0,0-1 0,0 0 0,0 1 0,-1-1 0,1 0 0,0 0 0,0 1 0,0-1 0,0 0 0,0 0 0,0 0 0,-1 0 0,1 0 0,2-1 0,-1 0 51,0 0 1,0-1-1,1 1 1,-1-1-1,-1 0 1,1 1 0,3-5-1,3-3 54,39-26 399,-32 15-245,-11 14-167,0 0 1,0 1 0,7-7 0,2-1 137,1-2 89,22-17 1,-30 27-240,1 0 1,-1 0-1,-1 0 0,1-1 0,-1 0 1,9-11-1,-12 14-79,0 0-1,0 1 1,1-1-1,-1 1 1,1 0 0,-1 0-1,1 0 1,0 0-1,0 0 1,6-2 0,-7 3-8,0 0 1,0 0-1,0-1 1,1 1 0,-1 0-1,-1-1 1,1 1-1,0-1 1,0 0 0,0 1-1,-1-1 1,1 0-1,-1 0 1,2-2 0,-3 2-4,1 1 0,-1-1 0,1 1 0,-1-1 0,0 1 0,0-1 0,1 1 0,-1-1 0,0-1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66 896,'-13'-27'304,"12"26"-301,1 1-1,0 0 1,0 0-1,0 0 1,0 0 0,-1 0-1,1-1 1,0 1-1,0 0 1,0 0 0,0 0-1,0-1 1,0 1-1,0 0 1,0 0 0,0 0-1,-1-1 1,1 1-1,0 0 1,0 0 0,0 0-1,0-1 1,0 1-1,0 0 1,0 0 0,1-1-1,-1 1 1,0 0-1,0 0 1,0 0 0,0-1-1,0 1 1,0 0 0,0 0-1,0 0 1,0-1-1,1 1 1,-1 0 0,0 0-1,0 0 1,0 0-1,1-1 1,0 0 50,0 0-1,0-1 1,1 1-1,-1-1 1,0 1 0,0-1-1,0 0 1,0 1 0,-1-1-1,1 0 1,0 0-1,-1 1 1,0-1 0,1-3-1,-1 2 482,0 3 255,-3 3-277,2-1-446,0-1-37,-1 0-1,1 0 1,0 1 0,0-1-1,0 0 1,1 1-1,-1-1 1,0 1 0,0-1-1,1 1 1,-1-1-1,1 1 1,-1-1-1,1 1 1,0 0 0,0-1-1,-1 1 1,1-1-1,0 1 1,1 3 0,-1 12 214,0 7 123,-3 33 0,-25 91 640,10-59-630,-12 34 66,13-63-154,-5 36 107,-24 54 618,44-141-955,-7 26 205,0 0 1,-20 45-1,27-76-172,-1-1 1,1 1-1,-1 0 0,0-1 0,1 0 0,-2 1 0,-2 2 0,1-2 247,5-4-331,-1 0-1,1-1 1,0 1 0,0 0-1,0-1 1,0 1-1,0 0 1,0-1 0,0 1-1,0 0 1,0-1 0,-1 1-1,1 0 1,1-1-1,-1 1 1,0 0 0,0-1-1,0 1 1,0 0 0,0 0-1,0-1 1,0 1 0,0 0-1,0-1 1,1 1-1,-1 0 1,0-1 0,0 1-1,0 0 1,1 0 0,-1-1-1,0 1 1,0 0-1,1 0 1,-1 0 0,0-1-1,7-1-74,-5 2 58,-1-1 0,1 1 0,-1-1 1,1 1-1,-1-1 0,1 1 0,-1-1 1,0 0-1,1 0 0,1-2 0,0 0-2,-1 0 0,0-1 0,0 1 0,0-1 0,2-5 0,3-6-6,2-1 5,9-22-33,-9 11-18,-6 15 0,10-20 0,-8 23 37,0 1 1,0 0-1,1 1 0,7-8 1,-3 4-6,22-32-102,-20 25 35,28-30 1,37-17-270,-74 61 334,0 1-1,0-1 1,1 1 0,0 0-1,0 1 1,-1-1 0,8-3-1,-9 6 28,-1-1-1,1 1 0,0 0 0,-1 0 1,1 0-1,0 0 0,-1 0 0,1 0 1,0 0-1,-1 1 0,1-1 0,0 1 1,-1-1-1,1 1 0,-1-1 0,1 1 1,-1 0-1,1 0 0,-1 0 0,3 1 1,-2 0 31,1 0-1,0 0 1,-1 0 0,1 0 0,-1 0 0,0 0 0,3 3-1,-3-1 42,-1 0 0,1-1 0,-1 1 0,0 0 0,0 0 0,1 6 0,26 149 911,-26-137-813,-1 45 0,-2-44-110,2-16-21,-1 1 1,1-1 0,0 1 0,0-1 0,4 13 0,-3-14 17,0 0 1,-1 0 0,0 0 0,0 0-1,0 11 1,-1-14-16,-1 0-1,1 1 1,-1-1 0,1 1-1,-1-1 1,0 0 0,-1 1-1,1-1 1,0 0 0,-3 3-1,2-2 22,-1 2 110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3072,'3'-4'214,"5"-5"199,1 1 1,0-1 0,0 1-1,1 1 1,0 0 0,14-7-1,3 0-387,47-21 465,-57 28-339,0-1 0,-1-1 0,29-19 0,-15 3-45,-19 20-59,-11 5-44,1-1 0,-1 1-1,0 0 1,1 0 0,-1 0 0,1 0 0,-1 0 0,0 0 0,1-1 0,-1 1-1,0 0 1,1 0 0,-1-1 0,0 1 0,1 0 0,-1 0 0,0-1 0,0 1-1,1 0 1,-1-1 0,0 1 0,0 0 0,1-1 0,-1 1 0,0 0 0,0-1-1,0 1 1,0-1 0,0 1 0,0 0 0,0-1 0,0 1 0,0-1 0,0 1-1,0 0 1,0-1 0,0 1 0,0-1 0,0 1 0,0 0 0,0-1 0,0 1-1,0-1 1,0 1 0,-1 0 0,1-1 0,0 1 0,0 0 0,-1-1 0,1 0-1,-1 0 10,0 0 1,0 0-1,0-1 0,0 1 0,-1 0 0,1 0 0,0 0 0,0 0 0,-1 0 0,1 0 0,0 1 0,-1-1 0,1 0 0,-1 1 0,1-1 0,-1 1 0,0-1 1,1 1-1,-1 0 0,-2-1 0,-7 1 63,0-1 0,-12 2 1,0 0-26,20-1-48,-2 0 35,0 0 0,0 0 0,0 0 1,0 0-1,0 1 0,0 0 1,0 0-1,0 1 0,0-1 1,1 1-1,-1 0 0,0 0 0,-7 5 1,4-1 7,0 1 1,0-1-1,0 1 1,1 1-1,0-1 1,1 1 0,0 0-1,0 1 1,1-1-1,-8 17 1,-20 70-245,31-88 215,0-1 0,0 1 0,0 0 0,1 0 0,-1 8 0,7 18 47,-1-17-27,-2-1 3,-1-3 16,1 0 0,1-1 0,0 0 0,5 13 0,-7-21-41,0 0 0,1-1 0,-1 1 0,1 0 0,0-1 0,-1 1 0,1-1 0,0 0 0,1 0 0,-1 0 0,0 0 0,1 0 0,-1 0 0,1 0 0,-1-1 0,1 1 1,0-1-1,0 0 0,0 0 0,-1 0 0,5 1 0,39 3 209,-31-2-174,19 2 33,-2-9-7,-15 0-40,10 1 2,-18 2-66,0 0 0,-1-1-1,1 0 1,0 0 0,-1-1-1,12-5 1,4-6-277,26-18 0,-26 16-77,-14 9 229,0 0 1,-1-1-1,0 0 0,0 0 1,-1-1-1,0 0 0,11-17 1,63-86-744,-81 109 892,1 1 1,0-1 0,0 1 0,0 0-1,0-1 1,0 1 0,0 0-1,1 1 1,-1-1 0,0 0-1,1 0 1,3-1 0,-5 3 8,-1 0 0,1 0 0,-1 0 0,0 0 0,1 0 0,-1 0 0,1 0 0,-1 0 0,1 0 0,-1 0 0,1 0 0,-1 0 0,1 0 0,-1 0 1,1 1-1,-1-1 0,0 0 0,1 0 0,-1 0 0,1 1 0,-1-1 0,0 0 0,1 1 0,-1-1 0,0 0 0,1 1 0,-1-1 0,1 1 0,0 1 20,0 0 0,-1 0 0,1 0 0,0 0 0,-1 0 0,1 0 0,-1 0 0,0 1 0,0-1 0,0 3 0,0 118 1047,0 25 384,0-146-1405,-3-4-16,0 0-17,2 1-14,0 0 0,0 0 0,0 1 0,0-1-1,0 0 1,0 0 0,0 0 0,1 0 0,-1 0 0,0 0-1,0 0 1,1 0 0,-1-1 0,1 1 0,-1-1 0,-6-20-48,0 1 0,-5-35 0,11 48 32,-1-1-33,1-1 1,0 0-1,1 0 0,0 0 1,0 1-1,1-1 1,1 0-1,3-14 1,2-8-73,-6 14 12,-1 15 86,0 0-1,0 1 1,1-1 0,-1 0-1,0 0 1,1 1-1,0-1 1,0 1-1,0-1 1,0 0-1,0 1 1,0 0-1,0-1 1,1 1 0,0 0-1,-1 0 1,1 0-1,2-3 1,6-5-2,1 1 0,0 1 1,0-1-1,1 2 0,-1-1 1,2 2-1,23-11 0,-27 15 38,0 1 0,1 0 0,-1 0-1,13 1 1,-5 0 91,22-3-1,24-8 53,-1 6-21,-7-6-363,2 5-1067,-51 5 1136,-1 0 0,0-1-1,0 1 1,0-1 0,8-4 0,-13 6 153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3488,'-17'0'1280,"17"0"-992,0-17-64,0 34-128,0-17-96,0 16-96,0 0 64,0-16-1440,0 17 768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3712,'-14'28'1221,"11"-17"-757,-8 46 752,16-44-825,-1-4-185,-3-1-67,0-1 0,0 1-1,0 0 1,-1 0 0,-1 12-1,0-3-15,1 117 736,0-129-813,0 0 1,-1 0 0,1 0 0,-1 1-1,0-1 1,-1-1 0,0 1 0,1 0-1,-1 0 1,-1-1 0,1 1 0,-1-1-1,0 1 1,0-1 0,0 0 0,-5 5-1,7-8-49,0 0-17,0 0 0,-1 0 0,1 0 0,0 0 0,0 0-1,-1 0 1,1 0 0,-1 0 0,1-1 0,-1 1 0,1 0 0,-1-1 0,1 0 0,-1 1 0,1-1-1,-1 0 1,0 0 0,1 1 0,-4-2 0,-6 1-215,8 0 11,3-2 103,0 0-1,0-1 0,0 1 0,0-1 0,0 1 0,0 0 1,1-1-1,-1 1 0,1-1 0,-1 1 0,1 0 1,0 0-1,0-1 0,0 1 0,0 0 0,1 0 0,-1 0 1,3-3-1,-3 4 61,-1 1 1,0-1 0,1 1-1,-1-1 1,1 0 0,-1 1-1,0-1 1,0 1-1,1-1 1,-1 0 0,0 1-1,0-1 1,0 0-1,0 0 1,0 1 0,0-1-1,0 0 1,0 1 0,0-1-1,0 0 1,0 1-1,0-1 1,-1-1 0,1 0-203,0 0 144,0 0 0,0 1 1,1-1-1,-1 0 0,0 1 1,1-1-1,-1 0 0,1 1 1,0-1-1,0 0 0,-1 1 0,1-1 1,1-1-1,3-5-331,-2 3 301,0-1 1,0 1-1,-1-1 1,0 0-1,0 0 1,-1 1-1,1-1 1,-1 0-1,-1 0 1,1-1-1,-1 1 1,0-6-1,0-34 1829,0 44-1591,0 0-1,0 0 1,0 1-1,0-1 1,0 0-1,1 0 1,-1 1-1,1-1 1,-1 0-1,1 1 1,0-1-1,0 1 1,0-1-1,1-2 1,3-4 354,4-13 391,-7 16-690,1 0 1,-1 0-1,1 0 0,-1 0 1,1 0-1,1 1 1,4-6-1,5-7 21,-10 12-157,-3 4-11,0 1 1,1-1 0,-1 0-1,0 1 1,1-1 0,-1 1-1,0-1 1,1 0 0,-1 1-1,1-1 1,-1 1 0,1-1-1,-1 1 1,1-1 0,0 1-1,-1 0 1,1-1 0,-1 1-1,1 0 1,0-1 0,0 1-1,5-3-1,75-41 602,-80 44-560,0 0 1,0-1 0,0 1-1,0 0 1,-1 0-1,1-1 1,0 1 0,0 0-1,0 0 1,0 0-1,0 0 1,-1 0 0,1 0-1,0 0 1,0 0-1,0 1 1,0-1 0,0 0-1,-1 0 1,2 1-1,0 0 34,-1 0-1,1 1 1,-1-1-1,1 0 0,-1 0 1,0 1-1,0-1 0,0 0 1,0 1-1,0-1 1,0 1-1,1 2 0,1 0 16,-2-1-47,1 0-1,-1 0 1,0 0 0,1 0 0,-1 0 0,-1 0 0,1 1 0,0-1 0,-1 0 0,0 0 0,1 5 0,-1 249 1266,0-255-1012,0-2-102,0-2-48,-1-2-110,1 1-7,0 1 1,0-1 0,0 1-1,0-1 1,1 1-1,-1 0 1,0-1 0,2-3-1,1 0-47,-1 0 0,0 0 0,0 0 0,0 0 0,0-8 0,2-2-126,7-9-153,-10 21 235,0 0 0,-1 0-1,1 0 1,-1 0 0,0-6 0,0 7 39,0 0 0,0 1 0,0-1 0,0 0 0,0 1 0,1-1 0,-1 1 0,1-1 1,-1 1-1,1-1 0,0 1 0,0-1 0,0 1 0,1 0 0,-1-1 0,1 1 0,-1 0 0,3-2 0,-3 3 20,3-3-41,0-1-1,1 1 1,-1 0-1,7-3 0,-8 5 26,0 1 0,-1 0 0,1 0 0,0 0 0,0 0 0,0 1 0,0-1 0,0 1 0,0 0 0,4 0 0,-1 0-9,-5-1 31,0 1 0,1 0 0,-1 0 0,0 0 0,0 0-1,0 0 1,0 0 0,0 0 0,0 0 0,0 0 0,0 1 0,0-1 0,0 0-1,0 1 1,1-1 0,-1 0 0,-1 1 0,1 0 0,0-1 0,0 1 0,1 0-1,2 12 25,-3-10-17,-1-1 0,1 1 0,0-1 1,0 0-1,0 1 0,0-1 0,0 0 0,0 0 0,0 0 1,1 1-1,3 2 0,-4-3-3,1-1 1,-1 1-1,0 0 0,1 0 1,-1-1-1,0 1 0,0 0 0,0 0 1,0 0-1,-1 0 0,1 0 1,0 0-1,-1 1 0,0-1 1,1 0-1,-1 0 0,0 0 0,0 0 1,0 1-1,-1 2 0,1 0 28,0-1 0,0 0 0,0 1-1,1-1 1,-1 1 0,1-1 0,2 5-1,-1-3-5,-2-5-14,1 0 0,0 0-1,-1 1 1,1-1 0,-1 0 0,1 1 0,-1-1 0,0 0-1,1 1 1,-1-1 0,0 1 0,0-1 0,0 0 0,0 1 0,0-1-1,-1 1 1,1-1 0,0 0 0,-1 1 0,1-1 0,-1 0-1,1 1 1,-1-1 0,1 0 0,-1 0 0,-1 3 0,1-4-4,1 1-1,-1-1 1,1 1 0,0-1 0,-1 1 0,1 0 0,0-1 0,-1 1 0,1 0 0,0-1 0,0 1-1,0 0 1,0-1 0,-1 1 0,1 0 0,0-1 0,0 1 0,1 0 0,-1 0 0,0-1-1,0 1 1,0 0 0,0 0 0,1 2 23,-1 10-107,0-13 65,0 0-1,0 1 0,0-1 1,0 0-1,0 0 0,0 0 1,0 0-1,0 0 0,0 0 1,0 0-1,0 0 0,0 0 1,0 1-1,0-1 0,0 0 1,0 0-1,0 0 0,0 0 1,0 0-1,0 0 0,0 0 1,0 0-1,0 0 0,0 0 1,0 0-1,0 1 0,0-1 1,0 0-1,0 0 0,-1 0 1,1 0-1,0 0 0,0 0 1,0 0-1,0 0 0,0 0 1,0 0-1,0 0 0,0 0 1,0 0-1,0 0 0,0 0 1,-1 0-1,1 0 0,0 0 1,0 0-1,0 0 0,0 0 1,0 0-1,0 0 0,0 0 1,0 0-1,0 0 0,-1 0 1,1 0-1,0 0 0,0 0-72,-1 0-1,1 0 0,-1 0 0,0 0 0,1 0 0,-1 0 1,1 0-1,-1 0 0,1 0 0,-1 0 0,1-1 0,-1 1 1,1 0-1,-1 0 0,1-1 0,-1 1 0,1 0 1,0 0-1,-1-1 0,1 1 0,-1-1 0,1 1 0,0 0 1,-1-1-1,1 1 0,0-1 0,-1 1 0,1-1 0,0 1 1,0-1-1,-1 1 0,1-1 0,0 1 0,0-1 1,0 1-1,0-1 0,0 1 0,0-1 0,0 1 0,0-1 1,0 1-1,0-1 0,0 1 0,0-1 0,1 0 0,-1-16-1926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1472,'0'0'544,"0"0"-416,-17 0-32,1 0 160,16 0-160</inkml:trace>
  <inkml:trace contextRef="#ctx0" brushRef="#br0" timeOffset="1">34 295 4384,'-17'49'1632,"17"-49"-1248,-16 49-128,16-49 1056,0 17-768,0-1 128,0 0-384,16-16-128,1 0-96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2080,'-17'0'768,"17"0"-608,0 16-32,0-16 1120,0 0-704,-16 33 288,16-17-512,0 17-32,0 16-192,-17 17 224,17-17-192,-16 33-192,16 0 32,-16-17 64,16-16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3392,'0'0'1088,"0"0"-651,2 0 54,-1 0-439,-1 0-1,1 0 1,-1 0 0,1 0 0,-1 0 0,0 0 0,1 0-1,-1 1 1,1-1 0,-1 0 0,1 0 0,-1 0-1,0 0 1,1 0 0,-1 1 0,0-1 0,1 0 0,-1 0-1,0 1 1,1-1 0,-1 0 0,0 1 0,1-1-1,-1 0 1,0 1 0,0-1 0,1 1 0,8 7 886,-3-6-694,1-1 0,-1 0 0,1-1-1,0 1 1,-1-1 0,12-2 0,-2 2 1,184 0 1078,-184-1-1277,0 0 1,25-6-1,-16 2 60,24 0 331,-13-2-538,40-14 0,-73 20-196,0 1 1,0-1 0,0 1 0,0-1-1,1 1 1,-1 0 0,3 0 0,-1 1-497,-5-1 732,0 0 0,0 0-1,0-1 1,0 1 0,0 0-1,0 0 1,1 0 0,-1 0 0,0 0-1,0 0 1,0 0 0,0 0-1,0 0 1,0 0 0,0 0 0,0 0-1,0 0 1,0 0 0,1 1-1,-1-1 1,0 0 0,0 0 0,0 0-1,0 0 1,0 0 0,0 0-1,0 0 1,0 0 0,0 0 0,0 0-1,0 0 1,0 0 0,1 0-1,-1 0 1,0 0 0,0 0 0,0 1-1,0-1 1,0 0 0,0 0-1,0 0 1,0 0 0,0 0 0,0 0-1,0 0 1,0 0 0,0 0-1,0 1 1,0-1 0,0 0 0,0 0-1,0 0 1,0 0 0,0 0-1,0 0 1,0 0 0,0 14-2371</inkml:trace>
  <inkml:trace contextRef="#ctx0" brushRef="#br0" timeOffset="1">722 17 5216,'-49'0'1952,"49"0"-1536,0-16-96,-17 16 1376,17 16-992,-16-16-480,-1 16-192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476 345 2240,'-27'82'720,"19"-52"-448,-3 27-128,10-51-65,-1 1 0,1-1 0,-1 0 1,0 0-1,0 0 0,-1 0 0,0 0 0,0-1 0,0 1 0,-1-1 1,-4 6-1,1-4 293,-1 1 0,0-1 0,-1-1 0,-12 8 0,9-6-84,1-1-36,-1 1 0,-1-2 0,1 0-1,-18 6 1,5-2 4,22-9-225,-2 1 30,0 1-1,0-1 1,-1-1-1,1 1 0,0-1 1,-1 0-1,1 0 0,-1 0 1,1-1-1,-1 0 0,1 0 1,-8-1-1,-55-16 569,62 16-646,3 1 1,0 0 0,0-1 1,0 1-1,0-1 0,0 0 1,0 0-1,1 0 0,-1 0 1,0-1-1,1 1 0,-1-1 1,1 1-1,-1-1 0,1 0 1,0 0-1,-1 0 0,1 0 0,0 0 1,0-1-1,1 1 0,-3-3 1,1-3-431,0 1 1,1 0 0,-3-12-1,2-17-860</inkml:trace>
  <inkml:trace contextRef="#ctx0" brushRef="#br0" timeOffset="1">329 1 5632,'0'0'2112,"0"0"-1664,0 0-96,-17 0-352,34 0-64,-17 0 32,0 16 32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7232,'-16'49'2656,"16"-49"-2048,0 33-192,0-33-64,0 17-288,0-17 128,0 0-128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3552,'6'-7'602,"-4"5"-451,0 0-1,0 0 0,0 0 1,0 0-1,0 0 0,0 0 1,0 0-1,1 1 0,-1-1 1,1 1-1,-1 0 0,1 0 1,0 0-1,-1 0 0,4-1 1,0-1 542,4-13-63,-9 13-587,0 1 0,0 0-1,0 0 1,0-1-1,1 1 1,-1 0 0,1 0-1,0 0 1,-1 0-1,1 1 1,3-3-1,-4 3-38,0 1 0,0 0 0,0-1 0,-1 1-1,1-1 1,0 1 0,0-1 0,0 1-1,-1-1 1,1 0 0,0 1 0,-1-1-1,1 0 1,0 0 0,-1 1 0,1-1 0,-1 0-1,1 0 1,-1 0 0,0 0 0,1 0-1,-1 0 1,0 1 0,0-1 0,1-1-1,2-9-15,8 0 33,-6-11 182,3 14-78,-8 8-118,1-1 0,-1 1 1,1 0-1,-1-1 0,1 1 0,-1 0 0,0-1 0,1 1 0,-1-1 0,0 1 0,1-1 0,-1 1 0,0 0 0,0-1 0,1 1 0,-1-1 1,0 1-1,0-1 0,0 1 0,0-1 0,0 0 0,0 1 0,0-1 0,0 1 0,0-1 0,0 1 0,0-1 0,0 0 0,0-62-199,0 63 190,0 0 0,0 0 0,0 0 0,0 0 0,0 0 0,0 0 0,0 0 0,0 0 0,0-1 0,0 1 0,0 0 0,0 0 0,0 0 0,0 0 0,0 0-1,0 0 1,0 0 0,0 0 0,0 0 0,0 0 0,0-1 0,0 1 0,0 0 0,0 0 0,0 0 0,0 0 0,0 0 0,0 0 0,0 0 0,0 0 0,0 0 0,-1 0-1,1 0 1,0 0 0,0 0 0,0 0 0,0-1 0,0 1 0,0 0 0,0 0 0,0 0 0,0 0 0,0 0 0,0 0 0,-1 0 0,1 0 0,0 0 0,0 0 0,0 0-1,0 0 1,0 0 0,0 0 0,0 0 0,0 0 0,0 0 0,-1 1 0,0-2-16,-1 1-8,0 0 1,-1 0-1,1 0 1,0 0 0,0 0-1,-1 1 1,1-1 0,0 0-1,-4 2 1,1 15 148,-14 27 639,13-31-455,0 0 1,-7 26 0,5 5 129,-3 10-138,8-43-257,-1-1 9,2 0-1,-1 0 1,1 1 0,1-1 0,-1 13 0,2 26 151,1-47-183,-1 0-1,0 0 0,1 0 1,-1 0-1,1 0 0,0 0 1,0 0-1,0 0 0,0 0 1,0 0-1,1 1 0,-2-2-13,1-1 0,-1 1 0,0-1-1,1 1 1,-1-1 0,0 1 0,1-1 0,-1 0-1,0 1 1,1-1 0,-1 1 0,1-1 0,-1 0-1,1 1 1,-1-1 0,1 0 0,-1 0 0,1 0-1,-1 1 1,1-1 0,-1 0 0,1 0 0,-1 0-1,1 0 1,-1 0 0,1 0 0,-1 0 0,1 0-1,0 0 1,-1 0 0,1 0 0,-1 0-1,1 0 1,-1 0 0,1-1 0,-1 1 0,1 0-1,-1 0 1,1-1 0,-1 1 0,1-1 0,3-4-103,-1 0-1,0-1 1,-1 1 0,3-7 0,0-15-777,6 2 118,-5-13-320,5 14 431,-10 14 590,1 0-1,-1 0 1,-1 0-1,0 0 0,-1-10 1,0-3 118,1 20 135,1 16 647,-2-10-637,2 6 1,0-1 0,0 1 0,0-1-1,4 10 1,-3-11-109,0 0 0,-1 1 0,2 14 0,-3-19-79,0 0 0,0 0 0,0 1 0,1-1 0,-1 0 0,1 0 0,0 0 0,0 0 0,0 0 0,0 0 0,1-1 0,-1 1 0,1 0 0,2 2 0,-3-3-11,0 0-1,0-1 0,0 0 0,0 1 0,0-1 1,1 0-1,-1 0 0,0 1 0,1-1 0,-1 0 0,1 0 0,-1-1 0,1 1 0,-1 0 1,1 0-1,2 0 0,1 0 51,-1-1 1,1 1 0,-1-1-1,7 0 1,2-1 99,-11 1-152,0 0 0,0 0 0,0-1 0,0 1 0,0-1 0,0 0 0,0 1 0,0-1 0,0 0 0,-1 0 0,1 0 0,0 0 1,0-1-1,-1 1 0,1 0 0,-1-1 0,2-1 0,3-3-47,-1-1 0,8-13 0,-6 7-15,28-33-218,-24 32 181,-1 0 0,16-29-1,-4 7-122,-20 33 155,0 0 1,1 0-1,-1 0 0,1 0 0,0 1 1,0-1-1,6-4 0,-8 7 74,-1 0 0,1 0 0,-1-1 1,1 1-1,-1 0 0,1 0 0,-1 0 0,1 0 0,-1 0 1,1 0-1,-1 0 0,1 0 0,-1 0 0,1 0 0,-1 0 1,1 0-1,-1 0 0,0 0 0,1 0 0,-1 1 0,1-1 0,-1 0 1,1 0-1,-1 0 0,1 1 0,9 13 650,-7-6-231,0 1 1,2 13-1,-3-13-258,25 70 673,-24-66-768,-2-5 9,1 0-1,0 0 1,0 0 0,0 0 0,5 8 0,12 33 348,-13-40-364,-5-8-40,0 0 0,0 1 0,-1-1 1,1 1-1,0 0 0,0-1 0,-1 1 0,1 0 0,-1-1 0,1 5 1,-1-14 233,1 2-173,-1 0 0,0 0 0,-1 0 0,1 0 0,-3-8 1,1 6-106,1 3-8,-1-1 1,1 0-1,-1-10 0,2 12 8,1 1-1,-1-1 0,1 1 1,0 0-1,1-6 0,1-1-35,3-22-198,5-1 69,-11 29 155,1 0 0,0 0 0,0 0 1,0 0-1,0 1 0,1-1 1,0 0-1,-1 1 0,1-1 0,1 1 1,-1 0-1,0-1 0,1 1 1,0 0-1,-1 1 0,6-5 1,-4 5-12,-1-1 0,1 1 1,-1 0-1,1 0 0,0 1 1,0-1-1,0 1 1,0 0-1,0 0 0,0 0 1,0 1-1,0-1 1,1 1-1,-1 0 0,0 0 1,0 0-1,0 1 0,0 0 1,1 0-1,-1 0 1,0 0-1,0 0 0,-1 1 1,1 0-1,0-1 0,0 1 1,4 4-1,6 6 376,0 1 0,-1 0 0,-1 1 0,0 0 0,18 29 0,-27-38-262,0 1 0,0-1 1,-1 1-1,0-1 0,-1 1 0,1 0 0,-1 0 0,1 11 0,1 3 0,8 16 36,-5-4 148,-4-22-204,-1-8-68,0 0 1,-1 0 0,1-1 0,-1 1 0,0 0-1,1 0 1,-1 0 0,0 0 0,0 0 0,0-1 0,0 1-1,-1 0 1,1 0 0,0 0 0,-1 0 0,0 0-1,1-1 1,-1 1 0,-1 3 0,1-4-146,1 0 1,-1 1 0,1-1-1,-1 1 1,1-1-1,0 1 1,0-1 0,0 1-1,0 1 1,0-1-389,0-1-1,0 1 1,0-1 0,0 1 0,-1-1 0,1 1 0,0-1-1,-1 0 1,0 2 0,-12 14-3498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6240,'0'0'2304,"0"0"-1792,17 49-160,-34-33 1088,1 1-864,-1-1 0,-15 17-384,-18-17-480,18 1 160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880 50 1248,'0'-28'389,"0"28"-386,0 0 0,0 0 0,0 0-1,0 0 1,0 0 0,0 0 0,0 0-1,1-1 1,-1 1 0,0 0 0,0 0-1,0 0 1,0 0 0,0 0 0,0-1 0,0 1-1,0 0 1,0 0 0,0 0 0,0 0-1,0 0 1,0-1 0,0 1 0,0 0-1,0 0 1,-1 0 0,1 0 0,0 0-1,0 0 1,0-1 0,0 1 0,0 0 0,0 0-1,0 0 1,0 0 0,0 0 0,0 0-1,-1 0 1,1 0 0,0-1 0,0 1-1,0 0 1,0 0 0,0 0 0,0 0-1,-1 0 1,1 0 0,0 0 0,0 0 0,0 0-1,0 0 1,0 0 0,-1 0 0,1 0 19,-1 0 0,1 0 1,-1 0-1,1 0 0,-1 0 1,1 0-1,-1 0 0,1 0 1,-1 0-1,1 0 0,-1-1 1,1 1-1,-1 0 0,1 0 1,-1 0-1,1-1 1,-1 1-1,1 0 0,-1-1 1,1 1-1,0 0 0,-1-1 1,1 1-1,0 0 0,-1-1 1,1 1-1,0-1 0,0 1 1,-1-1-1,1 1 0,0-1 1,0 1-1,0-1 0,0 1 1,-1-1-1,1 1 1,0-1-1,0 1 0,0-1 1,0 1-1,0-2 0,0 0 565,0 4 138,1-1-708,-1-1 0,0 1 0,0-1-1,0 1 1,0-1 0,0 0 0,0 1-1,0-1 1,0 1 0,0-1 0,-1 1 0,1-1-1,0 0 1,0 1 0,0-1 0,0 1-1,-1-1 1,1 0 0,0 1 0,0-1 0,-1 0-1,1 1 1,0-1 0,-1 0 0,1 1 0,0-1-1,-1 0 1,1 0 0,0 1 0,-1-1-1,1 0 1,0 0 0,-1 0 0,0 1 0,-11 5 185,8-2-166,0 0 0,0 1 0,0-1 1,1 0-1,-1 1 0,1 0 1,0 0-1,0 0 0,-1 5 0,-9 13 114,-9 5-6,11-15-81,-36 49 343,-50 84-1,-15 29 171,85-140-315,0-1 0,-46 42 1,69-71-230,-108 96 596,93-85-509,-1 1-31,1-2 0,-2 0 0,-31 17 0,41-26-49,0 1 0,1-1 0,-11 11 0,16-12-21,-1-1-1,1 0 0,-1-1 0,1 1 1,-1-1-1,-10 4 0,15-6-36,0-1 0,-1 1 0,1-1 0,-1 0 0,1 1 0,-1-1 0,0 0 0,1 0 0,-1 0 0,1 0 0,-1 0 1,1 0-1,-1 0 0,0-1 0,1 1 0,-1 0 0,-2-2 0,15-14-963,6-14 284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4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1056,'13'-14'357,"-13"14"-352,1 0 0,-1 0 0,0-1 0,0 1 0,1 0 0,-1 0 0,0 0 0,0-1 0,1 1 0,-1 0-1,0 0 1,1 0 0,-1 0 0,0 0 0,1 0 0,-1-1 0,0 1 0,1 0 0,-1 0 0,0 0 0,1 0 0,-1 0 0,0 0-1,1 0 1,-1 1 0,7-2-18,-4 1 52,-1 0 0,0-1-1,1 1 1,-1 0 0,0 0 0,1 1-1,-1-1 1,0 0 0,1 1 0,-1-1 0,0 1-1,1 0 1,-1 0 0,0 0 0,0 0-1,0 0 1,0 0 0,0 1 0,0-1-1,0 1 1,0-1 0,-1 1 0,2 2 0,44 61 1065,-25-21-342,8-3-207,5 19 32,-26-47-495,-2-2-15,-1 0 0,1 0 0,5 17-1,-5-8 74,3 25 0,-2-9 4,24 70 168,-4-13-170,-6 6-50,-1-28 6,-8-27-42,13 70 0,-21-65 3,2-24 57,-6-19-71,1 0 0,-1 1 0,1-1-1,-1 12 1,-1 12 297,0-10-117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4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1824,'-14'-14'587,"11"11"-353,3 3-100,3 3 68,6 4 28,0 0-1,0-1 0,0 0 1,1 0-1,0-1 0,1 0 1,-1-1-1,1 0 0,-1-1 1,23 4-1,30-1 373,-30-2-369,-4 0-53,43 1-1,204-5-259,-260 0-266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1984,'0'0'27,"-1"0"-1,1 0 1,-1 0-1,1 0 1,-1 1 0,1-1-1,0 0 1,-1 0-1,1 0 1,-1 0 0,1-1-1,-1 1 1,1 0 0,0 0-1,-1 0 1,1 0-1,-1 0 1,1 0 0,0-1-1,-1 1 1,1 0-1,-1 0 1,1-1 0,0 1-1,-1 0 1,1 0-1,-1-1 1,7-7 349,-3 5-324,-2 3-2,-1-1 0,1 1 0,0 0 0,-1-1 0,1 1 0,-1 0 0,1-1 0,0 1 0,-1 0 0,1 0 0,0-1-1,-1 1 1,1 0 0,0 0 0,0 0 0,-1 0 0,1 0 0,0 0 0,-1 0 0,1 0 0,0 0 0,-1 1 0,2-1 0,0 1 138,211-1 3225,-199 0-3361,-1 1 0,25 6-1,-25-5-33,1 1 0,26 0-1,-28-4-11,-9 1-23,0-1 1,0 1-1,0 0 1,0 0-1,0 0 1,0 1-1,0-1 1,0 1-1,0-1 1,4 3-1,25 13-3796,-15-2 1589</inkml:trace>
  <inkml:trace contextRef="#ctx0" brushRef="#br0" timeOffset="1">17 149 2976,'-16'0'1120,"16"0"-896,32 0-32,1 0 1216,-17 16-800,50-16 192,0 0-480,15 0-128,1 17-128,0-17 160,0 0-128,0 0 384,0 0-256,16-17-608,-32 17 192,16 0-4032,-16 0 2336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5472,'16'-16'2016,"-16"16"-1536,0 0-160,0 0 32,0 0-256,0 0 96,0 0-96,0 16-4352,0 0 2304</inkml:trace>
  <inkml:trace contextRef="#ctx0" brushRef="#br0" timeOffset="1">82 640 6464,'-16'49'2400,"16"-49"-1856,-16 65-160,-1-32 64,17 0-320,-16 0-192,16 0 32,-17-1 288,17 1-160,0-17-992,17 17 480,-1-33-3520,17 0 2176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4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 2496,'14'-13'784,"-11"10"-464,-6 3-64,-6 1 4,-1 0 0,1 1 0,0 0 0,0 0 0,0 1 0,-16 7 0,-7 2 5,20-8-212,-1 0 1,2 2-1,-1-1 0,0 1 1,1 1-1,0 0 0,1 1 1,0 0-1,0 0 0,0 1 1,1 0-1,1 1 0,-1 0 1,2 0-1,-1 1 0,-7 14 1,12-18-40,-2 3 15,0 1 0,0-1-1,1 1 1,0 0 0,-2 17-1,4-10 86,1 33 0,1-27-6,0-17-45,1 0 0,0 0 0,0 0 0,1-1 0,2 8 0,1 3 39,0 13 197,1-16-223,-5-12 11,0-1 0,0 1 0,0-1 1,-1 1-1,1-1 0,0 1 0,-1-1 0,1 1 1,-1 0-1,0-1 0,1 1 0,-1 0 1,0-1-1,0 1 0,0 0 0,0 0 1,-1-1-1,1 1 0,0 0 0,-1-1 0,0 3 1,0-3-70,1 0 0,-1 0 0,0 0 0,0 0 0,0 0 0,0 0 0,0 0 1,0 0-1,0 0 0,0-1 0,0 1 0,0 0 0,0-1 0,0 1 0,0-1 0,-1 1 1,1-1-1,0 1 0,-2-1 0,-27 2-886,22-3 355,-11 1-420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4770 3072,'-6'0'200,"-13"-1"475,19 0-658,-1 1 1,1 0-1,-1-1 1,1 1-1,-1 0 1,1-1-1,-1 1 1,1-1-1,0 1 1,-1 0-1,1-1 1,-1 1-1,1-1 1,0 1-1,0-1 1,-1 0-1,1 1 1,0-1-1,0 1 1,0-1 0,-1 1-1,1-1 1,0 0-1,0 1 1,0-1-1,0 1 1,0-2-1,0 1-8,1 1-1,-1-1 1,0 1-1,0-1 1,0 1-1,0-1 1,0 1-1,0-1 1,-1 1-1,1-1 1,0 0-1,0 1 1,0-1-1,0 1 1,-1-1-1,1 1 1,0 0-1,0-1 1,-1 1-1,1-1 1,0 1-1,-1-1 1,1 1-1,0 0 1,-1-1-1,1 1 1,-1 0-1,0-1 1,-6-7 144,6 4-139,0 0 0,0 0 1,0 0-1,1 0 0,0 0 0,0 0 0,0-5 0,0-2-11,0 0 1,-2-12-1,-19-71-150,-4-25 193,12 50 4,-23-72 1,-20-56 136,-3-11-11,24 103-254,-26-90 6,23 34 366,28 122-236,-5-20 123,1-1 1,-7-93-1,17 74-41,3 0 0,4 0-1,3 0 1,20-94 0,-9 94-124,51-140 0,-40 146 2,56-149 54,-32 80 3,8 19-38,-18 28-28,36-72-12,-37 88-96,84-118 0,-65 123 40,108-103-1,91-44 142,-170 156-23,3 4-1,2 5 1,3 3 0,107-40-1,59-8 84,312-77-1,-481 155-101,165-19 0,-177 36 13,-40 0-34,-22 3-68,32-1-1,-28 3-68,-18 1 11,0-1 1,0 1-1,-1 1 1,1-1-1,0 1 0,0 0 1,0 0-1,0 1 1,-1-1-1,1 1 1,7 4-1,-11-5-196,-1-1 0,1 1 0,-1-1 0,1 0 1,-1 1-1,1-1 0,-1 0 0,1 0 0,1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3808,'-13'0'1227,"10"0"-742,0 0-144,-24 0 1376,21 3-1343,3 2-329,-1 1 1,1-1 0,0 1 0,0 0-1,1 0 1,0 0 0,0 0-1,0 0 1,1 0 0,-1 8 0,-3 9 16,0-7-23,3-9-13,0 0 0,1 0 0,-1 0 0,1 1 0,0-1 0,1 0 0,0 0 0,0 1 0,3 13 0,-3-17-2,1 1-1,0 0 1,1-1 0,-1 1 0,1-1-1,0 1 1,0-1 0,0 0 0,1 0 0,-1 0-1,1 0 1,6 6 0,-1 0 31,-6-8-40,-1-1 0,1 1 0,-1 0 0,1-1 1,-1 1-1,1-1 0,0 1 0,0-1 0,0 0 0,0 1 1,0-1-1,0 0 0,0-1 0,0 1 0,0 0 0,0 0 1,1-1-1,-1 0 0,0 1 0,4-1 0,3 1-296,-6-1 156,0 1-1,0-1 0,0 0 0,0 0 1,0 0-1,0-1 0,0 1 1,0-1-1,0 0 0,4-1 0,9-9-700,-8 8 570,-8 3 241,1 0 1,-1 0 0,1 0-1,-1-1 1,1 1 0,-1 0 0,1 0-1,-1-1 1,0 1 0,1 0-1,-1-1 1,1 1 0,-1 0-1,0-1 1,1 1 0,-1 0-1,0-1 1,1 1 0,-1-1-1,0 1 1,0-1 0,1 1 0,-1-1-1,0 1 1,0-1 0,0 1-1,0-1 1,0 1 0,0-1-1,0 1 1,0-1 0,0 0-1,0 1 1,0-1 0,0 1-1,0-1 1,0 0 0,0-8-7,0 8 643,0 2-568,0 0-1,1-1 0,-1 1 1,1 0-1,-1-1 0,0 1 1,1-1-1,-1 1 1,1-1-1,0 1 0,-1-1 1,1 1-1,-1-1 1,1 0-1,0 1 0,-1-1 1,1 0-1,0 0 0,-1 1 1,1-1-1,0 0 1,-1 0-1,1 0 0,0 0 1,0 0-1,0 0 0,1 0 6,-1 1-1,1-1 1,0 0-1,-1 1 1,1-1-1,-1 1 0,1-1 1,-1 1-1,1-1 1,-1 1-1,1 0 0,1 1 1,-2-1-45,0 0 0,0 0-1,0-1 1,0 1 0,0 0 0,1-1 0,-1 1-1,0-1 1,0 1 0,1-1 0,-1 0 0,0 0 0,1 1-1,-1-1 1,0 0 0,1 0 0,-1 0 0,0 0-1,0-1 1,1 1 0,-1 0 0,2-1 0,22-10 50,-17 7 46,0 0 0,14-4 0,-19 7-82,-1 1-1,1-1 1,0 1-1,-1-1 1,1 0-1,-1 0 0,1 0 1,-1 0-1,0 0 1,1-1-1,-1 1 1,0-1-1,0 0 0,0 1 1,0-1-1,0 0 1,0 0-1,0 0 1,-1-1-1,3-3 0,7-9 120,-8 10-97,0 0 1,1 0 0,-1 0 0,3-9-1,-5 12-33,-1 0-1,0 0 1,1 0 0,-1 0-1,0 0 1,0 0-1,0-1 1,0 1-1,0 0 1,-1 0 0,1 0-1,-1 0 1,1 0-1,-1 0 1,0 1-1,0-1 1,0 0 0,-2-3-1,-1-3 75,2 0-53,0 0 0,-1 1 0,0 0 0,-1-1 1,0 1-1,-8-12 0,7 12-23,2 2-174,1 1-1,0 0 1,0 0-1,0-1 1,1 1-1,0-1 0,0 1 1,0-1-1,0 0 1,1 0-1,-1-8 1,1-4-993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3712,'0'-2'71,"0"1"1,0 0-1,0 0 0,0 0 0,0-1 1,0 1-1,0 0 0,1 0 1,-1 0-1,1 0 0,-1-1 1,1 1-1,-1 0 0,1 0 0,-1 0 1,1 0-1,0 0 0,0 0 1,-1 0-1,1 1 0,1-2 1,0 1-48,1 0 0,-1 0 0,0 0 0,1 0-1,-1 0 1,0 0 0,5 0 0,6-2 82,3-3-120,-13 5 1,1-1-1,-1 1 1,1 0 0,-1 0 0,1 1 0,0-1 0,-1 1-1,5-1 1,11 1-25,-4 0 34,1 0 1,16 3 0,-7 2 50,-9-2 5,1 0 0,23 0 0,-17-2 47,-1 1 0,25 5 1,-29-4-62,11 2 95,-24-5-104,-1 0 0,1 0 0,-1 1 0,0 0-1,1 0 1,-1 0 0,0 0 0,0 1 0,0 0 0,0 0 0,0 0 0,0 0-1,0 1 1,-1-1 0,1 1 0,4 5 0,-5-5 10,-2-2-9,0-1 1,0 1-1,0 0 0,0 0 1,0-1-1,0 1 0,-1 0 1,1 0-1,0 0 0,-1 0 1,1 0-1,-1 0 0,1 1 1,-1-1-1,1 0 0,-1 0 1,0 0-1,0 0 0,1 0 1,-1 1-1,0-1 0,0 0 1,0 0-1,0 0 0,0 1 1,-1-1-1,1 0 0,0 0 1,-1 1-1,-2 5 65,0-1 0,-1 0 0,1 0 0,-1 0 0,-1-1 0,1 0 0,-1 1 0,0-1 0,0-1 0,0 1 1,-9 5-1,-19 18 135,-5 15-38,6-16-93,24-21-45,0 1 1,1-1 0,0 1 0,-7 9 0,1 3-42,9-13-516,0 0 0,0-1-1,-7 8 1,-3 3-1198,14-14 1392,-1-1 0,1 1 0,-1-1 1,1 1-1,0-1 0,0 0 0,0 1 1,0 0-1,0 1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1568,'-14'-14'501,"14"14"-493,0 0-1,-1-1 1,1 1 0,0 0-1,0 0 1,0-1-1,-1 1 1,1 0 0,0-1-1,0 1 1,0 0-1,0 0 1,0-1 0,-1 1-1,1 0 1,0-1-1,0 1 1,0 0-1,0-1 1,0 1 0,0 0-1,0-1 1,0 1-1,0 0 1,1-1 0,-1-40 2077,0 38-1893,0 3-304,2 3 27,4 3 98,-1 1 0,0 0 1,-1 0-1,1 1 0,3 9 1,41 100 164,-30-67-25,28 53 1,25 6 128,-32-51-4,13 11 212,-43-57-206,0-1 0,1-1 0,17 13 0,-28-22-253,1 0 0,0-1 0,0 1-1,0 0 1,0-1 0,0 1 0,0-1 0,0 1-1,0-1 1,0 0 0,0 1 0,0-1-1,0 0 1,0 0 0,0 0 0,0 0-1,0 0 1,0 0 0,0 0 0,0 0-1,0 0 1,1 0 0,-1-1 0,0 1-1,0 0 1,1-1 0,0-1 31,0 0-1,0 0 1,-1 0-1,1 0 1,0 0-1,-1 0 1,0 0-1,2-4 1,5-7 95,-1 1-82,0 0 1,0-1-1,-1 0 0,-1 0 1,0-1-1,4-21 1,-3-4 46,-3 16-47,7-27 0,4 9 84,-10 31-74,-1-1 1,0 0-1,0 0 1,-1 0-1,0 0 1,0-16-1,-2-53 182,0 78-465,3 2 145,-3 0 57,1-1 0,-1 1 0,0 0 0,1 0 0,-1 0 0,1 0 0,-1 1-1,1-1 1,-1 0 0,0 0 0,1 0 0,-1 0 0,1 0 0,-1 0 0,0 1 0,1-1 0,-1 0 0,1 0 0,-1 1 0,0-1-1,1 0 1,-1 1 0,0-1 0,0 0 0,1 1 0,-1-1 0,0 0 0,0 1 0,1-1 0,-1 1 0,5 6 194,9-1-246,-12-5-143,1 1 0,-1 0 1,1 0-1,-1 0 0,0 0 0,1 0 1,-1 0-1,0 0 0,-1 1 0,1-1 1,0 1-1,2 4 0,-3-2-636,-1-1 1,1 1-1,-1-1 1,0 9-1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1568,'14'14'501,"-14"-14"-493,0 0-1,0 0 1,1 0 0,-1 1-1,0-1 1,0 0-1,0 1 1,1-1 0,-1 0-1,0 0 1,0 1-1,0-1 1,0 0 0,0 1-1,0-1 1,0 0-1,1 1 1,-1-1-1,0 0 1,0 1 0,0-1-1,0 0 1,0 1-1,-1-1 1,1 1 0,1 3 86,-1 0 1,1 1 0,0-1 0,0 0 0,1 0-1,-1 1 1,1-1 0,3 5 0,-4-7-25,-1 0-1,1 0 1,-1 0 0,1 0-1,-1 0 1,0 1-1,0-1 1,1 0 0,-2 0-1,1 2 1,0 7 231,0 115 1021,0-123-1293,-1 0-1,1 1 1,0-1-1,-1 1 0,0-1 1,0 0-1,-2 5 1,3-6-16,-1 0 0,0 1-1,0-1 1,1 0 0,-1 0 0,1 0 0,0 3 0,0-2-1,0 0 0,1-1 1,-1 1-1,1-1 0,-1 0 1,3 5-1,-2-4 24,0 0 1,0 0-1,0 0 1,-1 0-1,1 0 1,0 7-1,-1-9-5,0 0-1,0 1 0,0-1 1,0 0-1,0 0 0,0 1 1,1-1-1,-1 0 0,0 0 1,1 1-1,-1-1 0,1 0 1,-1 0-1,1 0 1,0 0-1,0 1 0,-1-1 1,1 0-1,0 0 0,0-1 1,0 1-1,0 0 0,0 0 1,0 0-1,0-1 0,0 1 1,1 0-1,-1-1 1,0 1-1,0-1 0,0 0 1,1 1-1,-1-1 0,0 0 1,1 0-1,-1 0 0,0 1 1,2-2-1,14 1 317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3712,'-33'0'1408,"33"0"-1120,0 0-64,0 0-96,0 16-128,17-16 608,-1 0-320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15 197 3072,'-14'-27'976,"14"26"-965,0 1-1,0 0 1,0 0-1,0 0 1,0 0 0,0-1-1,0 1 1,0 0 0,0 0-1,0 0 1,0-1 0,0 1-1,0 0 1,0 0 0,0 0-1,0 0 1,0-1-1,0 1 1,0 0 0,0 0-1,0 0 1,1 0 0,-1-1-1,0 1 1,0 0 0,0 0-1,0 0 1,0 0 0,0 0-1,1 0 1,-1-1-1,0 1 1,0 0 0,0 0-1,0 0 1,0 0 0,1 0-1,-1 0 1,0 0 0,0 0-1,0 0 1,0 0 0,1 0-1,-1 0 1,0 0-1,0 0 1,0 0 0,1 0-1,-1 0 1,0 0 0,6 0 150,-3 0 506,-3 0-198,3 3-5,-1-2-438,0 1 0,0-1 0,0 1 0,0-1 0,1 0 0,-1 0 0,0 0 0,1 0 0,-1 0 1,1-1-1,-1 1 0,1-1 0,-1 1 0,1-1 0,-1 0 0,1 0 0,3-1 0,-3 2 5,1-1 1,-1 0-1,1 1 0,-1 0 1,0-1-1,0 1 0,0 0 1,4 2-1,9 3 60,-4-4 52,-1-1-1,1 0 0,17-2 0,-14 1 57,5 0 167,-13 1-221,-1-1-1,1 0 0,-1-1 1,1 0-1,6-1 0,9-9 48,8 6-976,3-9-3498</inkml:trace>
  <inkml:trace contextRef="#ctx0" brushRef="#br0" timeOffset="1">588 82 3392,'-16'0'1248,"16"0"-960,0-16-64,0 16 288,16 0-320,1-17 352,16 17-320,-1 0 32,18-16-160,-18 16 640,1 0-384,0-16-320,0 16-32,-17-17 32,0 34 0,1-17-1504,-17 0 800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2912,'-16'0'1056,"16"0"-800,16 0-96,0 16 352,-16 17-320,0 0 256,0 16-224,0 0 128,17 17-192,-17-17 576,0 16-448,0 17-2432,0-16 1152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1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444 164 1472,'-14'-14'475,"14"14"-464,-1-1 1,1 0-1,0 1 1,-1-1-1,1 1 1,0-1-1,-1 0 1,1 1-1,0-1 1,0 0-1,0 1 1,-1-1-1,1 0 1,0 1-1,0-1 1,0 0-1,0 0 1,0 1-1,0-1 1,0 0-1,1 1 1,-1-1 0,0 0-1,1-2 43,-1-35 1146,0 35-1158,0 1 0,0-1 0,-1 1-1,1-1 1,0 1 0,-1 0 0,0-1-1,1 1 1,-1 0 0,0-1 0,0 1 0,0 0-1,0 0 1,-1 0 0,1 0 0,-1 0-1,-2-3 1,2 2 33,0 0-1,0 1 0,0-1 1,0-1-1,-2-3 0,3 5-52,1 0-1,-1 0 0,0 0 0,-1 0 0,1 0 0,0 1 0,0-1 0,-1 0 0,1 1 0,-1-1 0,1 1 0,-4-2 0,4 2-23,0 1 0,0-1 0,0 1-1,-1 0 1,1 0 0,0-1 0,0 1 0,-1 0 0,1 0-1,0 0 1,-1 1 0,1-1 0,0 0 0,0 0-1,-1 1 1,1-1 0,-2 1 0,-16 11-152,16-11 129,-2 3 1,1-1 0,0 1 0,0 0 1,0 0-1,0 0 0,0 0 0,1 1 0,0-1 1,-5 8-1,2 2 83,0 1 1,-4 14-1,7-20-15,0-2-18,1 1 0,1 0 0,-1-1 0,1 1 0,0 0 0,1 13 0,2-3 29,6 28 1,-8-46-56,49 227 608,-48-224-602,3 17 32,0 1 1,-1-1-1,1 36 1,-4-39-17,-1 47 124,0-57-109,0-1 0,0 1 0,0-1 0,-1 0 0,0 0 0,0 1 0,-6 9 0,3-8 7,-1 0-1,-1-1 1,1 0 0,-1 0 0,0 0 0,-1-1-1,1 0 1,-1 0 0,-17 8 0,10-6 10,0-1 0,-1-1 1,1 0-1,-29 6 0,40-12-61,0 1-1,-1-1 1,1 0 0,0 0-1,0 0 1,0-1-1,-1 1 1,1-1 0,0 0-1,0 0 1,-4-2-1,-2-1 40,2-1-1,-1 1 1,-8-7-1,15 10-24,0-1 0,1 1 0,-1 0 0,1 0 0,-1-1 0,1 1 0,-1-1 0,1 1 0,-2-4 0,3 4-16,-1 0 0,1 1 0,-1-1 0,1 0 0,-1 0-1,1 0 1,0 0 0,0-1 0,-1 1 0,1 0 0,0 0 0,0 0 0,0 0 0,0 0 0,0 0 0,0 0 0,1 0 0,-1 0 0,0 0 0,0 0 0,1 0 0,-1 0 0,1 0 0,-1 0 0,1 0-1,-1 0 1,1-1 0,0 2-4,0-1-1,0 1 1,0-1-1,0 1 0,0-1 1,0 1-1,0-1 0,0 1 1,0 0-1,0 0 1,0-1-1,0 1 0,0 0 1,0 0-1,0 0 1,0 0-1,0 0 0,0 0 1,0 1-1,1-1 0,-1 0 1,0 0-1,0 1 1,0-1-1,0 1 0,-1-1 1,2 1-1,45 29-333,-44-28 333,-1 1-1,1-1 1,-1 1-1,1-1 1,-1 1-1,0 0 0,0 0 1,0 0-1,0 0 1,-1 0-1,1 0 0,-1 0 1,0 1-1,0-1 1,0 1-1,0-1 0,0 6 1,2 3-22,2 5 24,-2 1 1,0-1 0,-1 0-1,0 1 1,-2 0-1,-1 22 1,-10 39 123,8-44 43,1-10 10,-1-1 0,-8 37 0,-22 51 129,29-101-254,1 1 0,0-1 0,1 1 0,0 0-1,0-1 1,2 1 0,0 18 0,0-21 30,0-7-51,-1 0 0,1 0 1,1 0-1,-1 1 0,0-1 0,0 0 0,1 0 1,-1 0-1,1 0 0,0 0 0,0 0 0,0 0 0,1 2 1,1-1 46,0 0 1,0-1 0,0 1 0,1-1 0,-1 1-1,6 2 1,-1 0 15,33 17-63,28 3-851,21 16-330,-6-6-1942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1408,'14'13'212,"-10"-10"-152,1 1-1,-1 0 1,0 0-1,-1 1 1,1-1 0,4 8-1,9 21 187,-16-30-167,0 0 0,-1 1 1,1-1-1,-1 0 1,1 1-1,-1-1 1,0 0-1,0 1 1,-1 3-1,0 5 284,2-11-334,-1-1 0,0 1 0,0-1-1,0 1 1,0-1 0,0 1 0,0-1 0,0 1 0,0-1 0,0 1 0,0-1 0,0 1 0,0-1-1,-1 1 1,1-1 0,0 1 0,0-1 0,0 1 0,-1-1 0,1 1 0,0-1 0,-1 1 0,1-1-1,0 0 1,-1 1 0,1-1 0,-1 1 0,1-1 0,0 0 0,-1 0 0,1 1 0,-1-1 0,1 0-1,-1 0 1,1 1 0,-1-1 0,0 0 0,-6 3 196,3-1-64,-10 4 366,13-7-513,0 1 0,1 0 0,-1 0 0,1 0 0,-1 0 0,1-1 1,-1 1-1,0 0 0,1-1 0,-1 1 0,1 0 0,-1-1 0,1 1 0,-1-1 0,1 1 0,0 0 0,-1-1 0,1 1 0,0-1 0,-1 1 0,1-1 0,0 0 0,-1 1 0,1-2 0,-5-7 171,1-1 0,1 0-1,-5-19 1,6 22-108,1 3-54,0 1-8,0 0 0,0 0 0,0 0 1,1 0-1,-1 0 0,1 0 0,0 0 0,0 0 0,0-1 0,0 1 0,0 0 0,1 0 0,0 0 0,-1 0 0,1 0 1,0 0-1,0 0 0,3-4 0,9-25 33,-12 27-66,1 0 1,-1 1-1,1-1 1,3-7-1,-4 11 15,0-1-1,0 1 1,0 0-1,0 0 1,0 0-1,1 0 1,-1 0-1,0 0 0,1 0 1,-1 0-1,0 0 1,1 0-1,-1 1 1,1-1-1,1 0 1,17-7 21,-8 4-29,-12 4 6,0 0 1,1 0-1,-1 0 0,0 0 0,0 0 0,0 0 0,1 0 0,-1 0 0,0 1 0,0-1 0,0 0 0,0 0 0,1 0 0,-1 0 0,0 0 0,0 1 0,0-1 0,0 0 0,0 0 0,1 0 0,-1 1 0,0-1 0,0 0 0,0 0 0,0 0 0,0 1 0,0-1 0,0 0 0,0 0 0,0 1 0,0-1 0,0 0 0,0 0 0,0 0 0,0 1 0,0-1 0,0 0 0,0 1 0,-1 10 268,1-9-265,0 0-1,0 0 1,0 0 0,0 0-1,0 0 1,0-1 0,1 1-1,-1 0 1,1 0 0,-1 0-1,1 1 1,13 14-3326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27 206 2144,'-13'-28'699,"10"18"-417,0-15-4,-5 9 452,16 7-228,-7 6-435,-1 0 0,1 0 0,-1 0-1,0 0 1,0 0 0,0-4 0,-1 2 49,1 0 0,0-1-1,0 1 1,1 0-1,2-10 1,-3 14-104,0 0 0,0 1 1,1-1-1,-1 0 0,0 1 0,1-1 1,-1 0-1,1 1 0,-1-1 0,1 1 0,-1-1 1,1 1-1,-1-1 0,1 1 0,-1-1 0,1 1 1,0 0-1,-1-1 0,2 1 0,-1-1-6,1 1 0,-1 0-1,0 0 1,0 0 0,1 0 0,-1 0-1,0 1 1,0-1 0,1 0 0,-1 0-1,0 1 1,0-1 0,0 1 0,1-1-1,0 2 1,-1-1 5,1 0 1,0 0-1,-1 0 0,1 0 0,-1 1 0,0-1 1,1 0-1,-1 1 0,0-1 0,0 1 1,0 0-1,0-1 0,1 3 0,8 25 174,-6-17-100,16 62 331,19 122-1,-17-72-356,-14-93-171,0 0 0,23 52 0,-16-43 268,-13-32-103,0 0-1,1 0 0,1 0 0,-1-1 1,6 9-1,-6-12 11,0-1 0,0 0-1,0 0 1,1 0 0,-1-1 0,1 1 0,-1-1 0,1 1 0,0-1 0,0 0-1,0-1 1,0 1 0,1-1 0,-1 0 0,0 0 0,1 0 0,-1 0 0,7-1-1,-7 0-32,-1 0-1,0 0 1,0-1-1,1 1 1,-1-1-1,0 0 1,0 0-1,0 0 1,0 0-1,0 0 1,0-1-1,5-3 0,-2 0 27,0 0-1,-1-1 0,9-10 1,-11 13-37,20-27 108,32-53 0,-35 51-98,-19 30-29,181-260 576,-97 162-260,24-30 152,-98 115-427,2-2-51,0 0 0,21-19 0,-26 30-198,-4 7-69,-3 21-3907,-1-19 3663,0 13-2177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3136,'0'32'1184,"0"-32"-928,-16 33-64,-1-16 864,17-1-608,-33 17 320,33 0-448,-16-1 160,16 1-256,0 0 0,0 0-128,16-17 288,1-16-192,-1 16 320,17-32-288,-17 0-832,17-1 352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17 3552,'0'0'1147,"-2"-3"-683,-9-8-86,8 8 523,0 3-159,-1 0-345,1 0-153,1 0 1,-1 0-1,0 0 0,0 1 1,0-1-1,0 1 0,-3 0 1,1 2-133,-1-1 0,0 0 1,0 0-1,0 0 1,-8 0-1,-3 1 115,15-2-193,0 0 0,-1 0-1,1 0 1,0 0 0,0 0 0,0 1 0,0-1-1,-3 3 1,0 0 25,-8 5 65,-29 23 189,38-29-294,0 1 1,1-1-1,-1 1 1,1 0 0,0 0-1,0 0 1,0 1-1,-3 5 1,5-6-9,0 0 0,1 0 0,-1 0 0,1 0 0,0 0 0,0 0 0,0 0 0,0 0 0,1 0 0,-1 0 1,1-1-1,0 1 0,3 7 0,1 6 53,-5-15-61,1 4 32,1 1-1,0-1 0,5 10 1,-6-13-20,1-1 0,-1 0 0,1 1 1,0-1-1,0 0 0,0 0 1,0 0-1,1 0 0,-1-1 1,5 4-1,5 1 74,0-1 0,25 8 0,-5-2 145,-23-7-140,-5-2-165,-1 0 1,0-1-1,1 0 0,0 1 1,-1-1-1,1 0 1,0-1-1,-1 1 1,1-1-1,0 0 0,0 0 1,0 0-1,-1 0 1,5-1-1,25-13-654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4160,'-33'0'1536,"33"0"-1216,0-17-64,-16 17 576,16 0-512,0 0-128,16 0-128,-16 0-512,16 0 256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2560,'-14'0'832,"12"0"-517,4 0 37,94 0 4154,-89 0-4437,-1-1-1,1 1 1,-1-2-1,12-2 1,6-2-108,23 0 23,2-5 203,0 6 21,-23-1-53,-16 4-69,0 0 1,0 0-1,16 0 1,-7 2 48,-8 1-141,1-1 1,-1-1-1,13-2 0,0-8-1135,-20 10 971,1 1 1,-1-1-1,1 1 0,7 0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3808,'16'-16'1408,"-16"16"-1088,0 16-96,0-16 448,17 0-416,-1 0-32,0 0-128,1 0 256,15 0-160,18 0 256,-18 0-256,18-16 256,-18 32-256</inkml:trace>
  <inkml:trace contextRef="#ctx0" brushRef="#br0" timeOffset="0.5">230 1 3488,'-16'0'1280,"16"0"-992,0 16-64,-17-16 768,17 17-576,0-1 64,-16 17-320,16 0-32,0-1-64,-16 34 448,16-17-288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3328,'-6'7'433,"0"0"1,1 0-1,-5 9 1,4-6-349,4-6 55,-1 1 1,1-1 0,0 1 0,0 0-1,0 0 1,1 0 0,0 0 0,0 0 0,-1 7-1,2 6 280,1 25 0,0-9-278,-1-30-129,0-1 1,0 1 0,1 0-1,0-1 1,0 1-1,0-1 1,0 1 0,2 3-1,2 9 137,-2-5-83,-4-11-54,1 1 0,0 0 0,0-1 1,0 1-1,0 0 0,0-1 0,0 1 0,1 0 0,-1 0 0,0-1 0,0 1 1,0 0-1,1-1 0,-1 1 0,0 0 0,1-1 0,-1 1 0,1-1 0,-1 1 0,0-1 1,1 1-1,-1-1 0,1 1 0,0-1 0,-1 1 0,1-1 0,-1 1 0,1-1 0,0 0 1,-1 1-1,1-1 0,0 0 0,-1 0 0,1 0 0,0 1 0,-1-1 0,1 0 1,0 0-1,1 0 0,-1 0 28,0 0 0,0 0-1,0 0 1,1 0 0,-1 0 0,0 0 0,0 0 0,0-1 0,1 1 0,-1 0 0,0-1 0,0 1 0,0-1 0,0 1-1,0-1 1,0 1 0,0-1 0,0 0 0,0 0 0,0 1 0,0-1 0,0 0 0,0 0 0,-1 0 0,2-2 0,-1 0-11,0-1 1,0 1-1,0 0 1,-1-1 0,0 1-1,1-1 1,-2-5-1,1 7-5,0 0-42,0 0-1,0 0 1,0 1 0,-1-1-1,1 0 1,-1 1-1,1-1 1,-1 0 0,0 1-1,1-1 1,-1 1 0,0-1-1,-1-1 1,-3-5-7,-12-25 72,12 19-117,-1 11-30,-1-2-941,7 5 989,0 0 0,0-1 0,0 1 1,-1 0-1,1 0 0,0-1 0,0 1 0,0 0 1,0 0-1,0-1 0,0 1 0,0 0 0,0 0 1,0-1-1,0 1 0,0 0 0,0 0 0,0-1 1,0 1-1,0 0 0,1 0 0,-1 0 0,0-1 1,0 1-1,0 0 0,0 0 0,0-1 0,0 1 1,1 0-1,-1 0 0,0 0 0,0 0 0,0-1 1,1 1-1,0 0-70,-1-1 0,1 1-1,0-1 1,0 1 0,0 0 0,0 0 0,0-1 0,-1 1 0,1 0-1,0 0 1,0 0 0,0 0 0,2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3712,'0'0'1221,"0"3"-757,1 6-280,-1-6-100,0 0-1,1 0 1,-1 0 0,0 0 0,-1 0 0,1 0 0,0 0 0,-1 0 0,0 0 0,0 0 0,0 0 0,-2 4 0,0-1-32,-4 8 75,1 1 0,0-1 0,-4 22 0,-15 37 155,1 12-100,11-56-100,0 0 0,-30 46 0,-44 49 66,-86 65 190,166-182-318,1-1 17,-53 49 341,51-49-309,1 0 0,-1-1-1,0 0 1,0-1-1,-1 0 1,-9 4 0,-2-5 91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16 3968,'28'-13'1285,"-23"10"-768,-5 6-197,-1 42 715,0-24-869,0 1 1,2 0-1,0-1 1,6 25-1,17 25 95,-2 22 33,36 107 372,-39-138-447,-7-18 130,8 57 1,-14-49-78,-3-36-210,2 17-23,-6-21-113,-1 0 1,-1-1-1,0 0 1,0 1-1,-10 19 1,11-24-51,-1-1-164,1 0 0,-1-1 0,0 1 0,-5 6 0,-22 21-752</inkml:trace>
  <inkml:trace contextRef="#ctx0" brushRef="#br0" timeOffset="1">33 770 3904,'-33'0'1440,"33"0"-1120,0 17-96,17-17 512,-1 0-448,-16 0 384,33 16-384,0-16 192,-1 0-256,18 0 224,15 0-256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82 4384,'-49'-33'1632,"49"33"-1248,16-16-128,1 0 224,-1 16-320,17 0 192,0 0-192,0-17 64,16 17-128,0 0 352,0 17-224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4384,'-16'0'1632,"16"0"-1248,49 0-128,-32 17 928,15-17-704,18 0 224,15-17-416,33 17 384,1 0-384,-1 0 800,-32 0-640,16 0-3488,-33 17 1600</inkml:trace>
  <inkml:trace contextRef="#ctx0" brushRef="#br0" timeOffset="1">1245 574 6656,'0'49'2464,"0"-49"-1920,0 33-160,0-33 160,0 16-384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2720,'-14'-41'891,"11"33"-545,6 8-175,-2 0-162,-1 0 1,1 0-1,0 0 0,0 1 1,-1-1-1,1 0 1,0 0-1,-1 1 0,1-1 1,0 1-1,-1-1 0,1 0 1,-1 1-1,1 0 1,-1-1-1,1 1 0,-1-1 1,1 1-1,-1-1 0,1 1 1,-1 0-1,1 0 1,8 21 279,-2-5-21,6 14 89,0 1-1,12 57 0,-8-28-177,50 129 229,-57-168-233,0 0 0,2-1 0,0-1-1,1 0 1,1-1 0,23 25 0,-35-43-119,-1 1-1,1 0 1,0-1-1,0 1 1,0-1-1,-1 0 1,2 0-1,-1 0 1,0 0-1,0 0 1,0 0-1,0 0 1,1-1-1,-1 1 1,0-1-1,0 0 1,1 1-1,-1-1 1,0 0-1,1 0 1,-1-1-1,0 1 1,1 0-1,-1-1 1,0 1-1,0-1 1,5-2-1,-1 0 57,-1 0 1,1-1-1,0 0 0,-1 0 1,0-1-1,0 1 1,0-1-1,5-8 0,70-99 843,-67 90-826,15-22 57,-4 13-68,-9 13-53,-1-1 0,0 0 0,14-30 0,-28 49-65,47-85 203,-1 22-48,-18 11 10,-16 27-50,16-23-1,-12 21 32,-11 18-138,0 0 0,1 0 1,0 1-1,8-10 0,-11 16-176,1-1 0,-1 1 0,0-1 0,1 1 0,4-2 0,-8 4 168,5-3-789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17 328 4736,'0'66'1760,"0"-66"-1376,-16 49-96,16-17 448,16-15-448,-16-1-96,16 1-128,1-1 416,-17 0-256,33-16 544,-17 0-448</inkml:trace>
  <inkml:trace contextRef="#ctx0" brushRef="#br0" timeOffset="1">279 17 5216,'-16'-17'1952,"16"17"-1536,0 0-96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4384,'-13'0'1424,"13"0"-1414,0 0 0,-1 0 0,1 0 0,0 0 0,0 1 0,0-1 0,0 0 0,0 0 0,0 0 0,0 0 0,0 0 0,0 0 0,0 0 0,-1 0 0,1 0 0,0 0 0,0-1 0,0 1 0,0 0 0,0 0 0,0 0 0,0 0 0,0 0 0,0 0 0,0 0 0,0 0 0,-1 0 0,1 0 0,0 0 0,0 0 0,0 0 0,0 0 0,0 0 0,0 0 0,0 0 0,0-1 0,0 1 0,0 0 0,0 0 0,0 0 0,0 0 0,0 0 0,0 0 0,0 0 0,0 0 0,0 0 0,0 0 0,0-1 0,0 1 0,0 0 0,0 0 0,0 0 0,0 0 0,0 0 0,0 0 0,0 0 0,0-1 32,0 0 0,0 1 0,0-1-1,1 0 1,-1 1 0,0-1-1,0 0 1,1 1 0,-1-1 0,0 1-1,1-1 1,-1 1 0,1-1-1,-1 0 1,1 1 0,-1 0-1,1-1 1,-1 1 0,1-1 0,-1 1-1,1 0 1,-1-1 0,1 1-1,0 0 1,-1-1 0,1 1-1,-1 0 1,1 0 0,0 0 0,-1 0-1,1 0 1,0 0 0,0 0-1,32-1 2358,-19 2-1730,-11-1-376,-1 3 6,0-2-263,-1 1 0,1 0 0,-1 0 1,0 0-1,0 0 0,0 0 0,0 0 0,0 0 1,0 1-1,-1-1 0,1 0 0,0 4 1,0 35 304,1 2-44,4 2-20,1 55 1,-7-56-167,3 92 114,2-86-175,4 97 561,-1-15-134,0-5-79,-8-61 71,0-14-154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3968,'-33'-32'1472,"33"32"-1120,0 0-128,0 0 1920,0 0-1216,0 0 192,17 0-672,-1 0 64,17 0-288,16 16 224,-16-16-256,32 0 448,-15 0-352,-1 0 576,0 0-480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17 3488,'0'-17'1280,"0"17"-992,0 0-64,-17 17-64,1-1-128,-17 17 320,1 0-160,-18 32 608,18 1-448,-18-1-672,1 17 160,0-16 384,16-17-96,-16-16 320,16-1-256,17-32-96,0 0-64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3648,'13'-28'1173,"-13"28"-1165,0 0 1,0 0-1,0 0 0,0-1 0,0 1 1,0 0-1,1 0 0,-1 0 0,0 0 1,0-1-1,0 1 0,0 0 0,0 0 0,0 0 1,0 0-1,0-1 0,0 1 0,1 0 1,-1 0-1,0 0 0,0 0 0,0 0 1,0-1-1,1 1 0,-1 0 0,0 0 0,0 0 1,0 0-1,0 0 0,1 0 0,-1 0 1,0 0-1,0 0 0,0 0 0,1 0 1,-1 0-1,0 0 0,0 0 0,0 0 1,1 0-1,-1 0 0,0 0 0,0 0 0,0 0 1,1 0-1,-1 0 0,0 0 0,0 0 1,0 1-1,0-1 0,1 0 0,-1 0 1,0 0-1,0 0 0,0 0 0,0 1 1,5 2 68,0 0 0,-1 1 0,1-1 0,-1 1 0,0 0 0,0 1 0,-1-1 0,1 1 0,-1-1 0,5 9 0,28 63 748,-28-57-695,15 43 406,22 89 0,-33-107-451,9 41-21,7-1 0,-6 9 198,2-11 20,-18-36 76,-4-24-166,4 11 25,-4-24-107,0 1 1,-1 0 0,0-1 0,0 1-1,-1 0 1,-2 14 0,0-15-87,0 1 0,-8 16 0,-3 11-971,12-31 758,0-1-1,1 1 1,-1 10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2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3072,'0'49'1120,"0"-49"-864,0 33-64,0-16 448,0-1-384,16 0 544,-16 1-480,0-17 416,16 16-416,-16-32 256,17 16-320,-17-17-2464,16 17 1184</inkml:trace>
  <inkml:trace contextRef="#ctx0" brushRef="#br0" timeOffset="1">181 1 6720,'-33'0'2496,"33"0"-1952,0 0-128,0 0-384,0 0-96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2304,'0'-30'1051,"0"31"-1032,1 1 1,-1-1-1,0 0 1,0 1-1,1-1 1,-1 0-1,0 1 1,1-1-1,0 0 1,-1 0 0,1 1-1,1 1 1,-1-1 4,1 0 0,-1 0 0,0 0 0,0 0 0,-1 0 0,1 0 1,0 0-1,-1 0 0,1 1 0,-1-1 0,1 0 0,-1 1 0,0 2 1,2 16 220,1 1 1,0-1-1,2 0 1,10 27 0,6 29 243,-14-42-358,-1-5 22,16 50 0,6-14 55,-24-55-193,0 0 128,0 0 1,1 0-1,0 0 0,1-1 1,0 0-1,12 16 1,-8-11 89,-9-13-183,1 1-1,-1-1 0,1 0 0,-1 1 1,1-1-1,0 0 0,0 0 0,0 0 1,0 0-1,0-1 0,1 1 0,-1-1 1,0 1-1,1-1 0,-1 0 0,1 0 1,5 2-1,-7-3-28,2 1 23,-1 1 0,1-2 1,-1 1-1,1 0 0,0-1 0,-1 1 1,1-1-1,0 0 0,-1 1 0,1-1 0,0-1 1,-1 1-1,1 0 0,0-1 0,-1 1 1,1-1-1,-1 0 0,1 0 0,-1 0 0,1 0 1,-1 0-1,0 0 0,3-3 0,7-4 130,-1 0 0,0-1-1,-1 0 1,13-15-1,36-49 501,-44 51-586,-2-1 0,0 0 0,-1-2 0,-1 1 0,9-34 0,-14 43-77,0-1 0,0 1 0,2 0 0,12-20 0,-19 33-2,2-3-1,-1 0 1,1-1-1,-1 1 1,0-1-1,0 0 1,1-7 0,2-6-75,1 5 8,-5 12 43,0 1 0,0 0 0,0-1 1,-1 1-1,1-1 0,0 0 0,-1 1 0,0-1 1,1 1-1,-1-1 0,0 0 0,0-1 1,0 2-22,0 1 1,0-1 0,0 1 0,0-1-1,0 1 1,0-1 0,0 1 0,0-1-1,0 1 1,0-1 0,0 1 0,0-1-1,0 1 1,0-1 0,0 1 0,1-1-1,-1 1 1,0-1 0,0 1 0,1-1 0,-1 1-1,0-1 1,1 1 0,-1-1 0,0 1-1,1 0 1,-1-1 0,1 1 0,-1 0-1,0-1 1,1 1 0,-1 0 0,1 0-1,-1-1 1,1 1 0,-1 0 0,1 0-1,-1 0 1,1 0 0,-1 0 0,1-1-1,0 1 1,-1 0 0,1 0 0,0 1-1,2-1-854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2976,'0'55'2896,"0"-44"-2469,1 0-29,-1 0 1,0 0-1,-4 19 1,-2-17-116,5-11-253,0-1 0,0 0-1,0 1 1,1-1 0,-1 1 0,0 0 0,1-1 0,0 1 0,-1-1 0,1 1 0,0 0 0,0 1 0,0 3 44,0 1 0,0-1 1,1 1-1,0-1 0,0 0 0,3 10 0,-3-14-18,0-1-1,0 1 0,-1 0 1,1-1-1,0 1 0,0-1 1,0 1-1,1-1 0,-1 0 1,0 1-1,1-1 1,-1 0-1,0 0 0,1 0 1,-1 0-1,1 0 0,0 0 1,-1 0-1,1-1 0,0 1 1,-1-1-1,1 1 1,0-1-1,0 1 0,-1-1 1,1 0-1,3 0 0,4 0-227,1-1 0,0 0 0,-1 0 0,1-1-1,-1 0 1,13-5 0,-3 5-937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4992,'-49'0'1824,"49"0"-1408,0 0-128,0-16 0,0 16-224,17 0-1216,-1 0 608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4896,'-17'-16'1824,"17"16"-1440,-16 0-96,16 0 1120,0 0-832,16-17-160,1 17-256,16-16 64,-1 16-128,1 0 320,16 0-224,-16 0 512,0 0-384,0 0-3232,-1 0 1568</inkml:trace>
  <inkml:trace contextRef="#ctx0" brushRef="#br0" timeOffset="1">558 0 3712,'0'0'1408,"0"0"-1120,17 0-64,-17 0 608,32 0-512,1 0 128,16 0-256,0 0 384,-16 0-320,16 16-1536,0-16 704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3904,'-16'32'1440,"16"-32"-1120,-17 49-96,1-16 384,16 0-384,-17 0-32,1 16-96,16 16 544,-16 1-352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5824,'-16'-16'2144,"16"16"-1664,16 16-128,-16-16-64,17 0-224,-1 17 832,-16-17-512,17 0-992,15 0 288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4800,'16'16'1792,"-16"-16"-1408,33 0-96,0 0 1056,0 0-800,-1 0 64,1-16-384,0 16 288,0 0-288,-17-17-128,17 17-32,-17 0-640,1 17 320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112 119 3392,'-19'-20'1888,"13"11"-1370,8 5 19,-1 4-490,0-1-1,-1 1 1,1-1 0,-1 1 0,0-1 0,1 1 0,-1-1-1,1 0 1,-1 1 0,0-1 0,1 1 0,-1-1 0,0 0-1,0 1 1,0-1 0,1 0 0,-1 1 0,0-1 0,0 0-1,0 1 1,0-2 0,3-3 390,3-1-306,1 1-1,11-7 0,-6 5-83,-5 2-36,1 1 0,-1 1 0,1-1 1,0 1-1,0 1 0,16-4 0,-9 3-9,-1 0 39,1 1 1,-1 1 0,1 1-1,21 2 1,1-1 171,12-1 224,-38 0-59,-27 0-121,13 0-268,1 0 1,-1 0-1,0 0 0,1 0 1,-1 1-1,-3 1 0,-5 8-133,10-9 120,-1-1 0,1 1 0,0-1 0,0 0 0,-1 0 0,1 1 0,0-1 0,-1 0 0,-2-1 0,1 1-24,0 0 0,-1 0 0,1 0 0,0 1 0,-1-1 0,1 1 0,-4 1 0,-13 6-108,0 1 0,-33 20-1,50-26 125,0-1 1,0 0-1,1 1 0,-1-1 0,1 1 1,-1 0-1,1 0 0,0 0 0,-3 6 1,-6 8-143,5-9 107,3-4 42,0-1 0,0 1 0,0 0 0,-3 8 0,4-7 11,1 0 0,0 0-1,0 0 1,0 6-1,-1 4-9,-1 0 12,-8 20-1,6-22 34,-4 23-1,4 10 39,-6-10 64,6-6 10,2-25-32,1 1 1,0 0-1,-1-1 0,-4 6 1,-9 2 36,8-16-131,7 2-7,-1 0 0,0 0-1,0 0 1,0 0 0,0 1 0,0-1 0,0 0 0,0 1 0,-3-1 0,3 1-1,0 0 0,1 0 0,-1 0 0,0-1 0,0 1 0,1-1 1,-1 1-1,0-1 0,1 0 0,-1 1 0,1-1 0,-1 0 0,1 0 0,-1 0 0,1 0 1,0 0-1,-2-2 0,2 2-7,1 1 1,-1-1-1,1 1 1,-1 0-1,1-1 1,-1 1-1,0 0 1,1 0-1,-1-1 1,1 1-1,-1 0 1,0 0-1,1 0 1,-1 0-1,1 0 1,-1-1-1,0 1 1,1 1-1,-1-1 1,0 0-1,1 0 1,-1 0 0,1 0-1,-1 0 1,0 1-1,0-1-53,2 0 60,-1 0 1,1 0 0,-1 0-1,0 0 1,1 0 0,-1 0-1,1 0 1,-1 0 0,1 0-1,-1 0 1,0 0 0,1 1-1,-1-1 1,1 0 0,-1 0 0,0 0-1,1 1 1,-1-1 0,0 0-1,1 0 1,-1 1 0,0-1-1,1 0 1,-1 1 0,0-1-1,0 1 1,1-1 0,7 9 158,17-1-3,-7 8 16,-17-13-152,1-1 1,0 0-1,0 0 0,0 0 0,1 0 0,-1 0 1,0-1-1,1 1 0,-1-1 0,1 1 1,-1-1-1,6 2 0,25 2 258,-16 0-198,-11-3-317,1 0 0,0 0 0,0-1 0,0 0 0,7 0 0,19-1-679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2912,'-13'-28'923,"12"27"-853,0-1 0,0 0 0,1 0 0,-1 0 0,1 0 0,-1 0 0,1 0 0,0 0 0,0 0 0,0 0 0,0 0 0,0 1 0,0-1 0,1-2 0,0-1 325,-1 2 79,0 6-271,0 9-131,-1-1 9,1 0 0,4 20 0,-2-17 20,2 3 30,-1-1-1,-1 1 1,0 18 0,-2 3-9,1-1 1,2 1 0,10 45-1,-2-9-88,-9-53 59,1-1 0,1 1 0,1-1 0,0 0 0,14 31 0,-17-46 39,1 1 0,0-1 0,0 0 0,1 0 0,-1 0-1,6 5 1,-9-10-95,1 1 0,0 0 0,0-1 1,-1 1-1,1-1 0,0 1 0,0-1 0,0 0 0,0 1 0,0-1 0,-1 0 0,1 1 0,0-1 0,0 0 1,0 0-1,0 0 0,0 0 0,2 0 0,-2 0-17,1-1 1,-1 0-1,0 1 0,1-1 1,-1 0-1,0 0 0,0 1 1,1-1-1,-1 0 0,0 0 1,0 0-1,0 0 0,0-1 1,0 1-1,0 0 0,0-2 1,10-14 90,9-23 1,-2 4-5,3-3-27,-2-2-1,19-60 1,-14 34 71,22-59-103,-40 108-59,0-1 0,2 1 1,0 1-1,1 0 0,17-25 1,-10 20-241,-15 21 234,-1-1 1,1 1-1,-1-1 1,0 1-1,1-1 1,-1 1-1,0-1 1,0 1-1,0-2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4800,'0'49'1792,"0"-49"-1408,0 49-96,0-16 352,0-17-416,0 0 192,0 17-256,0-33 352,16 17-288,-16-1 448,17-16-384,-1 0 96,-16 0-256</inkml:trace>
  <inkml:trace contextRef="#ctx0" brushRef="#br0" timeOffset="1">99 0 5472,'-16'0'2016,"16"0"-1536,0 0-160,16 0 448,-16 0-480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68 3808,'-27'-14'1227,"26"14"-1214,1 0 1,0 0 0,0 0 0,0 0 0,-1 0 0,1 0 0,0 0-1,0 0 1,-1 0 0,1 0 0,0 0 0,0 0 0,0-1 0,-1 1 0,1 0-1,0 0 1,0 0 0,0 0 0,0 0 0,-1-1 0,1 1 0,0 0-1,0 0 1,0 0 0,0-1 0,0 1 0,0 0 0,0 0 0,-1-1 0,1 1-1,0 0 1,0 0 0,0 0 0,0-1 0,0-7 220,0 2 2854,3 6-2208,36 1 304,-15 0-906,1-1-1,32-5 0,-32 0-83,-15 3-63,0 0 1,0 0 0,19 0-1,-11 2 80,-8 1-108,-1-1 0,0 0 0,1-1 0,14-2 0,-13-1-345,17-6-182,-27 10 228,0 0-1,0-1 1,1 1 0,-1 0 0,0 0 0,0 0 0,0 0 0,0 0 0,0 0 0,0 0 0,0 0 0,0 0-1,0 1 1,0-1 0,1 0 0,-1 1 0,0-1 0,0 0 0,0 1 0,0 0 0,0 0 30,-1 0 0,1 0 1,-1-1-1,0 1 0,1 0 0,-1 0 1,0 0-1,0 0 0,0 0 1,0-1-1,0 1 0,0 0 1,0 2-1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3392,'0'0'1088,"3"0"-651,-3 0-368,0 0 0,1 0 0,-1 0-1,0 0 1,0 0 0,1-1 0,-1 1 0,0 0 0,0 0-1,1 0 1,-1 0 0,0 0 0,0 0 0,1 0-1,-1 0 1,0 1 0,0-1 0,1 0 0,-1 0 0,0 0-1,0 0 1,1 0 0,-1 0 0,0 0 0,0 1-1,1-1 1,-1 0 0,0 0 0,0 0 0,0 0 0,1 1-1,-1-1 1,0 0 0,0 0 0,0 0 0,0 1-1,0-1 1,1 1 0,-8 7 2427,5-6-3057,-1 1 950,3-3 38,0 2-107,0 9 96,0-11-410,0 0 0,0 0 0,0 0 1,0 1-1,0-1 0,0 0 1,0 0-1,0 0 0,0 0 0,0 0 1,0 0-1,0 0 0,0 0 0,0 0 1,0 1-1,0-1 0,0 0 0,0 0 1,0 0-1,0 0 0,0 0 1,0 0-1,0 0 0,0 0 0,0 0 1,0 0-1,0 0 0,0 1 0,0-1 1,0 0-1,0 0 0,0 0 1,0 0-1,-1 0 0,1 0 0,0 0 1,0 0-1,0 0 0,0 0 0,0 0 1,0 0-1,0 0 0,0 0 0,0 0 1,0 0-1,-1 0 0,1 0 1,0 0-1,0 0 0,0 0 0,0 0 1,0 0-1,0 0 0,0 0 0,0 0 1,-1 0-1,1 0 17,0 0 1,-1 0-1,1 0 0,-1 0 1,1 0-1,-1 0 0,1 0 1,0 0-1,-1 0 0,1 0 1,-1 0-1,1 0 0,-1 1 0,1-1 1,0 0-1,-1 0 0,1 0 1,0 1-1,-1-1 0,1 0 1,0 1-1,-1-1 0,1 0 1,0 1-1,-1-1 0,1 0 1,0 1-1,0-1 0,-1 0 1,1 1-1,-5 7 251,-2-3 16,7-5-280,-1 0 0,1 0 1,-1 0-1,1 0 1,0 1-1,-1-1 1,1 0-1,0 1 1,-1-1-1,1 0 1,0 0-1,-1 1 0,1-1 1,0 1-1,0-1 1,-1 0-1,1 1 1,0-1-1,0 0 1,0 1-1,0-1 1,0 1-1,-1-1 0,1 1 1,0-1-1,0 1 1,0-1-1,0 0 1,0 1-1,0 0 1,0 2 133,0-3-96,0 0-134,0 2 28,0 0 58,0-1 1,0 0 0,1 0 0,-1 0 0,0 0-1,0 1 1,1-1 0,-1 0 0,0 0 0,1 0 0,0 2-1,15 14-137,-12-14 153,1 1 1,0-2 0,0 1-1,0 0 1,10 3 0,8 3 75,-17-6-67,-1-1 0,0 1 0,1-1 0,-1-1 0,1 1 0,0-1 0,0 0 0,-1 0 0,11 0 0,-10-1-1,1 0 0,0 1 0,-1 1 0,12 2 0,6 2 32,20 0 40,-18 0 25,-20-4-80,0 0 0,1-1 0,-1 0 0,8 0 0,33-1 385,-42 0-4,-5 0-102,0 0-22,0 0-164,0-2-166,0-9-400,0 11 402,0 0 0,0-1 0,0 1 0,0 0 0,1 0 0,-1 0 1,0 0-1,0 0 0,0 0 0,0 0 0,0 0 0,0 0 1,0 0-1,0-1 0,0 1 0,0 0 0,-1 0 0,1 0 0,0 0 1,0 0-1,0 0 0,0 0 0,0 0 0,0 0 0,0 0 1,0 0-1,0-1 0,0 1 0,0 0 0,0 0 0,0 0 0,0 0 1,0 0-1,0 0 0,0 0 0,-1 0 0,1 0 0,0 0 1,0 0-1,0 0 0,0 0 0,0 0 0,0 0 0,0 0 0,0 0 1,0 0-1,0 0 0,-1 0 0,1 0 0,0 0 0,0 0 1,0 0-1,0 0 0,0 0 0,0 0 0,0 0 0,-1 0-96,1 0-1,-1 0 0,1 0 1,-1 0-1,1 0 1,-1 0-1,0 0 0,1 0 1,-1 0-1,1 0 1,-1-1-1,1 1 0,0 0 1,-1 0-1,1 0 1,-1-1-1,1 1 0,-1 0 1,1-1-1,0 1 1,-1 0-1,1-1 0,-1 1 1,1 0-1,0-1 1,0 1-1,-1-1 0,1 1 1,0-1-1,0 1 1,-1-1-1,1 1 0,0-1 1,0 1-1,0-1 1,0 1-1,0-1 0,0 1 1,0-1-1,0 1 1,0-2-1,0 0-2246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3232,'-14'0'1035,"11"0"-614,3 0-80,0 0 422,0 0-161,0 0 177,0 0-219,0 0 53,-2 0-143,-9 0 170,8 0-182,3 0 92,0 0-118,0 0 181,0 0-229,0 0-144,3 0-117,-1 0-103,-1 1 1,1-1 0,0 0-1,-1 1 1,1 0 0,0-1-1,-1 1 1,1 0 0,2 1-1,10 5 104,16-2 10,82 23 106,-96-26-213,1 0 1,0-1 0,29-3 0,-9 1 330,59 1 901,-93 0-993,-3 0-271,0 0-32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4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1056,'46'0'2443,"-43"0"-1883,0 0-267,46 0 470,-47 0-742,-1 1 0,1-1 1,0 0-1,0 1 0,0 0 1,-1-1-1,1 1 0,0 0 1,-1 0-1,1 0 0,0 0 1,-1 0-1,1 0 0,1 3 1,-2-4-14,-1 1 1,1-1-1,-1 0 1,1 1-1,-1-1 1,1 0 0,0 1-1,-1-1 1,1 0-1,0 0 1,-1 0-1,1 1 1,0-1 0,0 0-1,-1 0 1,1 0-1,0 0 1,-1 0-1,1 0 1,0 0 0,-1-1-1,1 1 1,0 0-1,2-1 32,5 2 16,0 0 0,0 0 0,0 0 1,10 4-1,-11-3 1,1 0-1,0-1 1,0 0 0,9 1 0,10-3 71,-16 0-105,1 1-1,-1 0 0,0 1 1,16 3-1,-17-1-61,13 2-82,-21-5 111,0-1 0,0 1 0,1 0 0,-1-1-1,0 1 1,0-1 0,3-1 0,-2 1-1,0 0 0,0 0-1,1 0 1,-1 0 0,0 1 0,1-1 0,4 1-1,25 1 24,-20 0 23,0-1 0,0 0 0,0-1 0,17-3 0,-16 1-7,3 0 7,-1 0 1,1 1 0,17-1 0,18 4 84,-9 0-471,56-5 0,-65-1 90,-4 1 482,35-1 1,101 5 364,-145-1-527,39-6 0,-39 3 42,44 0 0,110 4-170,10 0 122,-174 0-49,-1-1 0,13-1-1,1-3 13,-13 2 1,0 1 1,0 0-1,17 0 0,-4 1 4,35-6 0,-36 3-18,35 0 0,48-5-101,-80 6 81,-1 0 1,1 2-1,50 3 0,-44 3 154,-9-1-19,37 1 0,188-5-310,-204 0 145,90-3 52,-82-2 327,60-4 242,399 9-1064,-346-12 392,-153 11 100,83-3 51,-26 2-16,-21-2 5,84-5 7,10 0-194,-3 1 114,-125 8 73,-1-1 0,25-6 0,-25 4-103,1 1-1,26-1 0,91 3 25,-126 0 44,1-1 0,0 0 0,-1 0 0,1 0 0,7-3 0,-8 2 1,0 0 0,1 1 1,0 0-1,-1 0 0,9 0 0,35 1 162,-47-1-165,-1 1 0,1 0 0,0 0-1,-1 0 1,1-1 0,0 1 0,-1-1-1,1 0 1,0 1 0,-1-1 0,1 0-1,-1 0 1,1 0 0,-1 0 0,0 0-1,1 0 1,1-2 0,-3 2 1,1 1 0,-1 0 1,1-1-1,0 1 0,-1-1 1,1 1-1,0 0 0,-1 0 1,1-1-1,0 1 0,-1 0 1,1 0-1,0 0 0,-1 0 1,1 0-1,0 0 0,-1 0 1,1 0-1,0 0 0,0 0 1,-1 0-1,1 0 0,0 1 1,2-1 11,11 0 20,-12 0-1,-2-3 16,0-8-15,0 9-225,0 2-757,0 0 251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2816,'-2'0'17,"0"0"-1,0 1 1,0-1 0,0 0-1,0 1 1,0-1 0,1 1 0,-1 0-1,0-1 1,0 1 0,1 0-1,-1 0 1,0 0 0,1 0-1,-1 0 1,1 1 0,0-1-1,-1 0 1,1 1 0,-2 2 0,-1 2 138,0 1 1,1 0 0,-6 14-1,0 0 72,6-14-148,0 1 0,1-1 1,-1 1-1,2-1 0,-3 15 0,1-2 118,-8 19 102,6 7 21,-3-10 106,-12 40 1,19-72-388,0-1-1,0 1 1,1 0 0,-1-1 0,1 1-1,0 0 1,0 0 0,1 5 0,-1 1 12,0-9-41,0 1 0,0-1 0,0 0 0,0 1 0,0-1 0,1 0 0,-1 1 0,0-1 0,0 0 0,1 1 0,-1-1 0,1 0 0,-1 0 1,1 0-1,0 1 0,-1-1 0,1 0 0,0 0 0,0 0 0,0 0 0,0 0 0,0 0 0,0 0 0,0-1 0,0 1 0,0 0 0,2 0 0,1 0 39,0 0-1,0 0 0,0 0 1,0-1-1,0 0 1,0 0-1,5 0 0,2 0 14,43 1 130,-26 0-222,-1-1 0,44-5 0,-45-1 136,-16 4-23,-1 0 0,1 0-1,20 0 1,-13 2 20,-9-1-46,0 1-1,0 0 1,0 0 0,0 1-1,11 2 1,-2 3 173,-14-5-195,0 1-1,1-1 1,-1 0-1,1 0 1,-1-1-1,1 1 1,5 0-1,26-1-946,-19 0-3018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5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1472,'-17'0'544,"17"17"-416,0-1-32,0 17 1216,0 16-736,0 0 192,0 0-448,0 17 0,0-17-192,0 0 64,0 0-96,0-16 288,0 0-192,0 0 256,0-17-256,0 0-960,0-16 416,17-16-2976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3072,'0'0'1120,"-17"33"-864,17-1-64,0 1 512,0 16-416,0 33 256,17 0-320,-17 17 64,0-34-160,16 17 416,-16-33-288,0 0 384,0 1-384,0-1-896,0-16 320,-16-17-3808</inkml:trace>
  <inkml:trace contextRef="#ctx0" brushRef="#br0" timeOffset="0.5">1 574 3968,'16'-16'1472,"1"16"-1120,32-16-128,-16-1 384,-1 17-384,18-16 128,15 0-224,1-1-544,-17-16 192,16 1-3424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5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3136,'14'-16'1029,"-9"2"-629,1 11-266,1-2 338,-7 5-452,1-1 0,-1 1 0,0 0 0,0 0 0,0 0 0,0-1-1,0 1 1,0 0 0,0 0 0,0-1 0,0 1 0,0 0 0,0 0-1,0-1 1,0 1 0,0 0 0,0 0 0,0-1 0,0 1 0,0 0-1,0 0 1,0-1 0,0 1 0,-1 0 0,1 0 0,0-1 0,0 1-1,0 0 1,0 0 0,0 0 0,-1 0 0,1-1 0,0 1 0,-1 0-1,0-1 103,-1 1 0,0-1-1,1 1 1,-1-1-1,0 1 1,0 0 0,1-1-1,-1 1 1,0 0-1,0 0 1,-2 1 0,-5-1 56,-2 1-143,1 1 0,0 0 0,0 0 0,0 1 0,0 0 0,-11 6 0,-9 2-67,14-5 19,1 0 0,-25 15 1,33-17-6,0 0 0,1 1 0,-1 0 0,1 0 0,1 0 0,-1 1 1,-5 6-1,10-10 9,0 1 0,0-1 0,0 0 0,0 1 0,1-1 0,-1 0 0,1 1 0,-1-1 0,1 1 0,0-1 0,0 1 0,0-1 0,0 1 0,1-1 0,-1 1 0,1-1 0,-1 0 0,2 4 0,12 19-18,-10-17 49,-3-4-6,1 0 0,0 0 0,0 0 0,1-1 0,-1 1 0,4 3 0,-3-4-5,1 0 1,0-1-1,0 1 1,0-1-1,0 0 1,4 2-1,4 2 5,0 0-16,-1 1 0,0 1 1,17 15-1,25 28-64,-42-40 47,41 41-111,-48-49 181,-1 0 0,0 1-1,0-1 1,0 1 0,0 0 0,0 0 0,3 6 0,-6-8-4,0 0 0,1-1 0,-1 1 0,0 0 0,0-1 0,0 1-1,0 0 1,0-1 0,-1 1 0,1 0 0,0-1 0,-1 1 0,1 0 0,-1-1 0,0 1 0,0-1 0,1 1 0,-1-1 0,0 1-1,-2 1 1,-4 7 108,-1-1 0,0-1-1,0 1 1,-1-1 0,0 0-1,0-1 1,-1 0-1,0-1 1,0 0 0,-1 0-1,0-1 1,0-1 0,0 0-1,0 0 1,-1-1-1,1 0 1,-1-1 0,-23 1-1,-28-3 319,62 0-625,0 0 0,-1 0 0,1 0 0,0 0 0,-1-1 0,1 1 0,0 0 0,-1-1 0,1 1 0,-2-2 0,2 2 105,1 0 0,0 0 0,0 0 0,0 0 0,-1-1 0,1 1 0,0 0 0,0 0 0,0 0 0,0-1 0,0 1-1,-1 0 1,1 0 0,0-1 0,0 1 0,0 0 0,0 0 0,0-1 0,0 1 0,0 0 0,0 0 0,0-1 0,0 1 0,0 0 0,0 0 0,0-1 0,0 1 0,0 0-1,0 0 1,0-1 0,0 1 0,0 0 0,1 0 0,-1 0 0,0-1 0,0 1 0,0 0 0,0 0 0,0 0 0,1-1 0,-1 1 0,0 0 0,0 0 0,0 0-1,1-1 1,0 1-276,-1 0-1,1-1 0,0 1 0,0-1 0,0 1 0,0 0 0,0 0 0,-1 0 0,1 0 0,0-1 1,0 1-1,0 0 0,2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28 2976,'-27'-13'971,"25"12"-925,1 0 1,-1 1 0,1-1-1,0 0 1,-1 0 0,1 0-1,0 0 1,0 0 0,0 0-1,-2-2 1,3 3-42,0 0-1,0 0 1,0 0-1,0-1 1,-1 1-1,1 0 1,0 0-1,0 0 1,0 0-1,-1-1 1,1 1-1,0 0 1,0 0-1,-1 0 1,1 0-1,0 0 1,0 0-1,-1 0 1,1 0-1,0 0 1,0 0-1,-1 0 1,1 0-1,0 0 1,0 0 0,-1 0-1,1 0 1,-17 6 471,-2 2 18,16-7-386,-1 0 0,1 0 0,-1 1-1,1 0 1,0-1 0,0 1 0,-1 1 0,1-1-1,1 0 1,-1 1 0,0-1 0,1 1 0,-4 4-1,-13 21 443,8-20-399,-6 8 50,-4 25 172,6-18-232,11-18-137,0 1 0,1-1 0,-1 1 0,2-1 0,-1 1-1,0 0 1,1 1 0,-2 9 0,-2 33 7,1-24 76,3-17-56,1 0 0,-1 0 0,1 0 0,0 0 0,1 0 1,0 0-1,1 9 0,16 65 390,-16-77-549,1-1 1,0 1-1,0-1 0,0 1 1,0-1-1,1 0 1,0 0-1,-1 0 0,2-1 1,-1 1-1,0-1 0,1 1 1,-1-1-1,7 4 0,-8-6-13,-1-1-1,1 1 0,-1-1 0,0 0 0,1 1 0,-1-1 0,1 0 1,-1 0-1,3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3232,'-33'-16'1184,"33"16"-896,-16 0-96,16 0 1312,0 0-864,16 0 96,-16 0-448,17 0 288,16 0-320,16 0 32,0 0-192,0 0 0,17 0-32,-17 0-128,-16 0 32,16 16-1888,-33-16 1056</inkml:trace>
  <inkml:trace contextRef="#ctx0" brushRef="#br0" timeOffset="1">1 230 4640,'0'-16'1728,"0"16"-1344,49-17-96,-16 17 1152,0 0-832,32-16-96,1 16-320,-1-16 128,1 16-192,-17 16-32,0 0-64,0-16-2240,-16 33 1216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17 2912,'0'-14'923,"0"11"-550,0 3-58,0 0 442,0 0-165,0 3 133,-1-1-672,1 0-1,0-1 1,-1 1 0,1 0-1,-1 0 1,1-1 0,-1 1-1,0 0 1,0-1 0,0 1-1,0-1 1,0 1 0,0-1-1,0 1 1,0-1 0,0 0-1,-3 3 1,-15 17 220,-16 27-98,3 2-1,-29 60 0,-20 42 214,54-109-59,-48 59-1,-71 90 449,-14 18-172,125-174-548,28-29-69,0 0 0,-7 11 0,8-7-196,9-33-581,-2 20 731,0 0 1,0 0-1,0 0 0,0 1 1,0-1-1,1 0 1,-1 1-1,1-1 0,1-1 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3072,'14'-27'976,"-14"26"-958,0 1 1,1-1-1,-1 1 1,0-1 0,0 1-1,1 0 1,-1-1-1,0 1 1,1-1-1,-1 1 1,0 0-1,1-1 1,-1 1-1,1 0 1,-1-1 0,1 1-1,-1 0 1,1-1-1,-1 1 1,1 0-1,4-3 53,-2 1 32,0 1-1,0 0 1,0-1-1,0 1 1,0 0-1,0 0 1,0 1-1,1-1 1,-1 1-1,0-1 1,5 1-1,104 0 1898,-106 0-1963,-1 0 0,1 1 0,0-1-1,0 1 1,0 1 0,0-1-1,-1 1 1,1 0 0,-1 0-1,1 1 1,-1-1 0,0 1 0,0 0-1,0 1 1,0-1 0,5 6-1,26 35 130,-27-33-137,-2-3 4,1 1 0,-1 1-1,5 9 1,1 11 98,-1 0-1,-1 1 1,7 40 0,13 35 194,-12-48-47,20 110 0,-32-129-200,1 5 120,2 76-1,-10 46 19,-1-70-480,0-88-350,1-1 0,-1 1 0,-1-1-1,0 0 1,-4 14 0,4-16-80,-1 14-1732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2816,'-16'-17'1056,"16"17"-832,16 0-64,1 0 640,-17 0-480,33 0 576,-17 0-512,33 0-64,0 17-192,1-17 128,-1 0-160,0 0-32,0 16-32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5216,'16'17'1952,"-16"-17"-1536,33 16-96,-33-16 32,16 16-256,1-16-800,-17 0 352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4064,'-1'5'488,"1"-3"-378,0 0 1,0 0-1,0-1 0,0 1 1,0 0-1,0-1 1,1 1-1,-1 0 1,0-1-1,1 1 1,1 2-1,0 3-47,1 6 151,0-1-1,-1 1 1,-1 0-1,1 19 1,0-18 44,0 1 1,0-1-1,1 1 1,1-1-1,8 19 1,-4-10-109,-6-15-91,1 0 0,1-1 1,-1 1-1,1-1 0,0 0 0,1 0 0,-1 0 1,1 0-1,10 9 0,-13-14-32,12 12 286,0-1-1,23 16 1,-33-26-241,-1 0 1,1-1-1,0 0 1,0 0 0,0 0-1,0 0 1,0-1 0,1 1-1,-1-1 1,1 0 0,-1-1-1,0 1 1,1-1-1,-1 0 1,1 0 0,-1 0-1,6-1 1,-1-2 89,1-1 0,-1 0 0,12-7 0,-5 3 75,-10 5-182,-1 0 0,1-1-1,-1 0 1,0 0 0,0 0-1,0-1 1,-1 1 0,0-1-1,0 0 1,0-1 0,6-10-1,-5 7 20,0-1 0,0 0 0,-1 0-1,4-16 1,3-7 96,16-22-63,-13 17-204,-9 23-20,12-27 0,-9 25 29,14-29-128,-21 43 120,-1 0 0,1 0 0,0 0 0,1 1 0,-1-1 0,0 0 0,1 1 0,-1-1 0,1 0 0,2-2 0,-1 2-2219,-3 3 657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83 181 4064,'-33'16'1504,"33"-16"-1184,-17 33-64,1-17 1344,16 1-928,-16 16 352,16-17-608,0 17-160,0-1-160,16-15 64,0 16-96,1-33 32,16 0-32</inkml:trace>
  <inkml:trace contextRef="#ctx0" brushRef="#br0" timeOffset="1">115 1 4992,'-32'0'1824,"32"0"-1408,0 0-128,0 0-224,0 0-96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3648,'-16'-16'1344,"16"16"-1024,-16 0-128,16 0 1408,0 0-928,-17-16 864,17 16-896,-16 0 160,16 0-480,16 0-320,-16 16-32,33-16-64,0 16 32,16-16 544,0 0-256,33 0-2912,-17 0 1472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4384,'16'0'1632,"-16"0"-1248,16 0-128,1 16 1120,-1-16-800,17 0 256,-17 17-480,17-17-64,-16 16-192,-1-16-1056,17 0 544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5312,'-16'16'1952,"16"-16"-1504,65 0-128,-32 0 800,0 17-672,16-17 128,0 0-384,0 0-160,1 0-64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2912,'0'0'923,"0"-3"-550,0 2-355,0 1-1,0-1 1,0 0 0,0 0 0,0 1 0,0-1-1,0 0 1,0 1 0,-1-1 0,1 0-1,0 1 1,-1-1 0,1 0 0,-1 0 0,-6-3 515,14 5-149,-4-1-54,-3 66 988,0-63-1297,1 1 0,-1-1 1,0 0-1,1 1 0,0-1 0,0 0 1,0 0-1,2 4 0,3 9 28,-1 14 79,12 8 181,-16-35-295,0-1 1,0 1-1,1-1 0,-1 1 0,1-1 1,0 0-1,0 0 0,0 0 0,0 0 1,0 0-1,0 0 0,0 0 0,1-1 1,2 2-1,-1-1 10,0 0 1,0 0-1,0 0 1,0-1-1,0 0 1,1 0-1,-1 0 1,0 0-1,8 0 1,-10-1-18,-1 0-1,1-1 1,0 1 0,-1 0 0,1-1 0,0 1 0,-1-1 0,1 1-1,0-1 1,-1 0 0,1 0 0,-1 0 0,2-1 0,6-3 9,1 0 4,-9 5-19,0 0-1,0-1 1,1 1 0,-1 0-1,0-1 1,0 1 0,0-1-1,0 0 1,0 1 0,0-1 0,0 0-1,0 0 1,0 1 0,-1-1-1,1 0 1,0 0 0,0 0-1,-1 0 1,1 0 0,0 0-1,-1 0 1,1-1 0,-1 1-1,0 0 1,1 0 0,-1 0-1,0 0 1,0-1 0,1 1-1,-1 0 1,0 0 0,-1-2-1,1-27 48,0 29-50,0 1 0,0 0-1,0 0 1,0 0-1,0 0 1,0 0-1,0 0 1,0 0 0,0 0-1,0 0 1,0-1-1,0 1 1,0 0-1,0 0 1,0 0-1,0 0 1,0 0 0,0 0-1,0 0 1,0 0-1,0 0 1,0 0-1,0-1 1,0 1 0,1 0-1,-1 0 1,0 0-1,0 0 1,0 0-1,0 0 1,0 0 0,0 0-1,0 0 1,0 0-1,0 0 1,0 0-1,0 0 1,0 0 0,1 0-1,-1 0 1,0 0-1,0 0 1,0 0-1,0 0 1,0 0 0,0 0-1,0 0 1,0 0-1,0 0 1,0 0-1,1 0 1,-1 0-1,0 0 1,0 0 0,0 0-1,0 0 1,27 0-809,-26 0 818,-1 0-1,0 0 0,0 0 1,1 0-1,-1 0 1,0 0-1,0 0 0,0 0 1,1 0-1,-1 0 1,0 0-1,0 1 0,1-1 1,-1 0-1,0 0 1,0 0-1,0 0 0,0 0 1,1 1-1,-1-1 1,0 0-1,0 0 0,0 0 1,0 1-1,0-1 0,0 0 1,1 0-1,-1 0 1,0 1-1,0-1 0,0 0 1,0 0-1,0 1 1,0-1-1,2 5 45,-1-4-35,-1 1-1,1 0 1,0-1 0,0 1-1,0-1 1,0 0-1,0 1 1,0-1 0,1 0-1,-1 1 1,0-1 0,1 0-1,-1 0 1,1 0-1,-1 0 1,1 0 0,0-1-1,-1 1 1,1 0 0,0-1-1,2 1 1,16 11 89,-17-10-66,0 0 0,0 0 0,0 0-1,0 0 1,0-1 0,0 1 0,1-1-1,-1 0 1,1 0 0,-1 0 0,4 0-1,43-1 773,-50 0-802,1 1 1,-1-1-1,1 0 1,-1 0-1,1 0 0,-1 0 1,1 0-1,-1 0 1,1 0-1,0 0 0,-1 0 1,1 0-1,-1 0 1,1-1-1,-1 1 0,1 0 1,-1 0-1,1 0 0,-1-1 1,1 1-1,-1 0 1,0-1-1,1 1 0,-1 0 1,1-1-1,-1 1 1,0 0-1,1-1 0,-1 1 1,0-1-1,1 1 1,-1-1-1,0 1 0,0-1 1,0 1-1,1-1 1,-1 1-1,0-1 0,0 1 1,0-1-1,0 1 0,0-1 1,0 1-1,0-1 1,0 0-1,-3-5 124,-43-40-133,44 44-4,1 0 0,-1 0-1,0 0 1,1 0 0,0 0-1,0 0 1,-1 0 0,1 0 0,1 0-1,-1-1 1,0 1 0,0 0-1,1-1 1,-1 1 0,1 0-1,0-1 1,0 1 0,0-1-1,0 1 1,0-3 0,0-12-108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2720,'0'0'891,"0"0"-545,0 3-26,0-3-289,0 1 0,0-1 0,0 1-1,0-1 1,0 1 0,0-1 0,0 0 0,0 1-1,0-1 1,0 1 0,0-1 0,0 0 0,0 1-1,-1-1 1,1 1 0,0-1 0,0 0 0,0 1-1,-1-1 1,1 0 0,0 1 0,-1-1-1,1 0 1,0 0 0,0 1 0,-1-1 0,1 0-1,0 0 1,-1 1 0,0-1 0,-9 8 449,8-7-430,1 0-1,0 1 1,0-1 0,1 0-1,-1 0 1,0 1 0,0-1-1,1 1 1,-1-1 0,1 1-1,-1 2 1,-11 26 548,-13 17-304,-27 95-44,25-85-167,-9 20 165,24-42-163,6-18-126,0-1 0,-1 1-1,-14 23 1,-9 1-130,21-24 102,8-14 61,-1 1 1,0-1-1,0 1 1,0-1-1,0 0 1,-1 0 0,1 0-1,-1 0 1,0 0-1,0-1 1,0 1-1,0-1 1,0 0 0,-5 3-1,3-3 105,1 0 0,-1 1 0,1-1 0,0 1 0,-4 4-1,4-3-20,1 0 0,0 0-1,1 0 1,-1 0-1,-2 6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3712,'0'-54'1221,"-1"53"-1207,1 1 0,0-1 0,0 1 0,0-1 0,0 0 1,0 1-1,0-1 0,0 1 0,0-1 0,0 0 0,0 1 0,0-1 0,1 1 0,-1-1 0,0 1 0,0-1 0,0 1 0,1-1 0,-1 1 0,0-1 0,1 1 1,-1-1-1,1 1 0,-1-1 0,0 1 0,1 0 0,-1-1 0,1 1 0,-1 0 0,1-1 0,-1 1 0,2-1 0,33-23 333,-25 16-104,-8 7-195,-1-1 1,0 1 0,0 0-1,1 0 1,-1 1 0,1-1-1,-1 0 1,1 0 0,-1 1-1,1-1 1,0 1 0,-1-1-1,1 1 1,0 0 0,-1-1-1,1 1 1,0 0-1,-1 0 1,4 1 0,8-2 193,-8 0-150,1 1-1,0-1 1,-1 1-1,1 1 1,0-1-1,-1 1 1,1 0-1,-1 0 1,8 3-1,26 23 464,-16-12-379,-10-8-54,-1 1 1,0 1 0,-1 0-1,13 12 1,-8-4-4,-1 1 1,0 1-1,22 39 0,-16-17 51,20 49-1,-31-67-92,-2 1 1,0 0-1,-2 0 0,0 0 1,-2 1-1,0 0 0,-1 35 1,-2-21 10,-2 51 278,0-79-298,0 1 0,-1 0 1,0 0-1,-1-1 0,-4 13 1,4-17-183,0 0 1,0 1 0,1 0 0,0-1 0,1 1 0,0 0-1,0 0 1,0 15 0,1-21-109,0-1 0,0 1 0,1-1 1,-1 1-1,0-1 0,0 1 0,1-1 0,-1 0 0,1 1 0,-1-1 1,1 1-1,0-1 0,-1 0 0,1 0 0,0 1 0,0-1 0,0 0 1,0 0-1,0 0 0,0 0 0,0 0 0,1 0 0,-1 0 0,3 1 1,26 14-2670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50 361 3968,'0'17'1472,"0"-17"-1120,-16 49-128,-1-33 1376,17 17-928,0 0-192,-16 0-320,16 16 0,16-17-96,-16-15 256,33-1-192,-17-16-3424,1 0 1792</inkml:trace>
  <inkml:trace contextRef="#ctx0" brushRef="#br0" timeOffset="1">83 1 3328,'-17'0'1216,"17"0"-928,17 0-96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2304,'0'0'752,"0"-3"-453,0-7-49,0 7 273,0 3-128,0 0 53,0 3-91,0 8 133,-1-1-290,1-1 0,1 1 0,2 12 0,8 14 30,-4 11 39,5 18-96,5 34-48,-14-73-26,1-1 1,1 1-1,15 41 1,-17-60 4,0 0 0,1 0-1,-1-1 1,2 1 0,-1-1-1,1 0 1,0 0 0,0-1-1,9 8 1,0 2 240,-11-13-277,-1 0-1,0 0 1,1 0-1,-1-1 1,1 1-1,4 2 1,-6-3-46,0-1 0,0 0 1,0 1-1,0-1 0,0 0 1,0 0-1,0 0 0,0 0 0,0 1 1,0-1-1,0-1 0,0 1 0,0 0 1,0 0-1,0 0 0,0 0 1,0-1-1,0 1 0,0 0 0,0-1 1,0 1-1,0-1 0,0 1 1,0-1-1,-1 0 0,3-1 0,3-7 72,0-1 0,0 1-1,-1-2 1,0 1-1,-1-1 1,4-12-1,1 0 39,23-71 76,-15 38-99,-14 47-60,1-4 72,0 1 0,1 0 0,12-21 0,-15 29-98,0 0 0,0-1 1,0 1-1,0 0 1,2-8-1,1-2-18,2 8-65,-3 4 16,1-12-99,6 1-203,-8 10 86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 3648,'-17'49'1344,"17"-49"-1024,0 33-128,0-17 832,0 1-608,0-1 64,17 1-320,-17-17 128,16 0-192,0 0 96,1 0-96,-1-17-768,1 1 384</inkml:trace>
  <inkml:trace contextRef="#ctx0" brushRef="#br0" timeOffset="1">99 0 3968,'-33'33'1472,"33"-33"-1120,-17 0-128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4640,'-17'0'1728,"17"0"-1344,-16-16-96,16 16 1376,0 0-960,16 0 224,17 0-576,0 0 416,33 16-448,-17-16 64,0 0-224,16 0 32,-15 16-96,-1-16 160,0 17-160,-16-17-2144,-17 0 1120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33 2560,'0'-33'960,"0"33"-768,0 0-32,0 0 1952,0 0-1184,-33 0 416,17 33-800,-17-16-256,0 32-192,-16 0 416,16 0-288,-16 0-512,16 0 128,0 1 256,17-18-32,0-15 0,-1-1-32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2912,'2'0'65,"-1"0"0,0 0 1,1 0-1,-1 0 0,0 1 0,0-1 1,1 0-1,-1 1 0,0-1 0,1 0 0,-1 1 1,0-1-1,0 1 0,0 0 0,0-1 1,0 1-1,0 0 0,0 0 0,0 0 0,0 0 1,0 0-1,0 0 0,0 0 0,0 0 1,0 2-1,4 7 669,-4-7-597,0-1 0,1 1 0,-1-1 0,0 1 0,1-1 0,0 0 1,-1 0-1,5 4 0,46 46 1148,53 79-376,-84-103-783,-12-16-76,1 1 1,-2 0 0,8 17-1,12 44 142,-7-41-110,-4-9 2,-14-18-46,0 1 0,0-1 0,-1 1 0,1 0 0,-2-1 0,1 1 1,0 9-1,1 52 305,-3-53-261,0-13-195,0 1-1,0-1 1,0 1-1,0-1 0,0 1 1,0-1-1,-1 1 1,1-1-1,-1 1 0,0-1 1,0 1-1,0-1 1,0 0-1,0 0 0,0 1 1,-1-1-1,1 0 1,-1 0-1,-2 2 0,-12 12-1336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263 443 2976,'0'50'1120,"0"-50"-896,0 163-32,0-97 1088,0 0-736,0-1 352,0 1-544,-16-1 864,-1-16-672,1-16 224,-17-16-448,0-1 384,1 0-416,-34-16-352,17 0 32</inkml:trace>
  <inkml:trace contextRef="#ctx0" brushRef="#br0" timeOffset="1">312 1 3392,'0'16'1248,"0"-16"-960,0 33-64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1664,'-17'-16'869,"18"29"-487,-2-7-300,2 0-15,-1 0 0,1 1 0,1-1-1,-1 0 1,1 0 0,0 0 0,0-1 0,4 8-1,10 27 181,-11-22-111,4 32-1,-7-32 13,1 0 1,1-1-1,6 18 0,-1-12 236,12 33 357,-17-39-185,-4-14-497,1 0 1,-1 0-1,1 1 0,0-1 0,1 0 0,2 6 0,-3-8 9,-1-1 0,1 1 0,0 0 0,0 0 0,0 0 0,0-1 0,0 1 0,0 0 0,0-1-1,0 1 1,1-1 0,-1 0 0,0 1 0,0-1 0,0 0 0,1 1 0,-1-1 0,0 0 0,0 0 0,0 0-1,2 0 1,0 0 9,36-3 1388,-37 3-1383,1-1-1,0 1 0,0-1 0,-1 0 0,1 0 0,-1 0 1,1-1-1,-1 1 0,1-1 0,-1 1 0,0-1 0,3-1 1,17-25 739,5 6-288,-19 13-423,-1-1 0,0 0-1,0-1 1,10-22 0,-14 27-93,19-40 57,-9 25-467,1 1 0,1 1-1,22-22 1,-33 36-427,1 1 0,0-1-1,-1 1 1,11-6 0,-12 9 521,-1 0-1,1 0 1,0 1 0,0-1 0,0 0 0,0 1-1,0 0 1,0 0 0,4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5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3648,'-16'0'1344,"16"0"-1024,0 17-128,16-17 992,1 0-704,-17 16 640,16 1-640,17-1-32,0 17-288,-17-1 192,0 18-224,1-1 608,-17 16-448,-17 1 96,-15-17-224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2976,'0'65'1120,"0"-65"-896,0 66-32,0-33 608,0 16-480,0 0 768,0 16-608,-33-15 896,33-18-768,-33 1 128,17 0-448,-17-17-32,0 1-160,-16-1 512,0-16-352,16-33-1920,-16 0 864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4800,'0'0'1792,"0"0"-1408,16 32-96,-16-32 0,0 17-224,-16-17-96,16 16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3712,'0'-16'1408,"0"16"-1120,16 0-64,-16 0 1024,17 0-736,32 0 704,-17 0-704,34-17-32,0 17-320,15-16 128,1 16-192,-16 0 256,-17 0-224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797 346 896,'0'-38'416,"0"22"-344,1 1 371,-1 0 0,-1 0 1,-2-17-1,-8-1-11,8 21-297,2 8-90,0 0 1,0 0-1,0 0 1,0 0-1,-1 0 1,0 1-1,0-1 1,-3-5-1,2 5-15,1-1-1,0 1 0,1-1 1,-1 0-1,1 1 1,-2-8-1,-2-9 85,3 19-91,1-1-1,-1 1 1,1 0-1,-1 0 1,0-1-1,0 1 0,0 1 1,0-1-1,0 0 1,0 0-1,0 1 1,-1-1-1,1 1 1,-1 0-1,1 0 1,-5-2-1,-1-1 12,-7-4 39,8 4-46,-1 0 0,1 1 0,-1 0 0,1 0 0,-9-2 0,5 4 3,0 0 0,0 0 0,0 1 0,0 0 0,0 1 0,1 0 0,-1 0 0,0 2 0,0-1 0,1 1 0,-19 8 0,4 1 118,-1 2 1,2 0 0,-26 20-1,39-26-88,1 0-1,0 1 0,0 0 0,1 1 0,1 0 1,-1 0-1,1 1 0,1 0 0,-9 18 0,3-3-20,1 0 0,2 1-1,-13 52 1,12-40-44,7-25 1,0 1 0,1 0 1,0 0-1,1 0 0,1 0 0,0 0 1,1 0-1,1 0 0,3 17 0,7 17-65,-6 1 37,1-19 34,-3-23 28,-1 1 0,-1 0-1,1 0 1,-1-1 0,-1 1-1,0 0 1,0 0 0,-1 0-1,-2 12 1,-2-6 58,-1 0 1,-1 0-1,0-1 1,-14 22-1,19-33-91,-1 0 0,1-1-1,0 1 1,-1-1 0,1 0-1,-1 1 1,0-1-1,1 0 1,-1-1 0,0 1-1,0 0 1,0-1 0,-1 0-1,1 0 1,0 0-1,-5 1 1,-3 0-37,0-1 0,0 0 0,-16-2-1,10 1 25,16 0 12,-1 0-1,1 0 1,-1 0 0,1 0-1,0 0 1,-1 0 0,1-1 0,-1 1-1,1-1 1,0 1 0,-1-1-1,1 1 1,0-1 0,-1 1 0,1-1-1,0 0 1,-1-1 0,1 2-3,1-1 0,0 0 1,-1 1-1,1-1 0,0 1 0,-1-1 1,1 1-1,0-1 0,0 0 0,0 1 1,0-1-1,0 0 0,0 1 1,0-1-1,0 0 0,0 1 0,0-1 1,0 1-1,0-1 0,0 0 0,0 1 1,1-1-1,-1 0 0,0 1 1,1-2-1,0 0-7,0 1 0,1-1 0,-1 0 0,1 0 0,-1 1 0,1-1 0,0 1 0,-1 0 0,1-1 0,0 1 0,0 0 0,0 0 0,0 0 0,0 0 0,0 0 0,0 1 0,0-1 0,0 1 0,1-1 0,-1 1 0,3 0 0,4-1-18,-7 0 47,1 1 0,0 0 0,0 0 0,0 0-1,-1 0 1,1 0 0,0 0 0,0 1 0,-1-1 0,1 1-1,0 0 1,-1 0 0,5 2 0,37 22 65,-37-22-87,-2-1-9,0 1 0,1-1-1,-1 1 1,0 1 0,0-1-1,-1 1 1,1 0 0,-1 0-1,0 0 1,0 0-1,5 8 1,2 1 42,-6-7-7,0 0 0,-1 1 0,0 0-1,6 11 1,-8-13-16,-1-1-1,0 1 1,0 0-1,0 0 0,0-1 1,-1 1-1,0 0 1,0 0-1,0 0 1,0 0-1,-2 5 0,-2 8 6,-1 0 0,-12 26-1,-1 4 61,-3 31 129,8-38 91,-21 79 512,22-72-478,6-31-124,2 1-1,-4 23 1,8-35-140,0 0 0,0 0 0,0 0 0,0 0 0,1 0 0,0 0 0,0 0 0,1-1 0,0 1 0,0 0 0,3 5 0,-4-8-37,1 0 0,-1-1 0,1 1 0,0 0 0,0-1 0,0 1 0,0-1 0,0 1 0,1-1 0,-1 0 0,1 0 0,0 0 1,-1 0-1,6 2 0,-1-2 7,0 0 0,1 0 0,-1 0 0,14 0 0,6 2 65,25 7-717,-12-6-1288,51 9-1674,-11 2 1058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181 100 1056,'1'-4'49,"-1"0"0,1 0 0,0 0 0,0 0 0,0 0 0,0 0 0,1 0 0,0 1 0,0-1 0,3-4 0,-5 7-55,1-1 0,0 1 0,0 0 1,0 0-1,0-1 0,1 1 0,-1 0 1,0 0-1,0 0 0,1 0 0,-1 0 1,1 0-1,-1 1 0,0-1 0,1 0 1,0 1-1,-1-1 0,4 0 0,3-2 25,18-6 159,-16 4-63,1 1 0,21-5 0,-12 7 183,-1 1 0,28 1 0,-21 0-142,-14 0-96,-1 1 0,0 0-1,0 0 1,0 1-1,0 0 1,0 1 0,0 0-1,-1 1 1,1 0 0,13 8-1,-16-8-29,-7-4-14,1 0 1,-1 1-1,0-1 1,0 1-1,1-1 0,-1 1 1,0 0-1,0 0 1,0-1-1,0 1 1,0 0-1,0 0 0,0 0 1,0 0-1,0 0 1,0 0-1,0 0 0,-1 0 1,1 1-1,0-1 1,-1 0-1,1 0 1,-1 1-1,1-1 0,-1 0 1,0 1-1,1-1 1,-1 0-1,0 1 0,0 1 1,0 7 105,1-6-70,-1-1 0,0 1-1,1-1 1,-2 1 0,1-1 0,0 1 0,-1-1 0,1 0 0,-1 1-1,0-1 1,0 0 0,0 1 0,-3 4 0,-5 0 82,0 0 1,0 0-1,-1-1 1,-20 12-1,7-4 148,-89 53 737,60-24-656,48-41-343,-7 6 54,0 1 0,0 0-1,1 0 1,-12 16 0,10-10-65,8-12-10,0 0 0,1 0 0,-1 1 0,1-1 0,0 1 0,1 0 0,-1 0 0,-2 9 0,4-8 38,0 0-1,0-1 1,1 1-1,0 8 0,0-2 27,0-11-59,0 0 0,0-1 0,0 1 0,0 0 0,0 0 0,0-1 0,0 1 0,0 0 0,0 0 0,1-1 0,-1 1 0,0 0 0,0 0 0,1-1 0,0 2 0,0-1-1,0-1-1,0 1 0,0-1 1,0 1-1,0-1 0,0 0 0,0 0 1,0 0-1,0 1 0,0-1 1,0 0-1,0 0 0,2-1 0,6 2-47,0-1-1,0 0 0,-1-1 0,1 0 0,0-1 0,-1 0 0,1 0 0,-1 0 1,10-5-1,-3-1-105,-6 3 13,1 0-1,-1 1 1,13-4 0,8 3-102,6-12-6,-28 13 237,-13 5 6,-17 10 15,19-8-6,0-1-1,0 1 0,0-1 0,0 1 1,1 0-1,0 0 0,-1 0 0,-2 6 1,-15 35 26,17-39-32,-14 35 10,1-5 0,-15 50 0,27-71-5,1-1 0,0 1 0,1 0 0,1 1 0,0-1 0,1 0 0,2 20 0,5 3 118,15 51 1,-21-85-121,4 12 24,1-1-1,12 24 0,-3-7 61,-14-26-34,1 0 1,-1 0 0,0 0-1,0 1 1,-1-1 0,0 0-1,1 0 1,-2 8 0,0 2 156,1-11-116,-1 0-1,1 1 1,-1-1-1,-1 0 1,1 1-1,0-1 1,-1 0-1,0 0 1,0 0-1,0-1 1,0 1-1,-1 0 1,0-1-1,-4 6 1,-1-1 54,-1 1 0,0-1 0,-18 11 0,-6-2 98,17-9-130,3-2-9,2 1-37,-1-1-1,0-1 0,-1 0 0,1-1 1,-1 0-1,-16 2 0,20-5-207,-1 0 0,0-1 0,0 0 0,0-1 0,0 0 0,0 0-1,1-1 1,-1-1 0,-14-4 0,-11-10-4587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1472,'14'-27'475,"-14"26"-458,1 0 1,-1 0-1,1 0 1,-1 1-1,0-1 1,1 0 0,-1 0-1,0 0 1,0 0-1,0 0 1,0 0-1,0 1 1,0-1 0,0 0-1,0-1 1,2 0 90,9 10 404,-10-7-491,-1-1 1,0 0 0,0 0-1,0 1 1,1-1-1,-1 0 1,0 0-1,0 1 1,0-1-1,1 0 1,-1 1-1,0-1 1,0 0-1,0 1 1,0-1 0,0 0-1,0 1 1,0-1-1,0 0 1,0 1-1,0-1 1,0 0-1,0 1 1,0-1-1,0 1 1,1 8 369,0 0 0,1 0 1,0-1-1,7 18 0,-8-22-342,35 135 1103,-9-67-949,-18-45-160,-5-12 36,1 0 0,0-1 0,1 1 0,1-1 0,9 14 0,66 84 1281,-81-110-1263,1 0 0,0 1 1,-1-1-1,1 0 0,0 0 0,0-1 0,0 1 0,0 0 1,0-1-1,1 1 0,-1-1 0,0 1 0,1-1 0,-1 0 1,1 0-1,4 1 0,-5-2-15,0 0 0,0 0 0,0 0 0,0 0 0,0 0 1,0 0-1,0-1 0,0 1 0,0-1 0,0 1 0,0-1 0,0 0 0,0 0 0,0 0 0,-1 0 0,1 0 1,0 0-1,0 0 0,-1-1 0,3-1 0,0-2 49,1 0 1,-1 0-1,-1-1 0,1 1 1,-1-1-1,0 0 0,4-8 1,12-44 86,8-7-90,-5-1 6,-9 34-91,20-64-97,-25 69-186,17-42 0,-23 66 118,-1 1 0,1-1-1,-1 0 1,1 1 0,0-1 0,0 1 0,1 0-1,-1-1 1,0 1 0,1 0 0,3-2 0,-4 3-236,1 0 0,-1-1 0,1 2 0,0-1 0,-1 0 0,1 0 0,-1 1 0,1-1 0,0 1 0,-1 0 0,1 0 0,0 0 1,0 0-1,-1 1 0,1-1 0,0 1 0,3 1 0,-4-1 76,0-1 1,0 1-1,0 1 0,0-1 1,0 0-1,-1 0 1,1 1-1,-1-1 1,3 2-1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2496,'0'65'896,"0"-65"-672,33 82-96,-17-49 1152,-16 16-736,16 0 416,1 1-576,-1-18 1056,-16 1-800,-16 0 352,16 0-608,-49-17 352,16 17-416,-16-17 256,-17 1-320,1-17-64,15 16-128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6560,'-16'16'2432,"16"-16"-1888,0 0-160,0 17-192,0-17-192,0 0-352,0 16 192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18 197 1728,'0'0'560,"0"0"-331,0 0 129,0 0 842,-3-3-123,-6-4 332,9 7-1382,-1 0 0,1 0 0,0 0 1,0 0-1,0 0 0,-1 0 0,1 0 0,0 0 1,0 0-1,0 0 0,-1 0 0,1 1 0,0-1 1,0 0-1,0 0 0,-1 0 0,1 0 0,0 0 1,0 0-1,0 1 0,0-1 0,0 0 0,-1 0 1,1 0-1,0 1 0,0-1 0,0 0 0,0 0 1,0 0-1,0 0 0,0 1 0,0-1 0,0 0 1,0 0-1,0 1 0,0-1 0,0 0 0,0 0 1,0 0-1,0 1 0,0-1 0,0 0 0,0 0 1,0 0-1,0 1 0,0-1 0,0 0 0,0 0-11,0 0 0,0 1-1,0-1 1,0 0 0,0 0-1,0 0 1,0 0-1,0 0 1,0 0 0,0 0-1,0 0 1,0 0 0,0 1-1,0-1 1,0 0-1,0 0 1,0 0 0,0 0-1,0 0 1,0 0 0,0 0-1,0 0 1,0 0-1,1 0 1,-1 0 0,0 1-1,0-1 1,0 0 0,0 0-1,0 0 1,0 0-1,0 0 1,0 0 0,0 0-1,0 0 1,0 0 0,0 0-1,0 0 1,1 0-1,-1 0 1,0 0 0,0 0-1,0 0 1,0 0 0,0 0-1,0 0 1,0 0-1,0 0 1,0 0 0,1 0-1,-1 0 1,0 0 0,0 0-1,0 0 1,0 0-1,0 0 1,1 0 17,0 0 0,0 0 0,0 0 0,-1 0 0,1 0 0,0 0 0,0 0 0,0-1 0,-1 1 0,1 0 0,0-1 0,0 1 0,-1 0 0,1-1 0,0 1-1,0-1 1,-1 1 0,1-1 0,0 0 0,19-12 839,-11 8-724,5-2 26,28-11 0,-10 9-105,-15 5-85,-1-1 0,28-13 0,0-6-548,-25 13-122,33-14 0,11 3-2828,-50 16 2678,-1 0 0,15-12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3712,'-16'0'1408,"16"0"-1120,0 0-64,0 16 608,16 0-512,-16 17 480,17 16-448,-17 33-96,16 0-160,1-16 416,-17 16-288,16 0-4320,-16-17 2240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1934 1472,'14'0'475,"-14"0"-472,0 0 0,0 0 1,0 0-1,0 0 0,1 0 1,-1 0-1,0 0 1,0 0-1,0 0 0,0 0 1,0 0-1,0 0 0,0 0 1,0 0-1,0 0 1,0 0-1,1 0 0,-1 0 1,0 0-1,0 0 0,0 0 1,0 0-1,0 0 0,0 0 1,0 0-1,0 0 1,0 0-1,0 0 0,0 0 1,0 0-1,1 0 0,-1-1 1,0 1-1,0 0 0,0 0 1,0 0-1,0 0 1,0 0-1,0 0 0,0 0 1,0 0-1,0 0 0,0 0 1,0 0-1,0-1 1,0 1-1,0 0 0,0 0 1,0 0-1,0 0 0,0 0 1,0 0-1,0 0 0,0 0 1,0 0-1,0-1 1,0 1 14,0-1 0,0 1 0,0-1 0,0 1 0,0-1 0,0 1 0,0-1 1,0 1-1,0-1 0,1 1 0,-1-1 0,0 1 0,0-1 0,1 1 0,-1-1 1,0 1-1,1-1 0,-1 1 0,0 0 0,1-1 0,-1 1 0,0 0 0,1-1 1,-1 1-1,1 0 0,-1-1 0,1 1 0,-1 0 0,1 0 0,-1 0 1,1-1-1,0 1 0,24-1 1187,-11 2-1035,-12-1-147,-1 0 0,1 0-1,0 0 1,0 1 0,-1-1 0,1 1 0,0-1-1,-1 1 1,1-1 0,-1 1 0,1 0 0,-1 0-1,1 0 1,-1 0 0,1 0 0,-1 0 0,2 2 0,-3-2-17,0-1 0,1 0 1,-1 0-1,0 1 0,0-1 1,1 0-1,-1 0 0,0 0 1,1 0-1,-1 1 0,0-1 1,0 0-1,1 0 1,-1 0-1,0 0 0,1 0 1,-1 0-1,0 0 0,1 0 1,-1 0-1,0 0 0,1 0 1,-1 0-1,0 0 0,1 0 1,5 0 35,-3-1-9,0 1-1,0-1 1,1 1-1,-1 0 1,0 1-1,0-1 1,0 0-1,0 1 1,0 0-1,4 1 1,42 25 889,-45-26-861,1 1-1,-1-2 0,1 1 0,-1 0 0,1-1 0,-1 0 1,1 0-1,8-1 0,4 0-79,-13 1 23,1 0 0,0 0 0,0 0 1,0 0-1,-1-1 0,1 0 0,0 0 0,-1 0 0,1-1 0,0 1 0,-1-1 0,5-3 0,-8 5 3,1-1-1,-1 1 0,1-1 0,-1 1 0,1 0 0,-1 0 0,1-1 1,-1 1-1,2 0 0,-1 1 6,-1-1 0,1 0 0,0-1 0,-1 1 0,1 0 0,-1 0 0,0-1 0,1 1 0,1-1 0,5-4 31,-6 4-43,-1 0 1,1 0-1,-1 0 0,1 0 1,-1 0-1,1 1 0,-1-1 1,1 1-1,0-1 0,-1 1 1,1-1-1,0 1 0,2 0 1,0 0 13,1 1 0,0-1 0,0-1 0,0 1 0,-1-1-1,1 0 1,0 0 0,0 0 0,-1 0 0,1-1 0,-1 0 0,5-3 0,-6 4 5,-1 1 0,0-1 1,1 0-1,-1 1 0,1-1 0,-1 1 0,1 0 1,-1 0-1,5 0 0,11-1 45,20-15 165,22-12-154,-44 24-17,-1-2 0,1 0-1,-1 0 1,0-2 0,25-16 0,-24 11 31,-6 6-45,-1-1 1,1 2-1,11-7 0,-12 9-86,0-2 0,-1 1 0,0-1 0,0 0-1,0 0 1,0-1 0,7-9 0,-3 4-31,-1 2 38,-5 4 77,0 0 1,0 0-1,-1 0 0,7-9 0,-5 3 25,-3 6-30,0-1-1,1 1 1,8-10-1,-11 14-33,-1 0 1,1 0-1,-1 0 0,1 0 0,-1 0 1,0-1-1,1 1 0,-1 0 0,0-1 1,-1 1-1,1-1 0,0-2 0,0 2-2,-1 1 0,1-1 0,0 0 0,0 1 0,0 0-1,0-1 1,0 1 0,0-1 0,1 1 0,-1 0 0,1 0 0,2-2-1,-1-1 27,1 1 1,-1-1-1,0 0 0,0 0 0,0 0 0,-1 0 0,1 0 0,-1-1 0,-1 1 0,1-1 0,-1 1 0,1-11 0,-2 16-32,0 0-1,0-1 0,0 1 0,0 0 1,0-1-1,0 1 0,0 0 0,0-1 1,0 1-1,0 0 0,0-1 0,0 1 1,1 0-1,-1-1 0,0 1 1,0 0-1,0-1 0,0 1 0,0 0 1,1 0-1,-1-1 0,0 1 0,0 0 1,1 0-1,-1-1 0,6-8-23,0 0-1,0 0 1,3-10 0,-9 19 29,1-2 3,0 0 0,-1 0 0,1 0 0,-1 0 0,0 0 0,1 0 0,-1 0 0,0 0 0,0 0 0,-1-3 0,1 3 2,0 0 1,0 0-1,0 0 0,0 0 0,0 0 0,0 0 1,0 0-1,1 0 0,-1 0 0,2-2 0,11-13 27,-11 15-30,-1 1-1,1 0 1,-1 0 0,0-1 0,0 1-1,0-1 1,0 1 0,0-1-1,0 0 1,0 1 0,0-1-1,-1 0 1,1 1 0,-1-1 0,1 0-1,-1 0 1,1 0 0,-1-2-1,0-3 4,-1 5-5,1 0 0,0-1 0,0 1 0,0 0 0,1 0 0,-1-1 0,0 1 1,1 0-1,1-3 0,0 0 0,0 1 0,0 0 0,0-1 0,-1 0 0,0 1 0,0-1 0,0 0 0,0 1 0,0-1 0,-1 0 0,0 0 0,-1-5 0,1 8 0,0 1 0,1-1 0,-1 0 0,0 1 0,1-1 0,-1 1 0,1-1 0,-1 1 0,1-1 0,0 1 0,-1-1 0,2-1 0,5-10 0,-6 7 0,0 0 0,0 0 0,-1 1 1,0-11-1,-1 11-4,1-1 1,1 0 0,-1 0-1,2-9 1,4-1-43,-4 13 44,-1-1 1,0 1 0,0-1-1,0 1 1,0-1-1,-1 1 1,1-1-1,-1-4 1,0 1 48,1 0-1,0 0 1,0 0 0,1 0-1,2-6 1,1-4-7,-1-1-14,-1 5-31,9-25 0,7-27 42,-8 35 155,-6 0-48,6 8-53,-5-5-43,8-1 16,-12 25-69,0 0 0,0 0 0,-1 0 1,1 0-1,-1 0 0,0 0 0,1 0 0,-2-1 0,1 1 1,1-7-1,-3 8 14,1-1 0,0 1 0,0-1 0,0 0 1,1 1-1,-1-1 0,1 1 0,-1-1 0,1 1 1,0-1-1,0 1 0,0 0 0,0-1 0,0 1 0,0 0 1,1 0-1,1-3 0,0-1 7,-3 5-26,1-1-1,-1 0 1,0 1-1,1-1 1,-1 0 0,1 1-1,-1-1 1,1 1-1,0-1 1,0 1 0,1-2-1,-1 1 10,0 0 1,0 1-1,0-1 0,0 0 1,0 0-1,-1 0 0,1 0 1,-1 0-1,1 0 0,-1 0 0,1-3 1,-2 2-6,1 1 0,0-1 0,0 1 0,0-1 0,0 1 0,1-1 0,-1 1 0,1-1 0,0 1 0,-1-1 1,1 1-1,0-1 0,0 1 0,1 0 0,-1 0 0,0-1 0,3-1 0,-4 3 13,1 1 0,-1 0-1,0 0 1,0-1 0,1 1 0,-1 0-1,0 0 1,0-1 0,0 1 0,0 0 0,1-1-1,-1 1 1,0 0 0,0-1 0,0 1-1,0 0 1,0-1 0,0 1 0,0 0-1,0-1 1,0 1 0,0 0 0,0-1 0,0 1-1,0-1 1,2-9-1,0 1-1,1-1 1,0 0 0,7-14 0,0-3-35,-9 23 37,0-1 0,0 0 0,0 1 0,-1-1 0,0 0 0,0-8-1,0 10-4,-1 0 0,1 0 0,1 0-1,-1 0 1,0 0 0,1-3 0,10-16-46,-5-6 22,10-10 74,12-38-186,-27 73 138,-1 0-3,1 1 1,0-1-1,0 0 1,0 1-1,0 0 1,0-1-1,0 1 1,1 0-1,-1 0 1,1 0-1,0-1 1,2-1-1,-2 1 13,1 0 1,-1 0-1,1-1 1,-1 1-1,2-5 0,-2 4 6,0 0-1,0 1 0,0 0 0,0-1 0,4-3 0,1 1-2,-2 1-5,-1 1 0,1-1 0,4-8 0,-5 6-26,-4 7 8,0-1 0,0 1 0,0-1 0,0 1 0,1-1 0,-1 1 0,0-1 0,0 1 0,1-1 0,-1 1 0,0-1 0,1 1 0,-1 0 0,1-1 0,-1 1 0,0 0 0,1-1 0,-1 1 0,1 0 0,-1 0 0,1-1 0,-1 1 0,1 0 0,-1 0 0,1 0 0,-1 0 0,1-1 0,-1 1 0,1 0 0,-1 0 0,1 0 0,-1 0 0,1 0 0,-1 0 0,1 1 0,0-1 0,0 0 0,0 0 10,1 0 0,0 0-1,0-1 1,-1 1 0,1 0-1,0-1 1,-1 1 0,1-1 0,-1 0-1,1 0 1,0 1 0,-1-1 0,1 0-1,-1 0 1,0 0 0,1-1 0,1-1-1,-3 3 2,1-1 0,-1 1-1,1 0 1,-1-1-1,1 1 1,0 0-1,-1-1 1,1 1 0,0 0-1,-1 0 1,1-1-1,0 1 1,-1 0-1,1 0 1,0 0 0,0 0-1,-1 0 1,1 0-1,0 0 1,-1 0-1,1 0 1,0 1 0,0-1-1,2 1 0,-2-1-10,1-1 1,0 1-1,0 0 0,-1 0 0,1-1 1,0 1-1,-1-1 0,1 0 0,0 1 1,-1-1-1,1 0 0,-1 0 0,1 0 1,-1 0-1,0 0 0,1 0 0,1-2 1,-3 2 5,1 1 1,-1 0-1,1-1 0,0 1 1,-1-1-1,1 1 1,0 0-1,-1 0 0,1-1 1,0 1-1,-1 0 1,1 0-1,0 0 1,-1 0-1,1 0 0,0 0 1,-1 0-1,1 0 1,0 0-1,0 0 0,-1 0 1,1 0-1,0 1 1,2-1 17,46 0-195,-47 0 179,0 0-1,-1 0 1,1 0 0,0-1-1,-1 1 1,1-1 0,0 1-1,-1-1 1,1 0 0,0 1-1,-1-1 1,1 0 0,-1 0-1,0 0 1,1 0 0,-1 0-1,2-2 1,-2 2-1,-1 1 0,1-1 0,-1 1 0,1-1-1,0 1 1,-1 0 0,1 0 0,0-1 0,-1 1 0,1 0 0,0 0 0,-1 0-1,1-1 1,0 1 0,-1 0 0,1 0 0,0 0 0,-1 0 0,1 0 0,0 1-1,0-1 1,-1 0 0,2 0 0,0 1-4,-1-1 3,0 0 0,-1 0 0,1 0 0,-1 0 1,1 0-1,0 0 0,-1 0 0,1 0 0,0-1 1,-1 1-1,1 0 0,0 0 0,-1 0 0,1-1 1,-1 1-1,1 0 0,-1-1 0,1 1 0,-1-1 0,1 1 1,-1 0-1,1-1 0,-1 1 0,1-1 0,-1 1 1,1-2-1,-1 1 2,1 1 1,-1-1-1,1 0 1,-1 1 0,1-1-1,0 1 1,-1-1-1,1 1 1,-1-1-1,1 1 1,0-1-1,0 1 1,-1 0 0,1-1-1,0 1 1,0 0-1,-1 0 1,1-1-1,0 1 1,0 0-1,0 0 1,-1 0 0,1 0-1,0 0 1,0 0-1,1 0 1,25 0 150,-21 3-116,7 8-12,-12-11-25,0 1-1,-1-1 0,1 0 0,0 0 1,-1 1-1,1-1 0,0 0 0,0 0 1,-1 0-1,1 0 0,0 0 0,0 0 1,-1 0-1,1 0 0,0 0 0,0 0 1,-1-1-1,1 1 0,0 0 0,1-1 1,-1 0-1,-1 1-1,1-1 0,0 1 1,0-1-1,0 1 0,0-1 0,0 1 1,0-1-1,0 1 0,0 0 0,-1-1 1,1 1-1,0 0 0,0 0 0,0 0 1,0 0-1,0 0 0,0 0 0,0 0 1,0 0-1,0 0 0,0 0 0,0 1 1,0-1-1,0 0 0,0 1 0,0-1 1,0 1-1,0-1 0,0 1 0,1 0 1,-1 0-4,15 2-108,-15-4 107,0 1 0,0 0-1,0 0 1,0 0 0,0 0-1,0 1 1,0-1 0,-1 0-1,1 0 1,0 0-1,0 1 1,0-1 0,0 0-1,0 2 1,4 4-19,-5-5 24,0-1 1,1 1-1,-1-1 1,0 1 0,1-1-1,-1 0 1,0 1-1,1-1 1,-1 1 0,0-1-1,1 0 1,-1 1-1,1-1 1,-1 0 0,0 0-1,1 1 1,-1-1-1,1 0 1,-1 0 0,1 0-1,-1 0 1,1 0-1,-1 1 1,1-1 0,-1 0-1,1 0 1,-1 0-1,1 0 1,0 0 0,-1 0-1,1-1 1,6 1 56,-5 0-41,0 0 0,-1-1 0,1 1 1,0 0-1,-1 0 0,1 1 0,0-1 0,0 0 0,-1 1 0,1-1 0,3 2 0,0 9 48,9-6-21,-6 0-15,-6-3-21,-1-1 1,1-1 0,-1 1-1,1 0 1,0 0 0,-1 0-1,1-1 1,0 1 0,-1-1-1,5 1 1,-6-1-4,0 0-1,0 0 1,1 0-1,-1 0 1,0 0-1,0 0 1,1 0-1,-1 0 1,0 0-1,0 0 1,0 1-1,1-1 1,-1 0-1,0 0 1,0 0-1,0 0 1,1 0-1,-1 1 1,0-1-1,0 0 1,0 0-1,0 0 1,0 1-1,0-1 1,1 0-1,-1 0 1,0 0-1,0 1 1,0-1-1,0 0 1,0 0-1,0 0 1,0 1-1,0-1 1,14 22 70,-1-14-36,-7 3 10,-2-8-13,3 3 31,-6 9-17,-1-13-44,0 1 1,0-1-1,0 0 0,0 1 0,0-1 1,1 0-1,-1 1 0,1-1 0,-1 0 0,2 3 1,8 12-13,-6-10-46,0 0 0,6 14 0,-5 9 117,1-13-29,-5-14-41,1 0-1,-1 0 1,0 0 0,0 0 0,-1 1 0,1-1-1,-1 0 1,1 4 0,-1-4 1,0-1 1,0 1-1,0-1 0,1 1 1,-1-1-1,1 1 0,-1-1 1,1 1-1,0-1 0,0 0 0,2 3 1,-2-2 8,0-1-1,0 1 1,0 0 0,0-1 0,0 1 0,0 0-1,-1 0 1,1 0 0,-1-1 0,0 1 0,0 4-1,0 135 365,0-140-366,0 0-1,0 0 0,1 0 0,-1 0 1,0 0-1,1 0 0,-1 0 0,1 0 1,0-1-1,0 1 0,0 0 0,2 3 1,-2-4 4,0 1 1,0-1-1,-1 1 1,1-1-1,0 1 1,-1 0-1,1-1 1,-1 1 0,1-1-1,-1 1 1,0 0-1,1 3 1,-2 2 49,1-5-57,0 0 0,0 1 0,0-1 1,0 0-1,0 0 0,1 1 0,-1-1 0,1 0 0,0 3 1,27 44-96,-28-47 96,1-1 0,-1 1 0,0-1 0,1 1 0,-1-1 0,0 1 0,0-1 0,0 1 0,0 1 0,0-2 0,0 1 0,0-1 0,0 1 0,1-1 0,-1 1 0,0-1 0,0 1 0,1-1 0,0 2 0,10 16 0,-6 9 21,6-6 75,-5 5-27,10 11-5,-5-8-58,-5 0 26,4-8 112,-4 0-46,-4-14-50,0 0-1,1-1 0,4 11 1,22 58-367,-28-73 318,0 0-5,0 1 0,-1-1 0,1 0 0,-1 1 0,1-1 1,-1 1-1,-1 3 0,3 11 31,5-4 50,-6-13-66,0 1 0,-1-1 0,1 1 0,0-1 0,-1 1 0,1-1 0,-1 1 0,1-1 0,-1 1 0,0 0 0,1-1 0,-1 3 0,0-1-3,0 1 0,1-1-1,-1 0 1,1 1 0,0-1 0,0 0-1,0 1 1,3 4 0,0 3-10,-3-10 0,-1 0 0,0 0-1,0 0 1,0 0 0,1 0-1,-1 0 1,0 0 0,1 0-1,-1 0 1,1-1 0,-1 1-1,1 0 1,0 0 0,-1 0-1,1-1 1,0 1 0,0 0-1,0 0 1,6 4 6,-2 9 89,6 2-43,-8-9-68,-3-7 17,1 1 0,-1-1 0,0 1 0,0-1 0,0 1 0,0-1 0,1 1 0,-1-1 0,0 0 0,0 1 0,1-1 0,-1 1 0,0-1 0,1 0 0,-1 1 0,0-1 0,1 0 0,-1 1 0,1-1 0,-1 0 0,0 0 0,1 1 0,-1-1 0,1 0 0,-1 0 0,1 0 0,-1 0 0,1 0 0,-1 1 0,1-1 0,-1 0 0,1 0 0,-1 0 0,1 0 0,0-1 0,-1 1 2,0 0 1,0 0-1,0 0 1,0 0-1,0 0 1,0 0-1,0 0 0,0 0 1,0 0-1,1 0 1,-1 0-1,0 0 1,0 0-1,0 0 1,0 0-1,0 0 0,0 0 1,0 0-1,0 0 1,0 0-1,0 0 1,1 0-1,-1 0 1,0 1-1,0-1 0,0 0 1,0 0-1,0 0 1,0 0-1,0 0 1,0 0-1,0 0 0,0 0 1,0 0-1,0 0 1,0 0-1,0 0 1,0 0-1,0 1 1,0-1-1,1 0 0,-1 0 1,0 0-1,0 0 1,0 0-1,0 0 1,0 0-1,0 0 0,0 0 1,0 0-1,0 1 1,0-1-1,-1 0 1,1 0-1,0 0 1,0 0-1,0 1 2,0-1-1,0 0 1,0 1-1,0-1 1,0 1-1,0-1 1,0 1 0,0-1-1,0 1 1,1-1-1,-1 0 1,0 1-1,0-1 1,0 1 0,0-1-1,1 0 1,-1 1-1,0-1 1,0 0-1,1 1 1,-1-1 0,0 0-1,1 1 1,-1-1-1,0 0 1,1 0-1,-1 1 1,0-1 0,1 0-1,0 1 1,6 4 34,-2 8 13,6 1 27,-8-11-48,0-1-70,-2 0 44,0-1 1,1 0-1,-1 1 1,0-1-1,0 1 1,0 0-1,0-1 0,0 1 1,0 0-1,-1 0 1,1-1-1,-1 1 0,1 0 1,-1 3-1,3 0 10,8 6-102,-11-11 89,1 1 0,-1-1 0,0 0 0,1 1 0,-1-1 0,0 0 0,1 1-1,-1-1 1,0 0 0,1 0 0,-1 1 0,1-1 0,-1 0 0,0 0 0,1 0 0,-1 0-1,1 0 1,-1 1 0,1-1 0,-1 0 0,1 0 0,-1 0 0,0 0 0,1 0 0,-1 0-1,1-1 1,5 2 17,-1 10 11,6-5-15,-6 5 10,6-6-15,-5 6-6,7-5 0,4 5-16,-12-9-1,-4-2 13,-1 1 0,1-1 1,0 0-1,-1 0 0,1 1 1,0-1-1,-1 1 0,1-1 1,-1 0-1,1 1 0,-1-1 0,1 1 1,-1-1-1,1 1 0,-1 0 1,1-1-1,-1 1 0,0 0 1,1-1-1,-1 1 0,0 1 1,3 3 5,-2-4 0,-1 0 1,1 0 0,0 0 0,-1-1 0,1 1 0,0 0-1,0 0 1,0 0 0,0-1 0,0 1 0,0 0 0,0-1-1,0 1 1,0-1 0,2 1 0,8 6 16,-4 4-58,-7-10 36,1 1 1,-1-1 0,1 0 0,-1 0-1,1 0 1,-1 0 0,1 0 0,0 0 0,0 0-1,-1-1 1,1 1 0,0 0 0,0 0-1,0 0 1,1 0 0,9 4-3,-8-4 3,-1 0 0,0 0 0,1 1 1,-1-1-1,0 0 0,0 1 0,0 0 0,2 1 1,7 9-55,-5-6 116,-1 0 0,1 0 0,0-1 1,9 7-1,-1-7-92,-9 6 5,9-5 49,-6-2-14,-2-2-13,-1 1 1,1 0 0,-1 0 0,0 0 0,0 1 0,7 6-1,-8-7 16,-1 0-1,1 0 0,0-1 0,0 1 1,1-1-1,5 2 0,-4-2 19,-1 1-1,1 0 1,0 0 0,-1 0-1,1 1 1,8 7-1,-5-4-89,0-2 0,0 1 0,10 4-1,-19-10 62,5 2-20,-4-2 18,0 1 0,-1-1 0,1 0 0,0 1-1,-1-1 1,1 0 0,0 1 0,-1-1-1,1 1 1,-1-1 0,1 1 0,-1-1 0,1 1-1,-1-1 1,1 1 0,-1-1 0,0 1-1,1 0 1,-1-1 0,0 1 0,1 1 0,1 3 1,-1-4 1,0 0 0,0 1 0,0-1 0,-1 0 0,1 0 0,0 0 0,0 0 0,1 0 0,-1 0 0,0 0 0,2 1 0,8 2-2,-9-3 3,-1-1-1,0 0 1,0 1 0,0-1-1,0 1 1,0 0 0,0-1-1,1 1 1,-2 0 0,1-1 0,0 1-1,0 0 1,0 0 0,0 0-1,0 0 1,-1 0 0,2 2-1,1 2 12,-3-5-9,0 1 0,0 0-1,1-1 1,-1 1 0,0 0 0,1-1 0,-1 1 0,1 0 0,-1-1 0,1 1 0,-1-1 0,1 1 0,-1-1-1,1 1 1,-1-1 0,1 0 0,-1 1 0,1-1 0,0 0 0,-1 1 0,2-1 0,3 3 1,11 9 25,-15-10-30,1-1 0,-1 1 1,1-1-1,-1 1 0,1-1 1,-1 0-1,1 0 0,0 0 1,0 0-1,-1 0 0,1 0 1,0-1-1,0 1 1,0-1-1,0 1 0,0-1 1,0 1-1,3-1 0,-4 0 2,-1 0-1,1 0 1,0 0 0,-1 0-1,1 0 1,-1 0-1,1 0 1,0 1-1,-1-1 1,1 0-1,-1 0 1,1 1 0,-1-1-1,1 0 1,-1 1-1,1-1 1,-1 0-1,1 1 1,-1-1-1,0 1 1,1-1-1,-1 1 1,1 0 0,-1 0 6,1 0 0,-1-1 0,1 1 0,-1-1 0,1 1 0,-1 0 1,1-1-1,0 1 0,-1-1 0,1 0 0,0 1 0,-1-1 1,1 1-1,0-1 0,-1 0 0,1 0 0,0 1 0,0-1 0,-1 0 1,1 0-1,0 0 0,0 0 0,-1 0 0,2 0 0,0 0 2,0 0-1,-1 1 0,1-1 0,0 0 1,0 1-1,-1-1 0,1 1 1,-1-1-1,1 1 0,0 0 1,-1 0-1,1-1 0,-1 1 0,1 0 1,-1 1-1,0-1 0,2 2 1,-3-3-14,1 1 0,-1-1 0,0 0 0,1 1 0,-1-1 0,0 0 1,1 0-1,-1 1 0,0-1 0,1 0 0,-1 0 0,1 1 0,-1-1 1,1 0-1,-1 0 0,0 0 0,1 0 0,-1 0 0,1 0 0,-1 1 1,1-1-1,-1 0 0,1 0 0,-1-1 0,0 1 0,2 0 0,3 1 3,-1 6 36,0-2 23,9-3-105,-12-2 46,0 0 0,-1 0 0,1 0-1,-1 0 1,1 0 0,0 0 0,-1 1 0,1-1 0,-1 0 0,1 0-1,0 1 1,-1-1 0,1 0 0,-1 1 0,1-1 0,-1 0 0,0 1 0,1-1-1,-1 1 1,1-1 0,-1 0 0,0 1 0,1 0 0,0 0 3,-1 0 1,1-1 0,-1 1-1,1 0 1,-1-1-1,1 1 1,-1-1 0,1 1-1,0-1 1,-1 1 0,1-1-1,0 0 1,-1 1-1,1-1 1,0 0 0,-1 1-1,1-1 1,0 0 0,0 0-1,-1 0 1,1 0-1,0 0 1,0 0 0,1 0-1,-1 0 1,1 0-1,0 1 1,-1-1-1,1 0 0,0 1 1,-1-1-1,1 1 1,-1-1-1,1 1 1,0 0-1,-1-1 0,3 3 1,-2-2-6,-1 0-1,1 0 1,0 0 0,0 0-1,0 0 1,0-1 0,0 1-1,0 0 1,-1-1 0,1 0 0,0 1-1,4-1 1,-3 0 30,-1 0-1,1 0 1,-1 1 0,1-1-1,-1 1 1,0-1 0,1 1 0,-1 0-1,0 0 1,3 2 0,-2-2-27,-1 0 0,1 0 0,0 0 0,-1 0 0,1 0 0,0 0 0,0-1 0,-1 1 0,1-1 0,4 0 0,122 0-68,-127 0 39,1 0 1,0 0 0,0 0 0,0 1 0,0-1 0,0 1-1,-1 0 1,1 0 0,0 0 0,-1 0 0,4 2-1,-4-2 6,0 0 0,1 0 0,-1 0 0,0 0 0,1 0 0,-1-1-1,1 1 1,-1-1 0,1 0 0,-1 1 0,4-1 0,59 0 648,-62-1-609,0 2 0,-1-1 0,1 0 0,0 1 0,-1-1 0,1 1 0,-1-1 0,1 1 0,-1 0 0,5 3 0,-4-3-11,-1 0 1,0 0-1,1 0 0,-1 0 1,1 0-1,0-1 0,-1 1 1,1-1-1,-1 1 1,6-1-1,-3 0-19,0-1 0,-1 1 1,1 1-1,0-1 0,0 1 0,0 0 1,-1 0-1,1 0 0,-1 0 0,1 1 1,-1 0-1,6 3 0,-9-5 14,0 1 1,1-1-1,-1 0 0,1 1 1,-1-1-1,1 0 0,-1 0 1,1 0-1,1 0 0,-2 0 1,1 0 1,-1 0-1,1 0 0,-1 1 0,1-1 0,-1 0 0,1 0 0,-1 1 1,2 0-1,2 1 7,-1 1 0,0-2-1,1 1 1,6 2 0,31-2 76,18-2 1426,-62-3-1493,0 2-97,1-1 0,0 1 1,0 0-1,-1 0 0,1 0 0,-1 0 0,1 0 0,-1 0 0,1 1 0,-1-1 1,0 0-1,1 1 0,-1-1 0,0 1 0,1 0 0,-1 0 0,-2-1 0,2 1-166,1 0-1,-1 0 1,1 0-1,-1 0 1,1 0 0,-1-1-1,1 1 1,-1 0-1,-1-1 1,-13-13-1497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0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82 1728,'-14'13'560,"14"-12"-545,-1-1 0,0 1 0,1-1 0,-1 0 0,1 1 1,-1-1-1,0 0 0,1 0 0,-1 1 0,0-1 0,1 0 0,-1 0 0,0 0 1,1 0-1,-1 0 0,0 0 0,0 0 0,1 0 0,-1 0 0,0 0 0,1 0 0,-1 0 1,0-1-1,-2 1 91,-27 0 2081,24-3-1574,5 2-556,0-1-1,0 1 1,0 0-1,0-1 0,0 0 1,0 1-1,0-1 1,0 0-1,0 1 1,1-1-1,-1 0 1,0-2-1,0-29 163,1 26-281,0-23-168,0 28 190,3 4 16,-2 0 19,0-1 0,0 0 0,0 0 1,0 1-1,0-1 0,0 1 0,0-1 0,-1 1 0,1-1 0,1 4 0,0 26-26,-2 45 1028,0-76-991,0 0-1,0 0 0,0 0 0,0 0 0,0 0 0,0 1 0,0-1 1,0 0-1,0 0 0,0 0 0,0 0 0,0 0 0,0 0 0,0 0 1,0 0-1,0 0 0,0 1 0,0-1 0,0 0 0,0 0 1,0 0-1,0 0 0,0 0 0,0 0 0,0 0 0,0 0 0,0 0 1,0 0-1,0 0 0,0 0 0,0 1 0,0-1 0,0 0 0,-1 0 1,1 0-1,0 0 0,0 0 0,0 0 0,0 0 0,0 0 0,0 0 1,0 0-1,0 0 0,0 0 0,0 0 0,-1 0 0,1 0 0,0 0 1,0 0-1,0 0 0,0 0 0,0 0 0,0 0 0,0 0 0,0 0 1,-1 0-1,-26 0 389,22-3-287,-1-3-82,4 5-16,0-1 0,0 1 1,0-1-1,0 0 0,1 0 1,-1 0-1,1 0 0,-1 0 0,1 0 1,0 0-1,0 0 0,0-1 1,0 1-1,0 0 0,0-1 1,1 1-1,-1-4 0,0-5 38,3-20-83,-2 30 23,0 0 0,1 0 0,-1-1 0,0 1 0,1 0 0,-1 0-1,1 0 1,0 0 0,-1 0 0,1-1 0,0 1 0,0 0 0,-1 1 0,1-1 0,0 0 0,0 0 0,0 0 0,0 0-1,2 0 1,-3 0 5,1 1 0,-1 0 0,0 0-1,0-1 1,1 1 0,-1 0 0,0 0-1,1 0 1,-1 0 0,1-1 0,-1 1-1,0 0 1,1 0 0,-1 0 0,0 0-1,1 0 1,-1 0 0,1 0 0,-1 0-1,0 0 1,1 0 0,-1 0 0,0 0-1,1 0 1,-1 0 0,1 1-1,-1-1 1,0 0 0,1 0 0,-1 0-1,0 0 1,1 1 0,-1-1 0,0 0-1,0 0 1,1 1 0,-1-1 0,0 0-1,0 1 1,1-1 0,-1 0 0,0 0-1,0 1 1,0-1 0,1 1 0,6 7-407,-4-7 360,0-1 0,1 1 0,-1-1 0,0 0 1,0 1-1,5-2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698 100 736,'14'-14'224,"-14"14"-218,1-1 0,-1 1 0,0-1-1,1 1 1,-1-1 0,0 0 0,0 1 0,1-1 0,-1 1 0,0-1 0,0 0-1,0 1 1,1-1 0,-1 1 0,0-1 0,0 0 0,0 1 0,0-1-1,0 0 1,0 1 0,0-1 0,-1 1 0,1-1 0,0 0 0,-1 0 0,1 1 6,0-3 68,0 3 43,0-3 261,0-24 261,0 27-640,0 0-1,0 0 0,1 0 1,-1-1-1,0 1 1,0 0-1,0 0 0,0 0 1,0 0-1,0 0 1,0 0-1,0 0 0,0 0 1,0 0-1,0 0 1,0-1-1,0 1 0,0 0 1,-1 0-1,1 0 1,0 0-1,0 0 0,0 0 1,0 0-1,0 0 1,0 0-1,0 0 0,0 0 1,0-1-1,0 1 1,0 0-1,0 0 0,0 0 1,0 0-1,0 0 1,0 0-1,-1 0 0,1 0 1,0 0-1,0 0 1,0 0-1,0 0 0,0 0 1,0 0-1,0 0 1,0 0-1,0 0 0,-1 0 1,1 0-1,0 0 1,0 0-1,0 0 0,0 0 1,0 0-1,0 0 1,0 0-1,-3 0 47,1 0 1,0-1-1,0 1 1,-1-1-1,1 0 0,0 1 1,0-1-1,0 0 1,-3-2-1,-20-8-90,24 10 32,-8-2 14,1 1 1,-1 0-1,0 0 1,0 0-1,0 1 1,0 0-1,-12 1 1,-20 0 22,-52 0 61,80 1-70,1 0 0,0 1-1,-1 0 1,1 1 0,-13 5-1,-11 5 76,32-12-66,0 0 0,0 0 0,0 0-1,1 0 1,-1 0 0,0 1 0,1-1 0,-1 1-1,1 0 1,-1 0 0,1 1 0,0-1 0,0 1-1,0-1 1,0 1 0,-4 5 0,3-2 11,0 0 0,0 1-1,0-1 1,1 1 0,0 0 0,0 0 0,1 0-1,0 0 1,-2 11 0,2 3 27,1-1 0,1 25 0,1-7 45,-1-12-14,2 0 0,0 0-1,10 38 1,-2-29-42,-3 1 1,0-1-1,2 72 0,-9-102-51,0-1 1,0 0-1,-1 1 0,1-1 0,-1 1 1,0-1-1,0 0 0,-1 1 1,1-1-1,-1 0 0,0 0 0,0 0 1,0 0-1,-1-1 0,0 1 0,1 0 1,-1-1-1,0 0 0,0 0 0,-1 0 1,1 0-1,-7 4 0,7-6-17,0 0-1,-1 0 1,1 0-1,0 0 1,-5 0 0,-4 1-43,-26 10-223,26-7 221,0-1 0,0 0 0,-17 2 0,26-6 52,1 1 0,-1-1 0,0 0 0,0 0-1,0 0 1,0 0 0,0-1 0,0 1 0,0-1 0,1 0 0,-1 0 0,0 0 0,0 0 0,1 0 0,-1-1 0,1 1 0,-1-1 0,1 1 0,-4-4 0,-4-4-29,9 8 34,-1-1 0,1 1 0,-1 0-1,1-1 1,0 1 0,-1-1 0,1 1 0,0-1 0,0 0-1,-1-2 1,2 3-8,0 0 1,0 0-1,0 0 0,0-1 0,0 1 0,1 0 0,-1 0 0,0 0 1,0 0-1,1 0 0,-1 0 0,1 0 0,-1 0 0,1 0 1,0 0-1,-1 0 0,1 0 0,0 0 0,-1 0 0,1 0 1,0 1-1,1-2 0,0 0-6,0 1 0,0-1 0,-1 1 0,1 0 0,0 0 0,0 0 0,0 0 0,0 0 0,0 0 0,1 0 0,-1 1 0,0-1 0,0 1 0,4-1 0,-1 1-8,-1 0 1,1 0-1,0 1 1,-1-1-1,1 1 1,7 3-1,6 2-11,-1 2-1,29 17 1,-37-20 41,-5-2-8,4 0 8,0 2 0,0 0 0,0 0 1,-1 0-1,0 1 0,0 0 1,0 0-1,-1 0 0,0 1 1,0 0-1,8 14 0,-1 2 83,-2 0-1,16 39 1,-24-53-41,-1 1-1,1-1 1,-2 0 0,1 1-1,-1-1 1,0 1 0,-1 0-1,0-1 1,-1 1 0,-2 11-1,-1-8 186,0 0 1,-10 21-1,9-23-108,-58 131 1728,56-125-1383,1 0-1,0 0 1,1 1 0,-4 31-1,9-42-340,-1 0 0,2 1 1,-1-1-1,1 1 0,0-1 0,1 1 1,-1-1-1,1 0 0,1 0 0,0 0 1,0 0-1,0 0 0,1-1 0,6 10 1,6 6 252,1-1 1,32 30-1,-49-51-384,18 17-38,0-1 0,1 0-1,1-2 1,0 0 0,1-1-1,27 12 1,46 10-6351,-93-35 6323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3136,'-13'-28'1029,"13"28"-1018,-1 0-1,1 0 1,0 0-1,0 0 1,0-1-1,0 1 0,0 0 1,0 0-1,0 0 1,0-1-1,0 1 1,0 0-1,0 0 1,0 0-1,0 0 1,0-1-1,0 1 1,0 0-1,0 0 0,1 0 1,-1 0-1,0 0 1,0-1-1,0 1 1,0 0-1,0 0 1,0 0-1,0 0 1,0 0-1,1 0 1,-1-1-1,0 1 0,0 0 1,0 0-1,0 0 1,0 0-1,1 0 1,-1 0-1,0 0 1,0 0-1,0 0 1,0 0-1,1 0 1,-1 0-1,0 0 1,0 0-1,0 0 0,0 0 1,1 0-1,-1 0 1,9 0-7,-9 0 29,36-1 38,-13 0 66,-1 2-1,28 3 0,2 6 29,-17-6-81,-22-3-59,0 1 0,1 0 0,-1 0 0,0 1 1,12 5-1,27 20 103,-34-20-93,-14-6-25,1-1-1,-1 1 1,1 0 0,-1 1-1,0-1 1,0 1 0,0 0-1,-1 0 1,1 0 0,0 0-1,-1 0 1,0 1 0,4 6-1,-6-9-2,0 0 0,-1 1-1,1-1 1,-1 0-1,0 1 1,1-1-1,-1 1 1,0-1-1,0 1 1,0-1-1,1 1 1,-2-1-1,1 1 1,0-1-1,0 0 1,0 1-1,-1-1 1,0 3-1,-1 0 44,0 0 0,-1 0 0,1 0 0,-6 5 0,-4 8 110,-26 43 106,-37 29-39,40-50-150,-5 4 34,27-31-78,1 1-1,-15 20 0,10-1-4,12-20-18,3-10-3,1 1 0,0 0 0,-1-1 0,1 1 0,0 0 0,1 0 0,-1 0 0,0 5 0,1-7-2,0 0-1,0 0 0,1 1 0,-1-1 1,1 0-1,-1 0 0,1 1 1,0-1-1,-1 0 0,1 0 0,0 0 1,0 0-1,0 0 0,0 0 1,0 0-1,0 0 0,0-1 1,0 1-1,1 1 0,3 0 6,-1 1 0,1-1 0,0 1-1,-1-1 1,1-1 0,0 1 0,0-1 0,0 1-1,1-2 1,-1 1 0,0 0 0,0-1 0,10-1 0,8-1-17,43-11 1,-56 11-23,30-6-121,63-16-1231,-81 18 476,-1 0 1,30-15-1,-36 12 83,-14 8 722,1 1 0,-1-1 1,0 0-1,1 0 0,-1 0 0,1 1 1,-1-1-1,1 1 0,-1-1 0,1 1 1,0 0-1,-1 0 0,4-1 0,-5 1 96,0 0-1,1 0 0,-1 0 0,0 0 1,1 0-1,-1 0 0,0 0 0,1 0 0,-1 0 1,0 0-1,1 0 0,-1 0 0,0 0 1,1 0-1,-1 0 0,0 1 0,1-1 1,-1 0-1,0 0 0,0 0 0,1 0 1,-1 1-1,0-1 0,0 0 0,1 0 1,-1 0-1,0 1 0,0-1 0,1 0 1,-1 1-1,0-1 0,0 0 0,-4 13 173,-4 6 515,3-6-129,-1 0 1,-13 21 0,17-32-481,-3 6 150,0 0 1,0 0 0,-6 16 0,9-20-199,1 0 0,1 0 0,-1 0 0,0 1 0,1-1 0,0 0 0,0 1-1,0-1 1,1 0 0,1 8 0,1-2-1,0 0 1,1 0-1,0-1 0,8 14 0,5 13 25,-10-18-9,7 31 1,4 13 9,42 69 87,-38-69-15,-3-21 54,-10-25 460,9 28-1,-6-15-67,4 14 910,-15-39-1315,0-1 1,0 1-1,-1 0 0,1-1 1,-1 1-1,0 0 0,0-1 0,0 1 1,-2 6-1,0-2 229,-1 1-1,-1-1 1,1-1-1,-1 1 1,-1-1 0,-9 14-1,3-4 385,8-12-724,0-1 0,-1 1 0,1-1 0,-1 0 0,0 0 0,0 0 0,0 0 1,-1-1-1,1 0 0,-1 0 0,0 0 0,0 0 0,0-1 0,0 0 0,0 0 0,-1 0 0,-5 1 0,-4-1-225,-1-1 0,-24-1 0,15 0-411,9-1-755,0-1 0,-25-4-1,16 1 0,12 4-909,-23-1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4384,'-33'81'1632,"33"-81"-1248,17 50-128,-17-18 224,16-15-320,0 16 192,1-17-192,16-16 0,-1 16-96,1-32-192,0 0 64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12 132 2240,'-11'1'681,"13"5"-257,4 6-196,0 18 722,5 5-230,-3 15 26,4-17-374,20 41 1,-16-39-153,-5-12 151,27 45-1,-31-58-232,0 0-1,1-1 0,0 0 0,0 0 0,1-1 1,12 10-1,-5-8 284,26 12 0,-36-18-291,1-1-1,-1-1 0,1 1 1,0-1-1,0 0 0,0-1 1,0 0-1,0 0 0,0 0 1,15-1-1,-11-1 38,-5 1-72,0 0 1,0 0 0,1-1-1,-1 0 1,0 0 0,0-1-1,0 0 1,11-5 0,-8 2 83,0-1 1,-1 0-1,14-12 0,3-5 157,-2 0 0,-1-2 0,-1-1 0,-1-1 0,17-29 0,-23 29-142,0 0 0,16-51 0,-6 16-77,2-14-82,-22 60-239,1 0-1,0 1 1,2 0 0,14-27-1,-20 40 74,0 1 0,0-1 0,1 1-1,-1-1 1,0 1 0,0-1 0,1 1 0,2-2-1,-2 2-321,0 0-1,-1 1 1,1-1-1,0 1 0,0-1 1,-1 1-1,1 0 1,0 0-1,0 0 0,2 0 1,26 0-2907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6144,'-33'16'2272,"33"-16"-1760,0 0-160,0-16 96,16 16-320,1-17-3072,-1 17 1600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2496,'-16'-16'896,"16"16"-672,16-17-96,-16 17 1632,0 0-992,0 0 768,16 0-896,17 0 192,0 0-480,16 0-256,0 0-96,17 0 288,-1 0-192,-15 0 64,-1 0-96,-16 0-128,-1 0 32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3552,'0'0'1312,"0"0"-992,0-16-128,0 16 768,16 0-576,17 0 192,-16 0-320,15-16-32,18 16-128,-1 0 96,-17 0-128,1-17-2624,0 17 1376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2656,'-16'33'960,"16"-33"-736,0 49-64,0-32 992,0 16-672,0 16 224,0-17-416,0 34-192,16-17-32,1 0-1760,-17 1 928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2912,'0'0'923,"-3"0"-550,3 0-343,-1 0 1,1 0-1,-1 0 0,1 0 1,-1 0-1,1 0 0,-1 0 1,1 0-1,-1 1 0,1-1 1,-1 0-1,1 0 0,-1 0 1,1 1-1,-1-1 0,1 0 1,-1 0-1,1 1 0,0-1 1,-1 0-1,1 1 1,0-1-1,-1 0 0,1 1 1,0-1-1,-1 1 0,1-1 1,0 1-1,0-1 0,-1 1 1,1-1-1,0 0 0,0 1 1,0-1-1,0 1 0,0 0 1,0-1-1,-1 1 0,1-1 1,0 1-1,1 0 0,-4 4 669,2-4-657,0 0 18,0 0 0,0 1 0,0-1 0,0 0 1,0 1-1,0-1 0,0 0 0,0 1 0,0-1 0,1 1 0,-1-1 0,1 1 0,-1 0 0,1-1 0,0 1 0,-1 0 0,1-1 0,0 1 0,0 2 0,0 43 489,0-46-537,0 0 1,0 1-1,0-1 0,1 1 1,-1-1-1,0 0 0,0 1 1,1-1-1,-1 0 0,1 1 0,-1-1 1,1 0-1,0 0 0,-1 1 1,1-1-1,0 0 0,0 0 1,0 0-1,0 0 0,0 0 1,0 0-1,0 0 0,0-1 0,0 1 1,1 0-1,-1 0 0,0-1 1,0 1-1,1-1 0,-1 1 1,0-1-1,1 0 0,-1 1 1,1-1-1,-1 0 0,0 0 0,1 0 1,-1 0-1,1 0 0,-1 0 1,0-1-1,1 1 0,-1 0 1,0-1-1,1 1 0,-1-1 1,0 1-1,0-1 0,1 0 0,-1 1 1,1-2-1,4-2 87,0-1 1,-1 1-1,1-1 0,-1 0 1,0-1-1,0 1 0,4-7 1,7-13-127,-10 19-5,-6 6 32,0 0 0,1 0-1,-1 0 1,0 0 0,0 0 0,0 0 0,0 0 0,1 0 0,-1 0 0,0-1 0,0 1 0,0 0 0,0 0 0,0 0 0,1 0 0,-1 0 0,0 0 0,0-1 0,0 1 0,0 0 0,0 0 0,0 0 0,0 0-1,0 0 1,0-1 0,1 1 0,-1 0 0,0 0 0,0 0 0,0-1 0,0 1 0,0 0 0,0 0 0,0 0 0,0 0 0,0-1 0,0 1 0,0 0 0,-1 0 0,1 0 0,0 0 0,0-1 0,0 1-1,0 0 1,0 0 0,0 0 0,0 0 0,0-1 0,0 1 0,-1 0 0,1 0 0,-5-9 24,4 8-18,1 0 1,-1 0-1,0 0 0,1 0 0,-1 0 0,0 0 0,0 0 0,0 0 0,0 0 0,0 0 0,0 1 0,0-1 1,0 0-1,0 1 0,0-1 0,0 1 0,0-1 0,-1 1 0,-1-1 0,-2 0 47,1 1-1,-1 0 1,0-1 0,-6 2-1,-7 0 347,17-1-388,0 0 0,-1 0 0,1 0 0,0 0 0,-1 0 0,1 0 0,0 1-1,-1-1 1,1 1 0,0-1 0,0 1 0,-1-1 0,1 1 0,0-1 0,0 1-1,0 0 1,0 0 0,0 0 0,0 0 0,0 0 0,0 0 0,0 0 0,0 0-1,-1 2 1,2-1-13,-1-1-1,1 0 0,-1 1 1,1-1-1,0 1 0,0-1 1,0 1-1,0-1 0,0 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0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65 2240,'0'0'720,"0"0"-448,0 0-48,0 0 203,0 0-118,3 0 32,7 0-79,-7 0 143,-3 0-96,0-3 64,0-10 571,-3 13-581,3 0-351,-1 0 1,1 0-1,-1 0 1,1 0-1,-1 0 0,1 0 1,-1 0-1,1 0 0,-1-1 1,1 1-1,-1 0 1,1 0-1,-1 0 0,1 0 1,-1-1-1,1 1 0,-1 0 1,1-1-1,-1 1 0,1 0 1,0-1-1,-1 1 1,1 0-1,0-1 0,-1 1 1,1-1-1,0 1 0,-1-1 1,1 1-1,0-1 1,0 1-1,0-1 0,-1 1 1,1-1-1,0 1 0,0-1 1,0 1-1,0-1 0,0 1 1,0-1-1,0 1 1,0-1-1,0 1 0,0-1 1,0 0-1,1 0 0,-4 1 191,-24 0-267,27 0 66,0 0 0,0 0 0,-1 0 0,1 0-1,0 0 1,0 0 0,0 0 0,0 0 0,0 0 0,0 0 0,0 0 0,0 0-1,0 0 1,0 0 0,-1 0 0,1 0 0,0 0 0,0 0 0,0 0 0,0 0-1,0 0 1,0 0 0,0 0 0,0 0 0,0 0 0,0 0 0,0 1-1,-1-1 1,1 0 0,0 0 0,0 0 0,0 0 0,0 0 0,0 0 0,0 0-1,0 0 1,0 0 0,0 0 0,0 0 0,0 0 0,0 1 0,0-1 0,0 0-1,0 0 1,0 0 0,0 0 0,0 0 0,0 0 0,0 0 0,0 0 0,0 0-1,0 1 1,0-1 0,0 0 0,0 0 0,0 0 0,0 0 2,0 1 1,0-1 0,0 1 0,0-1-1,0 1 1,0-1 0,0 1-1,0-1 1,0 0 0,0 1-1,0-1 1,0 1 0,-1-1 0,1 0-1,0 1 1,0-1 0,0 1-1,-1-1 1,1 0 0,0 1-1,-1-1 1,1 0 0,0 1-1,-1-1 1,1 0 0,0 0 0,-1 1-1,1-1 1,0 0 0,-1 0-1,-7 5 107,3 9 27,-3 1 38,5-10-117,0 0 0,0 1 1,1-1-1,0 0 0,0 1 0,0-1 0,0 1 1,1-1-1,0 1 0,0 10 0,1-14-43,0 1 0,0 0 1,0 0-1,0-1 0,1 1 0,-1 0 1,1-1-1,0 1 0,0 0 0,0-1 0,0 1 1,0-1-1,0 1 0,1-1 0,-1 0 0,1 0 1,0 0-1,0 0 0,0 0 0,0 0 1,0 0-1,0 0 0,0-1 0,4 3 0,26 12 598,-29-15-599,-1 0-1,0 0 1,1-1 0,-1 1 0,1-1 0,-1 1 0,1-1 0,-1 0-1,1 0 1,-1 0 0,0 0 0,5-2 0,27-8-26,-24 6 149,12-6 59,-20 9-187,1 0 0,-1 0 1,0 0-1,0 0 0,0 0 0,1 0 0,-1 1 0,0-1 1,1 1-1,4-1 0,-6 1-5,0 0 0,0 0 0,0 0-1,1 0 1,-1 0 0,0 0 0,0 0 0,0-1 0,1 1 0,-1 0 0,0-1-1,0 1 1,0-1 0,0 1 0,0-1 0,0 0 0,0 0 0,0 1 0,0-1-1,0 0 1,0 0 0,-1 0 0,1 0 0,0 0 0,-1 0 0,2-1 0,-1-1 29,0 0 0,0 0 0,-1 0 0,1-1 1,-1 1-1,0 0 0,0-6 0,-2 3 30,-9-5-69,10 11-6,1-1 0,-1 1-1,1-1 1,0 1 0,-1-1 0,1 1-1,0-1 1,0 1 0,-1-1 0,1 0-1,0 1 1,0-1 0,0 0 0,0 1-1,0-1 1,0 1 0,0-1 0,0 0-1,0 1 1,0-1 0,0 0 0,0 1-1,0-1 1,0 1 0,1-2 0,-1 2-17,0-3-244,0 3 69,0 3-79,0-1 249,0-1-1,1 1 1,-1 0 0,1 0 0,-1-1 0,1 1 0,0 0 0,0-1 0,-1 1 0,3 2-1,3 5-113,-2 2 37,-3-10 105,-1 1 0,1-1 0,0 1 0,-1-1-1,1 1 1,0-1 0,0 1 0,0-1 0,0 0 0,0 0-1,0 0 1,1 1 0,-1-1 0,0 0 0,2 1 0,11 7 21,-6-3 24,1 0 0,0 0 0,0-1 0,1 0 0,11 4 0,11-3 157,-14-2-124,-12-1-73,1-1-1,0-1 1,0 1 0,0-1-1,-1 0 1,1 0 0,0-1 0,0 0-1,0 0 1,0-1 0,12-2-1,3-8 279,-10 8-172,-11 3-95,0 0-1,0 0 1,0-1 0,0 1-1,0 0 1,0 0 0,0-1-1,0 1 1,0-1 0,0 1 0,-1-1-1,1 1 1,0-1 0,0 1-1,0-1 1,-1 0 0,1 0-1,0 1 1,-1-1 0,1 0-1,-1 0 1,1 0 0,-1 1-1,1-1 1,-1 0 0,1-1-1,10-12 81,-11 13-85,1 1 1,-1-1-1,1 0 0,-1 1 0,0-1 1,1 0-1,-1 1 0,0-1 1,1 0-1,-1 1 0,0-1 1,0 0-1,0 0 0,0 1 0,0-1 1,0 0-1,0 0 0,0 1 1,0-1-1,0 0 0,-1-1 1,1-3 46,0-71 608,-1 68-697,1 0 0,1 0 0,0 1-1,2-12 1,-3 17 34,1 0-1,0 0 1,0 0-1,0 0 0,0 0 1,0 0-1,1 0 1,-1 0-1,1 1 1,-1-1-1,1 1 1,-1-1-1,1 1 1,0-1-1,0 1 1,-1 0-1,1 0 1,2-1-1,8-4-28,-10 5-112,1 0 1,-1 0-1,0 0 0,0 0 1,0-1-1,3-2 1,-4 4 120,-1 0 1,0 0 0,0 0 0,0 0-1,0 0 1,0-1 0,0 1 0,0 0 0,0 0-1,0 0 1,0 0 0,0 0 0,0 0-1,1 0 1,-1 0 0,0 0 0,0 0-1,0-1 1,0 1 0,0 0 0,0 0-1,0 0 1,1 0 0,-1 0 0,0 0-1,0 0 1,0 0 0,0 0 0,0 0-1,0 0 1,1 0 0,-1 0 0,0 0 0,0 0-1,0 0 1,0 0 0,0 0 0,0 0-1,0 0 1,1 1 0,-1-1 0,0 0-1,0 0 1,0 0 0,0 0 0,0 0-1,0 0 1,0 0 0,0 0 0,1 0-1,-1 0 1,0 1 0,0-1 0,0 0 0,0 0-1,0 0 1,14 14-3296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27 2656,'14'-14'837,"-12"11"-501,-2 0-85,1-4 234,-4 14-111,-4-2-106,2-1-13,3 9-48,2-6-139,-1 0-1,0 0 1,0 0-1,-1 0 1,0-1-1,0 1 1,0-1 0,-6 11-1,-22 49 234,-55 92 1,80-149-290,-118 171 717,60-109-356,8-8 1,-38 18 95,75-66-389,10-11-157,8-4 74,0 0-1,-1 0 0,1 0 1,0 1-1,0-1 0,0 0 1,0 0-1,0 0 1,0 0-1,0 0 0,0 0 1,-1 0-1,1 0 0,0 0 1,0 0-1,0-1 1,0 1-1,0 0 0,0 0 1,0 0-1,0 0 1,-1 0-1,1 0 0,0 0 1,0 0-1,0 0 0,0 0 1,0 0-1,0 0 1,0 0-1,0 0 0,0-1 1,0 1-1,0 0 0,0 0 1,0 0-1,-1 0 1,1 0-1,0 0 0,0 0 1,0 0-1,0 0 1,0-1-1,0 1 0,0 0 1,0 0-1,0 0 0,11-14-214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2912,'0'-1'43,"0"1"1,-1-1-1,1 1 1,0 0-1,0-1 0,0 1 1,0-1-1,0 1 1,0-1-1,0 1 0,0-1 1,0 1-1,0-1 1,1 1-1,-1-1 1,0 1-1,0-1 0,0 1 1,1-1-1,-1 1 1,0 0-1,0-1 1,1 1-1,-1-1 0,12 11 613,-7-5-466,25 25 427,-4-2-1,33 26 1,36 25-212,-82-69-384,-5-4 2,-1 0 1,12 13-1,-5 0 48,-1 1-1,12 24 1,-9-15-32,0-2-15,-2 2 1,-1 0 0,-1 0-1,-2 1 1,0 0 0,-2 1-1,5 40 1,-8-6 124,3-5-31,-8-55-91,0-1 1,-1 0-1,0 0 1,-2 8-1,0 0 33,1 2-143,1 1 1,1 18-1,0-18-250,0 4-115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3328,'-33'0'1216,"33"0"-928,17 0-96,-17 0 160,0 16-224,16 0 160,0-16-160,17 0 224,16 0-224,0 0 96,1-16-128,-1 16 0,0 0-32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2976,'16'0'1120,"-16"0"-896,17-16-32,-17 16 672,16 0-512,17-17 416,0 34-448,0-17-32,-1 0-160,18 0 128,-18 0-160,1 0-2080,0 16 1088</inkml:trace>
  <inkml:trace contextRef="#ctx0" brushRef="#br0" timeOffset="1">33 82 3072,'0'17'1120,"0"-17"-864,0 0-64,0 0 384,16 0-352,1 0 416,32 0-384,16 0-256,1 0-32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4736,'0'16'1760,"0"-16"-1376,0 0-96,0 0 96,0 0-256,0 0-192,0 0 32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2400,'0'0'779,"0"8"-481,3 27-47,8-10 357,-6 8-149,4 0 30,14 37 1,-8-28-195,-9-28-170,0 0 1,2 0-1,-1 0 0,2-1 1,0 0-1,0-1 0,19 19 1,-23-26-27,0-1 0,1 0 1,-1 0-1,1-1 0,0 1 1,11 3-1,-2 0 102,-6-2-16,-7-3-137,-1-1 0,1 0 0,0 0 0,0 0 0,0 0 0,0 0 0,0-1 0,0 1 0,0 0 1,0-1-1,0 0 0,0 1 0,0-1 0,0 0 0,0 0 0,0 0 0,0 0 0,0-1 0,4 0 0,22-10 416,-25 10-433,0 0-1,0 0 0,0 0 0,-1-1 0,1 1 0,0-1 1,0 0-1,-1 0 0,1 0 0,-1 0 0,0 0 0,1-1 1,-1 1-1,0-1 0,3-5 0,-2 1 11,0-1-1,0 1 1,-1-1 0,3-14-1,3-11 101,24-63 49,-18 58-207,-2 0 0,9-49 0,-18 65-37,-3 17 25,1-1-1,-1 1 1,1 0 0,1-1 0,-1 1-1,1 0 1,0 0 0,0 0-1,3-6 1,14-24-1315,-5 18 619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1568,'0'30'698,"1"-20"-616,-2 0 0,-2 19 0,-2 5 367,2-19-135,0 0 1,1 22-1,1-16 435,-7 37 0,3-22-274,2-9 30,1-11-105,0 1 1,-1 0-1,-6 20 1,3-20 297,-13 28 0,16-39-576,0-1 0,-1 1 0,1-1 1,-1 0-1,0 0 0,-1 0 0,1-1 0,-7 5 1,3-3-17,-1 0 1,1 0-1,-2-1 1,1-1 0,0 1-1,-1-1 1,0-1-1,0 0 1,0-1-1,0 1 1,0-2 0,-18 1-1,18-2-119,1 0 0,0-1 1,0-1-1,0 1 0,0-2 0,0 1 0,0-1 0,1 0 0,-1-1 0,1 0 1,0-1-1,0 1 0,-13-11 0,-14-18-152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3904,'16'16'1440,"-16"-16"-1120,0 0-96,0 0 160,0 17-256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3392,'-33'-16'1248,"33"16"-960,16 0-64,1 0 128,16 0-224,16 0 96,0 0-128,17 0 352,-1 0-224,1 16-2720,16 1 1344</inkml:trace>
  <inkml:trace contextRef="#ctx0" brushRef="#br0" timeOffset="1">1278 459 4640,'-65'16'1728,"65"-16"-1344,16 17-96,1-17-96,-1 16-160,17-16 128,16 0-96</inkml:trace>
  <inkml:trace contextRef="#ctx0" brushRef="#br0" timeOffset="2">1491 672 3808,'0'16'1408,"0"-16"-1088,33 0-96,0 0-96,0 0-128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2144,'0'0'699,"0"0"-417,0 0 6,0 0 491,0 0-182,0 0 43,0 0-171,0 0 150,0-2-166,0-6 66,0 18 120,0-10-485,3 0 49,62 0 1034,-57 0-1173,0-1 0,0 0 0,13-4 0,-13 2-14,1 1-1,-1 1 0,18-2 1,-13 4-8,-9-1-22,-1 0 0,1 1 0,0-1 0,0-1 1,-1 1-1,1-1 0,0 1 0,5-3 1,15-8 320,-23 11-322,0-1-1,-1 1 1,1 0-1,-1-1 1,1 1-1,0 0 1,0-1-1,-1 1 1,1 0 0,0 0-1,-1-1 1,1 1-1,0 0 1,0 0-1,0 0 1,-1 0 0,1 0-1,0 0 1,0 0-1,-1 0 1,2 1-1,0 0 139,-32-1-1159,14 0 426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0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 2816,'0'-10'882,"0"20"-233,0-10-105,0 0-134,0 0 86,-3 0-133,3 0-345,-1 0-1,1 0 1,-1 0 0,1 0 0,-1 0-1,0 0 1,1 0 0,-1 0 0,1 0 0,-1 0-1,1 1 1,0-1 0,-1 0 0,1 0-1,-1 1 1,1-1 0,-1 0 0,1 0 0,-1 1-1,1-1 1,0 0 0,-1 1 0,1-1-1,0 1 1,-1-1 0,1 0 0,0 1 0,0-1-1,-1 1 1,1-1 0,0 1 0,0-1-1,0 1 1,0-1 0,-1 1 0,1-1 0,0 1-1,0-1 1,0 1 0,0-1 0,0 2-1,-2 3 303,-9 9-85,5 0 69,2-12-224,-3 4 5,2 18 6,-3-5-54,8-17-34,0-1 0,1 0-1,-1 0 1,1 0 0,-1 0-1,1 1 1,0-1 0,0 0-1,-1 0 1,1 0 0,0 0-1,0-1 1,2 3 0,-1-1 19,0-1 0,0 1 1,1 0-1,-1-1 0,0 1 0,1-1 1,0 0-1,-1 0 0,1 0 0,0 0 1,-1-1-1,1 1 0,0 0 0,0-1 1,0 0-1,-1 0 0,1 0 0,0 0 1,0 0-1,0-1 0,-1 1 0,6-3 1,2 0 25,0-2 0,-1 0 1,0 0-1,1 0 0,8-9 1,-5 5-3,-9 6-15,0 1 1,0-1-1,0-1 1,6-6-1,-9 9-16,0 0 0,0-1-1,0 0 1,0 1 0,0-1 0,0 0-1,-1 1 1,1-1 0,-1 0 0,1 0-1,-1 0 1,1 1 0,-1-1 0,0-2-1,0 3-7,0 0 0,0 0 0,-1 0 0,1 0-1,0 0 1,0 0 0,-1 0 0,1 0 0,-1 0-1,1 0 1,-1 0 0,1 0 0,-1 1 0,0-1-1,1 0 1,-1 0 0,0 1 0,1-1 0,-1 0-1,0 1 1,0-1 0,0 1 0,0-1 0,0 1 0,0-1-1,-1 0 1,-14-10 23,8 2-61,7 7 43,-1 1-1,1-1 1,-1 0 0,0 0 0,0 1-1,1-1 1,-1 1 0,0-1-1,0 1 1,0 0 0,0 0 0,-1 0-1,1 0 1,0 0 0,0 0 0,-1 1-1,1-1 1,-4 0 0,-8 1-1298,28 0 396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7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2560,'0'0'960,"0"0"-768,0 0-32,0 0 544,0 0-416,16 0 896,0 0-704,-16 0 512,17 0-576,16 0-96,-1 0-192,1 0 64,0 0-128,0-17 128,-1 17-128,-15 0-864,16 0 416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1984,'-14'-14'640,"11"11"-389,0 3-11,-4 0 335,14 0-180,-4 0-155,-3 0-117,0 3-38,0-2-54,0 0 0,0 1 0,0-1-1,0 0 1,1 0 0,-1 0 0,0 0 0,1 0-1,-1 1 1,1-1 0,0 2 0,14 14 628,-11-14-619,1 0-1,-1 1 0,1-2 0,-1 1 0,1 0 1,0-1-1,0 0 0,0 0 0,0-1 0,1 1 1,-1-1-1,0 0 0,0 0 0,1-1 0,-1 0 1,1 0-1,-1 0 0,0-1 0,10-1 0,9-10 292,-23 12-309,0-1 1,-1 1-1,1-1 0,0 1 1,-1-1-1,1 0 1,0 1-1,-1-1 1,1 0-1,0 1 0,-1-1 1,1 0-1,-1 0 1,0 0-1,1 0 0,-1 1 1,0-1-1,1 0 1,-1-1-1,0 2-18,0 0 0,0 0 0,0-1 1,0 1-1,0 0 0,0 0 0,0 0 0,0 0 0,0 0 0,0 0 0,0 0 1,0 0-1,0 0 0,0-1 0,0 1 0,0 0 0,0 0 0,0 0 0,0 0 0,0 0 1,0 0-1,0 0 0,0 0 0,0 0 0,0 0 0,0 0 0,0-1 0,0 1 1,0 0-1,0 0 0,0 0 0,-1 0 0,1 0 0,0 0 0,0 0 0,0 0 0,0 0 1,0 0-1,0 0 0,0 0 0,0 0 0,0 0 0,0 0 0,-1 0 0,1 0 0,0 0 1,0 0-1,0 0 0,0 0 0,0 0 0,0 0 0,0 0 0,0 0 0,0 0 1,0 0-1,-1 0 0,-12 0 357,-3 0 40,-31 3-1,11 8-117,6-6-59,28-4-212,0 0 1,0 0-1,1 0 0,-1 0 0,0 0 1,0 1-1,1-1 0,-1 1 0,-1 1 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18 207 640,'-14'-13'224,"11"7"-133,3-1 125,3 14 506,11 1-60,-10-3-454,1 0 1,-1 0 0,-1 1-1,1-1 1,-1 1 0,0 0-1,4 8 1,12 44 682,-15-47-775,8 20 213,-1 1 0,8 44 0,-4-3 266,38 116 0,-46-169-431,1-1 0,0 0 1,1-1-1,20 29 0,-14-24 316,-14-21-439,0 0 0,1 1 0,-1-1 0,1 0 0,-1 0-1,1 0 1,0-1 0,2 3 0,-3-3-21,0-1 1,0 0-1,0 0 0,0 0 0,0 1 1,0-1-1,0 0 0,0 0 0,0 0 1,0 0-1,0-1 0,-1 1 1,1 0-1,0 0 0,0-1 0,0 1 1,0 0-1,0-1 0,0 1 0,-1-1 1,1 1-1,0-1 0,0 1 0,0-2 1,3 0 2,0-1 1,-1 0 0,0-1 0,1 1-1,-1-1 1,0 1 0,-1-1-1,1 0 1,-1 0 0,1 0 0,-1 0-1,0 0 1,-1-1 0,1 1 0,0-5-1,4-9 14,3-1-11,0 1 0,1 0 1,1 0-1,17-20 0,-5 5 8,95-131 334,-63 94-395,73-125 1,-76 97 13,-36 65 36,9-14 95,-20 29-75,-5 17-42,0 0-1,1 0 0,-1 0 0,0 0 0,1 0 0,-1 0 1,0 0-1,1 0 0,-1 1 0,1-1 0,-1 0 0,1 0 1,-1 0-1,1 1 0,0-1 0,-1 0 0,1 0 0,0 1 1,0-1-1,0 1 0,-1-1 0,1 1 0,0-1 0,0 1 1,2-1-1,7-7-24,-18 19 16,8-10 8,-1 1 0,1-1 0,-1 1 0,1-1 0,0 0 0,0 1 0,0-1 0,0 1 0,0 1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3072,'-33'82'1120,"33"-82"-864,-16 82-64,0-50 1376,16-15-896,-17-1 416,17 17-608,0-17-224,17 1-160,-1-17 128,0 16-128,17-32 192,-16-1-192,15 1-2560,-15-17 1312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672 770 4480,'-16'0'1664,"16"0"-1312,0 0-64,0 0-384,0-16 0,0 16-512,16-16 320</inkml:trace>
  <inkml:trace contextRef="#ctx0" brushRef="#br0" timeOffset="1">0 66 3072,'0'-17'1120,"0"17"-864,0 0-64,0 0 1728,0 0-1088,0 0 928,17 0-1024,-17 0 256,16 0-608,0 0 96,17 0-320,33-16 128,-17 16-160,33-16 224,-17 16-224,1-17-1152,-17 17 512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3328,'0'0'1216,"0"0"-928,0 0-96,17-17 672,-1 34-512,17-34 128,0 17-288,-1 0 256,18 0-256,15-16-544,-32 16 192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2144,'0'0'800,"0"0"-608,0 49-64,-16-16 1344,16 0-832,0 16 288,0 17-544,-17-17-288,17 0-96,0 17 128,-16-17-64,16 0-2208,0 0 1152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2240,'0'0'720,"0"3"-448,0 8 91,0-8 682,0 0-314,0 7-209,0-7-245,0 0-95,-1 4-72,2-9-37,-1 1-52,1 1-1,0-1 1,-1 0-1,1 1 1,0-1-1,-1 1 1,1-1-1,0 1 1,-1-1 0,1 1-1,0 0 1,0-1-1,0 1 1,0 0-1,-1 0 1,1-1-1,0 1 1,0 0 0,0 0-1,0 0 1,0 0-1,1 0 1,-2 0-14,1 0-1,-1 0 1,1 0 0,-1 0 0,0 0-1,1 0 1,-1 0 0,1 0 0,-1 0 0,1 0-1,-1 0 1,0 0 0,1 0 0,-1-1 0,1 1-1,-1 0 1,0 0 0,1-1 0,-1 1-1,0 0 1,1 0 0,-1-1 0,0 1 0,1 0-1,-1-1 1,0 1 0,0-1 0,1 1 0,-1 0-1,0-1 1,5-6 87,2 2-28,-6 4-61,-1 1 0,1 0 0,-1 0 0,0 0 0,1-1 0,-1 1 1,0 0-1,1 0 0,-1-1 0,0 1 0,1 0 0,-1-1 0,0 1 0,0 0 0,1-1 0,-1 1 0,0-1 1,0 1-1,0 0 0,1-1 0,-1 1 0,0-1 0,0 1 0,0 0 0,0-1 0,0 1 0,0-1 0,0 1 1,0-1-1,0 0 0,0 1-4,0 0 0,0 0 0,0 0 0,0 0-1,0 0 1,0 0 0,0 0 0,0-1 0,0 1 0,0 0 0,0 0 0,0 0 0,0 0 0,0 0 0,0 0 0,0 0 0,0 0 0,0 0 0,0-1-1,0 1 1,0 0 0,0 0 0,0 0 0,0 0 0,0 0 0,0 0 0,0 0 0,0 0 0,0 0 0,-1 0 0,1 0 0,0 0 0,0 0 0,0-1 0,0 1-1,0 0 1,0 0 0,0 0 0,0 0 0,0 0 0,0 0 0,0 0 0,-1 0 0,1 0 0,0 0 0,0 0 0,0 0 0,0 0 0,0 0 0,0 0-1,0 0 1,0 0 0,0 0 0,-1 0 0,1 0 0,0 0 0,-33 0 159,33 0-149,-1 0-1,0 0 1,1 0 0,-1 0-1,0 1 1,0-1 0,1 0-1,-1 0 1,0 0 0,1 1-1,-1-1 1,0 0 0,1 0-1,-2 1 1,2 0-9,0 0 0,-1 0 0,1-1 0,0 1 0,-1 0 0,1 0-1,0 0 1,0 0 0,0 0 0,0-1 0,0 1 0,0 0 0,0 2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2816,'10'0'779,"-12"2"-212,0-2-497,0 1-1,1-1 1,-1 1 0,1-1 0,0 1 0,-1 0 0,1 0 0,0 0 0,-1 0 0,1 0 0,0 0 0,0 0 0,0 0 0,-2 2 0,-5 19 473,-16 24-164,-1 20-187,-16 13-91,12-20-42,-62 112 218,67-135-6,-2 0-1,-50 53 0,65-77-165,-1-1-1,0 0 1,-1-1-1,-18 11 1,19-16-139,11-5 32,1 0 0,0 0 1,0 0-1,0 0 0,0 0 0,0 0 0,0 0 0,0 0 0,-1 0 0,1 0 0,0 0 0,0 0 0,0 0 0,0 0 0,0 0 0,0 0 0,0-1 0,0 1 0,-1 0 0,1 0 0,0 0 0,0 0 0,0 0 0,0 0 0,0 0 0,0 0 0,0 0 0,0 0 0,0 0 0,0-1 0,0 1 0,0 0 0,0 0 0,-1 0 1,1 0-1,0 0 0,0 0 0,0 0 0,0-1 0,0 1 0,0 0 0,0 0 0,6-13-229,-4 11 164,3-20-472,-2 15 166,-1 0-1,1 0 1,1 0-1,-1 1 1,8-11-1,10-17-617,8-26-339,10-22 287,-26 58 933,2-4 214,1 0 0,1 1 0,2 0 0,29-33 1,64-52 2993,-110 110-3001,0 1 1,-1-1-1,1 0 0,0 1 0,0 0 1,0-1-1,0 1 0,0 0 1,0 0-1,0 0 0,0 0 0,1 0 1,-1 1-1,0-1 0,1 1 0,-1-1 1,0 1-1,1 0 0,-1 0 0,4 0 1,-4 0-45,1 0 41,-1 0-1,1 1 0,0-1 1,0 0-1,0 1 1,0 0-1,-1 0 1,1 0-1,0 0 1,-1 0-1,1 1 0,0-1 1,-1 1-1,0-1 1,1 1-1,-1 0 1,0 0-1,0 0 1,2 3-1,1 1 24,-1 1-1,0 0 1,0 0 0,5 13 0,-6-14 17,48 125 724,-43-113-798,14 35 110,0 24 112,25 40 145,-14-21-214,-30-89-361,-1 0 0,1 0 0,-1 0 0,0 0 0,-1 0 0,0 1 0,1 7 0,-2-13-35,0 0 1,0-1-1,0 1 0,0 0 0,0-1 0,-1 1 0,1 0 1,-1-1-1,1 1 0,-1 0 0,1-1 0,-1 1 0,0-1 1,0 1-1,0-1 0,0 0 0,0 1 0,0-1 0,0 0 0,0 0 1,-2 1-1,2 0-61,-16 14-1820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4160,'-16'0'1536,"16"0"-1216,0 0-64,16 0 992,1 0-736,15 0 640,1 17-672,16-17-96,1 0-256,-1 0 128,0 0-160,-16 0-736,-1 0 352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2656,'-3'0'837,"-40"0"3670,40 0-3739,3 0-358,0 0-218,5 3 38,0 0-192,-2-2-35,0 1-1,0-1 1,0 1-1,0-1 1,0 0 0,0 0-1,0-1 1,1 1-1,-1-1 1,0 1-1,5-1 1,5 0 27,1 0-1,-1 1 1,1 1 0,-1 0 0,0 1-1,16 5 1,-6 0-23,0-1 1,25 5-1,-8-3 30,-36-8-44,0 0 0,0 1 0,0 0 0,-1 0 0,1 0 0,3 4 0,12 5 50,-9-6 164,-8-5-177,-1 0 0,0 1 0,0-1 0,0 0 1,0 1-1,0-1 0,0 1 0,0 0 0,0-1 0,0 1 0,0 0 0,0 0 0,0-1 0,0 1 1,0 0-1,-1 0 0,1 0 0,0 0 0,-1 0 0,1 0 0,0 0 0,-1 1 0,0-1 0,1 0 1,-1 0-1,0 0 0,1 0 0,-1 1 0,0-1 0,0 0 0,0 0 0,0 2 0,0-1 28,-1 0-1,1 0 0,0 0 0,-1 0 0,1 0 0,-1 0 1,0 0-1,0 0 0,1 0 0,-1 0 0,0-1 1,-3 4-1,-17 17 326,6-6-246,-6 12 170,-45 45 0,-2 3-82,-9 9 8,12-19 151,63-65-325,0 1 0,0 0 0,1 0-1,-1 0 1,0 0 0,1 1 0,0-1 0,-2 3-1,3-4-61,0-1 0,0 0 0,0 0-1,0 0 1,0 0 0,0 0 0,0 0-1,0 0 1,0 0 0,0 1 0,0-1-1,0 0 1,0 0 0,0 0 0,0 0-1,0 0 1,0 0 0,0 0-1,0 0 1,0 0 0,0 1 0,0-1-1,1 0 1,-1 0 0,0 0 0,0 0-1,0 0 1,0 0 0,0 0 0,0 0-1,0 0 1,0 0 0,0 0 0,0 0-1,1 0 1,-1 0 0,0 0 0,0 0-1,0 0 1,0 0 0,0 0 0,0 0-1,0 0 1,0 0 0,1 0-1,-1 0 1,0 0 0,0 0 0,0 0-1,0 0 1,0 0 0,0 0 0,0 0-1,0 0 1,1 0 0,13-8-706,-10 6 474,0 0 0,0 0 1,0 0-1,0 0 0,6-2 1,-4 3-810,0 1 0,0-1 0,9 1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4480,'-17'-16'1664,"17"16"-1312,17-16-64,-17 16 1024,16 0-768,0 0 64,17 0-384,0 16-64,16-16-96,0 16 288,0-16-160</inkml:trace>
  <inkml:trace contextRef="#ctx0" brushRef="#br0" timeOffset="1">33 263 4160,'16'0'1536,"-16"0"-1216,49 0-64,1-17 1056,-18 17-768,34 0-288,0 0-192,-1 0 352,1 0-224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6880,'0'16'2560,"0"-16"-1984,33 33-160,-17-33-224,1 17-192,-1-17 256,0 16-128,1-16-32,-1 0-64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4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1408,'-2'0'39,"0"0"-1,1 0 1,-1 0 0,0 1-1,0-1 1,1 0 0,-1 1-1,0 0 1,1-1 0,-1 1-1,1 0 1,-1 0 0,1 0-1,-1 0 1,1 0 0,-1 0-1,1 0 1,0 1 0,-2 1-1,3-3-38,-8 7 184,6-5-135,0 0-1,0-1 0,0 1 0,1 0 0,-1 0 0,0 0 0,1 0 1,-1 0-1,1 0 0,0 0 0,0 0 0,0 1 0,0-1 0,0 1 0,0-1 1,0 0-1,0 5 0,1 6 34,0-11-77,-1 1 1,1 0-1,0-1 1,0 1-1,0-1 1,1 1-1,-1-1 1,0 1-1,1-1 1,0 1-1,-1-1 1,1 1-1,0-1 1,0 0-1,1 1 1,-1-1-1,0 0 1,1 0-1,0 0 1,2 3-1,0-1 5,0 1-15,-1-1-1,1-1 0,0 1 1,0-1-1,1 1 0,-1-1 0,1 0 1,-1-1-1,1 1 0,0-1 1,0 0-1,7 2 0,32 2 145,-32-3-99,-8-2-29,1 0 0,0 0 1,-1 0-1,9 0 0,58-9 0,97-7 22,-82 8-2,122-19-16,-58 5-78,-5 2 15,-93 10 29,41-6-21,-4 9-2,-45 3 20,14 0-6,158-7-51,-149 9 85,92 4 44,-134-1-38,0 2-1,-1 0 0,0 2 0,34 11 0,5 11 43,-54-25-24,0 1 0,1 0 0,-2 1 0,1 0 0,0 0 0,-1 1 0,14 14 0,-11-11 42,-1 2 0,0 0 0,-1 0 0,-1 1 0,10 15 0,-13-18-16,-4-6-31,1 0 0,-1 0 0,1 0 0,-1 0 0,0 0 0,0 0 0,0 1 0,-1-1 1,1 0-1,-1 0 0,0 6 0,1 3 77,-1-4-53,0-1 0,0 0 0,0 0 0,-3 12 0,-14 20 57,16-35-97,-1 0-1,1 0 1,-1 0 0,0 0-1,-5 5 1,6-8 0,0 1 0,0-1 0,0 0 0,0 1 1,0-1-1,-1 0 0,1 0 0,-1 0 0,1 0 0,-1 0 0,1-1 1,-1 1-1,1 0 0,-1-1 0,0 1 0,1-1 0,-1 0 1,0 1-1,-2-1 0,3 0-10,1 0 0,-1 1 0,1-1-1,-1 0 1,1 0 0,-1 0 0,1 0 0,-1 0 0,1 0 0,-1 0 0,1-1 0,-1 1 0,1 0 0,-1 0-1,1 0 1,-1 0 0,1-1 0,-1 1 0,1 0 0,0 0 0,-1-1 0,1 1 0,-1 0 0,1-1-1,0 1 1,-1 0 0,1-1 0,0 1 0,-1-1 0,1 1 0,-1-1 0,-6-9-172,-2 3 98,8 7 70,0-1 1,0 1-1,0-1 1,0 0-1,-1 1 1,1-1-1,0 0 1,1 0-1,-1 0 1,0 0 0,0 0-1,0 0 1,0 0-1,1 0 1,-1 0-1,1 0 1,-1 0-1,1-1 1,-1 1-1,1 0 1,-1 0 0,1-1-1,0 1 1,0-2-1,0-1-20,0 0 0,0 0 0,0 0 0,1 0 0,0 0 0,0 1 0,2-8 0,-2 10 13,0-1 1,0 0-1,0 0 0,0 1 1,1-1-1,-1 1 0,0-1 1,1 1-1,-1-1 0,1 1 0,-1 0 1,1 0-1,0 0 0,0 0 1,-1 0-1,1 0 0,3-1 1,25-6-53,-17 0 56,-10 6 7,1-1 0,0 1 1,0 0-1,6-3 1,-2 3-4,0 1 0,0-1-1,10 1 1,3-1-27,60-11-174,16-1 37,2 11 32,1 0 74,18-8 100,39 8 60,-11 1 102,4-9-50,0 5-60,11-5-20,3 6 79,-90 1-93,191-6 315,-35 2-193,-15 0-186,-157 8 1,97-3-66,-103-3-121,44-1-33,-69 7 466,-19 1-116,1-1 1,0 0 0,0 0 0,0-1-1,0 0 1,0-1 0,0 0 0,0 0-1,-1-1 1,10-4 0,20-16 340,-24 13-390,16-6-52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263 132 1056,'-14'-13'357,"14"13"-354,0 0 0,0-1 0,0 1 0,-1 0 0,1 0 0,0 0 0,0 0 0,0-1 0,0 1 0,0 0 0,0 0 0,-1 0 0,1-1 0,0 1 0,0 0 0,0 0 0,0 0 0,0-1 0,0 1 0,0 0 0,0 0 0,0 0 0,0-1 0,0 1 0,0 0 0,0 0 0,0-1 0,0 1 0,0 0 0,0 0 0,1 0 0,-1-1 0,0 1-1,0 0 1,0 0 0,0 0 0,0 0 0,0-1 0,0 1 0,1 0 0,-1 0 0,0 0 0,4-7 70,-1 0 0,1 1 0,0 0 0,1 0 0,5-6 0,-7 9-11,-1 1 1,0-1 0,0 1 0,-1-1 0,1 0-1,1-3 1,-2 5-34,-1 0-1,1 0 1,-1 0 0,0 0-1,1 1 1,-1-1 0,0 0-1,0 0 1,0 0 0,0 0-1,0 0 1,0 0-1,0 0 1,0 0 0,0 0-1,0 0 1,0 1 0,0-1-1,-1 0 1,1 0-1,0 0 1,-1 0 0,1 0-1,-1 1 1,0-3 0,-4 0 137,0 0 0,-1 0 1,1 1-1,-7-3 1,2 3-160,0 1 0,0 1 0,0-1 0,-11 2 0,6-1-85,9 1 59,0 0 1,0 0 0,1 0-1,-1 0 1,0 1-1,1 0 1,0 0-1,-1 0 1,1 1-1,-6 4 1,5-4 3,1 1 1,-1 0 0,1 1-1,0-1 1,0 1-1,-8 10 1,6 0-37,5-8 22,-1 5-32,-1 0 1,-1 17 0,4-24 54,0 0 1,1 0 0,0 0-1,0 0 1,1 0 0,-1 0-1,1 0 1,0 0 0,2 6-1,1-4 10,0-1-1,0 0 1,0 0-1,1 0 1,0-1-1,0 1 1,9 6-1,1 3 23,1 1-7,-8-8-14,-1 0 0,2 0-1,-1-1 1,13 8-1,10-1 20,-23-11 0,-1 0 0,0 1 0,1-1 0,10 9 0,-14-9 3,0 0-1,-1 0 0,1 0 1,-1 1-1,4 5 0,-6-8 6,0 0-1,0 0 1,0 1-1,0-1 1,-1 0-1,1 1 0,-1-1 1,1 1-1,-1-1 1,1 1-1,-1-1 0,0 1 1,0 0-1,0-1 1,0 1-1,0-1 0,0 1 1,0-1-1,0 1 1,-1-1-1,1 1 0,0-1 1,-2 3-1,0-1 26,1-1-1,-1 0 0,0 1 1,0-1-1,0 0 1,0 0-1,0 0 0,0-1 1,-1 1-1,1 0 1,-1-1-1,-3 2 0,-37 13 237,24-9-119,10-4-169,0 1 1,0-2-1,-1 1 0,1-1 1,-1 0-1,1-1 0,-1 0 1,1-1-1,-1 0 0,0-1 1,1 1-1,-1-2 0,1 1 1,-1-2-1,1 1 0,0-1 1,-14-6-1,22 8-125,0 0-1,-1 1 1,1-1-1,0 0 1,0 0 0,0 0-1,0 0 1,0 0-1,0 0 1,0-1-1,-1-1 1,2 2 13,-1-1-1,1 1 1,0-1 0,-1 1 0,1-1 0,0 1-1,0-1 1,0 1 0,0-2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133 263 896,'1'0'32,"1"0"0,0-1 0,-1 1 0,1 0 0,0-1 0,-1 1 0,1-1 0,0 1 0,-1-1 0,1 0 0,-1 1 0,1-1 0,-1 0 0,1 0 0,-1 0 0,0 0 0,3-3 0,-2 1 453,-2 3-122,-2 0-32,-28 0 735,-20 0-943,50 0-123,-1 0 0,0 0-1,1 0 1,-1 0 0,0 0 0,0 0 0,1 1 0,-1-1-1,0 0 1,1 0 0,-1 0 0,0 1 0,1-1 0,-1 0-1,0 1 1,1-1 0,-1 1 0,1-1 0,-1 1 0,1-1-1,-1 1 1,1-1 0,-1 1 0,1-1 0,-1 2 0,1-2-3,-1 1-1,1-1 1,-1 1 0,1-1 0,-1 1 0,1-1 0,-1 1 0,1-1 0,-1 1-1,1-1 1,-1 1 0,0-1 0,1 0 0,-1 1 0,1-1 0,-1 0 0,0 0 0,0 0-1,1 1 1,-1-1 0,0 0 0,1 0 0,-1 0 0,0 0 0,0 0 0,0 0 2,1-1 1,-1 1-1,1 0 1,-1 0-1,1 0 1,-1 0-1,1 0 1,-1 0-1,0 0 0,1 0 1,-1 1-1,1-1 1,-1 0-1,1 0 1,-1 0-1,1 0 1,0 1-1,-1-1 1,1 0-1,-1 0 1,1 1-1,-1-1 1,1 0-1,0 1 1,-1-1-1,1 1 1,0-1-1,-1 0 1,1 1-1,0-1 1,-1 2-1,-4 4 34,-6 1 23,10-6-49,0-1 1,0 0 0,0 1 0,0-1 0,-1 1 0,2 0-1,-1-1 1,0 1 0,0 0 0,0 0 0,0-1 0,0 1-1,0 0 1,1 0 0,-2 2 0,1-2 10,1 1 1,-1 0-1,1 0 1,-1 1-1,1-1 0,0 0 1,0 0-1,0 0 1,0 0-1,0 2 0,0 7 89,0 11 0,0 4-7,4 36 1,-3-54-90,1 0 0,-1 0 0,2 0-1,-1 0 1,1 0 0,0 0 0,1-1 0,6 11 0,-8-15-5,0 0 0,1-1 0,-1 0 0,1 1 0,-1-1 0,1 0 0,0 0 1,0 0-1,0 0 0,0-1 0,0 1 0,0-1 0,0 0 0,0 0 1,5 1-1,6 3 18,-5-2 3,0 0 0,1 0 1,-1-1-1,1 0 0,0 0 0,-1-1 0,1-1 0,12 0 0,-22 0-25,13 0 27,0-1 0,-1-1 0,1 0 0,-1 0 0,1-2 0,21-7 0,-13 3 2,23-7 31,-1-1 1,67-38-1,-87 42-31,-1-2 0,-1-1 0,0 0 0,26-27-1,-39 34 87,-5 5-74,1 0 0,-1 0 0,0-1-1,0 0 1,3-4 0,10-24-86,-15 29 54,0 0 1,0 0-1,0 0 1,-1 0-1,0 0 0,1 0 1,-1 0-1,0 0 0,0 0 1,-1-3-1,0-10-56,-2 2 50,-21-13 86,21 24-91,3 3-2,-1-1 1,1 1-1,-1-1 0,1 1 1,-1 0-1,0 0 0,1-1 1,-1 1-1,1 0 0,-1 0 1,1 0-1,-1 0 0,0-1 1,1 1-1,-1 0 0,0 0 0,1 0 1,-1 0-1,1 0 0,-1 1 1,0-1-1,1 0 0,-1 0 1,1 0-1,-1 0 0,1 1 1,-1-1-1,0 0 0,1 1 1,-1-1-1,0 1-5,-5 2-14,0 0 11,-1 0 1,1 1-1,0-1 0,0 2 0,-6 4 0,6-3-58,-1 0 31,0 1 1,0 0-1,0 1 0,1-1 0,0 1 0,1 1 1,-7 12-1,-4 28-80,15-47 116,1 0 1,0 0-1,0 0 1,0-1-1,0 1 1,1 0-1,-1 0 1,0 0-1,1-1 1,-1 1-1,1 0 1,0-1-1,-1 1 1,1 0-1,0-1 1,0 1-1,0-1 1,0 1-1,0-1 1,1 0-1,-1 1 1,0-1-1,1 0 1,-1 0-1,0 0 1,1 0-1,0 0 1,-1 0-1,1 0 1,-1-1-1,4 2 1,-1-3 24,0-1 0,0 1 0,0-1 0,0 0 0,0 0 0,0 0 1,3-3-1,7-3 161,-9 6-134,-4 1-46,-1 1 1,1 0 0,0 0-1,-1-1 1,1 1-1,-1 0 1,1-1 0,0 1-1,-1-1 1,1 1-1,-1-1 1,1 1 0,-1-1-1,1 1 1,-1-1-1,0 0 1,1 1 0,-1-1-1,1 1 1,-1-1-1,0-1 1,3-3-4,0 1-26,0-1 0,1 1 0,-1 0 0,7-5 0,-6 5-21,-1 1-78,-3 3-122,0 0 80,3 0 26,-2 0 135,0 0 1,1 1-1,-1-1 1,1 0-1,-1 0 1,0 1-1,0-1 1,1 1 0,-1-1-1,0 1 1,0 0-1,1 0 1,-1-1-1,0 1 1,0 0-1,0 0 1,0 0-1,0 0 1,0 0-1,0 0 1,-1 0-1,2 2 1,1 4-7,2 0-43,9-5-28,-10-2 63,7 1 73,-1-1 0,1-1-1,0 0 1,0 0 0,-1-1-1,1 0 1,-1-1 0,13-4-1,122-75 202,-141 79-255,-1 1-1,1-1 1,0 0-1,-1 0 1,4-4-1,-6 5-3,0 0 1,0 0-1,0 1 0,0-1 1,0 0-1,0 0 0,0 0 1,-1 0-1,1 0 0,-1 0 1,1 0-1,-1 0 0,0 0 1,0-2-1,0-108-173,0 106 165,-1 0-1,0 0 1,0-1-1,-1 1 1,-2-6-1,3 7 27,-1 0 0,1 0 0,0-1 0,-1-9-1,2-2-120,0 17 104,0 0 0,0 0 0,0 0 0,0 0 0,0 0 0,0 0 0,0 0 0,0 0 0,0-1 0,0 1 0,0 0 0,0 0 0,0 0 0,0 0 0,0 0 0,0 0 0,0 0 0,0 0 1,0 0-1,0 0 0,0-1 0,0 1 0,0 0 0,0 0 0,0 0 0,-1 0 0,1 0 0,0 0 0,0 0 0,0 0 0,0 0 0,0 0 0,0 0 0,0 0 0,0 0 0,0 0 0,0-1 0,0 1 0,0 0 0,-1 0 0,1 0 0,0 0 0,0 0 0,0 0 0,0 0 0,0 0 0,0 0 1,0 0-1,0 0 0,0 0 0,0 0 0,-1 0 0,1 0 0,0 0 0,0 0 0,0 1 0,-7-2-153,9 2 33,-1-1 119,-1 1 0,1-1 0,-1 1 0,1 0 0,0-1 0,-1 1 0,1 0 0,-1 0 0,1-1 0,-1 1 0,0 0 0,1 0 0,-1 0 0,0-1-1,0 1 1,1 0 0,-1 0 0,0 0 0,0 0 0,0 0 0,0-1 0,0 3 0,0 259 728,-1-257-714,1 0-1,0 0 0,0 1 0,1-1 0,-1 0 0,1 0 0,0 0 0,1 0 0,-1 0 1,1 0-1,0 0 0,0 0 0,1-1 0,-1 1 0,1-1 0,0 0 0,0 0 0,4 4 0,-1-2 2,0 0 0,1-1-1,-1 1 1,1-2-1,13 9 1,-16-12-9,0 1 1,0-1-1,0 1 0,0-1 1,0-1-1,0 1 1,0 0-1,0-1 1,0 0-1,0 0 0,0 0 1,0-1-1,4 0 1,6-2-26,-1-1 0,25-12 0,-21 9 13,48-25 1,-48 23 25,32-13 1,-44 21 16,-1-1-1,1 0 1,-1 0 0,0 0 0,0 0 0,7-6 0,-9 7-33,-1 0 0,0 0 1,0-1-1,0 1 0,1-1 0,-1 1 1,0-1-1,-1 1 0,1-1 1,0 0-1,0 1 0,-1-1 0,1 0 1,-1 0-1,1 1 0,-1-1 1,0 0-1,0-3 0,0 4 3,0 1 1,0-1-1,0 0 0,0 1 0,0-1 1,0 0-1,-1 0 0,1 1 0,0-1 1,0 0-1,-1 1 0,1-1 0,-1 0 1,1 1-1,0-1 0,-1 1 0,1-1 1,-1 1-1,1-1 0,-1 1 0,0-1 1,1 1-1,-1 0 0,1-1 0,-1 1 0,0 0 1,1-1-1,-1 1 0,0 0 0,0 0 1,1-1-1,-1 1 0,-1 0 0,-4 0 39,1-1 0,-1 1-1,-10 1 1,0 0-11,14-1-43,0 0 1,1 0-1,-1 0 0,0 1 1,0-1-1,1 1 1,-1-1-1,1 1 0,-1 0 1,0-1-1,1 1 1,-1 0-1,-1 1 0,-5 3-102,3-2 68,4-3 31,1 0 0,-1 1 0,0-1 1,1 0-1,-1 1 0,0-1 0,1 0 0,-1 1 0,1-1 1,-1 1-1,1-1 0,-1 1 0,1-1 0,-1 1 0,1-1 1,-1 1-1,1 0 0,0-1 0,-1 1 0,1 0 0,-1 0 1,-1 5-54,-3 1-9,4-7 71,1 1 0,-1 0 0,0-1 1,1 1-1,-1 0 0,1 0 0,-1 0 0,1 0 0,-1 0 0,1 0 0,0-1 1,-1 1-1,1 0 0,0 0 0,0 0 0,0 0 0,-1 0 0,1 0 0,0 0 1,0 0-1,1 0 0,-1 0 0,0 0 0,0 0 0,0 0 0,1 1 0,2 3 13,-1-1 0,1 0 0,0 0 0,0-1 0,1 1 0,4 4 0,-6-6 40,0-1 0,1 1 1,-1 0-1,0-1 0,0 1 0,1-1 1,-1 0-1,1 0 0,-1 0 0,1 0 0,0 0 1,-1 0-1,4-1 0,-4 0-40,1 0 0,-1 0 0,0-1 0,1 1 0,-1-1 0,0 1 0,1-1 0,-1 0 0,0 0-1,4-2 1,17-8-271,4 0 188,-26 11 74,0 0-1,0 0 0,0 0 0,0-1 0,0 1 0,0 0 0,0-1 0,0 1 0,-1-1 0,1 1 1,0-1-1,0 1 0,0-1 0,-1 0 0,1 1 0,0-1 0,0 0 0,0-1 0,4-4-31,9 1-10,-11 2 28,1 0 0,0 0 0,0 0 0,-1 0 0,4-5 0,0 1-7,17-19-92,-20 24 60,1-1 9,-3 3 25,-1-1 1,1 1-1,-1-1 0,1 1 0,-1 0 1,1 0-1,0-1 0,-1 1 0,1 0 1,0 0-1,-1 1 0,1-1 0,-1 0 0,1 0 1,0 1-1,2 0 0,2 10-156,7-2 91,-4 4 102,-7-10-5,0 0-1,0 0 1,0 0 0,1 0 0,-1 0-1,1 0 1,-1-1 0,7 5 0,-4-3 17,1 0 0,-1 1 1,0-1-1,0 1 0,0 0 1,0 0-1,5 10 0,-6-9-7,1 0 1,0 0-1,10 11 0,-13-16 17,0 1 1,0 0 0,0-1-1,1 1 1,-1-1-1,0 0 1,0 0 0,1 0-1,-1 0 1,1 0-1,-1 0 1,1-1 0,-1 1-1,5 0 1,2-2 167,-7-4-52,4-11 197,5-9-256,-8 18-94,0 1-1,0-1 0,1 1 0,0 0 0,0 0 0,0 0 0,1 1 0,0-1 0,10-7 0,-1 1 46,2 0-1,18-11 0,-11 10-115,-12 6-737,0 0 1,1 0 0,16-5-1,-21 10 467,-1 1-1,0 0 1,1 0-1,0 1 0,9 0 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99 1056,'0'0'357,"3"-2"-229,7-9-16,-7 8 70,-3 0-33,0 0-67,1 1-53,-1 0-1,0 0 1,0 0-1,0 0 0,0 0 1,-1 0-1,1 1 0,0-1 1,-1 0-1,-1-3 1,-4 0 149,5 5-168,1 0 0,-1 0-1,1-1 1,-1 1 0,1 0 0,0-1-1,-1 1 1,1 0 0,-1-1 0,1 1-1,0 0 1,-1-1 0,1 1 0,0-1-1,0 1 1,-1-1 0,1 1 0,0-1-1,0 1 1,0-1 0,0 1 0,-1-1-1,1 1 1,0-1 0,0 1 0,0-1-1,0 1 1,0-1 0,0 1 0,0-1-1,1 0 1,-1-1 10,-1 1 0,1 0 0,0-1 0,0 1 0,-1 0 0,1-1-1,-1 1 1,1 0 0,-1 0 0,0 0 0,0-1 0,1 1 0,-1 0 0,0 0-1,0 0 1,0 0 0,0 0 0,0 0 0,0 0 0,0 1 0,0-1 0,-1 0-1,1 1 1,0-1 0,0 1 0,-3-2 0,0 1 14,-6-2 67,-2 3-78,0-1 31,-1 1 1,1 1-1,-16 2 0,19-1-33,0 1 0,0 1 0,0 0 0,1 0 0,-14 9 0,-38 32-64,36-25 14,22-18 27,-89 76-39,84-71 103,0 1 0,0 0 0,1 1 0,0-1 0,1 1 0,-1 1 0,2-1 0,0 1 1,-5 12-1,2-2 16,-3 5 196,-10 43 1,3 14-328,16-75 30,0 1 1,1 0 0,0-1-1,0 1 1,0 0 0,1 0-1,1-1 1,-1 1 0,1-1-1,5 15 1,-4-3 181,-3-18-148,0 1-1,0-1 1,0 1 0,0-1 0,0 1 0,1-1-1,-1 0 1,0 1 0,2 1 0,3 6 3,-4-8-14,0 1-1,0-1 1,0 1 0,-1-1 0,1 1-1,0-1 1,-1 1 0,1 0 0,-1-1-1,1 1 1,-1 0 0,0-1 0,0 3 0,0-3 5,0 0 1,0-1-1,0 1 1,0 0-1,1 0 1,-1 0-1,0-1 1,0 1-1,0 0 1,1 0-1,-1-1 1,0 1-1,1 0 1,-1-1-1,0 1 1,1 0-1,-1-1 1,1 1-1,-1-1 1,1 1-1,0-1 1,-1 1-1,1-1 1,0 1-1,0 0 0,-1-1 0,1 0 0,-1 1 0,1-1 0,-1 0 0,1 1 0,-1-1 0,1 1 0,-1-1 0,0 1-1,1-1 1,-1 1 0,0-1 0,0 1 0,1-1 0,-1 1 0,0-1 0,0 1 0,0 0 0,1-1 0,-1 1 0,0-1 0,0 2 0,0 1 43,0-3-86,0 0 17,0 0 22,1 0 0,0 0-1,-1 0 1,1 0 0,-1 0 0,1 0 0,0 0 0,-1 0-1,1 0 1,0 0 0,-1-1 0,1 1 0,-1 0 0,1 0-1,-1-1 1,1 1 0,-1 0 0,1-1 0,-1 1 0,1 0-1,-1-1 1,1 1 0,-1-1 0,1 1 0,-1-1 0,1 0-1,0-18 55,-1 9 188,0 0-313,0 7 23,0 3 105,0-3-63,0-2-122,0 12-101,0 10-20,0-15 240,0 0 0,1-1 0,-1 1-1,0 0 1,1-1 0,-1 1 0,1 0 0,-1-1-1,1 1 1,0 0 0,0-1 0,0 1 0,1 1-1,3 5 12,14 27-152,-12-23 96,-3-6 58,0 0 0,0 0 1,0 0-1,8 8 0,0-4 15,-6-5-34,0 1 1,0 0-1,-1 0 1,7 10-1,1 4-34,-1-3 2,0 0 0,16 38 0,-17-29 140,-7-18-62,0 0 1,-1 0 0,-1 0 0,1 1-1,-1-1 1,-1 0 0,1 1-1,-1-1 1,-1 12 0,1 0 27,-2-1 1,0 1-1,-1-1 1,-1 1-1,-7 27 1,-3-7-39,8-22-14,-1 0-1,0 0 1,-2-1 0,0 0 0,-12 19 0,-47 87 65,55-99-87,-23 58-253,32-77 272,0 1 1,1-1-1,0 1 0,0 0 1,1-1-1,-1 1 0,1 0 1,0 0-1,1 0 0,0 0 1,0 0-1,0 0 0,0 0 1,3 9-1,-2-11 8,0 0 0,1 0 0,0 0 1,0 0-1,0-1 0,0 1 0,0 0 1,1-1-1,0 0 0,-1 0 0,1 1 0,7 4 1,-6-6 4,0 0 1,0 0 0,0 0 0,1 0 0,-1-1-1,1 1 1,-1-1 0,1 0 0,0-1-1,-1 1 1,1-1 0,5 0 0,11 1 133,34 6 0,-19-1-142,29-4-224,-64-2 210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2560,'0'0'832,"0"0"-517,0 0 26,0 0 582,0-3-97,0-2-170,0 4 244,0 1-838,-1 1 1,1-1 0,0 1-1,0-1 1,-1 1 0,1-1-1,0 1 1,-1-1 0,1 1-1,-1-1 1,1 1 0,-1-1 0,1 0-1,-1 1 1,1-1 0,-1 0-1,1 1 1,-1-1 0,1 0-1,-1 0 1,1 0 0,-1 1-1,0-1 1,1 0 0,-1 0-1,-1 0 1,0 0 481,4 0-187,3 0-272,-3-1-37,1 1-1,-1 0 1,0 0-1,1 1 1,-1-1-1,1 0 0,-1 1 1,5 1-1,1 3 46,-7-4-82,1 0 1,-1 0-1,1 0 0,-1-1 1,1 1-1,-1 0 0,1-1 0,0 1 1,-1-1-1,1 1 0,0-1 0,0 0 1,1 0-1,161 0-640,-164 0-491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3232,'0'0'1184,"0"0"-896,0 16-96,0-16 1088,17 16-736,-1-16 896,0 0-800,17 0 352,0 0-544,-17-16-64,17 16-224,0-16 32,0-1-96,-17 17 160,0 0-160,-16-16-384,17 32 160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2720,'-1'5'332,"1"-4"-257,0 1 1,0 0-1,0 0 1,0-1-1,0 1 1,0 0-1,1-1 0,-1 1 1,0 0-1,1-1 1,0 3-1,16 100 672,-6-52-326,-7-15-3,-1-13-40,9 40-1,37 84 626,-46-141-900,0 0 0,1 0 0,0-1 0,7 12 1,-9-16-32,-1 0 1,1-1-1,-1 1 1,1 0-1,0-1 1,0 1-1,-1-1 1,1 0-1,0 1 1,0-1-1,0 0 1,1 0-1,-1 0 1,0-1-1,0 1 1,0 0-1,1-1 1,3 1-1,-4-1-35,0-1 0,0 1 0,1 0 0,-1-1 0,0 0 0,0 1 0,0-1 0,0 0 0,0 0 0,0 0 0,0-1 0,0 1 0,0 0 0,0-1 0,-1 1 0,1-1 0,-1 0 0,1 1 0,-1-1 0,1 0 0,1-3 0,0 0 45,22-31 479,29-59-1,1-1-214,72-68-318,-74 99 29,-48 59-58,1 0 0,0 0 0,0 1 0,0 0 0,10-6-1,-7 5-331,-1 0-1,12-11 0,-19 16 126,0 0 0,0 0-1,-1 0 1,1 0-1,0 0 1,0 1 0,0-1-1,0 0 1,1 1 0,-1-1-1,0 0 1,0 1-1,2-1 1,-1 1 57,-1 1 0,0-1 0,0 0 0,0 1 0,0 0 0,1-1 0,-1 1 0,0 0 0,0-1 0,0 1 0,0 0 0,-1 0 0,3 2 0,-3-3 148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115 410 3232,'33'49'1184,"-33"-49"-896,49 50-96,-32-34 1312,-17 17-864,0 16 800,16-16-832,-32 16 800,-1 0-800,-16-16 128,1 0-448,-1-17-96,0 17-128,0-33 224,0 0-160</inkml:trace>
  <inkml:trace contextRef="#ctx0" brushRef="#br0" timeOffset="1">181 1 5312,'-33'16'1952,"33"-16"-1504,0 16-128,-16 1 32,-1-1-256,1 1-2560,16-1 1312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0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84 116 2656,'8'-8'458,"-4"5"-339,-1 0 0,0-1 1,1 1-1,-1-1 0,2-4 0,1-6 169,0 10 140,-5 3-404,-1 1-1,1 0 1,-1 0 0,1-1 0,-1 1 0,1 0-1,-1-1 1,0 1 0,1 0 0,-1-1 0,0 1-1,1-1 1,-1 1 0,0 0 0,0-1 0,1 1-1,-1-1 1,0 1 0,0-1 0,0 1 0,1-1-1,-1 1 1,0-1 0,0 1 0,0-1 0,0 1-1,0-1 1,0 1 0,0-1 0,0 1 0,-1-2 0,1-44 3389,0 46-3407,0 0 1,0-1 0,0 1 0,0 0-1,1 0 1,-1 0 0,0 0 0,0 0-1,0 0 1,0 0 0,0 0 0,0 0-1,0 0 1,0-1 0,0 1 0,0 0-1,-1 0 1,1 0 0,0 0-1,0 0 1,0 0 0,0 0 0,0 0-1,0 0 1,0 0 0,0-1 0,0 1-1,0 0 1,0 0 0,0 0 0,0 0-1,0 0 1,0 0 0,0 0 0,0 0-1,-1 0 1,1 0 0,0 0-1,0 0 1,0 0 0,0 0 0,0 0-1,0 0 1,0 0 0,0 0 0,0 0-1,0 0 1,-1 0 0,1 0 0,0 0-1,0 0 1,0 0 0,0 0 0,0 0-1,0 0 1,0 0 0,-3 0 29,0 1 1,1 0-1,-1 0 0,1 0 1,-1 0-1,1 0 0,-1 0 1,1 0-1,0 1 1,-1-1-1,1 1 0,0 0 1,0 0-1,0 0 1,0 0-1,-1 3 0,-8 7 269,-11 20-1,16-23-209,-14 19 214,14-19-181,0-1 0,-8 15 1,13-19-119,0-1 0,0 0 0,1 0 0,-1 1 1,1-1-1,0 0 0,0 1 0,0-1 0,1 4 0,-1 6 161,0-12-151,0 0 0,0 0 0,0 1 1,0-1-1,0 0 0,0 0 0,1 1 0,-1-1 1,0 0-1,1 0 0,-1 0 0,1 0 1,-1 0-1,1 1 0,0-1 0,-1 0 1,1 0-1,0 0 0,0 0 0,-1-1 0,1 1 1,0 0-1,0 0 0,0 0 0,0-1 1,0 1-1,0 0 0,1-1 0,-1 1 1,0-1-1,0 0 0,0 1 0,0-1 0,1 0 1,-1 1-1,0-1 0,0 0 0,1 0 1,0 0-1,6-1 49,-1 0 1,0 0-1,1 0 0,-1-1 1,8-2-1,-5 1-110,94-19 142,-95 19-72,0 1 1,0-2-1,0 1 0,-1-1 1,16-10-1,1 0 174,-24 14-216,0-1 0,0 1 0,0-1 0,1 1 0,-1-1 0,0 0 0,0 1 0,0-1 0,0 0 0,0 0 1,0 0-1,0 0 0,-1 0 0,1 0 0,1-1 0,0-1-90,1 0-259,-3 6 283,0-1 1,0 1 0,0-1-1,0 0 1,1 1 0,-1-1 0,1 1-1,0-1 1,0 0 0,0 1-1,0-1 1,0 0 0,2 4-1,1-3 94,-1 1 0,1 0 0,0-1 0,8 6 0,19 16 180,-26-19-140,1-1-1,0 1 1,1-1 0,-1 0-1,1-1 1,0 0 0,14 7-1,-12-7-37,8 3 244,-1-1 0,34 7-1,-45-12-207,-1 0 0,1 0 0,0-1-1,0 0 1,0 0 0,0 0-1,0-1 1,-1 0 0,1 1 0,0-2-1,0 1 1,-1 0 0,1-1-1,-1 0 1,8-4 0,-9 4-16,-1 0-1,1 1 1,-1-1 0,0 0-1,1 0 1,-1 0 0,0 0-1,0 0 1,-1-1 0,1 1-1,0-1 1,-1 1 0,1-1-1,-1 0 1,0 1 0,0-1-1,0 0 1,0 0 0,-1 0-1,1 0 1,-1 0 0,1 1-1,-1-6 1,0 6-26,0 0 0,0 1 0,0-1 0,-1 0 1,1 1-1,0-1 0,-1 0 0,1 1 0,-1-1 0,1 0 1,-1 1-1,0-1 0,0 1 0,1-1 0,-1 1 0,-2-3 0,-4-5 51,5 5-38,0-1 0,-1 1 0,2-1 0,-1 0 1,1 0-1,-1 0 0,0-5 0,-2-9 71,-7-14-15,6 0-139,-3 3-554,8 29 449,0 0 0,0 0 0,1-1 1,-1 1-1,0 0 0,1 0 0,-1 0 0,1 0 1,-1 0-1,1 0 0,0 0 0,0 0 1,-1 0-1,1 0 0,0 0 0,2-1 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3232,'0'-17'1184,"0"17"-896,33-32-96,-33 32 1152,33 0-768,-1-17 896,1 1-832,16 16 512,1-17-672,-1 17 96,0-16-320,0 16 96,-16 0-192,-17 0-128,17 0-64,-33 0-4000,16 0 2208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8:5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1888,'14'0'613,"-14"0"-608,0 0-1,0 0 0,0 0 0,0 0 1,0 0-1,0 0 0,1 0 1,-1 0-1,0 0 0,0 0 1,0 0-1,0 0 0,0 0 1,0 0-1,0 0 0,0 0 0,0 0 1,1 0-1,-1 0 0,0 0 1,0 0-1,0 0 0,0 0 1,0 0-1,0 0 0,0 0 0,0 0 1,0 0-1,0 0 0,0 0 1,0 0-1,1 0 0,-1-1 1,0 1-1,0 0 0,0 0 1,0 0-1,0 0 0,0 0 0,0 0 1,0 0-1,0 0 0,0 0 1,0 0-1,0-1 0,0 1 1,0 0-1,0 0 0,0 0 0,0 0 1,0 0-1,0 0 0,0 0 1,0 0-1,0 0 0,0-1 1,0 1 11,0-1 0,0 1 1,0-1-1,0 1 1,0-1-1,0 1 0,0-1 1,0 1-1,0-1 1,1 1-1,-1-1 0,0 1 1,0-1-1,0 1 1,1-1-1,-1 1 0,0-1 1,1 1-1,-1 0 1,1-1-1,-1 1 0,0 0 1,1-1-1,-1 1 1,1 0-1,-1-1 0,1 1 1,-1 0-1,1 0 0,-1 0 1,1-1-1,0 1 1,24-1 1087,-11 2-925,-12-1-177,-1 0 1,1 0 0,0 0-1,-1 1 1,1-1 0,0 1-1,-1-1 1,1 1 0,0 0 0,-1-1-1,1 1 1,-1 0 0,2 1-1,6 3 9,2 1 23,-9-5-22,1 0-1,-1 0 1,0 0 0,0 0 0,1 1 0,2 2 0,-5-4-3,0 0 1,0 1-1,1-1 1,-1 1-1,0-1 1,1 0-1,-1 0 1,0 1-1,1-1 1,-1 0-1,1 0 0,-1 1 1,0-1-1,1 0 1,-1 0-1,1 0 1,-1 0-1,1 0 1,-1 0-1,1 0 1,-1 0-1,0 0 1,1 0-1,-1 0 0,1 0 1,0 0-1,4 1 29,-4 3 11,0 0 0,0 0-1,-1 0 1,1 0 0,-1 0-1,0 0 1,-1 6 0,1-1 20,0-8-71,0 1 0,0 0 0,0-1 0,1 1-1,-1 0 1,0-1 0,1 1 0,0 0 0,-1-1 0,1 1 0,0-1 0,0 1 0,0-1 0,0 1 0,0-1 0,0 0 0,2 3 0,-2-4 6,-1 0 1,0 0 0,0 1 0,1-1 0,-1 0 0,0 0 0,0 0 0,1 1 0,-1-1 0,0 0 0,1 0 0,-1 0-1,0 0 1,1 0 0,-1 1 0,0-1 0,1 0 0,-1 0 0,0 0 0,1 0 0,-1 0 0,0 0 0,1 0 0,-1 0 0,1-1-1,42 1-30,-42 0 27,0 0 0,-1 0-1,1 0 1,0 0 0,-1 0 0,1 0 0,0 0 0,-1 1 0,1-1 0,-1 0 0,1 0-1,0 0 1,-1 1 0,1-1 0,-1 0 0,1 1 0,-1-1 0,1 0 0,0 1 0,-1-1-1,0 1 1,1-1 0,-1 1 0,1-1 0,-1 1 0,1 0 0,0 0 1,-1-1 1,0 1 0,1 0-1,-1-1 1,1 1 0,0-1-1,-1 1 1,1-1 0,0 1-1,-1-1 1,1 1 0,0-1-1,-1 1 1,1-1 0,0 0-1,0 0 1,-1 1 0,1-1-1,0 0 1,0 0 0,0 0-1,-1 0 1,1 0 0,0 0-1,0 0 1,1 0 0,25 0 18,-27 0-21,0 0 0,0 0 0,0 0-1,1 0 1,-1 0 0,0 0 0,0 0 0,0 0-1,0 0 1,0 0 0,0 0 0,0 0 0,0 0 0,0 0-1,0 0 1,1 0 0,-1 0 0,0 0 0,0 0-1,0 0 1,0 0 0,0 0 0,0 0 0,0 0-1,0 0 1,0 0 0,0 0 0,0 0 0,1 0 0,-1 0-1,0 0 1,0 0 0,0 0 0,0 1 0,0-1-1,0 0 1,0 0 0,0 0 0,0 0 0,0 0-1,0 0 1,0 0 0,0 0 0,0 0 0,0 0 0,0 1-1,0-1 1,0 0 0,0 0 0,0 0 0,0 0-1,0 0 1,0 0 0,0 0 0,0 0 0,0 1-1,0-1 4,0 0 0,-1 0-1,1 1 1,0-1 0,0 0-1,0 1 1,0-1-1,0 0 1,0 1 0,0-1-1,0 0 1,0 1 0,0-1-1,0 0 1,0 1-1,0-1 1,1 0 0,-1 0-1,0 1 1,0-1 0,0 0-1,0 1 1,0-1-1,1 0 1,-1 0 0,0 1-1,0-1 1,0 0-1,1 0 1,-1 0 0,0 1-1,0-1 1,1 0 0,-1 0-1,0 0 1,1 0-1,-1 1 1,0-1 0,0 0-1,1 0 1,-1 0 0,0 0-1,1 0 1,9 3 79,-10 0-194,0 8 48,0-8 80,0-3 0,0 0-59,0 0 32,0 0 102,0 0-32,0 0-75,0 0 0,0 0 58,0 0-20,0 0-65,0 0 22,0 0 63,0 0 6,0 2 27,0 165-320,0-126 191,3-36 102,-2-3-49,0-1 0,1 0 0,-1 0 0,0 1 0,0-1-1,0 1 1,0-1 0,-1 1 0,1-1 0,0 1-1,-1 0 1,1-1 0,-1 1 0,1 0 0,-1-1 0,0 1-1,1 2 1,-1-2 2,0 0 1,0 0-1,0-1 0,1 1 0,-1 0 0,0-1 0,1 1 1,0 0-1,-1-1 0,1 1 0,0-1 0,0 1 1,0-1-1,0 1 0,0-1 0,0 0 0,2 2 0,0 3 21,0 8-65,10 2 11,17 14-106,-18-18 49,-1-1 59,18 4 26,20 13 25,-46-27-7,0-1 0,0 1 0,0 0 0,0-1 0,1 1 0,-1-1 0,0 0 0,0 0-1,0 0 1,4-1 0,2 0 25,6 1 72,-11 1-92,1-1-1,-1 0 1,0 0-1,0-1 0,0 0 1,5 0-1,13-10 67,3 5 1,-17-1 20,-8 6-103,0 1 0,0-1 0,1 1 0,-1-1 0,0 1 0,1 0-1,-1-1 1,1 1 0,-1 0 0,1-1 0,-1 1 0,0 0 0,1-1 0,-1 1 0,1 0 0,-1 0 0,1 0 0,-1-1 0,1 1 0,-1 0 0,1 0 0,0 0 0,-1 0 0,1 0 0,-1 0 0,1 0 0,-1 0 0,1 0 0,17 0-16,-12 0-8,-11 0-20,3 0-76,-1 0 53,-24 0 96,27 0-33,0 0 0,-1 0 1,1 0-1,0 0 0,0 0 0,0 0 1,0 0-1,0 0 0,0 0 0,0 0 1,0 0-1,0 0 0,0 0 0,-1 0 1,1 0-1,0 0 0,0 0 0,0 0 1,0 0-1,0 0 0,0 0 0,0 0 1,0 1-1,0-1 0,0 0 0,-1 0 1,1 0-1,0 0 0,0 0 0,0 0 1,0 0-1,0 0 0,0 0 0,0 0 1,0 0-1,0 0 0,0 0 0,0 1 1,0-1-1,0 0 0,0 0 0,0 0 1,0 0-1,0 0 0,0 0 0,0 0 1,0 0-1,0 0 0,0 0 0,0 1 1,0-1-1,0 0 0,0 0 0,0 0 1,0 0-1,0 0 0,1 3-6,-1-3 6,0 0 1,0 0-1,0 0 1,0 0-1,0 0 1,0 0-1,0 0 1,0 1-1,0-1 1,1 0-1,-1 0 1,0 0-1,0 0 1,0 0 0,0 0-1,0 0 1,0 1-1,0-1 1,0 0-1,0 0 1,0 0-1,0 0 1,0 0-1,-1 0 1,1 0-1,0 1 1,0-1-1,0 0 1,0 0-1,0 0 1,0 0-1,0 0 1,0 0-1,0 0 1,0 0-1,0 0 1,0 1-1,0-1 1,-1 0-1,-15 10 33,2 1 160,14-11-193,-1 0 0,1 1-1,0-1 1,-1 0-1,1 1 1,0-1 0,-1 0-1,1 0 1,0 1-1,-1-1 1,1 0 0,-1 0-1,1 0 1,0 1-1,-1-1 1,1 0 0,-1 0-1,1 0 1,-1 0-1,1 0 1,0 0 0,-1 0-1,1 0 1,-1 0-1,1 0 1,-1 0 0,-4 1-111,0 6-23,5-7 133,0 1 1,-1-1 0,1 1-1,0-1 1,-1 0-1,1 1 1,0-1-1,-1 1 1,1-1 0,0 0-1,-1 1 1,1-1-1,-1 0 1,1 1-1,-1-1 1,1 0-1,0 0 1,-1 0 0,1 1-1,-1-1 1,1 0-1,-1 0 1,0 0-1,1 0 1,-1 0-1,1 0 1,-1 0 0,1 0-1,-1 0 1,1 0-1,-2 0 1,1 0 1,0 0 0,-1 0 0,1 0 0,0 0 0,-1 0 0,1 0 0,0 1 0,-1-1 0,1 0 0,0 1 0,0-1 0,-1 1 0,1 0 0,0-1 0,0 1 0,0 0 0,0 0 0,0 0 0,0 0 0,0 0 0,0 0 0,0 0 0,0 0 0,-1 2 0,2-2 0,0 0 0,-1 0 0,1 0 0,-1 0 0,1 0 0,-1 0 0,0-1 0,1 1 0,-1 0 0,0 0 0,1-1 0,-1 1 0,0 0 0,0-1 0,0 1 0,0 0 0,0-1 0,1 1 0,-1-1 0,0 0 0,0 1 0,0-1 0,-2 0 0,2 1 2,0-1 0,0 0 0,0 0 0,0 1 0,0-1 0,0 1 0,0-1 0,1 1 0,-1-1 0,0 1 0,0-1 0,0 1 0,0 0 0,1 0 0,-1-1 0,0 1 0,1 0 0,-1 0 0,0 0 0,1 0 0,-1 0 0,1 0 0,-1 1 0,0-1-6,0 1-1,0-1 1,0 0 0,0 1 0,-1-1-1,1 0 1,-1 0 0,1 0 0,0 0-1,-1 0 1,0 0 0,1-1 0,-4 2 0,4-1 2,-1-1 1,0 1-1,1 0 1,-1 0-1,1 0 1,-1 0-1,1 0 1,-1 0-1,1 0 1,0 0-1,0 0 1,-1 1-1,-1 2 1,-2 9 1,-2-8 0,7-5 0,-1 0 0,1 1 0,-1-1 0,1 0 0,-1 0 0,1 1 0,0-1 0,-1 0 0,1 1 0,0-1 0,-1 1 0,1-1 0,0 0 0,-1 1 0,1-1 0,0 1 0,0-1 0,0 1 0,-1-1 0,1 1 0,0-1 0,0 1 0,0-1 0,0 1 0,0-1 0,0 1 0,0-1 0,0 1 0,0-1 0,0 1 0,0 0 0,1 7-1,-1-6-2,0 0 1,0 0-1,0 1 1,0-1-1,0 0 0,-1 0 1,1 1-1,-1-1 1,0 3-1,-4 4-42,5-9 43,0 0-1,0 0 1,-1 0 0,1 0-1,0 0 1,0 0-1,0 0 1,0 1-1,0-1 1,0 0-1,0 0 1,0 0 0,0 0-1,0 0 1,0 0-1,0 1 1,-1-1-1,1 0 1,0 0-1,0 0 1,0 0-1,0 0 1,0 1 0,0-1-1,0 0 1,0 0-1,1 0 1,-1 0-1,0 0 1,0 1-1,0-1 1,0 0 0,0 0-1,0 0 1,0 0-1,0 0 1,0 0-1,0 0 1,0 1-1,1-1 1,4 8-66,-4-3 42,0 0 0,0 0 0,0 0 0,-1 1 0,0-1 0,1 0 0,-3 11 0,1 11 26,1-11 15,0 0-36,3 31 0,8 3 48,-6-1 229,1-24-154,-4-15-159,0 0-1,0 0 0,0 19 1,-2-17 17,1-1 1,0 1-1,1-1 0,0 0 1,1 0-1,4 14 1,0-7 64,-2 0 0,0 1 0,3 24 0,-2-10 19,0-1-21,-1 0 0,3 49 0,-9-68-36,1 0 0,-2 1 0,-4 19 1,1-5-22,0 24 55,-6-3 235,5-2-43,-5-12 27,9-24-176,-4 11 85,-16 11 230,11-3-59,5-24-186,0 0-1,-1-1 0,0 0 1,0 0-1,-15 8 1,4-1 9,10-8-91,1 0-1,0-1 1,-1 1 0,0-1-1,0-1 1,-16 4 0,9-2 7,12-4-36,1 1-1,0-1 0,-1 0 1,1 1-1,-1-1 0,1 0 1,0 0-1,-1-1 0,1 1 0,-4-1 1,4 0-7,0 0 0,0 0 0,0 0 0,0 0 0,1-1 0,-1 1 0,0 0 0,1-1 0,-2-1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1408,'-1'-10'350,"-2"11"-137,-5 14-6,7-10-134,-2 0 599,3-2-171,0 1-320,0-3-126,0 1-1,0 0 1,0 0 0,0 0 0,0 0 0,0 0 0,0 0-1,-1 0 1,1-1 0,-2 4 0,-12 1 105,1 5-53,10-9 69,-11-2 58,12 0-212,2 0-204,2 0 38,45 0 102,-14 0 79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2976,'0'0'971,"0"0"-603,0 0-70,0 0 321,0 0-182,2 0 16,42 0 678,-39 0-1091,0 0-1,-1 0 1,1 0-1,0-1 0,0 0 1,-1 0-1,8-3 1,11-2 1,13 4 14,-26 2-37,0 0 1,-1-1-1,11-2 0,22-9 54,-27 7 42,24-5-1,4 4 58,-18-4 15,-21 8-151,1 2 0,0-1 0,-1 1 0,1-1 0,7 2 0,-1-1 102,-10 0-127,0 0 0,0 0 0,0 0 0,0 0 0,0 0-1,0 0 1,-1 0 0,1-1 0,0 1 0,0 0 0,0 0 0,0-1 0,1 0 0,2-6 157,-5 14-281,1-4-777,0-3 209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2560,'0'0'960,"0"0"-768,-16 0-32,-1 0 704,17 0-512,0 16 192,-16-16-288,16 16 96,0 1-192,-17 32 352,17-16-288,0 16 32,0-16-160,0 32 352,0-16-224,17 1-1088,-17-1 448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0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2144,'13'0'699,"-12"0"-689,-1 0 1,1 0-1,-1 0 0,0 1 1,1-1-1,-1 0 1,1 0-1,-1 0 1,0 1-1,1-1 1,-1 0-1,0 0 1,1 1-1,-1-1 1,0 0-1,0 1 1,1-1-1,-1 0 0,0 1 1,0-1-1,1 0 1,-1 1-1,0-1 1,0 1-1,0-1 1,0 1-1,6 7 26,0-1 73,-1 1 0,0 0-1,0 1 1,-1-1 0,6 18-1,-3 0 353,13 29 0,-14-38-284,-2-4-53,0 0 0,-1 1 0,1 20 1,-2-19 2,6 25 1,-6-33-96,2 1-1,-1-1 1,5 9 0,-1-3 11,11 26 99,-12-25-85,1 0 0,0 0-1,0-1 1,1 0 0,1 0-1,14 15 1,-21-26 32,0-1 1,0 1-1,0-1 0,0 1 0,0-1 1,1 0-1,-1 1 0,0-1 0,1-1 1,-1 1-1,1 0 0,4 0 0,-6-1-64,0 0 1,0 1-1,0-1 0,0 0 0,0-1 0,0 1 0,1 0 0,-1 0 0,0 0 0,0-1 0,0 1 0,0 0 0,0-1 0,0 1 1,0-1-1,0 0 0,0 1 0,0-1 0,0 0 0,-1 1 0,1-1 0,0 0 0,0 0 0,0 0 0,-1 0 0,1 0 0,-1 0 0,1 0 1,-1 0-1,1 0 0,0-2 0,1-6 86,4-9 82,3 8-101,7-7-3,-7-6-57,0 1 0,-1-1 0,6-34-1,-2 12-19,-4 15-59,1 1 0,2 0 0,1 0 0,29-50 0,-34 70 97,-1 2 0,1-1 0,10-8-1,-7 6 13,-7 8 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1824,'-17'33'672,"17"-33"-512,17 98-64,-17-65 672,16 0-448,-16 16 480,17-16-448,-17 16 544,0-16-512,-17 0 416,1-17-448,-17 17 128,17-17-320,-17 0 416,0 1-320,0-1 32,17-32-192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5824,'-16'49'2144,"16"-49"-1664,-33 17-128,33-1-128,-16 1-192,16-17-3456,0 0 1856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2560,'0'-17'960,"0"17"-768,0 0-32,16 0 896,1 0-608,-17-16 480,16 16-576,17 0 128,-1 0-320,-15 0-64,32 0-64,-16-16 96,-17 16-64,17-17 384,-17 17-224</inkml:trace>
  <inkml:trace contextRef="#ctx0" brushRef="#br0" timeOffset="1">656 0 3488,'-16'0'1280,"16"0"-992,16 0-64,17 0 0,-17 17-160,1-17 128,16 0-128,16-17 320,0 17-192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2560,'-16'-17'960,"16"17"-768,0 17-32,0-1 896,0 17-608,0 0 256,0-17-416,0 33-32,0 0-160,0 17 224,0 0-192,0-1 384,0 1-288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148 277 1472,'0'-44'475,"0"41"-455,0 0 0,0 0 1,0 0-1,0 0 1,1 0-1,-1 0 0,1 0 1,0 0-1,0 0 1,0 0-1,3-4 1,-3 5 67,0 0 0,0 0 1,0 0-1,0-1 1,-1 1-1,1 0 1,-1-1-1,1 1 1,-1 0-1,0-1 1,0-3-1,0-155 3555,0 164-3654,0 0-1,-1 0 1,1 0 0,-1 0 0,0 0 0,-2 4-1,-4 20 293,1 36 29,4-46-257,-10 149 214,-11 185 323,0-82-311,18-95-210,-6-12-15,8-107-15,-13 135 130,9-147-7,-3 81 1,2-23 37,0-3-693,8-94 171,0-1 1,0 0-1,0 1 1,-1-1-1,1 0 1,-2 5-1,-5-2-869,3-4 468,4-1 531,-1-1 0,1 1 1,0 0-1,-1 0 0,1 0 1,0 0-1,0 0 1,-1-1-1,1 1 0,0 0 1,0 0-1,0 0 1,0 2-1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3232,'0'2'93,"0"0"1,0 0-1,1-1 0,-1 1 1,0 0-1,1-1 0,-1 1 1,1 0-1,0-1 0,-1 1 1,1-1-1,0 1 0,0-1 1,0 0-1,0 1 0,0-1 1,3 2-1,-4-2-79,1-1-1,-1 1 1,1-1 0,-1 0-1,1 1 1,-1-1 0,1 0 0,-1 1-1,1-1 1,0 0 0,-1 0-1,1 0 1,-1 0 0,1 1-1,0-1 1,-1 0 0,1 0 0,0 0-1,-1 0 1,1-1 0,0 1-1,-1 0 1,1 0 0,-1 0 0,2-1-1,-2 1 15,0 0-25,0 0-1,0 0 1,0 0 0,0 0 0,1 0 0,-1 0-1,0 0 1,0 0 0,0 0 0,0 0 0,0 0 0,0 0-1,0 0 1,0 0 0,0 0 0,0 0 0,1 0-1,-1 0 1,0 0 0,0 0 0,0 0 0,0 0-1,0 0 1,0 0 0,0 0 0,0 0 0,0 0-1,0 1 1,0-1 0,0 0 0,1 0 0,-1 0-1,0 0 1,0 0 0,0 0 0,0 0 0,0 0 0,0 0-1,0 0 1,0 0 0,0 1 0,0-1 0,0 0-1,0 0 1,0 0 0,0 0 0,0 0 0,0 0-1,0 0 1,0 0 0,0 0 0,0 0 0,0 1-1,0-1 1,0 0 0,0 0 0,0 10 1524,0-24-1003,0-15-314,0 29-211,0 0 0,0 0 0,0 0 0,0 0-1,0 0 1,0 0 0,0 0 0,0-1 0,0 1 0,0 0 0,0 0 0,0 0 0,0 0-1,0 0 1,0 0 0,0 0 0,0 0 0,0 0 0,0-1 0,0 1 0,0 0-1,0 0 1,0 0 0,0 0 0,0 0 0,0 0 0,-1 0 0,1 0 0,0 0-1,0 0 1,0 0 0,0 0 0,0 0 0,0-1 0,0 1 0,0 0 0,0 0-1,0 0 1,0 0 0,0 0 0,-1 0 0,1 0 0,0 0 0,0 0 0,0 0-1,0 0 1,0 0 0,0 0 0,0 0 0,0 0 0,0 0 0,-1 0 0,1 0-1,0 0 1,0 0 0,0 0 0,-1 1-3,1-1 0,-1 0-1,0 0 1,0-1 0,1 1 0,-1 0-1,0 0 1,1 0 0,-1 0-1,0-1 1,1 1 0,-1 0 0,0-1-1,0 1 1,-4-11-7,-4 8 102,20 3-16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3488,'-14'0'1115,"14"0"-1108,0 0 1,0 0 0,0 0 0,0 0-1,0-1 1,0 1 0,0 0 0,0 0-1,0 0 1,-1 0 0,1 0 0,0 0-1,0 0 1,0 0 0,0 0 0,0 0 0,0 1-1,0-1 1,0 0 0,0 0 0,0 0-1,-1 0 1,1 0 0,0 0 0,0 0-1,0 0 1,0 0 0,0 0 0,0 0 0,0 0-1,0 0 1,0 0 0,0 0 0,0 0-1,0 0 1,0 1 0,0-1 0,0 0-1,0 0 1,0 0 0,-1 0 0,1 0-1,0 0 1,0 0 0,0 0 0,0 0 0,0 0-1,0 1 1,0-1 0,0 0 0,0 0-1,0 0 1,1 0 0,-1 0 0,0 0-1,0 0 1,-1 2 13,1 0 0,0 0 0,-1-1 0,1 1 0,-1 0 0,1-1 0,-1 1 0,0 0 0,0-1 0,-2 4-1,-2 3-20,-3 14 48,-17 22 255,1 8-41,-17 13 52,-20 71 69,37-78-227,-61 168 170,55-143-241,20-54-20,-1 0 0,-2 0 1,-18 29-1,10-29 137,14-21-74,1 1 1,-9 16-1,12-20-56,-8 14 231,11-18-283,-1-1 1,0 1-1,1 0 0,-1-1 1,0 1-1,1-1 1,-1 1-1,0-1 1,0 1-1,1-1 1,-1 1-1,0-1 1,0 0-1,0 1 0,0-1 1,0 0-1,1 0 1,-1 0-1,-1 1 1,1-1-16,1 0 0,0 0 0,0 0 1,0 0-1,0 0 0,0 0 0,0 0 1,0 0-1,0 0 0,0 0 0,0 0 1,-1 0-1,1 0 0,0 0 0,0 0 1,0 0-1,0 0 0,0 0 0,0 0 1,0 0-1,0 0 0,0 0 0,0-1 0,-1 1 1,1 0-1,0 0 0,0 0 0,0 0 1,0 0-1,0 0 0,0 0 0,0 0 1,0 0-1,0 0 0,0 0 0,0 0 1,0 0-1,0-1 0,0 1 0,0 0 1,0 0-1,0 0 0,0 0 0,0 0 0,0 0 1,0 0-1,0 0 0,0 0 0,0 0 1,0-1-1,0 1 0,0 0 0,0 0 1,0 0-1,0 0 0,0 0 0,0-5-7,0 1 0,1-1 0,-1 0-1,1 1 1,0-1 0,0 1 0,1-1 0,2-4-1,2-8-73,41-114-2169,-28 49 1008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3808,'27'-55'1227,"-21"45"-911,-1 9-147,0 1-180,-2 0 92,0 0 0,0 0 0,0 0 1,0 0-1,0 0 0,0 1 0,1-1 0,-1 1 1,0 0-1,-1 0 0,1 0 0,0 0 0,0 1 1,0-1-1,-1 1 0,1 0 0,2 2 0,0 1 46,0 1-1,0 0 1,-1 0-1,0 1 1,0-1-1,5 12 0,-9-18-125,25 56 223,26 79 0,1 46 85,-29-112-193,69 236 456,-69-222-391,0-2 262,-22-75-355,0 0-1,0 0 1,0 0 0,-1 1 0,0-1-1,-1 0 1,1 1 0,-3 8-1,-3 2 173,4-14-246,1 1 1,0-1 0,0 1 0,0-1-1,1 1 1,-2 5 0,3-9-41,-1 0-1,0 1 1,0-1-1,0 0 1,0 1-1,0-1 1,0 0-1,0 1 1,0-1-1,0 0 1,-1 1-1,1-1 1,0 0 0,0 1-1,0-1 1,0 0-1,0 0 1,0 1-1,-1-1 1,1 0-1,0 1 1,0-1-1,0 0 1,-1 0-1,1 1 1,-14 12-507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1361 4640,'-49'-17'1728,"49"17"-1344,-16-16-96,16 16 896,0 0-704,16 0-1184,0 0 352,17-17 992,0 17-320,16-32 288,0 15-352,1 1-160,-1 0-64,0-17-3424,-33 16 1856</inkml:trace>
  <inkml:trace contextRef="#ctx0" brushRef="#br0" timeOffset="1">17 82 4576,'-16'-16'1664,"16"16"-1280,16-33-96,1 33 32,-1-16-224,17 16-96,16 0-32,0-16 448,0 16-224,1 0 0,-1 0-128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33 329 4160,'-32'16'1536,"32"-16"-1216,16 0-64,17 0 128,-17 16-256,17-16 96,16 0-128,17-16 96,-17 16-128,33 0-672,-17 0 352</inkml:trace>
  <inkml:trace contextRef="#ctx0" brushRef="#br0" timeOffset="1">656 132 3552,'0'0'1312,"0"0"-992,16-16-128,-16-1 896,33 17-640,-16 0 480,15-16-576,18 16-160,15-17-128,1 17 192,-1-16-128,-16 0 256,17 16-256,-33-17-1664,-1 1 832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3072,'-33'0'1120,"33"0"-864,0 17-64,0-17 32,0 16-160,0 33 832,0-16-512,0 32 64,0 17-288,0 0 480,0-16-384,0 16-2144,16-17 1024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134 100 4736,'-27'-13'1530,"21"10"-932,6 0-369,0 3-233,0-1 0,0 1 0,0-1 0,0 1 0,0-1 0,0 1-1,0-1 1,0 1 0,0-1 0,0 1 0,0-1 0,0 1 0,-1 0 0,1-1 0,0 1 0,0-1-1,-1 1 1,1-1 0,0 1 0,0 0 0,-1-1 0,1 1 0,0 0 0,-1-1 0,1 1 0,-1 0-1,1 0 1,0-1 0,-2 1 0,-18-2 81,12 2 92,6 1-145,1-1 0,-1 0-1,1 0 1,-1 1 0,1-1 0,-1 1 0,1-1 0,0 1 0,-1 0 0,1 0 0,0-1 0,-1 1-1,1 0 1,0 0 0,0 0 0,0 0 0,0 0 0,0 1 0,0-1 0,0 0 0,0 0-1,1 1 1,-1-1 0,0 0 0,1 1 0,-1 1 0,-1 1 10,0-1 0,0 1-1,0-1 1,0 0 0,-4 4 0,4-5-42,0 1-1,-1 0 1,1 0 0,0 0 0,-2 5 0,4-7 9,-1-1 0,1 1 0,-1 0 0,1-1 1,0 1-1,0 0 0,-1-1 0,1 1 1,0 0-1,0 0 0,0-1 0,0 1 0,0 0 1,0-1-1,0 1 0,0 0 0,0 0 1,0-1-1,0 1 0,0 0 0,1-1 0,-1 1 1,0 0-1,0-1 0,1 1 0,-1 0 0,0-1 1,1 1-1,-1-1 0,1 1 0,-1-1 1,1 1-1,-1-1 0,1 1 0,0 0 0,1-1 8,0 1 0,0-1 0,-1 0-1,1 0 1,0 1 0,0-1 0,-1-1 0,1 1-1,0 0 1,0 0 0,-1-1 0,1 1-1,0-1 1,0 1 0,-1-1 0,1 0-1,-1 0 1,1 0 0,-1 0 0,1 0-1,-1 0 1,3-2 0,7-6 115,17-20 0,-18 18-78,-8 9-39,0 0 0,0 1 0,-1-1-1,1 0 1,-1 0 0,1 0 0,-1-1-1,0 1 1,0 0 0,0 0 0,0-1 0,-1 1-1,1-1 1,0-3 0,2-7 9,0 4-3,-2 8-17,-1 0-1,1 0 1,-1 0-1,0 0 0,1 0 1,-1 0-1,0 0 1,0 0-1,0 1 1,0-1-1,0 0 1,0 0-1,0 0 1,0 0-1,0 0 0,0 0 1,-1 0-1,1 0 1,0 0-1,-1 0 1,1 0-1,0 0 1,-1 0-1,1 0 1,-1 1-1,0-2 0,0 1 3,1 0-2,0 0 1,-1 0-1,1 1 1,0-1-1,-1 0 1,1 0 0,-1 0-1,1 0 1,-1 0-1,0 1 1,1-1-1,-1 0 1,0 1-1,1-1 1,-1 0-1,0 1 1,0-1 0,0 1-1,1-1 1,-1 1-1,0-1 1,0 1-1,0 0 1,0 0-1,0-1 1,0 1-1,0 0 1,0 0 0,0 0-1,0 0 1,0 0-1,0 0 1,0 0-1,0 0 1,-1 1-1,-5-1-10,6 0 6,0 0-1,0 0 1,0 0 0,0 0-1,0 0 1,1 0-1,-1 0 1,0 0 0,0 1-1,0-1 1,0 0 0,0 0-1,-1 2 1,2-2 2,-1 1 0,1 0 1,0 0-1,-1 0 0,1 0 0,0-1 1,0 1-1,-1 0 0,1 0 1,0 0-1,0 0 0,0 0 0,0 1 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2912,'14'14'923,"-9"-3"-550,-1-1-278,-2-6-9,0 0 0,-1 0 0,0 1 0,0-1 0,0 0 0,0 1 0,0-1 0,-1 0 0,0 8 0,1 3 184,2 1 0,-1-1 0,2 0 0,0 0 0,10 23 0,7 26 280,-8-19-344,2-1-1,22 44 1,-23-55-130,-5-13 32,-6-10-28,1 1-1,1-1 0,0-1 0,1 1 1,0-1-1,0 0 0,1 0 0,10 11 1,-15-18-33,-1-1 0,0 0 0,1 1 0,-1-1 0,1 0 0,-1 0 0,1 0 1,-1 0-1,1 0 0,0 0 0,0-1 0,-1 1 0,4 0 0,-4-1-22,0 0-1,1 0 1,-1-1-1,0 1 1,0 0-1,0-1 1,0 1 0,0-1-1,0 1 1,0-1-1,1 0 1,-2 1-1,1-1 1,0 0 0,0 0-1,0 0 1,0 1-1,0-1 1,-1 0-1,1 0 1,0 0 0,-1 0-1,1 0 1,-1-1-1,1 1 1,0-1-1,14-38 320,-10 23-201,10-19 0,-4 15 1,-1-1 0,-1 0 0,7-28 0,-5 14-54,25-56 1,-14 43 106,8 8-101,-15 17-135,-8 11-12,1 1-1,1 0 0,17-20 1,-20 26 13,1 0 1,-1 1-1,12-8 0,-14 11 38,-1 0 0,0 1-1,1-1 1,0 1 0,-1-1-1,1 1 1,0 0-1,-1 1 1,1-1 0,5 0-1,-6 1-13,0 1-1,0-1 0,0 1 0,0 0 0,0 0 1,3 1-1,0 0-143,-4-1 35,0-1 0,0 1 0,0 0 0,-1 0 0,1-1 0,0 1 0,-1 0 0,1 1 0,0-1 0,-1 0 0,1 0 0,-1 1 0,0-1 1,1 0-1,-1 1 0,0-1 0,0 1 0,0 0 0,1 3 0,0 0-643,-1 1 0,0 0-1,0-1 1,-1 1 0,0 10 0,0 14-1575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5408,'0'32'1984,"0"18"-1536,-16-1-128,0-17 320,16 1-416,0 0-32,16 0-96,0-17 256,1 17-160,-1-17 320,0-16-288,1 0-544,-1-16 160,1 0-3520,-1-1 1984,0-32-1088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705 639 5984,'-16'0'2208,"16"0"-1728,16 0-128,-16 17-160,0-17-192,0 0-2560,17 0 1408,-34 16-1984</inkml:trace>
  <inkml:trace contextRef="#ctx0" brushRef="#br0" timeOffset="0.5">1 49 4640,'16'0'1728,"-16"0"-1344,33 0-96,0 0 672,-17 0-576,0 0 704,17 0-640,0-16 416,0 16-512,-1-17-32,18 17-192,-18 0-640,1 0 256,16-16-3616,-16 16 2112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394 328 2304,'19'-38'1051,"-8"13"-763,-10 23-238,-1 1-14,0 0 0,0 1 0,0-1-1,0 0 1,0 1 0,1-1 0,-1 0 0,0 0-1,0 1 1,1-1 0,-1 0 0,0 1 0,1-1 0,-1 0-1,1 1 1,-1-1 0,1 1 0,-1-1 0,1 1-1,-1-1 1,1 1 0,0-1 0,-1 1 0,1 0-1,-1-1 1,2 1 0,5-4 147,-5 3-141,-1 0 1,1 0 0,-1 0 0,0-1-1,0 1 1,0-1 0,0 1 0,0-1 0,0 1-1,0-1 1,0 1 0,0-1 0,-1 0 0,1 0-1,-1 1 1,1-1 0,-1 0 0,0 0 0,0 1-1,0-1 1,0 0 0,0 0 0,0-2 0,2-16 225,6 2-35,-7 16-203,0 0-1,0-1 0,0 1 1,0 0-1,0-1 1,0 1-1,-1-1 1,0 1-1,1-1 0,-1 0 1,0 1-1,0-1 1,0 1-1,0-1 1,-1 0-1,1 1 0,-1-1 1,0 1-1,-1-4 1,-1-3 94,-1-5 80,-1 0 0,-13-25 0,16 35-192,-1 0 0,0 0 0,0 1 1,0-1-1,-4-3 0,5 6-7,1 0 0,-1 0 0,0 0 0,0 0 0,1 0 0,-1 0 0,0 1 1,0-1-1,0 0 0,0 1 0,0 0 0,0-1 0,0 1 0,-3 0 0,-11 0 101,-49 2 252,57-1-324,0 0 1,0 1-1,1 0 0,-1 0 0,0 0 1,-8 5-1,-9 7 142,-24 19 1,24-17-77,10-4 2,0 1-1,1 0 0,1 0 1,0 2-1,0 0 0,1 0 1,-18 34-1,26-42-65,1 0 0,0 0 0,0 1 0,1-1 0,0 1 0,0-1 0,1 1 0,-1 0 0,2 0 0,-1 0 0,2 10 0,-1-12-21,1 0 0,0-1 0,0 1 0,1 0 0,-1 0 0,1-1 0,0 1 0,1-1 0,-1 0 0,1 0 0,0 0 0,1 0 0,-1 0 0,1 0-1,0-1 1,0 0 0,0 0 0,1 0 0,7 6 0,-1-3 9,1 0 0,-1 0 0,1-1 0,0-1 0,1 0 0,-1 0 0,24 4 0,-7-5 10,-1-1 0,1-2 0,0-1 0,36-5 0,142-27 321,-132 18-230,-40 8-83,-13 3-15,0-1 0,0-1 0,35-13 0,-5-9 74,-38 20-75,-8 5-3,0-1 0,-1 0 0,10-7-1,-9 5 30,-1 0 0,0-1 0,8-10 0,-9 10-14,-2 3-21,1 1 1,-1-1 0,-1 0 0,1 0 0,0 0-1,-1 0 1,1 0 0,-1 0 0,0-1 0,0 1-1,0-5 1,2-6 14,-2 10-7,0 1-85,0 0-1,0 0 1,0 0 0,-1 0 0,1 0-1,-1 0 1,0 0 0,0 0 0,0 0-1,0 0 1,0 0 0,-1 0 0,1 0-1,-1 0 1,0 0 0,0 0-1,0 0 1,-3-4 0,3 3-199,-1 0 0,0 1 0,-1-1 1,1 1-1,-1-1 0,1 1 0,-1 0 0,0 0 0,0 0 1,0 1-1,-1-1 0,1 1 0,-1-1 0,-7-2 0,-22-12-1607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4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2400,'0'-30'1360,"0"28"-608,0-1-160,0 1-450,0 0 1,0 0 0,1 1-1,-1-1 1,1 0-1,0 0 1,-1 1-1,1-1 1,0 0 0,0 1-1,0-1 1,0 1-1,1-1 1,1-1-1,0 0 162,-3 3-101,0 0 74,0 3-69,0-2-178,0 0 0,0 1-1,1-1 1,-1 0-1,0 1 1,1-1 0,-1 0-1,1 1 1,-1-1-1,1 0 1,1 2 0,8 18 110,18 69 207,-4-5-128,53 122 277,-67-178-376,-7-21-79,0 0 1,0-1-1,1 1 0,0 0 0,7 9 1,35 46 304,-42-58-222,0 1 0,0-1 0,1 0 0,-1-1 0,1 1 0,6 4 0,-10-8-92,1 1 0,0-1-1,0 0 1,-1 0 0,1 0 0,0 0 0,0-1-1,0 1 1,0 0 0,0-1 0,0 1 0,0-1 0,0 0-1,0 0 1,1 0 0,-1 0 0,0 0 0,0 0-1,4-1 1,13-10 246,-14 9-242,-1-1 1,1 0-1,0 1 1,-1-2-1,0 1 1,7-7 0,-4 1-5,0 0 0,8-15 0,-14 22-27,11-19 39,0-1 1,13-36-1,5-13 31,-17 46-32,-1-1-1,12-41 1,9-31-59,-19 63 5,-9 5 102,6 8-43,-5-6-112,0 15 7,-5 11 38,0 1 1,0-1-1,0 1 1,-1-1-1,1 1 0,-1-1 1,1 1-1,-1-1 1,1 1-1,-1-1 0,0 0 1,0-1-1,0 1 4,0 0-1,1 1 0,-1-1 0,0 0 1,1 1-1,-1-1 0,1 0 1,-1 1-1,1-1 0,0 1 1,-1-1-1,1 1 0,0-1 0,0 1 1,0 0-1,0-1 0,3-1 1,-4 2-24,1 1 0,-1 0 1,1-1-1,-1 1 0,1 0 1,0-1-1,-1 1 0,1 0 1,-1 0-1,1-1 0,0 1 1,-1 0-1,1 0 0,-1 0 0,1 0 1,0 0-1,-1 0 0,1 0 1,0 0-1,-1 0 0,1 0 1,-1 0-1,1 0 0,0 1 1,0-1-1,-1 0-97,3 0-1901,-3 0 576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5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 2496,'0'0'784,"0"0"-464,0-3 5,0-5 534,0 19 287,0-11-863,-3 0 58,2 0-322,0 0 0,-1 0 0,1 0 0,0 1-1,-1-1 1,1 0 0,0 1 0,-1-1 0,1 1-1,0 0 1,0-1 0,-1 1 0,1 0-1,0 0 1,0-1 0,0 1 0,0 0 0,0 0-1,0 0 1,0 1 0,1-1 0,-2 1-1,1 1-5,0-1-1,-1 0 0,1 0 0,-1 1 0,1-1 0,-1 0 0,0 0 0,0-1 0,0 1 0,-2 2 0,-9 7 5,-9 16 41,12-18-4,-7 7 42,11-6-51,0 0-1,-7 17 1,0 2 23,10-23-67,2-4 1,-1 0 0,1 0 1,0 0-1,0 1 1,1-1-1,-1 0 0,0 5 1,1-6 1,0-1-1,0 1 1,0 0 0,0 0 0,0 0 0,1 0 0,-1-1-1,0 1 1,1 0 0,-1 0 0,0 0 0,1-1-1,-1 1 1,1 0 0,0-1 0,-1 1 0,1 0 0,-1-1-1,1 1 1,0-1 0,-1 1 0,1-1 0,0 1 0,0-1-1,-1 1 1,3-1 0,0 1 5,-1 0-1,1 0 0,0 0 1,0-1-1,0 1 1,0-1-1,0 0 1,0 0-1,0 0 1,5-1-1,4 0 6,35 0 49,-24 0-100,0 1 0,45 5 0,-33 6-70,-7-6 57,-20-3 129,-1-1 1,1 1-1,-1 0 1,1 1-1,8 4 1,-13-6-51,12 5 527,-15-7-499,1 1-1,0 0 1,0 0 0,-1 0-1,1 0 1,0-1 0,0 1-1,-1 0 1,1-1 0,0 1-1,-1 0 1,1-1 0,0 1-1,-1-1 1,1 1 0,-1-1-1,1 0 1,0 0-18,-1 1 0,1-1 0,-1 1 0,0-1 0,1 1 0,-1-1 0,0 1 0,0-1 0,0 0 0,1 1 0,-1-1 0,0 1 1,0-1-1,0 0 0,0 1 0,0-1 0,0 1 0,0-1 0,0 0 0,0 1 0,0-1 0,-1 0 0,1 1 0,0-1 0,0 1 0,0-1 0,-1 1 0,1-1 0,0 1 0,-1-1 0,0 0 68,-12-21 236,-1-3-51,8 6-271,-1-1 1,-1 1-1,-1 1 0,-13-21 1,16 31-43,5 7-6,0-1 1,0 1-1,0 0 0,0-1 1,0 1-1,1-1 0,-1 1 0,0-1 1,1 0-1,-1 1 0,1-1 1,-1 0-1,1 1 0,0-1 0,0-2 1,0 1-182,-1-1 0,1 1 0,-1 0 1,1-1-1,-1 1 0,0 0 0,-2-5 1,-1-5-1235,4 13 1397,0 0 0,0-1 1,0 1-1,1 0 1,-1-1-1,0 1 0,0 0 1,0-1-1,0 1 0,1 0 1,-1 0-1,0-1 1,0 1-1,1 0 0,-1 0 1,0-1-1,1 1 0,-1 0 1,0 0-1,1 0 1,-1 0-1,0 0 0,1-1 1,-1 1-1,0 0 0,1 0 1,-1 0-1,0 0 0,1 0 1,-1 0-1,0 0 1,1 0-1,-1 0 0,0 0 1,1 0-1,-1 0 0,1 1 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441 197 2080,'14'-13'667,"-14"12"-658,0 1 1,1 0 0,-1 0 0,0 0 0,0-1 0,1 1 0,-1 0-1,0-1 1,0 1 0,0 0 0,0 0 0,0-1 0,1 1-1,-1 0 1,0-1 0,0 1 0,0 0 0,0-1 0,0 1 0,0 0-1,0-1 1,0 1 0,0 0 0,0-1 0,0 0 0,0-1 10,1-14 150,-1 16-141,0-1 0,1 1 0,-1-1 0,0 1 0,0-1 0,1 1 0,-1-1 0,0 1 0,0 0 0,1-1 0,-1 1 1,0 0-1,1-1 0,-1 1 0,1 0 0,-1-1 0,1 1 0,-1 0 0,0-1 0,1 1 0,-1 0 0,1 0 0,-1 0 0,1 0 0,-1-1 0,1 1 0,-1 0 0,1 0 0,0 0 0,-1 0-18,0 0-1,1 0 1,-1 0 0,0 0-1,0 0 1,0 0 0,0 0-1,0 0 1,0 0 0,0 0-1,0 0 1,0 0 0,0 0-1,1 0 1,-1 0 0,0 0-1,0 0 1,0 0 0,0 0-1,0 0 1,0 0 0,0 0-1,0 0 1,0 0 0,0 0-1,1 0 1,-1 0 0,0 0-1,0 0 1,0 0 0,0 0-1,0 0 1,0 0 0,0-1-1,0 1 1,0 0 0,0 0-1,0 0 1,0 0 0,0 0-1,0 0 1,0 0 0,0 0-1,0 0 1,0 0 0,0-1-1,0 1 1,0 0 0,0 0-1,0 0 1,0 0 0,0 0-1,0 0 1,0 0 0,0 0-1,0-1 1,0-5 453,1 2-256,-1-1 1,0 1 0,0 0-1,0-1 1,-1 1 0,1 0-1,-3-6 1,1 5-161,-1-1 36,1 1 1,-1-1 0,0 1 0,-1 0 0,1 0 0,-1 0 0,0 1 0,0-1 0,0 1 0,-9-7-1,3 5 9,5 1-47,-1 2 0,0-1 1,0 1-1,-9-4 0,11 6-41,0 0 0,0 0 0,1 0 0,-1 1 0,0-1 0,0 1 0,0 0 0,0 0 0,0 1 0,1-1 0,-8 2 0,-4 3-18,0 0 0,1 1-1,0 1 1,0 0 0,0 1-1,1 0 1,-14 12 0,-34 39 50,38-36-16,14-14-4,0 1 0,1 0 1,1 0-1,0 1 0,0 0 0,-7 15 0,4-2 21,1 1 1,-7 33-1,12-42-55,0 1 1,1 0-1,1 0 0,1 0 1,0 20-1,2-30 30,0 0-1,0 0 1,0 0 0,1 0 0,0 0-1,0 0 1,1-1 0,0 1-1,0-1 1,0 1 0,1-1 0,0 0-1,0-1 1,10 11 0,-6-8 67,-6-5-47,0 0-1,1 0 0,0 0 0,-1-1 1,1 1-1,0-1 0,0 0 0,0 0 1,1 0-1,-1 0 0,1 0 1,-1-1-1,1 0 0,-1 1 0,1-1 1,0-1-1,6 2 0,30-8 290,-25 4-207,-7 0-57,-1 1 0,1-1 0,0-1 0,-1 1 0,1-1 0,-1-1 0,0 1 0,10-8 0,-4 1 49,0-1 1,18-19 0,-12 11 29,-11 10-92,0 1 1,-1-1 0,0-1 0,9-13-1,-13 17-42,-1 0 1,1 0-1,-1 0 0,0 0 1,0 0-1,0-1 0,-1 1 0,0 0 1,0-11-1,-1 6 4,0-15-203,0 25 183,0 1-1,0-1 1,-1 1-1,1-1 1,0 1-1,0-1 1,0 0-1,-1 1 1,1-1-1,0 1 1,0-1-1,-1 1 1,1-1-1,0 1 1,-1 0-1,1-1 1,-1 1-1,1-1 1,-1 1-1,1 0 1,-1-1-1,1 1 1,-1 0-1,1 0 0,-1-1 1,1 1-1,-1 0 1,1 0-1,-1 0 1,1 0-1,-1 0 1,-1-1-1,0 1-508,-1 6 170,0 0 313,1 0 0,0 1 0,0-1 0,0 1 0,1-1 0,0 1 0,0 0 0,1-1 0,0 1 0,0 0 0,1-1 0,1 11 0,0-8 64,0 0-1,1-1 1,0 1 0,0-1-1,9 15 1,-10-20 34,0 1-1,1-1 0,-1 0 1,1 0-1,-1 0 1,1 0-1,0 0 0,0-1 1,0 1-1,1-1 1,-1 0-1,1 0 0,-1 0 1,1 0-1,6 2 1,-4-3-111,1 0-1,-1 0 1,0-1 0,1 0 0,-1 0 0,0 0 0,1-1 0,8-1-1,18-12-501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2304,'0'-17'864,"0"17"-672,16 0-32,1 0 960,-17 17-640,16-17 288,17 16-448,0-16 160,0 0-256,-1 0 416,1 0-352,16 0-416,-16 0 64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3648,'-33'17'1344,"33"-17"-1024,33 0-128,-16 0 192,15 16-256,1-16 256,16 0-256,0 0 160,1 0-160,-1-16 288,16 16-224,-16 0-96,1-17-64</inkml:trace>
  <inkml:trace contextRef="#ctx0" brushRef="#br0" timeOffset="1">869 328 4640,'-17'49'1728,"17"-49"-1344,0 0-96,0 0 256,0 16-352,17-16 544,-17 0-416,16-16-3168,17 16 1536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3488,'-16'0'1557,"16"3"-1274,0-1-182,0 8 200,0 0-1,-3 14 0,-14 68 138,4-15-236,-1 11 28,12-65-180,2-11-3,-6 24 0,-16 29 113,16-27-85,5-28-34,-1 0 1,0 0-1,-1 0 1,-5 14-1,6-17-19,-1-1 14,1 0 0,-1 0 0,-6 9 0,-6 1 204,13-14-188,0 0 0,0 0 0,0 0 0,1 0 0,-1 0 1,0 0-1,1 1 0,-2 3 0,2-4-24,0-1-1,0 1 1,0 0-1,-1 0 1,1-1-1,0 1 1,-1 0 0,1-1-1,-1 1 1,1-1-1,-1 0 1,0 0-1,-1 2 1,2-3-21,0 0 0,0 1-1,0-1 1,1 0 0,-1 0 0,0 0 0,0 1-1,0-1 1,1 0 0,-1 0 0,0 0-1,0 0 1,0 0 0,0-1 0,1 1 0,-1 0-1,0 0 1,0 0 0,1-1 0,-1 1 0,0 0-1,0-1 1,1 1 0,-1-1 0,0 1-1,1-1 1,-2 0 0,2 1-6,0 0 0,0 0 0,-1 0 0,1 0 0,0 0 0,0-1 0,0 1 0,0 0-1,0 0 1,0 0 0,0 0 0,0 0 0,-1 0 0,1 0 0,0 0 0,0 0 0,0-1 0,0 1 0,0 0 0,0 0 0,0 0 0,0 0 0,0 0 0,0 0-1,0 0 1,0-1 0,0 1 0,0 0 0,0 0 0,0 0 0,0 0 0,0 0 0,0 0 0,0-1 0,0 1 0,0 0 0,0 0 0,0 0 0,0 0-1,0 0 1,0 0 0,0 0 0,0-1 0,0 1 0,1 0 0,-1 0 0,0 0 0,0 0 0,0 0 0,0 0 0,0 0 0,0 0 0,0 0 0,0 0 0,1-1-1,-1 1 1,45-42-301,-38 37 216,-1-1 0,1 1 0,0 1 0,14-7 0,-15 9 49,0 0-1,0 1 0,1 0 0,-1 0 0,0 1 0,1-1 0,-1 1 0,1 1 1,-1-1-1,13 4 0,-8-1-16,0 0-1,0 1 1,0 0 0,0 1 0,0 1 0,-1-1-1,0 1 1,0 1 0,10 9 0,-19-15 51,18 12 26,-11-7-54,0-1 0,-1 1 0,14 14-1,-19-18 55,0 1 0,0 0-1,0 0 1,-1 0-1,1 0 1,0 0 0,-1 0-1,0 1 1,0-1-1,0 1 1,0-1 0,-1 0-1,1 1 1,-1 6-1,0-7 14,0 0 0,0 0 0,0 0 0,-1 0 0,1-1 0,-1 1 0,0 0 0,0 0 0,0 0 0,0-1 0,-1 1 0,1 0 0,0-1 0,-1 1 0,0-1 0,0 0 0,0 1 0,0-1 0,0 0 0,0 0 0,0 0 0,-1-1 0,-3 4 0,-3-1 22,1 1 0,-1-1 0,0 0 0,0-1 0,0 0 0,-1 0 0,1-1 0,0 0 0,-1-1 0,0 0 0,-18-1 0,21 0-34,-1 0 0,1-1 0,0 0-1,-1-1 1,1 0 0,0 0 0,0 0 0,0-1-1,0 0 1,0-1 0,-9-6 0,-20-9 54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4320,'-16'0'1600,"16"0"-1248,0 16-96,16-16-64,1 0-160,15 17 192,1-17-128,0 0 320,0 0-224,16-17 256,-16 17-256,-17 0-320,17 0 64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3712,'16'0'1408,"-16"0"-1120,33 16-64,-17-16 864,17 0-640,0-16-160,16 16-192,0 0 608,0-17-384,1 17 480,-1-16-448,-17 16-4256,1 0 2112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5312,'33'32'1952,"-33"-32"-1504,16 17-128,-16-17 320,17 16-416,-1-16 608,-16 0-448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3072,'-55'14'976,"33"-6"-587,-27 17-170,44-23-189,1 0 0,0 0 0,0 1 1,0-1-1,0 1 0,0 0 0,0 0 0,1 1 0,0-1 1,-1 1-1,-3 6 0,-3 3 51,-31 36 340,22-19-283,2 0 1,1 1-1,-13 37 1,28-65-133,-27 70 249,-23 101 0,48-162-227,-15 70 223,3 0 0,-4 101-1,3 221 118,15-340-270,4 1-1,2-1 0,23 104 1,-22-143-44,2-1 1,0 1-1,1-2 0,15 27 1,-6-22 112,1 0 0,34 36 0,-32-38-101,2-1 0,37 31-1,-35-38-183,1-2-1,31 16 1,-42-25 63,102 59-313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6400,'-33'16'2368,"33"-16"-1856,98-16-128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387 132 2720,'9'-8'636,"-7"7"-508,0 0 1,0-1-1,0 0 1,-1 1-1,1-1 1,-1 0-1,1 0 1,-1 0-1,0 0 1,1 0-1,-1 0 0,0 0 1,0 0-1,-1-1 1,1 1-1,0 0 1,-1-1-1,1 1 1,-1-4-1,0 1 179,1 3-204,-1 0 0,0-1 0,0 1-1,0-1 1,-1 1 0,1-1 0,-1 1-1,0-4 1,-10-11 196,9 15-286,1 0 1,0 0 0,-1 0-1,1 0 1,-1 0 0,1 0-1,-1 0 1,0 0 0,0 1-1,0-1 1,0 1 0,0-1-1,0 1 1,-1 0 0,1 0 0,0 0-1,-1 0 1,1 0 0,-5 0-1,0 0-23,0 0 0,0 1 0,-1 0 0,1 0 0,0 1 0,-8 1-1,-3 2-20,0 1-1,1 1 1,0 1-1,0 0 1,0 1-1,1 0 1,0 2-1,1 0 0,0 1 1,1 0-1,-14 14 1,15-11 46,0 1 0,1 0 0,0 1 0,1 1 0,-10 21 0,18-33-4,1 1 0,0 0 1,0 0-1,0 0 0,1 0 0,-1 0 0,2 0 0,-1 0 0,0 6 0,2 0 26,0 0 1,1 0 0,5 18 0,-5-21 0,1 1 1,0-1 0,0 0-1,1 0 1,0-1 0,1 1-1,0-1 1,0 0 0,1 0-1,0 0 1,13 12 0,-12-13 35,0 0 1,1 0 0,0 0-1,0-1 1,1 0 0,-1-1-1,1 0 1,0 0 0,16 5-1,0-1 103,46 12 649,-67-20-833,0-1 1,0 1-1,-1-1 1,1 0-1,0-1 0,0 1 1,0 0-1,0-1 1,-1 0-1,1 0 1,6-3-1,6-1-373,-10 4 242,0 0-1,0 1 0,9 0 1,-15 0 138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14 143 2912,'0'0'923,"-3"0"-550,-8 0 779,12 0-1138,-1 0 0,1 0 0,-1 0 0,1 0 0,-1 0 0,1 0 0,-1 0-1,1-1 1,-1 1 0,1 0 0,0 0 0,-1 0 0,1 0 0,-1-1 0,0 1 0,1 0 0,-1 0 0,1-1 0,-1 1 0,1 0 0,-1-1 0,0 1 0,1-1 0,-1 1 0,0 0 0,1-1 0,-1 1 0,0-1 0,0 1 0,1-1 0,-1 1-1,0-1 1,0 1 0,0-1 0,0 1 0,1-1 0,-1 1 0,0-1 0,0 1 0,0-1 0,0 0 0,0 1 0,-1-1 0,1 1 0,0-1 0,0 0 0,3 1 300,7 0-106,-7 0-16,0 0-48,6 0 6,-5-1-114,1 1 1,-1 0 0,1 0-1,-1 1 1,1-1 0,-1 1-1,5 1 1,2 1-4,25 10 14,-17-2-15,8-5 21,-14 0-9,-12-5-11,1 0 0,0 0-1,-1 0 1,1-1 0,-1 1-1,1 0 1,0-1 0,-1 0-1,1 1 1,0-1 0,0 0-1,-1 0 1,3 0 0,6 0 85,-6-1-108,0 1 0,0 0 0,-1 0 0,1 0 0,0 0 0,0 1 0,-1 0 0,6 1 0,4 3-35,-9-4 19,0 1 0,0 0-1,1-1 1,-1 0 0,1 0 0,-1 0 0,1-1 0,-1 1-1,1-1 1,-1 0 0,1-1 0,-1 1 0,1-1 0,5-1-1,1-1 21,-1 0 4,0 1 1,1 0 0,-1 0-1,17 0 1,1038 2 24,-1054 0-45,-1 0 0,13-2 0,15-9 93,-24 9-85,0 1 0,22 1 0,-20 0-55,33-3 0,-24-1 29,-9 0 18,0 2 0,28-1-1,838 3 734,-863-1-683,38-7 0,-39 5 10,35-2 1,5 6-14,-23 1-33,0-2 0,37-6-1,-63 5-3,20-4 9,0 2-1,1 0 1,-1 2 0,36 4-1,-10 7-11,5-4-69,74 21 22,-122-25 42,6 1 0,31 9 0,-46-12 0,-1 1 0,1 0 0,0-1 0,0 0 0,0 0 0,4 0 0,124 0 282,-115 0-250,23-2 0,5-9 0,3 8-27,-28 3 1,27-3-1,-19-1 15,-6 0 18,43-1 0,657 5-251,-702-1 246,37-7 0,-38 5 14,33-2 0,-36 5-20,-1-1 0,0-1 0,15-3 0,-17 2-15,0 1-1,1 0 1,12 1 0,0 1-30,-6 1-16,38-5 0,-30 0 12,-9 0-6,0 2 1,0 0 0,1 1-1,-1 1 1,25 2 0,-17 3-2,-10-2 17,0 0 0,25 0 1,155-3 112,-152-2-90,44-7 0,-17 1-6,-39 4-5,110-6 0,-104 10 2,-5 1-11,44-5 0,-12-7-61,4 6 44,10-6 68,3 5-10,-38 1-26,59-3 42,-70 8 2,-5 1 34,40-5 0,-34-2 71,-19 3-70,0 1 1,22-1-1,-17 4-20,-12 0-36,0-1-1,-1 0 0,1 0 0,0-1 0,12-2 1,-12-1 18,6 0 34,3 8-18,-14-3-25,0 0 0,0 0 0,1 0 0,-1 0 0,0 0 0,0-1 1,4 0-1,10 0-1430,-17 0 320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2912,'0'-33'1056,"0"33"-800,33 0-96,-17-17 416,0 17-352,17 0 192,0 0-256,16 0 224,-16 0-256,0 17 256,-1-17-256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3488,'16'0'1280,"-16"0"-992,33 17-64,-17-17 64,17 0-192,0 0 544,0 0-384,16-17-1984,0 17 896</inkml:trace>
  <inkml:trace contextRef="#ctx0" brushRef="#br0" timeOffset="1">378 0 3552,'-17'0'1312,"17"0"-992,0 17-128,0-17 0,17 0-160,16 0 416,-1 0-256,17 0 416,-16 0-352,33 0-128,-17-17-64,0 17-3936,-16 0 2112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2816,'-16'0'1056,"16"0"-832,-17 0-64,17 16 480,-16 1-384,0-1 192,16 17-288,-17 0 416,1 16-320,16 0-192,0 0-64,16 0 352,17-16-192,0 0 416,16-17-320</inkml:trace>
  <inkml:trace contextRef="#ctx0" brushRef="#br0" timeOffset="1">804 722 5632,'-33'16'2112,"33"-16"-1664,-16 17-96,16-34 416,16 17-480,-16 0-1856,16 0 832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 3808,'14'-13'1227,"-11"10"-742,-6 6-181,0 1-225,0 0-1,0 0 1,0 1 0,1-1-1,0 1 1,0 0 0,0 0-1,0 0 1,1 0 0,0 0-1,-1 7 1,-8 29 54,-37 101 217,21-66-87,-4 35 62,8-20-90,14-64-215,-17 55 3,11-46 180,9-9 63,-3-18 326,7-9-559,1 0 0,0 0 1,-1 1-1,1-1 0,0 0 0,-1 1 0,1-1 0,0 0 1,-1 0-1,1 1 0,0-1 0,0 0 0,-1 1 0,1-1 0,0 1 1,0-1-1,0 0 0,0 1 0,-1-1 0,1 1 0,0-1 0,0 1 1,0-1-1,0 0 0,0 1 0,0-1 0,0 1 0,0-96 79,0 93-128,1 0-1,-1 0 1,0 0-1,1 0 0,-1 0 1,1 0-1,0 0 1,0 0-1,0 0 0,0 0 1,0 0-1,0 1 0,0-1 1,0 0-1,1 1 1,-1-1-1,2-1 0,4-2-41,0 0-1,13-8 0,-8 5 54,-2 1-8,-6 4-14,0 1 0,-1-1 0,1 0 0,0 1 1,1 0-1,-1 0 0,0 0 0,1 1 0,-1-1 1,1 1-1,-1 0 0,1 0 0,-1 1 0,1-1 1,8 1-1,-4 0-11,1 0-24,0 0 0,-1 0 1,1 1-1,0 0 1,-1 0-1,1 1 1,-1 1-1,17 6 1,46 35-305,-64-39 358,-6-3 10,0-1 0,0 1-1,0 0 1,0 0-1,-1 0 1,1 0 0,0 0-1,-1 1 1,0-1-1,1 0 1,0 4 0,0-3 32,-1 0 0,1-1 0,-1 1 0,1 0 0,4 4 0,-5-6-27,-1-1 0,1 0 0,-1 1 0,1-1 0,-1 1 0,1 0 0,-1-1 0,1 1 0,-1-1 0,1 1 0,-1 0-1,0-1 1,1 1 0,-1 0 0,0-1 0,0 1 0,0 0 0,1 0 0,-1-1 0,0 1 0,0 0 0,0-1 0,0 2-1,-1-1 7,1 0 0,-1 0 0,0 0 0,1-1 0,-1 1 0,0 0-1,1 0 1,-1-1 0,0 1 0,0 0 0,-1 0 0,-7 6 77,8-6-73,0 1 1,0-1-1,-1 0 0,1 1 0,-1-1 1,1 0-1,-1 0 0,1 0 0,-1 0 0,1 0 1,-1 0-1,0-1 0,0 1 0,1 0 1,-1-1-1,0 0 0,0 1 0,0-1 1,1 0-1,-4 0 0,-13 2 90,-32 9 43,1-6-113,38-3-36,-17 3 46,-42 2 1,60-7 0,0-1-1,0 0 1,0 0-1,0-1 1,-10-3-1,8 1 31,10 4-63,-1 0 0,1-1 1,-1 1-1,1-1 0,0 0 1,-1 1-1,1-1 0,0 0 1,0-1-1,0 1 0,-1 0 1,1-1-1,1 1 0,-1-1 1,-3-3-1,4 5-47,0-1 0,0 0-1,0 0 1,1 0 0,-1 1 0,0-1 0,1 0-1,-1 0 1,0 0 0,1 0 0,-1 0 0,1 0-1,0 0 1,-1 0 0,1-2 0,0 2-102,0 0 0,0 0-1,1 0 1,-1-1 0,1 1 0,-1 0 0,1 0 0,-1 0 0,1 0 0,0 1-1,-1-1 1,1 0 0,0 0 0,0 0 0,1 0 0,14-16-1482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4800,'-17'-16'1792,"17"16"-1408,0-17-96,0 17 704,17 0-608,-17 0-160,32 0-128,-15 0 32,32 0-64,0-16 384,-16 16-224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33 197 3808,'-33'0'1408,"33"0"-1088,17 16-96,-1-16 384,17 0-384,0 0 128,-1 0-224,17 0 512,1 0-384</inkml:trace>
  <inkml:trace contextRef="#ctx0" brushRef="#br0" timeOffset="1">426 33 3968,'0'0'1472,"0"0"-1120,17-16-128,-1 16 256,-16 0-320,33 0 352,0 0-288,16 0 160,-16 0-224,32-17 352,-16 17-288,17 0-1664,-33 0 768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1984,'-16'0'736,"16"0"-576,0 17-32,0-17 992,0 16-640,0 17 512,0 0-576,-16 16 672,16-16-608,-17-1-96,17 18-224,0-34 32,0 17-128,17 0 608,-1-17-384,0 0 384,17-16-384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5728,'0'49'2112,"0"-49"-1632,0 17-128,17-17 288,-17 0-416,16 16 192,0-16-256,1 0 224,-1-16-256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312 143 3072,'0'0'976,"0"0"-587,2-3-63,9-8 388,-8 8-181,-3 3 70,3-2-219,8-9-32,-11 11-334,1-1-1,-1 1 1,0 0-1,1-1 1,-1 1-1,0 0 1,0-1-1,1 1 1,-1 0-1,0-1 1,0 1-1,1-1 1,-1 1-1,0 0 1,0-1-1,0 1 1,0-1-1,0 1 1,0-1-1,0 1 1,0-1-1,0 1 1,0 0-1,0-1 1,0 1-1,0-2 1,1-3 117,3 2-20,-3 2-110,-1 1-1,0 0 1,0 0 0,0 0-1,0 0 1,0 0-1,1 0 1,-1 0 0,0 0-1,0 0 1,0 0-1,0-1 1,0 1 0,0 0-1,0 0 1,0 0-1,1 0 1,-1 0 0,0 0-1,0-1 1,0 1-1,0 0 1,0 0 0,0 0-1,0 0 1,0 0-1,0-1 1,0 1 0,0 0-1,0 0 1,0 0-1,0 0 1,0-1 0,0 1-1,0 0 1,0 0-1,0 0 1,0 0 0,0 0-1,0-1 1,-1 1-1,1 0 1,0 0 0,0 0-1,0 0 1,0 0-1,0 0 1,0 0 0,0-1-1,-1 1 1,-4-9 82,1-2 10,4 10-85,0-1 0,-1 1-1,1 0 1,0 0 0,-1-1 0,0 1 0,1 0-1,-1 0 1,0 0 0,1 0 0,-1-1 0,0 1-1,0 0 1,0 0 0,0 1 0,0-1 0,0 0-1,0 0 1,-1 0 0,1 1 0,0-1 0,-2 0-1,-9-7 12,7 5-1,0-1 0,0 1 0,-1 0 0,-8-3 1,-16 0 291,20 3-233,7 2-66,0 0 0,-1 0 0,1 0 0,-1 1 0,-4-1 0,-23 6-66,18-2 11,6-2 50,0 0 0,1 1 0,-1 0 0,0 0 0,1 0 0,0 1 0,-10 5 0,10-2 40,-1 0 1,1 0 0,0 1 0,0 0 0,-5 8-1,10-13-45,-6 6 5,1 0 0,1 0 1,0 1-1,0 0 0,0 0 0,1 0 0,-4 14 0,2 3 118,2 0 0,0 1 0,1 52 0,3-74-110,0-1 0,0 0 1,1 0-1,-1 0 1,1 0-1,0 0 0,0 1 1,1-1-1,-1-1 1,1 1-1,-1 0 0,1 0 1,1-1-1,-1 1 0,3 3 1,-2-4 42,1 0 0,0 0 0,0 0 0,0 0 0,0 0 0,0-1 0,0 0 0,1 0 0,-1 0 0,1-1 1,-1 1-1,10 1 0,2-2 15,1 0 1,-1 0 0,0-2-1,1 0 1,-1-1 0,0 0-1,28-9 1,6-3-280,-45 13 183,0 0-1,1 0 0,-1-1 1,0 0-1,0 0 0,0 0 1,0 0-1,0-1 0,-1 0 1,9-7-1,-8 7 14,6-6-5,-7 7 12,0-1-1,0 0 0,0 0 1,-1 0-1,5-6 0,-6 6 0,-1 1 0,1 0 0,-1-1-1,0 1 1,0-1 0,0 0-1,-1 1 1,1-1 0,-1 0 0,1 1-1,-1-1 1,0-5 0,-3-34-210,3 41 182,0 0 0,0 0-1,-1 0 1,1 0 0,0 0-1,0 0 1,-1 0 0,1 0 0,-1 0-1,1 0 1,-1 0 0,1 1 0,-2-2-1,-2 3-250,-2 7-51,1 0 217,4-6 106,0-1 0,0 1-1,0-1 1,0 1 0,1-1 0,-1 1 0,0 0 0,1-1 0,-1 1 0,1 0 0,0 0 0,-1-1 0,1 1 0,0 3 0,0 4 75,0-1 0,0 1 1,1 0-1,0 0 0,0-1 0,1 1 0,0 0 1,1-1-1,4 9 0,0-2 352,14 19-1,-19-30-419,1 0 1,0 0-1,0-1 1,1 1-1,-1-1 1,1 0-1,-1 0 1,9 5-1,5 6-372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5152,'-16'-16'1888,"16"16"-1440,16 0-160,-16-16 64,0 16-256,16 0 192,17 0-192,16-17 96,-16 17-96,16 0 448,0 17-320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3904,'0'0'1440,"0"0"-1120,0 16-96,-17-16 32,34 0-192,-34 17 256,17-1-192,0-16 160,17 17-160,-17-1-64,0-16-32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4224,'0'0'1568,"0"0"-1216,49 0-96,-33 0 768,17 0-608,0 0 128,16 0-352,17-16 384,-17 16-320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4320,'0'-16'1600,"0"16"-1248,0 0-96,0 0 992,16 0-736,-16 0 288,16 0-480,1 0 96,16 0-256,-1-16 416,1 16-320,16-17 288,-16 17-288,0-16-3328,0-1 1696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3648,'-16'0'1344,"16"0"-1024,-33 49-128,17-33 832,16 17-608,-17 16 128,17-16-352,0 16 256,17-16-256,15 16 384,1-16-320,0-17-608,0 1 160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262 311 4384,'0'0'1424,"-2"0"-854,1 1-550,0-1 0,1 0 0,-1 0 0,0-1 0,0 1 0,1 0 0,-1 0 0,0 0 0,1 0 0,-1-1-1,0 1 1,1 0 0,-1 0 0,0-1 0,-3-7 278,5 18 97,-6-10-288,3 0-104,0 0-1,0 0 1,-1 0-1,1 1 1,0-1-1,-1 0 1,1 1 0,0-1-1,-1 1 1,1 0-1,0 0 1,0 0-1,0 0 1,0 0-1,0 0 1,0 1-1,0-1 1,0 1-1,0-1 1,-2 4-1,-8 8-48,1 0 0,-18 29 0,23-33 1,-39 62-80,37-58 242,0 1 0,1 0 0,-6 21 0,7-1 141,4-17-153,-4 7 25,4-20-106,1 1 0,0-1 0,0 1 0,0 0 0,0 0 1,1 0-1,0 0 0,0-1 0,0 1 0,2 6 0,-1-5 15,1-1 1,-1 0 0,1 0 0,1 0 0,-1 0-1,1 0 1,0-1 0,0 1 0,0-1-1,7 7 1,8-3 206,-15-7-212,-1-1 0,0 1 0,1 0-1,-1 0 1,0 0 0,0 0-1,0 0 1,0 0 0,0 1-1,0-1 1,2 2 0,-2-1 2,0 0 0,0-1 0,0 1 1,0-1-1,0 0 0,0 1 0,0-1 0,0 0 1,1 0-1,-1-1 0,1 1 0,-1 0 0,0-1 1,1 1-1,-1-1 0,1 0 0,-1 0 0,4 0 1,-4 0-125,-1 0-1,1 0 1,0 0 0,-1 0 0,1 0 0,-1 0 0,1-1 0,-1 1 0,1 0-1,-1-1 1,1 1 0,-1-1 0,0 0 0,1 1 0,-1-1 0,0 0 0,1 0-1,-1 0 1,0 0 0,0 0 0,0 0 0,0 0 0,2-2 0,1-1-1408,9-10-509</inkml:trace>
  <inkml:trace contextRef="#ctx0" brushRef="#br0" timeOffset="1">17 33 3488,'-17'0'1280,"17"0"-992,0 0-64,0 0 1184,0 0-800,17 0-224,-1 0-256,0-16 352,17 16-256,0-17 256,16 17-256,-33 0 0,17 0-128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3328,'-16'0'1216,"16"0"-928,0 0-96,16 0 384,-16 0-352,16 0 480,17 0-416,0-16 160,-17 16-288,33 0 416,-16-16-320,-16 16-544,15 0 128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2400,'41'27'779,"-38"-25"-746,-1-1 0,0 1 0,0 0 0,0 0 0,0 0 1,-1 0-1,1 0 0,1 2 0,84 124 978,-68-97-483,-1 2 1,22 57 0,-33-67-340,-1 1-1,3 35 1,10 78 291,-10-91-363,7 47 16,-11 60-138,-5-153 5,0 49 193,-3-1 1,-2 1-1,-19 84 0,14-97-57,-2 0 0,-1-1 0,-2 0 0,-1-1 0,-33 52 0,16-38-10,-2-2-1,-64 65 0,75-84-74,-3 2-6,-37 38 65,30-39-21,-2-1 0,-1-1 1,-47 24-1,70-42-227,-1-1 0,0 0 1,0 0-1,0-2 0,-1 0 0,0-1 0,0 0 0,0-2 0,-1 0 1,1 0-1,0-2 0,-29-1 0,-20-13-1051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2560,'17'-16'960,"-17"16"-768,16 16-32,1-16 992,-1-16-672,17 32 512,0-16-576,-1 0 256,1 0-384,16 0 64,0 0-224,1-16 576,-1 32-416,0-16-3488,-16 0 1728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3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2144,'-17'16'800,"17"-16"-608,0 33-64,0-17 704,0 1-480,17 15 704,-17 1-608,0 0 352,0 16-480,16 0-160,-16 17-96,0-17 64,0 0-64,16 0 608,-16-16-384,17 0-32,-1-17-160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1664,'-10'0'2266,"20"0"-1278,18 0-130,8 0-442,-32 13-128,-3-12-277,-1 0 0,1 0 0,-1 0-1,1 0 1,0 0 0,0-1 0,-1 1 0,1 0 0,0-1 0,0 1 0,0 0 0,0-1 0,0 1 0,1-1 0,-1 1-6,-1-1 1,1 0 0,-1 0 0,1 1-1,0-1 1,-1 0 0,1 1 0,-1-1-1,1 1 1,-1-1 0,1 0 0,-1 1-1,1-1 1,-1 1 0,1-1 0,-1 1-1,0 0 1,1-1 0,-1 1 0,0-1-1,0 1 1,1 0 0,-1-1 0,0 1-1,0 0 1,0-1 0,0 1 0,0 1-1,0 1 12,1-1-1,-1 1 1,0 0-1,1-1 1,0 1-1,-1 0 0,1-1 1,2 3-1,1 9 50,10 62 264,-10-49-282,7 26 0,10 51 12,-18-87-40,-1 4 56,-1 38 1,-2-35-27,0 9-24,0-25-40,1 0 0,0 0 0,0 0-1,1 0 1,3 14 0,-1-9-13,0 0 11,0 0 0,1 0 0,1 0 0,0 0 1,7 12-1,-10-20 38,1 0 0,0-1 0,0 1 0,0-1 1,0 0-1,1 0 0,-1 0 0,1-1 0,0 1 1,1-1-1,-1 0 0,0 0 0,1 0 0,-1-1 0,1 1 1,0-1-1,0-1 0,10 4 0,-12-5-7,1 0 0,0 1-1,-1-1 1,1 0 0,0-1 0,0 1-1,-1-1 1,1 1 0,-1-1-1,1 0 1,4-2 0,3-3 55,22-12-1,-24 12-44,4-2 52,0-1 0,-1 0 0,0-1 0,12-15 0,-18 20-51,13-20 238,-10 13 11,-1 6-58,-7 5-206,-1 1 1,0 0 0,1 0-1,-1 0 1,0-1-1,1 1 1,-1 0-1,0-1 1,1 1-1,-1 0 1,0 0-1,0-1 1,1 1 0,-1-1-1,0 1 1,0 0-1,0-1 1,0 1-1,1 0 1,-1-1-1,0 1 1,0-1-1,0 1 1,0 0 0,0-1-1,0 1 1,0-1-1,0 1 1,0-1-1,0 1 1,-1-1-1,1 2-14,0-1 1,0 1-1,0-1 0,0 1 0,0-1 0,0 1 0,-1 0 0,1-1 0,0 1 0,0-1 0,-1 1 1,1-1-1,0 0 0,-1 1 0,1-1 0,-1 1 0,1-1 0,0 1 0,-1-1 0,1 0 0,-1 1 1,1-1-1,-1 0 0,1 0 0,-1 1 0,1-1 0,-1 0 0,0 0 0,1 0 0,-1 0 0,1 0 0,-1 1 1,1-1-1,-1 0 0,0 0 0,1-1 0,-1 1 0,1 0 0,-1 0 0,1 0 0,-1 0 0,0 0 1,1-1-1,-1 1 0,1 0 0,-1 0 0,1-1 0,-1 1 0,1 0 0,0-1 0,-1 1 0,1 0 1,-1-1-1,1 1 0,0-1 0,-1 1 0,1-1 0,0 1 0,-1-1 0,1 1 0,0-1 0,0 1 1,-1-1-1,1 1 0,0-1 0,0 0 0,0 0 0,0 1-114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1396 54 1824,'2'-2'57,"-1"0"0,1 0 0,0 0 0,-1 0 0,0-1 0,1 1 0,-1 0 0,0-1 0,0 1 0,0-1 0,0 1 0,-1-1 0,1 1 0,-1-1 0,1 0 0,-1 1 0,0-1 0,0-5 0,0 5 716,-2 3-647,0 0 0,0 0-1,0 1 1,1-1 0,-1 0 0,0 1 0,0-1 0,1 1-1,-1-1 1,0 1 0,1 0 0,-3 1 0,-16 17 218,5-3-10,2-3-190,-19 25 0,-13 36 107,15-27-43,-68 79 0,-54 35 123,-101 110-219,-27 10-240,258-263 158,-350 286 857,324-269-791,48-34-115,-1 0 0,0-1 0,0 1 0,1 0 0,-1 0 0,1 0-1,-1-1 1,0 1 0,1 0 0,0 0 0,-1 0 0,1 0 0,-1 0 0,1 0 0,0 0 0,0 0 0,0 0 0,-1 1-1,1-2 20,0 3-1994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2496,'-17'0'896,"17"0"-672,-16 33-96,16-33-192,16 16 0,-16-16 448,17 16-192</inkml:trace>
  <inkml:trace contextRef="#ctx0" brushRef="#br0" timeOffset="1">34 296 3232,'-17'33'1184,"17"-33"-896,0 49-96,-16-33 608,32 1-480,-16-1-128,17 0-128,-17-16 0,16 17-32,-16-17 128,16 16-96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19 2912,'-18'-18'1056,"0"36"-800,-35 17-96,35 1 1056,-36 36-704,0-1 64,1 1-352,17 17-288,0-35 32,18 0-128,36-19 64,18 1 288,18-18-128,-1-18 480,37 0-288,-19-18 160,19-18-256,-1 1-2688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2720,'0'0'891,"-3"6"-545,0-1-303,0 1 74,1 0 1,-1 1-1,1-1 0,0 1 1,-1 13-1,-30 135 603,31-147-696,-3 21 87,-12 38-1,-28 44 194,1 15-122,-4 10-49,36-107-117,-14 39 179,-46 82-1,29-86-35,23-35-73,-25 42 208,8-24-108,23-31 20,-18 29-1,25-33-114,-5 7 62,11-18-131,0-1 0,0 1 0,0 0 0,0-1 0,0 1 0,0 0 0,0-1 0,0 1 0,0-1 0,0 0 0,0 1 0,0-1 0,0 0 0,0 0 0,0 0 0,-1 0 0,0 0 0,1 1-6,0-1-1,1 0 1,-1 0 0,0 0 0,0 0-1,0 0 1,0 0 0,1 0-1,-1-1 1,0 1 0,0 0 0,1 0-1,-1-1 1,0 1 0,0 0-1,0-2 1,0 1 6,0 0 0,1-1 0,-1 1 1,1-1-1,-1 1 0,1-1 0,0 1 0,0-1 0,0 1 0,0-1 0,0 1 1,0-2-1,1-16-15,0 1 1,2 0-1,7-30 1,21-53-183,-23 78 213,31-81 229,8 8-113,25-103-426,-33 82 6,29-62-70,-44 108 186,-16 54 35,11-17-1,5-8-117,-21 36 161,0 0-1,1 0 0,0 0 0,1 0 0,-1 0 0,1 1 0,9-8 0,-12 11 56,0 0 0,0 1-1,1-1 1,-1 1 0,1-1-1,-1 1 1,1 0-1,-1 0 1,1 0 0,0 0-1,0 1 1,-1-1 0,1 1-1,0-1 1,0 1-1,-1 0 1,1 0 0,0 0-1,0 1 1,0-1-1,4 2 1,-1 1-57,1 0 0,-1 0 0,0 0 0,-1 1 0,1 0 0,0 1 0,9 9 0,-11-9 59,0 0 0,0 0-1,0 0 1,0 1 0,-1 0 0,5 11-1,14 48 4,-19-54 19,24 66 97,12 40 85,-15-10 83,6 15-80,-7 0 43,-4-51-128,-10-41-52,-1 0 0,4 39 0,-6 18 57,2-39 40,-5-37-62,-1 0 0,0 0-1,-1 0 1,-1 0 0,1 0 0,-1 0 0,-1 0-1,-3 17 1,-1-9 119,2-11-44,1 0 0,0 1 0,-1 12 0,3-21-165,0 0 0,0 1 0,0-1 0,1 0-1,-1 0 1,0 0 0,0 0 0,0 0 0,0 0-1,0 1 1,0-1 0,0 0 0,0 0 0,0 0-1,0 0 1,0 1 0,0-1 0,0 0 0,0 0-1,0 0 1,0 0 0,0 0 0,0 1 0,0-1-1,0 0 1,0 0 0,0 0 0,0 0 0,-1 0-1,1 1 1,0-1 0,0 0 0,0 0 0,0 0-1,0 0 1,0 0 0,0 0 0,0 0 0,-1 1-1,1-1 1,0 0 0,0 0 0,0 0 0,0 0 0,0 0-1,-1 0 1,1 0 0,0 0 0,0 0 0,0 0-1,0 0 1,0 0 0,-1 0 0,-14 0-1190,-3 0 300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54 125 3904,'-53'-17'1440,"53"17"-1120,35 0-96,1 0-192,18-18-64,0 18 384,17 0-192,-17-18 0,-1 0-96,1 0 288,0 18-160,-19 0-1376,1-18 640,-18 0-2464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90 108 2976,'-53'-36'1120,"53"36"-896,0-18-32,0 18 160,0 0-224,18 0 96,0-18-128,17 18 96,19-18-128,0 18 320,-1-18-192,-17 18 448,0 0-352,0 0-2464</inkml:trace>
  <inkml:trace contextRef="#ctx0" brushRef="#br0" timeOffset="1">19 161 3904,'-18'0'1440,"18"0"-1120,18 0-96,18 0-32,17 0-160,1 0 64,0-18-64,17 18 832,-17-17-480,17-1 0,1 18-256,-1 0-4032,-17 0 2112,0-18 320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18 376 2976,'-17'0'1120,"17"18"-896,17-36-32,1 18-192,18-18-32,18 18 448,17-18-224,1 0 256,-1 18-224,-17-17 64,0 17-160,-18 0-3296,-1-18 1696,1 18 448</inkml:trace>
  <inkml:trace contextRef="#ctx0" brushRef="#br0" timeOffset="1">251 0 1888,'0'0'704,"18"0"-544,0 0-32,-18 18 480,18 0-352,-18 18 608,0 18-480,0 17 224,0 1-352,0-1 128,0 1-224,0-19 288,0 19-256,-18-18-2144,18-1 1056,0 1-1504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55 108 3712,'17'-18'1408,"1"0"-1120,36-17-64,-18 17 448,0 0-416,17 18-1376</inkml:trace>
  <inkml:trace contextRef="#ctx0" brushRef="#br0" timeOffset="1">55 341 3488,'-54'18'1280,"72"-18"-992,0 0-64,0 18-288,-1-36 0,37 18 1504,0-18-768,17 0-3520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29:5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 2720,'-10'-11'663,"11"13"-278,1-1-356,-1 1 0,0 0 0,0 0 0,0 0 0,-1 0 1,1 0-1,0 0 0,-1 1 0,1-1 0,-1 0 0,0 3 0,1 118 171,-1 103 545,-18-5 59,1-69-535,1-3-250,11-120 57,-1 0 0,-2 0 0,-12 30 0,17-52 69,0-1-1,0 1 0,-1-1 0,-6 10 0,9-16-124,1 1 0,-1 0 0,0-1-1,1 1 1,-1 0 0,0-1 0,1 1-1,-1-1 1,0 1 0,1-1 0,-1 1-1,0-1 1,0 0 0,0 1 0,0-1-1,1 0 1,-1 0 0,-1 1-1,1-2-7,0 1-1,1 0 0,-1 0 0,0-1 0,1 1 1,-1-1-1,0 1 0,1-1 0,-1 1 0,1-1 1,-1 1-1,1-1 0,-1 1 0,1-1 0,-1 0 1,1 1-1,-1-1 0,1 0 0,0 1 0,-1-1 1,1 0-1,0 1 0,0-1 0,-1-1 0,0-8 31,-1 1 0,1-1 0,1 0 0,0 1 0,0-1 0,1 0 0,2-12 0,8-33 212,17-56 0,-1 9-58,12-134-316,-28 147-284,31-117 0,-34 181 173,12-29-1,-16 46 116,0-1 0,1 1 0,0 0 0,0 0 1,0 0-1,8-7 0,-13 15 112,0 0 0,0 0 0,0 0 0,0-1 0,0 1 0,0 0 0,0 0 0,1 0 0,-1 0 0,0 0 0,0 0 0,0 0-1,0 0 1,0-1 0,0 1 0,0 0 0,0 0 0,1 0 0,-1 0 0,0 0 0,0 0 0,0 0 0,0 0 0,0 0 0,0 0 0,1 0 0,-1 0 0,0 0 0,0 0 0,0 0 0,0 0 0,0 0 0,1 0 0,-1 0 0,0 0 0,0 0 0,0 0 0,0 0 0,0 0 0,0 0 0,1 0 0,-1 0 0,0 0 0,0 1 0,0-1 0,0 0 0,0 0 0,0 0 0,0 0 0,0 0 0,1 0 0,-1 0 0,0 0 0,0 1 0,0-1-1,0 0 1,5 6 10,0 0 0,-1 0 0,0 0 0,0 1 0,0-1 0,-1 1 0,4 9 0,6 18 92,-1 1 0,13 69 0,-16-62 97,1 1 1,25 65-1,-17-63-128,33 89 80,-28-47 55,2-21 17,-14-40 167,-2 1 0,12 54-1,-20-73-227,1 0 0,-2 1 0,0 13 0,0 5-43,0-27-133,-2 27-919,2-26 879,0-1 0,0 1 0,-1 0 0,1 0 0,0 0 1,0-1-1,0 1 0,-1 0 0,1 0 0,-1-1 0,1 1 0,0 0 0,-1-1 0,1 1 0,-1 0 0,1-1 0,-1 1 0,0-1 0,1 1 0,-1-1 0,1 1 0,-1-1 0,0 1 0,0-1 1,1 0-1,-1 1 0,0-1 0,0 0 0,-1 1 0,1-2-211,-1 1 1,1 0-1,0-1 1,0 0-1,-1 1 0,1-1 1,0 0-1,0 1 1,0-1-1,0 0 1,0 0-1,0 0 0,-2-2 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0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54 108 4384,'-54'0'1632,"72"0"-1248,0-18-128,0 18-480,0 0 64,17-18-32,1 0 128,18 0 704,0 0-384,-1 0-640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3648,'-17'-36'1344,"17"36"-1024,0-18-128,17 0 64,-17 18-192,18 0-384,0 0 192,0-18 448,0 18-160,0 0 576,0 18-416,0-18-1184</inkml:trace>
  <inkml:trace contextRef="#ctx0" brushRef="#br0" timeOffset="1">1 215 3968,'0'0'1472,"17"0"-1120,1 0-128,0 0 96,36 0-224,0-18 896,-1 18-576,19-18-1504,17 18 576,-35-18-2944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0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536 143 2144,'1'-2'61,"-1"0"0,0 0 0,1 0 0,-1 0 0,1 0 0,0 0-1,-1 0 1,1 0 0,0 0 0,0 0 0,0 0 0,1 0 0,-1 1 0,0-1 0,1 0 0,-1 1 0,3-2 0,10-15 250,-8 6-196,-5 9-101,0 1 1,0-1-1,0 1 1,1-1-1,-1 1 1,1 0-1,0-1 1,2-1-1,-1 0 11,1 0-1,-1 0 0,-1-1 1,5-8-1,7-8 110,-12 19-59,-4 1 0,0 2-64,0-1 0,0 0 0,0 1 1,0-1-1,0 1 0,0 0 1,0 0-1,0-1 0,1 1 0,-1 1 1,0-1-1,-3 2 0,-3 3 19,-2 2-65,0 0 0,0 0 0,1 1 0,1 0 0,-10 13 0,11-14-1,-115 135-97,-21 48-246,86-125 228,-11 17 446,14-15-55,52-65-230,-9 9 48,0 1 0,2 0 0,-14 22 0,21-30-47,-1 1 1,1-1-1,0 1 0,1 0 1,-1 0-1,1 0 0,0 0 0,1 0 1,-1 0-1,1 0 0,0 0 1,1 0-1,1 6 0,0-3-8,0 0-1,1 0 0,0 0 1,0 0-1,1 0 1,6 10-1,35 46-54,-13-21 39,158 216-121,-134-192 86,112 102 1,-128-136 110,-16-14 0,0 1-1,40 47 1,-43-39-8,-2 1 0,16 36 0,-32-59-8,0-1 1,0 1-1,-1 0 1,0 0-1,0-1 1,-1 1 0,0 1-1,0-1 1,0 0-1,-1 0 1,-2 14-1,2-16-23,-1 0 0,0-1 1,-1 1-1,1-1 0,-1 1 0,0-1 0,0 0 0,-1 0 1,1 0-1,-1 0 0,0 0 0,0 0 0,0-1 0,0 1 1,-1-1-1,1 0 0,-1 0 0,-7 4 0,3-2-36,0-1 0,0 0 0,0 0 0,-1-1 0,1 0 0,-1-1 0,0 0 0,0 0 0,0-1-1,0 0 1,0 0 0,0-1 0,0-1 0,0 1 0,0-1 0,0-1 0,0 0 0,-10-3 0,3-2 34,0 0 0,0-1 0,1 0 1,0-2-1,-27-21 0,37 27-16,-28-25 68,32 27-75,-1 0 0,0 0-1,0 0 1,0 1 0,0-1-1,0 1 1,0 0 0,0-1-1,-1 1 1,1 0 0,0 0-1,-1 0 1,1 1 0,-1-1 0,-4 0-1,5 1-6,0 0 0,0 1 1,0-1-1,-1 1 0,1-1 0,0 1 0,0 0 0,0 0 0,0 0 1,0 0-1,1 0 0,-1 0 0,0 1 0,0-1 0,1 1 0,-3 2 1,2-2-1,0 0 0,0 1 0,0 0 0,1-1 0,-1 1 1,1 0-1,-1 0 0,1 0 0,0 0 0,0 0 0,1 0 1,-1 0-1,0 0 0,1 0 0,0 0 0,0 0 0,0 1 1,1 4-1,-1 3-14,0 9 8,1-1 0,1 0-1,1 1 1,1-1 0,0 0 0,11 26 0,-4-19 35,1-1-1,1 0 1,32 45 0,-26-42-60,-2 0 1,-1 1-1,19 44 0,-6-1 80,26 68 453,-41-100 54,13 69 1,27 228 459,-43-215-498,-4 159 0,-8-222-378,4 29 219,-2-74-440,1-1 0,1 1 0,0-1 0,6 17 0,-7-24-22,1 0 0,-1 0 0,1-1 0,1 1-1,-1-1 1,1 0 0,0 0 0,0 0 0,0 0 0,9 6 0,-7-7-54,0 0 0,0-1 0,0 1 0,1-1 0,-1-1 0,1 1 0,0-1 0,-1 0 0,1-1 0,0 1 0,10-1 0,115 2-2832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2976,'-16'33'1120,"16"-33"-896,16 17-32,-16-1 864,0-16-608,0 16-96,0 1-224,16-17 160,1 16-160,-17-16-960,16 17 448</inkml:trace>
  <inkml:trace contextRef="#ctx0" brushRef="#br0" timeOffset="1">82 312 4224,'-16'49'1568,"16"-49"-1216,0 33-96,0-33 352,16 16-384,-16-16 64,0 17-192,17-17 352,-17 16-224,0-16-1440,0 0 640</inkml:trace>
  <inkml:trace contextRef="#ctx0" brushRef="#br0" timeOffset="2">33 672 2496,'-16'33'896,"16"-33"-672,33 17-96,-33-17 224,0 0-224,16 16 384,-16-16-288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464 324 2976,'0'-30'971,"0"30"-957,0 0 0,0-1 0,0 1 0,0 0 0,0-1 0,0 1 1,0 0-1,0-1 0,0 1 0,0-1 0,0 1 0,0 0 1,0-1-1,0 1 0,-1 0 0,1-1 0,0 1 0,0 0 0,0-1 1,0 1-1,-1 0 0,1 0 0,0-1 0,0 1 0,-1-1 1,-1 0 8,1-1 0,-1 0 0,1 0 1,0-1-1,-1 1 0,1 0 1,0 0-1,0-1 0,1 1 0,-1 0 1,0-1-1,1 1 0,-1-4 1,0-39 338,2 20-298,-1 19-66,-1-1 0,1 0 0,-1 1 0,-1-1 1,1 1-1,-1-1 0,0 1 0,-4-7 1,-8-9 1034,13 21-986,1 1 0,-1-1 0,0 0 0,1 1 0,-1-1 0,1 0 0,-1 0 0,1 1 0,0-1 0,-1 0 0,1 0 0,0 0 0,0 0 0,-1 0 0,1 0 0,0 1 0,0-1 0,0 0 0,0-1 0,-3-4 427,-9-6-218,6 9-37,2 3-164,1-1-34,0 1-1,1 0 1,-1 0-1,0 1 1,1-1-1,-1 0 1,1 1 0,-5 1-1,-3 3 20,0 1 0,1 1 0,-10 8 0,7 6 24,5-13-22,0 1 0,-10 8-1,-18 20 21,-66 110 27,59-82 67,31-47-118,1 1 1,1 0-1,1 0 1,-7 25-1,3-10 22,6-19-45,1 1 1,-5 29 0,9-37-21,1 0-1,0-1 1,0 1 0,1 0 0,0 0 0,0-1-1,0 1 1,1-1 0,1 1 0,-1-1 0,7 13-1,2 5 15,-2 1 21,-5-14-8,0 0 1,1-1-1,0 1 1,1-1-1,0 0 1,14 19-1,-14-24-2,93 107 216,-92-106-211,1 0 0,0-1 0,0 0 0,1-1 0,0 1 0,0-2 0,18 8 0,-10-7-9,1 1 1,-1-2 0,24 3 0,-20-6 24,-1-1 0,0-1 0,0 0 0,1-2 0,30-7 0,-43 9-21,44-13 74,-2-2 0,93-43 0,-140 58-93,17-9 20,0-1 0,-1-1-1,0-1 1,20-18 0,26-17 168,-58 44-162,0-1 0,0 0-1,0-1 1,0 1 0,-1-1-1,0 0 1,0-1 0,-1 1-1,0-1 1,6-11 0,0 2 5,-2-1 1,0 0 0,-1 0-1,-1-1 1,0 0 0,-1-1-1,3-20 1,-7 9 257,-1-44 1,-1 38-195,-1 12-81,0-1 0,-1 1 0,-2 0 0,0 0-1,-2 0 1,-1 0 0,0 1 0,-18-35 0,20 48 19,-1 1 0,-1 0 1,1 0-1,-1 0 0,-1 1 1,0 0-1,0 1 0,0 0 0,-1 0 1,0 0-1,-1 1 0,-12-6 1,-15-5 49,-1 1 0,-41-11 1,45 16-118,-92-19 145,112 27-149,12 3 33,-1-1-18,-1 0-1,0 0 0,0 1 0,1-1 1,-1 1-1,0 0 0,0 0 1,0 0-1,0 0 0,0 1 1,1 0-1,-7 1 0,1 4-46,8-5 52,-1 0 1,0 0 0,1 0-1,-1 0 1,0 0-1,1-1 1,-1 1 0,0 0-1,0-1 1,0 0 0,0 1-1,1-1 1,-3 0 0,3 0 3,0 0 1,1 0-1,-1 0 1,1 0-1,-1-1 1,1 1-1,-1 0 0,0 0 1,1 1-1,-1-1 1,1 0-1,-1 0 1,1 0-1,-1 0 1,0 0-1,1 1 1,-1-1-1,1 0 1,-1 0-1,1 1 1,-1-1-1,1 0 1,-1 1-1,1-1 1,0 1-1,-1-1 1,1 0-1,-1 1 1,1-1-1,0 1 1,0-1-1,-1 1 0,1-1 1,0 1-1,0 0 1,-1-1-1,1 1 1,-3 7-232,0-3 113,2-4 65,0 0 0,1 0 0,-1 0 0,0 0 0,1 1 0,-1-1 0,1 0 0,0 0 0,-1 0 0,1 1 0,0 1 0,6 19-1934,-3-14 1205,0 13-1183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90 3072,'-51'0'1739,"51"0"-1723,0 0 0,0 0 0,0 0 1,0 0-1,0 0 0,-1 0 0,1 0 1,0 0-1,0 0 0,0 0 1,0 0-1,0 0 0,0 0 0,0 0 1,0 0-1,-1 0 0,1 0 1,0 0-1,0 0 0,0 0 0,0 0 1,0 0-1,0 1 0,0-1 1,0 0-1,0 0 0,0 0 0,-1 0 1,1 0-1,0 0 0,0 0 0,0 0 1,0 0-1,0 0 0,0 0 1,0 0-1,0 0 0,0 1 0,0-1 1,0 0-1,0 0 0,0 0 1,0 0-1,0 0 0,0 0 0,0 0 1,0 0-1,0 1 0,0-1 1,0 0-1,0 0 0,0 0 0,0 0 1,0 0-1,0 0 0,0 0 0,0 12 672,0-9 32,0-3-160,0 0 299,3 0-288,10 1-166,-3-1-241,1 0 0,-1-1 0,15-2 0,13-9 33,13 6 38,89-23 320,-101 23-395,-3-6-59,-4 6-58,-17-1-18,-13 6-15,0 0-1,-1 0 1,1 0-1,-1 0 1,1 0-1,0 1 1,-1-1-1,1 1 1,0 0-1,0-1 1,0 1-1,1 0 1,33 0-1594,-36-3-1675,0 3 3259,0-1-159,0 0-1,0 1 0,0-1 1,0 0-1,0 0 1,0 0-1,0 1 0,1-1 1,-1 0-1,0 0 0,0 1 1,1-1-1,-1 0 0,1 0 1,0 1-25,0-1 0,0 1 0,-1-1 0,1 1 0,0 0 0,0-1 0,0 1 0,0 0 0,0 0 0,0 0 0,0 0 0,0 0 0,2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3232,'0'0'1035,"0"0"-614,0 0-90,0 0 383,0 0-138,0 0 224,0 0-187,0 0 129,0 0-193,0 0 64,0 3-143,0-2-416,1 1 0,-1-1 0,1 0 0,-1 1 0,1-1 0,0 0 0,-1 0 0,1 1 0,0-1 0,0 0 0,0 0 0,0 0 0,0 0 0,0 0 0,0 0 0,0-1 0,1 1 0,-1 0 0,0 0 0,0-1 0,1 1 0,-1-1-1,0 1 1,3-1 0,1 2 50,1 0 0,0-1 0,0 1 0,0-1 0,10 0 0,127-1 1251,-133 0-1296,-1 0 0,0-1 0,1 0 1,-1-1-1,0 0 0,0 0 0,0-1 1,10-4-1,52-14-288,-38 6-27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54 1568,'0'-33'955,"0"30"-182,0 0-90,0 2-616,0 1 1,0-1-1,0 0 1,0 0-1,0 0 1,0 1-1,0-1 1,0 0 0,1 0-1,-1 1 1,0-1-1,1 0 1,-1 0-1,1 0 1,-1 1-53,0 0 1,0 0 0,0-1-1,1 1 1,-1 0 0,0 0-1,0 0 1,0 0-1,1 0 1,-1-1 0,0 1-1,0 0 1,0 0 0,1 0-1,-1 0 1,0 0 0,0 0-1,1 0 1,-1 0-1,0 0 1,0 0 0,0 0-1,1 0 1,-1 0 0,0 0-1,0 0 1,1 0-1,-1 0 1,0 0 0,0 0-1,1 0 1,-1 0 0,0 0-1,0 1 1,0-1-1,1 0 1,-1 0 0,0 0-1,0 0 1,0 1 0,0-1-1,1 0 1,-5 8 357,3-6-320,0 0 1,0 0-1,0 0 0,0 0 1,1 0-1,-1 0 0,0 0 1,1 0-1,-1 0 0,1 0 1,0 4-1,-1 6 93,0 0 0,-1-1 0,0 1 0,-5 12 0,2-3-76,2-11-40,-1 11 17,-2-1-1,0 0 1,-1 0-1,-1-1 1,-15 26-1,-24 30 88,31-44-97,-13 21 38,13-30 14,-2-1 0,-37 35-1,22-23-2,-140 139 442,167-166-518,0 0 0,0-1 0,-11 8 1,15-12-37,-1 0 0,1 0 1,-1 1-1,0-1 1,1-1-1,-1 1 1,0 0-1,1-1 1,-1 1-1,-5-1 1,2 0-199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55 3904,'-30'-30'1253,"30"30"-1243,0 0-1,-1 0 1,1 0-1,0 0 0,0 0 1,0 0-1,0 0 1,0 0-1,0-1 1,0 1-1,0 0 1,-1 0-1,1 0 0,0 0 1,0 0-1,0 0 1,0 0-1,0-1 1,0 1-1,0 0 1,0 0-1,0 0 0,0 0 1,0 0-1,0-1 1,0 1-1,0 0 1,0 0-1,0 0 0,0 0 1,0 0-1,0-1 1,0 1-1,0 0 1,0 0-1,0 0 1,0 0-1,0 0 0,0 0 1,0-1-1,1 1 1,-1 0-1,0 0 1,0 0-1,0 0 1,0 0-1,0 0 0,0 0 1,0 0-1,0 0 1,1-1-1,-1 1 1,0 0-1,0 0 1,0 0-1,0 0 0,0 0 1,1 0-1,-1 0 1,0 0-1,0 0 1,0 0-1,0 0 1,0 0-1,0 0 0,1 0 1,-1 0-1,0 0 1,7 0 5,-4 0-106,0 0-21,12-3 91,-7-2 20,-6 4 10,-1 0-1,1 0 1,-1 0 0,1 0-1,0 0 1,-1 0 0,1 1 0,0-1-1,0 1 1,0-1 0,-1 1-1,1-1 1,0 1 0,0 0-1,0 0 1,0 0 0,0 0 0,-1 0-1,1 0 1,0 1 0,0-1-1,0 1 1,2 0 0,0 2 61,-1-1-1,0 1 1,0-1 0,0 1 0,0 0 0,-1 0-1,1 0 1,-1 1 0,1-1 0,-1 0 0,0 1-1,-1 0 1,1-1 0,2 8 0,10 19 611,-10-24-578,0-1 1,0 1-1,-1 1 1,0-1-1,0 0 1,0 1 0,-1 0-1,0-1 1,1 9-1,2 6 110,1 7 45,-2 0 0,-1 1 1,0 51-1,2 24 207,0-57-275,0-9-21,-1 41 0,-3-42-60,0-4 37,-5 52-1,-3-48 29,4-21-61,1 1-1,-1 23 1,3-17 74,1-13-83,-1 0-1,0 0 0,-1 0 1,-2 16-1,-3-6-204,-1 9 138,5-3-2842,2-11 1120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4224,'-35'17'1568,"35"-17"-1216,-36 36-96,36 0 928,-18 0-704,18 17 288,-18 1-448,18 0 224,0-18-288,18-1-160,0-17-32,0 0 288,0 0-192,-1-18-512,19-18 192,-18-18-4448,0 18 2528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3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5728,'-54'-18'2112,"54"18"-1632,-18 18-128,18-18-640,0 0 96,0 0 32,18 0 64,0 0-2880,0 0 1632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3328,'0'-15'1061,"0"12"-634,0 0-166,0-9 144,0 9-149,3 3-37,9 0-70,-9 0 54,-3-3-123,0-6-181,3 18 37,4-4 81,-2-1 109,-2 11 72,-2 2-74,1 0 0,1 0 0,0-1 0,10 29-1,0 1 47,59 219 700,-67-245-707,2-1 0,0 0 0,1-1 1,19 31-1,-16-27 192,-9-19-272,-1 0-1,0-1 1,0 1 0,1-1 0,0 1 0,-1-1 0,1 1 0,0-1-1,0 0 1,0 0 0,4 3 0,-5-4-46,0-1-1,0 0 1,-1 0 0,1 1-1,0-1 1,0 0 0,-1 0-1,1 0 1,0 0-1,0 1 1,0-1 0,0-1-1,-1 1 1,1 0 0,0 0-1,0 0 1,0 0 0,-1 0-1,1-1 1,0 1 0,1-1-1,15-13 405,-14 10-403,5-3 11,-1-1 0,0-1 0,0 1-1,-1-1 1,0-1 0,7-13 0,1-5-40,37-81-88,-27 37-299,30-53 570,-45 107-85,9-18 63,-11 1-11,-6 30-134,0-1 1,0 1 0,0 0-1,1 0 1,-1 0-1,1 0 1,0 0 0,4-5-1,26-47 621,-29 42-620,-3 12-207,0 0 5,0-9-59,0 12 233,0 0 0,0 0 0,0 0-1,0 0 1,0 0 0,0 0 0,0 0-1,0-1 1,0 1 0,0 0 0,0 0-1,0 0 1,0 0 0,0 0 0,0 0-1,0 0 1,0 0 0,0-1 0,0 1-1,0 0 1,0 0 0,0 0 0,0 0-1,0 0 1,0 0 0,1 0 0,-1 0-1,0 0 1,0 0 0,0 0 0,0-1-1,0 1 1,0 0 0,0 0 0,0 0-1,0 0 1,0 0 0,0 0 0,1 0-1,-1 0 1,0 0 0,0 0 0,0 0-1,0 0 1,0 0 0,0 0 0,0 0-1,0 0 1,0 0 0,1 0 0,-1 0-1,0 0 1,0 0 0,0 0 0,0 0 0,0 0-1,15 0 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2080,'0'15'314,"1"-10"-227,-1 0 0,0 0 0,0 0 0,-1 0 0,1 0 0,-3 10 0,-1-3-51,1-1 105,1 0 0,-1 0 0,2 0 0,-1 19 0,2 2 156,1-5 680,-5 54-1,4-79-944,-14 70 1256,12-60-1054,-2 1 0,1 0 0,-7 12 0,7-20-172,0 1 0,0-2-1,0 1 1,-1 0-1,0-1 1,0 0 0,0 1-1,-7 4 1,-1 1 29,9-6-69,-1-1 1,0 0-1,0 1 1,0-1-1,-1-1 1,1 1-1,-1-1 0,1 1 1,-1-1-1,-8 2 1,-3 2 28,11-4-35,0-1-1,1 1 0,-1-1 0,0 0 1,0 0-1,0 0 0,0-1 0,0 1 0,0-1 1,0-1-1,0 1 0,0-1 0,0 1 1,-6-3-1,1 1 12,-17-3-71,20 4-175,0 0-1,0 0 0,0-1 0,1 0 0,-1 0 0,1-1 1,-9-4-1,12 5 98,0 0 1,1 1-1,-1-2 1,0 1 0,1 0-1,0 0 1,-1-1-1,1 1 1,0-1-1,0 0 1,1 1 0,-4-7-1,3 3-338,1 0 0,0 0 0,0 0-1,0 0 1,1 0 0,0-9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6656,'-18'18'2464,"18"-18"-1920,0 0-160,0 18-352,-18-18-96,18 18-2720,0-18 1536,0-18-2176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6:1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1 640,'-17'0'256,"17"0"-192,17 0-32,-1 0 256,-16 0-160,0 0 320,16 0-256</inkml:trace>
  <inkml:trace contextRef="#ctx0" brushRef="#br0" timeOffset="0.5">49 1 2816,'0'16'1056,"0"-16"-832,17 16-64,-17-16 640,0 17-480,0-17 288,0 0-352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4896,'0'0'1824,"0"0"-1440,0 0-96,17 0 704,-17 0-608,36 0 128,0 0-320,0-18-32,17 18-96</inkml:trace>
  <inkml:trace contextRef="#ctx0" brushRef="#br0" timeOffset="1">573 72 4480,'-18'0'1664,"18"0"-1312,36-18-64,-18 18 192,0-18-320,17 18 0,19-18-96,-18 0-320,18 18 128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3648,'-36'0'1344,"36"0"-1024,0 36-128,-18-18 768,18 0-576,0 17-160,0 1-128,-18 0 448,18 18-288,0 17 128,0-35-256,0 18 0,0-19-64,0 1-192,0-18 64</inkml:trace>
  <inkml:trace contextRef="#ctx0" brushRef="#br0" timeOffset="1">520 1020 7712,'-36'18'2880,"36"-18"-2240,0 35-192,0-17-512,0-18-64,0 18-2784,0-18 1632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3808,'14'0'1227,"-13"0"-1214,-1 0 1,0 0 0,0 0 0,1 0 0,-1 0 0,0 0 0,0 0-1,1 0 1,-1 1 0,0-1 0,0 0 0,1 0 0,-1 0 0,0 0 0,0 0-1,0 1 1,1-1 0,-1 0 0,0 0 0,0 0 0,0 0 0,0 1-1,1-1 1,-1 0 0,0 0 0,0 1 0,0-1 0,0 0 0,0 0 0,0 1-1,0-1 1,0 0 0,0 0 0,0 1 0,3 4 54,-1-2-18,0 1 0,-1-1-1,1 0 1,-1 0 0,0 1 0,0-1 0,0 1 0,-1-1 0,1 1 0,-1-1 0,0 6-1,1 1 94,0 0-1,0 1 1,1-1-1,0 0 1,1 0-1,5 12 1,-4-11-61,0-1 0,-1 1 1,-1 0-1,0 0 0,1 19 1,0-4-60,15 57 168,-6-28 242,-10-42-288,0 0 0,1 0 0,1-1 0,6 17 0,5 13 234,-15-41-306,0 0 1,0 0-1,0-1 1,1 1-1,-1 0 1,0 0-1,1 0 1,-1 0-1,1-1 0,-1 1 1,1 0-1,1 1 1,-2-2-50,0 1 0,0-1 0,1 0 0,-1 1 0,0-1 0,0 0 0,1 1 0,-1-1 0,0 0 0,1 1 0,-1-1 0,0 0 0,1 0 0,-1 1 0,1-1 0,-1 0 0,0 0 0,1 0 0,-1 1 0,1-1 0,-1 0 0,1 0 0,-1 0 0,0 0 0,1 0 0,-1 0 0,1 0 0,-1 0 0,1 0 0,-1 0 0,1 0 0,-1 0 0,1-1 0,-1 1 0,0 0 0,1 0 0,2-3 67,-1-1-1,0 1 0,0 0 0,0-1 1,2-5-1,-1 3-59,52-139 628,-20 48-443,-24 67-122,8-40 0,-16 60-96,-2 0-47,0 1 0,0-19 0,-1 21 26,0-10-41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3488,'0'0'1280,"0"0"-992,-17 36-64,17-19 768,0-17-576,0 18 608,17 0-576,-17 0 384,0-18-480,0 18-32,18 0-192,-18-18 128,0 18-160,18-18 32,-18 0-64,0 0-672,18 0 320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6240,'-36'18'2304,"36"-18"-1792,0 0-160,0 0-160,0 0-192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5568,'-50'0'5690,"244"0"-4196,-177-1-1569,0 0 1,28-6-1,-28 4 47,0 0-1,31 0 0,56 3 307,-104 0-289,0 0 1,0 0 0,0 0-1,0 0 1,0 0 0,0 0 0,1 0-1,-1 0 1,0 0 0,0 0-1,0 0 1,0 0 0,0 0 0,0 0-1,0 0 1,0 0 0,1 0-1,-1 0 1,0 0 0,0 0-1,0 0 1,0 0 0,0 0 0,0 0-1,0 0 1,0 0 0,0 0-1,0 0 1,1 0 0,-1 0 0,0 0-1,0 1 1,0-1 0,0 0-1,0 0 1,0 0 0,0 0 0,0 0-1,0 0 1,0 0 0,0 0-1,0 0 1,0 0 0,0 1-1,0-1 1,0 0 0,0 0 0,0 0-1,0 0 1,0 0 0,0 0-1,0 0 1,0 0 0,0 1 0,0-1-1,0 0 1,0 0-61,0 1-1,0-1 1,0 1 0,0-1 0,0 1-1,0-1 1,0 1 0,0-1 0,0 1-1,0-1 1,-1 1 0,1-1 0,0 0-1,0 1 1,0-1 0,-1 1 0,1-1-1,0 1 1,0-1 0,-1 0 0,1 1-1,0-1 1,-1 0 0,1 1 0,-1-1-1,1 0 1,0 0 0,-1 1 0,1-1-1,-1 0 1,-7 6-2653,7-5 2532,1-1 0,0 1 0,-1 0 0,1 0 0,0 0 0,-1 0 0,1 0 0,0 0 0,0 0 0,0 0 0,0 0 0,0 0 0,0 2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2976,'0'0'971,"0"0"-603,0 0-96,0 0 229,0 0-21,0-3 464,0-6-515,0 3 3851,3 3-4141,-1 1-142,-1 1 0,0 0 0,1 0 0,-1 0 0,0 0 0,1 0 0,0 0 1,-1 0-1,1 0 0,-1 1 0,3-2 0,3 1 38,0 0 1,0 1-1,9 0 0,0 0 7,-3 1-33,-1-1 1,0 0 0,21-4-1,-19 1-16,5-1 20,0 1 0,34-2 0,-41 5 3,0 0 0,14-3 0,16-9 59,-31 11-56,0 0 1,19 1-1,-21 1 17,0-1-1,0 0 1,1 0 0,-1-1-1,12-3 1,-6-3 249,-14 6-226,1 0 0,-1 0 1,1 0-1,0 0 0,0 1 0,-1-1 1,1 1-1,0-1 0,0 1 0,0-1 1,-1 1-1,1 0 0,3 0 1,5 0 663,-14 0-1634,-5 0-2645,9 0-1372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4640,'-18'17'1728,"18"-17"-1344,-18 18-96,1 0 32,-19 0-224,18 36 384,-18 17-256,0 1 224,18-1-224,-35-17-128,35-18-64,0 18 160,-18-37-96,18 19 192,0-36-192,18 0-1792,-17 0 928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4896,'-3'-7'335,"0"3"-128,1 1-1,0-1 0,1 0 1,-1 0-1,1 0 0,0-1 0,0 1 1,-1-8-1,2 12-200,0 0 0,0 0 0,0-1 0,0 1 0,0 0 0,0 0 0,0 0 0,0 0 0,0 0 0,0 0 0,0 0 0,0 0 0,0 0 0,0-1 0,0 1 0,0 0 0,0 0 0,0 0 0,0 0 0,0 0 0,0 0 0,0 0 0,0 0-1,0 0 1,0-1 0,0 1 0,0 0 0,0 0 0,0 0 0,0 0 0,1 0 0,-1 0 0,0 0 0,0 0 0,0 0 0,0 0 0,0 0 0,0 0 0,0 0 0,0 0 0,0 0 0,0 0 0,1 0 0,-1 0 0,0 0 0,0 0 0,0 0 0,0 0 0,0 0 0,0 0 0,0 0 0,0 0 0,1 0 0,-1 0 0,0 0 0,0 0 0,17-1 617,-14 1-581,1-1 1,0 1 0,-1 0 0,1 0 0,0 1-1,-1-1 1,1 1 0,0-1 0,-1 1 0,1 0-1,5 3 1,-7-2 6,0 0 0,0 0 0,0 0 1,0 0-1,0 1 0,2 3 0,3 5 98,32 39 287,42 61 70,-51-62-399,-2 2 1,-2 1-1,-3 1 0,-2 1 0,-2 1 0,15 78 0,-19-73-20,3 23 268,-12-32-103,1-23-43,-5-22-172,0 1-1,0 0 0,-1 0 1,0 9-1,-1 20-1442,0-36 1341,0 0 0,0 0 1,0 0-1,0 0 0,0 0 0,0 1 0,0-1 1,0 0-1,0 0 0,0 0 0,0 0 0,0 0 1,0 0-1,0 0 0,0 0 0,0 0 0,0 1 1,0-1-1,0 0 0,0 0 0,0 0 0,0 0 1,0 0-1,0 0 0,0 0 0,0 0 0,0 0 0,0 0 1,1 1-1,-1-1 0,0 0 0,0 0 0,0 0 1,0 0-1,0 0 0,0 0 0,0 0 0,0 0 1,0 0-1,0 0 0,1 0 0,-1 0 0,0 0 1,0 0-1,0 0 0,0 0 0,0 0 0,0 0 1,0 0-1,0 0 0,1 0 0,-1 0 0,0 0 1,0 0-1,0 0 0,0 0 0,15-3-2695,3-12 383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0 4224,'1'47'1981,"0"-21"-1370,-1 0-1,-5 36 1,-6-5 242,7-26-556,2-13 150,-1 1 1,0-1-1,-6 18 0,4-23-211,-4 16 330,-26 53 0,31-73-497,-1-1 0,0 0 0,-1 0 0,0-1 0,0 1 0,0-1 0,-1-1 0,0 1 1,-1-1-1,-11 8 0,8-8-29,-1 0 1,1-1 0,-22 7 0,26-10-46,-1 0 1,1-1-1,0 1 1,-1-2-1,1 1 1,0-1-1,-1 0 1,-7-1-1,3-1-168,0-1 0,0 0-1,1-1 1,-1 0 0,1 0-1,0-1 1,-15-9 0,13 4-105,0-1 1,-15-16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2720,'-14'0'891,"14"0"-885,0 0 0,0 0 0,0 0 0,0 0 0,0 0 0,0 0 0,0 0 0,-1 0 0,1 0 0,0 0 0,0 0 1,0 0-1,0 0 0,0 0 0,0 0 0,0 0 0,0 0 0,0 0 0,0 0 0,-1 0 0,1 0 0,0 0 0,0-1 1,0 1-1,0 0 0,0 0 0,0 0 0,0 0 0,0 0 0,0 0 0,0 0 0,0 0 0,0 0 0,0 0 0,0 0 0,-1 0 1,1 0-1,0-1 0,0 1 0,0 0 0,0 0 0,0 0 0,0 0 0,0 0 0,0 0 0,0 0 0,0 0 0,0 0 1,0 0-1,0-1 0,0 1 0,0 0 0,0 0 0,0 0 0,0 0 0,1 0 0,-1-8 117,0-1 2991,0 2-2826,0 14-53,0-4 69,0-3-117,0 0-1,0 0-68,-1 3-85,1 1 1,0-1 0,-1 1-1,0-1 1,1 0 0,-1 0-1,0 0 1,-2 4 0,-3 9 84,4-6-45,1-1 0,0 1 0,0 0-1,1-1 1,1 14 0,0 7 109,-1 233 516,0 111-687,2-329 66,10 54 1,4-3-52,-14-91 31,-1-1-1,0 1 0,-1-1 1,1 1-1,-1 0 0,0 0 1,0-1-1,-1 6 0,0 14 259,1-10-129,0-12 44,0-2-108,0 0-58,0 0-80,0 0-192,3 0 75,-3 0 133,1 0-1,-1 0 1,1 0-1,-1 0 1,1 0 0,-1 0-1,1 0 1,-1 1 0,1-1-1,-1 0 1,1 0-1,-1 0 1,1 0 0,-1 1-1,1-1 1,-1 0 0,0 0-1,1 1 1,-1-1-1,1 0 1,-1 1 0,0-1-1,1 1 1,-1-1-1,0 0 1,1 1 0,-1-1-1,0 1 1,0-1 0,1 1-1,-1-1 1,0 1-1,0-1 1,0 1 0,0-1-1,0 1 1,0-1 0,0 1-1,0-1 1,0 1-1,0 0 1,0 2 32,0-3 21,0 3-21,0 7-21,0-7 53,0-3 133,0 0-90,0 0-182,0 0 27,0 0 107,0 0-16,0 0-11,0 0-32,0 0-112,0 0 37,0 0 54,0 0 63,0 0-20,0 0-65,-2 0 0,-12 0-58,14 0 138,0 0 1,0 0-49,0 0-149,0 0 37,0 0 11,0 0 59,0 0 90,0 0 11,0 0 27,0 0-32,-3 3-6,-8 8 16,9-8-31,2-3-65,0 0-26,0 0-102,0 0 96,0 0 177,0 0-1,0 0 54,0 0-65,0 0-100,0 0-54,0 0-107,-3 0 70,-5 0 89,16 0 50,-5 0 37,-3 0-32,-3 0-17,-8 0-47,8 0-96,3 0 53,0 16-203,-3-16 128,-8 0 145,9 0-6,2 14-182,0-12 284,0-2 15,0 0 102,0 0-86,0 0-21,-14 0-32,11 0-85,3 0-107,0 0 26,0 0 1,0 0 0,0 0-43,0 0 53,0 0 64,0 0 102,0 0-11,0 0 5,0 0 1,0 0 42,0 0-86,0 0-154,-2 3 11,-9 8 53,8-8 85,3-3 1,-3 0 10,-8 0 53,9 0-64,2 0-149,0 0 11,0 3 42,0 7 22,0-7-80,0-3 63,0 0 118,0 0 0,0 0-26,0 0-38,0 0-112,0 0 74,0 0 166,-1 5-61,1-4-69,1-1 1,-1 1-1,0-1 0,0 0 0,0 1 1,-1-1-1,1 1 0,0-1 0,0 1 1,0-1-1,0 0 0,0 1 0,0-1 1,-1 1-1,1-1 0,0 0 1,0 1-1,-1-1 0,1 1 0,-7 2-118,14-3 32,-4 0 3,-3 0 37,0 0 85,0 0-15,0 0-65,0 2 11,0 9 48,0-8 80,-1 26-273,2-24 151,-1 0 1,0 1-1,-1-1 0,1 0 1,-2 5-1,0-3 16,-1 5 10,0 1 0,1-1 0,0 0 0,0 14 0,2 5 84,-3 67 104,-2-55-88,1-14-14,0 30 0,4-32-37,1-12-7,-1 0 1,-4 26-1,-2-16 43,4-19-50,0 1 0,1-1 0,0 1 1,-1 10-1,2 65 488,0-80-520,0 0-1,0 0 1,0 0 0,-1 0 0,1-1 0,-1 1 0,1 0 0,-1 0-1,0-1 1,0 1 0,0 0 0,-1 1 0,1-1 2,0-1 1,0 1-1,0-1 0,1 1 1,-1 0-1,0 0 0,1-1 1,-1 1-1,1 0 0,0 0 1,-1 0-1,1 2 0,0-2 10,1 1-1,-1-1 1,0 1-1,-1-1 1,1 1-1,0-1 1,-1 1-1,1 0 1,-1-1-1,0 0 1,0 1 0,0-1-1,0 0 1,0 1-1,0-1 1,-1 0-1,-2 3 1,4-4-7,-1-1 1,1 1 0,0-1 0,-1 1 0,1-1 0,0 1 0,-1 0 0,1-1 0,0 1-1,0 0 1,0-1 0,-1 1 0,1 0 0,0 0 0,0-1 0,0 1 0,0 0-1,0-1 1,0 1 0,0 0 0,1-1 0,-1 1 0,0 0 0,1 2 28,-1 30-623,0-17 170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6464,'18'-35'2400,"0"35"-1856,-18 0-160,0 0 0,0 18-288,-18-18-2432,18 17 1280,0 19-2848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1472,'0'-15'475,"3"9"-283,9-6 21,-9 9 368,0 0-117,9-9 134,-9 9-118,-1 3 213,13 0 581,-15 3-778,0 2-292,0-2-130,0 1 1,0-1 0,0 1-1,0-1 1,1 0-1,0 1 1,0 3-1,17 64 785,-14-57-680,1 0 0,0 0-1,1-1 1,10 19 0,-6-14 49,13 35-1,7 22 29,-9-25-138,2 16 52,7-21 182,-19-23-195,-7-14-105,-1 0 1,2 0-1,7 11 0,-11-17-24,0-1 0,1 1 0,-1 0 0,1-1 0,0 1-1,-1-1 1,1 0 0,0 0 0,0 1 0,0-1 0,0 0-1,0-1 1,0 1 0,0 0 0,0 0 0,0-1-1,0 0 1,0 1 0,4-1 0,-5 0-11,0 0 0,0 0-1,0 0 1,0 0 0,1 0 0,-1-1-1,0 1 1,0 0 0,0-1 0,0 1 0,0-1-1,0 1 1,0-1 0,0 0 0,0 1-1,0-1 1,0 0 0,1-1 0,9-17 177,-8 11-126,26-44 252,-19 35-194,0-1-1,-2 0 0,7-20 1,-6 12 168,-3 4 52,18-37 0,-10 33-287,-4 5-67,16-39 0,-16 33-144,16-36 0,-14 38 107,-8 14-50,1 0 0,10-16-1,0 0-96,-15 26 167,1 1 0,-1-1 0,1 0-1,-1 1 1,1-1 0,-1 0 0,0 0-1,1 0 1,-1 1 0,0-1 0,0 0-1,0 0 1,0 0 0,1 1 0,-1-1-1,0 0 1,0 0 0,-1 0 0,1 0 0,0 1-1,0-3 1,-1 1-1766,1 14 660,0-9-986,0-3 277,0 0-1344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18 2496,'0'1'24,"1"-1"0,-1 0 0,1 0 0,0 0 0,-1 0 0,1 0 0,-1 0 0,1 0 0,-1 0 0,1 0 0,0 0 0,-1 0 0,1 0 0,-1 0 0,1-1 0,-1 1 0,1 0 0,0 0 0,-1-1 0,1 1 0,-1 0 0,1-1 0,-1 1 0,0 0 0,1-1 0,-1 1 0,1-1 0,-1 1 0,0-1 0,1 1 0,-1-1 0,0 1 0,1-1 0,-1 1 0,0-1 0,0 1 0,0-1 0,0 1 0,1-1 0,-1 0 0,0 1 0,0-1 0,0 1 0,0-1 0,0 0 0,0-2 253,0 3 427,0 3-138,0-1-470,0-1 0,0 1 1,0 0-1,1 0 0,-1 0 1,1 0-1,0 0 0,0 0 1,-1-1-1,3 4 1,0 0 115,-1 0 1,0 0-1,0 0 1,2 8-1,0-1-36,-1-1-35,-1 0 0,1 0-1,-2 1 1,1 18 0,-2-23-107,-2 78 476,1-73-350,0 0 0,-1 1 0,0-1 0,-8 20 0,-25 57 811,32-81-863,-1 0 0,0-1 0,0 0 0,-9 13 0,12-18-86,-1 0-1,0-1 1,1 1-1,-1 0 1,0 0-1,0-1 1,0 1-1,0-1 1,0 1-1,-1-1 1,1 0-1,0 0 1,-1 0-1,1 0 1,0 0-1,-1-1 1,1 1-1,-5 0 1,6-1-35,0 0 0,0 0 0,0 0 0,-1 0 0,1-1-1,0 1 1,0 0 0,0 0 0,0-1 0,0 1 0,0-1 0,0 1 0,0-1 0,0 1 0,0-1 0,0 1 0,0-1-1,0 0 1,0 0 0,0 1 0,0-3 0,-1 1-97,0-1 0,1-1-1,0 1 1,0 0 0,0 0 0,-1-5-1,-4-12-1090,4 13 590,-1 0-1,1 0 1,0 0 0,1 0 0,0 0 0,0 0-1,1-1 1,-1 1 0,2-13 0,1 14 221,0 0-1,0 0 1,1 0-1,3-8 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5728,'18'0'2112,"-18"0"-1632,35 18-128,-35-18 160,18 0-352,-18 0 192,18 18-192,-18-18-2176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3648,'-18'-18'1344,"18"18"-1024,0 0-128,0 0 1120,0 0-768,-17 0 704,34 0-736,-17 0-192,0 0-192,36 0 160,-18 0-160,0 0 32,18 0-96,-18 0 96,17 0-96,-17 0-1440,18-18 768,0 18-4096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4320,'-18'0'1600,"18"0"-1248,0 0-96,18-18 768,0 18-608,0 0 64,0-18-320,36 18 256,-19 0-224,19-18 256,0 18-256,-1 0 32,-17-18-128,0 18-768,0 0 384,-18-18-3712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2560,'0'-1'25,"-1"1"0,1-1 0,0 0 0,0 1 0,0-1-1,0 1 1,0-1 0,0 0 0,0 1 0,0-1 0,0 1 0,0-1 0,1 1 0,-1-1 0,0 0 0,0 1 0,0-1 0,1 1 0,-1-1-1,0 1 1,1-1 0,-1 1 0,0-1 0,1 1 0,-1 0 0,1-1 0,-1 1 0,0-1 0,1 1 0,-1 0 0,1-1 0,-1 1 0,1 0-1,0 0 1,-1-1 0,1 1 0,-1 0 0,1 0 0,-1 0 0,1 0 0,0 0 0,-1 0 0,1 0 0,-1 0 0,2 0 0,1 0 268,-3 0 416,0 0-143,0 6 185,-1 2-517,0 0-1,0 0 0,-4 11 0,2-9 42,1 0 0,0 0 0,-1 18-1,3-7 117,0-4-164,0-1 0,-3 20 0,-3-8-37,3-17-115,1 0 1,0 0-1,0 17 0,2-11-34,-1-8-20,1 0-1,0 0 1,1-1-1,2 12 1,3-3 74,-4-13-65,-1-1-1,0 1 1,1-1 0,-1 1 0,-1-1-1,1 1 1,-1 0 0,1 3 0,-1-5-16,0 0 0,0 0 0,1 0-1,-1 0 1,0-1 0,1 1 0,0 0 0,-1 0 0,1 0 0,0-1 0,0 1 0,0 0 0,1 1 0,4 6-337,0 6-1517,-5-15 1741,-1 1 1,1-1 0,0 1 0,0-1-1,0 0 1,0 1 0,0-1-1,0 0 1,0 0 0,0 0 0,0 0-1,0 0 1,2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37 483 7392,'-36'36'2720,"36"-36"-2080,0 18-224,0-18-352,0 18-128,0-18 160,0 18-32,0-18-672,0 0 352,36 0-5472</inkml:trace>
  <inkml:trace contextRef="#ctx0" brushRef="#br0" timeOffset="1">430 90 4384,'-4'4'360,"3"-3"-305,0-1-1,0 1 1,0 0-1,0 0 1,0 0-1,0 0 1,0 1-1,1-1 1,-1 0-1,0 0 0,1 0 1,-1 1-1,1-1 1,-1 0-1,1 0 1,0 1-1,-1-1 1,1 0-1,0 1 1,0-1-1,0 1 1,0-1-1,0 0 1,0 1-1,0-1 1,1 0-1,-1 1 1,0-1-1,1 2 0,29 134 944,-26-108-729,-2-15-109,0 0-1,1-1 0,7 21 0,17 23 566,-18-39-580,-7-14-111,1 1-1,0-1 1,0 0 0,0 0 0,0 0-1,1 0 1,-1-1 0,1 1 0,0-1-1,5 4 1,21 18 587,-29-24-595,0 0 0,0 0 1,0 0-1,0 0 0,0 0 1,0-1-1,0 1 0,0 0 1,0-1-1,0 1 0,1 0 1,-1-1-1,1 1 0,0-1 12,-1 0-1,0-1 1,0 1-1,0 0 0,0 0 1,0-1-1,0 1 1,0-1-1,0 1 1,0-1-1,2 0 1,2-2 104,7-2 131,-10 5-229,-1-1 1,1 0-1,0 1 1,-1-1 0,1 0-1,-1 0 1,1 0-1,-1 0 1,0 0 0,1-1-1,-1 1 1,0 0-1,0-1 1,0 1 0,2-3-1,36-67 975,40-70-412,-18 31-526,-54 97-78,0 1-16,0 0-1,11-13 1,11-3-140,-14 14 50,12-19-340,-22 29 205,0 0 0,0 0 1,1 0-1,-1 0 0,1 1 0,0 0 0,0 1 1,8-4-1,-10 5-530,0 0 0,1 0 1,-1 0-1,8 0 0,-11 1 526,1 0 0,-1 0 0,1 1 0,0-1 0,-1 0 0,1 0 0,0 1-1,-1-1 1,2 1 0,15 14-2467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4896,'0'36'1824,"0"-18"-1440,0 0-96,0 0 768,0-1-640,0 1 320,18-18-416,-18 18 160,0 0-256,18-18 288,0 0-288,0 0-128,-18 0-32,18 0-2528,-1-18 1344,1 18-3360</inkml:trace>
  <inkml:trace contextRef="#ctx0" brushRef="#br0" timeOffset="1">90 1 6240,'-18'0'2304,"18"0"-1792,0 18-160,0-18-2208,18 0 928,-18 0-2816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0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 5984,'-15'1'1580,"27"-1"580,-6 0-1613,-1 0 0,1 0 0,0-1-1,10-2 1,-7-2-348,-8 4-170,1-1 0,-1 1 0,1 1 0,0-1 1,0 0-1,-1 0 0,1 0 0,0 1 0,0-1 0,0 1 0,0 0 0,0-1 0,-1 1 0,5 0 0,119 0 648,-105-1-630,1-1 0,27-7 0,-36 6-38,27-3 39,-3-5 53,-4 5-181,-11-6-555,-3 6-447,0-6-1932,-16 11 2799,-1 1-1,1-1 1,-1 1 0,1-1-1,0 1 1,-1 0-1,1 0 1,-1 0-1,3 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33 230 2720,'-13'0'891,"13"0"-885,-1 0 0,1 0 0,0 0 0,0 0 0,0 0 0,0 0 0,0 0 0,0 0 0,0 0 0,0 0 0,0 0 1,0 0-1,-1 0 0,1 0 0,0 0 0,0 0 0,0 0 0,0 0 0,0 0 0,0 0 0,0 0 0,0 0 0,0 0 1,0 0-1,-1 0 0,1 0 0,0 0 0,0 0 0,0 0 0,0 0 0,0 0 0,0 0 0,0 0 0,0-1 0,0 1 0,0 0 1,0 0-1,0 0 0,0 0 0,0 0 0,0 0 0,0 0 0,0 0 0,0 0 0,0 0 0,0-1 0,0 1 0,0 0 1,0 0-1,0 0 0,0 0 0,0 0 0,0 0 0,0 0 0,0 0 0,0-1 0,0-18 1259,0 14-402,0 10-682,0-13 513,0 5-230,0 3-118,-3 0-84,-8 0 170,9 0-150,2 0-143,2 0-43,-1 0-90,-1 0 1,1 0-1,-1 0 0,1 0 0,-1 0 0,1 0 1,-1 0-1,1 1 0,-1-1 0,1 0 1,-1 0-1,1 0 0,-1 0 0,1 1 0,-1-1 1,1 0-1,-1 0 0,0 1 0,1-1 1,-1 0-1,1 1 0,-1-1 0,0 1 0,1-1 1,-1 0-1,0 1 0,1-1 0,-1 1 1,0-1-1,0 1 0,0-1 0,1 1 0,-1-1 1,0 1-1,0-1 0,0 1 0,0-1 1,0 1-1,0-1 0,0 1 0,0 0 0,0-1-4,0 0-1,0 0 0,0 0 0,0 0 0,0 1 0,0-1 0,0 0 0,0 0 0,0 0 1,0 0-1,0 0 0,0 0 0,0 0 0,0 0 0,0 0 0,0 1 0,0-1 1,0 0-1,0 0 0,0 0 0,0 0 0,0 0 0,0 0 0,0 0 0,0 0 1,0 0-1,0 0 0,0 0 0,0 0 0,0 1 0,0-1 0,0 0 0,1 0 1,-1 0-1,0 0 0,0 0 0,0 0 0,0 0 0,0 0 0,0 0 0,0 0 1,0 0-1,0 0 0,0 0 0,1 0 0,-1 0 0,0 0 0,0 0 0,0 0 1,0 0-1,0 0 0,0 0 0,0 0 0,0 0 0,0 0 0,1 0 0,291 0 959,-177-9-851,-64 4-63,42 0 7,-41-1-8,63-2 22,43 8-24,-146 0-19,-1 1-1,1 0 1,-1 1-1,20 5 1,-20-4 29,-1-2 145,0 1 1,-1-2 0,1 1-1,11-2 1,-2 0 429,-16 1-484,-3 0-75,0-2-63,0-6-115,0 16 20,0-6 4,0-2 85,0 0 251,0 0-59,0 0-48,0 0-86,0 0-95,0 0-22,0 3-63,0-2 114,0 0 1,0-1-1,0 1 1,0 0-1,0-1 1,-1 1-1,1 0 1,0 0-1,0-1 1,0 1-1,-1 0 1,1-1 0,0 1-1,-1 0 1,-6 3-187,14-5 73,-4 1 36,-3 30-86,0-27 80,0-3 22,2 0 37,9 0 37,-11 0-4,0 0 0,1-1 0,-1 1 0,0 0 0,0 0-1,0 0 1,0 0 0,0 0 0,0 0 0,0 0 0,0 0-1,0 0 1,1 0 0,-1 0 0,0 0 0,0 0 0,0 0-1,0 0 1,0 0 0,0 1 0,0-1 0,0 0 0,0 0 0,0 0-1,0 0 1,1 0 0,-1 0 0,0 0 0,0 0 0,0 0-1,0 0 1,0 0 0,0 0 0,0 0 0,0 0 0,0 0-1,0 1 1,0-1 0,0 0 0,0 0 0,0 0 0,0 0-1,0 0 1,0 0 0,0 0 0,0 0 0,0 0 0,0 0 0,0 1-1,0-1 1,0 0 0,0 0 0,0 0 0,0 0 0,0 0-1,0 0 1,0 8 49,0-16 23,0 8-72,0 0 0,0 0 0,0 0 0,0 0 0,0 0 0,0 0 0,0 0-1,0 0 1,0-1 0,0 1 0,0 0 0,0 0 0,0 0 0,0 0 0,0 0 0,0 0 0,0 0 0,0 0 0,0 0 0,0 0 0,0-1 0,0 1-1,0 0 1,0 0 0,0 0 0,0 0 0,0 0 0,0 0 0,0 0 0,1 0 0,-1 0 0,0 0 0,0 0 0,0 0 0,0 0 0,0 0 0,0 0 0,0-1-1,0 1 1,0 0 0,0 0 0,0 0 0,1 0 0,-1 0 0,0 0 0,0 0 0,0 0 0,0 0 0,0 0 0,0 0 0,0 0 0,0 0 0,0 0-1,0 0 1,1 0 0,-1 1 0,3-1 26,-1 0-19,0 0-1,0 0 1,0 0 0,0 0 0,0 0-1,0 0 1,0-1 0,-1 1 0,1 0 0,3-2-1,1-9 4,4 5 32,-4-7 58,12-17-14,-14 24-80,0 0 1,0-1 0,-1 1 0,0-1 0,5-13-1,-3-10-1,6 8-22,-5-5-54,0 13 33,-5 13 25,0-1 1,0 1-1,0-1 1,-1 1-1,1-1 1,-1 1-1,1-1 1,-1 0-1,1 1 1,-1-1 0,0 1-1,0-3 1,0-9-133,0 12 138,0 1-1,0 0 1,0 0 0,0 0 0,0 0 0,0 0 0,0 0 0,0 0 0,0 0 0,0 0 0,0-1 0,0 1 0,0 0-1,0 0 1,0 0 0,0 0 0,0 0 0,0 0 0,0 0 0,0 0 0,0 0 0,0 0 0,0-1 0,0 1 0,0 0 0,0 0-1,0 0 1,0 0 0,1 0 0,-1 0 0,0 0 0,0 0 0,0 0 0,0 0 0,0 0 0,0 0 0,0 0 0,0 0-1,0 0 1,0 0 0,0 0 0,1 0 0,-1 0 0,0 0 0,0 0 0,0 0 0,0 0 0,0 0 0,0 0 0,0 0-1,0 0 1,0 0 0,0 0 0,1 0 0,-1 0 0,0 0 0,1 0-11,0 0-1,0 0 1,0 1 0,0-1 0,0 1-1,-1-1 1,1 0 0,0 1 0,0-1-1,0 1 1,0 0 0,-1-1 0,1 1-1,0 0 1,-1-1 0,1 1 0,0 0-1,-1 0 1,1 0 0,-1-1-1,1 1 1,-1 0 0,1 1 0,11 16-70,-10-17 85,-1 1 1,1 0 0,-1 0 0,1 0-1,-1 0 1,0 0 0,0 1-1,0-1 1,0 0 0,0 1 0,-1-1-1,1 0 1,0 4 0,2 7-13,11 12-56,5 16 54,27 24 187,-41-58-145,0-1 1,1 1-1,-1-1 1,10 7-1,-4-3 13,-6-5-3,0 0 0,1 0 1,0-1-1,9 6 0,-10-7 15,0 0 1,0 1-1,0 0 0,6 5 0,3 5 136,-14-14-173,0 0 0,0 1 1,1-1-1,-1 0 0,0 0 1,0 0-1,1 1 1,-1-1-1,0 0 0,0 0 1,1 0-1,-1 0 0,0 0 1,1 1-1,-1-1 0,0 0 1,1 0-1,-1 0 0,0 0 1,1 0-1,-1 0 1,0 0-1,1 0 0,-1 0 1,1 0-1,2 0-9,1 0 96,1 1-1,-1-1 1,0 0 0,0-1 0,1 1-1,-1-1 1,7-1 0,35-28 139,-43 28-223,0-1 0,-1 1 1,1-1-1,0 1 0,-1-1 1,0 0-1,1 0 0,-1 0 1,2-5-1,7-9 23,7-3 15,-12 15-36,-1-1 1,1 0 0,6-9-1,-6 5-27,-1 5-6,-2-1-1,1 1 1,0-1 0,4-11-1,-3-11-43,2 13 1,-6 14 38,0 0 0,0-1 0,-1 1-1,1 0 1,0-1 0,-1 1 0,1-1 0,-1 1 0,0-1 0,1-2 0,-1 4 15,0 0 1,0 0-1,0 0 1,0 0-1,0 0 1,0 0-1,0 0 0,0 0 1,0 0-1,0 0 1,0-1-1,0 1 1,0 0-1,0 0 1,0 0-1,0 0 0,0 0 1,0 0-1,0 0 1,0 0-1,0 0 1,0 0-1,0-1 1,0 1-1,0 0 0,0 0 1,0 0-1,0 0 1,0 0-1,0 0 1,0 0-1,0 0 1,0 0-1,0 0 0,1 0 1,-1 0-1,0 0 1,0 0-1,0 0 1,0 0-1,0 0 1,0 0-1,0-1 0,0 1 1,0 0-1,0 0 1,1 0-1,-1 0 1,0 0-1,0 0 1,0 1-1,0-1 0,0 0 1,0 0-1,0 0 1,1 0-1,26 0-625,-27 0 631,0 0-1,1 0 1,-1 0 0,0 0-1,0 0 1,0 0 0,1 0-1,-1 0 1,0 0 0,0 0-1,1 0 1,-1 0 0,0 1-1,0-1 1,0 0 0,0 0-1,1 0 1,-1 0 0,0 1-1,0-1 1,0 0 0,0 0-1,1 0 1,-1 0 0,0 1 0,0-1-1,0 0 1,0 0 0,0 1-1,0-1 1,0 0 0,0 0-1,0 0 1,0 1 0,8 10-112,-5-5 52,1-1 0,-1 0 0,0 1 0,4 8 0,-4-1 46,-2-9 21,0 0 0,1 0 0,-1 0-1,1 0 1,0 0 0,0 0 0,3 4-1,-1-1 42,-1 0-1,0 1 1,3 8-1,-3-8 2,-1-1-1,2 1 1,3 7-1,7 4 57,-11-11-37,-3-8-64,1 1 0,-1-1 0,0 1 0,0-1 0,0 1 0,1-1 0,-1 1 0,0-1 0,0 0 0,1 1 0,-1-1 0,0 1 0,1-1 0,-1 0 0,1 1 0,-1-1 0,1 0 0,-1 1 0,0-1 0,1 0 0,-1 0 0,1 1 0,-1-1 0,1 0 0,-1 0 0,1 0 0,-1 0 0,1 0 0,0 0 0,-1 0 0,1 0 0,-1 0 0,1 0 1,-1 0-1,1 0 0,-1 0 0,1 0 0,0 0 18,0 0 1,0 0 0,0 0 0,0 0-1,0 0 1,-1 0 0,1 0 0,0 0-1,0 0 1,0 1 0,0-1 0,0 0-1,1 1 1,2 4 100,-4-5-119,0 0-1,0 0 0,0 0 0,0 0 1,0 0-1,0 1 0,0-1 0,0 0 1,1 0-1,-1 0 0,0 0 0,0 0 1,0 0-1,0 0 0,0 1 0,0-1 1,0 0-1,1 0 0,-1 0 0,0 0 1,0 0-1,0 0 0,0 0 0,0 0 1,1 0-1,-1 0 0,0 0 0,0 0 1,0 0-1,0 0 0,1 0 0,-1 0 1,0 0-1,0 0 0,0 0 0,0 0 1,0 0-1,1 0 0,-1 0 0,0 0 1,0 0-1,0 0 0,0 0 0,0-1 1,1 1-1,-1 0 0,0 0 0,0 0 0,0 0 1,0 0-1,9-6 93,5 1 25,-9-6-33,-1 9-62,3-4 19,-2-8 3,-4 10-31,0 0 1,1-1-1,0 1 0,0 0 0,4-8 0,7-9 147,10-25-1,-10 18-240,-10 22 35,-1-1 1,1 1-1,0-9 0,-2 11-13,0 0 0,0 0 0,0 0 0,0 0 0,1 1 0,-1-1 0,1 0 0,0 1 0,0-1 1,0 1-1,4-4 0,8-7-219,-14 14 257,1-1 1,-1 1 0,1 0 0,-1-1 0,1 1 0,-1 0 0,1-1 0,0 1 0,-1 0-1,1 0 1,-1 0 0,1-1 0,0 1 0,-1 0 0,1 0 0,0 0 0,-1 0 0,1 0-1,-1 0 1,1 0 0,0 0 0,-1 1 0,1-1 0,0 0 0,0 0 0,-1 1-14,0-1 25,0-1 1,0 1 0,0 0-1,1 0 1,-1 0-1,0 0 1,0 0-1,0 0 1,0 0 0,0 0-1,0 0 1,0 0-1,0 0 1,0 0-1,1 0 1,-1 0 0,0 0-1,0 0 1,0 0-1,0 0 1,0 1-1,0-1 1,0 0 0,0 0-1,0 0 1,0 0-1,0 0 1,1 0-1,-1 0 1,0 0 0,0 0-1,0 0 1,0 0-1,0 0 1,0 0-1,0 0 1,0 1-1,0-1 1,0 0 0,0 0-1,0 0 1,0 0-1,0 0 1,0 0-1,0 0 1,0 0 0,0 0-1,0 0 1,0 1-1,0-1 1,0 0-1,0 0 1,0 0 0,0 0-1,0 0 1,0 0-1,0 2-3,0 0-1,1 0 1,-1-1-1,1 1 0,-1 0 1,1-1-1,0 1 1,0 0-1,-1-1 1,3 3-1,3 5 15,-1 2 24,-5-8-28,2-1 0,-1 0 0,0 1 1,0-1-1,1 0 0,-1 0 0,1 0 0,2 2 1,9 12-48,-7-2 11,1-9 26,-7-5 8,1 0 1,-1 1-1,0-1 0,1 0 0,-1 0 1,1 1-1,-1-1 0,0 0 0,1 0 1,-1 1-1,0-1 0,0 0 0,1 1 1,-1-1-1,0 0 0,0 1 0,1-1 1,-1 1-1,0-1 0,0 0 0,0 1 1,0-1-1,0 1 0,1-1 0,-1 1 1,0-1-1,0 1 0,0-1 0,0 0 1,-1 2-1,1-2 3,0 0 1,0 0-1,0 0 1,0 0-1,0 0 0,0 0 1,0 0-1,0 0 1,0 0-1,0 0 1,0 1-1,0-1 0,0 0 1,0 0-1,0 0 1,0 0-1,0 0 1,0 0-1,0 0 0,0 0 1,0 0-1,0 0 1,0 1-1,1-1 1,-1 0-1,0 0 0,0 0 1,0 0-1,0 0 1,0 0-1,0 0 1,0 0-1,0 0 0,0 0 1,0 0-1,0 0 1,0 0-1,0 0 1,1 0-1,-1 0 0,0 0 1,0 0-1,0 0 1,0 0-1,0 1 1,0-1-1,0 0 0,0 0 1,0-1-1,1 1 1,-1 0-1,0 0 1,0 0-1,0 0 0,0 0 1,0 0-1,2 1 17,0-1 0,0 1 0,0-1 0,0 0 0,1 0 1,-1 0-1,0 0 0,0 0 0,0-1 0,0 1 0,0-1 0,0 1 0,0-1 0,2 0 0,-3-1-28,0 1 0,1 0 0,-1 0 0,0 0 0,1 0 0,-1 0 0,1 0 0,-1 1 0,1-1 0,3-1 0,25 0-200,-23 1 165,-1 1 0,1-1-1,-1-1 1,8-1 0,12-4-105,20 2-14,-21-1 73,-15 4 49,0 0 0,0 0 0,0 1 0,12 0 0,4 1-5,77-3-32,-74 0 116,103-7 148,-13 1-167,-14 1 260,-91 8-227,0-1 1,0-1-1,16-3 0,-17 2-21,-1 1 0,1 0 0,14 1 0,19 1 377,-41 3-11,-3-2-363,-1 0 0,1 1 1,-1-1-1,1 0 0,-1 0 1,1 0-1,-1 0 0,1 0 1,0-1-1,0 1 0,-1 0 1,1-1-1,0 1 0,3-1 1,-3 0 159,-2 0 80,0 0-272,0-1 0,0 1 0,0-1 0,0 1 0,0-1 0,0 1 0,0-1 0,0 1 0,0-1 0,0 1 0,0-1 0,0 0 0,0 1 0,0-1 0,0 1 0,1-1 0,-1 1 0,0-1 0,0 1 0,1 0 0,-1-1 0,0 1 0,0-1 0,1 1 0,-1-1 0,1 1 0,-1 0 0,0-1 0,1 1 0,-1 0 0,1-1 0,-1 1 0,1 0 0,-1 0 0,1 0 0,-1-1 0,1 1 0,-1 0 0,1 0 0,-1 0 0,1 0 0,-1 0 0,1 0 0,-1 0 0,1 0 0,0 0 0,5-3-1861,-5 2 1513,0 0 0,0-1 0,1 1 0,-1-1-1,0 0 1,0 1 0,0-1 0,0 0 0,-1 1 0,1-1 0,0 0 0,-1 0 0,0 1 0,1-4-1,-1 2-1842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2240,'8'0'379,"-6"-1"-317,0 1-1,1 0 0,-1 0 0,1 0 1,-1 1-1,1-1 0,-1 0 0,1 1 1,2 1-1,13 10 152,-5-7 56,-12-5-249,0 1 0,0-1 0,1 1 0,-1-1 0,0 1 0,0-1 0,0 1 0,1 0 0,-1 0 0,0 0 0,0-1 0,0 1 0,0 0 0,0 0 1,-1 0-1,1 1 0,1 1 0,1 2 48,-3-4-55,0 0 0,1-1 0,-1 1 0,0 0 0,1 0-1,-1-1 1,0 1 0,1 0 0,-1-1 0,1 1 0,0-1-1,-1 1 1,1-1 0,-1 1 0,1-1 0,0 1 0,-1-1 0,1 0-1,0 1 1,-1-1 0,2 1 0,4 1 52,-4 0-7,0 0 1,0 0-1,0 0 1,0 0-1,0 0 1,-1 0-1,1 1 1,0-1-1,-1 0 1,0 1-1,2 3 1,8 12 369,-8-12-151,-3-5-256,0 0 0,1 1 0,-1-1 0,1 0 0,-1 0 0,1 0 0,-1 0 0,1 0 0,0 0 0,0 0 0,-1 0 0,1 0-1,0 0 1,0-1 0,0 1 0,0 0 0,0 0 0,0-1 0,0 1 0,0-1 0,0 1 0,2 0 0,10 8 217,-7-6-19,-1-3-99,-2 0-3,0 0-1,0 0 0,0 0 1,0 0-1,1 1 0,-1-1 0,3 2 1,3 3 24,-7-3-152,-1-1 0,1 0 0,0 0 0,-1 0 1,1-1-1,0 1 0,0 0 0,-1-1 0,1 1 1,0-1-1,0 0 0,0 1 0,0-1 0,3 0 0,-5 0 11,4 0-25,1 0-1,-1 0 1,1 1-1,7 1 0,12 10 138,-15-10-72,0-1-1,0 0 1,0 0-1,0-1 0,18-1 1,11 0 97,-10 1 15,84-3 256,-17-12-302,363-37 343,-439 50-439,258-14 171,-169 11-127,-35-1 37,103-24 1,-115 19-62,108-16 75,14-3 30,-174 28-135,16-3 208,0 0 0,44-1 0,-62 6-115,-1 0 0,1-1 0,-1 0 0,1 0 0,-1 0 0,0-1 0,0 0 0,12-5 0,-19 8-58,0 0 1,0 1-1,0-1 0,0 0 0,0 0 0,0-1 0,0 1 0,-1 0 0,1 0 0,0 0 1,-2 0-1,-30 5-222,25-4-190,1 1 0,-14 7 0,-15 8-465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3392,'0'-18'1248,"0"18"-960,0 0-64,0 0 224,0 0-288,17 0 128,1 0-160,0 18 160,0-18-192,36 0 192,-18 0-192,17 0 32,1 0-64,17 0 224,-17 0-160,-18 18-2304,0-18 1184,-36 35-1504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3712,'-18'0'1408,"18"0"-1120,0 17-64,0-17-32,18 18-160,0-18 256,18 0-160,17 0 160,-17-18-160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448 352 3136,'-18'0'1184,"18"18"-928,-18 0-64,18 18-256,-18-1 0,-18 37-32,0-1 32,1 1 128,-19 0-32,18-19 256,-18-17-160,19 18 256,-1-36-256,0-1-96,18-17-64,0 0-2656</inkml:trace>
  <inkml:trace contextRef="#ctx0" brushRef="#br0" timeOffset="1">197 30 4384,'-15'-30'1994,"19"38"-1957,-1 0-1,0 1 0,0-1 1,2 13-1,4 14-170,2 0 1,23 50 0,-31-79 153,7 13 65,-1 0 1,-1 1 0,0 0-1,4 24 1,25 87 66,8 33 85,-41-144-202,-2 0 0,1 1 0,-2 0 0,-1-1 0,-1 1 0,-3 23 0,2-34 80,-1 0 0,-8 19 0,-3 12 191,11-26-200,3-13-113,-1 1-1,1 0 0,-1-1 0,1 1 0,-1-1 1,0 1-1,0-1 0,0 1 0,-1-1 0,1 0 1,-1 1-1,1-1 0,-1 0 0,-2 2 0,-14 14-2210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18 269 2912,'0'54'1056,"0"-18"-800,0-19-96,0 19 128,0-18-192,-18 18-256,18-18 96,0 0 416,0 0-160,18-1 256,-18 1-224,0 0 64,18-18-160,0-18-544</inkml:trace>
  <inkml:trace contextRef="#ctx0" brushRef="#br0" timeOffset="1">251 37 4800,'-18'-36'1792,"18"36"-1408,18 0-96,-18 0-1056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19 2240,'-2'-2'74,"1"0"-1,-1 1 1,0-1 0,0 1 0,1 0-1,-1-1 1,0 1 0,0 0 0,0 0-1,-4-1 1,1 1 37,-1 0-1,1 1 1,-12 0-1,6-1 80,-1 1 1,1 1-1,-1 0 0,0 0 0,1 1 1,0 1-1,0 0 0,-20 8 0,12-1-108,1 1 0,0 1 1,1 1-1,0 1 0,1 0 0,0 1 0,-14 17 0,-85 126 108,113-154-178,-23 33 61,2 1 1,2 0 0,1 2-1,-16 48 1,-69 240 310,95-291-335,2 0 0,1 1 0,2 0 0,1 0 0,2 0 0,2 0 0,1 0 0,2 1 0,11 50 0,-10-70 13,1 1 0,0 0-1,1-1 1,1 0-1,1 0 1,1-1-1,1 0 1,0-1 0,1 0-1,25 29 1,-14-23-18,1-2 1,33 24-1,51 30 31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5824,'0'0'2144,"18"0"-1664,17 18-128,-17-18 160,18 0-352,0 0-352,-18 0 96,18 0-3584,35-18 2016,1 18-576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412 304 4224,'-18'18'1568,"18"-18"-1216,0 18-96,-18 0-64,0 18-160,-17 17 192,-1 1-128,0 18 256,-18 17-224,19-17 32,-19-19-96,18 19 224,1-36-160,17-18 96,0-1-128,18-17-832,0 0 384,18-17-3648</inkml:trace>
  <inkml:trace contextRef="#ctx0" brushRef="#br0" timeOffset="1">269 0 4896,'0'18'1824,"18"18"-1440,0 35-96,0-17 0,-18-18-224,18 18 32,-1 35-32,1 0 448,0 1-288,0-1 192,-18 1-256,0-19 64,0-35-128,0 18-1600,0-18 800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466 448 5056,'0'36'1888,"-18"0"-1472,18 35-128,-18-17-128,18 17-160,-36 19 256,18-37-128,-18 1 160,1 0-160,-1-19 160,0 1-192,-18-18 448,19 0-288,-1-18 32,0-18-192,0-18-832,18-17 384,1-19-4640</inkml:trace>
  <inkml:trace contextRef="#ctx0" brushRef="#br0" timeOffset="1">519 54 5632,'0'-53'2112,"0"53"-1664,0 0-96,0 0-128,0 18-192,-18 0-928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2656,'12'-2'107,"1"-1"65,1 1 1,0 1-1,28 0 0,-35 2-141,0 0 1,0 0-1,0 1 1,-1 0-1,1 0 1,-1 1-1,1 0 0,-1 0 1,0 0-1,0 1 1,8 7-1,26 24 47,-1 2-1,-2 2 0,41 55 1,-53-58 74,-1 1 0,-2 1 1,-2 1-1,-1 0 0,-2 2 1,14 51-1,-19-48 0,-3 1-1,-1-1 1,-2 1-1,-3 1 0,-1-1 1,-2 0-1,-2 1 1,-2-1-1,-12 51 1,9-67-16,-1 0 0,-2-1 1,0 0-1,-2-1 0,-1 0 1,-24 36-1,14-30 44,-2 0-1,-1-1 1,-2-2-1,-32 28 1,6-12-596,-94 60 0,-65 20-3820,139-87 2172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3136,'0'-14'1029,"0"11"-629,0 3-85,3 0 351,8 0-159,-8 0 117,-3 0-149,0-2 165,0 1-617,0 1 1,0-1 0,0 1-1,0-1 1,0 0-1,0 1 1,0-1 0,-1 1-1,1-1 1,0 1-1,0-1 1,0 1 0,0-1-1,-1 1 1,1-1-1,0 1 1,0-1 0,-1 1-1,1 0 1,0-1-1,-1 1 1,1-1 0,-1 1-1,1 0 1,0-1-1,-1 1 1,1 0 0,-1 0-1,1-1 1,-1 1-1,1 0 1,-1 0 0,1 0-1,-1 0 1,1-1-1,-1 1 1,1 0 0,-1 0-1,1 0 1,-1 0-1,0 0 1,1 0 0,-1 0-1,1 1 1,-1-1-1,0 0 1,4 3-83,-2-2 59,1 1-1,-1 0 0,0 0 0,1 0 0,-1 0 0,0 0 1,0 0-1,-1 0 0,1 1 0,0-1 0,-1 0 0,1 0 0,-1 4 1,1 37 238,-1-17-1,-8 78 263,-1 21-56,9 148 138,-2-228-412,-9 55 1,7-69-70,3 0 0,2 36 0,0-13 316,-1 9 394,0-60-1035,0-6-486,0-11-1738,0-2 678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36 2144,'0'-15'699,"0"15"-694,0-1-1,0 1 1,0 0 0,0 0 0,0 0 0,0 0 0,0 0 0,0 0 0,0 0 0,0 0 0,0 0 0,0-1 0,0 1 0,0 0 0,0 0 0,0 0 0,0 0 0,0 0 0,0 0 0,0 0 0,0 0 0,0 0 0,0-1 0,0 1 0,0 0 0,0 0-1,0 0 1,0 0 0,0 0 0,0 0 0,0 0 0,0 0 0,-1 0 0,1 0 0,0 0 0,0 0 0,0 0 0,0 0 0,0-1 0,0 1 0,0 0 0,0 0 0,0 0 0,-1 0 0,1 0 0,0 0 0,0 0 0,0 0 0,0 0 0,0 0-1,0 0 1,0 0 0,0 0 0,0 0 0,-1 1 0,1-1 0,-4 0 43,1 0 52,0 0 1,1 0-1,-1 0 0,0 0 0,1 0 0,-1-1 0,0 1 0,-4-2 1,1-2 69,4 3-121,-1 0 0,1-1 0,0 1 0,0 0 0,-1 0 0,1 1 0,-1-1-1,1 0 1,0 1 0,-1-1 0,1 1 0,-1 0 0,1 0 0,-1 0 0,1 0-1,-1 0 1,-3 2 0,-87 31 708,67-26-636,1 1 0,0 1-1,0 2 1,1 1 0,0 0-1,1 2 1,-37 29 0,11 2 156,2 1 0,-66 86 1,92-105-108,2 0 1,-27 51 0,26-35 7,-20 72 1,21-55 65,-18 104 0,33-136-160,1 0-1,2 1 0,0 0 1,3-1-1,0 1 1,8 38-1,-5-45-13,1 0 0,1 0 0,1 0-1,1-1 1,1 0 0,0 0 0,2-1 0,0-1 0,17 20 0,-5-10 57,2-2 0,1 0 1,0-2-1,35 23 0,-43-35-83,0-1 0,0 0-1,1-2 1,0 0 0,1-1-1,0-2 1,0 0-1,25 5 1,-7-8-833,-1-1-1,47-4 1,-32 1-1163,54 0-661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3232,'1'0'64,"0"0"1,0 0-1,0 0 0,-1 0 1,1 0-1,0 0 1,0 0-1,0 0 0,0 0 1,-1 0-1,1 1 0,0-1 1,0 0-1,1 1 1,4 16 400,-5-12-440,32 117 1052,-21-79-645,9 69 0,-18-80-261,0 1 106,11 48 0,-7-53-57,-4-12-4,1 1-1,1 0 0,1-1 1,0 0-1,1 0 1,9 16-1,-15-31-165,0 1 0,-1-1 0,1 0 0,0 0-1,0 1 1,0-1 0,1 0 0,-1 0 0,0 0-1,0 0 1,0-1 0,1 1 0,-1 0 0,0 0-1,1-1 1,-1 1 0,1-1 0,-1 1 0,1-1-1,-1 0 1,1 0 0,-1 1 0,1-1 0,-1 0-1,3 0 1,-1-1 7,0 0 0,0 0 1,0 0-1,-1 0 0,1-1 0,0 1 0,-1-1 0,1 1 0,-1-1 0,1 0 0,-1 0 1,3-3-1,6-7 92,-1-1 1,0-1-1,0 1 1,11-24-1,-8 10 131,16-45-1,4-19 55,9-32-193,-7 15-226,-20 70 127,-12 23-24,-2 12-53,-1 0 0,1 0 1,-1 1-1,1-1 0,0 0 0,0 1 0,0-1 1,0 1-1,1-1 0,-1 1 0,4-5 0,-4 8-170,-1 0-1,0-1 0,1 1 0,-1 0 1,0 0-1,1 0 0,-1 0 1,0 0-1,0 0 0,0 0 0,0 0 1,0 0-1,0 2 0,0 15-1340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4800,'0'54'1792,"18"0"-1408,-18-1-96,18 1 0,-18-18-224,-18 18-32,18-1 0,-18 1 864,-17-1-480,17-17 480,-36 18-544,18-36 320,-17 0-384,-1-18 128,0-18-256,19-18-224,-1-18 32,18 1-4224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698 572 5472,'0'0'2016,"0"0"-1536,0 18-160,0 0 320,-18 0-416,18-18-1568,-18 18 704,0-18-3328</inkml:trace>
  <inkml:trace contextRef="#ctx0" brushRef="#br0" timeOffset="1">0 36 4640,'0'0'1728,"0"0"-1344,18 0-96,0 0 32,0-18-224,18 18 384,0-18-256,17 18-32,19 0-128,-19 0 32,1 36-64,0-36-3968,-1 36 2144,-17-19 32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19 179 4992,'-18'-36'1824,"18"36"-1408,18-18-128,0 18 128,-1 0-288,19 0-256,-18 0 64,18 0 0,0 0 64,-1 0-928,1 0 512,18 0-3136</inkml:trace>
  <inkml:trace contextRef="#ctx0" brushRef="#br0" timeOffset="1">233 18 2976,'-36'-18'1120,"36"18"-896,0 0-32,0 18 448,0-18-384,-17 36 256,17-18-288,0 18 224,0 17-256,0 1 608,0 17-448,0-17-384,0 0 0,0-1-2912,0 1 1600,0-18-768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1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6560,'-18'0'2432,"18"0"-1888,18 18-160,-18 0-544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2304,'14'81'838,"-7"-37"-625,5 7 37,-9-37-73,-2-5-58,1 0 0,0-1 0,1 1 0,-1-1 0,6 10 0,7 12 158,-4-5 326,16 24-1,-24-46-475,-1 0-1,0 0 0,1 0 1,0-1-1,-1 1 0,1-1 1,0 0-1,0 0 0,1 0 1,-1 0-1,0 0 0,1 0 1,-1-1-1,1 0 0,5 2 1,-6-3-53,0 1 0,-1-1 1,1 0-1,0 0 0,0 0 1,0-1-1,-1 1 0,1-1 1,0 1-1,0-1 0,-1 0 1,1 0-1,0 0 0,-1 0 1,1 0-1,-1-1 0,0 1 1,1-1-1,-1 0 0,0 0 1,4-3-1,5-4 221,9-6 114,-12 10-242,0-1-1,-1 0 1,0 0-1,0 0 1,7-10-1,-2-1-15,-1-1 0,0 0-1,-2-1 1,9-22 0,-7 17-41,3-9-10,-2 0-1,15-62 1,-19 59-139,1 0 0,28-68 0,-36 102-34,0-1-1,1 1 1,-1-1 0,0 1 0,1 0 0,0 0 0,0-1 0,-1 1 0,1 1 0,0-1 0,1 0-1,-1 0 1,0 1 0,0-1 0,1 1 0,4-3 0,-6 5-275,0-1 0,1 1 1,-1-1-1,0 1 0,1-1 0,-1 1 0,0 0 1,0 0-1,0 0 0,0-1 0,0 1 0,0 0 1,2 2-1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4224,'0'53'1568,"0"-17"-1216,18 36-96,0-55 128,-18 19-256,0-18 32,0 18-96,0-36 96,0 18-96,18-18 192,0 0-160,0-18-1088,0-18 544,0 0-3008</inkml:trace>
  <inkml:trace contextRef="#ctx0" brushRef="#br0" timeOffset="1">287 18 2656,'-18'-18'960,"18"18"-736,0 0-64,0 18-1120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1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90 3328,'-54'-18'1216,"54"18"-928,0 0-96,0-18 96,0 18-192,18 0 96,0 0-96,-18-18 96,36 1-128,-18-1 32,18 18-32,17 0-480,1 0 224,-1 0-2784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4384,'0'0'1424,"3"-3"-854,9-9-196,-9 9 276,0 6-127,2 2-177,2 3 6,1-1 0,11 8 1,11 7 62,-7-6-205,0 1 0,23 24 0,-16-8 49,-1 2 0,34 51-1,44 91 353,-89-146-470,27 63 0,-37-68-61,-2 0 1,6 38-1,-11-58-70,0 0-1,2 13 42,0 1 0,-2 0 0,0 28 0,-5-23 76,0 0-1,-15 45 0,14-54-77,0 1 0,-2-1 0,0 0 0,-17 29 0,4-19-11,-1-1-1,-30 28 0,51-53-37,0 0 0,-26 26-322,-44 35-1,44-44-957,-32 16 1,41-24 713,-75 45-1738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2560,'0'0'832,"3"-3"-517,8-8 26,-6 9 582,-3 1-853,-1 1 0,0 0 0,1 0 0,-1 0 0,0-1 0,1 1 0,-1-1 0,0 1 0,1-1 0,-1 1 0,0-1 0,0 0 0,0 1 0,0-1 0,0 0 0,0 0 0,0 0 0,0 0 0,0 0 0,0 0 0,0 0 0,0-2 0,3-4 207,-4 6-253,0 1 0,0-1 0,0 1 0,0-1 0,1 1 0,-1-1 0,0 1 0,0 0 0,1-1 0,-1 1 0,0-1 0,1 1 0,-1 0 0,1-1 0,-1 1 0,0-1 0,1 1 0,-1 0 0,1 0 0,-1-1 0,1 1 0,-1 0 0,1 0 0,-1 0 0,1-1 0,-1 1 0,1 0 0,-1 0 0,1 0 0,-1 0 0,1 0 0,-1 0 0,1 0 0,0 0 0,-1 0 0,1 0 0,0 1 0,-1-1 1,1 0-1,0 0 1,-1 0-1,1 0 0,0 0 1,0 0-1,-1 0 0,1-1 1,0 1-1,-1 0 1,1 0-1,0-1 0,-1 1 1,1 0-1,0-1 1,-1 1-1,1 0 0,-1-1 1,1 1-1,-1-1 0,1 1 1,-1-1-1,1 1 1,-1-1-1,1 0 0,-1 0-4,1 0 1,-1 1-1,1-1 0,-1 1 0,1-1 0,-1 1 0,1-1 0,-1 1 0,1-1 1,-1 1-1,1 0 0,0-1 0,-1 1 0,1 0 0,-1-1 0,1 1 1,0 0-1,0 0 0,-1 0 0,1-1 0,0 1 0,-1 0 0,1 0 0,0 0 1,0 0-1,13 0 209,-14 0-226,0 0 0,0 0-1,0 0 1,0 0 0,1 0 0,-1 0 0,0 0 0,0 0-1,0 0 1,0 0 0,0 0 0,0 0 0,0 0-1,0 0 1,0 0 0,0 0 0,1 0 0,-1 0-1,0 0 1,0 0 0,0 0 0,0 0 0,0 0-1,0 0 1,0 1 0,0-1 0,0 0 0,0 0-1,0 0 1,1 0 0,-1 0 0,0 0 0,0 0-1,0 0 1,0 0 0,0 0 0,0 0 0,0 0 0,0 1-1,0-1 1,0 0 0,0 0 0,0 0 0,0 0-1,0 0 1,0 0 0,0 0 0,0 0 0,0 0-1,0 0 1,0 1 0,0-1 0,0 0 0,0 0-1,0 0 1,0 0 0,0 23 277,-1-3 46,5 35 1,-2-38-223,0-5-34,0 0 1,0 13-1,-7 24 97,2-16-83,0 121 208,0 1 8,-2-103-197,-4 76 135,10-90-120,0-5 55,-5 43 0,0-53-56,-1 17 118,11 9 42,-6-42-184,-1-1-1,0 0 0,-3 11 1,-1 13-95,5-14-846,0-13 198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2080,'-18'0'768,"0"18"-608,18 36-32,-17-36-64,-1 35-64,0 1 704,-18 0-384,0-1 640,18-17-544,-35 0 416,35 0-480,-36-1 384,18-17-416,1-18 128,17 0-288,0 0-128,0-18-64,18 1-2144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4640,'3'0'1504,"-1"0"-1436,-1 0 0,1 1 0,0-1 0,0 1 0,0-1 1,0 1-1,0 0 0,-1 0 0,1 0 0,3 2 0,4 3 121,45 15 526,-36-13-579,-8-4-80,-1 1 0,1 0 0,-1 1 0,10 7 0,34 32 13,16 0-5,-48-27-8,0 2-1,-1 0 1,-2 1-1,24 34 1,-26-31 16,0 0 0,-2 1 0,12 27 0,-22-43-46,-1 0 1,0 0 0,0 0 0,-1 0-1,0 0 1,1 12 0,-3-16-10,0 1 0,0-1 0,-1 1 1,0 0-1,0-1 0,0 0 0,-1 1 0,0-1 1,0 0-1,0 0 0,-1 0 0,-2 5 0,-46 62 357,18-22-1990,30-35 37,3-12-1850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36 412 4480,'-17'54'1664,"17"-36"-1312,-18 18-64,18-18 192,0-1-320,0 19-64,18-18-64,-1 0 96,-17 18-64,18-36 320,0 18-192,-18-18-800,18 0 320</inkml:trace>
  <inkml:trace contextRef="#ctx0" brushRef="#br0" timeOffset="1">233 1 5216,'-18'0'1952,"18"18"-1536,0-18-96,0 0 32,0 18-256,18-18-4608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4320,'-18'0'1600,"18"0"-1248,0 18-96,18-18-288,-18 17-32,18 1 384,17 0-160,1 0 0,0 0-96,18 0 384,-1-18-256,1 18 480,0-18-384,-19 18-896,-17 0 288,0-1-1920,-36 1 1248,-18 18-1600</inkml:trace>
  <inkml:trace contextRef="#ctx0" brushRef="#br0" timeOffset="1">18 430 4576,'-18'0'1664,"18"0"-1280,18-18-96,0 18 96,18 0-256,0-18 256,-1 0-256,37 0-32,-18 1-64,17 17 224,-17-18-128,-1 18-1088,1-18 512,-36 18-3168,0-18 2016,0 18 416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3808,'-18'0'1408,"18"0"-1088,0 18-96,-17 0 512,17 18-448,-18 36 320,18-1-352,0 19 0,-18-19-160,18 19 512,0-37-352,-18 1 32,18 0-160,0-19-2400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484 161 4224,'-36'36'1568,"18"0"-1216,-35 36-96,17-37-288,-18 37-32,18-1 32,-17 1 32,-1 0 256,18-37-128,0 19 32,19-36-96,-19 0 288,18 0-160,18-36-736,0 18 288,0-36-3360</inkml:trace>
  <inkml:trace contextRef="#ctx0" brushRef="#br0" timeOffset="1">394 1 3648,'36'0'1344,"-18"35"-1024,0-17-128,0 18 1056,0 0-736,0 17-352,0 37-128,-1-1 288,-17 19-160,0-37-1696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447 572 4320,'-7'7'187,"0"0"0,1 0 0,-1 1 0,2-1 0,-1 1 1,1 0-1,0 1 0,0-1 0,1 1 0,0 0 0,-3 15 0,4 3 70,1 1 0,3 37-1,0-33-103,-1 60 444,-1-86-484,1 1 0,-1-1-1,0 0 1,-1 0 0,0 0-1,0-1 1,0 1 0,0 0 0,-1-1-1,0 1 1,0-1 0,-7 9-1,6-8-68,2-4-14,1 0 0,-1-1 0,0 1-1,0 0 1,0-1 0,0 1 0,0-1 0,0 1-1,0-1 1,-1 0 0,1 0 0,0 0-1,-1 0 1,1-1 0,-1 1 0,1-1 0,-1 1-1,1-1 1,-1 0 0,1 0 0,-1 0-1,1 0 1,-6-1 0,-2 1 45,-133 0 682,138-1-754,-1 1-1,0-1 1,1 1 0,-1-1-1,1-1 1,-1 1 0,1-1 0,0 0-1,-1 0 1,1-1 0,0 0-1,-8-5 1,2 1-27,-28-14-56</inkml:trace>
  <inkml:trace contextRef="#ctx0" brushRef="#br0" timeOffset="1">555 0 6816,'18'0'2528,"-18"0"-1984,17 18-128,-17 0-2080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3904,'-18'17'1440,"36"1"-1120,-36 18-96,0 0 448,0 0-416,0-1 128,-17 19-256,17-18 288,-18-18-224,0 17-384,0-17 96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2976,'18'113'971,"-12"-86"-755,-1 0 1,2 50 0,-7-68-90,0-1 0,1 0 0,0 0 0,0 1-1,1-1 1,0 0 0,5 13 0,0-1 191,5 13-24,-9-19-59,-3-11-183,1 0 1,-1 0-1,1 0 1,0 0 0,0 0-1,0 0 1,2 4-1,-2-6-2,0 0 0,0 0-1,0-1 1,0 1 0,0 0 0,0 0-1,0 0 1,0-1 0,0 1-1,0 0 1,0-1 0,1 1 0,-1-1-1,0 0 1,0 1 0,1-1 0,-1 0-1,0 0 1,1 0 0,-1 1-1,3-2 1,-3 1 17,1 0 0,0 0-1,0 0 1,0-1 0,0 1 0,0 0-1,-1-1 1,1 0 0,0 1-1,0-1 1,-1 0 0,1 0 0,0 0-1,-1 0 1,1 0 0,-1-1 0,2 0-1,6-6 173,0 2-127,0 0-1,-1-1 0,0 0 1,0-1-1,-1 0 1,0 0-1,0-1 1,-1 0-1,9-15 1,24-59 208,-10 24-160,61-133 261,-66 127-282,-17 52-55,15-21 1,-17 28-83,0-1-1,0 0 1,-1-1 0,0 1 0,0-1-1,5-16 1,-6 11-55,0-3 38,-2 16-10,-1-1 1,0 1-1,0-1 0,1 1 1,-1-1-1,0 1 0,1 0 1,-1-1-1,1 1 0,-1 0 1,0-1-1,1 1 0,-1 0 1,1 0-1,-1-1 0,1 1 1,-1 0-1,1 0 0,-1 0 1,1 0-1,-1 0 0,1-1 1,-1 1-1,1 0 0,0 0 1,-2 0-67,1 0 0,-1 0 0,0 0 0,0 1 0,0-1 0,1 0 0,-1 0 0,0 0-1,0 0 1,1 1 0,-1-1 0,0 0 0,1 1 0,-2-1 0,2 1 22,-1 0 0,1 0-1,-1 0 1,1 0 0,0 0-1,0 0 1,-1 0 0,1 0-1,0 0 1,0 0 0,0 0-1,0 0 1,0 1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3712,'-18'72'1408,"18"-37"-1120,0 1-64,0 18 1152,0-18-800,0-1 480,-18 1-608,-18 0 160,36-18-352,-35 0 192,17 0-224,-18-1 64,0-17-160,0-17-64,19 17-32,-1-18-6112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17 224 3136,'-16'0'2267,"16"-3"-1836,0 2-340,0 0-1,0 0 0,1-1 0,-1 1 0,0 0 1,0 0-1,0 0 0,-1 0 0,1 0 0,0-2 0,1 3-38,0 1 0,0-1 0,0 0 0,0 0 0,0 0 0,0 0 0,1 0-1,-1 0 1,0 0 0,1-1 0,-1 1-14,0 0 0,0 1 1,0-1-1,-1 0 0,1 0 0,0-1 0,0 1 0,0 0 0,-1 0 0,1 0 1,0 0-1,0-1 0,-1 1 0,1 0 0,0-1 0,0 1 0,-1 0 1,1-1-1,0 1 0,-1-1 0,1 1 0,-1-1 0,1 0 0,-1 1 1,1-1-1,0-1 0,-1 2-22,1-1 1,-1 1-1,1-1 0,-1 1 1,0-1-1,1 1 0,-1-1 1,1 1-1,-1 0 1,1-1-1,-1 1 0,1-1 1,0 1-1,-1 0 0,1 0 1,-1-1-1,1 1 1,0 0-1,-1 0 0,1 0 1,0 0-1,-1 0 1,1 0-1,0 0 0,-1 0 1,2 0-1,25 1 517,-16-1-443,0 1-1,0-2 1,0 1 0,16-4-1,-16 1 16,0 0-2,0 1 0,1 0 0,-1 0-1,21 0 1,4 3 19,111-4 140,-28-9-46,54-4-16,4 11-61,23-6-54,24 6-5,13-6-43,25 5-26,7-9 41,-43 3 40,9 6 25,-11-5 129,-25 6-70,-19-6 10,-19 6 6,-74-1 65,75-2 212,-8-1 51,-16 2 304,-112 7-265,-20 0-427,-13 0-349,7 0 209,0 0 0,0 0 0,-1 0 0,1 0 0,0 0-1,0 0 1,0 0 0,0 0 0,0 0 0,0 0 0,0 0 0,0 0-1,0 0 1,0 0 0,-1 0 0,1 0 0,0 0 0,0 0 0,0 0-1,0 0 1,0 0 0,0 0 0,0 0 0,0-1 0,0 1 0,0 0-1,0 0 1,-1 0 0,1 0 0,0 0 0,0 0 0,0 0 0,0 0-1,0 0 1,0 0 0,0 0 0,0 0 0,0 0 0,0-1 0,0 1-1,0 0 1,0 0 0,0 0 0,0 0 0,0 0 0,0 0 0,0 0-1,0 0 1,0 0 0,0-1 0,0 1 0,0 0 0,0 0 0,0 0-1,0 0 1,0 0 0,0 0-31,0-1 0,0 1 0,0 0-1,0 0 1,0-1 0,0 1 0,0 0 0,0-1-1,0 1 1,0 0 0,0 0 0,0-1-1,0 1 1,0 0 0,0 0 0,0-1 0,0 1-1,0 0 1,0 0 0,-1-1 0,1 1 0,0 0-1,0 0 1,0 0 0,0-1 0,-1 1 0,1 0-1,0 0 1,-1-1 0,-6 4-806,5-1 516,0-2-1,0 1 1,1 0-1,-1 0 0,0 0 1,0-1-1,0 1 0,0-1 1,-4 1-1,-10-1-1499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2976,'0'14'971,"0"-11"-603,-1 4 241,1-5-445,0-1 0,0 1-1,0 0 1,0 0 0,0 0 0,0-1-1,1 1 1,-1 0 0,1 0-1,0 3 1,13 0 391,-6 1-183,-7-5-312,1 0 0,0 0 0,-1 0 0,1-1 0,0 1 0,-1 0 0,1-1 0,0 1 0,0-1 0,0 1 0,0-1 0,-1 0 0,1 0 0,0 0 0,0 0 0,3 0 0,50 3 489,-38 0-418,-8-1-61,0-1 0,16 1 0,65-10 165,-26 3-138,88-9 217,41-2-47,-127 12-172,4-1-27,103-3-50,56 8 67,-218 0 86,-1 1-1,1 0 1,-1 0 0,0 1-1,20 6 1,-26-6-37,0-2-1,-1 1 1,1 0 0,0-1-1,0 1 1,0-1 0,-1 0 0,7-1-1,-3 0 40,-7 1-154,0 0 0,1 0 1,-1 0-1,0 0 0,1 0 1,-1 0-1,0 0 0,1 0 0,-1 0 1,0 0-1,1 0 0,-1 0 1,0 0-1,1 0 0,-1 1 0,0-1 1,1 0-1,-1 0 0,0 0 1,1 0-1,-1 1 0,0-1 0,0 0 1,1 0-1,-1 1 0,11 10 237,-11-11-257,1 1 0,-1-1 0,1 0 0,-1 1-1,1-1 1,0 0 0,-1 1 0,1-1 0,-1 0 0,1 0-1,0 0 1,-1 1 0,1-1 0,-1 0 0,1 0 0,0 0-1,-1 0 1,1 0 0,0 0 0,-1 0 0,1 0 0,-1 0-1,1-1 1,0 1 0,0 0 0,-1 0-1,3 0 24,-3 2-8,0-2-13,0 1 1,0-1-1,0 1 0,0 0 0,0-1 0,0 1 1,0-1-1,0 1 0,0 0 0,0-1 0,0 1 1,1-1-1,-1 1 0,0-1 0,0 1 0,1 0 1,-1-1-1,1 1 0,0 0 1,-1-1 0,1 0 1,0 1-1,0-1 0,0 0 1,0 1-1,-1-1 0,1 0 0,0 0 1,0 0-1,0 0 0,0 0 1,1 0-1,-1 0 0,-1 0 0,1-1 1,0 1-1,-1 0 0,1 0 0,-1 0 0,1 0 1,-1 0-1,1 0 0,-1 0 0,1 0 0,-1 1 1,1-1-1,-1 0 0,1 0 0,-1 0 0,1 0 1,-1 1-1,1-1 0,-1 0 0,1 1 0,-1-1 1,1 0-1,-1 1 0,0-1 0,1 0 0,-1 1 1,0-1-1,1 1 0,-1-1 0,0 0 0,1 1 1,-1-1-1,0 1 0,0-1 0,0 1 0,1-1 1,-1 1-1,0 0 0,0-1 0,0 1 0,0-1 1,0 1-1,0-1 0,0 2 0,0 0 73,0-2 21,0 0 176,0 0 21,0 0 214,0 0-134,0 0 1,0 0-108,0 0 139,0 0-165,0 0-149,0 0 58,0 0 6,0 0 117,3-2-80,-2 0-167,0 1 0,0-1 0,0 1 0,0-1-1,0 0 1,0 1 0,0-1 0,0 0 0,0 0 0,-1 0-1,1 1 1,0-4 0,0-26 536,-1 27-416,0 3-141,0 1-1,0 0 1,0 0-1,0 0 0,0 0 1,0 0-1,0 0 0,0 0 1,0 0-1,0 0 0,0-1 1,0 1-1,0 0 1,0 0-1,0 0 0,0 0 1,0 0-1,0 0 0,0 0 1,0 0-1,0 0 1,0 0-1,0-1 0,0 1 1,0 0-1,0 0 0,0 0 1,0 0-1,0 0 0,0 0 1,0 0-1,0 0 1,0 0-1,0 0 0,-1 0 1,1 0-1,0 0 0,0 0 1,0 0-1,0 0 1,0 0-1,0 0 0,0 0 1,0 0-1,0 0 0,0 0 1,-1 0-1,1 0 1,0 0-1,0 0 0,0 0 1,0 0-1,0 0 0,0 0 1,0 0-1,-1 0 0,1 0-4,-1 0-1,0 0 0,1 0 1,-1 1-1,0-1 0,1 0 0,-1 0 1,1 1-1,-1-1 0,0 0 0,1 1 1,-1-1-1,1 1 0,-1-1 0,1 1 1,-1-1-1,1 1 0,-1-1 1,1 1-1,-1-1 0,1 1 0,0 0 1,0-1-1,-1 1 0,1 0 0,0-1 1,0 1-1,-1 0 0,1-1 1,0 1-1,0 0 0,0-1 0,0 1 1,0 0-1,0 1 0,-2 9-48,-9 6-32,6-10 42,-3 6-31,0-1-1,1 1 1,1 0 0,0 0 0,1 1 0,0 0 0,-2 16 0,-17 112-457,21-113 409,-3 13-404,1 44 0,9 0-68,0-38 175,-2-6-116,34 336-5614,-6-245 3955,-30-132 2180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662 698 6240,'0'-18'2304,"0"36"-1792,0-18-160,0 0 32,0 0-288,0 0-5440,0 18 2880,-18-36 992</inkml:trace>
  <inkml:trace contextRef="#ctx0" brushRef="#br0" timeOffset="1">36 90 5152,'-36'-18'1888,"54"0"-1440,-18 18-160,0 0 640,0 0-576,18 0 896,-18-18-672,36 18-384,-1-18-128,1 18 64,18-18-64,-1 18 384,-17 18-224,0 0 160,18-18-224,-36 0-2464,-1 18 1248,1 0-4096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3648,'-18'-18'1344,"36"0"-1024,-18 18-128,18-18 832,0 18-608,0-18 128,0 18-352,18 0-96,-1-18-64,1 18 224,18 0-128,-18 0-384,-1 0 128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2816,'-18'0'1056,"18"18"-832,0 0-64,0 18 992,-18-18-672,0 36 224,18-19-416,0 19 256,-18-18-320,18 17-32,0-17-128,-18 0 160,18-18-128,-17 18 256,17-18-224,-18-1-4832,18 19 2560,18-18 832</inkml:trace>
  <inkml:trace contextRef="#ctx0" brushRef="#br0" timeOffset="1">394 698 5408,'-18'18'1984,"18"-18"-1536,0 18-128,0-18-2080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3392,'0'3'1088,"-1"12"-635,1-8-425,-1-1-1,1 1 0,0-1 1,1 0-1,-1 1 1,4 11-1,8 15 362,-7-14-217,-2-5 51,10 27 1,41 81 309,-40-89-117,-11-26-345,-3-6-40,0-1 0,0 1 0,0 0 1,0-1-1,0 1 0,0-1 0,0 1 1,0 0-1,1-1 0,-1 1 0,0-1 0,1 1 1,-1-1-1,0 1 0,1-1 0,-1 1 1,0-1-1,1 1 0,-1-1 0,1 1 1,-1-1-1,1 0 0,-1 1 0,1-1 1,-1 0-1,1 1 0,-1-1 0,1 0 0,0 0 1,-1 0-1,1 1 0,-1-1 0,1 0 1,0 0-1,-1 0 0,1 0 0,0 0 1,-1 0-1,1 0 0,-1 0 0,1 0 1,0-1-1,1 1 26,-1 0 0,1-1 0,-1 1 0,1 0 0,-1-1 1,1 1-1,-1-1 0,0 0 0,1 1 0,-1-1 0,0 0 0,1 0 1,-1 0-1,0 0 0,0 0 0,0 0 0,0 0 0,0 0 1,0 0-1,1-3 0,3-3 142,-1-1 0,5-13 0,-1 4 100,-6 12-170,1 0-1,-1 0 1,1 1 0,0-1 0,5-4 0,22-15 367,-27 20-438,1-1 0,-1 0 0,1 0 0,-1 0 0,3-7 1,12-21 67,48-38-30,-41 32-65,-18 29-1206,-1-1 0,13-13 0,-19 24 1033,1-1-1,-1 1 1,1-1-1,0 1 1,0-1-1,-1 1 1,1-1-1,0 1 1,0 0-1,-1-1 1,1 1-1,0 0 1,0 0-1,0 0 1,-1-1-1,1 1 1,2 0-1,-3 0 143,3 0-3589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6304,'-17'0'2336,"17"0"-1824,0 0-128,0 0-1056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2976,'-1'-1'45,"2"0"1,-1 0-1,0 0 1,0 0-1,0 1 0,0-1 1,1 0-1,-1 0 1,0 0-1,1 0 0,-1 0 1,0 1-1,1-1 1,-1 0-1,1 0 0,-1 1 1,1-1-1,0 0 1,-1 1-1,1-1 0,0 1 1,0-1-1,-1 1 1,1-1-1,0 1 0,0-1 1,0 1-1,1-1 1,-1 1-28,1-1 1,-1 0 0,0 1 0,0-1 0,1 0 0,-1 0 0,0 0 0,0 0 0,0 0-1,0 0 1,0 0 0,0 0 0,0 0 0,0-2 0,2-9 893,-3 78 181,0-64-1045,0 0 0,0-1 0,0 1 0,-1 0 0,1 0 0,-1-1 1,1 1-1,-1 0 0,0-1 0,1 1 0,-1 0 0,-1 1 0,-6 12 138,7-5-93,-1 1 0,1 0 0,1 0 0,1 13 0,-1-8 23,0-15-107,0 0 0,0 0 0,0 0 0,0 0 0,0 0 0,0 0 0,0 0 1,1 0-1,-1-1 0,0 1 0,0 0 0,1 0 0,-1 0 0,1 0 0,-1 0 0,0-1 0,1 1 0,0 0 0,-1 0 0,1-1 0,-1 1 0,1 0 0,0-1 0,0 1 0,1 0 1,-2 0 0,1-1 0,-1 0 1,1 1-1,-1-1 1,1 0-1,-1 1 1,1-1-1,-1 1 0,0-1 1,1 1-1,-1-1 1,0 1-1,1-1 1,-1 1-1,0-1 0,0 1 1,1-1-1,-1 1 1,0-1-1,0 1 1,0 0-1,0-1 0,0 1 1,0-1-1,0 2 1,0-2-2,0 0 0,0 0 0,0 0 0,0 0 0,0 0 0,0 1 0,0-1 0,0 0 0,0 0 0,0 0 0,0 0 0,0 0 0,0 0-1,0 0 1,0 0 0,0 0 0,0 1 0,0-1 0,0 0 0,0 0 0,0 0 0,0 0 0,0 0 0,0 0 0,0 0 0,0 0 0,1 0 0,-1 0 0,0 1 0,0-1 0,0 0 0,0 0 0,0 0 0,0 0 0,0 0 0,0 0 0,0 0 0,0 0 0,1 0 0,-1 0 0,0 0 0,0 0 0,0 0 0,0 0 0,0 0 0,0 0 0,0 0 0,0 0 0,0 0 0,1 0 0,-1 0 0,0 0 0,0 0 0,0 0 0,0 0 0,0 0 0,18 0-191,-3 0-180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4896,'-18'0'1824,"18"0"-1440,0 0-96,0 0 0,18 18-224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4800,'-17'-36'1792,"17"36"-1408,17 0-96,-17 0 1120,18 0-832,0 0 192,18 0-448,18 0-224,-1 0-32,19 18 640,-18-18-384,17 18-768,-17-18 224,-1 0-2624,19 18 1568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5632,'0'0'2112,"0"0"-1664,17 0-96,1 0 64,0 0-288,18 0 384,18 0-288,-1 0-1248,1 0 544</inkml:trace>
  <inkml:trace contextRef="#ctx0" brushRef="#br0" timeOffset="1">1 287 6464,'18'0'2400,"-18"0"-1856,53-18-160,-35 18 352,18 0-480,18-18 480,-1 18-448,1 0-608,-18 0 128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3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217 377 1888,'11'-11'421,"-4"4"2134,-7 6-2486,0 0 1,1 0-1,-1-1 0,0 1 1,0 0-1,0 0 0,0 0 1,0-1-1,-1 1 0,1-2 0,0 3-64,0 0 0,0 0-1,0 0 1,0 0-1,0 0 1,0 0 0,0 0-1,0 0 1,0-1-1,0 1 1,0 0 0,0 0-1,0 0 1,0 0-1,0 0 1,0 0-1,0 0 1,0 0 0,0 0-1,0-1 1,0 1-1,0 0 1,0 0 0,0 0-1,0 0 1,0 0-1,-1 0 1,1 0-1,0 0 1,0 0 0,0 0-1,0 0 1,0-1-1,0 1 1,0 0 0,0 0-1,0 0 1,0 0-1,0 0 1,-1 0-1,1 0 1,0 0 0,0 0-1,0 0 1,0 0-1,0 0 1,0 0 0,0 0-1,0 0 1,0 0-1,-1 0 1,1 0-1,0 0 1,0 0 0,0 0-1,0 0 1,-69 0 1259,67 0-1249,0 1 1,0-1-1,0 0 0,-1 1 1,1-1-1,0 1 1,0 0-1,0 0 0,0 0 1,0 0-1,0 0 1,1 0-1,-4 2 1,-22 24 219,11-9-73,10-12-99,0 1 0,1 0 0,0 0 0,1 0 1,-1 0-1,-3 10 0,-18 53 301,22-58-295,-1 2-11,1 1 1,1 0 0,0 0-1,1-1 1,0 1 0,1 1-1,1-1 1,0 0 0,5 27-1,-2-33 49,0 0 0,0 0-1,0-1 1,1 1 0,1-1-1,7 12 1,-7-14-17,-1 0 0,1 0 0,1 0 0,-1 0 0,1-1 0,0 0 0,8 5 0,2-3 1,-8-5-65,0 1-4,-7-2-20,1 0 0,0-1-1,-1 1 1,1-1 0,-1 1 0,1-1-1,0 0 1,0 1 0,-1-1 0,1 0-1,0 0 1,-1 0 0,1-1 0,0 1 0,0 0-1,-1-1 1,1 1 0,0-1 0,-1 1-1,1-1 1,-1 0 0,1 1 0,-1-1-1,1 0 1,-1 0 0,2-2 0,2 0 17,0 0 1,-1 0-1,0 0 1,1-1-1,-1 0 1,0 0 0,-1 0-1,1 0 1,-1-1-1,0 0 1,4-6-1,2-7-28,-1 0 1,0 0-1,-1-1 0,-1 1 0,7-38 0,-7-9 302,5 5-106,-7 13-396,-4-70 0,-1 52-72,0 31 400,0 17-89,1 0 1,1 0-1,3-26 0,3 21-74,-5 18 86,-1-1 0,1 0-1,-1 0 1,0 0-1,0 0 1,-1 0 0,0 0-1,0-6 1,0 8-34,0 1 0,0-1 0,0 0-1,0 0 1,1 1 0,-1-1 0,1 0 0,0 1 0,-1-1 0,1 1-1,0-1 1,0 1 0,1-1 0,-1 1 0,1 0 0,-1-1 0,1 1-1,2-3 1,6-5-52,-9 8 51,1 0-1,-1 0 1,1 0 0,0 1 0,-1-1-1,1 0 1,0 1 0,0-1-1,0 1 1,1 0 0,-1 0-1,0-1 1,0 1 0,1 1-1,-1-1 1,1 0 0,-1 1-1,0-1 1,1 1 0,3 0-1,12-1-125,-7 1 139,1-1-1,-1 2 1,1-1 0,-1 1 0,0 1 0,1 0-1,-1 1 1,20 7 0,5 8-2079,0 0 497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180 148 3136,'-13'-28'1029,"12"28"-1016,1 0 0,0-1 0,0 1 0,0 0 0,-1-1 0,1 1 0,0 0-1,0-1 1,0 1 0,0 0 0,0-1 0,0 1 0,0 0 0,0-1 0,-1 1 0,1 0 0,1-1-1,-1 1 1,0-1 0,0 1 0,0 0 0,0-1 0,0 1 0,0 0 0,0-1 0,0 1 0,1 0-1,-1-1 1,0 1 0,1-1 0,1-3 42,-1 1 17,1 0-1,-1 0 0,1 0 0,-1 0 0,0-1 0,0 1 0,0-1 0,-1 1 0,1 0 0,-1-4 1,0 4-44,1 0 0,-1 1 0,1-1 0,0 0 0,0 1 1,0-1-1,0 1 0,0-1 0,0 1 0,1 0 1,-1-1-1,1 1 0,0 0 0,-1 0 0,1 0 1,0 0-1,0 0 0,0 1 0,1-1 0,-1 1 1,0-1-1,1 1 0,-1 0 0,5-2 0,-2 1 17,-1 0-1,1 0 0,0 1 0,0 0 1,1 0-1,-1 0 0,0 0 0,0 1 1,0 0-1,0 0 0,1 0 0,5 2 0,-6-1 1,0 1 0,-1 0-1,1 0 1,0 1 0,-1-1-1,1 1 1,-1 0-1,0 0 1,0 1 0,0-1-1,5 7 1,-2-1 37,0 0 0,0 1 0,9 19 0,-9-15-32,-1-1-1,-1 1 0,-1 0 0,0 0 0,-1 0 0,0 1 0,-1-1 0,-1 1 0,0 25 0,0-5 103,-2-1 0,-2 1 0,-10 55 0,7-67-52,4-9-42,-2-1 0,1 0 0,-2 0 0,0-1 0,-9 17 0,9-19-33,0-1-1,-1 1 1,0-2-1,-1 1 1,0-1-1,0 0 1,-1 0-1,0 0 1,-12 7-1,11-9 27,-1-1 1,0 0-1,0-1 0,0 0 0,-19 4 0,24-7-38,1 0 0,-1 0-1,1-1 1,0 0 0,-1 0 0,1 0 0,-1-1 0,1 1 0,0-1 0,-1 0 0,1 0 0,0 0 0,0-1-1,0 0 1,0 1 0,0-1 0,-6-4 0,5 2-35,1 0 1,0 0-1,-1 0 0,1-1 0,1 1 1,-1-1-1,1 0 0,0 0 1,0 0-1,-4-9 0,6 11 0,0 0 0,0 1 0,1-1-1,-1 0 1,1 0 0,-1 1 0,1-1 0,0 0-1,0 0 1,0 0 0,1 0 0,-1 1 0,1-1-1,-1 0 1,1 0 0,0 1 0,0-1 0,0 0-1,0 1 1,1-1 0,-1 1 0,1-1 0,-1 1-1,1 0 1,3-4 0,2-1-53,-5 4 45,1 1-1,-1 0 1,1-1 0,-1 1-1,1 0 1,0 1 0,0-1-1,0 0 1,0 1 0,0-1-1,0 1 1,6-1 0,1-2-82,-8 3 95,1-1 0,-1 1 0,1 0 0,-1 0 0,1 1-1,0-1 1,-1 1 0,1-1 0,0 1 0,-1 0 0,1 0-1,0 0 1,0 0 0,-1 0 0,1 0 0,0 1 0,-1 0 0,4 0-1,0 3 69,0 0 1,-1 0-1,1 0 0,-1 0 0,0 1 0,0 0 0,0 0 0,-1 0 0,0 1 0,0-1 0,5 11 0,-3-6 47,-1 1-1,-1 0 1,0 1 0,0-1-1,-1 0 1,3 20-1,-1 40 181,3-16-108,-13-22-54,2-17-66,1 1-4,-4 15 78,-1-17 2,0-1 0,-1 1 0,-1-2 0,-20 26 0,24-34-85,1 0-1,-1 0 1,0-1 0,-1 0 0,1 0 0,-1 0 0,1 0-1,-11 4 1,-6 4 34,-2 2 24,19-9-79,-1-1-1,-1-1 1,1 1 0,0-1-1,-1 0 1,0 0 0,-7 1-1,-19 2-29,29-5-5,1 0 0,-1 0 0,0 0 0,1 0 0,-6 0 0,7-1 1,0-1-1,1 1 1,-1 0-1,0-1 1,0 1-1,0-1 1,1 0-1,-1 1 1,-2-2-1,0-1-55,6 0-4,1 0 23,1 1 0,0-1-1,0 0 1,0 1 0,0 0 0,1 0 0,-1 1 0,1-1-1,-1 1 1,6-1 0,1-1-39,1 2 1,23-2-1,-26 3 68,1 1 0,0 0 0,-1 0 0,0 1 0,1 0 0,-1 1 0,0 0 0,0 0 0,0 1 0,15 9 0,-24-13 19,4 2 10,-1 0 1,0 0 0,1 0 0,-1 1-1,0-1 1,0 1 0,-1 0 0,1 0 0,-1 0-1,1 0 1,-1 0 0,0 0 0,0 1-1,2 4 1,5 9 89,-1-5-30,-5-8-47,0-1 0,-1 1 0,1 1 0,-1-1 0,2 5 0,-2 1 14,0 0 0,0 0 0,-1 0 1,-1 0-1,1 0 0,-2 1 0,1-1 1,-3 11-1,1-8 43,-1 0 0,0-1 0,-1 0 0,0 0 0,-1 0 1,-8 17-1,-15 6 29,20-24-50,0-1-1,-12 12 0,18-20-68,-1 0 0,1 1 0,-1-2 1,1 1-1,-1 0 0,0 0 0,0-1 0,0 1 1,0-1-1,0 0 0,0 0 0,0 0 0,0-1 0,-6 2 1,-1-2-198,20-3-87,5-6 112,-12 7 158,1 0-1,-1 0 1,1 0-1,-1 0 1,1 0-1,-1 1 1,1-1 0,0 1-1,0 0 1,0 1-1,0-1 1,0 0-1,-1 1 1,1 0-1,8 1 1,-8 0 20,0 1 0,0 0 0,0 0 0,0 0 1,0 0-1,0 1 0,0-1 0,-1 1 0,1 0 0,-1 0 0,0 0 0,0 1 0,0-1 0,0 1 1,3 6-1,4 8 27,-1 0 1,9 24-1,-17-38-19,2 4 10,0-1 1,0 2-1,-1-1 0,0 0 0,-1 0 1,0 1-1,0-1 0,-1 11 0,0-3 27,3 23-1,1-21-14,0 5 18,-8 6 37,0-12-33,1 10 28,2-1 0,1 38-1,1-17 152,-1 32 27,0-76-288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4480,'-36'18'1664,"36"-18"-1312,-35 53-64,35-35 384,0 18-416,-18-18 544,18 18-480,0-18 160,0 17-320,0-17 128,18-18-160,-18 18 160,18 0-192,-1-18-960,1 0 480,0-18-2752,0 18 1728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18 5984,'-36'-18'2208,"36"18"-1728,0 0-128,0 0 736,0 0-672,0 0-288,18 18-128,0 0-1664,0 18 928</inkml:trace>
  <inkml:trace contextRef="#ctx0" brushRef="#br0" timeOffset="1">430 287 5056,'0'0'1642,"-3"9"-1002,-1 4-590,1 0 0,0 1 0,1 0 0,0-1-1,1 21 1,1 41 270,0 59-21,-1-117-249,0 1 1,-7 30 0,3-21 122,2-7 117,1-5 151,-7 24 0,8-34-369,-1 0 0,0-1 0,0 1 0,0-1 0,-1 1 1,1-1-1,-1 0 0,0 0 0,-5 4 0,4-4-7,-2 0 0,1 0 0,0 0 0,-1-1 0,1 0-1,-1 0 1,0-1 0,0 0 0,0 0 0,0 0 0,0-1-1,-1 1 1,1-1 0,0-1 0,-1 0 0,1 1 0,0-2-1,-8 0 1,-28-11 309,26 10-284,11 1-61,-1 0 1,1 0-1,-10-3 1,-11-11 64,10 3-44,-2 3-30,-12-9-264,25 13 29,0 0-1,0 0 1,0-1 0,1 0 0,-8-11 0,-8-22-718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1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7712,'0'-18'2880,"0"18"-2240,0 18-192,-18 0-224,18-18-224,-35 35-6496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31 447 3232,'-15'0'1035,"15"0"-1028,-1 0 0,1 0 1,0 0-1,0 0 0,0 0 1,0 0-1,0 0 1,0 0-1,0 0 0,0 0 1,0 0-1,-1 0 1,1 0-1,0 0 0,0 0 1,0 0-1,0 0 1,0 0-1,0 0 0,0 0 1,0 0-1,0 0 1,-1 0-1,1 0 0,0 1 1,0-1-1,0 0 0,0 0 1,0 0-1,0 0 1,0 0-1,0 0 0,0 0 1,0 0-1,0 0 1,0 0-1,0 0 0,0 0 1,0 1-1,0-1 1,-1 0-1,1 0 0,0 0 1,0 0-1,0 0 1,0 0-1,0 0 0,0 0 1,0 1-1,0-1 0,0 0 1,0 0-1,1 0 1,-1 0-1,0 0 0,0 0 1,-1 3 78,1-1 1,-1 0-1,0 0 1,1 1-1,-1-1 1,0 0-1,-2 3 1,-1 4 586,13-3-6,-8-4-622,-1 0 1,1 0 0,0-1-1,-1 1 1,1 0 0,-1 0-1,0 0 1,0 0 0,0 0-1,0 0 1,0 0-1,0 0 1,0 0 0,0 0-1,-1 2 1,0-2-33,1 0 1,-1 0-1,1 0 0,0 0 1,0 0-1,0 0 1,0 0-1,0-1 0,0 1 1,1 0-1,-1 0 0,1 0 1,-1 0-1,1 0 0,1 2 1,-2-4-7,1 1 0,0-1 0,0 1 0,-1-1 1,1 1-1,0-1 0,0 0 0,0 1 0,0-1 0,0 0 0,0 0 1,-1 1-1,1-1 0,0 0 0,0 0 0,0 0 0,0 0 0,0 0 1,0 0-1,0-1 0,0 1 0,0 0 0,-1 0 0,1-1 1,2 0-1,23-14 155,-23 13-132,87-67 226,-25 27-186,-5-8-86,-30 24 1,62-56-66,-2-7 134,-83 82-44,-1-1 1,0 0-1,0 0 0,0-1 0,7-15 1,14-22-39,-14 18 66,-11 23-6,0-1 0,0 2 0,1-1 1,-1 0-1,7-8 0,-6 10 43,-3 5-71,0 0-1,0-1 1,1 1-1,-1 0 1,0 0-1,1-1 1,-1 1-1,1 0 0,0-1 1,0 1-1,-1 0 1,3 1-1,4 12-50,-6-9 45,0-1 0,0 1 0,-1 0 0,0 10-1,0-16 4,0 480-949,0-355 954,0-110-23,2-1-1,5 28 0,-6-36 31,0 0 1,1 0 0,0 0-1,0 0 1,1 0-1,0-1 1,0 1 0,0-1-1,7 9 1,-8-12-14,1 1 0,0-1 0,0 0 0,0 0 0,1 0 1,-1 0-1,6 1 0,-7-2-20,0 0-1,0-1 1,0 1 0,0-1 0,0 1-1,0-1 1,0 0 0,1 0 0,-1 0-1,0 0 1,0 0 0,0-1 0,0 1-1,0-1 1,0 1 0,3-2 0,46-31-139,-50 32 164,1 0 1,0 0 0,-1-1-1,0 1 1,1 0 0,-1-1-1,0 1 1,0-1 0,1 1-1,-1-1 1,-1 0 0,1 1-1,0-1 1,0 0-1,0-3 1,0 0 20,0 0 0,-1 0 0,0 0 0,0-7 0,0 0 32,0 7-11,0 0 1,-1 0-1,1 0 1,-1 0-1,0 0 1,0 0-1,-1 0 0,0 0 1,1 1-1,-5-7 1,0 2 0,0 0 0,-1 1 0,0 0 0,-9-9 0,5 6 45,0 1-1,-1 0 0,0 0 1,-1 1-1,0 1 0,-1 0 1,-22-9-1,-39-7 442,74 23-521,-28-8 466,0 0 0,-55-8 0,70 15-331,-1-1-1,-17-6 1,25 7-161,1-1 0,0 0 0,0 1 0,0-2 0,0 1 0,1-1 0,0 0 0,-6-5 0,11 9 10,0 0 0,0 0 0,-1 0-1,1 0 1,0 0 0,0 0 0,0 0 0,0 0-1,0 0 1,0 0 0,0 0 0,0 0 0,-1-1-1,1 1 1,0 0 0,0 0 0,0 0 0,0 0-1,0 0 1,0 0 0,0-1 0,0 1-1,0 0 1,0 0 0,0 0 0,0 0 0,0 0-1,0 0 1,0-1 0,0 1 0,0 0 0,0 0-1,0 0 1,0 0 0,0 0 0,0-1 0,0 1-1,0 0 1,0 0 0,0 0 0,0 0-1,0 0 1,0 0 0,0 0 0,1-1 0,-1 1-1,0 0 1,0 0 0,0 0 0,0 0 0,0 0-1,0 0 1,0 0 0,0 0 0,1 0 0,-1-1-1,5-4-136,-2 2 28,0-1-1,1 1 0,-1-1 1,1 1-1,0 1 0,0-1 0,5-2 1,38-13-2778,7 0 806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1312,'15'15'421,"-15"-15"-414,1 1 0,-1-1 0,0 0-1,0 0 1,1 1 0,-1-1 0,0 0-1,0 1 1,1-1 0,-1 0 0,0 1 0,0-1-1,0 0 1,0 1 0,0-1 0,0 0-1,0 1 1,0-1 0,0 0 0,0 1-1,0-1 1,0 0 0,0 1 0,0-1 0,0 1-1,0 2 19,0-1 0,0 1 0,0 0 0,1-1 0,-1 1 0,1 0-1,-1-1 1,1 1 0,0-1 0,0 1 0,0-1 0,1 1 0,-1-1 0,0 0 0,1 1-1,0-1 1,2 3 0,-1-2 34,0 0-1,-1 1 0,1 0 0,-1-1 1,3 7-1,-3-6-13,0-1-1,0 1 1,1 0 0,-1 0 0,5 3 0,1 2 16,-4-6-41,0 1 0,0-1 0,-1 1 0,0 0 0,4 5 0,-2 3-8,-4-9-8,0-1 0,0 1 0,1-1 0,-1 1 0,1-1 0,0 0 0,-1 1 0,3 1 0,11 11 50,-9-12 26,1-3 36,11-2 83,-17 2-200,-1 0 0,1-1-1,-1 1 1,1-1-1,-1 1 1,1 0-1,-1-1 1,1 1 0,-1-1-1,1 0 1,-1 1-1,0-1 1,1 1-1,-1-1 1,0 0 0,0 1-1,1-1 1,-1 1-1,0-1 1,0 0-1,0 1 1,0-1 0,0 0-1,0 0 1,0 1-1,0-2 1,0 0-1,0 0 0,0 0 0,1 0 0,-1 1 0,1-1 0,-1 0 1,1 0-1,-1 0 0,1 1 0,0-1 0,0 0 0,0 1 0,0-1 0,0 1 0,2-3 0,3-5 1,48-74 60,-44 66-29,-8 14-23,0-1 1,0 0-1,1 1 0,-1 0 1,1 0-1,0 0 1,0 0-1,0 0 0,0 0 1,0 1-1,0-1 0,1 1 1,3-2-1,-1 0 172,-1 0 0,0 0 0,0-1 0,5-5 0,-8 7-119,1 0 270,0 3 182,9 0-149,-12 0-357,0 0-1,0 0 1,0 0 0,0 0-1,1 0 1,-1 0 0,0 0-1,0 0 1,0 0 0,0 0 0,0 0-1,0 0 1,0 0 0,0 0-1,1 0 1,-1 0 0,0 0 0,0 0-1,0 0 1,0 0 0,0 0-1,0 0 1,0 0 0,0 0 0,0 0-1,0 0 1,1 1 0,-1-1-1,0 0 1,0 0 0,0 0-1,0 0 1,0 0 0,0 0 0,0 0-1,0 0 1,0 0 0,0 0-1,0 0 1,0 1 0,0-1 0,0 0-1,0 0 1,0 0 0,0 0-1,0 0 1,0 0 0,0 0-1,0 0 1,0 1 0,0-1 0,0 0-1,0 0 1,0 0 0,0 0-1,0 0 1,0 51 442,0-49-447,0 0 0,1 0-1,-1 0 1,0 0 0,1 0 0,-1 0-1,1 0 1,0 0 0,0 0-1,0-1 1,0 1 0,1 2 0,-1-3-5,0 1 0,0 0 1,0 0-1,0 0 1,0-1-1,-1 1 0,1 0 1,0 0-1,-1 0 1,0 0-1,1 0 0,-1 3 1,0-4 7,0 1 1,0 0-1,1 0 0,-1 0 1,0-1-1,1 1 0,-1 0 1,1-1-1,0 1 1,0 0-1,0-1 0,1 2 1,5 12 12,-1 12-6,1-20-1,-2-5-15,1 13-59,6 0 48,-9-9 107,-3 6-11,0-12-78,-1 0-1,1 0 1,0 0-1,0 0 1,0 0-1,0 0 1,0 1-1,0-1 1,0 0-1,0 0 1,0 0-1,0 0 1,0 0-1,0 0 1,0 0-1,0 0 1,0 0-1,0 1 1,0-1-1,0 0 1,1 0-1,-1 0 1,0 0-1,0 0 1,0 0-1,0 0 1,0 0-1,0 0 1,0 0-1,0 1 1,0-1-1,0 0 1,0 0-1,0 0 1,0 0-1,1 0 1,-1 0-1,0 0 1,0 0-1,0 0 1,0 0-1,0 0 0,0 0 1,0 0-1,0 0 1,0 0-1,1 0 1,-1 0-1,0 0 1,0 0-1,0 0 1,0 0-1,0 0 1,0 0-1,0 0 1,1 0-1,10 0 63,-5-3-32,-4 2-31,-1-1-1,0 1 0,1-1 1,-1 1-1,0-1 0,0 1 1,0-1-1,0 0 0,0 1 0,-1-1 1,1 0-1,0 0 0,-1 0 1,0 1-1,1-1 0,-1 0 0,0-3 1,1 1-1,-1 0 0,0 0 0,1 0 0,0 0 0,0 0 0,0 0 0,1 0 0,-1 0 0,1 1 0,0-1 0,0 1 0,0-1 0,0 1 0,1 0 0,0-1 0,-1 1 0,1 1 0,4-5 0,-5 5-8,0 0 1,0 0-1,-1 0 0,1-1 1,-1 1-1,1-1 1,-1 1-1,0-1 0,0 0 1,0 1-1,0-1 1,0-3-1,-1 3 0,1 0-1,0 1 1,0-1-1,0 0 1,0 0 0,0 1-1,0-1 1,1 1-1,-1-1 1,1 1 0,0 0-1,2-3 1,11-13 24,-15 17-17,1 0 1,-1 0-1,0 0 0,1 0 1,-1 0-1,1 0 0,0 0 1,-1 0-1,1 0 0,0 1 1,0-1-1,-1 0 0,1 0 1,0 1-1,0-1 0,0 0 1,0 1-1,0-1 1,0 1-1,0-1 0,0 1 1,0 0-1,0-1 0,0 1 1,0 0-1,0 0 0,1 0 1,-1 0-1,0 0 0,0 0 1,2 0-1,1 0-5,-4 0 6,0 0-1,1 0 1,-1 0-1,0 0 1,1 0 0,-1 0-1,0 0 1,1 0-1,-1 0 1,1 0 0,-1 0-1,0 0 1,1 0-1,-1 0 1,0 0 0,1 0-1,-1-1 1,0 1-1,1 0 1,-1 0 0,0 0-1,0-1 1,1 1-1,-1 0 1,1-1-1,0 0 14,1-1 0,-1 1 0,1-1 0,0 1 0,0 0 0,0 0 0,0 0 0,4-1-1,-6 1-7,0 1-1,1 0 1,-1 0-1,1 0 0,-1 0 1,1 0-1,-1 0 1,0 0-1,1 0 0,-1 0 1,1 0-1,-1 0 1,1 0-1,-1 0 0,0 1 1,1-1-1,-1 0 1,1 0-1,-1 0 0,0 1 1,1-1-1,-1 0 1,0 0-1,1 1 0,-1-1 1,0 0-1,1 1 1,-1-1-1,0 0 0,0 1 1,1-1-1,-1 0 1,0 1-1,0-1 0,0 1 1,0-1-1,1 0 1,-1 1-1,0-1 0,0 1 1,0-1-1,0 1 1,0-1-1,0 0 0,0 1 1,0-1-1,0 1 1,0-1-1,-1 1 0,1 2 103,3 0 42,-1-2-142,-1 1-1,0-1 1,1 1 0,-1-1-1,0 1 1,0-1-1,0 1 1,0 0-1,-1-1 1,1 1-1,0 0 1,-1 0-1,1 0 1,-1-1-1,1 1 1,-1 0-1,0 3 1,1-2-11,-1-1 0,1 1 0,-1 0 0,1-1 0,0 1 1,0 0-1,0-1 0,1 1 0,-1-1 0,1 0 0,-1 1 0,1-1 1,0 0-1,0 0 0,0 0 0,0 0 0,4 2 0,2 5 36,-6-8-41,-1 1 0,1 0-1,0-1 1,0 0 0,0 1-1,0-1 1,0 0 0,0 0 0,1 0-1,-1 0 1,4 1 0,28 0-156,-21-3 271,52 1 150,-60 0-241,0 0 1,0-1-1,0 0 0,-1 0 1,1 0-1,0 0 1,-1-1-1,1 0 0,-1 0 1,8-5-1,-7 4-12,0 1-1,1-1 0,-1 1 1,8-2-1,7-1-49,-12 3 25,1 0-1,-1 0 0,1-1 1,8-4-1,37-14-4,-33 9 75,-6 8-28,-12 4-24,-1-1 1,1 0-1,0 1 0,-1-1 0,1 0 1,-1 0-1,1 0 0,-1-1 1,1 1-1,3-4 0,0 2-28,-5 3 32,0 0 0,0 0 0,-1 0 0,1 0-1,0 0 1,-1-1 0,1 1 0,0 0 0,0-1 0,-1 1 0,1 0-1,-1-1 1,1 1 0,0-1 0,-1 1 0,1 0 0,-1-1 0,1 0 0,-1 1-1,1-1 1,-1 1 0,1-2 0,0 2 2,-1-1 1,0 0-1,1 1 1,-1-1-1,1 1 1,-1-1-1,1 1 1,-1-1-1,1 1 1,0-1-1,-1 1 0,1-1 1,0 1-1,-1 0 1,1-1-1,0 1 1,-1 0-1,1 0 1,0 0-1,0-1 1,-1 1-1,2 0 0,1 0 89,-3 0 181,0-3-11,0-5 97,0 16-134,0-5-123,0-3-42,0 0 42,-3 0-32,-9 0-31,6 3-1,5-1-37,-1 0 0,1-1 1,0 1-1,0 0 0,0 0 0,0 0 0,0 0 1,0 0-1,0 0 0,1 0 0,-1 0 0,0 3 0,-1 32-445,2-33 397,0 7 19,0-7 28,0-1-1,0 1 1,0 0-1,0-1 1,0 1 0,1 0-1,0-1 1,0 1-1,0-1 1,0 1 0,0-1-1,1 1 1,-1-1-1,1 0 1,0 0-1,3 4 1,-1-1 5,-3-3 0,1-1-1,0 1 1,-1-1-1,1 0 1,0 1-1,0-1 1,3 2-1,-3-3 2,0 0-1,1 0 1,-1 0 0,0 0-1,0-1 1,1 1-1,3 0 1,5 1 11,7 3 5,-10-2-4,-1-1 0,0-1 0,1 1 0,-1-1 0,12 0 0,0-2-3,-1-1 1,22-5-1,-12 2-9,-10 3 1,17-5-17,22-17-101,9 12-11,-56 9 71,-1-1 0,1-1 0,0 1-1,8-8 1,17-7-119,-26 15 115,-5 2 26,-1 0 1,1 0-1,0 0 0,0 0 1,-1 0-1,0-1 1,1 0-1,-1 1 1,0-1-1,0 0 1,4-6-1,11-18-183,-11 22 143,0-2 39,-6 4 45,0-1 0,0 1 0,-1-1 0,1 1 0,-1-1-1,0 0 1,0 1 0,0-1 0,-1 1 0,1-1 0,-1 1 0,0-1 0,0 1 0,-3-6 0,0-2 32,-1-1 1,0 2-1,-9-15 0,-19-32 365,32 57-396,1-1 0,0 1-1,-1-1 1,1 0 0,0 1-1,0-1 1,-1 1 0,1-1 0,0 0-1,0 1 1,0-1 0,0 0-1,0 1 1,0-1 0,0 0 0,0 1-1,0-1 1,0-1 0,0 3-3,0 0 0,0-1 0,0 1 0,0 0 0,0-1-1,0 1 1,0 0 0,0-1 0,0 1 0,0 0 0,0-1 0,-1 1 0,1 0 0,0-1 0,0 1 0,-1-1 0,1 1 0,-1 0 0,1 0-8,-1 0 6,0-1 0,1 1 0,-1 0 0,1 0 0,-1 0 0,1 0 0,-1 0 0,1 0 0,-1 0 0,1 0 0,0 0 0,0 0 0,0 0 0,-1 0 0,1 1 0,0-1 0,0 0 0,0 0 0,1 0 0,-1 0 0,0 0 0,0 0 0,1 0 0,-1 0 0,0 0 0,2 1 0,1 8 20,-1 0 2,-1 0 0,0 0 0,-1 0 1,-1 16-1,1-6-28,0-2 4,-1-11-72,1 0-1,0 0 1,0 1-1,1-1 1,2 8-1,9 9-484,-6 6-1024,1-15 684,-6-14 677,0 1 0,0-1 1,0 1-1,-1 0 0,1-1 0,0 1 0,-1 0 0,1-1 1,-1 1-1,0 0 0,0 0 0,1 1 0,-1 15-1265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2304,'-13'0'926,"23"0"-433,-4 3 552,6 9-181,-6-9 245,-2-3-976,1 1 0,-1-1-1,0 1 1,0 1 0,0-1-1,0 0 1,0 1 0,0 0 0,6 3-1,-5-1-44,1-1 0,1-1-1,-1 1 1,12 3-1,33-1 175,-36-2-216,-7-1-19,0 0 1,15 0-1,-16-2-6,0-1-1,15-3 1,-5 0 7,26-2 30,-18 3-9,30-8-1,69-32 154,-52 17 92,-68 25-254,-1 0 0,0 0-1,0 0 1,0 0 0,0 0 0,0-1-1,0 1 1,0-1 0,-1 0 0,4-3-1,-3-1 132,-3-6-32,0 12-139,0 0 1,0 0-1,0 0 1,0 0-1,0 0 0,0 0 1,0 0-1,0-1 1,0 1-1,0 0 1,0 0-1,0 0 1,0 0-1,0 0 1,0 0-1,0 0 1,0 0-1,0 0 1,0-1-1,0 1 1,0 0-1,0 0 0,0 0 1,0 0-1,0 0 1,0 0-1,0 0 1,0 0-1,0 0 1,0 0-1,0-1 1,0 1-1,-1 0 1,1 0-1,0 0 1,0 0-1,0 0 0,0 0 1,0 0-1,0 0 1,0 0-1,0 0 1,0 0-1,0 0 1,-1 0-1,1 0 1,0 0-1,0 0 1,0 0-1,0 0 1,0 0-1,0 0 0,0 0 1,0 0-1,-1 0 1,1 0-1,-12 0-181,9 0 32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1984,'0'0'736,"0"0"-576,18 18-32,-18 0 1184,0-18-736,0 18 768,-18 0-800,18 0 96,-18 17-384,0-17-32,18 0-128,-18-18 0,18 18-32,18-36-480,0 18 224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2816,'0'0'917,"-3"-3"-565,-9-9 27,12 12-360,0 0-1,0-1 1,0 1 0,0 0-1,0 0 1,0 0 0,0 0 0,-1 0-1,1 0 1,0 0 0,0-1-1,0 1 1,0 0 0,0 0 0,0 0-1,0 0 1,0 0 0,-1 0-1,1 0 1,0 0 0,0 0 0,0 0-1,0 0 1,0 0 0,0 0-1,-1 0 1,1 0 0,0 0 0,0 0-1,0 0 1,0 0 0,0 0-1,-1 0 1,1 0 0,0 0 0,0 0-1,0 0 1,0 0 0,0 0-1,0 0 1,-1 0 0,1 0 0,0 0-1,0 0 1,0 0 0,0 0-1,0 1 1,0-1 0,0 0 0,0 0-1,-1 0 1,1 0 0,0 0-1,0 0 1,0 0 0,0 1-1,-1 0 102,-1 1 0,1-1 0,0 0 0,-1 0 0,1 0 0,-1 0 0,0 0 0,1 0 0,-1 0 0,0 0 0,0-1 0,0 1 0,1-1 0,-1 1 0,0-1 0,0 0 0,-3 1 0,3-1-45,-1 0-1,1 1 0,-1-1 1,1 1-1,0 0 0,-1-1 1,1 1-1,0 0 1,0 0-1,-1 1 0,1-1 1,0 0-1,0 1 0,0 0 1,0-1-1,1 1 0,-1 0 1,0 0-1,1 0 0,-1 0 1,1 0-1,0 0 0,0 0 1,0 0-1,0 1 0,0-1 1,0 0-1,0 1 0,1-1 1,-1 1-1,1-1 0,0 4 1,-1 5-3,1-6-91,0 0 0,0-1 0,0 1-1,2 7 1,-1-10 20,-1 0 0,1-1 0,0 1-1,-1 0 1,1 0 0,0-1 0,0 1 0,0 0-1,1-1 1,-1 1 0,0-1 0,0 0 0,1 1-1,-1-1 1,3 2 0,1 0 11,0 0-1,0 0 1,10 3-1,-13-5-9,1 0 1,-1-1-1,0 1 1,0-1-1,0 0 1,0 1-1,1-1 1,-1 0-1,0 0 1,0 0-1,0-1 1,1 1-1,-1 0 0,0-1 1,4-1-1,12-10-66,0 6 27,-17 5 34,1 0 1,-1 0-1,0 1 0,0-1 1,0 0-1,1-1 0,-1 1 1,0 0-1,0 0 0,0 0 1,1-3-1,-1-1-28,0 1 0,0-1 0,-1 0-1,1 1 1,-1-1 0,0 0 0,-1-5 0,1 2 24,3 2-110,9-9 21,-9 8 38,-3 6 53,0 1 1,1-1-1,-1 0 0,0 1 0,0-1 0,0 1 1,1-1-1,-1 1 0,0-1 0,1 1 0,-1-1 1,1 1-1,-1 0 0,0-1 0,1 1 0,-1-1 1,1 1-1,-1 0 0,1 0 0,-1-1 0,1 1 1,-1 0-1,1 0 0,-1-1 0,1 1 0,0 0 1,-1 0-1,1 0 0,-1 0 0,1 0 0,-1 0 1,1 0-1,0 0 0,-1 0 0,1 0 0,-1 0 1,1 1-1,89-1-289,-88 0 303,0 0-1,0 0 0,0 1 1,0-1-1,0 1 0,0-1 0,0 1 1,0 0-1,-1 0 0,1 0 0,0 0 1,0 0-1,-1 0 0,1 0 1,-1 0-1,1 1 0,-1-1 0,2 3 1,-1-2 5,1 0 1,-1 0 0,0 0-1,1 0 1,4 2 0,0 0 42,-6-4-53,0 0 0,-1 0-1,1 1 1,-1-1 0,1 0 0,-1 0 0,1 1 0,-1-1-1,1 0 1,-1 1 0,1-1 0,-1 0 0,0 1 0,1-1-1,-1 1 1,1-1 0,-1 1 0,0-1 0,1 1-1,-1-1 1,0 1 0,0-1 0,0 1 0,1-1 0,-1 1-1,0-1 1,0 1 0,0 0 0,0-1 0,0 1 0,0-1-1,0 1 1,0-1 0,0 1 0,0 0 0,0-1 0,-1 1-1,1 86 1059,0-88-1063,0 1 0,0-1-1,0 1 1,0-1 0,0 1 0,0-1 0,1 1 0,-1-1 0,0 1 0,0 0 0,0-1 0,0 1 0,0-1-1,1 1 1,-1-1 0,0 1 0,0 0 0,1-1 0,-1 1 0,0 0 0,1-1 0,-1 1 0,0 0 0,1-1 0,-1 1-1,1 0 1,0-1 0,-1 1-1,1-1-1,0 1 1,0-1-1,-1 1 0,1-1 1,0 0-1,-1 1 1,1-1-1,-1 0 0,1 0 1,-1 1-1,1-2 1,4-12-16,-5 11 15,1 1 0,-1-1-1,1 0 1,0 1-1,0-1 1,0 1-1,1-1 1,-1 1-1,1 0 1,-1-1-1,4-3 1,10-9-91,-9 7-4,1 1 0,1 0 1,13-10-1,30-15-62,-51 31 160,1 1 0,0 0 0,0-1 1,-1 1-1,1 0 0,0 0 0,0 0 1,0 0-1,0-1 0,-1 1 0,1 0 1,0 1-1,0-1 0,0 0 1,-1 0-1,1 0 0,0 0 0,0 1 1,0-1-1,0 1 0,14 11 32,-12-6 21,-3-4-23,0 1-1,0-1 1,0 1-1,-1-1 0,1 0 1,-1 1-1,0-1 0,0 1 1,1-1-1,-4 4 1,3-3 28,-1 0 1,1 0 0,0 0 0,0 0 0,0 0 0,0 1 0,0-1-1,1 0 1,0 0 0,-1 7 0,1 1 57,-1-7-82,1 0 1,0 0-1,0 1 1,0-1-1,0 0 1,1 0 0,0 0-1,1 6 1,10 20 13,-12-29-44,1 0 0,-1 0 1,0 0-1,0 0 0,1-1 1,-1 1-1,0 0 0,1 0 1,-1 0-1,1 0 0,-1 0 1,1 0-1,-1-1 1,1 1-1,0 0 0,-1 0 1,1-1-1,0 1 0,0 0 1,-1-1-1,1 1 0,0-1 1,0 1-1,0-1 0,0 0 1,0 1-1,0-1 0,0 0 1,0 1-1,0-1 0,0 0 1,1 0-1,11 2 61,-4 2-23,-8-3-39,1 0-1,-1-1 1,1 1 0,-1 0-1,1-1 1,-1 0 0,1 1 0,0-1-1,2 0 1,27-4-54,-20 1-90,0 1-1,19-1 1,-17 2-305,-1 0-1,0-2 0,0 1 1,0-2-1,-1 1 1,22-11-1,-15 7 32,-10 3 259,0 0-1,-1 0 0,1-1 1,-1 0-1,12-10 1,-2 1-41,-3 3 145,1 1 0,0 0 0,28-13 0,-40 23 79,0-1 0,0 0 1,0 0-1,0-1 0,0 1 0,0 0 0,0-1 0,0 0 1,0 0-1,2-3 0,1 2 133,9 3 1141,-15 3-512,0 7-108,-1-5-531,1 0 1,0 0-1,0 0 0,1 0 0,-1 0 1,1-1-1,1 6 0,10 23 37,-7-12-136,-4-16-39,0 1 0,0-1 1,1 0-1,-1 1 0,1-1 0,1 0 1,2 5-1,-2-6 24,-1 0 0,0 1 1,0-1-1,0 0 0,0 1 0,-1-1 1,2 6-1,1 4 47,8 10 152,-11-14-7,0 1 0,0 15 1,-1-25-226,0-1-6,0 0 0,0 0 1,0 0-1,0 0 0,0 0 0,0 0 0,0 0 1,0 1-1,0-1 0,0 0 0,0 0 0,0 0 0,0 0 1,0 0-1,0 0 0,0 0 0,0 0 0,0 0 1,0 1-1,0-1 0,0 0 0,0 0 0,0 0 1,0 0-1,0 0 0,0 0 0,0 0 0,0 0 1,-1 0-1,1 0 0,0 0 0,0 1 0,0-1 1,0 0-1,0 0 0,0 0 0,0 0 0,0 0 1,0 0-1,0 0 0,-1 0 0,1 0 0,0 0 0,0 0 1,0 0-1,0 0 0,0 0 0,0 0 0,0 0 1,0 0-1,0 0 0,-1 0 0,1 0 0,0 0 1,0 0-1,0 0 0,-2-1-57,0 1 1,0 0-1,0-1 0,0 1 0,1-1 1,-1 0-1,0 1 0,0-1 1,1 0-1,-4-3 0,-5-1-360,9 4 365,-1 1 1,0-1-1,1 1 1,-1-1 0,1 1-1,-1 0 1,0 0-1,1 0 1,-3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307 235 2720,'0'-15'891,"-3"9"-545,-9-6-116,9 9 170,0 0-112,0 0-181,3 2-75,-1-1 0,0 1 0,0 0 0,0 0 0,0 0 0,0 0 0,0 0 0,0 0 0,0 1 0,0-1-1,-1 0 1,1 1 0,0-1 0,0 0 0,-2 0 0,-13-8 77,7 3-56,0 1 0,0 0-1,-17-5 1,16 6-39,6 2 9,0 1-1,0-1 0,0 1 0,0 0 1,0 0-1,0 0 0,0 1 1,0-1-1,0 1 0,0 0 1,0 0-1,-6 2 0,-26 10 159,25-10-109,8-2-51,1 0-1,0 1 0,-1 0 1,1-1-1,0 1 0,0 0 1,-4 2-1,-8 11 88,4-2-24,-3-2 33,12-10-105,0 1 0,0 0 0,-1 0 0,1-1 0,0 1-1,0 0 1,0 0 0,0 0 0,0 0 0,0 0 0,0 0 0,0 0-1,0 1 1,1-1 0,-1 0 0,0 0 0,1 1 0,-1-1 0,1 0-1,-1 1 1,1-1 0,0 1 0,0-1 0,0 0 0,-1 1 0,1 1-1,0 7 27,-1-7-30,1 1 1,0-1-1,0 0 0,0 1 0,0-1 0,0 1 1,1-1-1,-1 0 0,1 1 0,1 3 0,0-4-3,0-1 0,0 1 0,0-1 0,0 1 0,0-1-1,0 0 1,0 0 0,1 0 0,-1 0 0,1 0 0,0 0-1,-1-1 1,1 1 0,0-1 0,0 0 0,0 0 0,0 0-1,0 0 1,0 0 0,0-1 0,0 1 0,1-1 0,-1 0-1,0 0 1,4 0 0,3-1 66,1-1-1,0 1 1,-1-1 0,1-1-1,18-7 1,4-5 86,-25 10-170,0 2 1,0-1-1,10-2 0,-7 4-15,-8 1 18,-1 1 0,0 0 1,1-1-1,-1 0 0,0 1 0,0-1 1,4-2-1,8-12-115,-7 6 47,5 2-52,-6 5 31,0-2 19,0 0 1,-1-1 0,1 0-1,-1 0 1,0 0 0,0-1-1,7-11 1,-8 10 143,-4 6-62,0 1 0,0-1 0,0 0 0,1 1 0,-1-1 0,0 1 0,0-1 0,1 1 0,-1-1 0,0 1 0,1-1 0,-1 1 0,1 0 0,-1-1 0,0 1 0,1-1 0,-1 1 0,1 0 0,-1 0 0,1-1 0,-1 1-1,1 0 1,0 0 0,-1-1 0,1 1 0,-1 0 0,1 0 0,-1 0 0,1 0 0,0 0 0,-1 0 0,1 0 0,-1 0 0,1 0 0,-1 0 0,1 0 0,0 1 0,16-2-82,-8 1 65,0-1 0,14 3 0,-22-2 23,1 0 0,0 1 0,-1-1 0,1 0 0,-1 1 0,1-1 0,-1 1 0,1 0 0,-1-1 0,0 1 0,1 0 0,-1 0 0,0 0 0,0 0 0,1 0 0,-1 0 0,0 0 0,0 0 0,0 1-1,1 0 1,0 4 23,-1-5-25,-1 0 1,0-1-1,0 1 1,1 0-1,-1-1 0,1 1 1,-1 0-1,1-1 1,-1 1-1,1 0 1,-1-1-1,1 1 1,-1-1-1,1 1 1,0-1-1,-1 1 1,1-1-1,0 0 1,-1 1-1,1-1 1,1 1-1,3 1 19,13 10 103,-3-6-27,-9 2 3,-6-8-78,0 1 1,0-1 0,0 1 0,1-1 0,-1 1-1,0-1 1,1 0 0,-1 1 0,0-1-1,1 0 1,-1 1 0,0-1 0,1 0-1,-1 1 1,0-1 0,1 0 0,-1 0-1,1 0 1,-1 1 0,1-1 0,-1 0 0,1 0-1,-1 0 1,1 0 0,-1 0 0,0 0-1,1 0 1,-1 0 0,1 0 0,0 0-1,-1 0-26,-1 0 1,1 0-1,-1 0 0,0 0 1,0 0-1,0 0 1,1 0-1,-1 1 0,0-1 1,0 0-1,1 0 0,-1 1 1,0-1-1,1 0 0,-2 1 1,1 3 1,0 0-9,0-18 70,1 10-47,0 2-14,0 0 1,0 0-1,0 0 1,0 0-1,0 0 1,0 0-1,0 0 1,1 0-1,-1 0 1,2-4-1,10 0-29,-6-9-181,24-20 112,-29 32 91,0 1-1,0 0 0,1-1 0,-1 1 0,1 0 0,0 0 1,-1 0-1,1 0 0,0 0 0,0 0 0,0 1 1,0-1-1,5-2 0,1-1-25,1-1-10,-8 4 33,1 1 1,-1 0 0,1 0-1,-1 0 1,1 0-1,0 0 1,-1 0 0,1 1-1,0-1 1,0 1-1,0-1 1,-1 1 0,1-1-1,0 1 1,2 0-1,0 0 8,-1 0-1,0 0 0,0-1 1,0 1-1,0-1 0,0 0 0,0 0 1,0 0-1,0 0 0,0-1 1,0 1-1,0-1 0,-1 0 0,1 1 1,2-3-1,17-11 23,-20 14-7,1 0 0,0 1 0,-1-1 0,1 0 0,0 1 0,-1-1 0,1 1 0,0 0 0,-1 0 0,1 0 0,0 0 0,4 2 0,30 9 107,-27-7-92,17 2 98,-8-1-86,-1-2 1,1 0 0,27 1-1,165-4 300,-199 0-316,-1-1 1,0 0 0,0-1-1,13-4 1,-3 1 10,-6 2-13,-12 3 4,0 0 1,-1 0-1,1-1 0,-1 1 0,1-1 0,-1 0 0,1 0 1,-1 0-1,1 0 0,-1-1 0,0 1 0,1 0 1,-1-1-1,0 0 0,2-2 0,-1 1 56,0 1 0,1-1-1,-1 0 1,0 1 0,1 0 0,6-4 0,-34-6 6,23 12-82,1-1-1,-1 1 0,0-1 0,0 1 1,0-1-1,0 1 0,0 0 0,0 0 1,0-1-1,0 1 0,0 0 1,0 0-1,0 0 0,-1 0 0,1 0 1,0 0-1,-2 1 0,-3 0 17,-96-1 40,96 2-16,-6 10-112,12-11 62,0-1 0,0 0 0,0 0 0,-1 0 0,1 0 0,0 1 0,0-1 0,0 0 0,0 0 0,0 0 0,-1 1 0,1-1 0,0 0 0,0 0 0,0 0 0,0 1 0,0-1 0,0 0 0,0 0 0,0 1 0,0-1 0,0 0 0,0 0 0,0 1 0,0-1 0,0 0 0,0 0 0,0 0 0,0 1 0,0-1 1,0 0-1,1 0 0,-1 1 0,0-1 0,0 0 0,0 0 0,0 0 0,0 1 0,0-1 0,1 0 0,-1 0 0,0 0 0,6 14-69,-5-8 78,1 0 0,1-1-1,-1 1 1,1-1-1,0 0 1,0 0 0,0 0-1,7 7 1,-10-12-7,3 4 23,1-1-1,0 0 1,-1 0 0,1 0-1,0 0 1,0 0 0,6 2-1,-5-4 35,0 1-1,1-1 0,9 1 0,2 1 66,-7-1-130,1 1 0,13 7-1,-15-7-166,-1 0 0,1 0 0,15 3 0,-2-5-113,24 0 1,-46-1 286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19 412 1408,'-15'0'448,"15"0"-445,-1 0 0,1 0 0,0 0 1,0 0-1,0 0 0,0 0 0,0 0 0,0 0 1,0 0-1,0 0 0,0 0 0,-1 0 0,1 0 0,0 0 1,0 0-1,0 0 0,0 0 0,0 0 0,0 0 1,0 0-1,0 0 0,0 0 0,-1 0 0,1 0 0,0 0 1,0 0-1,0-1 0,0 1 0,0 0 0,0 0 1,0 0-1,0 0 0,0 0 0,0 0 0,0 0 0,0 0 1,0 0-1,0 0 0,0-1 0,-1 1 0,1 0 1,0 0-1,0 0 0,0 0 0,0 0 0,0 0 0,0 0 1,0 0-1,0 0 0,0-1 0,0 1 0,0 0 1,0 0-1,1 0 0,-1 0 0,0 0 0,0-15 824,3 15-336,9 0 85,-9 0-139,0 3 176,80 80 246,-77-76-862,1-2 1,0 1-1,0-1 0,1 0 1,0 0-1,-1-1 0,13 6 1,2 0 76,-17-7-14,0-1-1,0 0 0,0 0 1,1 0-1,-1 0 0,0-1 1,1 0-1,-1 0 1,1 0-1,-1-1 0,1 0 1,-1 0-1,1 0 0,9-2 1,-7 0-2,0-1 1,0 0 0,0 0-1,0-1 1,-1 0 0,0 0-1,1-1 1,-2 0 0,1 0-1,7-8 1,10-6 87,-20 18-131,-1-2-1,0 1 0,0 0 0,-1-1 0,1 1 0,3-5 0,-5 5 2,0 0-1,0 0 0,0 0 0,0-1 0,-1 1 0,1 0 0,0-4 0,1-5 40,-1 6-34,1 1 0,0 0-1,0-1 1,0 1-1,1 0 1,2-4-1,8-12 130,-12 17-155,0 1 0,-1-1 0,1 1 0,0-1 0,-1 0 0,0 1 1,1-1-1,-1 0 0,-1-5 0,3-11-186,-2 17 168,1 1 0,0-1-1,0 0 1,0 0 0,0 1 0,0-1 0,1 0 0,2-2 0,-4 4 23,3-3-102,0 6 76,12 14 83,-5-6-83,0-1 0,0 0-1,16 11 1,4-3 255,-26-16-206,-1 0 0,1 1 0,0-1 1,0-1-1,0 1 0,0-1 0,0 1 0,0-1 0,0-1 0,0 1 1,5 0-1,11 2 30,21 9 53,-27-10-56,-1-1 0,0 0 0,1-1 0,-1-1-1,22-2 1,-8-4 26,-21 5-51,1 0 1,0 1-1,1-1 0,11 1 1,-14 1-6,1 0 0,-1-1 0,0 1 0,0-1 0,1 0 0,-1 0 0,0-1 0,0 1 0,0-1 0,-1 0 0,9-5 0,8-8 177,-20 15-190,0-1 0,0 1 0,0-1 0,0 1 0,0-1 0,0 1 0,0-1 0,-1 0 0,1 1 0,0-1 0,0 0 0,0 0 0,-1 0 0,1 1 0,0-1 0,-1 0 0,1 0 0,-1 0 0,1 0 0,-1 0 0,1 0 0,-1 0 0,0 0 0,0-1 0,1 1 0,-1 0 0,0 0 0,0 0 0,0 0 0,0 0 0,0-2 0,-1-1 9,2 3-12,-1 1-1,0-1 1,0 0-1,-1 0 1,1 0-1,0 1 1,0-1-1,0 0 1,0 0 0,-1 1-1,1-1 1,0 0-1,-1 1 1,0-2-1,-10-25-40,10 25 35,1 0 0,-1 1 1,0-1-1,1 0 0,-1 0 0,0 0 0,0 0 1,0 1-1,-1-1 0,1 0 0,0 1 0,-1-1 0,1 1 1,0 0-1,-1-1 0,0 1 0,1 0 0,-1 0 1,-2-2-1,-6-2 1,7 2 1,0 1 0,0 1 0,0-1 0,0 0 0,0 1 0,0-1 0,-1 1 0,1 0 0,0 0 0,-1 0 0,1 1 0,-1-1 0,1 1 0,-6 0 0,7 0 2,0 0 0,1 0 0,-1 0 1,0 0-1,0 0 0,0 1 0,0-1 1,1 1-1,-1-1 0,0 1 0,0 0 0,1 0 1,-1-1-1,1 1 0,-1 0 0,-2 3 1,-6 3 17,4-3-10,4-3-10,-1 0 0,1 1 0,0 0 0,-1 0 1,1 0-1,0 0 0,-2 2 0,2-2-7,1 1 0,1-1 1,-1 0-1,0 0 0,0 0 0,1 0 0,-1 3 1,-1 5-31,-5 7-11,6-15 48,0 0 1,0 0-1,0 1 0,0-1 1,1 0-1,-1 0 0,1 0 1,-1 0-1,1 1 0,0-1 1,0 0-1,0 0 0,0 1 1,0-1-1,1 0 0,0 3 1,11 28 15,-10-28-17,0 1-1,1-1 1,0 0 0,0 0 0,1 0 0,-1 0 0,1-1-1,0 1 1,0-1 0,1 0 0,-1 0 0,1-1 0,0 1-1,0-1 1,0 0 0,8 3 0,-6-3-12,0 0 0,-1-1 0,1 1 0,0-2 0,1 1 0,-1-1-1,0 0 1,0 0 0,1-1 0,-1 0 0,0-1 0,0 1 0,8-3 0,24-9-568,-15 9 351,-18 2 187,-1 1 0,0-1 1,0 0-1,0 0 1,0-1-1,0 1 0,0-1 1,0 0-1,0-1 0,-1 1 1,1-1-1,-1 0 1,1 0-1,-1 0 0,7-7 1,-3 1 41,1 2 0,0-1 0,0 1 0,1 0 0,13-6 0,-14 9 37,-5 2-13,0 0 0,-1 0 0,1 0-1,0 0 1,-1 0 0,1-1 0,-1 1 0,0-1-1,0 0 1,0 0 0,4-6 0,-2 1-18,-4 6-7,0 0-1,1-1 1,0 1 0,-1 0 0,1 0-1,0 0 1,0 0 0,0 1-1,0-1 1,0 1 0,0-1 0,1 1-1,4-3 1,7-8 135,-11 6 81,-3 6-186,0-1 1,0 1-1,0-1 1,0 1-1,1-1 1,-1 1-1,0-1 1,0 0 0,0 1-1,0-1 1,0 1-1,1-1 1,-1 1-1,0-1 1,1 1-1,-1-1 1,0 1-1,1 0 1,-1-1-1,0 1 1,1-1-1,-1 1 1,1 0-1,-1-1 1,1 1 0,-1 0-1,1-1 1,-1 1-1,1 0 1,0 0-13,-1 0 1,0 0 0,1 0-1,-1 0 1,0 0 0,0 0-1,1 0 1,-1 0 0,0 0-1,0 0 1,1 1 0,-1-1-1,0 0 1,0 0 0,1 0-1,-1 0 1,0 1 0,0-1-1,0 0 1,1 0 0,-1 0-1,0 1 1,0-1 0,0 0 0,1 1-1,1 14 679,-2-11-604,1-2-66,-1 0 0,0 0 0,0 1 1,0-1-1,0 0 0,0 0 0,-1 0 0,1 0 0,-1 0 1,-1 3-1,-5 0 82,1-1-41,4 11 353,2-13-412,0-1 0,0 1 0,0-1 0,0 1 1,-1-1-1,1 0 0,-1 1 0,1-1 0,-1 1 1,0-1-1,1 0 0,-1 1 0,0-1 0,0 0 0,0 0 1,0 0-1,0 0 0,0 0 0,0 0 0,0 0 1,-1 0-1,0 1 0,-4 1-16,5-3 2,0 0 1,1 0 0,-1 1 0,0-1-1,1 0 1,-1 1 0,0-1-1,1 1 1,-1-1 0,0 1 0,1-1-1,-1 1 1,1 0 0,-1-1-1,1 1 1,-1-1 0,1 1 0,0 0-1,-1 0 1,1-1 0,-1 2-1,-1 4-32,-10 9-105,12-15 140,0 0 0,-1 0-1,1 0 1,0 0-1,0 0 1,0 0 0,0 0-1,0 0 1,0 0-1,-1 0 1,1 0 0,0 1-1,0-1 1,0 0-1,0 0 1,0 0 0,0 0-1,0 0 1,0 0-1,0 0 1,0 1 0,0-1-1,0 0 1,0 0-1,0 0 1,0 0 0,0 0-1,0 1 1,0-1-1,0 0 1,0 0 0,0 0-1,0 0 1,0 0-1,0 0 1,0 1 0,0-1-1,0 0 1,0 0-1,0 0 1,0 0 0,0 0-1,0 0 1,0 1-1,0-1 1,0 0 0,0 0-1,1 0 1,-1 0-1,0 0 1,0 0 0,0 0-1,0 0 1,0 0-1,0 0 1,1 1 0,3 3-51,-1-1 52,0 0 1,0 0-1,1 0 0,0 0 0,-1 0 0,1-1 1,0 1-1,0-1 0,1 0 0,7 2 0,12 6-41,-17-7 33,-1 0 0,1-1-1,0 0 1,0 0 0,1 0 0,-1-1 0,10 1 0,26-7-13,-18 1 16,47-2-115,0-6-399,-43 9 346,-11 1-130,1 0 1,-1-1 0,23-8-1,63-24-824,-96 31 1091,0 0 0,0 0 0,-1-1 1,0 0-1,13-10 0,-3 1 74,-9 8-17,-6 5-9,0 0 0,0-1 0,0 0 0,0 1 0,0-1 0,0 0-1,0 0 1,-1 0 0,3-4 0,-2 3 15,-1-1-1,0 0 0,0 0 1,0 0-1,0-4 1,1-7 54,10-14 92,-10 19-108,-1 1 0,0 0-1,-1 0 1,0-1-1,-2-16 1,-11-48 361,12 69-373,0-5 85,0 0 0,1 0 1,1-14-1,-1 19-58,1 0 1,-1 0-1,0 0 0,-1 0 1,1 0-1,-1 0 1,0 0-1,-2-6 0,3 11-73,0 0-1,0 0 0,0-1 1,0 1-1,0 0 0,0 0 0,0-1 1,0 1-1,0 0 0,0 0 1,0-1-1,0 1 0,0 0 0,-1 0 1,1 0-1,0-1 0,0 1 1,0 0-1,0 0 0,-1 0 1,1 0-1,0-1 0,0 1 0,0 0 1,-1 0-1,1 0 0,0 0 1,0 0-1,0 0 0,-1 0 0,1 0 1,0-1-1,0 1 0,-1 0 1,1 0-1,0 0 0,0 0 0,-1 0 1,1 0-1,0 0 0,0 1 1,-1-1-1,1 0 0,0 0 1,0 0-1,0 0 0,-1 0 0,1 0 1,0 0-1,0 0 0,-1 1 1,1-1-1,0 0 0,0 0 0,0 0 1,0 0-1,-1 1 0,0 0 5,1 0 0,-1 1 0,1-1 0,-1 1 0,1-1-1,-1 0 1,1 1 0,0-1 0,0 1 0,0 2 0,0 13 23,0 1-36,-3 34 0,-9 4-299,6 10-171,1-44 43,1 13-400,9 0 98,-1-17 210,-3-5-628,1 22 0,-2-35 1152,0 24-1584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2656,'13'-14'837,"-10"11"-501,-3 1-58,0-9 335,0 8-154,3 3 90,-3 0-530,1 0-1,-1 0 1,1 0 0,-1 0-1,1 0 1,-1 0 0,1 0 0,-1 0-1,1 0 1,-1-1 0,1 1-1,-1 0 1,1 0 0,-1 0 0,0-1-1,1 1 1,-1 0 0,1-1-1,-1 1 1,0 0 0,1-1 0,-1 1-1,0-1 1,1 1 0,-1 0-1,0-1 1,0 1 0,1-1 0,-1 0-1,1-16 652,-1 12-664,0 5-5,0 0 0,0 0-1,0 0 1,0 0 0,0 0 0,0-1-1,0 1 1,0 0 0,0 0 0,0 0-1,0 0 1,0 0 0,0 0 0,0 0-1,0 0 1,0 0 0,0 0 0,0-1-1,0 1 1,0 0 0,0 0 0,0 0-1,0 0 1,1 0 0,-1 0 0,0 0-1,0 0 1,0 0 0,0 0 0,0 0-1,0 0 1,0-1 0,0 1 0,0 0-1,0 0 1,0 0 0,0 0 0,0 0-1,1 0 1,-1 0 0,0 0 0,0 0-1,0 0 1,0 0 0,0 0 0,0 0-1,0 0 1,0 0 0,0 0 0,0 0-1,1 0 1,-1 0 0,0 0 0,0 0-1,0 0 1,0 0 0,1 0 3,-1 0 1,1 0-1,-1 0 1,1 0-1,-1 0 1,1 0 0,-1 0-1,1 1 1,-1-1-1,0 0 1,1 0-1,-1 0 1,1 0-1,-1 1 1,1-1-1,-1 0 1,0 0-1,1 1 1,-1-1 0,1 0-1,-1 1 1,0-1-1,1 1 1,-1-1-1,0 0 1,0 1-1,1-1 1,-1 1-1,0 0 1,2 17 246,1 11-62,6-2 40,-4-16-103,-1 1 1,5 17-1,-4 20 188,6 14-116,-5 5-54,-5-59-134,11 157 204,-3-24-4,-1-2-116,-9-120-107,0-12 39,1 0 0,0-1 0,0 1 0,1 0 1,2 12-1,4-7 57,-6-11-67,0-1 0,0 1-1,-1-1 1,1 1 0,0-1 0,-1 1-1,1-1 1,-1 1 0,1 0-1,-1-1 1,0 1 0,0 1 0,0-1 38,0 15 60,0-12 172,0-10 428,0 3-677,0 2 16,0-1-57,-1 0-1,0-1 0,1 2 1,-1-1-1,0 0 0,0 0 0,1 0 1,-1 0-1,0 0 0,0 1 1,0-1-1,-2-1 0,1 1-14,0-2-61,2 3-5,0 0-11,0 0-80,2 0 53,-1 0 117,0 0 0,-1 0 0,1 0 0,-1 0 0,1 0 0,0 0 0,-1 0 0,1-1 0,-1 1 0,1 0 0,0 0 0,-1-1 0,1 1 0,-1 0 0,1-1 0,-1 1-1,0 0 1,1-1 0,-1 1 0,1-1 0,-1 1 0,0-1 0,1 0 0,0 0 2,-1 0 0,1 1-1,-1-1 1,1 1 0,-1-1 0,1 1 0,-1-1-1,1 1 1,0-1 0,-1 1 0,1-1 0,0 1-1,-1-1 1,1 1 0,0 0 0,-1 0-1,1-1 1,0 1 0,0 0 0,-1 0 0,1 0-1,0 0 1,0 0 0,1 0 0,30 1-157,-22 0 98,1-1 0,-1 0 1,0-1-1,18-3 0,-17 1 34,-4 2 15,-1-1 0,0 1 0,10 0 0,17 6-7,-17-2 10,5 0-28,-1-2 1,36-1 0,-34-1-33,39 4 1,8 7 6,10-4 80,8 5 48,147-8 201,-148-3-306,263 0 62,760 0-58,-924-9 182,-6 1-2,233 8 27,-277 8-48,3 1-110,-33-1-7,-13 0 38,-73-7-68,27 4 0,6 0 11,1-10 47,-35 2-12,29 0-1,57-5 3,-1 0-8,-54 9-15,-22 0 0,-1-1 0,39-5 0,-34-1 0,-22 3 0,-1 1 0,1 0 0,0 1 0,0 0 0,-1 1 0,1 0 0,0 0 0,0 1 0,12 2 0,-4 2-9,-10-3-4,-1 0 1,1-1-1,0 1 0,0-1 0,7 0 0,202-1 435,-212-1-434,0 1 1,1-1 0,-1 1 0,0-1 0,0 0-1,0-1 1,0 1 0,-1-1 0,8-3 0,-8 4 18,1 0 0,0 0 0,0 1 0,-1-1 0,1 1 1,0 0-1,0 0 0,4 1 0,3-1 19,19 0-47,-25-3-22,4-3 7,-5 8-10,-3-1 47,-1-1 0,1 1-1,-1 0 1,1-1 0,0 1 0,-1-1 0,1 1 0,0-1 0,0 0 0,-1 1-1,1-1 1,0 0 0,0 1 0,0-1 0,0 0 0,-1 0 0,1 0 0,0 0 0,0 0-1,1 0 1,0 0 6,0 0 0,0 0-1,0-1 1,0 1 0,-1 0-1,1-1 1,0 0-1,0 1 1,-1-1 0,1 0-1,0 0 1,1-1 0,-2 1-2,1 0 1,0 0 0,-1 0-1,1 0 1,0 1 0,-1-1-1,1 1 1,0-1 0,0 1-1,0-1 1,0 1 0,1 0-1,60 0 161,-60 0 4,0 0-47,-3 0-116,1 0 0,0 0 0,-1 0 0,1-1 0,0 1 0,-1 0-1,1 0 1,0 0 0,-1-1 0,1 1 0,0 0 0,-1-1 0,1 1 0,-1-1 0,1 1 0,-1 0 0,1-1 0,-1 1 0,1-1 0,-1 1-1,1-1 1,-1 0 0,1 0 3,-1 0 0,1 1 0,-1-1 0,0 1 0,1-1 0,-1 1 0,1-1 0,-1 1 0,1 0 0,-1-1 0,1 1 0,0-1 0,-1 1 0,1 0 0,0 0 0,-1-1 0,1 1 0,-1 0 0,1 0 0,0 0 0,0 0 0,0-1 0,5-1 92,4-9-92,-4 8-42,-4 3 27,0 0 0,0-1-1,-1 1 1,1-1 0,0 0-1,0 1 1,-1-1 0,1 0-1,0 0 1,-1 0 0,1 0-1,-1 0 1,1 0 0,1-3-1,-3 4 14,1 0 0,-1-1-1,0 1 1,1 0-1,-1-1 1,0 1-1,1 0 1,-1 0 0,0-1-1,1 1 1,-1 0-1,1 0 1,-1-1 0,1 1-1,-1 0 1,0 0-1,1 0 1,-1 0 0,1 0-1,-1 0 1,1 0-1,-1 0 1,1 0 0,-1 0-1,0 0 1,2 0-1,3-1 7,-3-3-18,4-3-29,2 6-47,1 0 0,15 0 0,-21 1 26,-3 0 118,2 0 48,9 0 134,-8 0-60,0 0 49,8 0 16,-9 0 287,-2 0-58,0 0 326,0-2-214,0-9 21,0 11-607,0-1 1,0 1 0,0 0-1,0 0 1,0 0-1,0 0 1,1 0-1,-1 0 1,0 0-1,0 0 1,0 0-1,0 0 1,0-1 0,0 1-1,-1 0 1,1 0-1,0 0 1,0 0-1,0 0 1,0 0-1,0 0 1,0 0 0,0 0-1,0 0 1,0-1-1,0 1 1,0 0-1,0 0 1,0 0-1,0 0 1,0 0-1,0 0 1,0 0 0,0 0-1,-1 0 1,1 0-1,0 0 1,0 0-1,0 0 1,0 0-1,0 0 1,0 0-1,0 0 1,0 0 0,0 0-1,0 0 1,-1 0-1,1 0 1,0 0-1,0 0 1,0 0-1,0 0 1,0 0 0,0 0-1,0 0 1,0 0-1,-1 0 8,0 0-1,1 0 0,-1 0 1,1 0-1,-1-1 1,1 1-1,-1 0 0,0 0 1,1 0-1,-1-1 1,1 1-1,-1 0 0,1 0 1,-1-1-1,1 1 1,0-1-1,-1 1 0,1 0 1,-1-1-1,1 1 1,0-1-1,-1 1 0,1-1 1,0 1-1,-1-1 1,1 1-1,0-1 0,0 1 1,0-1-1,0 1 1,-1-1-1,1-1 0,0-23 229,0 14-142,-1-53 177,1-20-1767,4 2-3718,9 0 1395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31 162 3712,'-30'-15'1221,"30"15"-1210,0 0 0,0 0 0,0 0 0,0 0 1,0-1-1,0 1 0,0 0 0,0 0 0,0 0 0,0 0 0,0 0 0,0 0 0,0 0 0,0 0 0,0-1 0,0 1 0,0 0 1,0 0-1,0 0 0,0 0 0,0 0 0,0 0 0,0 0 0,0-1 0,0 1 0,0 0 0,0 0 0,0 0 0,0 0 0,0 0 1,0 0-1,0 0 0,1 0 0,-1 0 0,0-1 0,0 1 0,0 0 0,0 0 0,0 0 0,0 0 0,0 0 0,0 0 0,0 0 0,1 0 1,-1 0-1,0 0 0,0 0 0,0 0 0,0 0 0,0 0 0,0 0 0,0 0 0,1 0 0,-1 0 0,0 0 0,1 0-9,-1 0 0,1 0 0,-1 0 0,1 0-1,-1 0 1,1 0 0,-1 0 0,1 0-1,-1 0 1,1 0 0,-1 0 0,1 0 0,-1 1-1,1-1 1,-1 0 0,1 0 0,-1 1 0,1-1-1,-1 0 1,1 1 0,-1-1 0,1 1-1,1 1 9,1 0-1,-1-1 0,1 1 1,-1-1-1,1 0 0,-1 0 0,1 0 1,0 0-1,-1 0 0,1 0 0,0-1 1,0 1-1,-1-1 0,1 0 0,0 0 1,0 0-1,3 0 0,33 3 128,-19 2-78,-9-2-35,0-1 1,0 0 0,1-1-1,12 1 1,-11-2-68,25 3 0,-20 0 17,-11-1 27,0 0 1,14 0 0,-12-3 41,-1 1-1,15-5 0,-13 3 13,1 0 0,-1 1 0,12 0 0,-3 1 69,-11 1-47,1 0 0,0-1 0,-1-1 0,1 0 0,12-2 0,-5-5 389,-14 7-405,-1 0 0,1 0 1,-1 1-1,1-1 1,-1 0-1,1 1 1,0-1-1,-1 1 1,1-1-1,2 1 1,-1 0 354,-6 3-86,2-2-295,-1 1 0,1-1-1,0 1 1,-1-1 0,1 1-1,0 0 1,0-1 0,0 1-1,1 0 1,-1 0 0,0 0-1,1-1 1,-1 1 0,1 0-1,-1 0 1,1 0 0,0 0-1,0 0 1,0 0 0,0 0-1,0 0 1,0 0 0,1 0-1,-1 0 1,2 4 0,1-2-37,0 0 1,0 0-1,0 0 0,0 0 1,1 0-1,-1 0 1,1-1-1,0 0 0,0 0 1,8 5-1,2 0 14,27 10-1,14 8 8,-40-18 25,23 9 0,-34-16 15,0 0 1,0 0 0,0 0-1,0-1 1,0 0-1,0 0 1,0 0 0,7 0-1,-1-1 23,26 1 233,-36 0-312,0 0 0,1 0 1,-1 0-1,0 0 0,0 0 0,0 0 0,0 0 0,0 0 1,0 0-1,0 0 0,0 0 0,0 0 0,1 0 1,-1 0-1,0 0 0,0 0 0,0 0 0,0 0 0,0 0 1,0 0-1,0 0 0,0 0 0,0 0 0,1 0 1,-1 0-1,0 0 0,0 0 0,0-1 0,0 1 0,0 0 1,0 0-1,0 0 0,0 0 0,0 0 0,0 0 1,0 0-1,0 0 0,0 0 0,0 0 0,0 0 0,0-1 1,0 1-1,0 0 0,0 0 0,1 0 0,-1 0 1,0 0-1,0 0 0,-1 0 0,1 0 0,0-1 0,0 1 1,0 0-1,0 0 0,0 0 0,0 0 0,0-2 0,0 1-1,0-1 0,0 1 1,-1-1-1,1 1 0,-1-1 1,1 1-1,-1 0 0,1-1 1,-1 1-1,0 0 0,1-1 0,-1 1 1,0 0-1,0 0 0,0 0 1,0 0-1,0-1 0,-1 2 1,1-1-1,0 0 0,-2-1 1,2 2-4,0-1 1,0 1-1,0-1 1,0 1-1,1-1 1,-1 1-1,0-1 1,0 1 0,0-1-1,0 0 1,1 0-1,-1 1 1,0-1-1,1 0 1,-1 0-1,0 0 1,1 0 0,-1 0-1,1 0 1,0 0-1,-1 0 1,1 0-1,0 0 1,-1 0-1,1-1 1,-4-10 38,-3 6 2,0 0-16,4 3-16,0-1-1,1 0 1,-1 0-1,-1-5 1,3 8-28,0-1 1,1 1 0,-1-1 0,0 1 0,0 0-1,0-1 1,0 1 0,0 0 0,-1-1 0,0 0-1,1 2 15,1 0-1,0-1 0,0 1 0,-1 0 0,1 0 1,0 0-1,0-1 0,0 1 0,0 0 0,-1 0 1,1-1-1,0 1 0,0 0 0,0 0 1,0-1-1,0 1 0,0 0 0,0 0 0,0-1 1,0 1-1,0 0 0,0-1 0,0 1 0,0 0 1,0 0-1,0-1 0,0 1 0,1-6-58,1 1 0,0 0 0,1 0 0,4-7 0,8 6 0,-6 0 6,-8 5 47,1 0-1,-1 0 1,1 0-1,0 0 1,-1 1 0,1-1-1,0 0 1,0 1-1,0-1 1,0 1-1,-1-1 1,1 1-1,2 0 1,10-1-95,-11 1 96,1 0 0,0-1-1,-1 1 1,1 1 0,0-1 0,-1 0-1,1 1 1,-1 0 0,5 1 0,1 3 25,-7-3-14,-1-1 1,1 0 0,0 0-1,-1-1 1,1 1-1,0 0 1,-1 0 0,1-1-1,0 1 1,0-1-1,0 0 1,0 1-1,2-1 1,3 0 29,29 2 101,-34-2-122,0 0 1,0 1 0,-1 0 0,1-1 0,0 1 0,0 0 0,0 0 0,0 0 0,-1 0-1,1 0 1,0 0 0,1 3 0,3-1 261,24-3 91,-24 3-246,15 10 161,-16-11-241,-1 1 1,1-1-1,-1 1 0,8 7 0,-7-4-28,0 0-1,-1 0 1,0 1-1,0 0 1,3 8-1,-3-9 5,13 42 200,-16-47-197,-1-1 0,1 1 0,-1 0 0,1-1 0,-1 1 0,1 0 0,-1 0 0,0-1 0,0 1 0,1 0 0,-1 0 0,0 0 0,0-1 0,0 1 0,0 0 0,0 0 0,0 0 0,0-1 0,0 1 0,0 0 0,-1 1 0,0 1 22,1 0-1,36-3 320,-36-3-293,1-1-62,-1 0 0,1 0 0,0 0-1,0 0 1,0 0 0,0 1 0,1-1-1,-1 0 1,1 1 0,0-1 0,4-3-1,-2 0-46,0 0 0,0-1 0,4-11-1,-6 14 22,1 0-1,-1 1 1,1-1-1,0 0 1,0 1-1,1-1 1,-1 1 0,1 0-1,0 1 1,0-1-1,1 0 1,-1 1-1,1 0 1,-1 0-1,1 1 1,6-3-1,5-4-58,-8 4 58,0 1 0,0 0-1,0 1 1,1 0 0,8-2 0,5 1 11,-9 2-8,-1 0 0,0-1 0,19-7 0,-22 6 24,0 1 0,0 0 0,1 1 0,0 0 0,-1 0 0,1 1 0,10 0 0,-12 1 19,-1-1 1,1 0-1,0-1 0,-1 0 0,0 0 0,1-1 1,-1 1-1,7-5 0,16-6 71,-9 11 54,-19 2-143,-1 0 1,1 0-1,-1 0 1,1-1 0,0 1-1,-1 0 1,1-1-1,-1 1 1,3-2-1,1-1-52,0-1-1,-1 1 0,1-1 1,4-7-1,-4 7 58,1 1 174,-6 3-173,1 0 0,-1 0 0,1 0-1,-1 0 1,1 0 0,0 0 0,-1-1 0,1 1 0,-1 0 0,1 0 0,-1 0 0,1 0 0,-1-1 0,1 1 0,-1 0 0,0 0 0,1-1 0,-1 1 0,1 0 0,-1-1 0,1 1 0,-1-1 0,0 1 0,1 0 0,-1-1 0,0 1 0,0-1 0,1 1 0,-1-2 0,2-18 286,-2 13-273,0 6-20,0 0-1,0 0 1,0 1 0,0-1-1,0 0 1,0 0-1,0 0 1,0 0 0,-1 1-1,1-1 1,0 0-1,0 0 1,-1 0 0,1 1-1,-1-2 1,-13-2-291,13 4 243,1 3-39,0-1 80,0-1 1,-1 1-1,1-1 0,0 1 1,-1 0-1,1-1 1,-1 1-1,0-1 1,1 1-1,-1-1 1,-2 3-1,2-2-5,0 0 0,-1 0 0,1 0-1,0 1 1,0-1 0,1 0 0,-1 0 0,0 1 0,1-1-1,-1 0 1,1 1 0,0 3 0,1 7-68,0-1 1,1 1-1,6 19 1,-5-22 94,0 1-12,1 1 0,0-1 0,1-1 0,0 1 0,0-1 0,1 1 0,9 9 0,-6-6-61,18 15 131,-25-27-14,1 0 0,-1 0 0,0 0 0,0 1 0,0-1 0,0 1 0,0-1 0,2 5 0,-4-7-60,0 0 0,0 0 1,0 0-1,0 0 1,0 0-1,0 0 1,1 1-1,-1-1 0,0 0 1,0 0-1,0 0 1,0 0-1,0 0 1,0 0-1,0 0 0,0 0 1,0 0-1,0 0 1,0 0-1,0 0 1,0 1-1,0-1 0,0 0 1,0 0-1,0 0 1,0 0-1,0 0 0,0 0 1,-1 0-1,1 0 1,0 0-1,0 0 1,0 0-1,0 0 0,0 0 1,0 0-1,0 1 1,0-1-1,0 0 1,0 0-1,0 0 0,0 0 1,0 0-1,0 0 1,0 0-1,0 0 0,-1 0 1,1 0-1,0 0 1,0 0-1,0 0 1,0 0-1,0 0 0,0 0 1,0 0-1,0 0 1,0 0-1,0 0 1,0 0-1,0 0 0,-1 0 1,1 0-1,0 0 1,0 0-1,0 0 1,0 0-1,0 0 0,0 0 1,0-1-1,-1 1 8,1 0-1,0 0 0,-1 0 1,1 0-1,-1 0 1,1 0-1,0 0 0,-1-1 1,1 1-1,-1 0 1,1 1-1,-1-1 0,1 0 1,0 0-1,-1 0 0,1 0 1,-1 0-1,1 0 1,0 0-1,-1 1 0,1-1 1,-1 0-1,1 0 1,0 0-1,-1 1 0,1-1 1,0 0-1,-1 1 0,1-1 1,0 0-1,-1 1 1,-7 4-11,0 0 0,-1-1-1,1 1 1,-1-2 0,-13 5 0,21-8 9,-6 1-23,1 1 0,0-1 0,-1-1 1,1 1-1,0-1 0,-13-1 0,4 0-113,12 1 23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73 1312,'0'0'421,"-3"0"-245,-9 0 86,9 0 623,0 0-154,-9 0 202,9 0-314,3 0-65,0 0-154,0 0 96,-3 0-133,-5 0 76,16 0-68,-2 3 120,-4-2-453,0 0 0,-1 1 0,1-1 0,0 0 0,0 1-1,0-1 1,0 0 0,0-1 0,0 1 0,1 0 0,-1-1 0,4 2 0,34-1 295,-20-2-199,5 2 102,-5-1-101,-1 0 1,1-1 0,24-5 0,57-17 162,-25 16-177,-39 5-87,95-10 35,-16 6-26,0-6 10,-20 6-31,-51 1-39,82-5 7,-16 10 389,-105 0-318,1 0 0,-1 1 0,1 0 0,-1 0 0,1 0 0,-1 1 0,0 0 0,11 5 0,-15-7-14,-1 1 0,0-1 0,0 1 0,1 0 1,-1-1-1,0 1 0,0 0 0,0 0 0,0 0 0,0-1 0,0 1 0,0 1 1,0-1-1,0 0 0,1 1 0,0 2 79,1-1 301,-6 0-166,-9 9-106,9-9-107,3 0-134,0 1 58,1-1 10,-1 0-1,0 0 1,-1 1-1,1-1 1,0 0-1,-1 0 1,-1 3-1,-3 4 101,3-7-53,0 1 1,0 0-1,1-1 1,-1 1-1,1 0 1,-2 6-1,-8 28-111,-19 40-1,14-38 48,-13 49 1,15-31 55,-3-1 0,-42 96 1,52-140 59,-2 0 1,0 0 0,0-1 0,-1-1-1,-17 16 1,25-25-68,1 0 0,-1-1 0,1 1 0,-1-1 0,0 0 0,0 1 0,0-1 0,0 0 0,0 0 0,-3 1 0,-2-1 47,1 0-1,-1-1 0,-10 0 0,9 0-23,-1 0 1,-15-3-1,-9-12 75,-89-23 261,98 29-350,2 0-1,0-2 0,0 0 1,-29-21-1,23 13-45,6 4 1,2 0-1,-32-28 1,38 27 39,0-1 0,-20-31 0,-20-44-29,45 77-6,-10-15-3,11 16 16,0 1-1,-11-26 1,-13-44-198,28 72 130,4 9 45,-1 0 1,0-1 0,0 1 0,0 0 0,0 0 0,0 0 0,0 0-1,-1 0 1,1 0 0,-1 0 0,1 0 0,-1 1 0,-3-4 0,-3-5-214,8 10 230,0 0 0,0-1 0,0 1 0,0 0 0,0 0 0,0-1 0,0 1 0,0 0 0,0 0 0,0 0 0,0-1 0,0 1 0,0 0 0,1 0 0,-1 0 0,0-1 0,0 1 0,0 0 0,0 0 0,0 0 0,1 0 0,-1-1 0,0 1 0,0 0 0,0 0 0,1 0 0,-1 0 0,0 0 0,0 0 0,1 0 0,-1 0 0,0 0 0,0 0 0,0 0 0,1-1 1,-1 1-1,0 0 0,0 1 0,1-1 0,-1 0 0,0 0 0,0 0 0,0 0 0,1 0 0,-1 0 0,0 0 0,1 0 0,-1 0-13,0 0 0,0 0 0,0 0 1,0 0-1,0 0 0,0 0 0,0 0 0,1 0 1,-1 0-1,0 0 0,0 0 0,0 0 1,0 0-1,0 0 0,0 0 0,0 0 1,0 0-1,0 0 0,1 0 0,-1 0 1,0 0-1,0 0 0,0 0 0,0 0 0,0 0 1,0 1-1,0-1 0,0 0 0,0 0 1,0 0-1,0 0 0,1 0 0,-1 0 1,0 0-1,0 0 0,0 0 0,0 0 1,0 0-1,0 1 0,0-1 0,0 0 0,0 0 1,0 0-1,0 0 0,0 0 0,0 0 1,0 0-1,0 0 0,0 0 0,0 1 1,0-1-1,0 0 0,0 0 0,0 0 1,0 0-1,0 0 0,0 1-80,0-1 1,0 1-1,0 0 0,0-1 1,0 1-1,0-1 0,0 1 1,0 0-1,0-1 0,0 1 1,0-1-1,1 1 1,-1-1-1,0 1 0,0-1 1,1 1-1,-1-1 0,0 1 1,1-1-1,-1 1 0,1-1 1,-1 1-1,0-1 0,1 0 1,-1 1-1,1-1 0,-1 0 1,1 1-1,-1-1 0,1 0 1,0 0-1,-1 0 1,1 1-1,-1-1 0,1 0 1,-1 0-1,1 0 0,0 0 1,-1 0-1,1 0 0,-1 0 1,1 0-1,0 0 0,-1 0 1,2-1-1,15 1-2141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19 3072,'0'0'976,"0"0"-587,-3 0-42,-27 0 1909,24-3-1739,4 1-480,-1 0 0,0 0 0,0 1 0,0-1 0,0 1 1,0 0-1,0 0 0,0 0 0,0 0 0,0 0 0,0 1 0,-1 0 0,1-1 0,0 1 0,0 0 0,-1 1 0,1-1 1,0 0-1,0 1 0,-4 1 0,-10 4 7,13-4-39,1-1-1,-1 0 1,1 0-1,-1 0 1,0 0-1,1 0 1,-1-1 0,-7 1-1,8-1 3,-3 0-17,1-1 1,0 2-1,0-1 1,0 1-1,0-1 1,0 2-1,-9 2 1,13-4 2,0 1 1,0-1 0,0 1-1,0 0 1,0 0 0,0-1-1,0 1 1,0 0 0,0 0-1,0 0 1,1 0 0,-1 0 0,0 0-1,1 0 1,-1 0 0,0 3-1,0-2-2,1 0 0,0 1 0,0-1 0,0 0 0,0 1 0,0-1 1,0 0-1,0 1 0,1-1 0,-1 0 0,1 0 0,1 3 0,1 3 3,1-1 0,0 0 0,0 0 1,1 0-1,0-1 0,0 0 0,0 0 1,1 0-1,0 0 0,0-1 0,12 8 0,6 0-26,-17-10 25,-1 0-1,0 0 0,0 1 0,0 0 1,-1 0-1,0 0 0,1 1 1,7 9-1,10 18 45,-11-21-23,-11-10-5,1 0 1,0 1 0,-1-1 0,1 1 0,-1-1 0,1 1 0,-1 0 0,0 0-1,0 0 1,0-1 0,0 1 0,0 0 0,0 0 0,0 0 0,0 0-1,-1 1 1,1-1 0,-1 0 0,0 0 0,0 0 0,0 0 0,0 4-1,0-1-23,0 6 251,0-1-1,-2 13 1,1-20-171,1 0 0,-1 0 0,0 0-1,0-1 1,0 1 0,0 0 0,-1 0 0,1-1 0,-1 1 0,0-1 0,1 1-1,-4 1 1,3-1 22,-1-1 0,0 0 0,0 0 0,0-1 0,0 1 0,0 0 0,-1-1 0,1 0 0,0 0 0,-1 0 0,1 0 0,0-1 0,-5 1 0,-12 3 280,6 2-9,12-5-306,0 0 0,0 0 0,0 0 0,0 0 0,0 0 0,0 0 0,-1-1 0,1 1 0,0-1 0,0 0 0,0 0 0,-1 0 0,1 0 0,0 0 0,0 0 0,0 0 0,0-1 0,-3 0 0,-28-11 277,18 9-248,13 3-78,-1 0-1,0-1 0,1 0 1,-1 1-1,1-1 1,-1 0-1,1 0 1,-1 0-1,1-1 0,0 1 1,-1 0-1,1-1 1,0 0-1,-2-2 1,-14-13-36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4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1888,'0'-44'613,"0"43"-595,0 0-1,0 0 1,0 0-1,0 0 1,0 0-1,0 0 1,0 0-1,0 0 1,0 0-1,1 0 1,-1 0 0,0 0-1,2-1 1,-1-2-2,1 1 71,0-1 0,-1 0 0,1 1 0,0-1 0,1 1 0,-1 0 1,1 0-1,-1 0 0,1 0 0,0 0 0,4-2 0,4-1 341,-8 5-302,0 0-1,-1 0 0,1 0 1,-1-1-1,0 1 1,1-1-1,-1 0 1,2-2-1,-3 3-86,0 0 0,0 0 0,0 0 0,0 0 0,0 1 0,0-1-1,0 0 1,0 0 0,0 1 0,0-1 0,1 1 0,-1-1 0,1 0 0,0 1-2,-1 1 0,0-1-1,0 0 1,0 0 0,0 1 0,0-1 0,0 0 0,0 1 0,0-1 0,0 1 0,2 0 0,2 2 84,7 2 110,-10-4-201,-1-1 0,1 1 1,0 0-1,-1 0 0,1-1 0,-1 1 1,1 0-1,-1 0 0,0 1 0,1-1 1,-1 0-1,0 0 0,0 1 1,1-1-1,0 3 0,1 0 32,-1 1-1,0 0 1,0 0-1,0 0 1,-1 0-1,1 0 1,-1 0-1,1 10 1,-1 46 702,-1-39-439,0-18-256,0-1-1,-1 1 1,1 0 0,-1-1 0,0 1 0,0 0 0,0-1 0,0 1-1,-3 5 1,-1 3 139,-13 41 106,15-35-282,6-12 203,-3-5-221,1-1 0,-1 1 0,1 0 0,-1-1 0,1 1 1,0-1-1,-1 1 0,1-1 0,-1 0 0,1 1 0,0-1 0,-1 0 0,1 1 0,0-1 0,0 0 0,-1 0 0,1 0 1,0 1-1,0-1 0,-1 0 0,1 0 0,0 0 0,0 0 0,-1 0 0,1 0 0,0-1 0,0 1 0,-1 0 0,1 0 1,0 0-1,-1-1 0,1 1 0,0 0 0,-1-1 0,2 0 0,9-3 188,-7 3-132,1 0 0,0 1 0,0-1-1,9 1 1,-8 0 13,1 0 1,-1 0-1,10-3 1,-7 0-13,0 0-1,15-8 1,3-2 5,27-4-3495,-34 14 1345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 2304,'-30'-15'752,"24"12"-453,3 3-1,-9 0 438,12 0-725,0 0-1,0 0 1,0 0-1,-1 0 1,1 0-1,0 0 1,0 0-1,0 0 1,0 0-1,0 0 0,0 0 1,0 0-1,0 0 1,0 0-1,-1 0 1,1 0-1,0 0 1,0 0-1,0 0 1,0 0-1,0 0 1,0 0-1,0 0 1,0 0-1,0 0 1,-1 1-1,1-1 1,0 0-1,0 0 1,0 0-1,0 0 1,0 0-1,0 0 0,0 0 1,0 0-1,0 0 1,0 0-1,0 0 1,0 1-1,0-1 1,0 0-1,0 0 1,0 0-1,0 0 1,0 0-1,0 0 1,0 0-1,0 0 1,0 0-1,0 1 1,0-1-1,0 0 1,0 0-1,0 0 1,0 0-1,0 0 1,0 5 297,0-3-191,1 1 1,-1 0-1,-1-1 1,1 1-1,0 0 0,0-1 1,-1 1-1,-1 4 1,-3 1 205,4-7-288,0 0 1,0 0-1,0 0 1,1 0-1,-1 0 1,0 0-1,1 0 1,-1 0-1,1 0 1,-1 0-1,1 1 1,0-1-1,-1 0 1,1 0-1,0 1 1,0-1-1,0 0 1,0 0-1,0 0 1,0 1-1,0-1 1,1 0-1,-1 0 1,1 3-1,11 29 360,-10-23-300,1 0-1,0 0 1,1 0 0,0 0-1,1-1 1,0 0 0,8 12-1,1 0 89,0-1-1,20 20 1,-26-32-116,0-1-1,0 1 1,1-1 0,0-1 0,0 0 0,1 0 0,13 5 0,-3-3 51,0-1 0,1-1 0,0-1 0,0-1 0,0-1 0,0-1-1,1 0 1,34-3 0,-36-2-65,0-1-1,0-1 0,-1 0 0,31-14 1,-33 10 29,1 0 1,21-17 0,-6 5 159,-27 17-184,0 0 1,1 0-1,-2-1 0,1 1 0,0-1 0,-1 0 0,0-1 0,8-10 0,-4 3 153,18-17-1,-16 21-118,-7 6-69,-1 0 0,1 0 0,-1 0 1,1-1-1,-1 1 0,0-1 0,0 0 0,-1 0 1,1 0-1,2-5 0,1-21-167,1 15-74,-6 13 29,0 1 0,0-1-1,0 1 1,0-1 0,-1 0 0,1 0 0,-1 1 0,1-1-1,-1 0 1,0 0 0,1 1 0,-1-3 0,0-14-1347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 2816,'0'-12'560,"-1"16"514,2 1-679,-1-1 1,0 1-1,1 0 0,1 5 0,1-2-246,-1-1 3,1 0 0,-1 1-1,0-1 1,-1 1 0,0 0-1,0 11 1,-2 1 102,0 0 0,-5 20 0,2-15 50,1 1 0,0 27 1,0 43 68,-9 2-176,8-38-126,-13 110 82,-18 56 157,20-136-150,9-16-22,1-37-31,-5 64 144,10 15 218,0-83-394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18 2912,'0'-14'923,"0"11"-550,0 3-32,0 0 534,0 0-225,0 0 44,-3 3-294,-1 0-365,-1 0 0,1 0 0,-1-1 0,0 1 0,-9 2 0,-14 8 11,6 0-73,16-10 8,1 0-1,-1 0 1,1 1 0,0-1-1,0 1 1,-5 5-1,9-7 18,-1 0-1,1-1 0,0 1 0,0 0 0,0 0 1,0 0-1,0 0 0,1 0 0,-1 0 1,1 0-1,-1 0 0,1 0 0,0 0 0,-1 0 1,1 0-1,0 0 0,1 1 0,-1-1 0,0 0 1,0 0-1,1 0 0,-1 0 0,2 3 0,1 0 23,0 1-1,0-1 0,1 0 0,0 0 0,-1 0 0,2-1 0,-1 0 0,0 1 0,1-1 0,0-1 0,0 1 0,0-1 0,9 5 0,0-1 29,0 0 0,1 0 0,27 7 0,-37-13-32,0 0 3,1 0 1,-1 1 0,0-1-1,0 1 1,0 0-1,0 0 1,0 1 0,6 3-1,-9-5 17,0 1-1,0-1 1,0 1-1,0-1 1,-1 1-1,1-1 1,2 4-1,-4-4-22,1 0 0,-1 0 0,1 0 0,-1-1-1,0 1 1,0 0 0,0 0 0,1 0-1,-1 0 1,0 0 0,0-1 0,0 1 0,0 0-1,0 0 1,-1 0 0,1 0 0,0 0-1,0 0 1,0-1 0,-1 1 0,1 0 0,0 0-1,-1 0 1,1-1 0,-1 1 0,0 1-1,-5 5 112,0 0 0,0 0-1,-1 0 1,0-1-1,0 0 1,0-1-1,-12 8 1,12-9-40,0 0 0,0-1 0,0 0 0,0 0 0,0 0 0,-1-1 0,1 0 0,-1 0 1,-14 0-1,15-2-55,2 0 11,1 0-1,-1 0 1,1 0 0,-8-2-1,11 2-47,1 0 0,-1-1-1,0 1 1,0 0 0,1-1 0,-1 1 0,0 0 0,1-1-1,-1 1 1,0-1 0,1 1 0,-1-1 0,1 1-1,-1-1 1,1 0 0,-1 1 0,1-1 0,-1 1-1,1-1 1,0 0 0,-1 0 0,1 1 0,0-1-1,0 0 1,0 0 0,-1 1 0,1-1 0,0 0-1,0 0 1,0-1 0,1-1-167,-1-1 0,1 1 0,0 0 0,0-1 0,3-5 0,0 0-119,14-42-703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36 1888,'-11'-7'232,"7"5"-128,-1-1 1,1 1-1,-1 0 1,0 0-1,-6-1 1,-27-9 273,36 12-309,1-1-1,0 1 1,-1-1 0,1 1-1,0 0 1,-1 0-1,1 0 1,0 0-1,-1 0 1,1 0 0,-1 0-1,1 0 1,0 0-1,-1 1 1,1-1-1,0 1 1,-1-1 0,1 1-1,0-1 1,0 1-1,0 0 1,-1-1-1,1 1 1,-1 1 0,-12 7 414,-13 2 304,13-5-337,0 0 1,-18 10-1,14-5-238,1 1-1,-1 1 1,2 1-1,0 1 1,1 0-1,0 0 1,1 2-1,1 0 1,0 0 0,2 1-1,-16 32 1,6 0 77,2 0 1,3 1 0,1 0 0,3 1 0,-10 106-1,19-107-269,2 0-1,5 56 1,8-36 76,-10-52-67,-1-12-5,0 1 1,0-1 0,3 9 0,-1-8 4,1 1 0,0 0 0,0-1 0,1 0 0,0 0 1,0-1-1,9 11 0,-9-13-231,-1 0 1,1-1-1,0 1 0,1-1 1,-1-1-1,1 1 0,0-1 1,0 0-1,0 0 1,0 0-1,9 2 0,-8-4-678,0 0 0,0 0 0,11-1 0,-18 0 880,51 0-2474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1408,'0'69'1515,"0"-64"-1408,0 0 1,0 1 0,-1-1 0,1 0-1,-2 0 1,1 1 0,-2 5 0,-5 18 219,5 15 30,3 56 0,0-53-234,1-34-56,0 0 0,0 0 1,1 0-1,6 18 0,-6-22-19,0 2 170,-1-1 1,0 0-1,-2 15 0,1-12 946,0-275-673,1 255-430,-1 1 1,1 0-1,0 0 0,1 0 0,0 0 1,0 0-1,0 1 0,0-1 0,1 0 1,0 1-1,0 0 0,7-9 0,-6 8 7,-1 2-30,0-1 0,1 1 0,0 0 0,-1 0 0,1 0 0,1 0 0,-1 1 0,0-1 0,1 1 1,0 0-1,0 1 0,0-1 0,0 1 0,8-2 0,22-2 116,-17-1-100,-15 6-25,0-1 0,1 1 0,-1 0 0,1 0 0,0 0 0,-1 1 0,1-1 0,7 1 0,-7-1-11,1 1 0,-1-1 0,1 1 1,-1-1-1,1-1 0,-1 1 0,0-1 0,1 1 0,6-5 0,-10 5-14,1 1 0,-1-1 0,1 1-1,-1-1 1,1 1 0,0 0-1,-1 0 1,1 0 0,1 0 0,-3 0-4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2560,'-32'0'1595,"29"0"-198,3 0-357,3 0-38,22 1 777,-9 0-841,0-1 0,0 0 0,30-5 0,-22-7-629,-1 6-173,-18 5-107,0 0 0,1 0 1,-1-1-1,0 0 1,0 0-1,6-4 1,46-26-766,-42 29-1990,-12 3 732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2656,'-13'-14'837,"12"14"-812,1-1 0,-1 1 0,1-1 0,0 1 0,-1-1 0,1 1-1,0-1 1,0 0 0,-1 1 0,1-1 0,0 1 0,0-1 0,0 0 0,0 1 0,0-1-1,-1 0 1,1 1 0,1-1 0,-1 1 0,0-1 0,0 0 0,0 1 0,0-1 0,0 0 0,1 0-1,-1 1 60,0-3 1052,0 0-246,0-27 3580,3 30-4385,-3 0-82,0 0 0,1 0 1,-1 0-1,1 0 0,-1 0 0,1 0 0,-1 0 0,1 0 1,-1 0-1,0 1 0,1-1 0,-1 0 0,1 0 1,-1 0-1,0 0 0,1 1 0,-1-1 0,1 0 0,-1 0 1,0 1-1,1-1 0,-1 0 0,0 1 0,0-1 0,1 0 1,-1 1-1,0-1 0,0 0 0,1 1 0,-1 0 1,5 6 84,9-2-14,-11-2-67,1-1 0,-1 1 0,0-1 0,0 1 0,0 0 0,3 4 0,-2-3-2,1 1 0,0 0 0,8 5 1,14 4-6,-25-14 3,0 1 1,0-1 0,0 1 0,0 0 0,0 0-1,0 0 1,-1 0 0,1 0 0,0 0 0,0 1-1,-1-1 1,1 1 0,-1-1 0,1 1 0,0 1-1,0-1 8,-1 0-1,1 0 1,-1-1-1,1 1 1,0 0-1,0-1 1,-1 1-1,1-1 1,0 0-1,4 2 1,-1 1 30,1 0 0,-1 0 1,0 0-1,0 1 0,-1 0 1,1 0-1,6 10 0,6 18 285,-17-31-298,1 1 0,0-1 0,0 0 0,-1 1 0,1-1 0,-1 1 0,0-1 0,0 1 0,0-1 0,0 1 1,0-1-1,-1 5 0,-10 27 47,8-25-41,-7 16 176,-16 31 0,16-36-100,-10 27 0,19-44-90,0 1 0,0-1-1,-1 1 1,1-1 0,-1 0-1,0 1 1,0-1-1,0 0 1,-5 4 0,-2 5 55,-2 7 75,-11-3 74,11-2-80,-11-9 16,22-4-156,-1-1 1,1 0-1,-1 1 1,1-1 0,-1 0-1,1 1 1,-1-1 0,1 1-1,-1-1 1,1 1-1,-1-1 1,1 1 0,0-1-1,-1 1 1,1 0 0,-4 3-93,-9-2-688,2-2-1357,8 0 592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2080,'15'0'667,"-12"0"-411,-6 0-32,-6 0 293,15 0-42,-15-3 330,5-4-401,-1 1 7,-10 4 555,10 2-785,2 0-122,0 0 1,-1 0-1,1 0 0,-1 0 1,1 1-1,0-1 1,-4 2-1,-6 2 73,2-1-31,0 1 0,1 0-1,-1 0 1,1 1-1,-11 7 1,8-2-35,7-5-25,0 0 1,-1-1-1,0 0 0,-7 4 0,10-6-43,1 1 0,0 0 0,1-1 0,-1 1-1,0 1 1,1-1 0,0 0 0,-1 0 0,2 1 0,-1 0 0,-2 3 0,3-3-16,1-4 17,-1 0 0,1 0-1,0 0 1,0 0 0,0 0-1,0 1 1,-1-1-1,1 0 1,0 0 0,0 0-1,0 1 1,0-1 0,0 0-1,0 0 1,0 1 0,0-1-1,0 0 1,-1 0-1,1 0 1,0 1 0,0-1-1,0 0 1,0 0 0,0 1-1,1-1 1,-1 0 0,0 0-1,0 1 1,0-1-1,0 0 1,0 0 0,0 0-1,0 1 1,0-1 0,0 0-1,1 0 1,-1 0 0,0 1-1,0-1 1,0 0-1,0 0 1,1 0 0,7 7 4,0-1 0,1 0 0,-1 0 1,1-1-1,16 7 0,-6-3-33,-9-5 26,0 0 0,20 5 0,-23-8 27,-1 1 0,0 0-1,0 0 1,0 0 0,0 0 0,0 1-1,-1 0 1,1 0 0,-1 1 0,0 0 0,6 5-1,4 6 186,-14-15-199,-1 0-1,0 0 1,0 0-1,0 0 1,0 0-1,0 0 1,0 0 0,0 0-1,1 0 1,-1 0-1,0 1 1,0-1-1,0 0 1,0 0-1,0 0 1,0 0-1,0 0 1,0 0-1,0 0 1,0 1-1,0-1 1,0 0-1,1 0 1,-1 0-1,0 0 1,0 0-1,0 0 1,0 1-1,0-1 1,0 0-1,0 0 1,0 0-1,0 0 1,0 0-1,-1 1 1,1-1-1,0 0 1,0 0-1,0 0 1,0 0-1,0 0 1,0 0 0,0 1-1,0-1 1,0 0-1,0 0 1,0 0-1,0 0 1,-1 0-1,1 0 1,0 0-1,0 0 1,0 0-1,0 0 1,0 1-1,-1-1 1,-4 3 97,0 1 0,0-1 0,0 0 0,-1-1 0,-11 5 1,-8 3-14,14-5-77,0-2 0,0 0 0,0 0 0,0-1 0,0 0 0,-1-1 0,1-1 0,-22-1 0,15 1-74,16 0 34,1 0 0,0 0 0,0 0 0,0 0 0,-1 0 0,1 0 0,0 0 0,0-1 0,0 1 0,-1-1 0,1 1-1,-1-1 1,2 1-4,-1-1 0,1 1 0,0 0 0,0 0-1,0-1 1,-1 1 0,1 0 0,0-1 0,0 1-1,0 0 1,-1-1 0,1 1 0,0 0 0,0-1-1,0 1 1,0 0 0,0-1 0,0 1 0,0 0-1,0-1 1,0 1 0,0 0 0,0-1 0,0 1-1,0 0 1,0-1 0,1-2-337,1 1-1,-1-1 1,0 1-1,1 0 1,-1 0-1,1 0 1,0 0 0,3-3-1,13-13-1751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 2080,'0'-15'667,"1"13"-499,7 4-80,-7-2-104,19 7 490,0 0-1,-1 2 1,0 0-1,24 16 1,-21-10-28,-1 1 1,-1 1-1,37 39 1,-39-35-179,0 1 0,-1 0-1,-1 2 1,16 30 0,-24-31-112,0 1 1,-1 0-1,-2 1 0,-1-1 1,3 38-1,-5-37 20,-1 1-1,-1-1 0,-2 1 0,0-1 1,-1 0-1,-14 50 0,6-47 17,-1 0-1,-1-1 1,-25 38-1,-61 73 238,27-55-285,1-20 10,-1-1-212,7-20-529,20-9-437,0-12-1867,42-20 2595,0 1 0,0 0-1,0 0 1,0 0 0,0 1-1,-3 3 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20 1568,'0'-15'501,"0"15"-497,0-1-1,0 1 1,0 0-1,0 0 1,0 0-1,0 0 1,0 0-1,0 0 0,0 0 1,0 0-1,0 0 1,0-1-1,0 1 1,0 0-1,0 0 1,0 0-1,0 0 1,0 0-1,0 0 1,0 0-1,0 0 0,0 0 1,0-1-1,0 1 1,1 0-1,-1 0 1,0 0-1,0 0 1,0 0-1,0 0 1,0 0-1,0 0 1,0 0-1,0 0 0,0 0 1,0 0-1,0 0 1,0 0-1,1 0 1,-1-1-1,0 1 1,0 0-1,0 0 1,0 0-1,0 0 1,0 0-1,0 0 0,0 0 1,1 0-1,-1 0 1,0 0-1,0 0 1,0 0-1,0 1 1,0-1-1,0 0 1,10-1-101,-16 1 1273,4 0-938,-1 0-1,0 0 1,0 0 0,1 1 0,-1-1-1,0 1 1,-3 1 0,-7 5-139,1 1 0,-1 1 0,-13 12 0,1-1 139,4-4-100,-68 46-217,44-32-28,13-11-36,28-17 126,1 0 0,-1 0 0,0 1 0,0-1 0,-5 6 0,8-7 28,0 0 1,-1 0-1,1 1 0,0-1 1,0 0-1,0 0 0,0 1 0,0-1 1,0 0-1,0 1 0,1-1 0,-1 1 1,0 0-1,1-1 0,-1 1 1,1-1-1,0 1 0,-1 0 0,1-1 1,0 1-1,0 0 0,0-1 0,1 4 1,0-2 15,0 0 0,1 0 0,0-1 0,0 1 0,0 0 0,0-1 1,0 1-1,0-1 0,4 3 0,2 3 71,17 21 109,-21-23-146,0 0 0,1 0 0,0-1 0,9 8 0,-2-3 26,-1 0-1,1 0 0,-2 1 1,16 20-1,-17-21-47,1 0 0,0-1 0,0 0 0,1 0-1,-1-1 1,17 9 0,-21-14-3,-1 0 1,0 1-1,0 0 1,0 0-1,0 0 0,0 0 1,-1 1-1,0 0 0,0 0 1,5 7-1,-7-8 2,1 0-1,-1 0 0,0 1 1,0-1-1,-1 0 1,1 1-1,0 4 0,2 6 27,0-5-18,-4-9-76,1-1-1,-1 1 1,1 0-1,-1 1 1,0-1-1,0 0 0,1 0 1,-1 0-1,0 0 1,0 0-1,0 0 1,0 0-1,0 0 1,0 0-1,0 0 1,-1 0-1,1 0 1,0 0-1,-1 0 0,1 0 1,0 0-1,-1 0 1,1 0-1,-1 0 1,0 0-1,0 1 1,0-1 13,1 0-36,-1 1 0,1-1-1,-1 1 1,1-1 0,0 1-1,0 0 1,-1-1 0,1 1 0,0 1-1,0-3 54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2304,'-30'0'752,"25"-1"-559,7-1-87,10-10 192,-6 9 438,284 3 2828,147 0-2973,-330-3-394,-51-4-111,52-1 127,15 8 80,-121 0-416,-4 3-31,0-2 108,1 0 0,0 0 0,-1 0 0,1 0 0,-1 0 0,0 0 0,1 0 0,-1 0 0,0-1 0,1 1 0,-1 0 0,-3 0 0,-30 4-1041,11-2-33,-36 10 0,26-4 461,0-1 1,0-1 0,0-2 0,-39 1 0,56-5 642,0 0 1,-31 6-1,31-4 179,-1 0 0,-32 0 1,-90-3 1606,134 0-1613,-1 1-1,1 0 1,0 0 0,0 0-1,0 1 1,0 0-1,0 0 1,0 0 0,0 1-1,-5 3 1,10-6-156,0 1 1,1-1-1,-1 1 1,0-1 0,0 1-1,0-1 1,1 1-1,-1-1 1,0 1-1,1 0 1,-1 0-1,0-1 1,1 1-1,-1 1 1,3 2-31,7-3 29,-5-1 22,0 0-1,-1 1 0,1-1 0,0 1 0,-1 0 0,1 0 0,-1 0 0,1 1 0,4 2 0,8 3 24,-5-3-9,0-1 0,0 0-1,0-1 1,21 2-1,48-2 107,-60-2-104,10-1 41,39-7 0,-22 2 13,33 0 26,-20-6 79,-46 10-136,26 1 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1728,'-1'0'26,"1"0"-1,-1 0 1,1-1 0,-1 1-1,1 0 1,-1 0 0,1 0-1,-1 0 1,1 0 0,-1 0-1,1 0 1,-1 0 0,0 1-1,1-1 1,-1 0 0,1 0-1,-1 0 1,1 1 0,-1-1-1,1 0 1,0 0 0,-1 1-1,1-1 1,-1 1 0,12 12 555,-6-8-300,0-1-173,-1-1 1,1 1-1,1-1 0,-1 0 1,0 0-1,1-1 1,0 0-1,11 3 0,-8-1 16,7 0 67,0 0-1,24 2 1,14 4 191,20 16 2,47 6 383,-84-25-196,-1 2 0,0 2 0,53 23 0,-81-31-414,11 9 242,-18-12-317,0 1 1,0 0-1,-1 0 1,1 0-1,0 0 1,-1 0-1,1 0 1,-1 0-1,1 0 0,-1 0 1,1 0-1,-1 0 1,0 0-1,0 1 1,1-1-1,-1 0 0,0 0 1,0 2-1,0-2-20,0 0 1,0 1-1,-1-1 0,1 0 0,0 1 0,-1-1 0,1 0 0,-1 1 0,1-1 0,-1 0 0,0 0 0,0 1 0,1-1 1,-1 0-1,0 0 0,0 0 0,0 0 0,0 0 0,0 0 0,0 0 0,0 0 0,-1-1 0,1 1 0,-2 0 1,-10 9 326,5 0-179,6-8-165,0 1-1,-1 0 1,1-1 0,-1 1-1,1-1 1,-6 3-1,-48 19 308,26-5-221,12-5-80,-45 22 23,7-1-36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 1 2976,'-15'0'971,"12"0"-603,3 3-144,0 2-101,1-3-94,-1 0 1,0 1-1,0-1 1,0 1-1,0-1 1,-1 0-1,1 1 1,-1-1-1,1 0 1,-1 1-1,0-1 1,-2 4-1,-4 6 70,-10 23 154,5 22 8,7-42-182,-1 0-1,0 0 0,-13 20 0,-31 43 175,10-23 208,-51 57 0,-53 35 338,-1 1-184,64-59-333,-2-14-31,80-73-245,-17 17 47,-1-1 0,0-1 0,-2-1 1,-35 19-1,-65 19-154,119-52 99,-26 7-400,30-8 362,-1-1 0,1 0 0,-1 0 0,1 0 0,-1 0 0,1 0 0,-1 0 0,1 0-1,-1 0 1,1 0 0,-1 0 0,0 0 0,1 0 0,-1 0 0,1 0 0,0 0 0,-1-1 0,1 1-1,-1 0 1,1 0 0,-1 0 0,1-1 0,-1 1 0,1 0 0,0-1 0,-1 1 0,1 0 0,-1-1-1,1 1 1,0-1 0,0 1 0,-1 0 0,1-1 0,0 1 0,0-1 0,-1 1 0,1-1-1,0 1 1,0-1 0,0 1 0,0-1 0,0 1 0,0-1 0,0 0 0,0 0-50,0-1-1,1 1 1,-1 0 0,1-1-1,0 1 1,-1 0 0,1 0 0,0 0-1,0 0 1,0 0 0,0 0-1,0 0 1,2-2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20 736,'30'-15'224,"-30"14"-218,1 1 1,0-1-1,-1 1 1,1-1 0,0 1-1,0 0 1,-1-1-1,1 1 1,0 0-1,0 0 1,0-1-1,-1 1 1,1 0-1,0 0 1,0 0-1,0 0 1,0 0-1,-1 0 1,3 1-1,7 0 488,-7-1-435,-1 0 32,1 0 0,-1 0 0,1 0 0,-1 0 1,1 0-1,-1 1 0,0-1 0,1 1 0,-1-1 0,0 1 0,1 0 1,-1 0-1,0 0 0,0 1 0,0-1 0,0 0 0,0 1 0,0-1 0,0 1 1,0 0-1,1 2 0,27 43 309,-21-41 133,-4-3-426,-3-3-56,-1 1 0,1 0-1,0 0 1,-1 0-1,1 0 1,0 0 0,-1 1-1,1-1 1,-1 0 0,0 1-1,1-1 1,-1 1 0,0-1-1,0 1 1,0 0 0,0-1-1,0 1 1,-1 0 0,1 0-1,0 0 1,0 2-1,3 6 194,1-1-1,0 0 1,8 11-1,10 19 362,58 96 841,-18-35-1127,-15-11-219,32 52 142,-48-95 26,-17-26-82,21 39 0,-12-5-202,3-4 21,-21-24 149,-3-13-52,9 23 69,-6-3-214,3-13 11,-18 1 139,5-7-137,4-13 44,0 0-1,0 0 1,0 0 0,-1 0-1,1 0 1,0 0-1,-1 0 1,1 0-1,0-1 1,-1 1 0,1 0-1,-1 0 1,1 0-1,-1-1 1,-1 2 0,1-1-97,-1 0 0,0-1 0,0 1-1,0-1 1,0 1 0,0-1 0,0 0 0,0 0 0,0 0 0,-4 0 0,3 0-455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90 1472,'-30'-30'475,"30"30"-467,0-1 0,0 1 1,-1-1-1,1 1 0,0 0 1,-1-1-1,1 1 0,0 0 1,-1-1-1,1 1 0,0 0 1,-1 0-1,1-1 0,-1 1 1,1 0-1,0 0 1,-1 0-1,1 0 0,-1-1 1,1 1-1,-1 0 0,0 0 1,-7 0 773,9 0-100,17 0 381,25 0-161,315 0 1231,-346 0-2072,1 0-1,15-3 0,14-9 479,3 6-144,-18-6-150,-15 10-202,2-2-226,-13 4 142,-1 0 1,1-1-1,-1 1 1,0 0-1,1-1 1,-1 1-1,0-1 1,1 1-1,-1 0 1,0-1 0,1 1-1,-1-1 1,0 1-1,0-1 1,1 1-1,-1-1 1,0 1-1,0-1 1,0 1-1,0-1 1,0 1-1,0-1 1,1 1 0,-2-2-1,1-1-700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2496,'0'-15'784,"0"12"-464,3 3-21,119 0 3507,162 0-2525,-276 1-1232,-1-1 0,1 1 0,0 0 0,-1 1 0,1 0 0,10 4 0,-11-4-18,-3-1-26,-1 0 0,0 0 1,1-1-1,-1 1 1,1-1-1,-1 0 0,4 0 1,-2-1-28,-2 1-15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2400,'-29'15'779,"29"-15"-724,1 1 0,0-1 1,0 1-1,0 0 1,-1-1-1,1 1 0,0-1 1,-1 1-1,1 0 1,-1 0-1,1-1 1,-1 1-1,1 0 0,-1 0 1,1 0-1,-1-1 1,0 1-1,1 0 1,-1 0-1,0 0 0,0 0 1,1 1-1,-1-2-37,0 0-1,0 1 1,0-1-1,0 0 1,0 0-1,0 1 1,0-1-1,0 0 1,0 0-1,0 1 1,0-1-1,0 0 1,1 0 0,-1 1-1,0-1 1,0 0-1,0 0 1,0 0-1,1 0 1,-1 1-1,0-1 1,0 0-1,0 0 1,1 0-1,-1 0 1,0 0-1,0 1 1,1-1-1,-1 0 1,0 0-1,0 0 1,0 0-1,1 0 1,-1 0 0,9 3 211,-1 0 1,0 0 0,0-1 0,1 0 0,-1-1 0,17 1 0,63-2 642,-42-1-564,187 1 625,-124-9-754,-7 0-113,-9 9 510,-90 0-538,0-1 0,0 1-1,0 1 1,0-1 0,-1 0-1,1 1 1,0-1 0,0 1-1,0 0 1,0 0-1,0 0 1,-1 0 0,1 1-1,-1-1 1,1 1 0,2 2-1,-2-1 214,-16-5-253,12 1-2577,15-14 963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3968,'-14'-13'1285,"15"12"-1246,-1 1 1,1 0-1,-1-1 0,1 1 0,-1 0 0,1 0 1,0-1-1,-1 1 0,1 0 0,-1 0 1,1 0-1,-1 0 0,1 0 0,0 0 0,-1 0 1,1 0-1,0 0 0,-1 0 44,3 0 232,3 0-118,5 0-80,2 1 30,-1-1 0,0-1 0,16-2-1,40-13 425,-47 10-427,-1-1 0,-1-1 1,28-15-1,-42 20-118,28-10 278,-6 7-54,-21-1-62,-3 3-82,4 1-132,-17 4-695,8-1 641,1 0-1,-1 0 1,0 0-1,1 0 0,-1 1 1,0-1-1,1 1 1,-1 0-1,1-1 1,-1 1-1,1 0 1,-2 1-1,-11 4-568,1-2 306,10-4 302,1 0 0,0 1 0,-1 0 0,1-1 0,0 1 0,-1 0 0,1 0 0,0 0 0,0 1 0,0-1 0,0 0 0,0 1 0,-2 1 0,-4 4-44,6-5 46,-1 1-1,1-1 1,0 0-1,0 0 1,0 1-1,0-1 0,0 1 1,0 0-1,-1 4 1,-3 23-158,1-12 84,-10 23 1,9-28 70,1 1-1,0 0 0,-2 17 1,4-6-13,2 49 1,2-45 72,0-2 63,-1-16 62,1 0 0,-2 0 0,-1 17 1,1-25-123,1-1 0,-1 1 1,0-1-1,0 0 1,0 1-1,0-1 1,0 0-1,0 1 1,-1-1-1,1 0 1,-1 0-1,1 0 1,-1 0-1,0-1 0,0 1 1,0 0-1,0-1 1,0 1-1,-4 1 1,-27 14 298,32-17-277,-1 1-1,1-1 1,-1 1 0,1-1 0,-1 0 0,0 1 0,1-1-1,-1 0 1,-1 0 0,-12 2 259,1 9 93,15-10-339,0-1 1,-1 0-1,1 1 1,0-1-1,0 0 0,0 1 1,0-1-1,-1 0 1,1 0-1,0 0 0,0 0 1,0 0-1,2 0 0,0 0 8,0 0 0,1 1 0,-1-1 1,0 1-1,1 0 0,-1 0 0,0 0 0,3 2 0,11 3 165,-10-5-83,1 0 0,0 0 0,15-1 0,13 2 384,-11 3-254,-15-2-149,0-1 0,0 0 0,19 0 0,-11-3-50,-8 1-857,-1-1 0,0 1 0,1 1 0,14 2-1,8 11-1629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2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3136,'-36'0'2528,"33"3"-1926,-27 45 972,30-48-1572,-1 0 0,1 1 0,0-1-1,-1 1 1,1-1 0,0 1 0,0-1 0,-1 1 0,1-1 0,0 1 0,0-1 0,0 1 0,0-1 0,-1 1 0,1-1 0,0 1-1,0-1 1,0 1 0,0-1 0,0 1 0,0-1 0,0 1 0,1-1 0,-1 1 0,0-1 0,0 1 0,0-1 0,0 1 0,1-1-1,-1 1 1,0-1 0,1 1 0,-1-1 0,0 1 0,1 0 0,-1-1-2,2 0 23,0 1-1,0 0 1,0-1 0,0 1-1,0-1 1,0 0 0,-1 0-1,1 1 1,0-1 0,0 0-1,4-1 1,3 1 20,-6 0-24,-1 0 1,1 0 0,0 0-1,0-1 1,-1 1 0,1 0-1,0-1 1,-1 0 0,1 1-1,-1-1 1,1 0 0,-1-1-1,1 1 1,-1 0-1,0-1 1,1 1 0,-1-1-1,3-2 1,27-29 65,-31 32-87,-1 1-1,0 0 1,1-1-1,-1 1 1,0-1-1,1 1 1,-1-1-1,0 1 1,0-1-1,1 1 1,-1-1-1,0 1 1,0-1-1,0 1 1,0-1-1,0 1 1,0-1-1,0 1 1,0-1-1,0 1 1,0-1-1,0 1 1,0-1-1,0 1 1,0-1-1,0 1 0,-1-1 1,1 1-1,0-1 1,0 1-1,-1-1 1,1 1-1,0-1 1,-1 1-1,0-1 1,1 1 2,0-1 3,-1 1 0,0 0 0,0-1-1,0 1 1,0 0 0,0-1 0,0 1 0,0 0 0,0 0 0,0 0 0,0 0 0,0-1 0,1 2 0,-3-1 0,1 0-2,1 0 0,-1 0 0,0 0 0,0-1 0,1 1 0,-1 0 0,0-1 0,-1 0 0,-2-2-19,4 2 12,0 1 0,-1-1 0,1 0 0,0 1 0,0-1 0,0 1-1,0-1 1,-1 1 0,1 0 0,0-1 0,-2 1 0,-15 5-35,14-4 58,1 0 0,-1 0 1,1 0-1,-1 0 0,0 0 0,1-1 0,-8 1 0,8-1-8,0 0 0,0 0 0,0 0 0,0 0 0,1 1 0,-1-1 0,0 1 0,0 0 0,0 0 0,1 0 0,-1 0 0,0 1 0,1-1 0,-1 1 0,-3 2 0,6-4-8,0 0 0,0 0 0,0 0-1,0 0 1,0 0 0,0 0 0,-1 0-1,1 0 1,0 1 0,0-1 0,0 0-1,0 0 1,0 0 0,0 0 0,0 0-1,0 0 1,0 0 0,-1 0 0,1 1-1,0-1 1,0 0 0,0 0 0,0 0-1,0 0 1,0 0 0,0 1 0,0-1-1,0 0 1,0 0 0,0 0 0,0 0-1,0 0 1,0 0 0,0 1 0,0-1-1,0 0 1,0 0 0,0 0 0,0 0-1,1 0 1,-1 0 0,0 1 0,0-1-1,0 0 1,0 0 0,0 0 0,0 0-1,0 0 1,0 0 0,0 0 0,1 0-1,-1 1 1,0-1 0,0 0 0,0 0-1,0 0 1,2 2-4,-1-1 0,0 0 0,0 0-1,-1-1 1,1 1 0,0 0 0,0 0 0,0 0 0,1-1 0,-1 1 0,0 0-1,0-1 1,0 1 0,0-1 0,1 0 0,-1 1 0,0-1 0,0 0 0,1 0 0,-1 1-1,0-1 1,0 0 0,1 0 0,-1-1 0,0 1 0,0 0 0,1 0 0,1-1-1,27-11-769,-9 9 224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2560,'0'-15'832,"0"12"-517,0 3-59,0 0 288,0 0-112,3 0 159,1 0-441,-2-1-57,0 1 0,0 0 0,0 0 0,1 0 0,-1 0 0,0 0 0,0 1 0,0-1 1,0 1-1,3 1 0,1 13 477,-4-13-474,0 0 0,0 1 0,0-1 1,0 0-1,0 0 0,0 0 0,1 0 0,-1 0 0,1 0 0,3 1 0,14 11 271,-16-9-248,-1-1-1,1 1 1,-1 0-1,0 0 0,3 8 1,13 19 274,-6-15-162,-5-7-89,0 1 1,0 0-1,5 11 0,-7-11-64,0-1-1,0 0 0,1-1 1,1 0-1,10 11 0,-15-17-44,1 0-1,-1 0 1,0 1 0,0-1-1,-1 1 1,1-1-1,-1 1 1,1 0 0,-1 0-1,-1 0 1,1 1-1,0-1 1,0 5-1,5 12 248,-6-18-244,0 0-1,0 0 0,1 0 1,0 0-1,-1 0 0,1 0 1,3 2-1,6 3 253,-6-3-62,-4 9 172,-1-6-517,0-16-749,0 5 186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3072,'0'0'976,"-3"6"-587,3-6-389,-2 4 81,0 0 0,0 0 0,-1 0 0,-3 3 1,-5 2 675,11-9-722,-1 0 0,1 0 0,-1 1 0,1-1 0,-1 0 1,1 1-1,-1-1 0,1 1 0,0-1 0,-1 0 0,1 1 1,0-1-1,-1 1 0,1-1 0,0 1 0,0-1 1,-1 1-1,1-1 0,0 1 0,0-1 0,0 1 0,0-1 1,0 1-1,0 0 0,0-1 0,0 1 0,0-1 0,0 1 1,0-1-1,0 1 0,0 0 0,0 4 103,-1-1 1,1 0-1,-1 0 0,0 0 0,0 0 1,-1 0-1,1 0 0,-1 0 0,-3 5 1,-22 32 599,15-23-432,-11 16 327,-1-1-1,-40 43 1,43-57-206,-43 30 0,27-22 31,32-22-405,0 0-1,0 0 1,0 0-1,-5 7 1,7-7-24,0-1-1,-1 0 1,1 0 0,-1 0 0,0 0 0,0 0 0,-1-1 0,-6 5 0,2-3-25,7-4-9,1 0 1,-1 0 0,0 0 0,0 0 0,1 0 0,-1-1 0,0 1 0,-3 0 0,5-1-7,0 0 0,0 0 0,-1 0 1,1 0-1,0 0 0,-1 0 0,1 0 0,0 0 1,0 0-1,-1 0 0,1-1 0,0 1 1,0 0-1,-1 0 0,1 0 0,0 0 0,0-1 1,-1 1-1,1 0 0,0 0 0,0 0 0,0-1 1,-1 1-1,-1-13-556,2 0-15,-1 8-92,1 0-1,0 0 1,1 0-1,-1 0 1,3-8-1,-2 11 435,0 0-1,0 0 1,0 0-1,0 0 0,1 0 1,-1 0-1,1 0 1,-1 1-1,3-3 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3904,'-15'0'1253,"12"0"-762,3 0-81,0 0 545,0 0-251,3 0 64,44 0 688,43 0 235,-88 0-1666,0 0 0,0 0 0,1 0 0,-1-1 0,0 1 0,0-1 0,0 1 1,0-1-1,0 0 0,0 0 0,0 0 0,4-2 0,-5 2-15,1 0 0,-1 0-1,1 0 1,0 0 0,-1 0 0,1 1-1,0-1 1,0 1 0,0-1 0,-1 1-1,1 0 1,3-1 0,46 1 849,-48 0-305,-3-3-159,0-5 28,0 16-195,0-5-239,0-3-202,0 0-598,0 0-666,0 3-2945,0 12 1260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1217 1248,'-15'14'389,"12"-11"-239,3-3-22,0 0 186,3 0 17,9 0 384,-12 0-705,0 0 1,0 1 0,0-1 0,0 0-1,0 0 1,0 0 0,1 0 0,-1 0-1,0 0 1,0 0 0,0 0 0,0 0-1,0 0 1,0 0 0,0 0 0,0 0-1,0 0 1,1 0 0,-1 0 0,0-1 0,0 1-1,0 0 1,0 0 0,0 0 0,0 0-1,0 0 1,0 0 0,0 0 0,0 0-1,1 0 1,-1 0 0,0 0 0,0 0-1,0 0 1,0 0 0,0-1 0,0 1-1,0 0 1,0 0 0,0 0 0,0 0-1,0 0 1,0 0 0,0 0 0,0 0 0,0 0-1,0-1 1,0 1 0,0 0 0,0 0-1,0 0 1,0 0 0,0 0 0,0 0-1,0 0 1,0-1 0,0 1 22,0-1 1,0 1 0,0 0-1,0-1 1,0 1-1,0-1 1,0 1 0,0-1-1,0 1 1,0-1-1,0 1 1,1-1-1,-1 1 1,0 0 0,0-1-1,0 1 1,1-1-1,-1 1 1,0 0-1,1-1 1,-1 1 0,0 0-1,1-1 1,-1 1-1,0 0 1,1-1 0,0 1-1,0-1 6,-1 1 0,1-1 0,0 1 0,0-1-1,-1 1 1,1-1 0,0 0 0,-1 1 0,1-1 0,-1 0-1,1 0 1,0 0 0,0-3 26,-1 1-1,1 0 0,0-1 1,-1 1-1,0-1 1,0 1-1,0-5 1,3-29 283,18-37 266,-13 50-473,-1 0-1,4-30 0,-6 17-63,-2 4-6,10-40-1,-7 43-31,-1 0 0,-1 0-1,-1-59 1,-5 24-2,-3 1 1,-24-111-1,8 32 315,17 124-292,-2 1-1,-12-29 1,-1-6-138,13 29 9,-9 6 10,0 3-63,15 15 120,0 0 1,0 0 0,0 0 0,0 0-1,0-1 1,0 1 0,0 0-1,-1 0 1,1 0 0,0 0-1,0 0 1,0 0 0,0 0-1,0 0 1,0-1 0,0 1-1,-1 0 1,1 0 0,0 0 0,0 0-1,0 0 1,0 0 0,0 0-1,0 0 1,-1 0 0,1 0-1,0 0 1,0 0 0,0 0-1,0 0 1,0 0 0,0 0 0,-1 0-1,1 0 1,0 0 0,0 0-1,0 0 1,0 0 0,0 0-1,0 0 1,-1 0 0,1 0-1,0 1 1,0-1 0,0 0-1,0 0 1,0 0 0,0 0 0,0 0-1,-1 0 1,1 0 0,0 0-1,0 1 1,0-1 0,0 0-1,0 0 1,-10 10-18,4-5 16,-1 1-1,2 0 0,-1 0 1,-8 12-1,9-9 25,0 0 0,-10 13 1,9-15 4,1 0 1,0 1 0,0 0-1,-5 14 1,2-1 10,5-12-16,0 1-1,-1-1 1,0 0-1,-1 0 1,-7 11-1,4-11 7,1-1 1,-15 13-1,13-13-2,0 0 1,1 1-1,0 0 0,-8 11 0,14-16-11,0-1 0,-1 1 0,1-1 0,-1 0 0,-5 4 0,6-5 2,1-1-1,-1 0 1,0-1 0,1 1 0,-1 0-1,0 0 1,1-1 0,-1 1-1,0-1 1,0 0 0,0 1 0,0-1-1,-2 0 1,4 0-14,0 0-1,-1 0 1,1 0-1,0 0 0,0 0 1,0 1-1,0-1 1,0 0-1,-1 0 1,1 0-1,0 0 1,0 0-1,0 0 1,0 0-1,0 0 1,-1 0-1,1 0 1,0 0-1,0 0 1,0 0-1,0 0 1,-1 0-1,1 0 1,0 0-1,0 0 1,0 0-1,0 0 1,0-1-1,-1 1 1,1 0-1,0 0 0,0 0 1,0 0-1,0 0 1,0 0-1,0 0 1,0 0-1,-1-1 1,1 1-1,0 0 1,0 0-1,0 0 1,0 0-1,0 0 1,0-1-1,0 1 1,0 0-1,0 0 1,0 0-1,0 0 1,0 0-1,0-1 1,0 1-1,0-4-53,-1 2 30,1 0 1,0 0 0,0 0-1,0 0 1,0 0-1,1 0 1,-1 0 0,0 0-1,1 0 1,-1 0 0,1 0-1,0 0 1,0 1-1,0-1 1,0 0 0,0 0-1,0 1 1,0-1 0,0 0-1,1 1 1,-1-1 0,0 1-1,1 0 1,3-3-1,99-70-52,-95 66 105,-5 5-9,0 0 1,0 0 0,1 0-1,8-4 1,13 0 39,-22 7-72,0-1 1,1 0-1,-1 0 1,0-1 0,0 1-1,0-1 1,0 0 0,0 0-1,4-3 1,19-10 14,-21 12 315,-12 3 69,2 0-217,0 0 0,0 1 0,0-1-1,-7 2 1,-16 10 559,-17-6 341,2 6-358,-6-6-148,20 1-338,21-5-210,1 0 1,-1-1-1,0 0 0,-9 1 1,-2-2-243,15 0-774,3 0 268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1824,'0'-30'587,"0"30"-578,0-1 0,0 1 0,0-1 0,0 1 0,0 0 0,0-1 0,0 1 0,0 0 0,0-1 0,0 1 0,0 0 0,0-1 0,1 1 0,-1 0 0,0-1 0,0 1 0,0 0 0,0-1 0,1 1 0,-1 0 0,0-1 0,0 1 0,1 0 0,-1 0 0,0-1 0,3-2 34,5-3 33,-7 6-55,-1 1 0,1-1 0,-1 1 1,0-1-1,1 1 0,-1-1 0,0 1 0,1-1 0,-1 1 0,0-1 0,0 1 0,0-1 0,1 1 0,-1-1 0,0 1 0,0 0 0,0-1 0,0 1 0,0-1 1,0 1-1,0 0 0,0-1 0,0 1 0,0-1 0,-1 2 0,1 0 48,1-1-1,-1 1 1,0 0 0,1-1-1,-1 1 1,1-1 0,0 1 0,-1 0-1,1-1 1,1 3 0,6 12 258,-2 17 179,-1-19-242,1 1 0,0-1-1,12 21 1,-2-6 110,-8-16-63,0 0-1,1-1 0,1 1 0,0-2 1,16 16-1,-23-24-222,0-1 1,0 0 0,0 0 0,0 0-1,0 0 1,4 2 0,-6-4-64,0 1 0,-1-1-1,1 1 1,0-1 0,0 0 0,0 1 0,0-1 0,0 0 0,0 0 0,0 0 0,0 0 0,0 0 0,0 0 0,0 0 0,0 0 0,0 0 0,0-1 0,0 1-1,0 0 1,0 0 0,0-1 0,0 1 0,0-1 0,0 1 0,1-2 0,4-13 263,24-21 203,-24 19-347,6-1-48,-10 12-55,5-6 46,1 5-51,8-7 13,-8-7 23,-8 19-66,1-1-1,0 1 0,0-1 0,0 1 0,0-1 0,0 1 0,0 0 0,1 0 0,-1-1 0,1 1 0,1-2 0,17-17-29,-14 14-15,0 0-1,1 0 1,0 1-1,0 0 1,12-8-1,-16 13-13,0 0 0,1 0 0,-1 0 1,0 1-1,1-1 0,-1 1 0,0 0 0,1 0 0,-1 0 0,5 1 0,2 0-256,82-1-4725,-59 0 4810,-27 3 192,1 5-49,-3-3 255,1 0 0,0 0 0,-1-1 0,1 1 0,1-1 1,-1 0-1,7 3 0,18-1 428,-15 1-340,-14-6-239,1 0 1,-1 0 0,1 0-1,0 0 1,0 0-1,0-1 1,-1 1 0,1-1-1,0 1 1,0-1 0,0 0-1,0 0 1,2 0-1,-4 0-23,4 0 26,1 0 0,-1 0-1,1 0 1,7-3-1,12-9 109,-5 11-75,-17 1-40,1 0 0,0 0 0,0 0 1,-1 0-1,1 0 0,0-1 0,-1 1 0,1-1 0,4-2 0,-1 0 90,-1-1-1,0-1 0,0 1 0,5-7 1,-8 9-123,1-1 105,-6 0-32,-9-9 42,12 11-98,0 1 0,-1 0 0,1 0 0,0-1 0,0 1 1,-1 0-1,1 0 0,0 0 0,-1-1 0,1 1 0,0 0 0,-1 0 0,1 0 0,0 0 0,-1 0 0,1 0 0,0-1 0,-1 1 1,1 0-1,0 0 0,-1 0 0,1 0 0,-1 0 0,1 1 0,-1-1 0,-2 0 9,1 0 0,-1 0 1,0-1-1,0 1 0,0 0 0,-4-2 0,-4-10 74,5 11-81,1-1 0,0 2 1,0-1-1,0 0 0,-1 1 1,1 0-1,0 1 0,-1-1 1,1 1-1,-8 2 0,-23 27-106,29-27 111,7-3-11,-1 0 0,1 0 0,-1 0 1,1 0-1,-1 0 0,1 0 0,-1 0 0,1 0 1,0 1-1,-1-1 0,1 0 0,-1 0 0,1 0 1,0 1-1,-1-1 0,1 0 0,0 1 0,-1-1 1,1 0-1,0 1 0,-1-1 0,1 0 0,0 1 1,0-1-1,-1 1 0,1-1 0,0 0 0,0 1 1,0-1-1,0 1 0,0-1 0,-1 1 0,1-1 1,0 1-1,0-1 0,0 1 0,0-1 0,0 0 1,0 1-1,1-1 0,-1 1 0,0-1 0,0 1 0,0-1 1,0 1-1,0-1 0,1 0 0,-1 1 0,0-1 1,0 1-1,1 0 0,11 16-20,-10-14 27,-1 0 0,1 0 1,0 0-1,0-1 0,0 1 1,0-1-1,0 1 0,0-1 0,1 0 1,-1 0-1,1 0 0,3 2 1,20 16 76,-24-18-107,0 0 0,0-1 1,0 1-1,0 0 0,1-1 0,-1 0 0,1 0 0,-1 1 0,1-1 0,-1-1 1,1 1-1,-1 0 0,1-1 0,0 1 0,-1-1 0,1 0 0,0 0 1,3 0-1,0 0-151,-1 0 1,0 0-1,0-1 0,0 1 1,0-1-1,0-1 1,0 1-1,5-3 0,11-2-680,6 1-51,-8 1-84,27-8 1,92-41-552,-127 46 1790,23-14 0,-23 13-22,-2 1 354,0 0 1,-1-1-1,10-10 1,-8 7 585,-7 5-58,-3-6 38,0 12-1134,0 0 0,0 0 0,0 0 0,0-1 0,0 1 0,0 0 0,0 0 0,0 0 0,0 0 0,0-1 1,0 1-1,0 0 0,-1 0 0,1 0 0,0 0 0,0 0 0,0 0 0,0-1 0,0 1 0,0 0 0,0 0 0,0 0 0,-1 0 0,1 0 0,0 0 0,0 0 0,0 0 0,0 0 0,0-1 0,0 1 0,-1 0 0,1 0 0,0 0 0,0 0 0,0 0 0,0 0 0,-1 0 0,1 0 1,0 0-1,0 0 0,0 0 0,0 0 0,0 0 0,-1 0 0,1 0 0,0 0 0,0 1 0,0-1 0,0 0 0,0 0 0,-1 0 0,1 0 0,0 0 0,-24 0 574,23 0-563,1 0 1,-1 0-1,0 0 1,0 0-1,0 0 1,1 0-1,-1 1 1,0-1 0,0 0-1,1 0 1,-1 1-1,0-1 1,0 0-1,0 1 1,-4 2 28,0 1-1,0 0 1,0 0 0,1 0 0,0 0 0,-1 0-1,1 1 1,1 0 0,-5 6 0,-13 17 121,15-22-184,1 0 0,1 0 1,-8 13-1,11-17 5,0 0 0,1 0 0,-1 1-1,0-1 1,1 0 0,-1 1 0,1-1 0,0 0 0,0 1 0,0-1-1,0 0 1,0 1 0,0-1 0,1 0 0,-1 1 0,2 2 0,-1-3 8,-1 1 1,1-1-1,0 0 1,1 0-1,-1 0 1,0 0-1,1 0 0,-1 0 1,1-1-1,-1 1 1,1 0-1,0-1 1,0 1-1,0-1 1,0 0-1,0 1 1,0-1-1,0 0 1,0 0-1,0-1 1,1 1-1,3 1 1,3-1 5,1 0 1,0 0 0,-1-1 0,13 0 0,-2-1-86,2 1-188,-9 1-87,-1-1 0,0 0 0,1-1 0,-1-1 0,0 0-1,0 0 1,0-1 0,14-6 0,25-9-1158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55 3328,'0'-54'1216,"0"54"-928,0 0-96,-18 0 1312,18 18-864,-17 18 96,-1-1-448,-18 19 0,18 18-160,0-1-64,0 1-32,0-19 32,18 19-32,-17-18-1344,17-19 704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37 304 2496,'-30'-29'784,"30"28"-772,-1 1 1,1 0-1,-1-1 0,1 1 0,0 0 1,-1-1-1,1 1 0,0 0 1,-1-1-1,1 1 0,0-1 1,-1 1-1,1-1 0,0 1 1,0-1-1,0 1 0,-1-1 0,1 1 1,0-1-1,0 1 0,0-1 1,0 1-1,0-1 0,0 1 1,0-1-1,0-23 361,0 18 758,0 6-417,3 0-447,280 0 26,-266-1-264,0 0 0,28-6 0,-27 4 49,-1 0 0,30 0-1,-38 3 56,-1-1-1,0 0 0,0-1 1,0 0-1,14-5 0,-16 5 8,12-1 409,-15 3 59,-3 0-176,0 3 133,0-1-537,-1-1-1,1 1 1,0 0-1,-1-1 0,1 1 1,-1-1-1,1 1 1,-1-1-1,1 1 0,-1-1 1,-2 3-1,2-2-17,-1 0-1,1 0 1,0 1-1,0-1 1,0 0 0,1 0-1,-1 0 1,0 1-1,1-1 1,-1 0 0,1 1-1,0 3 1,0-1-16,0-1 0,1 1 0,0 0 1,0-1-1,0 1 0,1 0 0,3 7 1,5 14-35,-8-20 49,0-1-1,1 0 0,-1 0 0,1 0 0,1 0 1,-1 0-1,1 0 0,-1-1 0,1 0 0,1 0 1,-1 0-1,7 5 0,7-3 264,15 9-29,-23-14-217,1-2 41,-10 1-60,-1 0 1,1 0-1,0 0 1,-1 0-1,1 0 0,0 0 1,-1 0-1,1 0 1,0-1-1,-1 1 1,1 0-1,0 0 0,-1 0 1,1-1-1,-1 1 1,1 0-1,0-1 0,-1 1 1,1-1-1,-1 1 1,1-1-1,-1 1 0,1-1 1,-1 1-1,0-1 1,1 0-1,0-1 31,-1 0 0,1 0-1,-1 0 1,0 0 0,0 0 0,0 0 0,0-3-1,0-4-75,0-7-8,-1-11 92,1 27-45,0-1 0,0 1 0,0-1 0,0 1 0,-1-1 0,1 0 0,0 1 0,-1-1 0,1 1 0,0 0 0,-1-1 0,1 1 0,0-1 0,-1 1 0,1-1-1,-1 1 1,1 0 0,-1-1 0,1 1 0,-1 0 0,1 0 0,-1-1 0,1 1 0,-1 0 0,1 0 0,-1 0 0,1-1 0,-1 1 0,0 0 0,1 0 0,-1 0 0,0 0 0,1 0-1,0 0 0,0 0 0,0 0 0,-1 0 0,1 1 1,0-1-1,0 0 0,0 0 0,0 0 0,0 0 0,0 0 0,0 0 0,0 0 0,-1 0 0,1 0 0,0 0 1,0-1-1,0 1 0,0 0 0,0 0 0,0 0 0,0 0 0,0 0 0,0 0 0,0 0 0,-1 0 1,1 0-1,0 0 0,0 0 0,0 0 0,0 0 0,0 0 0,0 0 0,0 0 0,0-1 0,0 1 0,0 0 1,0 0-1,0 0 0,0 0 0,0 0 0,0 0 0,0 0 0,0 0 0,0 0 0,0-1 0,0 1 0,0 0 1,0 0-1,0 0 0,0 0 0,0 0 0,0 0 0,0 0 0,0 0 0,0-1 0,0-11-64,0 12 64,0 0-1,0 0 1,0 0-1,0 0 1,0 0 0,0 0-1,0 0 1,0 0-1,0-1 1,0 1-1,0 0 1,0 0-1,0 0 1,0 0-1,0 0 1,0 0-1,0 0 1,0 0-1,0 0 1,0-1-1,0 1 1,0 0 0,0 0-1,0 0 1,0 0-1,0 0 1,0 0-1,0 0 1,-1 0-1,1 0 1,0 0-1,0 0 1,0 0-1,0-1 1,0 1-1,0 0 1,0 0 0,0 0-1,0 0 1,0 0-1,-1 0 1,1 0-1,0 0 1,0 0-1,0 0 1,0 0-1,0 0 1,0 0-1,0 0 1,0 0-1,0 0 1,-1 0 0,1 0-1,0 0 1,0 0-1,0 0 1,-12 0 42,12 0-42,0 0 0,0 1 0,0-1 0,0 0 0,-1 0 0,1 0 0,0 0 0,0 0 0,0 0 0,0 0 0,0 0 0,0 0 0,0 0 0,0 0 0,0 0 0,-1 0 0,1 0 0,0 0 0,0 0 0,0-1 0,0 1 0,0 0 0,0 0 0,0 0 0,0 0 0,0 0 0,-1 0 0,1 0 0,0 0 0,0 0 0,0 0 0,0 0 0,0 0 0,0 0 0,0 0 0,0-1 0,0 1 0,0 0 0,0 0 0,0 0 0,0 0 0,0 0 0,0 0 0,0 0 0,0 0 0,0 0 0,0-1 0,0 1 0,0 0 0,0 0 0,0 0 0,0 0 0,0 0 0,0 0 0,0 0 0,0-1 0,0-10-138,-3 5 79,-6-6 208,9 11-146,0 1-1,1 0 0,-1 0 0,0 0 1,0-1-1,0 1 0,0 0 0,1 0 1,-1 0-1,0 0 0,0-1 0,0 1 1,1 0-1,-1 0 0,0 0 0,0 0 1,1 0-1,-1 0 0,0 0 0,0 0 1,1 0-1,-1 0 0,0 0 0,0 0 1,1 0-1,-10-3-178,9 2 169,-1 0-1,1 1 1,0-1-1,-1 0 1,1 0-1,0 1 1,0-1-1,-1 0 1,1 0-1,0 1 1,0-1-1,0 0 1,0 0-1,0 0 1,0 1 7,0-3 53,0 0 17,0-27 143,0 30-212,0 0 0,0 0 0,0 0-1,0 0 1,0-1 0,0 1 0,0 0 0,0 0 0,0 0-1,0 0 1,0 0 0,0 0 0,0 0 0,0 0 0,0-1-1,0 1 1,0 0 0,0 0 0,0 0 0,0 0 0,0 0 0,0 0-1,0 0 1,0 0 0,0 0 0,0 0 0,0-1 0,0 1-1,0 0 1,0 0 0,0 0 0,0 0 0,-1 0 0,1 0-1,0 0 1,0 0 0,0 0 0,0 0 0,0 0 0,0 0-1,0 0 1,0 0 0,0 0 0,-1 0 0,1 0 0,0 0 0,0 0-1,0 0 1,0 0 0,0 0 0,0 0 0,0 0 0,0 0-1,-1 0 1,1 0 0,0 0 0,-30 0-177,27 0 101,0 0 70,-7-2 38,10 2-38,0 0 0,0 0-1,0 0 1,0 0 0,0 0-1,0 0 1,0 0-1,0-1 1,0 1 0,0 0-1,0 0 1,0 0 0,0 0-1,0 0 1,0 0 0,0 0-1,0-1 1,0 1-1,0 0 1,0 0 0,0 0-1,0 0 1,0 0 0,0 0-1,0 0 1,0-1 0,0 1-1,0 0 1,0 0 0,0 0-1,1 0 1,-1 0-1,0 0 1,0 0 0,0 0-1,0 0 1,0 0 0,0 0-1,0 0 1,0 0 0,1-1-1,20-10-390,-13 7 536,-7 4-140,0-1-1,0 0 1,0 1 0,0-1-1,0 0 1,-1 1 0,1-1-1,0 0 1,0 0 0,-1 0-1,1 0 1,0 0 0,-1 0-1,1 0 1,-1 0 0,1-1-1,0 0-13,0 0 0,0 0 0,0 0 0,0 0 0,0 0 1,0 1-1,3-4 0,-2 4 8,-1 0 1,1-1-1,0 1 0,0 0 1,0 0-1,-1 0 1,1 0-1,0 1 1,0-1-1,3 0 0,20-9 20,-19 7-3,-4 2-13,0 0 0,0-1 0,0 1 0,0 0 0,0 0 0,1 1 0,-1-1 0,0 0 0,0 1 0,0 0 0,1-1 0,-1 1 0,0 0 0,1 0 0,-1 0 0,0 0 0,0 0 0,3 2 0,2 0-32,0 2 0,0-1-1,-1 1 1,11 8 0,-7-5-35,-5-3 62,-1 0-1,0 0 1,0 0-1,0 0 1,0 1 0,-1 0-1,1 0 1,-1 0-1,-1 0 1,1 0 0,-1 0-1,3 7 1,5 11 60,8 10 166,-16-31-173,0 2 0,0-1 1,0 0-1,0 0 0,-1 0 0,1 1 0,-1-1 1,0 1-1,0 0 0,0-1 0,-1 1 1,1-1-1,-1 1 0,0 0 0,0 0 0,0 4 1,0 3 122,0-9-104,0 1 1,0-1-1,0 1 1,1-1-1,-1 0 1,1 1-1,0-1 1,0 0-1,1 3 1,-1-4-52,-1-1 1,0 1-1,1 0 1,-1-1-1,0 1 0,1 0 1,-1 0-1,0-1 0,0 1 1,1 0-1,-1-1 1,0 1-1,0 0 0,0 0 1,0-1-1,0 1 1,0 0-1,0 0 0,-1-1 1,1 1-1,0 0 1,0-1-1,0 1 0,-1 0 1,1 0-1,0-1 0,-1 1 1,1-1-1,-1 1 1,1 0-1,-1-1 0,1 1 1,-1-1-1,1 1 1,-1 0-1,-2 2 226,3-3 64,0 0-128,0-51 128,-1 46-294,1 0 0,1 0 0,-1 0 0,1 0 0,0 0 0,0 0 0,0 1 0,0-1 0,4-6 0,2-8 18,0-2-59,0 0-1,1 1 1,1 1 0,1-1-1,0 2 1,2-1 0,18-22-1,18-13-80,-10 0 38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1472,'-15'-15'475,"12"9"-283,3 6-166,0-1 1,0 0-1,0 1 1,0-1-1,0 1 1,0-1-1,0 1 1,0-1-1,0 1 1,0-1 0,-1 0-1,1 1 1,0-1-1,0 1 1,-1-1-1,1 1 1,0-1-1,-1 1 1,1 0-1,0-1 1,-1 1-1,1-1 1,-1 1 0,1 0-1,0-1 1,-1 1-1,1 0 1,-1-1-1,1 1 1,-1 0-1,1 0 1,-1 0-1,1-1 1,-1 1-1,0 0 1,1 0 0,-1 0-1,1 0 1,-1 0-1,1 0 1,-2 0-1,-1 0 529,3 3-267,0 9-133,3-6 53,-1-4-178,-1 0 1,1 1 0,-1-1-1,1 1 1,-1-1 0,0 1-1,0-1 1,0 1-1,-1-1 1,2 6 0,2 8 122,8 8 45,-6 11 36,6 13-53,-6-12 49,6-9-70,-11-19-86,0 1 1,0 15 0,-1-24-75,0 5 19,0-1 0,0 0-1,1 0 1,-1 0 0,1 0 0,0 0 0,0 0 0,1-1 0,-1 1-1,1 0 1,2 3 0,0 0 14,1-1-1,0 0 0,11 10 1,-6-6 16,-6-7-31,0 1 0,0-1-1,1 0 1,-1 0 0,0-1 0,1 1-1,0-1 1,0 0 0,0 0 0,0-1-1,0 1 1,6 0 0,7 0 17,0 0 0,22-2-1,-21 0-70,40 0-28,0-2 0,83-14 0,-11 1 149,-89 13-58,44-5-17,42-17-122,9 12 38,-11-12 127,-53 18-8,-36 3 1,18-3 239,81-20 0,-92 15 338,40-11 1960,-80 20-2397,10-4 800,-14 6-934,1-1 0,-1 1 0,0-1 0,0 1-1,1-1 1,-1 1 0,0-1 0,0 1 0,0-1 0,1 1 0,-1-1 0,0 1 0,0-1 0,0 1 0,0-1-1,0 0 1,0 0 0,0 1-34,0-1-1,0 1 1,0 0-1,0 0 1,0-1-1,-1 1 1,1 0-1,0 0 1,0-1 0,0 1-1,0 0 1,0 0-1,0-1 1,0 1-1,-1 0 1,1 0-1,0 0 1,0-1-1,0 1 1,-1 0-1,1 0 1,0 0-1,0 0 1,0 0-1,-1-1 1,1 1-1,0 0 1,0 0-1,-1 0 1,1 0-1,0 0 1,0 0 0,-1 0-1,1 0 1,-5-2 72,1 0-44,0 0-1,1 0 0,-1 0 0,0 0 0,1-1 0,-1 0 0,1 1 0,0-1 0,0 0 0,-5-7 0,0-3 12,4 6-37,0 1-1,-1-1 1,1 1-1,-10-9 1,9 9-264,-1-1 1,1-1-1,1 1 1,-1-1-1,1 0 1,1 0-1,-1 0 1,1 0-1,1-1 0,-1 0 1,0-12-1,1 9-293,1 0 1,1-15-1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1015 1984,'0'-51'1776,"3"45"-1275,-1 4-432,-1 0 0,1 0 0,-1 0 0,0 0 0,0 0 0,0 0 0,0-1 0,0 1 0,0 0 0,0-4 0,7-18 212,15-10 73,5-6-111,-17 24-141,19-23 0,15-20-7,7-29-53,7-14-15,117-161-224,-81 142 429,-47 63 48,-26 36-196,-18 18-67,0 1 0,0-1 0,-1-1 0,1 1 0,-1 0 0,3-6 0,-5 9-10,-1 0 0,1 0 0,-1 0 0,0 1 0,0-1 0,0 0 1,1 0-1,-1 0 0,0 0 0,0 0 0,0 0 0,0 1 0,0-1 0,-1 0 0,1 0 1,0 0-1,0 0 0,0 0 0,-1 0 0,1 1 0,0-1 0,-1 0 0,1 0 0,-1 1 1,1-1-1,-1 0 0,0 0 0,1 1 0,-1-1 0,1 1 0,-1-1 0,0 0 0,0 1 1,1-1-1,-1 1 0,0 0 0,0-1 0,0 1 0,0 0 0,1-1 0,-2 1 0,-12 5 85,12-4-84,1 0 1,-1 0-1,0 0 1,0-1-1,0 1 1,0-1-1,0 1 1,0-1-1,-3 1 0,3-1-3,0 0 0,0 0 0,0 1 0,0-1 0,0 1 0,0-1 0,0 1 0,0 0 0,0 0 0,1 0-1,-1 0 1,0 0 0,1 0 0,-1 0 0,0 1 0,1-1 0,-1 1 0,0 1 0,-1-1 5,1 0 0,0 1 0,-1-1 1,1-1-1,-5 4 0,-11 1 113,13-3-93,-14 6 14,-22-3-6,11 5-28,8-8-72,-1-2 0,-26-1 0,30-1-2,-15 3-99,25 3 67,9-5 94,0 0-1,0 1 0,0-1 1,0 0-1,0 1 0,0-1 1,0 0-1,0 1 0,0-1 1,0 0-1,0 1 0,0-1 1,1 0-1,-1 1 0,0-1 1,0 0-1,0 1 0,0-1 1,0 0-1,1 0 0,-1 1 1,0-1-1,0 0 0,0 0 0,1 1 1,-1-1-1,0 0 0,1 0 1,0 1-4,-1-1 0,1 1 0,0-1 0,0 1 0,0-1 0,0 0 1,-1 0-1,1 1 0,0-1 0,0 0 0,0 0 0,0 0 0,0 0 0,0 0 0,1 0 1,22 2-88,-7 3 33,1-2 0,0 0 0,33 1 0,408-4 257,-454 1-128,0-1-1,0-1 1,-1 1 0,1 0-1,0-1 1,0 0-1,-1 0 1,1-1-1,0 1 1,-1-1-1,1 0 1,4-3-1,-9 5 71,0 0-134,0 0-1,0 0 1,0 0-1,0 0 0,0 0 1,0 0-1,0 0 0,0 0 1,0 0-1,0 0 0,0 0 1,0 0-1,0 0 1,0 0-1,-1 0 0,1 0 1,0 0-1,0 0 0,0 0 1,0 0-1,0 0 0,0 0 1,0-1-1,0 1 1,0 0-1,0 0 0,0 0 1,0 0-1,0 0 0,0 0 1,0 0-1,0 0 0,0 0 1,0 0-1,0 0 1,0 0-1,0 0 0,0 0 1,0 0-1,0 0 0,0 0 1,0 0-1,0 0 0,0 0 1,0 0-1,0 0 1,0 0-1,0 0 0,0-1 1,0 1-1,0 0 0,0 0 1,0 0-1,0 0 0,0 0 1,0 0-1,0 0 1,0 0-1,0 0 0,0 0 1,1 0-1,-19-1 1213,-5 2-553,-7 0 49,-51-6 0,27-7-531,33 10-112,18 2-59,0 0-1,0 0 1,1 0-1,-1 0 1,0-1 0,0 0-1,0 1 1,0-1-1,0 0 1,0-1 0,1 1-1,-1 0 1,0-1-1,1 0 1,-1 1 0,-3-4-1,-12-13-159,1 0 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1472,'0'-27'475,"3"16"-283,-3 10-176,1-1 71,0 0 0,0 0 0,1 0-1,-1 0 1,0 0 0,1 0 0,-1 0 0,1 1 0,-1-1 0,1 1 0,0-1-1,0 1 1,0 0 0,-1-1 0,1 1 0,4-1 0,2-3 360,-6 4-359,-1 0 0,1 0 0,-1 0 0,1 0 0,-1 1 0,1-1 0,-1 0 1,1 1-1,0-1 0,0 1 0,-1 0 0,1-1 0,2 1 0,-3 0-17,1 0 0,0 1 0,0-1-1,-1 0 1,1 1 0,0-1 0,-1 1 0,1-1 0,0 1 0,-1 0 0,1-1 0,-1 1 0,1 0-1,-1 0 1,2 2 0,5 3-11,1 0 148,-3-3-113,-1 0 0,1 1 0,-1 0 0,0 0-1,-1 0 1,1 1 0,-1 0 0,7 9 0,11 32 294,2-2-179,-13-26-96,14 35-1,-8 5 8,-14-44-65,1 1-1,10 23 1,14 3 120,5 22 736,-26-42-13,-7-20-879,0-1 1,0 1 0,0 0 0,0 0 0,0-1 0,0 1 0,0 0 0,1-1 0,-1 1-1,0 0 1,0-1 0,1 1 0,-1 0 0,1-1 0,-1 1 0,0 0 0,1-1 0,-1 1-1,1-1 1,-1 1 0,1-1 0,0 1 0,-1-1 0,1 1 0,-1-1 0,1 0 0,0 1-1,1-1 1,-1 0 34,0-1 0,0 0 0,0 1 0,0-1 0,0 0 0,-1 0 0,1 0 0,0 0 0,0 1 0,0-1 0,-1-1 0,1 1 0,-1 0 0,1 0 0,0-2 0,-1 3-55,1-1 41,-1 0-1,1 1 0,-1-1 1,0 0-1,0 0 1,1 0-1,-1 0 0,0 0 1,0 1-1,0-1 0,0 0 1,0 0-1,0-2 1,3-35 316,8-3-176,-6-19-21,6-6-42,-7 33-17,-1 2-18,9-36-1,37-97-492,-38 122 335,-10 33 62,1 0 0,0 1 0,1-1 0,-1 1 0,2-1 0,4-8 0,3-3 124,3-3 114,-13 22-241,0 0 0,0 1 0,0-1 0,0 0 0,0 0 0,0 1 0,0-1 0,0 1 0,0-1 0,0 1 0,0-1 0,0 1 0,0-1 0,0 1 0,1 0 0,-1 0 0,0 0 0,2 0 0,-1 0-1733,1 0-326,13 2-2346,14 12 1360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0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216 287 1728,'-15'-29'560,"14"27"-533,1 1 1,-1-1-1,0 1 1,0-1-1,0 1 1,1-1-1,-1 1 1,-1 0-1,1 0 0,0-1 1,-2 0-1,-2-4 92,2-2 132,2 7-230,1 1 0,0-1 0,0 1-1,0-1 1,-1 1 0,1-1 0,0 1 0,0-1 0,-1 1 0,1-1 0,0 1 0,-1-1 0,1 1-1,-1 0 1,1-1 0,-1 1 0,1-1 0,-1 1 0,1 0 0,-1 0 0,1-1 0,-1 1 0,1 0 0,-1 0-1,1 0 1,-1-1 0,1 1 0,-1 0 0,0 0 0,1 0 0,-1 0 0,1 0 0,-1 0 0,0 0 0,1 0-1,-1 1 1,0-1 0,0 0 31,-1 0-1,0 0 1,1 0-1,-1 1 1,0-1-1,1 0 0,-1 1 1,1-1-1,-1 1 1,1 0-1,-1-1 1,1 1-1,-1 0 1,1 0-1,0 0 1,-2 2-1,-1 0 64,1 1 0,0 0 0,1 0 0,-4 5 0,-5 10 323,-19 19 181,6 13 143,9-23-495,10-20-178,0 0 1,1 1-1,0 0 0,0 0 0,1 0 0,0 0 1,1 0-1,0 1 0,0-1 0,0 17 0,2-9-61,-1-12-1,1-1-1,0 1 0,0-1 0,1 1 0,-1-1 0,1 1 1,2 6-1,-2-9-6,0 0 1,0 0 0,1 0 0,-1-1-1,1 1 1,-1 0 0,1-1-1,-1 1 1,1-1 0,0 0-1,0 0 1,-1 0 0,1 0 0,0 0-1,0 0 1,0 0 0,0 0-1,0-1 1,0 1 0,3 0-1,0 0 0,0-1 0,0 1 0,0-1 0,0 0 0,1 0 0,-1-1 0,0 1 0,0-1 0,0 0 0,0 0 0,6-3 0,7-3 42,29-16 0,-24 11-26,27-7 19,-39 15-48,0 0-1,21-11 1,-22 9-3,-1-1 0,0-1-1,-1 1 1,1-1 0,-2-1 0,10-11 0,-16 17-4,0 1 0,0-1 0,0 1 0,0-1 0,0 1 0,0-1 0,-1 0 0,1 1 0,-1-1 0,0 0 0,0 1 0,0-1 0,0 0 0,0 1 0,-1-4 0,0-3 0,1 4 5,-1-1 1,0 1 0,1 0-1,-2 0 1,1 0-1,0 0 1,-1 0 0,0 0-1,0 1 1,-1-1-1,-2-4 1,-11-23-15,12 20-42,0 0-1,0-1 0,-1-17 1,4 25 18,0-1 1,1 1-1,0-1 0,0 1 1,0 0-1,0-1 0,1 1 1,0 0-1,0-1 1,3-7-1,-2 11 19,-1 0-1,1 0 1,-1 0 0,1 0 0,0 0-1,0 0 1,0 1 0,0-1-1,4-2 1,2-2-24,78-62-256,-76 60 281,-6 4 9,0 1 0,1 0 0,-1 0 0,1 0 0,5-3 0,-5 4 3,1 1 0,-1 0-1,11-1 1,0-1 1,12-4 0,-21 5-3,0 0-1,0 1 1,0 0 0,8-1 0,-13 2-2,4 0-12,0 0 1,0 0-1,0 0 0,0 1 0,11 3 0,-15-4 17,-1 1 0,1 0-1,-1 0 1,1 0 0,-1 0-1,0 0 1,1 1 0,-1-1 0,0 0-1,0 0 1,0 1 0,0-1-1,0 1 1,0-1 0,-1 1-1,1-1 1,0 1 0,-1-1 0,1 1-1,-1 0 1,1 2 0,1 4 12,-1 1 1,0-1 0,-1 0 0,0 10-1,2 23 101,10 31 121,-10-25 212,-2 1-1,-10 86 0,6-98-314,2 101 157,3-102-215,-1 0 0,-8 59 0,-8-33 28,5-26-48,-6 44 39,-5 15 131,19-84-201,-1 0 1,0 0-1,-1 0 0,0 0 0,0-1 1,-1 1-1,-11 11 0,16-19-19,-7 9 3,7-9-39,-1 1-1,0-1 0,0 1 1,1-1-1,-2 0 1,-2 3-1,3-4-56,0 0 0,0 0-1,0 0 1,-1 0 0,1-1 0,0 1 0,-3-1 0,-5 3-346,9-2 326,-1-1 0,1 1 0,0-1 0,0 1 0,-1-1 0,1 0 0,-1 0 0,1 1 0,0-1 0,-1 0 0,1 0 0,-1 0 1,1 0-1,0-1 0,-3 1 0,2-2-46,1 1 0,0 0 0,0 0 1,0 0-1,1-1 0,-1 1 0,0-1 0,0 1 1,1 0-1,-1-1 0,1 1 0,-1-1 0,1 1 1,-1-4-1,0-1-320,0 0 0,1-1 0,-1-10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159 405 2080,'6'-5'227,"-2"0"-7,0 1-1,0 0 1,1 0-1,6-4 0,-9 7-148,-1 0-1,1 0 0,-1 1 0,1-1 0,-1 1 1,1-1-1,-1 1 0,1-1 0,-1 1 1,1 0-1,0 0 0,-1 0 0,1 0 0,-1 0 1,1 0-1,0 0 0,-1 0 0,1 1 1,-1-1-1,1 1 0,2 1 0,4 2 74,-1 0 1,0 1-1,0 0 0,0 1 0,-1 0 0,1 0 0,7 10 1,-4-4-6,-1 2 1,0-1-1,8 18 1,-15-26-99,1 0 0,-1 0-1,0 0 1,0 1 0,-1-1 0,0 1 0,0-1-1,1 7 1,-2-9-12,-1 1-1,1-1 1,-1 1 0,1 0-1,-1-1 1,0 1 0,0-1-1,-1 1 1,1-1 0,-1 0-1,1 1 1,-1-1-1,-4 5 1,-24 28 168,21-24-155,-1 0 0,-1-1-1,1-1 1,-22 17-1,23-20-7,0 0 0,0 0 0,-1 0 0,0-2 0,-1 1 0,1-1 0,-14 4 0,-98 24 30,104-30-298,20-3 214,-1 0 0,1-1 1,0 1-1,-1 0 0,1-1 0,-1 1 1,1-1-1,0 0 0,-1 0 0,1 1 1,-1-1-1,2-1 0,14-8-27,32-9 36,6-1 48,62-32 42,-3-6-1,117-79 0,-145 83 151,-80 51-215,-1-1-1,0 0 0,8-8 0,-13 12-14,1 0 1,-1 0-1,0 0 0,0-1 0,1 1 1,-1 0-1,0 0 0,0-1 0,0 1 1,0 0-1,1-1 0,-1 1 1,0 0-1,0-1 0,0 1 0,0 0 1,0-1-1,0 1 0,0 0 0,0 0 1,0-1-1,0 1 0,0 0 0,0-1 1,0 1-1,0 0 0,0-1 1,0 1-1,-1-1 0,1 1-7,-1-1 0,0 1-1,0-1 1,0 1 0,0 0 0,1-1-1,-1 1 1,0 0 0,0 0 0,0-1-1,0 1 1,0 0 0,0 0 0,0 0-1,-2 0 1,-77 0 451,5 0-155,75 0-289,-1 0 0,0 0 1,0 1-1,0-1 0,1 0 1,-1 0-1,0 0 0,0 0 1,1 1-1,-1-1 0,0 0 0,1 1 1,-1-1-1,0 0 0,1 1 1,-1-1-1,0 1 0,1-1 1,-1 1-1,1 0 0,-1-1 1,1 1-1,-1-1 0,1 1 0,0 0 1,-1-1-1,1 1 0,0 0 1,-1 0-1,1-1 0,0 1 1,0 0-1,0 0 0,-1-1 0,1 1 1,0 0-1,0 0 0,0 0 1,1 0-1,-4 11 18,-8 12 122,9-14-134,0 0 0,2 0 0,-1 0 0,2 16 1,0-5-64,-2-15 29,2 0 0,-1 1-1,1-1 1,0 1 0,3 9 0,-3-13 27,0 1-1,1-1 1,-1 0 0,1 0-1,0 0 1,0-1-1,0 1 1,0 0 0,1-1-1,-1 1 1,1-1 0,0 0-1,3 3 1,-3-4-11,2 4 69,0-1 0,1-1 0,0 1-1,0-1 1,0 0 0,0-1-1,0 1 1,1-1 0,-1 0-1,1-1 1,11 2 0,9-2 26,-13-1-27,24-1 1,-33 0-49,-1 0 0,1 0 0,0 0 0,-1-1 0,1 1 0,0-1 0,-1 0 0,8-5 0,10-7-38,-8 6-11,20-16-1,-31 22 36,0-1 0,0 1 0,0-1 0,-1 0-1,1 0 1,-1 0 0,0 0 0,0 0 0,0 0 0,0-1 0,-1 1 0,2-6 0,3-26-57,6-1-38,-10 27 45,0 2-5,-1 1 1,1 0-1,4-10 1,-5 14 50,1 0 0,-1 0 0,0 0-1,1 0 1,-1 1 0,1-1 0,0 0 0,0 0 0,-1 1 0,1-1 0,0 1 0,0 0 0,3-2 0,10 0 37,-15 3-22,0 0-1,0 0 1,0 0-1,0 0 0,0 0 1,0 0-1,1 0 0,-1 0 1,0 0-1,0 0 0,0 0 1,0 0-1,0 0 1,0 0-1,0 0 0,0 0 1,1 0-1,-1 0 0,0 0 1,0 0-1,0 0 0,0 0 1,0 0-1,0 0 1,0 1-1,0-1 0,0 0 1,0 0-1,1 0 0,-1 0 1,0 0-1,0 0 1,0 0-1,0 0 0,0 0 1,0 0-1,0 0 0,0 0 1,0 1-1,0-1 0,0 0 1,0 0-1,0 0 1,0 0-1,0 0 0,0 0 1,0 0-1,0 0 0,0 1 1,0-1-1,0 0 1,0 0-1,0 0 0,0 0 1,0 0-1,0 0 0,0 120 765,0-117-602,0-3 244,0-3-175,0-63-528,0 49 243,-1 11 62,1 1 0,1-1 0,-1 0 0,3-11 0,9-18-76,-11 29-2,0 1 0,0 0 0,1 0-1,0 0 1,0 0 0,0 0-1,1 0 1,0 0 0,0 1 0,0 0-1,0-1 1,0 1 0,7-5-1,-3 2 50,0 0 0,1 0 0,0 1-1,0 0 1,1 1 0,-1 0 0,1 0 0,0 1-1,1 0 1,-1 0 0,1 1 0,13-3-1,30 0 66,4-5 27,9 5-22,-13-3 22,-14 15-22,-15-12-2,-12 3-27,-6 1 28,1 1 1,-1 1-1,0-1 1,10 2-1,-4-1 251,-10 0-271,0 0 0,0-1-1,0 1 1,0 0 0,0-1 0,0 1-1,-1-1 1,1 0 0,0 1-1,0-1 1,-1 0 0,1 0 0,-1 0-1,1 0 1,0-1 0,-1 1-1,2-2 1,0 0 96,-6 6-133,-2 0-1,0 1 1,0-1-1,0 0 1,-1-1-1,-11 5 1,-8 4-10,-14 4-65,29-12 56,1 0 0,0 1 0,-11 6 0,15-6-15,1-1 1,-1 1-1,1 0 1,0 0-1,0 1 1,0-1-1,1 1 1,-1 0-1,1 0 1,-4 9-1,5-10 21,0 0 0,1-1 0,0 1 0,0 0 0,0 0 0,0 0 0,1 0 0,-1 0 0,1 0 0,0 0 0,0 0 0,1 0 0,-1 0 0,3 7 0,-1-6 33,1 0 0,1 0 0,-1-1 0,1 1 1,0-1-1,0 1 0,0-1 0,0-1 0,1 1 0,8 5 0,-7-7 2,-1-1 0,0 0 0,1-1 0,-1 1 0,1-1 0,-1 0-1,1 0 1,-1-1 0,1 0 0,8-2 0,-12 2-24,1 0-1,0 0 0,-1-1 1,0 1-1,1-1 0,-1 0 1,0 1-1,0-1 0,0 0 1,4-5-1,14-23-50,-13 17 30,-4 9 7,-1 1 1,1-1 0,-1 0 0,0 1 0,-1-1-1,2-5 1,-2 2-118,0-1-1,0 1 1,-2-10-1,1-3-275,1 22 382,-1 0-1,0 0 1,1 0-1,-1 0 1,1 0-1,0-1 1,0 1-1,-1 0 0,1 0 1,3 2-1,1 6-25,0 1 10,-3-8 46,-1 0 1,0 0-1,1-1 0,-1 1 0,1 0 1,0-1-1,0 0 0,4 5 0,6 4 21,-5-5 3,0 0 0,-1 1 0,0 0 0,7 9-1,-10-10 19,1-1 0,0 0-1,1 0 1,-1 0 0,1 0-1,0-1 1,0 0 0,0 0-1,0 0 1,1-1 0,0 0-1,-1 0 1,1 0 0,0-1-1,9 3 1,-8-4 4,-1 1 1,1-2-1,0 1 1,-1-1-1,1 0 0,9-1 1,-12 1-27,-1-1 0,1 0 0,0 0 0,-1 0-1,1 0 1,-1 0 0,0-1 0,1 1 0,-1-1 0,0 0 0,0 0 0,5-4 0,2-6-4,0-2 0,-1 1 0,0-1 0,9-19-1,-14 25-20,-1 1 0,-1-1 0,1 0 0,-1 0 0,-1 0-1,2-13 1,-2-53 9,-2 34-55,1-148-320,-1 198 386,-1 1-1,0-1 1,0 0 0,-1 0 0,-7 15-1,-6 21-3,15-42-9,-10 36 72,-9 56 0,14-27-13,-6-12-75,6-7-272,-1-23-445,5-21 11,0 1 0,1 0-1,-1-1 1,2 1 0,-1 11-1,1-3-1090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2 358 2304,'0'-30'752,"0"30"-747,0 0 1,-1 0-1,1 0 1,0-1 0,0 1-1,0 0 1,0 0-1,0 0 1,0 0-1,0 0 1,0-1-1,0 1 1,0 0-1,0 0 1,0 0-1,0 0 1,0-1-1,0 1 1,0 0 0,0 0-1,0 0 1,0 0-1,0 0 1,0-1-1,0 1 1,0 0-1,0 0 1,0 0-1,0 0 1,0 0-1,1-1 1,-1 1-1,0 0 1,0 0-1,0 0 1,0 0 0,0 0-1,0 0 1,0 0-1,1 0 1,-1-1-1,0 1 1,0 0-1,0 0 1,0 0-1,0 0 1,1 0-1,-1 0 1,0 0-1,0 0 1,0 0-1,0 0 1,1 0 0,-1 0 6,1 0 0,0 0 1,-1 0-1,1 0 1,-1 0-1,1 0 1,0 0-1,-1-1 1,1 1-1,-1 0 0,1 0 1,-1 0-1,1-1 1,-1 1-1,1 0 1,-1-1-1,1 1 0,-1 0 1,1-1-1,-1 1 1,0-1-1,1 1 1,-1-1-1,1 1 1,-1-2-1,1 2 5,-1-1 0,1 0 0,-1 0 0,1 1-1,0-1 1,-1 0 0,1 1 0,0-1 0,0 1 0,-1-1 0,1 1 0,0-1 0,0 1-1,0-1 1,0 1 0,0 0 0,-1 0 0,1-1 0,0 1 0,0 0 0,0 0 0,0 0 0,0 0-1,0 0 1,2 0 0,3 0 39,1-1-1,-1 0 1,0 0-1,8-3 1,21-4 50,34 2-36,163-38-15,-202 38-30,45-9 167,-46 11-124,-11 3-26,1-2-1,-1 0 1,23-7-1,-28 6 248,0 0 0,1 1 0,0 0 0,-1 1 0,24 0-1,-34 2 432,-6 0-186,3 0-505,-1 0 0,1 0-1,-1 0 1,1 0 0,-1 0 0,1 0 0,-1 0 0,1 0 0,-1 0 0,1 0 0,-1 1-1,1-1 1,0 0 0,-1 0 0,1 0 0,-1 1 0,1-1 0,0 0 0,-1 0 0,1 1 0,0-1-1,-1 0 1,1 1 0,0-1 0,-1 1 0,1-1 0,0 1 0,-1 0 7,1 0 1,-1-1 0,1 1-1,-1 0 1,0-1 0,1 1-1,-1 0 1,0-1 0,1 1-1,-1-1 1,0 1-1,-1 0 1,-11 2 250,11-3-258,0 1 0,1-1 0,-1 0 0,0 1 1,0 0-1,0-1 0,0 1 0,0 0 0,1 0 0,-1 0 0,0 0 0,1 0 1,-1 0-1,1 0 0,-1 1 0,1-1 0,-1 1 0,1-1 0,-1 3 0,-16 26 249,15-26-245,0 0 1,1 0 0,0 1 0,0 0 0,0-1-1,0 1 1,1 0 0,0 0 0,0 0 0,0 0-1,1 0 1,-1 0 0,1 0 0,1 0 0,0 7 0,0 15 22,-2-13-85,2 1 0,0-1 0,0 1 0,2-1 0,-1 0 0,9 22 0,-4-16 36,-6-14 52,1-1-1,0 1 1,0-1-1,1 0 1,-1 0-1,1 0 1,0-1-1,1 1 1,5 7-1,-8-12-53,7 7 197,-2-11 28,-3 1-117,2 0-43,2-3-12,-6 3-63,0 0 0,-1 0 1,1 0-1,-1 1 1,0-1-1,0-4 1,0 7 4,0-1-3,0 0 1,0 0-1,0 1 1,0-1-1,0 0 1,0 0-1,1 1 1,-1-1-1,0 0 1,0 0-1,1 1 1,-1-1-1,0 0 1,1 0-1,2-4 10,-1 1 1,-1 1 1,1 0-1,-1 0 0,1-1 1,-1 1-1,0 0 0,-1-1 1,1 1-1,0-1 0,-1 0 1,0-4-1,0-48-157,0 14 15,0 40 119,0 0 0,0 0 0,0 0 0,0 0 0,0 0 0,1 0 0,-1 0 0,1 0 0,-1 0 0,1 0-1,0 1 1,-1-1 0,1 0 0,0 0 0,2-2 0,3-5-80,-1-3 0,-4 10 73,1-1-1,-1 0 0,0 1 1,1 0-1,-1-1 1,1 1-1,0 0 0,2-3 1,11-13-117,-12 11 49,-3 6 84,0 0 0,1 1 0,-1-1 1,0 1-1,0-1 0,1 1 0,-1-1 0,0 1 1,1-1-1,-1 1 0,0-1 0,1 1 1,-1-1-1,0 1 0,1 0 0,-1-1 1,1 1-1,-1 0 0,1-1 0,-1 1 1,1 0-1,-1 0 0,1-1 0,0 1 1,-1 0-1,1 0 0,-1 0 0,1 0 1,-1 0-1,1 0 0,0 0 0,-1 0 0,1 0 1,-1 0-1,1 0 0,-1 0 0,2 0 1,84 0 47,-85 0-41,1 0 0,-1 0 0,0 0-1,1 0 1,-1 0 0,0 0 0,1 0 0,-1 0-1,0 1 1,1-1 0,-1 0 0,0 1-1,0-1 1,1 1 0,-1-1 0,0 1 0,0 0-1,0-1 1,0 1 0,0 0 0,0 0-1,0 0 1,0 0 0,0 0 0,0 0 0,0 0-1,-1 0 1,1 0 0,0 0 0,-1 0 0,1 1-1,-1-1 1,1 0 0,-1 2 0,6 9 35,6 9 92,-6 12 304,-3-21-307,3 12 92,-7-21-176,1 0 0,-1 0 1,1 1-1,-1-1 0,0 0 1,-2 4-1,1-1 38,-11 24 365,8-21-275,2 6 119,3-12 123,0-6-171,0 1-235,1-1-1,-1 1 1,1 0 0,-1-1 0,1 1 0,0 0 0,0 0 0,0 0 0,0-1 0,1 1 0,-1 0 0,0 1 0,1-1 0,0 0 0,-1 0 0,1 0 0,2-1 0,10-12 87,9-14 243,100-114 525,-58 83-748,-8-3-214,-21 33-310,-18 16-424,32-31-4337,-43 40 4224,0 0-1,0 0 1,11-4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0 1408,'0'0'448,"0"0"-267,0 0-37,0 3 219,-1 1-264,1 0 0,-1-1 0,0 1 0,1-1 0,-2 1 0,-2 6 0,-2 9 317,-3 23 166,-18 23 122,19-43-541,3-5-5,-12 22 1,-43 62 347,43-70-393,-31 48 137,-46 45 182,0 0-11,28-35 491,-133 141 0,168-201-718,0-1 0,-2-2 0,-1-1 1,-52 28-1,35-23-1122,63-54-1051,6 3 582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2560,'-15'-15'832,"15"15"-827,0 0 1,0 0-1,0 0 1,0 0-1,-1 0 1,1 0 0,0 0-1,0 0 1,0 0-1,0-1 1,0 1-1,0 0 1,0 0-1,0 0 1,-1 0-1,1 0 1,0 0-1,0 0 1,0-1-1,0 1 1,0 0-1,0 0 1,0 0-1,0 0 1,0 0-1,0 0 1,0-1-1,0 1 1,0 0 0,0 0-1,0 0 1,0 0-1,0 0 1,0-1-1,0 1 1,0 0-1,0 0 1,0 0-1,0 0 1,0 0-1,0 0 1,0-1-1,1 1 1,-1 0-1,0 0 1,0 0-1,0 0 1,0 0-1,0 0 1,0 0-1,0 0 1,0 0-1,1-1 1,-1 1 0,0 0-1,0 0 1,12-12 170,-12 12-173,0 0 0,0 0 0,0 0 1,0 0-1,0 0 0,0-1 0,1 1 1,-1 0-1,0 0 0,0 0 1,0 0-1,0 0 0,0 0 0,0 0 1,0 0-1,0-1 0,1 1 0,-1 0 1,0 0-1,0 0 0,0 0 1,0 0-1,0 0 0,0 0 0,1 0 1,-1 0-1,0 0 0,0 0 1,0 0-1,0 0 0,0 0 0,1 0 1,-1 0-1,0 0 0,0 0 0,0 0 1,0 0-1,0 0 0,0 0 1,1 0-1,-1 0 0,0 1 0,0-1 1,0 0-1,0 0 0,0 0 0,0 0 1,0 0-1,0 0 0,1 0 1,-1 0-1,0 1 0,0-1 0,0 0 1,0 0-1,0 0 0,3 3-43,2 1 215,-1 1 1,1-1-1,-1 1 1,5 7 0,-7-8-66,1 0 0,0 0 0,0 0 0,0 0 0,0-1 0,1 1 0,0-1 0,7 5 1,-7-4-15,1-1 1,-1 1 0,0 0 0,0 0 0,0 0 0,6 10 0,0 3 109,7 13 89,9-5 19,-7-8-116,-11-7-111,0 0-1,0 0 0,-1 1 1,-1 0-1,0 0 1,8 20-1,6 12 173,28 38 120,-6 17 133,3-6-166,-27-33-109,-10-28-127,12 29 44,11 41 97,-18-55-157,-7-31 7,-2 1 0,0 0 0,-1 1-1,0-1 1,0 19 0,-3-27-54,1 0 0,0 1-1,1-1 1,0 0 0,5 14 0,-5-17-45,-1-1-29,0-1 0,-1 0 1,1 1-1,-1-1 1,0 1-1,0-1 0,0 4 1,0-2-316,0-2-1621,0-3 513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1888,'-36'-17'704,"36"17"-544,0 0-32,18 0 896,-18 0-576,18 0 320,-18 0-448,36 0 448,-1 0-448,1 0 64,0 0-224,18 0 32,-19 0-96,19 0 96,-18 0-128,0 0-320,-19 0 160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2080,'0'-18'768,"0"18"-608,18-17-32,-18-1 1120,17 18-704,1 0 832,0 0-768,0 0 32,18 0-384,0-18 32,-1 18-160,1 0 288,0 0-224,0 0-96,17 0-64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3488,'0'0'1115,"0"0"-673,3 0-52,-1 0-279,0 0 1,0 1-1,0-1 1,0 1 0,-1-1-1,1 1 1,0 0 0,0 0-1,-1 0 1,4 2 0,5 3 147,-1-2-77,-1-1-1,2 0 1,12 3-1,-18-4-139,4-1 16,0 0 0,0 0 0,0 0 0,0-1-1,16-1 1,-15 0 5,1 1 0,0 0 0,-1 0 0,18 4 0,-13-2-19,4 2 42,1 0 1,34 0 0,69-4 334,-118 0-441,0 1-1,-1-1 1,1 1-1,0-1 1,-1 1 0,1 0-1,6 3 1,8 0-430,-17-4 332,0 0 1,1 0-1,-1 0 0,0-1 1,0 1-1,1-1 0,-1 1 1,0-1-1,0 1 1,0-1-1,2-1 0,2-1-454,-4 3 426,1-1 1,-1 1-1,1-1 0,0 1 1,-1 0-1,1-1 1,0 1-1,-1 0 0,3 0 1</inkml:trace>
  <inkml:trace contextRef="#ctx0" brushRef="#br0" timeOffset="1">1252 627 5824,'-18'36'2144,"18"-36"-1664,0 35-128,0-17 1216,0 0-928,0 0-256,0 0-256,0 0 64,0 0-96,18 0-960,-18-18 480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2080,'-13'0'811,"23"0"-321,-4 3 716,-2 0-945,0-1 1,-1 1-1,1-1 1,0 0 0,0 0-1,6 1 1,-3 0-44,-1 0 0,0 0 0,11 7 0,13 17 391,-23-20-461,0 1 0,1-1 0,14 9-1,15 3 234,-28-15-307,-1 0-1,1 1 1,-1 0-1,0 0 0,15 13 1,19 29 155,-8-17-126,-25-24-65,-1 1 0,1 0 0,-1 1 0,7 9 0,3 9 197,18 31 0,-33-48-1318,-3 6 246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376 502 4224,'-17'36'1568,"17"-36"-1216,-72 53-96,54-17 1344,-18-18-928,1 36 0,-1-1-416,0 19-32,0-1-128,0-35 96,36 18-128,-17-36-160,-1 0 32,0-18-2720,18 0 1536</inkml:trace>
  <inkml:trace contextRef="#ctx0" brushRef="#br0" timeOffset="1">72 55 4064,'-35'-18'1504,"35"18"-1184,0 0-64,0 0 1056,17 0-768,19 0 832,18-18-768,17 18-64,1-18-320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4896,'0'0'1824,"0"0"-1440,16 16-96,0-16 704,1 17-608,16-17-96,-17 0-160,17 0 448,0 0-320</inkml:trace>
  <inkml:trace contextRef="#ctx0" brushRef="#br0" timeOffset="1">33 279 3968,'-16'0'1472,"16"0"-1120,33 0-128,-17 0 384,1 16-384,15-32 64,1 16-192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2496,'-12'0'903,"16"0"482,25 0-180,395 0 635,-403 1-1695,0 1 0,23 5 0,-26-4-322,1 0 0,19-1 0,-38-2 138,0 0 0,0 0 0,0 0 0,0 0 0,0 0 1,0 0-1,0 0 0,0 0 0,1 0 0,-1 0 0,0 0 0,0 0 0,0 0 0,0 0 0,0 0 0,0 0 0,0 0 0,0 0 1,0 0-1,1 0 0,-1 0 0,0 0 0,0 0 0,0 0 0,0 1 0,0-1 0,0 0 0,0 0 0,0 0 0,0 0 0,0 0 1,0 0-1,0 0 0,1 0 0,-1 0 0,0 0 0,0 0 0,0 0 0,0 1 0,0-1 0,0 0 0,0 0 0,0 0 1,0 0-1,0 0 0,0 0 0,0 0 0,0 0 0,0 1 0,0-1 0,0 0 0,0 0 0,0 0 0,0 0 0,0 0 0,0 0 0,0 15-1603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3488,'-30'14'1115,"24"-11"-673,6 0-79,0-1-298,1-1 1,-1 0 0,0 1-1,1-1 1,-1 0-1,1 0 1,0 0-1,-1 0 1,1 0-1,0 0 1,0 1 0,0-2-1,0 1 1,0 0-1,0 0 1,0 0-1,0 0 1,0-1 0,0 1-1,0 0 1,0-1-1,1 1 1,-1-1-1,0 1 1,0-1 0,2 1-1,11 2 381,24 5-1,-18-4-301,4 0 14,-1-1 0,33 1 1,-25-4-99,4 1 9,39-5-1,-6-8 199,-48 10-195,20-5 21,26-17-66,-26 18-97,-21 3-84,50-8-844,-32 6 566,-10 3-365,49-12 0,-19-4 77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4160,'-30'15'1333,"18"-6"-821,6-3-378,4-4-9,-1 1 1,1-1 0,-1 1 0,1 0 0,0 0 0,0 0 0,0 0 0,0 0 0,1 1 0,-1-1 0,1 1 0,-1 4 0,0-2 55,-1 2 111,0 0 1,1 0-1,0 0 1,1 0-1,-1 15 1,2 49 645,0-70-923,0 0-1,0 1 1,0-1-1,0 0 1,1 0-1,-1 1 1,1-1-1,-1 0 1,1 0-1,0 1 1,0-1-1,0 0 1,0 0-1,1 0 1,-1 0-1,0-1 1,1 1-1,-1 0 1,1 0-1,2 1 1,3 2 23,0-1 0,1 0 0,-1-1 0,1 1 0,12 2 1,-9-2-16,0-1 1,0 0 0,1 0-1,-1-2 1,1 1 0,-1-1 0,1-1-1,22-2 1,47-10-195,-55 9 119,-3 1 87,1-1 0,34-10 1,-44 9 47,61-20-253,-66 20 193,-1 1 1,0-2 0,0 1 0,0-1 0,-1 0 0,14-12 0,-20 15-15,1 1 0,-1-1 1,1 1-1,-1-1 1,1 1-1,0 0 1,0 0-1,-1 0 0,1 0 1,0 0-1,0 0 1,0 0-1,0 1 0,0-1 1,0 1-1,3-1 1,-3 2-46,-4 4-24,-1 1 21,0 0 12,1-1 0,0 1 0,0-1 0,0 1-1,1 0 1,0-1 0,-1 9 0,-16 144 645,18-151-586,-15 225 747,15-180-669,-3-1 0,-12 61 1,0-20 118,13-70-182,1-5 1,-1 0-1,0-1 0,-8 27 0,7-36-19,0 0 0,0 0 0,-1 0 0,0-1 0,0 1-1,-1-1 1,1 0 0,-1 0 0,-1 0 0,1-1 0,-9 7 0,5-5 63,4-2-28,-1 0 0,1-1 0,-1 0 0,0 0 0,0-1 0,0 1 0,-1-1 0,1-1 0,-1 1 0,0-1 0,-12 2 1,-2-1-4,0-2 0,0-1 0,-34-3 0,42 2-56,-1-2 0,1 1 0,0-1 0,0-1 0,0 0 0,0-1 0,-16-9 0,-10-16-4,30 23 9,1 1 0,0-2 0,-11-11 0,16 16-8,1 0 1,0 0-1,0 0 1,0 0-1,0-1 1,1 1-1,-1 0 1,1-1-1,0 1 1,0-1-1,0 0 1,1 1-1,-1-1 1,1-5-1,0 2-35,1 0 0,1-1 0,-1 1-1,1 0 1,1 0 0,-1 0 0,1 0-1,0 1 1,1-1 0,0 1 0,6-10 0,1 1-231,0 0 0,18-18 0,40-29-1079,2-19-2592,1 7 1147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3072,'-12'0'687,"6"0"2311,6 3-2001,0-2-959,0 0 0,0-1-1,0 1 1,0-1-1,0 1 1,0 0-1,0-1 1,0 1 0,0-1-1,0 1 1,0 0-1,1-1 1,-1 1-1,0-1 1,1 1-1,-1-1 1,0 1 0,1 0-1,0-1 17,0 1 0,0-1 1,0 1-1,0-1 0,1 1 0,-1-1 0,0 0 0,0 0 1,0 0-1,1 1 0,-1-1 0,0 0 0,2-1 0,10 1 201,-2 0-12,0 0 0,0 0 0,14 3 0,-13 0-110,-4-1-61,-1-1 0,1 1 0,11-1 0,33-6 171,-31 2-122,31-1 1,-31 4 6,24-3 0,-11-3-9,-23 3-7,-1 1-1,1 0 1,15 0-1,25 2-52,-48 0-710,-3 0-1834,0 0 677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2912,'-18'72'1056,"18"-72"-800,-36 71-96,18-35 352,0 18-320,-36 17 256,19-17-224,-37 18-288,18-19 32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2304,'0'0'752,"0"9"-453,0-1-168,0 0-1,-1 0 1,0 0 0,-1 0 0,0 0 0,0 0 0,-1-1 0,-4 11 0,-45 103 1369,12-25-819,7-22-76,-3-2-1,-56 83 1,60-111-442,7-10 9,-37 67-1,43-62-92,-33 59 19,46-88-45,0-1 0,-1 0 1,-1 0-1,1-1 0,-1 0 0,0 0 1,-14 9-1,19-15-30,1-1 0,-1 1 0,1-1 0,-1 0 0,0 1 0,-3 0 0,5-2-23,1 0-1,0 0 1,-1 0 0,1 0-1,-1 0 1,1 0-1,0 0 1,-1 0 0,1 0-1,0 0 1,-1 0-1,1 0 1,0 0 0,-1 0-1,1 0 1,0-1-1,-1 1 1,1 0 0,0 0-1,0 0 1,-1-1-1,1 1 1,-1-1-3,1 1-1,0-1 1,-1 0-1,1 0 1,0 1 0,-1-1-1,1 0 1,0 0 0,0 1-1,0-1 1,0 0-1,0 0 1,0 1 0,0-2-1,1-3-22,0 0-1,0 1 1,0-1-1,1 0 1,0 1-1,0 0 1,4-7-1,8-18-209,28-65-803,5-11-338,-37 79 1067,22-50-542,8 6 334,-18 33 316,4-8-36,-12 18 118,2 0-1,1 1 0,24-28 1,51-41 376,-62 65-128,-21 21 8,0 0 1,1 0-1,0 1 1,0 1-1,1-1 1,0 2-1,0-1 0,0 2 1,1 0-1,0 0 1,15-4-1,-24 9-56,1-1 0,-1 1 1,1-1-1,0 1 0,-1 0 0,1 1 0,-1-1 0,1 0 1,-1 1-1,1 0 0,-1 0 0,0 0 0,1 0 0,-1 1 1,5 2-1,-3-1 0,-1-1 0,0 1 0,-1 0 1,1 1-1,0-1 0,-1 1 0,0-1 1,0 1-1,0 0 0,0 0 0,2 6 0,19 56 870,6 8-257,-6 13 70,27 60-153,-34-101-484,15 30 30,5 15 77,-26-53-99,-3 0 0,0 1 1,-3-1-1,-1 1 0,-1 53 0,-3-86-170,0 1 0,0-1 0,0 1 0,-1 0 0,0-1 0,0 1 0,-1-1 0,0 1 0,0-1 0,0 0 0,-5 9 0,-11 6-278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90 3072,'-71'-53'1120,"71"53"-864,-18 0-64,18-18 1792,0 18-1120,18 0 224,18-18-672,-1 18 160,19 0-320,18 0 192,-1 0-224,-17 0-64,17 0-96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2976,'0'0'971,"0"3"-603,0 9-38,3-6 433,0-3-602,0-1 0,0 0 0,0 0 1,0 0-1,1 0 0,-1 0 0,1-1 0,4 2 1,37 8 913,-20-5-753,14 6 3,-14-9-78,-1-2-1,41-1 0,-21-1 108,43 1-279,-85 0-950,-2 0-394,0 3-1979,0 12 939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2720,'0'0'1024,"0"0"-800,0 18-64,0-18 1120,0 0-736,18 0 896,18 0-800,0 0 352,-1 0-544,19 0-64,18 0-224,-19 0 128,1 0-192,0 0-1728,-19 0 896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3136,'0'-18'1184,"0"18"-928,0 0-64,0 0 1664,0 0-1056,0 0 928,0 0-992,0 18 32,18 0-448,-18-18 352,17 0-384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4480,'-2'0'124,"0"0"-1,1 0 1,-1 0 0,0 1 0,1-1-1,-1 1 1,0-1 0,1 1 0,-1-1-1,0 1 1,1 0 0,-1 0-1,1 0 1,-1 0 0,1 0 0,0 0-1,-1 0 1,1 1 0,-2 1 0,3-3-125,-4 5 284,1 1 0,-1-1 0,1 1-1,0 0 1,0 0 0,0 0 0,-2 11-1,3-11-192,-3 19 278,1-12-275,2-8-71,0 1-1,1-1 0,-1 1 0,1-1 1,0 7-1,1-9-3,0-1-1,1 1 1,-1-1 0,0 1-1,1-1 1,0 1 0,-1-1-1,1 0 1,0 1 0,0-1-1,0 0 1,1 0 0,-1 0-1,0 1 1,1-2 0,0 1-1,1 2 1,6 5 40,23 21 89,-29-27-135,1 0 0,-1-1-1,1 0 1,0 1-1,0-2 1,0 1-1,0 0 1,7 1-1,-3-1 30,0-1 0,0 0-1,0-1 1,0 0 0,0 0-1,0-1 1,13-2 0,0-8 332,-12 9-266,-7 2-90,-1 0 0,0 0 0,1-1 0,-1 1 0,0-1 0,0 1 0,1-1 0,-1 1 0,0-1-1,2-1 1,0-4 89,0 0 0,0-1-1,-1 1 1,3-13-1,-7 14-69,0 0 1,0 0-1,-1 0 0,0 1 0,0-1 0,0 1 0,-1-1 0,-4-3 1,4 5-10,0-1 1,0 1 0,-1 0 0,1 0 0,-8-2-1,-17-12 20,-1-8-111,28 24 59,1 1 0,0-1 0,0 1 0,0-1 0,0 1 0,0-1 0,-1 1 0,1-1 0,0 1 0,0 0 0,-1 0 1,1 0-1,-3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4224,'0'36'1568,"0"-36"-1216,0 35-96,18-35 352,-18 0-384,17 0 416,19 0-384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2720,'-15'-15'891,"12"12"-545,4 3-330,-1 0-1,1 0 1,-1 0-1,1 0 1,0-1-1,-1 1 0,1 0 1,-1 0-1,1 0 1,0 1-1,-1-1 1,1 0-1,-1 0 1,1 0-1,0 0 1,-1 0-1,1 1 1,-1-1-1,1 0 0,-1 1 1,1-1-1,-1 0 1,1 1-1,-1-1 1,1 0-1,-1 1 1,0-1-1,1 1 1,-1-1-1,0 1 1,1-1-1,-1 1 0,0-1 1,1 1-1,-1 0 1,0-1-1,0 1 1,0-1-1,0 1 1,0-1-1,1 1 1,-1 1-1,2 5 142,4 9 482,12 21 1,9 17 528,-12-15-727,44 98 692,-29-83-1128,-19-30-15,-6-13 156,1 1-1,11 16 1,-2 1 174,-15-27-287,1 0 1,-1 0-1,1 0 1,0 0-1,0 0 1,0 0-1,0 0 1,0-1-1,0 1 1,1 0-1,-1-1 1,0 1-1,1-1 1,0 1-1,-1-1 0,4 2 1,5 5-11,-9-7-36,0-1 1,-1 1-1,1 0 1,-1-1-1,1 1 1,-1 0 0,0-1-1,1 1 1,-1 0-1,0 0 1,1 0-1,-1-1 1,0 1-1,0 0 1,0 0 0,0 0-1,0 1 1,0 1-180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3488,'-17'18'1280,"17"-18"-992,-18 54-64,0-18 1344,18-1-896,-18 1 512,0 18-704,-18 0 64,18-19-288,0 1 32,-17 0-160,35-18-192,-18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2976,'-15'-15'971,"27"10"-225,-7-3-119,-5 8-592,1-1 0,-1 1-1,0-1 1,1 1-1,-1-1 1,0 1-1,1-1 1,-1 1-1,0-1 1,1 1 0,-1 0-1,1-1 1,-1 1-1,1 0 1,-1 0-1,1-1 1,-1 1 0,1 0-1,-1 0 1,1-1-1,-1 1 1,1 0-1,0 0 1,-1 0 0,1 0-1,-1 0 1,1 0-1,-1 0 1,1 0-1,-1 0 1,2 1-1,0-1 42,0-1-1,-1 1 0,1 0 0,0 0 0,0-1 1,-1 1-1,1-1 0,0 0 0,-1 1 0,1-1 0,0 0 1,-1 0-1,1 0 0,-1 0 0,0 0 0,1 0 1,-1-1-1,2-1 0,-1 1-13,0 0 1,0 0-1,0 0 1,0 1-1,0-1 1,0 1-1,0 0 1,1-1-1,3 0 1,27-4 219,5-6-218,-27 11-36,0 0-1,19 1 0,-21 1 28,0-1 0,1 0 0,-1 0-1,0-1 1,13-3 0,-8-3 65,-12 6-105,0 0 0,-1 0 0,1 0 0,-1 0 0,1 1 0,0-1 0,0 1 0,-1-1 0,1 1 0,0-1 0,0 1 0,1 0 0,15 0-63,-18 0-112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3232,'-25'0'2375,"21"0"-1084,13 0-765,-6 0 156,92 0 540,57 0-401,-141 0-874,0-1 0,1 0-1,-1-1 1,13-4 0,-4 2-70,16-2-469,-15-6-1328,-19 11 1784,-1 0 0,1 1 0,-1 0 0,1-1 0,0 1 0,-1 0 0,1 0 0,0 0 0,1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1824,'0'0'587,"0"-3"-353,0 3-221,0-1 1,0 0 1,0 0-1,0 0 1,0 0-1,1 1 0,-1-1 1,0 0-1,0 0 1,1 0-1,-1 0 1,0 1-1,1-2 1,0 1 18,-1 1 0,1 0 0,0-1 0,-1 1-1,1 0 1,-1-1 0,1 1 0,0 0 0,-1 0 0,1-1 0,0 1 0,-1 0 0,1 0-1,0 0 1,-1 0 0,1 0 0,0 0 0,-1 0 0,1 0 0,0 0 0,-1 1 0,1-1-1,0 0 1,-1 0 0,1 0 0,0 1 0,-1-1 0,1 0 0,-1 1 0,1-1 0,0 1 0,5 2 64,1-1 0,-1 1 0,0-1 0,1-1 0,0 1 1,-1-1-1,1-1 0,7 1 0,-3 0-48,1 0 0,-1 0 0,20 6-1,-10-2 8,7 0 79,-21-4-94,-1 0 0,1 0 0,0 1 1,0 0-1,-1 0 0,1 1 0,8 4 0,56 44 1073,-68-50-1060,-1 1 0,0-1-1,0 1 1,0 0 0,0 0-1,0 0 1,0 0 0,0 0-1,-1 0 1,1 0 0,-1 1-1,1-1 1,-1 0 0,0 1-1,0 0 1,0-1 0,0 1-1,-1 0 1,1-1 0,-1 1-1,1 0 1,-1-1 0,0 1-1,0 3 1,-1-1 12,0-1 0,0 1 0,-1 0 0,1-1 0,-1 1 0,0-1 0,-1 0 1,1 1-1,-1-1 0,1 0 0,-1-1 0,0 1 0,-6 5 0,-74 62 675,60-50-551,-30 21-1,45-36-173,-45 33 27,52-39-49,1 0 0,0 0 1,-1 1-1,1-1 0,0 0 1,-1 0-1,1 1 0,0-1 0,-1 0 1,1 1-1,0-1 0,0 0 1,-1 1-1,1-1 0,0 0 1,0 1-1,0-1 0,0 1 1,0-1-1,-1 0 0,1 1 1,0-1-1,0 1 0,0-1 0,0 0 1,0 1-1,0-1 0,0 1 1,0-1-1,1 0 0,-1 1 1,0-1-1,0 1 0,0-1 1,0 0-1,0 1 0,1-1 0,-1 1 1,1-1-39,0 1 0,0-1 0,-1 0 0,1 1 1,0-1-1,0 0 0,0 0 0,0 0 0,0 0 0,-1 0 1,1 0-1,0 0 0,0 0 0,0 0 0,0 0 0,0 0 1,0 0-1,-1-1 0,3 1 0,29-12-2996,-25 10 2491,-1 2 0,0-1-1,11 1 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3904,'-15'0'1253,"15"0"-1244,0 0 0,-1 0 0,1 0 1,0 0-1,0 0 0,0 0 0,0 0 0,0 0 0,-1 0 0,1 0 0,0 0 0,0 0 0,0 0 0,0 0 0,0 0 1,-1 0-1,1 0 0,0 0 0,0 1 0,0-1 0,0 0 0,0 0 0,0 0 0,0 0 0,-1 0 0,1 0 1,0 1-1,0-1 0,0 0 0,0 0 0,0 0 0,0 0 0,0 0 0,0 1 0,0-1 0,0 0 0,0 0 0,0 0 1,0 0-1,0 0 0,0 1 0,0-1 0,0 0 0,0 0 0,0 0 0,0 0 0,0 1 0,0-1 0,0 0 0,0 0 1,1 0-1,-1 0 0,0 1 0,0 3 71,0 0 0,0 0 0,-1 0 0,-1 6 0,-10 14 826,11-17-753,-1 1-1,2-1 1,-1 0-1,1 1 0,1 7 1,-1 2 106,1-6-140,0 1 0,0-1 0,6 20 0,-2-10-14,-4-16-79,-1 0-1,1 0 1,1 0 0,-1-1-1,1 1 1,0 0 0,0-1-1,0 1 1,0-1 0,1 0-1,0 0 1,0 0 0,0 0-1,0 0 1,6 4 0,-5-3 0,1 0 1,0-1 0,0 1-1,0-1 1,0 0 0,1-1-1,0 1 1,-1-1 0,1 0-1,1 0 1,-1-1 0,0 0-1,1 0 1,-1-1 0,1 1-1,-1-1 1,1-1 0,0 1-1,10-2 1,10 2-122,-9 0-96,0-1 0,24-4 1,-36 3 136,-1 0 0,0 0 1,1 0-1,-1-1 0,0 0 1,0 0-1,0-1 0,0 1 0,-1-1 1,1 0-1,-1 0 0,7-6 1,22-24-22,-30 30 96,-2 38-143,-1-21 183,1-1 0,-2 0 1,-3 25-1,2-29 55,-3 24 370,1-1 0,0 37-1,3-23-207,5 117 292,1-109-401,5 104 174,-10-113-225,1-13 71,-5 52 0,-8-31 403,11-48-531,0-1-1,0 1 0,0-1 0,0 0 1,-1 1-1,-3 5 0,4-8-39,-1 0 0,0 0 0,0 0-1,0 0 1,-1-1 0,1 1 0,0-1 0,-1 1-1,1-1 1,-4 2 0,0 0-11,-1 0-1,1 0 1,-1-1 0,0 0-1,0 0 1,1-1 0,-1 0 0,0 0-1,0 0 1,0-1 0,-1 0-1,1-1 1,0 1 0,0-1-1,1-1 1,-1 1 0,0-1-1,0 0 1,1-1 0,-1 1 0,1-2-1,0 1 1,0 0 0,0-1-1,0 0 1,0-1 0,1 1-1,0-1 1,0 0 0,0 0 0,1-1-1,-8-11 1,-24-42-74,26 44 41,7 11 17,0 0-1,0 0 0,0-1 0,1 1 0,-3-8 0,2 3 2,2 1-1,-1-1 1,1 0-1,0 0 1,1 0-1,0 1 1,1-1 0,2-17-1,-1 16-10,1-1-1,-1 1 0,2 0 1,-1 0-1,1 0 1,1 1-1,5-10 1,0 5-190,1 1-1,0 0 1,23-20 0,-13 14-239,-4 2-652,1 2 0,0 0-1,21-13 1,15-8-1100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3328,'-36'-18'1216,"36"18"-928,0 0-96,18 0 1504,0 0-960,0 0 992,36 0-1024,-19 0-128,19 0-384,-18 0 160,17 0-224,-17 0 320,0 0-256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1824,'-15'-15'587,"12"12"-353,3 3 6,0 0 438,0 0-177,0 0-10,-3 0-177,-9 0-58,9 0-133,3 0-155,3 0 43,9 0 266,-9 0 27,-3 0 224,0 0-176,3 3-91,9 9-74,-12-12-177,0 0-1,0 0 1,0 0 0,0 1 0,1-1 0,-1 0 0,0 0 0,0 0-1,0 1 1,1-1 0,-1 0 0,0 0 0,0 0 0,1 0-1,-1 0 1,0 0 0,0 0 0,1 0 0,-1 1 0,0-1 0,0 0-1,1 0 1,-1 0 0,0 0 0,1 0 0,2-1 31,0 1 0,1-1 0,-1 1 0,0-1 0,0 0 0,4-2 0,-4 2-11,0 0 1,0 0 0,0 0-1,0 1 1,0-1-1,3 1 1,36 6 156,-3-11-68,-12 1-52,50-2 51,-40 2-77,123-7 56,-84 10-99,143 5 47,-173 2-4,-25-2-99,40 1 0,-38-6 10,-13 0 117,0 1 1,0 0-1,0 1 1,17 3-1,-9 2 70,-15-4-94,0-1 1,1 0 0,-1 0-1,1 0 1,-1 0 0,1 0-1,0-1 1,3 1-1,1-2 74,-7 1-67,1 0 1,-1 0-1,0 0 0,0 0 1,1-1-1,-1 2 0,0-1 0,0 0 1,1 0-1,-1 0 0,0 1 1,0-1-1,0 0 0,1 1 1,-1-1-1,1 2 0,-11 12-57,6 1-22,0-9 11,-4 4-45,1 0-1,0 0 1,-4 11-1,9-21 63,-5 24 10,-26 65-75,11-23 106,-9 5-52,6-2-177,1-26 98,13-26 93,2-3 19,1 0 45,-2 1 0,0-1 0,-1-1 0,-18 21-1,-5 2 125,9-3-48,20-29-103,-1 1 0,0-1 0,-1 0 0,1-1 0,0 1 0,-12 4-1,14-6-29,0-1-1,-1 0 0,1 0 0,-1 0 0,0-1 0,1 1 0,-1-1 0,0 0 0,1 0 0,-1 0 0,0 0 0,1 0 1,-1-1-1,-6-2 0,6 2 0,0 0 1,0-1 0,0 0-1,0 0 1,1 0 0,-1 0-1,1 0 1,-1-1 0,1 1-1,0-1 1,0 0 0,0 0-1,0 0 1,-2-4 0,-3-6-18,0 0-1,-6-16 1,-12-21 34,-16-15 176,12 5-86,-12-6-85,15 13 59,-2 11 373,11 4-188,15 28-165,-2 0-1,-8-15 1,-23-29 17,34 51-173,0 0 0,0 0 1,0 0-1,0 0 0,1 0 0,-1-1 1,1 1-1,0 0 0,0-1 1,0 1-1,0-1 0,1 1 1,0-1-1,-1 0 0,1 1 0,1-8 1,-1-3-124,0 13 127,0 0 0,0 0 0,0 0 0,0-1 0,0 1-1,1 0 1,-1 0 0,0 0 0,1 0 0,-1 0 0,1 0 0,-1-1 0,1 1 0,-1 0 0,1 0 0,0 0 0,-1 1 0,1-1 0,0 0 0,0 0 0,0 0 0,0 0 0,-1 1 0,1-1 0,0 0 0,2 0 0,1 0-595,0 0 0,0 0-1,0 0 1,0 0 0,0 1 0,0-1 0,6 2-1,8-1-1645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55 1664,'0'0'528,"0"-3"-325,0-9 69,0 12-258,0 0 1,0 0 0,0 0 0,0 0 0,0 0-1,0 0 1,0 0 0,0 0 0,0 0-1,0-1 1,0 1 0,0 0 0,0 0 0,0 0-1,0 0 1,0 0 0,0 0 0,0 0-1,0 0 1,0 0 0,0-1 0,0 1 0,0 0-1,0 0 1,0 0 0,0 0 0,1 0 0,-1 0-1,0 0 1,0 0 0,0 0 0,0 0-1,0 0 1,0 0 0,0 0 0,0-1 0,0 1-1,0 0 1,0 0 0,1 0 0,-1 0-1,0 0 1,0 0 0,0 0 0,0 0 0,0 0-1,0 0 1,0 0 0,0 0 0,1 0 0,-1 0-1,0 0 1,0 0 0,0 0 0,0 0-1,0 1 1,1-1 22,-1 0 0,1 0-1,-1 0 1,1 0 0,0 0-1,-1 0 1,1-1 0,-1 1 0,1 0-1,-1 0 1,1 0 0,-1 0-1,1-1 1,-1 1 0,1 0-1,-1 0 1,1-1 0,-1 1-1,1 0 1,-1-1 0,1 1 0,-1-1-1,0 1 1,1 0 0,-1-1-1,0 1 1,1-1 0,-1 1-1,0-1 1,0 1 0,1-1 0,-1 1-1,0-1 1,0 1 0,0-1-1,0 0 1,0 1 0,0-1-1,0 1 1,0-1 0,0 0 0,0-2 602,3 0 167,5-8-292,-8 11-499,0 0 1,0 0-1,0 0 1,0-1 0,0 1-1,0 0 1,0 0 0,0-1-1,0 1 1,0 0 0,0 0-1,0 0 1,-1-1-1,1 1 1,0 0 0,0 0-1,0 0 1,0-1 0,0 1-1,-1 0 1,1 0-1,0 0 1,0 0 0,0 0-1,-1 0 1,1-1 0,0 1-1,0 0 1,0 0-1,-1 0 1,1 0 0,0 0-1,0 0 1,-1 0 0,1 0-1,0 0 1,0 0-1,-1 0 1,1 0 0,0 0-1,0 0 1,0 0 0,-1 0-1,1 0 1,0 0 0,0 0-1,-1 1 1,-2-1 469,3 0 70,-3 3-230,-1 2-254,0-1-37,-1 0 0,1 0 0,0 0-1,-8 5 1,7-7 5,4-2-31,0 1 1,1-1-1,-1 0 1,0 1-1,0-1 0,1 1 1,-1-1-1,0 0 1,1 1-1,-1-1 1,1 1-1,-1 0 1,1-1-1,-1 1 0,1-1 1,-1 1-1,1 0 1,0-1-1,-1 1 1,1 0-1,-1 1 0,-2 3-8,-2 5-41,4-9 27,0 1 0,0-1 0,0 1-1,0 0 1,0-1 0,0 1 0,1 0-1,-1 0 1,1 0 0,-1-1 0,1 1 0,0 0-1,0 2 1,0 29-509,0-33 519,0 0-1,0 1 0,0-1 1,0 0-1,0 0 0,0 1 0,0-1 1,0 0-1,0 0 0,0 1 0,0-1 1,0 0-1,1 0 0,-1 1 1,0-1-1,0 0 0,0 0 0,0 0 1,1 0-1,-1 1 0,0-1 0,0 0 1,0 0-1,1 0 0,-1 0 1,0 0-1,0 1 0,1-1 0,-1 0 1,0 0-1,0 0 0,1 0 1,-1 0-1,1 0 0,-1 0 5,4 2-8,0 0-1,0 0 0,-1 1 1,5 3-1,4 12 143,-3-11-122,0 0 0,0-1 0,12 7 0,-9-8-39,-10-4 49,1 0-1,0 0 0,-1 1 1,1-1-1,-1 1 0,0 0 0,0-1 1,3 3-1,-5-3-20,10 10 145,-10-11-131,0 0 0,0 1 0,0-1-1,0 0 1,0 0 0,0 0-1,0 1 1,0-1 0,0 0 0,0 0-1,0 0 1,0 1 0,0-1 0,0 0-1,0 0 1,0 0 0,0 0-1,-1 1 1,1-1 0,0 0 0,0 0-1,0 0 1,0 0 0,0 1-1,-1-1 1,1 0 0,0 0 0,0 0-1,0 0 1,-1 0 0,-3 4 346,-2 8 215,-9-6 128,-7 8-182,19-11-461,1-2-1,-1 1 1,1 0-1,-1 0 0,0-1 1,0 0-1,0 1 0,0-1 1,0 0-1,0 0 0,0-1 1,0 1-1,0-1 1,0 1-1,-4-1 0,-1 0 76,6 0-109,-1 1 0,1-1 0,0 0 0,-1-1 0,1 1 0,-1 0 0,1-1 0,-1 1 0,-2-2 0,-13-10 21,9 9-137,8 3 77,1 0 1,0-1-1,-1 1 0,1 0 1,-1 0-1,1 0 0,0 0 1,-1 0-1,1-1 1,0 1-1,-1 0 0,1 0 1,0 0-1,-1-1 1,1 1-1,0 0 0,0-1 1,-1 1-1,1 0 1,0-1-1,-2-18-2541,2-8-1351,0 6 1158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33 2560,'-27'-14'832,"27"14"-825,-1 0 1,1 0-1,0 0 0,0-1 0,0 1 1,0 0-1,-1 0 0,1 0 1,0 0-1,0 0 0,0 0 1,0 0-1,-1-1 0,1 1 1,0 0-1,0 0 0,-1 0 1,1 0-1,0 0 0,0 0 1,0 0-1,-1 0 0,1 0 1,0 0-1,0 0 0,0 0 0,-1 0 1,1 0-1,0 0 0,0 1 1,0-1-1,-1 0 0,1 0 1,0 0-1,0 0 0,0 0 1,-1 0-1,1 0 0,0 1 1,0-1-1,0 0 0,-1 0 1,-26 28 1373,27-28-1313,-1 0 1,1 1-1,-1-1 1,1 1-1,-1-1 1,1 0 0,-1 0-1,0 1 1,1-1-1,-1 0 1,1 0-1,-1 0 1,0 1-1,1-1 1,-1 0-1,0 0 1,1 0-1,-1 0 1,1 0-1,-1 0 1,0-1-1,1 1 1,-1 0 0,0 0-1,0-1 1,1 1 63,-4 0 133,-5 0 605,12 0-586,26 0 4,16 1-107,90-4 230,103-25 229,-214 27-588,37 1-1,-44 1 17,1-1-1,-1 0 1,26-5-1,-19-1 111,-18 4-25,0 0 1,1 1-1,-1 0 1,0 0-1,10 0 1,-9 1 106,-16 0-480,-27 0-1186,25 0 500,-27 0-3691,8 0 2613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4064,'0'-30'1307,"0"30"-1288,0-1 0,0 1 1,0 0-1,0-1 1,0 1-1,0 0 1,0-1-1,0 1 1,0-1-1,0 1 1,0 0-1,0-1 1,0 1-1,0 0 1,0-1-1,1 1 1,-1 0-1,0-1 1,0 1-1,0 0 1,1 0-1,-1-1 1,0 1-1,0 0 1,1-1-1,11-11 365,-6 9 363,-2 3-556,-2 0-105,0 0 1,0 0-1,0 0 1,0 0-1,0 0 0,0 0 1,0 0-1,0 1 0,0-1 1,4 2-1,0 10 309,9-6 10,-14-5-379,1 0 1,0 0-1,0 0 0,-1 1 0,1-1 0,0 0 1,-1 1-1,1-1 0,-1 1 0,0 0 0,0-1 1,2 4-1,8 25 230,-5-9-53,-1-9-105,-3-9-69,0 0-1,-1 1 1,0-1-1,0 1 1,0-1 0,0 1-1,-1 0 1,1-1-1,-1 7 1,0 41 78,0-50-107,0-1 0,0 1 0,0-1 0,0 1 0,0-1 0,0 1 0,0-1 0,0 1 0,0 0 0,0-1 0,0 1 0,0-1 0,1 1 0,-1-1 0,0 1 0,0-1 0,1 1 0,-1-1 0,1 1 0,6-4 0,1-2 0,4 0 5,-9 4 1,-1-1 0,1 1 0,-1 0 0,1-1 0,-1 1 0,0-1 0,0 0-1,3-2 1,13-14 32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1888,'-15'0'613,"15"1"-608,0-1-1,0 0 0,0 0 0,-1 0 1,1 0-1,0 0 0,0 0 1,0 0-1,0 0 0,0 0 1,0 0-1,0 0 0,0 0 1,0 0-1,-1 0 0,1 0 0,0 0 1,0 0-1,0 0 0,0 0 1,0 0-1,0-1 0,0 1 1,0 0-1,0 0 0,-1 0 0,1 0 1,0 0-1,0 0 0,0 0 1,0 0-1,0 0 0,0 0 1,0 0-1,0 0 0,0 0 1,0-1-1,0 1 0,0 0 0,0 0 1,0 0-1,0 0 0,0 0 1,0 0-1,0 0 0,0 0 1,0-1-1,0 1 0,0 0 0,0 0 1,0 0-1,0 0 0,0 0 1,0 0-1,0 0 0,0-1 1,0-7 204,0 25 910,-1 4-556,0-8-199,1 1 1,1 0-1,3 26 1,11 4 173,0-2-95,-15-37-389,1-1 0,0 0-1,0 0 1,1 0 0,-1 0-1,4 6 1,-2-6 13,-1-1-1,1 0 1,1 0 0,-1 0-1,7 4 1,-8-5-38,3 1 5,-1 1-1,0-1 0,1 0 0,-1 0 1,1 0-1,0-1 0,0 0 0,0 0 1,0 0-1,1 0 0,-1-1 0,0 0 1,1 0-1,-1-1 0,1 1 0,7-1 1,25 0 124,0-1 1,-1-1 0,62-13-1,-53 4-103,-2 0-698,59-21-1,-64 14-166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1824,'0'0'587,"0"0"-353,0 0 17,0 3 474,1 19 117,0-10-393,-1-1 1,-1 1 0,-3 20-1,-7 19 762,5 3-443,-6 5-267,9-31-388,-3 25 62,-18 24 166,12 10-117,-12-1-74,12-14-65,-12-16-5,22-47-140,1-1-1,-1 0 1,1 1-1,1-1 1,0 12-1,0-13-187,0 1 0,0 0 0,-3 9 0,3-15 179,-1 0-1,0 0 0,1-1 1,-1 1-1,0 0 0,0 0 0,0 0 1,-1-1-1,1 1 0,0-1 1,-3 3-1,3-3 64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 3328,'-14'-15'1061,"13"15"-1053,1 0-1,0 0 1,0 0-1,0 0 1,0-1-1,0 1 1,0 0-1,0 0 1,0 0-1,0 0 1,0 0-1,0 0 1,-1 0-1,1 0 0,0-1 1,0 1-1,0 0 1,0 0-1,0 0 1,0 0-1,0 0 1,-1 0-1,1 0 1,0 0-1,0 0 1,0 0-1,0 0 1,0 0-1,-1 0 1,1 0-1,0 0 1,0 0-1,0 0 1,0 0-1,0 0 1,0 0-1,-1 0 1,1 0-1,0 0 1,0 0-1,0 0 1,0 0-1,0 1 1,0-1-1,-1 0 1,1 0-1,0 0 0,0 0 1,0 0-1,0 0 1,0 0-1,0 0 1,0 1-1,0-1 1,0 0-1,0 0 1,-12 12 147,9-6-225,2-5 69,1 0 1,0 0-1,0 0 0,-1 0 0,1 0 0,-1 0 1,1 0-1,-1 0 0,1 0 0,-1 0 0,0 0 1,1-1-1,-1 1 0,0 0 0,0 0 0,0-1 1,1 1-1,-1 0 0,0-1 0,0 1 0,0-1 1,0 1-1,-1 0 0,-17 12 47,11-5-33,5-6-12,0 0 0,1 0-1,-1 1 1,1 0 0,0-1 0,0 1 0,0 0 0,0 0-1,-2 5 1,2 2-63,1 1-1,0 0 1,1 0 0,1 13-1,-1-8 45,0-14 19,0 0 1,0 0 0,0 0-1,0-1 1,1 1 0,-1 0-1,0 0 1,1 0 0,0-1-1,-1 1 1,1 0 0,0-1-1,0 1 1,0 0 0,0-1-1,2 3 1,4 6 18,26 40 481,-32-46-271,0-1 1,-1 1 0,1-1-1,-1 1 1,1-1-1,-1 1 1,0 0-1,0-1 1,-1 1-1,1-1 1,-1 1 0,-1 4-1,-1-7-156,0 0 0,0 0 0,0 0 0,0-1 0,0 1 0,0-1 0,0 0 0,-1 0 0,1 0 0,0 0-1,-3-1 1,-2 0 68,-69 1 232,47 0-486,9 0 32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18 3232,'0'-18'1184,"0"18"-896,-18 0-96,0 0 864,1 18-608,-1 0 256,-18 18-416,0 17 512,0 1-416,1 18 512,17-1-512,0 19 64,0-1-256,18-17-160,0-1-64,18-17 160,18 0-64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91 269 3328,'-7'11'401,"5"-6"-220,-1-1 0,1 0 0,0 1 0,0 0 1,-1 6-1,-5 10-81,3-10 89,1 0 1,0 1-1,0-1 0,2 1 0,-1 0 0,0 14 0,3-15-106,-1-1 1,0 1 0,-1-1-1,-3 11 1,2-11-46,1 1 0,0-1 0,0 21 0,2-26 35,0-1-1,-1 0 0,1 1 0,-1-1 1,0 0-1,0 1 0,-1-1 0,1 0 1,-1 0-1,-4 7 0,3 1 392,3-25-498,-1 0 39,1-1-1,1 1 1,2-18-1,9-7 55,-8 15-59,-3 15-2,0-1 0,1 1 0,0-1 1,0 1-1,7-14 0,-2 7 115,1 1 0,1 0 0,0 0 0,15-15 0,-12 18-53,1 1 0,1 1 0,0 0-1,19-9 1,3 0-407,0 0 81</inkml:trace>
  <inkml:trace contextRef="#ctx0" brushRef="#br0" timeOffset="1">144 19 4384,'-18'-18'1632,"18"18"-1248,18 0-128,-18 0 416,0 0-416,36 0-224,0 0-64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3328,'-15'0'1061,"15"0"-1053,0 0-1,0 0 1,0 0-1,0-1 1,0 1-1,0 0 1,-1 0-1,1 0 1,0 0-1,0 0 1,0 0-1,0 0 1,0 0-1,0 0 0,0 0 1,0 0-1,-1 0 1,1 1-1,0-1 1,0 0-1,0 0 1,0 0-1,0 0 1,0 0-1,0 0 1,0 0-1,0 0 1,0 0-1,0 0 1,-1 0-1,1 0 1,0 0-1,0 0 1,0 0-1,0 1 1,0-1-1,0 0 1,0 0-1,0 0 1,0 0-1,0 0 1,0 0-1,0 0 1,0 0-1,0 0 1,0 1-1,0-1 0,0 0 1,0 0-1,0 0 1,0 0-1,0 0 1,0 0-1,0 0 1,0 0-1,0 1 1,0 1 124,-1 0 1,1 0 0,-1 1-1,1-1 1,-1 0-1,0 0 1,0 0-1,0 0 1,-1 0-1,1 0 1,0 0 0,-3 3-1,-26 26 1632,6-6-1427,15-11-28,0 0 1,2 1-1,-1 0 0,-7 25 1,6-16-273,4-12-17,3-9-29,1 1 1,-1 0-1,0 0 0,1 0 1,0 1-1,0-1 0,0 0 1,1 0-1,-1 1 0,1-1 0,0 0 1,0 0-1,2 9 0,10 32-87,-11-41 100,1 1 0,-1-1 0,1 1 0,0-1 0,0 0-1,1 0 1,-1 0 0,1 0 0,0 0 0,0 0 0,0-1-1,0 0 1,8 6 0,-5-3 57,0-1-1,-1 1 1,0-1 0,7 10 0,5 12 125,-5-19-65,-12-7-110,1-1 0,-1 0 0,1 0 1,-1 1-1,0-1 0,1 0 0,-1 0 1,0 1-1,1-1 0,-1 0 0,0 1 1,1-1-1,-1 0 0,0 1 1,0-1-1,0 1 0,1-1 0,-1 0 1,0 1-1,0-1 0,0 1 0,0-1 1,0 1-1,1-1 0,-1 0 0,0 1 1,0-1-1,0 1 0,0-1 0,-1 2 1,-2 4 228,-3 0-194,-1-1-1,-1 1 1,1-1 0,-1-1 0,0 1 0,0-1 0,0-1 0,0 1-1,-10 1 1,-21 1 8,27-3-31,-8 1 23,0 0-1,-29 0 1,-26-4-1316,57 0 540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3808,'0'0'1227,"3"0"-742,-1 1-425,-1-1 0,1 0 0,-1 0 0,1 0 0,0 1 0,-1-1-1,1 1 1,-1-1 0,0 1 0,1 0 0,-1-1 0,1 1 0,0 1 0,19 18 1129,-10-9-769,33 32 896,-8-8-489,0 2 0,60 81 0,-75-85-606,-1 2 1,-1 0-1,-2 1 0,-2 1 1,15 52-1,-26-71-150,0 0-1,-2 0 1,0 0 0,-1 1-1,-1-1 1,0 0 0,-1 1-1,-2-1 1,1 0 0,-2 0-1,-1 0 1,0-1 0,-1 1-1,-1-1 1,-9 17 0,-4 3 69,-1 0 1,-2-2 0,-1-1 0,-46 50 0,62-77-291,-1 0 1,0 0 0,-1-1 0,1 0 0,-1 0 0,0-1 0,-21 7 0,23-9-114,-1 1 85,6-3-48,0 1 0,0-1 0,0 0 0,0 0 0,0-1 0,-4 2 0,5-2-44,1-1 0,0 1 0,-1 0 0,1 0 0,0-1 0,0 1 0,-1-1 0,1 1 0,0-1 0,0 1 1,0-1-1,-1 0 0,1 0 0,0 1 0,0-1 0,0 0 0,-1-2 0,-16-14-3095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6048,'18'0'2240,"-18"0"-1728,36 18-160,0-18 544,-19 18-576,19-18 0,18 0-192,-18 0 64,-1 18-128,1-18-5024,-18 0 2688</inkml:trace>
  <inkml:trace contextRef="#ctx0" brushRef="#br0" timeOffset="1">1 215 5312,'0'18'1952,"0"-18"-1504,71 0-128,-17 0 544,-18 0-544,17-18-64,19 18-160,-18 0-2112,-1 0 1088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3712,'0'0'1221,"0"0"-757,3 0-37,9 0 623,-9 0-212,0 0 244,89 0 1302,-23 0-1909,15 0 114,-46 0-4650,-38 3 328,0 12 1173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 2976,'-28'13'971,"28"-13"-958,-1 1 0,1-1 0,-1 0 0,1 1 0,-1-1 0,1 0 1,0 1-1,-1-1 0,1 0 0,-1 1 0,1-1 0,0 1 0,-1-1 1,1 1-1,0-1 0,-1 1 0,1-1 0,0 1 0,0 0 0,0-1 1,0 1-1,-1-1 0,1 1 0,0-1 0,0 1 0,0 0 0,0 0 1,-4 19 230,0 0 0,1 1 0,1 22 0,1-17 119,-6 38 0,3-38-156,-1 41 1,8-21 53,8 50 0,-9-77-173,-2 0 0,0 1-1,-1-1 1,0 1-1,-6 20 1,3-14-59,2-8-10,1-12 0,0 1 0,0 0 1,-2 7-1,-13 19 154,7-16-79,3-3-28,3-8-37,0-1 0,0 1-1,-6 9 1,-2-4 2,0 0 0,-1 0-1,-13 8 1,4-3 1,17-12-21,-2 1 7,0 0 1,-1 0 0,1 0-1,-1-1 1,0 0 0,-1-1-1,1 1 1,0-1-1,-10 2 1,-26 0 130,20 1-91,20-4-53,1-1-1,-1 0 1,0-1-1,0 1 1,0 0 0,0-1-1,1 0 1,-1 1-1,0-1 1,0 0 0,0-1-1,-6 0 1,-4-6 6,11 6-20,1 1-1,-1-1 1,1 0-1,-1 0 1,1 1-1,-1-1 1,1 1-1,-1-1 1,0 1-1,1 0 1,-1 0-1,-1-1 1,2 2 6,1-1 0,-1 0 0,1 0 0,-1 0 0,0 0 0,1 0 0,-1 0 0,1 0 0,-1 0 0,1 0 0,-1-1 0,1 1 0,-1 0 0,1 0 0,-1 0 0,1-1 0,-1 1 0,1 0 0,-1 0 0,1-1 0,-1 1 0,1 0 0,0-1 0,-1 1 0,1-1 0,-1 1 0,1-1 0,0 1 0,0 0 0,-1-1 0,1 1 0,0-2 0,0 2 4,0-1 0,0 1 0,0-1 0,1 1 0,-1-1-1,0 1 1,1-1 0,-1 1 0,0 0 0,1-1 0,-1 1 0,1-1 0,-1 1 0,0 0-1,1-1 1,-1 1 0,1 0 0,-1 0 0,1-1 0,-1 1 0,1 0 0,-1 0 0,1 0-1,-1 0 1,1 0 0,0 0 0,-1 0 0,1 0 0,-1 0 0,1 0 0,-1 0 0,2 0-1,25 0 234,-1-1-49,33 5-1,-28 1-89,-8-2-36,40 2 0,66-5 213,-112 1-190,1 1-1,21 5 0,-26-5-33,1 0 1,13 1 0,-25-3-36,0 0 1,0 0 0,1 0-1,-1 0 1,0 1 0,0-1 0,0 1-1,0-1 1,0 1 0,0 0-1,0 0 1,0 0 0,3 2-1,-4-2 14,0 0-1,1-1 0,-1 1 1,1 0-1,-1 0 0,0-1 1,1 1-1,-1-1 0,1 0 0,0 1 1,-1-1-1,1 0 0,2 0 1,12 0 458,-16 0-330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2240,'-35'53'832,"35"-53"-672,-18 108 0,0-37 512,18-17-384,-18 17 448,18 1-416,-18-18 64,18 17-256,-18-17-64,0-1-32,0 1 96,18-18-64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0 662 4160,'18'-17'1536,"-18"17"-1216,54 0-64,-36 0 1760,17 0-1152,1 0 576,0 0-864,0-18-32,0 18-352,17 0-384,-17-18 96</inkml:trace>
  <inkml:trace contextRef="#ctx0" brushRef="#br0" timeOffset="1">1002 19 4160,'-18'-18'1536,"18"18"-1216,-36 18-64,36-18 992,-18 17-736,-17 19 480,-1 0-544,0 35 224,0 1-384,0 17 0,1 1-192,17-1 288,18-17-192,0-18-96,18-1-64,0 1-32,-1-18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3136,'-15'14'1029,"15"-13"-1012,0-1 0,-1 1-1,1-1 1,0 0 0,-1 1-1,1-1 1,0 1 0,0-1-1,-1 1 1,1-1 0,0 1-1,0-1 1,0 1 0,0-1-1,0 1 1,0-1 0,0 1-1,0-1 1,0 1 0,0-1-1,0 1 1,0-1 0,0 1-1,0 7 96,0 0 0,-3 15 0,-9 4 651,11-22-646,0-1 1,1 1 0,-1 0-1,1 9 1,0-7 29,0-1 1,0 0 0,-3 11-1,1-10-23,-1 1-1,-7 12 0,7-13-58,-1 1 1,-3 13-1,5-9 40,0 0 0,2 0 0,0 20 0,1-13 771,-2-20-865,1 1 0,0-1 1,0 1-1,0-1 0,0 1 0,0-1 1,1 1-1,-1-1 0,0 1 0,0-1 1,0 1-1,0-1 0,0 1 0,1 0 1,-1-1-1,0 1 0,0-1 0,1 1 1,-1 0-1,0-1 0,0 1 0,1-1 1,-1 1-1,1 0 0,-1 0 0,0-1 1,1 1-1,-1 0 0,1 0 0,0-1 1,6-4 295,-1-10-46,-1 6-223,8-21 4,-1-3 241,-7 12-120,-4 16-32,0-1 0,0 1 0,1 0 0,-1-1 0,1 1-1,1 0 1,2-5 0,31-44 963,-35 52-1074,0 1 0,0-1 0,0 1 0,0 0 0,0-1 0,1 1-1,-1 0 1,0 0 0,1 0 0,-1 0 0,1 0 0,-1 0 0,1 0 0,-1 0 0,1 0 0,0 1 0,-1-1 0,4 0 0,5-2 59,11-9 21,-16 9-62,0-1-1,-1 2 1,2-1 0,6-3-1,-6 5 7,1 0 1,-1 1-1,0-1 0,10 1 0,-9 1-25,-1-1 0,1 0-1,-1-1 1,11-2 0,-3-4-228,-1 1-442,2 4-3188,-1 2 1525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2496,'-18'0'896,"18"0"-672,0 0-96,0 0 1440,0 0-896,0 0 352,0 0-608,18 0 896,-18 0-736,36-18 64,-18 18-352,0-18 0,17 18-160,-17-18 288,18 18-224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2560,'-30'15'832,"10"-1"-274,19-13-494,0-1 0,0 1 0,0 0 0,1-1 0,-1 1 0,0-1 0,0 1 1,0-1-1,0 1 0,0-1 0,0 0 0,0 1 0,0-1 0,0 0 0,0 0 0,0 0 1,-1 0-1,1 0 0,-2 0 0,1 0 36,-1-1-1,1 1 1,-1 0 0,0 0 0,1 0 0,-1 1-1,0-1 1,1 1 0,-1-1 0,1 1 0,-1 0 0,1 0-1,-1 0 1,1 0 0,0 1 0,-1-1 0,1 1-1,0-1 1,0 1 0,-2 2 0,-6 5 111,8-8-185,0 1 0,0-1 0,0 1 0,0 0 0,1 0 0,-1 0 0,0 0 0,1 0 0,0 0 0,-1 1 0,1-1 0,0 0 0,0 1 0,0-1 0,0 1 0,1-1 0,-1 1-1,1-1 1,-1 5 0,0 3 36,1-6-40,-1-1 1,1 0-1,0 1 1,0-1-1,0 0 1,1 1 0,-1-1-1,1 0 1,0 1-1,1 3 1,12 16 142,-11-18-139,0-1 1,0 1 0,4 9 0,11 28 159,-12-16-10,3-17 6,-10-8-149,0 4 89,-2-1 1,1 1-1,-1 0 1,-5 8-1,2-8-72,1 0-1,-1-1 1,0 0-1,-1 0 1,1 0-1,-9 3 1,1-3-5,9-3-28,0 0-1,1 1 0,0-1 0,-1 1 1,1 0-1,0 0 0,-5 4 1,3-2-1,0 1 0,0-2 0,-1 1 0,1 0 0,-1-1 0,0-1 0,0 1 0,0-1 0,0 0 0,-13 2 0,19-4-71,1 0 1,-1 0 0,0 0 0,1 0 0,-1 0-1,1 0 1,-1 0 0,0 0 0,1 0 0,-1 0-1,1 0 1,-1 0 0,0 0 0,1 0 0,-1-1-1,1 1 1,-1 0 0,1 0 0,-1-1 0,1 1-1,-1 0 1,1-1 0,-1 1 0,1-1 0,-1 1-1,1-1 1,-1 1 0,1-1 0,0 1 0,-1-1-1,1 1 1,0-1 0,-1 1 0,1-1 0,0 1-1,0-1 1,0 0 0,0 1 0,-1-1 0,1 1-1,0-1 1,0 0 0,0 1 0,0-1 0,0 1-1,0-1 1,1 0 0,-1 0 0,0-17-1546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4064,'18'0'1504,"-18"0"-1184,18 18-64,0 18 1344,0-1-928,-1 19 992,19 18-960,0 17 480,-18-17-672,-18 17 288,18-17-480,-54 17 320,18-17-352,-18-1 64,-17 1-224,17-1-640,-18-35 288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1728,'0'0'560,"3"0"-331,5 0-221,16 0 5856,41 0-5044,103 3-45,-142 0-718,-2 0 8,27 0-1,39-8 84,-31 1-66,114 1 51,-173 3-133,662-18 11,-387 3-5,43-5 313,-31 2-95,-183 15 187,-49-5-167,-34 5 18,28-1 0,-28 4-630,-36 0-16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14 161 1664,'-13'0'3583,"23"0"-2148,-10 0-1431,0 0 0,0 0 0,0 0 0,0 0 0,0 0-1,0 0 1,1 0 0,-1 0 0,0 0 0,0 0 0,0 0-1,0 0 1,0 0 0,0 0 0,0 0 0,0 0 0,0 0 0,1 0-1,-1 0 1,0 0 0,0 0 0,0 0 0,0 0 0,0 0-1,0 1 1,0-1 0,0 0 0,0 0 0,0 0 0,1 0-1,-1 0 1,0 0 0,0 0 0,0 0 0,0 0 0,0 0-1,0 0 1,0 0 0,0 1 0,0-1 0,0 0 0,0 0-1,0 0 1,0 0 0,0 0 0,0 0 0,0 0 0,0 0-1,0 1 1,0-1 0,0 0 0,0 0 0,0 0 0,0 0-1,0 0 1,0 0 0,0 1 10,0-1 0,0 1-1,0-1 1,0 1 0,0-1 0,0 1-1,0-1 1,0 1 0,0-1 0,1 1 0,-1-1-1,0 1 1,0-1 0,1 1 0,-1-1-1,0 1 1,0-1 0,1 0 0,-1 1-1,1-1 1,-1 1 0,0-1 0,1 0-1,-1 1 1,1-1 0,15 4 186,-2-2-27,24 10 525,16-6-164,18 6 95,-19-8-343,0-3 0,55-6 1,38-10 22,27-6 59,9-9-165,9 7-171,-57 2-32,72-9 0,-106 17 64,68-7 250,-126 17-216,-11 2-24,1-2 0,45-11 0,-63 11-45,1-1 206,-1 0 1,0 2-1,0 0 0,22-1 1,15 3 894,-77 3-2263,25-3 1010,-1 0-1,1 1 1,0-1 0,-1 1-1,1-1 1,0 1-1,0-1 1,0 1 0,-1 0-1,1 0 1,0 0 0,0-1-1,0 1 1,0 0-1,0 0 1,1 0 0,-1 1-1,-1 0 1,-4 13-3765,5-14 3695,0-1-1,1 1 1,-1-1-1,0 0 1,0 1-1,0-1 0,0 0 1,0 0-1,0 0 1,0 0-1,0 0 1,0 0-1,-2 0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1152,'0'-11'142,"0"7"7620,0 5-7769,0-1 1,0 1-1,0 0 1,0-1-1,0 1 0,0-1 1,0 1-1,0-1 1,0 1-1,1-1 1,-1 1-1,0-1 1,0 1-1,1-1 0,-1 1 1,0-1-1,1 1 1,-1-1-1,0 1 1,1-1-1,-1 0 1,1 1-1,-1-1 1,1 0-1,-1 1 0,1-1 1,-1 0-1,1 0 1,-1 0-1,1 1 1,22 1 67,1 0 118,25 9 57,-16-4 30,43 5 0,43-9 113,-44-3-134,202-3 347,208-36-176,-356 27-363,91-11 11,43-4-48,-155 21-80,-50-1 126,27-1 1050,-29 8 50,-53 0-1108,-6 3-732,-11 12 172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1984,'0'0'640,"0"0"-389,0 0-70,0 0 144,0 0-63,0 0 143,3 0-48,-2 0-325,0 0 1,-1 0-1,1 0 0,0 0 0,-1 0 0,1-1 0,0 1 0,-1 0 1,1 0-1,-1-1 0,1 1 0,0 0 0,-1-1 0,1 1 0,-1 0 1,1-1-1,-1 1 0,1-1 0,-1 1 0,1-1 0,-1 1 1,0-1-1,1 0 0,0 0 8,-1 0 1,1 1-1,-1-1 0,1 0 1,-1 1-1,1-1 1,0 1-1,-1-1 0,1 0 1,0 1-1,-1 0 0,1-1 1,0 1-1,0-1 1,0 1-1,-1 0 0,1 0 1,0-1-1,0 1 1,0 0-1,0 0 0,-1 0 1,1 0-1,1 0 0,7-1 189,0 0-1,1 0 1,-1-1-1,-1 0 1,1 0-1,16-8 1,-14 6-66,21-6 0,-19 8 8,-1 1 1,1 0-1,0 0 0,17 2 1,0 0 224,399-1 655,-362 0-990,132-2 77,0-17 31,-96 1 47,95-14 154,-73 11-151,69-30 192,-140 34-122,-46 13-120,1 1 0,0 0 0,0 0 0,0 1 0,0 1 0,12-2 0,0 3 39,-21 0-288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394 295 3808,'0'-27'1227,"0"27"-1209,0-1 1,0 1 0,0 0-1,0-1 1,0 1 0,0 0-1,0-1 1,0 1 0,0 0-1,0-1 1,0 1 0,0 0-1,1-1 1,-1 1 0,0 0-1,0-1 1,0 1 0,0 0-1,0 0 1,1-1-1,-1 1 1,0 0 0,0 0-1,1-1 1,-1 1 0,2-1 63,-1 0-34,-1 0-1,1 1 1,0-1 0,0 0-1,0 0 1,0 0-1,-1 0 1,1 1 0,0-1-1,-1 0 1,1 0-1,-1 0 1,1 0 0,-1 0-1,1-1 1,-1 1-1,0 0 1,0 0 0,1 0-1,-1 0 1,0 0-1,0 0 1,0-1 0,0 1-1,0 0 1,0 0-1,-1 0 1,1 0 0,0 0-1,-1 0 1,1-1 0,-1 0-1,-1-2 90,0 1-49,1 0 0,-1 0 0,1 0 0,0 0 0,0-1 0,0 1-1,0-1 1,0 1 0,1 0 0,-1-4 0,1 4-14,0 1-1,0-1 1,-1 1 0,1 0-1,-1-1 1,1 1 0,-1 0-1,0 0 1,0-1 0,-3-3-1,-6-16 306,8 17-361,0 0-1,-1 1 0,1-1 1,-1 1-1,-1-1 0,-5-5 1,-12-18-97,13 15 64,5 7 4,-1 0 0,0 0 0,-8-9-1,10 14 6,1-1-1,-1 1 1,0-1-1,1 1 1,-1 0-1,0-1 1,0 1-1,0 0 1,0 0-1,0 1 1,0-1-1,0 0 1,-1 1-1,1-1 0,0 1 1,-4-1-1,0 2-8,1-1 0,-1 1 0,1 0-1,0 0 1,-1 1 0,1-1 0,0 1-1,0 0 1,-5 3 0,-5 4-50,-24 18 0,30-19 134,0 0-1,1 0 1,1 1 0,-11 15 0,3-4 3,8-12-36,0 0 0,1 1 0,0 0 0,1 0 0,0 1 0,0 0 0,-3 11 0,0 2 47,1-1 0,2 1 0,0 0 0,1 1 0,2-1-1,0 0 1,1 1 0,5 40 0,-1-41-44,1 1 0,1-1 1,12 33-1,-13-43-24,2 0 1,-1-1 0,2 0 0,0 0 0,0-1-1,1 0 1,17 19 0,-20-25 18,1 0 1,0 0-1,0-1 1,0 1-1,0-1 0,0-1 1,1 0-1,0 1 1,-1-2-1,1 1 0,0-1 1,1 0-1,-1-1 1,0 0-1,0 0 0,1 0 1,-1-1-1,1 0 1,10-2-1,1-1 7,0-1 1,0 0-1,-1-2 0,0 0 0,27-14 1,81-52 106,-79 43-11,-32 20-107,10-6 51,0 0-1,-1-2 1,29-26-1,32-52 267,-78 88-314,0 0 1,-1 0-1,0-1 0,0 0 1,-1 0-1,0 0 0,-1-1 1,1 0-1,-2 1 0,1-1 1,3-18-1,-6 23-32,-1 0 0,0 0 0,0 0 0,0 0 0,-1 0 1,0 0-1,0 0 0,0 0 0,0 0 0,0 0 0,-1 0 0,0 1 0,1-1 0,-1 1 1,-1-1-1,1 1 0,-4-5 0,-1-1-32,3 3-142,0 0 0,-1 1-1,0-1 1,0 1 0,0 0-1,-1 1 1,-6-5 0,11 8 113,0 0 1,0 1-1,0-1 1,-1 1 0,1-1-1,0 1 1,0-1-1,0 1 1,-1 0-1,1-1 1,0 1 0,-1 0-1,-1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18 3072,'0'-14'976,"0"11"-587,0 3-15,0 0 553,-3 0-260,-1 0-421,1 0-124,0 0-1,0 0 0,0 0 0,1 0 0,-1 1 1,0-1-1,-3 2 0,-30 28 732,-8-4-235,29-18-395,0 1-1,-25 19 1,15-5-63,2 0 0,0 2 0,2 0 0,1 1 0,1 1 0,-25 48 0,33-52-112,2 0 0,1 0 0,-9 37 0,-4 71 186,19-105-180,-1 42-1,4-59-46,0 1 0,0-1-1,1 0 1,0 1-1,0-1 1,1 0 0,7 15-1,17 25 298,-20-35-223,-5-8-33,1-1 0,0 1-1,7 9 1,3-1 119,1-1 1,32 23-1,-43-33-178,2 0-72,1 1 0,-1-1-1,1 0 1,8 3 0,32 10-258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1472,'-30'0'475,"29"0"-463,0 0 1,1 0 0,-1 0 0,0 0 0,0 0-1,0 0 1,1 1 0,-1-1 0,0 0 0,0 0-1,1 1 1,-1-1 0,0 0 0,0 1 0,-5 3 106,3-3 34,0 1 0,0-1-1,0 1 1,-1-1 0,1 0 0,0 0 0,-1 0 0,1-1 0,0 1 0,-1-1-1,1 0 1,-6 0 0,-26 0 1644,32 0-1653,0 0-1,0 0 0,0 0 0,0 1 1,0-1-1,-3 2 0,-6 10 502,9-11-573,0-1 0,0 1-1,1 0 1,-1-1 0,0 0-1,-4 0 1,7 0-72,0 0 9,-1 0 0,1 0 0,-1 0 1,1 0-1,0 0 0,-1 0 0,1 0 1,0 0-1,-1 0 0,1 0 0,0 0 1,-1 0-1,1 0 0,0 0 0,-1 0 0,1 1 1,0-1-1,-1 0 0,1 0 0,0 0 1,-1 1-1,1-1 0,0 0 0,0 0 1,-1 1-1,-11 11 92,13-12-96,0 1 1,0-1-1,0 1 0,1-1 1,-1 0-1,0 1 0,0-1 1,0 0-1,0 0 0,1 0 1,-1 0-1,0 0 0,2 0 1,313 0 276,-204-9-243,-6 0-14,162 9 402,-268 0-412,1 0 0,0-1 0,-1 1-1,1 0 1,-1 0 0,1 0 0,0 0 0,-1 0 0,1 0-1,-1 0 1,1 0 0,-1 1 0,1-1 0,0 0 0,-1 0-1,1 0 1,-1 0 0,1 1 0,-1-1 0,1 0 0,-1 1 0,1-1-1,-1 0 1,1 1 0,-1-1 0,0 1 0,1-1 0,-1 1-1,1-1 1,-1 1 0,0-1 0,0 1 0,1-1 0,-1 1-1,0-1 1,0 1 0,1-1 0,-1 1 0,0-1 0,0 1 0,0 0-1,0-1 1,0 1 0,0-1 0,0 2 0,0-2-10,0 0-1,0 0 1,0 0 0,0 0 0,0 0 0,0 1 0,0-1 0,0 0-1,0 0 1,0 0 0,0 0 0,0 0 0,0 0 0,0 0 0,0 0 0,0 0-1,0 1 1,0-1 0,0 0 0,0 0 0,0 0 0,0 0 0,0 0-1,0 0 1,0 0 0,0 0 0,0 0 0,-1 0 0,1 1 0,0-1 0,0 0-1,0 0 1,0 0 0,0 0 0,0 0 0,0 0 0,0 0 0,0 0-1,0 0 1,-1 0 0,1 0 0,0 0 0,0 0 0,0 0 0,0 0-1,0 0 1,0 0 0,0 0 0,0 0 0,0 0 0,-1 0 0,1 0 0,0 0-1,0 0 1,0 0 0,0 0 0,-3 0 22,1-1 0,-1 1 1,0 1-1,1-1 0,-1 0 0,0 1 1,1-1-1,-1 1 0,1 0 0,-1-1 1,1 1-1,-1 1 0,1-1 0,-1 0 0,1 0 1,0 1-1,0 0 0,-4 3 0,-45 34 27,48-35-63,-1 0 0,1 1 0,-5 8 0,3-4-9,-18 26-69,7-11 51,-14 28-1,16-19 126,-20 69 0,-7 22-59,-12-26-54,34-65 22,12-20 2,0 0 14,0-1 0,-11 13 0,-11 3 97,11-12-30,-24 32 85,31-38-93,-1-2-1,0 1 1,0-1 0,-1-1 0,0 0 0,0-1 0,0-1 0,-22 7 0,32-12-53,1 1 1,0-1-1,-1 1 1,1-1-1,-1 0 1,1 0-1,0 0 1,-1 0 0,1-1-1,-1 1 1,1 0-1,0-1 1,-1 0-1,1 0 1,0 1-1,0-1 1,0-1 0,-1 1-1,-2-2 1,-5-3 53,1 1-39,-1 1 32,0-1 1,0 0-1,0-1 0,0-1 0,1 1 0,0-1 1,0-1-1,-12-14 0,11 9 1,-11-19 1,-8-15-41,20 33-58,-2-2-46,-11-20 1,4-11-18,10 23 79,-15-29 56,13 31-1,1-1 1,1 1 0,-8-37-1,12 29-25,3 20-56,-1 0 0,1 0 0,-2 0 0,0 0 0,-4-12 0,5 18 13,0 0 22,0 1 0,0-1-1,0 1 1,0-1 0,1 0-1,0 0 1,0 0 0,0 0-1,0 0 1,1 0 0,-1 0 0,1-5-1,0-42-308,3 45 79,27-24-282,-30 30 483,0 0 0,1 0 1,-1-1-1,0 1 0,1 0 1,-1 0-1,0-1 1,0 1-1,1 0 0,-1 0 1,0 0-1,1 0 0,-1-1 1,1 1-1,-1 0 0,0 0 1,1 0-1,-1 0 0,0 0 1,1 0-1,-1 0 1,0 0-1,1 0 0,-1 0 1,1 0-1,9 0-233,0 0-727,-1 0-1,1 0 0,17 3 1,-20 0 284,1 0 1,12 6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2560,'0'18'1147,"-3"-18"-891,2 0-226,1 0 0,-1 0 0,0 0 0,1 0 0,-1 0 0,0 1 0,1-1 0,-1 0 0,1 0 0,-1 0 0,0 1 0,1-1 0,-1 0 0,1 1 0,-1-1 0,1 1 0,-1-1 0,1 0 0,-1 1 0,1-1 0,-1 1 0,1 0 0,-1 0 0,1 0 7,-1 0 0,1-1 0,-1 1 0,0 0 0,1-1 0,-1 1 0,1-1 0,-1 1 1,0-1-1,1 1 0,-1-1 0,0 1 0,0-1 0,1 0 0,-1 1 0,0-1 1,0 0-1,0 1 0,1-1 0,-1 0 0,0 0 0,0 0 0,0 0 0,-1 0 0,0 0 7,1 0-1,-1 0 0,0 1 1,0-1-1,1 0 0,-1 1 0,0-1 1,1 1-1,-1 0 0,0 0 0,1 0 1,-1-1-1,1 1 0,-1 1 0,1-1 1,0 0-1,-1 0 0,-1 3 0,1-2-7,0 0-1,1-1 0,-1 1 0,-1 0 0,1-1 0,0 1 0,0-1 1,0 0-1,-4 2 0,-24 3 167,15 1-121,13-6-76,1 0 1,-1 0-1,1 0 0,-1-1 1,0 1-1,1 0 0,-1-1 0,0 1 1,0-1-1,0 0 0,1 0 0,-3 1 1,2-1-27,0 0 0,0 0 1,0 0-1,1 1 0,-1-1 0,0 1 1,0-1-1,0 1 0,1 0 0,-1 0 1,0-1-1,1 1 0,-1 0 0,0 1 1,1-1-1,0 0 0,-3 2 0,4-2 17,0-1 0,0 0 0,0 0-1,0 0 1,-1 0 0,1 0-1,0 0 1,0 0 0,0 0-1,0 0 1,0 0 0,0 0 0,0 1-1,0-1 1,0 0 0,-1 0-1,1 0 1,0 0 0,0 0-1,0 0 1,0 0 0,0 1-1,0-1 1,0 0 0,0 0 0,0 0-1,0 0 1,0 0 0,0 1-1,0-1 1,0 0 0,0 0-1,0 0 1,0 0 0,0 0 0,0 0-1,0 1 1,0-1 0,0 0-1,0 0 1,0 0 0,1 0-1,-1 0 1,0 0 0,0 0-1,0 1 1,0-1 0,0 0 0,0 0-1,0 0 1,0 0 0,0 0-1,1 0 1,-1 0 0,0 0-1,0 0 1,10 11-164,-2-3 87,0 0 1,0 0-1,12 8 0,-12-11 49,14 11 6,2 17 148,41 38 342,-64-69-416,1-1-1,-1 0 1,0 1-1,0-1 0,0 1 1,0-1-1,0 1 0,0 0 1,-1-1-1,1 1 1,0 0-1,-1 0 0,1 0 1,-1-1-1,0 1 1,0 0-1,0 0 0,0 0 1,0 0-1,0-1 0,0 1 1,0 0-1,-1 0 1,1 0-1,-1-1 0,1 1 1,-1 0-1,-1 3 0,0-1 174,0 6 120,1-7-274,1-1 1,-1 0-1,1 0 0,-1 0 1,0 0-1,0 1 1,-1 1-1,-13 10 487,3-4-196,-2 6-15,12-13-310,0-1 0,0 1 1,0-1-1,-1 1 0,1-1 1,-1 0-1,1 0 0,-1 0 1,0 0-1,0 0 0,1-1 1,-1 1-1,-1-1 0,-2 1 1,-3 0 18,-1-1 1,1 0 0,-18-1-1,13-1-12,13 1-40,0 1-1,1-1 0,-1 0 0,0 0 0,0 0 0,0 0 1,0-1-1,0 1 0,0 0 0,1 0 0,-1 0 0,0-1 1,0 1-1,0 0 0,1-1 0,-1 1 0,0-1 1,0 1-1,1-1 0,-1 1 0,0-1 0,1 1 0,-1-1 1,1 0-1,-2-1 0,-2-6-125,-1 0 0,1-1 1,1 0-1,0 0 0,0 0 0,-2-17 1,1 3-1232,2 0 1,-1-26 0,3-37-1252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3392,'30'-29'1088,"-19"20"-651,-6 7-366,-1-1-1,0 1 0,-1 0 1,5-4-1,1-5 444,-9 10-492,0 1 0,0-1 0,1 1 0,-1-1 0,0 1 0,1-1 0,-1 1 0,0 0 0,1-1 0,-1 1 0,1 0 0,-1-1-1,1 1 1,-1 0 0,1-1 0,-1 1 0,1 0 0,-1 0 0,1 0 0,-1-1 0,1 1 0,-1 0 0,1 0 0,-1 0 0,1 0 0,0 0-1,-1 0 1,1 0 0,-1 0 0,1 0 0,0 1 0,1-1 20,0 0 0,0 0 0,0 1 0,0-1 0,-1 0 0,1 1 0,0 0 0,0-1 0,0 1 0,-1 0 0,1 0 0,0 0 0,1 1 0,6 4 58,3-2 38,-11-3-128,0-1 0,0 0 0,0 1 0,0-1-1,0 1 1,0-1 0,0 1 0,0-1 0,0 1-1,0 0 1,0-1 0,0 1 0,0 0 0,0 0-1,0 0 1,-1 0 0,1 0 0,0 0-1,-1 0 1,1 0 0,-1 0 0,1 0 0,0 2-1,0 4 96,1 1 0,-2-1 0,1 1 0,-1-1 0,0 1 0,0 0 0,-1-1 0,0 1-1,-1-1 1,1 1 0,-1-1 0,-1 0 0,0 0 0,-3 8 0,-10 9 150,11-15-177,-1 0 0,0-1 0,-1 1 0,-7 6 0,13-13-71,-1-1 0,1 1 0,-1-1 0,1 1 0,-1-1-1,1 1 1,0 0 0,0 0 0,0-1 0,0 1 0,0 0 0,1 0 0,-1 0 0,1 0 0,-1 0-1,0 3 1,1-5-7,0 0 0,0 0 0,0 0 0,0 1-1,0-1 1,0 0 0,0 0 0,0 0 0,0 0-1,0 0 1,0 0 0,0 0 0,0 0 0,0 0 0,0 1-1,0-1 1,0 0 0,0 0 0,0 0 0,0 0-1,0 0 1,0 0 0,0 0 0,0 0 0,0 0-1,1 1 1,-1-1 0,0 0 0,0 0 0,0 0 0,0 0-1,0 0 1,0 0 0,0 0 0,0 0 0,0 0-1,0 0 1,0 0 0,1 0 0,-1 0 0,0 0-1,0 0 1,0 0 0,0 0 0,0 0 0,0 0 0,0 0-1,0 0 1,0 0 0,1 0 0,-1 0 0,0 0-1,0 0 1,0 0 0,0 0 0,0 0 0,4 1 10,0 0 1,12-6 58,23-10 6,-35 13-223,1-1-1,0 1 1,0 0-1,0 0 1,0 0-1,0 1 1,0 0-1,0 0 1,0 0-1,1 0 1,-1 1 0,8 0-1,-9 0 26,50 0-1141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 2240,'-15'-15'720,"12"9"-448,3-6 128,0 9 811,0 0-230,0-9 1493,0 13-2477,0-1-1,0 1 0,0 0 0,0-1 0,0 1 1,0-1-1,0 1 0,0-1 0,-1 1 0,1-1 1,0 1-1,0-1 0,0 1 0,-1-1 0,1 1 0,0-1 1,0 1-1,-1-1 0,1 1 0,-1-1 0,1 1 1,0-1-1,-1 0 0,1 1 0,-1-1 0,1 0 1,-1 1-1,1-1 0,-1 0 0,1 0 0,-1 1 1,1-1-1,-1 0 0,1 0 0,-1 0 0,1 0 0,-1 0 1,0 0-1,1 0 0,-1 0 0,0 0 0,1 0 1,0 0-1,0 0 1,-1 0 0,1 0-1,0 0 1,0 0-1,0 0 1,0 0-1,0 0 1,0 0-1,0 0 1,0 0-1,-1 0 1,1 0-1,0 0 1,0 0 0,0 0-1,0 0 1,0 0-1,0 0 1,0 0-1,0 0 1,0 0-1,0 0 1,-1 0-1,1 0 1,0 0-1,0 1 1,0-1 0,0 0-1,0 0 1,0 0-1,0 0 1,0 0-1,0 0 1,0 0-1,0 0 1,0 0-1,0 0 1,0 0-1,0 1 1,0-1 0,0 0-1,0 0 1,0 0-1,0 0 1,0 0-1,0 0 1,0 0-1,0 0 1,0 1-1,0-1 1,0 0-1,0 0 1,0 0 0,0 0-1,0 1 10,0-1 0,0 1 0,0-1-1,0 1 1,0 0 0,0-1 0,0 1 0,0-1 0,0 1 0,0-1-1,0 1 1,1-1 0,-1 1 0,0-1 0,0 1 0,1-1-1,-1 1 1,0-1 0,1 1 0,-1-1 0,0 1 0,1-1-1,-1 0 1,1 1 0,-1-1 0,1 0 0,-1 1 0,1-1-1,-1 0 1,1 0 0,-1 0 0,1 1 0,-1-1 0,1 0 0,-1 0-1,1 0 1,-1 0 0,1 0 0,0 0 0,-1 0 0,2 0-1,-2 0-3,0 0 0,0 0-1,0 0 1,0 0-1,0 0 1,0 0 0,0 0-1,1 0 1,-1 0-1,0 0 1,0 0 0,0 0-1,0 0 1,0 0-1,0 0 1,0 0-1,0 0 1,0 0 0,1 0-1,-1 0 1,0 0-1,0 0 1,0 0 0,0 0-1,0 0 1,0 0-1,0 0 1,0 0 0,0 0-1,0 1 1,0-1-1,1 0 1,-1 0 0,0 0-1,0 0 1,0 0-1,0 0 1,0 0-1,0 0 1,0 0 0,0 0-1,0 1 1,0-1-1,0 0 1,0 0 0,0 0-1,0 0 1,0 0-1,0 0 1,0 0 0,0 0-1,0 1 1,0-1-1,0 0 1,0 0 0,0 0-1,0 15 218,0-15-102,0 0-5,0 0 0,3 0 112,-3 0-197,1 0 0,-1 0 0,1 0 0,-1 0 0,1 0 0,0 0 0,-1 0 0,1 0 0,-1 0 1,1 0-1,-1-1 0,1 1 0,-1 0 0,1 0 0,-1-1 0,1 1 0,-1 0 0,1-1 0,-1 1 0,1 0 0,-1-1 0,0 1 0,1-1 0,-1 1 0,0 0 0,1-1 0,-1 1 0,0-1 0,1 1 0,-1-1 1,0 1-1,0-1 0,0 1 0,0-1 0,1 0 0,-1 1 0,0-1 0,0 1 0,0-1 0,0 1 0,0-2 0,0 2-17,0 0 0,0 0-1,0 0 1,0 0 0,0 0 0,0-1 0,0 1 0,0 0-1,0 0 1,0 0 0,0 0 0,0 0 0,0 0 0,0 0-1,0 0 1,0-1 0,0 1 0,0 0 0,0 0-1,0 0 1,0 0 0,0 0 0,0 0 0,-1 0 0,1 0-1,0 0 1,0 0 0,0-1 0,0 1 0,0 0 0,0 0-1,0 0 1,0 0 0,0 0 0,0 0 0,0 0 0,0 0-1,-1 0 1,1 0 0,0 0 0,0 0 0,0 0-1,0 0 1,0 0 0,0 0 0,0 0 0,0 0 0,0 0-1,-1 0 1,1 0 0,0 0 0,0 0 0,0 0 0,0 0-1,0 0 1,0 0 0,-12 0 417,9 0-171,3 0-16,0-3-155,0-5-182,0 16-19,0-8 112,0 0 1,0 0-1,0 0 0,0 1 1,-1-1-1,1 0 1,0 0-1,0 0 1,0 0-1,0 0 1,0 0-1,0 0 0,0 0 1,0 0-1,0 1 1,0-1-1,1 0 1,-1 0-1,0 0 1,0 0-1,0 0 0,0 0 1,0 0-1,0 0 1,0 0-1,0 1 1,0-1-1,0 0 1,0 0-1,0 0 0,0 0 1,0 0-1,0 0 1,0 0-1,1 0 1,-1 0-1,0 0 1,0 0-1,0 0 0,0 0 1,0 0-1,0 0 1,0 0-1,0 0 1,0 0-1,1 0 1,-1 0-1,0 0 0,0 0 1,0 0-1,0 0 1,0 0-1,0 0 1,0 0-1,0 0 1,1 0-1,14 0-145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4896,'0'18'1824,"0"-18"-1440,-18 18-96,18 0 992,0-18-768,0 18 64,0-18-352,0 0 0,18 0-128,-18 0-1056,0 0 544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 1472,'-15'-15'475,"9"12"-283,-6 3 32,9 0 405,3 4-489,-1 0 1,1-1-1,-1 1 0,1-1 0,-1 1 1,-1 0-1,1-1 0,0 0 1,-1 1-1,1-1 0,-1 0 1,-4 6-1,4-5-52,-1-1-1,1 1 1,0 0 0,1 0 0,-1 1-1,1-1 1,0 0 0,0 0 0,0 1-1,1-1 1,-1 1 0,1-1 0,0 0-1,1 8 1,2 3 111,0-1 1,1 0-1,6 17 1,4 10 166,-11-31-302,2 8 79,9 21 0,-12-34-120,0 0-1,1 0 1,0 0-1,0-1 1,0 1-1,0-1 1,1 0 0,-1 0-1,5 4 1,22 10 158,-12-9-80,-1 2-19,8 5 55,-15-14-70,0 0 0,0 0 0,0-1 0,0-1 0,0 0 0,1 0 0,-1 0 0,16-4 0,-3 0 26,0-1 1,0-1 0,0-1 0,-1 0-1,-1-2 1,41-22 0,-32 14-24,62-37 105,-38 18-100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2560,'0'0'960,"0"0"-768,-18 18-32,18 0 832,0 0-576,0 17 608,0 1-576,0 36 736,0-1-672,-18 19 128,18-1-384,-18 1-32,18-19-128,-18 1 288,18-19-192,-17-17 32,17 0-128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3072,'-15'15'976,"9"-12"-587,2-3-312,1-1-12,0 1 0,1 0 0,-1 0 0,0 0 0,1 1 0,-1-1 0,1 1 0,-5 1 0,-11 10 281,0-6 283,-3 6-149,-9-6-16,6 5-224,10-8-210,13-3-32,-1 1 1,0-1-1,0 0 0,1 0 0,-1 1 0,0-1 0,1 1 0,-1-1 0,0 1 0,1 0 0,-1 0 0,1 0 0,-1 0 0,1 0 0,-1 0 0,1 0 1,0 0-1,0 0 0,-1 1 0,0 1 0,-4 15-212,0-10 129,6-7 83,-1-1-1,0 1 1,0 0-1,1 0 0,-1 0 1,0 0-1,1 0 1,-1 0-1,1 0 1,0 0-1,-1 0 0,1 0 1,0 0-1,-1 0 1,1 0-1,0 0 1,0 0-1,0 0 0,0 0 1,0 0-1,0 1 1,0-1-1,0 0 1,1 0-1,-1 0 0,1 1 1,11 16-20,5 13-104,-16-29 127,1 0 1,0 0-1,0 0 0,0 0 1,1 0-1,3 3 0,15 7 175,-18-9-128,0 1 0,-1 0 0,1 0 0,1 4 0,-3-6-1,-1-1-1,1 0 1,-1 0 0,0 0-1,1 0 1,-1 1 0,0-1-1,0 0 1,0 0-1,0 1 1,0-1 0,0 0-1,0 0 1,0 1 0,0-1-1,-1 0 1,1 0 0,-1 0-1,1 1 1,-1-1-1,1 0 1,-1 0 0,1 0-1,-1 0 1,0 0 0,0 0-1,1 0 1,-1 0 0,0 0-1,0 0 1,0-1-1,-1 2 1,0-1 115,-7 5 270,3-3-306,3-1-76,0 0 0,0-1 0,0 1 1,0-1-1,-1 0 0,1 0 1,0 0-1,-1-1 0,1 1 0,-1-1 1,1 0-1,-5 0 0,-4 0 9,-41-2 115,48 2-161,-1-1 0,1 0 0,0 0 1,0 0-1,1-1 0,-1 0 0,0 0 1,-7-4-1,8 3-190,-1 0 1,1-1-1,0 0 0,0 1 1,0-2-1,0 1 0,-5-9 1,-9-19-704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19 2976,'0'-15'971,"0"15"-965,0 0 0,0 0 1,0 0-1,0 0 1,0 0-1,0 0 1,0-1-1,0 1 1,0 0-1,0 0 1,0 0-1,0 0 0,0 0 1,0 0-1,0 0 1,0 0-1,0 0 1,0-1-1,0 1 1,0 0-1,0 0 1,0 0-1,0 0 0,0 0 1,0 0-1,0 0 1,0 0-1,-1 0 1,1 0-1,0 0 1,0-1-1,0 1 1,0 0-1,0 0 1,0 0-1,0 0 0,0 0 1,0 0-1,0 0 1,-1 0-1,1 0 1,0 0-1,0 0 1,0 0-1,0 0 1,0 0-1,0 0 0,0 0 1,0 0-1,0 0 1,-1 0-1,1 0 1,0 0-1,0 0 1,0 0-1,0 0 1,-2 0 10,-1 0 68,1 0 0,-1 0 0,1 0 0,-1 0 0,1 0 0,-1 1 0,1-1 0,-1 1 0,1 0 0,-1 0 0,1 0 0,0 0 0,-1 0 0,1 0 0,0 0 0,0 1 0,0-1 0,0 1 0,0 0 0,-3 3 0,-41 49 1533,21-21-1140,-23 23 221,16-2-356,22-36-249,-6 10 95,2 0 1,1 2-1,-15 48 0,18-46-79,-1-1-13,2 1-1,2 0 1,-4 34-1,11-64-95,-2 10 3,1 1-1,0 0 0,1 0 1,0 0-1,1-1 0,1 1 1,0 0-1,0-1 0,2 1 0,7 19 1,19 31 38,-29-59-246,1 0-1,0 1 1,0-2-1,1 1 1,-1 0-1,1 0 1,0-1-1,0 1 0,0-1 1,0 0-1,1 0 1,-1 0-1,1 0 1,0-1-1,0 0 1,6 4-1,26 12-1880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47 341 4064,'-21'83'1813,"20"-78"-1777,-3 10 107,0 1 0,2 0 0,-2 25 0,4-39-112,0 1 0,0 0 0,-1 0 1,1-1-1,-1 1 0,0 0 0,0-1 0,0 1 0,-1 3 0,1-6-22,1 1 0,0-1 0,-1 1 0,1 0 0,0-1 0,0 1 0,-1 0 0,1-1 0,0 1 0,0 0 0,0-1 0,0 1 0,0 0 0,0 0 0,0-1 0,0 1 0,0 0 0,0-1 0,0 1 0,0 0 0,0-1 0,1 1 0,-1 0 0,0-1 0,0 1 0,1 0 0,-1-1 0,1 1 0,-1-1 0,0 1 0,1 0 0,-1-1 0,1 1 0,-1-1 0,2 1 0,1 2 321,-3-20 17,-1 7-350,1 1 1,1 0-1,2-17 0,9-13-18,-6-9 197,6 9 27,-8 20 40,-3 12-94,1 0-1,-1 0 1,1 0-1,0 1 1,1-1 0,0 1-1,0-1 1,0 1-1,1 0 1,0 0 0,6-7-1,22-11 647,-18 12-469,-11 9-244,0 1 0,1-1 1,-1 1-1,0 0 1,1 0-1,-1 0 0,1 0 1,0 0-1,0 1 1,4-2-1,25-8 254,-20 7-260,-8 4-46,-1-1 0,0-1 0,0 1 0,1-1 0,-1 1 0,0-1 0,0 0 1,5-4-1,24-12 82</inkml:trace>
  <inkml:trace contextRef="#ctx0" brushRef="#br0" timeOffset="1">154 37 4640,'0'-18'1728,"0"18"-1344,0 0-96,18 0 96,0 0-256,0-18-32,18 18-64,-1 0-1600,19 18 864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2720,'0'0'891,"0"0"-545,0 0 1,0 0 576,0 0-198,2 0 160,-1 0-847,0 0 0,0 1-1,-1-1 1,1 0 0,0 0 0,-1 0 0,1 1-1,0-1 1,0 0 0,-1 1 0,1-1-1,-1 1 1,1-1 0,0 1 0,-1-1-1,1 1 1,-1-1 0,1 1 0,-1 0 0,1-1-1,-1 1 1,0 0 0,1-1 0,-1 1-1,0 0 1,1 0 0,-1 1-6,1-1 1,0 0-1,0 1 0,-1-1 0,1 0 1,0 0-1,0 0 0,0 1 1,0-1-1,0 0 0,0-1 0,0 1 1,2 1-1,3 1 29,1-1-1,-1 0 1,0 0 0,1-1 0,-1 0-1,1 0 1,-1-1 0,1 1-1,-1-1 1,1-1 0,-1 1-1,1-1 1,6-2 0,38-2 129,-24 4-86,37-6 0,-38 3 3,37 0-1,-62 4-103,9 0 52,0 0 0,0 0 0,-1-1-1,1-1 1,0 1 0,-1-1 0,1-1 0,12-5-1,-9 3 39,-9 3-57,0 0 0,0 0 1,0 1-1,0 0 0,1 0 0,-1 0 0,0 0 0,1 1 1,-1 0-1,7 0 0,-9 0-47,1 0 1,0 0-1,-1 0 0,1-1 1,0 1-1,-1-1 0,1 1 1,-1-1-1,1 0 0,-1 0 1,1 0-1,-1 0 0,1 0 1,-1-1-1,3-2 0,-4 4-45,-1-1-1,0 1 0,0 0 1,1-1-1,-1 1 0,0 0 0,1 0 1,-1-1-1,1 1 0,-1 0 1,0 0-1,1-1 0,-1 1 1,1 0-1,-1 0 0,1 0 1,-1 0-1,0 0 0,1 0 0,-1 0 1,1-1-1,-1 1 0,1 0 1,-1 1-1,1-1 0,0 0 1,4-1-638,-5 0 609,1 0 0,-1 0-1,0 1 1,1-1 0,-1 0-1,0 0 1,0 0 0,0 0-1,1 0 1,-1 0 0,0 1-1,0-1 1,-1-2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2304,'0'44'1051,"0"19"42,0-61-1015,0 0 1,0-1 0,0 1-1,-1 0 1,1 0-1,-1 0 1,1-1-1,-1 1 1,0 0 0,1-1-1,-1 1 1,-1 1-1,-6 12 597,7-10-514,0 0 0,1 0 0,-1 0 0,1 0 0,0 8 0,0-1 345,0-10-446,0 0 0,0 0 0,0 0 0,-1-1 0,1 1 0,0 0 0,-1 0 1,0-1-1,1 1 0,-1 0 0,0-1 0,-1 2 0,-5 12 417,4-1-229,3-12-229,-1 0-1,1-1 1,0 1 0,0 0-1,-1 0 1,1-1 0,-1 1-1,1 0 1,-1-1 0,0 1 0,0-1-1,0 1 1,1-1 0,-1 1-1,-1-1 1,1 0 0,0 1-1,0-1 1,0 0 0,-3 2-1,-3 0 61,1 0-1,0 1 1,0-1-1,0 2 1,1-1-1,-1 0 0,1 1 1,-6 6-1,-3 4 182,8-10-53,-1 1 0,0-1 1,-10 6-1,12-9-152,1 1 1,-1 0-1,1-1 0,0 2 1,0-1-1,0 0 0,0 1 1,1 0-1,0 0 0,0 0 1,-3 4-1,1 3 153,4-9-192,1-1 1,0 0-1,-1 1 0,1-1 1,-1 0-1,1 0 0,-1 0 1,0 0-1,0 0 0,1 1 0,-1-1 1,0 0-1,0-1 0,0 1 1,0 0-1,0 0 0,0 0 1,0 0-1,0-1 0,0 1 1,-1-1-1,1 1 0,0-1 1,0 1-1,-1-1 0,1 1 1,0-1-1,0 0 0,-1 0 1,1 0-1,0 0 0,-3 0 1,4 0 95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2400,'0'-15'779,"0"13"-582,6 4-96,9 4-46,-7-2 317,1-1 0,-1 1 0,0 0 0,15 11 0,67 42 1564,-50-29-1251,0 2 0,-1 1 1,47 53-1,-73-69-551,-1 0 0,0 2 0,-2-1 0,0 1 0,9 20 0,-14-24-30,0 1 0,0 0 0,-1 0 0,-1 0 1,-1 1-1,0-1 0,1 21 0,-4-15 13,0-1 0,-1 1 0,-1 0 0,-1-1 0,-1 0 0,-1 0 0,0 0 0,-1-1 0,-1 0 0,-1 0-1,0-1 1,-17 22 0,4-11 18,-1-2 0,-2-1-1,-45 36 1,22-30-52,24-17-65,-98 70-514,117-81 123,-1 0 0,0-1 0,0 1 0,0-1 0,-1 0-1,-7 1 1,-7 2-1159,0 7-2249,19-11 3531,1 0-1,-1-1 1,1 0 0,-1 1-1,1-1 1,-1 0 0,0 0-1,1 0 1,-3 0 0,4 0 188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90 3904,'-7'0'617,"5"0"-472,0 0 0,0 0 0,-1 0 0,1 0 0,0 0 1,0 0-1,0-1 0,0 1 0,0-1 0,-3 0 0,2-8 1071,3 9-1184,0 0 1,0 1-1,0-1 0,0 0 0,0 0 0,0 1 1,0-1-1,0 0 0,0 0 0,0 1 0,1-1 1,-1 0-1,0 0 0,0 1 0,0-1 0,0 0 1,0 0-1,1 0 0,-1 1 0,0-1 0,0 0 1,0 0-1,0 0 0,1 0 0,-1 1 0,8-4 371,-6 1-347,0 1-1,-1 0 1,2 0 0,-1 0-1,0 1 1,0-1-1,0 0 1,0 1-1,0-1 1,1 1 0,-1 0-1,4 0 1,146 0 1421,-27 0-981,-104-1-391,0-1-1,22-4 1,-23 2-59,-1 2 1,21-1-1,-26 2-119,-1 0-1,1-1 1,-1 0-1,15-5 1,-20 5 126,18-1 588,-23 3-528,1-1 1,0 1-1,0-1 0,0 0 0,-1 1 1,6-3-1,-8 2-162,0 0 1,0 1 0,0-1-1,0 0 1,0 1-1,0-1 1,-1 0 0,1 0-1,0 0 1,0 0-1,-1 0 1,1 0 0,-1 0-1,1 0 1,-1 0 0,1 0-1,-1 0 1,0 0-1,1 0 1,-1 0 0,0 0-1,0 0 1,0 0-1,0-1 1,0-1 0,0 0-4230,0 3 1164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4224,'0'0'1365,"3"0"-826,-1 0-469,0 0-1,1 0 1,-1 0 0,0 1 0,1-1-1,-1 1 1,0 0 0,0-1 0,1 1-1,-1 0 1,2 2 0,0-2 44,-1 1 0,0-1 1,0 1-1,0-1 0,1 0 0,-1-1 1,1 1-1,-1-1 0,0 1 0,1-1 1,4 0-1,3 0 168,-1 0 1,14 3 0,18 9 335,-20-9-273,-17-3-268,0 0-1,0 1 1,0 0 0,0 0-1,0 0 1,0 1-1,0 0 1,0 0 0,-1 0-1,1 0 1,5 5-1,26 22 532,-23-19-426,-9-8-152,-1 0 1,0 0-1,0 0 0,0 1 0,-1-1 1,1 1-1,-1 0 0,1-1 0,2 5 0,-5-6-20,1 0 0,-1 0 0,0 0 0,1 1 0,-1-1 0,0 0-1,0 0 1,0 0 0,0 1 0,0-1 0,0 0 0,0 0 0,-1 2-1,1 0 18,-1 0 0,0 0 0,-1-1 0,1 1 0,0 0 0,-1-1 0,-2 4 0,-6 8 168,2-2-22,-1-1 0,-1 0 0,1 0 1,-17 13-1,-25 15-93,34-23-111,-19 13-717,-15-2-2649,44-22 2785,0 0 0,0 1-1,-10 10 1,16-16 592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18 126 5056,'-18'-36'1888,"18"36"-1472,36-18-128,-18 0 832,0 18-672,18-35 192,17 35-384,1-18-256,-18 18 0,18 0 192,-1 0-96,1 0 32,-36 18-64,18-18-1664,-36 0 864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2304,'-36'53'864,"36"-53"-672,0 108-32,0-73 448,0 1-352,0 18 256,0 0-288,0-1 128,0-17-192,0 18 128,0-36-160,-18-18-2880,18 0 1504</inkml:trace>
  <inkml:trace contextRef="#ctx0" brushRef="#br0" timeOffset="1">1 287 4576,'0'-18'1664,"0"18"-1280,36-18-96,-1 18 2304,1 0-1472,36 0 160,-19 0-768,19 0-128,0 18-224,-1-36 256,-17 18-224,17-18-2208,1 18 1088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4896,'-35'0'1824,"35"0"-1440,-54 18-96,18 0 832,18 0-672,-35 35 672,17 1-640,-36 53 608,36-35-640,1 35-64,17-17-256,0 17 128,36 0-160,0-35 256,17-1-224,19-17-1376,-18-18 672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4320,'0'0'1392,"0"6"-848,0 30 794,0 45-68,0-65-1137,0-11-107,0-1 0,0 1 0,0-1 0,0 1 0,1-1-1,1 6 1,10 11 177,-8-13-144,-4-8-50,0 1 0,0-1 0,0 1-1,0-1 1,0 1 0,1-1 0,-1 1 0,0-1 0,0 1 0,1-1 0,-1 0 0,0 1-1,1-1 1,-1 1 0,1-1 0,-1 0 0,0 1 0,1-1 0,-1 0 0,1 1-1,-1-1 1,1 0 0,-1 0 0,1 0 0,-1 1 0,1-1 0,-1 0 0,1 0 0,-1 0-1,1 0 1,-1 0 0,1 0 0,-1 0 0,1 0 0,0 0 0,-1 0-4,1 0 1,-1 0-1,0 0 1,0 0-1,1 0 1,-1 0-1,0 0 1,0 0 0,1 0-1,-1 0 1,0 0-1,0-1 1,1 1-1,-1 0 1,0 0-1,0 0 1,0 0-1,1 0 1,-1-1-1,0 1 1,0 0 0,0 0-1,1 0 1,-1-1-1,0 1 1,1-2 14,1 1 0,-1-1 0,0 1 0,0-1 0,0 0 1,0 0-1,0 0 0,0 0 0,0 1 0,0-1 0,-1 0 0,1-4 1,1-33 312,-2 33-299,-1-5 16,1 7-23,-1 0 0,1 0 0,0 0 0,1 0 0,-1 0 0,1 0 0,-1 0 0,3-6 0,9-23 512,-9 20-377,-2 8-25,0 1 0,0-1 1,0 1-1,1 0 0,0 0 0,-1 0 1,2 0-1,3-6 0,0-1 126,-5 8-209,0 1 0,0-1 0,1 1 1,-1-1-1,1 1 0,0 0 0,-1-1 1,1 1-1,0 0 0,0 0 1,0 0-1,1 0 0,-1 1 0,0-1 1,4-1-1,27-3 234,3-6-176,0 6-91,-17 1-50,-12 2 17,1 1-1,0 0 1,0 1 0,10-1 0,-7 2-296,-1 0 0,0-1 0,0 0 0,0-1 1,0 0-1,19-7 0,-26 8-135,0 0 0,0 1-1,0-1 1,1 1 0,-1-1 0,0 1 0,5 1-1,1-1-1269,8 0-585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3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6240,'0'0'2304,"0"0"-1792,0-18-160,0 18 1312,0 0-992,18 0 0,0 0-416,18 0-448,0-17 96,17 17-832,-17 0 512,18-18-5440,-19 18 3232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0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3136,'-25'32'1496,"14"-16"-1131,-4-7 824,9 6-319,-6 3-54,6 0-363,4-14-420,0-1-1,0 1 1,0 1-1,1-1 0,-1 0 1,1 0-1,0 0 1,0 1-1,1-1 1,-1 8-1,1 75 150,0-83-178,0-1 1,1 1-1,-1 0 0,1-1 1,0 1-1,0-1 1,0 1-1,0-1 1,3 7-1,1 2 37,-4-9-29,0 0-1,0 0 1,0-1 0,0 1 0,0 0 0,0-1 0,0 1-1,1-1 1,-1 1 0,1-1 0,0 0 0,0 1 0,2 1-1,1 2 27,0 1-1,-1-1 0,1 1 0,-2 0 1,5 8-1,-5-9 17,-2-4-11,-1-1 1,1 1-1,-1 0 0,1 0 1,-1 0-1,0 0 1,0-1-1,1 1 0,-1 0 1,-1 0-1,1 0 1,0 0-1,0 0 0,-1-1 1,1 1-1,-1 0 1,1 0-1,-1-1 1,0 1-1,-1 3 0,0-3 7,1 1 1,-1-1-1,0 0 0,1 0 0,-1 0 0,0 0 0,0 0 1,0-1-1,-1 1 0,1-1 0,0 1 0,0-1 0,-1 0 1,-2 1-1,-10 2 117,13-3-144,-1-1 0,0 1-1,1-1 1,-1 1 0,1 0-1,-1 0 1,1 0 0,-1 1 0,1-1-1,0 0 1,0 1 0,0 0-1,-3 1 1,5-2-24,-16 12 84,16-12-91,-1-1-1,1 0 1,0 1-1,-1-1 1,1 0-1,-1 0 1,1 1-1,-1-1 1,0 0-1,1 0 1,-1 0-1,1 1 1,-1-1-1,1 0 1,-1 0-1,1 0 1,-1 0-1,1 0 1,-1 0-1,0 0 1,1 0-1,-1 0 1,1-1-1,-1 1 1,1 0-1,-1 0 1,1 0-1,-1-1 1,1 1-1,-1-1 1,-5-11-1246,5 12 1188,0-1 1,0 1-1,0 0 0,0-1 0,0 1 0,0 0 0,0 0 0,0-1 0,0 1 0,0 0 0,0 0 1,1 0-1,-3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2304,'-30'0'1397,"28"0"-447,2 0-289,0 0-176,0 3-176,0 1-143,0-2-126,0 0 0,0-1 1,0 1-1,0 0 0,0 0 0,0 0 0,0-1 0,-1 1 1,1 0-1,-1 0 0,1-1 0,-1 1 0,0 0 0,-1 2 0,-20 26 307,11 8-38,-27 53 618,3-7-142,7 14-210,20-65-419,3-10-135,0 1 1,2-1-1,1 1 0,1 32 1,0-52 2,1 0 0,1 0 1,-1 0-1,0 0 1,1 0-1,0 0 0,1 4 1,-1-6-7,1 0 0,-1 0 0,0 0 0,0 0-1,1 0 1,-1 0 0,1-1 0,0 1 0,0 0 0,-1-1 0,1 0 0,0 1 0,0-1 0,4 2 0,3 0 27,-1 1 0,1-2 0,-1 1 1,1-1-1,0-1 0,0 1 1,0-2-1,0 1 0,0-1 0,10-1 1,8 0-128,-6 1-685,0-1 0,0-2 0,0 0 0,21-6 0,10-7-1462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5216,'0'0'1952,"0"0"-1536,18 18-96,18 18 1088,-36-1-832,36 19 1120,0 0-992,-1 17 448,19 1-672,-36 17 512,-18 19-576,-18-1 288,-18 0-416,-35-17-1,17-19-191,-35 1-4703,17-37 2495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2496,'-15'0'784,"12"0"-464,0 0 37,-9 0 705,9 0-135,3 0 444,0 0-443,3 0-64,2-1-646,-2 1-114,-1 0 1,1 0-1,0 0 0,-1 0 1,1 0-1,-1 1 1,1-1-1,4 3 0,-1-1-11,0 1 0,1-1 0,-1 0 0,1 0 0,12 1 0,-1 0 0,1 2-13,6-1 5,21-8 38,-24 0-64,39 0-1,31 1-20,-8-8-12,0 8-21,16 0 17,-37-9 74,-41 10-25,35 1 1,-32 1 30,11 0 634,-36 3-624,0-3-113,0 1-1,0 0 1,0 0-1,-1-1 1,1 1-1,0 0 1,0-1-1,-1 1 0,1 0 1,-1-1-1,1 1 1,0-1-1,-1 1 1,1 0-1,-1-1 1,1 1-1,-1-1 1,1 0-1,-1 1 1,0-1-1,1 1 1,-1-1-1,0 0 1,1 1-1,-1-1 0,0 0 1,1 0-1,-1 1 1,0-1-1,1 0 1,-1 0-1,0 0 1,0 0-1,1 0 1,-2 0-1,-9 3-76,11-3 73,-1 0 1,1 1-1,-1-1 1,1 1-1,-1-1 1,1 0-1,0 1 1,-1-1-1,1 1 1,0-1-1,-1 1 1,1 0-1,0-1 1,0 1-1,0-1 1,-1 1-1,1 0 1,0-1-1,0 1 1,0-1-1,0 1 1,0 0-1,0-1 1,0 1-1,0 0 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948 56 2304,'-30'-15'752,"30"14"-730,-1 1-1,0-1 1,1 1-1,-1 0 1,0-1-1,0 1 1,1 0 0,-1-1-1,0 1 1,0 0-1,0 0 1,1-1 0,-1 1-1,0 0 1,0 0-1,0 0 1,0 0 0,1 0-1,-1 1 1,0-1-1,-1 0 1,-1 1 127,0-1 704,0-3-255,-6-4-344,-1 1 0,0 0 0,-11-5 0,21 11-252,-3-1-1,-1 0 0,1 0 0,0 1 0,-1-1 0,1 1 0,0-1 0,-1 1 0,1 0 0,-1 0 0,-3 1 0,-3 0-60,-7-1-5,13 0 90,-1 0 1,1 0 0,-1 0 0,1 0-1,-1 1 1,-5 1 0,-16 10 181,3-8-53,14-3-101,1 1 0,-1 0 0,1 0 0,0 1 1,-11 4-1,13-4-33,0 0 0,0 1 0,0 0 0,0 0 0,1 0 0,-1 1 0,1 0 1,0 0-1,1 0 0,-1 1 0,1-1 0,-4 8 0,0 3 20,2 0 0,-1 0 0,2 1 1,-4 19-1,3-7 53,2 0 1,-2 38 0,4 62 185,2-124-268,0 50 69,3 105 24,1-121-89,1 35 22,-11 42 63,12-20-21,-9-64-26,-1 0 0,-1 0 0,-11 38 0,14-63-30,-5 17 251,0 0-1,-2-1 1,0 1 0,-2-2-1,-15 25 1,19-34 54,-2-1 1,1 1-1,-21 20 0,25-29-246,0 0-1,0-1 0,0 0 0,0 0 1,-1 0-1,1 0 0,-1-1 0,1 0 1,-10 3-1,-3 2 141,13-4-161,-1-1 1,0 0-1,1 0 1,-1 0-1,0 0 0,0-1 1,0 0-1,0 0 1,-10 0-1,7-2-13,0 0-1,0-1 1,0 0-1,1-1 0,-12-5 1,19 8-47,-16-7-47,0-1 1,0 0 0,1-1-1,0 0 1,-23-22-1,31 24-291,0-1-1,1 1 1,-7-13-1,4 6-877,-9-19-172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2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2496,'-72'0'1883,"67"0"-1816,1 0 0,-1 0 0,0 1 0,1-1 1,-1 1-1,1 0 0,-1 1 0,1-1 0,-1 1 1,1 0-1,-5 2 0,2 0 33,-22 17 305,-2 2 202,1 3-1,-41 44 0,63-60-428,1 1 0,0 0 0,0 1 0,1 0 0,-7 20 0,5-13 50,-1 5-23,1 1 0,1 0-1,1 0 1,1 1 0,2-1 0,0 1 0,2 0-1,1 0 1,6 50 0,6-1-50,-9-44-55,-3-20-64,1-1 0,0 0 0,1 0 0,0 0 0,1 0 1,0 0-1,6 13 0,21 28 103,-26-45-122,0 1 0,0-1 1,1 0-1,0 0 0,0 0 1,1-1-1,-1 1 0,1-1 1,0-1-1,1 1 0,6 3 1,-6-4-98,-3-1-175,0-1-1,1 0 1,-1 1 0,0-2 0,8 3 0,-6-3-38,0 0-1,1 0 1,10-1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2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3488,'-15'0'1115,"15"0"-1108,0 0 1,0 0 0,0 0 0,0 0-1,0 0 1,0 0 0,-1 0 0,1 0-1,0 0 1,0 0 0,0 0 0,0 0-1,0 0 1,0 0 0,0 0 0,0 0 0,0 0-1,-1 0 1,1 0 0,0 0 0,0 0-1,0 0 1,0 0 0,0 0 0,0 0-1,0 0 1,0 0 0,0 0 0,0 0 0,0 0-1,-1 0 1,1 1 0,0-1 0,0 0-1,0 0 1,0 0 0,0 0 0,0 0-1,0 0 1,0 0 0,0 0 0,0 0-1,0 0 1,0 1 0,0-1 0,0 0 0,0 0-1,0 0 1,0 0 0,0 0 0,0 0-1,0 0 1,0 0 0,0 1 0,0-1-1,0 0 1,0 7 180,0-4 52,-1 1 1,1-1-1,0 0 1,0 1-1,1-1 1,-1 0-1,1 0 1,0 1 0,-1-1-1,1 0 1,1 0-1,-1 0 1,0 0-1,1 0 1,-1 0-1,1 0 1,4 4-1,-1-1-35,1 0-1,-2 1 0,1-1 1,-1 1-1,7 13 1,-7-12-131,0 0 1,0 0 0,1-1 0,0 1-1,13 12 1,11 13 85,-5-1-21,6-8-33,9 27 76,-6-18-1185,-30-27-480,-3 2-100,0-16-1303,0 5 865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340 287 2816,'-30'15'917,"30"-15"-893,-1 1-1,0-1 1,0 0-1,1 1 1,-1-1-1,0 0 0,0 0 1,1 1-1,-1-1 1,0 0-1,0 0 1,1 0-1,-1 0 1,-1 0-1,-1 0 18,1 0 27,1 0 0,0-1 1,0 1-1,0 0 1,0 1-1,0-1 0,0 0 1,0 0-1,-1 0 1,1 1-1,0-1 0,0 0 1,0 1-1,0-1 1,0 1-1,0-1 0,0 1 1,1 0-1,-1-1 1,0 1-1,0 0 0,0 0 1,1-1-1,-1 1 1,0 0-1,1 0 0,-1 0 1,0 0-1,1 0 1,-1 0-1,0 2 0,-14 15 1287,-2 3-150,2 0-655,2-2-166,0 0 0,-18 41 0,-16 45-3,5-13-90,11-23-253,26-60-107,1-1 1,-2 1-1,1-1 1,-13 14 0,15-19-844,3-3-315,0-3-1808,0-12 881</inkml:trace>
  <inkml:trace contextRef="#ctx0" brushRef="#br0" timeOffset="1">394 37 2560,'15'-30'832,"-15"30"-823,0-1 0,0 1 0,0 0 0,0-1 0,0 1 0,0 0 0,0 0 0,0 0 0,0-1 0,0 1 0,0 0 0,0 0 0,1-1 0,-1 1 0,0 0 0,0 0 0,0 0 0,0-1 0,1 1 0,-1 0 0,0 0 0,0 0 0,0 0 0,1 0 0,-1-1 0,0 1 0,0 0 0,1 0 0,-1 0 0,0 0 0,0 0 0,0 0 0,1 0 0,0 0 0,3 0 44,-1-1 81,-1 1 1,1 0-1,0 0 1,-1 0-1,1 1 1,0-1-1,-1 1 1,5 1 0,8 6 830,24 20 0,-31-21-771,-1 0 0,1 1 0,-1 0 0,-1 1 0,0 0 0,0 0 1,-1 0-1,8 18 0,-7-16-37,36 67 675,-27-53-518,-1 0-1,-1 1 1,-1 0-1,14 50 1,-20-43-69,0-1-1,1 46 1,-5 74 680,-2-113-552,0-18-249,-1-1 0,0 0 0,-2 1 0,0-1 0,-1 0 0,-2-1 0,0 1 0,0-1 0,-2 0 0,0 0 0,-21 31 0,12-25-86,-1-2 0,-1-1 0,-1 0 0,-1-1 0,0-2 0,-36 25 1,50-38-164,0-1 1,0-1-1,-1 1 1,1-1-1,-16 5 1,-19-2-1738,21-5 695,15-1 796,0 1 0,1-1 1,-1 1-1,1 1 0,-9 3 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 1152,'0'-15'363,"0"12"-214,0 3 86,0 0 469,0 0-134,0 0 108,0 3-220,0 298 2193,10-93-1820,-5-112-473,-2 95 133,-3-191-491,1 189 491,-5 355 532,-8-305-644,7-15 160,-13-12-89,6-67-84,6-8-105,-6-2-106,6-22-86,0-55-59,-3 60-68,9-65-315,0-14 101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1248,'15'-30'389,"-15"30"-386,0 0 0,0 0-1,0-1 1,0 1-1,0 0 1,0 0 0,0 0-1,0-1 1,1 1-1,-1 0 1,0 0 0,0 0-1,0-1 1,0 1 0,0 0-1,0 0 1,0 0-1,1 0 1,-1 0 0,0-1-1,0 1 1,0 0 0,0 0-1,1 0 1,-1 0-1,0 0 1,0 0 0,0 0-1,1-1 1,-1 1-1,0 0 1,0 0 0,0 0-1,1 0 1,-1 0 0,0 0-1,0 0 1,0 0-1,1 0 1,-1 0 0,0 0-1,0 0 1,1 0 0,-1 1-1,0-1 1,0 0-1,0 0 1,1 0 0,-1 0-1,0 0 1,0 0 0,0 0-1,0 1 1,1-1-1,-1 0 1,0 0 0,84 51 375,5-12 198,-63-25-375,-10-6-65,-1 0 1,1-1-1,21 6 1,-22-8-22,15 3 138,0 0 0,41 4 1,34-6 306,20 6-203,0-9-116,21 0-56,12 9-25,136-8-11,-9-2-74,-184 2-85,263 7-28,482-11 294,-846 0-256,316-3 59,-210 0-51,134-3 0,-14 11 9,-100-1-2,486-1 68,-46 0 10,-161 9-77,51-6-107,21 10 5,-60-2 7,-274-12 55,147 5 0,169 16 61,-165-16-6,-150-5-14,330 16 58,-24 12-59,-2-10-103,31 2 62,-16 8 201,-40-10-64,30-5-80,-33-9-37,22 6 47,399-8 83,-487-5-90,7 4-24,539 63-22,-667-42-154,-31 8 48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1664,'-30'0'528,"30"0"-520,-1 0 0,1-1-1,0 1 1,-1 0 0,1 0 0,0 0-1,-1 0 1,1 0 0,0 0 0,-1 1 0,1-1-1,-1 0 1,1 0 0,0 0 0,-1 0 0,1 0-1,0 0 1,-1 1 0,1-1 0,0 0 0,0 0-1,-1 1 1,1-1 0,0 0 0,-1 1 0,-11 11 216,9-9 405,3-3-208,2 0-402,0 0-1,0 0 1,0 0-1,-1 0 1,1 1-1,0-1 1,0 1-1,0 0 1,-1-1-1,1 1 1,0 0-1,-1 0 1,1 0-1,-1 0 1,3 2-1,5 3-36,-2-2 44,1 0 1,-1-1-1,1 0 1,-1 0 0,15 2-1,26 9 161,-6 3-243,71 17 0,-108-33 109,-1-1 0,0 1 0,1 1 0,-1-1 0,0 1 0,7 3 0,-9-3 77,1 0 0,-1 1 1,1-1-1,-1 1 0,0-1 1,0 1-1,2 4 0,-2-5-8,0 1-1,0 0 0,0 0 1,-1 0-1,1 1 0,-1-1 1,0 0-1,0 0 0,0 1 1,-1-1-1,1 1 0,0 5 1,-2-6-49,1 1 1,-1-1-1,0 1 1,0-1-1,0 0 1,-1 1-1,1-1 1,-1 0 0,1 0-1,-1 0 1,0 0-1,-3 3 1,-11 13 537,-31 29 0,27-28-393,-13 10 167,-57 43 1,84-69-411,4-2 18,-1 0 0,0 0 0,0 0 0,0 0 0,0 0 0,0-1 0,0 1-1,-1-1 1,1 0 0,0 0 0,-1 0 0,1 0 0,-1-1 0,-5 1 0,-9-1 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1824,'0'0'587,"3"3"-353,9 9 76,-9-9 676,0 0-138,11 12 352,-7-7-818,0 0 0,0 0 0,1-1-1,17 12 1,14 2 285,-29-14-598,-4-2-35,0-1 1,0 0-1,1 0 0,12 5 0,10-3 46,-14 1-42,-13-6-27,-1 0 1,1 0-1,0 0 1,-1-1-1,1 1 1,0 0-1,-1-1 0,1 1 1,0-1-1,0 0 1,-1 0-1,3 1 1,-3-1-3,0 0 0,0 0 0,-1 0 0,1 0 0,0 0 0,0 0 1,0 0-1,0 0 0,-1 1 0,1-1 0,0 0 0,0 1 0,0-1 0,-1 1 0,1-1 1,0 1-1,-1-1 0,1 1 0,0-1 0,-1 1 0,1-1 0,-1 1 0,1 0 1,0 0-1,-1 0-1,0 0 0,1-1 0,-1 1 1,1-1-1,-1 1 0,1-1 1,-1 1-1,1-1 0,-1 0 0,1 1 1,-1-1-1,1 1 0,-1-1 1,1 0-1,-1 0 0,1 1 0,0-1 1,-1 0-1,1 0 0,0 0 1,-1 0-1,1 1 0,1-1 0,1 0 56,-6 3-58,-9 8-118,9-8-235,3-3-896,0 0-159,0-3-1542,0-11 896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0 224,'-13'14'85,"24"-8"299,-6 4 1136,9-1-266,5 18 196,-5-7-602,21 42 0,-19-32-389,28 44 325,-30-43-470,-1 1 1,-1 1 0,12 59-1,-18-35 4,-4-29-172,0-8-60,0-7-11,-1-1-1,0 1 1,-1 13-1,-3-10 83,1 0 0,-2-1-1,-8 25 1,-27 54 363,28-71-432,-1 1-1,-1-2 1,0 0-1,-2 0 1,-1-2 0,-19 22-1,-42 26 249,9-3-106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3328,'0'0'1216,"0"0"-928,0 0-96,-18 18 1376,18 0-896,-18 0 864,-18-1-896,0 19 0,18 0-352,-17 0 0,17 0-160,-18-1-64,18 1-32,0-18-32,18 0 0,-18 0-1216,18-18 672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1472,'0'0'475,"0"0"-283,0 0 32,0 0 405,0 0-90,0 0 250,0 0-170,0 0 228,3 0-249,12 0 634,-15 8-1019,0 82 619,0 166 235,-10-86-456,2-18 90,8 158 1165,0-307-1844,2 17 120,-2-19-120,0-1 0,0 1 0,0-1 0,0 1 0,1-1 0,-1 1 0,0-1-1,1 1 1,-1-1 0,0 1 0,1-1 0,-1 0 0,0 1 0,1-1 0,-1 1 0,1-1-1,-1 0 1,1 0 0,-1 1 0,1-1 0,-1 0 0,1 0 0,-1 1 0,1-1 0,-1 0-1,1 0 1,-1 0 0,1 0 0,-1 0 0,2 0 0,-2 0-17,0 0 1,0 0-1,0 0 1,0 0-1,0 0 0,0 0 1,0 0-1,1 0 1,-1 0-1,0 0 1,0 0-1,0 0 0,0 0 1,0 0-1,0 0 1,0 0-1,0 0 1,0 0-1,1 0 0,-1 0 1,0 0-1,0 0 1,0 0-1,0 0 1,0 0-1,0 0 0,0 0 1,0 0-1,0 0 1,0 0-1,1 0 1,-1 0-1,0-1 0,0 1 1,0 0-1,0 0 1,0 0-1,0 0 1,0 0-1,0 0 0,0 0 1,0 0-1,0 0 1,0-1-1,0 1 1,0 0-1,0 0 0,0 0 1,0 0-1,0 0 1,0 0-1,0 0 1,0 0-1,0-1 0,0 1 1,0 0-1,0-54-3253,0 22 1558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2080,'-15'0'667,"12"0"-411,0 0 42,-5 0 531,16 0-175,-5 0-9,-6 0-197,-9 0 75,12 0-517,0 0 1,0 0-1,0 0 0,0 0 1,-1 0-1,1 0 1,0 0-1,0 0 1,0 0-1,0 0 0,-1 1 1,1-1-1,0 0 1,0 0-1,0 0 1,0 0-1,0 0 0,0 0 1,-1 0-1,1 0 1,0 0-1,0 1 0,0-1 1,0 0-1,0 0 1,0 0-1,0 0 1,0 0-1,0 0 0,0 1 1,-1-1-1,1 0 1,0 0-1,0 0 0,0 0 1,0 1-1,0-1 1,0 0-1,0 0 1,0 0-1,0 0 0,0 0 1,0 1-1,0-1 1,1 0-1,-1 0 1,0 0-1,0 0 0,0 0 1,0 1-1,0-1 1,0 0-1,0 0 0,1 91 1079,-5 155 134,-8-124-872,6 4-107,-5-4 64,5-12-117,0-53-84,-3 83 135,9 185 247,0-317-1066,0-16-731,0 5 11,0 3-1030,0 0 742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2816,'0'-15'917,"0"12"-565,0 0-42,0-5 428,0 16-117,0-8-607,0 0 0,0 1-1,-1-1 1,1 0 0,0 0-1,0 0 1,0 0 0,0 0-1,0 0 1,0 0 0,0 0-1,0 0 1,0 1 0,0-1-1,0 0 1,0 0 0,0 0-1,0 0 1,1 0 0,-1 0-1,0 0 1,0 0 0,0 0-1,0 1 1,0-1 0,0 0-1,0 0 1,0 0 0,0 0-1,0 0 1,0 0 0,0 0-1,0 0 1,0 0 0,1 0-1,-1 0 1,0 0 0,0 0-1,0 0 1,0 0 0,0 0-1,0 0 1,0 0 0,0 1-1,0-1 1,1 0 0,-1 0-1,0 0 1,0 0 0,0-1-1,0 1 1,0 0-1,0 0 1,0 0 0,0 0-1,1 0 1,11 0 498,-12 0-505,0 0 0,0 0 0,0 0 0,0 0 0,0 0 0,0 0 0,0 0 0,0 0 0,0 0 0,1 0 0,-1 0 0,0 0 0,0 0 0,0 0 0,0 0 0,0 0 0,0 0 0,0 0 0,0 0 0,0 0 0,1 0 1,-1 0-1,0 0 0,0 0 0,0 0 0,0 0 0,0 1 0,0-1 0,0 0 0,0 0 0,0 0 0,0 0 0,0 0 0,0 0 0,1 0 0,-1 0 0,0 0 0,0 0 0,0 0 0,0 1 0,0-1 0,0 0 0,0 0 0,0 0 0,0 0 0,0 0 0,0 0 0,0 0 0,0 0 0,0 1 0,0-1 0,0 0 0,0 0 0,0 0 0,0 0 0,0 0 0,0 30 313,-1-30-319,1 0 1,0 0-1,0 0 1,0 0-1,0 1 1,0-1-1,0 0 0,0 0 1,0 0-1,0 0 1,0 0-1,0 0 0,0 0 1,0 0-1,0 1 1,0-1-1,0 0 0,0 0 1,0 0-1,0 0 1,0 0-1,1 0 0,-1 0 1,0 0-1,0 0 1,0 0-1,0 1 0,0-1 1,0 0-1,0 0 1,0 0-1,0 0 0,0 0 1,0 0-1,0 0 1,0 0-1,1 0 0,-1 0 1,0 0-1,0 0 1,0 0-1,0 0 0,0 0 1,0 0-1,0 0 1,0 0-1,1 0 0,-1 0 1,0 0-1,0 0 1,0 0-1,0 0 0,0 0 1,0 0-1,0 0 1,1 0-1,0 0 21,1 0 1,-1 0-1,1 1 0,0-1 1,-1 0-1,1 1 0,0 0 1,-1-1-1,1 1 0,2 1 1,-3-1-12,-1-1 0,1 1 0,0-1 0,0 0 0,0 1 0,-1-1 0,1 0 0,0 1 0,0-1 0,0 0 0,0 0 1,0 0-1,1 0 0,0 0 14,-1-1 0,1 1 1,0-1-1,-1 0 1,1 0-1,-1 0 0,0 0 1,1 0-1,-1 0 1,0 0-1,1 0 0,0-2 1,10-9-58,-9 6-6,-3 4 47,1 1-1,-1-1 1,0 0 0,1 0-1,-1 0 1,1 1-1,0-1 1,0 0-1,1-2 1,2-5 11,-4 9-22,0-1 0,0 1 1,0 0-1,-1 0 0,1-1 0,0 1 0,0 0 0,0 0 0,0 0 1,-1-1-1,1 1 0,0 0 0,0 0 0,-1 0 0,1 0 0,0 0 1,0-1-1,-1 1 0,1 0 0,0 0 0,0 0 0,-1 0 0,1 0 1,0 0-1,0 0 0,-1 0 0,1 0 0,0 0 0,-1 0 0,1 0 1,0 0-1,0 0 0,-1 0 0,-5-3-51,6 3 52,-9-7 10,4 10 10,1 1-25,-8 2-85,6 6 1,0-8 14,5-4 72,1 0 0,-1 1 1,1-1-1,0 0 1,-1 0-1,1 0 1,-1 0-1,1 1 1,0-1-1,-1 0 0,1 0 1,0 1-1,-1-1 1,1 0-1,0 1 1,0-1-1,-1 0 0,1 1 1,0-1-1,0 0 1,-1 1-1,1-1 1,0 1-1,0-1 1,0 0-1,0 1 0,0-1 1,0 1-1,-1-1 1,1 1-1,0-1 1,0 0-1,0 1 0,1-1 1,-1 1-1,0-1 1,0 1-1,0-1 1,0 0-1,0 1 1,0-1-1,1 1 0,-1-1 1,0 0-1,0 1 1,0-1-1,1 0 1,-1 1-1,12 14-135,-6-12 91,-4-3 70,0 1 0,0-1 0,0 0 0,0 1 0,0 0-1,-1-1 1,1 1 0,0 0 0,0 0 0,2 2 0,6 3 4,8 0-58,-8 0 10,-9-5 13,1 0-1,-1 0 0,1 0 1,0 0-1,0-1 0,-1 1 1,1 0-1,0-1 0,0 1 1,4 0-1,-3-1-27,0 0 122,12 0-261,-15 6 117,0 38 99,-3 106-133,0-127 38,0-2-27,0 24 0,9 59-40,-12 1 148,12-10 38,-12-17 47,0 23 50,5-70-43,-1 0-1,-1 0 0,-9 37 1,-16 102 666,23-131-667,-1 14 6,-1-26-61,5-20-49,0 0 0,1 0 0,0 0 1,-1 13-1,2 33-168,0-51 152,0 0 0,0-1-1,0 1 1,0 0 0,1-1 0,-1 1 0,0 0-1,1-1 1,0 2 0,14 15-2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3232,'0'-15'1035,"0"15"-1028,0 0 0,0-1 1,0 1-1,0 0 0,0 0 1,0 0-1,0 0 1,0 0-1,0 0 0,0 0 1,0 0-1,0 0 1,0-1-1,0 1 0,0 0 1,0 0-1,0 0 1,0 0-1,0 0 0,0 0 1,0 0-1,0 0 1,0 0-1,1-1 0,-1 1 1,0 0-1,0 0 0,0 0 1,0 0-1,0 0 1,0 0-1,0 0 0,0 0 1,0 0-1,0 0 1,0 0-1,0 0 0,1 0 1,-1 0-1,0 0 1,0 0-1,0 0 0,0 0 1,0 0-1,0 0 1,0 0-1,0 0 0,1 0 1,-1 0-1,0 0 0,0 0 1,0 0-1,0 0 1,0 0-1,0 0 0,0 0 1,1 0 0,-1 0 0,0 0 0,0 0 0,0 0 0,1 0 0,-1 0 0,0 0 0,0 1 1,1-1-1,-1 0 0,0 0 0,0 0 0,1 0 0,-1 0 0,0 0 0,0-1 0,0 1 0,1 0 0,-1 0 0,0 0 0,0 0 0,0 0 1,1 0-1,-1 0 0,0 0 0,0 0 0,0-1 0,1 1 0,-1 0 0,0 0 0,0 0 0,0 0 0,0-1 0,1 1 0,-1 0 0,0 0 1,0 0-1,0 0 0,0-1 0,0 1 0,0 0 0,0 0 0,0-1 0,0 1 0,0 0 0,0 0 0,1-1 0,-10-9 533,6 7 24,3 6 459,1-3-999,-1 1 0,0 0-1,0-1 1,0 1 0,0-1 0,0 1-1,-1-1 1,1 1 0,0-1 0,0 1-1,0 0 1,0-1 0,-1 1 0,1-1 0,0 1-1,0-1 1,-1 1 0,1-1 0,0 0-1,-1 1 1,1-1 0,-1 1 0,1-1-1,0 0 1,-1 1 0,1-1 0,-1 0-1,1 1 1,-1-1 0,1 0 0,-1 0-1,1 0 1,-1 1 0,0-1 0,1 0 0,-1 0-1,1 0 1,-1 0 0,1 0 0,-1 0-1,0 0 1,0 0-22,1 0-1,0 0 0,0 0 1,0 0-1,0 0 1,0 0-1,0 0 1,0 0-1,0 0 0,0 0 1,-1 0-1,1 0 1,0 0-1,0 0 1,0 0-1,0 0 0,0 0 1,0 0-1,0 0 1,0 0-1,0 0 1,-1 0-1,1 0 0,0 0 1,0 0-1,0 0 1,0 0-1,0 0 1,0 0-1,0 0 0,0 0 1,0 0-1,0 0 1,0 1-1,0-1 1,0 0-1,-1 0 1,1 0-1,0 0 0,0 0 1,0 0-1,0 0 1,0 0-1,0 0 1,0 1-1,0-1 0,0 0 1,0 0-1,0 0 1,0 0-1,0 0 1,0 0-1,0 0 0,0 0 1,0 0-1,1 1 1,-1 32-62,-1-32 59,1-1-1,0 1 1,0 0 0,0 0-1,0 0 1,1 0-1,-1 0 1,0 0 0,0 0-1,1 0 1,-1 0 0,0 0-1,2 1 1,-2-1-1,1-1 1,-1 0-1,1 1 0,-1-1 1,1 0-1,-1 0 0,1 0 1,-1 0-1,1 1 1,-1-1-1,1 0 0,0 0 1,-1 0-1,1 0 1,-1 0-1,1 0 0,0-1 1,-1 1-1,1 0 0,-1 0 1,1 0-1,-1 0 1,1-1-1,-1 1 0,1-1 1,17-10-70,-12 8 74,-5 3-37,-1-1 1,1 1-1,0 0 0,0-1 1,-1 1-1,1 0 0,0-1 1,-1 1-1,1-1 0,-1 1 1,1-1-1,0 0 1,-1 1-1,1-1 0,-1 1 1,0-1-1,1 0 0,-1 1 1,1-1-1,-1 0 1,0-1-1,3-3-197,-2 3 178,0 1 1,0 0-1,0-1 0,0 1 0,0 0 0,0 0 0,0 0 0,1 0 0,-1 0 0,0 0 0,1 0 0,-1 0 0,3 0 0,-4 1 24,1-1-1,0 1 0,0 0 1,-1-1-1,1 1 1,0 0-1,0-1 1,-1 1-1,1-1 0,0 1 1,-1-1-1,1 0 1,-1 1-1,1-1 1,-1 1-1,1-1 0,-1 0 1,1 0-1,-1 1 1,0-1-1,1 0 1,-1 0-1,0 1 1,1-1-1,-1 0 0,0-1 1,0-1-90,-3 3 81,2 0 37,1 0-1,-1 0 1,0 0-1,0 0 1,1 1 0,-1-1-1,0 0 1,0 0-1,1 1 1,-1-1-1,0 0 1,1 1 0,-1-1-1,1 1 1,-1-1-1,0 1 1,1-1-1,-1 1 1,1-1-1,-1 1 1,1-1 0,-1 2-1,1-2-2,-1 1-1,1 0 1,-1-1-1,1 1 1,-1-1-1,1 1 1,-1-1-1,1 1 1,-1-1-1,1 1 1,-1-1-1,0 1 1,1-1-1,-1 0 1,0 1-1,1-1 1,-1 0-1,0 0 1,0 0-1,1 1 1,-1-1-1,-1 0 1,2 0 2,0 0 1,-1 0-1,1 0 1,0 0-1,0 0 1,-1 0-1,1 0 1,0 0-1,0 0 1,-1 0-1,1 0 1,0 1 0,0-1-1,0 0 1,-1 0-1,1 0 1,0 0-1,0 1 1,0-1-1,0 0 1,-1 0-1,1 0 1,0 1 0,0-1-1,0 0 1,0 0-1,0 1 1,0-1-1,-1 0 1,1 0-1,0 0 1,0 1-1,0-1 1,0 1-1,-12 23 92,12-24-84,-1 1 0,1 0 0,-1 0 0,1 0 0,-1 0 0,1-1 0,0 1 0,-1 0-1,1 0 1,0 0 0,0 0 0,0 0 0,0 0 0,0 0 0,0 0 0,0 0 0,0 0 0,0 0 0,0 1 0,1 2 19,-1 1 16,0-2-45,0-1 0,-1 0 0,1 0 1,1 0-1,-1 1 0,0-1 0,0 0 0,1 0 1,-1 0-1,2 4 0,6-1 86,-3-1 16,-3 11-94,-2 143 933,-1-128-209,-7 40 0,4-42-196,-1 41-1,5 283 1025,0-345-1516,1 1 0,0-1 0,0 1-1,0-1 1,5 15 0,-1-4 2,-2-4-25,2 9 45,-5-23-72,0 1-1,0-1 1,0 1-1,0-1 1,1 1-1,-1 0 1,0-1-1,0 1 1,1-1-1,-1 1 1,0-1-1,1 0 1,-1 1-1,0-1 1,1 1-1,-1-1 1,1 0-1,-1 1 0,1-1 1,-1 0-1,1 1 1,-1-1-1,1 0 1,-1 0-1,1 0 1,0 1-1,-1-1 5,0 0-1,0 0 1,0 0 0,0 0-1,0 0 1,1 0-1,-1 0 1,0 0-1,0 0 1,0 0 0,0 0-1,0 0 1,0 0-1,0 0 1,0 0-1,0 0 1,0 0 0,0 0-1,0 0 1,1 0-1,-1 0 1,0 0-1,0 0 1,0 0 0,0 0-1,0 0 1,0 0-1,0 0 1,0 0-1,0 0 1,0 0 0,0 0-1,0 0 1,0 0-1,0 0 1,1 0-1,-1 0 1,0 0 0,0 0-1,0 0 1,0 0-1,0-1 1,0 1-1,0 0 1,0 0 0,0 0-1,0 0 1,0 0-1,0 0 1,0 0-1,0 0 1,0 0 0,0 0-1,0 0 1,0 0-1,0-1 1,0 1-1,0 0 1,0 0 0,0 0-1,0 0 1,0 0-1,0 0 1,0 0-1,0 0 1,0 0 0,0 0-1,0 0 1,-1 0-1,1-1-64,0 1-1,0-1 0,0 1 1,0-1-1,0 1 1,0 0-1,0-1 0,0 1 1,0-1-1,0 1 0,0-1 1,0 1-1,0 0 1,0-1-1,0 1 0,0-1 1,0 1-1,0 0 0,0-1 1,1 1-1,-1-1 1,0 1-1,0 0 0,1-1 1,-1 1-1,0 0 1,0-1-1,1 1 0,-1 0 1,0-1-1,1 1 0,14-15-3038,3-3 944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38 3488,'0'0'1115,"-3"0"-673,-9 0-10,9 0 645,3 0-314,0 0-123,-3 0-336,-30 0-368,32 0 64,0-1-1,0 1 1,0 0 0,0 0-1,0 1 1,0-1-1,0 0 1,0 0 0,0 0-1,0 1 1,1-1 0,-1 0-1,-2 2 1,-3 10 0,6-12-21,-1 0 1,0 1 0,0-1 0,1 0-1,-1 1 1,0-1 0,0 0 0,1 0-1,-1 0 1,0 1 0,0-1 0,1 0-1,-1 0 1,-1 0 0,14 0 9,-6-3 22,9-9-54,-13 11 40,-1 0 0,1 1-1,-1 0 1,1-1 0,0 1 0,-1 0 0,1 0 0,-1 0-1,3 0 1,-4 0 3,0 0 1,1 0 0,0 0 1,-1 0-1,1 0 0,-1 0 0,1 0 0,0 0 0,-1 0 1,1 0-1,-1 0 0,1 0 0,-1 0 0,1 0 0,0 0 0,-1 0 1,1-1-1,-1 1 0,1 0 0,-1 0 0,1-1 0,-1 1 1,1 0-1,-1-1 0,1 1 0,-1-1 0,0 1 0,1 0 1,-1-1-1,1 1 0,-1-1 0,0 1 0,0-1 0,1 1 1,-1-1-1,0 0 0,0 1 0,1-1 0,-1 1 0,0-1 0,0 1 1,0-1-1,0 0 0,0 1 0,0-1 0,0 0 0,-3-5 21,-9-6-65,11 11 40,1 1 0,-1 0 0,1-1 0,-1 1 0,1 0 0,-1-1 0,0 1 1,1 0-1,-1 0 0,0-1 0,1 1 0,-1 0 0,0 0 0,1 0 0,-1 0 0,0 0 0,1 0 0,-1 0 0,0 0 0,1 0 0,-1 0 0,0 1 0,1-1 0,-1 0 0,1 0 0,-1 0 1,0 1-1,1-1 0,-1 0 0,0 1 0,0 0-7,-4 3 31,-1 0 1,1 0 0,1 1-1,-6 5 1,7-7-40,0 0-94,3-3 59,3 3 202,9 9-58,-9-9-123,0-3-5,12 3 21,0 8 58,-12-8 65,-3 0 229,0 373 896,3-292-1147,3-37-36,-2-16 33,1 34 1,-6-35-35,1-14 19,0 0 1,4 29-1,3-22-5,-5-20-31,-1 0 1,0 1 0,0-1-1,0 1 1,-1-1 0,1 1-1,0 6 1,-1 4-128,0-13 80,0-1 1,0 0-1,0 0 1,0 0-1,-1 0 1,1 0-1,0 0 1,0 0-1,0 0 1,0 0-1,0 1 1,0-1-1,0 0 1,0 0-1,0 0 1,0 0-1,1 0 0,-1 0 1,0 0-1,0 0 1,0 1-1,0-1 1,0 0-1,0 0 1,0 0-1,0 0 1,0 0-1,0 0 1,0 0-1,0 0 1,0 0-1,0 0 0,0 0 1,0 0-1,1 0 1,-1 1-1,0-1 1,0 0-1,0 0 1,0 0-1,0 0 1,0 0-1,0 0 1,0 0-1,0 0 1,1 0-1,-1 0 0,0 0 1,0 0-1,0 0 1,0 0-1,0 0 1,0 0-1,0 0 1,0 0-1,1-1 1,-1 2-66,1-1 1,-1 0-1,1 0 0,0 0 1,-1 0-1,1-1 1,-1 1-1,1 0 1,0 0-1,-1 0 0,1 0 1,-1 0-1,1-1 1,-1 1-1,1 0 0,-1-1 1,1 1-1,-1 0 1,1-1-1,-1 1 1,1 0-1,-1-1 0,0 1 1,1-1-1,-1 1 1,0-1-1,1 1 1,-1-1-1,0 1 0,0-1 1,1 1-1,-1-1 1,0 0-1,0 1 1,0-1-1,0 1 0,0-1 1,0 1-1,0-1 1,0 0-1,0 1 0,0-1 1,0 1-1,0-1 1,0 0-1,0-17-1732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72 2240,'0'-14'720,"-3"8"-448,-9-6 80,9 9 645,3 3-197,0 0 171,-3-3-299,-9-9 0,6 9-278,1 3-274,0-1-36,0 1 0,0 0 1,0 0-1,1 0 0,-1 1 0,-9 2 1,14-3-89,0 1 0,-1 0 0,1 0 0,0-1 0,-1 1 0,1 0 0,0-1 0,0 1 1,-1 0-1,1 0 0,0 0 0,0-1 0,0 1 0,0 1 0,0-2 4,0 0-1,0 0 0,0 0 1,0 0-1,0 0 1,0 0-1,0 0 1,0 1-1,0-1 0,0 0 1,0 0-1,0 0 1,0 0-1,0 0 1,0 0-1,0 0 1,0 0-1,0 0 0,0 1 1,0-1-1,0 0 1,0 0-1,0 0 1,0 0-1,1 0 0,-1 0 1,0 0-1,0 0 1,0 0-1,0 0 1,0 0-1,0 1 1,0-1-1,0 0 0,0 0 1,0 0-1,0 0 1,0 0-1,1 0 1,-1 0-1,0 0 0,0 0 1,0 0-1,0 0 1,0 0-1,0 0 1,0 0-1,0 0 1,1 0-1,-1 0 0,0 0 1,0 0-1,0 0 1,0 0-1,0 0 1,0 0-1,51 0-90,-49 0 83,0 0 0,-1-1 1,1 1-1,0 0 0,0-1 0,-1 1 0,1-1 0,0 0 0,0 1 0,-1-1 0,1 0 0,1-1 0,12-5-75,-11 6 68,0 0 0,0 0 0,0 1 0,7 0 0,-11 0 14,0 0 1,0 0-1,0 0 1,0 0-1,0 0 1,1 0-1,-1 0 0,0 1 1,0-1-1,0 0 1,0 0-1,0 0 0,1 0 1,-1 0-1,0 0 1,0 0-1,0 0 0,0 0 1,0 0-1,1 0 1,-1 0-1,0 0 0,0 0 1,0 0-1,0 0 1,1-1-1,-1 1 0,0 0 1,0 0-1,0 0 1,0 0-1,0 0 1,0 0-1,1 0 0,-1 0 1,0 0-1,0-1 1,0 1-1,0 0 0,0 0 1,0 0-1,0 0 1,0 0-1,0-1 0,0 1 1,0 0-1,1 0 1,-1 0-1,0 0 0,0 0 1,0-1-1,0 1 1,0 0-1,0-12-20,0 9-49,-3 3 33,-7 0 21,5-1-14,1 1-1,-1 0 1,0 1-1,0-1 0,1 1 1,-7 2-1,9-3 26,1 1-1,0-1 1,0 1-1,0-1 1,0 1-1,0 0 1,0 0-1,0 0 1,0 0-1,0 0 1,0 0-1,0 0 1,0 0-1,0 0 1,1 0-1,-1 0 1,1 0-1,-1 1 1,1-1-1,-1 0 1,1 0-1,-1 1 1,1-1-1,0 0 1,0 1-1,0-1 1,0 0-1,0 3 1,0 25 41,-1-11 97,1 1 1,4 22 0,8 19 47,-6 20-362,6-5 32,-8-38 137,0-4 18,9 40 0,-8-54-40,-1 1-1,0 1 1,-2-1 0,1 31 0,-3 155 562,-1-189-477,0 1-1,-7 30 1,3-21-54,-1 24 3,-1-24 55,5-21-14,0 1-1,1 0 0,-1 1 0,1 11 0,1 107 1150,0-76-3334,0-47 768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2560,'0'-1'34,"0"1"1,0-1-1,0 1 1,0-1-1,0 1 0,0-1 1,0 1-1,0-1 1,0 1-1,0 0 1,0-1-1,0 1 0,0-1 1,0 1-1,0-1 1,0 1-1,0-1 0,-1 1 1,1-1-1,0 1 1,0 0-1,-1-1 1,1 1-1,0 0 0,-1-1 1,1 1-1,-1-1 1,-7 8 396,5-4-407,0 3 589,3 1-356,1-4-206,-1 1-1,0 0 1,0-1-1,0 1 1,0 0-1,-1-1 1,1 1-1,-1-1 1,-1 5 0,-4-3 33,6-5-82,0 0 0,0 0-1,0 0 1,0 0 0,0 0-1,-1 0 1,1 0 0,0 0 0,0 0-1,0 0 1,0 0 0,0 0-1,0 0 1,0 1 0,-1-1-1,1 0 1,0 0 0,0 0 0,0 0-1,0 0 1,0 0 0,0 0-1,0 1 1,0-1 0,0 0 0,0 0-1,0 0 1,0 0 0,0 0-1,0 1 1,0-1 0,0 0 0,0 0-1,0 0 1,0 0 0,0 0-1,0 1 1,0-1 0,0 0 0,0 0-1,0 0 1,0 0 0,13 15 137,-12-15-133,11 12 112,-12-12-113,0 0 0,0 1-1,0-1 1,0 0 0,0 0 0,0 0 0,0 0 0,0 0 0,0 0-1,0 0 1,1 0 0,-1 1 0,0-1 0,0 0 0,0 0 0,0 0 0,0 0-1,0 0 1,0 0 0,1 0 0,-1 0 0,0 0 0,0 0 0,0 0-1,0 0 1,0 0 0,1 0 0,-1 0 0,0 0 0,0 0 0,0 0 0,0 0-1,0 0 1,0 0 0,1 0 0,-1 0 0,0 0 0,0 0 0,0 0-1,0 0 1,0 0 0,0 0 0,1 0 0,-1 0 0,0 0 0,0-1 0,0 1-1,0 0 1,0 0 0,0 0 0,0 0 0,0 0 0,0 0 0,0 0-1,1-1 1,-1 1 0,2-2 7,3-3 118,0 1-1,-1-1 1,1 0 0,3-7 0,7-20-455,-44 14 101,26 17 229,1 0 0,0 0 0,0 1 0,0 0 0,-1-1-1,1 1 1,0 0 0,0 0 0,-1 0 0,-2 0 0,-6 1-11,-6-2-39,-28 1-156,27 5 64,18-5 131,-1 0-1,1 1 1,0-1 0,-1 0 0,1 1-1,-1-1 1,1 0 0,0 1 0,-1-1-1,1 0 1,0 1 0,-1-1 0,1 1-1,0-1 1,0 1 0,-1-1 0,1 1-1,0-1 1,0 1 0,0-1 0,0 1-1,-1-1 1,1 2 0,0 8-153,0-8 171,0 1 0,0-1 1,0 0-1,0 0 0,0 0 1,1 1-1,0 2 0,-1-4-8,1-1 0,-1 1 0,1-1 0,-1 1-1,0-1 1,1 1 0,-1-1 0,1 1 0,0-1 0,-1 0-1,1 1 1,-1-1 0,1 0 0,0 1 0,-1-1-1,1 0 1,-1 0 0,1 0 0,0 0 0,-1 1 0,1-1-1,0 0 1,0 0 0,-1 0 0,1 0 0,0-1-1,0 1 0,0 0-1,0 0 0,0 0 1,0 0-1,0 0 0,0 0 0,0 1 1,0-1-1,0 0 0,0 0 1,0 1-1,0-1 0,1 1 0,-1 0 3,-1-1 0,0 1-1,1-1 1,-1 1-1,0 0 1,0-1-1,1 1 1,-1 0-1,0-1 1,0 1-1,0-1 1,0 1-1,0 0 1,0-1-1,0 1 1,0 0-1,0-1 1,0 2-1,0 0 60,3 1-128,9 9 80,-9-6 53,-3-2-29,1-1 0,-1 1 0,1 0 0,0-1 0,0 1-1,3 6 1,3 9 70,-5-11-21,-1 1 0,0-1-1,-1 18 1,2 12 20,10 16-18,-6 5-22,6 28 81,-9 18-19,0 2 26,12 8 8,-7-67 11,1 72 0,-9-97-13,3 25-1,4-9 4,-4-23-58,0 1 1,-1 19-1,-2 71 687,0-107-793,0 0-1,0 0 1,0 0 0,0 0 0,0 1 0,0-1 0,0 0 0,0 0 0,0 0-1,0 0 1,0 0 0,0 0 0,0 0 0,0 0 0,0 1 0,0-1 0,0 0-1,0 0 1,0 0 0,0 0 0,0 0 0,0 0 0,0 0 0,0 0-1,1 0 1,-1 0 0,0 1 0,0-1 0,0 0 0,0 0 0,0 0 0,0 0-1,0 0 1,0 0 0,0 0 0,0 0 0,0 0 0,0 0 0,1 0 0,-1 0-1,0 0 1,0 0 0,0 0 0,0 0 0,0 0 0,0 0 0,0 0 0,0 0-1,1 0 1,-1 0 0,0 0 0,0 0 0,0 0 0,0 0 0,0 0-1,0 0 1,1 0-24,0 0-1,-1 0 1,1 0-1,-1 0 1,1 0-1,-1 0 1,1 0-1,0 0 1,-1 0-1,1-1 1,-1 1-1,1 0 1,-1 0-1,1 0 1,-1-1-1,1 1 1,-1 0 0,1-1-1,-1 1 1,1-1-1,-1 1 1,1 0-1,-1-1 1,0 1-1,1-1 1,-1 1-1,0-1 1,1 1-1,-1-1 1,0 1-1,0-1 1,0 1-1,1-1 1,-1 0-1,0 1 1,0-1-1,0 1 1,0-1-1,0 0 1,0 1-1,0-1 1,0 1-1,0-1 1,0 1-1,-1-2 1,1-16-618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89 2240,'0'-15'720,"0"15"-710,0 0 1,0-1-1,0 1 1,0 0-1,0 0 1,0-1-1,0 1 1,0 0-1,0 0 1,0-1-1,0 1 0,0 0 1,0 0-1,0-1 1,-1 1-1,1 0 1,0 0-1,0 0 1,0-1-1,0 1 1,-1 0-1,1 0 1,0 0-1,0 0 0,-1-1 1,0 0 31,0 0 52,0 0-1,-1-1 1,1 1 0,0 0-1,0-1 1,0 1 0,0-1-1,1 1 1,-1-1-1,0 0 1,0 1 0,1-1-1,-1 0 1,1 1-1,0-1 1,0 0 0,-1 0-1,1 1 1,0-5 0,1 6-71,-1-1 0,0 1 0,0-1 1,0 1-1,0-1 0,0 1 1,0-1-1,0 1 0,0 0 1,-1-1-1,1 1 0,0-1 0,0 1 1,0-1-1,0 1 0,-1-1 1,1 1-1,0-1 0,0 1 1,-1 0-1,1-1 0,0 1 1,-1-1-1,1 1 0,0 0 0,-1 0 1,1-1-1,-1 1 0,1 0 1,-1 0-1,1-1 0,0 1 1,-1 0-1,1 0 0,-1 0 0,1 0 1,-1-1-1,1 1 0,-1 0 1,1 0-1,-1 0 0,1 0 1,-1 0-1,1 0 0,-1 1 1,0-1-1,-1 0 22,0 0-1,0 0 1,0-1 0,0 1 0,0 0 0,0-1 0,0 1-1,-3-2 1,-3-4 46,7 5-81,0 1 0,0-1 0,0 0 1,0 0-1,0 1 0,0-1 0,0 0 1,0 1-1,0-1 0,-1 1 0,1 0 1,0-1-1,0 1 0,0 0 0,-1 0 1,1 0-1,0 0 0,0 0 0,-1 0 1,1 0-1,0 0 0,0 0 0,-1 1 1,-1 0-1,-6 1 76,1 2 1,-1-1-1,1 1 0,0 1 1,0-1-1,0 1 1,0 1-1,1-1 0,-9 10 1,12-11-64,-4 3 21,1 1 0,-9 12 0,14-17-40,0 0 1,0 0-1,0 1 1,1-1-1,-1 1 0,1-1 1,0 1-1,0-1 1,0 1-1,1-1 0,-1 8 1,1-9 14,0 1 0,1-1 0,-1 0 0,1 1 0,0-1 0,-1 1 0,1-1 0,0 0 0,1 0 0,-1 0 0,2 4 0,-2-5-7,0 0-1,0 0 1,0 1 0,0-1 0,0 0 0,0 0-1,1 0 1,-1 0 0,0 0 0,1 0 0,-1-1-1,0 1 1,1 0 0,-1-1 0,1 1 0,-1-1-1,1 1 1,-1-1 0,3 0 0,0 0-22,0-1 0,0 0 1,0-1-1,0 1 0,0-1 0,0 1 1,5-4-1,22-8-56,-10 9 31,-18 3 35,1 1-1,-1-1 1,0 1-1,1-1 0,-1 0 1,0-1-1,1 1 1,-1 0-1,0-1 0,0 0 1,0 0-1,0 0 1,3-2-1,-3 0 17,0 1 0,-1-1 0,1 0 0,-1 1 0,3-6 0,-5 8-16,1 0 1,-1 0-1,0 0 1,1-1-1,-1 1 1,0 0-1,1 0 0,-1 0 1,0-1-1,0 1 1,0 0-1,0 0 1,0 0-1,-1-1 0,1 1 1,0 0-1,0 0 1,-1 0-1,1 0 0,-1 0 1,1-1-1,-1 1 1,1 0-1,-1 0 1,0 0-1,0 0 0,1 1 1,-1-1-1,0 0 1,0 0-1,0 0 1,0 1-1,0-1 0,0 0 1,0 1-1,0-1 1,-1 0-1,0 1-1,1-1 1,-1 0-1,1 1 1,-1 0-1,1-1 0,-1 1 1,0 0-1,1 0 1,-3 0-1,-17-3 12,13 0 0,-14-3 26,20 6-40,0 1 0,0-1-1,0 1 1,1-1 0,-1 1 0,0-1-1,0 1 1,-2 2 0,-13 2-309,14-5 83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1888,'0'0'613,"3"0"-367,9 0 15,-9 0 422,-3 0-86,0 3 315,0 0-772,-1 1 0,0-1 0,1 1 0,-1 0 0,0-1 0,-3 7 0,-3 9 218,5-11-204,1 0-1,0 0 1,1 0-1,0 13 0,1 4 206,-3 9 15,-1 0-1,-9 36 1,-4 39 270,10-5-319,1-46-224,-5 78-4,10-136-97,0 23 29,-3 26 0,-1-27 23,-1 12 46,6-25-65,0 0 1,3 14 0,-2-13 28,0 0 0,0 19 1,-2 1 27,0-30-90,0 0 0,0 1-1,0-1 1,0 1-1,0-1 1,0 0-1,0 1 1,0-1 0,0 0-1,0 1 1,0-1-1,0 0 1,0 1 0,1-1-1,-1 0 1,0 1-1,0-1 1,0 0 0,0 1-1,1-1 1,-1 0-1,0 1 1,0-1 0,1 0-1,-1 1 1,12 11-358,-9-9-1119,-3-3 400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2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3136,'4'-5'339,"1"0"-1,-1 0 1,0-1 0,6-10 0,-8 12-266,1-1 0,-1 1 1,1 0-1,0 0 1,0 1-1,0-1 0,1 1 1,-1 0-1,1-1 1,7-3-1,3-2-8,2-3 190,2 1 0,25-12 1,-39 21-203,1 0 1,0 0 0,0 1 0,0-1 0,0 1-1,0 0 1,0 1 0,0-1 0,0 1-1,0 0 1,0 0 0,0 1 0,0-1 0,10 3-1,-11-1-22,-1 0 0,1 0-1,0 1 1,-1-1-1,1 1 1,-1 0-1,0 0 1,0 0 0,0 0-1,3 5 1,3 2 75,7 6 72,-7-8 2,15 20 1,-2 2 32,5-8 27,-5 5-48,-15-20-71,1-1-1,0 0 1,0 0 0,0-1-1,0 0 1,1-1 0,14 6-1,-20-9-73,0 0 1,-1-1-1,1 1 0,0-1 0,0 1 0,0-1 0,-1 0 0,1 0 0,0-1 0,0 1 0,0 0 0,-1-1 0,1 0 0,0 1 0,0-1 1,-1 0-1,1-1 0,-1 1 0,1 0 0,-1-1 0,1 1 0,3-5 0,16-11 496,-19 16-500,0-1 1,-1 0 0,1-1-1,0 1 1,-1 0-1,3-4 1,6-21 169,11 5-74,-21 20-123,0 0-1,0 0 1,0 0 0,0 0 0,-1 0-1,1-1 1,-1-2 0,2-5 39,26-56 57,-25 54-120,-3 8 19,1 0 0,0 0 0,1 0 0,-1 0 0,1 0 0,-1 1 0,1-1 0,4-5 0,10-21 64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72 251 896,'0'0'304,"3"-3"-192,9-12 48,-6 0 325,2 10-207,-3 1 103,-3-11 694,-2 13-1016,1 0 0,-1 0 0,1 1 0,-1-1 0,1 0 0,0 0 0,1-3 0,4-10 194,-7 11-150,-1-1 1,1 1-1,-1-1 0,0 1 1,0 0-1,-1 0 0,-2-5 1,-4-5 93,4 2-79,4 9-62,-1 1-1,1-1 1,0 1 0,-1-1-1,1 1 1,-1 0-1,0-1 1,-2-1-1,-64-65 980,65 66-992,3 3-6,0 0 16,0 0 6,0 15 117,0-15-177,0 0 0,0 1 0,-1-1 0,1 0-1,0 0 1,0 0 0,0 0 0,0 0 0,0 0 0,0 0 0,0 0 0,0 0 0,0 1-1,0-1 1,0 0 0,0 0 0,0 0 0,0 0 0,1 0 0,-1 0 0,0 0-1,0 0 1,0 0 0,0 1 0,0-1 0,0 0 0,0 0 0,0 0 0,0 0-1,0 0 1,0 0 0,0 0 0,0 0 0,0 0 0,1 0 0,-1 0 0,0 0-1,0 0 1,0 0 0,0 0 0,0 0 0,0 0 0,0 0 0,0 0 0,0 1-1,1-1 1,-1 0 0,0 0 0,0-1 0,0 1 0,0 0 0,0 0 0,0 0-1,0 0 1,0 0 0,1 0 0,-1 0-3,1 0 0,-1 0 1,1 0-1,-1 0 0,1 0 0,0 0 0,-1 0 1,1 0-1,-1 0 0,1 0 0,-1 0 0,1-1 1,-1 1-1,1 0 0,-1 0 0,1-1 0,-1 1 1,1 0-1,-1-1 0,1 1 0,-1 0 0,0-1 0,1 1 1,-1-1-1,0 1 0,1-1 0,-1 1 0,0-1 1,1 1-1,-1-1 0,0 1 0,0-1 0,0 1 1,0-1-1,1 1 0,-1-1 0,0 1 0,0-1 1,0 0-1,0 1 0,0-2 0,-1 2 3,1 0 0,0 0 0,0 0 0,0 0 0,0 0 0,0 0 0,0 0 0,0 0 0,0-1 0,0 1 0,0 0 0,0 0 0,0 0 0,0 0 0,0 0 0,0 0 0,0 0 0,0 0 0,0-1 0,0 1-1,0 0 1,1 0 0,-1 0 0,0 0 0,0 0 0,0 0 0,0 0 0,0 0 0,0 0 0,0 0 0,0 0 0,0 0 0,0-1 0,0 1 0,0 0 0,0 0 0,1 0 0,-1 0 0,0 0 0,0 0 0,0 0 0,0 0 0,0 0 0,0 0 0,0 0 0,0 0 0,0 0 0,1 0 0,-1 0 0,0 0 0,0 0 0,0 0 0,0 0 0,0 0 0,0 0-1,1 0 1,10 0 23,-8 0 122,-3 0-27,0 0-5,0 0-69,0 0-129,0 0-20,0 0-92,0 3 81,2 25 44,-2-28 73,0 0 1,0 0-1,0 0 0,0 1 0,0-1 0,1 0 0,-1 0 1,0 1-1,0-1 0,0 0 0,0 0 0,0 0 1,0 0-1,1 1 0,-1-1 0,0 0 0,0 0 1,0 0-1,0 0 0,1 0 0,-1 1 0,0-1 0,0 0 1,0 0-1,1 0 0,-1 0 0,0 0 0,0 0 1,1 0-1,-1 0 0,0 0 0,8 4 8,-2 8 40,2-7-12,-3-1 42,-3 11 150,-2 0-228,3-12 42,-1 0-52,0 0-1,0 0 0,0 0 0,-1 0 0,0 0 0,1 1 0,-1-1 1,0 0-1,-1 1 0,1-1 0,-1 1 0,1-1 0,-1 1 0,0-1 1,-1 8-1,1-6-13,0 335 1373,0-276-996,3 123 249,3-112-464,3 100 337,-6-68-208,9-17-43,-6-19-75,1-36-25,-5-24-63,0-1 0,0 1 0,0 15 0,-2 60 345,0-83-577,0 0 48,0 9 11,0-9-10,-3-3-150,-12 0-6,15 0 236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1271 1888,'15'-15'613,"-15"15"-603,1 0 1,-1-1-1,0 1 0,1 0 0,-1 0 1,1-1-1,-1 1 0,1 0 0,-1 0 0,1 0 1,-1-1-1,1 1 0,-1 0 0,1 0 1,-1 0-1,1 0 0,-1 0 0,1 0 0,-1 0 1,1 0-1,-1 0 0,1 0 0,0 0 1,62 0 554,-60 0-525,1 0 1,0 0-1,-1-1 1,1 0-1,-1 0 1,1 0-1,-1 0 1,4-2-1,11-3 65,2 1-27,-11 3-51,0 0 0,-1 0 0,0-1 0,10-4 1,-1-2 7,-7 3-25,0 1 0,0 1-1,14-5 1,-4 4-1,-11 4-5,0-1-1,-1-1 1,0 0-1,10-4 1,64-29 14,137-41 0,-127 47-22,-70 22-7,-1-2 1,41-23-1,27-29 11,-68 47 0,-9 6-2,80-66-81,-83 66 77,-1 0 1,12-16 0,0 0 37,19-5-32,-19 13-49,-6 4-13,2 1 0,23-15 0,9-2 48,-12 6 101,53-26 0,-54 34-40,58-27-105,-29 12 8,54-29 90,-53 28-30,-8 5 22,-30 13-6,57-27 34,-55 27-57,64-25 10,-4 3-101,1-2 5,56-16 136,-125 46-7,1 1 0,24-3 0,17-5-210,-29 2 71,-20 7 66,0 0-1,0 1 0,23-3 1,35 4 34,-1 0 87,-2-9-35,56-6-91,-94 15 71,58 3 0,-48 0-32,-30 1-31,1 0 0,-1 0 0,0 1 0,0 0 0,0 1 0,13 5 0,-10-3-12,27 5 0,-22-7 74,19 3 74,14 14-15,-29-10-44,27 8-1,-26-13-60,39 5-1,-40-7-40,0 0-1,38 12 1,-35-6 52,-6-2 25,41 9 0,-7-10 46,-27-1-50,-9-1-57,0-1 0,26 0 1,-14-3-10,1 0 41,33 3 1,8 9 16,-1-6-59,-34-1 24,-4 0 69,37 0-1,115-5-43,280 0 20,-465 0-26,84 3 320,-58 1-228,-11-2-60,24 1-1,45-8-179,26-2-99,46-2-91,7 0 340,-14 0 55,9 0-12,269 9-40,-268 9 0,3 0 107,12 1-89,-118-5-62,21 0 23,93 11 454,25 3-414,-23-2-374,-107-8 272,138 14-36,-145-19 110,135 13 14,-154-11 3,172 21 43,-145-23-73,134 13-41,169 37 170,-157-35-87,-21-3-210,-57-1-209,-21-12 95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1824,'-15'0'821,"16"0"-807,-1 0 0,1 0-1,-1 0 1,1 0 0,-1 0-1,1 0 1,-1 0 0,1 0-1,-1 0 1,1 0 0,-1 1-1,1-1 1,-1 0 0,1 0-1,-1 0 1,1 1 0,-1-1-1,1 0 1,-1 1 0,0-1-1,1 0 1,-1 1 0,1-1-1,-1 0 1,0 1 0,1-1 0,-1 1-1,0-1 1,0 1 0,1-1-1,-1 1 1,0-1 0,0 1-1,0-1 1,0 1 0,0-1-1,1 1 1,-1-1 0,0 1-1,0-1 1,0 1 0,0-1-1,0 1 1,-1-1 0,1 1-1,0 0 1,4 22 533,-1-16-380,1 0 0,0 0 1,0-1-1,0 1 0,1-1 1,7 8-1,3 4 22,16 23 212,-6-8-183,29 30 0,-27-38-136,32 21 1,-26-22 29,-18-7 76,-12-14-153,-1 0 0,1 0 0,-1 0-1,1-1 1,0 1 0,0-1 0,0 1 0,0-1-1,1 0 1,6 3 0,-7-4-10,0-1 1,0 1 0,0 1 0,1-1-1,-1 0 1,-1 1 0,1-1-1,0 1 1,0 0 0,3 3-1,-3 1 151,-3 6-512,0-9-1594,0-3 506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2304,'0'0'752,"0"0"-453,0 0-33,0 0 326,-3 3-42,0 2-270,-1 0 1,1 0 0,1 0 0,-1 0-1,0 0 1,-2 10 0,3-8-157,-1-1-1,1 1 1,-1-1 0,-1 0-1,1 0 1,-1 0-1,-5 7 1,-24 11 388,-42 44 149,-26 4-202,77-53-364,13-9-64,-1 0 0,0-1 0,-22 11 0,20-14-143,11 3-363,3-10 354,0 1 0,0-1 0,0 0 1,0 0-1,1 0 0,-1 1 0,0-1 0,1 0 0,-1 1 0,0-1 0,1 0 0,-1 1 1,1-1-1,0-1 0,4-1-142,0 0 1,-1 0 0,1 0-1,6-3 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2144,'-18'-18'800,"18"18"-608,18 0-64,-18 0 704,0 0-480,0 0 704,0 18-608,-18 0 288,18 18-448,0-18-96,0 0-96,-18 17 0,36-17-64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1312,'18'36'480,"-18"-36"-352,18 71-64,0-53 1056,-18 0-640,36 18 224,0 17-416,-36-35 32,35 18-192,-35-18 64,18 0-96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4224,'-18'36'1568,"18"-36"-1216,-17 53-96,17-17 416,-18-18-416,18 0-32,0 18-128,-18-18 128,18 17-128,-18 1-1440,18-18 736</inkml:trace>
  <inkml:trace contextRef="#ctx0" brushRef="#br0" timeOffset="1">144 287 3328,'18'0'1216,"-18"0"-928,18 18-96,0 0 384,-18-18-352,18 18-32,-1 0-96,-17 0 0,0 17-64,0-17 192,0 0-128,0-18 256,0 18-224,0-18-192,18-18 32,18 18-128,0-18 64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3904,'0'0'1440,"0"0"-1120,18 35-96,-18-17 672,18 18-544,-18 0 192,35 18-288,-17-1 32,0-17-160,0 0 64,-18 0-96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2656,'0'0'960,"0"0"-736,-18 53-64,0-17 1248,18 0-800,-18 18 256,0-1-512,-17 1-160,17-18-96,18-1 192,-18 1-160,18 0-672,0-18 288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2400,'6'7'270,"0"1"0,0-1 0,-1 1-1,5 10 1,-9-17-188,-1 1 0,1-1 0,0 1 0,-1-1-1,0 1 1,1-1 0,-1 1 0,0-1 0,0 1 0,1-1 0,-1 1-1,-1-1 1,1 1 0,0-1 0,0 3 0,-1-4-67,1 1 1,0-1 0,0 1-1,0-1 1,0 1 0,0-1-1,0 1 1,0-1 0,0 1-1,0-1 1,0 1 0,0 0-1,0-1 1,0 1 0,0-1-1,0 1 1,1-1 0,-1 1-1,0-1 1,0 0 0,1 1-1,-1-1 1,0 1 0,1 0 0,6 4 203,-6-5-208,-1 0 0,1 1 0,-1-1 0,1 0 0,-1 0 0,1 1 0,-1-1 0,1 1 0,-1-1 0,0 0 0,1 1 0,-1-1 0,0 1 0,1-1 0,-1 1 0,0-1-1,1 1 1,-1-1 0,0 1 0,0-1 0,0 1 0,0 0 0,0-1 0,0 1 0,1-1 0,-1 1 0,0-1 0,-1 1 0,1-1 0,0 1 0,0 1 0,0-2-5,0 1 0,0 0 0,0 0 0,0 0 0,0 0 0,0 0-1,-1-1 1,1 1 0,0 0 0,0 0 0,-1 0 0,1-1 0,-1 1 0,1 0 0,0-1 0,-1 1-1,1 0 1,-1-1 0,0 1 0,1 0 0,-1-1 0,1 1 0,-1-1 0,-1 1 0,2 0-5,-1-1 0,1 0 0,-1 1 0,0-1 1,1 1-1,0-1 0,-1 1 0,1-1 0,-1 1 1,1-1-1,-1 1 0,1-1 0,0 1 0,-1-1 0,1 1 1,0 0-1,0-1 0,0 1 0,-1 0 0,1-1 1,0 1-1,0-1 0,0 2 0,0 1 202,-3 0-113,-9 9-170,9-9-5,3 12-134,0-15 216,0 0-1,0 0 0,0 1 0,0-1 0,0 0 0,0 0 0,0 0 0,0 0 0,0 0 0,0 0 0,0 0 0,0 0 0,0 0 0,0 1 1,0-1-1,0 0 0,0 0 0,0 0 0,0 0 0,0 0 0,0 0 0,0 0 0,0 0 0,0 0 0,0 1 0,0-1 0,0 0 0,1 0 1,-1 0-1,0 0 0,0 0 0,0 0 0,0 0 0,0 0 0,0 0 0,0 0 0,0 0 0,0 0 0,0 0 0,0 0 0,1 0 0,-1 0 1,0 0-1,0 0 0,0 0 0,0 0 0,0 0 0,0 0 0,0 0 0,0 0 0,1 0 0,-1 0 0,0 0 0,0 0 0,0 0 0,0 0 0,1 0 2,-1 0 0,1 0 0,-1 0-1,1 0 1,-1 0 0,1 0 0,-1 0-1,1 0 1,-1 0 0,1 0 0,-1 0-1,1 0 1,-1 1 0,0-1 0,1 0-1,-1 0 1,1 0 0,-1 1 0,1-1-1,-1 0 1,0 1 0,1-1 0,-1 0-1,0 1 1,1-1 0,-1 1 0,0-1-1,1 0 1,-1 1 0,0-1 0,0 1-1,1-1 1,-1 1 0,0-1 0,0 1-1,0-1 1,0 1 0,0-1 0,0 1-1,0-1 1,0 1 0,0-1 0,0 1-1,0-1 1,0 0 0,0 2 0,0 0 5,0 0-1,0 0 1,0 0 0,1 0 0,-1 0 0,0 0 0,1 0 0,1 3-1,28 31-87,-27-30 165,0 0 0,0 0 0,3 11 0,-15 4 101,8-18-171,0-1-1,1 0 1,-1 1-1,1-1 1,0 0-1,0 1 1,-1-1-1,2 4 1,-1 5-10,0-9 11,-1-1 0,1 0 0,0 1 1,-1-1-1,0 0 0,1 1 0,-1-1 0,1 0 0,-1 0 1,0 1-1,0-1 0,0 0 0,0 0 0,0 0 0,0 0 1,0 0-1,0 0 0,0 0 0,0-1 0,-1 1 1,-1 1-1,-7 5 148,1 8 22,-9 0-501,6-24 368,9 6 22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100 410 2240,'-13'0'720,"10"0"-448,3-3 21,-1-4 284,2 9-167,0-2-365,-1 1 1,1 0 0,0-1 0,-1 1 0,1 0 0,0-1 0,-1 1 0,1-1 0,0 0 0,0 1 0,-1-1 0,1 1 0,0-1 0,0 0-1,0 0 1,0 0 0,-1 1 0,1-1 0,0 0 0,0 0 0,0 0 0,1 0 0,19 0 466,-13 1-386,1-1 0,0 0-1,0-1 1,14-2 0,13-8 77,-9 7-109,-16 2-67,0 0 0,0 0 0,0-1 0,16-6 0,8-6 45,59-16 0,-62 23-12,-13 4-26,0-1 1,-1 0-1,19-9 0,4-13 4,3 5 68,21-24 593,-63 44-657,0 1-1,-1 0 1,1-1 0,-1 1-1,1-1 1,-1 1-1,0-1 1,0 0 0,0 0-1,0 1 1,0-1-1,0 0 1,0 0 0,-1 0-1,1 0 1,-1 0 0,1-3-1,0-4-21,0 1-1,-1-1 1,-1-9-1,0-3 39,0 18-47,1 0-1,-1 0 0,0 1 0,0-1 0,0 0 1,0 0-1,0 1 0,-1-1 0,1 0 1,-1 1-1,0-1 0,0 1 0,0 0 0,0 0 1,0 0-1,0 0 0,0 0 0,-1 0 1,1 0-1,-6-2 0,-2-2 34,0 1-1,-1 0 1,-15-5 0,-21-3-44,31 10 0,14 2 0,0 1 0,0-1 0,0 1 0,0 0 0,0 0 0,0 0 0,0 0 0,0 0 0,0 0 0,0 0 0,-3 2 0,-6 1 0,1-1 0,0 1 0,-1-1 0,1-1 0,-17 1 0,27-2 0,-9 0 0,1 0 0,-16 3 0,-4 8-16,12-8-11,12-3 20,0 0-1,0 1 1,0 0 0,0 0 0,1 0-1,-1 1 1,0-1 0,1 1 0,-1 0-1,-5 3 1,2-1 7,0-1 0,0 1-1,-10 1 1,10-2 14,-1 0-1,1 0 1,-9 5-1,12-6 1,1 1 0,-1 0-1,1-1 1,0 2 0,-1-1-1,1 0 1,1 0-1,-5 7 1,-23 39 114,19-19-75,-13-8 22,2 8-22,9-14-16,6-7-9,0 0 0,0 1 0,-6 11 1,-14 25 215,19-33-210,0-1-1,1 1 1,-5 15-1,-19 82-21,29-102-8,1-4 6,0 1 0,0 0 0,1 0-1,0 0 1,0 6 0,0 8 27,0 6 16,-1-1-51,1-1 0,4 28 0,-1-38-2,1 0 0,11 25-1,-7-20 23,-5-9-7,1 0-1,0 0 1,0 0 0,1-1-1,0 0 1,0 0-1,1 0 1,0-1-1,1 0 1,9 9-1,19 10 154,62 33 0,-90-56-151,0 0 0,1 0 0,0-1 0,9 2 0,1 0-48,-11-2 17,5 1 10,0 0 1,1-1-1,-1 0 0,14 0 1,-8-3 60,0 0-1,18-5 1,-17 3 45,0 0-1,21 1 0,-25 1-26,0 1 0,0-2-1,0 0 1,0 0 0,22-8-1,24-5 375,-49 14-621,-1-2 0,0 0 0,1 0 0,-1-1 0,0 0-1,-1 0 1,12-8 0,-3-4-1902,-2-1 634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2976,'0'0'1120,"0"0"-896,17 17-32,1-17 1024,-18 18-704,36 0 576,0 18-640,0-18-96,-1 18-224,1-19 64,0 1-128,0 0 32,0 0-32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2912,'-18'0'1056,"18"0"-800,-17 36-96,17-18 1824,-18 18-1120,-18-18-288,18 0-352,-18 17-128,0-17-64,1 18 256,17-18-160,-18 0-320,18 0 96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2080,'-15'0'667,"15"0"-663,0 0 1,0 0-1,0 0 1,0 0-1,0 0 1,0 0-1,-1 0 1,1 0-1,0 0 0,0 0 1,0 0-1,0 0 1,0 0-1,0 0 1,0 0-1,0 0 1,-1 0-1,1 0 1,0 0-1,0 0 1,0 0-1,0 0 1,0 0-1,0 0 1,0 0-1,0 0 1,0 1-1,0-1 1,-1 0-1,1 0 1,0 0-1,0 0 1,0 0-1,0 0 1,0 0-1,0 0 1,0 0-1,0 0 1,0 0-1,0 1 1,0-1-1,0 0 1,0 0-1,0 0 1,0 0-1,0 0 1,0 0-1,0 0 1,0 0-1,0 1 1,0-1-1,0 0 1,0 0-1,0 0 1,0 0-1,0 0 1,0 1 12,0 0 1,0-1 0,0 1-1,0 0 1,0-1 0,0 1 0,-1-1-1,1 1 1,0 0 0,0-1 0,-1 1-1,1 0 1,0-1 0,-1 1-1,1-1 1,0 1 0,-1-1 0,1 1-1,-1-1 1,1 1 0,-1-1-1,1 0 1,-2 1 0,1 0 12,1-1-1,-1 1 1,0-1 0,1 1-1,-1-1 1,0 1 0,1 0 0,-1-1-1,1 1 1,-1 0 0,1-1-1,-1 1 1,1 0 0,0 0-1,-1-1 1,1 1 0,0 0 0,0 0-1,-1 0 1,1 0 0,0-1-1,0 1 1,0 0 0,0 1 0,0 11 366,1-7-277,-1 1 0,-1-1 0,1 0 0,-3 10 1,-2 2 61,3-10-126,0-1 0,0 1 0,1-1 0,-1 1 0,1 7 0,1 90 393,0-103-430,0 1 0,0 0-1,0 0 1,-1-1-1,0 1 1,1 0-1,-1 0 1,0-1-1,-2 4 1,3-6-11,-1 1-1,1 0 1,0-1 0,-1 1 0,1-1 0,0 1 0,0 0-1,-1-1 1,1 1 0,0 0 0,0 0 0,0-1 0,0 1-1,0 0 1,0-1 0,0 1 0,0 0 0,0-1 0,0 1-1,1 0 1,-1 0 0,0-1 0,0 1 0,1 0 0,-1-1-1,0 1 1,1-1 0,-1 1 0,0 0 0,1-1 0,-1 1-1,1-1 1,-1 1 0,1-1 0,0 1 0,2 2 403,-3-3-159,2-18-168,-3-27 0,0 22-121,1 6 8,0 12 20,0 1-1,0-1 1,0 1 0,1-1 0,-1 1 0,2-6 0,6-5-32,-7 14 35,0-1 1,-1 1-1,1-1 0,0 0 1,0 1-1,-1-1 0,1 0 1,-1 0-1,1 1 1,-1-1-1,0 0 0,0-2 1,0-3 16,2-14-433,-2 21 417,0 0 1,0-1-1,1 1 0,-1-1 0,0 1 0,1-1 1,-1 1-1,0-1 0,1 1 0,-1 0 0,0-1 1,1 1-1,-1 0 0,1-1 0,-1 1 0,1 0 1,-1 0-1,1-1 0,-1 1 0,1 0 0,-1 0 1,1 0-1,-1 0 0,1 0 0,-1-1 0,1 1 1,-1 0-1,1 0 0,0 1 0,-1-1 19,0 0 1,0-1-1,1 1 0,-1 0 0,0 0 0,0 0 0,0 0 1,0 0-1,0 0 0,0 0 0,0 0 0,0 0 1,0 0-1,1 0 0,-1 0 0,0 0 0,0 0 1,0 0-1,0 0 0,0 1 0,0-1 0,0 0 1,0 0-1,0 0 0,1 0 0,-1 0 0,0 0 1,0 0-1,0 0 0,0 0 0,0 0 0,0 0 0,0 0 1,0 0-1,0 0 0,0 1 0,0-1 0,0 0 1,0 0-1,0 0 0,0 0 0,0 0 0,0 0 1,0 0-1,0 0 0,0 0 0,0 1 0,0-1 1,0 0-1,0 0 0,0 0 0,0 0 0,0 0 1,0 0-1,0 0 0,0 1 0,0 1 66,1 0 0,-1 0 0,1 0 1,-1 0-1,1-1 0,0 1 0,-1 0 0,1 0 0,0 0 0,0 0 0,1-1 1,1 4-1,3 3 103,0 1-71,42 69 679,-46-73-742,1-1 0,0 1 0,0-1 0,0 1-1,0-1 1,7 6 0,30 19 421,-33-24-334,-2-2-40,0 0 0,0 0-1,10 3 1,-13-5-45,0 0 0,0 0-1,1-1 1,-1 0-1,0 1 1,0-1 0,0 0-1,1 0 1,-1 0-1,0 0 1,0 0 0,0-1-1,0 1 1,1-1-1,3-1 1,-4 1 9,1-1 0,0 0 0,-1 0 0,0 0 0,1 0 0,-1 0 0,0-1 0,0 1 0,0-1 0,-1 1 0,1-1 0,-1 0 0,1 0 0,-1 1 0,0-1 0,0 0 0,0 0 0,1-6 0,2-4 271,7-11 118,-9 17-415,-1 1 1,-1-1-1,1 0 1,-1 0-1,-1 1 1,1-1-1,-1 0 1,0 1-1,0-1 1,-1 1-1,-3-8 1,1-4-31,3 14-42,0 0-1,1 0 1,0 0-1,0 0 1,0 0 0,1 0-1,0 0 1,-1 0-1,1 0 1,0 0 0,1 0-1,2-6 1,-1 0-206,0-11-219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3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12 320,'-15'0'155,"16"0"-149,0 0 0,0 0 0,0 0 0,-1 0 0,1 0 0,0 0 0,0 0 0,-1-1 0,1 1 0,0 0 0,0 0 0,-1-1 0,1 1 0,0-1 0,3-7 308,-5 19 716,1-11-635,0 0-107,0 0-96,0 0 64,3 0-21,9 0 213,-9 0-134,-3 0-63,0 3-107,0 6-37,-1-5-66,1 0-1,0 0 0,0 0 0,0 0 0,0 0 1,1 0-1,0 0 0,1 6 0,0-7 11,1 1 0,-2 0 0,1 0 0,0 1 0,-1-1 0,0 0 0,0 0-1,0 1 1,0-1 0,-1 8 0,-1 49 299,0-18-133,6 65 0,7-45-46,-6 14 15,6-11-10,-6 17 176,6 10-64,-6 11 32,6 6-112,-6 9-16,6-2-85,-8 183 67,-5-177 105,2-1-92,-5 191-43,-2-233-7,-3 141 297,9 343 792,1-526-1117,8 49 1,-4-48-41,1 32 1,6-14-86,-7-6 58,2-24 150,-5-20-127,0 0 0,0 0 0,-1 0 0,0 12 1,0 2 12,0-11-75,-1 0-1,0 0 1,-1 1-1,-3 14 0,-3-11-23,6-12 32,0-1 0,0 1 0,1 0 0,-1-1 0,0 1 0,0 0 0,1 0 0,-1 0 0,1 0 0,0-1 1,0 1-1,-1 0 0,1 2 0,0 31-95,0-19-2723,0-16 1266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1 752 1408,'0'-15'448,"0"15"-445,0 0 1,0 0-1,0 0 0,0-1 1,0 1-1,0 0 0,0 0 1,0 0-1,0 0 1,0 0-1,0-1 0,0 1 1,0 0-1,0 0 0,1 0 1,-1 0-1,0 0 0,0 0 1,0-1-1,0 1 0,0 0 1,0 0-1,0 0 1,0 0-1,1 0 0,-1 0 1,0 0-1,0 0 0,0 0 1,0-1-1,0 1 0,1 0 1,-1 0-1,0 0 0,0 0 1,0 0-1,0 0 1,1 0-1,-1 0 0,0 0 1,0 0-1,0 0 0,0 0 1,0 0-1,1 0 0,-1 1 1,0-1-1,0 0 0,0 0 1,0 0-1,0 0 1,1 0-1,-1 0 0,3 0 18,0 0-1,-1 0 1,1 0 0,0 0-1,0-1 1,4-1-1,-7 2-4,1 0 0,-1 0 0,0-1-1,1 1 1,-1 0 0,0-1 0,1 1-1,-1 0 1,0-1 0,1 1 0,-1 0-1,0-1 1,0 1 0,1 0 0,-1-1 0,0 1-1,0-1 1,0 1 0,0-1 0,1 1-1,-1-1 1,0 0 0,0 2-3,0-1 0,0 0 0,0 0 0,0 1 1,0-1-1,0 0 0,0 0 0,0 1 0,0-1 0,0 0 0,0 0 0,0 1 1,0-1-1,0 0 0,1 0 0,-1 1 0,0-1 0,0 0 0,0 0 0,0 0 1,1 1-1,-1-1 0,0 0 0,0 0 0,1 0 0,6-3 352,-5 2-301,0 0 0,0 0 0,0 0 0,0 0-1,0 0 1,0 0 0,1 1 0,-1-1 0,0 1-1,0 0 1,3-1 0,6 2 151,-6 0-142,-1-1 1,0 0-1,0 0 0,0 0 0,0-1 1,0 1-1,0-1 0,6-2 1,-4 1-43,2 0-10,-1-1 1,1 1-1,0 0 1,1 1-1,14-2 1,296 3 2143,-292 0-2068,42-8 0,-16 2 23,173 2-161,-130 5-19,288-1 209,-80 0-378,-65-10 194,-153 5 97,87-1 7,27-6-64,-9 6-15,14-6 52,4 6-10,-108 2-29,263-7-11,393-7-3,-364 0 189,-7 0-164,72-1 65,-58 3 13,-72 1-39,-15 9 22,0-6-22,-18 6 22,12-6-22,615 22 223,-857-8-232,411 1 173,-323-3-140,777-18 371,-321-39-438,-287 4 86,-36 5-21,3 6 10,-115 13-67,191-28-521,-105 21 295,-43 3 549,-44 13-87,191 1-1,143 19 1400,-348 9-971,7 0-132,-113-8-419,105-5 261,-110-1-301,65-5 31,-80 11-102,-15 0 25,0-1 0,36-5 0,-16-6 51,-2 5 53,-17 0-98,-12 4-30,1 0 0,-1 0 0,1 1 0,-1 0-1,9 0 1,-3 1 8,-10 1-25,1-1 0,-1 1 1,0-1-1,0 0 0,1-1 0,-1 1 0,0 0 0,1-1 1,-1 0-1,4-1 0,8-10-41,-9 9-219,-5 3 201,-1 0 0,1 0 1,-1 0-1,1 0 1,-1 0-1,1 0 1,-1 0-1,1 0 1,-1 0-1,1 0 0,-1-1 1,0 1-1,1 0 1,-1 0-1,1 0 1,-1-1-1,1 1 0,-1 0 1,0 0-1,1-1 1,-1 1-1,0 0 1,1-1-1,-1 1 1,0 0-1,1-1 0,-1 1 1,0-1-1,0 1 1,1 0-1,-1-1 1,0 1-1,0-1 1,0 0-1,0 0-53,0 1-1,0-1 1,0 1 0,0 0-1,0-1 1,-1 1 0,1-1-1,0 1 1,0-1 0,-1 1-1,1 0 1,0-1 0,-1 1-1,1 0 1,0-1 0,-1 1-1,1 0 1,0-1 0,-1 1-1,1 0 1,-1 0 0,1 0-1,-1-1 1,1 1 0,-1 0-1,1 0 1,0 0 0,-1 0-1,1 0 1,-1 0 0,1 0-1,-1 0 1,1 0 0,-2 0-1,-1 0-4173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2 320,'-24'0'117,"19"0"69,14 0 135,-7 0 63,12 0 778,-11-1-934,1 1 0,0 0 0,-1 0-1,1 0 1,0 0 0,-1 0 0,1 1-1,-1 0 1,5 1 0,1 3 304,21 8 813,3-1-844,2-6-223,1 6-76,0-6-116,0 6-145,89 12 192,-116-22-42,0 2 0,14 7 0,5 1 95,-24-10-80,0-1-1,1 1 1,-1 0-1,0 0 1,0 1-1,0-1 1,0 1-1,-1 0 1,1 0-1,5 6 1,-5-5 104,-4-4-196,1 0 0,-1 1 0,0-1 0,0 0 0,0 0 1,0 0-1,1 0 0,-1 1 0,0-1 0,0 0 0,0 0 0,0 0 1,0 1-1,0-1 0,0 0 0,0 0 0,1 1 0,-1-1 0,0 0 0,0 0 1,0 1-1,0-1 0,0 0 0,0 0 0,0 1 0,-1-1 0,1 0 1,0 0-1,0 0 0,0 1 0,0-1 0,0 0 0,0 0 0,0 0 1,0 1-1,0-1 0,-1 0 0,1 0 0,0 0 0,0 1 0,0-1 1,-1 0-1,0 2 54,-2 4 170,0 1 0,-1-1 0,0 0 0,-1 0-1,1 0 1,-8 6 0,-17 21 519,22-23-498,-13 15 0,-25 14 301,3 12-224,-5 2-144,5-2-70,-6-9 12,6 6-92,-2-10-154,31-23 34,-1 0-270,-4-9-535,9-3 251,9-3 589,-1 1 1,1-1-1,-1 1 0,1-1 1,-1 0-1,1 1 0,0-1 1,-1 1-1,1-1 0,0 1 1,-1 0-1,1-1 0,0 1 1,0-1-1,-1 1 0,1-1 1,0 1-1,0 0 0,0-1 1,0 1-1,0 0 0,0-1 1,0 1-1,0-1 0,0 2 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3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2560,'-11'0'662,"14"1"-256,17 1-173,-19-1-224,-1-1-1,1 0 1,-1 1-1,1-1 1,-1 1-1,1-1 1,-1 1-1,0-1 1,1 1-1,-1-1 1,0 1-1,1-1 1,-1 1-1,0-1 1,1 1-1,-1 0 1,0 0-1,2 4 165,0-3-40,-1 0 0,1 0 0,-1-1 0,1 1 0,0 0 0,-1-1 0,1 1 0,0-1 0,0 0 0,0 0 0,0 0 0,4 2 0,-3-2 120,1 1 0,-1 0 0,0 0 0,1 0 0,3 4 0,11 17 660,-16-19-794,1 0 0,0-1 0,0 1 0,0-1 0,7 7 0,34 14 313,-2 8-160,-8-5-181,1-3-1,54 30 1,-81-50-58,4 1 30,-1 0 0,-1 1 0,1 1 0,-1 0 0,14 12 0,12 17-607,-37-35 288,1-1 0,-1 0 0,0 1 0,0-1 0,0 0 0,0 1 0,0-1 0,0 0 0,0 0 0,0 0 0,0 0 0,0 0 0,-2 0 0,2 0 49,0 0-1,0 0 1,0 0 0,1 0 0,-1 0-1,0 0 1,0 0 0,0 0 0,0-1-1,0 1 1,0 0 0,0-1 0,-2 0 0,3 0 68,0 0-1,-1 1 1,1-1 0,-1 0 0,1 0 0,0 0 0,0 0 0,-1 0 0,1 0 0,0 0 0,0 0 0,0 0 0,0-2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3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18 3328,'0'0'1216,"0"0"-928,0-18-96,0 18 1152,0 18-768,-35-18 608,-1 36-672,0 0 768,-18 17-704,-17 1-96,17 18-288,-17-1 512,-1 1-416,19-19-1504,17-17 640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4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0 896,'-33'0'576,"30"0"-91,0 0-133,-9 0-69,9 0-139,3 0-96,-3 3 11,-9 9 90,6-9 16,6-3-152,-1 0 1,1 0-1,-1 0 0,1 0 0,0 0 0,-1 0 0,1 0 1,-1 0-1,1 0 0,-1 0 0,1 1 0,-1-1 0,1 0 1,-1 0-1,1 0 0,0 1 0,-1-1 0,1 0 0,-1 0 1,1 1-1,0-1 0,-1 0 0,1 1 0,0-1 1,-1 0-1,1 1 0,0-1 0,0 1 0,-1-1 0,1 1 1,-5 7 185,-7-2 212,3 9-86,-15 3 113,12 3-124,-2-2-92,6-9-88,0 1 0,-10 17 0,16-23-111,-1 1 9,0 0 1,-1 1-1,0-1 1,0 0 0,0-1-1,-11 11 1,15-16-33,-4 4 25,0 1 1,-1-1 0,1 1-1,-5 10 1,1 7 44,7-20-47,1 1 0,-1-1 0,0 1 0,0-1 0,0 1 0,0-1-1,0 0 1,0 0 0,-1 0 0,1 0 0,-1 0 0,-1 2 0,-12 14 131,9-3-63,-2-9-56,8-6-33,-1 0 0,1 0 0,-1 0 0,1 1 1,0-1-1,-1 0 0,1 0 0,-1 1 0,1-1 0,0 0 0,-1 1 1,1-1-1,0 1 0,0-1 0,-1 0 0,1 1 0,0-1 1,0 1-1,-1-1 0,1 1 0,0-1 0,0 0 0,0 1 0,0-1 1,0 1-1,0-1 0,0 1 0,0-1 0,0 1 0,0 0 0,0-1-1,0 0 0,0 0-1,0 0 1,0 0 0,0 1-1,0-1 1,0 0 0,0 0-1,0 0 1,0 0 0,0 0-1,0 0 1,0 0 0,0 0-1,0 0 1,0 1 0,0-1-1,0 0 1,0 0 0,0 0-1,0 0 1,0 0 0,0 0-1,0 0 1,0 0-1,0 0 1,0 1 0,0-1-1,0 0 1,0 0 0,1 0-1,-1 0 1,0 0 0,0 0-1,0 0 1,0 0 0,0 0-1,0 0 1,0 0 0,0 0-1,0 0 1,0 0 0,1 0-1,-1 0 1,0 0 0,0 0-1,0 0 1,0 0 0,0 0-1,0 0 1,0 0 0,0 0-1,0 0 1,1 0-1,-1 0 1,0 0 0,1 0-2,-1 0 1,1 0-1,0 0 0,-1 0 1,1 0-1,0-1 1,-1 1-1,1 0 1,-1 0-1,1 0 0,0-1 1,-1 1-1,1 0 1,-1-1-1,1 1 0,-1-1 1,1 1-1,-1 0 1,1-1-1,-1 1 1,1-1-1,-1 0 0,1 0 1,-1 0-3,1 0 1,-1 1-1,1-1 0,0 0 1,-1 1-1,1-1 0,-1 1 1,1-1-1,0 1 0,-1-1 1,1 1-1,0-1 0,0 1 1,-1 0-1,1-1 1,0 1-1,0 0 0,0-1 1,-1 1-1,1 0 0,0 0 1,0 0-1,0 0 0,1 0 1,1 0 9,1 1 0,0-1 1,-1 1-1,1-1 0,0 1 0,-1 0 1,1 1-1,3 1 0,10 3 29,3-2 33,-13-3-50,-1 1 1,0-1-1,0 1 0,0 0 1,0 1-1,0-1 1,6 5-1,12 8 62,-14-7 0,1-1 0,1 0-1,0-1 1,0 0-1,0-1 1,20 6-1,16-5 278,-21 1 52,-20-5-26,-1 0 0,1-1 0,0 1 0,0-2 0,6 1 0,-13-4 630,0 1-904,0 0 0,-1-1 0,0 1 1,1 0-1,-1 0 0,0 0 1,0 0-1,0 0 0,0 0 0,0 0 1,-1 0-1,-2-3 0,-26-26 241,6 6-258,-18-35-114,33 48 40,1-1 0,-8-14 0,13 22-65,0-1 0,1 0 0,0 0 0,0 0 0,0 0 0,1-1-1,0 1 1,-1-10 0,2-38-972,0 51 802,0 1 0,0-1 0,0 0 0,1 0 0,-1 0 0,1 0 0,-1 1 0,1-1 0,0 0 0,0 1 0,0-1 0,1 0 0,-1 1 0,1-1 0,-1 1 0,1 0 0,2-3 0,-3 4 108,0 0 0,-1 1 0,1-1 1,0 1-1,0-1 0,0 1 0,0-1 0,-1 1 1,1 0-1,0-1 0,0 1 0,0 0 1,0 0-1,0 0 0,0 0 0,0 0 0,0 0 1,1 0-1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4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36 298 3072,'-33'0'1739,"31"1"-1295,4 1 39,10 10 205,-6-9 32,-5-2-674,1-1-1,0 0 0,-1 0 0,1 1 0,0-1 0,-1 1 0,1 0 0,-1-1 0,1 1 1,1 1-1,13 6 98,20-2-4,-32-5-122,14 3 31,1 0 1,-1-2 0,1 0-1,-1-1 1,1 0 0,24-4-1,14-9-5,8 6 10,-30-1-51,-24 5-132,-1 0 0,1 0 1,15 0-1,-23 3 44,0-1 0,0 0-1,0 0 1,0-1 0,0 1-1,-1 0 1,1-1 0,0 0 0,0 0-1,0 0 1,0 0 0,-1 0 0,1 0-1,-1-1 1,1 1 0,3-4-1,-3-1-686,-3-5-304,-3 5 336,1 4 682,1 1 1,-1 0-1,1-1 1,0 1 0,0-1-1,0 0 1,0 1 0,0-1-1,0 0 1,1 1-1,-1-1 1,0 0 0,1 0-1,-1 0 1,1 0 0,0 1-1,0-4 1,-1-1 54,0 0 1,0 0-1,0 0 1,-1 0-1,0 0 1,0 1-1,0-1 1,-1 1-1,0-1 0,-4-5 1,-4-10 170,-2-8 42,8 19-48,1 0 1,-1 0 0,0 0-1,-1 1 1,-13-17 0,10 18 269,0 0 0,-14-8 1,19 14-289,1-1 1,-1 1-1,0 0 1,-1 0 0,1 0-1,0 0 1,0 1 0,-6-2-1,8 4-105,1-1 0,0 0 0,-1 0 0,1 1 0,0-1 0,-1 1 0,1-1 0,0 1 0,0 0 0,-1-1 0,1 1 0,-2 2 0,-2 0 71,-5 4 76,4-4-123,1 0 1,0 1 0,0-1-1,0 1 1,0 1-1,1-1 1,-1 0-1,1 1 1,-5 7-1,8-9-36,0 1 0,0-1 0,0 1 0,0-1 0,-1 6-1,0 4 28,-1 1-12,-1 4-5,1 1 0,-2 34 1,5 123-5,2-148-26,6 41 1,-4-45 45,0 34 0,-4-40 18,-2 0 0,0 1 1,-5 18-1,3-22 12,-1 19 106,3-21-11,-6 23 1,6-32-128,0 1 0,1-1 0,-1 0-1,-1 0 1,1 0 0,-1 0 0,1-1 0,-7 7 0,-1-1 179,0-1 0,-1 0 1,1-1-1,-1-1 0,-21 10 1,31-16-225,0 1 1,0-1-1,-1 0 1,1 1 0,0-1-1,0 0 1,-1 0-1,1 0 1,0 0 0,0 0-1,0 0 1,-1 0-1,1-1 1,0 1 0,0 0-1,0-1 1,-1 1-1,1-1 1,0 1-1,0-1 1,0 0 0,0 1-1,0-1 1,-2-2-1,-5-2-16,7 4 3,0 1 0,0-1 0,0 0 1,0 1-1,0-1 0,-1 0 0,1 0 1,1 0-1,-1 0 0,0 0 0,0 0 1,0 0-1,0 0 0,1-1 0,-1 1 0,1 0 1,-1 0-1,1-1 0,-1-1 0,0-2-62,0-1 0,1 1 0,0-1 0,1-6 0,0-9-555,-2 15 174,1 0 0,1 0 0,-1 1 0,1-1 0,0 0 0,3-7 0,-2 8 165,1 1 0,-1-1 0,1 1 0,1-1 0,-1 1 1,1 0-1,4-4 0,-8 8 269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2240,'0'0'720,"0"5"-448,0 72 2064,2-40-1987,-2-23-208,1 1 0,-2-1-1,-3 26 1,-7 15 360,9-44-319,0 0 1,-1 0-1,0-1 1,0 1-1,-1 0 0,-8 15 1,8-19-73,-1 2 46,1 0 0,-2 0 0,1-1 0,-1 1 0,-1-1 0,0-1 1,0 1-1,0-1 0,-1 0 0,0-1 0,0 0 0,0 0 0,-1-1 0,0 0 0,0 0 1,0-1-1,-1-1 0,0 1 0,1-1 0,-1-1 0,-12 2 0,17-3-123,-1-1-1,1 1 1,0-1-1,-1 0 1,1-1-1,0 1 1,-1-1-1,1 0 1,-6-2-1,0-2 15,-1 1 0,1-2-1,-13-8 1,-23-16 23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4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4480,'-8'0'374,"-26"2"1311,31-2-1609,1 1-1,0 0 1,-1-1-1,1 1 1,0 0-1,0 1 1,0-1-1,-1 0 1,2 0-1,-1 1 1,-3 3-1,-4 3 127,3-3-105,1 0 1,0 1 0,-6 8-1,0 2 12,0 0-1,-21 21 0,26-31-93,1 0 0,-1 0-1,1 1 1,1-1 0,-1 1-1,1 0 1,0 1 0,0-1-1,1 1 1,0-1 0,-2 10-1,-16 53-25,4-18-90,-13 71 0,24-67 186,-6-2 321,6 0-70,2-35-201,-1 12 98,5-27-203,1 0 1,-1 0 0,1 0 0,2 7-1,1 4 46,-2 4 22,-2-16-79,0 0 0,0 0 0,1 0 0,-1 0 0,1 0 0,0 0 0,-1-1 0,1 1 0,0 0 0,1 0 0,-1-1 0,0 1 0,1 0 0,0-1 0,-1 0 0,4 4 0,10 12 211,-15-17-218,1 1 1,-1-1 0,1 1 0,-1-1 0,1 1-1,-1 0 1,0-1 0,0 1 0,0 1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3712,'0'-18'1408,"0"18"-1120,0 36-64,18-18 1440,0 0-960,-18 0 416,36 18-640,-1-1-224,-17-17-160,36 18 128,-18-18-128,17 0 96,-17 0-96,0-18-896,-18 0 416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4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 2496,'0'0'896,"0"0"-672,0 54-96,-18-36 1152,18 17-736,-36 1 288,18 18-512,0-18-192,0 17-64,-18-17 192,19 0-128,-19 0-192,18-18 32,0-1-288,18 1 192</inkml:trace>
  <inkml:trace contextRef="#ctx0" brushRef="#br0" timeOffset="1">268 0 3232,'18'0'1184,"-18"0"-896,36 36-96,0 0 1568,-18-18-992,17 35 768,1 1-896,-18-18-160,18 17-288,-36-17 288,18 18-256,-36 0 320,0 17-320,-54 1-1536,1-1 736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1215 832,'0'0'251,"12"6"-150,83 41 166,-77-38-201,39 21 161,-45-23-122,0 0 1,0 0-1,1-2 0,0 0 1,0 0-1,0-1 0,21 4 1,44-2 422,-38-2-241,-9 1-74,0-3 1,0 0-1,32-3 1,-25-2-10,-1-1 0,0-2 0,66-20 0,13-19 356,-84 33-432,50-21 106,107-71 12,-9-15-156,-89 58-41,-31 22 103,99-85-1,-54 29-87,78-34 380,-44 34 88,-68 38-221,57-41 93,-87 74-370,0 2 1,2 1-1,0 2 0,1 2 0,1 2 1,50-10-1,153-11 51,-212 35-91,0 1-1,0 2 1,0 1-1,56 13 1,-15-3 17,148 32 245,-10-2 57,-156-34-144,101 2 0,-107-11-88,114-3 126,93-30 54,-82-3-66,4 0-246,4 4-53,63-7 0,83 8 264,10 29 128,-195 16 33,13 2-93,197-12 79,-213-5-59,178-15 41,3-18-105,-131 12 10,-99 11-64,96-8 27,-131 15-287,71 5-1,70 26-249,-167-21 312,9 3 107,-1 1 0,0 2 0,49 22 0,114 63 104,-125-55 46,157 55 1,-159-74 66,157 23 0,-138-40-123,-48-3-85,23 2 8,-16 0-25,90-3-1,-80-7-55,5-1-18,87 5-1,-58 11-123,109 27 0,-193-34 117,77 20 18,94 35 0,-52-13 70,109 26 170,-230-66-194,24 7 54,0-2 1,0-1-1,55 6 1,159-11 219,-153-5-203,-50 1-41,81-3 45,-83-4-107,-25 4-2,35-2 0,-22 5 62,-33 0-50,-1 0 0,0 0 0,1 0 0,-1 0 0,1 0 0,-1 1-1,0-1 1,1 0 0,-1 1 0,0-1 0,0 1 0,1 0 0,-1-1 0,0 1-1,0 0 1,0 0 0,0 0 0,0-1 0,0 1 0,0 0 0,0 0 0,0 1-1,0-1 1,0 0 0,0 2 0,10 9-181,16 0-3,-26-11 199,0 0-1,-1 0 1,1 1 0,0-1-1,-1 0 1,1 1 0,-1-1-1,1 1 1,-1-1-1,0 3 1,3 6 54,6 6 46,-3-9-65,7 18 66,-10-19-92,0 0 1,0 0 0,0 0-1,1-1 1,5 7 0,24 12-1,-8-4 7,-18-14 3,0 0-1,1 0 1,-1-1 0,1 0-1,0 0 1,12 4 0,-13-7-4,1 0 0,-1-1 1,11 1-1,1 0 17,9 2 19,13 2 67,45-1 1,-55-5-12,-10 1-51,0-1 0,0 0 0,-1-2 0,1-1 0,0-1 0,20-6 0,7-5 33,-44 14-73,2 0-3,-1 0 0,0 0 0,1-1-1,-1 1 1,0-1 0,0-1 0,0 1 0,5-4 0,0-1-13,-9 6-12,1 0 0,-1-1 1,0 1-1,1 1 0,-1-1 0,1 0 0,0 0 1,-1 0-1,1 1 0,-1-1 0,1 1 1,0-1-1,0 1 0,-1 0 0,1 0 0,2 0 1,-4 3-108,0-1 87,1 0 1,-1-1 0,1 1-1,-1 0 1,1 0 0,0 0-1,-1 0 1,1-1 0,0 1-1,2 3 1,3 4-12,0 3 22,-5-9 17,0-1 0,0 1-1,0 0 1,1-1 0,-1 0-1,1 1 1,0-1 0,2 2-1,1 0-11,-1 0-1,1 0 0,0-1 1,1 0-1,-1 0 1,1 0-1,-1-1 0,1 1 1,0-1-1,0-1 0,0 1 1,0-1-1,7 1 1,2-1-900,0-1 1,0 0-1,0 0 1,20-5-1,-20 2-414,24-9 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143 143 1152,'-15'0'363,"12"0"-214,3-3 38,0-9 303,0 9-68,0 3 170,-2 0-192,1 0-388,1 0 1,-1 0 0,1 0 0,-1 0 0,1 0 0,-1 0-1,1 0 1,-1 1 0,1-1 0,-1 0 0,1 0-1,-1 0 1,1 0 0,-1 0 0,1 1 0,0-1 0,-1 0-1,1 0 1,-1 1 0,1-1 0,0 0 0,-1 1 0,1-1-1,0 0 1,-1 1 0,1-1 0,0 1 0,0-1 0,0 0-1,-1 2 1,-4 5 128,-10-1 137,10-3-174,1 1 1,0-1 0,0 0 0,-5 8-1,5-7 8,0 0 0,0-1 0,0 1-1,-8 5 1,-3-3 165,10 2-21,5-8-246,-1 1-1,1-1 1,0 1 0,0-1-1,-1 0 1,1 1 0,0-1-1,0 0 1,-1 1-1,1-1 1,0 0 0,-1 1-1,1-1 1,-1 0 0,1 1-1,0-1 1,-1 0 0,1 0-1,-1 0 1,1 1 0,-1-1-1,1 0 1,-1 0 0,1 0-1,-1 0 1,1 0 0,-1 0-1,1 0 1,-1 0-1,0 0 1,1 0-10,0 0 0,0 0-1,0 0 1,0 0 0,0 0-1,0 0 1,0 0 0,-1 0 0,1 0-1,0 0 1,0 0 0,0 0-1,0 0 1,0 0 0,0 0 0,0 0-1,0 0 1,0 0 0,-1 0 0,1 0-1,0 0 1,0 0 0,0 0-1,0 0 1,0 0 0,0 0 0,0 0-1,0 0 1,0 0 0,0 0-1,-1 0 1,1 1 0,0-1 0,0 0-1,0 0 1,0 0 0,0 0-1,0 0 1,0 0 0,0 0 0,0 0-1,0 0 1,0 1 0,0-1-1,0 0 1,0 0 0,0 0 0,0 0-1,0 0 1,0 0 0,0 0 0,0 0-1,0 0 1,0 1 0,0-1-1,0 0 1,0 1 3,0-1 0,1 1 0,-1 0 0,0-1 1,0 1-1,0 0 0,0-1 0,1 1 0,-1 0 0,0-1 0,1 1 0,-1-1 0,1 1 0,-1-1 0,0 1 1,1-1-1,-1 1 0,1-1 0,-1 1 0,1-1 0,0 1 0,-1-1 0,1 0 0,-1 1 0,1-1 0,0 0 0,-1 0 1,1 1-1,0-1 0,-1 0 0,1 0 0,0 0 0,1 0 0,35 1 184,-13-2-159,-8 1-7,-4 1-5,1-1 0,-1 0 0,21-4 0,-19 1-14,5-1 3,0 1 0,34-2-1,69 5 386,-108-2-89,-9-4 359,0-1 165,-5 7-792,0 0 0,0-1 0,0 1 0,1 0 0,-1 0 0,0-1 0,0 1 0,0 0 0,1 0 0,-1 0 0,0 0 0,0-1 0,1 1 0,-1 0 0,0 0 0,1 0 0,-1 0 0,0 0 0,0 0 1,1 0-1,-1 0 0,0 0 0,1 0 0,-1 0 0,0 0 0,1 0 0,-1 0 0,0 0 0,1 0 0,-12-3 987,-25-27 196,25 25-989,9 5-217,1-1 0,0 1 1,0 0-1,-1-1 1,1 1-1,0-1 1,0 0-1,0 1 0,0-1 1,0 0-1,0 0 1,0 0-1,0 1 1,0-1-1,0 0 0,0 0 1,0-1-1,0 1 1,1 0-1,-1 0 1,1 0-1,-1 0 0,1-1 1,-1 1-1,1 0 1,0 0-1,-1-1 0,1 1 1,0 0-1,0-1 1,0 1-1,0-3 1,0-3-51,-1 5 20,1 0-1,0 0 1,0 0-1,0 0 1,0 1-1,0-1 1,1 0-1,-1 0 0,1 0 1,-1 0-1,1 0 1,-1 1-1,1-1 1,0 0-1,1-1 1,-1 1-52,2-2-156,0-1 0,1 0-1,0 1 1,0-1 0,0 1 0,0 0 0,0 1 0,1-1 0,0 1 0,8-5-1,34-10-4298,7 0 1316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2496,'-15'0'784,"12"0"-464,3 0-21,0 3 501,0 9-198,0-9 38,0-3-240,3 0-91,331 0 625,-317 0-943,1 2 0,30 5 0,-21-1 36,24 0 117,-29 1-76,-19-6-50,0 0 0,1 1 0,0-1 0,-1-1 0,1 1-1,0 0 1,-1-1 0,6 0 0,27 0 462,-36 1-479,0-1 1,1 0-1,-1 0 0,0 0 1,0 0-1,0 0 0,1 0 0,-1 0 1,0 0-1,0 0 0,1 0 1,-1 0-1,0 0 0,0 0 0,1 0 1,-1 0-1,0 0 0,0 0 1,0 0-1,1 0 0,-1 0 0,0 0 1,0 0-1,0 0 0,1-1 1,-1 1-1,0 0 0,0 0 0,0 0 1,1 0-1,-1-1 0,0 1 1,0 0-1,0 0 0,0 0 0,0 0 1,1-1-1,-1 1 0,0 0 1,0 0-1,0 0 0,0-1 1,0 1-1,0 0 0,0 0 0,0-1 1,0 1-1,-8-10-378,5 4-599,3-6-2197,0 9 896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19 2304,'0'-15'752,"0"15"-747,0 0 0,0 0 1,0-1-1,0 1 0,0 0 0,0 0 1,0 0-1,0 0 0,0 0 0,0 0 1,0 0-1,0 0 0,0-1 0,0 1 1,0 0-1,0 0 0,0 0 0,0 0 0,0 0 1,0 0-1,0 0 0,0 0 0,0 0 1,0-1-1,-1 1 0,1 0 0,0 0 1,0 0-1,0 0 0,0 0 0,0 0 1,0 0-1,0 0 0,0 0 0,0 0 1,0 0-1,0 0 0,-1 0 0,1 0 0,0 0 1,0 0-1,0 0 0,0 0 0,0 0 1,0 0-1,0 0 0,0 0 0,0 0 1,-1 0-1,1 0 0,0 0 0,0 0 1,0 0-1,0 0 0,0 0 0,0 0 1,-4 0 39,2-1 58,0 1 0,0 0 0,-1 0 0,1 0 0,0 0 0,0 1 0,0-1 0,0 0 0,0 1 0,-3 1 0,-1 10 463,-1-8-336,1 1-60,4 10-91,2 149 257,0 8-234,-1-139-73,1-12 68,0 0 0,4 30 0,-1-35-23,-1-8-18,0 0 0,-1 0 0,0 8 0,-3 8 318,0-1-1,-9 38 0,9-53-257,1 0 0,-2 1-1,1-1 1,-1 0 0,0 0 0,-1-1-1,0 1 1,0-1 0,-1 1-1,0-1 1,0-1 0,-8 9-1,6-8-44,0 0 0,0-1 0,-1 1 0,0-2-1,0 1 1,0-1 0,-1 0 0,0-1-1,0 0 1,-18 6 0,13-9 85,-1 1-1,-22-2 1,17-1-68,13 1-87,1 0 1,0-1 0,0 0 0,0-1 0,0 1-1,0-1 1,1 0 0,-1-1 0,1 1-1,-1-1 1,1 0 0,0-1 0,0 1 0,0-1-1,0 0 1,1 0 0,-7-7 0,3 3-61,0 0-580,0 0 1,-11-15-1,18 20 414,-1 0-1,0 0 0,1 0 1,-1 0-1,1 0 1,0-1-1,0 1 1,0 0-1,1-1 1,-1 1-1,1-1 1,0-3-1,0-10-1939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4:5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37 2816,'0'-15'917,"-3"9"-565,-8-6-74,5 9 335,2 3-531,1 0 0,0 0 0,0 0 0,0 1 1,0-1-1,0 1 0,0 0 0,0 0 0,0 0 0,0 0 0,0 1 0,0-1 1,0 1-1,1-1 0,-1 1 0,1 0 0,-1 0 0,1 0 0,0 0 0,0 1 1,0-1-1,0 1 0,0-1 0,-2 5 0,-35 64 739,27-51-710,2-6 37,2 0 0,-12 28 0,11-21-76,2 0 0,0 1 0,-5 36 0,11-49-40,0 0 0,0 1 1,1-1-1,0 0 1,1 1-1,0-1 1,0 0-1,1 0 1,1 0-1,-1 0 1,8 15-1,-7-17-1,1 1-1,4 13 0,-6-10-19,-2-8-32,0-1 1,1 0-1,0 1 0,-1-1 1,1 0-1,0 0 0,2 4 0,-2-4-61,1 0 1,0 0-1,1 0 0,-1 0 0,0 0 0,0-1 0,4 3 0,0 0-111,15 14-425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2912,'0'0'1056,"0"0"-800,0 18-96,0 0 992,18 0-672,0 17 224,17-17-416,-17 0 32,0 18-192,18-36 0,-18 18-64,18 0-256,-1 0 96,-17 0-1792,-18-1 1024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2080,'0'0'667,"0"3"-411,0-2-162,0 1 1,-1 0-1,1 0 1,-1 0-1,1 0 0,-1 0 1,0-1-1,0 1 1,0 0-1,-2 3 1,-2 4 652,-1 9 288,3-14-890,1 0 0,0 0 0,1 0 0,-1 0 0,1 0 0,0 1 0,0-1 0,0 0 0,0 1-1,1 7 1,-1-4-78,1-1 0,-1 1 0,-1 0 0,1 0 0,-1-1 0,-1 1 0,1-1 0,-5 7 0,-5 9 18,-16 24-1,18-33-14,1 1 0,1 0-1,-11 25 1,13-17-49,5-21-22,1 1-1,-1-1 1,0 0 0,0 1 0,0-1-1,0 0 1,-2 3 0,1-3-44,0 0 0,-1 0 1,1 0-1,0 0 0,-1-1 1,0 1-1,-3 1 0,4-2-44,1 0-1,0 0 0,-1-1 0,1 1 1,0 0-1,0 1 0,0-1 0,0 0 0,0 0 1,0 0-1,-1 3 0,1-3 13,0 1-1,1 0 1,0-1 0,-1 1-1,1-1 1,0 1 0,0 0-1,0-1 1,0 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5312,'-33'-16'1952,"33"16"-1504,0 0-128,-17 0-608,17 16 96,0-16 160,0 17 32,17-1 288,-17-16-160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2912,'-18'0'1056,"18"0"-800,-17 18-96,17 17 1344,0-35-864,-18 36 512,18 0-672,0 0 224,0-18-416,18 0-288,-18-1-32,17 1 416,19-18-192,-18 0-96,0 0-32,18-18-1760,-18 18 928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3712,'-18'-18'1408,"18"18"-1120,0 18-64,0-18 160,18 0-256,-18 0 96,0 0-128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2816,'0'0'1056,"0"0"-832,35 35-64,1 1 1184,-18-18-768,36 36 960,-1-1-864,-17 1 160,18 18-512,-18-1 320,-18 19-384,-36-1 384,-18-17-384,-18 17 32,1 0-192,-1-35-2240,0 0 1152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13 144 3712,'-10'-2'908,"8"-1"-244,2 2-646,1 0 0,0 0 0,0 0 0,-1 0 0,1 1 1,0-1-1,0 0 0,0 1 0,0-1 0,0 0 0,0 1 1,1-1-1,6 0-105,-7 1 63,0 0 1,0 0-1,0 0 0,0-1 0,0 1 0,0 0 0,0 0 0,0 0 0,0-1 0,0 1 0,0 0 0,0-1 0,0 1 0,-1-1 0,2 0 1,6-2 104,0 0 0,0 1 0,0 0 1,0 1-1,1 0 0,-1 0 1,16 0-1,32-3 458,102-29-11,-106 24-460,96-15 178,-41 19-123,-49-1-60,78-3 77,-101 7-8,65-10 1,-95 11-110,12-2 203,0 2-1,34 1 1,-25 1-221,-6-1-31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3328,'-30'-15'1061,"39"27"-399,-6-9-374,0 0-38,7 8 118,-2-3-149,-1 0-1,2 0 1,11 8 0,-12-10-156,0 0-1,0 1 1,14 15 0,-15-14-50,1 0 1,0-1-1,0 0 0,1 0 0,12 7 0,-9-5-8,0 0-1,0 1 1,-1 1-1,0-1 1,17 25-1,-19-26 23,-1 0 0,1-1 0,12 10-1,-13-12 4,0 0-1,-1 0 0,7 9 0,-9-8 44,0 1-1,-1-1 1,0 1 0,0 0-1,-1 0 1,1 0 0,-2 0-1,1 0 1,-1 1 0,-1-1-1,0 1 1,0 0 0,0-1-1,-1 1 1,-1 9 0,-1-8 35,-1 0 0,0 0-1,0-1 1,-1 1 0,0-1 0,-1 0 0,0 0 0,0-1 0,-1 1 0,0-1 0,-1 0-1,-9 9 1,-17 18 410,30-30-464,-1 0 0,1-1 0,-1 1 0,-1-1 0,1 0 0,-1 0 0,1-1 0,-1 1 1,0-1-1,0 0 0,0 0 0,-1-1 0,-7 3 0,-3 2 94,13-5-136,-1-1 0,1 1 0,-1-1 0,1 0 0,-1 0-1,1 0 1,-1 0 0,0-1 0,-5 1 0,9-1-36,-1 0 0,1 0-1,0 0 1,-1 0 0,1 0 0,0 0 0,-1 0 0,1 0 0,-1 0 0,1 0 0,0 0 0,-1 0 0,1 0 0,-1 0 0,1 0 0,0 0-1,-1 0 1,1-1 0,0 1 0,-1 0 0,1 0 0,0 0 0,-1-1 0,1 1 0,0 0 0,-1 0 0,1-1 0,0 1 0,0 0 0,0-1-1,-1 1 1,1 0 0,0-1 0,0 1 0,0 0 0,0-1 0,-1 1 0,1-1 0,0 1 0,0 0 0,0-1 0,0 1 0,0 0 0,0-1 0,0 1-1,0-1 1,0 1 0,0 0 0,0-1 0,1 0 0,10-19-2864,-11 19 2700,18-20-2388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3328,'-15'29'1061,"15"-28"-1051,-1-1 0,1 0-1,0 0 1,0 1 0,0-1-1,-1 0 1,1 0 0,0 1-1,0-1 1,0 0 0,0 1 0,0-1-1,0 0 1,0 1 0,0-1-1,0 0 1,0 1 0,0-1-1,0 0 1,0 1 0,0-1 0,0 0-1,0 1 1,0-1 0,0 0-1,0 0 1,1 1 0,-1-1-1,0 0 1,0 1 0,0-1-1,1 0 1,-1 0 0,0 1 0,0-1-1,0 0 1,1 0 0,-1 0-1,0 1 1,0-1 0,1 0-1,-1 0 1,1 0 0,5 7 5,28 25 577,-30-29-518,0 0 0,0 0 0,0 0 0,0-1 1,1 0-1,-1 0 0,1 0 0,7 2 0,39 2 518,12 9-91,-43-9-266,19 3 0,-15-7-68,0-1 0,24-1-1,-19 0-63,-4-1 48,46-8-1,-50 6-10,41-2 0,25 5 116,-84 0-229,0-1-1,1 2 0,-1-1 1,0 0-1,1 1 1,-1-1-1,0 1 1,0 0-1,0 0 1,0 1-1,5 1 1,-6-1 17,1-1-1,-1 0 1,1 0 0,-1 0-1,0-1 1,1 1 0,0 0 0,-1-1-1,1 0 1,-1 1 0,5-1 0,11 0 228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3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19 2720,'0'-15'891,"0"12"-545,0 3-58,0 0 374,-3 0-166,-4 0-100,2-1-257,0 1 0,1 0 0,-1 0 0,0 1 0,1-1 0,-1 1 1,-6 1-1,-7 10 5,6-7-70,11-4-59,-1-1-1,1 1 1,0-1 0,0 1 0,-1-1 0,1 1 0,0 0 0,0-1-1,0 1 1,0 0 0,0 0 0,0 0 0,0 0 0,0 0 0,0 0-1,0 0 1,0 2 0,-1 0 12,1 0 0,-1-1 0,1 1 0,-1-1 0,0 1 0,0-1 0,0 0 0,0 0 0,-3 3 0,2-3-8,1 0 0,0 0 1,0 0-1,0 0 1,0 1-1,0-1 1,1 1-1,-1-1 1,-1 5-1,-30 43 24,31-46-60,-1 0 0,1-1-1,0 1 1,0 0 0,1 0 0,-1 0 0,1 0 0,0 0 0,-1 9 0,-1-1 12,-9 39 21,6 5 10,3-33-22,-2 11 21,-2 49 0,7 332 695,0-394-734,3 23 1,3-8-4,-3-24 13,-1-1-1,0 1 1,-1 0 0,0 0-1,-1 0 1,-3 22-1,-9-8 613,11-7-296,1-16-251,0 0-1,0 0 1,0-1-1,0 1 1,0 0-1,-1-1 1,1 1-1,-1 0 1,-2 4-1,0-2 16,0 0 0,-1 0-1,1-1 1,-1 0 0,0 1-1,0-1 1,-1-1-1,0 1 1,1-1 0,-10 6-1,7-8 30,-1 0 0,1 0 0,0 0 0,-1-1 0,-7-1 0,-2 1 1,12 0-86,0 0-1,0-1 1,0 1-1,0-1 0,1 0 1,-1 0-1,-6-2 1,3-2 86,-1 1 1,-13-11-1,14 10 11,3 2-88,1 0-1,0 0 1,0-1-1,0 0 1,0 1-1,1-1 0,0 0 1,-1-1-1,-3-6 1,-1-6-339,1 0 0,-5-18 0,9 26-417,1 0-1,0 0 1,0 0-1,-1-18 1,4 20 297,-1-1 0,2 1 0,-1 0 0,1 0 0,4-12 0,-6 17 354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5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3808,'-33'0'2170,"30"0"-1002,6 0-410,-2 0-738,-1 0 0,1 0 0,0 0 0,-1 0 1,1 0-1,-1 0 0,1 0 0,0 0 0,-1 1 0,1-1 0,-1 0 1,1 0-1,-1 1 0,1-1 0,-1 0 0,1 1 0,-1-1 1,1 0-1,-1 1 0,1-1 0,-1 1 0,0-1 0,1 1 0,-1-1 1,1 1-1,-1 0-3,1 0 0,-1 0 0,1-1 0,0 1 0,-1 0 0,1-1 0,0 1 0,-1 0 0,1-1-1,0 1 1,0-1 0,0 1 0,-1-1 0,1 0 0,0 1 0,0-1 0,0 0 0,0 1 0,0-1 0,0 0 0,0 0 0,0 0 0,0 0 0,-1 0 0,3 0 0,22-1 213,-12 0 19,0 1-1,0 0 0,0 1 1,14 3-1,-19-2-164,5 1 15,0 0-1,1 0 0,-1-1 1,16 0-1,129-2 489,-156-1-523,-1 1 1,1 0-1,0 1 1,0-1 0,0 0-1,-1 0 1,1 1-1,0-1 1,0 1-1,-1 0 1,1-1 0,0 1-1,-1 0 1,1 0-1,-1 0 1,1 0 0,-1 0-1,1 0 1,1 3-1,-2-4-27,2 3 901,-3-3-298,0 0-16,0 0-234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2304,'-11'0'722,"22"0"-164,-11 0-131,3 0-118,5-1-83,-4 1-91,1 0 0,0-1 0,-1 2 0,1-1 0,0 0 0,-1 1 0,7 2 0,-7-1-84,0 0 0,0 0-1,0 0 1,1-1 0,-1 1-1,0-1 1,1 0 0,-1-1-1,9 2 1,51-1 250,-22 0 156,66-6 1,-70-2-314,-22 4-57,1 1 0,23-1 0,-27 2-49,1 0 0,0-1 1,-1 0-1,15-5 0,-21 5-21,-1 1 12,0 0-1,-1 0 0,1 0 0,11 2 0,0-1 103,-13 0-111,1 0-1,-1 0 0,0 0 0,9 3 0,-12-2-14,1-1 0,0 1 0,0 0-1,0 0 1,-1 0 0,1 1 0,-1-1-1,3 3 1,-4-4-5,3 3 203,-3-3-113,0 0-170,36 0-4026,-18 0 1642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36 2560,'-33'-33'1333,"27"30"-1098,2 3-179,1 0-36,0 0 1,-1 0-1,1 0 0,0 1 1,0-1-1,0 1 0,-4 0 1,4 2-21,-1-1 1,0 1 0,1 0 0,-1 0 0,1 0 0,-3 5 0,1-3-1,0 0 0,0 0-1,-9 6 1,-43 28-85,44-29 67,2-3 0,0 1 1,0 1-1,1 0 0,-14 16 0,10-6 33,1 1 1,1 0-1,1 1 1,0 0-1,2 0 1,0 1-1,2 0 1,0 1 0,2-1-1,-5 36 1,6-12 65,-12 87 8,14-126-89,-4 20 10,2 0-1,1 0 0,0 31 1,3-30 8,1-9-31,-1 0-1,-4 34 1,-3-25 19,5-21 85,0 0-1,0 0 1,1 0-1,0 9 1,1-15-43,0 1 0,0 0 0,0 0 0,-1 0 0,1 0 0,-1 0 0,1 0 0,-1 0 0,1-1 0,-1 1 1,0 0-1,0 0 0,0-1 0,-2 3 0,-2 5 255,1-1-102,4-7-182,0-1 1,0 1 0,0-1-1,-1 1 1,1-1 0,0 1 0,0-1-1,-1 1 1,1-1 0,0 1-1,-1-1 1,1 1 0,-1-1-1,1 1 1,0-1 0,-1 0 0,1 1-1,-1-1 1,1 0 0,-1 1-1,1-1 1,-1 0 0,1 0-1,-1 0 1,0 1 0,1-1-1,-1 0 1,1 0 0,-1 0 0,1 0-1,-1 0 1,0 0 0,1 0-1,-1 0 1,1 0 0,-1 0-1,0-1 1,-6 1 134,5 1-126,0-1 0,0 0-1,0 0 1,0 0-1,0 0 1,1 0 0,-1-1-1,0 1 1,0 0-1,0-1 1,-3-1-1,-1-13 123,2 9-102,0 1 0,0-1 0,-1 1 0,0 0 1,0 0-1,-10-8 0,9 9-193,1 0 0,0-1 0,0 0 0,0 0 0,1 0 0,-7-11 0,10 14 111,1 1-1,-1-1 0,1 1 1,-1-1-1,1 0 0,0 1 1,0-1-1,0 0 0,0-1 1</inkml:trace>
  <inkml:trace contextRef="#ctx0" brushRef="#br0" timeOffset="1">1110 108 2720,'-87'0'1408,"85"0"-1396,0 0 0,1 0 0,-1 0 0,0 0 0,0 1 0,0-1 1,0 1-1,0-1 0,0 1 0,1 0 0,-1 0 0,0-1 0,-1 3 0,-11 4 54,-1-3 32,11-3-63,-1 0 0,1 1 0,-1-1 0,1 1 0,0 0 0,-1 0 0,-3 4 0,-4 1 53,-22 9 0,24-11-18,0 0-1,0 0 0,1 0 1,-1 2-1,1-1 0,-12 12 1,14-12-9,1 1 1,0-1 0,1 1 0,-1 0 0,1 1 0,1-1 0,-8 17 0,-14 35 603,14-33-453,0 0 1,-10 39-1,17-45-174,1 0 1,0 1-1,2 0 0,0 25 1,1-18-25,0-9-56,1 0 0,5 34 0,6-14 63,-5-3 368,-3-27-352,-1 0 0,2 0-1,-1 1 1,7 9 0,-9-17-224,0 1 0,0-1 0,0 0 0,1 0 0,-1 0 0,1 0 0,0-1 0,-1 1 0,1 0 0,0-1 0,0 1 0,0-1 0,0 0 0,0 1 0,0-1 0,1 0 0,-1 0 0,0-1 0,1 1 0,-1 0 0,0-1 0,5 1 0,11-1-1850</inkml:trace>
  <inkml:trace contextRef="#ctx0" brushRef="#br0" timeOffset="2">931 340 2720,'0'-35'1024,"0"52"-800,18 1-64,-18 0-416,18 0 96,0 18 672,-1 18-256,19-1-224,0 1-32,0-18 256,0 17-160,-1-17 288,19-18-256,-36 18-256,0-18 64,18-18-2400,-36 18 1376,17-18 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196 117 2304,'0'0'752,"-2"-3"-453,-12-11 1514,14 13-1713,0 0 1,-1 0-1,1 0 0,0 0 1,0 0-1,0-1 0,0 1 1,0 0-1,1 0 0,-1-1 1,0-1 469,-3 0-196,-8-8-49,11 11-322,0 0 0,0 0 0,0 0 0,0 0 0,0-1 0,0 1 0,0 0 0,0 0 0,0 0 0,0 0 0,0 0 0,0 0 0,-1 0 0,1 0 0,0 0 0,0 0 0,0-1 0,0 1 0,0 0 0,0 0 0,0 0 0,-1 0 0,1 0 0,0 0 0,0 0 0,0 0 0,0 0 0,0 0 0,0 0 0,-1 0 0,1 0 0,0 0 0,0 0 0,0 0 0,0 0 0,0 0 0,0 0 0,0 0 0,-1 0 0,1 0 0,0 1 0,0-1 0,0 0 0,0 0 0,0 0 0,0 0 0,0 0 0,0 0 0,-1 0 0,1 0 0,0 0 0,0 0 0,0 1 0,0-1 0,0 0 0,0 0 0,-16 10 123,13-9-83,0 0 0,1 1 0,-1-1-1,0 1 1,1 0 0,0 0 0,-1-1 0,1 2-1,0-1 1,-3 4 0,-17 34 257,17-27-240,-1-2 0,-13 21 0,17-31-59,-3 6 4,-1 0 1,1 0-1,1 0 0,-1 1 0,1 0 0,0 0 1,1 0-1,-3 10 0,0 14 48,0-16-27,5-14-25,0 0 0,0 0 0,1 0 0,-1 0 0,0 0 0,1 0 0,0 0 0,-1 0 0,1 0 0,0 0 0,0 0 0,0 0 0,0 0 0,0 0 0,1 0 0,0 2 0,0 0 3,1 5 31,0-1 0,1 1 0,5 11 0,-7-19-31,-1 0 0,1 0 1,0 0-1,0 0 0,0 0 0,0 0 0,0 0 0,0 0 1,0 0-1,0 0 0,1 0 0,-1-1 0,0 1 0,0-1 1,1 1-1,-1-1 0,0 1 0,1-1 0,-1 0 0,3 1 1,3 0 6,1-1-1,14 0 1,-3-1 13,123 1 72,-131 0-83,0-1 0,0 0 0,20-6 1,-8 2 18,-8 3-15,14-4 36,-17 0 3,0-1 0,0-1 1,-1 0-1,16-15 0,0 1-55,-8 10-17,-16 10 19,1 1-1,-1-1 1,0 0-1,1 0 1,-1-1-1,0 1 1,-1-1-1,1 0 1,0 1-1,-1-1 1,1 0-1,-1-1 1,0 1-1,2-4 1,-2-4-91,-2 10 82,0 0 1,0 0-1,0 1 0,0-1 0,0 0 1,0 1-1,0-1 0,0 0 1,0 1-1,1-1 0,-1 0 0,0 1 1,0-1-1,1 0 0,-1 1 1,0-1-1,1 1 0,-1-1 0,1 0 1,-1 1-1,1-1 0,-1 1 1,1-1-1,-1 1 0,1 0 0,-1-1 1,1 1-1,-1-1 0,1 1 1,0 0-1,-1 0 0,1-1 1,0 1-1,-1 0 0,2 0 0,-2 0 8,0 0-1,0 0 0,1 0 1,-1 0-1,0-1 0,0 1 1,0 0-1,0 0 0,0 0 0,0 0 1,0 0-1,0 0 0,0 0 1,1 0-1,-1 0 0,0 0 1,0 1-1,0-1 0,0 0 1,0 0-1,0 0 0,0 0 1,0 0-1,0 0 0,0 0 0,0 0 1,1 0-1,-1 0 0,0 0 1,0 0-1,0 0 0,0 0 1,0 0-1,0 0 0,0 0 1,0 1-1,0-1 0,0 0 0,0 0 1,0 0-1,0 0 0,0 0 1,0 0-1,0 0 0,0 0 1,0 0-1,0 0 0,0 1 1,0-1-1,0 0 0,0 0 0,0 0 1,0 0-1,0 0 0,0 0 1,0 0-1,-1 20 139,0-15-99,1 0-1,0 0 1,0 0-1,0 0 1,1 0-1,-1-1 1,4 11-1,-1 1 9,10 31 94,-6-34-55,0 1 0,17 23 0,-15-25 32,-8-9-93,1-1 0,0 1 1,0-1-1,0 1 0,0-1 0,0 0 1,1 0-1,-1 0 0,1 0 0,-1-1 1,1 1-1,0 0 0,0-1 0,3 2 1,1-2 20,-1 0 0,1 0 0,-1 0 1,1-1-1,7 0 0,-1-1 1,-8 1 3,0 0 0,0 0 0,0-1 1,0 0-1,-1 0 0,1 0 1,0-1-1,0 0 0,-1 0 0,1 0 1,-1 0-1,5-4 0,-6 4-32,-1 0 0,1 0 0,-1-1 0,1 1 0,-1-1 0,0 1 0,0-1 0,0 0 0,-1 0 0,1 1 0,-1-1 0,1-1 0,-1 1 0,0 0 0,0 0-1,0 0 1,-1-1 0,1 1 0,-1 0 0,0-5 0,0-265-105,0 268 74,0 0 1,0 1-1,1-1 1,-1 0-1,1 1 1,0-1-1,0 1 1,1-1-1,-1 1 1,1 0-1,0-1 1,0 1-1,0 0 1,1 0-1,5-6 1,-1-1-19,7-13-35,-14 22-39,1 1 0,0-1 0,0 1 0,0 0 1,0-1-1,0 1 0,0 0 0,0-1 0,0 1 1,0 0-1,1 0 0,-1 0 0,0 0 0,1 1 0,-1-1 1,1 0-1,-1 0 0,1 1 0,-1-1 0,1 1 1,0-1-1,-1 1 0,1 0 0,0 0 0,-1 0 1,1 0-1,0 0 0,-1 0 0,1 0 0,-1 0 0,1 1 1,0-1-1,-1 0 0,1 1 0,1 1 0,14 11-1443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430 199 3552,'0'18'1312,"-18"0"-992,0 35-128,1-35 416,-19 36-384,-18 0-32,0-1-96,1-17 0,-1 18-64,0-19-32,37-17 32,-19 0-1952,18 0 1056,18-18-1344</inkml:trace>
  <inkml:trace contextRef="#ctx0" brushRef="#br0" timeOffset="1">698 396 3712,'0'18'1408,"0"17"-1120,0 1-64,-17-18-32,-1 18-160,18-18 192,-18 17-128,0 1-32,0-18-32,0 0-672</inkml:trace>
  <inkml:trace contextRef="#ctx0" brushRef="#br0" timeOffset="2">1146 199 3328,'0'-18'1488,"-3"18"-1136,-9 0 458,6 3-324,1 2-408,1-1-68,-1 0 0,1 0 0,0 0 0,-4 8 0,2 6-5,3-12 5,1-4-22,1 0 1,0 0 0,0 0-1,0 0 1,0 0-1,0 0 1,1 1-1,-1-1 1,0 0-1,1 0 1,0 1-1,0-1 1,-1 0-1,1 0 1,1 1 0,-1-1-1,0 0 1,1 3-1,11 16-164,-6-3-59,6 0 81,-6-3 36,6-9 44,-6 6 10,2-7 31,-8-5 35,0 1 1,1-1 0,-1 0 0,1 0 0,-1 1-1,0-1 1,1 0 0,-1 0 0,1 1 0,-1-1-1,0 0 1,1 1 0,-1-1 0,0 1 0,0-1-1,1 0 1,-1 1 0,0-1 0,0 1-1,0-1 1,0 1 0,1-1 0,-1 1 0,0-1-1,0 1 1,0-1 0,0 0 0,0 1 0,0-1-1,0 2 1,3 4 66,-2-5-65,0-1-3,0 1 0,0 0 0,0 0 1,-1 0-1,1 0 0,0-1 0,0 1 1,-1 0-1,1 0 0,0 1 0,-1-1 0,1 0 1,-1 0-1,1 0 0,-1 0 0,0 0 0,0 1 1,1-1-1,-1 0 0,0 0 0,0 0 1,0 1-1,0-1 0,0 0 0,0 0 0,-1 0 1,1 2-1,-12 18-113,6 15 74,-7 2 133,8-27-36,1 1 0,-4 17 0,5-7 98,1 2 0,3 43 0,0-22-78,-1-17-54,-1 1 1,-1 0 0,-1-1-1,-9 33 1,2-31 175,-1-1 0,-22 41-1,30-65-146,0 0-1,-1 0 0,1 0 1,-1 0-1,0-1 0,-1 1 1,1-1-1,-1 0 0,0 0 1,0-1-1,0 1 0,-1-1 1,1 0-1,-1-1 0,1 1 1,-9 1-1,13-3-43,0-1 0,0 0-1,0 0 1,0 1 0,0-1 0,0 0-1,0 0 1,0 0 0,0 0-1,0 0 1,0 0 0,0 0 0,0 0-1,0 0 1,0-1 0,0 1 0,0 0-1,0-1 1,0 1 0,0-1 0,0 1-1,-1-2 1,-31-25 139,25 22-105,6 3-28,0 1 0,0-1 0,0 1 0,0-1 0,0 0-1,0 0 1,0 0 0,0 0 0,-2-3 0,3 1-1,0 0-1,0 0 0,0 0 1,0 0-1,0-5 1,-2-7 15,-3-11 13,5 21-42,-1 0-1,1 0 1,0-1-1,0 1 1,0 0 0,1-1-1,0 1 1,2-10-1,-1 8-33,0 1-1,1-1 1,0 0 0,1 1-1,-1-1 1,2 1-1,-1-1 1,1 1-1,0 1 1,8-12-1,6-2 2,1 0 0,0 1 0,2 2 0,36-26 0,-18 21 51,18-13-70,-6 2-34,-50 33-18,1-1 0,-1 1 0,1-1 0,-1 1 0,1 0 0,-1-1 0,1 1 0,0 0 0,1 0 0,-3 0 72,18 0-769</inkml:trace>
  <inkml:trace contextRef="#ctx0" brushRef="#br0" timeOffset="3">1360 20 64,'0'-1'0,"0"1"1,0-1-1,0 0 1,0 1-1,0-1 1,0 0-1,1 1 1,-1-1-1,0 0 0,0 1 1,0-1-1,1 0 1,-1 1-1,0-1 1,1 0-1,-1 1 0,0-1 1,1 1-1,-1-1 1,1 1-1,-1-1 1,1 1-1,-1-1 1,1 1-1,-1-1 0,1 1 1,0 0-1,-1-1 1,1 1-1,-1 0 1,2-1-1,2 1 45,-1-1-1,1 1 1,0 0-1,0 0 1,5 0-1,8 1 550,-4-1-346,-6-1-76,0 1 0,-1 0 1,1 0-1,0 1 0,-1 0 1,1 0-1,7 3 0,5 3 88,-1 0-1,0 2 0,0 0 1,-1 1-1,0 0 0,-1 1 1,17 16-1,-24-16-161,1 1 0,-2 0 0,1 1-1,-2 0 1,0 0 0,0 1 0,-1 0 0,-1 0 0,-1 1 0,6 26 0,-7-25-1,0 0 1,-1 0-1,-1-1 1,-1 1-1,0 0 1,-1 0-1,-1 0 1,0 0-1,-1-1 1,-9 27-1,8-32-66,0-1 0,0 1 1,-1-1-1,0 0 0,-1-1 0,0 1 0,0-1 1,-1 0-1,0-1 0,0 0 0,0 0 0,-17 11 0,-4-3-70,16-10-1344,-20 14 0,28-16 1093,0-1-1,0 0 0,-1 0 1,1 0-1,-8 2 0,6-3-114,0 0 0,0 0-1,-11-1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1888,'3'1'59,"-1"-1"1,1 0 0,0 0-1,0 0 1,0-1-1,-1 1 1,1 0-1,0-1 1,0 0-1,-1 0 1,1 0 0,-1 0-1,1 0 1,-1 0-1,1-1 1,-1 1-1,3-4 1,-4 5-42,-1 0 0,0 0 0,0 0 0,0-1 0,0 1 0,1 0 0,-1 0 0,0 0 0,0 0 0,0-1 0,1 1 1,-1 0-1,0 0 0,0 0 0,1 0 0,-1 0 0,0 0 0,0 0 0,1-1 0,-1 1 0,0 0 0,0 0 0,1 0 0,-1 0 0,0 0 0,6 0 102,13-1 218,-19 1-332,1 0 0,-1-1 1,1 1-1,-1 0 0,1-1 0,-1 1 1,1 0-1,-1-1 0,0 1 0,1 0 1,-1-1-1,1 1 0,-1-1 0,0 1 1,1 0-1,-1-1 0,0 1 0,0-1 1,0 1-1,1-1 0,-1 1 0,0-1 1,0 1-1,0-1 0,0 0 1,0 1-1,0-1 0,0 1 0,0-1 1,3-5 126,-1 3-113,0 1 0,-1 0 0,1-1 0,-1 1 0,0-1 0,0 1 0,0-1 0,0 0 1,0 1-1,0-1 0,-1 0 0,1 0 0,-1 0 0,0 1 0,0-1 0,0-3 0,3 0 66,-1 4-79,0-1 0,-1 1 0,1 0 0,-1-1 0,0 1 0,0-1 0,0 1 0,0-1 1,0 0-1,0 1 0,-1-1 0,1 0 0,-1 0 0,1 1 0,-1-1 0,0 0 0,-1-4 1,1 5 7,0 0 1,0 0-1,1 0 1,-1 0-1,1 0 1,-1 0 0,1 0-1,0 0 1,0 1-1,0-1 1,0 0 0,1-2-1,-1 3 12,0-1-1,0 0 1,0 0 0,0 1-1,0-1 1,-1 0 0,1 0-1,0 0 1,-1 0 0,0 0-1,1 0 1,-1-2 0,3 1 64,12-12 148,-15 16-266,0 0 0,1 0 0,-1 0 0,0 1 0,0-1 0,0 0-1,0 0 1,0 1 0,-1-1 0,1 2 0,0 0-69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20 144 992,'-5'-10'95,"3"7"-66,0 0 0,1 0 0,-1 0 0,1-1 0,0 1 0,0-1 0,0 1 0,0-1 0,1 1 0,-1-1 0,1-6 0,0 3-4,-1 4 0,1 0 1,-1 0-1,1 0 1,0 0-1,0-1 1,0 1-1,1 0 1,-1 0-1,1 0 0,0 0 1,1-3-1,13-3 87,-12 5-127,-1 1 0,1-1 0,-1 0 1,3-5-1,-5 9 15,0 0-3,0-1 0,0 1 0,0 0 1,0 0-1,0-1 0,0 1 0,0 0 1,0 0-1,0-1 0,0 1 0,1 0 1,-1 0-1,0 0 0,0-1 0,0 1 1,0 0-1,0 0 0,1 0 1,-1-1-1,0 1 0,0 0 0,0 0 1,1 0-1,-1 0 0,0 0 0,0-1 1,1 1-1,-1 0 0,0 0 0,0 0 1,0 0-1,1 0 0,-1 0 0,1 0 1,11 0-153,-12 0 154,0 0 0,0 0 1,0 0-1,0 0 0,1 0 0,-1 0 0,0 0 1,0 0-1,0 0 0,0 0 0,0 0 0,1 0 1,-1 0-1,0 0 0,0 1 0,0-1 1,0 0-1,0 0 0,1 0 0,-1 0 0,0 0 1,0 0-1,0 0 0,0 1 0,0-1 0,0 0 1,0 0-1,0 0 0,0 0 0,0 0 0,0 1 1,1-1-1,-1 0 0,0 0 0,0 0 1,0 0-1,0 0 0,0 1 0,0-1 0,0 0 1,0 0-1,0 0 0,0 0 0,-1 0 0,1 1 1,0-1-1,0 0 0,0 0 0,0 0 0,0 0 1,0 0-1,0 1 0,0-1 0,0 57 529,0 124 619,3-8-731,9 45-181,-6 41-86,6-16-50,-10-211-81,55 519 329,-42-470-345,15 100-31,-7 56 3,-1-11 47,4-45 32,-19 65 122,-8-170-126,2-2 31,0-3-17,-3 1-1,-16 105 0,12-140 75,0 1 0,1 51 0,4-57-22,0-10-100,3 21 1,-1-35-52,0-1-1,0 1 1,1 0 0,0-1 0,1 1 0,4 10 0,0-6-157,0 0 0,10 13 1,-14-21 207,1 1 1,0-1-1,0 0 1,0 0 0,0 0-1,1-1 1,8 6 0,-12-8-20,0-1 0,0 0 0,0 1 0,0-1 0,0 0 0,0 0 0,0 0 0,0 0 0,0 0 0,0 0 0,0 0 0,0 0 1,0 0-1,0 0 0,0-1 0,0 1 0,0 0 0,0-1 0,0 1 0,0 0 0,-1-1 0,1 1 0,2-2 0,18-19-117,-13 13 102,10-7-2,-13 12 1,-4 3 15,0-1 1,-1 1-1,1 0 0,0-1 1,-1 1-1,1 0 0,0-1 1,-1 1-1,1-1 0,0 1 1,-1-1-1,1 1 0,-1-1 1,1 0-1,-1 1 0,1-1 1,-1 0-1,0 1 0,1-1 0,-1 0 1,1-1-1,1-3 32,4-4 90,-5 7-93,0 1 0,0-1 0,0 0 0,0 1 0,0-1 0,-1 0 0,1 0 0,0 1 0,-1-1 0,1 0 0,-1 0 0,0 0 0,0-2 0,0 3-26,0 1 0,0-1 0,0 1-1,0-1 1,0 1 0,0-1 0,0 1 0,0-1 0,0 0 0,0 1 0,0-1-1,0 1 1,0-1 0,1 1 0,-1-1 0,0 1 0,0-1 0,1 1 0,-1-1 0,0 1-1,0-1 1,1 1 0,-1-1 0,1 1 0,-1 0 0,0-1 0,1 1 0,-1-1 0,1 1-1,-1 0 1,2-1 0,5-4-15,-2-2 51,-5 6-30,1 1 0,-1-1-1,0 1 1,1-1 0,-1 1 0,0-1 0,1 1 0,-1-1 0,0 1 0,1 0 0,-1-1 0,1 1 0,-1 0 0,1-1 0,-1 1 0,1 0 0,-1 0-1,1-1 1,-1 1 0,1 0 0,-1 0 0,1 0 0,0 0 0,-1 0 0,1 0 0,-1 0 0,1 0 0,-1 0 0,1 0 0,-1 0 0,2 0 0,11 0 187,-7 1-127,1-1 0,-1-1 0,0 1 0,10-3 1,0-1-24,1 0 1,0 1-1,0 1 1,26 0-1,1 3-56,106-5 30,-40-8 289,98 9 89,-130 3-268,542 0 707,-375 0-774,-12 0-38,404 3 163,-321 9-98,-6-6 11,3 6 80,-14-6-53,5 9-16,9 0 10,296-11 233,-354-5-380,726 1 227,-787-3-303,-15-9-97,-21 6 123,-72 0 194,60-3 183,-130 10-232,1-2 1,-1 0-1,0-1 1,0 0-1,0-1 1,18-7-1,14-5-22,-45 15-87,0 0 0,-1-1 0,1 1 0,-1-1 0,1 0 0,0 0-1,-1 0 1,0 0 0,1-1 0,-1 1 0,0 0 0,1-1 0,-1 0 0,2-1 0,-5 2-162,0 1 0,0-1 1,0 1-1,1-1 0,-1 1 0,0 0 1,0 0-1,0 0 0,0-1 1,0 1-1,0 0 0,0 0 1,-2 1-1,-15-1-1479,0 0-598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3232,'2'-9'742,"3"9"-277,11 14-94,-13-11-349,0 0 1,0 0-1,0 0 1,0 0-1,1-1 1,-1 1-1,1-1 1,-1 0-1,5 2 1,37 2 14,-1 9-80,56 9 9,-67-18 19,61 20 0,-58-12-40,68 23-82,-83-31 165,-1 0-1,0 2 1,28 13 0,-42-17 65,-1-1 1,0 0-1,0 1 0,0 0 1,0 0-1,0 1 1,-1-1-1,0 1 1,0 0-1,0 0 0,0 1 1,-1-1-1,0 1 1,0-1-1,2 8 0,-4-10-64,-1-1-1,0 0 1,1 1-1,-1-1 1,0 0-1,0 1 1,0-1-1,-1 0 1,1 1-1,-1-1 0,1 0 1,-1 1-1,0-1 1,1 0-1,-1 0 1,0 0-1,-1 0 1,1 0-1,0 0 1,-1 0-1,1 0 0,-3 2 1,1 0 10,-8 8-10,-1 0 0,0-1 0,0 0 0,-1-1 0,-1 0-1,-19 10 1,0 1 9,17-10-14,0-2 1,-1 0-1,0 0 1,-24 7-1,14-7-296,-36 18 0,56-24-120,0 1-1,-15 4 0,-10-2-791,30-5 945,-1 0 1,1 0 0,0 0-1,0 0 1,0 0 0,1 1-1,-1-1 1,0 1-1,-1 2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1984,'18'18'736,"0"-18"-576,18 54-32,-18-18 544,-1 17-384,19 19 96,-18-18-224,18 17 544,18-17-416,-37-1 96,19-17-224,0 0 32,-18-18-96,0 0-416,0 0 192,17-18-3072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4896,'-36'36'1824,"18"18"-1440,-18 35-96,18-35 0,-35 0-224,-1-1-576,-35 19 256,17-1-3552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72 1312,'-15'48'421,"14"-44"-386,0 0 1,1 1-1,-1-1 0,1 9 0,0 28 51,0-39-78,1 0 1,-1 0-1,-1 0 1,1 0 0,0 0-1,0 0 1,-1 0-1,1 0 1,-1 0-1,0 0 1,1 0 0,-1-1-1,0 1 1,0 0-1,-2 2 1,-3 5 24,1 4 61,4-11-63,0 1 0,0-1 0,-1 0-1,1 1 1,0-1 0,-1 0-1,0 0 1,1 0 0,-1 0 0,-3 2-1,4-3-5,0 1 1,-1-1-1,0 0 0,1 1 0,-1-1 1,0 0-1,0 0 0,1 0 0,-1 0 1,0-1-1,0 1 0,0-1 0,0 1 1,-3 0-1,5-1-22,0 0 1,-1 0-1,1 0 0,0 0 1,0 0-1,0 0 0,0 0 1,0-1-1,0 1 1,0 0-1,0 0 0,-1 0 1,1 0-1,0 1 0,0-1 1,0 0-1,0 0 1,0 0-1,0 0 0,0 0 1,0 0-1,0 0 0,-1 0 1,1 0-1,0 0 0,0 0 1,0 0-1,0 0 1,0 0-1,0 0 0,0 0 1,0 0-1,0 0 0,0 1 1,0-1-1,0 0 1,0 0-1,0 0 0,0 0 1,0 0-1,-1 0 0,1 0 1,0 0-1,0 0 0,0 1 1,0-1-1,0 0 1,0 0-1,0 0 0,0 0 1,0 0-1,0 0 0,1 0 1,-1 0-1,0 0 1,0 1-1,0 11 370,0-9-159,30-3-268,-16 1 225,0-1-1,0 0 1,24-4 0,-26 1-61,8-1-40,1 0 0,27 0 0,-40 4-22,-1-1 0,1 0 0,0 0 1,-1-1-1,11-3 0,1 0 218,-9 3-154,-5 1 0,-1 0-1,1 0 0,-1 0 1,1 0-1,5-4 0,-9 5-85,0 0 0,-1-1 0,1 1 0,0-1 1,-1 1-1,1-1 0,-1 1 0,1-1 0,0 1 0,-1-1 0,1 0 0,-1 1 0,0-1 0,1 0 0,-1 1 0,1-1 0,-1 0 0,0 0 0,0 1 1,1-1-1,-1 0 0,0 0 0,0 1 0,0-1 0,0 0 0,0 0 0,0 0 0,0 1 0,0-1 0,0 0 0,-1 0 0,1 0 0,0 1 0,0-1 1,-1 0-1,1 1 0,0-1 0,-1-1 0,-1 0 41,0-1 1,0 1-1,0 0 1,0-1-1,0 1 0,-1 0 1,1 0-1,0 1 1,-1-1-1,-4-2 1,-12-10 118,-8-18 6,18 24-167,0 1 0,-1 0 1,-13-7-1,-6-4-9,25 15-10,1 1 0,0-1-1,0 0 1,0 0 0,0 0 0,1 0-1,-1-1 1,1 1 0,0-1 0,-2-3-1,-3-6 17,1 5 9,-4-7-571,10 15 483,-1-1-1,1 1 1,0 0-1,0-1 1,0 1 0,0-1-1,-1 1 1,1-1-1,0 1 1,0-1-1,0 1 1,0-1 0,0 1-1,0 0 1,0-1-1,0 1 1,0-1-1,1 1 1,-1-1 0,0 1-1,0-1 1,0 1-1,0 0 1,1-1-1,-1 1 1,0-1 0,1 0-1,17-5-1536,15-8-961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2496,'-15'-44'784,"15"43"-775,0 1 0,0 0 0,-1-1 0,1 1 1,0 0-1,0 0 0,0-1 0,0 1 0,-1 0 0,1-1 0,0 1 1,0 0-1,0-1 0,0 1 0,0-1 0,0 1 0,0 0 0,0-1 1,0 1-1,0 0 0,0-1 0,0 1 0,0 0 0,0-1 0,0 1 1,0 0-1,1-1 0,-1 1 0,0 0 0,0-1 0,0 1 0,0 0 1,1-1-1,-1 1 0,12-12 151,-11 13-143,-1-1-1,1 1 1,-1 0 0,0 0 0,1 0-1,-1 0 1,0 0 0,0 0 0,0 0 0,1 0-1,-1 0 1,0 0 0,-1 2 0,1 9-87,1-5 43,-1-1 1,-1 1-1,1-1 1,-3 9-1,-2 4 13,3-12 14,0 1 1,0-1-1,1 1 1,0-1 0,-1 9-1,2 70 6,0-83 13,0 0 0,0 0 0,0 0 0,1 0 0,-1 0 1,1 0-1,-1 0 0,1 0 0,0 0 0,0 0 0,2 4 1,-1-5 4,0 0 0,0 0 1,0 0-1,1 0 1,-1 0-1,0-1 1,1 1-1,-1-1 1,6 3-1,-3-1 8,-4-2-25,0-1-1,0 1 1,0 0 0,1-1-1,-1 1 1,0-1 0,0 1-1,0-1 1,1 0 0,-1 0 0,2 1-1,0-1 5,0-1-1,1 1 0,-1-1 1,0 0-1,0 1 1,3-3-1,26-6 136,2-3-93,-24 8-73,0 0 0,0 1 1,1 0-1,-1 1 0,1 0 0,12-1 1,-9 3-20,16 0-24,-28 0 57,-1 0 0,1 0 0,-1 0 0,1 0 0,-1 1-1,1-1 1,-1 0 0,1 1 0,-1-1 0,0 1 0,1 0-1,2 1 1,-4-1-4,1 1 0,0-1-1,0 1 1,-1-1 0,1 0-1,0 1 1,-1-1 0,0 1-1,1 0 1,-1-1 0,0 2-1,2 8-41,3 7 18,-1 1 0,-1-1 0,-1 1 0,-1 32 0,8 81 49,0 4 66,-9-10 68,0-116-111,1-6-20,-1-1 0,0 0 0,0 0 0,0 0 0,0 0-1,0 0 1,-1 1 0,1-1 0,-1 0 0,0 0 0,0 0 0,0 0 0,-1-1 0,1 1 0,-1 0 0,1 0 0,-1-1 0,-4 5 0,4-5 25,0 0 1,0 0-1,0-1 1,0 1-1,-1-1 1,1 0-1,0 1 1,-1-1-1,1 0 1,-1 0-1,0-1 1,1 1-1,-1-1 1,0 1-1,1-1 1,-1 0-1,0 0 1,-3 0-1,2 0-9,1 0 0,-1 0-1,1-1 1,0 1 0,-1-1 0,1 0-1,0 1 1,-1-2 0,1 1 0,0 0-1,0-1 1,0 1 0,0-1 0,-3-2-1,4 2-11,-1 0-1,0-1 1,0 1-1,1-1 0,-1 0 0,1 0 1,-1 0-1,1 0 0,0-1 1,0 1-1,0 0 0,1-1 0,-1 0 1,1 1-1,0-1 0,0 0 0,0 0 1,1 1-1,-1-6 0,0 5-14,-1-6-15,1 0 0,0-1 0,1 1 0,0 0 0,2-17 0,-2 22-2,1 1 0,1-1-1,-1 1 1,1 0 0,-1 0-1,1 0 1,0 0-1,1 0 1,-1 0 0,1 0-1,-1 1 1,1-1 0,0 1-1,1 0 1,3-3-1,1-1-115,0 1-1,1 1 0,0 0 0,11-5 0,-1 3-1241,30-7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4384,'0'0'1632,"0"18"-1248,18-18-128,-18 0 64,0 0-224,18 18-1568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18 180 4224,'-17'-36'1568,"17"36"-1216,0 0-96,17 0-128,-17 0-128,18 0-288</inkml:trace>
  <inkml:trace contextRef="#ctx0" brushRef="#br0" timeOffset="1">788 37 4800,'0'-36'1792,"18"54"-1408,-1-18-96,19 18-128,-18 0-160,18-1-4032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4896,'0'0'1824,"0"0"-1440,0 0-96,0 0 576,0 0-544,17 0 288,-17 0-352,32 0 352,18 0-352,15-17-64,1 17-96,16-16-160,-17 16 32,-16-17 576,0 17-288,-16 0 192,0 0-288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4480,'18'17'1664,"-18"-17"-1312,18 0-64,0 18-2208,18 0 992,-18 0-1312</inkml:trace>
  <inkml:trace contextRef="#ctx0" brushRef="#br0" timeOffset="1">1109 72 6656,'36'0'2464,"-18"36"-1920,36 0-160,-36-1-3872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5984,'-18'-36'2208,"36"89"-1728,35 19-128,-35-18-5184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5472,'0'-18'2016,"0"18"-1536,36 36-160,-1-18 256,1 0-384,18 36-5088</inkml:trace>
  <inkml:trace contextRef="#ctx0" brushRef="#br0" timeOffset="1">1253 18 2240,'54'-18'832,"-36"18"-672,35 18 0,-17-18 1088,36 18-704,-1 0 0</inkml:trace>
  <inkml:trace contextRef="#ctx0" brushRef="#br0" timeOffset="2">2827 126 4224,'0'0'1568,"0"17"-1216,0 1-96,0 18 416,0 0-416,-18 0 128,18 17-256,-18 19-4352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1472,'-18'-18'544,"18"18"-416,36 18-32,0-18-320,-18 18 96,18 0-864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5408,'53'-36'1984,"-17"54"-1536,71 0-128,-53-18-32,0 18-224,35 0-4672</inkml:trace>
  <inkml:trace contextRef="#ctx0" brushRef="#br0" timeOffset="1">1557 1 5824,'18'0'2144,"18"17"-1664,-1-17-128,1 18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36 125 5824,'-36'-89'2144,"36"89"-1664,0 36-128,18-18-1472</inkml:trace>
  <inkml:trace contextRef="#ctx0" brushRef="#br0" timeOffset="1">1467 0 5824,'0'18'2144,"36"18"-1664,0 18-128,-18-37-3872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5312,'17'54'1952,"1"-18"-1504,36 0-128,0-1-1152</inkml:trace>
  <inkml:trace contextRef="#ctx0" brushRef="#br0" timeOffset="1">1378 36 1888,'36'-36'704,"-1"72"-544,37 0-32,-18-18 128,53 0-160,0 18 256,1-1-224,17-17-2080</inkml:trace>
  <inkml:trace contextRef="#ctx0" brushRef="#br0" timeOffset="2">3524 90 3136,'-18'18'1184,"18"0"-928,18 17-64,-18 1-96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1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4640,'0'-18'1728,"35"36"-1344,1 17-96,18-17-608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3328,'179'18'1216,"-89"0"-928</inkml:trace>
  <inkml:trace contextRef="#ctx0" brushRef="#br0" timeOffset="1">1986 36 4800,'36'-35'1792,"-19"52"-1408,37-17-96,-18 18 64,17-18-256,19 18-2848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4384,'-36'-36'1632,"54"54"-1248,-18-18-128,18 18-768,18 0 224,-18 0-2912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3904,'-14'27'1253,"11"-16"-762,3 0-394,0 0 519,-1 0 0,2 0-1,2 19 1,8-13 319,-5-10-654,138 168 2119,-100-131-1981,1-3 1,77 54-1,-120-93-390,1 1 0,-1-1-1,1 0 1,-1 1 0,0-1 0,1 1-1,-1-1 1,-1 1 0,1 0 0,3 6-1,-5-7-70,1 1 0,1-1 0,-1 0 0,0 0 0,0 0 0,1 0 0,-1 0 0,1 0 0,0-1 0,-1 1 0,1 0 0,0-1 0,0 0 0,2 2 0,8 3-566,-10-5 83,1 0-1,-1 0 0,0 0 0,0 0 0,0 1 1,3 2-1,-2-2-1778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1728,'-8'0'168,"4"0"-68,1-1-1,-1 1 1,0 0 0,1 0 0,-1 0 0,1 1 0,-1 0 0,-6 1 0,5 9 742,-9-5-207,11-4-511,0 0 0,1 1 1,-1 0-1,1 0 0,-1 0 1,1 0-1,0 0 0,0 0 1,0 0-1,1 1 0,-1-1 1,-1 5-1,-1 3 188,1 0 1,-3 15 0,-3 16 647,-8 12-125,9-32-362,-10 44 1,14-39-261,2-14-69,0-1 0,0 1 0,-7 18 0,-2-6-29,7-17-98,1 0 0,0 0-1,0 1 1,0-1 0,1 1 0,1 0 0,-1-1 0,1 17 0,1 25 4,0-49-4,0 1 0,0-1 0,0 1 0,1-1 0,-1 1 0,1-1 1,-1 1-1,1-1 0,-1 0 0,1 1 0,0-1 0,0 1 0,0-1 0,0 0 0,0 0 0,0 0 0,0 0 0,0 1 0,0-1 0,0-1 1,0 1-1,1 0 0,2 1 0,2 1 140,1 0 0,-1-1 1,15 4-1,-17-5-129,2 0 64,0 0 0,0-1 0,9 1 0,-15-1-92,33 0 208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2560,'36'18'960,"0"17"-768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1888,'0'3'613,"0"-2"-603,0-1 0,0 1 0,0-1 0,0 1-1,0-1 1,0 1 0,0-1 0,0 1 0,0-1 0,1 1-1,-1-1 1,0 1 0,0-1 0,0 1 0,1-1-1,-1 1 1,0-1 0,0 1 0,1-1 0,-1 1 0,0-1-1,1 0 1,-1 1 0,0-1 0,1 0 0,-1 1 0,1-1-1,-1 0 1,1 0 0,-1 1 0,1-1 0,-1 0-1,1 0 1,-1 0 0,1 0 0,-1 1 0,1-1 0,-1 0-1,1 0 1,-1 0 0,1 0 0,-1 0 0,1 0 0,-1 0-1,1-1 1,0 1 0,22 4 600,-5 2-343,0-2 0,21 4-1,29 4-15,13-6-6,-16 6-101,124-8 38,-118-5-60,-61 1-97,1-1 0,-1 0 0,1-1 0,13-3-1,-15 2 7,1 1 0,0 0-1,0 1 1,13 0 0,-8 1-21,-15 0-15,0 0 0,0 0 0,0 0 0,0 0 0,0 0 0,0 0 0,0 0 0,1 0 0,-1 0 0,0 0 0,0 0 0,0 0-1,0 0 1,0 0 0,0 0 0,0 0 0,0 0 0,1 0 0,-1 0 0,0 0 0,0 0 0,0 0 0,0 0 0,0 0 0,0 0 0,0 0 0,0 0 0,0 0 0,0-1 0,0 1 0,1 0-1,-1 0 1,0 0 0,0 0 0,0 0 0,0 0 0,0 0 0,0 0 0,0 0 0,0 0 0,0-1 0,0 1 0,0 0 0,0 0 0,0 0 0,0 0 0,0 0 0,0 0 0,0 0 0,0 0-1,0 0 1,0-1 0,0 1 0,0 0 0,0 0 0,0 0 0,0-21-2512,0-9 965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36 1664,'-29'-15'528,"8"2"-244,20 12-288,1 0 1,-1 1-1,0-1 1,0 0-1,0 1 1,0-1-1,0 1 1,0-1-1,0 1 1,0 0-1,0-1 0,0 1 1,0 0-1,0 0 1,0-1-1,0 1 1,0 0-1,0 0 1,-2 1-1,-1-2 86,-1 2 1,1-1-1,0 0 0,-1 1 0,1 0 1,0 0-1,-8 3 0,10-3-70,0 0-1,0 0 0,1 0 1,-1 0-1,0 1 1,1-1-1,-1 1 1,0-1-1,1 1 1,0 0-1,-1-1 1,1 1-1,0 0 0,0 0 1,0 0-1,0 0 1,-1 3-1,-4 34-43,-6 27 48,7-15 123,-10 56 53,-2 2-81,13-72-89,-8 34 32,8-34-31,0-3 85,-9 38 1,8-52-92,-28 98 583,27-99-361,-2 0 0,0 0 0,-22 34 0,28-50-158,0 1 0,-1-1 1,1 0-1,-1 0 0,0 0 1,-3 2-1,5-4-60,0 0-1,-1-1 0,1 1 1,0 0-1,0-1 1,-1 1-1,1-1 1,-1 1-1,1-1 1,0 0-1,-1 1 1,1-1-1,-1 0 1,-1 0-1,0-1 2,-1 0-1,1 0 1,-1-1-1,1 1 1,-1-1 0,1 0-1,0 0 1,0 0-1,-1 0 1,2 0 0,-1-1-1,0 1 1,-4-6-1,-22-20 105,-1 0-575,-30-38-1,39 30-1347</inkml:trace>
  <inkml:trace contextRef="#ctx0" brushRef="#br0" timeOffset="1">1307 18 1312,'-1'-10'354,"0"13"-176,0-1-163,1-1 1,-1 1-1,1-1 0,-1 1 1,0-1-1,0 1 1,0-1-1,0 1 0,0-1 1,0 0-1,0 1 0,-1-1 1,1 0-1,-2 1 1,-21 8 495,20-9-464,1 0-1,-1 0 1,1 1-1,-1 0 1,1-1-1,-6 5 1,-83 66 790,33-29-441,2 3 0,2 2 0,-55 62 0,54-41 217,42-54-511,1 1 0,0 0 0,2 1 0,0 1 0,0-1 0,2 2 0,0-1 0,-7 28 0,12-38-54,1 1 1,0 1-1,1-1 1,0 0-1,1 0 1,0 1 0,0-1-1,1 1 1,2 14-1,10 27-208,-11-44 146,0-1 0,1 1-1,0 0 1,5 9 0,-6-13 31,1 0 1,0 0-1,1 0 0,-1 0 1,0-1-1,1 1 1,0-1-1,4 4 0,-3-3 3,-1-1 0,1 0 0,-1 0 0,1 0 0,0 0 0,0-1 0,0 1-1,8 1 1,-2-2 32,1 0 0,13-1 0,-18 0-35,59 0-193,-8 0-1194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2400,'0'-12'601,"0"16"-195,0 18 59,3-16-262,0-2-100,0 0 0,0 0 0,0 0 0,3 7 1,-4-7-34,0 0 1,1 0-1,-1 0 1,1 0-1,0-1 1,0 1-1,1-1 1,-1 1-1,8 4 1,-4-3 29,15 11 93,2 14-12,6-7-106,-13-1-64,-13-15 4,0-1-1,1 0 1,7 7-1,-4-5 23,-5-6-20,-1 1 0,1 0 0,-1-1 0,1 1 0,-1 0 0,0 0-1,0 1 1,-1-1 0,1 0 0,-1 1 0,1-1 0,1 7-1,8 17 48,-10-27-134,-1 1 0,1 0 0,-1-1-1,1 1 1,-1 0 0,1 0-1,-1-1 1,0 1 0,0 0-1,1 0 1,-1-1 0,0 1 0,0 0-1,0 0 1,0 0 0,0 0-1,0-1 1,0 1 0,0 0-1,0 0 1,-1 1 0,0 1-1567,1-18-70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2240,'-18'0'832,"18"36"-672,-18-1 0,18 1 800,-18-18-544,0 18-576,0-18 32,0 17 224,0 1-32,0 0 0,1 0-32,-1-1 96,18 1-64,-18-18-224,18 0 64,0 0-2432</inkml:trace>
  <inkml:trace contextRef="#ctx0" brushRef="#br0" timeOffset="1">520 287 2816,'-18'0'1056,"0"18"-832,-18 0-64,36 17-64,-36-17-96,18 18 64,0 0-32,1 0-32,17-1 32,0-17-32,17-18 0,19 0-1920,0-18 1056,0 18-128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2560,'-18'0'960,"18"0"-768,0 0-32,18 0 0</inkml:trace>
  <inkml:trace contextRef="#ctx0" brushRef="#br0" timeOffset="1">430 161 2496,'0'36'896,"0"-18"-672,18 17-96,-18 1-896,-18 0 384,18 18-416,0-19 480,-18 1-384</inkml:trace>
  <inkml:trace contextRef="#ctx0" brushRef="#br0" timeOffset="2">841 0 2816,'-18'18'1056,"18"0"-832,-17 0-64,17 0 288,0 0-288,17-18-288,1 17 64,0 1 64,18-18 32,0-18-1280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1824,'-7'7'177,"0"0"1,1 0-1,0 0 0,-8 13 1,12-15-113,-1 0 0,1 0 0,1 1-1,-1-1 1,1 1 0,0 0 0,0-1 0,1 1 0,-1 10 0,-1 33 372,-13 74 1,0 4-97,13-34-156,-2 25-50,-8-43-194,9-47 32,3-20 43,-1 0 0,0 1 0,0-1 0,-1 0 0,0 0 0,-1 0 0,-5 14 1,4-14-14,2-3 49,-1 0 1,1 0-1,-1 0 0,-6 8 0,8-12-33,0 0 0,1 0-1,-1 0 1,0 0-1,0-1 1,0 1 0,-1 0-1,1 0 1,0-1 0,0 1-1,0-1 1,0 1 0,-1-1-1,1 1 1,0-1-1,0 0 1,-1 0 0,1 0-1,0 1 1,-1-1 0,1 0-1,0-1 1,-1 1 0,1 0-1,0 0 1,-3-1-1,-2-2 2,-1 0 0,1 0 0,0-1-1,0 0 1,1 0 0,-10-8-1,-34-37-75,27 26 33,17 18 12,0 0-1,0-1 1,1 0 0,0 0-1,0 0 1,0 0 0,1-1-1,0 1 1,0-1-1,0 0 1,1 0 0,0 0-1,1 0 1,-2-12-1,0-52-814,3 71 826</inkml:trace>
  <inkml:trace contextRef="#ctx0" brushRef="#br0" timeOffset="1">537 143 2656,'0'18'960,"-18"-18"-736,0 36-64,18-18 64,-18 18-160,18-1 32,18 1-32,0 0-2304</inkml:trace>
  <inkml:trace contextRef="#ctx0" brushRef="#br0" timeOffset="2">734 18 1984,'0'0'736,"0"0"-576,18 0-32,-1 18 0,19-18-96,-36 18-1696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2080,'0'72'768,"18"0"-608,18 35-32,0-71 704,-19 17-480,19 19-64,-18 17-192,0-17 128,-36 17-128,-18-17 256,1-1-224,-1-17-192,-36-18 32,19 0-2240,-1-19 1216,-18 1-192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1888,'0'0'613,"3"0"-367,0-1-254,0 1 86,0 0 0,0 0 0,0 0-1,0 0 1,-1 1 0,1-1 0,0 1 0,4 1 0,7 9 391,-13-9-425,1 0 0,0-1 0,0 1 0,0 0 0,0-1 0,0 0 0,0 1 0,0-1 0,0 0 0,1 0 0,3 1 0,45 4 84,-30-1-86,0 0-1,24 9 1,26 7 132,-51-18-127,22 1 0,-15-2-24,62 10 9,-5-6 59,-21 6 373,-10-10-249,-35-2-309,33 4-1,-24 1-4,-11-2-833,0 0-1,0-1 1,19 0-1,-2-2-160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1888,'-30'-15'613,"24"12"-367,6 4-220,0-1 0,0 1 0,0-1 0,0 1 0,0-1 0,0 1 0,0-1 0,0 1 0,0-1 0,0 1 0,0 0 0,0-1 0,0 1 0,0-1 0,0 1 0,1-1 0,-1 1 0,0-1 0,0 1 0,1-1 0,-1 1 0,0-1 0,1 0 0,-1 1 0,0-1 0,1 1 0,-1-1 0,1 0 0,-1 1 0,1-1 0,-1 0 0,1 1 0,10 7 86,28 46-618,-32-45 492,10 14 45,31 31 0,53 47 257,-58-63-91,-33-31-136,-1 1-1,15 17 0,-19-18 18,0 0-1,-1 0 1,0 0 0,0 1-1,-1 0 1,0 0 0,0 0-1,2 15 1,-5-21-29,0-1 1,0 0 0,-1 1-1,1-1 1,-1 0 0,1 1-1,-1-1 1,1 0 0,-1 0-1,0 1 1,1-1 0,-3 2-1,-1 2 122,0 1-55,-3 5 158,0-1 1,-13 15-1,15-20-208,0-1 0,0 0 0,-1 0 0,1 0 0,-1-1 0,0 0 0,-10 5-1,-12 3 74,0 1-30,-53 15 1,76-26-30,-3 1-321,1-1 0,0 1 0,-11 4 0,16-5 87,0 0-1,0 1 1,0-1-1,0 0 1,0 1-1,0 0 1,0-1 0,1 1-1,-1 0 1,1 0-1,-1 0 1,1 0 0,0 0-1,-2 2 1,3-2-66,-1-1 0,1 1 0,-1-1 0,1 1 0,0 0 0,-1-1 0,1 1 0,0-1 0,0 3 0,0-4 212</inkml:trace>
  <inkml:trace contextRef="#ctx0" brushRef="#br0" timeOffset="1">1254 429 1664,'0'0'528,"0"0"-325,0 0 21,0 0 405,3 0-224,-2 1-386,1-1-1,0 0 0,-1 0 1,1 1-1,-1-1 1,1 1-1,0 0 1,-1-1-1,1 1 0,-1 0 1,1 0-1,-1 0 1,0 0-1,1 0 1,-1 0-1,0 0 0,2 2 1,-1 0 21,0-1 0,0-1 0,0 1 1,0 0-1,1 0 0,-1-1 0,0 1 0,6 1 1,25 3 151,8 8-186,-32-10-10,1 0 0,19 4 0,-8-6 42,0 0 0,30-3 0,-18 1 8,178 0 280,-196-1-287,0 0 1,0-1 0,15-3-1,-16 2 8,0 0 0,0 2 0,15-1 0,-26 2-52,0 0-1,0 0 0,0 0 1,0 0-1,0 0 0,0-1 1,0 1-1,0-1 0,0 0 1,-1 0-1,1 0 0,0 0 1,-1-1-1,1 1 0,-1-1 1,4-2-1,-3 1 326,-6 0-69,1 0-193,1 1-62,0 1 0,0 0 0,0 0 0,0 0 0,0 0 0,0 0 0,0 0 0,0 0 0,0 0 0,0 1 0,0-1 0,0 0 0,-1 1 0,1-1 0,-2 0 0,-45-17-2891,31 3 1236</inkml:trace>
  <inkml:trace contextRef="#ctx0" brushRef="#br0" timeOffset="2">1737 18 1312,'-7'0'182,"-14"1"291,21 0-463,-1-1 0,1 0 0,-1 0 0,1 1 1,-1-1-1,1 0 0,-1 1 0,1-1 0,-1 0 0,1 1 1,0-1-1,-1 0 0,1 1 0,0-1 0,-1 1 0,1-1 1,0 1-1,0-1 0,-1 1 0,1-1 0,0 1 1,0-1-1,0 1 0,0-1 0,0 1 0,0-1 0,0 1 1,0-1-1,0 2 0,-3 4 177,-9 6 47,9-6-52,3-4-155,-1 0 1,1-1-1,-1 1 1,1 0-1,-1 0 1,0 0-1,1 0 1,-1-1 0,0 1-1,-2 3 1,-3 4-1,0 9-64,4-14 58,0 0 0,0 0-1,0 0 1,1 0 0,-1 1 0,1-1 0,0 0 0,0 0 0,1 1-1,-1 7 1,1-2 51,-1 0 0,0 0 0,-1 0-1,-3 11 1,3-10-6,-1 0 0,2-1 0,-1 1-1,1 13 1,0-4-6,-6 36 0,3-35-51,-2 40 1,6 512 470,1-564-414,-2 1-1,-2 18 1,-9-1 41,11-23-105,1 1 0,-1-1 0,1 1 0,-1 7 1,1-12-3,0 2 0,0 1 1,0-1 0,0 0-1,0 0 1,-1 1 0,1-1-1,-1 0 1,0 0 0,0 0-1,0 0 1,0 0 0,0 0-1,0 0 1,0 0 0,0 0-1,-1 0 1,1 0 0,-1-1-1,-3 4 1,-4 5 18,1 2 13,8-11-14,0-1-1,-1 1 0,1 0 1,-1-1-1,1 1 0,-1-1 1,1 1-1,-1-1 0,1 1 1,-1-1-1,0 1 0,1-1 1,-1 1-1,0-1 0,1 1 0,-1-1 1,0 0-1,1 0 0,-1 1 1,0-1-1,0 0 0,1 0 1,-3 0-1,0 1 36,-3 1-9,-2 1 144,0 0-1,0-1 0,0 0 0,0-1 1,-15 1-1,-2-1 212,-36-2 368,55 0-731,1 0-1,0 0 1,0 0 0,0 0 0,0-1-1,0 1 1,1-1 0,-10-6 0,-10-7 67,15 10-49,0-1 0,0 0 0,1-1 0,-7-7 0,13 12-65,0 0 0,0 0 0,1 0 1,-1 0-1,1-1 0,-1 1 0,1 0 0,0-1 0,0 1 0,0-1 0,1 1 1,-1-1-1,0 0 0,1 1 0,-1-4 0,-1-10-263,0 7-27,-2-5-166,2-1 0,-1 1-1,2-1 1,0 1 0,2-24 0,1 24-431,1 1 1,7-17-1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91 2144,'0'-14'699,"0"14"-694,0 0-1,0 0 1,0 0 0,0 0 0,0 0 0,0 0 0,0-1 0,0 1 0,0 0 0,0 0 0,0 0 0,0 0 0,0 0 0,0 0 0,0 0 0,0 0 0,0 0 0,0-1 0,0 1 0,0 0 0,0 0 0,0 0 0,0 0 0,0 0 0,0 0 0,1 0-1,-1 0 1,0 0 0,0 0 0,0 0 0,0 0 0,0-1 0,0 1 0,0 0 0,0 0 0,0 0 0,0 0 0,0 0 0,0 0 0,1 0 0,-1 0 0,0 0 0,0 0 0,0 0 0,0 0 0,0 0 0,0 0 0,0 0 0,0 0 0,0 0-1,0 0 1,1 0 0,-1 0 0,0 0 0,0 0 0,0 0 0,1 0 7,-1 0 1,1 1-1,-1-1 0,1 0 0,-1-1 0,1 1 1,-1 0-1,1 0 0,-1 0 0,1 0 0,-1 0 1,1 0-1,-1-1 0,1 1 0,-1 0 0,0 0 0,1-1 1,-1 1-1,1 0 0,-1-1 0,0 1 0,1 0 1,-1-1-1,0 1 0,1-1 0,-1 1 0,0 0 1,1-1-1,-1 1 0,0-1 0,0 1 0,0-1 1,0 1-1,1-1 0,-1 1 0,0-1 0,0 1 0,0-1 1,0 1-1,0-1 0,0 0 0,0 1-7,0 0 0,0-1 0,0 1 0,0 0 0,0 0 0,0 0 0,-1 0 0,1 0 0,0 0 0,0 0 0,0 0 0,0 0 0,0 0 0,0-1 0,1 1 0,-1 0 0,0 0-1,0 0 1,0 0 0,0 0 0,0 0 0,0 0 0,0 0 0,0 0 0,0 0 0,0-1 0,0 1 0,0 0 0,0 0 0,0 0 0,0 0 0,0 0 0,0 0 0,0 0 0,1 0 0,-1 0 0,0 0 0,0 0 0,0 0 0,0 0 0,0 0-1,0 0 1,0 0 0,0 0 0,0 0 0,0 0 0,1 0 0,-1 0 0,0 0 0,0 0 0,0 0 0,0 0 0,0 0 0,0 0 0,0 0 0,0 0 0,2 0 82,0-1 1,0 1-1,0 0 1,-1-1-1,1 0 1,0 1-1,0-1 1,-1 0-1,1 0 1,-1 0-1,1 0 0,0 0 1,-1 0-1,3-3 1,-2 2 253,12 2 496,-14 0-834,0 0 0,0-1 0,0 1 0,1 0 0,-1 0 0,0 0 0,0 0 0,0 0 0,0 0-1,0 0 1,0 0 0,0 0 0,0 0 0,0 0 0,1 0 0,-1 0 0,0 0 0,0 0 0,0 0-1,0 1 1,0-1 0,0 0 0,0 0 0,0 0 0,0 0 0,0 0 0,0 0 0,0 0 0,1 0-1,-1 0 1,0 0 0,0 0 0,0 0 0,0 0 0,0 0 0,0 0 0,0 1 0,0-1 0,0 0-1,0 0 1,0 0 0,0 0 0,0 0 0,0 0 0,0 0 0,0 0 0,0 0 0,0 0 0,0 1-1,0-1 1,0 0 0,0 0 0,0 0 0,0 0 0,0 0 0,0 0 0,0 2 12,-1-1 0,1 1 0,0-1 0,-1 1 0,1-1 0,-1 1 0,1-1 0,-1 1 0,0-1 0,-1 2 0,-5 12 134,2 18 27,1-19-76,-1 0 0,0 0 0,-11 23 0,13-30-60,0 0-1,1-1 0,0 2 1,-2 11-1,-4 13 20,-14 4-69,15-16 11,7-18 25,-1 1 1,0-1 0,1 0-1,-1 0 1,0 1-1,0-1 1,0 0-1,-1 0 1,1 0 0,0 0-1,-1-1 1,-1 3-1,2-3 3,-1 0 0,1 0 0,0 1 0,0-1-1,0 0 1,-1 1 0,1-1 0,0 1 0,1-1-1,-1 1 1,0 0 0,0-1 0,1 1 0,-1 0-1,1 0 1,-1-1 0,1 1 0,0 0 0,0 2-1,0-4-12,0 1 0,0-1-1,0 1 1,0-1 0,0 1-1,0-1 1,0 1 0,0-1-1,0 1 1,0 0 0,0-1-1,0 1 1,0-1 0,0 1-1,0-1 1,0 1-1,-1-1 1,1 1 0,0-1-1,0 1 1,-1-1 0,1 0-1,0 1 1,-1-1 0,1 1-1,-1-1 1,1 0 0,0 1-1,-1-1 1,1 0 0,-1 1-1,1-1 1,-1 0 0,1 0-1,-1 1 1,1-1 0,-1 0-1,1 0 1,-1 0-1,1 0 1,-1 0 0,1 0-1,-1 0 1,0 0 0,0 0-1,-2 0 300,3 0-64,0-3-134,0-92-32,1 86-85,0 0 0,1 0-1,0 0 1,0 0 0,1 0-1,4-9 1,5-22-227,-11 34 196,1 0 0,-1 1 0,1-1-1,0 1 1,0 0 0,1 0 0,0-1 0,5-6 0,1-3-25,13-26-45,-20 38 85,1 0 0,-1 1 0,1 0 1,0-1-1,5-3 0,1 0-17,7-7-13,-11 9-17,1-1-1,-1 1 1,1 0-1,0 0 1,13-5-1,-12 6 20,0 1 0,1 0 1,-1 0-1,0 1 0,1 0 0,11 0 1,-15 1 46,-1 1 1,1-1 0,-1 1 0,1 0 0,-1 0-1,0 0 1,0 0 0,1 1 0,-1-1 0,0 1 0,0 0-1,0 0 1,-1 0 0,1 0 0,3 4 0,0 0-9,-3-3 20,0 0 0,0-1 0,0 1 0,-1 1 0,1-1 0,-1 0 0,0 1 0,0-1 0,0 1 1,-1 0-1,3 6 0,-1 1 48,10 25 146,-12-35-208,-1-1 16,1 1 0,0 0 0,-1 0-1,1 0 1,-1 0 0,1 0 0,-1 0 0,0 0-1,1-1 1,-1 1 0,0 0 0,0 0 0,0 0-1,1 0 1,-1 0 0,0 0 0,-1 0 0,1 0-1,0 0 1,0 0 0,0 0 0,0 0 0,-1 0-1,1 0 1,0 0 0,-1 0 0,1 0 0,-1 0-1,1 0 1,-2 1 0,1-1 5,-1 13 234,-1-9-123,-1-1-99,-1-1 0,1 0 0,-1 0 0,0 0 0,0-1 0,0 0 0,-9 3 0,2-9 31,10 3-57,1 0 0,-1 0 0,0 0 0,1 0 0,-1 1-1,0-1 1,0 1 0,0 0 0,-2-1 0,2 1-5,0 0-1,0 0 1,0-1 0,1 1 0,-1-1-1,0 1 1,0-1 0,1 1 0,-1-1-1,0 0 1,1 0 0,-1 0-1,-1-1 1,-4-3 2,-7 3-80,11 2-256,3 0 27,3 0-176,-2 0 455,0 0 1,0 0-1,0 1 0,0-1 0,-1 0 0,1 1 0,0-1 0,0 1 0,0-1 0,-1 1 0,1-1 1,0 1-1,0 0 0,-1-1 0,1 1 0,-1 0 0,2 1 0,13 21-39,-12-17 136,0 0 0,1-1 0,5 7 0,19 10 158,-13-2-99,-11-14-90,0 0-1,0 0 1,7 6-1,-1-3 45,-5-5-36,0 0 1,-1 0 0,0 0-1,0 1 1,0-1-1,4 8 1,-8-10-13,1 0 0,0 0 0,1 0 0,-1 0 1,0 0-1,0 0 0,1-1 0,-1 1 0,1 0 0,0-1 0,0 1 0,-1-1 1,1 0-1,0 1 0,0-1 0,3 1 0,-3-1-17,-1-1 20,0 1-1,0-1 1,0 1 0,0-1 0,1 1 0,-1 0-1,0-1 1,0 1 0,0 0 0,0 0 0,0 0 0,-1 0-1,1 0 1,0 0 0,1 1 0,0 1-11,0 0-253,-2-3 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2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2304,'0'-25'919,"0"21"-723,0 12 108,0-5 741,0-3-299,0 0-159,3 3-160,3 3-29,-4-3-319,0-1-1,-1 0 0,1 0 0,0 0 0,0-1 0,0 1 0,1 0 0,-1-1 0,0 1 0,1-1 1,-1 0-1,1 0 0,-1 0 0,1 0 0,-1 0 0,1-1 0,0 1 0,4 0 0,148-1 488,-130-1-430,46-8 0,-50 6 37,41-2 0,-54 5-143,-1-1 0,1 0 0,0 0 1,-1 0-1,1-1 0,10-4 0,-11 3-22,7-2 48,-25 10-971,-6 10-3559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84 992,'0'-6'51,"-1"5"-40,1 0 1,0 0-1,0-1 1,0 1-1,0 0 1,0 0-1,0 0 1,0 0-1,0-1 1,0 1 0,1 0-1,-1 0 1,0 0-1,1 0 1,-1 0-1,1 0 1,-1 0-1,1 0 1,-1 0-1,1 0 1,0 0-1,0 0 1,-1 0-1,1 0 1,0 1-1,0-1 1,0 0-1,0 1 1,0-1 0,0 0-1,0 1 1,0-1-1,2 0 1,-2 1 0,0-1 0,0 0 0,0 0 0,0 0-1,1 0 1,-1 0 0,-1 0 0,1 0 0,0 0 0,0 0 0,0-1 0,0 1 0,-1 0 0,1-2 0,0 2 10,-1 0 1,0 0-1,1 1 0,-1-1 1,1 0-1,-1 0 0,1 0 1,-1 1-1,1-1 0,-1 0 1,1 1-1,0-1 0,-1 0 1,1 1-1,0-1 0,-1 1 1,1-1-1,0 1 0,0 0 0,0-1 1,-1 1-1,1 0 0,0-1 1,0 1-1,0 0 0,0 0 1,0 0-1,1 0 0,2-1 92,0 1-1,-1 0 1,1-1-1,-1 0 1,1 0-1,-1 0 1,4-1-1,12-3 206,-5 9 40,-1 1-89,35 1 168,-13 2-118,1 2 0,51 22-1,-39-8-160,-38-18-93,1-1 0,0 0-1,19 6 1,3-5 94,-12 6 0,-4-6 144,-7-1-175,-8-3-78,-1-1 0,1 0-1,0 0 1,-1 0 0,1-1 0,0 1 0,0 0-1,0-1 1,-1 1 0,5 0 0,-3-1-46,-3 0-1114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1 416,'-30'0'112,"24"0"-64,6 0-32,0 0-59,-3 0 43,-23 2 475,25-2-454,-1 1 0,1-1 0,0 0 0,0 1 0,-1-1 0,1 1 0,0 0 0,0-1 0,0 1 0,0 0 0,0 0 0,0 0 1,0 0-1,0 0 0,0 0 0,0 0 0,0 0 0,-1 2 0,-7 17 224,3-11-189,3-5-43,0 0 1,0 0-1,0 0 1,-2 7-1,3-5-16,0-1 1,1 1-1,0-1 1,0 7-1,-1 5-16,-13 47 30,10-41 98,-5 33 0,4 33 89,1-43-95,-5 84 140,10 109 253,0-99-16,0-132-389,1 1-1,-2-1 0,1 0 0,-1 0 1,0 1-1,-1-1 0,0 0 1,0 0-1,-1 0 0,0-1 1,0 1-1,-1 0 0,0-1 1,-7 9-1,9-13-64,2-1-10,-2 0 0,1 0 1,0 0-1,0-1 0,-1 1 0,1 0 1,0 0-1,-1-1 0,0 1 0,1-1 0,-1 0 1,0 1-1,0-1 0,0 0 0,0 0 0,0 0 1,0 0-1,0 0 0,0-1 0,0 1 0,-1-1 1,1 1-1,0-1 0,0 0 0,-1 0 0,1 0 1,-4 0-1,-27 0 156,9 1-82,-24-3 1,40 1-116,-1 0 1,0-1-1,0 0 1,1-1-1,-1 0 1,-10-5-1,5 2 25,2-1 0,-1-1 0,1 0 0,0 0 0,0-2 0,-15-15 0,21 16-55,1 0-1,-1 0 0,1-1 1,1 0-1,0 0 0,-4-19 1,7 26-16,0 0 1,1 0 0,-1 0-1,1-1 1,0 1-1,0 0 1,1 0 0,-1 0-1,2-5 1,0 1-682,1-1 0,6-13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2 896,'-16'0'117,"7"-1"110,1 1-1,-1 0 0,1 1 0,-16 2 0,5 5 15,1 1 0,0 0 0,0 1 0,-28 23 0,33-24-108,2 1 0,-1 1-1,1 0 1,-15 21 0,20-23-71,0 1 0,1 0 0,0 0 0,1 0 0,0 1 1,-4 17-1,3-8 128,1 1 0,1-1 0,-1 26 0,4-35-140,1 0 0,-1 0-1,2 0 1,-1 0-1,2-1 1,-1 1 0,8 17-1,-1-9 18,1-1 0,22 30 0,-14-22-1,0-1 78,0-1 0,32 31 0,-36-41-42,-1 1-1,-1 0 1,20 33 0,-10-15-360,-4-12-1619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1984,'0'17'736,"0"19"-576,18 0-32,-18-18 288,18 0-256,-18 18 128,18-19-160,-18 1-64,18 0-32,0 0-32</inkml:trace>
  <inkml:trace contextRef="#ctx0" brushRef="#br0" timeOffset="1">179 18 1824,'-18'18'672,"0"0"-512,1 18-64,17-18 224,-18 18-192,0-18 96,-18 17-128,18 1-64,0-18 0,0 18-256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2240,'-18'0'832,"0"18"-672,0 0 0,0 0 32,-17 18-128,-1-18 32,18 17-32,0 1-64,0 0 32,18-18-128,0 0 64,18-18-1952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1248,'0'0'389,"0"0"-239,0 0-38,0 0 133,0 3-69,0-3-169,0 1 0,0-1 0,0 1 0,0-1 0,0 1 0,0-1 0,0 1 0,0 0 0,0-1 0,1 1 0,-1-1 0,0 1 0,0-1 0,0 1 0,1-1 0,-1 1 0,0-1 0,1 1 0,-1-1 0,0 1 0,1-1 0,-1 0 0,1 1 0,-1-1 0,1 0 0,-1 1-1,0-1 1,1 0 0,-1 0 0,1 1 0,0-1 0,-1 0 0,1 0 0,-1 0 0,1 0 0,-1 1 0,1-1 0,-1 0 0,1 0 0,0 0 0,0-1 0,-1 1-6,0 0 0,0 0-1,0 0 1,1 0 0,-1 0 0,0 0-1,0 0 1,0 0 0,0 0 0,0 0-1,0 0 1,0 0 0,0 0 0,0 0-1,1 0 1,-1 0 0,0 0 0,0 0-1,0 0 1,0 0 0,0 0 0,0 0-1,0 1 1,0-1 0,0 0 0,1 0-1,-1 0 1,0 0 0,0 0 0,0 0-1,0 0 1,0 0 0,0 0 0,0 0-1,0 0 1,0 0 0,0 1 0,0-1-1,0 0 1,0 0 0,0 0 0,0 0-1,0 0 1,0 0 0,0 0 0,0 0-1,0 0 1,0 1 0,0-1 0,0 0-1,0 0 1,0 0 0,0 0 0,0 0-1,0 0 1,0 0 0,0 12 36,0-11-36,0-1 0,0 0 0,0 0 0,0 0 0,0 0 0,0 0 0,0 1 0,0-1 0,0 0 0,0 0 0,0 0 0,0 0 0,0 0 0,1 1 0,-1-1 0,0 0 0,0 0 0,0 0 0,0 0 0,0 0 0,0 0 0,0 1 0,0-1 0,1 0 0,-1 0 0,0 0 0,0 0 0,0 0 0,0 0 0,0 0 0,1 0 0,-1 0 0,0 0 0,0 0 0,0 0 0,0 0 0,0 0 0,1 0 0,-1 0 0,0 0 0,0 0 0,0 0 0,0 0 0,1 0 0,-1 0 0,0 0 0,0 0 0,0 0 0,0 0 0,0 0 0,1 0 0,-1 0 0,0-1 0,24 1 57,-24 0-55,0 0-1,0 0 0,0 0 0,0 0 1,1 0-1,-1 0 0,0 0 0,0 0 1,0 0-1,0 0 0,0-1 1,1 1-1,-1 0 0,0 0 0,0 0 1,0 0-1,0 0 0,1 0 0,-1 0 1,0 0-1,0 0 0,0 1 0,0-1 1,0 0-1,1 0 0,-1 0 1,0 0-1,0 0 0,0 0 0,0 0 1,0 0-1,1 0 0,-1 0 0,0 0 1,0 1-1,0-1 0,0 0 1,0 0-1,0 0 0,0 0 0,0 0 1,0 0-1,1 1 0,-1-1 0,0 0 1,0 0-1,0 0 0,0 0 1,0 0-1,0 1 0,0-1 0,0 0 1,0 0-1,0 4 23,-1-3-24,1-1 1,0 0-1,0 1 0,0-1 0,0 0 1,0 0-1,0 1 0,0-1 0,0 0 1,0 0-1,0 1 0,0-1 1,0 0-1,0 0 0,0 1 0,0-1 1,1 0-1,-1 0 0,0 1 0,0-1 1,0 0-1,0 0 0,0 1 0,0-1 1,1 0-1,-1 0 0,0 0 1,0 1-1,0-1 0,1 0 0,-1 0 1,0 0-1,0 0 0,1 1 0,3 0-12,0-1-1,0 1 1,0-1-1,0 0 0,6 0 1,-7 0-58,-3 1 63,-1 0-1,1 0 1,0 0 0,1 0 0,-1 0 0,0 0 0,0 0 0,0-1 0,0 1 0,1 0 0,-1 0 0,0 0 0,1 0 0,0 1 0,0-2 2,-1 1 1,1-1 0,-1 0-1,1 1 1,-1-1-1,1 0 1,0 0-1,-1 1 1,1-1-1,0 0 1,-1 0 0,1 0-1,-1 0 1,1 0-1,0 0 1,1 0-1,0 0 42,-2 0-17,3 0-64,2 0 19,0 1 216,0-1-1,0 0 1,0 0 0,0-1-1,0 1 1,8-3 0,-12 3-195,-1-1 1,0 0-1,1 0 1,-1 1-1,0-1 1,1 0-1,-1 0 1,0 1-1,0-1 1,0 0-1,0 0 1,0 1-1,0-1 1,0-1-1,0 2 3,0 0 0,0 0-1,0 0 1,0 0-1,0 0 0,0 0 1,0 0-1,0 0 1,0-1-1,0 1 1,0 0-1,0 0 0,0 0 1,0 0-1,0 0 1,0 0-1,0 0 1,0 0-1,0-1 1,0 1-1,0 0 0,0 0 1,0 0-1,0 0 1,0 0-1,0 0 1,0 0-1,0 0 0,0 0 1,1 0-1,-1 0 1,0-1-1,0 1 1,0 0-1,0 0 1,0 0-1,0 0 0,0 0 1,0 0-1,0 0 1,0 0-1,1 0 1,-1 0-1,0 0 1,0 0-1,0 0 0,0 0 1,0 0-1,0 0 1,0 0-1,0 0 1,1 0-1,-1 0 0,0 0 1,0 0-1,0 0 1,0 0-1,12 0 7,-9 0 42,-3 0 42,0-15 417,0 15-503,0 0 0,0 0 1,0 0-1,0 0 0,0 0 1,0 0-1,0 0 0,0 0 1,0-1-1,0 1 0,0 0 1,0 0-1,0 0 0,0 0 0,0 0 1,0 0-1,0 0 0,0 0 1,0-1-1,0 1 0,0 0 1,0 0-1,0 0 0,0 0 0,0 0 1,0 0-1,0 0 0,0 0 1,0 0-1,1 0 0,-1 0 1,0 0-1,0-1 0,0 1 1,0 0-1,0 0 0,0 0 0,0 0 1,0 0-1,0 0 0,0 0 1,1 0-1,-1 0 0,0 0 1,0 0-1,0 0 0,0 0 0,0 0 1,0 0-1,0 0 0,0 0 1,0 0-1,1 0 0,-1 0 1,0 0-1,0 0 0,15 0 210,-15-3-161,0-9 48,0 9 27,0 3 171,0 0-91,0 0-107,0 0-90,0 0-123,0 0 48,0 3 80,0 337 85,0-340-101,-3 81 139,-9-19-11,9-9-1,4-44-101,-1 1 0,0 0 0,-1 0 1,-1 0-1,1-1 0,-1 1 0,-1 0 0,-7 17 0,6-20 3,1 1-1,-5 13 1,6-6 28,2-13-47,0 0-1,-1-1 1,1 1 0,0 0 0,0 0-1,-1-1 1,1 1 0,-1 0 0,0 0-1,1-1 1,-1 1 0,0-1 0,0 1 0,0-1-1,0 1 1,0-1 0,0 1 0,0-1-1,-1 0 1,1 0 0,-3 2 0,-2 0 140,0 0 1,0 0 0,-11 3-1,13-7-98,0 0-1,0-1 0,0 1 1,0-1-1,0 0 0,1 0 0,-1 0 1,1 0-1,-1-1 0,1 1 1,0-1-1,-4-4 0,3-2-1,0 0 0,1 0-1,-3-13 1,5 17-46,0-1-18,1 0 1,0 0 0,0 0 0,0 0 0,0 0-1,1 0 1,0 0 0,1 0 0,-1 1-1,1-1 1,0 0 0,4-6 0,-5 9 3,14-38-142,-8 22-92,0 1-1,1 1 0,12-19 1,12-15-3212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2720,'-54'18'1024,"36"-1"-800,18 19-64,-18 0-224,18-18 0,0 36 384,0-19-160,0 1 0,0 0-96,0 0-1024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 2304,'10'-6'250,"-7"5"-188,1-1-1,-1 0 1,0 1-1,0 0 1,1 0-1,-1 0 1,0 0 0,1 0-1,-1 1 1,1-1-1,-1 1 1,7 0 0,31 0 130,-39 0-170,0 0 1,0 0-1,1 0 1,-1 0-1,0 1 1,0-1-1,0 1 1,0-1-1,-1 1 1,1-1-1,0 1 1,0 0 0,0 0-1,1 1 1,11 5 55,-1-3-31,-10-3-25,0-1-1,0 1 1,0 0-1,0 0 0,0 0 1,0 0-1,0 1 0,0-1 1,-1 1-1,1-1 0,-1 1 1,1 0-1,-1 0 0,0 0 1,1 1-1,-1-1 0,0 0 1,3 6-1,-2-2 78,0 0-1,0 1 1,3 10 0,-7-16-84,1 1 1,-1 0 0,0-1 0,0 1 0,1-1 0,-1 1 0,0-1 0,0 1 0,0-1-1,-1 0 1,1 1 0,0-1 0,-2 2 0,-12 13 231,12-11-212,0 0 1,0-1 0,-1 1-1,0-1 1,1 0-1,-1 0 1,-1 0-1,1-1 1,0 0-1,-1 0 1,-7 4-1,-16 8 0,-36 24 0,34-24 7,22-13-37,8-2-13,-1 0 0,1 0 0,-1 0 0,0 0 0,1 0 0,-1 1 0,1-1 0,-1 0 0,0 0 0,1 0 0,-1 1 0,1-1 0,-1 0 0,1 1 0,-1-1 0,1 0 0,-1 1-1,1-1 1,0 1 0,-1-1 0,1 1 0,0-1 0,-1 1 0,1-1 0,0 1 0,-1-1 0,1 1 0,0-1 0,0 1 0,0 0 0,-1-1 0,1 1 0,0-1 0,0 1 0,0 0 0,0-1-1,0 1 1,0-1 0,0 1 0,0 0 0,1-1 0,-1 2 0,3 1-104,3 2 52,1 2 7,0 1 0,9 10 1,-12-12 42,3 3-6,0 1 0,-1 0 0,0 0-1,0 0 1,-1 1 0,4 13 0,2 9 116,7 41-1,-15-59-33,-1 1-1,0-1 1,-2 0-1,1 0 0,-5 28 1,1-29-61,0 0 0,-2 0 0,0-1 0,-9 20 0,11-27-3,0 0 0,0 0-1,-1 0 1,1-1 0,-1 0 0,-1 1 0,1-2 0,-1 1 0,0 0 0,0-1 0,-7 5 0,-10-2 84,11-5-28,7 0-3,0-1-1,0 0 1,0 0 0,0 0 0,-5 0 0,7-1-10,0 0 0,0-1 0,0 1 0,0-1 0,0 1 0,1-1 0,-1 0 0,0 0 0,0 0 0,1 0 0,-4-2 0,2 1 13,-1 0-1,0-1 1,1 0 0,0 0-1,-1 0 1,1 0 0,0-1-1,1 1 1,-1-1 0,1 1-1,-1-1 1,1 0 0,0 0-1,1 0 1,-1 0 0,1 0-1,-1-1 1,1 1 0,0 0 0,1-1-1,-1 1 1,1 0 0,0-1-1,0 1 1,0-1 0,2-5-1,2-7-65,1 0-1,1 1 1,0 0 0,1 0-1,12-19 1,-6 9 0,-6 10-20,-4 10 21,0 0 1,1 0 0,6-11-1,-3 10 15,0-1 0,1 1 0,0 1 0,0-1 0,1 1-1,14-8 1,59-23-1439,-43 19 541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2560,'36'-36'960,"-18"18"-768,35 0-32,-35 18 992,18 18-672,18 18 640,-19 18-640,19 35 96,-18-17-320,-18-1 96,-18 37-192,-18-1 288,0 0-256,-36 1 256,1-37-256,-19 19-2016,-17-37 992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208 132 2240,'-14'-13'720,"14"13"-710,0-1 1,-1 1-1,1 0 1,0 0-1,0-1 1,-1 1-1,1 0 1,0 0-1,0-1 1,0 1-1,0 0 0,0-1 1,-1 1-1,1 0 1,0-1-1,0 1 1,0 0-1,0-1 1,0 1-1,0 0 1,0-1-1,0 1 1,0 0-1,0-1 0,0 1 1,0-77 2271,0 75-2217,0 1 0,0-1 0,0 0 0,-1 0 0,1 1 0,-1-1 0,1 0 0,-1 1-1,1-1 1,-1 1 0,0-1 0,0 1 0,0-1 0,0 1 0,0-1 0,0 1 0,-2-2-1,2 3-48,1-1 0,-1 1 0,1 0 0,-1-1 0,1 1 0,-1 0 0,1-1-1,-1 1 1,0 0 0,1 0 0,-1 0 0,1 0 0,-1 0 0,0 0 0,1-1-1,-1 1 1,0 0 0,1 1 0,-1-1 0,1 0 0,-1 0 0,0 0-1,1 0 1,-1 0 0,1 1 0,-1-1 0,1 0 0,-1 0 0,1 1 0,-1 0-1,0-1 27,-2 2-27,1-1 1,0 1-1,0-1 0,0 1 1,0 0-1,1 0 1,-1 0-1,-2 3 0,-13 24 253,1 1-1,-20 49 1,29-61-175,-6 12 34,-20 55 146,27-51-201,3-17-69,0 1-29,-2 11-55,5-26 72,1 1-1,-1-1 0,1 1 0,0-1 0,1 5 0,1 2 16,0 2 45,-1-3 5,0 0-1,1-1 1,6 14 0,-8-19-40,1-1 0,-1 1-1,1-1 1,0 0 0,0 1 0,-1-1 0,2 0 0,-1 0 0,0 0 0,0 0 0,1-1-1,-1 1 1,1-1 0,-1 1 0,4 0 0,0 0 10,1 0 0,-1-1 1,1 0-1,-1 0 0,1 0 0,-1-1 0,1 0 1,0-1-1,-1 1 0,1-1 0,10-3 1,7-3 120,37-15 0,-60 22-143,12-6 31,1-1-1,22-15 0,-17 11-19,-11 6-29,0 0 1,0-1-1,0 0 0,-1 0 1,0 0-1,0-1 1,0 0-1,-1-1 1,0 1-1,6-12 0,18-17 190,-26 25-275,-5 28-42,1-12 129,0 2 35,0 0 0,0 0 0,2 7-1,-1-12-14,-1 1-1,1-1 0,0 0 0,0 0 0,0 1 1,0-1-1,0 0 0,0 0 0,0 0 0,1 0 0,-1-1 1,1 1-1,-1 0 0,4 2 0,4 2 14,1-2 0,-1 1 0,1-1 0,0-1 0,11 3 0,3 2 24,6 2 50,38 7 0,-55-15-64,1 0 0,0-1 1,-1 0-1,1-2 1,16-1-1,33-9 87,-53 9-70,5 1 62,0-1-1,-1-1 1,0 0 0,1-1-1,-1-1 1,23-11 0,-33 15-59,0-2 0,0 1 0,0 0 0,0-1 1,0 1-1,-1-1 0,5-5 0,-6 6-20,0-1 1,-1 1-1,1-1 1,-1 1-1,0-1 0,0 0 1,0 0-1,0 0 0,0 0 1,-1 0-1,1 0 1,-1 0-1,0 0 0,0-5 1,1-7 31,-1 4-19,0 0 0,0 0 1,-3-20-1,-9-3 61,8 23-92,0 1 0,-4-17 0,6 11-138,1 0 0,1-24 0,1 19-151,-1 21 276,-1-5-260,1 1-1,1-1 1,-1 0 0,2-8 0,-1 11 167,0 0 0,0 0 0,0 0 0,0 0 1,0 0-1,1 1 0,-1-1 0,1 1 1,1-3-1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1728,'0'0'560,"0"3"-331,0 9-117,0-12-110,0 0 0,0 0 0,0 0 0,0 0 0,0 0-1,0 0 1,0 0 0,0 0 0,0 1 0,0-1 0,0 0 0,0 0 0,0 0-1,0 0 1,0 0 0,0 0 0,0 0 0,0 0 0,0 1 0,0-1 0,0 0-1,0 0 1,0 0 0,0 0 0,0 0 0,0 0 0,0 0 0,0 0 0,1 0-1,-1 0 1,0 0 0,0 0 0,0 1 0,0-1 0,0 0 0,0 0-1,0 0 1,0 0 0,0 0 0,0 0 0,1 0 0,-1 0 0,0 0 0,0 0-1,0 0 1,0 0 0,0 0 0,0 0 0,0 0 0,0 0 0,0 0 0,1 0-1,-1 0 1,0 0 0,0 0 0,0 0 0,1 0 7,-1-1-1,0 1 1,1 0-1,-1 0 1,1 0 0,-1 0-1,1 0 1,-1 0-1,1 1 1,-1-1 0,0 0-1,1 0 1,-1 0-1,1 0 1,-1 0 0,1 1-1,-1-1 1,0 0-1,1 0 1,-1 1 0,0-1-1,1 0 1,-1 1-1,0-1 1,1 0 0,-1 1-1,0-1 1,0 0-1,1 1 1,-1 0 0,9 11 417,2-4-244,0 1 1,0-1-1,1-1 0,1 0 0,15 7 1,-8-5-27,-1-1 72,29 8 1,38 2 197,-74-16-345,1-1 0,-1 0 0,21-2 0,-16 1-31,78 0 520,-94 0-562,-1 0 0,1 0 0,-1 0 0,0 0 0,1 1 0,-1-1 0,1 0 0,-1 0 0,1 0 0,-1 0 0,1 0 0,-1-1 0,1 1 0,-1 0 0,1 0 0,-1 0 0,0 0 0,1 0 0,-1-1 0,1 1 0,-1 0 0,1 0 0,-1-1 0,0 1 0,1 0 0,-1-1 0,1 0 0,-8-7 180,4 5-173,-3 0-255,-9 3-885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64,'-15'17'123,"9"1"309,0-9-263,5-7-135,0 0 1,0-1-1,0 1 0,0 0 1,0-1-1,1 1 1,-1 0-1,0 0 0,1-1 1,0 1-1,-1 0 1,1 0-1,0 2 0,0 9 76,0-8-110,0 0-1,0 0 1,0 0-1,-1 0 1,-1 8-1,-10 14 60,6 17 431,-6 1-122,6 15-128,-6-13-117,6 16-38,-6-6-21,6-1 59,-6 16-11,8 102 218,5-101-223,0-40-68,0-13 60,-1 1 0,-5 30 0,-1-22-6,4-18-41,-1 0-1,2 0 0,-2 17 1,3-24-32,0 0 0,0 0 1,-1 0-1,1 0 0,-1 0 0,0 0 1,0 0-1,-1-1 0,1 1 0,-3 5 0,2-8-12,1 1-1,0 0 1,-1 0-1,1-1 1,-1 1-1,1-1 1,-1 1-1,0-1 1,1 0-1,-1 0 1,0 0-1,0 0 1,0 0-1,0 0 1,0 0-1,0 0 1,0-1-1,0 1 1,0-1-1,0 0 1,-1 0-1,-2 0 1,-5-1 34,1 0 0,-1-1 1,1 0-1,0-1 1,0 0-1,0 0 0,0-1 1,-14-8-1,15 8-7,2 0 14,-1 0 0,1 0 1,0-1-1,0 0 1,1 0-1,-1 0 1,1-1-1,0 1 1,-5-9-1,1 2-26,-24-30-135,9-5-101,13 30 21,-5-8-155,10-4 4,3 13-29,3 14 208,-1 0-1,1 0 1,-1 1-1,0-1 1,0 0 0,0 0-1,0 0 1,-1 1-1,1-1 1,0 1-1,-3-4 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1248,'-18'0'448,"0"0"-352,-18 18-32,19 0 704,-1 0-448,-18 18-288,0-1-32,0 19 544,18 0-320,1-1 288,-1 19-288,18-18-128,18 35-64,-1-35-32,1 17 0,18-17 544,0 0-288,0-37 32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1 832,'-18'36'288,"36"-19"-224,-1 19 0,-17-18 512,18 0-320,0 0 32,0 0-160,18 18-224,-18-36 32,18 17 608,-19 1-320,1-18-640,0 0 224,-18 0-1152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2080,'0'18'768,"-18"-1"-608,18-17-32,-18 18 768,0 18-512,0-18 192,0 0-320,18 0 32,-18 18-160,0-1-2240</inkml:trace>
  <inkml:trace contextRef="#ctx0" brushRef="#br0" timeOffset="1">251 251 2976,'-36'18'1120,"18"18"-896,0 17-32,18-17 608,0 0-480,0 18-64,0-37-160,18 1 64,0 0-96,18-18-3392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3072,'-18'0'1120,"18"18"-864,0 0-64,-18 0 672,18-1-512,-36 19 192,19-18-288,-1 0 32,-18 0-160,0 0-2240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1056,'-1'-1'15,"1"1"1,-1 0-1,0 0 1,1 0-1,-1 0 1,0 0-1,1 1 1,-1-1-1,0 0 0,1 0 1,-1 0-1,0 1 1,1-1-1,-1 0 1,1 0-1,-1 1 1,1-1-1,-1 1 1,0-1-1,1 1 0,-1-1 1,1 1-1,0-1 1,-1 1-1,1-1 1,-1 2-1,-1 16 583,2-12-253,-3 0 199,2-4-496,-1-1-1,1 1 1,0-1 0,0 1 0,0-1 0,0 1-1,0 0 1,0-1 0,0 1 0,0 0 0,0 0-1,1 0 1,-1 0 0,1 0 0,0 0 0,-1 0-1,1 0 1,0 0 0,0 0 0,0 0 0,0-1-1,1 1 1,-1 0 0,1 0 0,0 4 0,11 12-6,-6 0 54,-5-16-83,1 2 20,0-1 0,0 1 1,0 0-1,0-1 0,0 1 0,6 5 1,1-8 40,-1 0 0,1 0 1,0 0-1,-1-1 1,12-1-1,1 1 8,-13-1-66,0 0 1,0 0 0,0-1-1,-1 0 1,1 0 0,0-1-1,-1 0 1,0-1 0,10-5 0,-7 4-8,1 0-1,0 0 1,14-3 0,-20 7-27,2-1 1,-1 0 0,1 0 0,-1 0 0,0 0-1,6-4 1,-10 5 21,0 0 0,-1 0 0,1-1 0,-1 1 0,0 0 0,1-1-1,-1 1 1,0 0 0,0-1 0,0 0 0,0 1 0,0-1 0,0 0-1,0 1 1,0-1 0,-1 0 0,1 0 0,-1 0 0,1 1 0,-1-1-1,0 0 1,0-4 0,0-27-132,0 33 128,0 0-1,0 0 0,0 0 1,0 0-1,0 0 1,0 0-1,0 0 1,0 0-1,1-1 1,-1 1-1,0 0 0,0 0 1,-1 0-1,1 0 1,0 0-1,0 0 1,0 0-1,0 0 1,0 0-1,0-1 0,0 1 1,0 0-1,0 0 1,0 0-1,0 0 1,0 0-1,0 0 0,0 0 1,0 0-1,0 0 1,0 0-1,0 0 1,0 0-1,-1-1 1,1 1-1,0 0 0,0 0 1,0 0-1,0 0 1,0 0-1,0 0 1,0 0-1,0 0 0,0 0 1,-1 0-1,1 0 1,0 0-1,0 0 1,0 0-1,0 0 1,0 0-1,0 0 0,0 0 1,0 0-1,0 0 1,-1 0-1,-6 0-28,5 0-18,1 0 0,0 0 0,-1 0-1,1 0 1,-1 0 0,1 0 0,-1 0 0,1 0-1,-1 1 1,-1 0 0,3-1 39,-1 1 1,0-1-1,1 1 1,-1 0-1,1-1 0,-1 1 1,1 0-1,-1-1 1,1 1-1,-1 0 0,1 0 1,0-1-1,-1 1 1,1 0-1,0 0 0,0 0 1,-1 0-1,1-1 1,0 1-1,0 0 0,0 0 1,0 0-1,0 1 1,0 12-17,0-5 129,0 0-1,0 1 1,3 17-1,11 17 78,-10-31-243,0 0 1,4 24-1,-5-13-7,-2-11 3,4 22 1,19 36-149,-17-25 147,-5-23 89,3 7 117,-2-9 8,2 34 1,-5-49-124,0 1 1,-1 0-1,0-1 1,0 1-1,-1-1 1,1 1-1,-2-1 1,-4 12 0,4-13-7,0 0 1,0 0-1,0-1 1,-1 1 0,0-1-1,0 1 1,0-1-1,-7 5 1,-4 4 33,8-5-42,-1-1 1,-1 0 0,1 0-1,-1-1 1,-1-1-1,1 1 1,-1-1-1,0-1 1,0 0-1,0 0 1,-12 2 0,12-4-10,0-1 0,-1-1 0,-15 0 0,9 0 16,13 0-12,1 0-1,0 0 1,0 0-1,0 0 1,-1-1-1,1 0 1,0 1 0,0-1-1,0 0 1,0 0-1,0-1 1,0 1-1,0-1 1,1 1-1,-1-1 1,0 0-1,1 0 1,-1 0 0,1 0-1,0-1 1,0 1-1,0-1 1,0 1-1,-3-6 1,-1-1 63,0 0 0,1-1 0,-4-10 0,7 16-20,1 0 0,-1-1 0,1 1 0,0-1 0,0 1 0,1-1 0,0 0 0,0 1 0,0-1 0,0 1 0,1-6 0,7-19 119,17-44 0,-22 66-164,1-1 1,0 1 0,1 0-1,-1 0 1,7-7 0,9-13-7,-9 3-25,-9 20-10,0-1-1,0 0 1,0 0 0,1 1 0,0-1-1,0 1 1,0 0 0,7-8 0,23-20-1275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2912,'0'0'923,"0"3"-550,0 1-308,0-1 27,0 0 1,1-1-1,-2 1 0,1 0 1,0-1-1,0 1 0,-1 0 1,-1 4-1,-4 2 130,5-8-185,0 1 1,0 0-1,0-1 1,0 1-1,1 0 1,-1-1-1,0 1 1,1 0-1,-1 0 1,1 0-1,-1 0 1,1-1-1,0 3 0,0 8 111,-1-9-125,1 0 1,-1 1-1,1-1 1,0 0-1,1 0 1,-1 0-1,0 1 0,1-1 1,0 0-1,1 4 1,10-1 104,-7 2 38,-1-3 87,11-3-123,-14-2-128,1 0-1,-1 0 1,1-1 0,-1 1-1,1 0 1,-1-1-1,1 1 1,-1-1 0,0 1-1,1-1 1,-1 0 0,0 0-1,1 0 1,-1 1-1,0-1 1,0 0 0,0 0-1,0-1 1,0 1 0,0 0-1,0 0 1,1-2-1,4-12-129,1 10-316,-7 5 412,1 0 0,-1-1 0,1 1 0,-1 0 0,1 0-1,-1-1 1,1 1 0,-1-1 0,1 1 0,-1 0 0,0-1 0,1 1 0,-1-1 0,0 1-1,1-1 1,-1 1 0,0-1 0,0 1 0,0-1 0,1 1 0,-1-1 0,0 0 0,0 1-1,0-1 1,0 1 0,0-1 0,0 1 0,0-1 0,0 1 0,0-1 0,-1-1 0,1-16-1563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1472,'-1'5'95,"2"0"0,-1 0 0,0 0 0,3 8 0,9 14 97,-10-1 93,0 1 1,-3 27 0,1-30-146,0 72 495,0-91-590,0-1 1,-1 1 0,1 0 0,-2 8 0,-10 11 173,8-9 7,4-12-184,-1-1 1,1 1 0,-1 0 0,0-1 0,0 1 0,0-1 0,0 0 0,0 1 0,-1-1 0,1 0-1,-1 1 1,1-1 0,-3 2 0,2-1 14,-1-1 0,1 1 0,1 0 0,-1 0 0,-2 5 0,3-6-52,1 0 0,-1 0 0,0 0 0,0-1 0,0 1 0,0 0 0,-1 0 0,1-1 0,0 1 0,-1-1 0,1 1 0,-1-1 0,1 0 0,-1 1 0,0-1 0,-3 2 0,-25 3-64,18 1 37,11-7 24,0 1-1,0 0 0,0-1 0,0 1 0,0 0 0,0-1 0,-1 1 0,1-1 1,0 0-1,0 1 0,0-1 0,0 0 0,-1 0 0,1 1 0,0-1 0,0 0 1,0 0-1,-1 0 0,1-1 0,0 1 0,0 0 0,0 0 0,-3-1 1,-28-11 189,17 9-122,12 2-62,0 1 0,1-1 0,-1 1 0,0-1-1,1 0 1,-1 0 0,1 0 0,0 0-1,-1 0 1,1-1 0,0 1 0,0-1 0,-1 1-1,-1-3 1,-14-14-444,0 0-1675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3648,'-18'-36'1344,"18"54"-1024,18-18-128,-18 0 544,0 0-448,0 0-32,17 18-160,-17-18-1280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1 736,'0'0'224,"0"0"-128,0 2 139,0 1-63,0-1 0,0 1 0,0-1 0,0 0 0,-1 1 0,1-1-1,-1 0 1,1 1 0,-1-1 0,0 0 0,-2 4 0,1-1-12,0 0 0,0 1 0,0-1 0,0 1 1,0 6-1,-15 50 448,7-30-256,-7 46-1,11-15-20,-4-11 181,6-26-304,3-17-23,0-1 1,0 1-1,-1 0 0,-1 0 0,1-1 0,-6 12 0,-3-3 268,8-10-318,3-7-129,-1 1 0,1-1 1,0 1-1,0-1 0,0 1 1,0-1-1,-1 0 0,1 1 1,0-1-1,0 1 0,-1-1 1,1 0-1,0 1 0,-1-1 1,1 1-1,0-1 0,-1 0 1,1 0-1,-1 1 1,1-1-1,0 0 0,-1 0 1,1 1-1,-1-1 0,1 0 1,-1 0-1,1 0 0,-1 0 1,1 0-1,-1 0 0,1 0 1,-1 0-1,1 0 0,-1 0 1,0 0-1,1 0-6,0 0 1,0 0-1,0 0 1,0 0-1,0 0 0,-1 0 1,1 0-1,0 0 1,0 0-1,0 0 0,0 0 1,0 0-1,-1 0 1,1 0-1,0 0 0,0 0 1,0 0-1,0-1 1,0 1-1,0 0 0,0 0 1,0 0-1,-1 0 1,1 0-1,0 0 0,0 0 1,0-1-1,0 1 1,0 0-1,0 0 0,0 0 1,0 0-1,0 0 1,0 0-1,0-1 0,0 1 1,0 0-1,0 0 0,0 0 1,0 0-1,0 0 1,0-1-1,0 1 0,0 0 1,0 0-1,0 0 1,0 0-1,0 0 0,0-1 1,0 1-1,0 0 1,0 0-1,1 0 0,-1-22-64,-3 8 27,3 14 37,-2-5-1,0-1 0,1 0 0,0 1 1,0-1-1,0-7 0,2 0-13,6-23 1,-2 4-57,-2 9-42,12-42 0,-13 57 84,1 1-1,0-1 1,1 1 0,0 0 0,0 0 0,0 0 0,1 1-1,0-1 1,6-6 0,1 3-44,0 0 0,1 0 0,0 1 0,0 0 0,1 2 0,0-1 0,24-8 0,-36 16 90,0-1 1,0 1-1,0 0 0,0 0 0,0 0 1,0 0-1,0 0 0,0 0 0,1 0 0,-1 1 1,0-1-1,0 1 0,0-1 0,0 1 1,0 0-1,0 0 0,-1 0 0,1 0 1,0 0-1,0 1 0,1 0 0,1 1 24,-1-1 3,0 0 0,0 0 0,0 1 1,-1-1-1,1 1 0,0-1 0,-1 1 0,0 0 1,0 0-1,0 0 0,2 5 0,-3-6-7,0 1 0,0 0 0,0 0-1,-1 0 1,1 0 0,-1-1 0,0 1-1,0 0 1,0 0 0,0 0 0,-1 0-1,1 0 1,-1 0 0,1 0 0,-2 3-1,-9 24 257,8-17-204,3-10-66,-1-1 1,1 1-1,-1-1 0,1 0 0,-1 1 0,0-1 1,0 0-1,0 1 0,0-1 0,-1 0 0,1 0 0,0 0 1,-1 0-1,-2 2 0,-8 9 124,7-7-86,1-1 1,-1-1-1,0 1 1,0-1-1,-8 5 1,2-3-50,8-5-30,1 0 0,0 0 0,0 0-1,-1 0 1,1 1 0,-3 2 0,5-4-9,-1 1 0,1-1 1,0 1-1,-1-1 0,1 1 0,0-1 1,-1 1-1,1-1 0,0 1 0,0 0 0,0-1 1,-1 1-1,1-1 0,0 1 0,0 0 0,0-1 1,0 1-1,0 0 0,0-1 0,0 1 0,0 0 1,1-1-1,-1 1 0,0-1 0,0 2 1,1-2-20,1 5-61,8 5 110,-2-3 101,-1 0 1,0 0 0,8 12-1,-11-14-51,0 1-1,0-1 0,1 0 1,-1 0-1,2 0 0,-1 0 1,9 5-1,-7-5 36,-1 0 0,0 0 0,7 8-1,4 3 53,-14-15-98,-1 0-1,1 1 1,-1-1-1,1 1 1,-1 0-1,0 0 1,0-1 0,0 1-1,0 1 1,0-1-1,-1 0 1,1 0-1,0 1 1,1 3 0,-3-5-31,0-1 1,0 0 0,0 0 0,0 0 0,0 1 0,0-1 0,0 0 0,0 0 0,0 1 1,1-1-1,-1 0 0,0 0 0,0 0 0,0 1 0,0-1 0,0 0 0,0 0 0,1 0 1,-1 1-1,0-1 0,0 0 0,0 0 0,0 0 0,1 0 0,-1 0 0,0 0 0,0 1 0,0-1 1,1 0-1,-1 0 0,0 0 0,0 0 0,1 0 0,-1 0 0,1 0 0,9 0 243,-9 0-256,-1 0 0,0 0 0,0 0 0,0 0-1,0 0 1,0 0 0,0 0 0,0 0 0,0 0-1,0 0 1,0 0 0,1 0 0,-1 0 0,0 0-1,0 0 1,0 0 0,0 0 0,0 0 0,0 0 0,0 0-1,0 0 1,0 0 0,0 0 0,1 0 0,-1 0-1,0 0 1,0 0 0,0 0 0,0 0 0,0 0-1,0 1 1,0-1 0,0 0 0,0 0 0,0 0 0,0 0-1,0 0 1,0 0 0,0 0 0,0 0 0,0 0-1,0 0 1,0 0 0,0 1 0,0-1 0,0 0-1,0 0 1,0 0 0,0 0 0,0 0 0,0 0 0,0 0-1,0 0 1,0 0 0,0 0 0,0 1 0,0 6-415,0-14-1010,0 4 353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1984,'18'54'736,"0"-18"-576,-18 0-32,0-18 192,0 17-192,-18-17 448,0 18-320,0-18-128,-36 18-64,36-18-640,0-18 320,-17 0-1728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 1824,'0'-12'587,"0"18"-353,0-15 28,0 6 511,0 2-741,0 0 1,0 1 0,0-1-1,0 0 1,0 1-1,0-1 1,1 0 0,-1 1-1,0-1 1,0 0-1,0 1 1,1-1-1,-1 0 1,0 1 0,1-1-1,-1 1 1,0-1-1,1 0 1,-1 1-1,1-1 1,-1 1 0,1-1-1,-1 1 1,1 0-1,-1-1 1,1 1 0,-1-1-1,1 1 1,0 0-1,-1 0 1,1-1-1,0 1 1,-1 0 0,1 0-1,0 0 1,-1 0-1,1-1 1,0 1-1,-1 0 1,1 0 0,0 0-1,-1 1 1,1-1-1,0 0 1,0 0 0,2 1-6,0 0 0,0 0 0,-1 0 0,1 0 0,0 0 0,-1 0 0,1 1 0,-1-1 1,0 1-1,1 0 0,1 2 0,-1-1 10,1 0-1,-1-1 1,1 1 0,0-1 0,5 3 0,-5-3-11,0 0 0,0 0 1,-1 0-1,1 1 0,4 4 0,-7-6-19,4 3 49,-1 1 0,1 0 0,-1 0-1,4 7 1,-6-9-27,-1 0-1,0 0 0,0 0 1,0 0-1,0 0 0,0 1 1,-1-1-1,0 0 0,1 1 0,-1 3 1,0-6-20,-1 0 0,1 1-1,0-1 1,0 0 0,-1 0 0,1 0 0,0 0 0,-1 0 0,1 0 0,-1 0 0,1 0-1,-1 0 1,0 0 0,1 0 0,-1-1 0,0 1 0,0 0 0,0 0 0,1-1 0,-1 1-1,0 0 1,0-1 0,0 1 0,0-1 0,0 1 0,-2 0 0,-14 11 23,14-10-51,1 0 0,-1 0 0,0 0 0,1-1 0,-1 1 1,0-1-1,0 1 0,0-1 0,0 0 0,0 0 0,-1-1 0,1 1 1,-4 0-1,-7 0-262,-26-2 0,17 0-109,20 1 345,0 0 0,1 1 0,-1-1 0,0 1 0,1 0 0,-1-1-1,1 1 1,-1 0 0,1 1 0,-1-1 0,-3 3 0,5-4 34,0 1 0,0 0 0,0 0 0,-1 0 0,1 0-1,0 0 1,0 0 0,0 0 0,1 1 0,-1-1 0,0 0 0,0 0 0,1 1-1,-1-1 1,1 0 0,-1 1 0,1-1 0,-1 3 0,1-3 8,0 0 0,1 0 0,-1 0 0,1 0-1,-1 1 1,1-1 0,-1 0 0,1 0 0,0 0 0,-1 0 0,2 1 0,3 4-3,2 6 5,-1 0 0,-1 0 1,1 0-1,5 24 0,10 24-16,-8-31-12,25 64-59,-26-61 13,-5-13 133,7 26-1,-12-40-16,-1 0 1,-1 0-1,1 0 1,-1 0-1,0 0 0,0 0 1,0 0-1,-1 0 1,1 0-1,-3 7 1,2-10-26,0 0 0,0-1 0,0 1 1,0 0-1,0 0 0,-1-1 1,1 1-1,0 0 0,-1-1 0,1 0 1,-1 1-1,0-1 0,1 0 1,-3 1-1,-22 10 129,24-12-122,0 1 0,0-1 1,0 0-1,-1 1 0,1-1 0,0 0 1,0 0-1,0 0 0,-1-1 0,1 1 0,0 0 1,0-1-1,0 0 0,0 1 0,0-1 1,0 0-1,0 0 0,-2-1 0,-10-4 58,-7 2 14,18 3-82,-1 1 0,1-1 0,-1 1 0,1-1 0,0 0 0,-1-1 0,1 1 0,0 0 0,0-1 0,0 0 1,0 0-1,0 0 0,-3-2 0,2-1 34,0 1 0,0-1-1,1 0 1,0 0 0,0-1 0,0 1 0,-3-8 0,5 9-37,-1 0 0,1 0 0,0-1 0,0 1 0,0 0 0,1 0 0,0 0 0,0-1 1,0 1-1,0 0 0,1-7 0,2 3-23,0-1 1,0 1-1,0 0 0,1 0 1,0 0-1,1 0 1,8-10-1,-10 14-88,1 0 0,0 0 0,0 0 0,0 0 0,0 0 0,1 1 0,-1-1 0,1 1 0,0 1 0,0-1 0,0 1 0,10-4 1,20 0-935,-27 4 283,-1-1 0,14-7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2912,'0'36'1056,"0"-18"-800,0 18-96,0-18-288,-18 0 32,18-1 608,0 1-288,-18-18 224,0 18-288,18-18 64,-17 0-128,-1 0 0,0-18-32,0-17-3232,0 17 1760,18-18 448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3232,'-18'0'1184,"18"0"-896,0 0-96,0 0 32,0 0-160,0 0 32,0 18-32,0-18-2944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3072,'18'0'1120,"0"18"-864,18 35-64,-18-17 1152,0 18-768,17 17 704,1 1-768,-18 17 224,0 19-416,18-1 320,-54 18-384,0-35-1824,0-1 864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55 896,'3'-4'74,"0"0"0,0-1-1,0 1 1,4-9 0,6-8 240,-10 18 646,-3 486 2554,0-476-3543,0-1-1,-1 1 1,0 0 0,0-1-1,0 1 1,-1-1 0,0 1-1,0-1 1,-1 0 0,0 0-1,0 0 1,0 0 0,-1-1-1,0 1 1,-4 4 0,-22 14-867,26-20 493,1 0 1,0 1-1,0-1 0,0 1 1,-2 6-1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2240,'3'3'720,"2"2"-572,0-1-76,-1 0 0,0 0-1,0 1 1,4 6 0,-3 1 247,-4-11-283,-1 1-1,1 0 1,0-1 0,0 1-1,0 0 1,0-1 0,0 1 0,0-1-1,0 0 1,0 1 0,0-1-1,1 0 1,-1 0 0,0 0-1,3 2 1,14 8 340,0-1-1,1 0 1,0-1 0,0-1-1,1-1 1,25 6-1,-36-12-221,0 0 0,0-1-1,0 0 1,0-1-1,-1 0 1,13-2 0,51-17 462,-42 10-388,24-4 55,-44 12-256,0 0 0,0-1-1,0 0 1,11-5 0,-13 4-4,0-2 0,-1 1 0,0-1 0,0 0 0,8-9 0,-9 9-145,1-1 0,-2 1 0,1-1 0,-1 0 0,0-1 0,0 1 0,7-17 0,6-20-1035,-17 41 713,1-1 1,0 1 0,0 0-1,0 1 1,1-1-1,2-3 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5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1056,'0'0'357,"0"0"-229,0 3 91,0 2 25,-1-3-138,1 1 1,0 0-1,0 0 0,0-1 0,1 1 0,-1-1 1,1 1-1,1 4 0,10 14 593,-6 12-209,-3-23-300,1 1 1,1-1-1,7 13 0,-3-6-60,-4-6-76,1-1 1,0-1 0,1 1-1,0-1 1,1 0-1,15 13 1,-14-12 11,-7-8-36,0-1 0,0 1 0,0 0 0,1-1 0,-1 1 0,0-1 0,1 0 0,-1 0 0,1 0 0,-1 0 0,1 0 0,0 0 0,-1-1 0,1 0 0,0 1 0,-1-1 0,1 0 0,4 0 0,-5 0 6,0-1-1,0 1 1,1 0-1,-1-1 1,0 1-1,0-1 1,0 0-1,0 0 1,0 0-1,0 0 1,0 0-1,0 0 1,0 0-1,0-1 1,-1 1-1,1-1 1,-1 1-1,1-1 1,-1 0-1,2-2 1,2-3 105,0-2 0,0 1 0,4-14 0,0 2 256,10-22 69,-14 28-344,1 2 0,1-1 1,10-16-1,-6 13-85,0 0 0,21-21 1,-19 24-236,14-14-1068,-26 25 1123,1 1 0,-1 0 1,1-1-1,0 1 0,0 0 1,0 0-1,-1 0 0,1 1 1,0-1-1,0 0 0,0 1 1,0-1-1,3 1 1,-5 0 104,0 0 1,0 0 0,1 0 0,-1-1-1,0 1 1,0 0 0,0 0 0,0 0-1,0 0 1,0 0 0,0 0 0,0 0-1,0 0 1,1 0 0,-1 0 0,0 0-1,0 0 1,0 1 0,0-1 0,0 0-1,0 0 1,0 0 0,0 0 0,0 0 0,1 0-1,-1 0 1,0 0 0,0 0 0,0 0-1,0 0 1,0 0 0,0 0 0,0 0-1,0 0 1,0 1 0,0-1 0,0 0-1,0 0 1,0 0 0,0 0 0,0 0-1,0 0 1,0 0 0,0 0 0,0 0 0,0 1-1,0-1 1,0 0 0,0 0 0,0 0-1,0 0 1,0 0 0,0 0 0,0 0-1,0 0 1,0 1 0,0 14-1931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5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1888,'1'1'36,"4"4"118,-1-1 0,1 1 1,1-1-1,5 4 1,-8-6-105,0-1 1,0 0 0,1 0-1,-1 0 1,0 0 0,0 0-1,1-1 1,-1 1 0,0-1 0,5 0-1,4 0 95,-7 0-102,1 0 1,-1 0-1,0 0 1,0-1-1,7-1 1,30-16 105,-37 16-135,0-1 0,0 0 0,8-5 0,10-6 138,-16 11-101,-6 2-44,-1 1 0,1 0-1,-1 0 1,1 0-1,-1 0 1,1-1-1,-1 1 1,1 0 0,-1 0-1,1-1 1,-1 1-1,1 0 1,-1-1-1,0 1 1,1 0 0,-1-1-1,0 1 1,1-1-1,-1 1 1,0-1-1,1 1 1,-1-1 0,0 1-1,0 0 1,0-1-1,1 0 1,-1 1-1,0-1 1,0 1-1,0-1 1,0 1 0,0-1-1,0 1 1,0-1-1,0 0 1,0-2 84,-3 0-102,-7-4 32,1 1-1,-2 0 1,-10-5 0,21 11-19,-3-1 71,0 0 0,-1 1 1,1-1-1,0 1 0,-1-1 0,1 1 0,0 0 0,-1 0 0,1 0 1,0 1-1,-1-1 0,1 1 0,-5 1 0,6-1 7,0 0 0,0 0 0,0 1 1,0-1-1,0 0 0,0 1 0,1-1 0,-1 1 0,-2 1 0,3-1-26,-1 0 1,1-1-1,-1 1 0,0-1 1,0 1-1,0-1 0,0 0 1,0 0-1,-2 1 0,-5 1 61,7-3-100,0 0-1,0 1 0,0-1 1,0 1-1,1 0 0,-1-1 1,0 1-1,0 0 1,1 0-1,-1 0 0,0 0 1,1 0-1,-1 1 0,1-1 1,0 0-1,-1 1 0,1-1 1,0 1-1,0-1 1,0 1-1,0 0 0,0-1 1,0 1-1,0 0 0,1 0 1,-1 0-1,0 2 0,0-1-3,1 1 0,-1 0 0,1-1 0,0 1 0,0 0 0,1-1 0,-1 1 0,1 0-1,0-1 1,-1 1 0,4 6 0,3 14 88,-5-7 8,-1-12-49,0 1 1,0-1 0,3 10-1,-2-10-22,1-1-1,-1 1 0,1-1 1,6 7-1,-1-1 7,16 23 64,-18-27-268,1 0 0,1 0 0,-1 0 0,1-1 0,0 0 0,1-1 0,-1 1-1,1-2 1,10 4 0,-10-6-342,0 0 0,0-1-1,-1-1 1,1 0 0,0 0 0,0 0-1,11-4 1,-1 0-54,-11 4 114,0 0-1,15 0 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5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54 4064,'0'-36'1504,"-18"36"-1184,18-17-64,-18 17 1056,0 0-768,0 0 0,1 0-352,-19 17-64,18 1-64,0 18-64,0-18 32,18 18-128,0 17 64,18-17 224,18 0-96,0-18-1504,-1-18 736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4992,'-17'-16'1824,"17"16"-1408,33 0-128,-17 0 768,1 0-640,-1 0 416,1 0-512,-1 0 128,0 0-288,17 0 224,-16 0-256,15 0 160,-15 0-160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3648,'-18'-18'1344,"0"18"-1024,18 18-128,0 0 416,-18 0-384,18 17 416,-17 19-384,17-18-256,-18 0-32,18 17 224,0 1-128,0-18-2240,0 17 1152,-18-35-1408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6:5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3232,'-5'-5'289,"5"5"-254,-1 0 1,1 0-1,-1-1 1,1 1-1,0 0 1,-1-1-1,1 1 0,-1 0 1,1-1-1,0 1 1,0-1-1,-1 1 1,1-1-1,0 1 1,0 0-1,-1-1 1,1 1-1,0-1 1,0 1-1,0-1 0,1 0-2,0 0-1,-1 0 1,1 1-1,0-1 1,0 0-1,0 1 1,0-1-1,0 1 1,1 0-1,-1-1 1,0 1-1,1-1 1,6-1 31,14-4 133,-21 6-167,1 0-1,-1 0 0,1 0 1,-1 1-1,1-1 0,-1 0 1,0 1-1,1-1 0,-1 1 1,2 1-1,-1-1-3,-1 0-1,1 0 0,0-1 1,0 1-1,0 0 1,0-1-1,0 1 1,0-1-1,0 0 0,4 0 1,241 0 443,-217-1-379,39-7-1,-40 4-64,37 0 0,-63 4-26,0 0-1,0 0 0,0 0 0,0 0 1,0 0-1,0-1 0,0 1 0,0-1 0,0 0 1,0 0-1,-1 0 0,1 0 0,0 0 1,0 0-1,-1-1 0,1 0 0,2-1 0,-2 0 306,-9 2-282,0 1-1,0 0 0,0 0 0,0 1 0,0-1 0,0 1 0,-10 4 0,6-1 165,0 1 0,0 0 0,-13 10-1,15-10-99,6-3-57,0-1 1,0 1-1,0-1 0,-1 1 1,1 0-1,1 0 0,-1-1 0,0 2 1,0-1-1,1 0 0,-1 0 1,1 0-1,-3 5 0,4-5-30,-1-1-1,0 1 0,0-1 1,0 1-1,1 0 0,-1 0 1,1-1-1,-1 1 1,1 0-1,0 0 0,-1-1 1,1 1-1,0 0 0,0 0 1,0 0-1,1-1 0,-1 1 1,0 0-1,1 0 0,-1-1 1,1 1-1,-1 0 0,1-1 1,0 1-1,0 0 0,0-1 1,0 1-1,1 1 0,20 35 159,-20-34-144,0 1-1,1-1 0,-1 0 1,1 0-1,0 0 1,0 0-1,1 0 1,-1 0-1,1-1 0,-1 1 1,1-1-1,0 0 1,9 4-1,-3-1 8,28 15 109,-12-14 119,-14-5-106,2 4-12,-12-5-120,-1 0 0,1 0 1,0 0-1,0 0 0,0-1 0,0 1 1,0-1-1,0 1 0,0-1 1,0 1-1,0-1 0,0 0 0,0 0 1,0 0-1,0 0 0,0 0 1,0-1-1,3 0 0,10-11-95,-15 12 68,1 0 1,-1-1-1,0 1 1,0 0 0,1 0-1,-1-1 1,0 1-1,0 0 1,0-1 0,1 1-1,-1 0 1,0-1-1,0 1 1,0 0 0,0-1-1,0 1 1,0-1-1,0 1 1,0 0 0,0-1-1,0 1 1,0 0-1,0-1 1,0 1-1,0-1 1,0-2-6,0 1 1,0-1-1,0 0 1,-1 1-1,1-1 0,-1 0 1,1 1-1,-1-1 0,0 1 1,0-1-1,0 1 1,0-1-1,-1 1 0,1 0 1,-1 0-1,1-1 0,-4-2 1,1 1 8,1 0 0,-1-1 0,1 1 0,-5-10 0,6 10 0,0 0-1,-1 0 1,1 1-1,-1-1 1,1 1-1,-1 0 1,0 0-1,0 0 0,-1 0 1,-4-3-1,4 4 2,0-1 0,1 1 0,-1-1 0,0 0-1,1 0 1,-1 0 0,1-1 0,0 1 0,0-1 0,0 0-1,1 0 1,0 0 0,-3-5 0,-3-11-106,2 2-21,7 17 126,-1 0 1,0 0-1,0 0 0,0 0 1,0 1-1,0-1 1,1 0-1,-1 0 1,0 0-1,1 1 0,-1-1 1,1 0-1,-1 0 1,1 1-1,-1-1 0,1 0 1,-1 1-1,2-1 1,7-5-154,-4 3 151,0 1-1,0 0 1,1 0-1,-1 1 0,1-1 1,0 1-1,-1 0 0,1 1 1,0-1-1,-1 1 1,1 1-1,0-1 0,5 2 1,25 10 15,-15-8 2,-16-3 2,0 0 0,-1 0 0,1 0 0,0 1 0,-1-1 0,1 1 0,-1 0 0,1 1 0,-1-1 0,0 1 0,0 0 0,0 0 0,6 6 0,-7-7-5,-1 0 0,1 0 0,0 0 0,-1-1 0,1 1 0,0-1 0,0 0 0,0 0-1,0 0 1,4 1 0,-4-2-2,0 1 0,-1 0-1,1 0 1,0 0 0,0 0 0,-1 0-1,5 3 1,-6-3 48,0 1 1,0-1-1,0 0 1,0 0-1,0 0 0,-1 1 1,1-1-1,0 0 1,0 1-1,-1-1 0,1 1 1,-1-1-1,0 1 0,1-1 1,-1 1-1,0-1 1,0 1-1,0-1 0,0 3 1,0 1 97,-2 14-636,2-18 592,0-1 0,0 1 0,0-1-1,-1 1 1,1-1 0,0 0 0,-1 1-1,1-1 1,0 1 0,-1-1 0,1 1-1,0-1 1,-1 0 0,1 1 0,-1-1-1,1 0 1,-1 0 0,1 1 0,-1-1-1,1 0 1,-1 0 0,1 0 0,-1 1 0,1-1-1,-1 0 1,1 0 0,-1 0 0,1 0-1,-2 0 1,4 0-21,0-1 1,0 1-1,0-1 0,0 1 1,0-1-1,0 0 0,0 1 1,-1-1-1,1 0 0,0 0 1,0 0-1,-1-1 1,1 1-1,-1 0 0,1-1 1,-1 1-1,2-2 0,18-15 208,50-33-94,-23 27-325,-41 19 105,1 0 0,-2-1 0,12-10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3072,'0'-42'1365,"0"-3"-799,0 45-553,0 0 1,0 0 0,0 0 0,0 0 0,0 0 0,0 0 0,0 0 0,0 0 0,0 0 0,0-1 0,0 1 0,0 0 0,0 0 0,0 0 0,0 0 0,0 0 0,0 0-1,0 0 1,0 0 0,0 0 0,0-1 0,0 1 0,0 0 0,1 0 0,-1 0 0,0 0 0,0 0 0,0 0 0,0 0 0,0 0 0,0 0 0,0 0 0,0 0 0,0 0-1,0-1 1,0 1 0,0 0 0,1 0 0,-1 0 0,0 0 0,0 0 0,0 0 0,0 0 0,0 0 0,0 0 0,0 0 0,0 0 0,0 0 0,1 0 0,-1 0 0,0 0-1,0 0 1,0 0 0,0 0 0,0 0 0,0 0 0,12 0 551,-9 0-271,0 6-150,3 5-75,2 4 48,11 31 1,20 94 266,-9-53-160,-7-1-123,-1-31-125,-11-32 12,7 30 0,-16-46 24,1 4 29,0 0 0,1-1 0,8 17 0,13 7 44,-8-12-26,-13-14-13,1 1 0,5 16 0,-8-20-9,0 0 0,0 0-1,0 0 1,1 0-1,0-1 1,5 9 0,-7-12-9,0-1 0,0 1 0,0 0 1,-1-1-1,1 1 0,0-1 0,0 1 1,0-1-1,0 1 0,0-1 0,0 1 1,0-1-1,0 0 0,0 0 0,0 0 1,0 1-1,0-1 0,0 0 0,0 0 1,0 0-1,0-1 0,0 1 0,0 0 1,2-1-1,1 0 51,0-1-1,-1 0 1,1 0 0,-1 0 0,4-3 0,-1 1 32,0 0-55,-3 3-33,0-1-1,0 0 1,0-1-1,-1 1 1,1-1-1,4-4 1,17-38 121,9 1-75,-21 23-55,17-44 0,-18 39-7,26-47 1,-14 41-69,-16 23-25,0 0-1,10-19 1,-14 21 69,1 0 0,0 0 0,0 0 0,1 0 0,10-11 0,-12 14 60,0 1-1,0-1 1,-1 0-1,1 1 0,2-7 1,-4 6 10,2 1 1,-1-1 0,0 0-1,1 1 1,3-5-1,7-6 136,0-1-1,15-25 1,-10 20-77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3712,'-18'0'1408,"18"0"-1120,0 53-64,-18-35 736,18 18-576,-17 18 480,17-19-512,-18 1-32,18 18-192,0-36-32,0-1-32,18 1 224,-18 0-160,17-36-1024,1 18 480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5408,'-36'18'1984,"36"-18"-1536,0 0-128,0 0-96,0 0-192,18 0-160,0 0 64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4384,'-14'0'1424,"13"0"-1414,1 0 0,0 0 0,0 0 0,0 0 0,0 0 0,0 0 0,0 0 0,0 0 0,0 0 0,0 0 0,-1 0 0,1 0 0,0 0 0,0 0 0,0 0 0,0 0 0,0 0 0,0 0 0,0 0 0,0 0 0,0 0 0,-1 0 0,1 0 0,0 0 0,0 0 0,0 0 0,0-1 0,0 1 0,0 0 0,0 0 0,0 0 0,0 0 0,0 0 0,0 0 0,0 0 0,0 0 0,0 0 0,-1 0 0,1 0 0,0-1 0,0 1 0,0 0 0,0 0 0,0 0 0,0 0 0,0 0 0,0 0 0,0 0 0,0 0 0,0-1 0,0 1 0,0 0 0,0 0 0,0 0 0,0 0 0,1 0 0,-1-9 193,0 3 2624,3 6-2171,-2 0-624,1 0 0,0 1 0,-1-1 0,1 0 0,0 1 0,-1 0 0,1-1 0,-1 1 0,1 0 0,1 1 1,13 6 30,-5-6-45,-1-1 0,0 0 0,0 0 0,1-1 0,13-1 0,5 0 210,150 1-170,-162 0-820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5312,'0'0'1952,"0"0"-1504,0 0-128,18 0-32,-18 0-224,36 0 192,17-18-160,1 18 192,0-18-192,17 18 320,-17-18-224,-18 0 32,17 18-128,-35 0-960,0 0 448,0 0-3424,0 0 2112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2816,'-15'0'917,"12"0"-565,0 0-133,-5 0 124,16 0-78,-5 0 92,-3 0-127,0 0-81,0 3-43,0 9 70,-3-6 32,2-5-184,0 0 18,-1 0-1,1 1 0,0-1 0,0 0 0,0 1 1,0-1-1,0 1 0,0 0 0,0-1 0,1 1 1,-1 0-1,0-1 0,1 1 0,0 0 0,-1 0 1,1-1-1,0 1 0,0 0 0,0 3 0,0 0 18,0 1 0,-1-1-1,0 1 1,0-1 0,0 1-1,-1-1 1,1 0 0,-1 1-1,0-1 1,-1 0 0,-4 7-1,-12 22 223,1 0 0,-26 71 0,33-48 12,8-51-238,0 1 0,0-1 0,-7 9-1,6-9-8,0 1 0,1-1-1,-1 0 1,1 1 0,1 0-1,-4 12 1,4-3 63,1-1 0,1 21 0,0-19-31,0-13-51,0-1-1,1 1 0,-1 0 0,1 0 1,0 0-1,0-1 0,0 1 0,0 0 0,1-1 1,0 1-1,3 4 0,0-1 89,0 0 0,1 0 0,8 6 0,-8-7 6,2 0 242,-3-4-334,-2 0-148,1 0 0,-1 0 0,0-1 0,1 0 0,0 1 0,-1-1 0,1-1 0,0 1 0,0 0 0,3-1 0,11 0-798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3552,'-15'0'1147,"15"0"-1134,0 0 0,-1 0 0,1 0 1,0 0-1,0 0 0,-1 0 0,1 0 1,0 0-1,0 1 0,-1-1 0,1 0 1,0 0-1,0 0 0,-1 0 0,1 0 1,0 1-1,0-1 0,0 0 0,0 0 1,-1 0-1,1 0 0,0 1 0,0-1 1,0 0-1,0 0 0,0 1 0,-1-1 1,1 0-1,0 0 0,0 1 0,0-1 1,0 0-1,0 0 0,0 1 1,0-1-14,-2 4 60,0 0 1,0 0 0,-1 0 0,-3 4 0,-5 0 329,6-3-58,3 9-127,2 54 158,0-66-359,0 0-1,0 0 1,1 0 0,-1-1-1,0 1 1,1 0 0,-1 0-1,1-1 1,0 1-1,-1 0 1,1-1 0,0 1-1,0-1 1,1 2 0,-1-2 0,0 0 0,0 0 0,0-1 0,0 1 0,0 0 0,-1-1 0,1 1 0,1-1 1,-1 1-1,0-1 0,0 0 0,0 1 0,0-1 0,0 0 0,0 0 0,0 0 0,0 1 1,1-1-1,-1-1 0,0 1 0,0 0 0,0 0 0,0 0 0,0 0 0,0-1 0,2 0 0,9-2 75,-3 0 21,0 0 0,12-6 0,-3-3 39,-11 9-99,-6 3-31,0 0 1,-1-1-1,1 1 1,-1 0 0,1 0-1,-1-1 1,1 1 0,-1 0-1,1-1 1,-1 1-1,1 0 1,-1-1 0,0 1-1,1 0 1,-1-1 0,1 1-1,-1-1 1,0 1-1,1-1 1,-1 1 0,0-1-1,0 1 1,0-1-1,1 0 1,-1 1 0,0-1-1,0 1 1,0-1 0,0 1-1,0-1 1,0 0-1,0 1 1,0-1 0,0 1-1,0-1 1,0 1-1,-1-2 1,1-12 155,-3 8-229,-8-6-266,8 6-870,3-9 320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3328,'-15'-30'1061,"15"30"-1047,0-1 0,0 1-1,-1 0 1,1-1 0,0 1 0,0 0 0,0-1-1,0 1 1,-1 0 0,1-1 0,0 1-1,0-1 1,0 1 0,0 0 0,0-1-1,0 1 1,0 0 0,0-1 0,0 1-1,0-1 1,0 1 0,0 0 0,1-1 0,-1 1-1,0-1 1,0 1 0,0 0 0,0-1-1,1 1 1,-1-1 0,12-23 258,-9 18 181,-3 8-416,0 0-1,1-1 1,-1 1-1,0 0 1,0-1-1,1 1 1,-1 0-1,1-1 1,0 1-1,-1-1 1,3 3-1,5 16 22,-2 28 97,6 11-38,-6 19-5,6-15-59,-10-41-67,-1 24 0,-1-24-12,3 25 0,9 12-32,-6 4 74,6-18 282,-10-27-186,-2-15-69,0 0 0,0 0-1,0 0 1,1 0 0,-1 0-1,1 0 1,0 0 0,0 0-1,0 0 1,0-1 0,1 1-1,-1 0 1,1-1 0,-1 1-1,1-1 1,3 3 0,-5-4-37,11 9 292,-11-10-283,1 0 1,-1 0 0,0 0 0,0 0 0,0 0 0,1 0 0,-1 0 0,0 0 0,0 0 0,0-1-1,1 1 1,-1 0 0,0 0 0,0 0 0,0 0 0,0 0 0,1 0 0,-1 0 0,0 0 0,0 0 0,0-1-1,0 1 1,1 0 0,-1 0 0,0 0 0,0 0 0,0-1 0,0 1 0,0 0 0,0 0 0,4-5 323,14-7 135,15-29-79,16-28-126,-23 30-218,24-23-30,4-16-85,-34 53 45,11-16 12,10-36 49,7 14-20,-39 50-40,11-25 1,8-12 9,-26 47 31,1-1 0,0 1-1,0 0 1,0 0 0,1 0 0,-1 1 0,0-1 0,1 1-1,0 0 1,7-4 0,-7 4 9,2 0 80,-6 4 0,0 19-448,0 9 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5888,'17'16'2176,"-17"-16"-1664,49 0-160,-33-16 416,17 16-480,16 0 96,-16 0-224,16-17 128,0 1-192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2560,'-15'59'832,"14"-57"-811,1-1 0,0 0 0,-1 1 0,1-1 0,0 1 0,0-1 0,0 0 0,0 1 0,0-1 0,0 1 0,0-1 0,0 1 0,1-1 0,0 3 0,0 0-9,3 10 133,-1 1 0,0-1 0,-1 1 0,-1 0 0,0-1 0,-1 1 0,0 0 0,-3 16 0,-9 20 1220,6 0-421,-6-10-229,10-24-543,1-12-93,0 0 1,0 1 0,-3 9-1,2-10 25,-1-1-1,1 0 0,-1 1 0,-6 6 1,1-1 73,2-2-72,0 1-1,-1-2 1,-1 1 0,1 0 0,-1-1 0,0-1 0,0 0 0,-1 0 0,-17 9-1,6-3 48,12-7-85,0 0 31,0 0-1,-1-1 1,-9 4 0,-15-2 137,15-3-86,-11 4 239,25-5-378,1-1 0,0 0 0,-1 0 0,1 0 0,-1-1 0,1 1 1,-1-1-1,1 0 0,-1 0 0,1 0 0,-1 0 0,0-1 0,1 1 0,-1-1 0,1 0 0,0 0 0,-1 0 0,1 0 0,0-1 0,0 0 0,-1 1 0,-4-5 0,5 4 34,0 0-218,0 0 1,0 0-1,1 0 0,-1 0 1,0-1-1,-3-4 1,5 6-25,1 0 0,-1-1 0,0 1 1,1-1-1,-1 1 0,1-1 1,-1 0-1,1 1 0,0-1 0,-1 1 1,1-1-1,0 0 0,0 1 1,1-1-1,-1 0 0,0 1 1,0-1-1,1-2 0,2-3-748,0-1 1,6-13-1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5632,'-18'-18'2112,"18"18"-1664,18 0-96,-18 0-192,0 0-160,0 0-2208,0 0 1216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 3392,'-15'-15'1088,"12"12"-651,3 3 43,0 0 811,0 0-305,0 0 81,0 0-443,3 0-320,262 0 731,-243 0-921,25-3 1,-25-1 94,12-1 195,-26 5-293,0 1 0,14 4-1,-6-2 6,7-1-192,-1 0-1,26-3 0,-16 1-2055,4 0 436</inkml:trace>
  <inkml:trace contextRef="#ctx0" brushRef="#br0" timeOffset="1">1772 210 4480,'0'17'1664,"0"-17"-1312,36 0-64,-19 0 448,1 18-448,0-18 192,18 18-320,-18 0 576,18-18-448,-18 18-1088,-1 0 416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4480,'-18'18'1664,"18"-18"-1312,18 18-64,18-18 800,-18 0-640,18 0 320,0 17-448,17-17 320,-17 0-384,0 0 160,0 0-256,-1 0-2944,-17 18 1472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1288 127 2560,'71'0'3349,"-56"0"-2314,-15 0-1023,1 0 0,-1 0 0,0 0 0,0 0 1,0 0-1,0 0 0,0 0 0,0 0 0,0 0 0,0 0 1,0 0-1,1 0 0,-1 0 0,0 0 0,0 0 0,0 0 1,0 0-1,0 0 0,0 0 0,0 0 0,0 0 0,0 0 1,1 0-1,-1 0 0,0 0 0,0 0 0,0 0 0,0-1 1,0 1-1,0 0 0,0 0 0,0 0 0,0 0 0,0 0 1,0 0-1,0 0 0,0 0 0,0 0 0,0 0 0,1 0 0,-1-1 1,0 1-1,0 0 0,0 0 0,0 0 0,0 0 0,0 0 1,0 0-1,0 0 0,0 0 0,0-1 0,0 1 0,0 0 1,-1 0-1,1 0 0,0 0 0,0-1 20,0 1 0,0-1 1,0 0-1,0 1 0,0-1 0,1 1 0,-1-1 1,0 1-1,0-1 0,0 0 0,0 1 0,1-1 1,-1 1-1,0-1 0,1 1 0,-1-1 0,0 1 1,1-1-1,-1 1 0,1 0 0,-1-1 0,0 1 1,1 0-1,-1-1 0,2 0 0,-1 1 18,-1-1 0,1 1 0,0-1 0,0 1 0,-1-1 0,1 0 1,0 1-1,-1-1 0,1 0 0,-1 0 0,1 0 0,-1 1 0,1-1 0,-1 0 0,0 0 0,1 0 0,-1 0 0,0 0 0,0 0 0,0 1 0,0-1 0,1 0 1,-1 0-1,0 0 0,-1-2 0,1 2-34,0 1 1,0-1 0,0 1 0,0-1-1,0 1 1,0-1 0,0 1 0,0-1-1,0 0 1,0 1 0,0-1-1,-1 1 1,1-1 0,0 1 0,0-1-1,-1 1 1,0-1 0,-12-5 141,8 4-153,-7-3-5,5 2-11,0 1 0,0 0 1,-1 0-1,-13-2 0,-19-2 107,-72-3 0,54 7-240,-74-13 0,71 6-16,-82 0 0,-212 9-5,344 0 120,4-1 3,0 1 1,0 0-1,0 0 1,0 0-1,1 1 1,-1 1-1,0-1 0,0 1 1,0 0-1,1 0 1,-12 6-1,16-6 10,0-1-1,0 1 1,0 0-1,0 0 1,0-1-1,-3 5 1,5-5 25,-1-1 1,1 1 0,0-1 0,-1 1 0,1-1-1,0 1 1,0 0 0,-1-1 0,1 1 0,0 0-1,0-1 1,0 1 0,0-1 0,0 1 0,0 0-1,0-1 1,0 1 0,0 0 0,0-1 0,0 1-1,1-1 1,-1 1 0,0 0 0,0-1 0,1 1-1,-1-1 1,0 1 0,1-1 0,-1 1 0,0 0-1,1-1 1,0 1 0,4 3-19,-1-1 0,1 0 0,0 0 0,0-1 0,0 1 0,0-1 0,6 2 0,31 14-4,101 68 274,-139-83-232,48 26 162,65 47 0,-40-11-15,4-5-48,-68-48-83,-1 1 1,0 0 0,-1 1 0,0 1-1,-1-1 1,13 27 0,-20-35 3,0 0 1,-1 1-1,1-1 1,-2 0-1,1 1 1,-1-1-1,1 1 1,-2 0-1,1 0 1,-1-1 0,0 1-1,-1 8 1,-1-6-2,0 1 1,-1-1 0,0 0 0,-1 0 0,1 0 0,-2 0 0,-8 13-1,-3 5-25,-2-1-1,-1-1 1,-1 0-1,-1-2 1,0 0-1,-2-2 1,-1 0 0,-31 21-1,-77 33-13,37-22 9,58-31-2,-33 18 0,-35 5-27,28-4-71,-7 2-7,74-39 80,-1 0 0,1 1-1,0 1 1,0 0 0,0 0-1,1 1 1,-10 8 0,19-14 21,-17 17-230,17-17 227,-1-1 1,1 1-1,0-1 0,-1 1 1,1-1-1,0 1 0,-1-1 0,1 1 1,0-1-1,0 1 0,0-1 0,0 1 1,-1-1-1,1 1 0,0-1 0,0 1 1,0-1-1,0 1 0,0-1 0,0 1 1,0-1-1,1 1 0,-1 0 0,0-1 1,0 1-1,0-1 0,0 1 0,1-1 1,-1 1-1,0-1 0,1 1 0,10 3-64,-1-2 46,31 8 78,0-2-1,1-1 0,0-3 0,63 0 1,384-4 448,155 0 582,-641 0-1030,0 0 1,0 1 0,0-1-1,0-1 1,0 1-1,0 0 1,0-1 0,0 0-1,0 1 1,0-1 0,-1 0-1,1-1 1,0 1-1,0 0 1,-1-1 0,1 1-1,2-3 1,-2-2 213,-3-6-251,0 12-27,0 0 1,0 0 0,0 0 0,0 0 0,0-1-1,0 1 1,0 0 0,0 0 0,0 0 0,0 0-1,0 0 1,0 0 0,0 0 0,0 0 0,0 0-1,0-1 1,0 1 0,0 0 0,0 0 0,0 0-1,0 0 1,0 0 0,0 0 0,0 0 0,-1 0-1,1 0 1,0 0 0,0-1 0,0 1 0,0 0-1,0 0 1,0 0 0,0 0 0,0 0 0,0 0-1,0 0 1,0 0 0,0 0 0,-1 0 0,1 0-1,0 0 1,0 0 0,0 0 0,0 0 0,0 0-1,0 0 1,0 0 0,0 0 0,-1 0 0,1 0-1,0 0 1,0 0 0,0 0 0,0 0 0,0 0-1,0 0 1,-15 0-2470,-3 0 646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2240,'15'-29'720,"-15"28"-701,1 0 1,-1 0-1,0 0 1,1 0-1,-1 0 0,0 0 1,0 0-1,1 0 1,-1 0-1,0 1 1,0-1-1,0 0 0,0-2 1,0-33 273,0 35-262,-1 1 0,1 0-1,0-1 1,0 1 0,0-1-1,0 1 1,0-1 0,0 1-1,0-1 1,0 1 0,0-1-1,0 1 1,1-1 0,-1 1-1,0-1 1,0 1 0,0-1-1,1 1 1,-1-1 0,0 1-1,0 0 1,1-1 0,0 0-1,0-1 46,4-3 342,1 0 1,-1 0-1,7-5 0,-11 10-409,-1 1-1,0-1 1,1 0-1,-1 0 0,0 0 1,0 1-1,0-1 0,1 0 1,-1 0-1,0 1 0,0-1 1,0 0-1,0 0 1,1 1-1,-1-1 0,0 0 1,0 1-1,0-1 0,0 0 1,0 1-1,0-1 0,0 0 1,0 1-1,0-1 0,2 8 77,31 82 427,-15-26-371,15 98 0,-30-127-12,-2-18-10,6 32-1,-5-42-56,1 0-1,-1 0 1,1 0 0,0 0-1,1-1 1,-1 1-1,8 8 1,39 54 1074,-48-68-1074,-1 1 1,0 0-1,1-1 1,-1 1-1,1-1 0,-1 0 1,1 1-1,0-1 1,-1 0-1,1 0 1,0 0-1,0 0 0,0 0 1,0 0-1,0-1 1,0 1-1,0-1 0,0 1 1,0-1-1,0 0 1,0 0-1,1 0 0,-1 0 1,2 0-1,-1 0 42,24-3 552,-21 1-591,1 0 0,-1-1-1,0 1 1,0-1 0,0 0 0,0 0-1,0-1 1,-1 0 0,0 0 0,0 0-1,0-1 1,0 0 0,4-5 0,0-1 21,-4 4-15,0 1 1,0-1 0,10-7 0,5 1 43,-15 10-90,0 1 0,-1-2 0,1 1 0,4-5 0,-3 1 19,0 0 0,8-15 1,1-1 19,33-37-16,-6-5-266,-16 33 116,-18 23 57,-1-1-1,1 0 0,-2 0 0,7-12 0,-7 11-93,1 1 1,0 0-1,0 0 0,17-17 1,-24 26 137,0 1 0,0 0 0,0 0 0,0 0-1,0 0 1,1 0 0,-1 0 0,0-1 0,0 1 0,0 0 0,0 0 0,0 0 0,0 0 0,0 0 0,0 0 0,1 0 0,-1 0 0,0 0 0,0 0 0,0 0 0,0-1 0,0 1 0,0 0 0,1 0 0,-1 0 0,0 0 0,0 0 0,0 0 0,0 0 0,0 0 0,0 0 0,1 0 0,-1 0 0,0 0 0,0 0 0,0 0 0,0 1 0,0-1-1,1 0 1,-1 0 0,0 0 0,0 0 0,0 0 0,0 0 0,0 0 0,0 0 0,0 0 0,0 0 0,1 0 0,-1 1 0,0-1 0,0 0 0,0 0 0,0 0 0,0 0 0,0 1 0,12 10 44,-9-8 170,0 0-309,-2-1-57,1-1 1,-1 1-1,1 0 1,-1-1-1,0 1 1,0 0-1,0 0 1,0-1-1,0 1 1,-1 0-1,1 0 1,0 0-1,-1 0 1,1 3-1,2 1-2642,12 9 833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1984,'-15'0'3120,"15"0"-3116,0 0 0,0 0 1,0 0-1,0 0 0,-1 0 1,1 0-1,0 0 0,0 0 1,0 0-1,0 0 0,0 0 0,0 0 1,0 0-1,0 0 0,-1 0 1,1 0-1,0 0 0,0 0 1,0 0-1,0 0 0,0 0 1,0 0-1,0 0 0,0 1 0,0-1 1,0 0-1,-1 0 0,1 0 1,0 0-1,0 0 0,0 0 1,0 0-1,0 0 0,0 0 0,0 0 1,0 0-1,0 0 0,0 1 1,0-1-1,0 0 0,0 0 1,0 0-1,0 0 0,0 0 1,0 0-1,0 0 0,0 0 0,0 0 1,0 1-1,0-1 0,0 0 1,0 0-1,0 0 0,0 0 1,0 0-1,0 0 0,0 9 178,0-5-141,1-1 0,-1 1 0,-1 0 0,1 0 0,0-1 0,-1 1 0,0 0 0,0 0 0,-2 4 0,-21 28 370,18-12-215,3-12-115,1-5-7,-1 1-1,-7 12 0,7-12-18,-1-1 0,-4 14-1,7-15 5,0 0 1,1 0-1,-1 11 0,2-11-5,-2 1 0,1-1 0,-3 12 0,0-6 43,-1 8 104,4-19-188,0 1-1,0-1 1,0 0-1,0 0 1,0 0-1,1 0 1,-1 0-1,0 0 1,1 0-1,-1 0 1,1-1-1,-1 1 1,1 0-1,-1 0 1,1 0-1,0 0 1,0 0-1,2 5 340,-3-5-341,0-1 1,0 1-1,0 0 0,0-1 0,0 1 1,0-1-1,1 1 0,-1-1 0,0 1 1,0-1-1,0 1 0,0-1 0,1 1 1,-1-1-1,0 1 0,0-1 0,1 0 1,-1 1-1,0-1 0,1 1 0,-1-1 1,0 0-1,1 1 0,-1-1 0,1 0 1,-1 1-1,1-1 0,-1 0 0,1 1 1,20 0 258,-14-1-227,-5 0-3,-1 0 0,1 0 1,0 0-1,-1 0 0,1 0 1,-1-1-1,1 1 0,-1 0 1,1-1-1,2-1 1,14-14-4229,-17 15 3788,14-13-2208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4224,'-36'0'1568,"36"0"-1216,0 0-96,-18 0 480,18 0-448,0 0 96,0 0-224,0 0 128,18 18-192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13 465 2496,'-1'0'33,"1"0"0,0 0 0,-1 0-1,1 0 1,-1-1 0,1 1 0,-1 0 0,1 0 0,-1 0 0,1 0-1,-1 1 1,1-1 0,-1 0 0,1 0 0,-1 0 0,1 0 0,0 0-1,-1 0 1,1 1 0,-1-1 0,1 0 0,-1 0 0,1 1 0,0-1 0,-1 0-1,1 1 1,-1 0 0,8 7 391,-4-5-408,0 0 592,-3-3-171,6 3 17,-4-2-423,0 0 1,0 0-1,0 0 1,0-1 0,0 1-1,1 0 1,-1-1 0,0 0-1,0 0 1,1 1 0,1-1-1,1-1 62,-1 0 0,1 0 0,-1 0-1,0-1 1,0 0 0,7-3 0,10-7 179,-6 8-185,-11 3-71,1 0 1,-1-1-1,1 1 1,-1-1-1,0 0 1,0 0-1,5-4 0,-1 2 28,0 0-1,0 1 0,10-4 0,-10 5 18,0-1 0,0-1 0,9-5-1,-12 6-40,0-1-1,0 0 0,0 0 1,-1-1-1,0 1 0,0-1 0,0 0 1,-1 0-1,1 0 0,-1-1 1,0 1-1,2-8 0,-2 4 88,1 1 0,0 0 0,7-11 0,3-9 110,-14 28-216,4-11 29,0 0 0,-1-1 0,0 0-1,0 0 1,-1 0 0,-1 0 0,0-19 0,-2 15-70,1 7 50,-1-1 0,1 1 0,1-1 1,3-16-1,-4 25-6,0 0-1,1 1 1,-1-1-1,0 1 0,1-1 1,-1 0-1,1 1 1,-1-1-1,1 1 1,-1-1-1,1 1 1,-1 0-1,1-1 1,0 1-1,0-1 1,4-3 24,-3-10 80,-2 7 70,0 3-161,1 0 0,-1 0 0,0 0 1,-1-1-1,1 1 0,-1 0 0,-1-8 0,1 12-13,1-1 1,-1 1 0,1 0 0,-1 0-1,1-1 1,-1 1 0,1 0 0,-1 0-1,1 0 1,-1-1 0,1 1-1,-1 0 1,1 0 0,-1 0 0,0 0-1,1 0 1,-1 0 0,1 0 0,-1 0-1,1 0 1,-1 1 0,1-1-1,-1 0 1,1 0 0,-1 0 0,1 1-1,-1-1 1,1 0 0,-1 0 0,1 1-1,-1-1 1,0 1 0,-11 13 111,-9 25-116,18-34 0,1 0 0,0 0 0,-1 0-1,2 0 1,-1 0 0,1 1 0,-1 6 0,-3 8 11,0-1 11,3-12-14,-1 0 0,2 1 0,-1-1 0,1 1 0,0 11 0,1-8-23,0 0 1,-3 15 0,-4 0 3,5-19 57,1 0 0,-1 0 0,1 0 0,-1 13 0,1-6 20,1-10-37,0 0 1,0 1-1,0-1 0,0 0 1,0 0-1,1 0 1,0 0-1,1 6 0,2 1 28,-2-2 40,1 0-1,6 12 1,-6-18-72,0 0 1,0 0-1,0 0 1,1-1-1,-1 1 1,0-1-1,1 0 1,0 0-1,-1 0 0,1-1 1,0 1-1,6 0 1,5-7 82,-14 4-100,1 0 0,0 0-1,0 0 1,-1 0 0,1 1 0,0-1 0,4 0-1,0-2-119,9-12 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2496,'15'0'784,"-15"0"-778,0 0-1,0 0 1,0 0-1,0 0 1,1 0 0,-1 0-1,0 0 1,0 0-1,0 0 1,0 0 0,0 0-1,0 0 1,0 0-1,0 0 1,1 0 0,-1 0-1,0 0 1,0 0 0,0 0-1,0 0 1,0 0-1,0 0 1,0 0 0,0 0-1,0 0 1,0 0-1,1 0 1,-1 0 0,0 0-1,0 0 1,0 0 0,0 0-1,0-1 1,0 1-1,0 0 1,0 0 0,0 0-1,0 0 1,0 0-1,0 0 1,0 0 0,0 0-1,0 0 1,0-1 0,0 1-1,0 0 1,0 0-1,0 0 1,0 0 0,0 0-1,0 0 1,0 0-1,0 0 1,0 0 0,0-1-1,0 1 1,0-1 83,-1 0 0,1 0 1,0-1-1,0 1 0,0 0 0,0 0 0,0-1 1,0 1-1,0 0 0,1-2 0,0 3-1,0 0 0,0-1 0,1 1 0,-1 0-1,0 0 1,0 0 0,0 0 0,0 0 0,0 0 0,3 1 0,-1-1 81,-2 0-139,-1 0 0,1 0 1,0 0-1,0 0 0,0 0 0,-1 0 0,1 0 0,0 0 1,0 0-1,-1-1 0,1 1 0,0 0 0,-1-1 0,1 1 1,0 0-1,-1-1 0,1 1 0,0-1 0,-1 1 0,1-1 1,-1 1-1,1-1 0,-1 0 0,1 1 0,0-2 0,-1 2 3,1-1-1,-1 0 1,1 1-1,-1-1 0,1 1 1,-1-1-1,1 1 1,-1-1-1,1 1 0,0-1 1,-1 1-1,1-1 1,0 1-1,-1 0 0,1-1 1,0 1-1,0 0 1,-1 0-1,1 0 0,0-1 1,0 1-1,-1 0 1,1 0-1,0 0 0,1 0 1,30 0 889,-26 3-618,-5-2-291,0 0-1,-1-1 1,1 1-1,-1-1 1,1 1-1,-1 0 0,1 0 1,-1-1-1,1 1 1,-1 0-1,0 0 0,1-1 1,-1 1-1,0 0 1,0 0-1,1 0 1,-1 0-1,0 0 0,-6 18 362,-2 1-98,6-15-235,-1 1 0,0-1 1,-1 0-1,0 0 1,1-1-1,-1 1 0,-1-1 1,1 0-1,-1 0 0,1 0 1,-7 3-1,-26 24 209,-14 20-84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4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12 3072,'0'-1'41,"-1"1"0,1 0-1,0-1 1,0 1 0,0-1 0,0 1 0,0-1-1,0 1 1,0 0 0,0-1 0,0 1 0,0-1-1,0 1 1,0-1 0,0 1 0,1 0 0,-1-1-1,0 1 1,0-1 0,0 1 0,1 0 0,-1-1-1,0 1 1,0 0 0,1-1 0,-1 1 0,1-1-1,7 7 491,-6-3-503,-1-3 3,-1 0-1,0 1 1,0-1-1,1 0 1,-1 0-1,0 0 1,0 1-1,1-1 1,-1 0-1,0 0 1,0 0-1,0 1 1,1-1-1,-1 0 1,0 1-1,0-1 1,0 0-1,0 0 1,0 1-1,1-1 1,-1 0-1,0 1 1,0-1-1,0 0 1,0 1-1,0-1 1,0 0-1,0 1 1,0-1-1,0 0 1,0 1-1,-1-1 1,1 0-1,0 1 1,0 0 13,0-1 0,-1 1 0,1-1 0,0 1 0,0 0 0,0-1 0,0 1 0,0 0 0,0-1 0,0 1 0,0-1 0,0 1 0,0 0 0,0-1 0,0 1 0,1-1 0,-1 1 0,0 0 0,0-1 0,1 1 0,-1-1 0,1 2 0,0-1-6,0 1 1,-1 0-1,1 0 0,0-1 1,-1 1-1,1 0 0,-1 0 0,0 0 1,1 2-1,-2-1 20,1 1 0,-1 0 0,1-1 0,-1 1 0,-2 4 0,2-4-18,0 1 0,0-1 1,1 0-1,0 10 1,0-8 20,0-1 1,-1 1-1,-1 9 1,-2-2 113,-1 0 0,0 0 0,-1-1-1,-1 0 1,0 0 0,0-1 0,-1 0 0,-1 0 0,-12 12 0,8-12 29,0 0-1,-1-1 1,-1-1 0,0-1-1,-24 12 1,17-10-93,-3 1 64,-1-1 0,0-1 0,0-2 0,-29 5 0,47-10-97,1-1 0,-1 0 0,1-1 0,-13 0 0,16-1-50,0 0-1,0 0 1,1 0 0,-1 0-1,0-1 1,0 0 0,1 0-1,-1 0 1,-3-2 0,-3-2-54,8 5 16,-1 0 0,1 0 0,0 0 0,-1-1 0,1 1 0,0-1 0,0 1 0,0-1-1,0 0 1,0 0 0,1 0 0,-1 0 0,0 0 0,1 0 0,-2-4 0,1-4-23,1 0 0,0 0 0,1 0 0,1-11 0,-1 6 17,0 11 3,-1-1 0,1 1 0,1 0 0,-1 0 0,1-1 0,-1 1 0,1 0 0,0 0 0,0 0 0,1 0 0,0 0 0,-1 0 0,1 0 0,0 0 0,1 1 0,-1-1 0,1 1 0,-1 0 1,1-1-1,4-2 0,6-10-83,-10 11 61,-3 4 26,0 0 1,1 1 0,-1-1 0,0 0 0,1 1-1,-1-1 1,0 0 0,1 1 0,-1-1-1,1 1 1,-1-1 0,1 1 0,-1-1 0,1 1-1,0-1 1,-1 1 0,1 0 0,-1-1-1,1 1 1,0 0 0,0-1 0,5-1-16,43-26-19,-47 28 45,0-1 1,0 0-1,0 1 1,0-1-1,0 1 0,0 0 1,0 0-1,0 0 1,0 0-1,3 0 0,5 1-44,-3-1 3,-4-1 60,0 1-1,0 0 1,0 0-1,0 0 1,0 0-1,0 1 1,0-1-1,0 1 1,0 0-1,0 0 1,0 0-1,0 0 1,0 0 0,-1 1-1,1-1 1,0 1-1,3 3 1,-4-3 8,0-1-1,0 1 1,0-1 0,0 0 0,0 0 0,0 0 0,0 0 0,0 0 0,0 0 0,1 0 0,-1-1 0,4 2 0,-4-2-11,0 0 0,0 1 1,0-1-1,0 1 1,0-1-1,0 1 0,0 0 1,-1 0-1,1 0 0,0 0 1,0 0-1,-1 0 1,1 0-1,-1 1 0,1-1 1,-1 1-1,1-1 1,1 3-1,4 8 59,-3-5-13,0-1-1,0 0 0,9 10 1,-8-11-18,0 1 1,-1 0-1,1-1 1,4 12-1,-1-4 4,4 5-5,-4-5 25,0 0 1,10 25-1,32 87 586,-44-110-536,0-1 0,1-1 0,17 24-1,-18-28 37,-2-2-72,-3-5-21,1 0 0,-1 0 0,1 0 0,-1 0 0,1 0-1,-1 0 1,1-1 0,0 1 0,0-1 0,0 1 0,0-1 0,0 0 0,4 3 0,1 0 159,-6-3-196,0 0 1,0-1 0,-1 1 0,1 0-1,0-1 1,0 1 0,0-1 0,0 1 0,0-1-1,-1 1 1,1-1 0,0 0 0,0 0-1,0 1 1,0-1 0,0 0 0,0 0-1,0 0 1,0 0 0,0 0 0,0 0-1,0 0 1,0 0 0,0-1 0,0 1-1,1-1 1,15-12 250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0 698 3136,'0'0'1029,"0"-3"-629,0-9-122,3 6 223,4-1-337,0 1 0,0 0 0,0 0 0,0 1 0,1-1 0,0 2 0,13-7 0,0 3-96,-6 3-45,-1-1 1,25-14-1,12-9 25,-33 20-32,18-9 38,14-24 116,-36 32-134,-2-1-1,1-1 0,-2 0 0,14-17 0,-11 11 59,16-26-1,-26 37-70,0-1 0,-1 1 0,1-1 0,-2 0-1,1 0 1,2-13 0,-3 2-132,-1 0-1,-1-24 1,0 17 96,-1 12 105,0 1 1,-1-1 0,-1 1-1,-4-15 1,6 21-50,-2-7 64,2 10-70,0-1 1,0 1-1,-1 0 0,1 0 1,-1 0-1,0 0 0,0 0 1,-4-6-1,-9-17 32,15 27-68,0 0-1,0-1 0,0 1 0,0 0 0,0 0 0,0-1 0,0 1 1,-1 0-1,1 0 0,0-1 0,0 1 0,0 0 0,0 0 1,0 0-1,0-1 0,-1 1 0,1 0 0,0 0 0,0 0 0,0-1 1,-1 1-1,1 0 0,0 0 0,0 0 0,0 0 0,-1 0 1,1 0-1,0-1 0,0 1 0,-1 0 0,1 0 0,0 0 0,0 0 1,-1 0-1,-11 0-112,12 0 110,-1 0-1,1 0 1,0 0 0,0 0 0,-1 0 0,1 0 0,0 0 0,0 1 0,-1-1-1,1 0 1,0 0 0,0 0 0,0 0 0,-1 0 0,1 0 0,0 1-1,0-1 1,0 0 0,-1 0 0,1 0 0,0 1 0,0-1 0,0 0 0,0 0-1,0 0 1,-1 1 0,1-1 0,0 0 0,0 0 0,0 1 0,0-1-1,0 0 1,0 0 0,0 1 0,-5 11-4,0 1 1,-3 17-1,-7 22 162,4-17 57,-11 50 0,16-32-21,-5 1 43,5-3-91,-2-24-90,6-23-47,0 0 0,1 0 0,0 0 0,0 0 0,0 0 0,1 0 0,-1 0 0,1 0 0,0 0 0,0 0 0,0 0 0,1 0-1,0 0 1,-1 0 0,3 4 0,-1-2 36,1 0 0,0 0-1,0-1 1,1 1 0,-1-1-1,8 9 1,-2-8 128,18 6 15,-6-9-68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3392,'-18'-18'1248,"18"18"-960,0 0-64,0 0 928,0 0-672,0 0 64,18 18-320,-1-1 224,1-17-256,18 18 160,-18 0-192,18-18 224,0 18-256,-19 0-3008,1 0 1568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4224,'0'0'1568,"0"0"-1216,53 0-96,-17 0 224,0 0-320,18 0 128,-1 0-160</inkml:trace>
  <inkml:trace contextRef="#ctx0" brushRef="#br0" timeOffset="0.5">591 1 3232,'0'17'1184,"0"-17"-896,-18 54-96,0-18 256,18 0-288,0-18 192,0 35-192,-18-35-640,18 18 256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72 1472,'-15'0'475,"15"0"-472,0 0 0,0 0 1,0 0-1,0 0 0,0 0 1,0 0-1,-1 0 1,1 0-1,0 0 0,0 0 1,0 0-1,0 0 0,0 0 1,0 0-1,0 0 1,0 0-1,-1 0 0,1 0 1,0 0-1,0 0 0,0 0 1,0 0-1,0 0 0,0 0 1,0 0-1,0 0 1,0 0-1,0 0 0,-1 0 1,1 0-1,0 1 0,0-1 1,0 0-1,0 0 0,0 0 1,0 0-1,0 0 1,0 0-1,0 0 0,0 0 1,0 0-1,0 0 0,0 1 1,0-1-1,0 0 1,0 0-1,0 0 0,0 0 1,0 0-1,0 0 0,0 0 1,0 0-1,0 1 0,0-1 1,0 0-1,0 0 1,1 10 97,-1-5 17,0 0 0,0-1 0,0 1 0,0 0 0,-1 0 0,0 0 0,-1 5 0,-10 22 69,6 4-33,-6 3 214,11-32-312,0-1-1,0 1 1,1 0-1,0 9 0,0 13 250,0-25-283,0 1 0,-1-1 1,0 1-1,0-1 1,0 0-1,0 1 0,-1-1 1,0 0-1,-4 7 1,5-7 33,0 0 1,1 0-1,-1 0 1,0 0 0,1 0-1,0 0 1,0 0 0,1 6-1,-1-1 112,0-9-163,0 0 1,0 0-1,0 0 1,0 0-1,0 0 1,0 0-1,0 1 1,0-1 0,0 0-1,0 0 1,0 0-1,0 0 1,0 0-1,0 0 1,0 0-1,0 0 1,0 1-1,0-1 1,0 0-1,0 0 1,0 0-1,0 0 1,1 0-1,-1 0 1,0 0-1,0 0 1,0 0-1,0 0 1,0 1-1,0-1 1,0 0-1,0 0 1,0 0 0,0 0-1,0 0 1,0 0-1,1 0 1,-1 0-1,0 0 1,0 0-1,0 0 1,0 0-1,0 0 1,0 0-1,0 0 1,0 0-1,0 0 1,1 0-1,-1 0 1,0 0-1,0 0 1,0 0-1,0 0 1,0 0-1,0 0 1,0 0-1,1 0 7,0 0 0,-1 0-1,1 0 1,0 0 0,-1-1-1,1 1 1,-1 0 0,1 0-1,-1 0 1,1-1 0,0 1-1,-1 0 1,1-1 0,-1 1-1,1 0 1,-1-1 0,1 1-1,-1-1 1,0 1 0,1-1-1,-1 1 1,1-1 0,-1 1-1,0-1 1,0 1-1,1-1 1,-1 1 0,0-1-1,0 1 1,0-1 0,1-1-1,0-26 214,-1 24-223,0 0 0,0 0 0,1 0 0,0-8 0,1 8 1,0-1-1,0 0 0,1 1 0,4-7 0,-5 8 9,0 0 1,0 0-1,0 0 1,0-1-1,-1 1 1,2-5-1,-1-2 10,-1 0 0,0 0-1,-1 0 1,-1-13 0,1 13-43,-1 0 0,1 0 0,1 0 1,2-13-1,0 14-6,-2 5 20,1 1 1,-1-1-1,-1 0 0,1 1 0,0-5 0,-7-22-24,6 30 31,0-1 0,0 1 0,0 0 0,0-1 0,0 1-1,1 0 1,-1-1 0,0 1 0,0 0 0,0 0 0,0-1 0,0 1 0,1 0 0,-1 0-1,0-1 1,0 1 0,0 0 0,1 0 0,-1-1 0,0 1 0,0 0 0,1 0 0,-1 0-1,0 0 1,1-1 0,-1 1 0,0 0 0,4-2-59,0-4-138,1-2-71,-5 8 266,1 0-1,-1-1 0,0 1 1,0 0-1,1 0 0,-1 0 0,0 0 1,0 0-1,1 0 0,-1 0 0,0 0 1,1 0-1,-1 0 0,0 0 1,0 0-1,1 0 0,-1 0 0,0 0 1,0 0-1,1 0 0,-1 0 1,0 0-1,0 1 0,1-1 0,-1 0 1,0 0-1,0 0 0,1 0 0,-1 1 1,0-1-1,0 0 0,0 0 1,1 0-1,-1 1 0,6 11 36,-2-10-11,-3-1-13,0-1 0,0 1 0,0-1 0,0 1 0,-1 0 0,1-1 0,0 1 0,0 0 0,0 0 0,-1 0 0,2 1 0,19 40 355,8-1-80,-6 1-50,-18-32-182,0 1-1,0-2 1,1 1-1,1 0 1,0-1-1,0 0 1,0-1-1,17 14 1,-3-6 310,2-1 1,-1-1 0,2-1-1,41 16 1,-62-28-286,1 0 1,-1 0-1,1-1 1,0 1 0,-1-1-1,1 0 1,0 0-1,-1 0 1,1 0-1,-1-1 1,1 1 0,0-1-1,3-1 1,-5 1-44,-1 0 1,1 0-1,0 0 0,0 0 1,0 0-1,-1-1 1,1 1-1,-1 0 0,1-1 1,-1 1-1,0-1 1,1 0-1,-1 0 1,1-1-1,9-23 394,-5-1-91,36-101 213,0 0-618,-41 123 49,0 0 32,0 0 1,0-1-1,1 1 0,0 0 0,0 0 1,0 0-1,0 0 0,5-6 0,11-10 106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2304,'0'0'752,"0"0"-453,0 3-22,0-2-249,0-1-1,0 1 1,0-1 0,0 1-1,0 0 1,0-1 0,0 1-1,1-1 1,-1 1 0,0-1-1,0 1 1,0-1 0,0 1-1,1-1 1,-1 1 0,0-1-1,1 1 1,-1-1 0,0 1 0,1-1-1,-1 1 1,0-1 0,1 0-1,-1 1 1,1-1 0,-1 0-1,1 1 1,-1-1 0,1 0-1,-1 0 1,1 1 0,-1-1-1,1 0 1,-1 0 0,1 0-1,0 0 1,-1 0 0,1 0-1,-1 0 1,1 0 0,0 0 0,2 0 697,-3 3-208,0-2-491,0 0-1,0 0 0,0 0 1,0 0-1,1 0 1,-1 0-1,0 0 0,0 0 1,1 0-1,-1 0 1,0-1-1,1 1 1,-1 0-1,1 0 0,-1 0 1,1 0-1,0-1 1,-1 1-1,1 0 0,0-1 1,-1 1-1,2 1 1,2-1 21,0 1 1,0 0-1,-1-1 1,9 2-1,8 3 400,-13-4-363,1 1-7,-1-1 1,1 1-1,-1-2 0,1 1 0,-1-1 0,13 0 0,12-3 78,0 0 0,0-3-1,36-8 1,0-1 26,4 0-12,1 4 0,80-2 0,-78 9-185,-49-1 12,13-1 3,-34 5 5,-1 1 1,0-1-1,0 1 0,0 0 1,7 2-1,-1 0 39,10-2 123,-18-1-131,1 0-1,-1 0 1,0 0 0,0 0-1,1 0 1,-1 0-1,0 1 1,0-1 0,0 1-1,1 0 1,3 1-1,-6-1-7,1 0 0,-1 0 0,0 0 0,1 0 0,-1-1-1,0 1 1,1 0 0,-1 0 0,0 0 0,0 0 0,0 0 0,0 0-1,0 0 1,0 1 0,0 0-79,0 0 0,0 0 0,0-1 1,0 1-1,1 0 0,-1 0 0,0-1 0,2 3 0,10 11-2833,-9-12 736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72 1888,'-30'0'613,"24"0"-367,3-3 180,1 2-220,-7-7 799,6 11-187,2 6 652,4-12-772,-1 1-606,0 0 0,1 1-1,-1-1 1,1 1-1,-1 0 1,1 0-1,0 0 1,0 0 0,-1 0-1,1 0 1,0 1-1,5-1 1,7-2 77,35-9 466,10 6-230,23-6-74,10 6-171,-46 2-121,97-7 45,127 11 241,-253 0-442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72 445 1824,'0'13'694,"0"-26"-28,0 13-405,0 0 6,0 0-134,0 0-143,0 0-49,0 0 38,0 0 154,0 0 11,0 0 80,0 0-43,0 0 145,-3 0-102,-6 0-75,15 0-53,-15 0 32,6 0-64,3 0-80,0 0 48,0 0 224,-3-3-59,-6-6-26,15 15-27,-15-15 80,6 6-80,3 3 16,0 0-48,0 0-22,0 0-15,0 0 5,0 0-37,0-3-17,0-1-21,-1 1-8,-3 4-27,-6-7-22,7 3 26,3 3 68,0 0 28,0 0 100,0 0-58,0 0-48,0 0-48,0 0-80,0 0 38,0 0 68,0 0 28,0 0 100,0 0-79,0 0-128,0 0 26,0 0 187,0 0-32,0 0 37,0 0-47,0 0 20,0 0-47,0 3 42,0 9-21,0-9 118,0-3-92,0 0-63,0 0-43,0 0 5,0 0 17,0 0 100,0 0-74,0 0-90,0 0 36,0 0 17,0 0 64,-1 0-119,1 0 0,-1 1-1,0-1 1,0 0 0,0 0 0,0 0 0,0 0 0,0 0 0,0 0 0,1 0 0,-1 0 0,-2-1 0,1 1-7,2 0 2,0 0 1,0 0-1,0 0 1,0 0-1,0 0 1,0 0-1,0 0 1,-1 0-1,1 0 1,0 0 0,0 0-1,0 0 1,0 0-1,0 0 1,0 0-1,0 0 1,0 0-1,0 0 1,-1 0-1,1 0 1,0 0-1,0 0 1,0 0-1,0 0 1,0 0 0,0 0-1,0 0 1,0-1-1,0 1 1,0 0-1,0 0 1,-1 0-1,1 0 1,0 0-1,0 0 1,0 0-1,0 0 1,0 0-1,0 0 1,0-1 0,0 1-1,0 0 1,0 0-1,0 0 1,0 0-1,0 0 1,0 0-1,0 0 1,0 0-1,0 0 1,0-1-1,0 1 1,0 0-1,0 0 1,0 0 0,0 0-1,0-12-20,0 9-49,0 3 6,3 0-58,12 0 122,-15-3-64,0-9 80,0 9-11,0 3-96,0 0 33,0 0 74,0 0 26,0 0 33,1 0-76,-1 0 0,1 0 0,-1 1 0,1-1 1,-1 0-1,1 0 0,0 0 0,-1 0 0,1 0 0,-1 0 0,1-1 0,-1 1 0,1 0 0,-1 0 0,1 0 1,-1 0-1,1-1 0,-1 1 0,1 0 0,-1-1 0,1 1 0,-1 0 0,1-1 0,-1 1 0,0 0 1,1-1-1,-1 1 0,1-1 0,-1 1 0,0-1 0,0 1 0,1-1 0,4-7 4,2 3 52,-6 5-52,0 0 0,-1-1-1,1 1 1,-1 0-1,0-1 1,1 1 0,-1 0-1,1-1 1,-1 1-1,0-1 1,1 1 0,-1 0-1,1-1 1,-1 1 0,0-1-1,0 1 1,1-1-1,-1 1 1,0-1 0,0 0-1,0 1 1,0-1-1,0 1 1,1-1 0,-1 1-1,0-1 1,0 1 0,0-1-1,-1 0 1,1 1-1,0-2 1,0 1-10,0-1 0,0 0 0,0 0 1,1 1-1,-1-1 0,0 0 0,1 1 0,0-1 0,-1 1 0,1-1 1,0 0-1,0 1 0,1-3 0,-1 2 10,1 0 1,-1 0-1,0 0 1,0 0-1,0 0 1,-1 0-1,1-1 0,0 1 1,-1 0-1,0 0 1,1-1-1,-1 1 1,0-4-1,0-179 370,0 184-366,0 0-1,0 0 1,0 1-1,0-1 0,0 0 1,0 0-1,-1 1 1,1-1-1,0 0 0,0 0 1,-1 1-1,1-1 1,0 0-1,-1 0 0,-2-5-25,1 0-1,-1-1 1,2 1-1,-1 0 1,1-1-1,-1 1 0,2-1 1,-1-8-1,1-18-636,0 35 661,0-1 0,1 1-1,-1-1 1,0 1 0,1-1-1,-1 1 1,1-1-1,-1 1 1,1-1 0,1 2-1,7 18 143,-4 10 37,-3-18-141,0-1 0,1 0 0,0-1 1,6 15-1,6 10-58,56 118 136,-57-133-77,0-1 0,1-1 0,1 0 0,1-1 0,0-1-1,2 0 1,0-2 0,32 21 0,15 0 281,-62-33-224,0 0 0,1 0-1,0-1 1,5 3 0,-9-5-89,0 0 1,0 1 0,0-1-1,1 0 1,-1 0-1,0 0 1,0 0 0,0 0-1,1 0 1,-1 0-1,0 0 1,0 0 0,0-1-1,1 1 1,-1-1-1,0 1 1,0 0 0,0-1-1,0 0 1,1 0-1,1-1 11,-1 0-1,0 0 0,1-1 1,-1 1-1,0-1 1,0 1-1,1-4 0,20-23 194,-10 15-131,-1-1 0,-1 0-1,0-1 1,-1 0 0,-1-1 0,0 0 0,-1-1-1,-1 1 1,7-32 0,-1 5-75,7-37-25,-17 59-13,-2 14 11,0-1 1,1 1-1,0 0 0,0 0 1,1 0-1,4-10 1,-3 9-22,-2 6 15,0 0 0,0-1 0,-1 1-1,1-1 1,-1 1 0,0-1-1,0 0 1,0 1 0,-1-1 0,1-6-1,-1 10 19,0-1 0,-1 0-1,1 1 1,0-1 0,0 1-1,0-1 1,0 1 0,0-1-1,0 0 1,0 1 0,0-1-1,0 1 1,1-1 0,-1 0-1,0 1 1,0-1 0,0 1-1,1-1 1,-1 1 0,0-1-1,1 1 1,-1-1 0,0 1-1,1-1 1,-1 1 0,1 0-1,-1-1 1,1 1 0,-1-1-1,0 1 1,1 0 0,0 0-1,-1-1 1,1 1 0,-1 0-1,1 0 1,-1 0 0,1-1-1,-1 1 1,1 0 0,0 0-1,-1 0 1,1 0 0,-1 0-1,2 0 1,-2 0-1,0 0 1,0 0-1,0 0 0,0 0 0,0 0 1,0 0-1,1 0 0,-1 0 1,0 0-1,0 0 0,0 0 0,0 0 1,0 0-1,0 0 0,0 0 1,0 0-1,1 0 0,-1 0 1,0 0-1,0 0 0,0 0 0,0 0 1,0 0-1,0 0 0,0 0 1,0 0-1,0 1 0,0-1 0,0 0 1,1 0-1,-1 0 0,0 0 1,0 0-1,0 0 0,0 0 0,0 0 1,0 0-1,0 0 0,0 0 1,0 1-1,0-1 0,0 0 1,0 0-1,0 0 0,0 0 0,0 0 1,0 0-1,0 0 0,0 0 1,0 1-1,0-1 0,0 0 0,0 0 1,0 0-1,0 0 0,0 0 1,0 15-251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1472,'-14'15'475,"13"-15"-472,1 0 0,0 0 1,0 1-1,0-1 0,0 0 1,0 0-1,0 0 1,0 0-1,-1 0 0,1 0 1,0 0-1,0 0 0,0 0 1,0 0-1,0 1 1,0-1-1,0 0 0,0 0 1,0 0-1,0 0 0,0 0 1,-1 0-1,1 1 0,0-1 1,0 0-1,0 0 1,0 0-1,0 0 0,0 0 1,0 1-1,0-1 0,0 0 1,0 0-1,0 0 0,0 0 1,1 0-1,-1 0 1,0 1-1,0-1 0,0 0 1,0 0-1,0 0 0,0 0 1,0 0-1,0 0 1,0 0-1,0 1 0,0-1 1,1 0-1,-1 0 0,0 0 1,0 0-1,0 0 0,0 0 1,0 0-1,1 0 1,0 2 58,1-1 0,-1 1 0,0-1 1,0 1-1,1 0 0,-1-1 0,0 1 1,0 0-1,1 3 0,-2-2 65,1 0 0,-1 0 1,0 0-1,1 0 0,-1 0 0,0 0 0,-1 0 0,1 0 1,-1 0-1,0 4 0,-4 15 152,1 0-1,1 1 1,0 29 0,3 160 1283,-1-195-1252,0 1 0,-7 30 0,3-21 163,2-5-196,2-13-58,-1-1-1,1 0 1,-1 1 0,0-1-1,-1 0 1,-4 10 0,-2-1 183,-18 34 1233,24-48-1575,0 0-1,0 0 1,-1 0-1,1 0 1,-1-1 0,1 0-1,-1 0 1,0 0-1,0 0 1,0 0 0,0-1-1,0 0 1,0 0-1,-1 0 1,1 0 0,-8 0-1,9-1-50,0-1 0,0 1-1,0-1 1,-1 0-1,1 0 1,-4-1 0,1-1 10,2 2-50,1 0 1,0 0-1,0 0 0,0 0 0,0-1 0,0 0 0,0 1 0,0-1 0,0 0 1,0 0-1,1-1 0,-1 1 0,-2-5 0,2 2-189,0-1-1,1 1 0,0-1 1,0 0-1,1 0 1,-2-9-1,3 14 219,-3-11-895,1 5 172,1 0 0,0 0 0,-1-10-1,3 9 271,0 1 0,0-1 0,1 1 0,0-1 0,3-8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4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5408,'0'-18'1984,"0"18"-1536,0 18-128,0-18 256,18 18-384,-18-18 64,0 17-160,18-17-896,0 18 416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7:5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2304,'0'15'752,"0"-15"-747,0 0 0,0 0 1,0 0-1,0 0 0,0 0 0,0 0 1,0 1-1,0-1 0,0 0 0,0 0 1,0 0-1,0 0 0,0 0 0,0 0 1,0 0-1,0 0 0,0 1 0,0-1 0,0 0 1,0 0-1,0 0 0,0 0 0,0 0 1,0 0-1,0 0 0,1 0 0,-1 0 1,0 0-1,0 0 0,0 1 0,0-1 1,0 0-1,0 0 0,0 0 0,0 0 1,0 0-1,0 0 0,0 0 0,1 0 0,-1 0 1,0 0-1,0 0 0,0 0 0,0 0 1,0 0-1,0 0 0,0 0 0,0 0 1,0 0-1,1 0 0,-1 0 0,0 0 1,0 0-1,0 0 0,0 0 0,0 0 1,6 0 144,-2 1 74,0-1 0,1 0 0,-1 0 0,0 0-1,0-1 1,0 1 0,1-1 0,3-1 0,-2-13 256,9-4-172,3-1-142,-10 9-90,0 0 78,12-23 0,-12 15 254,1 0-1,6-27 0,3-40 723,-15 70-951,-2 0-1,0 0 0,-2-28 1,0 7 323,1-13-6,-3 44-421,-9-6-176,6 24-33,2-10 125,-4 5-8,8-6 12,-1 0 1,1 1 0,0-1-1,-1 1 1,1-1-1,0 0 1,0 1 0,0-1-1,0 1 1,0 1-1,0 2-3,0 0 0,0 0 1,0 0-1,-1 0 0,-2 6 0,-26 73 98,11 2 12,16-79-108,1 0 0,0 0 0,1-1 0,0 1 0,0 0 0,0 0 0,1 0 0,2 10 0,9 4 97,-10-16-26,-1-4-133,-1 0 0,0 0 1,1-1-1,-1 1 1,0 0-1,1-1 1,-1 1-1,1 0 0,-1-1 1,1 1-1,-1-1 1,1 1-1,-1-1 0,1 1 1,0-1-1,-1 1 1,1-1-1,0 1 1,-1-1-1,1 0 0,1 1 1,4 2-447,11 12-707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4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82 2304,'0'0'752,"0"0"-453,0-3-49,0-7 273,0 9-515,0 1-1,0 0 1,0 0 0,0 0 0,0 0-1,0 0 1,0 0 0,0 0 0,0 0 0,0 0-1,0 0 1,0-1 0,0 1 0,0 0-1,0 0 1,0 0 0,0 0 0,0 0-1,0 0 1,0 0 0,0 0 0,0 0-1,0 0 1,0-1 0,-1 1 0,1 0 0,0 0-1,0 0 1,0 0 0,0 0 0,0 0-1,0 0 1,0 0 0,0 0 0,0 0-1,0 0 1,0 0 0,0 0 0,-1 0 0,1 0-1,0 0 1,0 0 0,0 0 0,0 0-1,0 0 1,0 0 0,0 0 0,0 0-1,0 0 1,0 0 0,-1 0 0,1 0-1,0 0 1,0 0 0,0 0 0,0 0 0,-8 0 648,13 0-193,-13 0 87,2-3-198,-4-8-96,9 11-255,1-1 0,-1 1 0,1 0 1,-1-1-1,1 1 0,-1 0 0,0 0 1,1-1-1,-1 1 0,1 0 0,-1 0 0,0 0 1,1 0-1,-1 0 0,1 0 0,-1 0 1,0 0-1,1 0 0,-1 0 0,1 0 0,-1 0 1,0 0-1,1 0 0,-1 1 0,1-1 1,-1 0-1,1 0 0,-1 1 0,0-1 0,0 1 1,0-1-3,-8 4-37,5-2 74,1 0-1,-1-1 1,0 1-1,1 1 1,-1-1-1,1 0 0,0 1 1,0 0-1,0 0 1,-5 6-1,-54 79 660,51-69-568,0 0-1,1 0 0,-8 27 0,-15 49 29,31-91-144,1-1 0,0 0 0,0 0 0,0 1 0,0-1 0,0 1-1,1-1 1,-1 1 0,1-1 0,0 1 0,0-1 0,0 1 0,1-1 0,-1 1 0,1-1 0,0 1 0,1 2 0,-1-2 0,1 9 67,-2-12-69,0 1 0,0-1 1,0 0-1,0 1 0,0-1 0,1 1 0,-1-1 0,0 1 0,1-1 1,-1 0-1,1 1 0,0-1 0,-1 0 0,1 0 0,0 1 0,0-1 1,0 0-1,0 0 0,0 0 0,0 0 0,0 0 0,0 0 0,0 0 1,0 0-1,0-1 0,3 2 0,26 4 103,-13-1-71,-14-4-38,0 0 0,1 1 0,-1-1 0,0-1 0,1 1 0,-1-1 0,1 1 0,0-1 0,-1 0 0,1 0 0,-1 0 0,5-1 0,9-5 49,0-1-1,-1 0 1,27-16 0,-5 3-8,-33 17-40,0-1 0,1 1 0,-1-1 0,-1 0 0,1 0 0,0 0 0,-1-1 0,0 1 0,0-1 0,0 0 0,-1 0 0,4-7 0,-3 5 8,-1 3 14,-1 0 1,0-1 0,-1 1 0,1-1 0,1-9-1,-2 10-1,0 1 0,-1-1-1,1 1 1,1 0 0,-1-1-1,0 1 1,1 0 0,0 0-1,0-1 1,2-2 0,-1 3 76,-2 15-33,-2-5-45,1-1 0,1-1 0,0 0 0,0 0 0,1 0 0,-1 0 0,1 0 0,0 0 1,1 0-1,-1-1 0,1 1 0,0-1 0,0 1 0,0-1 0,5 5 0,22 13 68,-21-16-70,0 0 1,0 0-1,1-1 0,0 0 1,-1 0-1,1-1 0,1-1 1,11 3-1,14 1 139,1-2 0,-1-2 0,46-1 0,-66-3-76,1 0-1,-1-1 1,21-5-1,-22 4-6,-11 2-66,4 0 53,-1-1 0,0 1 0,1-2 0,11-4 0,-16 5-42,0 0 0,0 0-1,-1 0 1,1-1 0,-1 1-1,1-1 1,-1 1 0,0-1-1,0 0 1,-1 0 0,1 1-1,2-6 1,4-8 51,-4 9-44,0 0-1,-1 0 1,0-1 0,0 0 0,2-7-1,-3-7 84,0 1 0,-3-31 0,0 18-37,1-130-304,0 163 236,0 0 0,0-1 0,1 1 0,-1-1 0,0 1 0,0-1 0,1 1 0,-1-1 0,0 1 0,2-2 1,13-14-780,-14 16 698,12-13-422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3488,'0'0'1280,"0"0"-992,0 17-64,-17 1 832,17 0-608,0 0 832,0 18-768,-18 0-160,18-19-224,0 19 160,0 0-160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0 2720,'0'15'891,"0"-12"-545,-3-3-47,3 0-273,-1 0 1,1 0 0,-1 0-1,1 0 1,0 0-1,-1 0 1,1 0-1,-1 0 1,1 0-1,-1 0 1,1 0-1,-1 0 1,1 0 0,-1 1-1,1-1 1,-1 0-1,1 0 1,0 0-1,-1 1 1,1-1-1,0 0 1,-1 1 0,1-1-1,-1 0 1,1 1-1,0-1 1,0 0-1,-1 1 1,1-1-1,0 1 1,0-1-1,-1 1 1,1-1 0,0 1-1,-7 12 261,-20 23 203,17-18-354,-10 17 43,-19 11 2,18-23-106,-7 9 3,-90 94 116,-201 124-29,282-225 19,0-3-1,-48 22 0,44-24-7,40-20-157,-3 2-32,1 0 1,-1 0 0,1 0 0,-1 0 0,1 1 0,-4 3 0,6-5-6,0 0 0,0 0 0,1 0 0,-1 0 0,0 0 0,1 0 0,-1 0 0,1 1 0,0-1 0,-1 0 1,1 0-1,0 0 0,-1 1 0,1-1 0,0 0 0,0 0 0,0 0 0,0 1 0,0-1 0,1 0 0,-1 0 0,0 0 0,1 1 0,-1-1 0,0 0 0,1 0 0,-1 0 0,2 1 0,33 58 61,-25-42 77,16 27 0,25 17 56,56 93 176,-81-120-204,-12-14-43,1-1 1,1-1 0,23 23-1,24 3 258,-54-37-277,-1 0 1,13 17-1,-15-17 38,0 0 1,1-1 0,14 13-1,-1-6 96,-13-11-53,-1 2-1,0-1 0,8 8 1,4 3 249,-3-9 245,-15-6-652,0 0 0,1 0-1,-1 0 1,0 0 0,0 1 0,0-1-1,1 0 1,-1 0 0,0 0 0,0 0 0,0 0-1,0 0 1,1 1 0,-1-1 0,0 0-1,0 0 1,0 0 0,0 0 0,0 1 0,0-1-1,1 0 1,-1 0 0,0 0 0,0 1-1,0-1 1,0 0 0,0 0 0,0 0 0,0 1-1,0-1 1,0 0 0,0 0 0,0 1-1,0-1 1,0 0 0,0 0 0,0 0 0,0 1-1,0-1 1,0 0 0,-1 0 0,1 0 0,0 1-1,0-1-7,0 0 0,0-1 0,0 1 0,0 0 0,-1 0 0,1 0 0,0-1 0,0 1 0,0 0-1,0 0 1,0-1 0,0 1 0,0 0 0,0 0 0,0 0 0,0-1 0,0 1 0,0 0 0,0 0 0,0 0 0,0-1-1,0 1 1,1 0 0,-1 0 0,0 0 0,0-1 0,0 1 0,0 0 0,0 0 0,0 0 0,0 0 0,1-1 0,-1 1-1,0 0 1,0 0 0,0 0 0,0 0 0,1 0 0,-1 0 0,0-1 0,0 1 0,0 0 0,1 0 0,14-6-599,3-9-1951,0-3 672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3328,'-15'0'1061,"12"0"-634,0 0-118,-9 0 310,12 0-611,0 0-1,0 0 1,0 0 0,-1 0 0,1 0 0,0 0-1,0 0 1,0 0 0,0 0 0,0 0 0,-1 0-1,1 0 1,0 1 0,0-1 0,0 0 0,0 0-1,0 0 1,-1 0 0,1 0 0,0 0 0,0 0-1,0 0 1,0 1 0,0-1 0,0 0 0,0 0-1,0 0 1,0 0 0,-1 0 0,1 1 0,0-1-1,0 0 1,0 0 0,0 0 0,0 0 0,0 0 0,0 1-1,0-1 1,0 0 0,0 0 0,0 0 0,0 0-1,0 1 1,0-1 0,0 0 0,0 0 0,1 0-1,-1 0 1,0 0 0,0 1 0,0-1 0,0 0-1,0 0 1,0 4 69,0 0 0,0 0 0,-1 0-1,-1 7 1,-10 16 248,10-7-53,0-1 0,1 1 0,1 0 0,5 38 0,-2-42-197,1 0 0,1 0-1,8 21 1,-9-28-46,0 0 0,1 0 0,1 0 0,-1 0 0,1-1 0,11 12 0,31 19 312,-40-32-285,0-1-1,1 1 1,0-1-1,0-1 1,14 6-1,-13-8-12,0 0 0,0-1 1,0 0-1,1-1 0,-1-1 0,15 0 0,0 1 80,-1 0 87,49-6 1,-2-7 34,-42 10-181,-13 1 0,23-5 0,-26 3 12,0-1 1,20-10-1,-21 9-28,72-36 313,-57 28-215,-15 7-91,-2 1-63,0 0-1,0 0 0,0-1 1,-1 0-1,0-1 0,10-10 1,-1 0-73,-2 2-1095,19-24 1,-14 3-185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2304,'0'0'752,"0"0"-453,0 3-49,1 41 899,0-22-673,-1 0 0,-5 33-1,-7 14 122,7-17-292,-10 57 414,-39 147-516,46-214-121,2-5 95,-19 60 1,-2-16 84,15-22-65,-11-5 80,21-47-249,0 0-1,1 0 1,0 0 0,1 0-1,0 12 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3136,'-15'0'1029,"15"0"-1021,0 0-1,0 0 0,0 0 1,0 0-1,-1 0 1,1 0-1,0 0 0,0 0 1,0 0-1,0 0 1,0 0-1,-1 0 0,1 0 1,0 0-1,0 1 1,0-1-1,0 0 1,0 0-1,-1 0 0,1 0 1,0 0-1,0 0 1,0 0-1,0 1 0,0-1 1,0 0-1,0 0 1,0 0-1,0 0 0,0 0 1,0 0-1,-1 1 1,1-1-1,0 0 0,0 0 1,0 0-1,0 0 1,0 1-1,0-1 0,0 0 1,0 0-1,0 0 1,0 0-1,1 0 1,-1 1-1,0-1 0,0 0 1,0 0-1,0 0 1,0 0-1,0 0 0,0 1 1,0-1-1,0 48 1236,0-46-1160,0-1 1,0 1-1,-1 0 1,1 0-1,-1 0 0,1-1 1,-1 1-1,0 0 1,-1 2-1,1-2-12,0-1 1,1 1-1,-1-1 0,1 1 0,-1-1 1,1 1-1,-1 0 0,1-1 0,-1 3 0,6 14 292,-4-14-301,1-1 1,-1 1 0,0-1-1,0 1 1,-1 0 0,1-1 0,-1 8-1,0 40 194,0-49-240,1 0-1,-1-1 1,0 1 0,0 0-1,1 0 1,-1 0-1,1 0 1,0-1-1,0 1 1,-1 0-1,1-1 1,0 1-1,2 1 1,2 7 97,1 2 33,-5-9-79,0-1 1,0 1 0,1-1-1,-1 0 1,1 1-1,2 2 1,-4-5-65,0 1 1,0-1 0,0 0-1,0 0 1,0 0 0,1 0-1,-1 0 1,0 0 0,0 0-1,0 1 1,0-1 0,0 0-1,0 0 1,0 0-1,0 0 1,1 0 0,-1 0-1,0 0 1,0 0 0,0 0-1,0 0 1,0 0 0,0 0-1,1 0 1,-1 1 0,0-1-1,0 0 1,0 0 0,0 0-1,0 0 1,0 0-1,1 0 1,-1-1 0,0 1-1,0 0 1,0 0 0,0 0-1,0 0 1,1 0 0,-1 0-1,0 0 1,0 0 0,0 0-1,0 0 1,0 0 0,0 0-1,0 0 1,0-1 0,1 1-1,-1 0 1,0 0-1,0 0 1,0 0 0,0 0-1,0 0 1,0-1 0,2 0-71,-1-1 1,1 1-1,-1 0 1,1 0-1,0-1 1,-1 1-1,1 0 1,0 0-1,0 1 1,0-1-1,0 0 1,0 1-1,0-1 1,3 0-1,1-2-3607,9-11 986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4320,'-35'0'1600,"35"0"-1248,0 0-96,-18 0 640,18 0-544,0 0-160,0 0-96,18 0-320,-18 0 128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4064,'0'36'1504,"0"-36"-1184,0 36-64,0-1 224,-18-35-320,0 36 832,0 0-544,-17-18-608,17 18 32,-18-19 160,0 1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19 180 1824,'-15'0'587,"15"0"-583,0 0 0,0 0 1,0 0-1,-1 0 0,1 0 1,0 0-1,0 0 0,0 0 1,0 0-1,-1 0 0,1 0 1,0 0-1,0 0 0,0 0 1,0 0-1,0 0 0,0 0 1,-1 1-1,1-1 1,0 0-1,0 0 0,0 0 1,0 0-1,0 0 0,0 0 1,0 1-1,0-1 0,-1 0 1,1 0-1,0 0 0,0 0 1,0 0-1,0 1 0,0-1 1,0 0-1,0 0 0,0 0 1,0 0-1,0 0 0,0 1 1,0-1-1,0 0 0,0 0 1,0 0-1,0 0 0,0 0 1,0 1-1,1-1 1,-1 0-1,0 0 0,0 0 1,0 0-1,0 1 0,0 8 30,-1-1 247,1 1 0,1-1 1,-1 1-1,3 10 0,9 5 605,-11-19-676,0 0 0,0-1 0,-1 1 0,0 9 0,0-7-40,0-1-1,1 1 0,1 9 0,10 19 370,-7-14-338,-4-13-86,1 1 1,1-1 0,0 1-1,4 8 1,-4-10-39,1 1 0,1-1 0,-1-1 1,1 1-1,0 0 0,0-1 0,1 0 0,0-1 0,0 1 1,1-1-1,-1 0 0,1-1 0,0 1 0,0-1 1,1-1-1,-1 1 0,1-1 0,14 3 0,-9-4-29,0-1 0,0-1 0,-1 0 0,1-1 0,0 0 0,0-1 0,0-1 0,-1 0 0,13-5 0,20-5 47,-24 7-16,0-1 0,0 0 0,29-16 0,-8-7-116,-32 25 15,0 0 1,21-6 0</inkml:trace>
  <inkml:trace contextRef="#ctx0" brushRef="#br0" timeOffset="1">377 1 3136,'0'0'1029,"0"3"-629,-1-1-345,1 0 1,0-1-1,-1 1 0,1 0 0,-1 0 0,0 0 0,-2 3 1,-2 10 542,14 8-81,-7-9-332,-1 0 0,0 0 0,-2 19 0,1-3 25,0 2 56,-3 79 390,0-86-540,0-6 13,0 23 0,9 48 89,-7-70-149,-4 22 0,2-15-15,-1 68 120,4-71-105,0 1 1,-2-1 0,-1 1 0,-1-1 0,-7 25-1,-16 22 166,21-33-224,3-19-219,1-8-276,-1-1 1,-7 19-1,-8 10-593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2976,'0'36'1120,"0"-36"-896,36 54-32,-36-18 608,18-1-480,-1 19 640,-17-18-544,0 35 704,0-17-640,-17 17 416,-1-35-544,-18 18 608,18 0-544,-36-37 64,19 19-288,-1-36 96,0 0-160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5472,'0'0'2016,"0"0"-1536,18 0-160,-18 0 320,0 0-416,0 18-448,0-18 128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66 2976,'-9'0'787,"6"-1"-375,-1 1-1,0 0 1,0 0 0,0 0-1,0 1 1,0-1-1,-7 3 1,6 10-316,-2 1-5,3-8-50,1-1 0,0 1 0,1 0 0,-1 0-1,1 1 1,0-1 0,1 0 0,-2 12-1,3-16-36,0-1 0,0 1 0,0 0 0,1 0 0,-1 0-1,0 0 1,1 0 0,0-1 0,-1 1 0,1 0 0,0 0-1,0-1 1,0 1 0,0-1 0,0 1 0,0-1 0,1 1-1,-1-1 1,3 2 0,9 14 47,-13-16-43,1 0-1,-1 0 0,1 0 1,0 0-1,0 0 0,-1 0 1,1 0-1,0 0 0,0-1 1,0 1-1,0 0 0,0 0 1,0-1-1,0 1 0,0-1 1,0 1-1,0-1 0,1 1 1,1 0-1,1-1 37,1 1 0,0-1 0,0 0 0,6 0 0,10-1 123,-17 1-126,0-1 0,1 1 0,-1-1 0,0 0 0,0 0 0,0 0 0,0-1-1,0 0 1,0 1 0,0-1 0,-1-1 0,1 1 0,-1 0 0,1-1 0,-1 0 0,0 0 0,0 0 0,0 0 0,0 0 0,-1-1 0,4-4 0,-1-1 58,-4 8-95,0-1 1,0 0 0,0 1 0,0-1 0,-1 0 0,1 0 0,0 1 0,-1-1 0,1 0 0,-1 0 0,0 0 0,1 0 0,-1 0 0,0 0 0,0 1 0,0-1 0,-1 0 0,1 0 0,0 0 0,-1 0 0,0-3 0,-2-1 46,0 0 0,0 0 0,-1 0 0,1 1-1,-1 0 1,-7-9 0,-34-31 397,28 29-484,16 15 3,1 1-1,0 0 1,-1-1 0,1 1-1,0-1 1,0 1-1,-1 0 1,1-1 0,0 1-1,0-1 1,0 1 0,0-1-1,-1 1 1,1-1-1,0 1 1,0-1 0,0 1-1,0-1 1,0 1 0,0-1-1,0 1 1,0-1 0,1 1-1,-1-1 1,0 1-1,0 0 1,0-1 0,0 1-1,1-1 1,-1 1 0,0-1-1,0 1 1,1 0-1,-1-1 1,1 0 0,-1 1 29,1 0-189,-1-1 1,1 1 0,0 0-1,0-1 1,0 1-1,0 0 1,-1 0 0,1 0-1,0-1 1,0 1 0,0 0-1,0 0 1,1 1-1,15-1-1737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2720,'0'0'891,"-3"0"-545,-9 0-36,9 0 447,3 0-117,0 0 298,0 0-260,0 0 111,0 0-357,0 0-389,0 0-11,3 3 229,17 9 31,-15-9-243,0-1 0,-1 1 0,1 0 0,-1 0 1,7 6-1,20 22 116,63 46 0,112 60 54,-147-102-107,-29-17-83,51 39 1,-33-24-36,-43-30 22,1 1-1,-1-1 1,0 1-1,0 0 1,0 0-1,-1 1 1,1 0-1,-1-1 1,0 1-1,4 8 1,-5-9 4,0 0 0,0 0 0,0-1 1,0 1-1,1-1 0,-1 0 0,1 0 0,6 4 0,3-1 109,-11-5-99,1 0-1,-1 1 1,1-1-1,-1 0 1,0 1 0,4 2-1,-3 2 243,-3-1-200,0-2-10,0-1 0,0 1 0,0 0 0,0-1 0,0 1 0,-1-1 0,1 1 0,-2 4 0,-3 2 80,-8 21 158,9-20-266,0-1-1,-1 1 1,-7 9-1,-11 22 63,-4 31-11,17-51-56,0 0 0,-2-1 0,-1 0 0,0-1 0,-2-1 0,-19 21 0,-43 32 248,1 12-52,49-52-151,-55 49 0,51-55 13,-28 25 82,9 0-227,49-49 31,1-1 1,0 0 0,-1 0-1,1 0 1,0 1 0,0-1-1,-1 0 1,1 0 0,0 1-1,0-1 1,0 0 0,-1 0-1,1 1 1,0-1 0,0 0 0,0 1-1,0-1 1,-1 0 0,1 1-1,0-1 1,0 0 0,0 1-1,0-1 1,0 0 0,0 1-1,0-1 1,0 0 0,0 1-1,0-1 1,0 0 0,0 1 0,0-1-1,1 0 1,-1 1 0,0-1-1,0 0 1,0 1 0,0-1-1,1 0 1,-1 1 0,0-1-1,0 0 1,0 0 0,1 1-1,-1-1 1,0 0 0,1 0-1,-1 1 1,1-1-391,0-1 117,1 1-1,-1-1 1,1 0-1,-1 0 1,1-1-1,-1 1 1,0 0-1,3-3 1,13-14-1625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5824,'0'0'2144,"0"0"-1664,18 0-128,-18 0 992,18 0-800,0 0 288,17 0-512,19 0 32,0 0-224,-1 0 416,1 0-288,0 0-1472,-18 0 672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5824,'-18'18'2144,"18"-18"-1664,18 0-128,0 0 992,0 18-800,17-18 416,19 0-576,0 0-64,-1 0-192,1 0-224,0 0 32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110 3072,'0'-30'976,"0"30"-969,0 0 0,0 0 1,0 0-1,0 0 0,0 0 0,1-1 0,-1 1 1,0 0-1,0 0 0,0 0 0,0 0 0,0-1 1,0 1-1,0 0 0,0 0 0,0 0 0,0 0 1,0 0-1,0-1 0,0 1 0,0 0 0,0 0 1,0 0-1,0 0 0,0 0 0,0-1 1,0 1-1,-1 0 0,1 0 0,0 0 0,0 0 1,0 0-1,0-1 0,0 1 0,0 0 0,0 0 1,0 0-1,-1 0 0,1 0 0,0 0 0,0 0 1,0 0-1,0 0 0,0 0 0,-1-1 1,1 1-1,0 0 0,0 0 0,0 0 0,0 0 1,0 0-1,-1 0 0,1 0 0,-2 0 66,-1-1 1,1 1-1,-1-1 0,1 0 0,0 0 0,0 0 1,-1 0-1,1 0 0,0 0 0,0-1 0,0 1 1,0-1-1,1 1 0,-1-1 0,0 0 0,1 0 1,-3-3-1,2 2-8,-1 1 1,1-1 0,-1 1-1,1-1 1,-1 1-1,0 0 1,0 0-1,0 0 1,-6-2-1,-20-2 186,5-6-96,14 10-120,-1 0 0,1 1 1,0 1-1,-1-1 1,-13 3-1,-5-1 30,21-2-51,1 2 0,-1-1 0,0 1 0,0 0-1,-10 3 1,11-1 0,-1 0 0,0 1-1,1 0 1,0 1 0,-12 9-1,10-8-10,3-2 0,0 0-1,1 1 1,-1 0 0,1-1-1,1 1 1,-1 1 0,1-1-1,-1 1 1,2 0 0,-7 12-1,-1 4 2,2 1-1,1 0 0,0 0 0,-7 47 0,-36 341 227,45-223-129,-6-9 48,6-12-79,-6 3-86,6-21 69,-5-9 299,8-98-247,-3 41 195,-2-47 13,-2-1 0,-1-1 0,-1 0 0,-22 41 0,10-20 154,16-36-281,-1 0 0,0 0 0,-2-1 0,-14 19-1,20-31-102,0 0 0,-1 0 0,1 0 0,-1-1 0,-1 0 0,1 0 0,-1-1 0,0 0 0,0 0 0,0 0 0,0-1 0,-1 0 0,-11 3 0,14-5-32,-1-1-1,1 1 1,0-1 0,-1 1-1,1-2 1,-1 1 0,1-1-1,-1 1 1,1-1-1,0-1 1,-1 1 0,1-1-1,0 0 1,-9-5 0,3 1-21,0-1 1,0-1-1,1 0 0,-19-18 1,18 14-54,0-1 1,1 0-1,1-1 0,-13-24 1,14 24-20,-10-16-406,2-1 0,-19-51 0,14 7-282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392 608 3072,'15'-30'976,"-14"29"-950,-1 1 0,0-1 0,1 0 0,-1 1 0,0-1 0,0 0 0,1 0 0,-1 1-1,0-1 1,0 0 0,0 0 0,0 1 0,0-1 0,0-1 0,1-3 96,-1 1 0,1-1 0,0 0 0,0 1 1,1-1-1,0 1 0,-1-1 0,5-6 0,-5 10-57,-1-1-1,1 0 1,0 1 0,-1-1 0,0 0-1,1 0 1,-1 1 0,0-1 0,0 0 0,0 0-1,0 0 1,0-2 0,-1-12 799,1 13-820,0 0-1,0 1 0,0-1 0,-1 0 1,1 1-1,-1-1 0,1 0 1,-1 1-1,0-1 0,0 1 0,0-1 1,0 1-1,-1 0 0,1-1 0,-1 1 1,1 0-1,-4-3 0,-2-3 54,5 6-77,0-1 0,0 1-1,0 0 1,0 0-1,0 0 1,-1 0-1,1 1 1,-1-1 0,1 1-1,-1-1 1,1 1-1,-6-2 1,-5 1 67,-1 1 1,1 0-1,-1 0 0,1 1 0,-1 1 1,1 1-1,-1 0 0,1 0 1,0 1-1,-26 10 0,24-4-73,-1 1 0,1 1 1,0 1-1,1-1 0,1 2 0,0 0 1,1 1-1,-12 15 0,8 1 29,5-6-27,1-6-15,8-15-3,-1 1 0,1-1 0,0 0 1,0 1-1,1-1 0,-1 1 0,1 0 0,-1 0 0,1-1 0,1 1 1,-1 0-1,0 0 0,1 0 0,0 0 0,0 0 0,0 0 1,1 4-1,-1-5 10,1 0 0,0 0 0,0 0 1,1 0-1,-1 0 0,0 0 0,1-1 1,0 1-1,-1-1 0,1 1 0,0-1 1,1 1-1,-1-1 0,0 0 0,1 0 1,-1 0-1,1-1 0,4 3 0,-4-2 12,1-1-1,-1 0 0,1 0 0,0 0 0,-1-1 0,1 1 0,0-1 1,0 0-1,-1 0 0,1 0 0,0-1 0,-1 1 0,1-1 0,0 0 1,-1 0-1,1 0 0,3-2 0,47-24 120,-31 18-103,-12 6-16,0-2 0,9-5 0,1-4 23,-1-2 1,-1-1 0,34-38 0,-23 23-102,-22 25 51,-1-1 1,-1 0-1,1-1 0,-2 0 0,1 0 1,8-18-1,-7 12 17,1 0-3,-4 7-17,0 0 0,0 0 1,3-10-1,-5 8-43,0 0-1,0-13 1,1 1-38,1 0-12,8-27 0,2-6-27,-13 39 119,0-24 0,-1 26 107,4-26 1,1 12-19,-2 17-10,0-1 0,0-23 0,-3 33 3,-3 7 8,-2 8-6,1 1 0,-6 24 1,-3 16 26,-26 71 140,28-95-153,-3 2 15,3 1 0,1 1 0,-10 52 1,18-55-86,1 33 0,1-34-89,0-21 96,1 1-1,0-1 1,0 0 0,1 1-1,0-1 1,0 0-1,1 0 1,0 0-1,1-1 1,0 1-1,9 13 1,-12-20-36,0-1 0,0 1 0,0-1-1,0 0 1,1 1 0,-1-1 0,0 0 0,1 0 0,-1 0 0,1 0-1,-1 0 1,1 0 0,-1 0 0,1 0 0,2 0 0,8 4-535,9 7-1821,-16-11 2022,-1 0 1,1 0-1,0-1 0,9 0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2976,'0'-13'1181,"0"26"-687,0-13-361,0 3 251,1 27 331,0-17-527,0 0 1,-1-1-1,-1 1 0,0-1 1,-3 14-1,-8 1 36,11-22-196,0 0-1,0 0 1,1 0-1,-1 0 1,2 10-1,-1 14 341,0 36 123,0-62-455,0-1 0,-1 1-1,1-1 1,0 1 0,-1-1 0,0 1 0,0-1-1,0 0 1,-2 5 0,0 0 254,3-6-279,1-1-1,-1 0 1,0 0-1,0 1 1,1-1 0,-1 0-1,0 0 1,0 0-1,1 0 1,-1 1-1,0-1 1,1 0-1,-1 0 1,0 0 0,1 0-1,-1 0 1,0 0-1,0 0 1,1 0-1,-1 0 1,0 0 0,1 0-1,-1 0 1,0 0-1,1 0 1,2 0 330,-3-14-31,-1 11-290,1-1 1,0 1-1,0-1 0,0 0 0,0 1 0,0-1 1,1 1-1,0-1 0,1-4 0,10-13 7,-6-8-70,9 2 11,3-15 27,-12 31 4,3-8-14,-7 5-7,-1 10 14,-1 0 0,1 0 0,0 0 0,0 0 0,2-4 0,21-21-40,-23 26 43,0 0 0,0 0 0,-1 0 0,1 0 0,0-5 0,-1 5 1,1 0 0,-1 0 0,1 0 0,-1 1 0,1-1 0,0 0 0,0 1 0,0-1 0,0 0 0,1 1 0,-1-1 0,1 1 0,-1 0 0,4-4 0,0 0 84,0 0 1,0-1-1,-1 0 1,0 1-1,3-9 1,-4 8 86,1 0-27,-4 6-132,0 0 0,0 1 0,0-1 1,1 1-1,-1-1 0,0 1 0,0-1 1,1 1-1,-1-1 0,0 1 0,1-1 1,-1 1-1,0-1 0,1 1 1,-1 0-1,1-1 0,-1 1 0,1 0 1,-1-1-1,1 1 0,-1 0 0,1 0 1,-1-1-1,1 1 0,0 0 0,-1 0 1,1 0-1,-1 0 0,1 0 1,-1 0-1,1 0 0,0 0 0,-1 0 1,1 0-1,-1 0 0,1 0 0,0 0 1,0 1 1,0-1 0,0 0 1,0 0-1,0 0 0,0 0 0,0-1 1,0 1-1,0 0 0,0 0 1,0 0-1,0-1 0,-1 1 0,3-2 1,-1-1 61,-2 3-66,0-1-1,1 1 1,-1 0 0,0-1-1,0 1 1,0 0-1,0 0 1,0-1 0,1 1-1,-1 0 1,0 0-1,0-1 1,1 1 0,-1 0-1,0 0 1,0 0-1,1 0 1,-1-1 0,0 1-1,0 0 1,1 0-1,-1 0 1,0 0 0,1 0-1,-1 0 1,0 0-1,1 0 1,12 3 83,-9-1-54,-1-1 0,0 0 1,0 0-1,1 0 0,-1 0 1,0-1-1,1 1 0,-1-1 1,0 0-1,1 0 0,-1 0 1,1 0-1,-1-1 0,5-1 1,-5 2-10,6-4 72,0 2 1,0-1-1,0 1 0,18-1 0,62 3-594,-86 0-1733,-3 0 581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 3904,'0'0'1253,"0"0"-762,-3 0-81,-4 0 306,2-1-504,1 1 0,-1 0 0,0 0 0,1 0-1,-1 1 1,0 0 0,-5 1 0,-11 10-111,6-8-16,12-4-65,1 0-1,-1 1 1,1 0-1,-1 0 1,0 0-1,1 0 1,0 0-1,-1 0 0,1 0 1,0 1-1,-1-1 1,1 1-1,-2 2 1,-2 1 83,0 1 0,-1-2 0,1 1 0,-1-1 0,-9 5 0,15-9-92,-1 1-1,1 0 0,-1-1 0,1 1 0,0 0 1,-1 0-1,1 0 0,0 0 0,0 0 0,-1 0 0,1 0 1,0 1-1,-1 1 0,-3 3-19,4-5-5,0 0 1,0 0 0,-1 0 0,1 1-1,0-1 1,0 1 0,0-1-1,0 1 1,0-1 0,1 1 0,-1-1-1,0 1 1,1 0 0,-1-1 0,0 4-1,1-3 7,1 0 0,-1 0 0,1-1 0,-1 1 0,1 0 0,0-1 0,-1 1 0,1-1 0,0 1 0,0-1 0,0 1 0,0-1 0,0 1-1,1-1 1,1 2 0,12 12 48,-8-7 122,0-1 0,0 0 1,14 10-1,30 16-558,-41-29 348,9 7 39,-19-10 32,1 0 0,0 0 1,-1 0-1,1 0 0,0 0 0,-1 0 0,1 0 0,-1 0 0,0 0 0,1 0 0,-1 0 0,0 0 0,0 1 0,1-1 0,-1 0 1,0 0-1,0 1 0,0-1-19,0-1 1,0 0-1,0 0 0,0 0 1,0 0-1,0 0 1,-1 1-1,1-1 1,0 0-1,0 0 0,0 0 1,0 0-1,0 1 1,0-1-1,0 0 1,0 0-1,0 0 0,0 0 1,0 0-1,0 0 1,-1 0-1,1 1 1,0-1-1,0 0 0,0 0 1,0 0-1,0 0 1,-1 0-1,1 0 1,0 0-1,0 0 1,0 0-1,0 0 0,0 0 1,-1 0-1,1 0 1,0 0-1,0 0 1,0 0-1,0 0 0,0 0 1,-1 0-1,1 0 1,0 0-1,0 0 1,0 0-1,0 0 0,-1 0 1,1 0-1,0 0 1,0 0-1,0 0 1,0-1-1,-4 1 54,0 0-1,0 1 1,0-1 0,-7 2-1,-13 10 97,-9-6-86,14 0-50,12-4-44,-1 0 0,0 0 0,0-1 0,-10 1 0,-3-2-55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65 2080,'0'0'667,"3"-3"-411,9-11 5,-9 6 34,-3 7-270,0 1 0,1-1 0,-1 0 0,0 1 0,0-1 0,0 1 0,1-1 0,-1 1 0,0-1-1,1 1 1,-1-1 0,1 1 0,-1 0 0,0-1 0,1 1 0,-1-1 0,1 1 0,-1 0 0,1 0 0,-1-1 0,1 1 0,-1 0 0,1 0-1,-1-1 1,1 1 0,0 0 0,-1 0 0,1 0 0,-1 0 0,1 0 0,-1 0 0,1 0 0,0 0 0,-1 0 0,1 0 0,-1 0 0,1 1 0,14-1 727,-15 0-743,1 0 1,-1 0-1,0 0 1,0 0-1,0 0 1,0 0-1,0 0 1,0 0-1,0 0 1,0 0-1,0 0 1,1 0 0,-1 0-1,0 0 1,0 0-1,0 0 1,0 0-1,0 0 1,0 0-1,0 0 1,0 0-1,0 0 1,1 0 0,-1 0-1,0-1 1,0 1-1,0 0 1,0 0-1,0 0 1,0 0-1,0 0 1,0 0-1,0 0 1,0 0 0,0 0-1,0 0 1,0 0-1,0-1 1,0 1-1,1 0 1,-1 0-1,0 0 1,0 0-1,0 0 1,0 0 0,0 0-1,0 0 1,0 0-1,0-1 1,0 1-1,0 0 1,0 0-1,0 0 1,-1 0-1,1 0 1,0 0-1,0-12 557,0 9-182,0 3 21,0 0-101,0 0 64,0-3-187,0 2-182,1 1-1,-1 0 0,0 0 0,0-1 0,0 1 0,0 0 0,0-1 0,0 1 0,0 0 0,0 0 0,0-1 0,0 1 0,-1 0 1,1-1-1,0 1 0,0 0 0,0 0 0,0-1 0,0 1 0,0 0 0,-1 0 0,1-1 0,0 1 0,0 0 0,0 0 1,-1 0-1,1-1 0,0 1 0,-1 0 0,-7 3-46,6-2 53,0 0 0,0 0 1,0 0-1,0 0 0,0 0 0,0-1 0,0 1 1,0-1-1,-4 1 0,3-1 0,0 0-1,0 0 1,0 0 0,0 1-1,0 0 1,0-1 0,0 1-1,1 0 1,-1 0 0,0 1-1,0-1 1,1 0 0,-1 1-1,1 0 1,-4 3 0,0 2 6,0 1-22,-6-5-37,11-3 42,0 0 0,0 1 0,0-1 0,0 0 0,0 1-1,0-1 1,0 0 0,0 1 0,0-1 0,0 1-1,0 0 1,0-1 0,1 1 0,-1 0 0,0-1 0,0 1-1,1 0 1,-1 0 0,0 0 0,1 0 0,-1-1-1,1 1 1,-1 0 0,1 0 0,-1 1 0,-4 7-56,4-7 51,0-1 0,0 1 0,0-1 0,0 1-1,0-1 1,0 1 0,1 0 0,-1 0-1,0-1 1,1 1 0,0 0 0,-1 0 0,1 0-1,0 0 1,0 0 0,0-1 0,0 1-1,0 0 1,0 0 0,1 0 0,-1 0 0,1 0-1,0 2 1,2 0-12,-1 0 1,1-1-1,0 1 0,0-1 0,0 0 0,4 4 1,-1-2-5,-1 0 0,0 0 0,6 9 0,-6-6 34,-4-6 1,1 0-1,-1 0 0,1 0 0,-1 1 0,1-1 0,0-1 0,0 1 0,0 0 1,0 0-1,0-1 0,0 1 0,1-1 0,4 2 0,-4-1-3,-1 0 0,1 0 1,0 0-1,-1 0 0,1 0 0,-1 0 0,0 1 0,1-1 1,-1 1-1,2 3 0,-3-4 54,0-1 0,0 1 1,0-1-1,-1 1 0,1 0 1,-1 0-1,1-1 0,-1 1 0,1 0 1,-1 0-1,0-1 0,0 1 1,0 0-1,0 0 0,0 0 0,0 0 1,0-1-1,-1 1 0,1 0 0,-1 0 1,-1 2-1,0-1 87,0 0 1,-1 0-1,0-1 1,1 1-1,-1-1 1,0 0-1,0 1 0,-1-1 1,1 0-1,0-1 1,-1 1-1,1-1 1,-1 0-1,-4 2 0,-1-2 91,1 1 0,-1-1 0,-16-1 0,-14 2 468,21 1-460,11-1-116,0 0 1,-14 0 0,13-3 3,1 1 1,-14-5-1,3 2 47,5 2-81,0 0 1,-13 1 0,-24-1-79,47 1-39,0-1 1,1 1 0,-1-1-1,0 1 1,1-1-1,-1 0 1,0 0 0,1 0-1,-1 0 1,1-1-1,0 1 1,-1-1 0,-1-1-1,1-3-285,3-9-592,0-3 246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2912,'-15'0'923,"12"2"-681,3 5-111,0 8-59,-1 4 155,1 1-1,4 22 1,-1-29-101,-1-8-65,-1 0 0,0 0 0,0 0 1,0 9-1,-6 36 416,3-32-283,0-1 0,1 1 0,2 31 0,6-8 242,18 55 0,-24-92-407,3 9 238,0 1-1,10 19 1,-12-29-209,0 0 0,1 1 0,0-1 0,0 0 1,0 0-1,0-1 0,1 1 0,-1-1 1,8 6-1,2-3 81,0 0 1,1 0-1,-1-2 1,1 1 0,0-2-1,17 3 1,-3 0-8,0-1-38,0 0 0,1-2 1,-1-1-1,1-2 0,-1 0 0,1-2 1,-1-1-1,29-7 0,-27 4-35,3 0 58,0-2 0,32-11 1,3-11 63,-50 23-93,18-10 149,-29 12-179,0 0-1,0-1 0,11-11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4320,'-35'18'1600,"35"-18"-1248,-18 90-96,0-37 1056,18 19-768,-18 35 544,18 0-608,-36 36-64,18-17-256,0 35 256,1-36-224,-19-18-32,18-17-96,0-1 32,0-17-64,0-37-736,18 19 416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17 3232,'0'-13'1035,"0"10"-614,0 3-170,0 0 106,0 0-101,0 0 101,0 5-48,0 47 630,0-48-898,-2 143 1341,0-99-859,-10 54 0,-2-18 112,12-59-486,-4 32 198,-10-2 149,8-28-251,-4 15 32,4-13-39,-1-1 0,-1 0 0,-1 0 0,-27 47 0,25-54-45,-1 0 0,-1 0 0,-1-2 0,-24 24 0,30-35-30,-1-1 0,-18 11 0,19-12-65,-3 1 8,5-2-21,0-1 1,-15 7 0,-10-5 98,17-4-107,4 0-29,7-1-30,1 0 0,0 0 1,-1 0-1,1-1 0,0 0 1,-7-1-1,6 0 5,0 0 0,1-1 0,0 0 0,-1 0 0,1 0 1,0 0-1,0-1 0,-5-3 0,6 4-36,0-1 0,1 1 0,-1 0 0,1-1 0,-1 1 0,1-1 0,0 0 0,-3-5 0,-22-46-969,8 2 252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90 197 4384,'0'0'1632,"0"0"-1248,0 18-128,-18 0 1056,18 18-768,-18 0 1056,0-1-928,0 1-544,18 0-96,-18 18-160,18-37 64,0 19 128,18-18-32,-18 0-160,36-36 64</inkml:trace>
  <inkml:trace contextRef="#ctx0" brushRef="#br0" timeOffset="1">90 36 4640,'-18'-18'1728,"18"18"-1344,0-17-96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4896,'0'0'1584,"-6"0"-976,-12 0-226,-10-1 1173,-43 5 1,27 11-985,14-7-324,20-6-178,0 0 0,-1 1 0,1 1 0,0 0 0,1 0 0,-1 1 1,-13 8-1,2 4 83,1 0-1,1 2 1,-25 29 0,23-21-29,1 0 0,-22 39 0,1 22 24,37-78-134,-6 14 15,-1 0 2,1 0 0,1 1 0,1 0 0,2 1 0,-6 38 0,9-14 105,5 94 1,1-108-80,2 0 0,2-1 1,15 51-1,-18-74-199,1-1 0,0 0 0,0 0 0,1-1 0,0 0 0,1 0 0,0 0 0,17 17 0,-16-20-542,0 0 1,1-1-1,-1 1 0,1-2 0,0 1 1,14 5-1,-5-4-761,30 6 1,-45-12 1360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3712,'0'0'1221,"-3"6"-757,0 1-352,1-1 0,-1 1 0,1 0 0,1 0 0,-1 0 0,1 0 0,0 8 0,1-12-41,0 1-1,0 0 1,-1-1 0,1 1-1,-1 0 1,0-1 0,0 1-1,-3 6 1,-3 7 146,3 3-44,2-11-112,0 0 1,-1-1-1,1 0 1,-6 10-1,5-11-21,-1 0-1,-4 15 0,3 10 51,-7-11 28,6-8 81,5-11-156,0 1 0,-1-1 0,1 1 1,0-1-1,-1 0 0,-2 4 0,1-3 154,3-10-43,0-1 0,1 1 0,0 0 0,1-1 0,0 1 0,0 0 0,0 0 0,1 0 0,0 0-1,0 1 1,1-1 0,0 1 0,7-10 0,19-23 225,-8-2-128,-16 28-24,1 1 1,15-23-1,-15 25-96,1 1 0,-1 0 0,2 1 0,-1 0 0,1 0 0,14-9 0,-16 15-61,0 0-1,-1 0 0,10-1 1,3-2 43,-11 2-68,-1 1-1,1 1 1,0-1-1,11 0 1,73 2-253,-77 0-2043,-12 0 598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4992,'0'0'1824,"0"0"-1408,18 0-128,0 0 1536,-18 18-1056,35-18 960,-17 0-992,18-18-256,18 18-288,-1 0 128,-17 0-192,18-17-544,-18 17 224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74 3136,'0'0'1029,"6"-3"-629,7-5-270,-8 4 93,1 0-1,0 0 1,0 1-1,9-4 1,15 1 438,-9-6 80,-4 6-271,-6 0-258,-9 5-167,0 0 1,0-1-1,0 1 1,0 1-1,0-1 1,0 0-1,3-1 1,-5 2 11,-4-1 33,-10 5 237,-42 32 31,-11-2-399,-30 19 76,55-21-40,31-24-82,6-4 32,0-1 1,0 1-1,1 0 1,-7 8-1,9-10 34,1 0 1,-1 1-1,1-1 0,0 0 0,0 1 1,0-1-1,0 1 0,0 0 0,1-1 0,-1 1 1,1 0-1,-1-1 0,1 6 0,1-6 21,-1 1 1,0-1-1,1 1 0,-1-1 0,1 0 0,0 1 0,0-1 0,0 0 0,0 0 0,0 1 0,1-1 0,-1 0 0,1 0 0,-1 0 0,1-1 0,0 1 0,-1 0 0,1 0 0,0-1 0,0 0 0,4 3 0,-1 0 10,4 2-1,1 0 1,-1-1-1,1 0 0,0-1 0,17 6 0,23 10-107,-41-16 46,-1 1 0,0-1 0,-1 1-1,12 10 1,-19-15 86,1 1 0,-1-1 1,0 1-1,1-1 0,-1 1 0,0-1 0,1 1 1,-1 0-1,0-1 0,0 1 0,0-1 0,0 1 0,0 0 1,0-1-1,1 1 0,-1-1 0,0 1 0,-1 0 0,1-1 1,0 1-1,0-1 0,0 1 0,0-1 0,0 1 1,-1 0-1,1-1 0,0 1 0,0-1 0,-1 1 0,1-1 1,0 1-1,-1-1 0,1 1 0,-1-1 0,1 0 1,-1 1-1,0 0 0,1-1-32,-3 2 40,0 0-1,0 0 0,-1 0 0,1-1 0,0 1 0,-1-1 0,1 0 1,-1 0-1,0 0 0,1 0 0,-1 0 0,-4-1 0,-12 4 54,0 1 1,8-3-34,1 1-1,0-1 0,-21 1 0,-4-3 51,0 0-37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3968,'54'-18'1472,"-54"18"-1120,89 18-128,-35 0 736,-19-1-576,19 55 832,0-1-704,-19 37-32,1-19-288,-36 19 448,-18-1-384,-35 0 480,17 1-448,-53-1 224,17-18-288,0-17 0,1-18-128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3904,'-30'15'1253,"30"-14"-1222,-1-1 0,0 1-1,0-1 1,0 1 0,0-1-1,1 1 1,-1-1 0,0 1-1,0 0 1,1 0-1,-1-1 1,1 1 0,-1 0-1,1 0 1,-2 1 0,-9 18 298,0 0 0,1 0 0,1 1 0,-13 44 0,17-45-143,1-1 0,0 1 1,2 0-1,0-1 0,1 1 1,2 26-1,2-23-13,0 0-1,12 37 1,-11-48-110,0-1 0,1 0 1,1 0-1,-1 0 0,2-1 0,13 18 0,-6-12 23,1-2 1,0 1-1,2-2 1,26 18-1,-36-26-57,1 0 1,-1-1-1,1 0 0,0-1 1,0 0-1,0 0 0,0 0 1,1-1-1,-1-1 0,1 1 1,0-1-1,-1-1 0,12 0 1,13-1 104,41-8 0,-38 4-18,-13 3-63,-12 1-22,-1 0-1,15-4 0,-15 2-83,1-2 1,-1 1 0,0-1-1,-1-1 1,1 0 0,-1 0-1,0-1 1,-1 0 0,0 0-1,0-1 1,0 0 0,-1-1-1,0 1 1,-1-1 0,7-12-1,-6 5-287,7-21 0,-14 36 338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3648,'-18'0'1344,"18"0"-1024,-18 53-128,18-17 1472,-18 18-960,0 35 928,0 18-960,0 36-64,1-17-384,-1 17 64,-18-18-160,18 0 224,0-35-224,0-1-256,18-35 64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4064,'18'0'1504,"-18"0"-1184,0 53-64,18-35 704,0 18-576,-18 0 192,0-1-320,-18 37 320,18-18-320,-36-1 384,18 1-384,0 17 384,-18-35-384,1 0-64,-1-18-96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4896,'0'-17'1824,"0"17"-1440,0 0-96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99 4160,'-14'-14'1333,"12"11"-821,-1 3-128,-8 0 363,11 0-737,0 0 1,0 0-1,0 0 1,0 0-1,-1 0 1,1 0-1,0 0 1,0 0-1,0 1 1,0-1-1,0 0 1,0 0-1,0-1 0,0 1 1,0 0-1,0 0 1,-1 0-1,1 0 1,0 0-1,0 0 1,0 0-1,0 0 1,0 0-1,0 0 1,0 0-1,0 0 1,0 0-1,0 0 1,0 0-1,-1 0 1,1 0-1,0 0 1,0 0-1,0 0 1,0-1-1,0 1 1,0 0-1,0 0 0,0 0 1,0 0-1,0 0 1,0 0-1,0 0 1,0 0-1,0 0 1,0 0-1,0-1 1,0 1-1,0 0 1,0 0-1,0 0 1,0 0-1,0 0 1,0 0-1,0 0 1,0 0-1,1-8 841,-5 16-331,-9-3-334,-4 6-68,12-9-39,5-1-60,-1-1 0,0 0 0,1 0 0,-1 1 0,0-1 0,1 0 0,-1 1 0,1-1 1,-1 1-1,0-1 0,1 1 0,-1-1 0,1 1 0,0-1 0,-1 1 0,1 0 0,-1-1 0,1 1 0,0 0 0,-1-1 0,1 2 1,-3 3 25,-9 14 122,9-14-146,0-1 0,0 1 1,0 0-1,-2 5 0,5-8-14,-1 0 1,1 0-1,-1-1 0,1 1 1,0 0-1,0 0 0,-1-1 1,1 1-1,1 0 0,-1 0 1,0-1-1,0 1 0,1 0 1,-1 0-1,1-1 0,-1 1 1,2 2-1,-1-2 6,0 0 1,0 0-1,0 0 1,1 0-1,-1-1 1,0 1-1,1 0 1,-1-1-1,1 1 1,0-1-1,-1 1 1,1-1-1,0 0 1,0 1-1,0-1 1,0 0-1,0-1 1,0 1-1,0 0 0,0 0 1,1-1-1,-1 0 1,4 1-1,1-1 23,1-1-1,-1 1 1,0-1-1,1-1 0,10-3 1,-6 2-23,6-1 29,-10 2-20,0 0 1,0 0 0,0 0-1,8-5 1,-2-1 4,20-12 0,-30 17-34,0 0 0,0 0 0,-1 0 0,1 0-1,-1-1 1,0 1 0,0-1 0,5-8-1,0 0-29,-6 9 25,0 0 0,0-1-1,0 1 1,0-1 0,-1 1 0,1-1-1,-1 1 1,0-1 0,1-4-1,-8-13 7,4 14 12,-1-11 39,3 17-42,0 0 0,0 0 1,0 0-1,0 0 1,0 0-1,0 0 1,0 1-1,0-1 1,0 0-1,-1 0 1,1 0-1,0 0 0,-1 1 1,0-3-1,-6-2 49,7 5-46,-1 0-1,1 0 0,-1 0 1,1 0-1,0-1 0,-1 1 1,1 0-1,0-1 1,-1 1-1,1 0 0,0 0 1,-1-1-1,1 1 1,0-1-1,0 1 0,-1 0 1,1-1-1,0 1 0,0 0 1,0-1-1,0 1 1,0-1-1,-1 1 0,1-1 1,0 1-1,0-1 0,0 1 1,0 0-1,0-1 1,0 0-1,0-2 475,0 3-117,0 0-33,0 0-164,3 3-150,-1-1 5,1-1 0,-1 1 0,0-1 0,1 1 0,-1-1 0,1 0 0,-1 0 0,1 0 0,0-1 0,-1 1 0,1 0 0,0-1 0,0 0 0,-1 0 0,1 0 0,5 0 0,8-1-73,-4 1-10,-1 0 1,1 0-1,17 3 0,-12 2 23,-11-3 53,1 0-1,0 0 1,0-1 0,0 0-1,7 0 1,311-1 845,-319-3-2267,7-10 368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4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5312,'-16'17'1952,"16"-17"-1504,0 32-128,16-32-32,-16 17-224,17-1 320,-17 0-192,33-16-3840,-17 17 1984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5056,'-36'0'1888,"36"0"-1472,-18 18-128,0-18 224,18 0-352,-36 18 0,19 18-96,-1-1-128,-18 19 32,0 17 224,0 19-96,-17-19 384,17 1-256,0 0 32,18 17-160,0-17 0,18-1-32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84 340 4992,'-6'12'601,"3"-8"-331,1 0-1,-1 1 1,1 0-1,1-1 1,-3 7-1,-8 28 99,11-35-274,0 2-15,0-1-1,0 0 1,-1 1-1,1-1 1,-1 0-1,-1 0 0,1 0 1,-4 6-1,-1-2-1,5-8-64,1 1-1,0-1 1,0 1 0,0 0 0,0-1-1,0 1 1,1 0 0,-1-1 0,0 1-1,1 0 1,-1 0 0,1-1 0,0 1-1,0 0 1,0 0 0,0 3 0,0 22 72,0-26-80,0-1 0,0 0-1,0 1 1,0-1 0,0 0-1,0 1 1,0-1 0,0 0 0,0 1-1,0-1 1,0 1 0,0-1-1,-1 0 1,1 1 0,0-1 0,0 0-1,0 1 1,0-1 0,-1 0-1,1 0 1,0 1 0,0-1 0,0 0-1,-1 1 1,1-1 0,-9 12 379,9-12-379,0 0 1,0 1 0,0-1 0,0 0-1,1 0 1,-1 0 0,0 0-1,0 0 1,0 1 0,1-1-1,-1 0 1,0 0 0,0 0 0,0 0-1,1 0 1,-1 0 0,0 0-1,0 0 1,1 0 0,-1 0 0,0 0-1,0 0 1,1 0 0,-1 0-1,0 0 1,0 0 0,1 0-1,-1 0 1,0 0 0,0 0 0,0 0-1,1 0 1,-1 0 0,0 0-1,0-1 1,0 1 0,1 0 0,-1 0-1,0 0 1,0 0 0,0-1-1,1 1 1,-1-1 7,1 0 1,-1 0-1,1 0 0,-1 0 1,0-1-1,0 1 0,1 0 1,-1 0-1,0 0 0,0-1 1,0 1-1,0 0 0,0-2 1,-1 0 54,1 0 1,1-1-1,-1 1 1,0 0 0,1 0-1,1-5 1,5 2 150,1 0-22,-7 4-143,1 0 0,-1 0 0,1 0 0,-1-1 0,0 1 0,1-1 0,-1 1 0,-1-1 0,1 1 0,0-1 0,-1 0 0,1-3 0,0 2 36,-1 1-1,1-1 1,0 0-1,0 0 1,1 1 0,-1-1-1,1 1 1,0-1-1,0 1 1,0 0-1,0 0 1,5-6-1,4-3 170,1 1 1,0 1-1,1 0 0,26-16 0,-6 8-195,-31 16-59,1 0-1,0 0 0,0 1 0,0-1 1,0 1-1,1-1 0,-1 1 0,0 0 1,1 0-1,-1 0 0,0 1 0,1-1 1,-1 1-1,6 0 0,-7 0-127,0 0-1,0 0 0,0-1 1,0 1-1,0 0 1,0-1-1,-1 1 0,1-1 1,0 1-1,0-1 1,0 0-1,-1 0 0,1 0 1,2-2-1,5-2-1243,-8 4 1171,1 0 1,0 1-1,-1 0 0,1-1 0,-1 1 1,1 0-1,0 0 0,-1 0 0,3 0 1</inkml:trace>
  <inkml:trace contextRef="#ctx0" brushRef="#br0" timeOffset="1">191 54 6880,'-17'0'2560,"17"0"-1984,17-18-160,1 18 672,0 0-672,18-18-160,0 18-160,35-17-1376,-17 17 704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4992,'-6'5'719,"0"0"0,-14 9 0,12-9-77,-1 1 0,1 1 0,-9 8 0,2-4-114,14-10-515,0-1 0,-1 1 0,1-1 0,0 1 0,0-1 0,1 1 0,-1 0 0,0-1 0,0 1 1,0 0-1,0 0 0,0-1 0,1 1 0,-1 0 0,0 0 0,1 0 0,-1 0 0,1 0 0,-1 0 0,1 0 0,-1 0 0,1 0 0,0 0 0,0 1 0,-1-1 0,1 0 0,0 0 0,0 0 1,0 0-1,0 0 0,0 0 0,1 2 0,-1 2 15,0-3-21,0 0 1,0 0 0,0 0 0,0 0-1,0-1 1,1 1 0,-1 0-1,1 0 1,-1 0 0,1-1-1,0 1 1,0 0 0,0-1 0,0 1-1,0-1 1,2 4 0,4 4 5,-1 3 0,-4-9 4,-1 0 0,1 0-1,-1 0 1,1-1 0,0 1 0,0 0 0,0-1 0,0 0 0,1 1 0,-1-1 0,1 0 0,-1 0 0,1 0-1,3 2 1,4 0 3,0-1 0,0 0 0,13 2 0,-11-2-24,1 0 0,-1 0 0,18 8 0,-22-6 3,-5-3 11,1 0 0,-1-1 0,1 1-1,-1-1 1,1 0 0,-1 0 0,1 0 0,0 0-1,0 0 1,5-1 0,-8 0 16,0 0-1,0 0 1,0 1 0,0-1-1,-1 0 1,1 0-1,0 0 1,0 1 0,0-1-1,-1 0 1,1 1 0,0-1-1,0 1 1,-1-1 0,1 1-1,0-1 1,-1 1 0,1-1-1,-1 1 1,1 0-1,0-1 1,-1 1 0,1 0-1,-1 0 1,0-1 0,1 1-1,-1 0 1,0 0 0,1 0-1,-1-1 1,0 1-1,0 0 1,0 0 0,0 0-1,0 0 1,0 0 0,0-1-1,0 1 1,0 0 0,0 0-1,0 0 1,-1 0 0,1-1-1,0 1 1,0 0-1,-1 0 1,1 0 0,-1-1-1,1 1 1,-1 0 0,0 0-1,-17 5 573,-3 6 2,16-8-450,0-1-1,1 0 1,-2-1 0,-6 4 0,-11 0 176,17-5-281,1 0 0,0 0-1,0 1 1,0 0 0,0 0 0,-7 4 0,9-4-46,0 0 0,0 0-1,0 0 1,0-1 0,0 1 0,0-1 0,-1 0 0,1 0 0,0 0-1,-1 0 1,1 0 0,-1-1 0,-5 1 0,3-1-218,6 0-725,3 0-2688,12 0 982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5408,'36'36'1984,"-36"-36"-1536,54 107-128,-54-53 1376,18 18-992,0 17 352,-18 1-640,-18 17 64,18 0-320,-18 1 224,-18-19-256,-35 0 384,-1-17-288,-17-18-1024,-1-1 416,1-35-3744,35 0 2304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1628 1038 3552,'41'-21'1611,"-37"19"-1456,-1 0 0,1 0 0,-1-1 1,0 1-1,0-1 0,0 0 1,0 0-1,-1 0 0,1 0 1,-1 0-1,0 0 0,0-1 1,0 1-1,0-1 0,2-7 1,-3 6-8,0 0 1,0 1-1,0-1 0,-1 0 1,0 0-1,0 0 1,0 0-1,-1 0 1,0 0-1,0 0 0,0 1 1,0-1-1,-1 0 1,0 1-1,1-1 1,-2 1-1,1-1 0,-5-6 1,-5-5 112,-1-1 0,0 2 0,-16-15 0,28 29-253,-29-27 129,-1 2 1,-37-24-1,39 29-107,17 12-21,-227-158 110,137 105-165,-3 4 0,-191-75 0,243 112 46,-71-29 26,-141-37 1,173 63-32,20-3-107,19 18-70,17-3-324,15 9 154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72 3648,'-15'-30'1173,"15"30"-1150,0-1-1,0 0 0,-1 1 1,1-1-1,0 1 0,0-1 1,-1 1-1,1 0 0,-1-1 1,1 1-1,0-1 0,-1 1 1,1-1-1,-1 1 0,1 0 1,-1-1-1,1 1 0,-1 0 1,1 0-1,-2-1 1,-45-29 1171,45 30-1133,-1-1 0,1 0 0,0 1 0,0 0 0,0-1 0,-1 1 0,1 0 0,-4 0 0,6 0-61,-23 2 152,-1 0-1,1 2 0,0 0 1,-38 14-1,39-12-38,-115 45 132,121-45-198,0 1 0,0 0 0,1 1-1,1 1 1,-1 1 0,1 0 0,1 1 0,-14 13-1,21-18-26,1-2-11,1 0 0,0 0 0,0 0 0,0 1 1,1-1-1,0 1 0,-1 0 0,2 0 0,-1 0 1,0 0-1,1 1 0,-2 7 0,2-4 14,1 1-1,0-1 1,1 1-1,0-1 1,1 1-1,-1 0 1,2-1 0,0 1-1,0-1 1,0 0-1,1 0 1,7 15-1,-2-12 23,1-1-1,0 0 1,0-1-1,19 16 1,-5-4 26,62 54-1394,-44-41-213,30 33-261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6048,'15'0'1952,"-15"0"-1919,1 0 1,-1 0 0,0 0-1,1 1 1,-1-1-1,1 0 1,-1 0 0,1 0-1,-1 0 1,0 1 0,1-1-1,-1 0 1,1 0-1,-1 1 1,0-1 0,1 0-1,-1 1 1,0-1 0,1 0-1,-1 1 1,0-1-1,1 1 1,1 2-18,1 0 1,0 0-1,-1 0 0,1 0 1,-1 0-1,0 0 0,0 1 1,0-1-1,-1 1 0,1 0 1,-1-1-1,0 1 0,0 0 0,0 0 1,0 0-1,-1 4 0,0-4-34,1-1-1,-1 1 0,0 0 0,1-1 1,0 1-1,0 0 0,0-1 0,3 7 1,2 7-16,-5-10 66,0-1 1,0 0-1,-1 12 1,0-12 105,0 0 0,1 0 0,1 11 0,10 22 284,-10-31-315,-1 1 0,-1 0 0,1 0 0,-1 0 0,-1-1 0,0 1 0,0 0 0,0-1 1,-1 1-1,-1 0 0,1-1 0,-6 10 0,5-11 48,0 0-1,-1-1 1,0 0-1,-1 1 1,1-2 0,-1 1-1,0 0 1,-1-1 0,1 0-1,-1 0 1,0-1 0,0 1-1,0-1 1,-1-1 0,-10 5-1,-87 28 620,91-31-707,-1-2 1,-16 4-1,8-5-8,-25-1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2080,'0'-15'667,"0"15"-656,0-1 0,0 1 0,0-1 0,0 1 0,0 0 0,0-1 0,1 1 1,-1-1-1,0 1 0,0-1 0,1 1 0,-1 0 0,0-1 0,0 1 1,1 0-1,-1-1 0,0 1 0,1 0 0,-1-1 0,0 1 0,1 0 0,0-1 1,46-46 1865,-42 42-1699,1 0 1,-1 1 0,0 0-1,9-4 1,-7 4-69,-1-1 1,1 1-1,-1-1 1,8-8-1,-1 0 42,1 1 0,29-19 0,-37 27-78,0 0 0,1 0 0,-1 1 0,1 0 0,0 0 0,0 1 0,0 0 0,0 0 0,1 1-1,9-2 1,-15 3-23,0 0-1,0 1 1,0-1 0,0 0-1,0 0 1,-1 1-1,1-1 1,0 1-1,0 0 1,0-1-1,-1 1 1,1 0-1,0 0 1,2 2-1,5 2 136,-7-3-97,1-1-1,0 0 1,-1 1-1,1-1 1,-1 1-1,5 4 1,-1 10 127,5 10 452,-11-25-640,1 0-1,0 0 0,0 0 0,-1 0 0,1 0 1,0 0-1,0 0 0,0 0 0,0-1 0,0 1 1,0 0-1,1-1 0,-1 1 0,0 0 0,2 0 0,9 6 418,-7 0-208,-4-6-215,-1-1-1,0 1 0,0-1 0,1 1 1,-1-1-1,0 1 0,1-1 0,-1 1 1,1-1-1,-1 0 0,0 1 1,1-1-1,-1 0 0,1 1 0,-1-1 1,1 0-1,-1 0 0,1 1 0,-1-1 1,1 0-1,0 0 0,-1 0 0,1 0 1,-1 0-1,1 0 0,-1 0 0,1 0 1,0 0-1,-1 0 0,1 0 0,0 0 1,12 0 232,-8 0-160,0 0-1,0 0 1,0 0-1,0-1 1,8-1 0,11-10 167,9 6-106,-19 1-201,1-1 1,-1 0 0,21-12 0,-6 2-73,7-2 33,-1 0 69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19 217 3648,'-15'30'1173,"13"-41"-346,1-8-310,1 13-445,1 0 1,0 0-1,1 0 0,-1 0 1,1 1-1,0-1 0,1 0 1,-1 1-1,1 0 0,4-6 0,5-10 61,2-10 72,-2 7-68,15-26 1,-25 48-103,0 0 0,0 0 0,0 0 0,0 0-1,0 0 1,0 1 0,0-1 0,1 1 0,3-3 0,-5 4-11,0 0-1,-1-1 1,1 1 0,0-1 0,-1 1 0,1 0-1,0 0 1,0 0 0,-1-1 0,1 1 0,0 0-1,0 0 1,-1 0 0,1 0 0,0 0 0,0 0-1,0 0 1,-1 0 0,1 1 0,0-1-1,0 0 1,-1 0 0,1 1 0,0-1 0,-1 0-1,1 1 1,0-1 0,-1 1 0,1-1 0,0 1-1,-1-1 1,1 1 0,-1-1 0,1 1 0,0 1-1,0 3 107,0 1-1,0-1 1,0 1-1,-1-1 1,0 1-1,-1 9 1,1 5 142,0 3 91,-1-6-72,1 1 1,4 25-1,8-1-77,-10-28-185,-2-11-9,0-1 1,1 1 0,-1-1 0,1 1 0,-1-1-1,1 1 1,0-1 0,0 1 0,0-1 0,0 0 0,0 1-1,0-1 1,1 0 0,-1 0 0,1 0 0,0 0-1,-1 0 1,1 0 0,0-1 0,0 1 0,0 0 0,1-1-1,-1 0 1,5 3 0,-5-3-7,0 1-1,1-1 1,-1 0 0,1 0 0,-1 0-1,1 0 1,-1 0 0,1-1-1,0 1 1,-1-1 0,1 1 0,0-1-1,-1 0 1,1 0 0,0-1-1,-1 1 1,1 0 0,0-1 0,-1 0-1,1 1 1,0-1 0,-1 0-1,1 0 1,-1-1 0,0 1 0,1 0-1,2-3 1,46-29 61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66 3072,'30'-15'976,"-29"14"-940,0 1 1,0-1-1,0 1 0,-1-1 1,1 1-1,0-1 0,0 1 1,0 0-1,0 0 1,0-1-1,0 1 0,0 0 1,1 0-1,-1 0 0,1 0 1,5-1 234,2-5 382,-8 5-474,1 0-1,0 0 1,-1 0-1,1 0 1,-1 0-1,1 1 1,0-1-1,0 0 1,0 1-1,-1 0 1,1-1-1,0 1 1,0 0-1,0 0 1,2 0-1,8 0 606,-9 0 70,-3-3-316,0 2-518,0 1 0,0-1 0,0 0-1,0 1 1,0-1 0,0 1 0,-1-1-1,1 0 1,0 1 0,0-1 0,0 1-1,0-1 1,-1 1 0,1-1 0,0 1-1,-1-1 1,1 1 0,-1-1 0,0 0-6,0 0 0,0 1 1,0 0-1,0-1 0,0 1 1,0-1-1,-1 1 0,1 0 1,0 0-1,0 0 0,0 0 1,-1 0-1,0 0 0,-12 0 48,1 1-20,0-2-1,-22-2 1,22 1-36,1-1-3,-1 1 1,-17 0-1,-23 7 10,13-1-5,-64-1-3,-21 0 17,68 2 19,-116 5 73,69-7-130,14 9-22,19-6-20,40 1 34,26-5-57,0 0 0,1-1 0,-1 0-1,0 0 1,0-1 0,-7 1 0,16-1 46,-1 0 0,0 1 1,1-1-1,-1 1 0,1 0 1,-1 0-1,5 3 1,20 6-15,1-4 35,1-1 0,38 1 0,-34-3 14,14 4 11,1 2 1,-1 2 0,-1 2 0,89 37-1,-117-41 4,-1 1 0,0 1 0,-1 1-1,0 1 1,0 0 0,-2 1 0,0 0-1,0 2 1,-1 0 0,-1 0 0,-1 1-1,0 1 1,-2 0 0,1 0 0,-2 1-1,9 27 1,-15-37 7,0 0-1,-1 1 1,0-1 0,0 1 0,-1-1-1,-1 1 1,1 0 0,-2-1-1,1 1 1,-1 0 0,-1-1 0,0 1-1,-3 9 1,2-9 0,-1 0 0,0 0 0,-1 0-1,0 0 1,0-1 0,-1 0 0,0 0 0,-1-1 0,0 0 0,0 0 0,-17 14-1,3-2 16,-197 174 294,144-131-257,65-56-66,-105 84 96,31-37-54,41-27-36,7-5-5,-162 96 78,3-11 361,160-83-398,16-11-34,0-1-1,-22 11 0,35-21-42,0 0 1,0 1-1,1 0 0,-1 0 1,-4 4-1,6-3 11,0-1 0,0 1 0,1 0 0,-1 0 0,-1 4 0,4-8 16,-1 5-1,11-4 23,112-1 165,352 0 1125,-334 3-800,-65 3-298,101 3-1,-176-9-213,107 3 64,-21 9 144,-26-6-70,-32-1-66,-9-1-7,35 2 1,-50-6-64,0 0 1,0 0-1,-1 0 1,1 1-1,0 0 1,0-1-1,-1 1 1,1 1-1,5 2 1,8 2-7,-12-5-16,0 0 0,1 0-1,-1-1 1,0 0 0,8 0-1,8 0-827,23 0-3030,-5 0 1036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7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1056,'0'0'357,"3"0"-229,8 0 198,-8 0 804,-3 0-164,0 0 324,0 0-378,0 0 69,0 0-341,0 0-21,-3 0-176,-11 0 591,14 0-634,0 0-208,0 0-149,0 0-70,3 0-31,450 0 996,-447 0-869,0 1-1,0 0 1,0 0-1,-1 0 1,1 0-1,0 1 1,-1 0 0,0 1-1,1-1 1,7 6-1,2 0 442,-7-5-254,-8-3-226,1 0 1,-1 1-1,1-1 0,-1 0 0,1 0 0,-1 0 0,0 1 1,1-1-1,-1 0 0,1 1 0,-1-1 0,1 0 0,-1 1 1,0-1-1,1 0 0,-1 1 0,0-1 0,0 1 1,1-1-1,-1 1 0,0-1 0,0 1 0,1-1 0,-1 1 1,0-1-1,0 1 0,0-1 0,0 1 0,0-1 0,0 1 1,0-1-1,0 1 0,0-1 0,0 1 0,0-1 1,0 1-1,-1 0 0,-1-1 183,-9 0 86,8 0-688,3 0-1990,0 0 614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84 3808,'0'-68'2874,"0"67"-2861,0 1-1,0 0 1,0 0-1,0 0 0,0 0 1,0 0-1,0 0 0,0 0 1,0 0-1,0-1 0,0 1 1,0 0-1,0 0 0,0 0 1,0 0-1,0 0 0,0 0 1,0 0-1,0 0 0,0 0 1,0-1-1,0 1 1,0 0-1,0 0 0,-1 0 1,1 0-1,0 0 0,0 0 1,0 0-1,0 0 0,0 0 1,0 0-1,0 0 0,0 0 1,0 0-1,0-1 0,0 1 1,0 0-1,-1 0 0,1 0 1,0 0-1,0 0 1,0 0-1,0 0 0,0 0 1,0 0-1,0 0 0,0 0 1,-1 0-1,1 0 0,0 0 1,0 0-1,0 0 0,0 0 1,0 0-1,0 1 0,-1-1 68,0 0 0,0 0 0,1 0 0,-1 0 0,0-1 0,0 1 0,0 0 0,1 0 0,-1 0 0,0-1 0,1 1 0,-1 0 0,0-1 0,0 1 0,-3-6 433,4 6-505,-1-1 0,1 1 0,0 0-1,0 0 1,0 0 0,0 0 0,0 0-1,0 0 1,0-1 0,0 1 0,0 0-1,0 0 1,0 0 0,0 0 0,0 0-1,0 0 1,0 0 0,0 0 0,-1-1-1,1 1 1,0 0 0,0 0 0,0 0-1,0 0 1,0 0 0,0 0 0,0 0-1,-1 0 1,1 0 0,0 0-1,0 0 1,0 0 0,0 0 0,0 0-1,0 0 1,-1 0 0,1 0 0,0 0-1,0 0 1,0 0 0,0 0 0,0 0-1,0 0 1,-1 0 0,1 0 0,0 0-1,0 0 1,0 0 0,0 0 0,0 1-1,-17 15 422,16-16-411,-53 69 153,-80 89 431,6-15 118,41-56 155,84-84-806,3-3-63,6 0-118,5-1 75,0 1-31,0 0 0,1 1-1,12 2 1,22 10-10,-30-7 128,26 4 0,-26-8-43,22 0 1,-30-2-41,1 0 1,-1 1 0,0-1-1,0 2 1,0-1-1,1 1 1,-1 0-1,0 1 1,7 3-1,0 1 48,-8-2 109,0-1-1,0-1 0,1 0 1,0 0-1,0 0 0,-1-1 0,1 0 1,1 0-1,15 0 0,-6-2 1333,-18-3-981,0-6-284,1 5-123,-1 0 1,0 0-1,0 0 0,0 0 0,-1 0 1,1 0-1,-1 0 0,-1-6 0,-10-11 231,6-11-123,1 13-102,2 12-52,1 0 0,0-1 1,1 1-1,0-1 0,0-11 1,0 1-15,-1-1 0,-5-20-1,2 11-9,1-2-33,3 20 27,-1-1 0,0 1 0,0-1 0,0 1 0,-2 0 0,1 0 0,-1 0 0,-11-18 1,10 20 5,-5-8-71,8 4-128,2 11 150,0 1 0,0-1-1,0 0 1,0 0 0,0 0-1,0 1 1,0-1-1,0 0 1,0 0 0,0 1-1,-1-1 1,1 0-1,0 0 1,-1 1 0,1-1-1,0 0 1,-1 1-1,1-1 1,-1 1 0,1-1-1,-1 0 1,1 1 0,-1-1-1,1 1 1,-1-1-1,0 1 1,1-1 0,-1 1-1,0 0 1,1-1-1,-1 1 1,0 0 0,0 0-1,1-1 1,-1 1-1,0 0 1,0 0 0,0 0-1,-1 0 1,2 3-3064,0 12 881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1 180 896,'0'0'304,"0"0"-192,0-3 107,-1 2-186,1 1 0,0-1 0,0 1 1,0-1-1,0 0 0,0 1 1,1-1-1,-1 1 0,0-1 0,0 1 1,0-1-1,0 1 0,1-1 0,-1 1 1,0-1-1,0 1 0,1-1 0,-1 1 1,0-1-1,1 1 0,-1 0 1,1-1-1,-1 1 0,0-1 0,1 1 1,-1 0-1,1-1 0,-1 1 0,1 0 1,-1 0-1,1 0 0,-1-1 0,1 1 1,-1 0-1,1 0 0,0 0 1,-1 0-1,1 0 0,-1 0 0,1 0 1,0 0-1,0 0-17,-1 0 0,0 0-1,0 0 1,0 0 0,0 0 0,0 0 0,0 0-1,0 0 1,0 0 0,0 0 0,1 0 0,-1 0-1,0 0 1,0 0 0,0 0 0,0 0 0,0 0 0,0 0-1,0 0 1,0 0 0,0 0 0,1 0 0,-1 0-1,0 0 1,0 0 0,0 0 0,0 0 0,0 0-1,0 0 1,0-1 0,0 1 0,0 0 0,0 0 0,0 0-1,0 0 1,0 0 0,0 0 0,1 0 0,-1 0-1,0 0 1,0 0 0,0-1 0,0 1 0,0 0-1,0 0 1,0 0 0,0 0 0,0 0 0,0 0 0,0 0-1,0 0 1,0 0 0,0-1 0,0 1 0,0 0-1,-1 0 1,1-12 624,0 9 27,0 3-246,0 0-42,0 0-134,0 0 59,0 6-117,0 48 175,0 80 481,0-127-810,0 0-1,-1 1 1,0-1-1,-1 0 1,-2 8-1,-2 11 66,4-19-73,1 0-1,0-1 0,1 1 0,0 10 1,1 11 227,-1 26-55,0-43 59,0-11-250,0-1 1,0 1-1,0-1 1,0 0-1,0 1 0,0-1 1,0 0-1,0 1 1,1-1-1,-1 0 0,0 1 1,1-1-1,-1 1 0,0-1 1,1 1-1,-1-1 1,1 1-1,-1-1 0,0 1 1,1-1-1,-1 1 1,1-1-1,1 0 0,-2 1 9,1 0-1,0-1 0,-1 0 1,1 1-1,0-1 0,-1 1 1,1-1-1,-1 0 0,1 1 1,-1-1-1,1 0 1,-1 1-1,1-1 0,-1 0 1,0 0-1,1 0 0,-1 1 1,0-1-1,0 0 0,0 0 1,0 0-1,0 0 0,0 1 1,0-2-1,0-25 274,-1 16-221,1 0 1,0 0-1,1 1 0,2-13 0,11-22-3,-9 28-35,6-25 1,-8 22 4,3-14 33,8 5-14,-1 5 11,-7 11-7,-1 3 2,0 0 0,0 0 0,1 1 0,0-1 0,1 2 0,10-12 0,10-5 459,37-25 1,-48 39-276,-12 8-192,0 1 1,0-1-1,0 1 1,0 0-1,1 0 1,-1 1 0,1-1-1,-1 1 1,9-1-1,7-2 127,-1-1-76,-11 2-77,0 1 1,-1 0-1,1 1 1,11-1-1,-17 2-20,0 0 0,0 0-1,0 0 1,0 0 0,0 1 0,-1-1-1,1 1 1,0-1 0,0 1-1,0 0 1,-1 0 0,1-1 0,0 1-1,2 2 1,5 3 20,-8-6-21,1 1 0,-1 0-1,1-1 1,0 0 0,-1 1 0,1-1-1,0 0 1,-1 0 0,3 0 0,-4 0-4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13 2912,'1'0'58,"-1"-1"0,0 0 1,0 0-1,0 1 0,0-1 0,0 0 1,0 1-1,0-1 0,-1 0 0,1 0 0,0 1 1,0-1-1,0 0 0,-1 1 0,0-2 1,-6 5 487,-1 3-424,-8-3 639,14-3-621,0 0 1,0 0 0,0 0-1,0 0 1,0 1 0,0-1-1,0 1 1,-2 0-1,-14 11 356,6-6-243,10-5-221,-1 0 1,0 0-1,1 1 1,-1-1-1,1 1 0,0-1 1,0 1-1,-3 2 0,-25 17 144,45 12-197,-14-31 36,1 0 0,-1 0 0,1 0 0,-1 0-1,1 0 1,0-1 0,-1 1 0,1 0 0,0-1 0,0 1 0,0-1 0,1 0 0,-1 0-1,0 0 1,0 0 0,1 0 0,-1 0 0,0-1 0,4 2 0,21 8-41,-18-5 20,-7-4 68,0 0-1,-1 1 0,1-2 0,0 1 0,0 0 0,-1 0 0,1-1 0,0 1 0,0 0 1,4-1-1,-11 1-2,1-1 0,0 1 0,0 0 1,-1 0-1,1 1 0,0-1 0,0 1 0,0 0 1,-5 3-1,3-2 24,0 0 0,0 0 0,0 0 1,-13 2-1,-32 1 167,-2 6-138,39-10-77,-26-1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1824,'-15'-15'587,"15"15"-578,0 0 0,0 0 0,0 0 0,-1-1 0,1 1 0,0 0 0,0 0 0,0 0 0,-1-1 0,1 1 0,0 0 0,0 0 0,0 0 0,-1 0 0,1 0 0,0 0 0,0 0 0,-1-1 0,1 1 0,0 0 0,0 0 0,-1 0 0,1 0 0,0 0 0,-1 0 0,1 0 26,-1 1-1,1-1 0,-1 0 0,0 0 1,1 0-1,-1-1 0,1 1 1,-1 0-1,1 0 0,-1 0 0,1 0 1,-1 0-1,1-1 0,-1 1 1,1 0-1,-1 0 0,1-1 0,-1 1 1,1 0-1,-1-1 0,1 1 1,-1-1-1,1 1 0,0-1 0,-1 1 1,1 0-1,0-1 0,0 1 1,-1-1-1,1 1 0,0-1 0,0 1 1,0-1-1,-1 0 0,1 1 0,0-1 1,0 1-1,0-1 0,0 1 1,0-1-1,0-1 0,0 2-18,0 0 0,0 0 0,0 0 0,0 0 0,1 0 0,-1 0 0,0 0 0,0 0 0,0 0 0,0-1 0,0 1 0,0 0 0,0 0 0,0 0 0,0 0 0,0 0 0,-1 0 0,1 0 0,0 0 0,0 0 0,0-1 0,0 1 0,0 0 0,0 0 0,0 0 0,0 0 0,0 0 0,0 0 0,0 0 0,0 0 0,0 0 0,0 0 0,0 0 0,0 0 0,-1 0 0,1-1 0,0 1 0,0 0 0,0 0 0,0 0 0,0 0 0,0 0 0,0 0 0,0 0 0,0 0 0,-1 0 0,1 0 0,0 0 0,0 0 0,0 0 0,0 0 0,0 0 0,0 0 0,0 0 0,0 0 0,-1 1 0,-11-1 1152,12-1-1153,0 1-1,0 0 1,0 0 0,0 0-1,0 0 1,0 0-1,0 0 1,0 0 0,-1 0-1,1 0 1,0 0-1,0 0 1,0 0-1,0 0 1,0 0 0,0 0-1,0 0 1,0 0-1,0 0 1,-1 0 0,1 0-1,0 1 1,0-1-1,0 0 1,0 0 0,0 0-1,0 0 1,0 0-1,0 0 1,0 0 0,0 0-1,0 0 1,0 0-1,-1 0 1,1 0 0,0 0-1,0 1 1,0-1-1,0 0 1,0 0 0,0 0-1,0 0 1,0 0-1,0 0 1,0 0 0,0 0-1,0 0 1,0 1-1,0-1 1,0 0 0,0 0-1,0 0 1,0 0-1,0 0 1,0 0 0,0 0-1,0 26 932,2 60 634,-1-74-1441,0-1 0,1 1 0,1 0 0,6 20 0,0-9 37,-5-11-35,1-1 1,0 0-1,11 19 1,-13-27-105,-1 0 1,1-1-1,0 1 0,0-1 1,6 5-1,1 0 48,-1 0 9,-5-4-38,0 1 0,0-1 0,1-1 0,8 5-1,-5-4 3,1-1-1,0-1 0,-1 0 1,1 0-1,0-1 1,17-1-1,3 0 64,0 2-44,-5 0-12,0-2 0,24-3 0,-9-3 15,56-18 0,-88 22-184,0 0 1,-1 0-1,0 0 1,1 0-1,-1-1 0,0 0 1,-1-1-1,6-4 1,6-5-581,-7 7 313,-7 5 205,-1 0-1,1 1 1,-1-1-1,0 0 1,1 0-1,2-4 1,-4 4-102,0 0 1,0 0-1,0-1 1,-1 1-1,1 0 1,-1-1-1,1-3 0,2-5-743,-1 4 279,1-1-1,6-13 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 3648,'-18'-36'1344,"18"36"-1024,0 0-128,-18 0 128,36 0-224,-18 0-672,18 18 320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19 6400,'17'0'2368,"-17"0"-1856,-17-18-128,17 18 352,0 0-480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3072,'15'15'976,"-12"-12"-587,0-3-53,2 0-47,-3 0-174,1 0 1,0 0-1,-1 0 1,1 0-1,0 0 1,-1-1-1,1 1 1,4-2-1,1-2 71,0 1 1,0 0-1,0 1 0,15-4 1,-11 4-78,0-1 0,19-7 0,-17 4-93,-2 0 0,1-1 0,-1 0 0,0-1 0,15-12 0,-9 6-27,6-5 190,34-34-1,-52 47-133,0-1-1,0-1 0,0 1 0,-1-1 1,0 0-1,0 0 0,-1 0 1,0-1-1,4-15 0,-2-12 393,-3 25-318,-2 8-70,1 0 0,-2-1-1,1 1 1,0 0-1,0-5 1,-2 4 26,1 1 0,-1 0 0,1 0 0,-1 0 0,0-1 0,-2-2-1,1-1 85,1 4-80,0 0 0,0-1 0,0 1 0,0 0 0,-1 0 0,1 0 0,-1 0 0,1 1 0,-1-1 0,-3-3 0,4 6-71,1-1 0,-1 1 1,1 0-1,-1-1 0,1 1 0,-1 0 0,0-1 1,1 1-1,-1 0 0,0 0 0,1 0 1,-1-1-1,0 1 0,1 0 0,-1 0 0,0 0 1,1 0-1,-1 0 0,0 0 0,1 0 0,-1 1 1,1-1-1,-1 0 0,0 0 0,1 0 0,-1 1 1,0-1-1,1 0 0,-1 1 0,0 0 1,0-1-8,-2 3-3,0-1 1,0 1-1,0-1 0,1 1 1,-1 0-1,1 0 0,-1 1 1,1-1-1,0 0 0,0 1 0,-2 6 1,0-2 0,-33 58 129,20-38 50,-14 32 0,27-50-150,0 0-1,1 0 1,0 0-1,0 0 0,1 0 1,1 0-1,-1 16 1,2-20-3,1 0 1,0-1-1,0 1 1,1-1 0,-1 1-1,1-1 1,0 1-1,1-1 1,-1 0 0,1 0-1,0 0 1,0 0-1,1-1 1,4 6 0,-7-9-12,0-1-1,0 1 1,0 0 0,0-1 0,0 1 0,0-1 0,0 1 0,0-1 0,0 1 0,0-1 0,2 1 0,4 1 43,25 13 71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4896,'-18'0'1824,"18"0"-1440,18 53-96,0-35 768,-18 0-640,0 18-96,0 0-192,-18-1 96,18 1-128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3552,'-15'15'1147,"12"-9"-683,3-4-416,-1 0 1,1 0-1,0 0 1,-1-1 0,1 1-1,-1 0 1,0 0 0,1-1-1,-1 1 1,0-1-1,-1 3 1,0-3 19,1 1 1,0 0-1,0 0 0,0 0 0,0 0 1,1 1-1,-1-1 0,0 0 0,1 0 1,-1 0-1,1 4 0,0 68 1068,0-69-1136,-1 0 0,1-1 0,-1 0 0,0 1 0,0-1 0,-1 1 0,1-1 0,-1 0 0,-4 7 0,5-9-11,1-1 0,-1 1 0,1-1 0,0 1 0,-1 0 1,1-1-1,0 1 0,0 0 0,0 1 0,0-1 16,0-1 0,0 1 0,0 0 0,0-1 0,0 1 0,-1-1 0,1 1 0,-1 0 0,0 1 0,-11 12 123,9-9 192,3-6-307,0 1 1,0-1-1,0 1 0,0 0 0,0-1 0,0 1 0,0-1 0,0 1 0,0-1 0,0 1 0,0-1 0,-1 1 0,1-1 1,0 1-1,0-1 0,-1 1 0,1-1 0,0 1 0,-1-1 0,1 1 0,0-1 0,-1 1 0,1-1 0,-1 0 0,1 1 0,-1-1 1,1 0-1,-1 0 0,1 1 0,-1-1 0,1 0 0,-1 0 0,1 0 0,-1 1 0,1-1 0,-1 0 0,1 0 0,-1 0 0,0 0 1,1 0-1,-2 0 0,-1 0 141,3 0-175,0-1 15,0 1 0,0-1 1,0 0-1,0 1 0,0-1 0,0 1 0,0-1 1,0 1-1,0-1 0,0 0 0,0 1 0,0-1 1,1 1-1,-1-1 0,0 1 0,0-1 1,1 1-1,-1-1 0,0 1 0,0-1 0,1 1 1,-1-1-1,1 1 0,-1 0 0,0-1 0,1 1 1,-1 0-1,1-1 0,0 1 0,0-1 0,-1 1 0,1-1-1,0 1 1,-1-1 0,1 1 0,-1-1-1,1 1 1,-1-1 0,1 1 0,-1-1-1,1 0 1,-1 1 0,1-2 0,4-12 36,-5 11-25,1 0 0,-1 1 0,1-1 0,0 1 0,0-1 0,0 1 0,1-1 0,-1 1 0,0 0 0,1-1 0,3-3 0,8-8-74,14-13-200,-25 26 245,0-1-1,-1 1 1,1 0 0,0 0 0,0 0 0,0 0-1,0 0 1,1 0 0,-1 0 0,0 1 0,0-1-1,0 1 1,4-1 0,1 1 11,-5 0 21,0 0-1,0 0 0,-1 0 1,1 0-1,0 0 0,0 0 0,0 0 1,0 1-1,0-1 0,-1 1 0,4 0 1,1 14 418,-1-6-262,8 21 504,-8-18-519,-3-9-99,0 1 0,-1-1 0,0 1-1,0 0 1,0-1 0,0 1 0,-1 0 0,1 6 0,-1 23 472,0-30-106,0-3-224,0 0-373,3-3 10,2-2 123,-1 1 22,1 0-1,-1 0 0,0-1 1,4-6-1,-3-1-119,-4 9 118,1 1-1,-1-1 1,0 1 0,1-1 0,-1 1 0,1 0-1,0-1 1,2-1 0,2-1-58,0 0 0,1 1 1,-1-1-1,1 2 0,8-5 0,-8 5 36,-5 2 87,0 0 0,0 1 1,0-1-1,0 1 0,0-1 1,0 1-1,1-1 0,-1 1 0,0 0 1,0 0-1,1 0 0,-1 1 1,0-1-1,4 1 0,0 1 196,0 0 0,-1 0 0,9 5 0,-10-5-194,11 4 308,-11 2 5,-4-8-339,0 1 1,0-1 0,0 0-1,0 0 1,0 0 0,0 1-1,0-1 1,0 0 0,0 0 0,0 0-1,0 1 1,0-1 0,0 0-1,0 0 1,1 0 0,-1 1-1,0-1 1,0 0 0,0 0-1,0 0 1,0 0 0,1 0 0,-1 1-1,0-1 1,0 0 0,0 0-1,0 0 1,1 0 0,-1 0-1,0 0 1,0 0 0,0 0-1,1 0 1,-1 0 0,0 0 0,31 2-891,-13-2-4056,0 0 1317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 3328,'0'-15'1061,"0"15"-1053,0-1-1,0 1 1,0 0-1,0 0 1,0 0-1,1 0 1,-1 0-1,0 0 1,0 0-1,0 0 1,0 0-1,0-1 1,0 1-1,0 0 0,0 0 1,-1 0-1,1 0 1,0 0-1,0 0 1,0 0-1,0 0 1,0 0-1,0-1 1,0 1-1,0 0 1,0 0-1,0 0 1,0 0-1,0 0 1,0 0-1,0 0 1,0 0-1,0 0 1,-1 0-1,1 0 1,0 0-1,0 0 1,0 0-1,0-1 1,0 1-1,0 0 1,0 0-1,0 0 1,0 0-1,0 0 1,-1 0-1,1 0 0,0 0 1,0 0-1,0 0 1,0 0-1,0 0 1,0 0-1,0 0 1,0 1-1,-1-1 1,-11 0 371,9 0 548,3 3-191,1 71 1377,-5 135-444,0-155-1440,-6 104 342,8-102-434,-3 0 1,-18 89 0,17-110-103,-48 209 461,51-232-462,-1-1 44,1 0 0,1 0 0,-1 1-1,2-1 1,-1 14 0,2 10 93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66 2400,'0'0'779,"3"0"-481,10 0 358,-13-3-320,0-8 107,0 8-80,0 3 127,0 0-149,0 0 6,0-2-107,0 0-185,0 0-1,0 0 0,-1 0 1,1 1-1,-1-1 1,0 0-1,1 0 0,-1 1 1,0-1-1,0 1 1,0-1-1,0 1 0,-1-1 1,-1-2-1,2 4-36,1-1 1,0 1-1,-1-1 0,1 1 1,0-1-1,-1 1 0,1-1 1,0 1-1,-1-1 0,1 0 1,0 1-1,0-1 0,0 1 1,0-1-1,0 0 0,0 1 1,0-1-1,0 0 0,0 1 1,0-1-1,0 0 0,0 1 1,0-1-1,0 1 0,1-2 1,-1 2 16,0-3 189,0 3 128,0 3-112,0 41 565,0-40-770,-1 1-1,1 0 0,-1 0 0,0-1 0,0 1 0,-1-1 0,1 1 1,-1-1-1,0 1 0,0-1 0,-3 4 0,-10 21 47,10-13 0,1 0 0,-5 31-1,-5 22 121,6-44-146,-34 108 82,29-98-36,7-4 16,-5-10 129,8-7-154,2-11-78,1-1 0,-1 1 0,1-1 0,-1 1-1,0-1 1,0 0 0,0 1 0,0-1 0,-1 0 0,-2 4 0,1-3-169,3 0-693,0 10 230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4480,'-36'36'1664,"36"-36"-1312,-18 54-64,1-18 544,17-1-512,-18 1 0,18 0-192,0-18-160,0 18 0,18-18 224,-18-1-96,35-17 384,-17 0-256,18-17-3360,-18-1 1696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6464,'-36'-18'2400,"36"18"-1856,0 0-160,0 0-64,0 0-256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30 1664,'0'-15'528,"0"12"-325,-3 3 149,-4 1 817,11-5-146,-4 4-964,0-1 1,-1 1 0,1-1-1,0 1 1,0-1 0,-1 1-1,1-1 1,0 1 0,-1-1-1,1 1 1,-1 0 0,1-1-1,0 1 1,-1-1 0,1 1-1,-1 0 1,1-1 0,-1 1-1,1 0 1,-2-1 0,-7 10 788,8-8-797,-1-1 0,1 1 0,0-1 1,-1 0-1,1 1 0,-1-1 0,1 0 0,-1 0 1,-2-1-1,0 1 48,1 0 1,-1 0-1,0 0 0,1 1 0,-1-1 1,1 1-1,-5 1 0,-7 4 478,-19 11-1,8-4-209,26-13-367,-9 4 147,0 1 0,1 0-1,0 0 1,0 1 0,-10 8-1,11-6-42,1 0-1,-1 1 0,-6 11 1,-1 4 0,-7 5-28,-2 6-50,0 0 0,-27 59 0,33-47 56,3 0 1,1 0-1,2 2 0,-5 59 0,15-94-42,1-1 1,0 0-1,1 0 0,0 0 1,1 0-1,1 0 0,0 0 1,1 0-1,6 13 0,-3-6 0,-2-2-5,-2-10-73,-1 0 0,1 1 0,0-1 0,1-1 0,-1 1-1,2-1 1,-1 1 0,1-1 0,0 0 0,12 12 0,-10-13-142,0 1 1,0-1-1,0-1 1,10 7-1,-13-10-202,0 0 0,1 0-1,-1 0 1,1-1-1,0 1 1,-1-1-1,1 0 1,0-1 0,0 1-1,6-1 1,27 0-2498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3232,'0'-15'1035,"3"9"-614,9-6-42,-6 9 548,-5 3-888,0 0 0,-1 0-1,1 0 1,-1 0 0,1 0-1,-1 0 1,1-1-1,0 1 1,-1 0 0,1 0-1,-1 0 1,1-1 0,-1 1-1,1 0 1,-1-1-1,1 1 1,-1 0 0,1-1-1,-1 1 1,1-1-1,-1 1 1,0 0 0,1-1-1,-1 1 1,1-2 0,-1 1 32,1 1 0,-1-1 1,1 0-1,0 0 0,-1 1 1,1-1-1,0 0 0,-1 1 1,1-1-1,0 1 0,0-1 0,0 1 1,-1-1-1,1 1 0,0 0 1,0-1-1,0 1 0,0 0 1,0 0-1,0 0 0,0 0 1,0 0-1,-1 0 0,1 0 1,2 0-1,27 0 585,-24 3-480,17 18 55,-13-12-199,0 1 0,0 0-1,-1 0 1,12 19-1,6 22 60,-15-36 11,1 0 0,19 18-1,10 11 15,3 17-141,-31-41 25,0 0-1,23 22 1,-24-27 119,-1-1 0,17 26 0,-16-17 109,-11-18-79,1 0-1,-1-1 1,1 1 0,1-1 0,-1 0 0,5 6-1,0 0 116,-8-10-275,0 0 1,0 0-1,0 1 0,0-1 1,0 0-1,0 0 0,0 1 0,0-1 1,0 0-1,0 0 0,0 0 0,0 1 1,0-1-1,-1 0 0,1 0 1,0 0-1,0 1 0,0-1 0,0 0 1,0 0-1,-1 0 0,1 0 1,0 0-1,0 1 0,0-1 0,-1 0 1,1 0-1,0 0 0,0 0 1,-1 0-1,1 0 0,0 0 0,0 0 1,0 0-1,-1 0 0,1 0 1,0 0-1,0 0 0,-1 0 0,1 0 1,0 0-1,0 0 0,0 0 0,-1 0 1,1 0-1,0 0 0,-1-1 1,-2 1-438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5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18 2976,'-15'-15'971,"12"12"-603,3 3 48,0 0 725,0 3-299,0 9-4,-3-6-236,-3 1-304,0 1 0,1-1 0,-7 13-1,5-8-154,-22 38 443,18-28-372,0 0-1,-1-1 0,-29 37 1,-74 60 694,69-73-632,23-23-31,-43 31 0,10 0 119,43-40-312,10-11-66,3-4-212,0 1 146,0 0 0,0 0-1,0 0 1,0 1 0,0-1-1,0 0 1,0 0-1,1 1 1,-1-1 0,0 0-1,0 0 1,1 1 0,-1-1-1,1 0 1,0 0 17,0 1 0,0-1-1,0 1 1,-1 0 0,1-1 0,0 1-1,0 0 1,0 0 0,0 0 0,0 0-1,0-1 1,0 1 0,2 1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2656,'0'0'837,"0"3"-501,0-3-322,0 1 0,0-1 1,0 1-1,0-1 0,0 1 0,0 0 0,0-1 0,0 1 0,0-1 0,0 1 1,0-1-1,1 1 0,-1-1 0,0 1 0,0-1 0,1 0 0,-1 1 0,0-1 0,1 1 1,-1-1-1,0 0 0,1 1 0,-1-1 0,1 0 0,-1 1 0,1-1 0,-1 0 1,1 1-1,0-1 0,20 2 767,-15-2-700,0 0-78,-3 0 81,0 0 1,0 0-1,-1 0 1,1 0-1,0 0 1,-1 0-1,1-1 1,0 0-1,2 0 0,13-11 28,-12 9-93,-6 3-13,1 0 1,0-1-1,0 1 0,-1 0 1,1-1-1,0 1 0,-1-1 1,1 1-1,0-1 0,-1 1 0,1-1 1,-1 1-1,1-1 0,-1 0 1,1 1-1,-1-1 0,1 1 0,-1-1 1,0 0-1,1 0 0,-1-1 1,3-3 22,2-3-26,1 1 1,0-1-1,0 1 0,1 0 1,11-8-1,3-5-12,-14 12-1,-5 5-4,1 1 1,-1-1-1,1 1 1,-1-1 0,1 1-1,0 0 1,0 0 0,0 0-1,4-1 1,4 0-19,-9 3 33,0-1-1,0 1 1,1-1 0,-1 0-1,0 1 1,0-1-1,2-1 1,-1 0 17,-1 0-1,0 0 1,0-1-1,0 1 1,0 0-1,0-1 1,2-3-1,0 0 65,1 0-1,9-11 0,-9 12-64,-1 1 64,0 0 0,0 0 0,0-1 0,5-6-1,-3-1 106,-5 9-139,0 0 1,0 1-1,0 0 0,1-1 1,-1 1-1,4-4 1,-2 0 122,-3-23 97,0 26-224,0 1-35,0 1 0,0 0 0,0 0 1,0 0-1,1-1 0,-1 1 0,-1 0 1,1 0-1,0-1 0,0 0 0,-1 0 2,1 1-1,0 0 0,0 0 1,0 0-1,0-1 0,0 1 0,1 0 1,-1 0-1,0 0 0,1 0 0,-1-1 1,0 1-1,2-1 0,-2 1-10,1 1-1,0-1 1,0 1 0,0 0-1,0-1 1,-1 1-1,1 0 1,0 0-1,0 0 1,0 0-1,0-1 1,0 1-1,0 0 1,-1 1 0,2-1-1,-2-3-9,0-27 267,0 27-149,0 3 117,-17 0 149,14-3-357,-8-5-71,11 8 54,0 0 1,0 0-1,-1 0 1,1 0-1,0 0 1,0 0-1,0 0 1,-1 0-1,1 0 1,0 0-1,0 1 1,-1-1-1,1 0 1,0 0-1,0 0 1,0 0-1,0 0 0,-1 1 1,1-1-1,0 0 1,0 0-1,0 0 1,0 0-1,0 1 1,-1-1-1,1 0 1,0 0-1,0 0 1,0 1-1,0-1 1,0 0-1,0 0 1,0 1-1,0-1 1,0 0-1,0 0 1,0 0-1,0 1 1,0-1-1,0 0 1,0 0-1,0 1 1,0-1-1,0 0 1,0 0-1,0 0 1,1 1-1,-1 2 92,-15-3-48,9 3-49,-24 27 342,27-27-245,0 0-6,-48 47 614,50-48-688,-1-1 0,1 0 0,-1 1 0,1-1 0,0 1 0,0-1 0,0 1-1,0 0 1,0-1 0,0 1 0,0 0 0,0 0 0,1-1 0,-1 1 0,1 0 0,-1 0 0,1 0 0,0 0 0,-1 2 0,1-1-1,0 0 1,-1-1 0,0 1-1,0 0 1,1-1 0,-1 1-1,-1-1 1,1 1 0,0-1-1,-1 0 1,1 1 0,-1-1-1,0 0 1,0 0 0,1 0-1,-2 0 1,-2 2 0,-1 2 10,5-6-19,1 0 0,0 1 0,0-1 0,-1 0 0,1 0 0,0 1 0,0-1 0,-1 0 0,1 1 1,0-1-1,0 0 0,0 1 0,0-1 0,0 0 0,0 1 0,-1-1 0,1 1 0,0-1 0,0 0 0,0 1 0,0-1 0,0 0 0,0 1 0,0-1 0,1 1 0,-1 82 249,0-81-250,-1 0 1,1 0-1,0 0 0,0-1 0,-1 1 1,1 0-1,-1 0 0,0-1 0,1 1 1,-1-1-1,0 1 0,-1 1 1,-5 12-35,6-12 39,0 1-1,0-1 1,0 0 0,1 0 0,0 1-1,-1-1 1,1 0 0,1 1-1,-1-1 1,0 0 0,1 1 0,-1-1-1,3 5 1,9 13 90,-9-7-21,-3-11-59,1 0 0,-1-1-1,1 1 1,0-1 0,0 1-1,0-1 1,0 1-1,0-1 1,0 0 0,1 0-1,-1 0 1,1 1-1,0-1 1,0 0 0,2 1-1,-3-1-13,4 3 157,1 1 1,-1-1 0,7 4-1,-6-18 135,-5 9-328,1-1 0,-1 0 1,0 1-1,0 0 0,1-1 1,-1 1-1,0 0 0,1 0 0,-1-1 1,0 1-1,3 0 0,11-2-815,0-10-1343,-12 9 646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3904,'18'0'1440,"-18"0"-1120,0 18-96,0-18 736,0 18-576,0 18 608,18 0-544,-36-1-32,18 1-256,-18 0 128,0 0-192,1-1 256,-1-17-224,0 0-1024,0-18 480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19 2912,'0'-15'923,"0"12"-550,0 6-10,0 2 20,0-2-218,0 0 1,0 1-1,0-1 0,0 1 1,-1-1-1,1 0 1,-2 4-1,-31 116 1776,24-97-1723,-15 52 215,24-74-412,-1 1 0,1-1 0,0 0 0,0 1 0,0-1 0,1 1 0,-1-1 0,1 0 0,0 0 0,0 1 0,1-1 0,1 5-1,1 2 33,-3-10-38,-1 1 0,1 0 0,0 0-1,-1 0 1,1 0 0,0 0 0,0 0-1,0-1 1,0 1 0,1-1 0,-1 1 0,0 0-1,1-1 1,-1 0 0,1 1 0,-1-1-1,1 0 1,0 0 0,2 1 0,6 4 63,-7-3-130,1-1 0,-1 0 0,1 0 0,-1 0 0,1-1 1,0 1-1,-1-1 0,1 0 0,0 0 0,0 0 0,0 0 0,0-1 1,0 1-1,0-1 0,0 0 0,0-1 0,0 1 0,0-1 0,0 1 0,0-1 1,0 0-1,0-1 0,0 1 0,-1-1 0,1 0 0,-1 0 0,1 0 1,3-3-1,22-9-458,-24 12 452,-1 0 0,1 0 0,0-1 0,0 1 0,-1-1 0,0 0 0,1 0 0,-1-1 0,-1 1 0,1-1 0,6-7 0,-9 8 46,3-2 11,0 0 0,0-1 0,-1 0-1,1 0 1,-2 0 0,1 0 0,-1 0 0,1-1-1,-2 1 1,1-1 0,1-11 0,-3-33 1115,-1 55-1033,1 0 0,-1-1-1,0 1 1,0 0 0,0-1-1,-3 7 1,-2 9 160,0 23 111,-6 23 90,9-36-313,0-5-129,0-1 0,-9 30-1,6-32-12,2 1 1,0-1-1,0 25 0,3 68 201,2-55 17,-2-40-70,-1 0 0,-7 33 0,6-38-34,2-7-51,0 0-1,-1 0 0,0-1 0,0 1 0,-1-1 1,-3 7-1,3-8-17,-1-1 0,0 1 0,0-1 1,0 0-1,0 0 0,0-1 0,-1 1 1,-6 3-1,7-5-23,-1 1 1,1-1-1,-1 0 0,0 0 1,0 0-1,0-1 0,0 0 1,-1 0-1,1 0 0,0-1 1,-9 1-1,8-2 4,-1 2 1,1-1-1,-11 3 0,12-2-9,2 0 2,0 0 1,0 0-1,0 0 0,-1-1 0,1 1 1,0-1-1,-1 0 0,1 0 0,0 0 1,-1 0-1,1 0 0,-1-1 0,1 0 1,0 1-1,0-1 0,-1 0 0,1-1 1,-4-1-1,2 1-6,0-1 1,1 1-1,0-1 1,0 0-1,0 0 0,0 0 1,-5-5-1,7 6-11,0-1 0,1 0-1,-1 0 1,1 0 0,-1 0 0,1 0-1,0 0 1,0 0 0,0 0 0,1 0 0,-1-1-1,1 1 1,0 0 0,0-6 0,0 4-2,0 1 0,0-1 1,1 0-1,0 1 0,0-1 1,0 1-1,0-1 1,1 1-1,-1-1 0,1 1 1,1 0-1,-1 0 0,0 0 1,1 0-1,0 0 1,0 1-1,0-1 0,4-2 1,64-66-116,-66 67 145,0 0 0,0 1 0,0-1 0,11-6 0,20-1 31,17-21-480,-38 22-960,-12 8 363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8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2976,'5'5'254,"9"8"640,21 28 0,-29-32-642,0 1 1,0 0-1,-1-1 1,-1 2 0,4 12-1,7 26 600,8 54 1,3 58-172,-18-108-502,0 5 125,-2 0 0,-2 0 0,-7 90 0,-1-121-166,-1 0 0,-1 0-1,-2-1 1,-20 49-1,21-56-42,-1 0-1,-19 30 0,6-22-25,-2 0 1,-1-1-1,-45 37 0,43-42-582,-1 0 0,-1-2-1,-46 24 1,58-35-1132,-27 8-1,-11 2-700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1664,'0'0'528,"0"0"-325,0 0 79,0 0 609,0 0-208,0 0 37,0 0-267,0 3-69,0 9-96,0-9 213,0 0-154,0 158 847,0-157-1170,0 1-1,0-1 1,-1 1-1,-1 7 1,-7 9 66,11-8-34,-1-13-51,-1 1 0,0 0 0,0-1 0,1 1 0,-1 0 1,0-1-1,0 1 0,0 0 0,0-1 0,0 1 0,0 0 0,0-1 0,0 1 0,0 0 0,0-1 0,-1 1 1,1 0-1,0-1 0,0 1 0,-1 0 0,1-1 0,0 1 0,-1-1 0,1 1 0,-1-1 0,1 1 0,0-1 0,-1 1 1,1-1-1,-2 1 0,-1 2 107,3-3 85,0 0-191,0-1 0,0 1 0,0-1 0,0 1 0,0-1 0,-1 1 1,1-1-1,1 1 0,-1-1 0,0 1 0,0-1 0,0 1 0,0-1 0,0 1 0,0-1 0,0 1 0,1-1 0,-1 1 0,0-1 0,0 1 1,1-1-1,-1 1 0,0-1 0,1 1 0,-1 0 0,1-1 0,-1 1 0,0-1 0,1 1 0,-1 0 0,2-1 0,-2 1-4,1-1 1,0 1-1,-1 0 0,1-1 0,0 1 0,-1-1 0,1 1 0,-1-1 0,1 0 1,-1 1-1,1-1 0,-1 0 0,1 0 0,0-1 1,-1 1 0,1 0 0,-1 0 0,1 0 0,-1 0-1,0-1 1,0 1 0,1 0 0,-1 0 0,0-1 0,0 1 0,0 0 0,-1-3 0,1-12 20,0 12-41,0 0 0,0 0 0,1 0 0,1-7-1,10-13-29,-6-6 112,6 9 0,-6 4-26,-1 7-25,-3 9-22,-1-1 0,0 1 0,0-1 0,-1 0 0,1 1 0,0-1 1,0 0-1,-1 0 0,1 0 0,-1 1 0,0-1 0,1 0 0,-1-2 0,0 2-1,0 0 1,0 0-1,0 0 1,1 0-1,-1 1 1,1-1-1,-1 0 1,1 0-1,0 0 1,0 1-1,0-1 1,0 0-1,0 1 1,0-1 0,0 1-1,0-1 1,3-1-1,-1-3-59,-3-9-59,0 15 64,0 0 42,0 3 156,-1 2-87,1-3-27,0 1 1,0 0-1,0-1 0,0 1 0,1 0 0,-1-1 1,1 1-1,1 4 0,3 2 21,-4-7-29,0-1 1,0 1 0,0-1 0,0 1-1,0 0 1,0 0 0,-1-1-1,1 1 1,-1 0 0,1 0 0,-1 0-1,0 0 1,1 2 0,-1-1 7,1 34 628,0-35-656,-1 1 0,1-1 0,-1 0 0,1 0 0,0 0 0,-1 0 0,1 0 1,0 0-1,0 0 0,1-1 0,-1 1 0,2 2 0,0-1-168,-3 0 240,0 5 41,0-16 67,3 2-54,0 2-98,0 0 1,0-1-1,0 1 1,-1-1-1,3-7 1,-4 8-31,1 0 1,-1 0-1,1 0 1,0 0-1,0 1 1,0-1-1,1 0 1,-1 1 0,1 0-1,0 0 1,0 0-1,3-3 1,7 0-63,-11 5 21,1 0 1,-1 0 0,0 0 0,1-1 0,-1 1 0,0-1-1,0 1 1,0-1 0,0 0 0,2-2 0,-4 3 29,1 1 0,-1-1 0,1 0 1,0 1-1,-1-1 0,1 0 1,0 1-1,0-1 0,-1 1 0,1 0 1,0-1-1,0 1 0,-1 0 0,1-1 1,0 1-1,0 0 0,1-1 0,0 2 27,-1-1-1,1 1 0,-1 0 1,1-1-1,0 1 0,-1 0 1,0 0-1,1 0 0,-1 0 1,0 0-1,1 0 0,-1 1 1,2 1-1,0 0 48,3 3 320,0 0 1,8 12-1,-8 0 1,0-9-255,-5-8-88,0 1 0,0-1-1,0 1 1,0 0 0,0-1-1,-1 1 1,1 0 0,0 0-1,-1 0 1,1 0 0,-1-1 0,0 1-1,0 2 1,0 17 401,0-6-277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3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2720,'0'0'891,"0"-3"-545,0-8-116,0 8 170,0 3-123,0 0 38,0 0-97,3 3 22,-3-3-229,1 1 0,-1-1 0,1 0 0,-1 1 0,1-1 0,-1 0-1,0 1 1,1-1 0,-1 1 0,0-1 0,1 1 0,-1-1 0,0 1 0,1-1 0,-1 1 0,0-1-1,0 1 1,0 0 0,1-1 0,-1 1 0,0-1 0,0 1 0,0-1 0,0 1 0,0 0 0,0-1 0,0 1-1,0-1 1,-1 1 0,1 0 0,0-1 0,0 1 0,0-1 0,-1 1 0,1-1 0,-1 2 0,0 1 51,0 0 1,0 0-1,0 0 1,0 0 0,0 0-1,1 0 1,-1 0-1,1 0 1,0 5-1,0 12 167,1 11 129,-5 35-1,2-48-277,-9 174 432,2 38-243,1 2-138,8 623 893,-1-828-927,-6 39 1,3-40 23,0 38 1,5-37-59,-1 30 84,0-54-147,0 1 0,-1-1 0,1 0 1,-1 0-1,1 0 0,-1 0 0,0 0 1,0-1-1,0 1 0,-1 0 0,1 0 1,-1-1-1,-2 4 0,1-3-37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3072,'0'-15'976,"0"12"-587,0 3-133,0 0 150,0 0-81,0 0 203,-3 0-139,-5 0 29,13 3-79,-14 15 125,8-12-379,0 0-1,0 0 0,1 0 0,-1 0 1,1 0-1,1 0 0,-1 0 0,1 0 0,0 0 1,1 0-1,2 7 0,3 15 137,-1 20 126,6-6-107,-10-25-132,5 16 88,-2-20-115,0-1-1,1 0 1,0 0-1,1-1 1,1 0-1,0 0 1,0-1-1,1 0 1,12 11-1,-17-19-75,0 0 0,0 1 0,0-1 0,0 0 0,0-1 0,0 1 0,1-1 0,-1 0 0,0 0 0,1 0 0,-1-1 0,1 1 0,-1-1 0,1 0 0,-1 0 0,1-1 0,6-1 0,7-2-62,-1-1-1,0-1 1,20-9-1,-28 11 81,164-80 1332,-168 81-1397,1 0 1,-1-1 0,0 0 0,0 0 0,0 0-1,0-1 1,-1 1 0,0-1 0,0 0 0,4-7-1,-5 9-143,-1 0-1,0 0 1,-1 0-1,1 0 0,-1 0 1,1-1-1,-1 1 1,0 0-1,0-1 0,0 1 1,-1 0-1,1-1 1,-1 1-1,0-6 0,0-12-1200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 2720,'-15'-15'891,"9"12"-545,-6 3-10,12 0-320,0 0-1,0 0 0,0 0 1,0 0-1,0 0 0,-1 0 1,1 0-1,0 0 0,0 0 1,0 0-1,0 0 0,0 0 1,0 0-1,0 0 0,0 0 1,-1 0-1,1 0 0,0 0 1,0 0-1,0 0 0,0 0 1,0 0-1,0 0 0,0 0 1,0 0-1,0 0 1,0 0-1,-1 0 0,1 1 1,0-1-1,0 0 0,0 0 1,0 0-1,0 0 0,0 0 1,0 0-1,0 0 0,0 0 1,0 0-1,0 0 0,0 1 1,0-1-1,0 0 0,0 0 1,0 0-1,0 0 0,0 0 1,0 0-1,0 0 0,0 0 1,0 0-1,0 1 0,0-1 1,0 0-1,0 0 1,0 0-1,1 66 1616,-5 119-68,-8-81-1056,6 6-192,-6 12-86,6 1-90,-6-16 15,6-15-63,-6-8-6,7-25 11,-7-5 80,10-40-117,1 26-1,1-40-57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287 429 4800,'-18'54'1792,"18"-54"-1408,-18 89-96,18-35 576,0 0-544,-18-1 640,0 1-544,0 0 480,0-1-480,-17-17 480,17-18-512,-18 0-192,18-18-128,-36 0-640,37-18 320</inkml:trace>
  <inkml:trace contextRef="#ctx0" brushRef="#br0" timeOffset="1">376 18 5408,'18'-18'1984,"-18"18"-1536,18 0-128,-18 0 896,0 0-736,0 0-192,0 0-192,18 0-3264,0 0 1728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36 3488,'15'-15'1115,"-12"9"-673,-3-6-10,0 9 645,-3 6-245,-2 1-473,0 0 0,-1 0-1,1-1 1,-8 4 0,4-3-93,1 0 1,1 1-1,-1 0 0,-13 12 1,-17 28 495,-13-1-255,35-26-372,2 0-1,0 1 1,-19 32 0,-29 68 45,61-117-179,-13 27 45,1 1 1,2 0-1,1 0 1,1 1-1,2 1 0,-5 50 1,10-57 19,1-1 1,1 1 0,2-1 0,0 0-1,2 0 1,0 0 0,2 0-1,0 0 1,13 28 0,5-8 30,-18-35-167,-2-1-200,1-1 1,10 14 0,-13-19 141,0 0 1,0-1 0,1 1-1,-1 0 1,0-1 0,0 0-1,1 1 1,-1-1 0,1 0-1,-1 0 1,5 1 0,29 4-3996,-28-4 3145,-1 1 1,14 7-1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3712,'-18'0'1408,"18"0"-1120,18 18-64,-18 0 1024,18 0-736,0 18 224,0-18-448,0 18 160,0 17-224,-1-17-128,19 0-64,-18 0 320,18-19-192</inkml:trace>
  <inkml:trace contextRef="#ctx0" brushRef="#br0" timeOffset="1">287 36 5216,'-18'18'1952,"18"-18"-1536,-54 36-96,36 0 1024,0-1-800,-17 1 128,17 18-384,-18 17-128,0-17-96,18 0 224,0-18-160,0-19-2656,18 19 1376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11 198 2304,'0'0'752,"0"0"-453,0 0 47,0 3 604,0-2-900,0 0 0,0 0 0,0-1 0,0 1 0,0 0 0,0 0 0,-1 0 1,1-1-1,0 1 0,0 0 0,-1 0 0,1-1 0,0 1 0,-1 0 1,1-1-31,0 1 0,0-1 0,0 0 0,0 0 0,0 1 0,-1-1 0,1 0 0,0 0 0,0 0 0,0 0 0,0 1 0,0-1 0,-1 0 0,1 0 0,0 0 0,0 0 0,0 0 0,0 1 0,-1-1 0,1 0 0,0 0 0,0 0 0,0 0 0,-1 0 0,1 0 0,0 0 0,0 0 0,0 0 0,-1 0 0,1 0 0,0 0 0,0 0 0,0 0 0,-1 0 0,1 0 0,0 0 0,0 0 0,-1 0 0,1 0 0,0 0 0,0 0 0,0 0 0,-1-1 0,1 1-5,1 0 0,-1 0 0,0 0-1,0 0 1,0 0 0,1 0 0,-1 0 0,0-1 0,0 1 0,0 0 0,1 0 0,-1 0 0,0 0-1,0 0 1,0 0 0,1 0 0,-1 0 0,0 0 0,0 0 0,1 1 0,-1-1 0,0 0 0,0 0-1,0 0 1,1 0 0,-1 0 0,0 0 0,0 0 0,0 0 0,0 1 0,1-1 0,-1 0 0,0 0-1,0 0 1,0 0 0,0 1 0,0-1 0,0 0 0,1 0 0,-1 0 0,0 0 0,0 1 0,0-1-1,2 13 696,-2-12-632,0 0 1,0 0 0,0 1 0,0-1-1,0 0 1,0 0 0,1 0 0,-1 0 0,0 1-1,1-1 1,-1 0 0,2 2 0,0-2-55,0-1-1,-1 1 1,1 0 0,0-1 0,0 0 0,0 1 0,0-1-1,0 0 1,0 0 0,0 0 0,0 0 0,0-1 0,0 1 0,0-1-1,-1 1 1,5-2 0,26-10 35,-11 8 57,-13 2-54,1 0 0,-1-1 0,1 0 0,8-4 0,61-41 770,-70 43-885,-6 3 47,0 1 1,-1 0-1,1-1 0,0 1 0,-1-1 1,0 1-1,1-1 0,-1 0 0,0 0 1,0 1-1,0-1 0,0 0 0,0 0 1,-1 0-1,1 0 0,0 0 0,-1 0 1,0 0-1,1 0 0,-1 0 0,0-1 1,0 1-1,0 0 0,-1-2 0,1 1-5,0-1 12,0 1-1,0-1 0,-1 0 0,1 1 1,-1-1-1,0 0 0,0 1 1,0-1-1,-4-5 0,0-3 40,4 8 18,-1 0-1,1-1 1,-1 1 0,0 0-1,-1 0 1,1 0 0,-1 0-1,0 1 1,0-1 0,-6-6-1,5 7 2,3 2-41,1 1 0,-1-1 0,1 1 0,-1 0-1,0-1 1,1 1 0,-1 0 0,0 0 0,1-1-1,-1 1 1,1 0 0,-1 0 0,0 0 0,1 0-1,-1 0 1,0 0 0,1 0 0,-1 0 0,0 0 0,1 0-1,-1 0 1,0 0 0,1 0 0,-1 1 0,0-1-1,1 0 1,-1 1 0,1-1 0,-1 0 0,0 1-1,0 0 34,-2 1-28,0 0 0,0 1-1,0 0 1,0 0 0,1 0 0,-1 0 0,1 0-1,0 0 1,0 1 0,0-1 0,-2 8-1,0-4-23,1 0-20,0 0 0,1 0 1,-1 0-1,2 0 0,-1 1 1,0 8-1,0 47 127,2-42-8,1-14-46,0 0 0,0-1 0,1 1 0,0-1 0,0 1-1,0-1 1,1 0 0,0 0 0,0 0 0,1 0 0,6 9 0,-8-13-41,16 19 107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5824,'-18'36'2144,"18"-36"-1664,0 54-128,0-36 64,0-1-288,-18 19 320,0-18-256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2240,'0'0'720,"0"0"-448,0 0-11,0 0 331,0 0-90,0 0 260,0 3-138,0 9 272,-3-6-240,-4 4-275,1-1 0,0 1-1,-5 12 1,11-22-379,-1 3 20,0 0-1,0 0 0,1 1 0,-1-1 0,1 0 0,0 1 1,-1-1-1,2 1 0,-1-1 0,1 5 0,-1 1 2,0-3-3,0 0-1,1-1 0,1 11 1,-1-13-13,-1-1 0,1 0 0,0 0 0,0 0 0,1 0 0,-1 0 0,0 0 0,1-1 0,-1 1 0,3 2 0,11 11 116,-15-15-120,1 1 0,-1-1 1,0 0-1,0 0 0,1 1 0,-1-1 1,0 0-1,1 0 0,-1 0 1,0 0-1,1 1 0,-1-1 0,0 0 1,1 0-1,-1 0 0,0 0 1,1 0-1,-1 0 0,0 0 0,1 0 1,-1 0-1,1 0 0,-1 0 0,0 0 1,1 0-1,15-2 16,0-1 0,-1-1 0,1-1 0,16-6 0,-11 3-39,-11 4 18,0 0 1,0 0 0,-1-1-1,16-11 1,-17 10-30,-4 4 14,1-2-1,-1 1 0,0 0 1,7-8-1,-10 9 20,0 1-1,0-1 1,0 0 0,0 0-1,0 1 1,0-1-1,0 0 1,-1 0 0,1 0-1,0 0 1,-1 0 0,0 0-1,1 0 1,-1-2-1,0 3 8,0 0 1,0 0-1,0 0 0,0 1 0,0-1 0,0 0 0,0 0 0,0 0 0,1 0 0,-1 1 0,0-1 0,1 0 1,-1 0-1,1 1 0,-1-1 0,1 0 0,-1 1 0,1-1 0,-1 0 0,1 1 0,-1-1 0,1 1 0,0-1 1,0 0-1,0 1-4,0-1 1,-1 1 0,1 0-1,-1-1 1,1 1 0,-1-1-1,1 1 1,-1-1-1,0 1 1,1-1 0,-1 1-1,1-1 1,-1 1 0,0-1-1,0 0 1,1 1 0,-1-1-1,0 1 1,0-1-1,0 0 1,0 1 0,1-1-1,-1-1 1,0-1 47,0 6 251,0-2-286,0-1-1,0 1 0,0-1 0,0 1 0,-1 0 0,1-1 1,0 1-1,0-1 0,0 1 0,0-1 0,-1 1 1,1-1-1,0 1 0,0 0 0,-1-1 0,1 0 1,-1 1-1,1-1 0,0 1 0,-1-1 0,1 1 0,-1-1 1,1 0-1,-1 1 0,0-1 0,0 1 1,0 0 0,1-1 1,-1 1-1,0-1 0,1 1 0,-1 0 0,0-1 0,1 1 0,-1 0 0,1 0 0,-1-1 0,1 1 0,-1 0 1,1 0-1,0 0 0,-1 0 0,1 0 0,0 0 0,0 0 0,0-1 0,-1 1 0,1 0 0,0 0 0,0 0 1,1 2-1,-1 11-70,0-2-18,0 1 0,-3 22 0,2-33 69,-5 34-20,-2 63 1,8-60 18,-3 80 62,-9-44 90,9-44-97,2-17-18,-1 0 0,0 0 1,-1 0-1,-7 21 0,-5 4 104,12-26-23,2-8-62,0-1 1,0 0 0,0 1-1,-1-1 1,0 0 0,0 0-1,0 0 1,-4 6 0,0-1 44,6-7-78,-1 0 0,0 0 0,-1-1 0,1 1 0,0 0 1,0-1-1,-1 1 0,1-1 0,-1 0 0,1 1 1,-1-1-1,0 0 0,1 0 0,-1 0 0,0 0 1,0 0-1,0-1 0,0 1 0,-2 0 0,-6 4 52,8-4-60,0 0 1,0 0-1,0 0 0,0 0 0,0 0 1,0 0-1,0 0 0,0-1 1,-1 1-1,1-1 0,0 0 1,0 0-1,0 0 0,-1 0 0,1 0 1,0 0-1,0 0 0,-4-2 1,-24-10 140,28 12-141,-1-1-1,1 0 0,0 0 0,0 1 0,0-2 1,0 1-1,0 0 0,0 0 0,0-1 1,0 1-1,0-1 0,0 1 0,1-1 1,-2-2-1,1 1 2,1 0 0,0 0-1,0 0 1,0 0 0,0 0 0,1 0 0,-1 0 0,1 0 0,0-1-1,0-4 1,0-4 2,-1 7-13,1 0 0,0 0 0,0 0 0,0 0 0,1 0 0,2-10 1,2 0-33,0 1-1,1 0 1,1 0 0,0 0 0,17-22 0,55-67-198,-54 72-59,11-8 14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1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4064,'0'0'1307,"0"6"-801,1 1-415,-1-4-15,0 1 0,1-1 0,-1 0 0,0 1 0,0-1 1,-1 1-1,1-1 0,-1 1 0,0-1 0,-1 4 0,-3 2 124,3-7-181,1-1 1,0 1-1,0 0 0,0-1 0,1 1 1,-1 0-1,0 0 0,1-1 0,-1 1 0,1 0 1,0 0-1,-1 0 0,1 2 0,0 67 931,3-71-806,9 0 16,-12 0-159,0 0 1,0 1 0,0-1-1,0 0 1,1 0-1,-1 0 1,0 0-1,0 0 1,0 0 0,0 0-1,0 0 1,0 0-1,0 0 1,0 0 0,1 0-1,-1 0 1,0 0-1,0 0 1,0 0 0,0-1-1,0 1 1,0 0-1,0 0 1,0 0 0,0 0-1,0 0 1,1 0-1,-1 0 1,0 0-1,0 0 1,0 0 0,0 0-1,0 0 1,0 0-1,0 0 1,0-1 0,0 1-1,0 0 1,0 0-1,0 0 1,0 0 0,0 0-1,0 0 1,0 0-1,0 0 1,0 0 0,0-1-1,0 1 1,0 0-1,0 0 1,0 0-1,0 0 1,0 0 0,0 0-1,0 0 1,0-1-1,0-1-3,1 1-1,-1-1 1,0 0-1,1 0 1,0 0-1,-1 0 1,1 0-1,0 1 1,0-1-1,2-3 1,3-4-19,0-9-37,6-3 26,-6-12 117,-5 29-73,1-6 12,1 1-1,0 0 1,6-13 0,-4 13-7,-3 7-5,-1 1 0,0-1 0,0 0 0,-1 0 0,1 1 0,0-1 0,0 0 0,-1 0 0,1 0 0,0-3 0,-1 2 153,3 6 294,-3-3-439,2 2 21,-1-1 0,0 0 0,0 1 0,0-1 0,0 0 0,0 1-1,0 0 1,0-1 0,0 1 0,0-1 0,-1 1 0,1 0-1,-1 0 1,1-1 0,-1 1 0,0 0 0,1 0 0,-1 0 0,-1 2-1,1 80 323,0-82-351,1 1 1,-1-1-1,0 0 0,1 1 1,-1-1-1,1 0 0,0 1 1,-1-1-1,1 0 0,0 0 1,1 0-1,1 3 1,-2-3 22,0-1 0,-1 0 0,1 1 0,0-1 0,0 1 0,-1-1 0,1 1 0,-1-1 0,1 1 0,-1 0 0,0 3 0,0-5-30,0 0-1,0 0 1,0 0-1,0 0 1,0 0-1,0 0 1,0 0-1,0 0 1,0 0-1,0 1 1,0-1-1,0 0 1,0 0-1,0 0 1,0 0-1,0 0 1,0 0-1,0 0 1,0 0-1,0 0 1,0 1-1,0-1 1,0 0-1,0 0 1,1 0-1,-1 0 1,0 0-1,0 0 1,0 0-1,0 0 1,0 0-1,0 0 1,0 0-1,0 0 1,0 0-1,0 1 0,0-1 1,0 0-1,1 0 1,-1 0-1,0 0 1,0 0-1,0 0 1,0 0-1,0 0 1,0 0-1,0 0 1,0 0-1,1 0 1,-1 0-1,0 0 1,0 0-1,0 0 1,0 0-1,0 0 1,0-1-1,1 1 6,0 0 0,0 0-1,0 0 1,-1 0 0,1-1 0,0 1-1,0 0 1,0-1 0,-1 1-1,1 0 1,0-1 0,-1 1 0,1-1-1,0 1 1,-1-1 0,1 0-1,-1 1 1,1-1 0,-1 0 0,1 1-1,-1-1 1,1 0 0,-1 1-1,0-1 1,1 0 0,-1-1 0,1 1 0,0-1 0,-1 1 0,1-1 0,0 1 1,0 0-1,0-1 0,0 1 0,0 0 1,0 0-1,0 0 0,1 0 0,-1 0 0,2-1 1,-2 1-6,0 1 0,0 0 0,0-1 0,0 1-1,0-1 1,0 1 0,0-1 0,0 0 0,0 1 0,-1-1 0,1 0 0,0 0 0,0 0 0,-1 1 0,1-1 0,-1 0 0,1 0 0,-1 0 0,1 0 0,-1 0 0,1 0 0,-1 0 0,0 0 0,1 0 0,-1 0 0,0-2 0,3-10 31,9-11 39,-6-9 5,-4 25-179,0 0 0,1 0 0,0 0 0,0 1 0,1-1 0,9-13 0,-13 20 85,0 1 0,1 0-1,-1-1 1,1 1 0,-1 0 0,1-1 0,-1 1 0,1 0 0,-1 0 0,1 0 0,-1-1 0,1 1 0,-1 0 0,1 0 0,-1 0 0,1 0 0,-1 0 0,1 0 0,-1 0 0,1 0 0,-1 0 0,1 0-1,-1 0 1,1 0 0,-1 0 0,1 1 0,-1-1 0,1 0 0,-1 0 0,1 1 0,-1-1 0,1 0 0,-1 0 0,1 1 0,0 0 0,-1-1 13,6 15 22,-1-6 0,-4-8-4,0 1-1,0-1 0,0 1 1,0 0-1,0-1 1,0 1-1,-1 0 0,1 0 1,-1 0-1,1 0 0,-1-1 1,0 1-1,0 0 1,0 3-1,1 3 49,0 0 0,0 0-1,1 0 1,3 10 0,0 1 112,1 14 106,2-17 16,-7-15-273,0 1-1,0-1 1,0 1 0,-1-1-1,1 1 1,-1 0 0,1-1-1,-1 1 1,1-1 0,-1 4-1,0-3-275,0-2-412,0 0-1455,0 0 608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4640,'0'15'1504,"6"0"-912,95 188 2874,-90-180-3118,-1 1 0,13 47 0,3 56 271,-24-119-596,6 44 225,-2 0 0,-3 1 0,-5 88 0,-1-122-146,0 0 1,-1 0 0,-1-1-1,0 0 1,-2 0 0,0 0-1,-10 17 1,12-24-56,-1 0 1,0 0 0,-1-1-1,0 0 1,-1-1-1,0 1 1,0-1-1,-1-1 1,0 1-1,-1-2 1,-14 10 0,-7 2-889,0-2 0,-50 19 0,11-16-729,68-19 1535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3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2080,'-1'1'28,"1"-1"-1,0 0 1,-1 0-1,1 0 1,-1 0-1,1 0 1,-1 0 0,1 0-1,-1 0 1,1 0-1,0 0 1,-1 0-1,1 0 1,-1 0 0,1 0-1,0-1 1,-1 1-1,1 0 1,-1 0-1,1 0 1,0-1 0,-1 1-1,1 0 1,0 0-1,-1-1 1,1 1 0,-1-1-1,7-7 373,-3 6-329,0-1 873,-3 3-283,0 0-176,0 0-208,0 3 11,0-3-275,0 1 0,0-1 0,0 1 0,0 0-1,0-1 1,0 1 0,0-1 0,1 1 0,-1-1-1,0 1 1,0-1 0,1 1 0,-1-1-1,0 1 1,1-1 0,-1 1 0,0-1 0,1 0-1,-1 1 1,1-1 0,-1 0 0,1 1 0,-1-1-1,1 0 1,-1 1 0,1-1 0,-1 0-1,1 0 1,-1 0 0,1 1 0,-1-1 0,2 0-1,25 1 359,-14-2-284,93 2 639,115 15-1,-129-7-658,92-2-1,33 2-60,-13-1-6,-27-18 64,-119 6-11,-21 2-22,38-4 93,23-16 286,-20 12-86,-52 8-59,31-8 0,-19 1 25,-18 5 162,1-2 1,-1 0 0,34-15 0,-53 20-437,0 1 1,0-1-1,0 1 1,0 0-1,0-1 1,0 1-1,0 0 1,0 0-1,0 0 0,0 0 1,2 0-1,-1 0 27,-2-3-406,0-2-311,1 4-380,-1 1 883,0 1-1,0-1 1,1 1-1,-1-1 1,0 1-1,1-1 1,-1 1-1,0-1 1,1 1 0,-1-1-1,1 1 1,-1-1-1,1 0 1,-1 1-1,1-1 1,-1 0 0,1 1-1,-1-1 1,1 0-1,0 0 1,-1 0-1,1 0 1,-1 1-1,1-1 1,-1 0 0,2 0-1,1 0-2073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1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2240,'0'0'720,"3"0"-448,9 0 21,-9 0 443,-3 0-90,3 0 340,134 0 2923,-101-3-3615,157-14 175,-41 5-192,36 6-85,161-17 124,53-2-66,391 40-256,-650-5 76,388 36 570,-346-16-310,-12-6 17,-27 5-77,66 8 388,-138-31-103,-20 3-358,-50-10-256,0 1 0,-1-1 0,1 1 0,0-1 0,5-2 0,2 0-131,-5 2 77,0 0-1,0 0 1,11 1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3232,'0'0'1035,"0"0"-614,0 0-170,0 0 106,0 0-43,3 3 305,9 9-160,-6-9-1,16-4-85,-15 0-288,-1 1 1,1 0-1,-1 0 1,1 1-1,-1 0 1,11 2-1,12 3 175,1-2-1,54 1 1,29-5 343,233-3 372,-126-9-719,356 8-34,-364 5-60,545-1 964,-525 0 1279,-230 0-2304,-7 3-37,-48 30-437,43-29-370,1 0 0,-14 3 0,-1-4-905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18 197 1248,'-15'0'389,"15"0"-386,0 0 0,0 1-1,0-1 1,0 0-1,0 0 1,0 0 0,0 0-1,0 0 1,-1 0-1,1 0 1,0 0 0,0 0-1,0 0 1,0 0 0,0 0-1,0 0 1,0 0-1,0 0 1,0 0 0,-1-1-1,1 1 1,0 0 0,0 0-1,0 0 1,0 0-1,0 0 1,0 0 0,0 0-1,0 0 1,0 0-1,0 0 1,0 0 0,-1 0-1,1 0 1,0 0 0,0-1-1,0 1 1,0 0-1,0 0 1,0 0 0,0 0-1,0 0 1,0 0 0,0 0-1,0 0 1,0 0-1,0-1 1,0 1 0,0 0-1,0 0 1,0 0 0,0 0-1,0 0 1,0 0-1,0 0 1,0-1 0,0-11 183,0 12-176,0 0 0,0 0 1,0 0-1,0 0 0,0 0 0,0 0 0,0 0 0,0 0 0,0 0 0,0-1 0,0 1 1,0 0-1,0 0 0,0 0 0,0 0 0,0 0 0,0 0 0,0 0 0,0 0 0,0 0 0,0-1 1,0 1-1,0 0 0,0 0 0,1 0 0,-1 0 0,0 0 0,0 0 0,0 0 0,0 0 1,0 0-1,0 0 0,0 0 0,0 0 0,0 0 0,0-1 0,0 1 0,1 0 0,-1 0 0,0 0 1,0 0-1,0 0 0,0 0 0,0 0 0,0 0 0,0 0 0,0 0 0,0 0 0,1 0 1,-1 0-1,0 0 0,0 0 0,0 0 0,0 0 0,0 0 0,0 1 0,1-1 16,-1 0-1,1 0 0,0 0 0,-1 0 1,1 0-1,-1 0 0,1-1 0,-1 1 1,1 0-1,-1 0 0,1 0 0,0 0 1,-1-1-1,1 1 0,-1 0 1,1 0-1,-1-1 0,0 1 0,1 0 1,-1-1-1,1 1 0,-1-1 0,0 1 1,1 0-1,-1-1 0,0 1 1,1-1-1,-1 1 0,0-1 0,0 1 1,1-1-1,-1 1 0,0-1 0,0 1 1,0-1-1,0 0 0,0 1 0,0-1 1,0 1-1,0-1 0,0 0 1,3-5 443,9-6 171,-9 6-251,-3-6-149,3 6-59,81-78 609,-75 78-977,14-5 80,-22 10 113,0 0-1,0 1 0,0-1 0,-1 1 0,1 0 0,0-1 0,0 1 0,0 0 0,0-1 0,0 1 0,0 0 0,0 0 0,0 0 0,0 0 0,0 0 0,0 0 0,0 0 0,0 0 0,1 1 0,2 0 65,11-1 85,-9 3-6,6 8 102,-9-8-75,-3-1-151,1-1 1,-1 0-1,0 0 1,0 0-1,0 0 1,0 0-1,0 1 1,0-1-1,0 0 1,-1 2-1,1 0 25,0 12 153,0-12-75,0 0-16,0 9-11,0-9 75,0-3-53,0 0-11,0 0-32,0 0 0,0 0-5,0 0 95,0 0-74,0 0-90,0 0 36,0 0 28,0 0 100,0 0-58,0 0-48,0 0-10,0 0 47,0 0 6,0 0 90,0 0-80,0 0-53,0 0-21,0 0 10,0 0-15,0 0-28,0 0-74,-3-3 48,1 0 49,1 2-1,0 0 1,0-1 0,0 1 0,0 0 0,0 0 0,0 1 0,0-1 0,0 0 0,0 0 0,-2-1 0,3-1 95,0-9-16,-3 6-69,-9-6-129,6 9 17,-9 0 21,14 3 42,0-1 0,-1 0 0,1 1 0,0-1-1,0 0 1,0 0 0,0 0 0,0 0 0,-2-1 0,-5-6-45,-6-4 30,-1 9-49,12 3 22,3 0-10,3 3 15,-1 0 50,-1-2-1,0 1-1,-1-1 1,1 0 0,0 0-1,0 0 1,0 0-1,0 0 1,0-1-1,1 1 1,-1 0-1,0 0 1,0-1-1,0 1 1,1 0-1,1 0 1,80 49 367,-69-43-306,0-1 0,1 0 0,0-1 0,0-1 0,25 4 0,-25-5-26,-6-1-13,-1 0 0,0 1 0,12 5 0,-16-6-19,0 0 16,-1 0 1,1 0-1,0 0 0,0-1 0,-1 1 0,1-1 0,0 0 0,0 0 0,0 0 1,0-1-1,0 1 0,6-1 0,-4 0 8,-5-1-13,0 1 1,0 0 0,0 0-1,0 0 1,1 0 0,-1 0-1,0 0 1,0 0 0,0 0 0,0 0-1,1 1 1,-1-1 0,0 0-1,0 1 1,0-1 0,0 1-1,0-1 1,0 1 0,0-1-1,0 1 1,0 0 0,0 0-1,0-1 1,-1 1 0,1 0-1,0 0 1,0 0 0,-1 0 0,1 0-1,-1 0 1,1 0 0,-1 0-1,1 2 1,11 12 352,-9-10 1,-3 10-166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3712,'0'15'1221,"0"-15"-1213,0 0 0,0 1 1,0-1-1,0 0 0,0 0 0,0 0 0,0 0 0,0 0 0,0 0 1,0 0-1,0 0 0,0 0 0,0 1 0,0-1 0,0 0 0,0 0 1,0 0-1,0 0 0,0 0 0,0 0 0,0 0 0,0 0 0,0 0 1,0 1-1,0-1 0,0 0 0,1 0 0,-1 0 0,0 0 0,0 0 1,0 0-1,0 0 0,0 0 0,0 0 0,0 0 0,0 0 0,0 0 0,0 0 1,0 0-1,1 0 0,-1 0 0,0 0 0,0 1 0,0-1 0,0 0 1,0 0-1,0 0 0,0 0 0,0 0 0,1 0 0,-1-1 0,0 1 1,0 0-1,0 0 0,0 0 0,0 0 0,125 0 3736,-84-1-3376,-14 0-146,1 1 0,34 5 1,-34 0-114,-10-1 32,-1-1 1,28 0-1,29-3 291,-60 0-355,-7-1 1,1 1 1,0 0-1,0 1 1,13 2-1,-5 5-80,-14-7-133,-1 0-1,0 0 0,1-1 1,0 1-1,-1 0 1,1-1-1,-1 1 1,1-1-1,0 1 1,2-1-1,-1 0-861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1378 56 3712,'15'-15'1221,"-12"12"-757,-3 3-37,0 0 623,0 0-260,0 0 84,0-3-335,0 3-527,0-1-1,0 1 1,0-1-1,0 1 1,0-1-1,0 1 1,0-1-1,0 1 1,0-1-1,0 1 1,0-1-1,0 1 1,0-1-1,-1 1 1,1-1-1,0 1 1,0-1-1,-1 1 1,1 0-1,0-1 1,0 1-1,-1-1 1,1 1-1,0 0 1,-1-1-1,1 1 1,-1 0 0,1 0-1,-1-1 1,1 1-1,0 0 1,-1 0-1,1 0 1,-1-1-1,1 1 1,-1 0-1,1 0 1,-1 0-1,1 0 1,-1 0-1,1 0 1,-1 0-1,1 0 1,-1 0-1,1 0 1,-2 0-1,0 0 19,0 0 0,0 0 0,0 0 0,0 0 0,0-1 0,0 1 0,0-1 0,-3-1 0,0-1-10,-1 1 1,1 0-1,-1 0 1,0 0-1,0 0 1,0 1-1,0 0 1,0 0-1,0 1 1,0 0-1,0 0 1,-7 1-1,-20-1 23,-91 10-17,78-5-15,-43 1-5,43-1 26,-81 5 314,-130-10-388,263 3-145,4 0 171,-1 0-1,1 0 1,-1-1 0,1 0-1,0-1 1,0 0 0,0 0-1,11-2 1,38 4 56,-18 2 33,0 3-1,-1 1 1,0 2-1,61 24 1,-86-27-68,1 0-1,-1 0 1,-1 2 0,1-1-1,-2 2 1,1 0 0,12 14-1,-17-17 12,-1 1 0,1 1 0,-2-1 0,8 12 0,-10-12 42,-1 1-1,7 21 0,-8-19-10,-1-7-28,0-1 0,-1 1-1,0 0 1,0-1 0,-1 1 0,1 0-1,-1 0 1,0-1 0,0 1 0,-1 7-1,-1-6 4,0 0 0,0 0-1,-1 0 1,0 0-1,-5 8 1,4-7-1,-4 6 14,0-1 0,-1-1-1,-1 0 1,1 0-1,-2-1 1,-20 17 0,9-8 10,3-2-15,-39 31 31,-59 21 40,37-24-58,-7 2-30,-56 34 11,25-2-17,10-6-35,38-31-57,-36 26-11,46-20 112,52-44-25,0 1-1,-17 5 1,20-8-53,0 0-1,0 0 1,0 0 0,0 1-1,1 0 1,-9 6 0,12-9 49,0 1 0,1 0 0,-1 0 0,1 0 0,-1-1 0,1 1 0,-1 0 0,1 0-1,-1 0 1,1 0 0,0 0 0,0 0 0,-1 0 0,1 0 0,0 0 0,0 0 0,0 0 0,0 0 0,0 0 0,0 0 0,1 0 0,-1 0 0,0 0 0,0 0 0,1 0 0,-1 0 0,0 0 0,1 0 0,-1 0 0,1 0 0,0 0 0,-1-1 0,2 2 0,1-1 4,1 0 1,-1-1-1,0 1 1,1-1-1,-1 0 1,1 0-1,-1-1 1,0 1-1,6-2 1,71-10-163,15 6 70,-49 2 88,141-6 36,-177 10-22,195 2 22,-3 13-9,-108 0 9,27 3 71,4-1 29,-106-12-48,1 0-1,-1 1 1,-1 1-1,20 10 1,17 5 415,-18-8-777,-25-10-689,24 7 0,-28-10 490,0 0 1,14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3712,'0'0'1221,"0"-3"-757,0-9-69,0 9 511,0 3-202,0 0 203,0 0-352,0 0-262,0 0-101,3 0 96,47 1 539,-5 0-408,54-6-1,-28-7-50,1 6-165,-4-6-171,-14 6 0,-12-6 112,-36 11-113,1 0 0,0 0 0,-1 1 1,11 0-1,11 0 303,5 0 1272,-33 3-1350,0 9-454,0-9-1279,0-3 368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2144,'0'-13'857,"0"26"-423,0-13-317,0 0 80,0 0-95,0 0-86,0 0 74,0 0 86,0 0 331,0 0-112,0 0 52,0 0-132,0 0 53,0 0-107,0 0 33,0 0-113,0 0-85,0 0-75,0 0-85,-3 0 75,-8 0 1034,8 0-901,3 0 59,0 0-48,0 0 69,0 0-64,0 0 64,0 0-102,0 0-58,0 0-48,0 0-80,0 6 59,0 1 48,1 1 0,0-1 1,4 10-1,2 13 77,-5-19-29,-1 1 0,0 17-1,-1-13-4,2 23-1,10 30 54,-7-32-91,-3-10 40,12 49 0,-10-62-51,24 74 19,-23-75 18,1 0 1,0 0-1,1-1 0,12 17 0,-9-16 7,-5-7-30,0 1 0,-1-1 0,0 1 0,3 7 0,-4-9-17,0 0 1,0-1-1,1 0 0,-1 0 1,1 0-1,5 5 1,-7-7-11,1 0 0,-1 0-1,0 0 1,1-1 0,0 1 0,-1-1 0,1 0 0,0 1 0,-1-1 0,1 0 0,0-1 0,0 1 0,3 0 0,83-1 514,-87 0-526,0 0 0,0 0 1,0-1-1,-1 1 0,1 0 0,0-1 0,0 1 0,-1-1 0,1 0 0,0 0 0,-1 1 0,2-2 0,12-6 87,-4 6-60,-9 1-30,0 1-1,0 0 1,0-1-1,1 0 1,-1 0-1,0 0 0,2-1 1,-1 0 11,1-1 0,-1 0 0,-1 0-1,1 0 1,0 0 0,-1-1 0,1 1 0,1-5 0,17-36 133,-9 19-80,-9 19-61,7-13 21,-1-1 0,-1 1-1,0-2 1,4-22 0,60-235-17,-68 266-13,1 0 1,0 0-1,1 0 0,10-14 0,-14 23-16,0 1-1,0-1 0,-1 0 1,1 0-1,0 0 0,-1 0 1,0 0-1,0-1 0,0 1 1,0 0-1,0 0 0,-1-1 1,1 1-1,-1-1 0,0-6 1,0-8 109,0 18-64,0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3904,'0'0'1440,"0"0"-1120,0 0-96,0 18 672,0-1-544,-18 37 896,1 0-672,-1-1 64,18-17-384,0 18 96,0-18-192,0-18 128,18 17-160,-1-35 288,1 0-224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5984,'-18'0'2208,"18"0"-1728,0-18-128,0 18 192,0 0-384,18 0-352,-18 0 96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 4640,'-5'0'651,"2"-1"-464,0 1-1,0 0 0,1 0 0,-1 0 0,0 0 0,0 1 0,1-1 0,-1 1 0,-2 1 0,2 0-28,0 0-1,0 0 1,0 0 0,0 0 0,1 1-1,-1-1 1,1 1 0,0 0 0,0 0 0,0-1-1,-3 8 1,-1 19 189,-1-13-204,6-15-130,0 1 0,0-1-1,0 1 1,0-1 0,0 1-1,1 0 1,-1-1 0,1 1-1,-1-1 1,1 1 0,0 0-1,-1 0 1,1-1 0,0 1 0,0 0-1,0-1 1,1 1 0,-1 0-1,0-1 1,1 1 0,-1 0-1,1-1 1,0 3 0,0-3-8,0 1 0,0-1 0,0 0 0,0 1 0,1-1 1,-1 0-1,0 0 0,0 0 0,1 0 0,-1 0 0,1 0 0,-1-1 1,1 1-1,-1 0 0,1-1 0,0 1 0,-1-1 0,1 0 0,2 1 1,-2-1-2,1 0 0,-1 1 0,0-1 0,1 0 0,-1 0 0,0-1 0,1 1 0,-1-1 0,0 1 0,0-1 0,1 1 1,-1-1-1,4-2 0,8-12 54,-5 3-15,-2 6 4,1 1 0,14-10 0,-16 12-14,0 0 0,-1-1 0,0 1 1,0-1-1,0-1 0,7-7 0,-11 11-12,0-1-1,0 0 1,-1 0-1,1 0 1,0 0-1,-1-1 0,0 1 1,1 0-1,-1 0 1,0 0-1,0-2 1,0 4-21,0-1 5,0 1 0,0 0-1,0-1 1,0 1 0,0-1 0,0 1 0,0 0 0,0-1 0,0 1 0,0 0 0,0-1 0,0 1 0,0 0 0,0-1 0,-1 1-1,1 0 1,0-1 0,0 1 0,0 0 0,0-1 0,-1 1 0,1 0 0,0-1 0,0 1 0,-1 0 0,0-2-9,-1 1-1,1 0 1,-1-1 0,1 1 0,-1 0 0,1 0 0,-1 0-1,0 0 1,1 0 0,-1 1 0,0-1 0,0 1 0,1-1 0,-1 1-1,0-1 1,0 1 0,-3 0 0,1 0-7,1-1-1,-1 1 1,0-1 0,1 0 0,-1 0-1,0 0 1,1 0 0,-7-3-1,-2-1 66,11 4-26,-1 1 0,1 0 0,-1-1 0,1 1 0,-1 0 1,1 0-1,-1 0 0,1 0 0,-1 0 0,1 1 0,-1-1 0,1 0 0,-1 1 0,1-1 0,-1 1 0,1-1 1,-1 1-1,1 0 0,0-1 0,-1 1 0,-1 2 0,2-2-20,-1 0 1,1 0-1,0-1 1,-1 1-1,1 0 1,0-1-1,-1 1 1,1-1-1,-1 1 1,1-1-1,-3 1 1,2-1-6,4 3 53,-1-3-42,0 2 16,0-1 1,0 0-1,1 0 1,-1 1-1,1-1 1,-1 0-1,1 0 1,-1-1-1,1 1 1,0 0-1,-1 0 1,1-1-1,0 1 1,0-1-1,-1 0 1,1 1-1,0-1 1,0 0-1,3 0 1,27 0 310,4 0-138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2589 17 1984,'0'0'640,"0"-3"-389,0-8 21,0 11-260,0 0 1,0 0 0,0 0 0,0 0 0,0 0-1,0 0 1,0-1 0,0 1 0,0 0 0,0 0 0,0 0-1,0 0 1,0 0 0,0 0 0,0 0 0,0 0-1,0 0 1,0 0 0,0-1 0,0 1 0,0 0 0,0 0-1,0 0 1,0 0 0,0 0 0,1 0 0,-1 0-1,0 0 1,0 0 0,0 0 0,0 0 0,0 0 0,0 0-1,0-1 1,0 1 0,0 0 0,0 0 0,0 0-1,0 0 1,1 0 0,-1 0 0,0 0 0,0 0 0,0 0-1,0 0 1,0 0 0,0 0 0,0 0 0,0 0-1,0 0 1,1 0 0,-1 0 0,0 0 0,0 0 0,0 0-1,0 0 1,27 0 4307,-24 0-3947,-3 0-53,3 0 144,-3 0-443,1 0-1,0 0 0,-1 1 1,1-1-1,-1 0 0,1 0 0,0 0 1,-1 0-1,1 0 0,-1 1 0,1-1 1,-1 0-1,1 1 0,-1-1 1,1 0-1,-1 1 0,1-1 0,-1 1 1,1-1-1,-1 0 0,0 1 1,1-1-1,0 2 0,-1-1-3,1-1 0,-1 1 0,1-1-1,-1 1 1,1 0 0,-1-1 0,1 1-1,-1-1 1,1 1 0,0-1 0,-1 0 0,1 1-1,0-1 1,-1 0 0,1 1 0,0-1 0,0 0-1,-1 0 1,1 1 0,0-1 0,0 0 0,-1 0-1,1 0 1,1 0 0,0 0 6,-1 0 1,1 0-1,-1 0 1,1 1-1,0-1 1,-1 1-1,1-1 0,-1 1 1,1-1-1,-1 1 1,1 0-1,1 1 0,10 4 126,-9-5-95,-1 0 0,0 0 0,0-1 0,1 1 0,-1-1-1,0 0 1,6 0 0,14-1 118,57 9-166,-34-2-23,33-1 39,8 6 20,10-8 24,19 0 18,-78-1-33,178 9 191,-113-10-142,136-4-8,-179-3-82,63-2-79,11-2 140,-104 6-8,38-1 43,-5-6-42,-14 5-32,-11-4-26,-23 8 98,0 1 0,17 1 0,-15 0-38,82 0 68,-99 3-49,0-3-83,-1 1 1,1 0-1,1-1 1,-1 1-1,0 0 1,0 0-1,0-1 1,0 1-1,0 0 1,1-1-1,-1 1 1,0 0-1,1-1 1,-1 1-1,11 5-12,-10-5 4,-1 0 0,1 1 1,-1-1-1,1 0 0,-1 0 1,1 1-1,-1-1 1,0 0-1,0 1 0,0-1 1,0 0-1,0 1 0,0-1 1,0 0-1,-1 2 1,1-1 8,0 0 1,0 1 0,0-1-1,0 0 1,0 0 0,0 0-1,1 1 1,-1-1 0,2 2-1,3 5 15,-4-8-28,0 0-1,0 1 1,0-1-1,-1 1 1,1 0-1,0-1 1,-1 1 0,1 0-1,-1-1 1,1 1-1,-1 0 1,0-1-1,0 1 1,0 3 0,0 7-46,0-3 43,0-1 1,0 1-1,3 16 0,8 7 34,-6 1-10,23 79 26,-23-41 22,6-24-150,-5 2 22,5 3 37,-6 11 11,6 5-49,-6 11 65,-4-76 10,28 223 358,-13-104-243,-12-80-80,6 40-3,-4 0-26,-3-51-2,8 113 9,-11-117-4,8 42 0,-4-44 17,0 42 0,-4-40-26,-1-5 4,1 0 0,4 22 0,-1-23-5,2 10-3,0 45 0,-4-50-31,6 36 1,-3-35-43,1 41 0,-5 96 589,-1-155-529,0-1-1,-1 1 1,1-1-1,-7 16 1,7-22 0,-5 16-40,5-17 57,0 1 0,1-1 0,-1 0 0,1 0 0,-1 1-1,1-1 1,0 0 0,-1 0 0,1 1 0,0-1 0,0 0 0,0 1-1,0-1 1,0 0 0,0 1 0,0-1 0,1 0 0,-1 1-1,0-1 1,1 0 0,-1 0 0,1 1 0,0-1 0,-1 0-1,2 1 1,-1 2 22,0 1-1,-1-1 1,1 0-1,-1 1 1,0-1-1,0 0 1,0 6-1,-1-3 56,1-5 115,-2-2-42,-9 0 69,8 0-118,3 0-138,0 0-90,0 0 68,0 0 118,0 0 0,0 0-26,0 0-1,0 0 16,-3 0-5,-30 0-21,-147 0 362,161 0-365,-22 3 0,-16 8-13,-20-8-102,-2 0 43,11 8 112,0-6-10,-12 6-70,-4-6 21,-12 6 134,-2-5-54,-162 24-96,109-14 99,106-13-74,-59 8-25,67-9-34,-35 4-70,-29 16 51,37-16 153,32-4-29,-16 3 10,-84 4-1,-15-1-90,15 0 21,-832-8 0,939-1 16,-47-6 1,35 1 8,-3 2-3,-67-11-1,68 6-11,-70-12-79,41 16 43,-110-22-70,127 21 26,1-5 172,-62-5-166,93 14 40,-27 1 0,-1-2 77,4-8-32,8 10-60,24 1 18,0 0 0,0 0 0,-17-4 1,9-1 20,9 3 8,-1 0 0,1 0 0,-19-1 0,13 4-26,8-1 7,0 0-1,0 0 1,0-1-1,-10-1 1,3-4 6,12 4 2,-1 1 0,1 0 0,0 0 0,0 0 0,-1 0 0,1 1 0,0-1 0,-8 1 0,-100 0-173,110 0 175,0 0 0,1 0 1,-1 0-1,1 0 0,-1 1 1,1-1-1,-1 0 0,1 0 1,-1 0-1,1-1 0,-1 1 1,1 0-1,-1 0 0,1 0 0,-1 0 1,1 0-1,-1-1 0,1 1 1,-1 0-1,1 0 0,-1-1 1,1 1-1,-1 0 0,1-1 0,0 1 1,-1 0-1,1-1 0,-1 1 1,1-1-1,0 1 0,0-1 1,-1 1-1,1-1 0,0 1 1,0-1-1,0 1 0,-1-1 0,1 1 1,0-1-1,0 1 0,0-1 1,0 1-1,0-1 0,0 1 1,0-2-1,0 2 2,0 0-1,0 0 1,0 0 0,0 0 0,0 0-1,0 0 1,0 0 0,0-1 0,0 1-1,0 0 1,0 0 0,0 0 0,0 0-1,0 0 1,0 0 0,0 0 0,0 0-1,0 0 1,0 0 0,0-1 0,0 1-1,0 0 1,0 0 0,0 0 0,0 0-1,0 0 1,0 0 0,0 0 0,0 0-1,0 0 1,0 0 0,0 0 0,-1 0-1,1 0 1,0-1 0,0 1 0,0 0-1,0 0 1,0 0 0,0 0 0,0 0-1,0 0 1,0 0 0,0 0 0,-1 0-1,1 0 1,0 0 0,0 0 0,0 0-1,0 0 1,0 0 0,0 0 0,0 0-1,0 0 1,0 0 0,-1 0 0,-31 0 868,21 0-917,8 0-27,3 0 49,0 0 68,0 0 38,0 0 139,0 0-22,0 0 102,-3 0-113,-2 1-92,4-2 27,1 1-111,1 0 0,0 0-1,-1-1 1,1 1 0,-1 0-1,1-1 1,-1 1-1,0-1 1,1 1 0,-1 0-1,1-1 1,-1 1-1,0-1 1,1 1 0,-1-1-1,0 1 1,1-1 0,-1 1-1,0-1 1,0 0-1,0 1 1,1-1 0,-1 1-1,0-1 1,0 1 0,0-2-1,0-1 71,0 0-43,0 3-34,0-1-1,0 1 1,0-1-1,0 0 0,0 1 1,-1-1-1,1 1 0,0-1 1,0 0-1,0 1 1,-1-1-1,1 1 0,0-1 1,-1 1-1,1-1 1,0 1-1,-1-1 0,1 1 1,-1 0-1,1-1 0,-1 1 1,1-1-1,-2 0 1,2 1 1,-1 0 0,1-1 0,-1 1 0,0-1 0,1 1 0,-1-1 0,1 1 0,-1-1 1,1 0-1,-1 1 0,1-1 0,0 0 0,-1 1 0,1-1 0,0 0 0,-1 0 1,1 1-1,0-1 0,0 0 0,0 0 0,0 1 0,0-1 0,0 0 0,0-1 0,1-31 235,-1 18-177,1 1-1,-2-1 1,-3-25 0,1 26-35,-1-3 0,1 1-1,1-1 1,0-17-1,2-158-143,1 173-474,1 0 1,4-21-1,-3 23-519,-1-1-1,1-19 0,-4 26 32,2 0 0,1-13 0,0 18 650,0 0 0,0 1 0,0-1 1,4-7-1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3232,'0'-33'1739,"0"33"-1731,0 0 1,0 0 0,0 0 0,0 0-1,0 0 1,0-1 0,0 1 0,0 0 0,0 0-1,0 0 1,0 0 0,0 0 0,0 0 0,0 0-1,0 0 1,0 0 0,0-1 0,0 1 0,0 0-1,0 0 1,0 0 0,0 0 0,0 0 0,0 0-1,0 0 1,0 0 0,0 0 0,1 0 0,-1-1-1,0 1 1,0 0 0,0 0 0,0 0 0,0 0-1,0 0 1,0 0 0,0 0 0,0 0 0,0 0-1,0 0 1,1 0 0,-1 0 0,0 0 0,0 0-1,0 0 1,0 0 0,0 0 0,0 0-1,0 0 1,0 0 0,1 0 0,-1 0 0,0 0-1,0 0 1,0 0 0,0 0 0,1 0 11,-1 0 0,1 0 0,0 0 0,-1 0-1,1 0 1,0 0 0,-1 0 0,1 0 0,-1 0 0,1 0 0,0-1 0,-1 1 0,1 0 0,-1 0 0,1-1 0,-1 1 0,1-1-1,0 0 50,0 0-1,-1 0 1,1 0-1,-1 0 1,0 0-1,1-1 1,-1 1-1,0 0 1,0 0-1,0 0 1,0-1-1,0 1 1,0-2-1,0 3-34,0-1-1,0 0 0,0 0 1,1 1-1,-1-1 0,0 0 1,0 0-1,0 1 1,1-1-1,-1 0 0,0 1 1,1-1-1,-1 0 1,1 1-1,-1-1 0,1 1 1,-1-1-1,1 1 0,-1-1 1,1 1-1,0-1 1,0 0-1,0 1-9,-1 0 0,1-1 0,0 1 0,-1-1 1,1 1-1,-1-1 0,1 1 0,-1-1 0,1 0 0,-1 1 0,0-1 0,1 1 1,-1-1-1,0 0 0,1 1 0,-1-1 0,0 0 0,0 0 0,1 1 0,-1-1 1,0 0-1,0-1 0,0 2-21,0 0 1,0 0-1,0 0 1,0 0-1,0 0 1,0 0-1,0 0 0,0 0 1,0 0-1,0-1 1,0 1-1,0 0 1,0 0-1,0 0 1,0 0-1,0 0 1,0 0-1,0 0 1,0 0-1,0 0 0,0-1 1,0 1-1,0 0 1,0 0-1,0 0 1,0 0-1,0 0 1,0 0-1,0 0 1,0 0-1,1 0 1,-1 0-1,0 0 0,0 0 1,0-1-1,0 1 1,0 0-1,0 0 1,0 0-1,0 0 1,0 0-1,0 0 1,1 0-1,-1 0 1,0 0-1,0 0 0,0 0 1,0 0-1,0 0 1,0 0-1,0 0 1,0 0-1,0 0 1,1 0-1,-1 0 1,0 0-1,12 0 93,-12 0-93,0 0 0,1 0 0,-1 1 0,0-1 0,0 0 0,1 0 0,-1 0 0,0 0 1,0 0-1,1 0 0,-1 0 0,0 0 0,0 0 0,0 1 0,1-1 0,-1 0 0,0 0 0,0 0 0,0 0 0,1 1 0,-1-1 0,0 0 0,0 0 0,0 0 0,0 1 0,0-1 0,0 0 0,1 0 0,-1 1 1,0-1-1,0 0 0,0 0 0,0 1 0,0-1 0,4 8 106,-1 1-1,0-1 1,0 0 0,2 13 0,45 149 291,-15-33-162,-16-56-119,35 95 468,-51-169-511,1 0 1,-1 0 0,6 6 0,5 9 421,-12-15-332,-2-6-154,1-1 0,-1 1 1,0-1-1,0 1 1,0-1-1,0 0 0,0 1 1,0-1-1,0 1 1,1-1-1,-1 1 0,0-1 1,0 0-1,1 1 1,-1-1-1,0 0 0,0 1 1,1-1-1,-1 0 1,1 1-1,-1-1 0,0 0 1,1 1-1,-1-1 1,0 0-1,1 0 0,-1 0 1,1 0-1,-1 1 1,1-1-1,-1 0 1,1 0-1,-1 0 0,0 0 1,1 0-1,-1 0 1,1 0-1,-1 0 0,1 0 1,-1 0-1,1 0 1,-1 0-1,1-1 0,-1 1 1,0 0-1,1 0 1,-1 0-1,1-1 0,-1 1 1,0 0-1,1-1 1,4-2 39,0-1-1,0 0 1,-1 0 0,0 0 0,0 0 0,0-1 0,0 0 0,-1 0 0,0 0 0,5-10 0,0 2-15,25-40 168,56-67 0,-8 27-170,83-101-166,-157 184 155,0 0 0,0-1 0,9-22 1,-13 25-4,1 0 0,0 0 0,1 1 1,-1-1-1,2 1 0,8-11 1,-7 11-53,-2 2-559,0 0 1,0 0-1,9-6 0,-12 11 471,-1-1-1,1 1 1,-1-1 0,1 1-1,-1 0 1,1 0-1,0-1 1,-1 1-1,3 0 1,-4 0 119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2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3808,'0'47'1712,"-1"-31"-1614,0-5 79,1 1 1,0-1-1,0 0 1,1 0-1,3 13 0,-2-17-62,1 7 126,0-1 1,0 0 0,-1 1-1,0 14 1,-4-1 214,-6 39-1,5-42-105,-2 35 0,5-51-224,0 0 0,0 0 0,-1 0 0,0 0 0,0-1 0,-1 1 0,0 0 0,0-1 0,-1 1 0,-3 7 0,-2 2 204,5-10-224,0-1 0,0 1 0,-1-1 0,0 0 0,0 1 0,-9 8 0,8-10-60,0-1-1,-1 0 1,0-1-1,0 1 1,0-1-1,0 0 0,0-1 1,-10 3-1,-56 13 223,72-18-267,-4 0-2,0 1 1,0-1 0,0 0 0,-1 0 0,1-1-1,0 1 1,0-1 0,0 0 0,0 0 0,0 0-1,0 0 1,0-1 0,0 0 0,1 0 0,-1 0-1,0 0 1,-5-5 0,-3-1-34,4 4-154,1-1 0,-1 0 0,1-1 0,-8-8 0,11 10-30,2 1 0,-1-1 0,0 0 0,1 0 0,0 0 1,-1 0-1,2 0 0,-3-6 0,2 3-63,1 0 0,0 0 0,0 0 1,0 0-1,1-11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6048,'-18'0'2240,"18"0"-1728,-18 18-160,18-18 192,-18 18-384,18-18-640,0 0 256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5568,'-15'-15'1786,"12"12"-1071,3 3-128,0 0 762,0 0-442,3 3-251,-2-2-632,0 0 12,0 1 0,1-1-1,-1 0 1,1 0 0,-1 0 0,1 0 0,-1 0 0,1 0 0,-1 0-1,1 0 1,0-1 0,0 1 0,-1-1 0,1 1 0,0-1 0,0 0-1,-1 0 1,1 0 0,3 0 0,6 1 66,-1 0 1,1 1 0,10 2-1,15 3 128,7-3 66,67-4 1,-54-1-122,-26 1-46,-11-1-28,-1 1 0,25 4 0,-16 2 44,-15-3 75,-1-1 0,1 0-1,16 0 1,-17-3-36,-22 5-581,7-2 9,0 0 1,0 0-1,0 0 1,0-1 0,0 1-1,-1-1 1,1 0-1,0 0 1,-1-1 0,-7 1-1,-24-1-1926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4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1056,'66'0'485,"-49"-1"-456,3 1 107,1 0 0,31 4 1,-37 0-50,24 4 151,68-2 477,18 6-246,78-9-224,0 0-37,56 9 331,21-6-166,5 7-154,71 3-102,-13-10-149,-12 6-10,-3-6-17,-148 0 47,212 3 658,401-9 256,-435 0 362,-358 0-1262,0 0 0,0 0 1,0 0-1,0 0 0,1 0 1,-1 0-1,0 0 0,0 0 1,0 0-1,0 0 0,0 0 1,0 0-1,0 0 1,0 0-1,0 0 0,1 0 1,-1 0-1,0 0 0,0 0 1,0 0-1,0 0 0,0 0 1,0 0-1,0 0 0,0 0 1,0 0-1,0 0 0,1 0 1,-1 1-1,0-1 0,0 0 1,0 0-1,0 0 0,0 0 1,0 0-1,0 0 0,0 0 1,0 0-1,0 0 0,0 0 1,0 1-1,0-1 0,0 0 1,0 0-1,0 0 0,0 0 1,0 0-1,0 0 0,0 0 1,0 0-1,0 0 0,0 1 1,0-1-1,0 0 0,0 0 1,0 0-1,0 1 2,0-1 0,0 1 0,0-1 0,0 1 0,0-1-1,0 1 1,0 0 0,0-1 0,0 1 0,0-1 0,-1 1 0,1-1 0,0 1 0,0-1 0,-1 1-1,1-1 1,-1 2 0,-13 4 51,10-5-47,-29 11-312,-2-6-1189,27-4 1123,0 1 1,-12 7-1,20-10 370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39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1152,'149'0'363,"-134"0"-289,27 3 1,83 9 80,-9-6 191,7 6-42,80-9 206,2 0-209,78 9-2,490-8-209,-463-5 1,2036 1 2149,-1854-3-2144,-27-9-75,-36 6 59,-35-6 187,-40 9-113,-354 3-154,591-18-37,-356 3 106,-41 9 22,-96-1 5,39-1 96,-128 9-210,0-1-1,-1-1 1,1 0 0,0 0-1,-1 0 1,1-1 0,-1 0-1,13-6 1,-15 5-3230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0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1984,'0'1'27,"1"-1"-1,-1 1 1,0-1-1,0 1 1,0-1 0,0 1-1,0-1 1,0 1 0,0-1-1,0 1 1,0-1-1,0 1 1,0-1 0,0 0-1,0 1 1,-1-1 0,1 1-1,0-1 1,0 1 0,0-1-1,-1 0 1,1 1-1,0-1 1,-1 1 0,1-1-1,0 0 1,-1 1 0,-8-7 338,6 2-324,0 1 642,3 3-251,0 0-256,0 0-59,0 0 198,0 0-17,0 0 182,0 0-69,0 0 250,0 0-202,0 0-113,3 0-154,230 0 480,-200 2-619,38 6 0,-35-3 7,36 1 137,2 6-80,-2-9-59,20 0-20,-51 2-32,94 5 26,77-10 218,-200 0-253,-1 0-1,16-3 1,-10-1 15,5-1 18,-19 5-25,0 1 0,-1-1 0,1 1 0,0-1 0,-1 1 0,5 2-1,-3-2 26,-1 0-1,0 0 1,1 0-1,-1 0 1,1-1-1,6 1 0,26-1 302,-39 3-235,-9 9 53,9-9-90,0 0-123,-10 17-9,11-16 65,-1 1 1,1 0 0,-1-1-1,-1 0 1,-5 8 0,-20 16-59,-64 69 137,-30 43-28,97-107-61,-34 54 0,38-52 41,-34 40 0,6-19 169,8-5-37,-3-12-16,34-27-105,10-10-27,-1 0-1,0 0 0,1 0 1,-1 0-1,0 0 0,0-1 1,-4 3-1,2-2 3,0-1 0,0 0 0,0 0 0,1 0 0,-6 0 0,-5 1 17,-2 3 0,4-3 20,-5-12 10,7 4-38,4 2-15,0 1 0,0-1 1,1-1-1,-1 1 1,1-1-1,0 0 0,0 0 1,-7-10-1,-4-21 16,9 18-6,-93-173 129,80 156-108,11 17-21,-23-36 11,-58-59-8,81 100-27,-53-82-127,56 85 98,-15-27-139,14 11 67,5 13 54,-4-5-39,5 14 80,-1 0 0,1 1 1,0-1-1,0 0 0,1 0 0,-1 1 1,1-1-1,-1 0 0,1 0 0,0 0 1,1 0-1,0-4 0,1 1-29,1-1 0,7-12-1,8-16-59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48 2560,'0'0'832,"0"-3"-517,0-27 1743,0 30-2051,1 0-1,-1 0 0,0 0 1,0 0-1,0 0 0,0 0 1,0 0-1,0 0 0,0-1 1,0 1-1,0 0 1,0 0-1,0 0 0,0 0 1,0 0-1,0 0 0,0 0 1,0 0-1,0 0 0,0-1 1,-1 1-1,1 0 0,0 0 1,0 0-1,0 0 1,0 0-1,0 0 0,0 0 1,0 0-1,0 0 0,0 0 1,0 0-1,0-1 0,0 1 1,0 0-1,-1 0 1,1 0-1,0 0 0,0 0 1,0 0-1,0 0 0,0 0 1,0 0-1,0 0 0,0 0 1,0 0-1,-1 0 1,1 0-1,0 0 0,0 0 1,0 0-1,0 0 0,0 0 1,0 0-1,0 0 0,-1 0 1,-6 1 225,3-1-166,-1 0-1,0 1 1,1-2 0,-1 1-1,0 0 1,1-1 0,-7-2-1,6 0-42,4 3-18,0-1 0,0 0-1,0 1 1,-1-1 0,1 1 0,0-1-1,0 1 1,0-1 0,-1 1 0,1 0-1,-2-1 1,-15 6 28,15-4-14,-1 1 0,0-1 1,1 0-1,-1 0 0,1-1 0,-1 1 1,-7-1-1,0 0 19,7-1-15,0 1 1,0 0-1,0 0 1,0 0 0,0 0-1,-1 1 1,1 0 0,-5 1-1,-3 3 20,8-3-34,1 0-1,-1-1 0,1 0 0,-1 0 1,0 0-1,1 0 0,-1-1 1,-6 1-1,8-1-18,0 0 1,0 1-1,0-1 1,0 0-1,1 1 1,-1-1-1,0 1 1,0 0-1,0-1 1,1 1-1,-1 0 1,0 0 0,1 0-1,-1 0 1,1 1-1,-1-1 1,-1 2-1,0 0-113,3 0 11,0-2 116,0 0-1,1 0 1,-1 0-1,0 0 1,1 0-1,-1-1 1,0 1-1,1 0 1,-1 0-1,1 0 1,-1-1-1,1 1 0,0 0 1,-1-1-1,1 1 1,0 0-1,-1-1 1,1 1-1,0-1 1,0 1-1,25 13 18,-21-12-48,0 1 0,0 0 0,0-1-1,0 2 1,5 3 0,-7-4 44,1-1-1,-1 1 0,1-1 1,0 1-1,0-1 1,0 0-1,6 1 1,-6-1-15,-1-1 0,1 1 0,0 0 1,-1 0-1,1 0 0,-1 0 0,4 4 0,17 23-34,-6-16 1,-16-12 27,0 0 0,0 0 0,1 0 0,-1 1 0,0-1 0,0 1 0,0 0 0,-1-1 0,1 1 0,0 0 1,-1 0-1,1 0 0,-1 0 0,3 5 0,2 23 89,6-6 54,-11-20-86,0 1 0,0 0 1,-1-1-1,0 1 1,1 0-1,-1 0 0,-1 0 1,1-1-1,-2 6 0,-11 39 752,10-39-602,2-9-164,1 1 0,0 0 0,-1-1 0,0 1 0,1 0 0,-1-1 0,0 1 0,0 0 0,0-1 0,0 1 0,0-1 0,0 0 0,0 1 0,-1-1 0,1 0 0,0 0 0,-1 0 0,-2 2 0,-4 2 87,-1-1 0,0 0 0,0 0 0,0-1 0,0 0 0,0-1 0,-16 3 0,2-11 1,11 3-78,-3 0-5,12 2-41,0 1 0,1 0 0,-1-1 0,0 0 0,1 0 1,-1 0-1,1 0 0,0 0 0,-1 0 0,1 0 0,0-1 1,0 1-1,-1-1 0,-1-2 0,-32-32-62,18 18 17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1664,'0'0'17,"2"-29"814,-2 27-793,0 1 1,1 0 0,-1-1 0,1 1-1,-1 0 1,1 0 0,0 0 0,-1 0-1,1 0 1,0-1 0,0 1 0,-1 0-1,1 1 1,0-1 0,0 0 0,0 0-1,0 0 1,3-1 0,10-4 425,-9-1-153,-4 6-296,-1 1 1,0-1 0,1 1-1,-1-1 1,0 1-1,1 0 1,-1-1 0,0 1-1,1-1 1,-1 1 0,1 0-1,-1-1 1,0 1-1,1 0 1,-1-1 0,1 1-1,-1 0 1,1 0-1,0 0 1,-1-1 0,1 1-1,-1 0 1,1 0 0,-1 0-1,1 0 1,-1 0-1,1 0 1,0 0 0,-1 0-1,1 0 1,0 0 0,12 0 268,-8 0-212,0 0 1,0 0 0,0 0-1,0 1 1,8 1 0,29 16 444,-38-16-496,-1-1 0,1 0 1,0 1-1,0 0 0,-1 0 1,1 0-1,-1 0 0,0 1 1,0 0-1,0-1 0,0 1 1,0 0-1,3 5 0,-4-6 6,2 4 41,0-1 0,0 1-1,-1 0 1,0 0-1,0 0 1,0 0-1,-1 0 1,0 1-1,0-1 1,0 1-1,0 11 1,-2-12-21,0 1 0,-1 0 0,0-1 0,0 1 0,0-1 0,-1 1 0,0-1 0,-1 0 0,1 1 0,-1-1 0,0 0 0,-1-1 0,1 1 0,-1-1 0,-5 6 0,-41 28 246,-1 11 171,49-47-437,4-3 5,0 0-22,-1 0 1,1 0-1,-1-1 1,1 1-1,-1 0 1,0-1-1,1 0 1,-1 1-1,1-1 0,1-1 1,18-7 71,27 3 67,-21 1-97,-9 2 36,-1 0-1,28 0 1,-33 3-45,0-1-1,15-1 1,14-10 69,-34 10-164,1 1 1,-1 1-1,0-1 1,9 1-1,8 1-1274,-6-1 329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1728,'0'0'560,"-3"3"-331,-11 9 22,8-9-64,5-3-143,0 0 0,1 1 0,-1-1 0,0 0 0,1 1 0,-1-1 0,0 1 0,1-1 0,-1 1 0,0-1 0,1 1 0,-1-1-1,1 1 1,-1 0 0,1-1 0,-1 1 0,1 0 0,0-1 0,-1 1 0,1 0 0,-1 1 0,-1 3 77,-13 17 447,13-20-520,0 1-1,1-1 1,-1 1-1,0 0 1,1 0-1,-1 0 1,1 0-1,0 0 0,0 0 1,0 0-1,0 0 1,1 0-1,-1 0 1,1 0-1,0 7 1,-1-1 81,1 1 1,1 0-1,-1-1 1,2 1-1,-1-1 1,1 1 0,1-1-1,0 0 1,4 10-1,-4-13-70,26 48 397,-25-48-390,0 0-1,1 0 0,-1 0 0,1-1 0,0 0 0,7 5 0,24 14 207,-26-16-210,1 0 1,0-1-1,0 0 0,1-1 0,23 9 0,-26-12-30,0 0 0,0 0 0,0-1 0,1 0 0,-1 0 0,1-1 0,0-1 0,-1 0 0,17-1 0,11-4 2,0 0 67,0-1 0,49-14-1,-11-9 32,26-8-29,-46 22-65,45-16 259,-87 27-244,-1-2-1,0 0 1,0 0 0,0-1-1,16-13 1,0-9 58,-11 10-52,-1 3 22,-11 13-280,-1 0-1,0-1 1,0 0-1,0 0 1,-1 0-1,0-1 1,1 1-1,-1-1 1,-1 0-1,1 0 1,-1 0-1,0 0 0,0 0 1,2-10-1,-2 1-701,-1-26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3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1056,'14'0'357,"-12"0"-229,-2-2 32,0-6 226,0 16-62,0-8-317,0 0-1,0 0 1,0 0 0,0 0 0,0 0 0,0 0 0,0 0 0,0 0 0,0 0 0,0 0 0,0 1 0,0-1 0,0 0 0,0 0-1,0 0 1,0 0 0,0 0 0,0 0 0,0 0 0,0 0 0,0 0 0,0 0 0,0 1 0,0-1 0,0 0 0,0 0 0,1 0-1,-1 0 1,0 0 0,0 0 0,0 0 0,0 0 0,0 0 0,0 0 0,0 0 0,0 0 0,0 0 0,0 0 0,0 0 0,0 0-1,1 0 1,-1 0 0,0 0 0,0 0 0,0 1 0,0-1 0,0 0 0,0 0 0,0-1 0,0 1 0,0 0 0,1 0 0,-1 0-1,0 0 1,0 0 0,0 0 0,1 0 14,-1 0-1,1 0 1,-1 0-1,1 0 1,0 0-1,-1 0 1,1 0 0,-1-1-1,1 1 1,-1 0-1,1 0 1,0-1-1,-1 1 1,1 0-1,-1-1 1,0 1-1,1 0 1,-1-1-1,1 1 1,-1-1 0,1 1-1,-1-1 1,0 1-1,1-1 1,-1 0 129,1 0 0,-1 1-1,1-1 1,-1 1 0,1-1 0,-1 1 0,1-1 0,-1 1 0,1-1 0,0 1 0,-1-1 0,1 1 0,0 0-1,-1-1 1,1 1 0,0 0 0,0-1 0,-1 1 0,1 0 0,0 0 0,0 0 0,-1 0 0,1 0 0,1 0-1,-2 3 1,0-3-140,0 1 0,0-1 0,0 1 0,0-1 0,0 1 0,0-1 1,0 1-1,0-1 0,1 1 0,-1-1 0,0 0 0,0 1 0,0-1 0,1 1 0,-1-1 0,0 1 1,0-1-1,1 0 0,-1 1 0,0-1 0,1 1 0,-1-1 0,1 0 0,-1 0 0,0 1 1,1-1-1,-1 0 0,1 0 0,0 1 0,16 0 561,-12-1-523,-2 0 118,0 3 138,7 8-75,-9-11-218,-1 1 1,1-1-1,-1 1 0,1-1 1,0 0-1,-1 0 0,1 1 0,-1-1 1,1 0-1,-1 0 0,1 1 1,0-1-1,-1 0 0,1 0 0,0 0 1,-1 0-1,1 0 0,-1 0 1,1 0-1,0 0 0,-1 0 0,1 0 1,0-1-1,-1 1 0,2 0 1,-2 0 9,202 0 741,-198 0-746,0 0 0,0-1 0,0 1 0,7-2 0,8-6 203,1 13-96,-3-9-133,-14 2 6,0 1 0,0 0 0,0 0 0,0 1-1,1-1 1,-1 1 0,4-1 0,206 1 591,-211 0-575,0 0-1,0 0 1,-1-1 0,1 1 0,0-1 0,0 1 0,-1-1 0,1 0-1,2-1 1,9-3 190,-1 7-63,-12-1-135,1-1 1,0 0-1,-1 0 1,1 1-1,-1-1 1,1 0-1,0 0 0,-1 0 1,1 0-1,-1 0 1,1 0-1,0 0 1,-1 0-1,1 0 1,0-1-1,-1 1 1,1 0-1,-1 0 0,1 0 1,-1-1-1,1 1 1,0 0-1,-1-1 1,1 1-1,-1 0 1,1-1-1,-1 1 1,0-1-1,1 1 1,0-1-1,-1 0 0,1 1-1,-1-1 1,1 1-1,0 0 1,-1-1 0,1 1-1,0 0 1,-1-1 0,1 1-1,0 0 1,-1 0-1,1 0 1,0 0 0,-1-1-1,1 1 1,0 0-1,-1 0 1,1 0 0,0 1-1,0-1 1,-1 0 0,1 0-1,0 0 1,2 1 10,92-1 1352,-89-3-1297,-5 2-57,0 0-2,0 0 0,0 0 1,1 0-1,-1 0 0,0 0 1,1 0-1,-1 0 1,0 0-1,1 1 0,-1-1 1,1 0-1,-1 1 0,1-1 1,0 1-1,-1 0 0,1 0 1,-1-1-1,1 1 0,3 0 1,25 0 495,-30-2-314,0-6 247,0 16-734,0-8 254,0 0-1,0 0 1,0 0-1,0 0 1,0 0 0,0 0-1,0 0 1,0 1-1,0-1 1,0 0-1,0 0 1,0 0-1,0 0 1,0 0 0,0 0-1,0 0 1,0 0-1,0 0 1,0 0-1,0 1 1,0-1-1,0 0 1,0 0-1,0 0 1,0 0 0,0 0-1,0 0 1,0 0-1,0 0 1,0 0-1,0 0 1,0 0-1,0 0 1,0 0 0,1 0-1,-1 1 1,0-1-1,0 0 1,0 0-1,0 0 1,0 0-1,0 0 1,0 0-1,0 0 1,0 0 0,0 0-1,1 0 1,-1 0-1,0 0 1,0 0-1,0 0 1,0 0-1,0 0 1,0 0 0,0 0-1,1-1 1,12 1-1751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2304,'-15'30'752,"9"-10"-453,1 9 65,1 0 0,-1 42 1,4-44 168,-7 41 0,2-20-42,2 72 344,2-32-241,-15 33-26,4-24-288,9-47-180,-13 115 312,-37 67 180,39-175-426,9-9-204,-5-22-543,9-21 490,2 0 1,-1 0-1,1 0 0,0 8 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48 3328,'0'-15'1061,"0"15"-1053,0 0-1,0 0 1,0 0-1,0 0 1,0 0-1,0 0 1,0 0-1,0 0 1,0 0-1,0-1 1,0 1-1,0 0 1,0 0-1,0 0 0,0 0 1,0 0-1,0 0 1,0 0-1,0 0 1,0 0-1,0-1 1,0 1-1,0 0 1,0 0-1,0 0 1,0 0-1,1 0 1,-1 0-1,0 0 1,0 0-1,0 0 1,0 0-1,0 0 1,0 0-1,0-1 1,0 1-1,0 0 1,0 0-1,0 0 1,1 0-1,-1 0 1,0 0-1,0 0 1,0 0-1,0 0 1,0 0-1,0 0 0,0 0 1,0 0-1,1 0 1,-1 0-1,0 0 1,0 0-1,0 0 1,0 0-1,0 0 1,12 0 333,-9 0 422,-3 0-219,0 0-27,0-3-170,0-5 22,0 16-146,0-5-122,0-6-42,0 3-54,0-1 0,0 1-1,0-1 1,0 0 0,0 1 0,0-1 0,-1 1 0,1-1 0,0 0 0,0 1 0,-1-1 0,1 1 0,0-1-1,-1 1 1,1-1 0,0 1 0,-1-1 0,1 1 0,-1 0 0,1-1 0,-1 1 0,1-1 0,-1 1-1,1 0 1,-1 0 0,1-1 0,-1 1 0,0 0 0,1 0 0,-1 0 0,-1-1 0,-25 0 109,23 1-103,-1 0-1,1 0 1,0-1 0,-7 0 0,1-4-3,9 5-7,0-1 0,0 1 0,0-1 0,-1 0-1,1 1 1,0 0 0,-1-1 0,1 1-1,-2 0 1,-30 9 4,27-8-20,0 0-1,1-1 0,-1 1 0,-11-1 1,0 0-8,-13 0 2,30-1 17,-1 1 0,0 0 1,1 0-1,-1 0 0,0 0 0,0 0 1,1 0-1,-1 0 0,0 0 0,1 0 1,-1 0-1,0 1 0,0-1 0,1 0 1,-1 0-1,0 1 0,1-1 0,-1 0 1,1 1-1,-1-1 0,0 1 0,7 7-31,-2-5 51,1 0 32,-3-2-124,0-1 134,1 0 1,-1 0 0,1 0 0,-1 0 0,1 0 0,-1-1 0,0 1 0,1 0 0,3-3-1,-2-4 5,-5 14 2,1-4-27,0-3-60,0 0-186,0 0 59,0 0 48,0 0 15,0 0 81,0 0 144,0 0-54,0 0-122,0 0-22,0 3 27,0-2 32,0 0-1,0 0 1,0 0 0,0-1-1,0 1 1,1 0 0,-1 0-1,0-1 1,0 1 0,0 0-1,1 0 1,-1-1-1,0 1 1,1 0 0,11 5 21,-11-5-15,-1 0 1,0-1-1,1 1 1,-1 0-1,0 0 0,1-1 1,-1 1-1,0 0 1,0 0-1,0-1 0,0 1 1,0 0-1,0 0 1,0 0-1,0-1-5,0 0-1,0 1 1,0-1 0,0 0-1,0 0 1,0 0 0,0 0-1,0 0 1,0 0 0,0 0-1,0 0 1,0 0 0,0 1-1,0-1 1,0 0 0,0 0-1,0 0 1,0 0 0,0 0-1,0 0 1,0 0-1,0 0 1,0 0 0,0 1-1,0-1 1,0 0 0,0 0-1,0 0 1,1 0 0,-1 0-1,0 0 1,0 0 0,0 0-1,0 0 1,0 0 0,0 0-1,0 0 1,0 0 0,0 0-1,0 0 1,1 0 0,-1 0-1,0 0 1,0 1 0,0-1-1,0 0 1,0 0 0,0 0-1,0 0 1,0-1-1,1 1 1,-1 0 0,0 0-1,0 0 1,0 0 0,0 0-1,2 1-15,0-1 1,0 0-1,0 1 0,0-1 0,0 1 0,0 0 0,0 0 0,0 0 0,0 0 0,-1 0 0,1 0 0,0 0 0,-1 1 0,3 1 0,2 0-97,-5-3 69,2 0 60,-1 0-1,1-1 1,-1 1 0,1 1-1,-1-1 1,1 0-1,-1 1 1,0-1 0,5 2-1,-2 6 45,-5-8-59,0 1 1,1-1-1,-1 1 0,0-1 1,0 0-1,1 1 0,-1-1 1,0 1-1,1-1 0,-1 0 1,0 1-1,1-1 0,-1 0 1,1 0-1,-1 1 0,0-1 1,1 0-1,-1 0 0,1 1 1,-1-1-1,1 0 0,-1 0 1,1 0-1,-1 0 0,0 0 1,1 0-1,-1 0 0,1 0 1,-1 0-1,2 0 0,1 0-39,0 0 26,-1 0 22,0 1 0,0-1-1,0 1 1,0-1 0,0 1-1,0 0 1,-1 0 0,1 0-1,0 0 1,0 0 0,-1 0-1,1 0 1,0 0 0,1 3-1,0 2 28,-3 9-12,0-14-25,0 1-1,0 0 1,0-1 0,1 1-1,-1 0 1,0-1-1,1 1 1,-1-1-1,1 3 1,11 11 20,-9-9 75,-2 7 85,-2 13 58,1-26-234,0 1 0,-1-1 1,1 1-1,0-1 0,0 1 0,0 0 0,-1-1 1,1 1-1,0-1 0,-1 1 0,1-1 1,0 1-1,-1-1 0,1 0 0,-1 1 0,1-1 1,-1 1-1,1-1 0,-1 0 0,1 1 0,-1-1 1,1 0-1,-1 0 0,1 1 0,-1-1 1,1 0-1,-1 0 0,1 0 0,-1 0 0,0 0 1,1 0-1,-2 0 0,-4 3 80,6-2-81,-2 0 4,1 1-1,0-1 1,-1 0-1,1 0 1,0 0 0,-1 0-1,0 0 1,1 0-1,-1 0 1,1-1-1,-1 1 1,0 0-1,0-1 1,1 0-1,-1 1 1,0-1-1,0 0 1,0 0 0,-2 0-1,-157 0 276,156 0-299,1-1 0,-1 1 0,1-1 0,-1 0 0,1 0 0,-1-1 0,1 1 0,0-1 0,-7-4 0,3 3-169,8 3 152,-1 0-1,1-1 1,-1 1-1,1 0 1,-1 0-1,1 0 0,-1-1 1,1 1-1,-1 0 1,1 0-1,0-1 1,-1 1-1,1 0 1,-1-1-1,1 1 1,0-1-1,-1 1 0,1 0 1,0-1-1,-1 1 1,1-1-1,0 1 1,0-1-1,0 1 1,-1-1-1,1 1 1,0-1-1,0 1 1,0-1-1,0 1 0,0-1 1,0 1-1,0-1 1,0 0-1,0 0 1,3-5-3444,12-9 970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19 1824,'0'0'587,"0"-3"-353,0-9 44,0 9 564,-3 3-266,-1 0-425,0-1-45,1 1-1,0 0 1,0 1 0,0-1 0,0 0 0,0 1 0,-4 1 0,2 1-26,0 1 1,0-1 0,0 1 0,0 1 0,1-1 0,-7 8 0,-3 3 104,-6 6 135,1 1 0,-29 42 0,4-4 80,36-49-338,-28 37 219,-39 69 0,45-56-195,3 0-1,3 2 0,-17 68 1,35-108-28,1 0 1,1 0 0,1 1-1,2-1 1,0 1 0,3 30-1,-1-43-11,1 1 0,0-1 0,1 0 1,1 0-1,-1 0 0,2-1 0,-1 1 0,1-1 0,1 0 0,10 13 0,19 31 113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1728,'15'0'560,"-15"0"-556,0 0 0,0 0 0,0 0 0,0 0 0,0 0 0,0 0 0,0 0 0,0 0 0,0 0 0,1 0 0,-1 0 0,0 0 0,0 0 0,0 0 0,0 0 0,0 0 0,0 0 0,0 0 0,0 0 0,0 0 0,1 0 0,-1 0 0,0 0 0,0-1 1,0 1-1,0 0 0,0 0 0,0 0 0,0 0 0,0 0 0,0 0 0,0 0 0,0 0 0,0 0 0,1 0 0,-1 0 0,0 0 0,0-1 0,0 1 0,0 0 0,0 0 0,0 0 0,0 0 0,0 0 0,0 0 0,0 0 0,0 0 0,0-1 0,0 1 0,0 0 0,0 0 0,0 0 0,0 0 0,0 0 0,0 0 0,0 0 0,-1-13 220,1 25 640,-1-6-675,1-1-1,1 1 1,-1-1-1,1 1 0,1 5 1,1-7-135,-1 0 0,0 0 1,-1 0-1,1 0 0,-1 0 1,0 1-1,0-1 0,0 0 1,0 1-1,-1 7 0,0 224 1583,1-232-1583,-2 0-1,1 1 0,0-1 1,-3 8-1,-9 12 400,12-20-264,-1 0 0,0 0 0,1 0 0,0 7-1,-1-34-158,0 5 26,1 1 1,0-1 0,4-25-1,2 26-59,1 1 0,0 0 0,1 0 0,15-24-1,-20 37 22,-1 0 0,1 0 0,0 0 0,0 0-1,0 0 1,0 1 0,1-1 0,-1 1 0,1 0-1,3-2 1,6-3 122,6-8 103,-16 13-192,-1 0 0,1 0 0,0 0 0,0 0 0,0 0 0,0 1 0,0-1 0,0 1 0,0 0 0,0 0 0,0 0 0,1 0 0,-1 1 0,0-1 0,0 1 0,7 0 0,92 0 530,-99 0-545,1 0 0,0-1 1,0 1-1,-1-1 0,1 0 0,-1 0 0,7-3 1,8 0 212,-16 4-241,0 0-1,0 1 1,0-1 0,0 1 0,0-1 0,0 1 0,-1 0 0,4 1 0,11 4-773,-16-6 745,0 0-1,0 0 1,1 0-1,-1 0 1,0 0-1,0 0 1,0 0-1,0 0 1,0 0-1,0 0 1,0 0-1,0 0 1,0 0-1,1 0 1,-1 0-1,0 0 1,0 0 0,0 0-1,0 0 1,0 0-1,0 0 1,0 0-1,0 0 1,0 0-1,1 0 1,-1 0-1,0 0 1,0 0-1,0-1 1,0 1-1,0 0 1,0 0-1,0 0 1,0 0-1,0 0 1,0 0-1,0 0 1,0 0-1,0 0 1,0 0-1,0-1 1,0 1-1,0 0 1,0 0-1,0 0 1,0 0-1,0 0 1,0 0-1,0 0 1,0 0-1,0 0 1,0-1-1,0 1 1,0 0-1,0 0 1,0 0-1,0-12-2960,0 9 864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4736,'0'-18'1760,"0"18"-1376,18-18-96,0 18 736,-1 0-608,1 0 192,18 0-352,18 0 32,-18 18-160,17-18 64,1 0-96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 1472,'0'0'475,"0"0"-283,0-3 64,1-4 345,-2 9-160,0-2-399,1 1 0,-1 0 1,1 0-1,-1-1 0,0 1 1,0-1-1,1 1 0,-1-1 1,0 1-1,0-1 0,0 1 1,0-1-1,0 0 0,0 1 1,1-1-1,-1 0 0,0 0 1,0 0-1,0 0 1,0 0-1,0 0 0,-2 0 1,3 0-32,-1 0 0,1 0 0,-1 0 1,1 0-1,-1 0 0,1 0 1,0 0-1,-1 0 0,1 0 1,-1 0-1,1 1 0,-1-1 1,1 0-1,-1 0 0,1 0 0,0 1 1,-1-1-1,1 0 0,-1 0 1,1 1-1,0-1 0,-1 0 1,1 1-1,0-1 0,-1 1 1,1-1-1,0 0 0,0 1 0,-1-1 1,1 1-1,-6 7 87,-5-2-8,5 9-42,-6 3 6,6-3 26,-2-10 59,8-5-131,-1 0 0,1 1 1,-1-1-1,1 0 0,-1 0 0,1 1 0,-1-1 0,1 1 0,0-1 0,-1 0 1,1 1-1,0-1 0,-1 1 0,1-1 0,0 1 0,-1-1 0,1 1 1,0-1-1,0 1 0,0-1 0,0 1 0,-1 0 0,1-1 0,0 1 1,0-1-1,0 1 0,0-1 0,0 1 0,0-1 0,0 1 0,1 1 0,-1-1 4,0 0 0,0 1-1,0-1 1,0 0-1,0 0 1,0 1-1,0-1 1,1 0-1,-1 1 1,0-1 0,1 0-1,-1 0 1,1 1-1,0-1 1,-1 0-1,1 0 1,0 0-1,0 0 1,0 0-1,-1 0 1,1 0 0,0 0-1,0 0 1,1-1-1,-1 1 1,0 0-1,0-1 1,0 1-1,0-1 1,1 1-1,-1-1 1,2 1 0,9 4-10,-11-4-1,1 1-1,-1-1 1,1 0-1,-1 1 1,0-1-1,1 0 1,-1 1-1,0-1 1,0 1-1,0 0 1,0-1-1,0 1 1,0 3-1,0-3 7,0 0 0,0 0 0,-1-1-1,1 1 1,0 0 0,0-1 0,0 1-1,1-1 1,-1 1 0,0-1 0,1 1-1,-1-1 1,3 2 0,4 1 68,-7-4-67,-1 0-1,1 0 0,-1 0 0,1 0 1,-1 1-1,1-1 0,0 0 0,-1 1 1,0-1-1,1 0 0,-1 1 1,1-1-1,-1 0 0,1 1 0,-1-1 1,0 1-1,1-1 0,-1 1 1,0-1-1,1 1 0,-1-1 0,0 1 1,0-1-1,0 1 0,1-1 0,-1 1 1,0 0-1,0-1 0,0 1 1,0-1-1,0 1 0,0-1 0,0 1 1,0 0-1,0-1 0,0 1 1,-1 0-1,1 14 366,0-15-368,0 0 0,0 0 1,0 0-1,0 0 0,0 0 0,0 0 0,0 1 0,0-1 0,1 0 1,-1 0-1,0 0 0,0 0 0,-1 0 0,1 0 0,0 0 0,0 0 1,0 1-1,0-1 0,0 0 0,0 0 0,0 0 0,0 0 0,0 0 1,0 0-1,0 0 0,0 0 0,0 0 0,0 0 0,0 0 1,0 1-1,0-1 0,0 0 0,0 0 0,-1 0 0,1 0 0,0 0 1,0 0-1,0 0 0,0 0 0,0 0 0,0 0 0,0 0 0,0 0 1,0 0-1,-1 0 0,1 0 0,0 0 0,0 0 0,0 0 0,0 0 1,0 0-1,0 0 0,0 0 0,0 0 0,0 0 0,-1 0 0,-142 0 1819,140 0-1843,1 0 0,-1 0 0,0 0 0,1 0 0,-1-1 0,0 1 0,1-1 0,-1 1 0,0-1 0,1 0-1,-1 0 1,1 0 0,-1-1 0,1 1 0,0 0 0,0-1 0,-1 0 0,-2-2 0,-9-11-1112,11 12 294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1664,'30'-15'528,"-30"15"-523,0 0-1,1-1 1,-1 1-1,0 0 1,0 0 0,1 0-1,-1 0 1,0 0-1,1-1 1,-1 1 0,0 0-1,1 0 1,-1 0-1,0 0 1,1 0 0,-1 0-1,0 0 1,1 0-1,-1 0 1,0 0 0,0 0-1,1 0 1,-1 0-1,0 1 1,1-1 0,-1 0-1,0 0 1,1 0 0,-1 0-1,0 0 1,0 1-1,1-1 1,-1 0 0,0 0-1,0 0 1,1 1-1,-1-1 1,0 0 0,0 1-1,0-1 1,0 0-1,1 0 1,-1 1 0,30 26 208,2-3 368,-5 11-58,18 19 336,-13 0-347,-22-36-352,-9-16-140,24 44 693,35 85-1,-49-101-507,49 148 884,-51-150-923,-2 1-1,-2 0 1,0 0 0,0 35-1,-6-43-8,-4 22 0,2-14-17,1-7-46,1-8-24,-1-1 0,1 0-1,-5 14 1,0-12 17,0 0 0,-1 0 0,0-1 0,-2 0 0,1 0 0,-2 0 0,1-2-1,-2 1 1,-21 19 0,-48 28 79,5 2-86,45-42-123,-1-1 0,-48 22 0,46-25-367,30-15 359,0 1 0,0 0 0,0 0 0,0 0 0,1 1 0,-4 2 0,6-5 51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4043 162 2720,'-15'15'891,"9"-12"-545,-54-3 657,-30 7-587,22 0-288,-48-1 16,-6 9-59,-218 3 48,122-15-58,146 1-57,-82 1-9,-214-25-58,238 10 114,-50-3 207,-418-24 741,514 34-880,-86-3 22,-25-16-148,152 17-19,-321-31-106,304 33 112,-148-15-142,115 3 52,22 9-38,35-1 54,25 5 2,1 0-1,-1 0 0,-11 0 1,5 2-88,17 0 164,-1 0 0,1 0-1,0 0 1,0 0-1,0 0 1,0 0-1,0 0 1,0 0 0,0 0-1,0 0 1,-1 0-1,1 0 1,0 0-1,0 0 1,0 0 0,0 0-1,0 0 1,0 0-1,0 0 1,0 0-1,0 0 1,-1 0 0,1 0-1,0 1 1,0-1-1,0 0 1,0 0-1,0 0 1,0 0-1,0 0 1,0 0 0,0 0-1,0 0 1,0 0-1,0 0 1,0 0-1,0 0 1,-1 1 0,1-1-1,0 0 1,0 0-1,0 0 1,0 0-1,0 0 1,0 0 0,0 0-1,0 0 1,0 0-1,0 1 1,0-1-1,0 0 1,0 0 0,0 0-1,0 0 1,0 0-1,1 0 1,-1 1-1,-1-1-1,1 1 1,0-1 0,0 1 0,0-1 0,0 1-1,1-1 1,-1 1 0,0-1 0,0 1-1,0-1 1,0 1 0,0-1 0,1 0 0,-1 1-1,0-1 1,0 1 0,1-1 0,-1 0 0,0 1-1,1-1 1,-1 0 0,0 1 0,1-1 0,-1 0-1,0 1 1,1-1 0,-1 0 0,1 0-1,0 1 1,7 4-41,-3 3-11,-5-8 45,0 1-1,0-1 1,1 1 0,-1-1-1,0 1 1,1-1 0,-1 1 0,0-1-1,1 0 1,-1 1 0,1-1-1,-1 0 1,1 1 0,-1-1 0,1 0-1,-1 1 1,1-1 0,-1 0-1,1 0 1,-1 0 0,1 0 0,-1 1-1,1-1 1,-1 0 0,1 0 0,0 0-1,-1 0 1,1 0 0,-1 0-1,1 0 1,0-1 0,5 0-59,-4 2 29,26 14-81,-13-12 68,-12-3 42,-3 0 102,0 0-54,0 0-149,0 0 38,3 0 127,5 0 2,-16 0 23,5 0-30,3 0-85,-3 0-22,1 0 46,0 0 0,1 1 0,-1-1-1,0 1 1,0-1 0,1 1-1,-1 0 1,0-1 0,0 1 0,1 0-1,-2 1 1,1 0 29,0-1-1,0 0 1,0 0-1,0 0 1,0 0-1,0-1 1,0 1-1,-1 0 1,1-1-1,0 0 1,-4 1-1,3-1-16,0 0 0,-1 0 0,1 1 0,0-1 0,-1 1 1,1 0-1,0 0 0,0 0 0,0 1 0,0-1 0,0 1 0,0-1 0,0 1 0,0 0 0,0 0 0,-2 3 0,-14 9-52,-11 4-38,26-15 47,-1 0 0,1 0 0,0 0-1,-7 8 1,10-9 40,0-1-1,0 1 1,0 0-1,0 0 1,0-1-1,0 1 1,0 0-1,1 0 1,-1 0 0,0 0-1,1 0 1,0 0-1,-1 0 1,1 2-1,1-2 4,-1-1 0,0 1-1,1-1 1,-1 0 0,1 1-1,-1-1 1,1 0 0,0 1-1,-1-1 1,1 0 0,0 0-1,0 0 1,0 0 0,0 0-1,0 0 1,0 0 0,0 0-1,0 0 1,1 0 0,-1 0-1,0-1 1,0 1 0,1-1-1,-1 1 1,3 0 0,2 1 14,0 0 1,-1-1 0,1 0 0,0 0-1,11 0 1,12 0 48,-17 0-42,1-1 1,-1 0 0,0-1 0,17-3 0,7-8 128,-21 9-98,-12 3-26,-1-1 0,1 1 0,0-1 0,-1 1 0,1-1 0,-1 0 0,1 0 0,-1 0 0,0-1 0,1 1 0,-1 0 0,0-1 0,0 0 0,3-2 0,5-5 84,-8 7-66,0 1 0,0-1 0,0 1 1,-1-1-1,1 0 0,0 0 0,-1 0 0,1 0 0,-1 0 0,0 0 0,0 0 0,0-1 0,0 1 0,0 0 0,0-1 0,0 1 0,-1 0 1,1-1-1,-1 1 0,0-4 0,1 3 20,-1 0 0,0 1-1,0-1 1,-1 0 0,1 0 0,-1 1 0,1-1 0,-1 0 0,0 1 0,0-1-1,0 1 1,0-1 0,0 1 0,0 0 0,-1-1 0,1 1 0,-1 0 0,-3-3-1,-81-81 1106,86 85-1176,-1 1-1,1 0 1,0-1 0,-1 1-1,1-1 1,0 1-1,0 0 1,-1-1-1,1 1 1,0-1-1,0 1 1,0 0-1,0-1 1,0 1-1,-1-1 1,1 1-1,0-1 1,0 1 0,0-1-1,0 1 1,0 0-1,0-1 1,0 1-1,1-1 1,-1 1-1,0-1 1,0 1-1,0-1 1,0 1-1,0 0 1,1-1 0,-1 1-1,0-1 1,0 1-1,1 0 1,-1-1-1,0 1 1,1 0-1,-1-1 1,0 1-1,1 0 1,-1 0-1,1-1 1,-1 1 0,1 0-1,3-1-15,-1 0 1,1 0-1,-1 1 1,1 0-1,-1-1 0,6 2 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1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16 1312,'-15'-15'597,"30"30"-234,-15-9-70,0 36 611,2-7 124,-7 64 0,-27 58-133,13-67-595,7-23-127,5-25 91,-2 1 0,-20 55 0,27-91-230,-3 8 69,-1 0 1,-1-1 0,0 0 0,-1 0-1,-10 15 1,-33 39 365,50-66-468,0-1-1,0 1 1,0-1-1,-1 1 1,1-1-1,0 1 1,-1-1-1,1 0 1,-1 0-1,1 0 1,-1 0-1,0 0 1,1 0-1,-3 1 1,3-2-32,1 0 1,0 0-1,-1 0 1,1 0-1,-1 0 1,1 0 0,0 0-1,-1 0 1,1 0-1,0 0 1,-1 0-1,1 0 1,-1-1-1,1 1 1,0 0-1,-1 0 1,1 0 0,0 0-1,-1-1 1,1 1-1,0 0 1,-1 0-1,1-1 1,-1 0-114,1 0 0,-1 1 0,1-1-1,0 0 1,-1 0 0,1 0 0,0 0 0,0 1 0,-1-1 0,1 0 0,0 0-1,0 0 1,0-2 0,0-15-1509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2080,'15'0'667,"-15"0"-663,0 0 1,0 0-1,0 0 1,0 0-1,1 0 1,-1 0-1,0 0 1,0 0-1,0 0 0,0 0 1,0 0-1,0 0 1,0 0-1,0 0 1,0 0-1,1 0 1,-1 0-1,0 0 1,0 0-1,0 0 1,0 0-1,0 0 1,0 0-1,0 0 1,0 0-1,0 0 1,0 0-1,1 0 1,-1 1-1,0-1 1,0 0-1,0 0 1,0 0-1,0 0 1,0 0-1,0 0 1,0 0-1,0 0 1,0 0-1,0 0 1,0 1-1,0-1 1,0 0-1,0 0 1,0 0-1,0 0 1,0 0-1,0 0 1,0 0-1,0 0 1,0 0-1,0 1 1,0-1-1,0 0 1,0 0-1,0 0 1,0 93 2128,-1-74-1711,-8 35 1,4-26-106,-2 16 35,-7 37 208,12-73-519,-9 38 267,-9 61-1,14-20-120,-5-13-91,6-36-69,4-17-2,-2 0-1,-9 36 1,7-43-24,2-7 79,1 0 0,0 0 0,0 0 0,0 1 0,1-1 0,0 14-1,1-17-48,0-1-20,0-1-1,0 1 1,0-1-1,0 1 1,0-1-1,-1 1 1,1-1-1,-1 1 1,1-1-1,-1 0 1,0 1-1,0-1 0,0 0 1,-1 0-1,1 1 1,0-1-1,-1 0 1,1 0-1,-1 0 1,0-1-1,-2 3 1,-8 8-1163,9-9 304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1410 1312,'0'-49'1600,"0"47"-1530,0 1 0,0-1 0,0 0 0,1 1 0,-1-1 0,0 0 0,1 1 0,0-1 0,-1 1 0,1-1 0,0 1 0,1-2 0,4-11 460,0-18 14,-1 13-337,1 1 1,1 0-1,11-20 0,6-14-114,-16 27-47,6-27 0,-11 37-18,1-1-1,1 1 0,0 0 0,1 0 1,1 0-1,12-19 0,112-212 363,-117 219-337,-5 8 85,17-25 1,-12 25-56,-7 12-43,-2-1 0,10-16 0,4-22 36,-15 32-55,2 0 0,-1 1 0,16-25 0,15-17 85,62-87 310,-96 138-403,0 2-1,0-1 0,0 1 0,0-1 0,0 1-1,0 0 1,1 0 0,-1 0 0,0 0-1,1 1 1,0-1 0,-1 0 0,1 1 0,0 0-1,0 0 1,0 0 0,5-1 0,3-3 30,-8 3-16,1 1 0,-1 0 0,0 0 0,1 0 0,-1 0 0,1 0 0,4 0 0,-2 4 54,-5-1-75,1 0 0,-1 0 0,1 0 0,-1 0 0,0 0-1,0 0 1,0 0 0,0 1 0,-1-1 0,1 0 0,0 1-1,-1-1 1,1 4 0,-1 36 104,0-23-40,-1 7-52,-6 36 0,1-19-83,3 54-7,0-13 71,-10 17 23,-1 13-10,9 12-6,-1-57-38,-2 81-24,8 237 275,0-362-200,1 0-1,2-1 1,0 1-1,1-1 1,2 0 0,10 29-1,-3-7 26,-12-41-26,0-1 0,0 1 0,0-1 0,1 0 0,3 8 0,-4-11-10,0 0 0,0 1-1,0-1 1,0 0-1,0 0 1,0 0-1,1 0 1,-1 0 0,0 0-1,1 0 1,-1-1-1,1 1 1,-1 0 0,1-1-1,1 1 1,-2 0 3,0-1 1,0 0 0,0 1 0,0-1-1,0 0 1,0 0 0,0 0 0,0 0-1,0 0 1,0 0 0,0 0 0,0 0-1,0 0 1,0 0 0,0 0 0,0-1-1,0 1 1,0 0 0,2-2 0,-1 1 11,0-2 1,1 1 0,-1 0 0,0 0 0,3-6 0,1 1 20,21-27 138,-10 19-119,10-11-2,-1-13-12,-14 18-32,1 1-2,18-31 36,7-39 100,-22 57-103,12-27 2,18-96-44,-24 75-10,7-18 41,38-144 13,-39 116-55,15-60-95,-26 132 60,3 0 1,38-75-1,-45 107 41,16-23 0,-8 14 0,-17 24-8,1 1 1,-1-1 0,1 1-1,1 0 1,0 1 0,0 0-1,0 0 1,0 0 0,1 0-1,0 1 1,0 0 0,1 1-1,-1-1 1,1 2 0,15-7-1,-21 10 21,1-1 0,-1 0 0,0 1-1,1-1 1,-1 1 0,1 0-1,-1 0 1,1 0 0,-1 0 0,1 0-1,-1 1 1,1-1 0,-1 1-1,1 0 1,-1-1 0,0 1 0,1 0-1,-1 1 1,0-1 0,0 0-1,0 0 1,0 1 0,0-1 0,0 1-1,3 3 1,-4-3-11,0 0-1,-1 0 1,1 0-1,0 0 1,-1 0-1,1 0 1,0 4-1,1 4 3,2 5 1,-1 1 1,0-1-1,-1 1 0,-1 20 1,-1 30 87,-16 117 0,-6-25-41,-8 55 24,3-79-44,5-3-21,6-49 5,-14 82 53,24-123-49,-7 43-57,-1 97 1,13-142 32,1-15 8,4 44 1,6-30 43,-7-25-31,-4-12-11,1 1 0,0-1 0,0 1 0,1-1 1,-1 1-1,0-1 0,0 0 0,1 1 0,-1-1 0,1 1 0,-1-1 0,1 0 0,0 0 0,-1 1 0,1-1 1,0 0-1,0 0 0,0 0 0,0 0 0,0 0 0,0 0 0,0 0 0,0 0 0,0 0 0,1 0 1,1 0-1,-1 0-1,-1-1 1,0 1-1,1-1 0,-1 0 1,0 0-1,1 0 1,-1 0-1,0 0 0,1 0 1,-1 0-1,0 0 1,1-1-1,-1 1 1,0 0-1,1-1 0,-1 1 1,0-1-1,0 0 1,1 1-1,1-2 1,1-2 19,0 0-1,0 0 1,0 0 0,3-4 0,6-7 46,4 0-14,12-14 3,-14 9-41,-2-1 0,-1 0 0,0-1 0,10-27 0,-11 24-7,16-34 21,42-95 9,-45 95-60,47-131-66,-4-59-98,-33 113 194,25-39-45,-39 118-20,19-52-16,8 14 37,-15 37-11,-16 29-18,2 1 0,1 1 0,23-27 0,-22 31 108,-11 10-73,2 1 0,0 1 0,0 0 0,1 0 0,0 1 0,1 1 0,22-13 0,-33 22 29,-1-1 1,1 0-1,-1 1 0,1 0 1,-1-1-1,1 1 0,-1 0 1,1 0-1,-1 0 0,1 0 1,0 0-1,-1 0 0,1 0 1,-1 0-1,1 1 0,-1-1 1,1 1-1,-1-1 0,1 1 1,-1-1-1,1 1 0,-1 0 1,0 0-1,0 0 0,1 0 1,-1 0-1,0 0 0,0 0 1,0 0-1,0 0 0,2 3 1,6 17-88,0 1 1,8 30-1,-11-28 128,-1 0 1,-2 0-1,0 0 1,-2 0-1,-2 40 1,1-13 40,0 0 29,-3 114 145,-8-39-243,7-60-24,-11 124-10,3-114 18,-6 64 0,14-84 18,-11 101 198,5-95-123,0-9-214,-3 94 0,12-97 19,-1-27 59,2 0-1,1 0 0,4 22 0,-3-37 36,0-1 0,0 0 1,1 0-1,5 8 0,2 7 41,-9-19-22,-1 0 1,1 0-1,0-1 0,0 1 0,1 0 0,-1 0 0,1-1 1,-1 1-1,1-1 0,2 4 0,-3-6 0,-1 1 0,1-1-1,-1 0 1,1 1 0,-1-1 0,1 0 0,-1 0 0,1 1-1,0-1 1,-1 0 0,1 0 0,-1 0 0,1 1 0,0-1-1,-1 0 1,1 0 0,0 0 0,-1 0 0,1 0 0,0 0-1,-1 0 1,1-1 0,-1 1 0,1 0 0,0-1 0,0 1 11,-1 0-16,0 0 0,0 0 0,1 0 0,-1 0 0,0 0 0,0 0 0,0 0 0,1 0-1,-1 0 1,0 0 0,0 0 0,1 0 0,-1-1 0,0 1 0,0 0 0,0 0 0,0 0 0,1 0 0,-1 0 0,0-1 0,0 1 0,0 0 0,0 0 0,0 0 0,1-1-1,-1 1 1,0 0 0,0 0 0,0 0 0,0-1 0,0 1 0,0 0 0,0 0 0,0-1 0,17-25 334,-9 17-272,-2-1 0,7-11 0,-7 7-76,-1 0 0,7-29 0,3-14 16,34-112 189,35-114-270,-59 202 72,-20 66 5,75-215 29,68-120-156,-118 281 85,4 2-1,2 1 0,47-62 1,-42 67-5,-28 36 24,-8 17 26,-1-1-1,1 1 1,1 0 0,-1 0 0,11-10-1,27-34-5,-7 8-66,-33 42 56,1-3-4,1 0-1,0 1 1,0 0 0,6-4-1,-8 6 28,0 1 0,-1 0-1,1 0 1,0 0 0,0 1-1,0-1 1,0 1 0,0 0 0,0 0-1,4 0 1,-6 0-8,0 0-1,1 0 1,-1 1 0,0-1 0,0 1-1,0-1 1,1 1 0,-1-1-1,0 1 1,0 0 0,0 0 0,0-1-1,0 1 1,0 0 0,0 0 0,0 0-1,0 0 1,-1 0 0,1 0-1,0 0 1,-1 0 0,1 1 0,-1-1-1,1 0 1,-1 0 0,1 2-1,1 3 0,-1-1-1,1 1 1,-1 0-1,0-1 1,-1 12-1,1 7 1,-4 67 28,1-76-8,-10 150 190,13-116-203,-5 104-62,-7-30-72,6 8 47,-6 0 43,6 0 48,0-65 29,-4 130 86,9-133-90,-3 120 78,-2-121-73,-3 73 63,8 48 115,0-183-224,0 8-20,-1 1 1,-1 15-1,-6 0-12,8-21 35,1 0 1,-1 0-1,1 0 0,0-1 1,0 1-1,0 0 0,2 2 1,-3-4 6,1-1 0,-1 1 0,1-1 0,-1 1 0,0 0 0,1 0 0,-1-1 0,0 1 0,0 0 0,1-1 0,-1 1 0,0 0 0,0 0 0,0-1 0,0 1 0,0 0 0,0 0 1,0-1-1,0 1 0,0 0 0,-1 1 0,1 0 19,0 1 35,1-4-62,0 0 1,0 1-1,0-1 0,0 0 0,0 0 0,-1 0 1,1 0-1,0 0 0,0 0 0,0 0 0,-1 0 1,1-1-1,-1 1 0,1 0 0,-1 0 0,1-2 1,7-27-3,17-6 0,0-18 21,-6 11 24,41-95 75,38-88-34,14-34 84,-14-2-143,-47 121-294,43-188 1,-71 212 264,7-27-18,-23 116-3,2 0 0,23-51 0,-29 73-20,-1 0 0,0-1 0,2-8 0,-3 11 18,0 0 1,0 0-1,0 0 0,0 1 0,1-1 0,-1 0 1,1 1-1,0-1 0,0 1 0,0-1 0,4-3 1,1-1-33,12-11-190,-18 19 238,0-1 0,0 1-1,0-1 1,-1 1 0,1-1-1,0 1 1,0 0 0,0-1-1,0 1 1,0 0-1,-1 0 1,1 0 0,0-1-1,0 1 1,0 0 0,0 0-1,0 0 1,0 1-1,0-1 1,0 0 0,0 0-1,0 0 1,1 1 0,17 10 35,-5-8-3,-12-2-2,1-1 1,-1 1 0,0-1-1,1 1 1,-1 0 0,0 0-1,0 0 1,1 0-1,-1 0 1,0 1 0,0-1-1,0 1 1,2 1 0,0 2-17,1-1 0,-1 1 1,0-1-1,0 1 0,-1 0 1,1 1-1,-1-1 0,0 1 1,-1-1-1,1 1 0,-1 0 1,0 0-1,1 8 0,3 38 17,0-11-58,-2-1 0,-2 1 0,-4 67 0,-1-71 38,-7 122 76,1 22 160,1-10-194,8 149-70,0-269 26,3 108 0,8-63 0,-8-64 1,-1-2-45,12 58 1,0-25 54,-12-47 39,-2-10-19,1-1-1,0 0 1,0 1-1,2 5 1,0-4 0,1-1 1,-1 0 0,9 10-1,10 17 56,-21-30-71,0 0 1,1-1-1,-1 1 0,1-1 1,-1 0-1,1 1 1,0-1-1,0 0 0,0 0 1,0 0-1,4 2 0,-4-3 22,0 0 0,0 0-1,0-1 1,1 1 0,-1-1 0,0 1-1,1-1 1,-1 0 0,0 0-1,0 0 1,1 0 0,-1 0-1,0-1 1,1 1 0,-1-1-1,0 1 1,4-3 0,-1 1 15,0 0 0,0 0 0,0-1 1,0 0-1,-1 0 0,1-1 1,-1 1-1,0-1 0,7-7 0,2-5 36,15-23-1,-26 36-77,5-9 7,-1 0 1,0 0-1,0 0 1,-2-1-1,1 0 1,2-16-1,6-16 18,25-53 17,-19 24 5,-13 50-41,21-77 20,-5-11-26,6-6 10,-7-5-15,7 17-6,-4-36-2,6-25-82,-28 159 83,15-61-134,44-113-1,-44 147 52,2 1 0,1 1-1,2 0 1,31-34 0,-46 57 33,-2 4 3,0 0-1,0 0 0,8-7 1,-7 9 19,0 0 1,0 0 0,1 1-1,10-4 1,18-10 10,-32 15 12,1 0 0,0 0 0,0 0 0,0 0 0,0 1 0,0-1 0,0 1 0,0 0 0,1 0 0,-1 1 0,0-1 0,1 1 0,-1 0 0,8 1 0,3-1 0,-13 0 6,-1 0 1,0 0 0,1 0 0,-1 1 0,0-1 0,1 0 0,-1 1 0,0-1 0,1 1 0,-1-1 0,0 1 0,0-1-1,1 1 1,-1 0 0,0 0 0,0 0 0,0 0 0,0 0 0,0 0 0,0 0 0,0 1 0,2 2 9,0 1 0,-1-1 0,0 1 1,2 7-1,4 10 36,-4-13-52,0 1 0,-2-1 0,1 1 0,-1 0 0,0 0 0,-1 1 0,0-1 0,-1 0 0,-2 19 0,2 0-3,8 75 37,-3-60-35,1 37-84,5 7 43,-8 95 158,-1-14 4,2-110-74,3 27 65,-7 116 1,-4-144 21,-5 111 146,9-120-363,-3 85-220,-3-91 274,3-18 41,-2 38-1,5 131 668,0-192-437,3-4-187,-2 0-69,7-8-291,-1-16 122,23-166 836,39-155-689,-7 74 48,-26 148 43,8 18-37,-6 1-102,-8 45 40,-14 29 33,33-72-14,-2 14 27,-9-3 5,22-19-51,-36 70 42,21-50-1,-44 89-4,1-1 0,-1 0 0,1 1 0,0 0-1,1-1 1,-1 1 0,1 0 0,-1 0 0,1 0 0,0 0-1,0 1 1,0-1 0,5-2 0,19-17-241,-26 21 246,1-1-1,-1 1 1,0 0 0,1 0-1,-1-1 1,1 1 0,-1 0 0,1 0-1,-1 1 1,1-1 0,0 0-1,-1 1 1,1-1 0,0 1-1,0-1 1,0 1 0,-1 0 0,1-1-1,0 1 1,0 0 0,0 0-1,0 1 1,-1-1 0,1 0-1,0 1 1,0-1 0,0 1 0,-1-1-1,1 1 1,0 0 0,-1 0-1,1 0 1,-1 0 0,1 0-1,-1 0 1,1 0 0,-1 0 0,3 3-1,-3-2 10,1-1-1,0 1 0,-1 0 1,1 0-1,-1 0 0,1 0 1,-1 0-1,0 0 0,0 1 1,0-1-1,0 0 0,0 1 1,-1-1-1,1 0 0,0 5 1,45 152 0,-37-127-8,-1 0-31,5 35 0,-8-25 13,-4-22 37,2 0-1,0 0 1,7 22-1,39 79-14,-5-12-13,-38-91 44,-2-4 29,10 22 0,3-8 75,0-2 1,26 31 0,6 10 406,-19-32 38,-30-34-570,0-1 1,0 1-1,0-1 1,1 0-1,-1 1 1,0-1-1,0 1 1,0-1-1,0 1 1,1-1-1,-1 0 1,0 1-1,1-1 1,-1 0-1,0 1 0,0-1 1,1 0-1,-1 1 1,1-1-1,-1 0 1,0 1-1,1-1 1,-1 0-1,1 0 1,-1 0-1,0 0 1,1 1-1,-1-1 1,1 0-1,6-12-132,-1-2-321,5-3-1489,-10 16 1795,-1 0-1,0-1 0,1 1 1,-1-1-1,0 1 0,1-1 1,-1 1-1,0-1 1,0-1-1,0 3 140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4160,'0'-18'1536,"0"18"-1216,36 18-64,0-18 640,-18 0-544,35 18 352,-17-18-416,18 0 128,-1 0-256,1 0-416,0 0 128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3328,'0'15'1061,"2"-13"-783,5-1-129,32-1 134,-37 0-234,1 0 1,-1 0 0,0 0 0,0 1 0,0-1-1,1 0 1,-1 1 0,0 0 0,0 0 0,0-1-1,3 3 1,-4-2-29,0-1-1,0 1 1,0-1-1,1 1 0,-1-1 1,0 1-1,0-1 1,1 0-1,-1 0 0,0 1 1,2-1-1,5-2 78,0 1 0,1-1 0,-1-1-1,11-4 1,15-5 80,-1 6-50,-12-6 26,-15 9-125,-6 3-24,1 0 1,0 0 0,-1-1-1,1 1 1,0-1-1,0 1 1,-1 0 0,1-1-1,-1 1 1,1-1-1,0 1 1,-1-1 0,1 0-1,-1 1 1,1-1-1,-1 0 1,0 1 0,1-1-1,-1 0 1,0 1 0,1-2-1,2-4 19,9-9 51,-9 12 5,-6 0-16,-2-1-14,3 1-24,-1 0 0,1 0 0,-1 1 0,0-1-1,0 1 1,0 0 0,0-1 0,-6-1 0,3 2 61,0 1 0,0 0 0,0 1 1,-1-1-1,1 1 0,0 0 0,0 1 1,0 0-1,0 0 0,0 0 0,0 1 0,0-1 1,-11 6-1,10-4-32,1 0 0,-1 1 0,1-1 0,0 1 1,0 0-1,0 1 0,1 0 0,-1 0 0,1 0 0,0 0 0,-7 11 0,5-2-41,0 1-1,2-1 0,-6 21 0,2-9 14,7-18-7,0 0 0,0 0-1,1 0 1,0 0 0,1 0-1,-1 0 1,1 0 0,1 1-1,0-1 1,0 0 0,1 0-1,-1-1 1,2 1-1,-1 0 1,1 0 0,0-1-1,1 0 1,5 9 0,21 23 140,-27-35-148,0 1 13,1 0-1,-1 0 1,1-1-1,0 0 1,0 0 0,0 0-1,1 0 1,-1 0-1,1-1 1,9 5-1,-8-5-51,0 0-1,0-1 0,0 1 0,1-1 1,-1-1-1,1 1 0,0-1 0,-1 0 1,1-1-1,0 0 0,-1 0 1,1 0-1,0-1 0,9-1 0,23-10-724,-23 9 533,-11 3 145,1-1-1,-1 0 1,10-3-1,-10 1 33,0 1 0,-1-1-1,1 0 1,-1 0 0,5-5 0,1 0-14,30-20-72,-26 19 96,0-1 0,19-17 0,9-21-11,3 9 80,-27 16-15,-9 10-22,-9 13 0,4-7-7,1 1 0,0 1 1,0-1-1,0 1 0,0 0 1,1 0-1,9-6 0,-14 10 11,-1 1-1,1 0 0,-1-1 0,0 1 0,1 0 0,-1 0 0,1 0 0,-1-1 0,0 1 0,1 0 0,-1 0 1,1 0-1,-1 0 0,1 0 0,-1 0 0,1 0 0,-1 0 0,1 0 0,-1 0 0,1 0 0,-1 0 0,0 0 1,1 0-1,-1 1 0,1-1 0,-1 0 0,1 0 0,-1 0 0,0 1 0,1-1 0,-1 0 0,1 0 1,-1 1-1,0-1 0,1 0 0,-1 1 0,0-1 0,0 1 0,1-1 0,-1 0 0,0 1 0,0-1 0,0 1 1,1-1-1,-1 0 0,0 2 0,0 0 36,1 1 0,-1-1 0,0 0 0,0 1 1,0-1-1,0 1 0,-1-1 0,1 1 0,-1-1 0,-1 3 0,-9 20 161,7-18-170,1 0 1,0 1-1,0-1 1,-2 11-1,-1 30 40,-1-20-28,5-21-27,0-1 0,0 1 0,1 0 0,0 9 0,1 35 950,0-60-827,-1-2-38,1-1 0,4-22 0,1 16-56,-3 10-53,0 1 0,0-1-1,-1 1 1,0-1 0,1-7 0,-2 2-27,1 0-1,0 0 1,1 0-1,1 0 1,7-24-1,-6 26 6,1 1 0,0-1-1,0 1 1,1 0 0,0 0-1,0 1 1,10-10 0,-15 17 25,7-9-26,-4 6-4,-1 1-1,1-1 1,0 1 0,0 0 0,0 0 0,1 0-1,-1 0 1,1 1 0,10-6 0,68-26-204,-74 31 183,0 1 0,-1 0 0,1 0 0,0 1 0,1 1 0,-1-1 0,0 1 0,0 1 0,17 1 0,-25-1 51,0 0 11,1 0 0,0 0 0,0 0 0,0 1 0,0-1 0,0 1-1,-1-1 1,1 1 0,0 0 0,0 0 0,-1 0 0,1 0 0,1 1 0,6 4 102,0-3-27,-2 2 2,-5 10 145,-2-13-195,1 0 0,-1 0 0,1 0-1,-1 0 1,1 0 0,0-1 0,2 4 0,2 10 86,-9-2-49,3-11-62,0-1-1,0 1 0,0 0 1,0 0-1,0 0 0,1 0 1,-1 1-1,1-1 0,0 0 1,-1 4-1,1 116 95,0-119-92,0 0-1,0 0 0,0-1 1,0 1-1,0 0 0,0 0 0,1-1 1,0 1-1,-1 0 0,1 0 1,0-1-1,0 1 0,1-1 0,-1 1 1,0-1-1,1 0 0,2 4 1,-1-3 337,-3-3-58,3-3 32,-1 1-304,-1 1 0,0-1 0,0 0 1,1 0-1,-1 0 0,0 0 0,-1 1 0,1-1 0,0-1 0,0 1 0,-1 0 0,1-3 0,1-32-27,-2 33 11,0-70-16,0 69 2,0 1 0,0-1 0,1 1 0,1-8 0,10-12-71,-6-3-134,-6 26 207,1 1 1,-1-1-1,1 0 0,-1 0 0,1 1 0,-1-1 0,1 0 1,0 1-1,-1-1 0,1 1 0,0-1 0,1 0 0,-2 1 5,0-1 0,1 1-1,-1 0 1,1 0 0,-1-1 0,0 1-1,1 0 1,-1-1 0,0 1 0,1 0-1,-1-1 1,0 1 0,0-1 0,1 1-1,-1 0 1,0-1 0,0 1 0,0-1-1,1 1 1,-1-1 0,0 1 0,0-1-1,0 1 1,0 0 0,0-1 0,0 1-1,0-2 1,3-4-148,9-5-95,-12 10 247,0 1 0,0 0 1,0 0-1,0 0 0,0 0 0,0 0 1,0 0-1,0-1 0,0 1 1,0 0-1,0 0 0,1 0 0,-1 0 1,0 0-1,0 0 0,0 0 1,0 0-1,0 0 0,0 0 0,1-1 1,-1 1-1,0 0 0,0 0 1,0 0-1,0 0 0,0 0 0,0 0 1,1 0-1,-1 0 0,0 0 1,0 0-1,0 0 0,0 0 0,0 0 1,1 0-1,-1 0 0,0 0 1,0 1-1,0-1 0,0 0 0,0 0 1,0 0-1,0 0 0,1 0 1,-1 0-1,0 0 0,0 0 0,0 0 1,0 0-1,0 1 0,0-1 1,0 0-1,0 0 0,0 0 0,0 0 1,1 1-1,31 31 19,-30-30-11,-1-1 9,1 0-1,-1 1 1,0-1 0,1 0-1,-1 1 1,0-1-1,0 1 1,0-1 0,0 1-1,0-1 1,-1 1-1,1 0 1,0 0-1,-1-1 1,0 1 0,1 0-1,-1 0 1,0 0-1,0-1 1,0 1-1,0 2 1,0-4-14,0 4 23,0 1 1,1-1-1,-1 1 1,2 7-1,10 12 41,-10-13-10,-1-1 0,0 1-1,-1 0 1,0 13-1,-1-8-1,1 38-14,0-54-34,0 0 1,0 0-1,0 0 1,0 0-1,0 0 1,0 0-1,0 1 1,0-1-1,0 0 1,0 0-1,0 0 1,0 0-1,0 0 1,0 0-1,0 0 1,0 0-1,0 1 1,0-1-1,0 0 0,0 0 1,0 0-1,0 0 1,0 0-1,0 0 1,0 0-1,0 0 1,0 0-1,1 0 1,-1 0-1,0 1 1,0-1-1,0 0 1,0 0-1,0 0 1,0 0-1,0 0 1,0 0-1,0 0 1,0 0-1,0 0 1,1 0-1,-1 0 1,0 0-1,0 0 1,0 0-1,0 0 1,0 0-1,0 0 1,0 0-1,0 0 1,1 0-1,-1 0 1,0 0-1,0 0 1,0 0-1,0 0 1,1 0 9,1 0 1,-1 0-1,0 0 1,0 0 0,0-1-1,1 1 1,-1 0-1,0-1 1,0 1-1,0-1 1,0 1 0,0-1-1,0 1 1,0-1-1,0 0 1,2-1-1,9-17 116,-9 15-122,-1-1-1,1 1 0,-1 0 0,1 0 1,5-5-1,-8 9-7,6-6 1,-1 0 1,1 0-1,7-12 0,10-29-65,-17 39 40,-1 0-1,1 0 0,0 1 1,1 0-1,0 0 0,0 1 0,11-8 1,3 0-176,37-18 0,-5 0-125,-49 31 305,-1 0 0,0 0 0,1 0 1,-1 1-1,0-1 0,1 1 0,-1 0 1,1 0-1,-1 0 0,5 1 0,-2 0-24,-6-1 42,1-1 0,-1 1 0,0 0-1,1 0 1,-1 0 0,1 0 0,-1 0-1,0 0 1,1 0 0,-1 1 0,0-1-1,1 0 1,-1 0 0,0 0-1,1 0 1,-1 0 0,0 0 0,1 1-1,-1-1 1,0 0 0,1 0 0,-1 0-1,0 1 1,0-1 0,1 1 0,0 0 15,1 0 1,-1 1-1,0-1 1,0 1-1,0-1 1,0 1-1,0 0 1,0-1-1,-1 1 1,2 3-1,-1 1-14,0 0 0,0-1 0,-1 11 0,-1-6 10,0-1 0,0 1 0,-5 14-1,4-16 26,0-1-1,0 0 0,1 1 0,0-1 1,0 0-1,1 1 0,0-1 0,0 1 0,3 12 1,-2-14 2,1-1 0,0 0 0,1 0 0,-1-1 0,1 1 0,-1 0 0,7 7-1,-7-10-11,0 0-1,-1 0 0,1 0 0,0 0 0,0-1 0,0 1 0,0-1 0,1 1 1,-1-1-1,0 1 0,1-1 0,-1 0 0,1 0 0,-1 0 0,1-1 0,-1 1 1,5 0-1,7-1-159,-11 1 4,0-1 0,0 0 0,-1 0 0,1 0 0,0 0 0,0 0 0,0-1 0,-1 1 0,1-1 0,0 0 0,0 1 0,-1-1 1,1-1-1,-1 1 0,1 0 0,-1 0 0,1-1 0,-1 0 0,0 1 0,3-4 0,16-16-2087,12-12 737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18 358 2720,'-18'0'1024,"18"0"-800,0 36-64,0-18 1056,0 0-704,0 18 352,18-18-512,-18 17-128,18 1-128,0-18 64,0 18-96,0-36-672,0 18 352,17-18-1952,-17 0 1216</inkml:trace>
  <inkml:trace contextRef="#ctx0" brushRef="#br0" timeOffset="1">537 72 4160,'18'-36'1536,"-18"36"-1216,0-17-64,0-1 768,0 18-608,0 18 320,0-18-416,-18 35-384,18 1 0,-18 18 224,18-1-96,0 1 0,-18 18-32,18 17-1536,0-17 832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31 144 3232,'-30'-15'1035,"78"12"612,-43 3-1563,0 0 0,0 0 0,-1-1 0,1 0 0,0 0-1,7-3 1,-8 3-66,-1 0-1,0 0 1,0 1-1,0-1 1,0 1-1,5-1 1,37 7 152,4-11 54,-28 2-106,28-1-1,-19 5-115,-2-1-19,36-4 0,-7-8 86,-28 8-29,-15 2-10,0 0 0,0-1 0,19-6 0,-16 2 61,-1 0 0,23-15-1,-13 7 90,-21 12-149,0 1 0,-1-1 1,1 0-1,4-4 0,-6 4-249,-3 3 47,0 0 11,0 0 59,0 3-27,0-2 122,0-1 0,0 1 0,0-1 0,0 1-1,-1 0 1,1-1 0,0 1 0,0-1 0,0 1 0,0-1 0,-1 1 0,1-1 0,0 1 0,0-1 0,-1 1 0,1-1 0,0 1 0,-1-1 0,1 1-1,-1-1 1,1 1 0,-1-1 0,1 0 0,-1 1 0,0-1 0,0 1 8,0-1 0,1 1 0,-1 0 0,0-1 0,1 1 0,-1 0 0,0-1 0,1 1 0,-1 0 0,1 0 0,-1-1 0,1 1 0,-1 0 0,1 0 0,0 0-1,-1 0 1,1 0 0,0-1 0,0 1 0,0 0 0,-1 0 0,1 0 0,0 0 0,0 0 0,1 2 0,-1 7 43,0-7-77,1 0-1,-1 0 0,0 0 1,0 0-1,-1 0 0,1 0 1,-1 0-1,1 0 1,-1 0-1,0 0 0,0 0 1,0 0-1,-1 0 0,1-1 1,0 1-1,-1-1 1,0 1-1,0-1 0,0 1 1,-2 1-1,0 1 34,1 0-1,0 1 1,0-1 0,0 1-1,-3 11 1,-5 8-96,8-19 68,0 0-1,1 0 0,0 1 0,0-1 0,-2 14 0,2 37-29,2-55 63,0 13 87,0-2 29,0 0-1,4 26 1,-3-34-108,0 0 0,1 0 1,-1-1-1,1 1 0,0 0 0,1-1 1,-1 1-1,1-1 0,0 0 1,0 0-1,6 6 0,-2-2 117,-5-5-100,0-1 0,0 0 1,0 0-1,0 0 1,0 0-1,1 0 0,-1 0 1,1-1-1,-1 1 1,1-1-1,-1 0 0,6 2 1,-2-2-16,0-1 1,0 1 0,0-2-1,0 1 1,0 0-1,0-1 1,0 0-1,0-1 1,-1 1 0,1-1-1,5-3 1,3 0-34,-1-1 1,0-1 0,-1 0-1,15-11 1,8-11 192,-2 5-80,-9-6-128,-12 20 14,3-4-12,-9-3-17,-3 7 14,-3 9 36,1 1 0,-1-1 0,1 0 0,-1 0 0,1 1 0,-1-1 0,1 0 0,0 1 0,-1-1 0,1 1 0,0-1 0,1 0 0,-2 1 16,1-1 0,-1 1 0,0 0 0,1 0 0,-1-1 0,0 1 0,1 0 0,-1-1 0,0 1 0,1 0 0,-1-1 0,0 1 0,0-1 0,1 1 0,-1 0 0,0-1 0,0 1 0,0-1 0,1 1 0,-1-1 0,0 1 0,0-1 0,0 1 0,0 0 0,0-1 0,0 1 0,0-2 0,-3-4 365,-9-5-96,12 10-284,0 1 0,-1 0 0,1 0 0,0 0 0,0-1 0,0 1 0,0 0-1,-1 0 1,1 0 0,0 0 0,0 0 0,0 0 0,-1-1 0,1 1 0,0 0 0,0 0 0,-1 0 0,1 0 0,0 0 0,0 0 0,-1 0 0,1 0 0,0 0 0,0 0 0,0 0 0,-1 0 0,1 0 0,0 0 0,0 0 0,-1 1 0,1-1 0,0 0 0,0 0 0,0 0 0,-1 0 0,1 0 0,0 0 0,0 1 0,0-1-1,-1 0 1,1 0 0,0 1 0,-4 0 28,0 2 0,0-1 0,0 0 0,-4 4 0,3 2 13,-2-1-20,-2-4-25,-9 3-16,12 1-3,-1 0 0,1 0 1,1 1-1,-1-1 0,-8 17 1,2-3 2,9-17 32,1 0 0,-1 0 0,1 0 0,1 0-1,-1 1 1,0-1 0,0 6 0,-2 4 1,-3 2-25,1 0 7,6-15 7,0-1 0,0 1 0,0-1 0,0 0 0,1 1-1,-1-1 1,0 1 0,0-1 0,1 0 0,-1 1 0,0-1 0,0 0-1,1 0 1,-1 1 0,0-1 0,1 0 0,-1 0 0,1 1-1,-1-1 1,0 0 0,1 0 0,-1 0 0,1 0 0,-1 1 0,0-1-1,1 0 1,-1 0 0,1 0 0,-1 0 0,1 0 0,-1 0-1,1 0 1,-1 0 0,0 0 0,1-1 0,0 1 0,5-3 132,-4 1-122,0 1 0,0-1-1,1 1 1,-1 0-1,1-1 1,-1 1-1,1 0 1,-1 1-1,1-1 1,5-1 0,7-2-44,-8 1-18,-1 0-1,1 0 0,-1-1 1,-1 1-1,1-2 0,0 1 1,5-6-1,10-17 100,0 15-5,-12 4-74,0 0 0,11-11-1,-7 6-43,-7 8-15,0 0-1,0 1 1,1 0-1,0 0 1,8-4 0,-9 5 48,-3 2 35,1 0 1,-1 1-1,0-1 1,1 1-1,-1-1 1,0 1-1,1 0 1,-1 0-1,0 0 0,1 1 1,-1-1-1,0 1 1,5 1-1,13 10 120,-3-6 266,0 6-102,-1-6-36,1 6-102,0-6 10,-11-2-121,16 7 206,-23-11-226,1 1-1,0-1 1,0 0-1,0 0 1,0 1 0,-1-1-1,1 0 1,0 0-1,0 0 1,0 0 0,0 0-1,0 0 1,0-1-1,-1 1 1,1 0 0,0 0-1,0-1 1,0 1-1,0 0 1,-1-1 0,1 1-1,0-1 1,0 1-1,0-1 1,5-11 339,6 6-133,-7-2-148,-5 8-85,0-1 0,1 1 0,-1-1 0,0 1 0,0 0 0,1-1 0,-1 1 0,1-1 0,-1 1 0,0-1 0,1 1 0,-1 0 0,1-1 0,-1 1 0,1 0 0,-1 0 0,1-1 1,-1 1-1,1 0 0,-1 0 0,1 0 0,-1 0 0,1 0 0,-1-1 0,1 1 0,-1 0 0,1 0 0,0 0 0,-1 1 0,1-1 0,-1 0 0,2 0 0,-2 3 52,0-1 7,0 0-1,0 0 1,1-1 0,-1 1 0,0 0 0,1 0 0,0-1 0,-1 1-1,1 0 1,0-1 0,0 1 0,0 0 0,0-1 0,1 2 0,23 20 237,-21-20-204,0 1-1,0-1 0,0 1 0,0 1 0,0-1 1,-1 0-1,3 6 0,0 4-237,-5-13 149,0-1 1,0 1-1,0-1 0,0 0 1,0 1-1,-1-1 0,1 0 1,0 0-1,0 1 0,0-1 1,0 0-1,0 0 0,2-1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2496,'0'0'784,"0"0"-464,0 0-21,0 0 501,-3 0-128,-6 0 276,19 0-377,28 0-357,-17 0-241,-2 0 136,34 3 1,-36 0-64,-4-1-11,1 0-1,13 0 0,27-7 80,-19 1-47,73-2 67,11-6 20,-6 6-95,-56 1-81,113-5-73,98 10 495,-267 0-394,31 3 177,-31-3-169,0 0 1,1 0-1,-1 1 0,0-1 0,0 1 1,0-1-1,0 1 0,1 0 1,-1-1-1,0 1 0,0 0 0,0 0 1,0 0-1,-1 0 0,1 0 0,0 0 1,0 0-1,0 0 0,0 1 0,2 5 215,-3-7-201,0 1 1,0 0-1,1-1 0,-1 1 0,0-1 0,0 1 0,0-1 0,1 1 0,-1-1 0,0 0 0,0 1 0,1-1 0,-1 1 0,0-1 0,1 1 0,-1-1 0,1 0 0,-1 1 0,0-1 0,1 0 1,-1 0-1,1 1 0,-1-1 0,1 0 0,-1 0 0,1 1 0,-1-1 0,1 0 0,-1 0 0,2 0 0,-11 0 340,9 0-365,0 0 1,0 0-1,0 0 1,-1 0-1,1 0 1,0 0-1,0 0 1,0 0-1,0 0 1,0 0-1,0 0 1,0 0-1,0 0 0,-1 0 1,1 0-1,0 0 1,0 0-1,0 0 1,0 0-1,0 0 1,0 0-1,0 0 1,0 0-1,0 0 1,0 0-1,-1 0 0,1 0 1,0 0-1,0 0 1,0 1-1,0-1 1,0 0-1,0 0 1,0 0-1,0 0 1,0 0-1,0 0 1,0 0-1,0 0 0,0 0 1,0 0-1,0 1 1,0-1-1,0 0 1,0 0-1,0 0 1,0 0-1,0 0 1,0 0-1,0 0 1,0 0-1,0 1 0,0-1 1,0 0-1,0 0 1,0 0-1,0 2 7,-1 0 0,1 0-1,-1 0 1,1 0 0,-1 0-1,0-1 1,1 1-1,-1 0 1,0 0 0,0-1-1,-1 1 1,1 0 0,0-1-1,0 1 1,-1-1 0,-2 2-1,-11 17-93,12-13 38,-1 0-1,0 0 0,-1-1 0,-5 7 0,0 0-23,6-6 51,-1 1 0,1-1 0,0 1 0,1-1 0,0 1 0,0 0-1,-2 12 1,-5 15-4,-59 126-73,48-112 75,-47 81 0,17-38 21,9 9 0,5-29 5,26-54 0,2 0 4,-23 35 30,-16 4 41,26-28 35,15-20-58,0 1 0,-1-1 0,0 0 0,-15 11 0,-9 1 178,30-20-218,1 1 1,0-1-1,-1 0 1,1-1-1,0 1 0,-1 0 1,1 0-1,-1-1 1,1 1-1,-1 0 1,0-1-1,1 0 0,-1 1 1,0-1-1,1 0 1,-1 0-1,0 0 0,1 0 1,-1 0-1,0 0 1,1 0-1,-1-1 0,0 1 1,1-1-1,-1 1 1,1-1-1,-1 0 1,1 1-1,-1-1 0,1 0 1,-1 0-1,1 0 1,-2-2-1,0 1 13,0 0-1,1-1 1,-1 1-1,0-1 1,1 1 0,0-1-1,0 0 1,0 0 0,0 0-1,0-1 1,1 1 0,-1 0-1,1-1 1,-2-5-1,-6-13 82,-7-11-9,-33-71 132,36 72-206,0 2 1,-21-33-1,22 42-33,-80-143 229,2-12-155,77 147-104,-14-48-1,23 60 6,0-1-1,2 0 0,0 0 1,1-23-1,1 30-26,0 0-1,1 0 1,5-21-1,-4 27-16,-1 0-1,1-1 0,0 1 1,0 0-1,1 1 0,0-1 1,0 0-1,0 1 1,0-1-1,4-3 0,-3 4 1,0 1 1,1 0-1,-1 0 0,0 1 0,7-3 0,-10 4 59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72 2912,'15'0'923,"-15"0"-917,0 0 1,0 1-1,0-1 1,0 0-1,0 0 1,1 0-1,-1 0 1,0 0-1,0 0 1,0 0 0,0 0-1,0 0 1,0 0-1,0 0 1,0 0-1,0 0 1,1 0-1,-1 0 1,0 0 0,0-1-1,0 1 1,0 0-1,0 0 1,0 0-1,0 0 1,0 0-1,0 0 1,0 0-1,1 0 1,-1 0 0,0 0-1,0 0 1,0 0-1,0 0 1,0 0-1,0-1 1,0 1-1,0 0 1,0 0 0,0 0-1,0 0 1,0 0-1,0 0 1,0 0-1,0 0 1,0 0-1,0-1 1,0 1-1,0 0 1,0 0 0,0 0-1,0 0 1,0 0-1,0 0 1,0 0-1,0-1 1,0-10 334,0 8 534,0 0-187,0 2-654,0 1 0,0-1 0,0 1 1,0-1-1,0 1 0,0-1 0,0 1 0,0-1 0,0 1 1,0-1-1,-1 1 0,1-1 0,0 1 0,0 0 0,0-1 1,-1 1-1,1-1 0,0 1 0,0 0 0,-1-1 0,1 1 1,0-1-1,-1 1 0,1 0 0,-1 0 0,1-1 1,0 1-1,-1 0 0,1 0 0,-1-1 0,-7-4 331,2-7 115,-9 6-182,11 4-269,0-1 0,0 2-1,0-1 1,0 0-1,0 1 1,0 0 0,-1 0-1,1 0 1,0 1-1,-9-1 1,9 1-20,-1 0-1,0 0 1,0 0-1,-8 3 1,-11 9 17,1-6-20,17-5-10,1 0 0,0 0 0,0 1 1,0 0-1,0 0 0,-7 4 0,-9 6-105,18-11 83,0 0-1,0 0 1,1 1-1,-1-1 1,1 1-1,-1-1 1,1 1-1,0 0 1,0 0-1,0 0 1,-3 4-1,4-5 23,1 0-1,-1 0 1,1 0-1,0 0 1,0 0-1,0-1 1,-1 1-1,1 0 1,0 0-1,0 0 1,0 0-1,0 0 1,0 0-1,1 0 1,-1-1-1,0 1 1,0 0 0,0 0-1,1 0 1,-1 0-1,1 0 1,0 0-1,15 18-59,-1-2 45,-6-4 83,0 0 0,1 0 0,0-1 0,24 21 0,-13-20 67,-18-11-130,1 0 0,0 0-1,-1 0 1,1 0 0,-1 1 0,0 0 0,0-1 0,0 1 0,0 1-1,0-1 1,-1 0 0,1 1 0,-1-1 0,2 5 0,1 15 420,-5-21-381,0-1 1,0 1-1,0 0 0,0-1 0,0 1 0,0-1 0,0 1 0,-1-1 1,1 1-1,-1-1 0,1 1 0,-1-1 0,1 0 0,-1 1 0,0-1 1,-2 3-1,-5 3 188,-1 0-1,-1 0 1,1-1 0,-1 0 0,0 0 0,-17 6-1,18-11-114,0 0 1,-1 0-1,-17-1 0,13-1 69,11 2-174,0-2 0,-1 1 0,1 0 0,-1-1 0,1 1 0,0-1 0,-1 0 0,1 0 0,0 0 1,0-1-1,0 1 0,0-1 0,0 0 0,-3-2 0,4 3-12,-19-17-102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3808,'0'-30'1227,"0"25"-911,6 7-147,8 3-55,-8-3 13,0 1-1,0-1 0,0 1 1,-1 0-1,1 0 0,0 1 1,4 4-1,-8-7-81,0 1-1,0 0 1,0-1-1,1 1 1,-1-1-1,0 1 1,1-1-1,-1 0 1,1 0-1,-1 0 1,1-1-1,0 1 1,2 0-1,10 3 90,-9-2-72,1 1 0,-1 1 0,0-1 0,0 1 0,-1 0 0,1 1 0,6 5 0,-10-8-25,-1 1 0,1-1-1,0 0 1,0 1-1,-1-1 1,0 1 0,1 0-1,-1-1 1,0 1-1,0 0 1,0 0 0,0 3-1,0 4 187,0 0 0,-1 13 0,0-16-141,0-5-45,0 1 0,-1 0 0,0 0 0,0-1 1,1 1-1,-1-1 0,-1 1 0,1-1 0,0 1 0,-1-1 0,1 0 0,-1 1 0,0-1 0,0 0 0,1 0 0,-1 0 1,-1-1-1,1 1 0,0 0 0,0-1 0,-4 2 0,-2 1 49,8-4-82,-1 0 1,1 0 0,-1 0 0,1 1-1,-1-1 1,1 0 0,-1 0 0,1 0-1,-1 1 1,1-1 0,-1 0 0,1 1-1,-1-1 1,1 0 0,0 1-1,-1-1 1,1 1 0,0-1 0,-1 0-1,1 1 1,0-1 0,0 1 0,-1-1-1,1 1 1,0-1 0,0 1-1,0-1 1,0 1 0,0-1 0,0 1-1,0 0 1,0-1 0,0 1 0,0-1-1,0 1 1,0-1-5,0 1-1,0-1 1,0 0-1,0 0 1,0 0 0,0 0-1,0 1 1,0-1-1,0 0 1,0 0 0,0 0-1,0 0 1,0 0-1,0 1 1,0-1 0,0 0-1,0 0 1,1 0 0,-1 0-1,0 0 1,0 0-1,0 0 1,0 1 0,0-1-1,0 0 1,1 0-1,-1 0 1,0 0 0,0 0-1,0 0 1,0 0-1,0 0 1,1 0 0,-1 0-1,0 0 1,0 0-1,0 0 1,0 0 0,0 0-1,1 0 1,-1 0-1,0 0 1,0 0 0,0 0-1,0 0 1,1 0-1,-1 0 1,0 0 0,0 0-1,0 0 1,0 0-1,0 0 1,1-1 0,9 2-97,3-1-6,0 0 0,22-4 0,31-8 151,5 9 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3808,'0'0'1408,"0"0"-1088,17 17-96,-17-17 1024,18 0-736,36 18 352,0 0-512,35-18 224,-17 18-320,35-18 352,-18-18-352,37 18 160,-19 0-256,0 0-2816,1 0 1440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2 125 2304,'0'-9'572,"-1"1"-310,1-1 0,0 1 0,0-1 0,1 1 0,2-9 0,4 12-22,-6 5-223,-1-1 0,1 1 0,-1 0 0,1 0 0,-1-1 0,1 1 0,-1-1 0,0 1 0,1 0 0,-1-1 0,1 1 0,-1-1 0,0 1 0,1-1 0,-1 1 0,0-1 0,0 1 0,1-1 0,-1 1 0,0-1 0,0 1 0,0-1 0,0 1 0,0-1 0,0 0 0,0 1 0,0-1 0,0 1 0,0-1 0,0 1 0,0-2 0,0-13 324,3 9 171,9-6-187,-9 9-159,-3 3-65,0 0 54,0 0-1,0 0 118,0 3-90,-1 31 132,1 5 168,4 40 0,-2-67-415,0 0 1,0 0 0,1 0-1,1-1 1,0 1-1,0-1 1,10 18-1,-7-20-24,-1 0 0,1-1 1,0 1-1,1-1 0,13 11 0,46 29 264,-57-41-267,1-1 0,0 0 0,1 0 0,0-1 0,0 0 0,22 5 0,-11-7 35,-1 0 1,45 0-1,-6-3 96,-15 2 64,62-7-1,-94 2-173,0-1 0,0 0 0,0 0 0,0-2 0,-1 1 0,15-10 0,-14 8 19,5-2-11,-12 6-32,-1 0-1,1 0 0,0-1 0,-1 0 1,0 0-1,0-1 0,0 0 0,-1 0 1,10-10-1,-11 10-163,0 0-1,-1-1 1,1 0 0,-1 0 0,0 0-1,0 0 1,-1 0 0,0 0-1,0-1 1,0 1 0,-1-1 0,0 1-1,0-1 1,-1-12 0,0-35-1105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2912,'-54'0'1056,"54"0"-800,0 18-96,0 0 1056,-17 0-704,17 54 704,-18-19-704,0 55 96,18-1-352,-18 0 192,0 1-256,18-1-32,-18 0-96,0 1 224,18-1-160,-36-18-3008,36-17 1568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4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2816,'0'0'38,"-1"0"0,1 0 0,-1 0 0,1 0 0,0 0 0,-1 1 0,1-1 0,-1 0 0,1 0 0,-1-1 0,1 1 0,0 0 0,-1 0 0,1 0 0,-1 0 0,1 0 0,0 0 0,-1 0 0,1-1 0,-1 1-1,1 0 1,0 0 0,-1-1 0,1 1 0,0 0 0,-1-1 0,1 1 0,6-8 459,-4 5-452,1 0 830,-3 3-198,0 0 134,0 0-353,0 0-319,0 0-80,0 0 42,-1 61 355,5 97 155,0-124-422,6 115 518,-3 15-226,-1-66-317,-14 380 456,5-426-563,0 289 576,4-204-386,-1 505 324,8-513-383,-4-88-87,-1 1 0,-5 68 0,-2-84-33,0 16 61,9 21 26,-5-56-116,-1 1 0,0-1 0,-2 8 1,0 0 27,1-3-6,-1 7-609,-8 29 0,9-42 228,-2 5-2693,-9-25 1461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3 3232,'-48'0'1456,"32"-1"-1372,5 0 42,0 1 1,0 0-1,0 0 1,0 1-1,-13 3 0,-15 8 296,9-7-91,21-4-241,-1 0 0,0 1-1,1 0 1,-1 1 0,-16 7-1,-42 31 77,31-17-161,34-22-23,-1 0 1,0 1-1,1-1 0,0 1 1,0-1-1,0 1 0,-4 4 1,5-4-1,1 1 0,-1 0 1,0-1-1,1 1 1,0 0-1,-1 5 0,1-7 16,-4 15-32,-3 10 7,8-26 26,0 1 1,-1-1-1,1 1 1,0-1-1,0 1 1,1-1-1,-1 1 1,0-1-1,0 1 1,1-1-1,-1 0 1,1 1-1,-1-1 1,1 1-1,1 1 1,12 11 0,-2-5 0,12 21 0,-19-25 5,0-1 1,0-1-1,0 1 1,1-1-1,9 5 1,-8-5 8,-1 0 0,0 1 0,0-1 0,-1 1 0,11 9 0,-16-12-2,1-1-1,0 1 1,0-1 0,-1 1-1,1 0 1,0 0 0,-1-1-1,1 1 1,-1 0-1,1 0 1,-1 0 0,1 0-1,-1 0 1,0-1 0,1 1-1,-1 0 1,0 0-1,0 0 1,0 0 0,0 0-1,0 0 1,0 0 0,0 0-1,0 0 1,0 0-1,0 0 1,0 0 0,-1 0-1,0 1 1,-1 1 49,0 0-1,0 0 1,-1 0 0,1-1 0,-1 1 0,0-1-1,0 0 1,-5 4 0,-8 2 116,0 1 0,-1-2-1,0 0 1,0-1 0,0-1 0,-20 3-1,27-6-98,0-1 0,0 0 0,0 0 0,0-1 0,0-1 0,0 0 0,-10-2 0,17 3-165,-1-1-1,1 0 0,-1 0 1,1 0-1,0 0 0,-1-1 0,1 0 1,0 1-1,0-1 0,0 0 1,0 0-1,0-1 0,1 1 1,-1 0-1,1-1 0,0 0 0,-3-3 1,-13-27-985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20 4064,'-30'-15'1307,"29"14"-1279,0 1 1,0-1 0,1 1 0,-1-1 0,0 1 0,0 0-1,0 0 1,0-1 0,1 1 0,-1 0 0,0 0 0,0 0-1,0 0 1,0 0 0,0 0 0,0 0 0,0 0 0,0 0 0,1 0-1,-1 0 1,0 1 0,0-1 0,0 0 0,-1 1 0,-2 1 103,-3 1-6,1 0 0,-1 0 1,1 1-1,0 0 0,0 0 0,-6 5 1,5-3-62,-24 16 133,8-6-70,-42 38-1,50-38-74,1 1 0,-25 37-1,-16 43 29,53-93-80,-84 172 88,70-136-24,2 0 0,-13 65-1,20-66 36,1 0 0,0 43 0,6-58-74,1 0 1,1-1-1,1 1 1,10 40-1,-11-55-278,1 0 0,1 0 0,8 17 0,-7-18 55,0-1-1,1 0 1,10 10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56 466 4224,'-15'30'1365,"15"-29"-1326,-1 0-1,1-1 1,-1 1-1,1 0 1,0 0-1,-1 0 0,1 0 1,0 0-1,0 0 1,0 0-1,0 0 1,0 0-1,0 2 1,0 5 83,0 0 1,-3 14 0,-9 5 527,6 6-244,-1-12-221,6-17-167,-1 0 1,1 0-1,-1 0 1,1 0-1,1 1 0,-1-1 1,0 0-1,1 0 1,0 1-1,0-1 1,0 0-1,1 0 0,-1 1 1,1-1-1,1 5 1,10 17 50,-2-11 179,-10-15-241,0 1 0,1-1 0,-1 0 0,0 0-1,0 0 1,1 1 0,-1-1 0,0 0 0,1 0 0,-1 0 0,0 0 0,0 0 0,1 0 0,-1 0 0,0 1 0,1-1 0,-1 0 0,0 0-1,1 0 1,-1 0 0,0 0 0,1 0 0,-1 0 0,0-1 0,1 1 0,0-1 14,1 0 0,-1 0 0,0 0 0,0-1 0,0 1 0,0 0 0,0-1 0,0 1 0,0-1 0,0 1 0,0-3 0,7-10 110,13-21 410,21-50 0,-16 30 99,-16 38-365,-1 1 0,18-20 0,-1 0 111,-24 33-355,1 0-1,0 0 1,0 0 0,0 0-1,0 0 1,0 0 0,1 1-1,-1 0 1,1 0 0,3-2-1,6-4 12,-11 6-51,1 0 1,0 0-1,0 1 0,0-1 1,0 1-1,1-1 1,-1 1-1,0 0 1,1 0-1,-1 0 1,1 1-1,-1-1 1,1 1-1,4 0 1,-6 0-115,0 0 0,0 0 1,0 0-1,0-1 0,0 1 1,0 0-1,0-1 0,-1 1 1,3-1-1,14-14-794</inkml:trace>
  <inkml:trace contextRef="#ctx0" brushRef="#br0" timeOffset="1">92 37 4640,'0'-18'1728,"0"18"-1344,18 0-96,0-18 32,-1 36-224,37-18 192,0 0-192,17 0-1856,1 18 928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13 2720,'0'0'37,"0"-1"0,0 1 0,0 0 0,0-1 0,1 1 0,-1-1 0,0 1 0,0-1 0,0 1-1,0-1 1,-1 1 0,1-1 0,0 1 0,0-1 0,0 1 0,0-1 0,0 1 0,-1 0 0,1-1 0,0 1 0,0-1 0,0 1 0,-1 0 0,1-1 0,0 1 0,-1 0 0,0-1 0,-7 7 470,5-3-444,0 0 956,0 0-187,-2 1-479,0-1 1,0 0-1,-1 0 0,1 0 1,-12 4-1,-9 3 300,15-3-424,0-1 0,0 2 1,-10 8-1,4-2 22,11-10-213,1 0-1,-1 0 1,1 1-1,0 0 1,1 0-1,-6 6 1,8-7-36,0 0 1,1 0-1,-1 0 1,1 0-1,-1 0 1,1 0 0,0 1-1,1-1 1,-1 0-1,1 1 1,0 6-1,0 1 0,-1-7 5,1-1-1,0 1 1,0-1 0,0 0-1,0 1 1,1-1-1,0 1 1,0-1 0,0 1-1,2 4 1,12 5 64,-3-4-19,3 6 7,-13-13-25,1 0 0,-1 0 0,1 0 0,0 0-1,0-1 1,0 1 0,0-1 0,0 0 0,0 0 0,8 3 0,18 8 272,-20-8-244,-1-1-25,-8-4-27,1 0 1,-1 0-1,1 0 0,-1 0 0,1 1 0,-1-1 1,1 0-1,-1 0 0,1 1 0,-1-1 1,1 0-1,-1 0 0,1 1 0,-1-1 0,0 1 1,1-1-1,-1 0 0,0 1 0,1-1 0,-1 1 1,0-1-1,0 1 0,1-1 0,-1 1 1,0-1-1,0 1 0,0-1 0,0 1 0,0-1 1,0 1-1,0-1 0,0 1 0,0-1 1,0 1-1,0 0 0,0-1-6,0 1 0,0-1 0,0 0 0,0 0 1,0 1-1,0-1 0,0 0 0,0 0 0,0 1 0,0-1 0,0 0 0,-1 0 0,1 0 1,0 1-1,0-1 0,0 0 0,0 0 0,-1 0 0,1 1 0,0-1 0,0 0 0,0 0 1,-1 0-1,1 0 0,0 0 0,0 1 0,0-1 0,-1 0 0,1 0 0,0 0 1,0 0-1,-1 0 0,1 0 0,-1 0 0,-52 33-276,-67 21 389,112-50-146,5-2-88,-1 0 1,1-1 0,-1 1 0,1-1 0,-1 0 0,1 1 0,-1-2 0,0 1 0,0 0 0,-5-1 0,-9 0-652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4160,'0'-15'1333,"1"13"-997,7 7-160,73 43 197,-71-43-252,1 2 0,-1-1-1,0 1 1,0 1 0,-1-1-1,0 2 1,0-1 0,-1 1-1,12 16 1,-4 2 201,0 0 0,15 38 0,-4-7 12,-22-48-274,8 14 84,-1 1-1,-1 1 1,14 50 0,-22-55-18,0 0 1,-2 1-1,-2 40 1,-2-26 177,-12 50 0,12-71-247,-1 0-1,0 0 1,-1 0-1,0-1 1,-2 1 0,0-1-1,0-1 1,-1 1-1,-1-1 1,0-1-1,-1 1 1,0-2-1,-1 1 1,-18 14-1,-40 28-589,-2 0 112</inkml:trace>
  <inkml:trace contextRef="#ctx0" brushRef="#br0" timeOffset="1">1038 357 5216,'18'0'1952,"-18"0"-1536,53 18-96,-17-18 544,-18 0-544,18 18 0,-1 0-192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5824,'-18'18'2144,"18"-18"-1664,36 18-128,0-18 416,0 0-480,17 0 256,19 0-320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1730 3328,'-45'0'1061,"37"0"-783,7-3-129,1-9 86,0 12-230,0 0 0,0 0 0,0 0 0,0 0 0,0 0 0,0 0 0,0 0 0,0 0 0,0-1 0,0 1 0,0 0 0,0 0 0,0 0 0,0 0 0,0 0 0,0 0 0,0 0 0,0 0 1,0-1-1,0 1 0,0 0 0,0 0 0,0 0 0,0 0 0,0 0 0,0 0 0,0 0 0,0 0 0,0 0 0,1 0 0,-1 0 0,0 0 0,0-1 0,0 1 0,0 0 0,0 0 0,0 0 1,0 0-1,0 0 0,0 0 0,0 0 0,1 0 0,-1 0 0,0 0 0,0 0 0,0 0 0,0 0 0,0 0 0,0 0 0,0 0 0,0 0 0,1 0 0,-1 0 0,0 0 0,0 0 0,0 0 1,1 0 0,-1 0 0,1 0 1,-1 0-1,1 0 1,-1 0-1,1 0 1,-1 0-1,1 0 1,-1 0-1,1 0 1,-1-1-1,1 1 1,-1 0-1,1 0 1,-1-1-1,0 1 1,1 0-1,-1-1 1,1 1-1,-1 0 1,0-1-1,1 1 0,-1-1 1,1 0-1,2-13 50,0 2-23,9-12 74,-11 19-55,0 1 1,-1-1-1,1 0 1,-1 1 0,0-7-1,3-27 246,-1 29-159,1-1 1,5-12-1,12-32 275,33-206 253,-19 107-601,4-19 92,-22 75 130,39-136 0,17 36 96,-56 160-227,2 1 0,30-45 0,-44 74-122,11-15 44,0 1-1,1 1 0,1 0 0,25-23 0,-18 20-69,-12 10-103,25-17-1,-33 28 82,0-1 0,0 0 0,0 1 1,0 0-1,0 0 0,0 0 0,1 0 0,-1 1 0,0-1 1,7 0-1,-11 2 13,0 0 4,0 0 0,0 0 0,1 0 1,-1 0-1,0 0 0,0 0 0,0 0 1,1 0-1,-1 0 0,0 0 1,0 0-1,0 0 0,0 0 0,1 0 1,-1 0-1,0 0 0,0 0 0,0 0 1,0 0-1,1 1 0,-1-1 0,0 0 1,0 0-1,0 0 0,0 0 0,0 0 1,1 0-1,-1 1 0,0-1 0,0 0 1,0 0-1,0 0 0,1 16 320,-1-13-299,-1 0 0,1 1 0,-1-1 1,1 0-1,-1 0 0,0 0 0,0 0 1,0 0-1,-1 0 0,1 0 0,-1 0 0,-3 4 1,-4 4 23,-21 19 1,10-11-3,-27 32 60,33-33-80,-17 18-33,-73 53-276,53-56 267,18-12-8,12-6-73,15-13 64,-4 4-14,9-6 46,1 1-1,0-1 1,0 0-1,0 0 0,0 1 1,0-1-1,0 0 1,-1 0-1,1 1 1,0-1-1,0 0 0,0 0 1,0 1-1,0-1 1,0 0-1,0 0 0,0 1 1,0-1-1,0 0 1,0 0-1,0 1 1,0-1-1,0 0 0,1 0 1,-1 1-1,0-1 1,0 0-1,0 0 0,0 1 1,0-1-1,0 0 1,1 0-1,-1 0 1,0 1-1,0-1 0,0 0 1,1 0-1,-1 0 1,0 1-1,15 5-63,6 5-197,-10-8 178,11 3-5,-19-3 81,1-1 0,-1 0 1,1 1-1,-1-1 0,5 7 0,-2-3-4,0-1 0,0 1 0,8 4 0,11 5-110,-18-12 107,0 1 1,-1 0-1,0 0 1,10 8-1,-14-10 32,0 0 0,-1 0 0,1 1 0,0-1 0,-1 0 0,1 1-1,-1-1 1,0 1 0,0-1 0,0 1 0,0-1 0,-1 1 0,1 0 0,-1-1-1,1 1 1,-1 0 0,0 3 0,0-4 15,0 0-1,0 1 1,0-1-1,0 1 1,-1-1-1,1 0 1,-1 1-1,0-1 1,1 0-1,-1 1 1,0-1-1,0 0 1,-1 0-1,1 0 1,0 0-1,-1 0 1,1 0-1,-1 0 1,0 0-1,-2 1 1,-26 9 239,16 3-167,4-3-50,8-10-45,-1 0 1,1 0 0,-1 0 0,0 0 0,0-1-1,0 1 1,0-1 0,0 0 0,0 0-1,0 0 1,0 0 0,-5 0 0,-3 0 48,-1 0 0,-11-1 1,13 0 16,4 0-129,6 0-619,6 0-309,21 0-1531,-6 0 736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3392,'13'-1'1348,"-26"5"-749,-2 8 430,9-9-304,5-3-687,-1 1 1,1-1-1,0 0 1,0 1-1,-1-1 0,1 1 1,0-1-1,0 1 0,0-1 1,0 1-1,0 0 1,-1 0-1,1-1 0,1 1 1,-1 0-1,0 0 0,0 0 1,0 0-1,0 0 1,-1 3-1,-10 9 95,10-12-122,0 0 1,0 0 0,-1 0-1,1 0 1,0-1 0,0 1-1,-4 0 1,-6 1 12,2 1-4,-1 1 1,1 1-1,0 0 0,-17 11 0,24-14-15,-2 1 11,1 0 1,0-1 0,-1 0 0,1 1 0,-1-1 0,-7 2 0,8-3-26,1 0-1,-1 0 1,1 1-1,-1 0 0,1 0 1,-1 0-1,1 0 1,0 0-1,0 1 1,0-1-1,0 1 1,1 0-1,-4 3 1,6-5 7,0-1 1,0 1 0,-1-1-1,1 1 1,0-1 0,0 0-1,0 1 1,0-1 0,0 1-1,0-1 1,0 1 0,-1-1-1,1 1 1,1-1 0,-1 1-1,0-1 1,0 1 0,0-1-1,0 1 1,0-1 0,0 1-1,0-1 1,1 1 0,-1-1-1,0 1 1,1 0 0,11 8 178,-10-8-159,1 0 1,-1 0 0,0 1-1,0-1 1,0 1 0,-1 0 0,1-1-1,2 4 1,0 1-5,-2-3-12,-1-1-1,1 1 1,-1-1-1,1 0 1,0 0 0,0 0-1,3 3 1,31 10 46,12 21 148,-10-7 34,-34-26-153,0 0-1,0 0 0,0 0 1,0 0-1,-1 0 1,0 1-1,0 0 0,0 0 1,0-1-1,0 2 0,-1-1 1,0 0-1,0 0 0,0 1 1,0-1-1,-1 1 1,1 0-1,-1-1 0,0 1 1,-1 0-1,1 5 0,-1-5 15,0 0-1,0 1 0,-1-1 1,1 0-1,-1 0 1,-1 1-1,1-1 0,-1 0 1,0 0-1,0 0 1,0-1-1,-1 1 0,1 0 1,-1-1-1,0 0 0,-1 1 1,1-1-1,-8 6 1,4-5 8,-1 0 0,0-1 0,0 0 0,-1 0 0,-15 3 0,18-5-68,-1 0 1,0 0 0,0-1 0,0 0-1,0-1 1,0 0 0,0 0 0,-8-1 0,6-1-100,0-1 0,0-1 0,1 1 0,-1-1 1,1-1-1,-11-7 0,-2-6-273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3712,'14'-30'1221,"-10"26"-915,4 8-148,1 2-77,-5-5-48,-1 1 0,0 0 0,0 0 0,-1 1 0,1-1 0,0 1 0,-1-1 0,1 1 0,-1 0 0,0 0 0,0 0 0,0 0 0,0 0 0,1 4 0,11 15 222,-12-20-206,0 1 0,0-1 0,0 1 0,0 0 0,-1-1 0,0 1 0,1 0 0,-1 0 1,0 0-1,0 0 0,-1 1 0,1-1 0,-1 0 0,1 0 0,-1 6 0,0 96 938,0-102-950,0 0-1,0 1 1,-1-1 0,1 0 0,-1 1 0,0-1-1,1 0 1,-2 0 0,1 0 0,-2 4-1,-1-1 108,1-1-1,-2 0 0,1 1 0,-7 4 0,-4 5 518,12-12-309,25-4-460,0-1-1,0-1 1,33-9-1,18-3-460,1 12 79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 4160,'-45'-15'1333,"30"12"-821,-9 3-128,24 0-355,0 0 0,-1 0-1,1 0 1,0 0 0,-1 0-1,1 0 1,0 0 0,-1 0 0,1 0-1,-1 0 1,1 0 0,0 0-1,-1 0 1,1 1 0,0-1 0,-1 0-1,1 0 1,0 0 0,-1 0-1,1 1 1,0-1 0,0 0 0,-1 0-1,1 1 1,0-1 0,-8 7 232,6-6-228,0 1 0,0 0 0,0-1 0,1 1 0,-1 0 0,0 0 1,1 0-1,-1 0 0,1 1 0,0-1 0,0 0 0,-1 0 0,1 1 0,1-1 0,-1 1 0,0-1 0,1 1 0,-1-1 0,1 5 0,0-1 9,1 1-1,0-1 1,0 0-1,0 0 1,1 0-1,0 0 1,0 0-1,5 9 1,0-2 11,0-1 0,15 18 1,-12-19 20,0-1-1,0 0 1,1 0 0,1-1 0,19 12 0,-25-17-32,2 1 11,0 0 0,0-1 0,1 0 0,-1 0-1,1-1 1,0 0 0,0 0 0,0-1 0,16 2 0,1-3 107,0-1-1,40-5 1,-40 1-84,0-1-1,26-8 1,56-23 220,-27 10 136,-68 22-364,-1 1-63,-1-1 1,1 0 0,14-8-1,-16 6-187,-1-1 0,0 0-1,0-1 1,8-9-1,-17 17 183,39-38-746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2912,'14'-13'923,"-14"12"-911,0 1 0,0 0 1,1 0-1,-1 0 0,0-1 1,0 1-1,1 0 0,-1 0 1,0-1-1,0 1 0,0 0 1,1 0-1,-1-1 0,0 1 1,0 0-1,0-1 0,0 1 1,0 0-1,0 0 0,0-1 1,1 1-1,-1 0 0,0-1 1,0 1-1,0 0 1,0-1-1,0 1 0,-1 0 1,1-1-1,0 1 0,0 0 1,0-1-1,0 1 0,0 0 1,0-1-1,-1 1 0,1-1 12,0 1-1,0 0 1,0 0-1,0-1 1,-1 1 0,1 0-1,0-1 1,0 1-1,0 0 1,0-1-1,0 1 1,0 0-1,0-1 1,0 1-1,0 0 1,0-1 0,0 1-1,0 0 1,0-1-1,0 1 1,0 0-1,1-1 1,-1 1-1,0 0 1,0 0-1,0-1 1,0 1 0,1 0-1,-1 0 1,0-1-1,0 1 1,0 0-1,1 0 1,-1-1-1,0 1 1,1 0 0,26-28 1805,-26 28-1789,-1 0 0,0-1 0,0 1 1,1 0-1,-1-1 0,0 1 0,1 0 0,-1 0 1,1-1-1,-1 1 0,0 0 0,1 0 0,-1-1 1,1 1-1,-1 0 0,0 0 0,1 0 0,-1 0 1,1 0-1,-1 0 0,1 0 0,-1 0 1,1 0-1,-1 0 0,1 0 0,0 0 0,4-1 160,-1-6 279,-3 7-457,-1-1 0,0 1 0,0-1 0,1 1 0,-1-1 0,0 1 0,1 0 0,-1-1 0,0 1 0,1 0 0,-1-1 0,0 1 0,1 0 0,-1-1 0,1 1 1,-1 0-1,1 0 0,-1-1 0,1 1 0,-1 0 0,1 0 0,-1 0 0,1 0 0,-1 0 0,1 0 0,-1 0 0,1 0 0,-1 0 0,1 0 0,-1 0 0,2 0 0,50-1 514,-20 0-97,56 6-1,-79-4-404,179 12 322,15-22-39,-117 4-149,72 0 392,-7-6-283,-7 5-405,-12-5 0,-15 6 176,-59 0-10,-24 1 12,0 1-1,48 4 1,-33 5 25,-30-2 128,30 0-1,82-4 2534,-145 0-2555,14-3-165,0-8-160,0 8-21,0 3 53,17 0 629,-14-3-725,7-10 27,-7 8 117,-3 4 51,0 0-1,1 1 1,-1-1 0,0 0 0,1 1 0,-1-1 0,0 0-1,1 1 1,-1-1 0,1 1 0,-1-1 0,1 1 0,-1-1-1,1 1 1,0-1 0,-1 1 0,1 0 0,-1-1 0,1 1-1,0 0 1,0-1 0,5-1-12,7-5-44,4-1-9,-10 7 49,7 3-88,-6-2 96,-7-1 20,0 1 1,1 0 0,-1 0-1,0 0 1,0 0 0,1 0-1,-1 1 1,0-1 0,1 0-1,1 1 1,-3 0 4,1-1 1,-1 1-1,1-1 0,0 1 1,-1 0-1,1-1 1,-1 1-1,0 0 0,1-1 1,-1 1-1,0 0 0,1-1 1,-1 1-1,0 0 1,0 0-1,1 0 0,-1-1 1,0 1-1,0 0 0,0 0 1,0 0-1,0-1 1,0 2-1,0 34 161,-1-30-123,0 0 0,-1 0-1,1 0 1,-1 0 0,0 0-1,0 0 1,-1-1 0,0 1-1,0-1 1,-8 10 0,11-15-39,0 1 0,0-1 0,0 0 1,0 0-1,0 0 0,0 0 0,0 0 0,0 0 0,0 0 1,0 1-1,0-1 0,0 0 0,0 0 0,-1 0 1,1 0-1,0 0 0,0 0 0,0 0 0,0 0 0,0 0 1,0 0-1,0 0 0,-1 0 0,1 0 0,0 0 1,0 0-1,0 0 0,0 0 0,0 0 0,0 0 0,-1 0 1,1 0-1,0 0 0,0 0 0,0 0 0,0 0 1,0 0-1,0 0 0,-1 0 0,1 0 0,0 0 0,0 0 1,0 0-1,0 0 0,0 0 0,0 0 0,0 0 1,0-1-1,0 1 0,-1 0 0,1 0 0,0 0 0,0 0 1,0 0-1,0 0 0,0-1 0,-11-10 232,11 11-251,-1-1 0,1 1 0,-1-1 0,1 0 1,0 1-1,-1-1 0,1 0 0,0 1 0,-1-1 0,1 0 0,0 0 1,0 1-1,0-1 0,0 0 0,0 0 0,0 1 0,0-1 0,0 0 1,0 0-1,0 1 0,1-3 0,-1-1-126,0-26-268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2656,'0'36'960,"0"-36"-736,-18 89-64,18-53 1248,0 17-800,-18 37 768,18-1-832,0 36 288,0 1-480,-18-19 160,18 0-288,0 1 128,0-19-192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13 4480,'0'0'91,"0"-1"0,0 0-1,0 1 1,0-1 0,0 0 0,0 0 0,0 1 0,0-1 0,0 0 0,0 0-1,0 1 1,-1-1 0,1 0 0,0 1 0,-1-2 0,-6 5 719,-2 3-765,-18 0 456,21-3-426,-1-1 16,-1 1 0,1 0-1,1 0 1,-1 1 0,0-1-1,1 2 1,-8 5-1,5-3-24,-12 8 31,-34 34 0,50-44-106,0 0 0,0 1 0,0 0 0,1 0-1,0 0 1,0 1 0,1-1 0,-1 1-1,2 0 1,-1 0 0,-2 12 0,2-6 15,2 1 1,0-1 0,1 20-1,0-26 6,1 0 0,0 0 0,1 0 0,0 0 0,0 0-1,0-1 1,1 1 0,7 11 0,40 54 175,-32-45-65,-8-20 37,-2-2-8,-8-4-147,0-1 0,0 0-1,0 1 1,0-1 0,0 0 0,0 0 0,0 1 0,0-1-1,0 0 1,0 0 0,0 1 0,0-1 0,0 0 0,0 1-1,0-1 1,0 0 0,0 0 0,0 1 0,0-1-1,-1 0 1,1 0 0,0 1 0,0-1 0,0 0 0,0 0-1,-1 0 1,1 1 0,0-1 0,0 0 0,0 0 0,-1 1-1,-14 5 232,10-4-211,0 0 0,0 0 0,0 0 1,0 0-1,0-1 0,-1 1 0,1-1 0,0-1 0,-1 1 0,1-1 0,-10 0 1,1-1 16,-13 0 9,0-1 0,0-2 1,1 0-1,-51-17 1,64 18-42,6 1-16,0 0 1,0-1-1,0 0 0,0 0 1,0 0-1,1-1 0,0 0 1,0 0-1,-7-6 0,9 6-110,1 0 1,0 0-1,0 0 0,0-1 0,0 1 1,0-1-1,1 1 0,0-1 0,0 0 1,0 0-1,1 0 0,0 0 0,-1-6 1,0-3-404,1-25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17 3648,'-44'-15'1173,"43"15"-1160,1 0-1,-1 0 0,1-1 1,0 1-1,-1 0 0,1 0 1,-1 0-1,1 0 0,0-1 1,-1 1-1,1 0 0,-1 0 1,1 0-1,-1 0 0,1 0 1,0 0-1,-1 0 0,1 0 1,-1 0-1,1 0 1,-1 1-1,1-1 0,0 0 1,-1 0-1,1 0 0,-1 0 1,1 1-1,0-1 0,-1 0 1,1 0-1,0 1 0,-1-1 1,1 0-1,0 1 0,0-1 1,-1 0-1,1 1 1,-9 8 86,1 0 0,1 1 0,0 0 0,-10 18 0,11-17-7,0-1 0,-1 0 0,0 0 0,-10 9 0,-9 13 216,12-10 19,-20 43 0,5-9 246,-48 89 226,56-100-543,-21 69 1,24-58-127,-33 118 177,27-70-77,13-66-164,-5 17 38,13-36-49,0 1-1,2 0 1,0 0-1,3 30 1,-1-37-645,1 0 0,0 0 0,2 0 0,5 17 0,9 9-1287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75 287 4224,'-15'44'1365,"14"-41"-1305,1-1 0,-1 1 0,0-1 0,1 1-1,0-1 1,0 1 0,0-1 0,0 5 0,-3 74 281,-9-16 192,6 1-154,-6-10 90,6-2-170,1-27-224,-6 34 237,11-57-263,-1 0 0,1 0-1,0 1 1,0-1 0,0 0 0,1 0-1,-1 0 1,1 1 0,2 6 0,-2-10-32,-1-1 1,0 1 0,1-1-1,-1 0 1,0 1 0,1-1-1,-1 0 1,0 1-1,1-1 1,-1 0 0,1 1-1,-1-1 1,1 0 0,-1 0-1,1 1 1,-1-1 0,1 0-1,-1 0 1,1 0 0,-1 0-1,1 0 1,-1 0-1,1 0 1,-1 0 0,1 0-1,2-1 166,0-7 8,18-38 407,9-24-188,-13 16-280,-9 26-41,1 1-1,2 0 1,16-31 0,22-21 386,-41 68-407,1 0 1,0 1-1,0 0 0,11-9 0,-4 7 20,0 1 0,21-11-1,-17 10-19,-7 5-77,0 1 1,28-10-1,-31 13-206,0-1-1,0 0 0,-1-1 0,11-6 1,0-4-2815,-18 14 2809,-1 1-1,1-1 0,0 1 0,-1 0 0,1-1 0,0 1 0,-1 0 1,1 0-1,1 0 0</inkml:trace>
  <inkml:trace contextRef="#ctx0" brushRef="#br0" timeOffset="1">200 36 4640,'0'-36'1728,"0"36"-1344,0 0-96,18 0 384,-18 0-416,36 0-32,-18 18-128,35-18 128,-17 18-128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4160,'1'3'163,"-1"0"1,0-1-1,-1 1 0,1-1 1,0 1-1,-1 0 0,0-1 1,1 1-1,-1-1 0,0 1 1,0-1-1,-3 5 1,3-5-157,0 0 0,0 0 0,0 0 1,0 0-1,0 1 0,0-1 1,1 0-1,-1 1 0,1-1 1,0 0-1,-1 1 0,1 4 0,1 6 43,-1-7 55,0 0 1,0 1-1,-1-1 0,-2 10 0,-8 19 269,-7 52 212,16-79-572,2 0 0,-1 14 0,1-16-15,0 1 0,-1-1 0,-1 11 0,-2-5 11,-1 12 22,5-21-28,0-1-1,0 1 1,1-1-1,-1 0 1,1 1-1,0-1 1,1 3-1,-1-1 9,0-1 0,1 1 0,-2-1 0,1 1 0,0 0-1,-1-1 1,1 7 0,-2 0 8,0-7-10,1 0 0,0 1-1,0-1 1,0 0 0,0 1 0,0-1 0,1 1 0,0-1-1,-1 0 1,3 4 0,-3-5-2,1-1 0,0 0-1,0 0 1,-1 1 0,1-1-1,-1 1 1,1-1 0,-1 0 0,0 1-1,1-1 1,-1 1 0,0-1 0,0 1-1,0-1 1,0 0 0,0 1-1,-1-1 1,1 1 0,0-1 0,-1 1-1,1-1 1,0 0 0,-1 1 0,0-1-1,0 2 1,-6 16 138,6-17-109,0 1 1,0-1 0,0 0-1,-1 0 1,1 0-1,-1 1 1,1-1 0,-1-1-1,0 1 1,1 0-1,-1 0 1,0-1 0,0 1-1,-3 1 1,-3 1 86,1 0 0,-1-1 1,-9 3-1,-10 0 100,10-2-61,0 0-1,0-1 1,-33 1 0,49-4-200,1 0 1,-1 0-1,1 0 1,-1 0 0,0 0-1,1 0 1,-1 0-1,1 0 1,-1 0 0,1 0-1,-1 0 1,0 0-1,1 0 1,-1 0 0,1 0-1,-1-1 1,1 1-1,-1 0 1,1 0 0,-1-1-1,1 1 1,-1 0-1,1-1 1,-1 1 0,1-1-1,-1 1 1,1 0-1,0-1 1,-1 1 0,1-1-1,0 1 1,-1-1-1,1 1 1,0-1 0,0 0-1,-1 1 1,1-1-1,0 1 1,0-1-1,0 1 1,0-1 0,0 0-1,0 1 1,0-1-1,0 0 1,0-2-1041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0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4384,'18'18'1632,"-18"-18"-1248,35 90-128,-17-37 832,0 19-640,0 17 672,18 1-640,-18 17 256,0 0-448,-18 19 608,0-19-480,-18 0 64,-18-35-288,-18-1-2080,1-35 1024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2304,'15'-15'752,"-9"12"-453,24 3 415,-24 3-356,-3 1-257,1-1 1,0-1 0,0 1 0,7 4-1,-6-5-24,0 1 0,-1 0-1,1 0 1,-1 0-1,0 1 1,0-1-1,0 1 1,0 0 0,3 5-1,13 21 189,-10-14-44,1 0 0,19 20 0,18 6 184,-6 9 113,36 31 46,-55-60-371,-5-5-70,2-1 0,0-1 0,37 21 0,-47-30-108,41 20 142,-41-22-123,0 1 0,0 0 0,-1 0 0,0 1 0,0 1 0,11 9-1,13 17 303,-27-30-64,-5-3-260,-1 0 0,1 0 1,-1 0-1,1 0 0,-1 0 0,1 0 0,0 0 0,-1 0 0,1 0 0,-1 0 0,1 1 0,-1-1 0,1 0 0,-1 0 0,1 1 0,-1-1 0,1 0 1,-1 0-1,1 1 0,-1-1 0,0 1 0,1-1 0,-1 0 0,1 1 0,-1-1 0,0 1 0,0-1 0,1 1 0,-1-1 0,0 1 0,0-1 0,1 1 0,-1-1 1,0 1-1,0 0 0,0-1 0,0 1 0,0-1 0,0 1 0,0-1 0,0 2 0,0 1 36,0-3-480,0 0 91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0 2496,'-15'0'784,"15"0"-778,0 0 0,0 0 0,0 0 0,0 0 0,-1 0-1,1 0 1,0 0 0,0 0 0,0 0 0,0 0 0,-1 0 0,1 0 0,0 1 0,0-1 0,0 0 0,0 0 0,0 0 0,0 0-1,-1 0 1,1 0 0,0 0 0,0 0 0,0 1 0,0-1 0,0 0 0,0 0 0,0 0 0,0 0 0,0 0 0,0 1 0,-1-1 0,1 0-1,0 0 1,0 0 0,0 0 0,0 0 0,0 1 0,0-1 0,0 0 0,0 0 0,0 0 0,0 0 0,0 0 0,0 1 0,1-1-1,-1 0 1,0 0 0,0 0 0,0 0 0,0 0 0,0 1 0,0-1 0,0 0 0,0 4 79,-1 1 0,0-1 0,0 0 0,0 0 0,-1 0 1,0 0-1,0 0 0,0 0 0,0 0 0,0-1 0,-5 7 0,0-1 195,-4 18 445,-10 12-98,-27 38 0,0-18-30,7 10-176,15-30 205,-57 67-1,61-82-373,-1-1-1,-1-1 0,-46 32 0,38-32-193,1 0 55,-49 24-1,72-42-92,0 0 1,0 1-1,0 0 0,-11 10 0,17-13-98,1-4-25,1-13-46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3392,'-18'0'1248,"18"0"-960,-18 53-64,0-17 1056,18-18-736,-17 18 416,-1 17-576,18-17 224,0 0-352,0-18-160,18 0-32,-1 0 128,1 0-96,0-18 448,0 0-288,18 0-3712,0 0 1856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4224,'-36'0'1568,"36"0"-1216,0 0-96,0 0 64,0 0-224,0 0 96,18 0-96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12 3968,'-38'0'1802,"14"-3"-1375,4-5 576,1 16-262,2-7-237,15-1-425,-1 0 0,1 0-1,-1 0 1,1 0 0,-1 0-1,1 1 1,-1-1-1,1 1 1,-5 1 0,2 1-1,1 0 0,0 0 0,-1 0 0,1 1 1,0 0-1,1-1 0,-1 1 0,1 1 0,0-1 1,0 0-1,-3 6 0,-3 7 259,-11 30 0,15-35-152,-1 3-14,0 0-1,1 0 1,0 1 0,-3 24-1,3 8 47,-9 52 105,0-1-32,9-51-47,-6 18 13,8-38-130,2-15-70,-1 0 0,0 0 0,0-1 0,-7 21 0,-5 2-275,13-29 166,0 0-1,1-1 1,-1 11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5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2624 166 2496,'0'-14'784,"0"12"-464,0 2-80,3 0 299,-2 0-513,-1 0 1,1 0 0,-1 0 0,1 0 0,0-1 0,-1 1 0,1 0 0,-1 0 0,1 0 0,0-1 0,-1 1 0,1 0 0,-1 0 0,1-1 0,-1 1 0,1-1 0,-1 1 0,0 0 0,1-1 0,-1 1 0,1-1 0,-1 1 0,1-2 0,-1 2 2,1-1 1,-1 0-1,1 1 1,-1-1 0,1 1-1,-1-1 1,1 1-1,-1-1 1,1 1-1,0-1 1,-1 1 0,1-1-1,0 1 1,0 0-1,-1-1 1,1 1 0,0 0-1,-1 0 1,1 0-1,0-1 1,0 1-1,0 0 1,-1 0 0,2 0-1,1 0 52,0 0 1,-1 0-1,1 0 0,0 0 1,0 1-1,0-1 0,-1 1 1,1 0-1,0 0 0,-1 0 1,1 0-1,-1 0 0,1 0 1,-1 1-1,4 2 0,-5-4-67,-1 0-1,0 1 0,1-1 0,-1 0 1,0 0-1,0 0 0,1 1 0,-1-1 1,0 0-1,0 0 0,0 1 0,1-1 0,-1 0 1,0 0-1,0 1 0,0-1 0,0 0 1,0 1-1,0-1 0,0 0 0,0 1 1,1-1-1,-1 0 0,0 1 0,0-1 1,0 0-1,-1 1 0,1-1 0,0 0 0,0 1 1,0-1-1,0 0 0,0 1 0,0-1 1,0 0-1,-1 1 0,1-1-3,0 0 1,0 1-1,0-1 0,-1 0 0,1 1 1,0-1-1,0 0 0,0 1 0,0-1 1,0 0-1,0 1 0,0-1 0,0 0 1,0 1-1,0-1 0,0 0 1,0 1-1,0-1 0,0 0 0,0 1 1,0-1-1,1 0 0,-1 0 0,0 1 1,0-1-1,0 0 0,0 1 0,1-1 1,-1 0-1,0 0 0,0 1 0,0-1 1,1 0-1,-1 0 0,0 0 0,1 1 1,6 8 101,-10-5-12,3-4-92,-1 1 0,0-1-1,1 1 1,-1 0 0,1-1 0,-1 1 0,1 0 0,-1 0 0,1-1 0,0 1 0,-1 0 0,1 0 0,0-1 0,0 1 0,-1 0 0,1 0 0,0 0 0,0 0 0,0-1-1,0 3 1,0 6 503,0-24-587,0-26-417,0 40 473,0 0 1,0 0-1,0 0 1,0 0-1,0 0 1,0 0-1,1 0 1,-1 0-1,0-1 0,0 1 1,1 0-1,-1 0 1,2-1-1,-2 2 17,0-1-1,1 1 0,-1 0 0,1-1 0,-1 1 1,1 0-1,0 0 0,-1 0 0,1 0 1,-1-1-1,1 1 0,-1 0 0,1 0 1,-1 0-1,1 0 0,0 0 0,0 0 0,-1 0 6,0 0 0,0 0 0,0 0 0,0 0-1,0 0 1,0 0 0,1 0 0,-1 0-1,0 0 1,0 0 0,0 0 0,0 0 0,0 0-1,0 0 1,0 0 0,0 0 0,0 0-1,0 0 1,1 0 0,-1 0 0,0 0 0,0 0-1,0 0 1,0 0 0,0 0 0,0 1-1,0-1 1,0 0 0,0 0 0,0 0 0,0 0-1,0 0 1,1 0 0,-1 0 0,0 0-1,0 0 1,0 0 0,0 0 0,0 0 0,0 1-1,0-1 1,0 0 0,0 0 0,0 0-1,0 0 1,0 0 0,0 0 0,0 0 0,0 0-1,0 0 1,0 1 0,0-1 0,0 0-1,0 0 1,0 0 0,0 0 0,0 11 78,0-8-22,0-1-15,0 9 10,0-8-79,0-3-225,0 0 150,0 0 271,2 0-42,-1 0-125,0 0-1,-1 0 0,1 0 0,0 0 0,0 0 0,-1 0 0,1 0 0,0 0 1,-1-1-1,1 1 0,0 0 0,-1-1 0,1 1 0,0-1 0,1-10 41,-2 10-44,0 0 0,0 0 0,0-1-1,0 1 1,0 0 0,1 0 0,-1 0-1,0 0 1,0 0 0,1 0 0,-1 0-1,2-2 1,-2 3 0,1-1-1,0 1 1,-1 0-1,1-1 1,0 1 0,-1 0-1,1 0 1,0 0-1,-1-1 1,1 1-1,0 0 1,-1 0 0,1 0-1,1 0 1,0 0 43,-2 0 86,0 0 304,0-2-80,0-6 63,0 16-126,0-6-38,0-4-107,0-12 21,3 14-127,11 0 276,-14-3-255,0 3-58,0-1 0,0 1 0,0-1 0,0 1 0,0-1 0,0 1 1,0-1-1,1 1 0,-1-1 0,0 1 0,0 0 0,1-1 0,-1 1 0,0-1 0,0 1 0,1 0 0,-1-1 0,0 1 0,1 0 0,-1-1 1,1 1-1,-1 0 0,1-1 0,15-3 11,26 4-44,-24 1-17,359-1 508,-352-1-431,41-7 1,-29 3-43,214-17 99,-207 18-30,90-6 66,-96 11-142,-5 0-22,43-5 0,-42-1 68,-4 1 21,35-1 1,-38 5-50,-10 1-10,0-1-1,23-4 1,3-4 8,-41 8 5,-1 0 0,1 1 0,-1-1 0,1 0 0,-1 1 0,1-1 0,-1 1 0,1-1 0,1 2 0,5 1 0,1-1 11,-1-1-1,1 0 1,0 0 0,0-1 0,14-1 0,8 0 41,32 1 241,-62 0-290,0 0 0,0 0-1,0 0 1,0 0 0,-1 0-1,1 0 1,0 0 0,0 0-1,0-1 1,0 1 0,0 0-1,-1 0 1,3-2 0,2-6-89,9 14 28,-2-11 65,-10 4-2,-1 0 0,1 0 1,0 1-1,0-1 0,-1 0 0,1 1 0,0 0 0,0-1 0,3 1 0,30 0 443,-34 0-449,0 0-1,-1 0 0,1 0 0,0 0 0,-1 0 1,1-1-1,0 1 0,0 0 0,-1 0 1,1 0-1,0-1 0,-1 1 0,1 0 0,0-1 1,3-5 18,-5 6 8,1 0-25,0 0 1,1 0-1,-1 0 0,0 0 0,0 0 0,0 0 0,0 0 1,0 0-1,0 0 0,0 0 0,0 0 0,0 0 0,0 0 1,0 0-1,0 1 0,0-1 0,0 0 0,0 0 0,0 0 0,0 0 1,1 0-1,-1 0 0,0 0 0,0 0 0,0 0 0,0 0 1,0 0-1,0 0 0,0 0 0,0 1 0,0-1 0,0 0 1,0 0-1,0 0 0,0 0 0,0 0 0,0 0 0,-1 0 0,1 0 1,0 0-1,0 0 0,0 0 0,0 0 0,0 1 0,0-1 1,0 0-1,0 0 0,0 0 0,0 0 0,0 0 0,0 0 1,0 0-1,0 0 0,0 0 0,0 0 0,0 0 0,0 0 1,-1 0-1,1 0 0,0 0 0,0 0 0,0 0 0,0 0 0,0 0 1,0 0-1,0 0 0,3-8-91,-3 8 14,2-1 78,-1 0-1,0 1 1,1-1 0,-1 1-1,1 0 1,-1-1 0,1 1-1,-1 0 1,0 0-1,1 0 1,-1 0 0,1 0-1,-1 0 1,1 0 0,-1 1-1,1-1 1,-1 0-1,1 1 1,-1-1 0,2 2-1,8 9-26,-8-8 68,-3-3 6,0 0 27,0 0-22,0 0 22,0 0-59,0 0-107,0 0 22,0 62-326,0-61 394,0-1-1,0 0 1,0 0-1,0 0 1,0 0-1,0 0 1,0 0-1,0 0 1,0 0-1,0 0 1,0 0-1,0 1 1,0-1-1,0 0 1,0 0-1,0 0 1,0 0-1,0 0 1,0 0-1,0 0 1,0 0-1,0 0 1,0 0-1,0 1 1,0-1-1,0 0 1,0 0-1,0 0 1,0 0-1,0 0 1,0 0-1,1 0 1,-1 0-1,0 0 1,0 0-1,0 0 1,0 0-1,0 0 1,0 0-1,0 0 1,0 0-1,0 0 1,0 0-1,1 0 1,-1 0-1,0 0 1,0 0-1,0 0 1,0 0-1,0 0 1,0 0-1,0 0 1,0 0-1,0 0 1,0 0-1,1 0 1,-1 0 1,0 0-3,1 0 0,0 0-1,0 0 1,-1 0 0,1 0 0,0 0 0,-1 1-1,1-1 1,0 0 0,-1 0 0,1 1 0,0-1-1,-1 0 1,2 1 0,-1 4 11,-1-5-6,0 1 0,-1-1 0,1 1-1,0-1 1,0 1 0,0-1 0,0 1 0,0-1 0,1 0 0,-1 1 0,0-1-1,0 1 1,0-1 0,0 1 0,0-1 0,1 0 0,-1 1 0,0-1 0,0 1-1,1-1 1,-1 0 0,0 1 0,0-1 0,1 0 0,-1 1 0,1-1 0,10 11-45,-11-10 43,1-1 1,-1 1-1,1-1 1,-1 1-1,0 0 1,1-1-1,-1 1 1,0 0 0,0-1-1,1 1 1,-1 0-1,0-1 1,0 1-1,0 0 1,0-1-1,0 1 1,0 0-1,0 0 1,0-1-1,0 1 1,0 0-1,0-1 1,-1 2-1,1 0 9,0 113 45,-1-106-73,1 1 0,-1-1 0,-1 0 1,-2 10-1,1-9 15,1 0 1,1 0-1,-1 0 0,1 12 1,1-2 2,0-2-27,0 1 0,3 19-1,13 44 45,-15-78-12,3 9 26,-1 0 0,-1 0-1,2 23 1,-4-16-5,-1-11-19,1 0 0,1 0-1,2 15 1,-1-11-1,2 4 22,-1 1 0,2 30-1,-5 118 22,0 9-96,0-155 61,2-1-1,4 20 1,-3-21-1,-1 0 1,1 18-1,-2-20 14,0-1-1,5 20 1,-3-20 7,-1 1 0,1 19 0,-3-8-7,0 1-15,3 31 0,2-24 0,-1-15-6,-2 1 0,1 21 1,-3 132 84,0-42-138,0 739 507,-1-852-379,-7 36 0,5-37-104,-2 37 0,5 126-184,0-180 220,1 1-1,-1 0 1,0 0 0,1 0-1,-1 0 1,1-1 0,0 1-1,-1 0 1,3 2 0,1 8 15,-12 7-91,5 6 21,3-25 46,0 1-1,0-1 1,0 0-1,0 1 1,0-1-1,0 0 1,0 1-1,0-1 0,0 0 1,0 1-1,0-1 1,0 0-1,0 1 1,1-1-1,-1 0 1,0 1-1,0-1 1,0 0-1,0 0 0,1 1 1,-1-1-1,0 0 1,0 1-1,0-1 1,1 0-1,0 2 5,1-1 0,-1 0 0,0 1-1,0-1 1,0 1 0,0 0 0,0-1-1,0 1 1,0 0 0,-1-1 0,1 1-1,0 0 1,-1 0 0,1 3 0,-1-5-6,0 0 0,0 0 0,0 0 0,0 0 0,0 0 0,0 0 0,0 0 0,0 0 0,0 0 0,0 0 0,0 1 0,0-1 0,0 0 0,0 0 0,0 0 0,0 0 0,0 0 0,0 0 0,0 0 0,0 0 0,0 0 0,0 0 0,0 1 0,0-1 0,0 0 0,-1 0 0,1 0 0,0 0 0,0 0 0,0 0 1,0 0-1,0 0 0,0 0 0,0 0 0,0 0 0,0 0 0,0 0 0,0 0 0,0 0 0,-1 0 0,1 0 0,0 1 0,0-1 0,0 0 0,0 0 0,0 0 0,0 0 0,0 0 0,0 0 0,0 0 0,0 0 0,-1-1 0,1 1 0,0 0 0,0 0 0,0 0 0,-1 0 16,1 0 1,-1 0-1,1 0 0,-1 0 0,1 0 0,-1 0 0,1 0 0,-1 0 0,1 1 1,-1-1-1,1 0 0,-1 0 0,1 0 0,-1 0 0,1 1 0,-1-1 1,1 0-1,-1 1 0,1-1 0,0 0 0,-1 1 0,1-1 0,-1 0 0,1 1 1,0-1-1,-1 1 0,1-1 0,0 1 0,0-1 0,-1 1 0,1-1 1,0 1-1,0-1 0,0 1 0,0-1 0,0 1 0,0-1 0,0 1 1,0-1-1,0 1 0,0-1 0,0 1 0,0-1 0,0 1 0,0 0 0,0 0 1,-2-1-40,-2 0 61,2 0-19,0 0-1,0 0 0,0 0 0,1 0 1,-1 0-1,0 0 0,0 0 0,0-1 0,0 1 1,-3-2-1,1-5 51,0 2-2,-12 3-30,8 2-33,0 0 1,-15 3-1,-4 8 48,10-9 10,-1 0 0,1-1 0,-30-2 0,1 0-59,3 0-22,-1 0-34,-46 5 0,56 2 89,14-3 15,-1 0-1,-24-1 1,-193-2 65,191 0-187,-86-3-57,81-2 116,-63-3 123,-396 8 117,364 8-210,79-3 5,-55 1 29,54-1-32,-92 3-63,13 1 5,-4-1 37,-219-8-336,249 9 127,91-5 241,1-1 0,-1-2 0,-59-5 1,60 0 48,5 0 46,-51-1 1,-145 5 53,19 0-85,185 0-53,-23 3-1,23 0-13,-10 2 28,-30-11 71,5 12-27,19-11-1,16 2-51,1 1 12,-1 0 0,-24 3 0,22-1 34,-38-3 1,30-1-9,6 0 1,0 1 0,-24 0 0,-308 3 894,353 1-980,0-1 0,-1 0 0,1 0 0,0 0 0,-1 0 0,1 0 0,0 0 0,-1 0 0,1 0 0,0 0 0,-1-1 0,1 1 0,0 0 1,-1 0-1,1 0 0,0 0 0,-1 0 0,1 0 0,0-1 0,0 1 0,-1 0 0,1 0 0,0 0 0,0-1 0,-1 1 0,-10-11-39,11 10 30,-1 1 1,1-1-1,-1 1 1,1-1-1,0 1 1,0-1-1,-1 1 1,1-1 0,0 0-1,0 1 1,-1-1-1,1 1 1,0-1-1,0 0 1,0 1-1,0-1 1,0 0-1,0 1 1,0-1-1,0 0 1,0 1-1,0-1 1,1 1-1,-1-1 1,0 0-1,0 0-6,0-4-61,0 2 84,0 0 0,0 0 0,1 0 0,-1 0 0,0 0 0,3-5 0,-3 8-8,0-1 0,0 1-1,0 0 1,1-1 0,-1 1 0,0-1 0,1 1 0,-1 0 0,0-1-1,1 1 1,-1 0 0,0-1 0,1 1 0,-1 0 0,0 0-1,1-1 1,-1 1 0,1 0 0,0 0-7,-1-1-1,1 1 1,-1 0-1,0 0 1,1-1-1,-1 1 1,1 0-1,-1-1 1,0 1 0,1 0-1,-1-1 1,0 1-1,1-1 1,-1 1-1,0 0 1,0-1-1,1 1 1,-1-1-1,0 1 1,0-1 0,0 1-1,0-1 1,0 1-1,0-1 1,0 1-1,0-1 1,0 1-1,0-1 1,0 1 0,0-1-1,0 1 1,0-1-1,0-6-31,-1 5-467,1 0 0,0 1 0,0-1 0,0 0 0,0 1 0,0-1 0,1 0 0,-1 0 0,0 1 0,1-1 0,0-3 0,0 5 249,0 0 0,0-1-1,0 1 1,0 0 0,-1-1 0,1 1-1,0 0 1,0 0 0,0 0 0,0 0-1,0 0 1,0 0 0,1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2304,'-14'0'752,"11"0"-453,3 0 47,0 0 604,0 0-257,3 0-59,8 0-164,-5 3 180,-4-2-578,-1 0-1,1 1 0,-1-1 0,1 0 0,-1 0 0,1 0 0,-1 0 0,1 0 0,0-1 0,3 2 0,1-1 179,-1 0 0,1-1 0,10 1 0,-11-1-157,-1 0 0,1 1 1,-1 0-1,1 0 0,-1 0 1,0 0-1,1 1 0,-1 0 1,7 4-1,-8-5-47,0 0 0,1 0-1,-1-1 1,0 1 0,1-1 0,-1 0-1,0 0 1,1 0 0,-1 0 0,5-1-1,1 1 44,81 0 727,-86 0-790,-1-1 1,1 1-1,0-1 0,-1 1 0,1-1 1,0 0-1,6-3 0,8 0 20,-16 4-35,-1 0-1,1 1 1,0-1 0,0 0-1,0 1 1,0 0 0,0 0-1,2 1 1,12 4 314,-13-6-95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3648,'0'0'1173,"0"0"-703,0-3-108,1-4 453,-5 14-222,-5-3-178,24-5 738,-6 1-1020,-5-1-92,0 1 0,0 0 0,0 0 0,0 0 0,0 0 0,0 1-1,0 0 1,5 1 0,0 4 23,-7-5-43,-1 0 0,1 0-1,0 0 1,-1 0-1,1 0 1,0-1 0,0 1-1,0 0 1,-1-1 0,1 0-1,0 1 1,0-1-1,0 0 1,3 0 0,4-1 51,0 0 1,1-1-1,-1 0 1,17-6 0,-23 7-52,2 0-156,0 0 0,1 0 0,-1 1 1,1-1-1,0 1 0,6 1 0,-4-1-1449,-5 0-16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2816,'-18'-18'1056,"18"18"-832,0 18-64,0-18 896,0 0-608,0 18 256,18-18-416,-18 36 256,0-1-320,0 1 224,0-18-224,-18 18 128,0-18-192,18 17-640,0 1 256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2560,'0'0'832,"0"0"-517,0 0-70,0 0 251,0 0-155,0 3-21,0-2-305,0 0-1,0 0 1,0-1-1,0 1 1,0 0 0,0 0-1,0-1 1,-1 1-1,1 0 1,0 0 0,0-1-1,-1 1 1,1 0-1,-1 0 1,-3 3 133,3-4-142,1 0 1,0 1-1,0-1 1,0 0-1,0 0 0,0 0 1,-1 0-1,1 0 0,0 0 1,0 0-1,0 0 0,0 1 1,0-1-1,0 0 0,-1 0 1,1 0-1,0 0 0,0 0 1,0 0-1,0 1 0,0-1 1,0 0-1,0 0 0,0 0 1,0 0-1,0 1 1,0-1-1,0 0 0,0 0 1,0 0-1,0 0 0,0 1 1,0-1-1,0 0 0,0 0 1,0 0-1,0 0 0,0 1 1,0-1-1,0 0 0,0 0 1,0 0-1,1 0 0,-1 0 1,0 1-1,0-1 0,0 0 1,0 0-1,0 0 1,1 0-1,4 10 98,-1-3 4,-4-6-99,0 0-1,0-1 0,0 1 0,0-1 0,0 1 0,1-1 0,-1 1 0,0-1 0,0 0 0,1 1 0,-1-1 1,0 1-1,1-1 0,-1 1 0,1-1 0,-1 0 0,0 1 0,1-1 0,-1 0 0,1 0 0,-1 1 1,1-1-1,-1 0 0,1 0 0,-1 1 0,1-1 0,-1 0 0,1 0 0,-1 0 0,1 0 0,-1 0 0,1 0 1,-1 0-1,1 0 0,0 0 0,5 3 109,-6-3-111,1 1 0,0 0 0,-1-1 0,1 1 0,-1-1 0,1 1 0,0-1 0,-1 1 0,1-1 0,0 0 0,-1 1-1,1-1 1,0 0 0,0 0 0,-1 1 0,1-1 0,0 0 0,0 0 0,-1 0 0,1 0 0,0 0 0,0 0 0,0 0 0,-1 0 0,1 0 0,0-1 0,0 1 0,-1 0-1,1 0 1,0-1 0,0 1 0,-1 0 0,1-1 0,1 0 0,-1 0 14,1 0 1,0 0-1,0 1 0,0-1 0,0 0 1,0 1-1,0 0 0,0-1 1,3 1-1,-2 0 140,-3-3-59,0-9-58,0 12-43,0 0 1,0 0 0,0 0-1,0 0 1,0-1 0,0 1-1,0 0 1,0 0 0,0 0-1,0 0 1,0 0 0,0 0-1,0 0 1,0 0 0,0-1-1,0 1 1,0 0 0,0 0-1,0 0 1,0 0 0,0 0-1,0 0 1,0 0-1,0 0 1,0 0 0,-1 0-1,1-1 1,0 1 0,0 0-1,0 0 1,0 0 0,0 0-1,0 0 1,0 0 0,0 0-1,0 0 1,0 0 0,0 0-1,-1 0 1,1 0 0,0 0-1,0 0 1,0 0 0,0 0-1,0 0 1,0 0 0,0 0-1,0 0 1,0 0 0,-1 0-1,1 0 1,0 0-1,0 0 1,0 0 0,0 0-1,0 0 1,-66 0 234,64 0-223,0 0 0,0 0 0,0 0 0,0 1 0,0-1 0,0 1 0,0-1 1,0 1-1,0 0 0,0-1 0,0 1 0,0 0 0,-2 2 0,3-2 7,-1 0-1,0 0 0,0 0 1,0 0-1,0 0 0,1-1 1,-1 1-1,0 0 1,0-1-1,0 0 0,0 1 1,-1-1-1,-2 0 0,-3 0-7,19 0-187,7 0 27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 3232,'0'0'1035,"0"0"-614,0 0-170,0 3 106,0 2-261,0-2-9,0 1-1,0-1 1,0 0 0,0 1-1,-1-1 1,1 1 0,-2 2-1,-31 84 725,20-42-610,-3 0 0,-1-1 1,-29 54-1,19-60 80,-1-1 0,-49 52-1,56-68-29,-18 24 70,27-32-327,-1 0 1,-1-1 0,-1 0-1,-23 18 1,6-12 90,29-19-73,0 0-1,0 0 1,1 0-1,-1-1 1,0 1 0,0-1-1,0 1 1,-1-1 0,1 0-1,0-1 1,0 1-1,-1 0 1,1-1 0,0 0-1,-1 0 1,-3 0-1,10-3-256,12-12 80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4320,'0'-30'1392,"0"30"-1382,0 0 0,0-1 0,0 1 0,-1 0 0,1 0 0,0 0 0,0 0 0,0 0 0,0-1 1,0 1-1,0 0 0,0 0 0,0 0 0,0 0 0,0 0 0,0-1 0,0 1 0,0 0 0,0 0 0,0 0 0,0 0 0,0-1 1,0 1-1,0 0 0,0 0 0,0 0 0,0 0 0,0 0 0,0-1 0,1 1 0,-1 0 0,0 0 0,0 0 0,0 0 0,0 0 0,0 0 1,0 0-1,0-1 0,1 1 0,-1 0 0,0 0 0,0 0 0,0 0 0,0 0 0,0 0 0,1 0 0,-1 0 0,0 0 0,0 0 1,0 0-1,0 0 0,0 0 0,1 0 0,50 0 2187,-49 0-2156,-1 0 0,1 0 1,0 1-1,0-1 0,0 1 0,0-1 0,0 1 0,-1 0 1,1-1-1,0 1 0,0 0 0,-1 0 0,1 0 0,-1 1 1,1-1-1,-1 0 0,1 1 0,-1-1 0,2 3 0,3 4 56,-1 0 0,-1 0 0,5 11 0,6 11 153,-11-23-212,3 4 12,-1-1-1,7 19 1,11 51 46,12 8-25,-7-15 18,25 88 18,-48-141-71,-2-1 0,0 1 1,1 26-1,0-8 85,7 22 82,-6 6 149,3-13-101,-10-49-219,1 0 0,-1 0 1,1 0-1,-3 7 1,-1 4 50,2-8-42,1-1-1,1 1 1,-1 0-1,1 9 1,1 13 348,-1-25-398,-1 1 1,0-1-1,1 1 1,-1-1-1,-1 0 1,1 1-1,-1-1 1,1 0-1,-5 7 1,2-3-82,4-8 12,0 1 0,0-1 0,0 1 0,0-1 0,0 1 0,-1-1 0,1 1 1,0-1-1,0 1 0,-1-1 0,1 1 0,0-1 0,-1 0 0,1 1 0,0-1 0,-1 1 0,1-1 0,-1 0 0,1 0 0,-1 1 0,1-1 0,-1 0 0,1 0 0,-1 1 0,1-1 0,-1 0 0,1 0 0,-1 0 0,1 0 0,-1 0 1,1 0-1,-1 0 0,1 0 0,-1 0 0,0 0 0,-2 0-1506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3808,'-18'0'1408,"18"0"-1088,-18 0-96,36-17 960,-18 17-704,18 0 160,18 0-384,-18 0 320,17 0-320,1 17 288,18-17-288,-36 0 0,17 0-160,-17 0-416,0 0 192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4064,'-18'-18'1504,"18"18"-1184,0 0-64,0 0 832,0 0-640,0 0 192,18 18-384,0-18 32,0 0-160,18 18 64,-18-18-96,18 17 448,-1 1-320,1 0 128,0 0-224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2816,'0'0'1056,"0"0"-832,36 0-64,-18 0 1888,-1 0-1152,37 0 224,-18 0-704,35 0-128,1 0-160,17 0 320,-17 0-224,0 0-2080,-1 18 992</inkml:trace>
  <inkml:trace contextRef="#ctx0" brushRef="#br0" timeOffset="1">895 663 5152,'0'35'1888,"0"-35"-1440,0 18-160,0 0 128,0-18-288,18 0 160,0 18-160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3136,'-18'18'1184,"18"-18"-928,18 53-64,0-35 800,18 18-576,0 0 256,-1 17-384,19 1-96,-18-18-128,0 0 160,17-1-128,-17-17 192,-18 0-192,0 0 32,0 0-64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2912,'13'-41'923,"-10"34"-681,0 6-111,-3 1-108,1 0-1,-1 0 1,1 0 0,-1 0 0,1 0-1,-1 0 1,1 0 0,-1 0-1,1 0 1,-1 0 0,1 0 0,-1 0-1,1-1 1,-1 1 0,1 0 0,-1 0-1,1-1 1,-1 1 0,0 0-1,1-1 1,-1 1 0,0 0 0,1-1-1,-1 1 1,0-1 0,1 1 0,-1 0-1,0-1 1,0 1 0,1-1-1,-1 1 1,0-1 0,0 1 0,0-1-1,0 1 1,0-1 0,0 1 0,1-1-1,-1 1 1,0-1 0,-1 0 0,1-2 446,0 3-5,0 0-176,0 0-128,3 3-43,-1-1-90,-1 0 0,1 0-1,-1 0 1,0 1 0,1-1 0,-1 0 0,0 1-1,-1-1 1,1 1 0,0 0 0,-1-1-1,1 6 1,1 5 30,9 36 178,-5 19-32,4-2 42,7 57 64,-12-30-203,9 122 44,-8-155-90,35 470 232,-38-456-274,13 183 60,-5-145-55,60 388 2,-36-369 418,-33-127-389,0 1 1,1 0-1,-1 0 1,1-1-1,4 5 0,-7-8-41,1 0-1,-1-1 1,1 1-1,-1-1 1,1 1-1,0 0 1,-1-1-1,1 1 0,0-1 1,0 0-1,-1 1 1,1-1-1,0 1 1,0-1-1,-1 0 1,1 0-1,1 1 1,-1-2-6,0 1 0,-1 0 1,1 0-1,-1-1 0,1 1 1,0 0-1,-1-1 0,1 1 1,-1 0-1,1-1 0,-1 1 1,1-1-1,-1 1 0,1-1 1,-1 1-1,1-1 0,-1 0 1,0 1-1,1-1 0,-1 1 1,0-1-1,0 0 0,0 1 1,1-1-1,-1-1 0,5-28 185,8-5-75,-10 26-94,0 1 0,0-1 0,3-15-1,-1-44 37,5-32-39,10-106-259,-1-28 215,-5 37 134,35-314-612,-39 432 433,4 0 0,24-77 0,-37 153 68,11-44-2,61-198-148,-27 125 87,-35 88 63,-3 7 9,14-28 1,-6 24-3,27-36 1,5-7-47,-34 42 37,13-33 0,-18 39 22,23-40 0,3-1-179,-34 64 159,0-1 1,-1 1-1,1 0 0,0-1 1,0 1-1,0 0 0,0 0 0,1 0 1,-1 0-1,0 0 0,0 0 1,1 1-1,-1-1 0,0 0 1,1 0-1,-1 1 0,1-1 1,-1 1-1,1 0 0,-1-1 0,1 1 1,1 0-1,3 3 97,-4-1-91,0 2 0,1-1 0,-1 0 0,0 0-1,0 1 1,-1-1 0,1 1 0,-1-1 0,2 8 0,6 39 42,-6-29 44,3 14-34,-2 1-1,0 41 1,-4 507 82,-9-309-49,4-170-36,0 92 5,1-132-59,0 50-16,9 49 10,-10-60 65,2-61-27,0 146 57,3-129-71,14 147 14,-9-138-11,6-17 75,-9-35-59,-3-15-30,1-1 0,0 0 1,0 1-1,0-1 0,0 0 0,0 1 0,0-1 0,1 0 1,-1 1-1,0-1 0,1 0 0,-1 1 0,1-1 1,-1 0-1,1 0 0,0 1 0,-1-1 0,1 0 0,0 0 1,0 0-1,0 0 0,0 0 0,0 0 0,0 0 1,0-1-1,0 1 0,0 0 0,2 1 0,-2-2-1,0 0 0,-1 1-1,1-1 1,0 1-1,0-1 1,-1 0-1,1 1 1,0-1 0,0 0-1,-1 0 1,1 0-1,0 1 1,0-1-1,0 0 1,-1 0 0,1 0-1,0 0 1,0 0-1,0-1 1,0 1 0,-1 0-1,2-1 1,0 0 7,-1-1 0,1 0 1,-1 0-1,1 0 0,-1 0 1,0 0-1,0 0 0,1-2 1,-1 1-7,6-12 53,0-2 0,-1 1 0,5-26 0,-9 34-44,21-114-73,-11 50-88,18-53-213,69-356-1818,-17 142 1872,-36 197 304,-8 3 48,6 19 32,-19 45 61,18-47 134,7-36 189,-46 142-447,1 1-1,1 0 0,1 0 0,0 1 0,1-1 0,0 2 0,12-16 0,-4 5-11,-12 18-4,0 1 0,1-1 1,-1 1-1,1 0 0,0 1 1,0-1-1,10-5 0,9-12 63,-21 17-59,1 2 0,0-1-1,0 0 1,8-4 0,-10 7 1,-1 0 1,0 1 0,1-1 0,-1 1-1,0-1 1,1 1 0,-1-1-1,1 1 1,-1 0 0,1 0-1,-1 0 1,0 0 0,1 0 0,-1 0-1,1 0 1,-1 1 0,1-1-1,-1 0 1,0 1 0,1-1-1,2 2 1,-3-1-3,0-1 1,0 1-1,0 0 0,0 0 1,0-1-1,0 1 1,-1 0-1,1 0 0,0 0 1,0 0-1,0 0 0,-1 0 1,1 0-1,-1 0 0,1 0 1,-1 1-1,1-1 1,-1 0-1,1 2 0,0 30 40,-1-19-31,0 12 11,-3 82 16,-24 247-35,24-178 87,0-12-40,0-83-34,-7 204 2,10 228 97,0-285-101,0-212-7,2-1 1,0 1-1,7 29 0,-6-25 167,-2-13-77,1-7-16,4-9-10,0 0 0,0 0 1,6-15-1,-11 20-68,6-10 14,0-2 0,-2 1-1,8-28 1,6-43 34,11-7-53,5-29-138,-19 78 85,12-42-150,10-82-528,6-2 219,-6-3 203,7 10 165,-11 43 128,17-50 258,13-56 380,-56 187-423,-1 5 93,14-40 1,3 21-43,-15 22-145,-7 24-106,-1 0 0,1 0 0,0 0 1,4-8-1,-5 13-5,0 0 1,0-1-1,0 1 1,-1 0-1,1 0 1,0 0-1,0 0 1,1 0-1,-1 0 1,0 1-1,0-1 1,0 0-1,0 0 1,1 1-1,-1-1 0,0 1 1,1-1-1,-1 1 1,0 0-1,1-1 1,-1 1-1,1 0 1,1 0-1,-2 0 12,-1 0-1,0 0 1,1 0 0,-1 0-1,1 1 1,-1-1-1,0 0 1,1 0-1,-1 0 1,1 0 0,-1 1-1,0-1 1,1 0-1,-1 0 1,0 1-1,1-1 1,-1 0 0,0 1-1,0-1 1,1 0-1,-1 1 1,0 0-1,3 1 6,0 1 0,0 0-1,-1 1 1,1-1 0,-1 1-1,0-1 1,2 5 0,-2-3-3,-1 0 1,0 0 0,0 1-1,0 5 1,1 6 6,5 27 4,0 56 0,1 47 41,-2-83-3,-3 133 118,-4-129-105,1 800-59,1-852 34,0 0 0,1 0-1,0-1 1,6 21 0,-5-23 17,-3-10-45,1-1-1,-1 1 0,1-1 0,0 1 0,-1-1 0,1 1 0,0-1 0,0 0 1,1 1-1,-1-1 0,3 4 0,-3-6-10,0 1 0,-1-1 0,1 0-1,-1 1 1,1-1 0,-1 0 0,1 0 0,0 0 0,-1 1 0,1-1 0,0 0-1,-1 0 1,1 0 0,-1 0 0,1 0 0,0 0 0,-1 0 0,1 0-1,0-1 1,-1 1 0,1 0 0,-1 0 0,1 0 0,0-1 0,-1 1 0,1 0-1,-1-1 1,1 1 0,-1 0 0,1-1 0,-1 1 0,1-1 0,-1 1 0,1-1-1,-1 1 1,0-1 0,1 1 0,-1-1 0,0 1-6,4-5 6,0 0 1,0 0-1,-1 0 0,1 0 0,3-8 0,1-7 0,7-21-1,84-229-175,-69 200 121,33-87-110,-59 143 145,68-190-73,-48 143 39,40-70-1,-50 102 28,13-34 0,-18 39 26,22-40 0,-13 31 39,-15 26-55,0 1 1,1-1-1,0 1 0,0 0 0,1 0 0,6-7 0,3-4-58,-11 10 52,-3 6 16,0 1 1,1-1-1,-1 1 0,0-1 1,0 1-1,0-1 1,1 1-1,-1 0 1,0-1-1,1 1 1,-1-1-1,0 1 1,1-1-1,-1 1 1,1 0-1,-1-1 1,0 1-1,1 0 1,-1 0-1,1-1 1,-1 1-1,1 0 1,-1 0-1,1 0 0,-1-1 1,1 1-1,-1 0 1,1 0-1,-1 0 1,1 0-1,-1 0 1,1 0-1,0 0 1,-1 0-1,1 0 1,-1 0-1,1 1 1,1-1 2,-1 1 0,1-1 0,-1 1-1,1-1 1,-1 1 0,0 0 0,1 0 0,-1-1 0,0 1 0,1 0 0,-1 0 0,0 1 0,0-1 0,0 0 0,0 0 0,0 0 0,0 1 0,0-1 0,-1 0 0,1 1 0,0-1 0,-1 1 0,2 2 0,0 2 9,2 2 18,-1 0-1,0 0 0,3 13 1,-5-17-20,0 3 18,0 1 1,0 0-1,-1-1 0,0 9 1,2 22 139,1-22-118,-1-3-19,-1-1 0,1 16 0,-7 48 7,-1 25-80,4-11-79,-9-13 84,7 109 248,5-118-212,-1-47-3,-3 23 0,-1-23 16,0 10 20,9 7 18,-3-29 15,0 0-1,0 17 1,-2 1 70,0-26-131,0-1 0,0 0 0,0 0-1,-1 0 1,1 0 0,0 0 0,0 0 0,0 1 0,0-1 0,0 0 0,0 0 0,0 0 0,0 0 0,0 0 0,0 0 0,0 1 0,0-1 0,0 0 0,0 0 0,0 0 0,0 0 0,0 0 0,0 1 0,0-1 0,0 0 0,0 0 0,0 0 0,0 0 0,0 0 0,1 0-1,-1 1 1,0-1 0,0 0 0,0 0 0,0 0 0,0 0 0,0 0 0,0 0 0,0 0 0,1 0 0,-1 1 0,0-1 0,0 0 0,0 0 0,0 0 0,0 0 0,1 0 0,-1 0 0,0 0 0,0 0 0,0 0 0,0 0 0,1 0 0,0 0 2,0-1 1,1 1 0,-1 0-1,0-1 1,1 1-1,-1-1 1,0 0 0,0 1-1,0-1 1,0 0 0,1 0-1,-1 0 1,0 0-1,0 0 1,0 0 0,-1 0-1,1 0 1,0 0 0,0 0-1,-1 0 1,1 0 0,1-3-1,5-8 10,21-23 11,-6-12-20,22-32 56,7-11 52,15-60-157,-30 43 38,26-68-81,-32 102 22,-8-1-58,-3 35 64,-11 23 41,14-30-15,5 8 37,-14 13 24,10-16-20,-17 30-77,-4 8 42,-1 0 0,1 0 0,-1 0 0,1 1 1,0-1-1,0 0 0,0 1 0,1 0 0,-1-1 0,6-3 1,3 1-114,-8 4 117,-1 0 0,0 0 0,0 0-1,1-1 1,-1 1 0,3-3 0,-5 4 21,0-1 1,1 1-1,-1 0 0,1-1 0,-1 1 0,0 0 0,1 0 0,-1-1 0,1 1 0,-1 0 1,1 0-1,-1 0 0,1 0 0,-1 0 0,1-1 0,-1 1 0,1 0 0,-1 0 0,1 0 1,-1 0-1,0 0 0,1 1 0,-1-1 0,1 0 0,-1 0 0,1 0 0,-1 0 0,1 0 1,-1 1-1,1-1 0,-1 0 0,0 0 0,1 1 0,-1-1 0,1 1 0,-1-1 1,3 5 16,0 0 0,0 1 0,0-1 0,1 7 0,2 18-5,-2-15-23,-1 1 1,0-1-1,-1 1 0,0 20 0,-3 31-23,4 95 60,2-118 46,0-10 19,-1 39-1,-3-40-41,12 62 0,-10-75-43,-3-12-3,1 0-1,1-1 1,0 1-1,0-1 1,0 1 0,5 8-1,6 14 47,-12-28-48,-1-1 9,0 0 0,0-1 0,0 1-1,0 0 1,1 0 0,-1-1 0,0 1 0,0 0-1,1-1 1,-1 1 0,0 0 0,1-1 0,-1 1-1,0 0 1,1-1 0,-1 1 0,1-1 0,-1 1 0,1-1-1,0 1 1,-1-1 0,1 1 0,-1-1 0,1 1-1,0-1 1,0 1 0,7 2 116,-2 0-47,-6-2-71,1-1-1,-1 0 0,1 1 1,0-1-1,0 1 1,-1-1-1,1 0 0,0 0 1,-1 0-1,1 1 1,0-1-1,0 0 0,-1 0 1,1 0-1,1 0 1,0-1-9,-1 1 0,1-1 0,-1 0 0,1 0 0,-1 0 0,1 0 0,-1 0 1,0 0-1,1-1 0,0-1 0,10-10 17,-1 0 0,-1-1 1,0-1-1,11-20 0,27-66 64,18-49-47,-50 113-100,2 1 1,27-38-1,-36 58 20,10-27 0,-11 26 40,10-19 0,0 12 16,-15 20-19,1 0 0,-1 0 0,0 0 0,-1-1 0,1 1 0,-1-1 0,0 1 0,2-7 0,-4 10 5,2-6-10,0-1 0,0 1 0,1 1 0,3-9 0,-5 14 11,0-1 1,0 1-1,0 0 1,0-1 0,0 1-1,0 0 1,0 0-1,0-1 1,0 1 0,1 0-1,-1 0 1,0 0 0,1 1-1,-1-1 1,1 0-1,-1 0 1,1 1 0,-1-1-1,1 1 1,0 0-1,-1-1 1,1 1 0,2 0-1,2 2-32,-5 0 35,1 0 0,0 0 0,-1 0-1,0 0 1,1 0 0,-1 0 0,0 1 0,0-1 0,0 0 0,0 1-1,-1-1 1,1 0 0,-1 1 0,1 2 0,3 11-37,0 0 1,-2 1-1,2 30 0,-3-19 124,6 31-1,-2-15-39,1 32 13,-1-32-29,-1-16 34,1 31 0,-5 86 262,-1-142-319,1 0 0,0 1 0,1-1-1,-1 0 1,1 0 0,-1 0 0,1 0 0,0 0-1,0 0 1,0 0 0,1 0 0,1 4 0,0-2 25,-3-5-25,0 1-1,0-1 1,0 0-1,0 0 1,0 1 0,0-1-1,0 0 1,1 0 0,-1 0-1,0 1 1,0-1 0,0 0-1,0 0 1,0 0 0,0 1-1,1-1 1,-1 0-1,0 0 1,0 0 0,0 0-1,0 1 1,1-1 0,-1 0-1,0 0 1,0 0 0,0 0-1,1 0 1,-1 0-1,0 0 1,0 0 0,1 1-1,-1-1 1,0 0 0,1 0-1,10 0 161,-11 0-161,0 0 0,0 0 1,1 0-1,-1 0 0,0-1 1,0 1-1,0 0 0,1 0 1,-1 0-1,0 0 0,0 0 1,0 0-1,1 0 0,-1 0 1,0-1-1,0 1 0,0 0 1,1 0-1,-1 0 0,0 0 1,0-1-1,0 1 0,0 0 1,0 0-1,1 0 0,-1-1 1,0 1-1,0 0 0,0 0 1,0 0-1,0-1 0,0 1 1,0 0-1,0-1 0,16-36 89,-1-1 1,17-75-1,-23 81-159,1 0 0,2 1 1,30-55-1,-3 5 36,-17 31 29,-2 22-66,-14 19 31,1 1 0,6-15 0,7-12-68,-17 32 84,-1 0-1,0 0 0,0 0 1,1 1-1,0-1 1,-1 1-1,1-1 1,0 1-1,3-2 1,-2 2-10,0 0 0,0 0 1,0 1-1,7-3 1,-9 4 20,-1 0 1,1 0-1,0 0 1,-1 1-1,1-1 1,-1 0-1,1 0 1,-1 1 0,1-1-1,-1 1 1,1 0-1,1 1 1,5 1-20,-1 1-25,-5 11 61,-2-3 87,1 0-1,5 24 1,-3-22-81,0 0 0,-1 1 0,-1 15 0,-1 2-20,-1 2-3,5 42 0,0-42 8,1-4 29,0 35 0,-6-30 1,0-23 4,0 1-1,1 0 1,1-1-1,3 20 1,7-2 136,-9-23-134,-2-7-30,0 1 0,0-1 0,0 1 0,0-1 0,1 1 0,-1-1 0,0 1 0,0 0 0,0-1 0,0 1 0,1-1 0,-1 1 0,0-1 0,1 1 0,-1-1 0,0 0 0,1 1 0,-1-1 0,1 1 0,-1-1 0,0 0 0,1 1 0,-1-1 0,1 0 0,-1 1 0,1-1 0,-1 0 0,1 0 0,-1 1 0,1-1 0,0 0 0,-1 0 0,1 0 0,-1 0 0,1 0 0,-1 0 0,1 0 0,-1 0 0,1 0 0,0 0 0,-1 0 0,1-1 0,1 1 0,-1 0 1,0 0-1,0 0 1,1 0-1,-1-1 1,0 1 0,0-1-1,1 1 1,-1-1-1,0 1 1,0-1-1,0 0 1,0 1-1,0-1 1,0 0 0,0 0-1,0 0 1,0 0-1,0 0 1,-1 0-1,1 0 1,0 0 0,0 0-1,0-2 1,8-9 31,1 4-10,10-11 3,-11 7-26,-1-1 0,0 0 0,-1 0 0,6-16 0,22-66 59,0 2-41,-5 28-114,-8 16-37,-4 23-68,-14 21 150,1-1 1,-1-1-1,0 1 1,0-1-1,3-7 1,-2 1 20,-4 7 19,1 1 1,0 1-1,0-1 1,1 0-1,-1 0 1,1 1-1,0-1 1,4-3-1,1 2-90,14-5 27,-22 11 68,0 0 0,0 0 1,1 0-1,-1-1 0,0 1 0,0 0 1,0 0-1,0 0 0,1 0 0,-1 0 1,0 0-1,0-1 0,0 1 1,1 0-1,-1 0 0,0 0 0,0 0 1,0 0-1,1 0 0,-1 0 0,0 0 1,0 0-1,1 0 0,-1 0 0,0 0 1,0 0-1,0 0 0,1 0 0,-1 0 1,0 0-1,0 1 0,0-1 0,1 0 1,-1 0-1,0 0 0,0 0 0,0 0 1,0 0-1,1 1 0,-1-1 0,0 0 1,0 0-1,3 3-1,1 0 11,0 1-1,0 0 1,0 1-1,-1-1 1,1 1 0,-1-1-1,0 1 1,-1 0-1,1 0 1,-1 0 0,3 9-1,-4-4 17,0 1 0,0 15-1,1 25 30,7-5 32,2 0-1,32 86 0,-13-66 75,-29-64-131,-1 0-1,1 0 1,-1 0-1,1 0 1,0 0-1,0 0 1,0 0 0,0 0-1,1 0 1,-1 0-1,3 3 1,-3-5-14,0 0 0,1 0 1,-1 0-1,0 0 1,0 0-1,0 0 0,0 0 1,0 0-1,0 0 0,0-1 1,1 1-1,-1 0 1,0-1-1,0 1 0,0-1 1,0 1-1,0-1 1,1-1-1,1 0 7,1 0 0,-1-1 0,0 1-1,1-1 1,-1 0 0,-1 0 0,1-1 0,0 1 0,-1 0 0,0-1 0,1 0-1,-2 1 1,4-9 0,2-6-48,7-33 0,-11 38 1,4-10 0,1 0 0,1 1-1,14-25 1,-1 1-7,-2 17-55,-14 20 36,0 1 0,8-15 0,-10 16 3,-4 5 32,1 0 0,0 1-1,-1-1 1,1 0 0,0 1 0,0-1-1,0 1 1,1 0 0,-1-1 0,0 1-1,0 0 1,1-1 0,-1 1 0,1 0 0,-1 0-1,1 0 1,0 0 0,-1 1 0,1-1-1,0 0 1,-1 1 0,4-1 0,2-3-47,-5 3 52,0 0 0,-1 0 0,1 0 0,0 0 0,0 0 0,-1 1 0,1-1 0,0 1 0,0-1 0,0 1 0,0-1 0,0 1 0,0 0 0,0 0 0,0 0 0,0 0 0,-1 1 0,5 0 0,-2 1 27,-1 0 0,0 1 0,0 0 1,1 0-1,3 5 0,4 4 57,1-2 20,-6-5-29,0 1-1,0 0 1,-1 0-1,7 10 1,-8-10-46,5 7 71,0 0 0,13 13-1,-19-22-59,0-1 0,1 0 0,0 0 0,-1 0 0,1 0 0,1 0 0,-1-1 0,0 0 0,0 0 0,1 0 0,-1 0 0,6 1 0,1-1 13,0-1 0,0 0 0,0-1-1,0 0 1,1 0 0,-1-1 0,0-1-1,0 0 1,0 0 0,-1-1 0,14-5 0,4-6 43,-6 4 45,23-15 1,-42 23-169,-1 0 0,1 0 0,-1 1 0,1-1 0,0 1 0,0 0 0,0-1 0,0 1 0,0 1 0,0-1 0,0 0 0,0 1 0,0-1 0,0 1 0,6 0 0,-6 0 63,0 0-1,1 0 0,-1 0 1,0 1-1,0-1 0,0 1 1,0 0-1,0-1 0,0 1 1,0 1-1,-1-1 0,1 0 1,0 1-1,0-1 0,4 5 1,70 43 465,-74-47-531,1 0-1,-1 1 1,1-2-1,0 1 1,0 0 0,0-1-1,0 0 1,0 0-1,0 0 1,0 0 0,1-1-1,-1 0 1,0 1-1,0-2 1,5 1-1,10-1-2351,-19 1 2336,1 0 0,-1 0 0,1 1 0,-1-2-1,1 1 1,-1 0 0,0 0 0,1 0 0,-1 0 0,1 0-1,-1 0 1,1 0 0,-1 0 0,0-1 0,1 1 0,-1 0-1,1 0 1,-1 0 0,0-1 0,1 1 0,-1 0 0,0-1-1,0 1 1,1 0 0,-1-1 0,0 1 0,1 0 0,-1-1-1,0 1 1,0-1 0,5-6-816,4 1 212,-18-5 549,9 12 121,0-1 0,0 1 0,0-1 0,-1 1 0,1-1 1,0 1-1,0-1 0,0 1 0,0-1 0,0 1 0,0-1 0,0 1 1,0-1-1,0 1 0,0-1 0,0 0 0,0 1 0,1-1 0,-1 1 1,0 0-1,7 4 348,-6-5-337,-1 0 1,1 1-1,-1-1 1,0 0-1,1 0 1,-1 1-1,0-1 1,1 0-1,-1 0 1,0 1-1,1-1 1,-1 0-1,0 1 1,1-1-1,-1 1 1,0-1-1,0 0 1,0 1-1,1-1 0,-1 1 1,0-1-1,0 0 1,0 1-1,0-1 1,0 1-1,0-1 1,0 1-1,0-1 1,0 0-1,0 2 1,0-2-10,0 0 0,0 0 1,0 0-1,0 0 0,0 0 1,0 0-1,0 0 0,0 0 1,0 0-1,0 1 0,0-1 1,0 0-1,0 0 0,0 0 0,0 0 1,0 0-1,0 0 0,0 0 1,0 0-1,0 0 0,0 0 1,0 1-1,0-1 0,0 0 1,0 0-1,0 0 0,0 0 1,0 0-1,0 0 0,0 0 1,1 0-1,-1 0 0,0 0 1,0 0-1,0 0 0,0 0 1,0 0-1,0 0 0,0 0 1,0 0-1,0 1 0,0-1 0,0 0 1,1 0-1,-1 0 0,0 0 1,0 0-1,0 0 0,0 0 1,0 0-1,0 0 0,0 0 1,0-1-1,0 1 0,0 0 1,1 0-1,3 0 64,0 0 1,0 0-1,-1 0 1,1-1-1,0 1 1,0-1-1,0 0 0,0 0 1,-1-1-1,1 1 1,-1-1-1,1 0 1,4-3-1,3-11 21,33-17 5,-36 24-84,-7 7 0,1 0-1,-1 0 1,1 1-1,0-1 1,-1 0-1,1 1 1,0-1-1,0 1 1,0 0-1,0 0 1,0-1-1,0 1 1,1 1-1,-1-1 1,0 0-1,0 0 1,1 1-1,3-1 1,24 1-268,-30 0 251,0 0 1,0 0-1,0 0 0,0 0 0,0 0 0,0 0 1,1 0-1,-1 0 0,0 0 0,0 0 0,0 0 1,0 0-1,0 0 0,0 0 0,0 0 0,0 0 0,0 0 1,1 0-1,-1 0 0,0 0 0,0 0 0,0 0 1,0 0-1,0 0 0,0 0 0,0 0 0,0 0 1,0 0-1,0 0 0,0 0 0,0 1 0,1-1 0,-1 0 1,0 0-1,0 0 0,0 0 0,0 0 0,0 0 1,0 0-1,0 0 0,0 0 0,0 0 0,0 0 1,0 1-1,0-1 0,0 0 0,0 0 0,0 0 0,0 0 1,0 0-1,0 0 0,0 0 0,0 0 0,0 0 1,0 0-1,0 1 0,-1 3 153,1-2-80,0 1 1,0-1 0,0 1 0,0-1-1,1 1 1,-1-1 0,0 0-1,2 5 1,9 9 465,-8-11-429,-3-4-89,0 0 1,1-1 0,-1 1 0,0 0-1,1-1 1,-1 1 0,0-1 0,1 1 0,-1 0-1,1-1 1,-1 1 0,1-1 0,-1 1-1,1-1 1,-1 0 0,1 1 0,0-1-1,-1 1 1,1-1 0,0 0 0,0 1-1,4 1 57,-3-1-60,0 0 0,0 0 0,-1 0 0,1-1 0,0 1 0,0-1 0,0 1 0,0-1 0,-1 0 0,1 0 0,0 0 0,0 0 0,0 0 0,0 0 0,0 0 0,0 0 0,0-1 0,-1 1 0,1-1 0,0 0 0,2 0 0,0-1 8,15 0 85,-18 2-110,1 0 0,-1 0 0,1 0 0,-1 0 0,1-1 1,-1 1-1,0 0 0,1-1 0,1 0 0,30-26 469,-26 23-321,-6 4-146,-1 0-1,1 0 1,-1 0-1,1 0 1,-1-1-1,1 1 1,-1 0-1,1 0 1,-1-1-1,1 1 1,-1 0-1,0-1 1,1 1-1,-1-1 1,0 1-1,1 0 1,-1-1-1,0 1 1,1-1-1,-1 1 1,0-1 0,0 1-1,1-1 1,-1 1-1,0-1 1,0 1-1,0-1 1,0 1-1,0-1 1,0 1-1,0-1 1,0 1-1,0-1 1,0 0-1,0 1 1,0-1-1,0 0 1,0-12-104,0 10-209,0 3 81,0 3-32,0-3 252,-1 3-7,1 0-1,0 1 1,1-1 0,-1 0-1,0 0 1,1 0-1,0 0 1,1 3-1,-1-4 16,-1-1 0,1 0 0,0 0 0,0 0-1,0 0 1,0 0 0,0 0 0,0-1 0,0 1 0,0 0-1,0 0 1,0-1 0,1 1 0,-1-1 0,0 1 0,0-1-1,1 1 1,-1-1 0,0 0 0,1 0 0,-1 0 0,0 0-1,1 1 1,-1-2 0,2 1 0,27 0-36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5472,'-36'18'2016,"36"-18"-1536,-36 72-160,18-37 608,1 1-576,-19 0 0,0 0-224,18 17-32,0-17-32,-18 0 160,19-18-128,-1 18 96,0-18-96,0-1-2464,0-17 1312</inkml:trace>
  <inkml:trace contextRef="#ctx0" brushRef="#br0" timeOffset="1">572 573 3968,'-44'74'1285,"43"-72"-1254,-1-1-1,1 1 0,0 0 1,0 0-1,1 0 1,-1 0-1,0-1 1,1 1-1,-1 0 0,1 0 1,0 0-1,-1 0 1,1 0-1,0 0 1,0 0-1,1 4 0,-1 152 1458,-2-130-661,-6 38 0,4-41-278,0 29 0,4-42-377,0 6 176,0 1 1,-5 26-1,3-37-247,0-1 0,0 0 1,-1 0-1,1 0 0,-2 0 0,1 0 1,-1-1-1,-8 11 0,-15 16 486,26-31-529,0 0 0,-1 0 0,1 0-1,-1 0 1,0 0 0,1 0 0,-5 2 0,5-3-33,0-1 1,-1 1-1,1-1 1,0 0-1,-1 1 1,1-1-1,-1 0 1,1 0-1,0 0 1,-3 0-1,-4-1 59,0 1-181,1 0 1,-1-1 0,1-1 0,-1 1-1,1-1 1,0 0 0,0-1-1,0 1 1,0-2 0,0 1 0,0-1-1,1 0 1,0 0 0,0 0 0,0-1-1,0 0 1,1-1 0,0 1 0,-9-12-1,9 7-365,1 0 0,-7-21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5408,'0'0'1984,"0"0"-1536,0 18-128,0-18 736,-18 0-640,18 18 128,-17-18-352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3328,'-15'0'1061,"12"0"-634,3 0 58,0 0 918,3 0-353,7 0-667,0 1-1,0 0 1,0 0-1,0 1 1,0 1-1,14 4 1,-21-6-347,0 0 1,0-1-1,0 1 1,0-1 0,1 0-1,3 0 1,9 0 23,-5-1 75,-1 1 0,1 0 0,-1 0 1,16 4-1,-7 1 66,-12-2-136,1-1-1,0 0 0,0-1 0,10 1 0,36-2 326,-51 0-230,-6 0-352,-9 0-1072,9 0 336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19 2912,'0'-14'923,"0"13"-917,0 1 1,0 0-1,0 0 1,0 0-1,0 0 1,0 0-1,0 0 1,0 0-1,0 0 1,0 0 0,0-1-1,0 1 1,0 0-1,0 0 1,0 0-1,0 0 1,0 0-1,0 0 1,0 0 0,0 0-1,0-1 1,0 1-1,0 0 1,0 0-1,0 0 1,0 0-1,0 0 1,0 0-1,0 0 1,0 0 0,-1 0-1,1 0 1,0 0-1,0 0 1,0 0-1,0-1 1,0 1-1,0 0 1,0 0 0,0 0-1,0 0 1,0 0-1,-1 0 1,1 0-1,0 0 1,0 0-1,0 0 1,0 0-1,0 0 1,0 0 0,0 0-1,0 0 1,-1 0-1,1 0 1,0 0-1,0 1 1,-39-1 1630,31-1-1415,3 0-127,0 1 0,0 0 0,0 0 0,0 1 0,0-1 0,0 1 0,-5 2-1,5-2-73,1 0-1,-1 1 0,1 0 1,0 0-1,0 0 0,0 0 0,0 0 1,0 1-1,-4 4 0,-6 7 54,-16 19 1,30-33-75,-16 18 79,-3 4 32,1 1 0,0 0 1,2 1-1,-19 36 0,1 14 467,-32 105 1,-7 90 376,2 157-224,64-374-630,2 99 0,23 6 152,-13-123-196,0-3-9,0 5 72,15 58 0,-12-72-29,1-1 1,1 1 0,1-1 0,17 24-1,58 80 219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1888,'44'0'613,"-42"-1"-590,0 2-1,0-1 0,0 0 0,0 0 1,0 1-1,0-1 0,0 1 1,0-1-1,0 1 0,2 1 1,124 46 921,-116-43-791,-1 0 0,0 0 0,0 1 0,0 0 0,-1 1 0,0 1 0,17 15 0,-19-16-65,3 2 24,1 1 2,-1 0-1,0 0 0,9 13 0,-7-3 107,0-1 1,18 44-1,-12-22-136,-2 2-1,-2 0 1,-2 1-1,-2 1 1,-2-1-1,-2 2 1,-1-1 0,-2 51-1,-9 21 161,1-61-120,3-16-45,-10 84 178,3-85-85,-1-1 0,-3 0 0,-31 69 0,19-57 20,-2-3 0,-39 57 0,-114 114 480,146-183-574,-40 34-1,61-59-244,0 0 0,0-2 0,-1 1 0,0-1 0,-1-1 0,0-1 0,-20 8 0,30-13-235,0 0 0,-1 0 0,1 0 0,-1-1 0,1 0 1,0 0-1,-1 0 0,1 0 0,-7-1 0,9 0 151,0 0 0,0 1 0,0-1 0,0 0 0,0 0 0,0 0-1,1 0 1,-1 0 0,0-1 0,1 1 0,-3-3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1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4384,'-18'-18'1632,"18"18"-1248,0 0-128,-18 0 1408,36 0-960,-18 0 352,18 0-640,0 0-224,18-18-128,35 18 192,-17 0-128,17-18 384,1 18-288,-19 0 32,1 0-160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3488,'0'-18'1280,"0"18"-992,-17 0-64,17 0 928,0 18-672,0 0 352,0 18-480,-18 17 224,18 1-320,0 18 128,0 17-224,-18 1-224,18-19 32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3488,'0'0'1115,"3"0"-673,209 0 2614,-128 0-2683,-81 0-340,1 0-1,0 0 0,-1 1 0,1-1 0,0 1 0,-1 0 0,1 0 0,-1 0 0,1 0 1,4 3-1,4 1 89,-8-3-57,10 4 400,-13-6-464,-1 0-1,0 1 0,1-1 0,-1 1 0,0-1 0,0 1 0,1 0 0,-1-1 0,0 1 0,0-1 0,0 1 1,0-1-1,0 1 0,0-1 0,0 1 0,0 0 0,0 0 0,-3 5-1098,-12 9 257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4064,'0'0'1307,"3"3"-801,-1-1-435,-1-1 0,1 0 0,0 0 0,-1 1 0,1-1-1,0 0 1,0-1 0,0 1 0,0 0 0,0 0 0,0-1 0,3 1-1,34 1 1374,-33-2-1313,417 0 2360,-420 0-2555,-3 0-635,0 0 166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19 3328,'-15'0'1061,"15"0"-1053,0 0-1,0 0 1,0 0-1,0 0 1,0 0-1,0 0 1,0 0-1,0 0 1,0 0-1,-1 0 1,1 0-1,0 0 1,0 0-1,0 0 0,0 0 1,0 0-1,0 0 1,0 0-1,0 0 1,0 0-1,-1 0 1,1 0-1,0 0 1,0 0-1,0 0 1,0 0-1,0-1 1,0 1-1,0 0 1,0 0-1,0 0 1,0 0-1,0 0 1,0 0-1,-1 0 1,1 0-1,0 0 1,0 0-1,0-1 1,0 1-1,0 0 1,0 0-1,0 0 1,0 0-1,0 0 1,0 0-1,0 0 0,0 0 1,0 0-1,0-1 1,0 1-1,0 0 1,0 0-1,0 0 1,0 0-1,0 0 1,0-12 264,1 12-264,-1 0 0,0 0 0,0-1 0,0 1 0,0 0 0,0 0 0,0 0-1,0 0 1,0 0 0,0 0 0,0 0 0,0 0 0,0 0 0,0-1 0,0 1 0,0 0 0,0 0 0,0 0 0,0 0 0,0 0 0,0 0 0,-1 0 0,1 0 0,0 0 0,0-1 0,0 1 0,0 0 0,0 0-1,0 0 1,0 0 0,0 0 0,0 0 0,0 0 0,0 0 0,0 0 0,0 0 0,-1 0 0,1 0 0,0 0 0,0 0 0,0 0 0,0 0 0,0 0 0,0 0 0,0 0 0,0 0 0,0 0 0,-1 0 0,1 0-1,0 0 1,0 0 0,0 0 0,0 0 0,0 0 0,0 0 0,-1 0 0,-2 0 110,1-1-92,-1 1-1,1 0 1,0 0 0,0 0-1,0 0 1,0 1 0,0-1-1,0 0 1,0 1-1,-3 1 1,-4 13 81,-4-6-34,0 0 0,0-1-1,-1-1 1,0 0 0,-18 6 0,8-3 20,0 1-1,-38 25 0,50-28-47,0 1-1,0 0 0,1 1 0,0 1 0,-12 14 1,-39 60 300,62-84-342,-39 60 220,2 2 0,3 2 0,3 1-1,-25 76 1,8 13 311,34-83-188,-10 127 1,21-93-153,4-93-143,1 0 0,-1 0-1,2 0 1,0 0 0,1 0 0,6 15-1,0-8 76,1-1-1,2 0 0,0 0 1,1-1-1,29 30 0,-31-37-26,0-1-1,0 1 0,1-2 1,0 0-1,1-1 1,0 0-1,0-1 0,25 9 1,42 5-105,-19-6-1215,-40-13 746,25-1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2114 2976,'-11'0'933,"22"0"-255,-11-2-177,0 1-482,0 1-1,0-1 1,0 1 0,0-1-1,0 1 1,0-1 0,0 1-1,0-1 1,0 1 0,0-1-1,0 1 1,1-1 0,-1 1-1,0-1 1,0 1-1,1-1 1,-1 1 0,0-1-1,1 1 1,-1 0 0,0-1-1,1 1 1,-1 0 0,0-1-1,1 1 1,-1 0 0,1-1-1,-1 1 1,1 0 0,-1 0-1,1 0 1,-1-1 0,1 1-1,-1 0 1,1 0 0,-1 0-1,1 0 1,-1 0 0,1 0-1,-1 0 1,2 0 0,3-3 242,10-11-105,-5 5-109,-1 0 1,0 0 0,11-15 0,-3-3-3,15-30 0,-26 45 4,-1 0 0,0-1 0,-1 1 0,0-1 0,2-19 0,-1-16 31,9-51-16,-7 58-3,2-67 1,-8-42 36,-1 91-127,-1 9 14,3-91-119,1 103 89,12-64-1,14 1 60,2 0 4,-9-2-61,5 12 0,-3-24-32,-13 53 70,-10 61 7,14-94 156,-13 78-117,-1 1-1,-1 0 1,-1-1 0,-3-18-1,-7-14 61,9 30-36,3 17-54,-1-1 1,-1 0 0,1 1 0,0-1 0,-1 0-1,1 1 1,-1-1 0,0 0 0,0 1-1,0-1 1,0 1 0,0-1 0,-1 1 0,1 0-1,-1 0 1,1-1 0,-1 1 0,-3-2-1,-71-73 5,71 73-11,0 0-1,1 0 0,-2 1 0,1-1 1,0 1-1,-9-4 0,6 4-18,-6-3-124,9-1 36,5 7 90,0-1-1,0 1 1,0-1-1,-1 1 1,1 0 0,0-1-1,0 1 1,-1 0 0,1-1-1,0 1 1,-1 0-1,1-1 1,0 1 0,-1 0-1,1 0 1,0-1 0,-1 1-1,1 0 1,-1 0 0,1 0-1,0 0 1,-1 0-1,1-1 1,-1 1 0,1 0-1,-1 0 1,1 0 0,-1 0-1,1 0 1,-1 0-1,-5 3-157,-4 8 170,7-5 32,3-5-28,-1 1 0,1 0-1,0-1 1,-1 1 0,1-1 0,-1 1 0,1 0 0,-1-1-1,0 1 1,0-1 0,-1 2 0,1-1 2,0-1 1,0 1-1,0 0 1,0 0-1,0 0 0,1 0 1,-1 0-1,1 0 0,-1 0 1,1 0-1,-1 3 0,1-3-3,0-1 0,0 1 0,0 0 0,-1-1-1,1 1 1,0-1 0,-1 1 0,0 0-1,1-1 1,-1 1 0,0-1 0,-1 2 0,-4 11 3,0 10 37,-1-18 19,3-4-23,-1 9 9,0-8-77,-3 3-27,8-6 54,0 0 0,0 0 0,0 0-1,-1 1 1,1-1 0,0 0-1,0 0 1,0 1 0,0-1-1,0 0 1,0 0 0,0 1-1,0-1 1,0 0 0,0 0 0,0 1-1,0-1 1,0 0 0,0 0-1,0 1 1,1-1 0,-1 0-1,0 0 1,0 1 0,0-1 0,0 0-1,0 0 1,0 0 0,1 1-1,-1-1 1,0 0 0,0 0-1,0 0 1,1 1 0,-1-1-5,1 0 1,-1 0 0,0 1-1,1-1 1,-1 0-1,0 0 1,1 0 0,-1 0-1,1 1 1,-1-1-1,0 0 1,1 0 0,-1 0-1,1 0 1,-1 0 0,1 0-1,-1 0 1,0 0-1,1 0 1,-1 0 0,1 0-1,-1 0 1,0-1-1,1 1 1,-1 0 0,1 0-1,12-8-100,-7 4 72,43-15-61,-31 10 48,0 0 0,0 2 0,1 0 0,0 1 0,20-3 0,8 4 0,-23-2 48,-17 6 31,-1-1 0,0 1 0,1-1 0,11 1 0,-7 1 130,15 0 182,-26 0-285,1 0 1,-1-1-1,1 1 1,-1 0-1,1 0 1,0 0-1,-1 0 0,1-1 1,-1 1-1,1 0 1,-1 0-1,1-1 0,-1 1 1,1-1-1,-1 1 1,0 0-1,1-1 1,-1 1-1,0-1 0,1 1 1,-1-1-1,0 1 1,1-1-1,-1 1 0,0-1 1,0 1-1,1-1 1,-1 1-1,0-1 0,0 1 1,0-1-1,0-1 1,0 2-39,0 0 1,0 0 0,0 0-1,0 0 1,0 0 0,0 0-1,0 0 1,0 0 0,0 0 0,0-1-1,0 1 1,0 0 0,0 0-1,0 0 1,0 0 0,0 0-1,0 0 1,0 0 0,0 0-1,0 0 1,0-1 0,0 1-1,0 0 1,0 0 0,0 0-1,0 0 1,0 0 0,0 0-1,0 0 1,0 0 0,0 0-1,0 0 1,-1 0 0,1 0-1,0 0 1,0 0 0,0 0-1,0 0 1,0-1 0,0 1 0,0 0-1,0 0 1,0 0 0,0 0-1,-1 0 1,1 0 0,0 0-1,0 0 1,0 0 0,0 0-1,0 0 1,0 0 0,0 0-1,0 0 1,0 1 0,-1-1-1,-7 0 750,2 0-431,-1 0 1,1 0 0,-13-3-1,2-2 51,10 3-266,0 0 1,1 0-1,-1 1 1,0 0-1,-8 0 0,2 2-109,-1-1 1,0-1-1,0 0 0,1-1 0,-1-1 1,-16-4-1,11 4-164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2304,'0'0'752,"3"0"-453,-1 0-186,1 0 1,-1-1-1,0 2 1,0-1-1,0 0 1,0 0-1,0 1 1,0-1-1,0 1 0,0 0 1,0 0-1,0-1 1,4 4-1,-4-2-18,1 1 0,-1 0 0,0 0-1,0 0 1,0 0 0,0 0-1,1 5 1,3 3 134,1 0 0,0-1 0,1 1 0,9 9 0,-5-6-19,7 9 138,-2 0 1,30 50-1,-33-44-157,-2-4 15,19 29 0,-10-20-86,14 21 176,-26-44-243,9 14 75,-10-3 81,-8-19-176,1-1 0,0 1 0,0-1 0,-1 0 1,1 1-1,1-1 0,-1 0 0,0 1 0,1-1 1,-1 0-1,1 0 0,1 2 0,12 13 522,-14-15-517,-1 0 0,1-1 1,-1 1-1,0-1 0,1 1 1,-1 0-1,0-1 1,0 1-1,0 1 0,0-3-37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2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3328,'-14'0'1061,"13"0"-1049,1 0 1,0 0-1,-1 0 0,1 0 0,0 0 0,0 0 1,-1 0-1,1 0 0,0 0 0,0 1 0,0-1 0,-1 0 1,1 0-1,0 0 0,0 0 0,0 0 0,-1 1 1,1-1-1,0 0 0,0 0 0,0 0 0,0 1 1,-1-1-1,1 0 0,0 0 0,0 0 0,0 1 1,0-1-1,0 0 0,0 0 0,0 1 0,0-1 0,0 0 1,0 1-1,-33 85 1790,6-5-684,20-58-917,0-1 0,-1 1 0,-2-1 0,-21 37 0,-1-5 167,24-39-284,6-9-36,-1 1 1,-1-1-1,-6 10 0,1-6 75,0-2 0,-18 15 0,-12 11 100,22-19-139,-1-1 0,-30 19 0,12-9-21,33-21-38,0-1 1,0 0-1,-1 0 0,1 0 0,-1 0 1,1 0-1,-1-1 0,0 0 0,1 1 0,-5-1 1,-7 3 144,13-3-147,0 0 1,0 0-1,0 0 1,0 1-1,0-1 1,0 0-1,1 1 1,-1-1-1,-2 3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2976,'0'89'971,"0"-56"-603,0 75 346,0-106-669,0 0-1,-1 0 1,1 0 0,0 1-1,0-1 1,-1 0 0,0 0-1,1 0 1,-1 0 0,0 0-1,0 0 1,0 0 0,0 0-1,0 0 1,-1 0-1,1 0 1,0-1 0,-3 3-1,2-2 20,0 0 0,1 0 0,-1 0 0,1 0 0,-1 0 0,-1 5 0,-9 41 667,8-41-476,1 0 1,-1-1 0,-9 12 0,-11 18 566,21-31-710,1 0 0,-1 0 0,-1-1 0,1 1 0,-1-1 0,1 0 0,-1 0 0,0 0 0,-1-1 0,1 1 0,-8 3 0,10-5-68,-1 0 1,0 0-1,0 0 1,0 0-1,0-1 1,-1 0-1,1 1 1,0-1-1,-1 0 0,1-1 1,0 1-1,-1 0 1,1-1-1,-6 0 1,7 0-23,0 0 0,0 0 0,0 0 0,1-1 1,-1 1-1,0-1 0,0 1 0,1-1 0,-1 1 1,0-1-1,1 0 0,-1 0 0,1 0 0,-1 0 1,1 0-1,-1 0 0,1 0 0,0-1 0,-1 1 0,1 0 1,0-1-1,0 1 0,0-1 0,-1-2 0,-1-3-93,0 0 0,1 0 1,0 0-1,-2-13 0,3 17 4,0-2-231,0-1 0,1 1 0,0-1 0,0 1 1,0-1-1,2-8 0,0 7-9,0 1-1,0 0 1,0 0 0,5-8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3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3968,'-72'-18'1472,"72"18"-1120,0 18-128,0 0-256,18-18-32,-18 0 384,18 18-160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2976,'0'0'971,"3"3"-603,9 9-48,-9-9 394,-3-3-149,0 0 187,0 0-245,0 0-107,3 0-112,25 1 330,-13 0-463,-1-1 0,1 0 0,-1-1-1,20-3 1,-25 1-117,-8 2-33,0 1 0,0-1 0,0 1-1,0 0 1,0-1 0,0 1-1,0 0 1,0 0 0,1 0-1,-1 0 1,0 0 0,0 0 0,0 0-1,0 0 1,0 0 0,0 0-1,0 0 1,0 1 0,0-1-1,0 1 1,0-1 0,0 0 0,0 1-1,0 0 1,0-1 0,1 2-1,-2-2-4,3 1 7,-1 0-1,1 0 1,-1 0-1,1-1 0,0 1 1,-1-1-1,1 0 1,0 0-1,-1 0 0,1 0 1,-1 0-1,4-1 0,14 0 93,-16 1-47,-2 0-22,0-1 1,0 1 0,0 0-1,0 0 1,0 1 0,0-1-1,0 0 1,0 1 0,0-1-1,4 2 1,-2 6 86,1-3 13,10-3 167,-13-2-283,0-1-1,0 1 1,0-1-1,0 1 1,0-1-1,0 0 1,-1 0-1,1 0 1,0 0-1,0 0 1,0 0-1,-1 0 1,1 0-1,1-3 1,3 1 114,-4 3-155,0 0 88,1 1 0,-1-1 0,1 0-1,-1 0 1,1-1 0,-1 1 0,0 0-1,1-1 1,3-1 0,0-10 291,2 7-242,-8 5-132,1-1 0,-1 1-1,1 0 1,-1 0 0,0-1 0,1 1-1,-1 0 1,1 0 0,-1-1-1,0 1 1,1 0 0,-1-1-1,0 1 1,0-1 0,1 1-1,-1 0 1,0-1 0,0 1-1,1-1 1,-1 1 0,0-1-1,0 1 1,0-1 0,0 1 0,0-1-1,0 1 1,0-1 0,0 1-1,0-1 1,0 0 0,0-2-474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1984,'-15'0'640,"12"0"-389,3 0 10,0 0 422,0 0-182,0 0-10,0 0-150,0 0 32,3 0-122,12 0 186,-15 0-160,3 0-106,173 0 1221,-171 0-1367,0 0-1,-1 0 1,1 0-1,9-3 1,9-9 87,-12 10-42,0 0 0,1 1 0,-1 1 0,0-1 0,19 3 1,10-1 350,-25-1 1179,-15-3-1802,0-9-1020,0 10 332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2912,'0'0'923,"0"0"-550,0 0-149,0 0 128,0 0-75,0 0 176,0 3-79,0 7 8,1-4-211,-1 0 0,0 0 0,-1 0 0,1 0 0,-3 10 0,0-4-66,0-1 13,0 1-1,1 0 1,0-1 0,0 15-1,2-20-89,-1-1 0,0 1 0,0-1 0,0 1 0,0-1 0,-1 1 0,0-1 0,0 0-1,-5 8 1,-5 14 40,9-13 27,1 0 1,0 0 0,1 1-1,0-1 1,3 24-1,-1-4 62,-1 17 62,0-12-96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3328,'0'0'1061,"0"-3"-634,0 3-410,1-1 1,-1 0 0,0 1-1,-1-1 1,1 0-1,0 1 1,0-1-1,0 0 1,0 1-1,0-1 1,-1 1 0,1-1-1,0 0 1,0 1-1,-1-1 1,0 0-1,0 0 57,1 1-1,-1-1 0,0 1 0,0 0 1,0-1-1,0 1 0,1 0 0,-1 0 1,0-1-1,0 1 0,0 0 0,0 0 1,0 0-1,-1 0 0,-1 3 130,-12 9-123,9-9-84,5-3 0,1 0 1,-1 1-1,0-1 0,0 0 1,1 1-1,-1-1 1,0 1-1,1-1 1,-1 1-1,1-1 0,-1 1 1,0-1-1,1 1 1,-1 0-1,1-1 0,0 1 1,-1-1-1,1 1 1,-1 0-1,1 0 0,0 1 1,-3 3-5,1-2 7,0-1 0,1 1-1,-1 0 1,0-1 0,-4 4-1,4-5 12,1 0-1,-1 1 0,1-1 1,0 1-1,-1-1 1,1 1-1,0-1 0,0 1 1,0 0-1,0 0 1,0 0-1,1 0 0,-1-1 1,1 1-1,-1 0 1,1 0-1,-1 0 0,1 3 1,0-5-5,0 1-1,0-1 1,-1 1 0,1 0 0,0-1-1,0 1 1,0-1 0,0 1 0,0 0-1,0-1 1,1 1 0,-1-1 0,0 1-1,0-1 1,0 1 0,0-1 0,1 1 0,-1-1-1,0 1 1,1-1 0,-1 1 0,0-1-1,1 1 1,-1-1 0,0 1 0,1-1-1,-1 0 1,1 1 0,-1-1 0,1 0-1,-1 1 1,1-1 0,-1 0 0,1 1 0,-1-1-1,1 0 1,0 0 0,7 4 43,13 11 21,-20-14-59,1 0-1,-1 0 1,1 0-1,-1 0 0,1 0 1,-1-1-1,1 1 0,0 0 1,-1-1-1,1 1 1,0-1-1,0 0 0,-1 1 1,1-1-1,0 0 1,0 0-1,0 0 0,-1 0 1,1-1-1,0 1 0,0 0 1,0-1-1,-1 1 1,1-1-1,0 0 0,-1 1 1,1-1-1,1-1 0,-1 1 23,0 0 0,0 0 0,0 1 0,0-1-1,0 1 1,0 0 0,0-1 0,3 1 0,-5 0-24,1 1 1,-1-1 0,1 0-1,-1 0 1,1 0-1,-1 0 1,1 0 0,-1 0-1,1 0 1,-1 0-1,1 0 1,-1-1 0,1 1-1,-1 0 1,1 0 0,-1 0-1,1 0 1,-1-1-1,1 1 1,-1 0 0,1-1-1,-1 1 1,0 0 0,1-1-1,-1 1 1,1 0-1,-1-1 1,0 1 0,1-1-1,-1 1 1,0-1-1,0 1 1,0 0 0,1-1-1,-1 1 1,0-1 0,0 1-1,0-1 1,0 0-1,0 1 1,0-1 0,0 1-1,0-1 1,0 1-1,0-1 1,0 0-9,0 1 0,0 0-1,0 0 1,0-1 0,0 1 0,0 0 0,0 0-1,0-1 1,0 1 0,0 0 0,0 0 0,0-1-1,0 1 1,-1 0 0,1 0 0,0-1 0,0 1-1,0 0 1,0 0 0,0 0 0,-1-1 0,1 1-1,0 0 1,0 0 0,-1 0 0,1-1 1,-2 0 4,1-1-1,0 1 1,-1 0-1,1 0 1,-1 0-1,1 0 0,-1 0 1,1 0-1,-1 0 1,0 1-1,1-1 1,-1 0-1,0 1 1,0-1-1,1 1 1,-1 0-1,0 0 1,0 0-1,-3 0 0,-4 0 20,5 1-20,1-1 0,0 1 0,-1-1 1,1 0-1,-1-1 0,1 1 0,0 0 0,-1-1 0,1 0 1,-4-1-1,-3-4-101,9 5 38,-1 0-1,0 0 1,1 0 0,-1 0 0,0 0 0,0 0 0,0 1 0,1-1 0,-1 1 0,-4-1 0,21 1-10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56 2816,'0'-15'917,"0"15"-911,0 0 1,0 0-1,0 0 0,0-1 0,0 1 0,0 0 0,0 0 1,0 0-1,0 0 0,0 0 0,0 0 0,0 0 0,0 0 1,0 0-1,0-1 0,0 1 0,0 0 0,0 0 1,0 0-1,0 0 0,0 0 0,0 0 0,0 0 0,0 0 1,0 0-1,0-1 0,0 1 0,-1 0 0,1 0 0,0 0 1,0 0-1,0 0 0,0 0 0,0 0 0,0 0 1,0 0-1,0 0 0,0 0 0,0 0 0,-1 0 0,1 0 1,0 0-1,0 0 0,0 0 0,0 0 0,0 0 0,0 0 1,0 0-1,0 0 0,0 0 0,-1 0 0,1 0 1,0 0-1,0 0 0,0 0 0,0 0 0,-12 0 256,12 0-253,0 0 1,0 0-1,0 0 1,-1 0-1,1 0 1,0 0-1,0 0 1,0 0-1,0 0 1,0 0 0,0 0-1,0 0 1,0 0-1,-1 0 1,1 0-1,0 0 1,0 0-1,0 0 1,0 0-1,0 0 1,0 0-1,0 0 1,0 0 0,0 0-1,0 0 1,-1 0-1,1 0 1,0 0-1,0 0 1,0 0-1,0 0 1,0 1-1,0-1 1,0 0 0,0 0-1,0 0 1,0 0-1,0 0 1,0 0-1,0 0 1,0 0-1,0 0 1,0 1-1,0-1 1,0 0 0,0 0-1,0 0 1,0 0-1,0 0 1,0 0-1,0 0 1,0 0-1,0 0 1,0 1-1,0-1 1,0 0 0,0 4 132,0-2-84,1 0 1,-1 0-1,0 0 0,0 0 1,-1 0-1,1 0 0,0 0 1,-1 0-1,1 0 0,-2 4 0,-2-4 36,3-1-78,0-1-1,0 1 1,0-1 0,0 1 0,0 0 0,1-1-1,-1 1 1,0 0 0,0 0 0,1-1-1,-2 3 1,-1 4 61,0 0 0,1 0 0,-1 0 0,2 0 0,-1 1 0,1-1-1,-1 11 1,-2 12 87,-1-9-76,0 0 0,-2-1 0,0 0 0,-11 20 0,9-22-54,8-14-23,-13 28 110,-1-1 0,-29 45 0,-7-16 391,19-21-284,12-14-107,0-2 1,-2 0 0,-30 25-1,-88 62 322,127-100-386,7-5-8,-1 0-1,1-1 0,-1 0 0,-8 4 1,12-6-29,-13 3 37,16-5-60,-1 0 0,0 0 0,0 0 0,0 0-1,1-1 1,-1 1 0,0 0 0,0-1 0,1 1 0,-1 0 0,0-1 0,0 1 0,1-1-1,-1 1 1,1-1 0,-1 1 0,0-2 0,0 2-2,1-1 0,0 1 0,0 0 0,-1 0-1,1-1 1,0 1 0,0 0 0,-1-1 0,1 1 0,0 0 0,0-1 0,0 1-1,0 0 1,0-1 0,0 1 0,-1 0 0,1-1 0,0 1 0,0 0-1,0-1 1,0 1 0,0 0 0,0-1 0,0 1 0,1-1 0,-1-8-160,1-1 1,1 1 0,0 0 0,0 0 0,1 0-1,3-9 1,29-60-1859,-15 35 1350,8-25-491,19-40-2,-23 60 1075,3 1 1,2 1-1,49-60 0,11-1 1403,-76 90-724,23-20-1,-31 32-420,1 0-1,-1 1 0,1 0 1,0 0-1,0 0 1,0 1-1,9-4 1,-11 6-35,-1 0 0,1 0 1,-1 0-1,1 1 0,-1 0 0,1-1 1,-1 1-1,1 0 0,0 1 0,3 0 1,-5-1-86,0 1 0,0-1 0,0 1 0,0 0 0,0 0 0,0 0 0,0 0 1,0 0-1,0 0 0,0 1 0,-1-1 0,1 0 0,-1 1 0,1 0 0,-1-1 1,2 3-1,6 13 62,0 0 1,-1 1-1,-1 0 1,0 0-1,7 34 1,7 23 118,-12-49-160,1 2-6,-2 0-1,0 0 1,4 38 0,-8-30-22,-1 4 33,11 48 0,-9-67-25,5 20 93,-2 0-1,5 85 1,-13 127 680,-1-241-743,0 0 0,0 0 1,-1 0-1,-1 0 0,-4 12 0,6-18 149,0 0-1,0 0 0,0 0 1,1 10-1,0-6-145,1-18-1896,-4-1-169,-9-21-1643,11 24 3014,0-1 0,0 1-1,1-11 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3232,'-36'0'1184,"36"0"-896,0 0-96,0 0 864,18 18-608,-18-18 544,36 0-576,0 0 384,0 18-448,-1-18-32,1 0-192,0 0 256,-18 0-192,18 0 320,-18 0-288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543 297 3072,'0'-13'976,"0"12"-965,0 1 0,0 0 0,0 0 0,0 0 0,0-1 1,0 1-1,0 0 0,0 0 0,0-1 0,0 1 0,0 0 0,0 0 0,1 0 1,-1-1-1,0 1 0,0 0 0,0 0 0,0 0 0,0 0 0,1-1 0,-1 1 1,0 0-1,0 0 0,0 0 0,1 0 0,-1 0 0,0 0 0,0 0 0,0-1 1,1 1-1,-1 0 0,0 0 0,0 0 0,1 0 0,21-11 293,-21 11-250,0-1 0,1 1 0,-1-1-1,0 0 1,0 1 0,0-1 0,0 0-1,0 0 1,0 0 0,0 0 0,0 0-1,0 0 1,0 0 0,0 0 0,0 0 0,-1 0-1,1 0 1,-1-1 0,1 1 0,-1 0-1,1 0 1,0-3 0,3-7 394,-3 8-360,1 0 0,1 1 0,-1-1-1,0 1 1,5-4 0,-5 5-44,0-1 0,0 1 0,-1-1 0,1 1 0,0-1 1,-1 0-1,1 0 0,-1 0 0,1 0 0,-1 0 0,0 0 0,0 0 0,0-1 0,0 1 0,0-3 0,-2-3 61,-1 0-1,-1 1 0,1-1 1,-2 1-1,-6-13 0,8 15-36,0 2-50,1 0 0,-1 1 0,0-1 1,0 0-1,-1 1 0,1-1 0,0 1 0,-1 0 1,1 0-1,-1 0 0,0 0 0,0 0 1,-4-1-1,-5-2 4,0 0 0,-18-3-1,-16-5 96,27 6 122,-1 2-1,-32-4 0,4 0 103,-18-8-112,64 16-242,-1 0-1,0 1 0,0-1 1,0 1-1,0-1 0,0 1 1,0 0-1,0 0 0,0 0 0,0 1 1,0-1-1,0 1 0,1-1 1,-1 1-1,0 0 0,0 0 1,0 0-1,1 1 0,-1-1 1,1 1-1,-1-1 0,1 1 1,-3 2-1,0 2-36,1-1 0,0 1 1,0 0-1,1 0 0,-1 1 1,1-1-1,-2 9 0,3-9 46,-64 174 41,47-123-54,12-38 46,0 0 0,-6 39-1,9-30 9,3-15-14,0 0-1,-1 0 1,-1 0-1,-5 16 1,4-22 17,2 1 1,-1-1-1,1 0 1,0 1-1,1 0 1,-1-1-1,2 1 1,-1 0-1,1 11 1,0-14-25,0-1 0,-1 0 0,0 0 0,0 0 0,0 0 0,0 0 0,0 0 0,-1 0 0,-3 6 0,3-4-8,1 1-1,0-1 1,1 1 0,-1-1-1,1 1 1,1 9 0,0-8-121,-1-8 114,0 0-1,0 0 1,0 0 0,0 0-1,0 0 1,0 0-1,0 0 1,0 0-1,0 1 1,0-1 0,0 0-1,0 0 1,0 0-1,0 0 1,0 0-1,0 0 1,0 0-1,0 0 1,0 0 0,0 0-1,0 1 1,0-1-1,0 0 1,0 0-1,0 0 1,0 0 0,0 0-1,0 0 1,0 0-1,0 0 1,0 0-1,0 0 1,0 0-1,1 0 1,-1 0 0,0 0-1,0 0 1,0 1-1,0-1 1,0 0-1,0 0 1,0 0 0,0 0-1,0 0 1,0 0-1,1 0 1,-1 0-1,0 0 1,0 0-1,0 0 1,0 0 0,0 0-1,0 0 1,0 0-1,0 0 1,1-1-1,6 1 20,0 0-23,0 0-1,-1 1 0,13 1 1,17 9-35,-6-6 1,-13-2 10,31 8 1,-36-7 51,1 0 1,-1-2 0,1 1 0,0-1 0,22 0-1,-22-2-13,-1 1 0,1 1 0,-1 0 0,13 5 0,-18-6-8,13 0 0,-17-1-1,-1 0 1,1 0-1,-1 0 1,1 0-1,-1 1 0,1-1 1,-1 1-1,1-1 0,4 3 1,-3 0 44,0 0 0,0 1 0,0-1 0,5 7 0,-4-6 42,-5-4-62,1 1-1,-1-1 1,1 1-1,-1-1 1,1 0-1,-1 1 1,1-1-1,-1 0 0,1 0 1,0 1-1,-1-1 1,1 0-1,-1 0 1,1 0-1,0 0 1,-1 0-1,1 0 1,0 0-1,-1 0 1,1 0-1,-1 0 0,1 0 1,0 0-1,-1-1 1,2 1-1,-2 0 33,3 0 388,-3 0-699,0-3-1984,0-11 577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 3072,'18'-18'1120,"-18"18"-864,0-18-64,18 18 1088,0 0-736,0 0 640,17 0-704,1 18 160,0-18-352,-18 18 160,18-18-224,-1 0 224,-17 18-256</inkml:trace>
  <inkml:trace contextRef="#ctx0" brushRef="#br0" timeOffset="1">36 269 2656,'-36'0'960,"36"0"-736,0 18-64,18-18 1120,0 0-736,18 0 992,0 0-896,17 0-256,1 0-224,0 0 288,17 0-256,-35 0 256,18 0-224,-19 0 128,1 0-192,-18 0-1888,0 0 896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4320,'0'0'1600,"0"0"-1248,-18 0-96,18 0 992,0 0-736,0 0 640,0 0-672,18 0-320,-18 0-128,36-18 160,0 18-96,-1 0 320,1 0-224,-18-18-1248,18 18 576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2496,'0'0'896,"0"0"-672,-18 0-96,18 0 736,0 18-512,0-1 768,0 1-640,-18 36 480,18 0-544,0 35-160,0-17-160,0-1 192,0 1-160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3328,'15'-15'1061,"-12"9"-634,-3-6-27,0 12-382,0 0 0,0 0 0,0 0 0,0 0 0,0 0 0,0 0 0,0 0 0,0 0 0,0 0-1,0-1 1,0 1 0,0 0 0,0 0 0,0 0 0,0 0 0,0 0 0,0 0 0,0 0 0,0 0 0,0-1 0,0 1 0,0 0 0,0 0 0,0 0 0,0 0 0,0 0 0,0 0 0,0 0 0,0 0 0,0 0 0,0 0 0,1 0 0,-1 0 0,0-1 0,0 1 0,0 0 0,0 0-1,0 0 1,0 0 0,0 0 0,0 0 0,0 0 0,1 0 0,-1 0 0,0 0 0,0 0 0,0 0 0,0 0 0,0 0 0,0 0 0,0 0 0,0 0 0,0 0 0,1 0 0,-1 0 0,0 0 0,9 0 481,-14-1 233,2 1-611,0 0 1,1 1-1,-1-1 1,0 0-1,0 1 0,1 0 1,-4 0-1,2 2-88,0-1-1,1 1 1,-1 0 0,1 0-1,-6 7 1,7-8-23,1 1 1,-1-1 0,0 0 0,0 0 0,0-1-1,0 1 1,0 0 0,0-1 0,-1 1 0,1-1-1,-1 1 1,1-1 0,0 0 0,-1 0-1,0-1 1,-4 2 0,4-2 37,3 1-54,0-1 0,0 1 0,0-1 0,0 1 0,0-1 0,0 1 0,0 0 0,0-1 1,0 1-1,0-1 0,1 1 0,-1-1 0,0 1 0,0-1 0,0 1 0,1-1 0,-1 1 0,0-1 0,1 1 0,6-4 14,1-2 2,13-1 22,-18 5-28,1 0 1,-1-1 0,0 1-1,0-1 1,0 0 0,0 1-1,2-4 1,4-10 48,-8 15-50,-1-1-1,1 1 1,0 0-1,-1-1 1,1 1-1,0 0 1,0 0-1,-1 0 1,1-1-1,0 1 1,0 0-1,0 0 1,-1 0-1,2 0 1,-2 0-3,3 0 10,-6 0-74,-12 0 80,15 0 22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3808,'-15'0'1227,"12"0"-742,0 0-123,-5 0 367,16 0-274,-5 0-279,-3 3-138,1 3-16,0 0 1,0 1-1,1-1 1,0 0-1,0-1 1,0 1-1,1 0 1,-1-1-1,1 1 1,1-1-1,3 6 1,2 4 37,60 92 527,-62-94-543,0 0 7,0-1 0,11 12 0,11 4 31,-11-11-30,-6-4 7,-2 0 0,15 23 0,3 4 36,0-8 334,33 29 1,-28-29-372,-30-29-271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4064,'-4'1'204,"0"-1"0,-1 1 0,1 0 0,0 0 0,0 1 1,-1-1-1,1 1 0,0 0 0,0 0 0,-4 3 0,5-2-77,-1-1 0,1 1 1,0 0-1,1 0 0,-1 0 0,0 0 0,1 0 0,0 0 0,-1 1 0,-2 6 1,-4 7 89,-35 50 467,-16 27-259,39-56-351,10-16-30,-2 1 0,0-2 0,-2 0 0,-23 27 0,19-31 7,-6 8 26,7 5-9,9-13-3,-1-3 27,0-1-1,-1 0 0,-1 0 1,-18 15-1,-1 2-719,13-16-1665,16-13 2125,1 0-1,-1-1 1,0 1-1,1-1 0,-1 0 1,1 0-1,-1 0 1,0 1-1,-1-2 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90 340 5056,'-18'18'1888,"18"-18"-1472,-18 18-128,0 18 768,18-36-640,-17 36 128,17-18-352,-18-1-96,36 1-64,-18 0 224,17 0-128,1 0 32,0-18-96,-18 0-1600,18-18 832</inkml:trace>
  <inkml:trace contextRef="#ctx0" brushRef="#br0" timeOffset="1">126 18 4576,'-18'-18'1664,"18"18"-1280,0 0-96,0 0 96,0 0-256,0 0-32,0 0-64,18 0-3296,0 0 1792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4064,'-13'0'5250,"24"0"-3861,27 0-962,108 0 176,12 0 837,-140 0-1173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1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2656,'0'0'837,"3"0"-501,5 0-266,-7 0 10,0-1 1,1 1 0,-1 0-1,0 0 1,0 0 0,1 1 0,-1-1-1,0 0 1,0 0 0,0 1 0,2 0-1,-2 0-3,0 0 0,0 0-1,0 0 1,0 0 0,0 0 0,0 0-1,0 1 1,-1-1 0,1 0-1,0 0 1,-1 1 0,1-1-1,0 3 1,1 2 105,1 0 0,0 0 0,1-1 0,-1 1-1,1-1 1,5 6 0,13 18 284,-3 3 141,16 36 1,-14-25-277,-10-21-154,10 19 194,-2 2 1,16 51-1,-32-86-337,8 25 101,-2 1 0,-1 0 0,-1 0-1,-2 1 1,0 35 0,-7-28 179,-8 47 1,5-57-160,-2 0 0,-1 0 1,-2 0-1,-1-1 0,-1-1 0,-2 0 1,-1 0-1,-34 49 0,25-46-3,-33 35 0,-17 10 14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5472,'-18'36'2016,"18"-36"-1536,0 18-160,0 0 608,18-18-576,-18 17 64,0 1-256,0-18 256,0 0-224,0 0-2432,18 0 1216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2976,'13'-27'971,"-12"25"-927,-1 1 1,1-1 0,0 1-1,0 0 1,-1 0 0,1-1-1,0 1 1,0 0 0,0 0-1,0 0 1,2-1 0,2-4 144,-3 1 48,-2 4-183,1 0 0,-1 1 0,0-1 0,1 0 0,-1 1 0,0-1 0,1 1 0,-1-1-1,1 0 1,-1 1 0,1-1 0,-1 1 0,1-1 0,-1 1 0,1 0 0,-1-1 0,1 1 0,0-1 0,-1 1 0,1 0 0,1-1 0,3-1 138,3-3 323,-6 4-420,-1 0 0,0 0 0,1 0 0,0 0 0,-1 0 0,1 1 0,-1-1 0,1 1 0,0-1 0,-1 1 0,1-1 0,0 1 0,2 0 0,34-1 1105,-14 0-791,0 1 0,34 5 0,-19 6-169,-21-9-41,0 0 1,1-2-1,-1 0 1,34-4-1,-14-7 62,6 5 33,-35 5-180,0-2 1,0 1 0,0-1-1,0 0 1,0-1 0,-1 0-1,9-6 1,-10 1 259,-7 8-387,0 1 1,0-1 0,1 1 0,-1-1 0,0 1 0,0 0 0,0-1-1,1 1 1,-1 0 0,0-1 0,1 1 0,-1 0 0,0-1 0,1 1-1,-1 0 1,0-1 0,1 1 0,-1 0 0,1 0 0,-1 0 0,0-1-1,1 1 1,-1 0 0,1 0 0,-1 0 0,1 0 0,-1 0 0,1 0-1,-1 0 1,1 0 0,-1 0 0,0 0 0,1 0 0,-1 0 0,1 0-1,-1 0 1,1 0 0,-1 0 0,1 1 0,-1-4-1460,0-8-2699,0 9 1201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360 286 4896,'-8'-6'635,"0"0"0,0 0 0,-9-5 0,7 4-525,1 1 239,8 5-305,1 0-1,-1 0 1,0 0-1,0 1 1,0-1-1,0 0 1,0 1-1,0-1 1,0 1 0,0-1-1,0 1 1,0-1-1,0 1 1,0 0-1,0-1 1,0 1-1,0 0 1,0 0-1,0 0 1,-1 0 0,1 0-1,0 0 1,0 0-1,0 0 1,0 0-1,0 1 1,-2 0-1,-54 34 821,55-33-852,-7 3 20,0 0 1,0 1-1,1 0 1,0 1-1,0 0 1,0 0-1,1 1 1,-11 14-1,-54 97-21,65-109 30,0 0 1,1 1-1,0-1 0,1 1 1,0 1-1,0-1 0,-4 21 1,7-21-15,1 1 0,0-1 0,1 19 0,1-24 3,-1-1 1,1 0 0,0 0 0,0 0 0,1 0 0,0 0 0,0-1 0,0 1 0,0 0 0,6 7 0,-5-8 12,-1-1-4,0-1 1,0 1-1,0 0 1,0-1-1,1 0 1,-1 1-1,1-1 1,0 0-1,-1 0 1,1-1-1,0 1 1,0-1-1,0 1 1,0-1-1,1 0 1,4 1-1,-3 1 24,0-1-1,0 1 0,8 5 1,10 6-67,-21-13-3,-1-1 1,1 1-1,-1-1 1,1 1 0,-1-1-1,1 0 1,0 0-1,-1 0 1,3 0 0</inkml:trace>
  <inkml:trace contextRef="#ctx0" brushRef="#br0" timeOffset="1">109 54 5056,'-71'-36'1888,"71"36"-1472,-18 0-128,18 0 1536,0 0-1056,18 0-96,-1 0-416,1-18-192,18 18-32,0 0 160,18 18-96,-19-18 544,1 0-384,0 0-3680,-18 0 1824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3552,'30'0'1147,"-29"0"-1117,0 0 1,1 1 0,-1-1 0,1 0 0,-1 1 0,0-1 0,1 1 0,-1-1 0,0 1 0,0-1 0,1 1 0,-1 0 0,0 0 0,2 1 0,15 8 39,0 0 132,1 1-1,-1 1 0,-1 0 1,18 17-1,-19-11 157,0 1 0,17 27 0,-6-7 210,-13-18-407,0 0 0,-2 2 0,-1-1-1,0 1 1,-2 1 0,10 36 0,-1 6 177,17 115 1,-31-158-250,-2 1 0,-1 0 0,-2 30 0,-1-37-9,-1 0 1,0 0-1,-1 0 0,-11 26 0,-9 13 196,-4 0-1,-42 64 1,54-94-162,-1 0 0,-27 29-1,-32 17 166,56-54-211,1 0-8,-1 0 16,-24 17 1,21-20-13,-1-1 0,-28 11 0,41-19-90,-2-1-1,1 0 0,0-1 1,-1 0-1,-18 2 0,18-6-202,1 0-1,-1 0 1,-18-4 0,17 2-6,5 1-61,0 0-1,1-1 1,-1 0-1,1 0 1,0-1-1,-8-3 1,12 4 52,1 0 0,0 0 0,0 0-1,0-1 1,1 1 0,-1-1 0,0 1 0,1-1 0,0 0 0,0 0 0,0 0-1,0 0 1,-2-4 0,2 3-30,1-1 0,-1 0 0,1 0 0,0 1 0,0-1 0,0 0 0,1 0 0,0 0 0,0-5 0,0 10 273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5408,'0'0'1984,"0"0"-1536,18 0-128,0 0 1312,0 0-960,0-18-64,18 18-384,0 0 320,-1-18-288,19 1 160,-18 17-256,0 0 128,-1 0-160,-17-18 352,0 18-256,0 0-3200,-18 0 1600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4640,'-14'0'1504,"11"0"-912,0 0-176,2 0-363,0 0 0,0 1 0,0-1 0,0 0 0,0 0 0,0 1 0,0-1 0,1 1 0,-1-1 0,0 1 0,0-1 0,1 1 0,-1 0 0,0-1 0,0 1 0,1 0 0,-1-1 0,1 1 0,-1 1 0,-12 20 469,12-19-472,0-1-22,0 0-1,1 0 1,-1 0 0,1 1 0,0-1 0,0 0 0,-1 0 0,2 5-1,-1 2 48,-2 98 486,0-84-469,0-1 0,-10 40 0,6-37 29,1 0 0,2 1 0,0-1-1,2 50 1,1-69-95,0 10 18,-1-9 0,1 0 1,0 0-1,0 0 1,1 0-1,1 7 1,-1-13-43,-1 1 0,1-1 0,-1 0 0,1 1 1,-1-1-1,1 0 0,0 0 0,-1 0 0,1 0 0,0 1 1,0-1-1,0 0 0,0-1 0,0 1 0,0 0 1,0 0-1,0 0 0,1-1 0,-1 1 0,0 0 0,0-1 1,1 1-1,-1-1 0,0 1 0,1-1 0,-1 0 1,0 0-1,1 0 0,-1 1 0,3-2 0,17 4-1271,11 12 288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3136,'18'0'1184,"-18"0"-928,36 0-64,-18 0-32,-1 0-128,1 0-224,18 0 96</inkml:trace>
  <inkml:trace contextRef="#ctx0" brushRef="#br0" timeOffset="1">37 305 5984,'18'17'2208,"-18"-17"-1728,89-17-128,-35-1-96,-1 18-224,1-18 64,18 0-64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304 124 2656,'0'-15'837,"0"15"-831,0 0 0,0 0 0,0 0 0,-1 0 0,1-1 0,0 1-1,0 0 1,0 0 0,0 0 0,0 0 0,0 0 0,0 0 0,0 0 0,0 0 0,0 0 0,0-1-1,0 1 1,1 0 0,-1 0 0,0 0 0,0 0 0,0 0 0,0 0 0,0 0 0,0 0-1,0 0 1,0-1 0,0 1 0,0 0 0,0 0 0,0 0 0,0 0 0,0 0 0,0 0 0,1 0-1,-1 0 1,0 0 0,0 0 0,0 0 0,0 0 0,0 0 0,0 0 0,0 0 0,0 0-1,0 0 1,1 0 0,-1 0 0,0 0 0,0 0 0,0 0 0,0 0 0,0 0 0,0 0 0,0 0-1,0 0 1,1 0 0,3 0 126,1 1 371,0-1 1,0 0 0,0 0 0,0-1 0,0 1 0,8-3 0,-7-5-304,-6 8-191,0-1 0,0 1 0,1 0 0,-1-1-1,0 1 1,0-1 0,1 1 0,-1 0 0,0-1 0,1 1-1,-1 0 1,0-1 0,1 1 0,-1 0 0,1-1 0,-1 1 0,0 0-1,1 0 1,-1 0 0,1-1 0,-1 1 0,1 0 0,-1 0-1,1 0 1,-1 0 0,1 0 0,-1 0 0,1 0 0,-1 0 0,1 0-1,2 0 227,-3 0-70,0 0 1,0 0-38,0 0 26,-3-3-47,-9-9 42,9 6-58,3-6-6,0 12-83,0 0-1,0 0 1,0 0-1,1 0 1,-1 0-1,0 0 1,0 0-1,0 0 1,0-1-1,0 1 1,0 0-1,0 0 1,0 0-1,0 0 1,0 0-1,0 0 1,0 0-1,-1 0 1,1-1-1,0 1 1,0 0-1,0 0 1,0 0-1,0 0 1,0 0-1,0 0 1,0 0-1,0 0 1,0 0-1,0 0 1,0 0-1,0 0 1,0-1-1,0 1 1,-1 0-1,1 0 1,0 0-1,0 0 1,0 0-1,0 0 1,0 0-1,0 0 1,0 0-1,0 0 1,0 0-1,-1 0 1,1 0-1,0 0 1,0 0-1,0 0 1,0 0-1,0 0 1,0 0-1,0 0 1,0 0-1,-1 0 1,1 0 6,-1 0 0,0 0 0,0 0 0,1 0-1,-1 0 1,0 0 0,0-1 0,1 1 0,-1 0 0,0-1 0,1 1 0,-1 0 0,1-1 0,-1 1 0,0-1 0,1 1 0,-1-1 0,1 1 0,-1-1 0,1 0 0,-1 1 0,0-2 0,1 2 5,0-1 1,-1 1-1,1-1 1,-1 0 0,1 1-1,-1-1 1,1 1 0,-1-1-1,1 1 1,-1-1-1,0 1 1,1 0 0,-1-1-1,0 1 1,1 0-1,-1-1 1,0 1 0,0 0-1,1 0 1,-1 0-1,0 0 1,0-1 0,0 2-11,1-1 1,0 0 0,0 0 0,0 0-1,0 0 1,0 0 0,0 0 0,0 0-1,0 0 1,0 0 0,-1 0 0,1 0-1,0 0 1,0 0 0,0 0 0,0 0-1,0 0 1,0 0 0,0 0 0,0 0-1,0 0 1,-1-1 0,1 1 0,0 0-1,0 0 1,0 0 0,0 0 0,0 0-1,0 0 1,0 0 0,0 0-1,0 0 1,0 0 0,0 0 0,0 0-1,0 0 1,-1-1 0,1 1 0,0 0-1,0 0 1,0 0 0,0 0 0,0 0-1,0 0 1,0 0 0,0 0 0,0-1-1,0 1 1,0 0 0,0 0 0,0 0-1,0 0 1,0 0 0,0 0 0,0 0-1,1-1 1,-1-10 348,0 10-349,0 1 0,0 0 1,0 0-1,0 0 0,0 0 0,0 0 0,0 0 0,0 0 1,0 0-1,0 0 0,0-1 0,0 1 0,0 0 1,0 0-1,0 0 0,0 0 0,0 0 0,0 0 0,0 0 1,0 0-1,0 0 0,0-1 0,0 1 0,-1 0 1,1 0-1,0 0 0,0 0 0,0 0 0,0 0 0,0 0 1,0 0-1,0 0 0,0 0 0,0 0 0,0 0 1,0 0-1,0-1 0,-1 1 0,1 0 0,0 0 0,0 0 1,0 0-1,0 0 0,0 0 0,0 0 0,0 0 1,0 0-1,-1 0 0,1 0 0,0 0 0,0 0 0,0 0 1,0 0-1,0 0 0,0 0 0,0 1 0,-12-1-67,6-3-10,6 3 74,-2-2-5,1 1 0,-1-1 0,1 1 1,-1 0-1,0 0 0,1 0 1,-1 0-1,-3-1 0,3 1 8,-1 1 1,1-1-1,0 1 0,-1 0 1,1 0-1,0 0 0,0 0 1,-1 1-1,1-1 0,0 0 1,0 1-1,-1 0 0,1-1 1,0 1-1,0 0 0,0 0 1,0 0-1,-2 2 0,-3 1 3,6-4-5,-1 1 0,1-1 0,-1 1 0,1-1 0,-1 0 0,0 1 0,1-1 0,-1 0 0,-2 0 0,-17 3 64,0 5 164,-1 2 1,-36 22-1,51-27-167,0 1-1,0 0 1,1 0-1,-1 0 1,1 1-1,-8 11 1,14-18-61,-5 8 50,0 0 1,1 0-1,0 1 0,0-1 1,0 1-1,1 0 0,-3 18 1,5-23-32,0 0 1,1 0 0,0 1 0,0-1 0,0 0 0,0 0-1,1 0 1,0 0 0,0 0 0,0 0 0,2 5 0,3 15 113,-3-10-94,-3-12-26,0 1 0,0-1 0,1 1-1,-1 0 1,1-1 0,0 1-1,-1-1 1,1 0 0,0 1 0,1-1-1,-1 0 1,0 1 0,1-1 0,-1 0-1,1 0 1,-1 0 0,1 0-1,0-1 1,0 1 0,0 0 0,0-1-1,0 1 1,0-1 0,5 2 0,11 7 52,-7-4 0,-1-1 1,12 4-1,-18-8-60,-1 0 1,1 0 0,-1 0 0,1 0 0,-1-1-1,1 0 1,-1 0 0,1 0 0,-1 0 0,1 0-1,4-2 1,24-10-225,-27 11 194,-1 0 0,0-1 0,0 0 0,1 0 0,-1 0 0,-1 0 0,1-1 0,0 1 0,0-1 0,-1 0 1,0 0-1,0 0 0,4-5 0,11-11-57,-15 15 74,1 1 1,-1-1 0,-1 0-1,1 0 1,0 0-1,-1 0 1,0 0 0,0-1-1,0 1 1,0-1 0,-1 1-1,2-9 1,4-12 78,5 4 24,-6 3 53,-1 9-100,-4 7-54,0 1 0,0-1 0,0 0 0,0 1 0,0-1 1,0 0-1,-1 0 0,1 0 0,0 0 0,-1-3 0,0 5 5,1-1-1,-1 1 1,0 0 0,0 0 0,0 0-1,0 0 1,0 0 0,0 0-1,0 0 1,0 0 0,0 0 0,0-1-1,0 1 1,0 0 0,0 0-1,0 0 1,0 0 0,0 0 0,0 0-1,0 0 1,-1 0 0,1 0 0,0-1-1,0 1 1,0 0 0,0 0-1,0 0 1,0 0 0,0 0 0,0 0-1,0 0 1,0 0 0,0 0-1,0 0 1,0 0 0,-1 0 0,1 0-1,0 0 1,0 0 0,0-1-1,0 1 1,0 0 0,0 0 0,0 0-1,0 0 1,0 0 0,-1 0-1,1 0 1,0 0 0,0 0 0,0 0-1,0 0 1,0 0 0,0 1 0,0-1-1,-1 0 1,-10 0 176,10 0-174,1 0 1,0 0-1,0 0 1,0 0-1,0 0 1,-1 0-1,1 0 1,0 0-1,0 0 1,0 0-1,0 0 1,0 0-1,-1 0 0,1 0 1,0 0-1,0 0 1,0 0-1,0 1 1,0-1-1,0 0 1,-1 0-1,1 0 1,0 0-1,0 0 1,0 0-1,0 0 1,0 1-1,0-1 1,0 0-1,0 0 0,0 0 1,0 0-1,0 0 1,0 1-1,0-1 1,0 0-1,0 0 1,0 0-1,0 0 1,0 1-1,0-1 1,0 0-1,0 0 1,0 0-1,0 0 0,0 0 1,0 1-1,0-1 1,0 0-1,0 0 1,0 0-1,0 0 1,1 1-1,-1 7 50,1-3-28,-1 0 1,0 0 0,0 0 0,-1 0 0,1 0 0,-1 0 0,-1 5 0,-1-2 16,2-1 5,-1-1-1,1 0 1,-1 12 0,2-14-22,0 0 0,1 0 1,0 0-1,2 7 0,1 4 63,-2 2 81,-1 1 1,-1 26-1,0-22-44,0-15-109,0-1 0,0 1 0,1-1-1,0 1 1,1-1 0,-1 0 0,1 0 0,5 12 0,-6-17-216,-1 0 0,1 1 0,-1-1 0,1 0 0,0 0 1,0 0-1,-1 1 0,1-1 0,0 0 0,0 0 1,0 0-1,0 0 0,0 0 0,0 0 0,2 0 0,0 2-735,-3-3 852,0 0 0,0 0 0,1 0 0,-1 0 0,0 0 0,0 0 0,0 1-1,0-1 1,0 0 0,0 0 0,0 0 0,0 0 0,0 0 0,1 0 0,-1 0 0,0 0-1,0 0 1,0 0 0,0 1 0,0-1 0,0 0 0,0 0 0,1 0 0,-1 0-1,0 0 1,0 0 0,0 0 0,0 0 0,0 0 0,1 0 0,-1 0 0,0 0 0,0 0-1,0 0 1,0 0 0,0 0 0,0 0 0,1 0 0,-1-1 0,0 1 0,0 0 0,0 0-1,0 0 1,0 0 0,0 0 0,0 0 0,1 0 0,-1 0 0,0 0 0,0 0 0,0-1-1,0 1 1,0 0 0,0 0 0,0 0 0,0 0 0,15-15-3244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4064,'0'-15'1307,"0"12"-801,-3 3-26,-9 0 693,9 0-250,3 0 245,3 0-395,-1-1-635,1 1 13,0 0 0,0 0 1,0 0-1,0 0 0,0 1 0,0-1 1,0 1-1,4 1 0,1 3-10,-6-4-115,0 0-1,-1 0 1,1 0 0,0 0 0,-1 0 0,1 0-1,0-1 1,0 1 0,0-1 0,0 1 0,-1-1 0,1 0-1,0 1 1,3-1 0,79 0 518,-34 0-2322,-26 0-1660,-6 0 1193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4160,'0'0'1536,"0"0"-1216,0 0-64,0-18 1696,0 36-1120,0-18 288,18 0-672,18 0 224,-18 0-384,18 0 0,17 0-192,-17 0 352,-18 0-224,18 0-320,-18 0 32,0 0-2304,-1 0 1280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3808,'-18'0'1408,"18"0"-1088,-18 18-96,0-18 608,18 0-512,-18 18 704,1 18-576,-1 0 288,18 0-448,0-1-160,0 1-64,0 18 288,18-36-192,-1 17 288,19-17-256,-18 0-896,0-18 384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3968,'-15'-15'1285,"12"12"-768,3 3-138,0 0 410,0 0-218,0 0 42,0 0-149,0 3 155,0-2-599,0-1 0,0 1 0,0-1 0,0 1 0,0-1 0,0 1 0,0-1 0,0 1 0,0-1 0,0 0 0,0 1 0,1-1-1,-1 1 1,0-1 0,0 1 0,0-1 0,1 1 0,-1-1 0,0 0 0,1 1 0,-1-1 0,0 0 0,1 1 0,-1-1 0,0 0 0,1 1 0,-1-1 0,1 0 0,-1 0 0,1 1 0,7 4 364,-3 2-135,-1-1 37,11-4 27,155-2 1292,-157 0-2267,1-1-1,-1 0 1,0-1-1,0 0 1,15-5 0,-9 2-457,53-13-2033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3648,'-14'0'1173,"12"0"-703,2 0-81,0 0 560,2 0-186,-1 0-722,-1 0 0,1 0 0,-1 0 0,1 0 0,-1 0 0,0 0 0,1 0 0,-1 0 1,1 0-1,-1 0 0,1 1 0,-1-1 0,0 0 0,1 0 0,-1 0 0,1 0 0,-1 1 0,0-1 0,1 0 0,-1 1 1,0-1-1,1 0 0,-1 0 0,0 1 0,0-1 0,1 0 0,-1 1 0,0-1 0,0 1 0,1 0 0,4 6 446,8 1 281,-1 7-439,-8-8-227,0-1 0,0-1-1,8 8 1,-5-5-70,26 23 270,-30-28-261,1-1 0,0 1-1,0 0 1,0-1 0,0 0 0,0 0 0,8 2 0,21 2 311,-23-3-265,-7-2-55,0 0-1,1 0 1,-1 0 0,1-1 0,4 1-1,26-6 243,-25 3-148,1 1-1,17-2 1,8 3 285,11 0-139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4992,'0'0'1824,"0"0"-1408,18 0-128,-18 0 928,18 0-736,0 0 512,0 0-576,35 0 480,-35 0-512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72 3328,'0'-14'1061,"0"13"-1053,-1 1-1,1 0 1,0 0-1,0 0 1,0 0-1,0 0 1,0 0-1,0 0 1,0 0-1,0 0 1,0-1-1,0 1 1,0 0-1,0 0 0,0 0 1,0 0-1,0 0 1,0 0-1,0 0 1,0 0-1,1 0 1,-1-1-1,0 1 1,0 0-1,0 0 1,0 0-1,0 0 1,0 0-1,0 0 1,0 0-1,0 0 1,0 0-1,0 0 1,0 0-1,0 0 1,1 0-1,-1-1 1,0 1-1,0 0 1,0 0-1,0 0 1,0 0-1,0 0 1,0 0-1,0 0 1,0 0-1,1 0 0,-1 0 1,0 0-1,0 0 1,0 0-1,0 0 1,0 0-1,0 0 1,0 0-1,1 1 1,10-1 253,-8 0 144,-3-3-58,0-9 282,0 9-117,0 3 96,0-3-197,0-9-32,0 12-375,1 0-1,-1 0 1,0-1 0,0 1 0,0 0 0,0 0 0,0 0-1,0 0 1,0 0 0,0 0 0,0 0 0,0 0 0,0-1-1,0 1 1,0 0 0,0 0 0,0 0 0,0 0 0,0 0-1,0 0 1,-1 0 0,1 0 0,0 0 0,0-1 0,0 1-1,0 0 1,0 0 0,0 0 0,0 0 0,0 0 0,0 0-1,0 0 1,0 0 0,0 0 0,0 0 0,-1 0 0,1 0 0,0 0-1,0 0 1,0 0 0,0 0 0,0 0 0,0 0 0,0 0-1,0 0 1,0 0 0,-1 0 0,1 0 0,0 0 0,0 0-1,0 0 1,0 0 0,0 0 0,0 0 0,0 0 0,-1 0-1,-1 0 29,0 0 1,0 0-1,-1 0 0,1-1 0,0 1 0,0 0 0,-1-1 0,1 0 0,0 1 0,0-1 0,0 0 0,0 0 0,-2-2 0,2 2-14,-1 0 0,1-1-1,-1 1 1,1 0-1,-1 0 1,0 1-1,1-1 1,-1 1-1,0-1 1,1 1 0,-1 0-1,-5 0 1,0 1 24,0-1 0,0 2 1,0-1-1,-10 5 0,-1-1-13,-16 2-67,23-4 22,0-1 0,-15 7 0,1 1 97,10-5-3,-24 14 0,34-16-36,1 1-1,-1 0 1,1 1-1,-1-1 1,1 1 0,-8 10-1,4-3 3,1 1 1,0-1-1,1 1 0,0 1 0,1-1 0,-4 18 0,6-19-16,1-1 0,0 1 0,1 0 0,0 0 0,1 1 0,1-1 1,1 23-1,0-28-3,1 0 0,0 0 1,0 0-1,1 0 0,0-1 1,0 1-1,0-1 0,1 0 1,0 0-1,0 0 0,1 0 1,5 5-1,-5-5 14,3 5 8,-3-4-12,0-1 0,1 1 0,9 7-1,-10-10 9,1 0-1,0-1 0,12 5 0,-3 0 24,0-1-19,-6-2 44,1 0 0,0-1 0,0 0-1,1 0 1,17 3 0,-7-1 34,-16-4-206,0-1 0,-1 1 0,1-1 0,0 0 0,0 0 0,0-1 0,8 0 0,-11 0-96,0 0-1,0 0 0,0 0 0,0-1 1,-1 1-1,1-1 0,0 1 0,0-1 1,0 0-1,-1 0 0,1 0 0,0 0 1,1-1-1,6-3-1339,-7 4 1309,-1 0-1,1 1 1,-1-1-1,1 1 0,-1 0 1,1 0-1,0-1 1,-1 1-1,3 1 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5824,'0'-18'2144,"0"18"-1664,0-18-128,0 18 576,18 0-576,0-18 128,0 18-288,17 0-32,-17 0-96,18 0 512,0 0-320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3552,'0'0'1312,"0"0"-992,0-18-128,0 18 992,18 0-704,-18 0 160,36 0-384,0 0-96,-1 0-96</inkml:trace>
  <inkml:trace contextRef="#ctx0" brushRef="#br0" timeOffset="1">215 1 4320,'-15'0'1392,"12"0"-848,3 3-155,0 31 962,1-8-825,-1 0-1,-4 28 1,-2-26-311,3-17-23,1 0-1,0 0 1,0 17-1,1-20-116,1-1 0,-1 0 0,-1 0 0,-3 10 0,4-12-64,-1 0 1,1 0-1,0-1 1,0 1-1,0 0 1,1 0-1,-1 0 1,1 0 0,1 0-1,0 8 1,0-7 38,0-1 1,1 1 0,0 0 0,0-1 0,0 1 0,0-1-1,1 1 1,0-1 0,0 0 0,0 0 0,1-1 0,0 1-1,0-1 1,0 1 0,0-1 0,6 3 0,-6-4-20,0-1 0,0 0 0,1 1 0,-1-2 0,8 3 0,-6-3-2,0 0 0,0 0-1,10-1 1,-15 0-26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6816,'0'35'2528,"0"-35"-1984,0 18-128,18-18-32,-18 18-288,18-18 448,-18 18-288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3808,'0'-18'1408,"0"18"-1088,0 0-96,0 0 1664,0 0-1088,0 0 512,0 0-768,0 0-96,0 18-288,18-18 256,18 0-224,0 0 448,18 18-352,-1-36-2176,19 18 1024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2400,'0'-15'779,"0"12"-481,0 3 81,0 0 800,0 0-230,0 0 229,0-3-266,0-9 283,0 12-1179,0 0 1,0 0-1,0 0 0,0 0 0,0 0 1,0 0-1,0 0 0,0 0 1,0-1-1,0 1 0,0 0 0,0 0 1,0 0-1,0 0 0,0 0 1,0 0-1,0 0 0,0 0 0,0 0 1,0-1-1,0 1 0,0 0 0,0 0 1,0 0-1,0 0 0,0 0 1,0 0-1,0 0 0,0 0 0,0 0 1,0 0-1,0 0 0,-1-1 1,1 1-1,0 0 0,0 0 0,0 0 1,0 0-1,0 0 0,0 0 1,0 0-1,0 0 0,0 0 0,-1 0 1,1 0-1,0 0 0,0 0 0,0 0 1,0 0-1,0 0 0,0 0 1,0 0-1,0 0 0,0 0 0,-1 0 1,1 0-1,-8 0 1133,19 0 534,-11-3-1283,2-5-296,3 10-72,9 1 19,22-12 157,17 4 10,16-7 273,3 9-144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4480,'-18'-18'1664,"18"18"-1312,0 0-64,0 0 1440,18 18-992,0-18 544,17 17-736,1-17-32,0 18-320,18-18 96,-1 18-160,-17-18 352,18 0-256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36 3488,'-30'-15'1115,"30"15"-1103,0 0 1,-1 0-1,1 0 1,0 0 0,0 0-1,-1 0 1,1 0 0,0 0-1,0 0 1,-1 0 0,1-1-1,0 1 1,0 0 0,0 0-1,-1 0 1,1 0 0,0 0-1,0-1 1,0 1-1,-1 0 1,1 0 0,0 0-1,0-1 1,0 1 0,0 0-1,0 0 1,0-1 0,-1 1-1,1 0 1,0 0 0,0-1-1,0 1 1,0 0 0,0-1-1,0 0 16,0 1 0,0-1 0,0 0 1,0 0-1,0 0 0,0 1 0,0-1 0,0 0 0,-1 0 0,1 1 0,0-1 0,-1 0 0,1 1 0,-1-2 1,-8-1 1000,10 3-1002,-1 0 0,0 0 0,0 0 0,1 0 0,-1 0 0,0 0 0,0 0 0,1 0 0,-1 0 1,0 1-1,0-1 0,1 0 0,-1 0 0,0 0 0,0 0 0,0 0 0,1 0 0,-1 1 0,0-1 0,0 0 0,0 0 0,1 0 1,-1 1-1,0-1 0,0 0 0,-3 8 313,1-6-296,1 0 1,0 0-1,0 0 1,1 0-1,-1 0 0,0 0 1,1 1-1,-1-1 0,0 4 1,1-2-12,0-1 1,-1 1 0,1 0 0,-1 0-1,0-1 1,0 1 0,0-1-1,-1 1 1,-2 4 0,-3 8 39,-1 4 43,-2 2 53,-7 31 0,-4 25 17,-9-1-79,7 13-64,15-57 61,-18 53 0,23-79-43,0 1 0,0-1 1,1 1-1,0 0 0,0 0 1,1 0-1,-1 9 0,0-2 117,-3-11 10,-2 1-4,4 4-30,6-21-175,32-56-246,-29 58 235,1 2 0,0-1 0,0 1 0,1 0 0,0 0 0,0 1 0,1 0 0,0 0 0,0 1 0,18-9 0,-20 12-23,1-1-1,0 2 0,1-1 1,-1 1-1,13-2 0,-16 4 39,0-1 0,-1 1 0,1 0 0,-1 0 0,1 0-1,0 1 1,-1-1 0,1 1 0,-1 0 0,8 3 0,-10-2 15,0-1 0,0 1 0,0-1 0,0 1 0,0 0 1,0 0-1,-1 0 0,1 0 0,2 4 0,2 2 42,7 8 122,-9-12-110,0 0-1,-1 0 1,0 1 0,1-1-1,-2 0 1,1 1 0,0 0 0,-1 0-1,0 0 1,2 9 0,-1 2 78,-3-11-71,1 1 1,0-1-1,3 10 1,-3-12-42,1-1 0,-1 0 1,0 1-1,1-1 1,-1 0-1,5 3 0,-5-3 21,1 0 0,-1-1 0,1 1 0,-1 0 0,0 0 0,0 0 0,0 0 0,0-1 0,0 2 0,0-1 0,0 0 0,-1 0 0,1 0 0,-1 0 0,1 0 0,-1 1 0,0-1 0,0 3 0,0-3-4,0 0 0,0 0 1,0 0-1,0 0 0,-1 0 0,1 0 1,-1 0-1,1 0 0,-1 0 0,0 0 1,0 0-1,0 0 0,-1 2 0,-1-1 68,0 0 0,0 0-1,0 0 1,0-1 0,-7 5-1,2-2 5,0 1-1,0-2 1,-1 1 0,-11 4-1,12-7-79,0-1 0,0 1-1,0-1 1,0-1 0,-12 0 0,-6 1 87,11 0-19,-28-2 0,38 0-77,0 0-1,0 0 0,0 0 1,0 0-1,1-1 1,-1 0-1,0 0 0,1 0 1,0-1-1,-5-2 1,-27-28 62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6304,'-18'18'2336,"18"-18"-1824,18 36-128,0-18 64,0-18-320,0 18 320,-1-18-256,1 0-2016,0 18 992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2 296 4384,'0'0'1424,"0"-3"-854,-1-2-415,1 3-85,0 0 0,-1 1 1,1-1-1,0 0 1,0 0-1,0 0 1,0 0-1,1 0 1,-1 0-1,0 0 0,1 0 1,0 0-1,-1 0 1,2-1-1,28-47 362,-21 28-312,-6 14-79,0 0 0,0-1 0,1 2 0,9-15 0,5 3 5,-12 13-40,0 1 0,-1-1 0,7-10 0,-8 10-32,-1 1 0,2 0 0,-1-1 0,1 2 0,6-7 0,-10 10 34,1 0 0,-1 0 0,1-1-1,0 1 1,-1 1 0,1-1 0,0 0 0,0 0 0,0 1-1,-1-1 1,1 1 0,0-1 0,0 1 0,0 0 0,0 0-1,0 0 1,0 0 0,0 0 0,0 0 0,0 0 0,0 1-1,0-1 1,0 1 0,-1-1 0,4 2 0,-2 1 69,1-1-1,-1 1 1,1 0 0,-1 0 0,0 0 0,0 1 0,0-1-1,-1 1 1,4 5 0,12 14 216,-4-9-161,-10-11-72,0 1-1,0-1 1,-1 1-1,1 0 1,-1 0-1,0 0 1,4 8-1,-3-4 15,-3-5-46,0 0 0,0-1 1,0 1-1,0-1 0,1 1 0,-1-1 1,1 0-1,-1 0 0,1 0 1,0 0-1,0 0 0,0 0 0,0 0 1,0 0-1,1-1 0,3 3 1,21 1 232,-15 2-9,-12-7-231,1 1 0,0-1 0,-1 1 0,1 0 1,0-1-1,0 0 0,0 1 0,-1-1 0,1 1 0,0-1 0,0 0 0,0 0 0,0 1 0,0-1 0,0 0 0,0 0 0,0 0 0,0 0 0,0 0 1,-1 0-1,1 0 0,0-1 0,0 1 0,0 0 0,1-1 0,4-3 76,-1 0 0,1 0 1,-1 0-1,-1-1 0,7-7 0,2-1-13,-12 11-72,1 0 1,-1 0-1,1 0 1,-1 0 0,0 0-1,0 0 1,0 0-1,0-1 1,0 1-1,0 0 1,0-3 0,6-14 214,5 9-98,-11 10-114,0-1 0,0 0 0,0 1 0,0-1 0,0 0 0,0 0 0,0 0-1,0 0 1,-1 0 0,1 0 0,0 0 0,0 0 0,-1 0 0,1 0 0,-1 0 0,1 0 0,-1 0 0,1-1 0,-1 1 0,0 0 0,0 0 0,1-1 0,-1 1 0,0 0 0,0-2 0,0 0 7,0 0 1,0 0 0,0 0 0,0 0 0,1 0 0,0-4 0,6 2 54,-3 2-37,2-10-387,5-4-1466,-11 16 1681,1-1 1,-1 1-1,1-1 0,-1 1 0,0 0 1,0-1-1,1 1 0,-1-1 0,0-1 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2400,'55'0'9228,"72"0"-8424,-106 0-658,24 3 1,11 9 40,-42-11-131,26 1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447 342 2496,'15'0'784,"-15"0"-775,0 0 0,0 0 0,1 0 0,-1 0 1,0 0-1,0 0 0,1 0 0,-1 0 0,0-1 0,0 1 0,1 0 1,-1 0-1,0 0 0,0 0 0,0 0 0,1 0 0,-1-1 0,0 1 1,0 0-1,0 0 0,1 0 0,-1-1 0,0 1 0,0 0 0,0 0 1,0-1-1,0 1 0,0 0 0,0 0 0,0 0 0,1-1 0,-1 1 1,0 0-1,0-1 0,1-2 12,1-1 59,-1 0 0,1 1 0,0-1 0,0 1 0,1-1 0,-1 1 0,1 0 0,-1 0 0,1 0 0,0 1 0,3-4 0,2 3 141,-1-2 216,-1-8 48,-6 10-433,4-8 140,-2 2 51,1 0 1,6-12-1,-6 16-138,-2 4-83,0 0 0,-1 0 0,1 0 0,-1-1 0,1 1 0,-1 0 0,1 0 0,-1 0 0,0-1 0,1 1 0,-1-2-1,-1-3 100,0 0-1,0 0 1,0 0-1,-1 0 0,0 0 1,-5-9-1,-5-6 280,9 7-261,3 12-111,0 0 0,0 0 1,-1 1-1,1-1 0,-1 0 0,1 0 0,-1 0 0,0 0 1,0 0-1,0 1 0,0-1 0,0 0 0,0 1 0,0-1 1,0 1-1,-1-1 0,1 1 0,-1-1 0,1 1 1,-3-1-1,-61-34 590,61 33-585,1 1-1,-1 0 1,0 0 0,0 0-1,0 1 1,0-1-1,0 1 1,0 0-1,-1 0 1,-6 0-1,-7-2 69,-12-9 6,14 10-153,-1 1 0,0 0 0,1 1 0,-31 4 0,20 8 9,13-9-13,12-3 44,0 0 0,0 1 0,1-1-1,-1 0 1,0 1 0,0 0 0,0-1-1,0 1 1,0 0 0,1 0-1,-1 0 1,0 0 0,1 0 0,-1 0-1,1 1 1,-1-1 0,1 0 0,-1 1-1,1-1 1,-1 3 0,-4 6 14,1-1 1,-8 22-1,-2 5 36,-15 21 79,18-24-41,-15 70 1,9-30-19,14-57-44,0 0-1,1 0 1,0 1 0,1 0-1,1-1 1,1 20 0,1-28 7,0 0 1,0 0-1,1 0 1,0 0-1,0-1 0,1 1 1,0-1-1,0 1 1,1-1-1,0 0 1,0 0-1,1-1 0,0 1 1,8 8-1,-10-13-4,0 1 0,0-1-1,0 0 1,0-1 0,0 1-1,1-1 1,-1 1 0,0-1-1,1 0 1,-1 0-1,1 0 1,0-1 0,-1 1-1,1-1 1,-1 0 0,1 0-1,0 0 1,-1 0 0,1-1-1,5-1 1,8-2 75,0-1 1,31-14 0,-31 12-76,-2 1 12,0-2 0,-1 1 0,20-16 0,-19 14-15,5-5 24,0 0-1,-1-1 1,-1-1-1,0-1 1,30-36-1,-45 49-36,3-3 2,0 0 0,-1 0 0,0 0 0,0-1 0,-1 1 0,0-1-1,-1 0 1,1-1 0,1-8 0,1-31 141,3 12-65,-9 34-88,0 1 0,-1-1 0,1 0 0,-1 0 0,1 0-1,-1 0 1,0 0 0,-1-2 0,-4-12-124,6 16 122,0-1 0,0 1 0,0 0 0,0 0 0,1 0-1,-1 0 1,0 0 0,0 0 0,0 0 0,0 0 0,0 0 0,0-1-1,0 1 1,0 0 0,0 0 0,0 0 0,-1 0 0,1 0 0,0 0-1,0 0 1,0 0 0,0 0 0,0-1 0,0 1 0,0 0-1,0 0 1,0 0 0,0 0 0,0 0 0,0 0 0,0 0 0,0 0-1,0 0 1,0 0 0,-1 0 0,1 0 0,0 0 0,0 0 0,0-1-1,0 1 1,0 0 0,0 0 0,0 0 0,0 0 0,0 0 0,-1 0-1,1 0 1,0 0 0,0 0 0,0 0 0,0 0 0,0 0 0,0 0-1,0 0 1,0 1 0,-1-1 0,0 0-6,0 0 0,0 0-1,0 0 1,0 0 0,0 0 0,0 1 0,0-1-1,0 1 1,0-1 0,0 0 0,0 1 0,0 0-1,0-1 1,0 1 0,0-1 0,0 1 0,1 0-1,-1 0 1,0 0 0,0-1 0,1 1 0,-1 0-1,1 0 1,-1 0 0,1 0 0,-2 2-1,0 4-15,0-1 0,1 1 0,-2 11 0,0 1-15,-9 25 106,-27 67 0,34-95-20,1 0 1,0 0 0,1 1-1,1-1 1,0 1-1,2-1 1,1 29 0,0-7 110,-1-36-96,0 1 0,0-1 1,1 0-1,-1 1 0,1-1 1,-1 0-1,1 1 0,0-1 1,0 0-1,0 0 0,0 0 1,2 3-1,-2-3-368,0-1 0,0 0-1,0 1 1,-1-1 0,1 1 0,0-1 0,-1 1 0,1 0 0,-1-1-1,0 1 1,1 3 0,-1-20-1200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2656,'0'0'837,"0"0"-501,0 0 0,0 0 539,0 0-198,0 0 134,0 0-294,0 0-117,0 0-75,3 3 246,0 0-452,3 4 266,0-1 1,11 8-1,1-8 57,-9-1-288,-7-4-125,0 1 1,-1-1-1,1-1 1,0 1-1,-1 0 0,1 0 1,0-1-1,0 1 1,-1 0-1,1-1 0,0 0 1,0 0-1,2 1 1,71-1 370,8 0 501,-80 0-847,-1-1 0,1 1 0,-1 0 0,1-1 0,-1 0 0,1 1 0,-1-1 0,0 0 0,5-2 0,0 0 326,-6 3-367,-1 0 1,0 0-1,0 1 1,1-1-1,-1 0 0,0 0 1,0 1-1,0-1 1,0 0-1,1 1 1,-1-1-1,0 0 1,0 0-1,0 1 0,0-1 1,0 0-1,0 1 1,0-1-1,0 0 1,0 1-1,0-1 1,0 0-1,0 1 0,0-1 1,0 1-1,0 2 323,0-3-554,3 0-1489,12 0 438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5056,'0'18'1888,"0"-18"-1472,0 18-128,0 0 928,17-18-736,-17 0 352,0 0-480,0 0-64,0 0-160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4480,'-29'0'1445,"28"0"-1423,1 0-1,-1 0 1,1 0-1,0-1 1,-1 1-1,1 0 1,0 1-1,-1-1 1,1 0 0,0 0-1,-1 0 1,1 0-1,-1 0 1,1 0-1,0 0 1,-1 0-1,1 1 1,0-1-1,0 0 1,-1 0-1,1 0 1,0 1 0,-1-1-1,1 0 1,0 1-1,-2 0 7,1 0 0,0 1-1,0-1 1,0 0 0,0 1 0,0-1-1,0 1 1,0-1 0,0 1 0,1 0 0,-1-1-1,0 1 1,1 0 0,0 0 0,-1-1-1,1 1 1,0 0 0,0 0 0,0-1-1,0 3 1,0 6 94,-1 0 0,-2 12 0,-27 181 417,26-52-346,5-108-189,-1-19-34,1-16 32,-1 0 0,0 0-1,-1 0 1,-2 13 0,-3-3 156,4-15-58,1 0 0,-1 1-1,1-1 1,0 1 0,1 0 0,-1-1 0,0 1-1,1 7 1,0-2 95,-1-14-32,1 2-161,0 0 0,0 1 0,1-1 0,-1 0 0,0 0 0,1 1-1,1-4 1,3-1-68,0 1-1,0 0 0,0 0 1,1 0-1,0 1 0,0-1 1,1 1-1,-1 1 0,1-1 1,0 1-1,11-4 0,-13 6 40,-1 1 0,0 0 0,1 1 0,-1-1-1,1 1 1,-1 0 0,1 0 0,-1 1 0,1-1-1,-1 1 1,0 0 0,1 0 0,-1 0 0,0 1-1,0-1 1,0 1 0,0 0 0,0 0 0,4 3-1,-5-2 25,0 0 0,1-1-1,-1 1 1,-1 0-1,1 0 1,0 1-1,-1-1 1,0 0 0,1 1-1,0 4 1,5 4 19,14 19 96,-15-22 178,-1 0 0,9 17-1,-14-25-233,0 1-1,-1-1 1,1 1-1,-1-1 1,1 1-1,-1-1 1,0 1-1,1-1 1,-1 1-1,0 0 1,0-1-1,0 1 1,-1-1-1,1 1 1,0 0-1,0-1 1,-1 1-1,1-1 1,-1 1-1,0-1 1,1 1-1,-1-1 1,0 1-1,0-1 1,0 0-1,0 0 1,0 1-1,0-1 1,-1 1-1,-2 1 48,0 0-1,1 0 1,-1 0-1,0-1 1,0 0 0,0 0-1,-8 3 1,9-4-58,-1 0 1,1-1 0,0 1-1,0-1 1,0 0 0,-5 0 0,-5 0 68,-22 3 1,18 1-68,10-3-30,-1 1-1,0-1 0,-9 0 0,-19-5 48,0-1 0,-44-13 0,76 17-97,0 0-1,0 0 1,0 0-1,1-1 1,-1 1-1,0-1 1,1 0-1,-5-3 1,7 3-27,-1 1 0,0-1-1,0-1 1,1 1 0,-1 0 0,1 0-1,-1-1 1,0-2 0,2 5 50,-1-4-45,-1 1 1,1 0 0,1 0-1,-1 0 1,0 0-1,1-1 1,0 1 0,0 0-1,0-4 1,0 7 54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5984,'-18'0'2208,"18"0"-1728,0 0-128,18 0 672,-1 0-640,1 0 64,18 0-288,18-17 320,-18 17-256,17 0 320,1-18-320,0 18-4256,-19 0 2176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2720,'-4'1'139,"-1"-1"-1,1 1 1,0 0 0,-1 0-1,1 0 1,0 1 0,0 0-1,0 0 1,0 0 0,-5 3-1,6-3-50,0 1 0,0-1 1,1 1-1,-1-1 0,0 1 0,1 0 0,0 0 0,0 0 0,-3 6 1,-11 15 277,-29 29 621,0 19-315,11-24-396,11-15-133,0 0-1,-19 41 1,14-11 26,-31 99 0,-9 84 298,-4 91-30,67-306-404,1 1 0,1 0 0,2 0-1,1 1 1,2-1 0,9 59 0,-8-79-47,0 0 0,1-1 0,0 1 0,0-1 0,1 1 0,1-2 0,10 17 0,-6-14-121,1 0-1,1-1 1,0 0-1,21 16 0,56 43-370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4064,'0'0'1504,"0"0"-1184,18-18-64,-18 18 1184,18 0-832,-18 0 768,17 0-832,19-18-128,-18 18-256,18 0-128,0 0 0,-18 0 320,17 0-192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1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5152,'-18'18'1888,"18"-18"-1440,0 0-160,0 17 1408,0-17-992,0 0-352,18 18-256,0-18 192,0 0-192,35 0-704,1 0 320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2816,'0'0'1056,"0"0"-832,0 0-64,-18 0 896,18 0-608,0 18 320,0-18-448,0 0 224,0 0-288,18 18 192,-18 0-224,0-18 480,18 18-384,0-18 224,0 18-320,0-18 224,18 0-256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3808,'0'2'139,"0"0"1,0-1-1,0 1 0,1 0 1,-1 0-1,1 0 1,-1-1-1,1 1 0,0 0 1,0-1-1,-1 1 1,1-1-1,2 2 0,1 5-53,1 3 308,-4-9-329,0 0 1,0 1-1,1-1 0,-1 0 0,0 0 1,1 1-1,0-1 0,1 2 0,9 7 239,-8-6-230,1 0 0,0 0 0,0-1-1,0 0 1,8 5 0,17 0 225,-5 1-59,16-4 117,-8 2-165,-20-12-190,-4 0-20,9 2 1,-15 2 36,1 0 0,-1 0 0,1 0-1,-1 0 1,0-1 0,1 0 0,3-1-1,-2 1 22,0-2-1,0 1 1,-1 0-1,1-1 0,-1 0 1,1 0-1,-1-1 0,0 1 1,0-1-1,-1 0 1,1 0-1,4-6 0,-3-4 233,-1 12-194,3-4 36,-5-5 8,-1 0 0,0 1 0,0-1 0,-2-18 0,0 11-54,1 16-60,0 1 0,0-1 0,0 0 0,0 0 1,-1 1-1,1-1 0,-1 0 0,1 0 0,-1 1 1,1-1-1,-1 1 0,0-1 0,0 0 0,-2-1 1,-2-5 6,0-9-52,4 16 34,0 0 1,1-1-1,-1 1 0,0 0 1,0 0-1,0 0 0,0 0 1,0 0-1,0 0 0,0 0 1,-3-1-1,0 1-10,0 0-1,0 0 1,0 0-1,0 1 1,0 0-1,0-1 1,-1 1-1,1 0 1,-6 2-1,-11-1-48,16-1 62,-1 1 1,1 0 0,0 1-1,0-1 1,0 1-1,0 0 1,0 0 0,1 0-1,-9 6 1,-8 4-2,1-2-19,-32 21 1,45-26 60,0 1 0,0-1-1,1 1 1,0 1 0,0-1 0,0 1 0,-6 11 0,6-5-31,0 0-1,1 0 1,-6 19 0,4-8 58,2-5 55,1 0 1,1 1-1,0-1 1,2 1-1,1 28 1,0-41-95,0 0-1,1 0 1,0-1 0,0 1-1,1 0 1,0 0 0,0-1-1,0 1 1,1-1-1,0 0 1,8 12 0,-1-4 61,2 0 0,0-1 0,15 13 0,-5-4 11,-16-17-45,0 1 0,0-2 0,0 1 0,1-1-1,-1 0 1,12 5 0,9 6 193,-16-9-170,-1 0 0,1-1 0,0 0 0,12 3 0,-19-7-66,-1 0-1,1 0 1,0 0 0,-1-1 0,1 0-1,0 0 1,0 0 0,5-1 0,1 1 16,-8 0-21,0 0 0,0 0 1,0 0-1,0-1 0,-1 1 1,1-1-1,0 1 0,0-1 0,0 1 1,-1-1-1,1 0 0,0 0 0,1-1 1,-1 1-188,0 0 0,-1 0 0,1 0 0,0 0 0,-1 0 0,1 1 0,0-1 0,0 1 0,0-1 0,-1 1 0,1 0 1,0-1-1,3 1 0,25 0-1389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430 160 1248,'71'0'2261,"-70"0"-2216,-1 0 0,1 0 0,-1 0-1,1 0 1,0 0 0,-1 0 0,1 0 0,-1 0 0,1 0-1,0 0 1,-1 0 0,1-1 0,-1 1 0,1 0-1,-1 0 1,1-1 0,-1 1 0,1 0 0,-1 0 0,1-1-1,-1 1 1,1-1 0,-1 1 0,0 0 0,1-1-1,-1 1 1,1-1 0,-1 0 0,9-7 927,15 2-172,-12-6-21,12 6-299,-18-2-182,-3 4-138,12-2 176,-1-6 128,-11 6-106,-2 3-323,-1 1 0,0-1 1,0 0-1,0 1 0,-1-1 1,1 0-1,-1 0 0,1 1 0,-1-1 1,0 1-1,0-1 0,0 1 1,0-1-1,-1 1 0,1-1 1,-1 1-1,1 0 0,-1 0 1,0 0-1,0 0 0,0 0 1,0 0-1,0 1 0,0-1 0,-1 0 1,1 1-1,0 0 0,-3-1 1,0 0-14,1 2-1,-1-1 1,1 0 0,-1 1 0,-6 0 0,-30-2 39,19-3-64,10 2-9,0 1-1,0 0 0,0 1 1,1 0-1,-1 1 1,-17 2-1,-10 6-166,-72 26 1,85-26 162,12-3-1,1 0 1,-1 1-1,1 1 1,0 0-1,1 0 0,0 1 1,0 1-1,0 0 1,-16 18-1,22-20 29,0 0 0,0 0-1,1 1 1,0 0 0,1 0-1,-1 0 1,1 0-1,1 1 1,0 0 0,-4 16-1,2-3-9,0 1-1,1 0 1,2-1-1,0 1 0,2 28 1,0-36-27,0-9 35,0-1-1,1 1 0,-1-1 0,1 1 0,0-1 0,1 1 1,-1-1-1,1 1 0,0-1 0,0 0 0,1 0 0,5 8 1,-6-10 9,0 0 0,1-1 0,0 1 0,-1-1 0,1 1 0,0-1 0,0 0 0,0 0 1,1-1-1,-1 1 0,0-1 0,1 1 0,-1-1 0,1 0 0,-1 0 0,1-1 0,-1 1 0,1-1 1,7 0-1,-4 0 3,-1 0 0,1 0 0,0-1 1,0 0-1,9-3 0,41-23 90,-25 15-71,-13 5 3,-1-1 1,0-1-1,17-11 1,-8 3 0,-9 6-3,-1-1 0,23-20-1,-22 8 18,-9 13-11,13-16 103,-16 21-115,0 0-1,0-1 1,-1 0-1,0 0 1,0-1-1,5-11 1,-9 16-62,0 0 1,0 0-1,0-1 0,0 1 0,0 0 1,1 0-1,0 1 0,-1-1 1,1 0-1,3-3 0,-5 6 20,0 0 0,0 0-1,1 1 1,-1-1-1,0 0 1,0 0 0,0 0-1,0 0 1,0 0-1,0 0 1,1 0 0,-1 0-1,0 1 1,0-1 0,0 0-1,0 0 1,0 0-1,0 0 1,0 0 0,0 0-1,0 1 1,0-1-1,1 0 1,-1 0 0,0 0-1,0 0 1,0 1 0,0-1-1,0 0 1,0 0-1,0 0 1,0 0 0,0 1-1,0-1 1,-1 0-1,1 0 1,0 0 0,0 0-1,0 0 1,0 1 0,0-1-1,0 0 1,0 0-1,-2 12-69,-2 3 78,0-1 0,2 1 0,-3 29 0,4 51 168,2-48-151,-2-15 2,1-11 17,1 23 1,0-37-11,0 1 0,1 0 0,0 0 0,0-1 0,0 1 0,6 10 0,-4-11-16,-2-1 77,1-1-1,0 0 1,0 0-1,4 5 1,-6-8-133,0-1 0,1 0-1,-1 0 1,0 1 0,1-1 0,-1 0 0,1 0 0,-1-1-1,1 1 1,-1 0 0,1 0 0,-1-1 0,1 1 0,0-1-1,0 1 1,-1-1 0,1 0 0,3 0 0,13 0-564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4160,'0'0'1536,"0"0"-1216,18 18-64,-18-18 1184,18 0-832,0 0 64,-1 18-448,19-18 0,0 18-128,0-18 224,0 0-192,-19 0-96,1 0-64,0 18-4832,0 0 2656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3712,'-35'17'1408,"35"-17"-1120,0 18-64,0 0 1216,17-18-832,-17 18 672,36 0-736,0-18-64,0 18-320,17-36 320,1 18-256,0 0-608,-18 0 192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2976,'0'0'971,"0"0"-603,0 0 21,0 0 635,0 0-219,0 0 166,0 0-267,0 0 117,0 0-240,0 0 11,0 0-272,3 0-229,-1 0-78,-1 1 0,1-1 0,0 0 0,-1 1 0,1-1 0,-1 1 0,1-1 0,-1 1-1,1 0 1,-1-1 0,3 3 0,-2-2 18,0 1 0,0-1-1,1 0 1,-1 0 0,0 0 0,0 0-1,1-1 1,-1 1 0,0-1-1,1 1 1,-1-1 0,4 0 0,8 1 104,-4-1-31,1 0-1,0-1 1,14-2-1,-4-2 90,-10 3-32,1-1 0,-1 1 0,21-1 0,30 3 672,-14 0-3228,-15 0 875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4736,'-36'0'1760,"36"0"-1376,-18 54-96,0-36 608,18 0-544,0 35-64,0 1-192,18 35 352,0 1-256,-18-1-2336,36 1 1152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5728,'-18'0'2112,"18"0"-1632,18 18-128,-18-18 928,18 0-768,0 0 352,0 0-512,0-18 224,17 18-320,-17 0-768,18 0 256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6048,'-18'0'2240,"18"0"-1728,18 18-160,17-18 320,-17 0-448,18-18 416,18 18-384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502 307 2976,'0'0'971,"0"-3"-603,-1 2-349,1 0 1,0 1 0,0-1 0,0 1 0,0-1-1,0 1 1,1-1 0,-1 1 0,0-1 0,0 0-1,0 1 1,0-1 0,1 1 0,-1-1 0,0 1-1,0-1 1,1 1 0,-1-1 0,0 1 0,1 0 0,-1-1-1,1 1 1,-1-1 0,0 1 0,1 0 0,-1-1-1,1 1 1,-1 0 0,1 0 0,-1-1 0,1 1-1,-1 0 1,1 0 0,-1 0 0,1 0 0,0 0-1,-1 0 1,1-1 0,-1 1 0,1 0 0,0 1 0,5-4 427,6-9 209,-9 6-181,-3 5-442,0 0-1,0 1 1,0-1-1,1 0 1,-1 1-1,0-1 1,0 1-1,0-1 1,0 0-1,1 1 1,-1-1-1,0 1 1,1-1-1,-1 0 1,0 1-1,1-1 1,-1 1-1,1-1 1,-1 1-1,1 0 1,-1-1-1,1 1 1,0-1-1,0 0-3,0 1 0,0-1 1,-1 1-1,1-1 0,-1 1 0,1-1 0,0 0 0,-1 1 1,1-1-1,-1 0 0,1 1 0,-1-1 0,0 0 0,1 0 1,-1 1-1,0-1 0,1 0 0,-1 0 0,0 0 1,0 0-1,0 1 0,0-1 0,0 0 0,0-1 0,0-70 1582,0 71-1582,0-1 1,0 0-1,-1 0 1,1 0-1,0 0 1,-1 0-1,0 1 0,1-1 1,-1 0-1,0 0 1,0 1-1,0-1 1,-1-1-1,-4-6 87,0-9 49,-6 0 1,9 10-112,-2 1 1,1 0-1,-7-9 1,2 3 9,2 2-14,6 10-41,1 1 1,0-1-1,-1 0 0,1 1 1,-1-1-1,1 0 1,-1 1-1,1-1 0,-1 1 1,0-1-1,1 1 0,-1-1 1,0 1-1,1-1 1,-1 1-1,0 0 0,-1-1 1,-3-2 27,-4-1 5,7 2-37,-1 1 0,0-1 0,1 1 0,-1 0 0,0 0-1,0 0 1,0 0 0,0 0 0,0 0 0,0 1 0,0 0 0,0 0-1,0 0 1,-1 0 0,1 0 0,0 0 0,0 1 0,0-1 0,0 1-1,-4 1 1,-6 4-29,1 0 0,0 0 0,-1 1 0,2 1 0,-1 0 0,-19 18 0,3 1 52,-31 37 0,-1 17 205,28-36-87,12-18-40,-26 46 0,39-60-94,1 0-1,0 0 1,1 1-1,1-1 1,0 1 0,-2 20-1,3-3-132,2 34 1,2-35 143,-1-29-17,-1 4 41,1-1-1,0 1 1,1 0 0,-1 0 0,1-1 0,3 10-1,-3-12-23,0 0-1,0 0 0,0 0 1,1 0-1,-1 0 0,1-1 1,0 1-1,0 0 1,-1-1-1,1 1 0,0-1 1,0 0-1,0 1 0,0-1 1,1 0-1,-1 0 0,2 0 1,2 1 40,0 1 0,0-2 0,0 1 1,0-1-1,0 0 0,9 1 0,19-7 127,-11 1-102,7 1 12,-23 3-81,1 0 0,-1-1 0,1 0 0,-1 0 0,1-1 0,-1 0 0,1 0 0,-1 0 0,0-1 0,11-7 0,36-32 24,-4 16-54,-11-4-149,-35 27 141,1 0 23,0-1 0,-1 1 0,1-1 1,-1 0-1,0 0 0,0 0 0,0-1 0,0 0 0,-1 1 0,5-10 1,-5 8 23,0-1 0,-1 0 0,1 0 0,-1 0 0,-1 0 0,1-1 0,-1 1 1,0 0-1,-1 0 0,0-12 0,0 17-50,0 1 0,0 0 0,0-1 0,0 1 0,-1-1 0,1 1 0,0 0-1,-1-1 1,1 1 0,0-1 0,-1 1 0,0 0 0,1 0 0,-1-1 0,0 1 0,0 0 0,1 0 0,-1 0 0,0 0 0,0 0 0,0 0 0,0 0 0,-1 0 0,1 0 0,0 1 0,0-1-1,0 0 1,-1 1 0,1-1 0,0 1 0,-1-1 0,1 1 0,0 0 0,-1-1 0,1 1 0,-3 0 0,4 0 13,-1 0-1,1 0 1,0 0 0,0 0-1,-1 0 1,1 0 0,0 0 0,0 0-1,-1 0 1,1 1 0,0-1-1,0 0 1,-1 0 0,1 0 0,0 0-1,0 0 1,0 1 0,-1-1-1,1 0 1,0 0 0,0 0-1,0 1 1,0-1 0,0 0 0,-1 0-1,1 0 1,0 1 0,0-1-1,0 0 1,0 0 0,0 1 0,0-1-1,0 0 1,0 1 0,-15 26-290,12-23 276,1 0 0,0 0 0,-1 1 1,2-1-1,-1 1 0,0 0 0,1-1 0,-1 10 0,1-2 23,0 0-1,2 14 1,0 3 58,0-5 128,1 1-1,7 26 1,-6-32-125,10 41 181,-8-42-217,-4-12-33,0 0 0,0 0 0,-1 11 0,0-16 8,0 34-37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2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 4064,'-36'0'1504,"36"0"-1184,0-18-64,0 18 704,0 0-576,18-17 128,0 17-320,17 0 32,-17 0-128,36 0 352,-18 17-224,0-17 32,17 18-160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4160,'0'0'1536,"0"0"-1216,18 18-64,-18-18 992,36 0-736,-1 0 64,-17 0-352,36 0 64,0 0-160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5312,'10'0'1393,"-6"-1"-1124,0 1-1,0 0 1,0 0 0,-1 0 0,1 0 0,0 1 0,0 0 0,4 1 0,-4 0-59,-3-1-169,0 0-1,0-1 1,0 1 0,0 0 0,0-1-1,0 0 1,1 1 0,-1-1 0,0 0-1,0 1 1,2-1 0,24-5 817,-5 10-303,8-13-128,-11 4-275,-12 2-83,1 0 1,0 0 0,0-1 0,8-3 0,60-23 379,-73 28-439,3-1 38,1 1 1,0 0 0,-1 0 0,1 0-1,0 1 1,0 0 0,8 2-1,5-1 267,29-1-6577,-30 0 3484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3072,'-63'21'1365,"60"-20"-1343,-12 3 123,1 2 1,0 0-1,-17 9 0,1 6 122,23-17-220,-2 1 19,0 1 0,0 0 0,1 0 0,-1 1 0,1 0 0,1 0 0,-1 1 0,1 0 0,1 0 0,-9 13 0,-17 35 499,1 2 0,-40 108 1,50-80-254,15-59-214,-5 22 101,-2 10 134,-10 99-1,19-95-141,3 1-1,9 86 0,-3-123-110,1-1 0,12 34 0,-17-60-80,4 19 48,2 0 0,1 0 0,16 29 0,-11-31 5,0 1 1,1-2-1,1 0 1,0 0-1,1-2 0,20 15 1,-12-12 28,0-1 0,1-1 0,1-1 0,33 12 0,-36-18-151,-1-1 0,1-2 0,28 5 0,69 0-1504,-96-8 1177,104 13-1060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 2912,'0'29'923,"0"-28"-904,0 0 1,0 0-1,0 0 1,1 0 0,-1 0-1,0 0 1,0 0 0,1 0-1,-1 0 1,1 0 0,-1 0-1,1 0 1,-1 0 0,1-1-1,0 1 1,-1 0 0,1 0-1,1 0 1,63 95 1313,-52-79-951,-2 0-1,0 1 1,12 29-1,15 58 524,-29-77-749,1 3 85,7 17 86,-3 1-1,10 56 1,-20-67-157,-2 48 0,-2-85-169,0 30 98,-1 0 0,-1 0 1,-2 0-1,-2 0 0,0-1 0,-13 35 0,5-26-2,-2 0 1,-2-2 0,-1 0 0,-1-1 0,-2-1-1,-2-1 1,-1-1 0,-32 32 0,15-25-11,-77 55 1,-54 20-418,169-112 332,-27 18-902,-2-2 0,-63 28-1,25-26-565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4384,'0'0'1632,"0"0"-1248,0 0-128,0 0 480,18 0-448,-18 18 256,18 0-320,-1 0 224,1 18-256,0-18 256,18 17-256,-18-17-256,18 18 32,-18-18 352,-1 0-160,1-18-1344,0 18 640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3712,'-15'45'1221,"14"-44"-1174,0 1-1,1-1 0,0 1 1,-1-1-1,1 1 1,0 0-1,0-1 0,0 1 1,0 1-1,0 167 1511,-1-161-1515,0-1 0,0 0-1,0 0 1,-1 0-1,-5 14 1,5-16-36,1-3-4,0 0-4,0 0 0,0 0 0,0-1-1,0 1 1,0 0 0,0-1 0,-1 1 0,1-1 0,-1 1-1,0-1 1,0 0 0,-2 3 0,-11 13 44,15-17-41,-1 0-1,1 0 0,-1 0 0,1 0 0,-1-1 0,1 1 0,-1 0 0,1 0 0,-1 0 1,0 0-1,0-1 0,1 1 0,-1 0 0,0-1 0,0 1 0,0 0 0,0-1 0,0 1 1,0-1-1,0 0 0,0 1 0,0-1 0,0 0 0,0 1 0,-1-1 0,-10 3-24,3 6-11,9-9 33,0 1-1,-1-1 1,1 1 0,0-1 0,-1 1-1,1-1 1,-1 0 0,1 1-1,0-1 1,-1 0 0,1 1 0,-1-1-1,1 0 1,-1 1 0,0-1-1,1 0 1,-1 0 0,1 0 0,-1 1-1,1-1 1,-1 0 0,1 0-1,-1 0 1,0 0 0,1 0 0,-1 0-1,1 0 1,-2-1 0,2 2 1,-1-1 0,1 0-1,-1 0 1,1 0 0,-1 0 0,0 0 0,1 0 0,-1 0 0,1 0 0,-1 0-1,1 0 1,-1-1 0,0 1 0,1 0 0,-1 0 0,1 0 0,-1-1 0,1 1-1,-1 0 1,1 0 0,0-1 0,-1 1 0,1-1 0,-1 1 0,1 0-1,-1-1 1,1 1 0,0-1 0,-1 1 0,1-1 0,-1 0 0,-4-7 31,1 6 4,-3-4 306,6 3-122,0 0 0,0 0-1,1 0 1,0 1 0,0-1 0,0-4 0,0 7-218,-1-1 48,1 1 0,0-1 1,0 1-1,0-1 0,1 1 0,-1-1 0,0 1 1,0-1-1,0 1 0,0-1 0,0 1 1,1-1-1,-1 1 0,0-1 0,0 1 0,1-1 1,-1 1-1,0-1 0,1 1 0,-1 0 0,0-1 1,1 1-1,-1 0 0,1-1 0,0 1 0,15-14 643,0 0-1,2 1 0,19-10 0,63-30 229,-74 44-762,34-10-1,-23 9-53,7-5 180,-32 13-210,0 1 0,15 1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4064,'-15'0'1307,"12"0"-801,3 0-101,0 0 438,0 0-198,3 0 161,12 0 255,-12 3-725,9 9-11,-6-9-117,19-2 56,-12 0-215,0-1-1,-1 0 1,1-1-1,15-3 1,11-8 175,-33 11-183,1 0 1,0 0-1,0 1 1,9 0-1,12 0 371,59 0-1026,-87 0-228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2240,'-15'0'720,"12"0"-448,3 0 21,0 0 443,0 0-149,0 0 138,-3 0-218,-5 2-53,9 3-142,3 6-33,-4-10-244,-1 0 1,1 0-1,0 1 0,-1-1 0,1 0 0,-1 0 1,1 0-1,-1-1 0,1 1 0,-1 0 0,0 0 1,1 0-1,-1 0 0,-1 0 0,2-1-35,-3 6 416,3 12 222,1-8-431,-1 1-1,0-1 0,-1 0 0,-2 15 0,-15 16 237,16-35-393,-1 2 15,1 0-1,0 0 1,0 0-1,0 0 1,0 15-1,3-6-12,-1-6-22,0-1 0,0 1-1,-4 14 1,-2-3 47,4-17-65,0 1 0,1 0 0,-1-1-1,1 1 1,0 0 0,1 0-1,-1 0 1,1 0 0,0 0-1,1 0 1,-1 0 0,3 10-1,1-5-43,-2-2 20,1 0-1,6 12 1,-8-19 17,0-1 1,0 1-1,1-1 0,-1 0 0,0 0 1,1 0-1,-1 1 0,0-1 1,1 0-1,-1-1 0,1 1 1,-1 0-1,1 0 0,0-1 0,-1 1 1,1-1-1,0 1 0,0-1 1,-1 0-1,4 0 0,9 3 55,-5 1-21,-8-3-28,0 0-1,1-1 1,-1 1-1,0-1 0,0 1 1,1-1-1,-1 1 1,0-1-1,3 0 1,23-5 285,-20 3-246,1 1 0,-1-1 0,12 0 0,-12 2-125,-1 0 0,0 0 1,11-3-1,-9 1-12,-1-1 0,14-7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6048,'0'0'2240,"0"0"-1728,0 0-160,18 0 96,0 0-320,35 0 448,1 0-320,0 17 32,17-17-192,-17 0 512,-1 0-352,-17 0-1280,0 18 512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3968,'0'0'1472,"0"0"-1120,-17 35-128,-1 1 1088,18-18-768,-18 36 192,18-19-416,0 37 0,18-1-192,-18 1 0,0-18-64,18-1-4544,-18-17 2432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5568,'18'0'2048,"-18"0"-1568,54-18-160,-36 18 736,17 0-640,1 0 128,0 0-352,-18 0 192,18 0-256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5632,'-17'0'2112,"17"0"-1664,71 0-96,-35 0 864,0 0-736,17 0-128,1 18-224,0-18 32,-1 0-96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33 2560,'27'-27'832,"-26"27"-818,-1-1-1,0 1 1,0 0 0,1-1-1,-1 1 1,0 0 0,0-1-1,1 1 1,-1 0 0,0 0-1,1-1 1,-1 1 0,0 0-1,1 0 1,-1-1 0,1 1-1,-1 0 1,0 0 0,1 0 0,-1 0-1,1 0 1,0 0 0,12 0 1660,-13 2-847,1 3-580,-1-2-108,0 0 0,0 0 0,0 0 0,-1 1 1,1-1-1,-1 0 0,0 3 0,-1-3-89,-26 73 1340,-22 23-884,48-95-471,-1 1-1,0-1 1,0 0-1,0 0 0,0 0 1,-1 0-1,-6 5 1,-5 5 121,-7 13 36,-24 8 208,44-33-387,1-1 0,0 0-1,-1 1 1,1-1-1,-1 0 1,1 0 0,-1 0-1,0 0 1,1 0 0,-1-1-1,0 1 1,0 0-1,1-1 1,-1 1 0,0-1-1,0 0 1,0 0 0,0 0-1,0 0 1,-2 0-1,-1-1 24,-1 0-1,1-1 0,0 0 1,0 0-1,-8-5 0,8 5-5,3 1-36,1 0-1,0 0 1,0 0 0,-1-1-1,1 1 1,0 0 0,0 0-1,0-1 1,0 1-1,0-1 1,1 1 0,-1-1-1,0 1 1,1-1 0,-1 1-1,1-1 1,-1 1 0,1-1-1,0 0 1,0-2 0,-1-7-36,1 1 0,1-14 1,-1 5-10,1 14 18,-1 0 0,1-1-1,0 1 1,1 0 0,-1 0 0,1 0 0,0 0 0,0 1 0,0-1 0,1 0 0,0 1 0,0-1 0,0 1 0,4-4 0,7-1-154,-12 5 101,4-3-63,-4 7 122,1-1 0,0 1-1,-1-1 1,1 1-1,-1 0 1,5 0-1,-7 0 23,0 0 0,0-1 0,0 1 0,0 0 0,1 0 0,-1 0-1,0 0 1,0 0 0,0 0 0,0 0 0,0 0 0,0 0 0,1 0-1,-1 0 1,0 0 0,0 0 0,0 0 0,0 0 0,0 0 0,1 0 0,-1 0-1,0 0 1,0 0 0,0 0 0,0 0 0,0 0 0,1 0 0,-1 0-1,0 0 1,0 0 0,0 0 0,0 1 0,0-1 0,0 0 0,0 0-1,1 0 1,-1 0 0,0 0 0,0 0 0,0 0 0,0 1 0,0-1 0,0 0-1,0 0 1,0 0 0,0 0 0,0 0 0,0 0 0,0 1 0,0-1-1,0 0 1,0 0 0,0 0 0,1 4 29,-1-1-1,1 0 1,0 0-1,0-1 1,0 1 0,1 0-1,-1 0 1,1 0-1,-1-1 1,4 4-1,-3-2 28,1-1 0,-1 1 0,0 0 0,0 0 0,1 5 0,2 10 136,-4-11-117,1-1-1,0 1 0,1 0 0,3 8 1,1-3 76,-1 1 1,0 0 0,5 24-1,-9-26-59,-1-9-52,-1 0-1,1 0 0,0 1 1,0-1-1,2 5 1,19 24 205,-14-2 117,-2-16-164,-5-13-141,0 1 1,0-1-1,0 1 1,-1-1-1,1 1 1,0-1-1,-1 1 0,0 0 1,1-1-1,-1 1 1,0-1-1,0 3 1,0 6-81,0-17-1310,0 4 272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322 573 2976,'0'-15'971,"0"14"-957,0 1 0,0 0 0,0 0 0,0-1 0,0 1 0,0 0 1,0 0-1,0-1 0,-1 1 0,1 0 0,0 0 0,0-1 1,0 1-1,0 0 0,0 0 0,0-1 0,0 1 0,-1 0 0,1 0 1,0 0-1,0-1 0,0 1 0,-1 0 0,1 0 0,0 0 1,-12-12 315,6 9 433,3 3-681,1 0 0,-1 0 1,0 0-1,1 0 0,-1 0 0,0-1 1,1 1-1,-1-1 0,1 0 0,-1 0 1,1 0-1,-1 0 0,1 0 0,0 0 0,-1-1 1,1 1-1,0-1 0,-4-3 0,4 3-43,0 0-1,-1 0 0,1 1 0,-1-1 1,1 0-1,-1 1 0,1 0 1,-1 0-1,0 0 0,0 0 0,0 0 1,0 1-1,1-1 0,-1 1 0,0-1 1,0 1-1,0 0 0,0 0 0,0 1 1,0-1-1,0 1 0,-5 1 0,-9 8 199,10-5-116,-33 15 503,32-16-465,-1-1-1,1 2 0,0-1 0,0 1 0,-13 10 0,17-9-71,0 0-1,0-1 1,0 1 0,1 1 0,-1-1-1,2 0 1,-1 1 0,1 0-1,0-1 1,0 1 0,-1 9-1,-1 4 69,-2-6-47,5-12-95,-1 0-1,1 0 1,1 0 0,-1 0 0,0 0 0,0 0 0,1 0-1,-1 0 1,1 1 0,0-1 0,0 0 0,-1 0 0,2 0-1,-1 1 1,0-1 0,0 0 0,1 0 0,0 2 0,0 1 2,1-1 1,0 1-1,0-1 1,0 0-1,5 7 1,-6-10-5,0 1-1,0-1 1,1 0-1,-1 1 1,0-1-1,1 0 1,-1 0-1,1 0 1,0 0-1,-1 0 1,1 0-1,0 0 1,-1-1-1,1 1 1,0 0 0,0-1-1,0 0 1,0 1-1,2-1 1,32 1-215,-25 0-18,0-1 0,0 0 1,1-1-1,18-3 1,20-8-1049,-21 8 756,-15 2 241,0 0 1,0-1-1,20-7 0,-18 4 129,0-2 0,23-13 0,-35 18 149,-1 0-1,0 1 1,0-1-1,0 0 1,-1 0-1,1-1 1,-1 1-1,1 0 1,-1-1-1,2-4 0,3-4 27,-5 9-29,3-5 235,0 0 0,7-15 0,-11 22-196,-1 0 0,1 0 0,-1 0 1,1 0-1,-1 0 0,0 0 0,0 0 0,0 0 0,1 0 0,-1-1 1,0 1-1,0 0 0,-1 0 0,1 0 0,0 0 0,0 0 1,0 0-1,-1 0 0,1-1 0,-1 1 0,1 0 0,-1 0 0,1 0 1,-1 0-1,1 0 0,-2-1 0,1 3 33,1 0 0,0 0 0,-1 0 0,1 0 0,0 0-1,-1 0 1,1 0 0,0 0 0,0 0 0,0-1 0,0 1 0,0 0 0,0 2 0,0 7 109,2 23 53,-2-30-242,1-1 1,0 0-1,0 1 1,0-1-1,0 0 0,0 0 1,0 0-1,0 0 1,1 0-1,-1 0 0,4 3 1,9 10-12,-7-7 107,0-1-1,0 0 1,14 9-1,30 17 258,-49-32-330,0 0 0,-1-1 0,1 1 0,0-1 0,0 0 0,0 1 0,0-1 1,0 0-1,-1 0 0,1 0 0,0-1 0,0 1 0,0 0 0,0-1 0,-1 1 0,1-1 0,0 1 1,0-1-1,-1 0 0,1 0 0,0 0 0,-1 0 0,3-2 0,5-2-134,-2 2 48,-6 3 64,-1 0 0,1 0 1,-1-1-1,1 1 1,-1 0-1,1 0 0,-1 0 1,1-1-1,-1 1 1,1 0-1,-1-1 0,1 1 1,-1 0-1,0-1 1,1 1-1,-1 0 1,0-1-1,1 1 0,-1-1 1,0 1-1,1-1 1,-1 1-1,0-1 0,0 1 1,0-1-1,0 1 1,1-1-1,-1 1 0,0-1 1,0 1-1,0-1 1,0 1-1,0-1 1,0 1-1,0-2 0,-3-3-69,-117-115-657,120 120 726,0 0 1,0 0-1,0 0 0,0 0 1,0 0-1,0 0 0,-1 0 1,1 0-1,0 0 0,0 0 1,0-1-1,0 1 0,0 0 1,0 0-1,0 0 0,0 0 0,0 0 1,0 0-1,-1 0 0,1-1 1,0 1-1,0 0 0,0 0 1,0 0-1,0 0 0,0 0 1,0-1-1,0 1 0,0 0 1,0 0-1,0 0 0,0 0 1,0 0-1,0 0 0,0-1 1,0 1-1,0 0 0,0 0 1,1 0-1,-1 0 0,0 0 1,0 0-1,0-1 0,0 1 0,0 0 1,0 0-1,0 0 0,0 0 1,0 0-1,0 0 0,1 0 1,-1 0-1,0 0 0,0-1 1,0 1-1,0 0 0,6-6-104,-4 4 101,0 0 0,0 0-1,-1 0 1,1 0 0,1 0 0,-1 0 0,0 1 0,0-1 0,0 1-1,1-1 1,-1 1 0,1 0 0,-1 0 0,1 0 0,0 0 0,-1 1 0,5-1-1,-5 0 22,0 1 1,0 0-1,0 0 0,0-1 0,0 1 0,0-1 0,0 0 0,0 1 0,0-1 0,0 0 1,-1 0-1,3-1 0,-2 0-5,-1 1-1,1 0 1,0 0 0,0 1 0,0-1 0,0 0-1,0 0 1,-1 1 0,1-1 0,1 1 0,-1 0 0,2 0-1,8 0-120,-8 0 92,0 0 0,0 0 0,0 0 0,0 0-1,0-1 1,7-1 0,-2-7 82,-8 9-58,-1-1 0,0 1-1,1-1 1,-1 1 0,0 0 0,1-1 0,-1 1 0,1-1 0,-1 1 0,1 0-1,-1-1 1,1 1 0,-1 0 0,1-1 0,-1 1 0,1 0 0,-1 0 0,1 0-1,-1 0 1,1-1 0,0 1 0,-1 0 0,1 0 0,-1 0 0,1 0-1,-1 0 1,1 0 0,0 1 0,14-1 2,-15 0-5,0 0-1,0 0 1,1 0-1,-1 0 1,0 0-1,0 0 0,0-1 1,0 1-1,0 0 1,0 0-1,0 0 1,0 0-1,1 0 1,-1 0-1,0 1 0,0-1 1,0 0-1,0 0 1,0 0-1,0 0 1,0 0-1,0 0 0,0 0 1,1 0-1,-1 0 1,0 0-1,0 0 1,0 0-1,0 0 1,0 0-1,0 0 0,0 0 1,0 0-1,0 1 1,0-1-1,0 0 1,0 0-1,0 0 0,0 0 1,0 0-1,0 0 1,0 0-1,0 0 1,0 0-1,0 1 1,0-1-1,0 0 0,0 0 1,0 0-1,0 0 1,0 0-1,0 0 1,0 0-1,0 0 0,0 0 1,0 1-1,0-1-1,0 1-1,0-1 1,0 1-1,0-1 1,0 1-1,0-1 1,0 1-1,0-1 1,0 0-1,0 1 1,1-1-1,-1 1 1,0-1 0,0 1-1,0-1 1,1 1-1,-1-1 1,0 0-1,0 1 1,1-1-1,-1 0 1,0 1-1,1-1 1,-1 0-1,1 1 1,-1-1-1,0 0 1,1 0-1,-1 1 1,1-1-1,7 6 0,-2 9 137,-4-12-111,0 1 0,0 1-1,0-1 1,0 0 0,-1 0 0,0 1 0,0-1 0,0 1 0,0 7 0,-1 63 489,0-72-484,1-1 0,0 1 0,0 0 0,-1 0 0,2 0 0,-1-1 0,0 1 0,0-1 0,1 1 0,0-1 0,-1 1 0,1-1 0,0 0 0,0 0 0,0 0-1,4 3 1,0 0 164,-6-4-188,0-1 0,0 0 0,0 0 0,0 0 0,0 0 0,0 0 0,0 0 1,0 0-1,0 1 0,1-1 0,-1 0 0,0 0 0,0 0 0,0 0 0,0 0 1,0 0-1,0 0 0,0 0 0,1 0 0,-1 0 0,0 0 0,0 1 0,0-1 0,0 0 1,0 0-1,0 0 0,1 0 0,-1 0 0,0 0 0,0 0 0,0 0 0,0 0 1,0 0-1,1 0 0,-1 0 0,0-1 0,0 1 0,0 0 0,0 0 0,0 0 0,0 0 1,0 0-1,1 0 0,-1 0 0,0 0 0,0 0 0,0 0 0,0 0 0,0-1 1,0 1-1,0 0 0,0 0 0,0 0 0,1 0 0,-1 0 0,0-1 0,15-11 28,0 7-48,-9-7 38,8 6 31,-11 4-55,-1 1-1,1-1 1,-1 1 0,0-1 0,1 0-1,-1 0 1,0 0 0,0 0-1,-1 0 1,1 0 0,0-1 0,-1 1-1,1 0 1,-1-1 0,0 0-1,0 1 1,0-1 0,0 0 0,0 1-1,0-6 1,-1 6-3,0 0-1,1 0 1,-1 0-1,0 1 1,1-1 0,-1 0-1,1 0 1,0 0 0,-1 1-1,1-1 1,0 0-1,0 1 1,2-3 0,2-5-37,-1 2-43,-4 6 76,0 1 1,0-1 0,0 1-1,0-1 1,0 1 0,1-1 0,-1 1-1,0-1 1,0 1 0,1-1-1,-1 1 1,0-1 0,1 1-1,-1 0 1,0-1 0,1 1-1,-1 0 1,1-1 0,-1 1 0,1 0-1,-1-1 1,1 1 0,-1 0-1,1 0 1,-1 0 0,1-1-1,-1 1 1,1 0 0,-1 0 0,1 0-1,-1 0 1,1 0 0,-1 0-1,1 0 1,0 0 0,2 0-179,0 0 59,-2 0 120,0 0 1,-1 1-1,1-1 0,0 0 0,0 0 1,0 0-1,-1 1 0,1-1 1,0 0-1,-1 1 0,1-1 0,0 1 1,-1-1-1,1 1 0,0-1 1,-1 1-1,1-1 0,-1 1 0,1 0 1,-1-1-1,1 1 0,-1 0 1,1-1-1,-1 1 0,0 0 0,1 1 1,0 0 6,0 0 1,0 0-1,1 0 1,-1 0-1,1 0 1,-1 0-1,1 0 1,0 0-1,4 2 1,7 3 52,1-1 0,0 0 0,0-1 1,17 4-1,-19-7-4,0-1 1,1 0-1,-1 0 0,17-2 1,1 0 189,-26 1-225,1 0-1,0 0 1,0 0 0,-1-1-1,1 0 1,0 0-1,-1 0 1,1 0 0,-1-1-1,1 0 1,-1 0 0,0 0-1,0 0 1,1-1-1,-2 1 1,1-1 0,0 0-1,6-7 1,8-5 83,-17 14-96,1 1 0,-1-1 1,0 0-1,1 0 0,-1 0 0,0 0 1,0 0-1,0-1 0,0 1 0,0 0 0,0-1 1,0 1-1,0 0 0,0-1 0,-1 1 0,1-1 1,0 1-1,-1-1 0,0 1 0,1-4 1,0 3-7,-1 0 1,1 0 0,-1 0-1,1 0 1,0 0 0,0 0 0,0 0-1,0 0 1,0 1 0,1-1 0,1-2-1,0-1 70,-2-3-126,2 6-293,-2 3 326,0-1 0,0 1 0,0 0 0,0 0 0,-1-1 0,1 1 0,0 0 0,0 0 0,-1 0 0,1 0 0,-1 0 0,2 2 0,-1-1 0,-1 1 1,1-1 0,0 1-1,0 0 1,-1-1-1,0 1 1,1 0 0,-1 0-1,-1 5 1,2 16 56,5 2 169,-2 0 0,1 47 1,5 71-13,-2-7 72,-8 3 298,0-134-486,0 0 0,0 0 0,-1-1 0,0 1 0,0 0 0,0 0 0,-1 0 0,0-1 0,0 1 0,-5 8 0,5-11-28,0 0 0,0 0 1,-1 0-1,1 0 1,-1-1-1,0 0 0,1 1 1,-1-1-1,0 0 1,0 0-1,-1 0 1,1-1-1,0 1 0,-1-1 1,1 0-1,-1 0 1,-4 1-1,-1-1-58,0 0 0,0-1 0,0 0 0,0-1 0,0 0 0,0 0 0,0-1 0,0 0 0,1-1 0,-1 1 0,-15-9 0,0-1-196,0-1 0,-33-24 0,43 27 107,1-1 0,0 0 0,1-1 0,0 0 0,-12-15 0,9 5-128,1 0 0,-15-33 0,23 42-21,-1 0 0,2 0 1,-7-23-1,10 19-65,0 0 0,0-32 0,3 34 38,0 0 0,0 0 0,2 0 0,-1 0 1,2 1-1,0-1 0,1 1 0,1 0 0,0 0 0,0 1 0,1 0 0,1 0 0,16-20 0,-4 10 48,0 1 0,2 1-1,27-21 1,31-29 185,60-69 1643,-135 134-1427,0 1 0,0-2-1,5-7 1,6-8 244,-13 20-378,0 0 0,-1 0 0,1 0 1,0 0-1,0 0 0,0 1 0,0-1 0,4 0 0,-6 1-33,0 1-1,-1-1 0,1 1 0,-1 0 0,1 0 0,0 0 0,-1-1 0,1 1 0,0 0 1,0 0-1,-1 0 0,1 0 0,0 0 0,-1 0 0,1 0 0,0 0 0,-1 0 0,1 1 1,0-1-1,0 0 0,-1 0 0,1 0 0,-1 1 0,2 0 0,-1 0-15,-1 0 0,1 0 0,-1 0 0,0 0 0,1 0 0,-1 0 0,0 1 0,0-1 0,0 0 0,0 0 0,0 2 0,3 17-68,30 52 190,-25-52-75,0-1 13,9 28-1,-11-12-116,-6-30 82,1-1 0,0 1 0,-1 0 0,2-1 0,-1 1-1,0-1 1,1 0 0,0 1 0,0-1 0,0 0 0,1 0 0,-1 0 0,1 0-1,0-1 1,4 6 0,-1-5 57,-1 0-1,0 0 1,1-1-1,-1 1 1,1-1-1,12 4 1,-9-16 88,-6 9-142,0-1-1,-1 0 1,1 1-1,0 0 1,0-1-1,4 2 0,-7-1-11,0 0 1,0 0 0,0 0-1,0 0 1,1 0 0,-1 0 0,0 0-1,0 0 1,0 0 0,0 0-1,0 0 1,1 0 0,-1 0-1,0 0 1,0 0 0,0 0-1,0 0 1,0 0 0,1 0 0,-1 0-1,0 0 1,0 0 0,0 0-1,0 0 1,1 0 0,-1 0-1,0 0 1,0 0 0,0 0-1,0 0 1,0 0 0,1 0 0,-1 0-1,0 0 1,0-1 0,0 1-1,0 0 1,0 0 0,0 0-1,0 0 1,0 0 0,1 0-1,-1-1 1,0 1 0,0 0 0,0 0-1,0 0 1,0 0 0,0 0-1,0-1 1,0 1 0,0 0-1,0 0 1,0 0 0,0-2 2,0 0-1,1 0 1,-1 0 0,1 0 0,0 0 0,-1 0 0,1 1 0,0-1 0,0 0-1,2-3 1,3-4-2,-4 4-15,0 0 0,0 1 1,0-1-1,-1 0 0,2-7 1,-2 7-4,0 0 0,0 0 1,1 0-1,0 0 1,3-6-1,7-4 145,-12 15-103,1-1 0,-1 1-1,1 0 1,-1-1-1,1 1 1,0 0-1,-1-1 1,1 1-1,-1 0 1,1 0-1,0 0 1,-1 0 0,1-1-1,0 1 1,-1 0-1,1 0 1,0 0-1,-1 0 1,1 1-1,0-1 1,-1 0 0,1 0-1,0 0 1,-1 0-1,1 1 1,0-1-1,-1 0 1,1 1-1,-1-1 1,1 1-1,0-1 58,6 4 124,-2 1-1,1-1 1,0 1-1,-1 0 1,6 8-1,3 2 93,11 15-26,-23-26-245,0-1 1,0 0 0,1 0 0,-1 0 0,1 0 0,-1-1-1,1 1 1,0-1 0,0 0 0,0 1 0,1-1-1,-1-1 1,6 4 0,44 12 452,-49-15-444,0-1 0,0-1 0,0 1 0,1 0 0,-1-1 1,0 0-1,0 0 0,6-1 0,1 0 50,-7 1-90,-1 0 1,1 0 0,-1 0-1,1-1 1,-1 0 0,1 0-1,-1 0 1,1 0-1,-1 0 1,0-1 0,4-2-1,-1 1-30,-5 3-13,1-1-1,0 0 1,-1-1-1,1 1 1,-1 0-1,1 0 1,-1-1-1,1 1 1,-1-1 0,0 1-1,0-1 1,0 1-1,0-1 1,0 0-1,0 0 1,0 1 0,-1-1-1,1 0 1,-1 0-1,1-2 1,0-2-60,-1-1 0,1 0-1,-1 0 1,-1-8 0,0-2 28,1 2-17,0 12-282,0 6 111,-1-2 260,1-1 0,0 1 0,0-1 0,0 1 0,0-1 0,0 1 0,0-1-1,1 0 1,-1 1 0,0-1 0,0 1 0,0-1 0,0 1 0,1-1 0,-1 1 0,0-1 0,0 0 0,1 1 0,-1-1 0,0 1 0,0-1-1,1 0 1,-1 1 0,1-1 0,-1 0 0,0 0 0,1 1 0,-1-1 0,1 0 0,0 1 0,6 4 7,2 10 246,9-2-96,-11-9-68,-1 1-1,11 9 0,-15-12-63,0-1 0,0 1-1,0 0 1,1-1 0,-1 0 0,0 1-1,1-1 1,-1 0 0,1 0-1,-1 0 1,1-1 0,-1 1-1,4 0 1,9 3 81,-6 0-42,-8-4-50,0 1 0,0 0 0,1-1 0,-1 1 0,0-1 0,1 1 1,-1-1-1,0 0 0,3 1 0,14-6 68,-15 4-75,1-1 0,-1 1 0,1 0 0,-1 0 0,1 1 0,0-1 0,6 1 0,-2 0-115,-5 1 57,0-1 0,0 0 0,0 1 0,0-1 0,0-1 0,0 1 0,0 0 0,0-1 0,0 1 0,0-1 0,4-1 0,-1-10-321,6 6 161,-12 5 212,1 0 0,-1 0-1,1 0 1,-1 0 0,0 0 0,0 1 0,1-1 0,-1 0 0,0 0 0,0 0 0,0 0 0,0 0 0,0-2-1,0 3 7,0-13 29,0 23-106,0-10 75,0 0-1,0 1 0,0-1 1,0 0-1,0 0 0,0 1 1,0-1-1,0 0 0,0 0 1,0 1-1,-1-1 0,1 0 1,0 0-1,0 1 0,0-1 1,0 0-1,0 0 0,0 0 1,-1 1-1,1-1 0,0 0 1,0 0-1,0 0 0,-1 1 1,1-1-1,-2 2 1,1-1-1,-1 1 1,1 0-1,0 0 0,0 0 1,0 0-1,0 0 1,0 1-1,0-1 1,1 0-1,-1 0 1,0 5-1,0 32 97,1-23-16,0 1 8,1 0 0,6 31 0,0-7 24,-4-2-13,-3 44 0,0-42-46,1 25 17,0-21 98,-6 74 0,-7-65 341,11-47-430,-1 0 0,0 1 1,0-1-1,-4 7 0,5-12-59,-1 1 0,1-1-1,-1 0 1,0 1 0,1-1-1,-1 0 1,0 0 0,0 0 0,0-1-1,-4 3 1,5-3-8,-1 0-1,1 0 1,-1-1-1,0 1 1,1 0 0,-1-1-1,0 1 1,1-1-1,-1 0 1,0 0 0,0 1-1,1-1 1,-1 0-1,-2-1 1,-3 1 25,-57-2 187,57 1-210,0 0 1,1 0-1,-1-1 1,0 0 0,1 0-1,-1 0 1,-9-6-1,9 3-21,0-1-1,0 0 0,0 0 1,1 0-1,0-1 0,0 0 0,1-1 1,0 1-1,0-1 0,-5-12 1,7 15-8,1 0 1,0-1 0,0 1-1,1 0 1,-1-1 0,1 1-1,1-1 1,-1 1 0,1-11-1,1 6-49,0-1 1,1 1-1,5-17 0,-3 14 12,0 0 0,2 1 0,-1-1 0,2 1 0,-1 1 0,2-1 1,-1 1-1,17-18 0,-13 17 12,1 0 0,0 0 1,1 1-1,0 0 1,20-11-1,2 3-35,38-15 1,-39 18 52,70-31 35,0 5 5,-26 1-54,5-2 49,-53 33 87,-24 8-67,0 0 0,0 0 0,0-1 1,0 0-1,0 0 0,0 0 0,-1-1 0,8-5 1,8-18 261,-15 22-209,-5 5-79,-1 0 0,0 0 0,0-1 1,1 1-1,-1 0 0,0 0 0,1 0 0,-1-1 0,0 1 1,0 0-1,1 0 0,-1-1 0,0 1 0,0 0 1,0 0-1,1-1 0,-1 1 0,0 0 0,0-1 0,0 1 1,0 0-1,0-1 0,1 1 0,-1-1 0,-1-1 13,1 0-1,-1 0 0,0 0 0,1 1 0,-1-1 1,0 0-1,0 0 0,0 1 0,0-1 0,0 1 1,-1-1-1,1 1 0,0-1 0,-1 1 0,1 0 1,-1-1-1,1 1 0,-1 0 0,0 0 0,0 0 1,-3-1-1,0 0-34,0 0 1,0 0-1,0 0 1,-1 0-1,1 1 0,0 0 1,-1 0-1,-6 0 1,9 1 0,-3 0-31,0 0-1,1 0 1,-1 0 0,1 1-1,-1 0 1,1 0-1,-9 3 1,13-3 37,0-1 0,0 1-1,0 0 1,0-1 0,0 1 0,0 0 0,0 0-1,0 0 1,0-1 0,0 1 0,1 0 0,-1 0 0,0 0-1,1 0 1,-1 0 0,1 0 0,-1 2 0,0-1 4,1 1 0,0-1 0,0 1 0,-1-1 0,2 0 0,-1 1 0,0-1 0,0 0 0,1 1 0,-1-1 0,1 0 0,1 3 0,2 3 11,0 0 1,1 0 0,0 0 0,0-1-1,1 0 1,0 0 0,1 0-1,-1-1 1,1 0 0,1 0 0,-1-1-1,1 0 1,15 8 0,-4-5-42,-17-7 20,0 0 1,0 0-1,0 0 1,1 0-1,-1 0 1,1-1-1,4 1 1,12-6-213,-16 4 163,0 0 0,1 0 0,-1 0 0,1 0 0,-1 0 1,1 1-1,3-1 0,-3 1-78,0 1-1,0-2 1,0 1 0,0 0-1,0-1 1,0 0 0,6-2-1,-9 3 115,0-1-1,0 0 1,0 0-1,0 1 1,0-1 0,0 0-1,0 0 1,0 0-1,0 0 1,0 0 0,0 0-1,-1 0 1,1 0-1,-1-1 1,1 1-1,-1 0 1,1 0 0,-1-1-1,1 1 1,-1 0-1,0 0 1,0-1-1,0 1 1,0 0 0,0-1-1,0 0 1,0 1 18,0 0 1,0 0-1,0 0 1,0 0-1,0 0 1,0 1-1,1-1 1,-1 0-1,0 0 1,0 0 0,1 1-1,-1-1 1,0 0-1,1 0 1,-1 1-1,1-1 1,-1 0-1,1 1 1,0-1-1,-1 0 1,1 1-1,-1-1 1,1 1-1,1-1 1,-2 0 5,1 1 1,-1 0 0,1-1-1,0 1 1,-1 0-1,0-1 1,1 1 0,-1-1-1,1 1 1,-1-1-1,1 0 1,-1 1-1,0-1 1,1 1 0,-1-1-1,0 1 1,0-1-1,0 0 1,1 1-1,-1-1 1,0 0 0,0 1-1,0-2 1,0 2 3,0 0 1,0-1-1,0 1 1,0 0-1,0 0 0,0 0 1,0 0-1,0 0 1,0 0-1,0 0 1,0 0-1,0 0 0,0-1 1,0 1-1,0 0 1,0 0-1,0 0 1,0 0-1,0 0 1,0 0-1,0 0 0,0 0 1,0 0-1,0-1 1,0 1-1,0 0 1,0 0-1,0 0 0,0 0 1,0 0-1,0 0 1,1 0-1,-1 0 1,0 0-1,0 0 1,0 0-1,0 0 0,0 0 1,0 0-1,0 0 1,0 0-1,0 0 1,1-1-1,-1 1 0,0 0 1,0 0-1,0 0 1,0 0-1,0 0 1,0 0-1,0 1 1,0-1-1,0 0 0,1 0 1,-1 0-1,0 0 1,4 0 9,-2-1 19,0 1 0,0 0 0,0 0 0,0 0 0,0 0 0,0 1 0,0-1 0,0 0 0,0 1 0,0-1 0,0 1 0,-1 0 0,1 0 0,0-1 0,0 1 0,0 1 0,-1-1 0,1 0 0,-1 0 0,1 0 0,-1 1 0,1-1 0,-1 1 0,3 3 0,1 3 79,10 13 133,-5-12-101,0-1 1,1 0-1,0-1 1,0-1-1,20 10 1,-27-15-94,-1 0-1,1 0 1,0 0-1,0-1 1,-1 0 0,1 1-1,4-2 1,15 3 240,-19-1-243,-1 0-30,1 0 1,-1 0-1,0 0 1,0 0-1,1-1 0,-1 1 1,0-1-1,1 0 1,-1 0-1,1 0 1,-1-1-1,0 1 1,1-1-1,-1 0 1,0 0-1,0 0 0,0 0 1,5-3-1,111-50-50,-113 52 50,-1-1-1,1 0 1,-1 0 0,0-1-1,-1 1 1,1-1 0,0 0-1,-1-1 1,0 1 0,0-1-1,0 0 1,-1 0-1,0 0 1,5-9 0,2-3 0,6-8 10,-12 20 1,0 0 0,-1-1 1,1 0-1,-1 0 1,0 0-1,-1 0 0,0 0 1,0 0-1,3-12 0,-3-14 58,-1-42-1,-1 42-73,-1 13 21,0 0 1,-1 0-1,0 0 0,-2 0 1,0 0-1,-1 1 0,-12-28 1,14 38 106,-1 1 1,1 0-1,-1 0 1,0 0 0,-1 0-1,0 1 1,0-1 0,0 1-1,-1 1 1,0-1-1,0 1 1,-10-7 0,16 12-143,0 0 1,-1-1 0,1 1 0,-1 0 0,1 0 0,0 0-1,-1-1 1,1 1 0,-1 0 0,1 0 0,0 0 0,-1 0-1,1 0 1,-1 0 0,1 0 0,-1 0 0,1 0 0,0 0-1,-1 0 1,1 0 0,-1 0 0,1 0 0,0 0 0,-1 0-1,1 1 1,-1-1 0,1 0 0,0 0 0,-1 0 0,1 1-1,0-1 1,-1 0 0,1 1 0,0-1 0,-1 0 0,1 0-1,0 1 1,0-1 0,-1 1 0,1-1 0,0 0 0,0 1-1,0-1 1,-1 1 0,1 0 0,-2 20-106,2-18 97,0 28-69,2 83 527,0-93-270,0 1 1,10 40 0,16 14 20,-5-12-710,-23-62 369,0 0 0,1 0 1,-1 0-1,1 0 0,-1-1 0,1 1 0,0 0 0,0 0 0,-1-1 0,1 1 1,1-1-1,-1 1 0,0-1 0,0 1 0,0-1 0,1 1 0,-1-1 0,1 0 0,-1 0 1,3 2-1,7 4-620,-2 6-1271,-9-13 1978,0 0 0,0 0 0,1 1 0,-1-1 0,0 0 0,0 1 0,0-1 0,0 0 0,1 0 0,-1 1 0,0-1 0,0 0 0,1 0 0,-1 1 0,0-1 0,1 0 0,-1 0 0,0 0 0,0 0 0,1 1 0,-1-1 0,0 0 0,1 0 0,-1 0 0,0 0 0,1 0 0,-1 0 0,0 0 0,1 0 0,0 0-1,-2 0-257,0 0 280,1 0 0,-1 0 0,1 1 0,-1-1 0,0 0 0,1 0 0,-1 0 0,0 0 0,1 0 0,-1 0 0,0 0 0,1 0 0,-1 0 0,0 0 0,1 0 0,-1 0 0,0-1 0,1 1 0,-1 0 0,1 0 0,-1-1 0,0 1 0,1 0 0,-1-1 0,0 0 0,-3-1 113,0 0 1,0 0 0,0-1 0,-4-3 0,-4-12 424,-8 3 235,13 11-398,1 0 0,0-1 0,-6-5 0,11 9-167,-1-1 1,1 1 0,0-1 0,0 0-1,-1 1 1,1-1 0,0 0 0,1 0 0,-1 0-1,0 0 1,0 0 0,1 0 0,-1 0-1,1 0 1,0 0 0,-1-2 0,7 7 292,5 2-262,4 3-56,0 0 1,0-2 0,1 0 0,0-1 0,19 4-1,30-3 89,-28 1-38,-20-4-99,-1-1 0,24 1 0,-16-3-12,-2 1 41,45-6 0,-59 4-100,0-1 0,0 0 1,0 0-1,-1-1 0,1 0 1,-1 0-1,0-1 0,1 0 1,7-6-1,21-20 272,-31 26-269,-1 2 12,-1-1 0,0 1 0,0-1 0,0 0 0,5-5 0,-7 6-13,0-1 0,0 1 0,0 0 0,-1 0 0,1 0-1,0-1 1,-1 1 0,0 0 0,1-1 0,-1 1 0,0-5 0,0 3 0,-1-1 0,1 1 0,-1-1 0,0 1 0,0 0 0,0 0 1,0-1-1,-1 1 0,1 0 0,-5-7 0,5 9-3,0 0 0,0 0 1,-1 0-1,1 0 0,0-1 0,-1 2 0,0-1 1,1 0-1,-1 0 0,0 0 0,0 1 0,0-1 1,-3-1-1,4 3-11,0 0 0,0-1 0,-1 1 0,1 0 0,0 0 0,0 0 0,0 0 0,-1 0 1,1 0-1,0 0 0,0 0 0,-1 1 0,1-1 0,0 0 0,0 1 0,0-1 0,0 1 0,-1-1 0,1 1 0,0 0 1,0-1-1,0 1 0,0 0 0,1 0 0,-1 0 0,0-1 0,-1 3 0,-3 1-29,1 1-1,-1 0 1,1 0-1,-5 8 1,8-10-23,-1 0 0,1 0 0,0 0 0,0 0 0,0 1 0,0-1-1,1 0 1,0 0 0,-1 1 0,1 3 0,1-2 53,-1-1-1,1 1 0,0 0 1,0-1-1,0 0 0,1 1 1,-1-1-1,1 0 0,0 1 1,0-1-1,1 0 0,-1 0 1,1-1-1,0 1 0,0-1 0,0 1 1,8 5-1,-3-3-440,0 0 0,1 0 0,-1-1 0,1 0-1,1 0 1,-1-1 0,17 4 0,42 10-1836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3648,'-36'-53'1344,"36"53"-1024,36-36-128,-36 18 992,0 18-704,0 0 512,18 0-576,-18 36-160,0-1-160,18 19-96,-18 18 32,17-1 160,1-17-96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35 198 3968,'-30'-30'1285,"26"24"-948,11-3-157,4-3-89,-3 2-8,1 1-1,0 0 1,1 0 0,0 0-1,13-7 1,-19 15-60,-1-1 0,0 1 0,1 0-1,-1 0 1,6 0 0,4-1 27,64-18 184,-49 11-221,0 2-1,36-5 1,80 9-11,-97 3 22,-3 0 97,-1 3 0,1 1 0,0 2 0,-1 1 0,81 27 0,-116-32-17,-1 1 1,0-1-1,0 2 1,0-1 0,-1 1-1,1 0 1,-1 0-1,0 1 1,0-1 0,0 2-1,-1-1 1,0 0-1,0 1 1,0 0-1,-1 0 1,1 1 0,-2-1-1,1 1 1,-1 0-1,0 0 1,0 0-1,2 8 1,-4-7-45,0 0-1,-1 0 1,0 1-1,0-1 1,0 0-1,-1 0 1,-1 0-1,1 0 1,-1 0 0,0 0-1,-4 8 1,-7 13 68,8-20-107,4-7-19,0 0 1,1 0-1,-1 0 1,1 0-1,-1 0 1,1 0-1,0 0 1,-1 3-1,2-4 5,-1-1 0,0 1 1,0-1-1,0 1 0,0-1 0,0 1 1,0-1-1,0 1 0,0-1 0,0 1 1,0-1-1,0 1 0,0-1 0,-1 1 1,1-1-1,0 1 0,0-1 0,0 1 1,-1-1-1,1 0 0,0 1 0,-1-1 1,1 1-1,0-1 0,-1 0 0,1 1 1,0-1-1,-1 0 0,1 1 0,-1-1 1,1 0-1,0 0 0,-1 0 0,1 1 1,-1-1-1,1 0 0,-1 0 0,1 0 1,-1 0-1,1 0 0,-1 0 0,1 0 1,-1 0-1,1 0 0,-1 0 0,0 0 1,1 0-5,0 0-1,0 0 1,0 0 0,-1 0 0,1 0 0,0 0 0,0 0 0,0 0 0,0 0 0,0 0 0,0 0-1,0 0 1,0 0 0,0 0 0,-1 0 0,1 0 0,0 0 0,0 0 0,0 0 0,0 0 0,0 0-1,0 0 1,0 0 0,0 0 0,0 0 0,-1 0 0,1 0 0,0 0 0,0 0 0,0 0 0,0-1-1,0 1 1,0 0 0,0 0 0,0 0 0,0 0 0,0 0 0,0 0 0,0 0 0,0 0 0,0 0-1,0 0 1,0-1 0,0 1 0,0 0 0,0 0 0,0 0 0,0 0 0,0 0 0,0 0 0,0 0-1,0 0 1,0 0 0,0-1 0,0 1 0,0 0 0,0-5 15,-1 2-21,1-1-1,0 1 0,1-1 1,-1 1-1,0 0 1,1-1-1,1-3 0,4-14-67,2 1 0,0-1 1,1 1-1,1 1 0,1 0 0,1 0 0,0 1 0,2 1 0,18-20 0,-24 28 27,1 1 1,-1 1-1,1 0 0,1 0 0,-1 1 1,1 0-1,0 0 0,1 1 0,18-6 1,88-22-75,-107 32 120,-1-1 0,1 1 0,0 1 0,0 0 0,0 0 0,0 1 0,10 2 0,-16-2 16,-1 0 0,1 0 0,-1 1 0,1-1 0,-1 1-1,0 0 1,6 4 0,-5-4 77,-1 1 0,1-1 1,1 0-1,6 3 0,-7-4-21,0 0-1,0-1 1,0 1-1,7-1 1,-11 0-65,0 0-1,0 0 1,0 0 0,0 0-1,0 0 1,0-1 0,1 1 0,-1 0-1,0 0 1,0 0 0,0 0-1,0 0 1,1 0 0,-1 0-1,0 0 1,0 0 0,0 0-1,0 0 1,0 0 0,1 0 0,-1 0-1,0 0 1,0 0 0,0 0-1,0 0 1,0 0 0,1 0-1,-1 1 1,0-1 0,0 0-1,0 0 1,0 0 0,0 0-1,1 0 1,-1 0 0,0 0 0,0 0-1,0 1 1,0-1 0,0 0-1,0 0 1,0 0 0,0 0-1,0 0 1,0 1 0,0-1-1,0 0 1,1 0 0,-1 0 0,0 0-1,0 0 1,0 1 0,0-1-1,-1 3 36,1-1 0,-1 1 0,0-1 0,0 1 0,0-1 0,0 0 0,0 1 0,0-1 0,0 0 0,-1 0 0,1 0 0,-1 0 0,-2 3 0,-32 29 101,18-16-175,4-5 33,-13 13-67,26-24 49,-1 0 1,1 0 0,0 0 0,0 0-1,0 0 1,0 0 0,0 0-1,0 0 1,0 0 0,1 0-1,-1 0 1,1 1 0,-1 2 0,1 6-129,0-4 106,0 0 1,0-1 0,1 1-1,0 0 1,2 9-1,-3-14 21,1 0 0,0-1-1,0 1 1,0 0 0,0 0 0,1 0-1,-1 0 1,0-1 0,1 1-1,-1-1 1,1 1 0,0-1-1,-1 0 1,1 1 0,0-1-1,0 0 1,0 0 0,0 0-1,0 0 1,3 0 0,82 29 90,-84-29-60,1-1-1,0 1 1,0-1-1,0 0 1,0 0 0,0-1-1,-1 1 1,1-1-1,0 0 1,0 0-1,-1 0 1,5-2-1,10-3-7,2 2-48,-11 2 24,-1 0-1,1 0 1,-1-1 0,10-5-1,21-7 98,-30 12-57,0 0-1,0-1 1,11-6 0,-18 9-23,-1-1 0,1 1 0,-1 0 0,1-1 0,-1 1 0,1 0 0,-1-1 0,0 0 0,0 1 0,0-1 0,0 0 0,0 1 0,0-1 0,0 0 0,-1 0 0,1 0 0,-1 0 0,1 0-1,-1 0 1,0 0 0,0-2 0,3-11-30,-1 9 42,1 0-1,-1 0 1,1 0-1,1 0 1,6-9-1,-6 10 14,-1 0-1,1-1 0,-1 0 0,0 0 1,4-10-1,-4 1-52,-3 12 20,1 0 0,-1 0 1,1 1-1,0-1 0,-1 0 1,1 1-1,1-1 0,-1 1 1,0-1-1,1 1 0,3-5 1,-5 7 17,1-1 1,-1 1 0,1-1-1,-1 1 1,1 0 0,-1-1-1,1 1 1,0 0 0,-1 0-1,1 0 1,0-1 0,-1 1-1,1 0 1,0 0 0,-1 0-1,1 0 1,0 0 0,-1 0-1,1 0 1,0 0 0,-1 0-1,1 1 1,0-1 0,-1 0-1,1 0 1,-1 1 0,1-1-1,0 0 1,-1 1 0,1-1-1,0 1 33,2 1 12,0 0 0,0 0 0,0 0 1,0 0-1,-1 1 0,1-1 0,-1 1 0,0 0 1,0-1-1,0 1 0,0 0 0,2 5 0,0 2 24,0 0 0,5 19 1,-6-14-25,-3-12-42,1 0 1,-1-1-1,1 1 1,0 0-1,0-1 0,-1 1 1,1-1-1,1 0 0,-1 1 1,0-1-1,1 0 0,-1 1 1,1-1-1,2 2 1,-1-1 31,-1 1 0,1-1 0,-1 0 0,0 1 0,3 4 0,7 12 339,-11-19-357,0 0 1,0 0 0,0-1-1,0 1 1,0 0-1,0-1 1,0 1-1,0-1 1,0 1-1,1-1 1,-1 1 0,0-1-1,0 0 1,0 0-1,1 1 1,-1-1-1,2 0 1,12-2 331,-11-4-333,1-1 3,2 2-11,-7 5-17,1-1 1,-1 1-1,1 0 1,-1-1-1,1 1 1,-1 0-1,1-1 1,-1 1-1,1 0 1,-1-1-1,0 1 0,1-1 1,-1 1-1,0-1 1,0 1-1,1-1 1,-1 1-1,0-1 1,0 1-1,1-1 1,-1 1-1,0-1 0,0 0 1,0 1-1,0-1 1,0 1-1,0-1 1,0 1-1,0-1 1,0 1-1,-1-2 1,1-30 4,-1 12-14,1 0 0,4-30 0,-2 40-60,0 1 1,1-1-1,0 1 0,0 0 0,1 0 0,0 0 0,0 1 0,1-1 1,0 1-1,8-10 0,-12 18 54,-1 0 0,1-1 0,-1 1 0,1 0 0,-1-1 0,1 1 0,-1 0 0,1 0 0,-1-1 0,1 1 0,-1 0 0,1 0 0,0 0 0,-1 0 0,1 0 0,-1 0 0,1 0 0,0 0 0,-1 0 0,1 0 0,-1 0 0,1 0 0,0 1 0,-1-1 0,1 0 0,-1 0 0,1 1 0,-1-1 0,1 0 0,-1 0 0,1 1 0,-1-1 0,1 1 0,-1-1 0,1 1 0,-1-1 0,1 1 0,-1-1 14,3 5-15,1-1-1,-1 1 1,-1-1-1,5 9 1,13 22 173,10 4-45,-13-1-84,-14-31-15,0 1-1,0-1 1,1 0-1,0 0 1,0 0-1,0-1 0,10 11 1,-12-15-6,3 3 74,0 0 0,1 0-1,9 7 1,-13-11-67,-1 0-1,1-1 1,0 1-1,-1 0 1,1-1-1,0 1 1,-1-1-1,1 1 1,0-1-1,0 0 1,0 0-1,-1 0 1,1 0-1,0 0 1,0 0-1,-1 0 1,1-1-1,3 0 1,19-11-126,-11 9 37,-12 3 12,0 0-1,0 0 0,0-1 1,0 1-1,0 0 1,0-1-1,0 1 0,0 0 1,0-1-1,0 1 1,0-1-1,0 0 0,0 1 1,0-1-1,-1 0 0,1 1 1,0-1-1,0 0 1,-1 0-1,1 0 0,0 0 1,-1 0-1,1 1 0,-1-1 1,0 0-1,1-2 1,1 0-130,1 0 1,-1 0-1,0 0 1,1 0-1,0 0 1,3-2-1,-3 3 89,0-1-1,0 1 0,-1-1 0,1 0 1,-1 1-1,0-1 0,0 0 0,0 0 1,3-7-1,1-19-28,6 8 95,-6 8-30,-5 11 54,0-1 0,0 1 1,1-1-1,-1 1 0,0-1 0,4-2 0,-5 5 13,1-1 0,-1 1 0,0 0 0,1-1 0,-1 1 0,1 0 0,-1-1 0,1 1 0,-1 0 0,1 0 0,-1 0 0,1-1 0,-1 1 0,1 0-1,-1 0 1,1 0 0,-1 0 0,1 0 0,-1 0 0,1 0 0,-1 0 0,1 0 0,0 0 0,-1 1 0,1-1 0,-1 0 0,1 0 0,-1 0 0,1 0 0,-1 1 0,0-1 0,1 0 0,-1 1 0,1-1 0,0 1 0,-1-1 1,6 15 0,6 3 42,8 20 305,-12-25-292,-6-9-31,1 1 0,-1-1 0,1 0 0,4 5 0,-6-8-28,0 0 0,1 0 0,-1 0 0,0 0 0,1 0 0,-1 0 0,1 0-1,-1 0 1,1-1 0,0 1 0,-1-1 0,1 1 0,-1-1 0,1 1 0,0-1 0,-1 0-1,3 0 1,14 0-70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3712,'0'0'1221,"0"0"-757,0 0-48,0 0 587,0 0-283,0 0-22,0 0-298,0 0-138,0 3-49,0 263 1686,-1-264-1893,1 1-1,0 0 1,0 0 0,0 0 0,0-1 0,1 1 0,-1 0 0,1-1-1,0 1 1,0 0 0,0-1 0,0 1 0,0-1 0,0 1 0,1-1 0,-1 1-1,1-1 1,-1 0 0,3 2 0,11 11 117,-12-12-81,-3 0-154,1 5 26,-1-8 37,-1-1 38,1 0 1,0 1-1,-1-1 1,1 0-1,-1 1 0,1-1 1,-1 1-1,1-1 1,-1 1-1,1-1 0,-1 1 1,1-1-1,-1 1 1,0-1-1,1 1 0,-1 0 1,0-1-1,1 1 1,-1 0-1,0 0 0,1 0 1,-1-1-1,0 1 1,0 0-1,1 0 0,-1 0 1,0 0-1,-1 0 1,1 0-17,0 1-1,0-1 1,-1-1 0,1 1 0,0 0 0,-1 0 0,1 0 0,0-1 0,-1 1 0,1 0 0,0-1-1,0 1 1,0-1 0,-1 0 0,1 1 0,0-1 0,0 0 0,0 0 0,0 1 0,0-1 0,0 0 0,0 0-1,1 0 1,-1 0 0,0-1 0,0 1 0,1 0 0,-1 0 0,1 0 0,-1 0 0,1-1 0,-1-1-1,-4-8-560,-10-7 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3968,'0'0'1285,"0"0"-768,3 0-69,-3 0-407,1 0 0,-1 0 0,1 0 0,0 0 0,-1 0-1,1 0 1,-1 0 0,1 0 0,-1 0 0,1 0-1,0 1 1,-1-1 0,1 0 0,-1 0 0,1 1-1,-1-1 1,1 0 0,-1 1 0,1-1 0,-1 0-1,0 1 1,1-1 0,-1 1 0,1-1 0,-1 1 0,0-1-1,1 1 1,-1-1 0,0 1 0,0-1 0,1 1-1,-1-1 1,0 1 0,0-1 0,0 1 0,0 0-1,0-1 1,0 1 0,0-1 0,0 1 0,0 0 0,0-1-1,0 1 1,0-1 0,0 2 0,-1-2-14,1 1 0,0 0 0,0-1 0,0 1-1,0-1 1,0 1 0,0 0 0,0-1 0,1 1 0,-1-1 0,0 1 0,0-1 0,0 1 0,1 0 0,-1-1 0,0 1 0,0-1 0,1 1 0,-1-1 0,0 1 0,1-1-1,-1 0 1,1 1 0,-1-1 0,1 1 0,0-1 0,-1 1-6,1-1 1,0 1-1,-1-1 0,1 1 0,0 0 0,-1-1 1,1 1-1,-1 0 0,1 0 0,-1-1 0,1 1 1,-1 0-1,1 0 0,-1 0 0,0 1 0,3 10 31,-2 1-1,0 0 1,0 0-1,-3 19 1,1 4 53,2 4 98,0-8-11,-1-1 0,-8 48 0,-13 16 121,-5 21-40,23-102-247,-15 74 140,-3-17-58,-9 37 131,27-90-355,-2 0-1,0-1 1,-1 1 0,-11 21 0,0-3-332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4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4384,'15'-15'1424,"-9"12"-854,6 3-175,-6 3 352,9 11-172,-8-8-380,0 0 0,0 0 0,-1 0 1,0 1-1,0 0 0,8 15 0,-11-14-138,0-1 0,0 1 0,-1 0-1,-1 0 1,1 0 0,0 9 0,0 56 265,-2-59-236,-2 0 0,0-1 0,0 1 0,-5 13 1,5-19-59,-2 13 104,3-13-96,-1-1-1,1 0 0,-4 9 1,4-14-11,0 0 1,0 0-1,0 0 0,-1 0 1,1 0-1,0-1 1,-1 1-1,1 0 1,-1-1-1,0 1 1,1-1-1,-1 1 1,0-1-1,-3 2 1,-8 3 151,10-5-133,1 0 0,-1 0 0,1 1 0,0-1 0,-1 1 0,-2 2 0,4-4-59,1-1 1,0 1-1,-1-1 0,1 0 1,0 1-1,0-1 1,-1 1-1,1-1 0,0 0 1,0 1-1,0-1 0,0 0 1,0 1-1,0-1 0,0 1 1,0-1-1,0-1 1,0 2-32,0-8-13,1 0 1,0 0 0,1 0-1,0 0 1,0 0 0,1 0-1,0 1 1,0-1-1,0 1 1,1 0 0,1 0-1,5-8 1,1-3-21,-3 6 30,0 0-1,0 0 1,1 1 0,1 0-1,0 0 1,0 1-1,24-16 1,-2 0-9,-14 10 33,17-13-9,16 2 34,-29 13 22,13-8 84,-26 17 2,-7 4-76,-1 0 0,1-1 0,0 2 0,0-1-1,-1 0 1,1 0 0,0 1 0,0-1 0,0 0 0,3 1 0,-5-1-23,1 1-1,-1 0 1,0 0 0,0 0 0,0 0-1,0 0 1,0 0 0,0 0-1,0 0 1,0 0 0,0 0-1,1 0 1,-1 0 0,0 0 0,0 0-1,0 0 1,0 0 0,0 0-1,0 0 1,0 0 0,0 0-1,1 1 1,-1-1 0,0 0 0,0 0-1,0 0 1,0 0 0,0 0-1,0 0 1,0 0 0,0 0-1,0 0 1,0 0 0,0 0 0,0 0-1,0 0 1,0 1 0,0-1-1,1 0 1,-1 0 0,0 0-1,0 0 1,0 0 0,0 0 0,0 0-1,0 0 1,0 1 0,0-1-1,0 0 1,0 0 0,0 0 0,0 0-1,0 0 1,0 0 0,-1 0-1,1 1 1,0 1 39,0 0 1,-1 0-1,1 0 0,-1 0 1,1-1-1,-1 1 1,0 0-1,0 0 0,0 0 1,0 0-1,0-1 0,-3 4 1,-2 3 69,4-2-93,-1-1 1,1 0 0,0 1 0,0 0 0,0 0 0,1-1 0,0 1-1,0 0 1,0 7 0,-2 10 9,-1-4-15,-1 12 19,5-27-27,0 0 1,1 0 0,0 0 0,2 7-1,1 4 26,-2 7 1,-2-18-10,0 0 1,1 0 0,-1 0 0,1 0-1,0 0 1,0 0 0,0 0 0,1 0 0,-1 0-1,1 0 1,0-1 0,0 1 0,0-1-1,3 5 1,4-1 48,0 1 0,14 8 0,-19-13-83,0-1 1,0 1-1,-1-1 0,1 0 0,1-1 1,-1 1-1,0-1 0,0 0 1,6 1-1,14-7-47,-12 1 24,-1 2 4,-9 2 16,1 0 0,-1-1 1,0 0-1,1 1 0,-1-1 1,0 0-1,3-2 1,0 0-19,-1-1-1,0-1 1,0 1 0,0-1 0,-1 1 0,4-8 0,19-34-229,-23 40 243,0 0-1,0 0 1,-1-1 0,0 1-1,0-1 1,-1 1-1,0-1 1,0 0-1,-1 1 1,1-1-1,-1 0 1,-1 0 0,1 1-1,-3-10 1,-3-2 10,4 15 3,1 0 0,0-1 1,-1 1-1,1-1 1,1 0-1,-1 1 0,1-1 1,-1-7-1,1-16 47,0 27-49,0-1-1,0 1 1,0 0 0,0-1-1,0 1 1,0 0-1,0-1 1,0 1-1,0 0 1,0-1-1,0 1 1,0-1 0,0 1-1,0 0 1,0-1-1,0 1 1,-1 0-1,1-1 1,0 1 0,0 0-1,0 0 1,-1-1-1,1 1 1,0 0-1,-1-1 1,-11-11-303,9 9 101,6 3 150,9 0 53,81 0 192,-92 0-195,1 0 0,0 0-1,-1 0 1,1 0 0,-1 0 0,1-1 0,0 1-1,-1 0 1,2-2 0,3-1-2,6-3-22,-7 8-11,1 0-1,-1 0 1,-1 0-1,9 5 1,-7 8 6,6 6 59,-6 15 117,24 101 688,-28-122-654,0 0 0,-1 0 0,-2 30 1,0-4 836,1-29-786,0-9 11,-1-3-239,0-1-1,0 1 1,0-1 0,1 1-1,-1-1 1,0 1 0,1-1 0,-1 1-1,0-1 1,1 0 0,-1 1-1,0-1 1,0-1 0,-9-10-283,8 10 260,1 1-1,0-1 1,-1 0-1,1 0 1,0 0 0,0 0-1,0 0 1,1 0 0,-1 0-1,0 0 1,1-1-1,-1-2 1,-1-30-551,2 34 546,3-5-197,9-6 112,-6 9 75,42 3 32,-45 0 11,1 0 1,0-1-1,-1 1 1,1-1-1,0 0 1,-1 0-1,1 0 1,4-2 0,14-4 51,-6 4-28,-10 3-21,-1-1 1,1 0 0,9-3 0,27-20 28,5 12-28,-40 9-26,0-1 0,0 0 0,11-9 1,18-11 25,-26 20 94,-1-2 0,18-11 0,-25 15-77,0 1 1,0-1 0,0 0-1,0 1 1,-1-1 0,1 0-1,0 0 1,-1 0 0,0-1-1,1 1 1,-1 0 0,0 0-1,0-1 1,0 1 0,-1-1-1,1 1 1,0 0 0,-1-5-1,1-1 19,-1 5-42,0 1-1,0-1 1,0 1-1,0 0 0,0-1 1,-1 1-1,1-1 0,-1 1 1,-1-4-1,-9-12-211,8 11 134,3 7 70,0-1-1,-1 1 1,1-1 0,0 1-1,0-1 1,0 1 0,0-1-1,0 1 1,0 0 0,-1-1-1,1 1 1,0-1 0,0 1 0,-1 0-1,1-1 1,0 1 0,0 0-1,-1-1 1,1 1 0,-1 0-1,1-1 1,0 1 0,-1 0-1,1 0 1,0-1 0,-1 1-1,1 0 1,-1 0 0,1 0-1,-1 0 1,1 0 0,-1-1 0,1 1-1,0 0 1,-1 0 0,1 0-1,-1 0 1,1 0 0,-1 1-1,1-1 1,-1 0 0,1 0-1,-1 0 1,1 0 0,0 0-1,-1 1 1,1-1 0,-1 0 0,1 0-1,0 0 1,-1 1 0,0 0-3,0-1 0,0 1 0,0-1 0,0 1 0,0-1 0,0 1 0,1-1 0,-1 1 0,0 0 0,0 0 0,1-1 0,-1 1 0,1 0 0,-1 0 0,1 0 0,-1 0 1,1-1-1,-1 1 0,1 0 0,0 0 0,-1 0 0,1 0 0,0 0 0,0 0 0,0 0 0,0 0 0,0 0 0,0 0 0,0 0 0,0 0 0,0 0 0,0 0 0,1 2 0,1 2-17,0 1-1,1 0 0,0-1 0,6 10 0,4 5 130,-9-13-26,1 0 1,0 0 0,1 0-1,0-1 1,0 1-1,0-2 1,14 11 0,8 8-632,-4-3-2760,9-3 827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5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4224,'-33'-33'1818,"36"36"-1781,0 1-1,0 0 0,-1 0 0,1 0 1,-1 0-1,0 0 0,0 0 0,0 0 0,1 8 1,-1-3 97,0 0 1,0 0-1,-1 0 1,0 12-1,-1 2 248,9 41 0,-4-26 38,0-1-124,-2-3 169,10 38 1,-11-64-417,32 107 1022,-33-113-1025,0 1 0,0 0 0,0-1 0,1 1 0,-1 0 0,1-1 0,-1 0 0,1 1 0,0-1 0,4 4 0,-4-5 17,1 0 0,-1 0 0,0 0 1,0 0-1,0 0 0,1-1 0,-1 1 0,1-1 1,-1 0-1,0 1 0,1-1 0,3-1 1,-3 2-21,-1-1 0,1-1 0,0 1 0,0 0 0,-1-1 0,1 1 0,0-1 0,0 0 0,-1 0 0,1 0 0,-1 0 0,1 0 0,3-3 0,66-53 619,29-6-230,10-22 3,-4 0-129,9 8 62,-86 52-251,36-37 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5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1271 54 4576,'-30'-44'1450,"24"35"-868,6 9-364,0 3-346,0-1 110,0-1-1,-1 1 0,1 0 1,0 0-1,-1 0 0,1 0 1,-1-1-1,0 1 0,-1 3 1,-25 42-196,-3 19 44,-23 31-93,-34 62 120,-124 306 586,-15 150-405,97-252 425,10-41-127,26-36-213,-50 194 357,54-134 43,68-200-395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3648,'-30'45'1173,"28"-41"-1114,0 0 0,0 0-1,0 0 1,0 0 0,1 1-1,-1-1 1,0 5 0,-3 9-21,-12 36 289,3 2-1,-9 67 1,19-76 44,4 54 0,1-50-174,-1 167 891,0-197-942,1 0 0,0-1 0,10 39 0,-9-49-80,1 0 0,1-1-1,-1 0 1,2 0 0,-1 0-1,1-1 1,1 1-1,-1-1 1,1 0 0,9 9-1,-12-15 11,0 1-1,0-1 0,0 0 0,0 0 0,1 0 0,-1 0 0,1 0 1,-1-1-1,1 1 0,-1-1 0,1 0 0,0 0 0,0 0 1,-1-1-1,1 0 0,0 1 0,0-1 0,5-1 0,-1 0 51,1 0 0,-1-1 0,0 0 0,0-1 0,1 1 0,12-8 0,-12 5-62,-1 0 0,0 0 0,-1 0 0,0-1 0,0 0 0,7-8 0,32-43 194,-44 55-250,30-45-809,38-72-1,-65 109 645,49-82-1021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5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90 4224,'-36'-36'1568,"36"36"-1216,0 0-96,-18-18 1056,36 18-768,-18 0 192,0 0-416,0 0 128,18 0-224,0 0 224,18-18-256,18 18 96,-1-18-160,19 18 64,17 0-96,-35 0 224,0 0-192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75 2560,'0'0'832,"0"-3"-517,0-8 85,0 9 784,0 2-326,0 0-90,0-3-304,0 1-397,-1 0 0,1 0 0,-1 1-1,1-1 1,-1 0 0,1 0 0,-1 1 0,0-1 0,0 0 0,0 1-1,0-1 1,0 1 0,0-1 0,-3-1 0,-1 0 162,3 3-196,1-1 1,-1 1-1,1 0 0,-1-1 0,1 1 0,-1-1 1,1 1-1,-1-1 0,1 0 0,-2-1 1,-12-5 80,-2 6-23,14 1-80,1 0 1,-1 0 0,1 0 0,-1 0-1,1 0 1,-1-1 0,1 1 0,-1-1-1,-4-1 1,6 1-10,-1 0 0,0 0 0,1 0 0,-1 1 0,0-1 0,0 1 0,0-1 0,1 1 0,-1 0 0,0 0 0,0 0 0,0 0 0,0 0 0,0 0 0,0 0 0,1 0 0,-1 1 0,0-1 0,-3 2 1,-5 1 15,-10-2 45,16-1-46,1 0-1,-1 0 1,1 0 0,-1 1 0,1-1-1,-1 1 1,-3 1 0,-4 4 36,-1 0 1,1 0-1,-1 2 0,-15 13 1,21-10-31,3-6-9,-2 3 24,4-7-34,1 0 0,-1 0-1,0 1 1,0-1-1,1 0 1,-1 0-1,1 0 1,-1 1 0,1-1-1,-1 0 1,1 3-1,0-4 3,0 1-1,0-1 1,0 0-1,0 0 1,0 1-1,0-1 1,1 0-1,-1 1 0,0-1 1,0 0-1,0 0 1,0 1-1,1-1 1,-1 0-1,0 0 1,0 0-1,1 1 1,-1-1-1,0 0 1,0 0-1,1 0 0,-1 0 1,1 1-1,15 1 284,-7-2-380,0 0-1,-1 0 0,1-1 0,0-1 0,0 1 0,0-1 0,-1-1 1,15-5-1,-8 0-227,-6 3-5,0 1-1,1-1 1,12-3 0,5 3-226,-26 5 537,0-1 0,-1 1 1,1 0-1,-1-1 0,1 1 0,-1 0 0,1-1 0,-1 1 0,1-1 0,-1 1 0,0-1 0,1 1 0,-1-1 0,0 1 0,1-2 0,3-2-65,9 2 91,-13 2-7,0 0-1,1 0 0,-1 0 1,0 0-1,0 0 0,0 0 1,1 0-1,-1 0 1,0 0-1,0 0 0,1 0 1,-1 0-1,0 0 0,0 0 1,1 0-1,-1 0 0,0 0 1,0 0-1,0 0 0,1 0 1,-1 0-1,0 1 0,0-1 1,0 0-1,1 0 0,-1 0 1,0 0-1,0 0 0,0 1 1,0-1-1,1 0 0,-1 0 1,0 0-1,0 1 0,0-1 1,0 0-1,0 0 0,0 0 1,0 1-1,0-1 0,0 0 1,0 0-1,0 1 0,0 0 28,0-1 0,-1 1 0,1 0 0,-1-1 0,1 1 0,-1-1 0,1 1 0,-1 0 0,0-1 0,1 1 0,-1-1 0,0 0 0,1 1 0,-1-1 0,-1 1 0,1-1 7,0 0 1,0 1-1,0-1 1,1 1-1,-1-1 0,0 0 1,0 1-1,0-1 0,0 1 1,0 0-1,1-1 0,-1 1 1,0 0-1,1-1 1,-1 1-1,0 0 0,1 0 1,-1 0-1,1 0 0,-1 0 1,1-1-1,0 1 0,-1 0 1,1 0-1,0 0 1,0 0-1,0 0 0,-1 0 1,1 0-1,0 0 0,0 0 1,0 0-1,1 0 0,-1 0 1,0 0-1,0 0 0,0 0 1,1 0-1,-1 0 1,0 0-1,1 0 0,-1 0 1,2 0-1,-2 1-24,1-1 0,0 0 0,0 0 0,0 0 0,-1 0 0,1 0 0,0 0 0,1 0 0,-1 0 0,0 0 0,0-1 0,0 1 0,0 0 0,1-1 0,-1 1 0,0-1 0,1 1 0,-1-1 0,0 0 0,2 1 1,5 2 89,22 10 54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4064,'0'-17'2682,"-3"17"-2276,2 0-315,0 1 0,0-1 0,0 0 0,0 0 1,0 0-1,-1 0 0,1 0 0,0 0 0,0 0 0,-1-1 0,2 2-9,0 0 0,0 0 0,0 1 0,0-1 0,1 0 0,-2 0 0,1 0 0,0 0 0,0 0 0,0 2 0,0 0 323,0-3-149,4 0-108,1 1 0,-1-1 0,1 2 0,-1-1-1,8 3 1,3 1-32,3-2 103,1-2 1,0 0-1,24-2 1,-14 0-138,75 1 312,-95-1-345,-6 1-49,0-1 1,0 1-1,0 0 0,0 0 1,0 0-1,1 1 1,-1-1-1,0 1 1,0 0-1,3 1 1,8 9-39,-14-11 41,0 0-1,1 0 1,-1 1-1,0-1 1,0 0-1,1 0 1,-1 0-1,0 1 0,1-1 1,-1 0-1,0 0 1,0 0-1,1 0 1,-1 0-1,0 0 1,1 0-1,-1 1 1,0-1-1,1 0 1,-1 0-1,0 0 0,1 0 1,-1 0-1,0-1 1,1 1-1,1 0 10,14-1 83,-15 1-78,-1-1 0,1 1 0,-1 0 0,1 0 0,-1 0 0,1-1 1,-1 1-1,1 0 0,-1 0 0,0-1 0,1 1 0,-1-1 0,0 1 0,1 0 0,-1-1 0,0 1 0,1-1 0,-1 1 0,0 0 0,0-1 0,1 1 0,-1-1 1,0 1-1,0-1 0,0 1 0,0-1 0,0 1 0,0-1 0,0 0 0,0-2-198,0 3-1803,0 0 464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2:5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5408,'-15'30'1728,"13"-25"-1283,4-4-208,8-1 54,-5 0-85,0 1 0,-1-1 1,1 0-1,0-1 1,0 1-1,0-1 0,5-1 1,2-3 27,32-8 390,4 1-416,6 6-53,-27 1-27,-9 1-25,-1 1 0,28 0 0,-26 2 7,0-1-1,33-7 1,-38 6-119,-8 2-30,0 1-1,0-1 1,1 1-1,-1 1 1,0-1-1,0 1 1,0 0-1,0 0 1,0 1-1,10 4 1,-9-4-81,-5-1-79,0-1 1,1 1 0,-1 0 0,0-1 0,1 0 0,-1 0-1,1 1 1,-1-1 0,0-1 0,4 1 0,-6 0 145,1-1 1,-1 1 0,1 0-1,-1 0 1,1 0 0,-1 0 0,1 0-1,-1 0 1,1 0 0,-1 0-1,1 0 1,0 0 0,-1 1-1,1-1 1,-1 0 0,1 0-1,-1 0 1,0 1 0,1-1-1,-1 0 1,1 0 0,-1 1-1,1-1 1,-1 1 0,1 0-20,-1 0 0,1-1 0,-1 1 0,1 0 0,-1 0 0,0 0 0,0 0 0,0 0 0,1 0 0,-1 0 0,0 0 0,0 0 0,-1 2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2912,'-30'0'923,"30"1"-917,0-1 1,0 0 0,0 0 0,0 0 0,0 0 0,-1 0 0,1 0 0,0 0 0,0 0 0,0 0 0,0 0 0,0 0-1,-1 0 1,1 0 0,0 0 0,0 0 0,0 0 0,0 0 0,0 0 0,-1 0 0,1 0 0,0 0 0,0 0-1,0 0 1,0 0 0,-1 0 0,1 0 0,0 0 0,0 0 0,0 0 0,0 0 0,0 0 0,0 0 0,-1-1 0,1 1-1,0 0 1,0 0 0,0 0 0,0 0 0,0 0 0,0 0 0,0-1 0,0 1 0,0 0 0,0 0 0,0 0-1,-1 0 1,1 0 0,0-1 0,0 1 0,0 0 0,0 0 0,0-1 0,0-10 334,0 8 534,3 6-235,2 2-357,1 1-78,0-1 0,-1 1 0,9 4 1,-3-3 1,-5-3-123,1 0 1,-1 1-1,0-1 0,0 1 0,-1 1 0,1-1 1,-1 1-1,6 8 0,27 49 343,20 7-102,-11-12-117,-5-2-50,95 123 735,-105-134-771,-29-42-231,-1 0 0,1 0 1,-1 0-1,1 0 0,0 0 0,5 3 0,25 12-499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18 3712,'0'-18'1408,"0"18"-1120,-18 54-64,0-36 608,18 17-512,-18 19 128,0 18-256,-18 17 256,1-17-256,-1 17 32,0-17-128,0-19 224,0 1-192,1-18-96,-1 0-64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376 323 4480,'-54'71'1664,"54"-71"-1312,-35 72-64,17-54 544,0 17-512,0 19 224,0 0-320,-18-1 416,18-17-352,-17 18 448,17-19-448,0-17 96,0 0-256,-18-36 64,18 0-96,18-17-2240,-18-19 1152</inkml:trace>
  <inkml:trace contextRef="#ctx0" brushRef="#br0" timeOffset="1">322 1 5408,'0'0'1984,"0"0"-1536,18 17-128,0-17 544,-18 18-544,0-18 224,0 18-320,0 0-1888,0-18 896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4640,'-18'-18'1728,"18"18"-1344,0 0-96,0 0 1376,0 0-960,18 0 0,0 0-448,0 18 320,18-18-320,0 18 32,-1 0-192,1-18 512,18 17-352,-18-17 128,17 0-256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4224,'-36'-18'1568,"36"18"-1216,-17 0-96,17 0 1184,0 0-832,17 0-32,1 0-352,18 0 128,0 0-224,18-18-32,-1 18-64,-17 0 512,18 0-288,-19 0-160,-17 0-96,18 18-2048,-36-18 1120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55 1056,'0'0'357,"0"0"-229,0 0 54,0 0 308,0 0-148,0 0-108,0 0-90,0 0 38,0 0 26,0 0 277,0 0-181,0 0-144,0 0-69,0 0 15,0 0 60,0 0 292,0 0-159,0 0-139,0 0-107,0 0-112,0 0 33,0 0 68,0 0 6,0 0 27,0 0-11,0 0 59,0 0-22,0 0 48,0 0-69,0 0-42,0 0 20,0 0 92,0 0-6,0 0 80,0 0-80,0 0 16,0-3-11,0-27 667,0 27-517,0 3 159,0 0-111,0 0 53,0-3-75,0-12 1083,-3 15-1082,3 0-326,-1 0 6,0 0 0,1 0 0,-1 0 1,0 0-1,0 0 0,0 0 0,0 1 0,1-1 1,-1 0-1,0 1 0,0-1 0,1 0 1,-1 1-1,0-1 0,1 1 0,-1-1 0,-1 2 1,0 1-4,0 0 0,0 1 0,0-1 0,0 0 0,1 1 1,-1 0-1,1-1 0,0 1 0,0 0 0,0 0 0,1-1 0,-1 8 1,-2 7 61,-9 51 341,6 17-305,-5 4-778,8-3 131,3-85 532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 4384,'-15'-15'1424,"9"27"-576,-6-6-624,6 8-64,-5 7 186,5 12-106,0-15-172,4-14-58,1-1 0,0 0 1,0 0-1,0 1 1,0-1-1,1 1 1,-1-1-1,1 1 0,0-1 1,0 0-1,0 1 1,2 6-1,10 11 145,-8-12-81,-3-6-50,0-1 1,0 1 0,0-1-1,1 1 1,-1-1-1,4 4 1,-5-5-20,1-1-1,-1 1 0,1-1 1,0 1-1,-1-1 1,1 1-1,0-1 0,-1 0 1,1 0-1,0 1 1,0-1-1,-1 0 0,1 0 1,0 0-1,0 0 1,0 0-1,-1 1 0,1-2 1,0 1-1,0 0 1,-1 0-1,1 0 1,0 0-1,0 0 0,-1-1 1,1 1-1,0 0 1,0-1-1,0 0 0,17-11-14,-6 7 0,-9 4 27,-1 0 0,1 0 0,-1-1 0,1 1 0,-1-1 0,0 0 1,1 1-1,1-3 0,-4 3-16,14-15 132,-14 16-123,1 0-1,-1-1 0,0 1 1,1-1-1,-1 1 1,0-1-1,0 1 1,1-1-1,-1 1 0,0-1 1,0 1-1,0-1 1,0 1-1,0-1 1,0 0-1,1 1 0,-1-1 1,-1 1-1,1-1 1,0 1-1,0-1 1,0 1-1,0-1 0,0 0 1,0 1-1,-1-1 1,1 1-1,0-1 1,0 1-1,-1-1 0,-14-5 242,9 1-77,5 3-121,0 1-1,0 0 0,-1 0 0,1 0 0,0 0 0,-1 0 0,1 0 1,0 0-1,-1 0 0,1 0 0,-3 0 0,-20-11 12,18 9-123,6 3-133,0 0 70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4640,'0'0'1504,"-3"6"-912,-1 3-439,1 0-1,-3 17 1,1-5 34,-7 18 69,8-11 25,3-19-224,0-1 1,0 0 0,-1 0 0,0 0-1,-1 0 1,1 0 0,-2-1-1,-3 8 1,-7 8-17,5-9-29,-10 21-1,-10 51 26,-13 7 198,12 8-16,4-43-37,10-26-76,-14 42 86,2-28-94,16-28-3,-13 25 0,17-25 65,5-11-91,0 0 0,-1 0 1,0 0-1,0-1 0,-9 11 1,-14 4 100,21-14-126,6-7-45,0 0 0,0 0-1,0 0 1,0 0 0,0 1 0,0-1 0,-1 0 0,1 0 0,0 0-1,0 1 1,0-1 0,0 0 0,0 0 0,0 0 0,0 0-1,-1 0 1,1 1 0,0-1 0,0 0 0,0 0 0,0 0-1,-1 0 1,1 0 0,0 0 0,0 0 0,0 0 0,-1 0 0,1 0-1,0 0 1,0 0 0,0 0 0,0 0 0,-1 0 0,1 0-1,0 0 1,0 0 0,0 0 0,-1 0 0,1 0 0,0 0 0,0 0-1,0 0 1,-1 0 0,1 0 0,0 0 0,0 0 0,0 0-1,0-1 1,0 1 0,-1 0 0,1 0 0,-10-6-73,9 5 62,0 0 1,-1 1 0,1-1-1,0 0 1,0 0 0,0 0-1,0 0 1,-1 0 0,1-1-1,1 1 1,-1 0 0,0 0-1,0-1 1,0 1 0,1 0-1,-1-1 1,0 1 0,1-1-1,0 1 1,-1-1 0,1 1-1,0-1 1,0 1 0,0-1-1,0 1 1,0-1 0,0 1-1,0-1 1,0 1 0,1-3-1,0-8-63,-1-3-125,1 0-1,1-1 1,1 1 0,0 0-1,9-25 1,34-66-894,-24 60 611,-20 42 446,11-28-214,2 1 1,30-45-1,2 19 134,-5 6 143,6 10 220,-29 19 166,-14 16-249,0 1 0,0-1 0,0 1 1,0 0-1,1 1 0,0-1 0,12-6 0,-14 9-53,0 0 0,1 0 0,-1 0 0,0 0 0,1 1 0,-1 0 0,1 0 0,0 0 0,-1 1 0,10-1 0,-11 2-59,0-1 0,0 1 0,0 0 0,-1 0 1,1 0-1,0 1 0,0-1 0,-1 1 0,1 0 0,-1-1 0,1 1 0,-1 0 1,0 0-1,0 0 0,0 1 0,0-1 0,0 1 0,3 4 0,21 42 320,-14-23-198,-2-4 97,0 1 0,9 41 0,8 56 179,-24-105-406,23 171 611,-19-128-439,-5-30 43,-1 51 0,-1-39-635,0-39 284,0 1 1,0 0 0,0 0-1,-1 0 1,1 0 0,0-1 0,-1 1-1,1 0 1,-1 0 0,0-1-1,1 1 1,-1 0 0,0-1 0,0 1-1,0-1 1,0 1 0,0-1-1,-1 1 1,-1 1 0,-1-1-223,1 1 0,-1-1 0,0 0 0,0-1 0,0 1 1,-6 1-1,-14 6-3139,6 6 1214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5472,'-18'-18'2016,"18"18"-1536,18 0-160,-18 0 608,18 0-576,18 18 288,-18-18-384,35 0-576,-17 0 160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3232,'14'-14'1035,"-14"15"-998,1-1 0,-1 1 1,0-1-1,0 1 0,1-1 1,-1 1-1,0-1 1,0 1-1,0-1 0,1 1 1,-1 0-1,0-1 0,0 1 1,0-1-1,0 1 1,0-1-1,0 2 0,0-2 80,0 3 763,2 0-230,9 7 44,-10-9-675,-1-1 0,0 0 0,0 0 0,0 1 0,1-1 0,-1 0 0,0 0 0,0 1 0,0-1 1,1 0-1,-1 1 0,0-1 0,0 0 0,0 1 0,0-1 0,0 0 0,0 1 0,0-1 0,0 0 0,0 1 0,0-1 0,0 0 1,0 1-1,0-1 0,0 1 0,0 154 1751,0-146-1721,-1-1 1,-1 1-1,1-1 0,-1 1 0,0-1 0,-6 14 0,4-13-9,0 1 0,-2 16 0,4-10-10,1 0 0,1 24 0,1-23 33,-1 0-1,-4 24 1,2-26-27,1-12-22,0 1 0,0-1 0,0 0 0,1 0 0,-1 1 0,1-1 0,0 1 0,0-1 0,0 0 0,1 1 0,-1-1 0,1 0 0,0 1 0,0-1 0,0 0 0,0 0 0,3 5 0,29 42 508,-32-49-502,-1 0 0,1 1-1,0-1 1,0 0-1,0 0 1,0 0 0,0 0-1,0 0 1,0 0 0,0 0-1,1 0 1,-1 0-1,0 0 1,1-1 0,-1 1-1,0-1 1,1 1 0,-1-1-1,1 1 1,-1-1-1,1 0 1,-1 1 0,1-1-1,2 0 1,12 0 103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5472,'-36'-18'2016,"36"18"-1536,0-18-160,0 18 672,36 0-608,-18 0 64,36-17-288,-1 17-32,19 0-64,-1 0 384,-17 17-256,0-17-576,-19 0 192</inkml:trace>
  <inkml:trace contextRef="#ctx0" brushRef="#br0" timeOffset="1">72 340 5824,'18'0'2144,"-18"0"-1664,71 0-128,-17-18 288,-18 18-416,17 0 128,19-17-224,-1-1-1600,1 18 768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6656,'0'54'2464,"0"-54"-1920,18 18-160,0 0 224,-18-18-416,18 18 64,0-18-160,0 17-4000,0-17 2112</inkml:trace>
  <inkml:trace contextRef="#ctx0" brushRef="#br0" timeOffset="1">448 0 4800,'0'0'1792,"0"0"-1408,18 0-96,-1 18 768,19 0-640,0 18 256,0 0-384,-1 17-96,19 1-128,-18 0 512,0-1-320,-1 1 192,-17-36-288,0 18-352,0-36 96,-18 0-3520,18 0 2016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5312,'-18'0'1952,"18"0"-1504,-18 36-128,0-36 1088,18 36-832,-18-1 480,-18 1-608,0 18 96,19 0-320,-19 17 0,0 1-128,0-1 224,18-17-192,18-18-4768,0 17 2528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19 358 4992,'0'18'1824,"0"-18"-1408,0 36-128,0 0 640,0-18-576,-18 0-64,18 17-192,18-17-160,-18 0 32,17 0 384,19 0-192,0-18 0,18 0-96,-19 0-4416,1-18 2368</inkml:trace>
  <inkml:trace contextRef="#ctx0" brushRef="#br0" timeOffset="1">358 1 8064,'-17'0'2976,"17"0"-2304,17 0-192,-17 0 288,18 0-512,-18 0-2784,36 0 1376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5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2 480,'8'-1'88,"-6"1"-75,1 0 1,-1 0-1,1 0 1,-1 0 0,0 0-1,1 1 1,-1-1 0,1 1-1,2 1 1,5 3 3,-9-4-1,1 0-1,-1 0 1,1 0-1,0 0 1,-1 0-1,1 0 1,0-1-1,0 1 1,0-1-1,-1 1 1,1-1 0,0 0-1,2 0 1,4 0 45,-5 0-38,-1 0 0,1 0 0,-1 0 1,1 0-1,-1 0 0,0 0 0,1 1 1,-1 0-1,4 0 0,3 5 37,-8-5-38,1 0 1,0 0 0,-1 0-1,1 0 1,0 0 0,0 0-1,-1-1 1,1 1 0,0-1 0,0 1-1,0-1 1,0 0 0,0 0-1,3 0 1,-1 0 10,1 0 0,-1 0 0,0 0 0,9-3 0,10-9 106,-14 11-117,-1-1 0,0 1 0,1 1 0,-1 0 0,14 1 0,1-1 11,25 1 13,-7 0-21,49-6 0,-19-3-329,-54 8 233,24 5 0,-21-2 174,31 0 0,-30-3-20,23 3 0,16 9-35,-20-8 18,69-4 0,-44-1-17,505 1 127,-404 10 89,-100-5-226,-2-1-26,120 13-63,-123-7-38,414 49 128,-329-53-3,1 6 0,77-10 40,17 2 262,-167 0-226,156 6 137,226-10-213,-263-10 247,-130 6-226,65-2 75,-60 0-87,115-3 132,-70 6-77,-49-5 14,-36 5-44,29-1-1,33 4 218,-87 0-244,1 0-1,0-1 1,-1 1-1,1-1 1,0 0-1,-1 0 1,1 0 0,-1 0-1,6-3 1,3-1 11,6 2-503,-21 3-2302,-6-3 1841,9 2 844,-1 0-1,1 0 1,0 0-1,-1 0 1,1 1-1,0-1 1,-1 0-1,1 0 1,0 0-1,0 0 1,0 0-1,0 0 1,0-2-1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5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2 736,'54'0'400,"-31"0"-242,-12-1-80,0 1 0,0 0-1,22 4 1,-25-2-59,5 2 16,0-1-1,1-1 1,-1 0 0,16 0-1,132-2 548,-142 1-528,1 1 0,19 4 1,-18-3-15,0 0-1,23 0 1,221-3-66,-225 2 120,39 6 0,-40-3-48,35 1 109,-37-1-95,-5-1-50,43 2 0,30 2-77,7 2 17,19 0 247,-86-6-144,42 2 59,-10 6-58,30-9-16,-68-4 34,45 5-1,-10 8 9,70-8-270,-94-5 177,251 1 24,638 0 410,-787 3-239,-3 9-364,185-8 38,-206-5 208,361 1 368,984 0 1045,-1366-3-1242,-26-9-59,26 9-49,-74 3-51,-21 0 14,-1-1 1,1 0 0,-1-1-1,1 0 1,16-7 0,-12 5 323,-29 5-178,5 0-190,6-1-89,-1 0 0,1 0 0,0 0 0,-1 0 0,1 0 0,-1-1 0,1 1 0,-1-1 0,-2-1 0,1 0-182,0 0 0,0 0-1,0 0 1,0 1-1,-1 0 1,1-1-1,0 1 1,-1 1-1,1-1 1,-8 0 0,4 2-259,0-2 0,-15-2 1,-28-11-1325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0 416,'84'18'112,"-63"-12"-86,0-2 0,1 0 0,-1-1 0,1-2 0,35 0-1,-10-2 103,-4 1-67,123 3 432,-38 9-199,45-8 42,-9-2-75,33 10 240,47-9-134,-29 0-184,36 12-35,5 0 24,27-9-12,9 6 112,18-6-91,-9 6 6,21-6-22,-26 5 139,-10-5-85,-9 6-70,74-19 10,-246 2-94,101-1 47,-39-5 85,-27 5-21,-33-6 149,-32 6-69,-25-6 38,-48 12-268,-1-1 1,0 1-1,1 0 1,-1 0-1,0-1 1,1 1-1,-1-1 1,0 1-1,0-1 1,0 0-1,0 1 1,1-1-1,-1 0 1,0 0 0,0 0-1,1-1 1,-2 2-15,0-1 0,0 1 0,0-1 0,0 1 0,-1-1 0,1 1 0,0-1 0,0 1 1,0 0-1,0-1 0,-1 1 0,1-1 0,0 1 0,0 0 0,-1-1 0,1 1 1,0-1-1,-1 1 0,1 0 0,0 0 0,-1-1 0,1 1 0,0 0 0,-1 0 1,1-1-1,-1 1 0,1 0 0,0 0 0,-1 0 0,-7-4-10,0 1 0,0 0-1,-14-2 1,15 4-49,1 0 0,0 1-1,0 0 1,-1 0 0,1 0 0,-7 2-1,-2 1-532,-24 9-1,39-12 580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3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54 896,'7'0'160,"-4"0"-114,0 0 1,0 0 0,0 0 0,0 0-1,0 0 1,-1 1 0,7 1-1,0 4 90,-8-5-111,1 0-1,0 0 1,-1 0 0,1 0-1,0 0 1,-1-1-1,1 1 1,0-1-1,0 1 1,0-1 0,0 1-1,-1-1 1,4 0-1,45 1 139,-13 0 6,60-6 1,-10-7-53,88 9 169,-10 0-135,-19-9-97,256 8-49,-235 5 32,510 17 289,-550-7-304,196 11 52,-96-16 75,-107-1-78,186 5 285,392-10 524,-484-12-515,-178 9-261,-11 1-49,10-1 216,55-10 1,-81 11-188,0-1 0,0 1 1,0-2-1,-1 1 0,0-1 1,1 0-1,-1-1 0,-1 0 1,1 0-1,11-12 0,-18 17-80,-1 0 1,0 0-1,0 0 0,0 0 0,0 0 0,0 0 1,0 0-1,0 0 0,1 0 0,-1 0 0,0 0 1,0-1-1,0 1 0,0 0 0,0 0 0,0 0 1,0 0-1,0 0 0,0 0 0,0 0 1,0-1-1,0 1 0,1 0 0,-1 0 0,0 0 1,0 0-1,0 0 0,0-1 0,0 1 0,0 0 1,0 0-1,0 0 0,0 0 0,0 0 0,-1 0 1,1-1-1,0 1 0,0 0 0,0 0 1,0 0-1,0 0 0,0 0 0,0 0 0,0-1 1,0 1-1,0 0 0,0 0 0,0 0 0,-1 0 1,1 0-1,0 0 0,0 0 0,0 0 0,0 0 1,0 0-1,-1-1 0,1 1-4,-1-1-58,0 0 0,-1-1 0,0 1 0,1 0 0,-1 0 0,0 0 0,1 0 0,-5-1-1,2 0-592,-1 2-1,0-1 0,0 1 1,-8 0-1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2912,'17'0'1056,"1"0"-800,0 18-96,0-18 288,-18 35-288,0-17 128,-18 18-160,-18 0 224,1 17-224,-19 1-32,0 0-64,19-1-3296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88 2080,'-5'5'72,"-9"8"70,1 1 0,0 1-1,1 0 1,1 0 0,-13 24 0,-90 184 604,70-133-596,32-68-118,0-2 0,-2 0 0,0 0 0,-1-1 0,-1-1 0,0-1 0,-28 23 0,39-36 10,-37 31 438,-52 34 0,90-66-469,-1-1 0,-1 1 1,1-1-1,0 0 0,0 0 0,-1 0 0,1-1 0,-1 0 1,0 0-1,-9 1 0,9-2-6,6-3 134,0 2-134,0 0-1,0 0 1,0 0 0,0 0-1,1 0 1,-1 0 0,0 0-1,1 0 1,-1 0 0,0 0 0,1 1-1,-1-1 1,1 0 0,-1 0-1,1 1 1,0-1 0,-1 0-1,2 0 1,17-12-32,-7 7 13,-2-1 1,1-1 0,-1 0-1,-1-1 1,1 0 0,14-18 0,38-61-36,-58 83 44,43-67-134,-9 12 70,74-88-1,-84 116 79,69-83 14,-81 93-25,21-21-1,14-2-109,-31 23 70,-16 17 41,1-1 0,0 1 1,0 0-1,1 0 0,-1 0 0,1 1 1,13-7-1,-15 8 4,1 0 0,0 1-1,0 0 1,0 0 0,0 1 0,11-2 0,-13 3 7,1 0 0,-1 0 0,0 1 0,0-1 0,0 1 0,1 0 0,-1 0 0,0 0 0,0 0 0,0 1 0,-1-1 0,1 1 0,4 3 0,-5-4 13,2 1 31,0 0 0,0 1 0,-1 0 0,1 0 0,-1 0 0,1 0 0,-1 0 0,0 1-1,0 0 1,-1-1 0,1 1 0,-1 0 0,0 0 0,3 6 0,3 15 202,10 42 0,-6-16-150,18 54 86,-6-1-26,-3-36 53,9 31 143,23 95 550,-48-177-907,-1 0 1,0 0-1,-1 0 0,-2 1 1,0-1-1,-1 20 0,0-34-147,0 1 0,0-1 0,0 1 1,-1-1-1,1 0 0,-1 1 0,0-1 0,0 0 0,-1 0 0,1 0 0,0 0 0,-1 0 0,0 0 0,-2 3 0,2-3-17,-15 17-3035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229 246 2240,'14'-27'720,"-12"16"-448,-1-3-100,0-5 876,-1 0 1,-4-35-1,-3 40-867,6 12-146,0 1 0,0 0 1,1-1-1,-1 1 0,0-1 1,1 1-1,-1-1 0,1 0 1,0 1-1,-1-1 0,1 0 1,0-1-1,0 1-2,0 1 0,0-1 0,-1 0 0,1 0 0,-1 1 1,1-1-1,-1 0 0,1 1 0,-1-1 0,0 1 0,0-1 0,1 1 0,-3-2 0,-2-6 144,3 4-101,2 4-69,-1 1 0,1-1 1,0 0-1,-1 1 0,1-1 0,0 1 0,-1-1 0,1 0 0,-1 1 0,1-1 1,-1 1-1,1-1 0,-1 1 0,1-1 0,-1 1 0,1 0 0,-1-1 1,0 1-1,1 0 0,-1-1 0,-1 1 0,-3-3-5,-3-2 4,6 4-2,1 0-1,-1 0 1,1 0 0,-1 1 0,1-1-1,-1 0 1,1 1 0,-1-1 0,0 1-1,1-1 1,-1 1 0,0 0 0,-2 0-1,1-1 2,0 1-1,0 1 0,0-1 0,0 0 0,0 1 1,0-1-1,0 1 0,0 0 0,0 0 0,-3 2 1,1 1-1,0-1 1,0 1-1,1 0 1,-5 5 0,8-8-5,-8 9 69,1 0 0,0 0 0,1 0-1,0 1 1,1 0 0,0 0 0,0 1 0,1 0 0,1 0 0,0 0 0,1 0 0,-3 22 0,0 26 80,0-28-102,4-25-41,1 0 1,0 0 0,0 0 0,0 0 0,1 0 0,0 0 0,1 10-1,10 19 0,-8-22 20,-3-12-8,0 1 0,1-1 1,0 0-1,-1 1 1,1-1-1,0 0 0,0 1 1,0-1-1,0 0 0,0 0 1,1 0-1,-1 0 1,1 0-1,-1 0 0,4 3 1,-1-1 10,-1 0 0,1 0-1,0-1 1,1 1 0,-1-1 0,0 0 0,1 0 0,0 0 0,0 0 0,0-1 0,0 0 0,0 0 0,0-1-1,1 1 1,-1-1 0,0 0 0,1-1 0,7 1 0,5 0 73,-8-1-41,-1 1-1,0-2 1,1 1 0,14-4-1,11-7 31,-20 9-72,14-4-1,-20 1-5,0-2-1,0 1 1,-1-1-1,0 0 0,0-1 1,8-10-1,-1 3 83,-4 3-15,-1 0 0,0 0 1,9-15-1,-17 24-71,0 0 13,-1 1 0,1-1-1,0 0 1,-1 1 0,1-1-1,-1 0 1,0 0 0,0 0 0,0 0-1,0-1 1,-1 1 0,1 0-1,-1 0 1,0-5 0,0 6 2,0-1 0,0 1 0,1 0 0,-1 0 0,1 0 0,-1 0 0,1 0 0,0 0 0,-1 0 0,1 0 1,0 0-1,2-3 0,-2 4-16,0 0 0,0-1 0,0 1 0,-1 0 0,1-1 0,-1 1 1,1-1-1,-1 1 0,1 0 0,-1-1 0,0-2 0,0 2 5,-2 4-52,0-1 8,1 1 1,0-1-1,0 1 1,0 0-1,0 0 1,0-1-1,0 1 1,0 0-1,1 0 1,-1 0-1,0 0 1,1 3-1,-2 28-289,2-30 301,0 13-68,-1-9 109,1-1-1,0 1 1,1 0-1,-1 0 1,3 6-1,8 9 97,-8-9-72,-2-8-32,0-1 1,1 0 0,-1 0 0,1 0 0,0 0 0,0-1 0,3 5 0,0 3 57,-4-9-54,0 1 1,1-1 0,-1 0 0,0 0 0,1 1 0,-1-1 0,1 0-1,0 0 1,-1 0 0,1-1 0,0 1 0,0 0 0,0-1 0,1 1-1,2 1 1,23 2 216,-14 2-117,-13-6-103,1 0-1,-1 0 1,0 0-1,1-1 1,-1 1 0,1 0-1,-1-1 1,1 1 0,-1-1-1,1 0 1,-1 0 0,1 1-1,-1-1 1,1 0 0,-1 0-1,1 0 1,0 0-1,-1-1 1,1 1 0,-1 0-1,1-1 1,-1 1 0,2-2-1,11-9 189,-11 6-75,8-25 96,-19 11 0,7 15-202,0-1-1,0 1 1,1 0 0,0-10 0,0 8-40,0 1 0,-1-1 0,-1-9 0,-1 7-4,0 0-1,-7-14 0,-1-3 22,-6-24-90,13 37 35,0 0 0,-9-14 0,13 24 43,-4-3-100,0 0 0,0 1 1,0-1-1,-5-4 0,6 7 202,-13-14-25,13 13-122,3 3-113,3-3 59,1 0 102,1 0-1,0 0 1,0 0-1,0 1 1,11-4-1,7-4 5,-6 1 6,2 1 0,-1 0 0,1 2 0,0 0 0,20-3 0,10 3 0,-24 1-20,-15 2-11,0 1 0,0 1 0,20-1 0,11 2-55,-39 0 80,0 0-1,0 0 1,1 0-1,-1 0 1,0 1-1,0-1 1,0 1-1,0-1 1,1 1-1,-1 0 1,0 0-1,0 0 1,-1 0-1,1 1 1,0-1-1,0 0 1,0 1-1,-1-1 1,1 1-1,-1-1 1,3 5-1,5 3-4,-7-6 2,0-1 0,0 0 0,-1 1 1,1-1-1,-1 1 0,0-1 1,1 1-1,-1 0 0,0 0 1,-1-1-1,1 1 0,0 0 0,0 4 1,-1 5-92,0 25 0,-1-12 48,0-9 43,1-8-8,0 0-1,0 0 1,1 0 0,1 10-1,3-1-6,-3-10 32,0 0 0,0 0 0,-1 0 0,1 11 0,-2-8 16,-1-8 1,1 0 0,0 0 0,0 0 0,0 0 0,0 1 0,1-1 0,-1 0 0,1 0 0,-1 0 0,2 2 0,1 3 8,8 13 379,-11-19-408,0-1 0,0 1 0,1 0 0,-1 0 0,0 0 0,0-1 0,0 1 0,0 0 0,0 0 0,0 0 0,0-1-1,0 1 1,0 0 0,0 0 0,-1-1 0,1 1 0,0 0 0,0 0 0,-1-1 0,1 1 0,0 0 0,-1 0 0,1-1 0,-1 1 0,-13 5-948,-2 8 219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3072,'0'-35'1120,"0"35"-864,36 17-64,-19 1 96,19-18-192,18 18-32,17 0-32,1-18-256,-1 18 128,-17 0 544,18-18-256,-37 0 96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2304,'-18'0'864,"18"0"-672,35-18-32,-17 18 736,0 0-512,18 0 128,18 0-320,-1 0-32,1 0-96,0 0 224</inkml:trace>
  <inkml:trace contextRef="#ctx0" brushRef="#br0" timeOffset="1">19 269 4160,'-18'-18'1536,"18"18"-1216,35-18-64,1 18 288,0 0-352,35 0 128,1 0-192,-18-18 0,-1 0-64,19 18 224,-18 0-160,-1 0-4192,1 0 2208,0 0 448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3392,'0'0'1248,"0"0"-960,0 0-64,18 0 480,-1 0-416,1 0 192,36 0-320,0 18 128,-1-18-160,-17 18 64,18-18-96,-18 0-4128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1152,'-18'0'416,"18"0"-320,0 36 0,0-18 1056,0 0-640,-18 53 128,18-17-352,0 53-128,0 0-96,0-17-192,0-1 64,0 1-2304</inkml:trace>
  <inkml:trace contextRef="#ctx0" brushRef="#br0" timeOffset="1">429 1020 5056,'0'-18'1888,"0"18"-1472,90-18-128,-54 18 0,17 0-224,1 0-1280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4992,'0'17'1824,"0"-17"-1408,54 0-128,-18 0 64,17 0-256,19 0-2080,17-17 1088,19-1-1984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180 126 3488,'-15'-15'1115,"13"12"-828,4 3-132,6-1 19,-10 2-77,1-1-92,0 1 0,1 0 1,-1-1-1,0 1 0,1 0 0,-1 0 0,1-1 0,-1 1 0,1 0 1,-1 0-1,1 0 0,0 0 0,-1 0 0,1 0 0,0-1 0,0 1 1,-1 0-1,1 0 0,0 0 0,0 0 0,0 0 0,0 2 1,1 11 109,-1 0 17,0 1 0,-4 19 0,-25 88 398,11-56-366,-5 39 100,-11 43 218,33-144-469,-3 10 37,0 0-1,1 0 1,1 0-1,0 0 0,0 17 1,2-27-6,0 0 0,-1 1 0,1-1 0,-1 1 0,0-1 0,0 0 1,-1 0-1,1 0 0,-1 1 0,-4 5 0,4-4 58,-4 5 87,6-11-184,-1 0-1,1 0 0,0 1 1,0-1-1,-1 0 0,1 0 1,0 0-1,0 0 0,-1 0 1,1 0-1,0 0 0,0 0 1,-1 0-1,1 0 0,0 0 1,0 0-1,-1 0 0,1 0 0,0 0 1,-1 0-1,1 0 0,0 0 1,0 0-1,-1 0 0,1 0 1,0 0-1,0 0 0,0 0 1,-1-1-1,1 1 0,0 0 1,0 0-1,-1 0 0,1 0 1,0-1-1,0 1 0,0 0 0,0 0 1,-1-1-1,1-1-2,-1 0 0,0 0 0,1 0 0,-1 0-1,1 0 1,0 0 0,-1-1 0,1 1 0,0 0 0,1 0 0,-1 0 0,0 0 0,0 0-1,1 0 1,0-1 0,0-2 0,10-34-34,11-47 165,-20 76-120,2-13 9,1 1 0,1 0 0,1 0 0,0 1 0,19-35-1,21-30-37,-40 74-7,10-24-88,2 1-1,31-43 1,-2 19-420,62-58 1,-102 109 411,0 1 1,0-1 0,1 2-1,9-7 1,-14 11 121,0-1 1,1 2-1,-1-1 1,1 0-1,-1 1 0,1 0 1,0 0-1,-1 0 0,1 1 1,6-1-1,-9 1 32,-1 0-1,1 0 0,-1 0 1,1 0-1,-1 0 1,1 1-1,-1-1 1,1 0-1,-1 1 0,0-1 1,1 1-1,-1-1 1,1 1-1,-1-1 0,0 1 1,0 0-1,1 0 1,-1 0-1,0 0 1,0 0-1,1 1 0,0 1-5,-1-1 0,0 1 0,0 0-1,0 0 1,0 0 0,-1-1-1,1 1 1,-1 5 0,3 7 59,2 10 1,-1 1 0,2 51 0,5 100 218,-7-133-182,2 54 141,6 1 97,-10-73-280,-1-7 71,2-1 0,-1 0 0,11 32 0,-8-35 18,-1-1 0,5 31 1,-8-42-277,-1 1 1,0-1-1,0 1 1,0-1-1,0 1 0,0 0 1,-1-1-1,1 1 1,-1-1-1,0 1 1,0-1-1,0 0 0,-1 1 1,1-1-1,-1 0 1,0 0-1,0 0 1,-3 5-1,-13 10-1085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4160,'18'0'1536,"-18"0"-1216,53 0-64,-17 0-128,18 0-128,0 0 192,-1 0-96,1 0 192,0 0-192,-1 0-3904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4224,'17'-18'1568,"-17"18"-1216,36 0-96,-18 0 0,18 0-192,0 0-32,-1 18 0</inkml:trace>
  <inkml:trace contextRef="#ctx0" brushRef="#br0" timeOffset="1">1 162 4384,'0'0'1632,"0"0"-1248,53 18-128,-35-18 224,18 0-320,18 0 128,-19 18-160,19-18 224,0 18-224,-18-18-3904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37 1824,'0'-33'821,"0"30"-709,0 6-5,1 14 107,-1-14-169,1 1 0,-1-1 0,0 1-1,0 0 1,0-1 0,0 1 0,-1-1 0,1 1 0,-1-1 0,0 1 0,0-1 0,0 0 0,-1 1 0,1-1 0,-1 0 0,0 0 0,0 0-1,0 0 1,0 0 0,-3 2 0,-8 9 60,4-4-44,0-1-1,-1 0 0,-20 15 1,-6-8-4,18-8-45,-143 76 65,89-43 65,-8 10-25,51-29-69,14-10-19,-2 0 1,1 0-1,-35 16 1,-92 29-46,142-57 13,-6 3 25,0 0 1,0 0-1,-1-1 0,1 0 0,0-1 0,-1 1 1,1-1-1,-9 0 0,16-2-25,-1 1 0,0 0 0,1 0 0,-1 0 0,0 0 0,1 0 0,-1 0 0,1 0 0,-1 0 0,0 0 0,1 0 0,-1 0 0,0 1 0,1-1 0,-1 0 0,1 0 0,-1 0 0,1 1 0,-1-1 0,1 0 0,-1 1 0,1-1 0,-1 1 0,1-1 0,-1 1 0,1-1 0,-1 0 0,1 1 0,0 0 0,-1-1 0,1 1 0,0-1 0,-1 1 0,1-1 0,0 1 0,0 0 0,0-1 0,0 1 0,-1-1 0,1 1 0,0 0 0,0-1 0,0 1 0,0 0 0,1 0 0,0 4-14,0 0 0,1 0 0,0 0 0,0 0 0,4 5 0,-2-2 12,47 91-97,-36-74 80,23 42 87,-30-52 22,-6-8-20,1-1 1,1 0 0,6 11-1,7 0 88,0-1 0,1-1-1,26 18 1,-6-4-17,4 4 28,6-9-17,-9 2 102,-18-19-134,-10-5-48,-5 1-12,-1-1-1,0 0 1,0 1-1,7 5 0,9 4 20,0-9-108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2144,'-7'0'315,"6"0"-284,0-1-1,0 1 0,0 0 0,-1 0 1,1 0-1,0 0 0,0 0 0,0 0 1,-1 0-1,1 0 0,0 1 1,0-1-1,0 0 0,0 1 0,-1-1 1,1 1-1,0-1 0,0 1 0,0 0 1,0-1-1,-1 2 0,0 6 118,1 0 0,0 0 0,0 0 0,1-1 0,1 16 0,0 2 138,-1-13-229,0 0 1,2 0-1,-1 1 1,1-1 0,1 0-1,0-1 1,1 1-1,0 0 1,1-1 0,0 0-1,1 0 1,0 0-1,0-1 1,1 0 0,1 0-1,0-1 1,0 0-1,1 0 1,14 11 0,-14-13 9,1-1 0,-1 0 0,1-1 0,0 0 0,18 7 0,58 11 425,-54-15-416,-19-5-52,-2 0-16,1 0 0,0 0 1,-1-1-1,1-1 1,0 0-1,0-1 0,21-1 1,75-17 604,-101 16-581,0-1 0,0 1 0,0-1 0,0 0 0,0-1 0,0 0 0,-1 0 0,0 0 0,0-1 0,10-9 0,-12 10-98,-1 1 0,1-1 0,-1 0 0,0-1 0,0 1 0,-1 0 0,1-1-1,-1 0 1,0 1 0,2-10 0,2-2-423,12-22-2668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51 2496,'0'-14'784,"0"11"-464,0 3 64,0 0 795,0 0-289,0 0 27,2 0-325,3 0-388,-3 1-137,0-1 0,1 0 0,-1 0 0,1 0 0,-1-1-1,1 1 1,-1-1 0,4 0 0,-1-1 22,-2 0-39,0 0-1,1 0 0,-1 1 1,1 0-1,0 0 1,-1 0-1,1 0 1,0 0-1,0 1 1,-1 0-1,8 0 0,8 0 39,19-3 0,20-8 24,106 8 199,-107 4-270,145-1 781,-196-1-700,-5 1-104,1 0 0,-1 0-1,1 0 1,-1 0-1,1 0 1,-1 0-1,1 1 1,-1-1-1,2 1 1,-2-1 28,0 1 0,-1-1 0,1 1 1,-1-1-1,1 1 0,-1-1 0,1 1 0,-1 0 0,1-1 1,-1 1-1,0 0 0,1-1 0,-1 1 0,0 0 0,1-1 1,-1 1-1,0 0 0,0 0 0,0-1 0,0 1 0,0 0 1,0 0-1,0-1 0,0 1 0,0 1 0,0-2-34,0 1 0,0 0 0,0 0 0,-1-1 0,1 1 0,0 0 0,0-1 0,-1 1-1,1 0 1,-1-1 0,1 1 0,0-1 0,-1 1 0,1 0 0,-1-1 0,1 1 0,-1-1 0,0 1 0,1-1-1,-2 1 1,-20 8-504,13-6 109,1-2-1,-1 1 1,-16 0-1,-15-3-1324,23 0 1046,1 1 0,-1 0-1,-21 4 1,0 7-314,11-7 606,20-3 317,-1 0 0,1 0 0,0 1 0,0-1 0,0 1 0,0 1 0,-9 4 0,6 0 89,1 0 1,1 0 0,-1 1 0,-8 10-1,2-2 133,1 0 37,0 0 0,2 1 1,0 1-1,1 0 1,1 0-1,-16 40 1,22-47-182,1 0-1,0-1 1,-2 20 0,1-10 4,-7 16 72,7-18-51,2-10 1,0 0-1,0 0 1,0-1 0,-5 9 0,-2 6 62,7-16-34,-1 1-1,1-1 1,-2 0-1,-5 10 1,8-15-61,0 1 1,-1-1-1,1 1 1,-1-1 0,1 0-1,-1 1 1,0-1-1,1 0 1,-1 0 0,0 0-1,0 0 1,0 0-1,0-1 1,1 1 0,-1 0-1,0-1 1,0 0-1,-1 1 1,1-1 0,-2 0-1,-11 0 21,5 1 136,0-1-1,0 0 1,0-1-1,-12-2 1,7-4 165,14 6-287,0 1 0,-1-1 0,1 0 0,0 0 0,-1 1 0,1-1 0,-1 1 0,1 0 0,-1-1 0,-1 1 0,0 0 283,6 2 37,3 4-268,1-1-1,0 0 1,1 0-1,-1-1 1,15 7-1,-10-6-16,0 1 0,18 13 0,-21-12-61,-5-4-7,-1 0 0,1 0 0,0-1 1,8 5-1,-7-6 16,0 1 1,0-1 0,0 0 0,6 0 0,4 1 56,114 25 878,-122-26-903,0 1 1,1 0-1,-1 0 0,0 0 1,9 5-1,-14-6-68,0 0 0,1 0-1,-1 0 1,0-1-1,1 1 1,-1-1 0,0 0-1,1 0 1,-1 0 0,1 0-1,-1 0 1,4-1 0,12 0-2070,-5 1 838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19 2656,'-36'-18'960,"36"36"-736,-18 17-64,18-17 544,-18 36-416,18 18 384,0 17-384,-17 0 128,17 1-256,0-19 288,-18 1-256,0-18 384,18 17-320,-36-17-1472,36 0 672,-18-19-2912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90 1984,'-17'35'736,"17"-17"-576,-18 36-32,18-18 1056,-18 17-672,18 1-416,0 0-96,0-1 288,0 1-128,0-18 288,18 0-256,0-19 32,-18 1-128,17-18-544,1 0 224,-18-18-2784</inkml:trace>
  <inkml:trace contextRef="#ctx0" brushRef="#br0" timeOffset="1">108 0 2656,'-36'18'960,"36"-18"-736,18-18-64,-18 18 64,0 0-160,36 18-2336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1824,'-18'18'672,"18"18"-512,18 17-64,-18-17 736,0 0-480,0 0-64,18-1-192,-18 1 128,0-18-128,18 18 320,-18-18-224,17 0 864,1-1-576,-18 1-1760,0-18 672,18 0-2144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53 1664,'-4'0'63,"0"1"0,0-1 0,0 1 0,-1 0 0,1 0 0,0 1 0,1-1 1,-1 1-1,0 0 0,0 0 0,1 0 0,-1 0 0,-3 4 0,-5 5 423,-24 24-1,17-15 50,14-14-477,0 1-1,1-1 0,-1 1 1,2 0-1,-5 8 0,5-9 31,3-6-71,0 1-1,-1-1 1,1 0 0,0 1-1,0-1 1,-1 1-1,1-1 1,0 1 0,0-1-1,0 0 1,0 1 0,-1-1-1,1 1 1,0-1-1,0 1 1,0-1 0,0 1-1,0-1 1,0 0-1,0 1 1,0-1 0,1 1-1,-1-1 1,0 1-1,0-1 1,0 1 0,0-1-1,1 0 1,-1 1-1,0-1 1,0 1 0,1-1-1,-1 0 1,0 1 0,0-1-1,1 0 1,-1 1-1,1-1 1,-1 0 0,0 0-1,1 1 1,-1-1-1,1 0 1,-1 0 0,0 0-1,1 0 1,-1 1-1,1-1 1,-1 0 0,1 0-1,-1 0 1,1 0-1,-1 0 1,0 0 0,1 0-1,-1 0 1,1 0 0,-1 0-1,1-1 1,-1 1-1,1 0 1,-1 0 0,0 0-1,1 0 1,-1-1-1,1 1 1,-1 0 0,0 0-1,1-1 1,1 0 58,1-1 0,-1 0 0,0 1-1,0-1 1,0 0 0,-1 0 0,1 0 0,0 0 0,-1-1 0,2-2 0,-1 2-31,0-1-1,0 1 1,1 1 0,-1-1 0,1 0 0,3-3-1,39-18 251,-33 16-231,-1 0 1,0-2 0,0 1 0,11-14-1,-14 14 27,1 0 0,1 0 1,-1 1-1,1 0 0,1 1 0,11-7 0,-13 9-36,-7 3-138,0 1 0,0 0 0,0 0 0,0 0 0,0 0 0,0 0 0,0 0 0,0 0 0,0 1 0,1-1 0,-1 1 0,0 0 0,0-1 0,1 1 0,-1 0 0,0 0 0,1 1 0,-1-1 0,4 1-1,24 11-1397,-9-9-1158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73 480,'0'0'165,"0"-3"-106,0-9-27,0 9-43,0 3-149,0 0 75,0 0 138,0 0 17,0 0 74,0 0 90,0 0 486,0 0-240,0 0-224,0 0-138,0 0-54,0 0 5,0 0 102,0 0-22,0-3 75,0-9-91,0 9-21,0 3-10,0 0 74,0 0-54,0 0-10,0-3-10,0-27 868,0 27-1007,0 3 21,0 0 59,0 0-6,0 0-58,0 0-187,0 0 149,0 0 368,0 0-63,0 0-28,0 0-138,0 0-187,0 0-4,0 0-1,0 0 96,0 0 213,0 0-69,0 0-43,0 0-37,0 0 5,0 0-15,0 0 20,0 0 92,0 0-33,0 0-5,0 0-32,0 0 0,0 0-16,0 0 59,0 0-59,3 0-80,9 0-80,-9 0-224,-3 0 176,0 0 442,0 0-47,0 0-96,0 0-102,0 0-112,0 0 33,0 0 68,0 0-20,0 0-65,3 0 32,1 0 37,-2 0-15,0 0-1,0-1 0,0 1 0,1 0 1,-1 1-1,0-1 0,0 0 0,0 1 1,0-1-1,3 2 0,1 13-74,6 3 48,-6 0 192,-1-9-106,-3-8-40,-1 1 1,0-1-1,0 1 1,0 0 0,-1 0-1,1-1 1,0 1-1,-1 0 1,1 0-1,-1 0 1,0 0-1,1 0 1,-1-1 0,0 5-1,0 19 196,1-8 49,-1 0 0,-4 34 0,-11 11-921,-3-5 92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2240,'-15'0'720,"12"0"-448,6 0 11,74 0 1333,147 0-1206,-138 3-213,-37 3-91,42 3 140,-79-9-233,0 1 0,0 0 0,-1 1 0,15 4 0,-17-4-32,0 0 1,0 0 0,0-1 0,11 0 0,33-1 711,-53 0-685,0 0 0,1 0 1,-1 0-1,0 0 0,0 0 0,0 0 0,0 0 0,0 0 0,0 0 1,0 0-1,0 0 0,0 0 0,1 0 0,-1 0 0,0 0 0,0 0 1,0 0-1,0 0 0,0 0 0,0 0 0,0 0 0,0 0 0,0 0 0,1 0 1,-1 0-1,0 0 0,0 0 0,0 0 0,0 0 0,0 0 0,0 0 1,0 1-1,0-1 0,0 0 0,0 0 0,0 0 0,0 0 0,0 0 1,0 0-1,0 0 0,0 0 0,0 0 0,0 1 0,1-1 0,-1 0 1,0 0-1,0 0 0,0 0 0,0 0 0,-1 0 0,1 0 0,0 0 1,0 0-1,0 1 0,0-1 0,0 0 0,0 12 547,-3-6-219,-7 3-188,5-4-143,-1-1 0,2 1 0,-1 0-1,0 0 1,1 1 0,0-1 0,-3 7-1,-12 38-75,-1 5 41,4-18 57,-19 66-1,-19 76 385,53-172-367,-2 0 0,1-1 0,-1 1 0,0 0 0,0-1-1,-1 0 1,0 0 0,0 0 0,0 0 0,-1 0 0,0-1 0,-7 6 0,-21 13 201,23-13-180,8-9-53,1 0-1,0-1 1,-1 1-1,1 0 1,-1-1-1,0 0 1,1 1-1,-1-1 1,0 0 0,0 0-1,0 0 1,0 0-1,0 0 1,0 0-1,0-1 1,0 1-1,0-1 1,-1 1-1,1-1 1,0 0 0,0 0-1,-4 0 1,-65 0 190,65 0-184,1-1 1,-1 0-1,0 0 0,1 0 0,-1 0 0,1-1 0,0 0 0,0 0 1,-1 0-1,1-1 0,1 0 0,-1 0 0,0 0 0,-8-8 0,7 5 11,-1 0 0,1 0 1,-1 0-1,2-1 0,-1 0 0,1 0 0,0-1 0,1 0 0,-6-13 0,2 0 34,1 0 1,-5-31 0,6 25-25,-13-38 0,11 44-24,3 11-13,1-1 1,1 0 0,-1 0 0,2 0 0,-1-1 0,2 1 0,-2-16 0,3 15 0,0 0 1,-3-15-1,-1 10 14,-1-5 14,6 19-27,-1 1-1,0-1 1,1 0 0,-1 0-1,1 1 1,2-5-1,-2 4 0,0-1-1,0 1 1,0 0-1,0-1 1,-1 1-1,1-8 1,-1 10-14,1 0 1,-1-1-1,0 1 1,1-1-1,-1 1 1,0-1-1,1 1 1,0 0-1,-1-1 1,1 1-1,0 0 1,0 0-1,-1-1 0,1 1 1,0 0-1,0 0 1,1 0-1,-1 0 1,0 0-1,0 0 1,0 0-1,0 1 1,1-1-1,-1 0 0,3 0 1,5-4-95,0-2 20,-8 6-109,0 0 0,0 0 0,0 0 0,0 0 0,0 1 0,0-1 0,0 0 0,0 1 0,0-1 0,0 1 0,1-1 0,-1 1 0,0 0 0,0-1 0,0 1 0,1 0 0,-1 0 0,0 0 1,0 0-1,1 0 0,-1 0 0,0 0 0,0 0 0,1 0 0,-1 1 0,2 0 0,30 14-2686,2 3 1152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1472,'3'3'475,"-2"-2"-360,9 6-158,-7-9 334,-2-7 887,-1 9-389,0 0-5,0 0-299,0 0-95,-3 3-182,-9 9-64,12-12-140,-1 0 0,1 1 0,0-1 0,0 0 0,-1 0 0,1 1 1,0-1-1,-1 0 0,1 0 0,0 0 0,-1 0 0,1 1 0,0-1 0,-1 0 0,1 0 0,0 0 1,-1 0-1,1 0 0,0 0 0,-1 0 0,1 0 0,-1 0 0,1 0 0,0 0 0,-1 0 0,-5-1 47,2 1-31,1-1 1,-1 1 0,1 0-1,-1 0 1,1 0 0,0 1-1,-1-1 1,1 1 0,-1 0-1,-3 1 1,-11 10-11,13-10-11,4-1-7,0-1 0,1 0-1,-1 1 1,0-1 0,0 0 0,1 1 0,-1-1 0,0 1 0,1-1 0,-1 1 0,1-1 0,-1 1 0,1-1 0,-1 1 0,1 0 0,-1-1 0,1 1 0,0 0 0,-1-1 0,1 1 0,-1 1 0,-2 4-43,-2 1-8,5-6 43,-1 0 0,0 0 0,0-1 0,1 1 0,-1 0 0,0 0 0,1 0 0,-1 0 0,1 0 0,-1 0 0,1 0 0,0 0 0,0 0 0,-1 0 0,1 0 0,0 0 0,0 0 0,0 1 0,0-1 0,0 0 0,0 0 0,0 0 0,0 0 0,1 0 0,-1 0 0,1 1 0,31 49-272,-29-48 308,-1 0 0,0 0-1,1-1 1,0 1-1,0-1 1,0 0-1,0 1 1,0-1 0,0-1-1,0 1 1,1 0-1,-1-1 1,1 1-1,-1-1 1,6 1 0,6 3 120,-7-2-101,0 1-1,-1 1 1,1-1 0,-1 1 0,12 11-1,-2-3-84,6 3 15,5 4 308,-28-20-271,0 0-1,1 0 1,-1 0 0,0 0-1,0 1 1,0-1 0,0 0-1,0 0 1,0 0 0,0 0 0,1 0-1,-1 0 1,0 0 0,0 0-1,0 0 1,0 1 0,0-1 0,0 0-1,0 0 1,0 0 0,0 0-1,0 0 1,0 0 0,0 1-1,0-1 1,0 0 0,0 0 0,0 0-1,0 0 1,0 0 0,0 1-1,0-1 1,0 0 0,0 0 0,0 0-1,0 0 1,0 0 0,0 0-1,0 1 1,0-1 0,0 0 0,0 0-1,0 0 1,0 0 0,0 0-1,0 0 1,-1 0 0,1 1-1,0-1 1,0 0 0,0 0 0,0 0-1,0 0 1,0 0 0,0 0-1,-1 0 1,-6 6 177,-1 0-1,0-1 0,0 0 1,0 0-1,-1-1 0,0 0 1,1-1-1,-1 0 1,-18 4-1,21-6-121,0-1 0,0 1 0,0-1 0,0 0 0,0-1-1,0 0 1,0 0 0,0 0 0,0 0 0,1-1 0,-10-4 0,2 2 45,-6-2-12,7 3 59,-24-11 0,32 12-155,1 0-1,-1 0 1,0-1-1,1 1 1,-1-1 0,1 0-1,0 0 1,0 0-1,0 0 1,-3-5 0,4 5-137,0 0 1,0-1 0,0 1-1,0-1 1,1 1 0,0-1-1,-1 0 1,1 0-1,1 0 1,-1 1 0,1-1-1,-1 0 1,1 0 0,0 0-1,0 0 1,1 0-1,0-4 1,14-43-3707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2720,'0'0'1024,"0"0"-800,0 36-64,0-19 544,0 19-416,0-18 96,0 18-224,18 0 256,-18-18-224,18 17 96,-18-17-160,0-18 512,0 18-384,18-18-224,0 0-64,18-18-288,-1 18 192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1824,'0'0'18,"0"-1"0,0 1 0,0-1-1,0 1 1,0-1 0,0 0 0,0 1 0,0-1 0,0 1-1,0-1 1,0 1 0,0-1 0,0 0 0,0 1 0,-1-1 0,1 1-1,0-1 1,0 1 0,-1-1 0,1 1 0,0-1 0,-1 1 0,1-1-1,0 1 1,-1-1 0,1 1 0,-1 0 0,1-1 0,-1 1 0,1 0-1,-1-1 1,1 1 0,-1 0 0,1-1 0,-1 1 0,1 0 0,-1 0-1,1 0 1,-1 0 0,0 0 0,1-1 0,-1 1 0,1 0 0,-1 0-1,0 1 1,-2-1 244,3 0 511,0 0-282,3 0-326,9 0-73,0 2 0,22 5-1,-6-1-14,26-1 190,2 7-97,13-6-31,-31 0-89,-15-2 37,41 1 0,-23-6-1,32 1 141,-66 1-193,1 0 0,-1 0-1,1 0 1,-1 1 0,1 0-1,12 6 1,-19-8-23,0 1-1,-1-1 1,1 0 0,0 1-1,-1-1 1,1 0-1,0 1 1,-1-1 0,1 1-1,0-1 1,-1 1-1,1-1 1,-1 1 0,1 0-1,-1-1 1,1 2 0,-1-2 4,0 1 0,-1 0-1,1-1 1,0 1 0,-1-1 0,1 1 0,-1-1 0,1 1 0,-1-1 0,1 1 0,-1-1 0,1 1 0,-1-1 0,0 0 0,1 1 0,-1-1 0,1 0 0,-1 1 0,-1-1 0,-7 4 80,0 0 1,0-1-1,-13 3 1,17-5-73,-36 5 79,-25 6 26,-8-6-64,43-3-65,-111 9-52,-31-12-747,188-1 743,24-5-1,11-2 104,70 5 92,2 0 87,-75-3-15,-16 1-27,34 1 0,-15 4-125,-48 0-52,0 0 0,-1-1 0,1 1 0,-1 0 0,1 1 0,0-1 0,-1 0 0,1 0 0,0 1-1,-1-1 1,1 1 0,-1-1 0,1 1 0,-1 0 0,1-1 0,-1 1 0,0 0 0,1 0 0,-1 0-1,2 3 1,-2-4 0,-1 1-1,0 0 1,0 0-1,0 0 1,0 0-1,0 0 1,0 0-1,0 0 1,0-1-1,-1 1 0,1 0 1,0 0-1,-1 0 1,1 0-1,0 0 1,-1-1-1,1 1 1,-1 0-1,1 0 1,-1-1-1,1 1 0,-1 0 1,0-1-1,1 1 1,-1-1-1,0 1 1,1 0-1,-1-1 1,0 0-1,0 1 1,-1 0-1,-3 2 10,0-1 1,-1 1-1,0-1 0,1 0 0,-1-1 0,0 1 1,0-1-1,0 0 0,-9 0 0,-8 2-2,-52 8-50,-11-8 7,-19 0 23,8 15-18,39-6-36,53-11 48,1 0 0,-1-1 0,0 0 0,0 0 0,-7-1 0,12 1 3,-1 0 1,0 0-1,0 0 1,1 0-1,-1 0 1,0-1 0,1 1-1,-1 0 1,0 0-1,0-1 1,1 1-1,-1 0 1,0-1-1,1 1 1,-1 0-1,1-1 1,-1 1-1,0-1 1,1 1-1,-1-1 1,1 0 0,-1 1-1,1-1 1,0 1-1,-1-1 1,1 0-1,0 1 1,-1-1-1,1-1 1,0 2-1,1 0 0,-1-1 0,1 1 0,-1-1 0,1 1 0,0 0 0,-1 0 0,1-1 0,-1 1 0,1 0 0,0 0 0,-1 0 0,1 0 0,0 0 0,-1 0 0,1 0 0,0 0 0,-1 0 0,1 0 0,-1 0 0,1 0 0,1 0 0,15 0-130,-1-1 0,29-6 0,-4 0 80,49 4 32,-16 0 56,-26-2 35,62-4 194,-21 9 741,-88 0-994,1 0 0,-1 0 1,0 0-1,0 0 0,1 0 0,-1 0 1,0 1-1,0-1 0,0 0 0,0 1 1,2 0-1,-2 0-3,-1-1-1,0 0 1,1 0-1,-1 1 1,0-1 0,0 0-1,1 0 1,-1 1-1,0-1 1,0 0-1,0 1 1,1-1 0,-1 0-1,0 1 1,0-1-1,0 1 1,0-1-1,0 0 1,0 1 0,0-1-1,0 0 1,0 1-1,0-1 1,0 1 0,0 0-1,0 0 6,-1 1 0,0-1 0,0 1 0,0-1 1,0 1-1,0-1 0,0 0 0,0 1 0,0-1 0,-1 0 0,1 0 0,0 0 0,-1 0 0,1 0 0,-1 0 1,1 0-1,-3 0 0,-36 16-1366,-75 19 0,112-35 1296,-65 17-2704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1888,'0'0'24,"-1"0"1,0 0-1,1 0 0,-1 0 1,0 0-1,0 1 1,1-1-1,-1 0 0,0 0 1,1 0-1,-1 1 0,0-1 1,1 0-1,-1 0 0,1 1 1,-1-1-1,0 1 1,1-1-1,-1 1 0,1-1 1,-1 1-1,1-1 0,0 1 1,-1-1-1,1 1 0,-1-1 1,1 1-1,0 0 1,-1-1-1,1 1 0,0 0 1,-1 3 51,1 0 1,-1 0-1,1-1 1,0 1-1,1 5 1,-1 5 545,1-12-559,-1 0 1,0 0-1,0 0 0,0-1 0,1 1 0,-1 0 0,1 0 1,0 0-1,-1-1 0,1 1 0,0 0 0,0-1 1,0 1-1,0-1 0,2 3 0,3 5 180,2 4-41,-6-9-116,0 0 1,1 0-1,-1 0 1,1-1-1,0 1 0,0-1 1,0 1-1,1-1 1,5 4-1,5 3 11,-1-2-1,1 0 1,1-1 0,0 0-1,0-1 1,0-1 0,1 0-1,-1-1 1,1-1 0,0 0-1,0-1 1,0-1 0,1-1-1,-1 0 1,20-3 0,33-9 303,-46 10-294,-12 1-42,-1 0 0,15-4 0,-17 2-5,0 0 0,0-1 0,9-5 0,-2 1 25,22-7-60,-27 11-539,0 0 1,20-11-1,-9-3-519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50 2240,'2'-3'146,"1"0"0,0 0 1,0 0-1,0 1 0,1 0 0,-1-1 0,1 1 0,-1 0 1,1 1-1,-1-1 0,1 0 0,0 1 0,0 0 1,0 0-1,0 0 0,6 0 0,-9 1-86,0 0 1,1 0-1,-1 0 0,0 0 0,0 0 0,0 0 1,0-1-1,0 1 0,0 0 0,0-1 0,0 1 0,0-1 1,0 1-1,0-1 0,0 0 0,0 1 0,0-1 1,1-1-1,10-6 2465,-17 8-1965,-1 0-520,1 1-1,0 0 0,0 1 0,0-1 0,0 1 0,0 0 1,0 0-1,1 0 0,-1 1 0,1-1 0,-9 8 0,0 0 25,1 1 0,-22 24 0,3 2 171,2 1 1,2 2 0,2 0-1,-26 55 1,35-59-201,2 0-1,1 1 1,2 0 0,2 1 0,-8 66-1,15-83 8,2-1 0,0 1 1,1-1-1,2 1 0,0-1 0,1 0 0,0 0 0,13 30 0,-14-40 0,1 0 0,1-1 0,0 0 1,0 0-1,0-1 0,1 1 0,1-1 0,-1-1 0,11 10 0,-17-17-42,6 7-69,0-1 0,1 0-1,12 8 1,-10-9-7,0-1-1,19 6 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3648,'0'108'1344,"0"-55"-1024,-17 19-128,17-18 352,0 17-352,0 19 128,-18-1-192,18 18 512,-18-35-384,18-1-32,-18-17-128,18 0-288,-18-18 96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411 555 1888,'-35'53'704,"35"1"-544,-18-18-32,18 0 896,-18-19-576,0 19 672,0 18-640,0-36 32,-18 18-320,1-19 32,-1-17-128,-18 0 224,18-17-192,1-1-2016,-19-18 1024,54 0-1792</inkml:trace>
  <inkml:trace contextRef="#ctx0" brushRef="#br0" timeOffset="1">465 0 3552,'-18'0'1312,"18"0"-992,0 0-128,0 0 64,0 0-192,18 18-3136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 2912,'-4'-6'396,"2"2"-38,0 0 0,0 0-1,1 0 1,-1 0 0,1 0 0,-1 0-1,2 0 1,-2-8 0,2 17-353,1 0 1,0 0 0,0 0-1,0-1 1,1 1-1,-1 0 1,1 0 0,3 5-1,26 41 145,-8-11-89,-14-23-63,9 19-33,27 21-3,-3 6 102,-13-36-19,-11-10-15,24 31 55,-8-19-18,-24-22-1,0 2 0,-1-1 0,14 16 0,-6-2 23,-10-11-71,1-1-1,0 0 0,1-1 1,14 13-1,10 2-12,-14 1 74,-16-21-79,-1 1-1,1-1 1,0-1 0,0 1-1,0 0 1,1-1-1,-1 0 1,1 0 0,5 4-1,6-1 65,-9 2 296,-6-7-342,0-1 0,0 0 0,1 1 0,-1-1 0,0 1 0,0-1 0,1 0 0,-1 1 0,0-1 0,1 0 0,-1 1 0,0-1 0,1 0 0,-1 1 0,1-1 0,-1 0 0,0 0 0,1 1 0,-1-1 0,1 0 0,-1 0 0,1 0 0,-1 0-1,1 0 1,-1 0 0,1 0 0,-1 0 0,1 0 0,-1 0 0,1 0 0,-1 0-15,0 0 0,0 0-1,1 0 1,-1 0 0,0 0-1,0 0 1,0 0-1,0 0 1,0 0 0,0 0-1,0 0 1,0 0-1,1 0 1,-1 0 0,0 0-1,0 0 1,0 0 0,0 0-1,0 0 1,0 0-1,0 0 1,0 0 0,0 0-1,1 0 1,-1 0 0,0 0-1,0 1 1,0-1-1,0 0 1,0 0 0,0 0-1,0 0 1,0 0-1,0 0 1,0 0 0,0 0-1,0 0 1,0 0 0,0 0-1,0 1 1,0-1-1,0 0 1,0 0 0,0 0-1,0 0 1,0 0 0,0 0-1,0 0 1,0 0-1,0 1 1,0-1 0,0 0-1,0 0 1,0 0 0,0 0-1,0 0 1,-1 6 22,0-1 1,0 0-1,0 0 1,-4 7-1,-1 6-14,2 1-5,1-4 12,-11 25 1,-4 18 36,-2 4 13,-3-19 55,13-27-76,0 1-6,-19 32 158,-22 14 436,11-6-264,-48 58 351,5-25-940,5-4-2092,44-54 1451,-9 11-447,34-32 601,1 0 0,1 0 0,0 1 0,-7 14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3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2816,'0'-36'1056,"18"36"-832,-18 0-64,18 0 480,0 0-384,18 0 256,17 0-288,1 0 480,0 18-384,-1 0-2400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3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3488,'-18'0'1280,"18"0"-992,18 18-64,18-18 64,-1 0-192,19 0 448,18 0-288,17 0-2656</inkml:trace>
  <inkml:trace contextRef="#ctx0" brushRef="#br0" timeOffset="1">1128 19 3328,'-18'-18'1216,"36"36"-928,18-18-96,-36 18 608,35-18-480,1 18-3584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3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4896,'-18'0'1824,"36"18"-1440,0 0-96,0-18 352,0 0-416,0 0-3104,36 18 1536,-1-18-1024</inkml:trace>
  <inkml:trace contextRef="#ctx0" brushRef="#br0" timeOffset="1">984 18 4736,'0'0'1760,"36"18"-1376,0-18-96,0 0 320,-1 0-384,37 0-512,-18 0 128,-1 0-3968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44:3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5888,'36'0'2176,"17"0"-1664,19 0-160,-18 0 352,-1 0-448,19 0-2208</inkml:trace>
  <inkml:trace contextRef="#ctx0" brushRef="#br0" timeOffset="1">1413 1 5984,'54'0'2208,"-18"0"-1728,35 0-128,-17 0 800,35 18-704,1-18 384,-1 0-480,0 0-2720,37 0 1248,-1-18-3584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3968,'-41'-14'1285,"27"11"-768,-46 3 2134,63 3-2454,-2-2-180,0 0 0,1 0-1,-1 0 1,0 0-1,0 0 1,1 0 0,-1-1-1,0 1 1,1 0 0,-1-1-1,1 1 1,-1-1-1,1 1 1,-1-1 0,1 0-1,0 0 1,-1 0-1,1 0 1,2 0 0,0 0 62,1 0 1,-1 1 0,0-1 0,1 1-1,8 2 1,-8-1-22,2 1 11,0-1-1,0 0 1,1 0-1,-1-1 1,14 1-1,127-2 636,-141 0-618,-1-1-1,1 1 0,-1-1 0,1-1 1,8-2-1,-8 2 13,0 0 0,0 1-1,0-1 1,0 1 0,11 1 0,-14-1-80,-1 1 1,1 0-1,-1-1 0,1 0 1,-1 0-1,1 0 1,4-2-1,8-3-80,9 0-268,-19-1-396,-4 4 252,-1 2 411,-1 1 0,1-1 0,0 1 0,0 0 0,0-1 1,0 1-1,0 0 0,-1 0 0,1 0 0,0 0 0,0 0 0,0 0 1,2 0-1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1824,'0'145'4346,"-1"-135"-4187,0 0-1,0 0 0,-5 19 0,1-3 63,-1 23 147,-21 79 1237,19-91-1384,5-27-190,0 1 1,1 0-1,-1 18 1,3-26-19,0-1 0,1 1 0,-1-1 0,1 1 0,0-1 0,-1 0 0,1 1 0,0-1 0,0 0 0,0 0 0,3 4 0,-3-5 0,-1 0-1,1 0 1,0 0 0,0 0 0,0 0 0,0 0 0,0 0-1,0 0 1,0 0 0,0-1 0,0 1 0,0 0 0,1-1-1,-1 1 1,0-1 0,0 1 0,1-1 0,1 1 0,-2-1-2,0-1 1,0 1 0,0 0-1,0-1 1,0 1 0,0-1-1,0 1 1,0-1 0,0 1-1,0-1 1,1-1 0,4-2 34,24-12 72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3136,'27'0'1029,"-13"3"-629,-10-2-331,-1 0 0,1 1 0,0-1 0,-1 1 0,1 0 0,-1 0 0,0 0 0,0 0 1,0 1-1,0-1 0,0 1 0,0 0 0,0-1 0,-1 1 0,0 1 0,0-1 0,3 5 0,6 14 346,-1-3-36,0 0 0,-2 1-1,0 0 1,-2 0 0,7 30 0,-1 14 725,9 123 0,-22-164-870,0 0 0,-1 0 0,-7 32-1,-28 59 464,34-105-643,-3 9 45,0-1 0,-1 0 0,-1 0 1,-1-1-1,0 0 0,-1-1 0,-19 23 1,-42 36 278,71-74-378,-9 9 42,0 0-1,0 0 0,-21 13 1,20-17-90,1-1 1,-16 5-1,6-2-33,-47 23-111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2304,'0'0'752,"0"0"-453,0-3-22,0 2-219,0 0-1,0-1 1,0 1 0,1 0 0,-1 0 0,0-1-1,1 1 1,-1 0 0,1 0 0,-1-1-1,1 1 1,0 0 0,-1 0 0,1 0 0,0 0-1,0 0 1,0 0 0,0 0 0,0 0-1,0 0 1,0 0 0,0 1 0,1-2 0,9-3 77,-9 4-93,1 0 1,-1 0-1,0 0 0,1-1 1,-1 1-1,0-1 1,0 1-1,2-3 1,1-1 24,0 1 1,1 0-1,-1 0 1,7-4-1,-6 5-22,-1-1-1,1 0 1,-1 0-1,6-5 1,-6 4 11,1 0 0,0 1-1,11-8 1,-5 5 25,-10 5-13,1 0 1,0 1 0,-1-1-1,1 1 1,0-1 0,0 1-1,-1 0 1,1 0 0,0 0-1,0 0 1,0 1 0,0-1-1,1 1 1,-1 0 0,6 0-1,-3-1 57,-5 1-103,0 0 1,0 0 0,0 0-1,0 0 1,0 0 0,0 0 0,1 0-1,-1 0 1,0 0 0,0 0-1,0 0 1,0 1 0,0-1 0,0 0-1,0 1 1,0-1 0,0 1 0,0-1-1,0 1 1,0-1 0,1 2-1,3 12 118,-4-10-73,0 1-1,1-1 1,0 0-1,0 0 1,4 8-1,4 2 98,0 0-1,19 20 1,-24-29-132,-1-1 1,1 1-1,0-1 1,6 3-1,-9-5-8,1-1-1,0 0 1,-1 0-1,1 0 1,0-1-1,-1 1 1,1-1-1,0 1 1,-1-1-1,5 0 1,42 0 595,-47 0-597,0 0 1,-1 0-1,1 0 1,0 0 0,-1 0-1,1-1 1,0 1-1,-1-1 1,1 1-1,0-1 1,-1 1-1,1-1 1,-1 0 0,1 0-1,-1 0 1,3-2-1,4-3 37,39-24 288,-45 29-319,0 0 1,0 0-1,0 0 0,0 0 1,0-1-1,0 1 1,-1-1-1,1 1 0,0-1 1,-1 1-1,1-1 0,-1 0 1,0 0-1,1 0 1,-1 0-1,1-3 0,-1 4-14,-1 0-5,1-1 0,-1 1-1,1 0 1,0 0 0,-1 0 0,1 0-1,0 0 1,0 0 0,0 0 0,0 0-1,0 0 1,0 0 0,0 0 0,0 1 0,0-1-1,0 0 1,0 1 0,0-1 0,1 1-1,-1-1 1,2 0 0,8-4-63,-6-6-117,-4 11 163,0-1-1,0 1 1,-1 0-1,1-1 1,0 1 0,0 0-1,0 0 1,0 0 0,0-1-1,-1 1 1,1 0-1,0 0 1,2 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2400,'0'0'779,"3"3"-481,7 8-36,-7-9 394,0-2-546,-1 0 1,1 1-1,-1-1 1,1 0 0,-1 1-1,1-1 1,-1 1-1,0 0 1,1 0 0,-1 0-1,3 1 1,-2 0-66,-1-1 0,1 0 0,-1 0 0,1 0-1,0 0 1,0-1 0,0 1 0,-1-1 0,1 1 0,0-1 0,4 0 0,0-1 42,0 0 0,0 0 0,0 0 0,10-4-1,0 0 67,13 0 1,-8-6-175,11 3 21,11-14 133,-11 11-29,-29 11-74,0-1-1,0-1 1,0 1 0,-1 0 0,1-1 0,-1 0-1,1 0 1,-1 0 0,1 0 0,-1 0 0,0-1-1,5-4 1,9-7 583,-12 11-478,-4 3-101,-1 0 1,1 0-1,0-1 0,-1 1 0,1 0 0,-1-1 0,1 1 0,0-1 1,-1 1-1,1-1 0,-1 1 0,1-1 0,-1 1 0,1-1 0,-1 1 1,0-1-1,1 1 0,-1-1 0,0 0 0,1 1 0,-1-2 0,3-3 110,-3 4-124,1 0-7,0 0-1,-1 0 1,1 0-1,-1 0 1,1 1-1,-1-1 1,1 0-1,-1 0 0,0 0 1,1 0-1,-1 0 1,0 0-1,0 0 1,0 0-1,0 0 1,0 0-1,0 0 0,0 0 1,0 0-1,0 0 1,-1 0-1,1 0 1,0 0-1,0 0 1,-1 0-1,1 0 0,-1 0 1,1 0-1,-1 0 1,-1-1-1,2 1-8,-3-13 98,0 9 100,2 3-181,-1 1-1,0 0 0,1 0 1,-1 0-1,0 0 0,0 0 0,0 0 1,0 0-1,0 0 0,0 1 1,0-1-1,-4 0 0,-33 0 58,24 1-126,9 1 55,-1 1 1,1-1 0,-1 1 0,1 0-1,-1 1 1,1-1 0,0 1 0,0 1 0,1-1-1,-9 7 1,-12 8-28,2 1 1,-43 42-1,62-56 36,0 0 1,1 0-1,-1 1 0,2-1 0,-1 1 0,0 0 0,1 0 0,-4 10 0,5-7 37,-1 0-1,2 0 0,-1 0 0,1 0 1,0 17-1,1 3 26,7 54 1,-6-74-68,1 0 0,1 0 0,-1 0 0,2 0 0,-1-1 0,1 0 0,0 1 0,1-1 0,10 13 0,-9-13 43,0 1 1,1-1 0,0-1 0,1 1 0,0-1-1,0 0 1,0-1 0,1 0 0,0-1 0,16 8-1,-15-9 27,0-1 0,1 0 1,0-1-1,-1 0 0,1-1 0,0 0 0,0 0 0,0-1 0,18-3 0,9-8 116,-17 8-138,-13 2-151,0 0 1,-1-1-1,1 0 1,-1 0-1,14-6 1,-9 2-107,5-2-785,0-1 0,0 0 0,-1-1 0,-1-1 0,22-18 0,-4-4-1081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91 3072,'0'0'976,"0"-3"-587,0-40 2976,0 42-3355,0 1-1,0 0 0,0 0 0,0 0 1,0 0-1,0 0 0,0 0 1,0 0-1,0 0 0,0 0 0,0 0 1,0-1-1,0 1 0,0 0 0,0 0 1,0 0-1,0 0 0,0 0 0,0 0 1,0 0-1,0 0 0,0 0 0,0 0 1,0-1-1,0 1 0,0 0 1,0 0-1,0 0 0,0 0 0,0 0 1,-1 0-1,1 0 0,0 0 0,0 0 1,0 0-1,0 0 0,0 0 0,0 0 1,0 0-1,0 0 0,0 0 0,0 0 1,0 0-1,-1 0 0,1 0 1,0 0-1,0 0 0,0 0 0,0 0 1,0 0-1,0 0 0,0 0 0,0 0 1,0 0-1,0 0 0,-1 0 0,-1 0 28,1-1-1,-1 1 0,0-1 0,0 1 0,1-1 1,-1 1-1,0-1 0,1 0 0,-1 0 1,1 0-1,-1 0 0,1 0 0,-1 0 0,1 0 1,0-1-1,-2-1 0,-15-11 63,16 12-92,-1 1 1,1-1-1,0 1 0,-1 0 0,1 0 1,-1 0-1,0 0 0,1 1 0,-1-1 1,1 1-1,-1-1 0,0 1 0,1 0 1,-1 0-1,0 0 0,0 0 0,1 1 1,-1-1-1,0 1 0,1 0 0,-1 0 1,1-1-1,-1 2 0,-3 1 0,-50 16 231,39-14-88,0 1 1,1 0-1,-1 1 1,2 0-1,-1 2 1,-24 17-1,16-6 259,2 1 1,-38 46-1,47-51-274,2 1 0,0 0 0,1 0 0,1 1-1,-12 32 1,5-4-1,14-42-100,1 0 0,-1 0 1,1 0-1,0-1 1,0 2-1,0-1 0,1 0 1,0 0-1,0 6 1,0-8-17,1 1 1,-1-1 0,1 0-1,0 1 1,0-1 0,0 0-1,0 0 1,1 0 0,-1 0-1,1 0 1,-1 0 0,1 0-1,0 0 1,-1-1 0,1 1-1,0-1 1,0 1 0,3 1-1,3 1 21,-1 1-1,1-2 0,0 1 0,0-1 1,0 0-1,0-1 0,1 0 1,13 2-1,7-2 61,37-1 0,-37-1-55,182 0-1548,-195-1 964,0 0 0,28-6 1,-19 2 201,21 0-313,-8-6 299,-5 9 247,-25 2 96,0 0 1,0-1 0,15-2-1,42-24 180,-46 23-121,-14 3-38,0 0-1,0 0 1,0-1 0,0 1 0,0-1-1,-1 0 1,6-3 0,9-9 4,-14 12-12,-4 1 1,0 1 0,-1 0 0,1 0 0,0-1 0,-1 1 0,1-1 0,-1 1 0,1 0 0,0-1 0,-1 1 0,1-1 0,-1 1 0,1-1 0,-1 1 0,0-1 0,1 0 0,-1 1 0,1-1 0,-1 0 0,0 1 1,1-2-1,1-3 24,2-2 13,6-13 70,-10 19-109,1 1-1,-1-1 0,0 0 1,0 0-1,0 0 0,1 1 1,-1-1-1,0 0 1,0 0-1,0 0 0,0 1 1,-1-1-1,1 0 0,0 0 1,0 1-1,0-1 0,-1 0 1,1 0-1,0 1 1,-1-1-1,1 0 0,0 0 1,-1 1-1,0-1 0,-6-4-15,7 5 11,-1-1 0,1 1 0,0 0 0,-1 0 0,1-1 0,-1 1 0,1 0 0,0-1-1,-1 1 1,1 0 0,-1-1 0,1 1 0,0-1 0,0 1 0,-1-1 0,1 1 0,0-1 0,0 1 0,0-1-1,-1 1 1,1-1 0,0 1 0,0-1 0,0 1 0,0-1 0,0 1 0,0-1 0,0 1 0,0-1 0,0 1-1,1-2 1,-1 2-1,0-1 0,0 0 0,0 1 0,0-1 0,-1 1 0,1-1 0,0 0 0,0 1 0,0-1 0,0 0 0,-1 1 0,1-1 0,0 1 0,0-1 0,-1 1 0,1-1 0,0 1 0,-1-1 0,1 1 0,-1-1 0,1 1 0,-1-1 0,1 1 0,-1-1-1,1 1 1,-1 0 0,1-1 0,-1 1 0,0 0 0,1 0 0,-2-1 0,-1 1-14,0-1 0,-1 1-1,1 0 1,0 0 0,-5 0-1,-6 1-31,13-1 43,-1 0 1,0 1-1,0-1 1,0 0-1,0 1 1,1-1-1,-1 1 1,0 0-1,1 0 1,-1-1-1,0 1 1,1 0-1,-1 0 1,1 1-1,-1-1 1,1 0-1,0 0 1,-2 3 0,-14 9 39,15-12-30,-1 1-1,0-1 0,1 1 1,0 0-1,-1 0 0,1 0 0,0 0 1,0 0-1,0 0 0,0 0 1,0 1-1,-1 2 0,-16 19 2,17-22-11,1 0 0,-1 0 0,1 0-1,-1 0 1,1 0 0,0 0 0,0 0-1,0 0 1,0 1 0,0-1 0,1 0 0,-1 1-1,0 2 1,-2 8 13,-4 0 45,7-11-42,-1-1 0,0 1 1,0-1-1,0 1 1,1 0-1,-1-1 1,1 1-1,-1 0 0,1 0 1,0-1-1,-1 1 1,1 0-1,0 2 1,0 45 485,0-47-487,1 0 1,-1-1-1,1 1 1,-1 0 0,1 0-1,0 0 1,-1-1-1,1 1 1,0 0 0,0-1-1,0 1 1,0-1-1,1 1 1,1 1 0,-3-3-17,0 1 1,1-1 0,-1 0-1,0 0 1,0 0 0,1 1-1,-1-1 1,0 0-1,0 0 1,1 0 0,-1 1-1,0-1 1,1 0 0,-1 0-1,0 0 1,1 0 0,-1 0-1,0 0 1,1 0-1,-1 0 1,0 0 0,1 0-1,-1 0 1,0 0 0,1 0-1,2 0-82,-1 0-1,1 0 0,-1 0 0,0-1 0,1 1 1,-1-1-1,1 1 0,-1-1 0,0 0 1,1 0-1,-1 0 0,0 0 0,0 0 1,0-1-1,0 1 0,0 0 0,3-4 0,-3 4-23,-1-1-1,1 1 0,0-1 0,0 1 0,1 0 1,-1-1-1,0 1 0,0 0 0,1 0 1,-1 1-1,0-1 0,1 0 0,2 1 0,8-4-239,-6 1 161,-1 0 0,0 0-1,0-1 1,0 0 0,8-6 0,-7 5 129,15-14-25,20-23 1,-27 26 91,-13 14 28,0 0 1,0 1-1,0-1 0,0 1 1,0-1-1,0 1 0,1 0 1,-1 0-1,0 0 0,1 0 1,-1 0-1,0 0 0,4 0 1,7-3 357,-5-3 80,-8 6-444,0 1 1,1-1 0,-1 1-1,0-1 1,1 1-1,-1 0 1,1-1 0,-1 1-1,0 0 1,1-1 0,-1 1-1,1 0 1,-1-1 0,1 1-1,-1 0 1,1 0 0,-1 0-1,1 0 1,-1-1 0,1 1-1,-1 0 1,1 0 0,-1 0-1,1 0 1,-1 0-1,1 0 1,-1 0 0,2 1-1,11-1 412,-10 0-6,-3 0-139,3 2 6,9 18-23,-10-16-233,0 0 0,1 0 0,-1 0 0,7 7-1,43 41 582,-51-51-595,0 0 0,1 1 0,-1-1 0,1 0-1,-1 0 1,1 0 0,0 0 0,-1 0 0,1-1-1,0 1 1,0 0 0,0-1 0,-1 1 0,4-1-1,-5 0-26,0 0 0,0 0 1,0 0-1,0 0 0,0 0 0,1 0 0,-1 0 0,0 0 0,0 1 0,0-1 0,0 0 0,0 0 0,0-1 0,0 1 0,0 0 0,0 0 0,1 0 0,-1 0 0,0 0 1,0 0-1,0 0 0,0 0 0,0 0 0,0 0 0,0 0 0,0 0 0,0 0 0,0 0 0,0 0 0,0 0 0,1 0 0,-1 0 0,0 0 0,0 0 0,0-1 0,0 1 1,0 0-1,0 0 0,0 0 0,0 0 0,0 0 0,0 0 0,0 0 0,0 0 0,0 0 0,0 0 0,0-1 0,0 1 0,0 0 0,0 0 0,0 0 0,0 0 0,0 0 1,0 0-1,0 0 0,0 0 0,0-1 1,0 1 1,0-1 0,0 1-1,0-1 1,0 1 0,0-1-1,0 1 1,0 0 0,0-1-1,0 1 1,0-1 0,0 1-1,0-1 1,1 1-1,-1 0 1,0-1 0,0 1-1,1 0 1,-1-1 0,0 1-1,0 0 1,1-1 0,-1 1-1,0 0 1,1-1 0,-1 1-1,0 0 1,1 0 0,-1 0-1,1-1 1,6-4 32,-1-9-20,21-35 101,-21 36-106,5 7-64,-7-1-151,0 2 5,9 4-188,-12 0 390,-1 1-1,1 0 1,-1 0 0,1 0-1,-1 0 1,1 0-1,-1 1 1,1-1-1,-1 0 1,1 0-1,-1 0 1,1 0-1,-1 1 1,1-1-1,-1 0 1,1 0 0,-1 1-1,1-1 1,-1 0-1,0 1 1,1-1-1,-1 0 1,0 1-1,1-1 1,-1 0-1,0 1 1,1-1-1,-1 1 1,0-1 0,0 1-1,1-1 1,-1 1-1,0-1 1,0 1-1,0-1 1,0 1-1,0-1 1,0 1-1,0-1 1,0 1-1,0 0 1,3 5 130,1-2-77,0 0-27,0-1 1,0 1-1,-1 0 1,5 7-1,14 38 334,-21-48-347,-1 0 0,1 0 1,0 0-1,-1 0 1,1 0-1,0 0 0,0 0 1,0 0-1,0-1 0,0 1 1,0 0-1,0 0 1,0-1-1,0 1 0,1-1 1,-1 1-1,0-1 0,0 0 1,2 1-1,28 0 347,-20-1-269,-11 0-90,1 1 1,-1-1-1,1 0 1,-1 0-1,1 0 1,-1 0-1,1 0 1,-1 0-1,1 0 1,-1 0 0,1-1-1,-1 1 1,1 0-1,-1 0 1,1 0-1,-1 0 1,1-1-1,-1 1 1,1 0-1,-1 0 1,1-1-1,-1 1 1,0 0 0,1-1-1,-1 1 1,0-1-1,1 1 1,-1 0-1,0-1 1,1 1-1,-1-2 1,5-4 52,9 0 18,-10 3-58,0 0 0,0-1 1,1 0-1,-2 0 0,1 0 0,0 0 1,-1-1-1,0 1 0,4-9 0,1 1 19,5-7-9,-7 5-70,5 9 70,-6-9 229,6 1-102,-11 12-155,1 1 0,-1 0-1,1-1 1,-1 1 0,0 0-1,0-1 1,1 1 0,-1 0-1,0-1 1,0 1 0,1-1-1,-1 1 1,0 0 0,0-1-1,0 1 1,0-1 0,1 1-1,-1-1 1,0 1 0,0 0-1,0-1 1,0 1-1,0-1 1,0 1 0,0-1-1,-1 0 1,3-4 27,11 0 155,8-8-737,5-2-1763,-7 13 517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2560,'0'0'832,"2"5"-517,1 0-257,-1-2 30,-1 0 1,0 0-1,1 0 1,-1 0-1,0 0 1,0 0-1,-1 0 1,1 1-1,-1-1 1,1 0-1,-1 5 1,0 199 3452,0-200-3351,-1 0 1,0 0-1,0 0 1,0 0-1,-4 10 1,0 0 271,3-5-195,-4 8 138,-19 13 411,4-3-293,-9-8-193,16-12-273,10-6-22,0 0-1,0-1 1,-1 0-1,1 0 1,-1 0-1,0 0 0,0-1 1,0 0-1,0 0 1,0 0-1,0-1 1,-1 1-1,1-1 0,0-1 1,-8 1-1,7-1-7,0 0-1,-1 0 0,-8-3 1,13 3-49,0-1 1,1 1 0,-1-1 0,0 0-1,1 1 1,-1-1 0,0 0 0,1 0-1,-1 0 1,1 0 0,-1 0 0,1 0-1,0-1 1,-3-2 0,3 2-105,0 0 0,0 0 1,1 0-1,-1 0 0,0 0 0,1 0 0,-1-4 1,-1-4-384,-12-23-605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4064,'0'0'1504,"0"0"-1184,0 0-64,0 0 64,0 0-224,16 0 192,-16 0-192,17 0-3328,15 0 1728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66 3904,'0'0'1253,"0"-3"-762,0 3-461,0-1 0,0 1-1,0-1 1,0 1 0,0-1 0,0 1 0,0-1 0,0 0-1,0 1 1,0-1 0,-1 1 0,1-1 0,0 1 0,0-1-1,0 1 1,-1 0 0,1-1 0,0 1 0,-1-1 0,1 1 0,0-1-1,-1 1 1,1 0 0,-1-1 0,1 1 0,0 0 0,-1-1-1,1 1 1,-1 0 0,1 0 0,-1 0 0,1-1 0,-1 1-1,1 0 1,-1 0 0,1 0 0,-1 0 0,0 0 0,1 0 0,-1 0-1,1 0 1,-1 0 0,1 0 0,-1 0 0,1 0 0,-1 1-1,-2 1 307,-8 9-154,11-10-178,-1-1 0,1 0 0,0 1 0,0-1 0,-1 0 0,1 1 0,0-1 0,-1 0 0,1 0 0,-1 1 0,1-1 0,0 0 0,-1 0 0,1 0 0,-1 0 0,1 1 0,0-1 0,-1 0 0,1 0 0,-1 0 0,1 0 0,-1 0 0,1 0 0,-1 0 0,0 0 0,1 0-3,0 0-1,0 0 1,0-1 0,-1 1-1,1 0 1,0 0-1,0 0 1,0 0 0,-1 0-1,1 1 1,0-1-1,0 0 1,0 0 0,-1 0-1,1 0 1,0 0-1,0 0 1,0 0 0,0 0-1,-1 0 1,1 0-1,0 0 1,0 1 0,0-1-1,0 0 1,0 0-1,-1 0 1,1 0 0,0 0-1,0 1 1,0-1 0,0 0-1,0 0 1,0 0-1,0 1 1,0-1 0,0 0-1,0 0 1,-5 14 58,4-10-34,-1 1 0,1-1 0,-1 0-1,0 1 1,-5 6 0,0-1 54,0 1 58,-11 20-1,5-5 107,2 0 1,-12 45-1,15-36-26,5-24-193,0-1 0,1 1 0,1 0 0,-1 12-1,2-19-30,0 0 0,1 0 0,-1 0-1,1 0 1,0 0 0,0 0-1,0-1 1,1 1 0,-1 0 0,5 6-1,-5-8 19,0 0 0,0 0 0,0 0 0,0 0 0,0-1-1,1 1 1,-1 0 0,1 0 0,-1-1 0,1 1 0,0-1 0,-1 0-1,1 1 1,0-1 0,3 1 0,0 0 27,1-1 1,-1 0-1,0 0 1,0 0-1,1-1 1,7 0-1,-7 0 3,40-2 153,-44 2-189,1-1 0,0 1 1,0-1-1,0 0 0,0 1 1,0-1-1,-1 0 0,1-1 1,0 1-1,-1 0 0,1-1 1,2-2-1,1-7 31,-4 6-19,16-25 58,-14 24-61,0 0 0,0 0 0,-1-1 1,0 0-1,5-13 0,-7 13-10,0-1-1,0 1 1,-1-1-1,-1-10 1,1 12-15,-1 0 0,1 0 0,1 0 0,-1 0 0,3-12 0,4 5-14,-6 12 39,0-1 0,-1 1 0,1-1 0,0 1 0,0-1 0,-1 1 0,1-1 0,-1 0 0,0 1 0,1-1 0,-1 0 0,0 1 0,0-4 0,0 5-8,0-1-1,0 1 1,0 0 0,0-1-1,0 1 1,0 0-1,0-1 1,0 1 0,0 0-1,0-1 1,0 1 0,0 0-1,0-1 1,0 1-1,1 0 1,-1-1 0,0 1-1,0 0 1,0 0 0,1-1-1,-1 1 1,0-1 0,6 4 64,-5-1-60,0-1 0,0 1-1,0-1 1,0 1-1,-1-1 1,1 1 0,-1-1-1,1 1 1,-1 0-1,1-1 1,-1 1 0,0 3-1,1-2-2,-1 0 0,1 1-1,0-1 1,-1 0-1,2 0 1,-1-1 0,0 1-1,0 0 1,1 0-1,0 0 1,2 3 0,-1-3-3,-1 1 1,0-1-1,0 0 1,0 1-1,1 6 1,0 2 13,-2-8-12,0 0 1,0 0-1,0 0 0,1 0 1,-1 0-1,1-1 0,0 1 0,3 5 1,4 11-36,-8-17 29,0 1 1,0-1-1,1 0 1,-1 0 0,1 0-1,-1 0 1,1 0-1,0 0 1,0 0 0,1-1-1,-1 1 1,5 3-1,18 8 91,-24-13-71,0-1 0,0 1 0,0-1 0,0 0 1,0 1-1,0-1 0,0 0 0,0 0 0,1 0 0,-1 0 0,0 0 0,0 0 0,0 0 1,0 0-1,0 0 0,0-1 0,1 1 0,-1 0 0,0-1 0,0 1 0,0-1 0,0 1 1,0-1-1,0 1 0,0-1 0,0 0 0,-1 0 0,1 1 0,1-3 0,4-1 70,1 1-25,-4 2-43,0-1 0,0 1 0,0 0 0,-1-1 0,1 0 0,0 0 0,-1 1 0,0-1 0,1-1 0,-1 1 0,0 0 0,0-1 0,0 1 0,2-4 0,0-3 22,-1 1 1,0 0-1,-1-1 1,0 0-1,0 0 0,0-9 1,2-8 49,7-12-35,-6-6-123,6 6 21,-5-6 107,0 19-40,-4 18-86,0 1 1,-1 0 0,0-1 0,0-7 0,0 11 49,-1 1 1,0 0 0,0 0 0,1 0 0,0-1 0,-1 1-1,1 0 1,0 0 0,0 0 0,0 0 0,0 0 0,0 0-1,1 0 1,-1 1 0,0-1 0,1 0 0,2-1 0,-3 2 15,0 0 0,0-1 0,1 1 1,-1 0-1,0-1 0,0 1 1,0-1-1,0 1 0,-1-1 1,1 1-1,0-1 0,-1 1 0,1-1 1,-1 0-1,1 1 0,-1-4 1,0 2-171,3 3-682,11 0 230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1984,'0'0'640,"0"0"-389,0 0 149,0 0 901,0-3-293,0-8 37,0 8-437,0 3-267,0 0-106,0 0 186,0 0-186,0 0-224,0 3-38,3 11 22,-1-12 5,-1 1 0,1 0 0,0-1 0,0 1 0,1-1 0,-1 0 0,0 0 0,1 0 0,3 3 0,27 13 0,-28-16 0,0-1 40,0 1 1,0-2 0,0 1 0,1 0-1,-1-1 1,0 0 0,1 0 0,5-2-1,-4 2 4,-6 0-21,1 0 0,-1 0 0,1 0 0,-1 0 0,1 0 0,-1 0 0,1 0 0,-1-1 0,0 1 0,1 0 0,-1-1 0,1 1 0,-1-1-1,0 0 1,1 1 0,-1-1 0,0 0 0,0 0 0,0 0 0,1 0 0,-1 0 0,0 0 0,0 0 0,0 0 0,1-2 0,-1-1 29,0 1 1,-1-1-1,1 1 1,0 0-1,-1-1 1,0 1 0,0-1-1,-1-5 1,1-4 195,0 12-252,0-1 1,0 0-1,-1 0 1,1 1 0,0-1-1,-1 0 1,0 1-1,1-1 1,-1 0 0,0 1-1,0-1 1,1 1-1,-3-2 1,-2-6-8,0-4 6,-2 9-30,2 0-60,3-10-37,2 14 9,0-1 50,0 1 0,-1-1 1,1 0-1,0 1 0,0-1 0,0 1 0,0-1 1,0 0-1,0 1 0,0-1 0,0 0 0,0 1 1,0-1-1,0 0 0,0 1 0,1-1 1,-1 1-1,0-1 0,0 0 0,1 1 0,-1-1 1,0 1-1,1-1 0,-1 1 0,1-1 0,13-13-1041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3712,'-14'-14'1221,"12"12"-757,4 2-144,27 0 1759,-15 1-1896,-1 0 0,1-1-1,-1-1 1,16-3-1,-12-1-95,-10 3-47,0 0 1,-1 0 0,1 1-1,0 0 1,11 0 0,-6 1 48,1-2-1,22-4 1,-21 3 85,0 1 1,26-1-1,6 3-142,-43 0-1349,-3 0 325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4224,'-13'14'1365,"10"-8"-826,3-5-489,0 1 1,-1-1 0,1 1-1,0-1 1,-1 0 0,1 1-1,-1-1 1,1 1-1,-1-1 1,0 0 0,-1 3-1,1-2 16,-1 0 0,1 0-1,0 0 1,0 0 0,1 0-1,-1 0 1,0 0 0,1 0-1,-1 0 1,1 0 0,0 0-1,-1 4 1,2 6 152,-1-2-75,0 0 0,0 0-1,-3 13 1,0-10-9,-1 4 88,1 1 0,-1 30 0,4 86 472,0-126-669,0-5-1,-1 0 0,1 0 1,0-1-1,0 1 0,0 0 0,1 0 0,-1 0 1,1 0-1,0-1 0,0 1 0,0 0 1,0-1-1,0 1 0,0 0 0,1-1 0,-1 1 1,1-1-1,2 4 0,-1-4 26,-1 1-1,1 0 1,-1 1-1,0-1 1,2 4-1,-3-5-46,-1 0 0,1 0 0,0 0 0,1-1 0,-1 1 0,0 0 0,1-1 0,-1 1 0,0-1 0,1 1 0,2 1 0,-2-2-105,1 0 1,-1-1-1,1 1 1,-1 0-1,1-1 1,-1 0-1,1 1 1,-1-1 0,1 0-1,-1 0 1,1-1-1,-1 1 1,1 0-1,3-2 1,52-12-3222,7-2 934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5408,'0'0'1728,"0"0"-1046,0 0-250,0 0 251,0 0-166,5 0 246,44 0 117,-16 0-699,-3 1 73,52-5-1,-65 1-207,62-11 175,-47 4 56,-2 4 27,-13 0 110,-14 4-301,0 1 0,1 0 0,-1 0 1,0 0-1,0 0 0,1 1 1,-1 0-1,0-1 0,6 1 1,-1 1 430,-19-2-3104,11 1 1024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33 1888,'-11'-2'618,"14"-4"-242,3-2-229,-4-6 632,-2 11-155,0 3 128,0 3-283,0 33 555,-1-31-933,0 1 0,0-1 0,-1 1 0,0-1 0,0 0 0,0 0 0,0 0 0,-6 8 0,-3 8 125,4-6-11,-1-1 0,0 0 0,-1-1 0,-1 1-1,0-2 1,-23 24 0,3-6 71,-68 65 659,78-80-712,-25 15 1,8-7 257,35-21-467,-1 0-1,0 0 1,0 0-1,0-1 1,0 1-1,0-1 1,0 0-1,-1 0 1,1 0-1,0 0 1,-1-1-1,-5 1 1,8-1-17,0 0 0,0-1-1,1 1 1,-1 0 0,0-1 0,0 1 0,0 0-1,1-1 1,-1 1 0,0-1 0,1 1 0,-1-1-1,0 1 1,1-1 0,-1 0 0,0 1 0,1-1 0,-1 0-1,1 1 1,0-1 0,-1 0 0,1 0 0,-1 1-1,1-1 1,0 0 0,0 0 0,-1 0 0,1 0-1,0 1 1,0-1 0,0 0 0,0-2 0,-1-6-48,1-1-1,1-13 1,0 5-31,-2 12 62,2 0 0,-1 0 1,0 0-1,1 0 0,0 0 1,1 0-1,-1 0 0,1 0 1,0 1-1,1-1 0,-1 1 1,6-8-1,2-8-60,-3 6 39,-6 10 24,1 1 0,0-1 1,0 1-1,0 0 0,1 0 1,-1 0-1,1 0 0,0 0 0,6-6 1,-1 1-75,-5 5 57,0 1-1,-1-1 1,2 1-1,-1 0 1,0 0-1,0 1 1,1-1 0,0 0-1,-1 1 1,6-2-1,-2 2 5,0 1-1,-1 0 0,1 0 0,0 1 0,0 0 0,7 1 1,10 0 171,-22-1-126,-1 0 1,0 0 0,0 0-1,0 1 1,1-1 0,-1 0-1,0 1 1,0-1 0,0 1 0,0-1-1,0 1 1,0 0 0,0-1-1,0 1 1,0 0 0,0 0-1,0 0 1,0 0 0,1 1-1,13 25 287,-1-1-85,-1-10-84,-8-10-83,0 0-1,0 1 1,-1-1 0,0 1 0,7 14 0,23 50 116,-22-47-103,10 23 161,2-12-16,-15-13 40,-8-18-187,0 0 0,1 0 0,-1 0-1,1 0 1,4 6 0,11 15 233,-7-18-109,-10-7-164,1 1 0,-1-1 0,1 0 0,-1 0-1,0 1 1,1-1 0,-1 0 0,1 1 0,-1-1 0,0 1 0,0-1 0,1 0-1,-1 1 1,0-1 0,1 1 0,-1-1 0,0 1 0,0-1 0,0 1-1,0-1 1,0 1 0,1-1 0,-1 1 0,0-1 0,0 1 0,0-1 0,0 1-1,0-1 1,0 1 0,-1-1 0,1 2 0,0-2-36,0 1 0,1-1 0,-1 1 0,0-1 0,0 1 0,0-1 0,0 1 0,0-1 0,0 1 0,0-1 0,0 1 0,0-1 0,-1 1 1,1 0-1,0-1 0,0 1 0,0-1 0,-1 1 0,1-1 0,0 0 0,0 1 0,-1-1 0,1 1 0,0-1 0,-1 1 0,1-1 0,-1 0 0,1 1 0,-1-1 0,1 0 0,0 0 0,-1 1 0,1-1 0,-1 0 0,1 0 1,-1 1-1,1-1 0,-1 0 0,0 0 0,1 0 0,-1 0 0,1 0 0,-1 0 0,1 0 0,-2 0 0,2 0-5,0 0 0,0 0 0,0 0 1,0 0-1,0 0 0,0 0 0,0 0 0,0 0 0,0 0 1,0 0-1,-1 0 0,1 0 0,0 0 0,0 0 0,0 0 1,0 0-1,0 0 0,0 0 0,0 0 0,0 0 0,0 0 1,0 0-1,-1 0 0,1 0 0,0 0 0,0 0 0,0 0 1,0 0-1,0 0 0,0-1 0,0 1 0,0 0 0,0 0 1,0 0-1,0 0 0,0 0 0,0 0 0,0 0 0,0 0 1,0 0-1,0 0 0,0 0 0,-1-1 0,1 1 0,0 0 1,0 0-1,0 0 0,0 0 0,0 0 0,0 0 0,1 0 1,-1 0-1,0 0 0,0 0 0,0-1 0,0 1 0,0-13-2630,0-4 794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3552,'-13'0'1064,"23"0"955,26 0 487,109 0 182,-135 0-2568,0-1 0,0 0 0,16-5 1,5 0 22,16 3 327,67 3-1,-48 1 523,-66-1-1039,1 0 0,0 0 0,-1 0 1,1 0-1,-1 0 0,1 0 0,-1 0 1,1 0-1,-1 0 0,1 0 1,-1 0-1,1 0 0,-1 0 0,1 0 1,-1 0-1,1-1 0,-1 1 1,1 0-1,-1 0 0,1-1 0,-1 1 1,1 0-1,-1-1 0,1 1 0,-1 0 1,0-1-1,1 1 0,-1-1 1,0 1-1,1 0 0,-1-1 0,0 1 1,0-1-1,1 1 0,-1-1 1,0 1-1,0-1 0,0 1 0,0-1 1,0 1-1,0-1 0,1 0 0,-1 1 1,0-1-1,-1 0 0,1-2-1371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3328,'0'0'1061,"0"0"-634,0 0-107,0 3 346,0 62 2300,0-58-2793,0-1 0,-1 0 0,0 0 0,-1-1 0,1 1 0,-1 0 0,0 0 0,-5 9 0,3-5 15,0 0 0,1 0 0,0 0 0,0 1 0,-1 13 0,2-9 24,-8 26 0,5-24-39,-4 32 0,4-19-87,-1-4-43,4-21-37,1 0-1,-1 0 0,1 1 0,0-1 1,1 1-1,-1-1 0,1 1 1,0 0-1,0-1 0,1 1 0,1 6 1,1-6 64,0 0 1,0 0 0,1 0 0,-1 0 0,1-1 0,6 7 0,-9-12-55,-1 1 0,1-1 0,0 1 0,0-1 0,-1 1 0,1-1 0,0 1 0,0-1 0,0 0 0,-1 0 0,1 1 0,0-1 0,0 0 0,0 0 0,0 0 0,0 0 0,-1 0 0,3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5312,'-2'0'136,"0"0"1,1 0-1,-1 1 0,0-1 1,1 0-1,-1 1 0,0-1 1,1 1-1,-1 0 0,0 0 1,1-1-1,-1 1 0,1 0 1,-1 0-1,1 0 1,0 1-1,-1-1 0,1 0 1,-2 2-1,3-3-138,-13 17 306,12-16-292,1 1 0,-1-1-1,1 1 1,-1-1 0,1 1-1,0-1 1,0 1 0,0-1 0,0 2-1,0-3-11,-1 23-72,0-14 97,1 0 0,2 14 0,-2-21-146,0 1-1,1-1 1,0 1 0,-1-1-1,1 1 1,0-1 0,1 1-1,-1-1 1,0 0 0,1 0-1,-1 0 1,1 1 0,1 1-1,1 0-163,-1 1 0,1 0 0,-1 0-1,-1 0 1,1 1 0,-1-1-1,2 7 1,1 1 125,-4-12 141,-1 0 0,1 0 1,-1 0-1,1 1 0,-1-1 0,1 0 0,0 0 1,0 0-1,-1 0 0,1 0 0,0 0 1,0-1-1,0 1 0,0 0 0,1 1 0,2 0 5,-2 0 94,-2-2 48,0 0 171,0 0-91,0 0-107,0 0-79,3 0-86,14 0-363,-4 0 171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2976,'0'0'971,"0"0"-603,0 0-38,0 0 433,0 0-182,0 3 96,0-3-660,0 1 0,0-1 0,0 1 0,0-1 0,0 1 0,0-1 0,0 0 0,0 1 0,0-1 0,0 1 0,0-1 0,0 1 0,1-1 0,-1 0 0,0 1 0,0-1 0,0 0 0,1 1-1,-1-1 1,0 1 0,1-1 0,-1 0 0,0 0 0,1 1 0,-1-1 0,0 0 0,1 0 0,-1 1 0,0-1 0,1 0 0,7 5 204,-6-1-140,4 3 35,18-1 114,-8-1-132,-13-3-75,1-1-1,-1 1 1,1-1 0,0-1 0,0 1 0,-1 0 0,1-1 0,6 0 0,7-1 29,0 0 1,19-6 0,-10 3-9,-10 2-19,17-4 9,19-16-18,8 11 64,-47 5 6,0 0-1,0 0 1,-1-1-1,1-1 1,-1 0-1,12-12 1,-7 7 35,10-6 140,-16 2 331,-3 10-425,-6 6-140,-1 0 1,1-1-1,-1 1 0,1 0 1,-1-1-1,0 0 0,1 1 1,-1-1-1,0 0 0,0 1 1,0-1-1,-1 0 0,1 0 1,0 0-1,-1 0 0,1 0 1,-1 0-1,0 0 0,1 0 1,-1 0-1,0-4 0,0 2 0,0-1-1,0 0 1,-1 0-1,0 0 1,1 1-1,-4-9 1,3 11-26,0 0 0,0 0 0,0 0 0,0 0 0,-1 1 0,1-1 0,-1 0 0,1 1 0,-1-1 1,0 1-1,1-1 0,-1 1 0,0 0 0,0-1 0,-3 0 0,-9-9 113,12 9-98,1 0 0,-1 0-1,0 1 1,0-1 0,0 1 0,0-1-1,0 1 1,-5-2 0,6 2-9,-1 1 0,0-1 0,0 1-1,0 0 1,0 0 0,0 0 0,0 0 0,0 0 0,0 0-1,0 1 1,0-1 0,0 1 0,0-1 0,0 1 0,1 0-1,-1-1 1,0 1 0,0 0 0,1 0 0,-3 2 0,-6 2-18,-15 6-92,12-6 26,0 0-1,-16 10 0,2 5 24,0 2 0,-43 44 0,69-65 56,-9 8 82,0 0-1,2 1 0,-1 0 0,1 0 0,0 1 1,1 0-1,0 0 0,1 1 0,-6 15 0,-4 17-24,14-40-61,0-1-1,1 1 1,0 0-1,0 0 1,0 0 0,0 0-1,1 0 1,-1 0-1,1 0 1,0 0 0,0 0-1,1 0 1,-1 0-1,1 0 1,0 0 0,0 0-1,0 0 1,0-1-1,3 5 1,-2-3 17,0 0 0,1 0 0,0 0 0,0-1 0,0 1 0,1-1 0,0 0 1,-1 0-1,2 0 0,-1-1 0,0 1 0,1-1 0,-1 0 0,9 4 0,-13-7-12,10 6 47,0-1 0,0-1-1,0 1 1,0-2 0,1 0-1,12 3 1,-6-2 13,20 3 148,-1-2 1,1-2-1,60-2 0,-77-1-80,-8-1-436,0 0 0,-1-1-1,1 0 1,-1-1 0,0-1 0,13-5 0,-2 1-1026,-14 6 814,-7 2 344,1-1 0,-1 1 0,1 0 0,-1-1 0,0 1 0,0-1 0,1 1 0,-1-1 0,0 0 0,0 1 0,0-1 1,1 0-1,-1 0 0,0 0 0,0 0 0,0 0 0,-1 0 0,1 0 0,0 0 0,1-2 0,-2 2 1,1-1 1,-1 1-1,1-1 0,-1 1 1,0 0-1,0-1 0,0 1 0,0-1 1,0-1-1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2560,'-30'0'2747,"30"0"-2740,0 0 1,0 0-1,0 0 1,0 0-1,0 0 1,0 0 0,-1 0-1,1 0 1,0 0-1,0 0 1,0 0-1,0 0 1,0 0 0,0 0-1,0 0 1,0 0-1,0 0 1,-1 0 0,1 0-1,0 0 1,0 0-1,0 0 1,0 0-1,0 0 1,0 0 0,0 0-1,0 1 1,0-1-1,0 0 1,0 0-1,0 0 1,-1 0 0,1 0-1,0 0 1,0 0-1,0 0 1,0 0 0,0 0-1,0 0 1,0 0-1,0 1 1,0-1-1,0 0 1,0 0 0,0 0-1,0 0 1,0 0-1,0 0 1,0 0-1,0 0 1,0 0 0,0 1-1,0-1 1,0 0-1,0 0 1,0 0-1,0 4 97,0-1-45,0 0 0,0 0 0,0 0 0,1-1 0,-1 1 0,1 0 0,0 3 0,3 2-17,-4-6 59,2 1 0,-1 0-1,0 0 1,0 0 0,1-1-1,0 1 1,-1-1 0,1 1-1,0-1 1,0 0 0,0 0-1,1 0 1,-1 0 0,4 2-1,29 2 818,28 5-284,16-6-10,9 6-229,158-7 190,-156-5-381,90-8 169,-19 2-63,-11 7-86,-139 0-251,-1 0 1,1 1-1,-1 1 0,0 0 1,20 6-1,-13-5-1205,-15-3 315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8:1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6464,'16'0'2400,"-16"0"-1856,131 16-160,-65-16 64,-1 0-320,33 16 160,1-16-160,-1 0 64,0 0-96,17 0 288,-17 0-192,-16 0 32,-16 0-128,-33 0-1120,-1 17 576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2816,'0'-14'917,"-1"14"-911,1 0 1,0 0-1,0 0 0,0 0 0,0 0 0,0 0 0,0 0 1,0-1-1,0 1 0,0 0 0,0 0 0,0 0 0,0 0 1,0 0-1,0 0 0,0 0 0,0 0 0,0 0 1,0 0-1,0-1 0,0 1 0,1 0 0,-1 0 0,0 0 1,0 0-1,0 0 0,0 0 0,0 0 0,0 0 0,0 0 1,0 0-1,0 0 0,0 0 0,0 0 0,0-1 1,0 1-1,0 0 0,1 0 0,-1 0 0,0 0 0,0 0 1,0 0-1,0 0 0,0 0 0,0 0 0,0 0 0,0 0 1,0 0-1,1 0 0,-1 0 0,0 0 0,0 0 1,0 0-1,0 0 0,0 0 0,0 0 0,2 1-4,0-1 0,-1 0 0,1 1 0,0-1 1,-1 1-1,1-1 0,0 1 0,-1 0 0,3 2 0,10 3-71,-8-5 58,0 0 0,1 0 0,-1 0 0,0-1 0,10-1 0,3 1 8,-5-1 0,0 0 0,16-4 0,13-2 55,35 4 135,7 1 111,-42-2-7,133-6 778,-113 10-758,172-3 476,417-24 29,-403 24-634,43 1 4,0-9-68,298 17 58,-180 1 69,-79-7-64,24 3 54,-30 8-32,-9-6 127,-29 6-74,-19-5 38,-7 9-69,54 0-18,-195-12-79,-60 3-59,44 1 432,-36-7-1647,-51 0 298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2720,'0'0'891,"0"0"-545,0 0-116,3 0 170,1 0-292,-2 0-47,1 0 0,-1 0-1,0 0 1,1 0 0,-1 0 0,1 1 0,-1-1 0,5 2 0,1 3 64,-6-4-96,-1 0 0,1 0 0,0 0 0,-1 0 0,1 0 0,0-1 0,0 1 0,0 0 0,-1-1 0,1 0 0,0 1 0,0-1 0,0 0 0,0 0 0,0 0-1,0 0 1,0 0 0,0-1 0,-1 1 0,1 0 0,4-2 0,-1 0-5,2 0 0,0-1-1,0 1 1,1 1-1,-1-1 1,14 0-1,80 2 463,-96 0-332,-10 0-26,-20 0 54,-32 0-102,55 0-95,0 1 0,0-1 1,-1 0-1,1 1 1,0-1-1,-1 1 0,1 0 1,0 0-1,0 0 0,0 0 1,0 0-1,0 0 0,0 0 1,0 1-1,0-1 1,1 1-1,-1 0 0,1-1 1,-1 1-1,1 0 0,-1 0 1,1 0-1,-1 2 0,-2 3-37,1 0-1,0 0 1,0 1-1,1-1 1,-2 12-1,-2 27-150,4-32 163,-2 12-28,-3 46 0,6-50 79,-7 42-1,5-43 28,-2 39-1,5 85 86,1-138-80,-1 1 0,-1-1 0,1 1 0,-1-1 0,0 1 0,-1-1 0,0 1 0,0-1 0,-1 0 0,0 0 0,0 0 0,0-1 0,-1 1 0,-7 9 0,-14 14 176,14-8-80,10-20-126,0 0-4,0 0 1,0-1 0,0 1-1,-1 0 1,1 0 0,-1-1-1,1 1 1,-1-1-1,0 1 1,1-1 0,-1 1-1,0-1 1,0 0 0,0 0-1,0 0 1,0 0 0,0-1-1,0 1 1,0 0 0,-1-1-1,1 1 1,-2-1-1,-59 0 397,65 0-358,1 0-1,-1 1 1,1-1 0,-1 0 0,0 1 0,1 0 0,-1 0 0,0-1-1,0 1 1,1 1 0,-1-1 0,0 0 0,0 0 0,3 3 0,-2-1 30,1-1 1,-1 1-1,1-1 1,0 0-1,6 2 1,4 0 63,-10-3-101,0 0 0,0 0 0,0 1 0,0-1 0,0 1-1,0 0 1,4 3 0,-6-3-26,0-1 11,1 1 0,-1 0 0,1-1 0,0 1 0,0-1 0,0 0 0,0 0 0,0 0 0,0 0 0,0-1 0,0 1 1,0-1-1,0 1 0,4-1 0,-3 0-2,0 0 1,0 1-1,0 0 1,0-1-1,0 2 1,0-1-1,0 0 1,0 1-1,6 3 1,-8-4-178,0 0 1,1-1-1,-1 1 1,0-1-1,0 0 0,1 1 1,-1-1-1,0 0 1,4-1-1,1 1-982,9 0-481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2560,'0'0'832,"-2"0"-517,0 0-269,1 0 0,0 0 0,0 0 0,0 0 0,-1 0 0,1 1 1,0-1-1,0 1 0,0-1 0,0 0 0,0 1 0,0 0 0,0-1 1,0 1-1,0 0 0,0-1 0,0 1 0,0 0 0,0 0 0,1 0 1,-1 0-1,-1 1 0,7 4 519,-8 1-192,2-5-320,0-1 0,0 1 0,0 0 0,1 0-1,-1 0 1,0 0 0,1 0 0,-1 0 0,1 0 0,0 0 0,0 3 0,0 3 56,2 0 0,-1 1 0,1-1 0,4 12 0,2 6 135,-7-20-198,1 0 0,1 0 0,-1 0 0,1 0 0,0 0 0,0-1 0,1 0-1,0 1 1,0-1 0,0 0 0,0-1 0,1 1 0,0-1 0,0 0 0,0 0-1,0 0 1,7 2 0,-5-2 0,0-1-1,0 0 0,0 0 1,0-1-1,1 0 1,-1 0-1,1-1 0,-1 0 1,1 0-1,0-1 1,-1 0-1,1 0 0,13-3 1,-13 1 13,0 0 0,0 0 1,0-1-1,-1 0 0,1-1 1,-1 0-1,10-6 0,-15 9-46,0-1-1,0 1 0,0-1 0,0 1 1,0-1-1,-1 0 0,1 0 0,0 1 0,2-5 1,-4 5-7,0 0 1,0 0 0,1 1-1,-1-1 1,0 0-1,0 0 1,0 0 0,0 0-1,0 0 1,0 0 0,0 1-1,0-1 1,-1 0 0,1 0-1,0 0 1,0 0-1,-1 1 1,1-1 0,0 0-1,-1 0 1,1 0 0,-1 1-1,1-1 1,-1 0 0,0 1-1,1-1 1,-1 0-1,0 0 1,-16-10 132,-1-11 3,14 16-124,-1 0-1,1 0 0,-1 1 1,-8-7-1,-6-1-71,13 9 4,0 1-1,1-2 1,-8-6-1,-1-2-221,11 10 107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2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17 3328,'0'-16'3029,"-3"16"-2592,2 0-402,-2 0-8,1 0 1,0 0-1,-1 0 1,1 0 0,0 0-1,-1 1 1,1-1-1,0 1 1,0-1-1,-1 1 1,1 0 0,0 0-1,0 0 1,0 0-1,0 0 1,0 1-1,0-1 1,1 1 0,-1-1-1,-3 4 1,-24 25 85,1 2 0,2 0 1,-36 57-1,27-23 9,-31 81-1,20-40 265,38-91-328,-4 11 62,-12 33 1,16-29 18,-4 41-1,10-65-122,-2 22 90,-1 33 0,5-49-40,0 0-1,1 0 0,1-1 0,0 1 0,5 15 0,0-9 70,0 1 1,1-1-1,1 0 1,23 35-1,-28-48-306,1 0 0,0 0 1,0 0-1,1 0 0,0-1 0,-1 0 0,2 0 0,-1-1 0,1 0 0,-1 0 0,1 0 0,0-1 0,0 0 0,1 0 0,-1-1 0,1 0 0,-1 0 0,11 1 0,-5-2-1671,22 1-1,-34-2 1774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2240,'14'-27'720,"-14"26"-701,1 1 0,-1-1 1,0 1-1,1-1 0,-1 0 1,1 0-1,-1 1 0,0-1 0,0 0 1,0 1-1,1-1 0,-1 0 1,0 0-1,0 1 0,0-1 0,0 0 1,0 0-1,0 1 0,0-1 1,0 0-1,-1-1 0,0 0 101,1-1 520,0 3-176,0 0 0,1 3-385,-1 0 1,1 0-1,-1 0 1,0 0-1,0 0 1,0 0-1,-1 0 1,1 0-1,-1 0 1,-1 5-1,-9 45 438,-3 62 0,6-42-223,3-38-224,1-15-33,-1 39 0,5-41-34,-1-5 5,1 0 1,4 24 0,-4-34 2,0 0 0,1-1 0,0 1 0,-1 0 0,1-1 0,0 1 0,1-1 1,-1 1-1,0-1 0,0 0 0,1 0 0,0 1 0,-1-1 0,1 0 0,0 0 1,0-1-1,0 1 0,0 0 0,4 2 0,0-1 104,-3-1-44,0 0 0,0-1 0,0 1-1,1-1 1,-1 1 0,0-1 0,1 0 0,-1-1-1,1 1 1,-1 0 0,1-1 0,-1 0 0,1 0-1,-1 0 1,7-1 0,-3-1-58,0 0-1,1-1 1,-1 0 0,0-1 0,0 1-1,-1-1 1,1-1 0,-1 1-1,0-1 1,0 0 0,9-10 0,-4 2-16,-1-1 0,0 0 0,-1-1 0,9-19 1,-15 28 16,0 0 1,-1 0-1,0-1 1,0 1-1,0-1 1,-1 1 0,0-1-1,-1 0 1,1 1-1,-2-12 1,1 9-666,0 17 335,0 32 408,0-35-66,0-1-7,0 0 0,0-1 0,1 1 1,-1 0-1,1-1 0,-1 1 0,1 0 1,0-1-1,0 1 0,1-1 1,-1 0-1,1 1 0,0-1 0,3 5 1,4 6 74,-4-7-59,-1 0 0,1 0 0,-1-1 1,2 0-1,-1 0 0,1 0 0,0 0 0,12 8 0,-15-13-26,2 3 54,0 0 0,0-1-1,0 0 1,1 0 0,0 0 0,0-1 0,-1 0 0,1 0-1,0 0 1,1-1 0,10 2 0,-10-3 15,-4 0-53,-1 1 1,1-1-1,0 0 1,0 0-1,0 0 1,0 0-1,-1 0 1,1-1-1,0 1 1,0-1 0,3-1-1,-1-12 226,8-6-71,-11 18-162,0 0 1,0-1 0,-1 1 0,1-1-1,-1 1 1,0-1 0,1 0 0,-1 1-1,-1-1 1,1 0 0,0 0 0,-1 0-1,1 0 1,-1 0 0,0-5 0,0-6 26,-2 0 1,-4-22 0,3 23-37,1-1 1,-1-21-1,3-115-478,0 147 450,0 0 0,0 0 0,0 0 1,1 0-1,-1 0 0,1 0 0,0 0 0,0 0 1,0 0-1,2-3 0,0 1-36,1 0 1,0 0-1,0 0 0,6-5 1,2-3-76,12-11-17,-22 23 147,-1-1 0,1 1 1,0 0-1,0 0 1,0 0-1,-1 0 0,1 0 1,0 1-1,0-1 0,0 1 1,0-1-1,0 1 0,3-1 1,-1 1 22,-1 0 0,0-1 0,1 1 0,-1-1 0,0 0 0,0 0 0,1 0 0,2-2 0,10-2 42,-4 3 24,-1 1 0,1 0-1,17 2 1,-13-1-2,68 0 244,-67 0-288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2656,'0'0'837,"0"2"-501,0-1-312,0 0 0,0-1 0,0 1 0,0-1 0,0 1-1,0 0 1,0-1 0,1 1 0,-1-1 0,0 1 0,0-1 0,1 1 0,-1-1-1,0 1 1,1-1 0,-1 1 0,0-1 0,1 1 0,-1-1 0,1 1 0,-1-1-1,1 0 1,0 1 0,0 0 18,0-1-1,-1 1 1,1-1-1,-1 1 1,1-1-1,-1 1 1,1-1-1,-1 1 1,1-1-1,-1 1 1,1 0-1,-1-1 1,0 1-1,1 0 1,-1 0-1,0-1 1,1 1-1,-1 0 1,0 0-1,0-1 1,0 1-1,0 0 1,0 0-1,0 0 1,0 7 337,1-1 0,0 1 0,0-1 0,4 12 1,-3-11-254,0-1 0,0 2 1,-1-1-1,1 12 1,-2 18-3,1-13 35,-1 0 1,-4 32-1,-1-32-31,2-9-64,0 1 0,0 23 0,2-12 0,0-12 88,2 25 0,-1-38-107,0 1-1,1-1 0,-1 0 0,1 0 0,0 0 1,0 1-1,0-1 0,0 0 0,1 0 0,-1-1 0,1 1 1,0 0-1,3 4 0,-2-4-110,0 0 0,1 0 0,-1 0 0,1 0 0,0-1 0,0 1 0,0-1 1,0 0-1,0 0 0,8 2 0,-7-3-76,1-1 0,0 1 0,9-1-1,-15 0 136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3136,'-16'-16'1184,"16"16"-928,16 16-64,1 0 672,-1-16-512,0 17 416,1-1-448,16-16 128,-1 0-288,-15 0 288,15 0-256,1 0 32,-16 0-128,-1 0 448,0 0-320,-16 0-1856,0-16 896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3712,'-16'0'1408,"16"0"-1120,-17 0-64,1 16 1440,16 1-960,-16 32 480,-1 0-672,1 17-96,0-1-256,-1 1 32,17-1-96,-16 1 96,16-17-128,0 0 192,-17 0-160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3072,'-16'0'1120,"16"0"-864,0 17-64,-17-17 1152,17 16-768,0 17 192,0-17-448,0 33 128,0-16-224,0 16 64,0-16-160,-16 16 224,16-16-224,-16-17 96,16 17-128,0-16-2944,0-1 1536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34 2240,'0'-14'720,"0"12"-448,0 2-27,0 0 278,-2 0-155,-1 0-314,1 0 0,0-1 0,0 1 1,0 0-1,-1 0 0,1-1 0,0 1 0,0-1 1,0 0-1,0 0 0,0 0 0,-3-2 1,3 2-40,0 0 1,0 0-1,0 0 1,0 0-1,-1 1 1,1-1-1,0 0 1,0 1-1,-1-1 1,1 1-1,0 0 1,-4 0 0,-15 0 53,14-1-45,-1 1 0,1 0 1,-1 0-1,0 1 0,1 0 0,-1 1 1,1-1-1,-1 1 0,1 1 0,-12 5 0,11-5 26,-73 41 610,67-36-480,1 1 0,0 0 0,-19 19 0,-4 15 508,30-36-592,0 1 1,1-1 0,-1 1-1,1 0 1,1 0-1,0 1 1,0-1-1,-5 17 1,5-8-21,0 1 0,1 0-1,0 0 1,1 20 0,2-34-46,1 1 1,-1-1-1,1 0 1,0 1-1,0-1 1,0 0-1,1 0 1,0 0-1,-1 0 1,1 0-1,1 0 1,-1-1-1,1 1 1,-1-1-1,1 1 1,0-1-1,0 0 1,0 0-1,1 0 1,3 2-1,0 0 38,0-1 0,0 0 0,1 0 1,-1-1-1,1 0 0,0 0 0,0 0 0,15 2 0,8-2 75,0-2 0,38-1 0,-19-2-55,-43 3-51,1-1 0,0-1-1,-1 1 1,1-1-1,0-1 1,-1 0 0,0 0-1,1 0 1,-1-1 0,0 0-1,0 0 1,0 0-1,0-1 1,7-6 0,-11 7-17,1 0 0,-1 0 0,0-1 0,0 1 0,0-1 0,-1 0 0,1 1 0,-1-1 0,4-8 0,-2 2 32,-1 0 1,4-20-1,-6 24-26,-1 0 0,0 0 0,0 0 0,0 0 0,-1 0 0,0 0 1,0 0-1,-1 1 0,0-1 0,0 0 0,-5-9 0,-5-20-136,10 0 26,2 29 92,-1 1-1,1-1 1,-2-10-1,-4-1 0,5 14-101,0 0 1,0 0-1,0 0 0,0 0 1,1 0-1,-1 0 0,1 0 1,-1 0-1,1-1 1,0 1-1,0 0 0,2-6 1,-1 7 20,-1 0 1,1 0-1,0 1 1,1-1-1,-1 0 1,0 1 0,0-1-1,1 0 1,1-1-1,-3 3 62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17 3328,'-14'-14'1061,"11"12"-634,3 4-166,-10 31 1120,10-29-1307,0-1 0,1 1 0,-1-1 0,1 1 0,2 3 0,-2-3 16,0 0 0,0 0 0,0 0-1,0 0 1,0 1 0,-1-1 0,0 0-1,0 0 1,0 0 0,-1 1 0,1-1-1,-2 6 1,-26 132 886,26-120-868,-4 24 67,-6-3 11,-20 46 0,16-46-126,-60 138 191,54-133-166,-9 10-25,-1 4-72,10-2 17,-2-8 134,17-19-55,5-16-40,-2 8 41,0-7 38,-1 31-1,7-15 322,-1-33-486,-1 1 1,1 0-1,-1-1 0,1 1 0,0-1 0,0 0 0,0 1 0,0-1 0,0 0 0,0 1 1,1 0-1,-2-2 24,0 1 1,0-1 0,1 0 0,-1 0 0,0 0-1,0 0 1,0 0 0,0 0 0,0 0 0,0 0-1,0 1 1,0-1 0,0 0 0,0 0-1,1 0 1,-1 0 0,0 0 0,0 0 0,0 0-1,0 0 1,0 0 0,0 0 0,0 0-1,1 0 1,-1 0 0,0 0 0,0 0 0,0 0-1,0 0 1,0 0 0,0 0 0,1 0 0,-1 0-1,0 0 1,0 0 0,0 0 0,0 0-1,0 0 1,0 0 0,0 0 0,1 0 0,-1 0-1,0 0 1,0 0 0,0 0 0,0 0 0,0-1-1,0 1 1,0 0 0,0 0 0,0 0-1,1 0 1,-1 0 0,0 0 0,0 0 0,0-1-1,16-12-2814,14-4 822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3552,'0'-17'1312,"0"17"-992,0 17-128,0-17 832,16 0-608,-32 0 608,16 16-576,0 0 384,0 1-480,0-1 128,0 17-320,-16-17-64,16 17-64,0-16 160,-17-1-96,17-16 192,0 16-192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3968,'32'82'1472,"-32"-82"-1120,33 82-128,-17-33 1152,1-16-800,16 49 256,-17 0-480,-16 16 192,16 0-288,-32-16 288,-17-16-320,0-1 384,-32 1-352,-1-1-416,1-15 96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3648,'0'0'1344,"16"0"-1024,1 17-128,-1-17 1120,-16 32-768,0-15 0,0 16-352,-16-1 224,-17 17-224,0 1-32,0-18-96,1 1-128,-17 0 32,-1-33-1792,18 0 960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77 2560,'0'-1'79,"0"-1"1,0 0-1,0 0 1,1 1-1,-1-1 0,0 1 1,1-1-1,0 0 1,-1 1-1,1-1 0,0 1 1,0-1-1,0 1 1,0-1-1,0 1 0,0 0 1,2-3-1,0 2 583,-3-1-118,0-24 1333,0 24-1525,0 0 26,0-5-221,0 11-61,0 27 227,0 109 845,-1-114-869,-6 41-1,1-23-9,1 36 41,0-39-223,-4 65 53,10-74-77,-1-15-20,0 1 0,-3 22 0,-2-13 9,2-11 102,0 0-1,0 28 0,3-41-142,0-1-1,0 1 1,-1 0 0,1-1-1,-1 1 1,1 0 0,-1-1 0,1 1-1,-1 0 1,0-1 0,0 1-1,1-1 1,-3 2 0,-2 6 120,5-8-131,-1 0 0,1 1-1,-1-1 1,1 1 0,0-1 0,0 1-1,0-1 1,-1 1 0,2 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3904,'-11'2'1172,"14"4"-531,-3-5-604,1 0 0,0-1 0,-1 1 0,1 0 0,-1 0 0,1-1 0,-1 1 0,1 0-1,-1 0 1,1 0 0,-1-1 0,0 1 0,1 0 0,-1 0 0,0 0 0,0 0 0,0 0 0,0 0 0,0 0 0,0 0 0,0 0 0,0-1 0,0 1 0,0 0 0,0 0 0,-1 0 0,1 1 0,-3 5 166,0 1 1,0 0 0,1-1-1,1 1 1,-1 0-1,1 0 1,0 8-1,1 0 14,0 0-1,5 30 0,-2-31-187,-2-8-15,1 0 0,-1 0 0,0 8 0,-6 34 103,2-30-29,0 28 1,2-24 7,0 1 0,-2-1 0,-8 36 0,4-29 51,-1 32 1,6-43-76,0 0 0,-1 0 0,-1 0 0,-1-1 0,-1 0 1,-9 23-1,5-21-515,-1-2 0,-1 1 1,-1-2-1,-18 21 0,12-19-831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3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4576,'0'-17'1664,"0"17"-1280,17 0-96,-1 0 896,-16 0-704,33 0 224,-17-16-416,33 16 160,-16-16-224,0 16 128,0-17-192,-1 17-128,-15 0-64,-1 0-32,1 0 0,-17-16-2112,0 16 1152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2304,'0'0'752,"0"0"-453,0 0-49,0 0 273,0 0-80,0 0 213,0 0-262,0 0-154,0 0-16,2 0 320,2 0-373,-1 0-96,0 0 1,0 0-1,0 0 0,0 0 1,0-1-1,-1 1 0,4-2 0,2-3-15,-1 0-1,-1 0 0,1-1 0,-1 0 1,8-10-1,4-3 87,-5 5 16,-9 9-93,1 0 0,-1 0 0,1 1 0,0-1 0,8-4 0,1 4 101,-9-2 20,-5 6-180,0 1 0,0-1 0,0 1 0,1 0 0,-1-1 0,0 1 0,0 0 0,1-1 1,-1 1-1,0 0 0,1-1 0,-1 1 0,0 0 0,1-1 0,-1 1 0,1 0 0,-1 0 0,0 0 0,1-1 0,-1 1 0,1 0 0,-1 0 0,0 0 0,1 0 0,-1 0 0,1 0 1,-1 0-1,1 0 0,-1 0 0,1 0 0,5 3 390,21 24 240,-26-25-597,1-1 0,-1 1 0,1-1-1,-1 1 1,1-1 0,0 1 0,0-1 0,-1 0 0,1 0 0,0 0 0,0 0 0,0 0 0,0-1 0,0 1 0,0 0 0,1-1 0,-1 0 0,0 1 0,0-1 0,0 0 0,0 0 0,1 0 0,1-1-1,3 1 53,2 1 28,-6-1-86,0 1 0,0-1-1,0 0 1,0 0 0,0 0 0,0-1 0,0 1 0,0-1-1,0 1 1,4-3 0,1-2 98,-6 4-113,-1 0 0,1 0 1,-1 1-1,1-1 1,-1 0-1,1 0 0,0 1 1,-1-1-1,1 1 0,0-1 1,-1 1-1,1 0 1,2 0-1,-2 0-11,-1 0 1,1-1-1,0 1 1,0 0-1,-1-1 1,1 1-1,0-1 1,-1 1-1,1-1 1,0 0-1,-1 0 1,1 1-1,-1-1 1,1 0-1,-1-1 1,0 1-1,2-2 0,1-1-57,-1-1-1,0 1 0,6-11 0,5-6-1972,-12 18 750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3712,'-33'16'1408,"33"-16"-1120,0 49-64,0-32 1024,0 15-736,0 1 416,16 0-544,1 0-64,16 16-192,-1-16 256,1-1-192,16 1-96,-16-16-64,0 15-1664,-17-15 896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3392,'0'0'1088,"3"-3"-651,1-1-348,0 0 119,-1 0 0,1 0 1,0 1-1,7-5 1,22-8 969,-31 15-1130,0 0-1,0 1 1,0-1-1,0 1 1,0-1-1,0 1 1,0 0-1,0 0 1,0 0-1,3 0 1,5 1 75,83-1 85,-90 0-194,1 0 0,-1 0 1,0 1-1,1-1 0,-1 1 1,0 0-1,1 0 1,-1 0-1,5 3 0,3 0-8,36 13-123,-46-17 120,0 1 0,0-1-1,0 1 1,0-1 0,1 1 0,-1 0 0,0-1 0,0 1 0,0 0 0,0 0 0,0 0 0,-1 0 0,1 0-1,0 0 1,0 1 0,2 1 20,-3-2-15,1-1 0,-1 1 0,0-1 0,1 1 0,-1-1 0,0 1 0,1-1-1,-1 1 1,0 0 0,0-1 0,0 1 0,1-1 0,-1 1 0,0 0 0,0-1 0,0 1 0,0 0 0,0-1 0,0 1 0,0 0-1,0-1 1,-1 1 0,1-1 0,0 1 0,-1 0 0,1 0 10,-1 22 202,-7-13-272,4-5 28,3-2 57,0-1-1,0 1 1,1 0 0,-1 0-1,1 0 1,0 0 0,-1 0-1,2 0 1,-1 0-1,1 4 1,-1 3 125,0-7-127,1-1-1,-1 1 1,1-1-1,0 1 1,0-1-1,0 1 1,0-1-1,0 0 1,1 1-1,-1-1 1,0 0-1,1 0 1,0 0-1,0 0 1,-1 0-1,1-1 0,0 1 1,0 0-1,1-1 1,3 3-1,-5-4-6,1 1-1,-1-1 0,1 1 0,-1-1 0,1 1 0,-1-1 1,1 0-1,-1 0 0,1 0 0,0 0 0,-1 0 0,1 0 1,-1 0-1,1-1 0,-1 1 0,1-1 0,-1 1 1,1-1-1,-1 1 0,1-1 0,-1 0 0,0 1 0,2-3 1,12-3 230,15 0-73,0-5-245,-27 10 50,1 0-1,-1 0 0,1-1 1,-1 1-1,1-1 0,-1 0 1,0 0-1,0 0 0,4-4 1,5-4-32,-9 9 49,-1 0 0,0-1 0,1 1-1,-1-1 1,0 0 0,1 1-1,-1-1 1,0 0 0,0 0 0,-1-1-1,1 1 1,0 0 0,-1-1-1,2-3 1,-2 6-1,0-4-8,1 1 1,0 0-1,0 0 0,0 1 0,1-1 1,-1 0-1,1 1 0,-1 0 1,5-4-1,-1 1-28,11-11-158,-14 13-32,-3 3 123,0 0 224,0 3 10,0 10 48,1-7-143,-1 0 0,0 0 0,0 0 1,0 0-1,-1 0 0,-2 10 0,-6 15-49,1 1 0,-3 33 0,-3 65 42,12-115 3,-3 67 62,-6-13 53,7-32-89,3-20 2,-1-1-1,0 0 1,-2 0-1,1 0 1,-2 0-1,-12 30 1,9-34 42,0 0 1,0 0-1,-1-1 1,-15 14-1,-12 18 249,30-36-299,5-5-38,0 0-1,-1 0 1,1 0 0,-1 0 0,1-1 0,-1 1 0,0 0 0,0-1 0,-3 3 0,2-3 11,-1 0 1,0 0-1,1 0 1,-1 0-1,-5 0 1,-5 1 47,3 0-32,8-1-23,1 0 1,-1 0-1,0-1 0,0 1 1,0-1-1,0 0 1,0 0-1,0 0 1,0 0-1,0 0 1,0-1-1,0 1 0,0-1 1,0 0-1,0 0 1,0 0-1,-4-3 1,-8-3 48,10 6-79,1-1 1,-1 0-1,1-1 1,-1 1 0,1-1-1,0 0 1,0 0-1,-6-6 1,9 7-1,0 0 1,0 0 0,0 0-1,1 0 1,-1 0 0,0-1-1,1-2 1,-2-5-44,-4-7-83,5 14 103,0-1 0,0 1 0,0 0 0,0-1 0,0 1 0,1-1 0,-1 1 0,1-1-1,0 1 1,0-1 0,1 1 0,0-5 0,4-6-662,0 0-1,2 1 0,0-1 1,0 1-1,1 1 1,15-20-1,10-3-1469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3136,'0'0'1029,"0"-3"-629,0-8-64,0 9 427,3-1-198,27-38 934,-17 33-1222,-7-6-160,-3 10-95,0-1-1,1 1 0,-1 0 1,7-5-1,-6 5 0,2 1 27,-5 3-38,1 0 0,0-1 0,0 1 0,0-1 0,0 1 0,-1-1 0,1 0 0,0 0 0,-1 0 0,1 0 0,-1 0 0,1 0 0,-1 0 0,3-2 0,-4 3-7,0-1 0,0 1 0,0 0 0,0 0 0,0 0 0,0 0 0,0 0 0,0 0 0,0 0 0,0 0 0,1-1 0,-1 1 0,0 0 0,0 0 0,0 0 0,0 0 0,0 0 0,0 0 0,0 0 0,1 0 0,-1 0 0,0 0 0,0 0 0,0 0 0,0 0 0,0 0 0,0 0 0,0 0 0,1 0 0,-1 0 0,0 0 0,0 0 0,0 0 0,0 0 0,0 0 0,0 0 0,1 0 0,-1 0 0,0 0 0,0 0-1,0 0 1,0 0 0,0 0 0,0 0 0,0 0 0,1 0 0,-1 1 0,0-1 0,0 0 0,0 0 0,0 0 0,0 0 0,0 0 0,0 0 0,0 0 0,0 1 0,17 9 182,-15-9-157,1 0 0,-1 0 0,0 0-1,0 0 1,0 1 0,1-1-1,-1 1 1,-1-1 0,1 1-1,0 0 1,2 3 0,-3-3-4,1 1-1,-1-1 1,1 0 0,-1 1 0,1-1-1,0 0 1,0 0 0,3 2 0,7 9 60,-1 15 119,11-7-75,-15-2-49,-6-16-64,-1-1 0,1 0 0,0 0 1,0 1-1,0-1 0,0 0 0,0 0 0,1 0 1,-1 0-1,0 0 0,3 2 0,1 0 133,1 1 1,0-1-1,0 0 0,0-1 0,8 4 0,-8-4-61,-6-3-81,0 0 0,1 1 0,-1-1 1,0 0-1,1 0 0,-1 1 0,0-1 0,1 0 0,-1 0 0,0 0 0,1 0 0,-1 0 0,0 1 0,1-1 0,-1 0 0,1 0 0,-1 0 0,0 0 0,1 0 0,-1 0 0,1 0 0,-1 0 0,0 0 0,1-1 0,-1 1 1,1 0-1,-1 0 0,0 0 0,1 0 0,-1 0 0,0-1 0,1 1 0,-1 0 0,0 0 0,0-1 0,1 1 0,-1 0 0,0-1 0,1 1 0,-1 0 0,0 0 0,0-1 0,0 1 0,1 0 0,-1-1 0,0 1 0,0-1 1,0 1-1,7-10 177,15-3 9,-21 12-167,0 0-1,1 1 1,-1-1-1,0 0 1,1 1-1,-1-1 1,0 0-1,0 0 1,0 0-1,0 0 1,0 0 0,0 0-1,1-2 1,2-3 21,-1 3-22,0 0 0,-1 0 0,0 0 0,0-1 1,3-4-1,-4 4-36,1 1 0,0-1 1,1 1-1,-1 0 0,4-5 0,8-8-68,-9 2-5,6 9 0,-6-2-5,-5 6 86,0 1 0,1-1 0,-1 1 0,0 0 0,0-1 0,1 1 0,-1 0 0,0-1 0,0 1 0,1 0 0,-1-1 0,0 1 0,1 0 0,-1 0 0,1-1 0,-1 1 0,0 0 0,1 0 0,-1 0 0,1-1 0,-1 1 0,0 0 0,1 0 0,-1 0 0,1 0 0,-1 0 0,1 0 0,-1 0 0,0 0 0,2 0 0,0 0-81,-2 0 74,0-1 0,0 1-1,0-1 1,0 1 0,0-1 0,0 0-1,0 1 1,0-1 0,0 1 0,0-1-1,0 1 1,0-1 0,0 1 0,0-1-1,0 1 1,0-1 0,1 1 0,-1-1 0,0 1-1,0-1 1,1 1 0,-1-1 0,0 1-1,1 0 1,-1-1 0,0 1 0,1-1-1,-1 1 1,1 0 0,-1 0 0,1-1-1,-1 1 1,0 0 0,1 0 0,-1-1 0,1 1-1,-1 0 1,1 0 0,0 0 0,-1 0-1,1 0 1,-1 0 0,1 0 0,-1 0-1,1 0 1,0 0 0,2 0-1520,-3 0 417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3232,'-2'0'219,"-22"2"1138,24-2-1339,0 0 1,0 0-1,-1 0 0,1 0 0,0 0 1,0 0-1,-1 0 0,1 0 0,0 0 1,-1 0-1,1 0 0,0 0 0,0 0 1,-1 0-1,1 1 0,0-1 0,0 0 1,-1 0-1,1 0 0,0 0 0,0 0 1,-1 1-1,1-1 0,0 0 0,0 0 1,0 1-1,0-1 0,-1 0 0,1 0 1,0 0-1,0 1 0,0-1 0,0 0 1,0 1-1,0-1 0,0 0 0,0 0 1,0 1-1,0-1 0,-1 0 0,1 0 1,1 1-1,-1-1 0,0 0 0,0 1 1,0-1-1,0 0 0,0 0 0,0 1 1,0-1-1,0 0 0,0 0 0,0 1 1,1-1-1,-1 0 0,0 0 0,0 1 1,0-1-1,1 0 0,-1 0 0,0 0 1,0 1-1,0-1 0,1 0 0,13 6 681,18 21 602,-24-24-1145,0 1-1,0-1 0,0-1 1,0 0-1,0 0 0,14 1 0,50-2 34,-31-2 311,-32 1-388,-1 0 0,16-3 0,1-8 123,5 6-91,-26 4-121,5-1 47,-1-1 0,0 1 1,12-7-1,-3-1 42,-12 7-88,-5 3-21,1 0-1,0-1 1,-1 1-1,1 0 0,0-1 1,-1 1-1,1 0 1,-1-1-1,1 1 0,0-1 1,-1 1-1,1-1 1,-1 1-1,0-1 0,1 0 1,-1 1-1,1-1 1,-1 1-1,0-1 1,1 0-1,-1 0 0,3-5 1,-1 3 23,0-1 0,-1 0 0,1 0 1,-1 1-1,1-1 0,-1 0 0,0 0 0,-1-1 0,1-6 0,-1 9-12,0 0-1,0 1 0,0-1 0,0 0 0,0 0 0,-1 1 1,1-1-1,-1 0 0,1 1 0,-1-1 0,0 1 1,0-1-1,0 0 0,-1-1 0,-3-6 24,1 1-22,3 5-32,0 1 0,0 0 0,0-1 0,-1 1-1,1 0 1,-3-4 0,3 6 10,1-1 0,-1 1 0,1-1 0,-1 1-1,1 0 1,-1-1 0,0 1 0,1 0 0,-1 0-1,0-1 1,1 1 0,-1 0 0,0 0 0,1 0 0,-1 0-1,0 0 1,0 0 0,1 0 0,-1 0 0,0 0 0,1 0-1,-1 0 1,0 0 0,0 0 0,1 1 0,-1-1 0,1 0-1,-1 0 1,-1 1 0,-14 10-265,9-7 257,1-1-1,0 1 1,-1 0 0,-4 5 0,-1 0 43,1 0 63,0 0-1,1 0 1,0 1 0,-14 19-1,17-20-64,0 0-1,0 1 1,1 0-1,0 0 1,1 0-1,0 1 1,1 0 0,-5 18-1,0 1-4,6-23-6,2 1 1,-1-1-1,1 1 1,0-1-1,0 1 1,1 0-1,0-1 0,1 1 1,0-1-1,1 10 1,0-12 2,-1 0 0,1 0 0,0 0 1,0 0-1,0 0 0,0 0 0,1-1 1,0 1-1,0-1 0,0 1 0,1-1 1,-1 0-1,1-1 0,0 1 0,0 0 1,8 4-1,-1-2 22,-1-1 1,1 0 0,0-1-1,0 0 1,1-1-1,-1 0 1,1-1-1,-1 0 1,15 0-1,10-2-114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4576,'-33'-33'1664,"33"33"-1280,0-16-96,0 16 960,0 0-736,0 0 352,16 0-512,1-17 160,15 17-288,1 0 0,0 0-128,0 0 224,16 0-192,0 0-1792,0 0 896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50 2816,'0'-41'917,"0"33"-565,0 8 27,0 0 687,0 0-282,0 3-48,0-1-678,0 1 0,0-1 0,-1 1-1,1 0 1,-1-1 0,1 1-1,-1-1 1,0 1 0,0-1-1,0 1 1,0-1 0,-1 0 0,1 1-1,-1-1 1,-2 3 0,-15 24 277,-19 52 97,-4 7-139,33-73-222,-2 0 0,-15 18 0,-4 5 122,5 8 9,-2-10 97,19-25-224,7-9-47,-1 0-1,1 0 1,-1 0-1,1 0 1,-1 0-1,0 0 0,0-1 1,0 1-1,0-1 1,0 1-1,0-1 1,-4 2-1,4-2-17,2 0-4,-1-1 1,0 1-1,0-1 1,0 1-1,0-1 1,0 1-1,1-1 1,-1 0-1,0 1 1,0-1-1,0 0 1,0 0-1,0 1 0,0-1 1,0 0-1,0 0 1,0 0-1,0 0 1,0-1-1,0 1 1,0 0-1,0 0 1,0-1-1,0 1 1,0 0-1,0-1 1,0 1-1,0-1 1,0 1-1,-1-2 1,1 1-5,-1 0 0,1 0-1,0 0 1,-1 0 0,1 0-1,0 0 1,0 0-1,0-1 1,0 1 0,0 0-1,0-1 1,0 1-1,1-1 1,-1 1-1,0-1 1,1 1 0,-1-1-1,1 1 1,-1-1-1,1 0 1,0 1-1,0-1 1,0 0 0,0 1-1,0-4 1,1-7-18,1 0 1,5-19-1,-2 7-25,1-25-33,-6 46 63,3-15-132,0 0 0,1 0 0,1 1 0,10-24 0,-2 14-150,-13 26 286,1 1 0,-1 0 0,0-1 0,0 1 0,0 0 0,0-1 0,1 1 0,-1 0 0,0 0 1,0-1-1,1 1 0,-1 0 0,0 0 0,1-1 0,-1 1 0,0 0 0,1 0 0,-1 0 0,0-1 0,1 1 0,-1 0 0,0 0 0,1 0 0,-1 0 0,0 0 0,1 0 0,-1 0 0,1 0 0,-1 0 0,0 0 1,1 0-1,-1 0 0,0 0 0,1 0 0,-1 0 0,0 0 0,1 0 0,-1 1 0,0-1 0,1 0 0,-1 0 0,0 0 0,1 1 0,-1-1 0,0 0 0,1 0 0,-1 1 0,0-1 0,0 0 0,1 1 0,-1-1 1,0 0-1,0 0 0,0 1 0,1 0 0,4 26 439,6 9-27,-6-6-92,-2-13-104,8 31 0,-1-15-114,18 46 385,-24-70-362,0-1 0,0 1 1,1-1-1,1 0 0,-1 0 0,11 10 0,-2-1-235,-11-10-378,-3-7 435,0 1 0,0 0 1,0-1-1,1 1 0,-1-1 0,0 0 0,0 1 1,1-1-1,-1 1 0,0-1 0,1 1 0,-1-1 0,0 0 1,1 1-1,-1-1 0,1 0 0,-1 1 0,1-1 1,-1 0-1,0 1 0,1-1 0,-1 0 0,1 0 0,-1 0 1,1 0-1,0 1 0,-1-1 0,1 0 0,-1 0 1,1 0-1,-1 0 0,1 0 0,-1 0 0,1 0 0,-1 0 1,1-1-1,0 1 0,0 0-350,1 0 1,-1 0-1,1 0 1,-1 0-1,1 1 1,-1-1-1,1 0 0,-1 1 1,2 0-1,14 13-2459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5056,'0'17'1888,"0"-17"-1472,0 0-128,0 16 1536,16-16-1056,1 17 192,15-1-576,1-16-320,16 16-64,-16-16 288,0 0-192,0 0-64,-17 0-64,0 0-1792,1 0 960,-17-16-3488,0 16 2432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3488,'-6'6'536,"1"-2"-175,1 1-1,-1 0 1,-5 7 0,7-5-67,0-1 0,1 1 1,-1 0-1,1 0 0,0 0 1,1 0-1,0 0 1,0 0-1,0 11 0,1-8-14,-1 0-1,0 0 1,-5 19-1,1-4 113,-1 24 109,3-32-315,-2 16 183,10-1-112,-2-15-152,-1-5 40,-1 24 0,-2-31-94,1 1 1,0 0-1,0 0 1,1 0-1,0 0 0,0 0 1,0 0-1,1 0 1,0-1-1,0 1 1,5 10-1,26 33 882,-31-46-952,0-1 0,1 1 0,-1-1 1,1 1-1,-1-1 0,1 0 0,0 0 0,0 0 0,0-1 0,0 1 0,6 1 0,-4-1-678,0 0 0,0-1-1,1 0 1,-1 0 0,10 1 0,4-2-1767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99 132 2496,'0'-13'784,"0"13"-778,0 0-1,0-1 1,0 1-1,0 0 1,0 0 0,0 0-1,0 0 1,0 0-1,0 0 1,0 0 0,0 0-1,0 0 1,0 0-1,0-1 1,0 1 0,0 0-1,0 0 1,0 0 0,0 0-1,0 0 1,0 0-1,0 0 1,0 0 0,0 0-1,0 0 1,0-1-1,1 1 1,-1 0 0,0 0-1,0 0 1,0 0 0,0 0-1,0 0 1,0 0-1,0 0 1,0 0 0,0 0-1,0 0 1,0 0-1,0 0 1,1 0 0,-1 0-1,0 0 1,0 0 0,0 0-1,0 0 1,0 0-1,0 0 1,0 0 0,0 0-1,0 0 1,1 0-1,-1 0 1,0 0 0,0 0-1,0 0 1,1 0 7,-1 0 0,1 0-1,-1 0 1,1 0 0,-1 0 0,1 0 0,-1 0 0,1-1-1,-1 1 1,1 0 0,-1 0 0,1 0 0,-1-1 0,1 1 0,-1 0-1,1 0 1,-1-1 0,1 1 0,-1-1 0,0 1 0,1 0-1,-1-1 1,0 1 0,1-1 0,-1 0 0,1 0 32,-1 1 1,1-1 0,-1 0-1,1 1 1,0-1 0,-1 0-1,1 1 1,-1-1-1,1 1 1,0-1 0,0 1-1,-1-1 1,1 1-1,0 0 1,0-1 0,0 1-1,-1 0 1,1 0 0,0 0-1,0-1 1,0 1-1,0 0 1,-1 0 0,1 0-1,2 1 1,-3-1-32,1 0 1,-1 0 0,1 0-1,-1 0 1,1 0-1,-1 0 1,1 0 0,-1-1-1,1 1 1,-1 0-1,0 0 1,1 0 0,-1 0-1,1-1 1,-1 1-1,1 0 1,-1 0 0,0-1-1,1 1 1,-1 0-1,1-1 1,-1 1 0,0 0-1,0-1 1,1 1-1,-1 0 1,0-1 0,0 1-1,1-2 1,1-18 1091,-3 12-522,2 7-521,-1-1 40,0-1 0,0 1 0,0 0 0,0 0 0,0-1 0,-1 1 0,1 0 0,0 0 0,-2-4 0,-5 1 75,6 5-170,1-1 0,-1 1 1,1 0-1,0 0 1,-1 0-1,1-1 0,0 1 1,-1 0-1,1-1 0,0 1 1,-1 0-1,1 0 1,0-1-1,0 1 0,-1-1 1,1 1-1,0 0 0,0-1 1,0 1-1,-1-1 1,1 1-1,0 0 0,0-1 1,0 1-1,0-1 1,0 1-1,0-1 0,0 1 1,0-1-1,0 0 0,-3-4 99,2 4-103,0 0 0,0-1-1,0 1 1,-1 0 0,1 1 0,-1-1-1,1 0 1,0 0 0,-1 0-1,1 1 1,-3-1 0,-30-2 319,30 3-295,3 0-23,0 0 1,0 0-1,0 0 1,0 0-1,0 0 0,0 0 1,0 0-1,0 0 1,1 0-1,-1 0 1,0 1-1,0-1 1,0 0-1,0 1 0,0-1 1,1 1-1,-1-1 1,0 1-1,0-1 1,1 1-1,-1-1 1,0 1-1,1 0 0,-1-1 1,1 1-1,-1 0 1,0 0-1,1-1 1,0 1-1,-1 0 1,1 0-1,0 0 0,-1 0 1,1 0-1,0-1 1,0 1-1,-1 1 1,-1 5 82,-2-1-1,1 0 1,-7 9 0,6-9-20,0 0-1,0 0 1,1 0 0,0 0-1,-3 10 1,5-10-30,0 1 0,0 0 0,1 0-1,0-1 1,0 1 0,1 0 0,0 0 0,0-1 0,1 1 0,2 8 0,1 1 46,-2-2 81,-1-5-113,0-1 1,0 1 0,1-1 0,0 1 0,1-1 0,-1 0 0,2-1-1,6 11 1,-7-12-39,-3-4-4,0 0 0,0 0 1,1-1-1,-1 1 0,0 0 1,1-1-1,-1 1 0,1-1 1,0 1-1,-1-1 0,1 0 1,0 0-1,0 0 0,0 0 1,0 0-1,0 0 0,0 0 1,0-1-1,0 1 0,0-1 1,0 1-1,0-1 0,4 0 1,50-3 378,-50 3-360,0-1 0,0 0 1,0-1-1,-1 0 1,1 0-1,0 0 0,6-4 1,49-39 4,-23 16 6,-17 18 67,-20 11-98,2-2 20,-1 0-1,1 1 1,-1-1-1,0 0 1,0 0-1,0 0 1,0 0-1,0-1 1,0 1-1,-1-1 1,1 1 0,-1-1-1,0 1 1,0-1-1,0 0 1,0 1-1,1-6 1,9-17-72,-10 25 29,-1-1 1,1 0 0,-1 1-1,0-1 1,1 0-1,-1 1 1,0-1-1,1 0 1,-1 1-1,0-1 1,0 0-1,0 0 1,0 1-1,1-1 1,-1 0 0,0 0-1,0 1 1,-1-1-1,1-1 1,-1-7-379,0 2-207,5 14 254,6-1 334,-9-6 14,0 0-1,0 1 0,0-1 1,0 0-1,0 1 1,0-1-1,0 1 0,-1 0 1,1-1-1,0 1 1,0 0-1,0-1 1,-1 1-1,1 0 0,-1 0 1,1-1-1,0 1 1,-1 0-1,1 0 0,-1 0 1,1 1-1,2 12-12,-3-12 8,1 1 0,-1-1 0,1 0 1,0 1-1,0-1 0,0 0 0,0 1 1,0-1-1,0 0 0,1 0 0,-1 0 0,0 0 1,1 0-1,3 3 0,6 5 50,-5-5-6,0 1-1,0 0 1,-1 0-1,7 10 1,-8-11 5,0 1 1,1-1-1,-1 1 0,1-2 1,0 1-1,0 0 0,10 5 1,1 4 136,-15-12-166,1 0-1,0-1 0,0 1 0,-1 0 1,1-1-1,0 0 0,1 1 0,-1-1 1,3 1-1,19 1 95,-23-3-112,-1 0-1,0 0 1,0 0 0,0 0 0,0 0-1,1 0 1,-1 0 0,0 0-1,0 0 1,0 0 0,0 0 0,1 0-1,-1 0 1,0 0 0,0 0-1,0 0 1,1 0 0,-1 0 0,0 0-1,0 0 1,0 0 0,0 0 0,0 0-1,1 0 1,-1 0 0,0 0-1,0-1 1,0 1 0,0 0 0,0 0-1,1 0 1,-1 0 0,0 0-1,0 0 1,0-1 0,0 1 0,0 0-1,0 0 1,0 0 0,0 0-1,0-1 1,0 1 0,0 0 0,0 0-1,0 0 1,0 0 0,0-1 0,0 1-1,0 0 1,0 0 0,0 0-1,0 0 1,0-1 0,0 1 0,0 0-1,0 0 1,0-3-50,0 0 1,0 1-1,0-1 1,1 0-1,-1 1 1,2-4-1,2 1-88,0-1-54,-8-7-84,3 10 201,-1-1 0,1 1 0,0 0 1,1 0-1,-1-1 0,1 1 0,-1-5 0,0 3-12,1 0 1,-1 0-1,0 0 1,-1 1-1,1-1 0,-1 0 1,0 1-1,0-1 0,-4-6 1,-6-14-275,8 14 67,-1 0-1,-9-17 0,4 10 273,9 15 27,1 1 1,-1 0 0,1-1 0,-1 1-1,1-1 1,0 1 0,0-1 0,0-3 0,0 2 6,0 3-11,0 1 0,0 0 0,0 0 0,1 0 0,-1 0 0,0 0 0,0 0 0,0 0 0,0 0 0,0 0 0,0 0 0,0-1 0,0 1 0,0 0 0,0 0 0,0 0 0,0 0 0,-1 0 0,1 0 0,0 0 0,0 0 0,0 0 0,0 0 0,0-1 0,0 1 0,0 0 1,0 0-1,0 0 0,0 0 0,0 0 0,0 0 0,0 0 0,0 0 0,0 0 0,0 0 0,-1 0 0,1 0 0,0 0 0,0 0 0,0 0 0,0 0 0,0 0 0,0 0 0,0 0 0,0 0 0,0 0 0,0 0 0,-1 0 0,1 0 0,0 0 0,0 0 0,0 0 0,0 0 0,0 0 0,0 0 0,0 0 0,-2 0 16,0-1 1,0 1-1,0-1 0,1 1 0,-1-1 0,0 1 0,0-1 0,1 0 0,-1 0 0,1 0 0,-1 0 0,1 0 0,-1 0 0,-2-3 0,2 1-27,-1 3 52,-8 0-4,8 0-38,3 0-112,134 0 570,-129 0-496,0 1-1,0-1 1,-1 1-1,1 0 1,0 0-1,-1 0 1,1 1-1,0-1 0,-1 1 1,0 0-1,1 0 1,-1 1-1,0 0 1,0-1-1,0 1 1,-1 0-1,1 1 1,-1-1-1,1 1 0,-1 0 1,4 5-1,-1 1 170,-1-5 2,-2 1 0,1-1 0,0 1-1,4 11 1,-3 14 550,-2-19-508,7 30 819,-9-38-911,-1 0 1,0 0-1,0 0 0,0 0 1,0 0-1,0 0 1,-1 0-1,-1 5 1,-5 5 137,6-13-188,1 1 0,-1-1 0,0 1 0,0-1 0,1 1 0,-1-1 0,1 1 0,-1-1 0,1 1 0,0 0 0,0-1 0,-1 3 0,2-4-25,-1 1 1,0-1-1,0 1 0,0-1 0,0 1 0,0-1 0,0 1 1,0 0-1,0-1 0,0 1 0,0-1 0,0 1 0,0-1 1,-1 1-1,1-1 0,0 1 0,0-1 0,-1 1 0,1-1 1,0 1-1,0-1 0,-1 1 0,1-1 0,-1 1 0,1-1 1,0 0-1,-1 1 0,1-1 0,-1 1 0,1-1 0,-1 0 0,1 0 1,-1 1-1,1-1 0,-1 0 0,1 0 0,-1 0 0,1 0 1,-1 1-1,1-1 0,-1 0 0,0 0 0,1 0 0,-1 0 1,1 0-1,-1 0 0,1-1 0,-2 1 0,-14 0 110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17 3232,'-16'-16'1184,"16"16"-896,-16 32-96,-1 1 1088,1 0-736,-17 16 480,0 17-576,17-1 288,-17 17-416,0 0-32,17 0-160,0 0 64,-1-17-128,34 1 128,-17-17-128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3808,'-14'0'1227,"12"0"-742,2 2-192,0 4-48,0 6 128,0 1 1,-3 16-1,-1-20-274,0 4 53,9 14-9,1 6-14,-6-26-101,1-1 0,0 0 0,1 0 0,-1 0-1,1 0 1,0 0 0,1 0 0,-1-1 0,1 1 0,0-1 0,8 10-1,-10-13-9,2 2 58,0 0 0,0 0 0,0 0-1,7 6 1,-9-9-53,1 0 0,-1 0 0,1 0 1,0 0-1,-1 0 0,1-1 0,0 1 0,0 0 0,-1-1 0,1 1 0,0-1 0,0 0 0,0 1 0,2-1 0,-4 0-26,1 0 0,0 0-1,0 0 1,0 0-1,-1 0 1,1 0 0,0 0-1,0 0 1,0 0 0,-1-1-1,1 1 1,0 0-1,0 0 1,0-1 0,-1 1-1,1 0 1,0-1 0,-1 1-1,1-1 1,0 1-1,-1-1 1,1 0 0,-1 1-1,1-1 1,-1 1-1,1-1 1,-1 0 0,1 1-1,-1-1 1,0 0 0,1 0-1,-1 1 1,1-3-1,0 1-92,0 0 0,0-1 0,0 1-1,0 0 1,1 0 0,-1 0-1,4-4 1,-4 5-1,1-1-1,-1 1 1,0-1 0,0 1-1,0-1 1,0 0 0,0 1 0,-1-1-1,1 0 1,0 0 0,-1 0-1,1-2 1,1-27-824,-2 26 878,0 3 160,1 2-67,0 0 0,0 0 1,0 0-1,0 0 0,0 1 0,0-1 0,0 0 0,0 1 0,0-1 0,-1 1 0,1-1 1,0 1-1,0-1 0,0 1 0,0 0 0,-1-1 0,1 1 0,0 0 0,-1 0 0,1-1 1,-1 1-1,1 0 0,0 0 0,-1 0 0,0 0 0,1 1 0,10 14 298,-5-11-211,0-1-1,0 0 1,0 0-1,0 0 1,8 2-1,-8-3-32,-3-2-48,0 0 0,0 0 0,1 0 0,-1-1 1,0 0-1,1 1 0,-1-1 0,0-1 0,5 1 0,4-1 71,-11 1-117,1 0 1,-1 0-1,0 0 0,1 0 0,-1 0 0,0-1 1,1 1-1,-1 0 0,0-1 0,0 1 1,1-1-1,-1 1 0,0-1 0,0 0 1,0 1-1,0-1 0,0 0 0,0 0 1,0 0-1,0 0 0,0 0 0,0 0 1,0 0-1,1-2 0,3-11 214,-1 12-155,3-4 33,-6 3-76,0 1 1,-1-1 0,1 1-1,-1-1 1,0 0 0,0-3-1,0 6-26,0 0 4,0-1-1,0 1 0,0 0 0,0-1 1,0 1-1,0 0 0,0-1 1,0 1-1,0 0 0,0-1 0,0 1 1,0 0-1,0-1 0,0 1 1,0 0-1,-1-1 0,1 1 0,0 0 1,0 0-1,0-1 0,0 1 1,-1 0-1,1 0 0,0-1 0,-1 1 1,0-2-16,-1 0 1,1-1 0,-1 1 0,1 0-1,0-1 1,0 1 0,0-1-1,0 1 1,0-1 0,0 1 0,1-1-1,0 0 1,-1-3 0,1-43-273,1 24 182,-1 23 83,0 1 0,1-1 1,-1 1-1,1-1 1,0 1-1,0 0 0,-1-1 1,1 1-1,0 0 0,0-1 1,0 1-1,0 0 1,0 0-1,1 0 0,-1 0 1,0 0-1,1 0 0,-1 0 1,0 1-1,1-1 1,-1 0-1,1 1 0,2-2 1,1 0-31,-2 1 13,0 0-1,0 0 1,0 1 0,0-1 0,0 1-1,0-1 1,0 1 0,0 0 0,6 1-1,7 0-11,195-1 1168,-206 0-1139,1 0 1,0 0-1,9-3 0,18-10-55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3072,'-13'0'976,"12"0"-969,1 0 0,0 0 1,0 0-1,0 0 0,0 0 0,0 0 0,-1 0 1,1 0-1,0 0 0,0 0 0,0 0 0,0 0 1,0 0-1,-1 0 0,1 0 0,0 0 0,0 1 1,0-1-1,0 0 0,0 0 0,0 0 0,0 0 1,0 0-1,-1 0 0,1 0 0,0 0 1,0 1-1,0-1 0,0 0 0,0 0 0,0 0 1,0 0-1,0 0 0,0 1 0,0-1 0,0 0 1,0 0-1,0 0 0,0 0 0,0 0 0,0 1 1,0-1-1,0 0 0,0 0 0,0 0 1,0 0-1,0 0 0,0 0 0,0 1 0,0-1 1,0 0-1,1 0 0,-1 0 0,0 12 77,1 0 538,-1 1-1,-1-1 1,-2 16 0,-13 40 1362,3-26-1327,8-27-397,-5 24 1,5 10 177,1-27-305,1-8-62,0 1 0,1-1 0,1 1 0,0 0-1,1 0 1,3 20 0,8 0 180,-8-20-220,-2-10 17,1 1 0,-1 0 0,1 0 0,0-1 0,4 7 0,-5-10-75,0 0 1,1 0 0,-1 0 0,1-1-1,-1 1 1,1-1 0,0 1-1,0-1 1,0 1 0,0-1-1,0 0 1,0 0 0,0 0-1,0 0 1,0 0 0,0-1-1,3 1 1,28 5-2310,-1 7 635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17 393 3488,'-14'0'1115,"11"0"-673,3 0-79,0 0 405,0 0-262,0 0-154,0 0-117,0 0 80,0-2-75,0-9 5,0 11-242,0 0 0,0-1 0,0 1 0,0 0 0,0 0-1,0 0 1,0 0 0,0 0 0,0 0 0,0 0 0,0 0 0,0 0 0,0 0 0,0-1 0,0 1-1,0 0 1,0 0 0,0 0 0,0 0 0,0 0 0,0 0 0,0 0 0,0 0 0,0 0 0,0 0-1,0-1 1,1 1 0,-1 0 0,0 0 0,0 0 0,0 0 0,0 0 0,0 0 0,0 0 0,0 0-1,0 0 1,0 0 0,0 0 0,0 0 0,0 0 0,1 0 0,-1 0 0,0 0 0,0 0 0,0 0 0,0 0-1,0 0 1,0 0 0,0 0 0,0 0 0,0 0 0,1 0 0,-1 0 0,0 0 0,0 0 0,0 0-1,11 0 164,-8 0-76,-3 0-100,2 0 4,307 0 988,-283-1-918,39-7 0,-28 3-22,114-11 172,-72 13-141,5 0-34,-48-2-28,39-10 1,-36 6-8,46-5 1,-5 11-1,18 0-24,3-10-52,-51 6 81,75-3 0,11 2 29,12 0-1,-101 8-12,113-3 62,-108-2-23,79-4 59,-59 10-132,132-4-94,-154-2 72,97-4 115,-9 1 31,2 0 10,-102 8-86,-1 1-5,39-5 0,-47 1-47,105-8-49,588 11 227,-676-2-127,50-9-1,-66 8 0,1 1 1,38 3-1,-19 0-16,97-1-15,331 0 394,-462-1-399,-1 0 0,21-5 0,-2 0-15,26 1 9,-26-1-7,-18 3-13,-1 1 1,21-1-1,-15 2-15,39-6 1,-39 4 22,44-2 1,312 5 256,-361-1-219,1-1-1,-1-1 1,25-7-1,-23 5 12,1 1-1,-1 1 1,34-2-1,-34 6-25,-7-1-6,0 0 0,0 0 0,20-4 0,-12 0 2,-9 1-7,0 1 1,1 0-1,18 0 1,8 0-75,-22 1 73,-1 1-1,1 0 0,-1 1 0,22 3 1,-20 2 6,-13-4-2,0-1 0,0 0 0,0 0 1,1 0-1,-1 0 0,0-1 0,1 1 0,6-1 1,83 0-53,-92 0 60,1 0-1,0 0 1,0 0-1,-1-1 0,1 1 1,0 0-1,-1-1 1,1 1-1,0-1 0,-1 0 1,1 1-1,0-1 1,1-1-1,10-5 42,-7 6-40,0 0 1,-1 0-1,1 1 1,0-1-1,12 2 0,-10 0-2,-1-1 0,1 0 0,-1-1 0,11-1 0,-1-3 1,-10 3-6,0 0 0,0 0 0,0 1 0,0 0 0,7 0 0,232 1-128,-240 0 122,0-1 1,1 0-1,9-3 0,14-1-57,-27 5 60,-1 1-1,0-1 1,0 0 0,0 1-1,1-1 1,-1 1-1,2 1 1,0-1 8,-1 0 1,0 0-1,0 0 1,1 0-1,-1-1 0,1 1 1,4-1-1,134 0 65,-140 0-74,0 0 0,0 0 1,0 0-1,0 0 1,-1-1-1,1 1 0,0-1 1,0 1-1,0-1 0,-1 0 1,1 0-1,0 0 1,2-1-1,-3 1 0,1 0 1,-1 0-1,1 0 1,0 0-1,-1 1 0,1-1 1,0 0-1,0 1 0,0 0 1,0-1-1,-1 1 1,1 0-1,3 0 0,5 0 32,-6 1-15,-1-1 1,1 0-1,0 0 1,0 0-1,0 0 1,-1-1 0,1 0-1,5-1 1,-7 1-13,6-2-8,1 1 1,-1 0-1,0 0 0,17-2 1,-22 5 11,0-1 0,0-1 1,0 1-1,-1 0 0,1-1 1,0 1-1,0-1 0,-1 0 0,1 0 1,0 0-1,2-2 0,-2 2 4,-1 0-1,0 0 1,1 0-1,-1 0 1,0 0-1,1 0 1,-1 1-1,1 0 1,-1-1-1,1 1 1,2 0-1,42 0-125,-61 0-907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4576,'0'0'1664,"0"0"-1280,33 16-96,-17-16 544,1 0-512,16 0 0,-17 0-192,17 0-32,-1 0-32</inkml:trace>
  <inkml:trace contextRef="#ctx0" brushRef="#br0" timeOffset="1">148 1 4384,'0'16'1632,"0"-16"-1248,-17 17-128,17-1 704,0 0-576,-16 17 256,16-16-352,0 32-32,-16-17-160,16 1 0,0 0-32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3136,'-27'-13'1029,"27"13"-1019,-1-1-1,1 1 0,0 0 0,0 0 1,0 0-1,0 0 0,0 0 1,-1-1-1,1 1 0,0 0 1,0 0-1,0 0 0,-1 0 0,1 0 1,0 0-1,0 0 0,0 0 1,-1 0-1,1 0 0,0 0 1,0 0-1,-1 0 0,1 0 0,0 0 1,0 0-1,0 0 0,-1 0 1,1 0-1,0 0 0,0 0 1,0 0-1,-1 0 0,1 0 0,0 0 1,0 0-1,0 1 0,-1-1 1,1 0-1,0 0 0,0 0 1,0 0-1,0 1 0,-2 0 107,1 0 0,-1 1 0,1-1 0,-1 0 0,1 0 0,-1 0 0,1 0-1,-1 0 1,0-1 0,0 1 0,1 0 0,-1-1 0,0 1 0,-3-1 0,0 3 886,-1 3-765,1 1-1,0-1 0,1 1 0,-1 0 1,1 0-1,1 1 0,-1-1 1,1 1-1,-2 8 0,0 17 95,2-23-236,-3 13 114,7-20-181,-1 1 0,1 0 0,0-1 0,0 1 0,1 3 1,1 1 31,-3-4-31,1 0 0,0-1 0,0 1-1,0 0 1,0 0 0,1 0 0,-1-1 0,1 1 0,0-1 0,0 1-1,1-1 1,-1 0 0,1 0 0,-1 0 0,1 0 0,5 3 0,-3-1 16,1-1 0,0-1 1,0 1-1,0-1 0,0 0 1,0-1-1,1 1 0,-1-1 1,1 0-1,-1-1 0,1 0 1,0 0-1,-1 0 0,1-1 1,0 0-1,0 0 0,0-1 1,-1 1-1,1-2 0,0 1 1,-1-1-1,1 0 0,-1 0 1,1-1-1,-1 1 0,0-2 1,0 1-1,0-1 0,6-5 1,-8 6-31,0 1-6,0-1 0,0 0 0,0 0 0,-1 0 0,1-1 0,-1 1 0,0-1-1,0 1 1,0-1 0,-1 0 0,3-6 0,-3 2-15,-1 0 0,0 0 0,-1 0 0,0 0 0,0 0 0,-1 0 0,-2-12 0,-8-2-42,8 9 16,3 10 11,-1 1-1,1-1 0,-1 1 0,0 0 1,0-1-1,0 1 0,0 0 1,0 0-1,0 0 0,0-1 0,-1 1 1,1 0-1,-3-1 0,3 1-116,-1 0-1,1 1 0,-1-1 1,1 0-1,0 1 0,0-1 1,0 0-1,0 0 0,0 0 1,0 0-1,0 0 0,0-3 1,0-15-4534,1 17 1856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 3904,'-14'-14'1253,"14"14"-1226,0-1-1,-1 1 1,1 0 0,0-1-1,-1 1 1,1 0-1,-1 0 1,1-1 0,-1 1-1,1 0 1,0 0-1,-1 0 1,1 0-1,-1 0 1,1-1 0,-1 1-1,1 0 1,-1 0-1,1 0 1,-1 0 0,1 1-1,-1-1 1,1 0-1,-1 0 1,1 0 0,-1 0-1,1 0 1,-1 0-1,1 1 1,0-1 0,-1 0-1,1 0 1,-1 1-1,1-1 1,-1 1 0,1-1-25,-1 3 331,0 1-1,0-1 1,1 1-1,-1-1 1,1 1 0,0-1-1,0 1 1,1 6-1,-1-2-216,0-1 69,-1 0-1,1-1 0,-2 1 0,-2 10 0,-2 8 309,3-5-409,2 0-1,0 0 1,2 22 0,0 3-78,0-10 233,-2 0-1,-2-1 1,-10 56 0,1-24-84,9-47-198,0-1 0,-1 1 1,-7 20-1,-19 43-6848,27-63 3878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4896,'2'0'129,"0"0"1,0 0 0,-1 1-1,1-1 1,0 0 0,-1 1-1,1-1 1,0 1 0,-1 0-1,1 0 1,0-1 0,-1 1-1,1 0 1,-1 0 0,0 0-1,1 1 1,-1-1-1,0 0 1,2 2 0,-3-3-131,5 6 241,-1 0 0,0 0 0,0 0 0,0 0 0,2 8 0,-3-8-102,-2-4-96,0 0 0,0 1 0,-1-1 0,1 1 0,-1-1-1,0 1 1,1-1 0,-1 0 0,-1 6 0,3 9 137,6 2 50,-16 0 75,2 6-117,-1-19-67,3-4-54,-1 12 30,2-10-104,-1 0 1,1 1-1,-1-1 0,-5 5 0,4-5-27,3-1-136,2-3 38,2 0-27,75 0 602,-58 0-324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 3808,'-14'-14'1227,"15"14"-1186,-1-1 0,1 1 1,-1 0-1,1 0 0,-1 0 1,1 0-1,-1 0 1,1 0-1,-1 0 0,1 0 1,-1 0-1,1 0 1,-1 0-1,1 0 0,-1 0 1,0 0-1,1 0 1,-1 0-1,1 0 0,0 1 1,1 3 256,-2-3-232,0 0 1,0 0-1,0-1 1,0 1 0,0 0-1,0 0 1,0-1-1,0 1 1,0 0-1,0 0 1,1-1 0,-1 1-1,0 0 1,0-1-1,1 1 1,-1 0-1,1-1 1,0 2-1,4 8 426,2 3 313,11 30 0,-9-7-124,-1 1 0,-1-1 0,1 46 0,-5-49-280,0-8-182,0-5-16,-1 22-1,-5 5 225,-14 76 1,10-85-296,2-5 53,-2 1 0,-1-1 1,-24 60-1,-2-27 219,25-50-296,1-1-255,0-1 1,0 0-1,-1-1 0,-1 1 1,0-2-1,-1 0 0,-13 12 1,-39 25-798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5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1248,'22'-44'539,"-19"38"-494,0-1 1,1 1-1,0-1 1,0 1-1,0 0 1,1 1 0,0-1-1,0 1 1,1 0-1,8-7 1,10-9 322,26-22 485,56-37 1,-86 66-592,-1 0 0,-1-1 0,0-1 0,-1-1 0,-1-1 0,26-36 0,-28 38 293,-14 16-542,0 0 1,0-1-1,0 1 1,0 0 0,0 0-1,0 0 1,0 0-1,1 0 1,-1 0-1,0 0 1,0 0 0,0-1-1,0 1 1,0 0-1,0 0 1,0 0-1,0 0 1,1 0 0,-1 0-1,0 0 1,0 0-1,0 0 1,0 0-1,0 0 1,0 0 0,0 0-1,1 0 1,-1 0-1,0 0 1,0 0-1,0 0 1,0 0 0,0 0-1,0 0 1,1 0-1,-1 0 1,0 0-1,0 0 1,0 0-1,0 0 1,0 0 0,0 0-1,0 0 1,1 0-1,-1 0 1,0 1-1,0-1 1,0 0 0,0 0-1,0 0 1,0 0-1,0 0 1,0 0-1,0 0 1,0 0 0,1 1-1,-1-1 18,1 1-1,0 0 1,-1 0-1,1-1 1,-1 1-1,1 0 1,-1 0 0,1 0-1,-1 0 1,0-1-1,1 1 1,-1 0-1,0 0 1,1 0 0,-1 0-1,0 0 1,0 0-1,0 0 1,0 0-1,0 1 1,-8 23 462,6-20-428,-45 98 267,-2 7-259,-10 78-41,17-51-5,6-10-2,31-99-30,1 1 1,0 52-1,4 47-81,0-121 106,0-2-9,0 1-1,0-1 1,0 0 0,1 0-1,2 8 1,-3-12-1,0 0 1,1 0-1,-1 0 0,1 0 1,-1 0-1,1 1 1,0-2-1,0 1 0,-1 0 1,1 0-1,0 0 0,0 0 1,0 0-1,0 0 1,0-1-1,0 1 0,0-1 1,0 1-1,0 0 0,0-1 1,0 0-1,1 1 0,-1-1 1,0 0-1,0 1 1,0-1-1,1 0 0,-1 0 1,2 0-1,-3 0-5,1 0-1,0 0 1,-1 0-1,1 0 1,-1 0-1,1 0 1,0 0 0,-1-1-1,1 1 1,0 0-1,-1 0 1,1 0-1,-1-1 1,1 1 0,-1 0-1,1-1 1,-1 1-1,1 0 1,-1-1-1,1 1 1,-1-1 0,1 1-1,-1-1 1,4-14 4,-2 3-11,10-18-49,-9 24 15,0 0 1,0 0-1,-1 0 1,2-8-1,2-38-97,5-25-27,-8 36 97,13-81-77,-9 81 103,-1 9-51,16-54 0,25-15-142,-44 92 194,2 0-1,7-12 0,-11 19 37,0 0 0,0 1-1,0-1 1,0 1-1,0-1 1,0 1 0,1-1-1,-1 1 1,1 0 0,-1 0-1,1 0 1,-1 0-1,1 0 1,0 0 0,-1 0-1,1 0 1,0 0-1,2 0 1,-2 2 11,0-1 0,0 1 0,0 0 0,0-1 0,0 1 0,0 0 0,-1 0 0,1 0 0,0 1 0,0-1 0,-1 0 0,1 1 0,-1-1 0,1 1 0,1 1 0,-2 6 14,1-1 1,-2 0-1,1 1 0,-1-1 1,0 0-1,-1 1 0,-2 12 1,-8 39 251,5 5-64,-4-2-63,-7 35 15,16-90-112,0-1 1,0 0-1,1 12 0,0-8 182,0-9-202,0 0 1,0 0-1,-1 0 1,1 0-1,-1 0 1,0 0-1,0 0 1,1 0-1,-3 3 1,-1 2 95,4-7-127,1 1 0,-1-1 0,0 0 1,0 0-1,0 0 0,0 0 0,0 0 0,0 0 0,0 0 1,0 0-1,0 1 0,0-1 0,0 0 0,1 0 0,-1 0 0,0 0 1,0 0-1,0 0 0,0 0 0,0 0 0,0 0 0,0 0 1,1 0-1,-1 0 0,0 0 0,0 0 0,0 0 0,0 0 0,0 0 1,0 0-1,1 0 0,-1 0 0,0 0 0,0 0 0,0 0 0,0 0 1,0 0-1,0 0 0,0 0 0,1 0 0,-1 0 0,0 0 1,0 0-1,0 0 0,0 0 0,0 0 0,0-1 0,0 1 0,0 0 1,0 0-1,1 0 0,-1 0 0,0 0 0,0 0 0,0 0 1,0-1-1,-3-6 54,2 5-50,0 1 0,0-1 0,0 0 0,0 0 0,0 0 0,1 0 0,-1 0 0,1 0 0,0 0 0,-1 0 0,1-3 0,0-49-172,0-115-372,0 157 466,0 1 0,1 0 1,3-19-1,-1 23 38,-1 0 1,1-1-1,0 1 0,1 0 1,0 0-1,5-7 0,-3 4-20,-6 8 43,1-1 0,1 1 0,-1 0 0,0-1 0,1 1 0,-1 0 0,1 0 0,0 0 0,-1 0 0,1 0 0,0 1 0,0-1 1,0 0-1,1 1 0,2-2 0,2 1-11,-1 1 1,1 0-1,0 1 0,-1-1 1,1 1-1,0 1 0,10 1 1,-5 0 45,0 0 1,0 1 0,14 5-1,-9-1 1,-1-1 1,1-1-1,1 0 0,-1-2 1,22 3-1,-10-2-17,-8-1-2,10 2 63,45 0 0,-64-4-65,9-1 67,-1 0 1,0-1-1,1-1 0,-1-1 1,30-8-1,-36 7-35,-7 2-12,0 0-1,0-1 1,1 0-1,-2 0 1,1 0-1,0-1 1,7-5-1,-6-4 201,5 4-53,-1-8-31,-11 16-133,0 0 1,-1 0-1,1-1 1,-1 1-1,0 0 1,1 0-1,-1-1 1,0 1-1,0 0 1,0-1-1,0 1 1,0 0-1,0-1 1,0 1-1,0 0 1,0 0-1,-1-1 1,0-1-1,-2-2-6,-1 0-1,1 1 0,-1-1 1,0 1-1,0 0 0,0 0 0,-1 1 1,0-1-1,1 1 0,-1 0 1,0 0-1,-1 1 0,1-1 0,0 1 1,-1 1-1,1-1 0,-11-1 1,13 3 40,0 1-1,0 0 1,0 0 0,1 0 0,-1 0 0,0 0 0,0 0 0,1 1 0,-1-1 0,1 1-1,-3 2 1,0 3 21,0-1-1,1 1 0,0 0 1,-3 10-1,-1-1 6,6-12-62,1-1 0,-1 1 0,1 0 0,0-1 0,0 1 0,1 0 0,-1 0 0,1 0 0,-1 0 0,1 0 0,0 0 0,1 0 0,-1-1 1,1 1-1,1 5 0,1 10-1,-1-4-2,-2-10 14,1 0 0,-1 0 0,1 0 1,0 0-1,0 0 0,1 0 0,0 0 0,-1-1 1,2 1-1,-1-1 0,0 1 0,1-1 1,0 0-1,0 0 0,6 6 0,7 7 66,-3-3 24,23 18 0,-33-30-103,-1 0 1,1-1 0,0 0 0,-1 1 0,1-1 0,0 0 0,0 0-1,0 0 1,0-1 0,0 1 0,0-1 0,0 0 0,0 1 0,0-1-1,0-1 1,0 1 0,0 0 0,0-1 0,0 1 0,5-3 0,8 0 0,1 1-2,15-4-100,-19 0-54,0 0 1,-1-1-1,0 0 0,13-11 1,-1 1-67,1 1 62,-9 6-9,0 0 1,0-2 0,-1 0-1,16-17 1,-27 26 144,-2 0 0,1-1 0,0 1 0,-1-1-1,1 0 1,-1 1 0,0-1 0,0 0 0,-1 0 0,1-1 0,-1 1-1,0 0 1,0-1 0,0 1 0,-1 0 0,1-1 0,-1 1 0,0-1-1,-1 1 1,1 0 0,-1-1 0,1 1 0,-4-7 0,4 9 36,-1 0 0,0 0 0,0 0-1,0 0 1,0 0 0,0 1 0,0-1 0,0 1 0,0-1 0,-1 1 0,1-1 0,-1 1 0,1-1 0,-1 1 0,0 0 0,1 0 0,-1 0 0,0 0-1,0 0 1,-3-1 0,-1 1 84,0 0-1,0 0 0,1 0 0,-1 1 1,-7 0-1,10 0-59,1 0 2,0 0-1,1 0 1,-1 1-1,0-1 1,1 0-1,-1 1 1,0-1-1,1 1 1,-1 0-1,0-1 1,1 1-1,-1 0 1,1 0-1,-1 0 1,1 0-1,0 0 1,-1 0-1,1 1 1,0-1-1,0 0 1,0 1-1,0-1 1,-2 4-1,1 0-13,0 0-1,0 0 1,0 0-1,1 1 1,-2 5-1,3-8-4,-2 6 23,1 1 0,0 0-1,1-1 1,0 1 0,0 0 0,4 16-1,-1-15-15,0 0-1,1 0 0,0-1 1,0 0-1,1 0 0,1 0 1,11 16-1,-14-21-132,1 0 1,-1 0-1,1 0 0,0 0 1,0-1-1,1 0 0,-1 1 1,1-2-1,0 1 0,0 0 1,0-1-1,1 0 0,-1 0 1,1-1-1,8 3 0,35 12-931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34 2816,'0'0'917,"-6"0"-565,-51 0 395,55 0-689,-1 0 0,1 0 0,-1 0 0,1 1 1,-1-1-1,1 1 0,-1 0 0,1-1 0,0 1 0,-1 0 1,-3 3-1,-16 6 348,17-8-326,0 0-1,0 1 1,0 0 0,0 0 0,0 1 0,0-1 0,1 1-1,0 0 1,0 0 0,-6 8 0,5-6-16,0 0 0,1 1 1,0 0-1,0 0 0,0 0 0,1 1 1,-3 12-1,2-5-3,0 1 0,1 0 1,0 19-1,4-24-20,1 1 0,1-1 0,0 1 0,0-1 0,10 21 0,-11-26-10,2 4 24,1 0-1,0 0 0,0 0 0,1-1 0,0 0 1,15 16-1,-16-19 7,2 0 1,-1-1 0,0 0 0,1-1 0,0 1 0,0-1-1,0 0 1,1-1 0,9 3 0,-14-5-16,-1 0 0,1 0 0,0 0 0,0 0 0,0 0 0,-1 1 0,1-1 0,0 1 0,-1-1 0,3 4 0,-2-3 546,-6-4-213,-8-9-251,6 8-32,4 3-76,-1 0 0,1 0 0,0 0 0,-1-1 0,1 1 0,-1-1 0,1 1 0,0-1-1,0 1 1,-1-1 0,1 1 0,0-1 0,0 0 0,0 0 0,0 0 0,0 0 0,0 0 0,0 0 0,0 0 0,0 0 0,0 0 0,0-1 0,-2-3 24,3 4-36,0 0-1,-1 1 1,1-1-1,0 0 1,-1 1-1,1-1 1,0 0 0,-1 1-1,1-1 1,-1 1-1,1-1 1,-1 1-1,1-1 1,-1 1-1,1-1 1,-1 1-1,0 0 1,1-1 0,-1 1-1,0 0 1,0-1-1,-4-1 12,3 0-21,1 1 0,-1 0 0,1-1 0,-1 1-1,1-1 1,0 0 0,0 1 0,0-1 0,0 0 0,0 0 0,0 1 0,0-1 0,1 0 0,-1 0-1,1 0 1,-1 0 0,1 0 0,0 0 0,0 0 0,0-2 0,-1-11-98,2-23 0,0 20 125,-4 13 103,-7-6 6,9 10-134,1 1 1,-1 0 0,1-1 0,-1 1 0,0 0 0,1-1-1,-1 1 1,1 0 0,-1 0 0,1-1 0,-1 1-1,0 0 1,1 0 0,-1 0 0,0 0 0,1 0-1,-1 0 1,1 0 0,-1 0 0,0 0 0,1 0-1,-1 0 1,0 0 0,1 1 0,-2-1 0,2 0-1,-3 0-59,3 0-63,0 0 58,0 0 80,3-3 16,8-7 5,-8 7 16,-3 0-5,0-11 80,3 14-53,-3 0-77,1 1 0,-1-1 1,1 0-1,-1 0 0,1 0 0,-1-1 1,1 1-1,-1 0 0,1 0 0,-1 0 0,1 0 1,-1 0-1,1-1 0,-1 1 0,0 0 1,1 0-1,-1-1 0,1 1 0,-1 0 0,1-1 1,-1 1-1,0 0 0,1-1 0,-1 1 1,0 0-1,1-1 0,-1 1 0,0-1 0,0 1 1,0-1-1,1 1 0,-1-1 0,0 1 1,0-1-1,0 1 0,0-1 0,0 1 0,0-1 1,0 1-1,0-1 0,0 0 0,0-2-56,0 3 74,0 0-11,0 0-96,0 0 22,3 0 37,11 0 27,13-1-9,-26 1 13,-1 0 0,0-1 0,0 1 0,0 0 0,1 0 0,-1 0 0,0 0 1,0 0-1,0 0 0,0 0 0,1 0 0,-1 0 0,0 0 0,0 0 0,0-1 0,0 1 0,0 0 0,1 0 0,-1 0 0,0 0 0,0 0 0,0-1 0,0 1 1,0 0-1,0 0 0,0 0 0,0 0 0,1-1 0,-1 1 0,0 0 0,0 0 0,0 0 0,0-1 0,0 1 0,0 0 0,3-8-37,8 3 22,-6-6 107,6 6-32,-5-6-75,5 5-11,-6-5 22,6 6-22,-5-6-90,5 4-1,-10 7 102,0-1 1,0 1-1,1-1 0,-1 1 1,0-1-1,0 1 0,0-1 1,0 0-1,-1 0 0,1 1 1,0-1-1,0 0 1,0 0-1,-1 0 0,2-1 1,3-10-141,-5 11 120,0 0 0,1 0 1,-1 0-1,1 0 0,-1-1 0,1 1 0,0 0 1,-1 0-1,1 0 0,0 0 0,0 0 0,-1 1 1,1-1-1,0 0 0,0 0 0,0 0 1,2 0-1,30-16-1276,-24 14 968,-9 3 334,1 0 1,-1 0-1,0 0 0,1 0 0,-1 0 0,0 0 0,0 0 0,1 0 1,-1 0-1,0 0 0,0 0 0,0 0 0,1-1 0,-1 1 1,0 0-1,0 0 0,1 0 0,-1 0 0,0-1 0,0 1 0,0 0 1,0 0-1,1-1 0,-1 1 0,0-1 0,13-24-302,-11 22 285,-2 1 25,1 1 0,-1 0 0,1-1 0,-1 1-1,0-1 1,1 1 0,-1-1 0,0 1 0,0-3 0,0 3 2,0-1 0,0 1 0,0-1 0,-1 1 0,1-1 0,0 1 0,-1-1 0,1 1 0,-1-2 0,-13-22-46,13 24 31,2-9-36,-1 0 93,0 9-41,0 1 0,0 0-1,0 0 1,0 0-1,0 0 1,0 0-1,0 0 1,0 0-1,0 0 1,0 0 0,0 0-1,0-1 1,0 1-1,0 0 1,0 0-1,0 0 1,0 0 0,0 0-1,0 0 1,0 0-1,0 0 1,0 0-1,0 0 1,0-1-1,0 1 1,0 0 0,0 0-1,1 0 1,-1 0-1,0 0 1,0 0-1,0 0 1,0 0 0,0 0-1,0 0 1,0 0-1,0 0 1,0 0-1,0 0 1,0 0-1,1 0 1,-1 0 0,0 0-1,0 0 1,0 0-1,0 0 1,0 0-1,0 0 1,0 0 0,0 0-1,0 0 1,0 0-1,1 0 1,-1 0-1,0 0 1,0 0-1,13-1 32,24 2 273,-36-1-284,1 0 0,-1 1 0,1-1 0,-1 0 0,0 1 0,1-1 1,-1 1-1,0-1 0,1 1 0,-1 0 0,0 0 0,0-1 0,1 1 0,-1 0 0,0 0 0,0 0 0,0 0 0,0 0 0,0 1 0,0 0 0,1 1 61,-1-1 1,1 1-1,-1-1 0,1 0 0,0 0 1,0 0-1,0 0 0,2 3 0,8 8 133,-6 5 50,-3-9-136,8 16 143,-6 16 134,1-19-224,-4-19-140,-1 1-1,0-1 1,0 1 0,-1 0-1,1-1 1,-1 1 0,1 0 0,-1-1-1,-1 1 1,1 0 0,-1 5-1,-3 4 93,0 1-1,-9 18 1,4-9 47,7-18-147,0 1-4,-1 0 0,1-1-1,-1 1 1,0-1 0,-4 5 0,-6 3 55,0-1 1,-1 0-1,0-1 0,-1-1 1,-25 14-1,32-20-60,0-1 1,1-1-1,-1 1 0,0-1 1,-1 0-1,-10 0 0,-50 0 119,44-3-273,23 1 65,1 0-1,0 0 1,-1 0-1,1 0 1,0-1 0,-1 1-1,1 0 1,0-1 0,-1 1-1,1-1 1,0 1-1,0-1 1,0 0 0,0 0-1,-1 1 1,1-1 0,0 0-1,0 0 1,0 0-1,1 0 1,-1 0 0,0 0-1,0 0 1,1-1 0,-1 1-1,0 0 1,1 0-1,-1-1 1,1 1 0,0 0-1,-1-3 1,0 1-116,-2-16-1089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5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 3648,'0'-14'1173,"0"14"-1164,0 0 0,0 0-1,0-1 1,0 1 0,0 0-1,0 0 1,0 0 0,0 0-1,0 0 1,0-1 0,0 1-1,0 0 1,0 0 0,0 0 0,0 0-1,0 0 1,0 0 0,-1-1-1,1 1 1,0 0 0,0 0-1,0 0 1,0 0 0,0 0-1,0 0 1,0 0 0,-1 0 0,1 0-1,0 0 1,0 0 0,0-1-1,0 1 1,0 0 0,0 0-1,-1 0 1,1 0 0,0 0-1,0 0 1,0 0 0,0 0 0,0 0-1,-1 0 1,1 0 0,0 0-1,0 1 1,0-1 0,0 0-1,0 0 1,-1 0 0,1 0-1,0 0 1,0 0 0,0 0 0,-74 0 2022,71 0-1973,0 0 1,0 0-1,1 1 0,-1-1 0,0 0 0,0 1 0,0 0 0,1 0 0,-1 0 0,0 0 0,-2 2 0,2-2-14,1 0-1,0 0 1,0 0 0,-1 0 0,1 0-1,-1-1 1,1 1 0,-1-1 0,1 0-1,-1 1 1,-2-1 0,3 0-34,1 0-1,0 0 1,0 0 0,-1 0 0,1 0 0,0 0-1,0 1 1,-1-1 0,1 0 0,0 1 0,0-1-1,0 1 1,0 0 0,0-1 0,0 1 0,-1 0-1,2 0 1,-1-1 0,0 1 0,0 0 0,0 0 0,0 0-1,0 0 1,1 0 0,-1 0 0,0 0 0,1 1-1,-1-1 1,1 0 0,-1 3 0,0 1-40,0 1-1,0 0 1,1 0 0,0 0 0,1 8 0,-1-1 8,0-9 12,0 0 1,0 0-1,0 0 0,1 1 1,-1-1-1,1 0 0,0 0 0,0 0 1,1 0-1,-1 0 0,5 6 1,-3-2-8,1-1 20,-1 0-1,0 0 1,-1 1 0,0 0 0,2 10-1,-3-11 18,1 0-1,-1-1 1,1 1-1,1 0 1,3 7-1,6 7 32,-10-16-15,1-1 1,0 1-1,-1 0 1,0 0-1,0-1 1,0 1-1,-1 1 1,1-1 0,0 10-1,-2-14-12,0 1-1,0 0 1,0 0-1,-1-1 1,1 1 0,0 0-1,-1 0 1,1-1-1,-1 1 1,0-1 0,1 1-1,-1 0 1,0-1-1,-2 3 1,-2 4 118,5-7-132,-1 1 0,1-1 0,-1 0 0,0 0 0,1 0 0,-1 0 0,0 0 0,0 0-1,0 0 1,1 0 0,-3 2 0,1-3-24,0 1 0,0-1 0,0 1 0,0-1 0,0 0 0,0 0 0,0 0 0,-2 0 0,-7 0-48,6 0 84,-24-2 130,28 2-152,0 0 1,-1 0-1,1-1 0,0 1 1,-1-1-1,1 1 0,0-1 1,0 1-1,0-1 1,-1 0-1,1 0 0,0 1 1,0-1-1,0 0 0,0 0 1,0 0-1,0 0 0,1 0 1,-2-2-1,1 2-4,1-1 1,-1 1-1,1-1 0,0 1 0,-1-1 1,1 1-1,0-1 0,0 1 0,0-2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9:5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33 4800,'0'-13'1557,"0"12"-1546,0 1-1,0 0 1,0 0-1,0 0 1,0 0 0,0 0-1,0 0 1,0 0-1,0 0 1,0 0-1,0-1 1,0 1 0,0 0-1,0 0 1,0 0-1,0 0 1,0 0-1,0 0 1,0 0 0,0 0-1,0 0 1,0 0-1,0-1 1,0 1-1,0 0 1,-1 0 0,1 0-1,0 0 1,0 0-1,0 0 1,0 0-1,0 0 1,0 0 0,0 0-1,0 0 1,0 0-1,0 0 1,0 0-1,0 0 1,-1 0 0,1 0-1,0 0 1,0 0-1,0 0 1,0 0-1,0 0 1,0 0 0,0 0-1,0 0 1,0 0-1,0 0 1,-1 0 0,1 0-1,0 0 1,0 0-1,0 0 1,-1 0 13,1 0 0,-1 0 0,1 0 0,-1 0 0,0-1 0,1 1 0,-1 0 0,1 0 0,-1 0 0,0-1 0,1 1-1,-1 0 1,1 0 0,-1-1 0,1 1 0,-1 0 0,1-1 0,0 1 0,-1-1 0,1 1 0,-1-1 0,1 1 0,-1-2 0,1 2 2,-1-1-1,1 0 0,-1 1 1,1-1-1,-1 1 1,1-1-1,-1 1 0,0-1 1,1 1-1,-1-1 1,1 1-1,-1-1 1,0 1-1,0 0 0,1-1 1,-1 1-1,0 0 1,1 0-1,-1 0 0,0-1 1,0 1-1,0 0 1,1 0-1,-2 0 0,-83 0 1005,83 0-1033,0 0-7,-1 0 1,1 0 0,0 0 0,-1 0-1,1 1 1,0-1 0,-1 1 0,1-1-1,0 1 1,0 0 0,0 0 0,-1 0-1,1 0 1,0 0 0,0 0 0,0 1-1,0-1 1,1 1 0,-1-1 0,-2 4-1,-5 5 72,0 0 0,1 1-1,0 0 1,1 1 0,0 0-1,1 0 1,-9 24-1,12-27 69,1-1 0,0 1-1,0 0 1,1 0 0,-1 16-1,2-20-104,1 0 1,-1 0-1,1 0 0,0 0 0,0 0 0,0 0 1,1-1-1,0 1 0,0 0 0,0-1 0,3 5 1,2 3 27,-5-9-27,-1 1 0,1-1 0,0 0 0,1 0 1,-1 0-1,0 0 0,1 0 0,0-1 1,0 1-1,3 2 0,24 11 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5216,'-32'-16'1952,"32"16"-1536,-33 0-96,16 0-160,1 0-160</inkml:trace>
  <inkml:trace contextRef="#ctx0" brushRef="#br0" timeOffset="1">34 329 4896,'-33'32'1824,"33"-32"-1440,0 50-96,0-50 128,0 16-288,16-16 96,1 0-128,-1-16-4128,33 16 2176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83 2240,'-14'-14'720,"11"11"-448,3 1-11,0-9 331,0 8-138,0 3 95,0-3-138,0-40 1343,0 40-1567,3 3-1,11 0-36,-14 3-92,0 10 86,-1 5-56,4 30 0,8 4-34,-5 13 47,-4-49-90,3 33 139,-1 1-1,-4 84 0,-11-28 75,5-2-91,-5 3-21,9-73-82,-1 6 35,-11 52 0,9-70-53,1-1 0,1 1 0,-1 31 0,4 59 201,0-111-209,0 1 0,0 0 0,0 0 0,0-1 0,1 1 0,-1 0 0,0 0 0,1-1 0,0 1 0,-1 0 0,1-1 0,0 1 0,0-1 0,1 3 0,3 4 43,1 6 150,1-10-78,-7-3-93,1-1 1,-1 0-1,1 0 0,-1 1 1,1-1-1,-1 0 0,0 1 0,1-1 1,-1 0-1,0 1 0,1-1 1,-1 0-1,0 1 0,1-1 1,-1 1-1,0-1 0,0 1 0,0-1 1,1 1-1,-1-1 0,0 1 1,0-1-1,0 1 0,0-1 1,0 1-1,0-1 0,0 1 0,0-1 1,0 1-1,0-1 0,0 1 1,0 0-1,-3-1-42,-24 0 64,24 0-101,3 0 69,0-14-43,0 12 6,0 2 63,-3-3 6,-8-8 27,8 8-59,3 0-107,1 3 92,-1-1-1,0 1 0,0-1 1,0 1-1,0-1 1,0 1-1,-1-1 0,1 1 1,0-1-1,0 1 1,0-1-1,0 1 0,-1-1 1,1 1-1,0 0 0,0-1 1,-1 1-1,1-1 1,0 1-1,-1-1 0,1 1 1,0 0-1,-1-1 0,1 1 1,0 0-1,-1-1 1,1 1-1,-1 0 0,1 0 1,-1 0-1,1-1 1,-1 1-1,1 0 0,-1 0 1,1 0-1,-1 0 0,1 0 1,-1 0-1,1 0 1,-1 0-1,0 0 0,-5-3 64,5 2-59,0 0-1,-1-1 0,0 1 1,1 0-1,-1 0 1,1 0-1,-1 1 0,0-1 1,0 0-1,1 1 0,-1-1 1,-3 0-1,-31-1-7,31 2-8,-20 0-106,14 3 42,6 0 67,3-2 7,-1 1 0,0-1 1,0 1-1,0-1 0,0 0 1,-1 0-1,1-1 1,0 1-1,0-1 0,-1 1 1,-3-1-1,-2 1 29,1 0 0,0 0 0,0 1 0,-12 4 0,-6 2-88,9-3 23,10-3 16,0 0 1,0-1-1,0 1 1,0-1-1,-7 0 1,4-1 12,-1 1 0,1 0-1,-19 6 1,10-3 30,-7 1 0,18-4-31,0 1 1,-1 0-1,1 0 1,-12 5-1,13-3 3,-1-1 0,1 0 0,-1-1 0,1 0 0,-12 2 0,12-3 0,1 1-1,-1-1 1,0 1-1,1 1 1,-9 3-1,2 2-84,1 0-1,0 0 0,1 2 0,-20 19 1,16-14 9,11-12 69,0 0-1,1 0 1,0 1-1,0-1 1,0 1-1,0 0 1,1 0-1,-5 8 1,1 16-25,4-13 39,-4 10 49,4-19-35,0 1-1,1-1 1,0 1-1,-1 11 0,2 0-70,0-4 23,0-1 1,3 21-1,8 4 235,-9-24-136,-2-10-51,1-1 0,0 1 0,-1 0-1,1 0 1,2 4 0,-2-6-12,1 0 0,-1 0 0,1 0-1,-1-1 1,1 1 0,-1 0 0,1-1 0,2 2 0,5 5-2,-3-1-1,0 0 0,0 1 0,8 16 0,6 6 0,5-2 57,1-2-1,1 0 1,32 22 0,-52-42-44,32 24 61,7-8-36,-12-4-10,-23-11 13,1 0 1,1-1-1,-1 0 1,1-1-1,23 6 1,-20-10 46,0 0 0,0-1 0,-1 0-1,1-1 1,0-1 0,15-4 0,-9 2-36,13-2 8,-12 3-25,0-1 1,-1-1 0,36-13-1,-15 0-22,-27 10 34,1 1 1,24-6-1,-27 10-13,-11 3-16,-1 0 0,0-1 0,1 1 0,-1-1 0,0 0 0,1 0 0,-1 0 0,0 0 0,0 0 0,0 0 0,1-1 0,-1 1 0,-1 0 0,3-3 0,10-9 85,-9 9-83,0-1 0,0 0 0,-1 1 1,1-2-1,4-6 0,7-21 103,-15 30-104,0 0 0,0 0 1,-1 0-1,1 0 1,-1 0-1,0 0 1,0 0-1,0 0 0,0 0 1,0 0-1,-1 0 1,0 0-1,-1-5 1,-9-13-10,8 7-20,3 12 13,-1-1 0,1 1 0,-1 0 0,0-1 0,0 1 0,0 0 0,0-1 0,0 1 0,0 0 0,0 0 0,-1 0 0,1 0 0,-3-2 0,1 1 1,0-1 1,0 0-1,0 0 0,0 0 0,1 0 0,0-1 1,0 1-1,-3-8 0,-2-4 1,-25-39 22,22 38-27,0 0 0,0 1 1,-18-20-1,7 8 20,7 9 33,5 6-8,-20-21 1,-1 1-110,24 26 72,0-1 0,-1 1 0,1-1 0,-1 2 0,-1-1 0,1 1 0,-17-10 0,19 14-20,1-1 0,-1 1 0,1 1 0,-1-1 0,0 1 0,-6-2 0,-11-2-21,17 3 29,0 0 1,0 0 0,0 0 0,0-1 0,0 0-1,0 0 1,1 0 0,-1 0 0,-5-7 0,-4-1 45,1 8-4,10 3-38,3 0-112,0 0 16,0 0-38,0 0 76,0 0 180,0-2-330,0 1 154,0 1 1,0-1-1,0 1 0,0-1 0,0 1 0,0-1 1,0 1-1,0-1 0,0 1 0,0-1 0,1 1 0,-1-1 1,0 1-1,0-1 0,1 1 0,-1 0 0,0-1 1,0 1-1,1-1 0,-1 1 0,0 0 0,1-1 1,-1 1-1,1 0 0,-1 0 0,0-1 0,1 1 0,-1 0 1,1-1-1,17 0-2573,-13 1 1567,-2 0-769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0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99 115 4224,'0'0'1568,"0"0"-1216,16 0-96,-16 16 1344,0 1-928,-16 16 288,16-1-576,-17 18-96,17-1-160,-16 33-32,16-17-32,-33 1 96,17 16-96,16 0-96,-17-33 0,17 0-2944,0 0 1632</inkml:trace>
  <inkml:trace contextRef="#ctx0" brushRef="#br0" timeOffset="1">361 17 3488,'-33'-17'1280,"33"17"-992,-16 50-64,-17-18 704,33 1-544,-16 16 704,-17 17-640,16-1 416,17-15-512,-16 31-32,16-15-192,-16 16 128,16 0-160,-17-17-96,17-15-32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0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65 1888,'0'-13'613,"0"12"-606,0 1 0,0 0 0,0 0 0,0-1 0,0 1 0,0 0 0,0 0 0,0-1 0,0 1 0,0 0 0,0 0 0,0 0 0,0-1 0,-1 1 0,1 0 0,0 0 0,0 0 0,0 0 0,0-1 0,-1 1 0,1 0 0,0 0 0,0 0 0,0 0 0,-1 0 0,1-1 1,0 1-1,0 0 0,0 0 0,-1 0 0,1 0 0,0 0 0,0 0 0,-1 0 0,-7-4 229,1-1 0,-1 1 0,-10-10 0,13 11 361,1 3-407,0-1 0,0 1 0,0-1 0,0 0 0,0 0 0,-5-3 0,7 3-138,-1 0 1,1 0-1,-1 0 0,0 0 0,1 0 0,-1 1 0,0-1 0,1 1 0,-1 0 0,0 0 0,1 0 1,-1 0-1,0 0 0,-4 1 0,-15 10 236,16-9-282,4-1-12,0-1 1,0 1-1,-1 0 0,1-1 1,0 1-1,0 0 1,0 0-1,0 1 0,0-1 1,0 0-1,0 1 1,1-1-1,-1 1 0,0 0 1,1-1-1,-1 1 1,1 0-1,0 0 0,0 0 1,-1 0-1,0 4 0,-10 18-129,-11 32 0,19-46 134,1 1 0,1-1 0,0 1-1,0 0 1,1 17 0,0-8 55,2 15 40,0-33-79,-1 0 0,1 1 0,0-1 0,-1 0-1,1 0 1,0 0 0,1 1 0,-1-1 0,0 0 0,1 0 0,-1-1 0,3 4-1,12 11 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0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4320,'0'28'1392,"0"-27"-1350,0 0 0,0 0-1,0 0 1,0 1 0,1-1 0,-1 0 0,0 0 0,1 0-1,-1 0 1,1 0 0,-1 0 0,2 2 0,1 3 25,7 12 438,21 32 0,-19-28-144,-9-16-285,-1-1 0,1 1 0,1-1-1,-1 0 1,6 6 0,-5-7-46,0-1 0,0 0 0,1 0 0,0 0 0,-1 0 0,1-1 0,0 1 0,0-1 0,1 0 0,-1-1 0,0 0 0,9 2 0,5-1 40,1-1 0,21-1 0,-18 0-9,-13-1-104,-1 1 0,1-1-1,-1 0 1,0-1-1,0 0 1,0 0 0,17-7-1,-14 2-138,1 0 0,-1 0-1,0-1 1,15-14 0,22-21-880,-40 36 944,-1 0-1,0 0 0,0-1 0,-1 0 0,0 0 0,-1-1 0,1 0 0,-2 0 0,9-18 0,14-49-154,-20 51 248,-4 9 62,0-1 1,3-30 0,-3 18 73,3-2 107,-5 25 12,-1 0 1,0 0-1,0 0 1,1-10-1,-2-11 565,0 21 31,-3 12-314,-2 3-304,-2 5 70,-11 28-1,-6 26 99,-37 72 0,41-100-303,-39 81-1655,26-53 558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5312,'0'0'1952,"0"0"-1504,66-16-128,-34 16 1024,1 16-800,33-16 352,-17 0-544,16 0-128,-15 17-128,-1-17 128,-16 0-128,-1 0 32,1 0-64,0 0-2944,-17 0 1568,1-17-2976,-1 17 2432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0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 2240,'0'-1'75,"0"-7"251,0 7-314,0 1-1,0 0 1,0 0 0,0 0-1,0 0 1,0-1-1,0 1 1,0 0 0,0 0-1,0 0 1,0 0-1,0-1 1,0 1-1,0 0 1,0 0 0,0 0-1,0 0 1,0-1-1,0 1 1,-1 0 0,1 0-1,0 0 1,0 0-1,0 0 1,0 0-1,0-1 1,0 1 0,-1 0-1,1 0 1,0 0-1,0 0 1,0 0-1,0 0 1,-1 0 0,1 0-1,0 0 1,0 0-1,0 0 1,0 0 0,-1 0-1,1 0 1,0 0-1,0 0 1,0 0-1,0 0 1,-1 0 0,1 0-1,0 0 1,0 0-1,0 0 1,-44 27 57,36-23-104,5-3 28,0 1 1,-1 0 0,1 0 0,0-1-1,0 2 1,0-1 0,0 0-1,1 1 1,-1-1 0,0 1-1,1 0 1,-4 6 0,-2 2 26,1 1 1,0-1 0,1 2-1,1-1 1,0 1-1,-4 13 1,4 23 256,3-38-142,-8 71 870,9-67-721,0 0 1,1-1-1,3 21 0,8 6 244,-6 3-336,6-9-96,-8-21-8,-3-12-76,0-1 1,0 1-1,0 0 1,0-1-1,1 1 1,-1-1-1,0 1 1,1-1-1,0 1 1,-1 0-1,1-1 1,0 0-1,0 1 1,-1-1 0,1 0-1,0 1 1,1-1-1,-1 0 1,0 0-1,0 0 1,2 2-1,1-1 37,0 0-1,0 0 0,0-1 1,7 3-1,-9-4-61,-1 0 0,1 0-1,0 0 1,-1 0 0,1-1-1,-1 1 1,1 0 0,-1-1 0,1 1-1,-1-1 1,1 0 0,1-1-1,0 1-55,-1 0-1,0 0 0,1-1 1,-1 1-1,0-1 0,0 0 0,0 0 1,0 1-1,-1-1 0,3-3 0,7-8-389,19-8-240,3-7 22,-3 6 298,19-38 331,0 11 4197,-46 46-2751,-3 45 1167,0 50-2101,0-84-441,0 0 0,1 0 0,0 0-1,0-1 1,1 1 0,0 0 0,0-1 0,1 1 0,0-1 0,0 0-1,1 0 1,0 0 0,5 7 0,-6-10-141,1 0 0,-1-1 0,0 1 0,1-1 0,0 0 0,0 0 0,0 0 1,0-1-1,0 0 0,0 1 0,1-1 0,-1-1 0,1 1 0,-1-1 0,1 1 0,0-1 0,6 0 0,-7-1-143,1-1 1,0 1-1,-1-1 0,1 0 0,-1-1 0,1 1 0,8-5 0,-11 5 195,1 0 0,-1 0 0,0-1-1,0 1 1,1-1 0,-1 0-1,0 1 1,-1-1 0,1 0 0,0 0-1,0 0 1,-1 0 0,1-1 0,-1 1-1,0 0 1,0-1 0,2-3-1,2-35-2,-1 26 67,0-6 25,-8 1 46,0 5-20,2-18 25,3 25-30,-1 0 0,-1 0 0,-2-14 0,-3 5 14,5 14-16,-1 0 0,1 0 0,0 0 1,0-1-1,1 1 0,-1 0 0,1-1 1,-1-3-1,1 6-40,0-1 1,0 0 0,0 1-1,-1-1 1,1 0 0,-1 0-1,1 1 1,-1-1 0,0 1-1,1-1 1,-1 0 0,0 1-1,0 0 1,0-1 0,0 1-1,0-1 1,-2-1 0,2 3-9,1 0 1,0-1 0,-1 1-1,1 0 1,0-1 0,-1 1-1,1-1 1,0 1 0,0-1 0,0 1-1,-1 0 1,1-1 0,0 1-1,0-1 1,0 1 0,0-1-1,0 1 1,0-1 0,0 1-1,0-1 1,0 1 0,0-1-1,0 1 1,0-1 0,0 1-1,1-1 1,-1 1 0,0-1-1,0 1 1,1 0 0,-1-1-1,0 1 1,0-1 0,1 1-1,0-1 1,-1 1 5,0 0-1,1-1 0,-1 1 1,1-1-1,0 1 0,0-1 1,-1 1-1,1 0 0,0 0 1,0-1-1,-1 1 0,1 0 1,0 0-1,0 0 0,-1 0 1,1 0-1,0 0 0,0 0 1,0 0-1,-1 0 0,1 0 0,0 0 1,0 0-1,0 1 0,-1-1 1,1 0-1,0 1 0,0-1 1,-1 0-1,1 1 0,0-1 1,-1 1-1,1-1 0,-1 1 1,1 0-1,-1-1 0,1 1 1,-1-1-1,1 1 0,-1 0 1,1-1-1,-1 1 0,0 0 0,1 0 1,-1-1-1,0 1 0,1 1 1,1 3-70,9 6 54,-10-10 22,-1-1 0,1 1 0,-1-1 0,1 0 0,0 1 0,-1-1 0,1 0 0,0 1 0,-1-1 0,1 0 0,0 0-1,-1 0 1,1 0 0,0 1 0,-1-1 0,1 0 0,0 0 0,0-1 0,-1 1 0,1 0 0,0 0 0,-1 0 0,2 0 0,0-1 11,9 2 17,-7-1-29,0 0 0,-1 0 0,1 0 1,0 0-1,0 0 0,0-1 0,0 0 0,3-1 0,0-2 14,-6 3-17,0 0-1,0 1 1,-1-1 0,1 0 0,0 1 0,0-1 0,0 1 0,0-1 0,0 1 0,-1-1-1,1 1 1,0 0 0,0-1 0,0 1 0,0 0 0,0 0 0,0 0 0,0 0 0,0 0-1,0 0 1,0 0 0,0 0 0,0 0 0,0 0 0,0 1 0,1-1 0,4 3-40,-1-1 71,1 1 0,-1 0 0,0 0 0,0 0 0,0 1 0,0 0 0,0-1 0,-1 2 0,0-1 0,7 9 0,0 5 125,-1 0 1,0 2-1,-1-1 0,-1 1 0,7 27 0,-13-34-111,-1-5-23,1 0 1,0 0-1,0-1 0,1 1 0,4 8 0,12 33 222,-8-33 100,-8-8-219,-3-8-119,0 1 0,0-1 0,1 1 0,-1-1 0,0 1 0,0-1 0,0 1 0,1-1 0,-1 0 0,0 1 0,1-1 0,-1 1 0,0-1 0,1 0 0,-1 1 0,1-1 0,-1 0 1,1 1-1,-1-1 0,1 0 0,-1 0 0,1 1 0,-1-1 0,1 0 0,-1 0 0,1 0 0,-1 0 0,1 0 0,-1 0 0,1 0 0,-1 0 0,1 0 0,-1 0 0,1 0 0,-1 0 0,1 0 0,0 0 0,-1 0-5,1 0-1,-1 0 1,1 0 0,-1 0-1,1 0 1,-1 0-1,1 0 1,0 0 0,-1 0-1,1 0 1,-1 0-1,1 0 1,-1 0-1,1 0 1,-1-1 0,1 1-1,-1 0 1,0 0-1,1-1 1,-1 1 0,1 0-1,-1 0 1,1-1-1,-1 1 1,0-1-1,1 1 1,-1 0 0,0-1-1,1 1 1,-1-1-1,0 0 1,5-6 5,2 3 3,-7 3-10,1 1-1,-1 0 1,1 0-1,-1-1 1,1 1-1,-1 0 1,0-1-1,1 1 1,-1 0-1,0-1 1,1 1-1,-1-1 1,0 1-1,1 0 1,-1-1-1,0 1 1,0-1-1,0 1 0,1-1 1,-1 1-1,0-1 1,0 1-1,0-1 1,0 1-1,0-1 1,0 1-1,0-1 1,0 1-1,0-1 1,0 1-1,0-2 1,0-1-18,1-1 0,0 1 1,0-1-1,0 1 1,0-1-1,0 1 1,1 0-1,0 0 0,0 0 1,0 0-1,2-3 1,8-15-73,-12 18 89,1 0 0,0 0 1,0 0-1,0 0 0,1 0 0,-1 1 1,1-1-1,-1 0 0,1 1 1,0-1-1,0 1 0,0-1 1,0 1-1,1 0 0,-1 0 0,1 0 1,4-3-1,-6 5 4,0-1 0,0 1 0,0 0 0,0 0 0,0-1 0,-1 1 0,1 0 0,0 0-1,0 0 1,0 0 0,0 0 0,0 0 0,0 1 0,0-1 0,0 0 0,0 0 0,0 1 0,-1-1 0,1 0 0,0 1 0,0-1 0,0 1 0,1 0 0,17 18 319,-12-11-234,-1-2-69,-2 0 0,1 0 0,0 0 0,-1 1 1,6 13-1,6 8-440,0-9 79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83 1824,'0'0'587,"0"0"-353,0 0-100,0 0 68,0 0-15,0 0 186,0 0-149,0 0-213,0 0-43,0 0 37,0 0 134,0 0 16,0 0 117,0 0-139,0 0-160,0 0 1,0 0 47,-3 0 6,-8 0-17,9 0 33,2 0 58,0-3 17,0-8 127,0 11-243,0 0 1,0 0-1,0 0 1,0 0-1,0 0 1,0-1 0,0 1-1,0 0 1,0 0-1,0 0 1,0 0-1,0 0 1,0 0-1,0 0 1,0 0-1,0 0 1,0 0-1,0-1 1,0 1-1,0 0 1,0 0-1,0 0 1,0 0-1,-1 0 1,1 0 0,0 0-1,0 0 1,0 0-1,0 0 1,0 0-1,0 0 1,0-1-1,0 1 1,0 0-1,0 0 1,0 0-1,0 0 1,0 0-1,-1 0 1,1 0-1,0 0 1,0 0-1,0 0 1,0 0 0,0 0-1,0 0 1,0 0-1,0 0 1,0 0-1,-1 0 1,1 0-1,0 0 1,0 0-1,0 0 1,0 0-1,0 0 1,-2 0 21,0 0 1,0-1-1,1 1 1,-1-1 0,0 1-1,0-1 1,1 0-1,-1 1 1,0-1-1,1 0 1,-1 0-1,1 0 1,-1-1-1,-1-1 1,0 0 23,3 3 53,0 0-21,0 0 5,0 0-10,0 0 5,0 0-37,0 0 5,0 0 53,-3 0-21,-4 1 7,14-5-62,-3-3-148,-5 14 33,1-4 143,-3-6 0,-8-8 27,8 9-32,3 2-85,0 0-6,0 0-15,0 0 26,0 0 117,-2 0 11,-6 0 50,16 0-52,-6 0-9,-2 0-10,0 0 5,-2 0-27,0-1-16,-10 2 300,12-4-289,0-8 53,0 8-32,0 3-31,0 0 58,0 0 218,0-3-132,0-7-289,0 7 96,0 3-127,0 0 47,0 0 112,0 0 54,0 0-32,0 0 5,0 0 53,0 0-5,0 3 53,0 7-69,0-7-42,0-3-1,-1 0-36,1 0-1,-1 0 1,1 0 0,-1 0-1,1-1 1,-1 1 0,1 0 0,-1 0-1,1 0 1,-1 0 0,1 1-1,-1-1 1,1 0 0,-1 0-1,1 0 1,-1 0 0,1 0-1,-1 1 1,1-1 0,-1 0-1,1 1 1,-1-1 0,1 0-1,-1 1 1,1-1 0,0 0-1,-1 1 1,1-1 0,0 1-1,-1-1 1,1 0 0,0 1 0,0-1-1,-1 1 1,1-1 0,0 1-1,0-1 1,0 1 0,0-1-1,0 1 1,-1-1 0,1 1-1,0 0 1,0-1 0,0 1-1,1 0 1,-1-1-1,0 0 1,0 0-1,0 0 0,0 0 0,0 0 1,0 0-1,0 0 0,0 1 1,0-1-1,0 0 0,0 0 0,0 0 1,0 0-1,0 0 0,0 0 1,0 0-1,0 0 0,0 0 0,0 1 1,0-1-1,0 0 0,0 0 1,0 0-1,0 0 0,-1 0 0,1 0 1,0 0-1,0 0 0,0 0 0,0 0 1,0 0-1,0 0 0,0 0 1,0 1-1,0-1 0,0 0 0,0 0 1,0 0-1,-1 0 0,1 0 1,0 0-1,0 0 0,0 0 0,0 0 1,0 0-1,0 0 0,0 0 1,0 0-1,0 0 0,0 0 0,-1 0 1,1 0-1,0 0 0,0 0 0,0 0 1,0 0-1,-2 0 67,0 0 0,0 1 0,0-1 0,1 1 0,-1-1-1,0 1 1,0 0 0,1 0 0,-1-1 0,-2 4 0,-4 0-56,3-3 43,0 0 0,0 0-1,0-1 1,0 1 0,-1-1 0,-4-1 0,4 1-127,4 0-18,2 0 80,0 0-53,0 0 38,0 0 68,0 0-4,0 0-28,0 3-74,2 10 27,3-4 33,-3-8 8,-2 1 0,1-1 0,0 1 0,0-1 1,0 1-1,-1-1 0,1 1 0,0 0 0,-1-1 0,0 1 0,1 0 0,-1-1 0,0 3 0,1 21 61,-1-14-35,0 1 1,0 0-1,-4 15 1,4-25-28,-6 31 100,-1 58-1,5-61-42,-5 38 1,2-35-38,1 1-13,2-9 14,-11 45 1,-6 14 156,8-51-96,5-3-26,3-22-53,0-1-1,-8 13 1,1-3-66,10-16 57,-1 1-1,1-1 0,-1 1 0,1-1 1,0 1-1,-1-1 0,1 1 0,0-1 1,0 2-1,0 11 31,0-14-25,0 0 1,0 0-1,0 0 1,0 0-1,0 1 1,0-1-1,0 0 1,0 0-1,0 0 1,0 0-1,0 0 1,0 0 0,0 0-1,0 0 1,0 0-1,0 0 1,0 1-1,0-1 1,0 0-1,0 0 1,0 0-1,0 0 1,0 0-1,0 0 1,0 0-1,1 0 1,-1 0-1,0 0 1,0 0-1,0 0 1,0 1 0,0-1-1,0 0 1,0 0-1,0 0 1,0 0-1,0 0 1,0 0-1,0 0 1,1 0-1,-1 0 1,0 0-1,0 0 1,0 0-1,0 0 1,0 0-1,0 0 1,0 0-1,0 0 1,0 0 0,1 0-1,-1 0 1,0 0-1,0 0 1,0 0-1,0 0 1,2 0 10,0-1 0,-1 1-1,1-1 1,0 1 0,-1-1 0,1 1 0,0-1 0,-1 0 0,1 0 0,2-2 0,5-2 15,2 0 1,-9 4-22,1 0 1,-1 0-1,0 0 1,1-1-1,-1 1 1,0-1-1,0 1 1,2-3-1,6-6 22,0 0-1,-1 0 1,0-1-1,0-1 1,9-17-1,-11 16-42,-2 0-1,0 0 1,0-1-1,-1 0 1,3-22-1,-4 22 6,1-1-2,2 0 1,-1 1-1,9-15 0,3-8-95,13-45 159,-28 77-89,1 0-1,-1 0 1,1 0 0,-1 0 0,1 1-1,1-1 1,-1 1 0,1 0-1,-1 0 1,9-7 0,-1 0-34,-9 10 66,-1-1 1,0 1-1,1-1 1,-1 1-1,0 0 1,1 0-1,0 0 1,-1 0-1,1 0 1,0 0-1,-1 0 1,1 1-1,0-1 1,0 0-1,0 1 1,0 0-1,-1-1 1,1 1-1,0 0 1,0 0-1,0 0 1,0 0-1,0 0 1,0 1-1,0-1 1,0 1-1,-1-1 1,3 1-1,-1 0-2,-1 0 0,1 1-1,-1-1 1,1 0 0,-1 1-1,0-1 1,0 1 0,1 0-1,-1 0 1,0-1 0,2 5-1,17 29-23,-6-10 14,-14-22 13,8 11-16,-1 0 1,0 1-1,-1 0 0,6 23 1,-8-18 29,-2-9 2,0-1 0,0 1 0,1-1 1,0 1-1,10 14 0,32 52 99,-16-42-37,-25-25 59,-5-8-115,0-1 0,1 0-1,-1 0 1,1 0 0,-1 0 0,1 0-1,-1 0 1,1 0 0,0 0-1,-1 0 1,1 0 0,0 0 0,0 0-1,0 0 1,0 0 0,-1-1 0,1 1-1,0 0 1,0-1 0,1 1-1,-1 0 1,0-1 0,0 0 0,0 1-1,0-1 1,0 0 0,1 1-1,-1-1 1,0 0 0,0 0 0,0 0-1,3 0 1,-3 0-7,1 0 1,-1 0-1,0 0 0,1 0 0,-1 0 1,1 0-1,-1-1 0,1 1 0,-1 0 1,0-1-1,1 1 0,-1-1 0,0 0 1,0 1-1,1-1 0,-1 0 1,0 0-1,0 0 0,0 1 0,0-1 1,0-1-1,0 1 0,0 0 0,0 0 1,0 0-1,0 0 0,-1-1 0,1 1 1,0-2-1,29-46 73,-11 5-74,9-8 10,-6-8-15,-14 41-6,-4 12 3,-1 0-1,1-1 1,1-8-1,6-53 46,-9 65-43,-1 0-1,1-1 1,0 1 0,4-6-1,3-6 5,-3-13-2,-4 14-3,4-11 18,-4 20 3,0 0-1,-1-1 0,0 1 1,1-8-1,-2-68-83,0 82 58,0-1-1,0 1 1,0 0-1,0 0 0,0 0 1,0 0-1,-1 0 1,1 0-1,0 0 0,0 0 1,0 0-1,0 0 1,0-1-1,0 1 0,1 0 1,-1 0-1,0 0 1,0 0-1,0 0 0,0 0 1,0 0-1,0 0 1,0 0-1,0 0 1,0-1-1,0 1 0,0 0 1,0 0-1,0 0 1,0 0-1,0 0 0,0 0 1,0 0-1,0 0 1,1 0-1,-1 0 0,0 0 1,0 0-1,0 0 1,0 0-1,0 0 0,0 0 1,0 0-1,0 0 1,0 0-1,0 0 1,1 0-1,-1 0 0,0 0 1,0 0-1,0 0 1,0 0-1,0 0 0,0 0 1,0 0-1,0 0 1,33 0-163,-16 0-3118,-4 0 1512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51 1984,'0'-13'640,"0"13"-636,0 0 1,0 0-1,-1-1 1,1 1-1,0 0 0,0 0 1,0 0-1,0 0 0,0 0 1,0 0-1,0 0 1,0 0-1,0 0 0,0-1 1,0 1-1,0 0 1,0 0-1,0 0 0,1 0 1,-1 0-1,0 0 1,0 0-1,0 0 0,0 0 1,0 0-1,0 0 1,0-1-1,0 1 0,0 0 1,0 0-1,0 0 1,0 0-1,0 0 0,0 0 1,0 0-1,0 0 1,1 0-1,-1 0 0,0 0 1,0 0-1,0 0 1,0 0-1,0 0 0,0 0 1,0 0-1,0 0 1,0 0-1,1 0 0,-1 0 1,0 0-1,0 0 1,0 0-1,0 0 0,0 0 1,0 0-1,0 0 1,11 0 293,-8 0 550,-3 0-192,0 0 86,0-3-236,0-8 6,0 9-165,0 2 31,-3-3-164,3 2-215,-1 1 0,1-1 0,0 1 1,-1-1-1,1 1 0,-1-1 0,0 1 1,1 0-1,-1-1 0,1 1 0,-1 0 1,0-1-1,1 1 0,-1 0 0,0 0 1,1-1-1,-1 1 0,0 0 0,1 0 0,-1 0 1,0 0-1,1 0 0,-1 0 0,0 0 1,1 0-1,-1 0 0,0 0 0,1 1 1,-1-1-1,0 0 0,1 0 0,-1 1 1,0-1-1,1 0 0,-1 1 0,-10 3-9,6-3 21,0-1-1,0 1 1,0-1-1,-1 0 1,1-1 0,0 1-1,0-1 1,0 0-1,0 0 1,-1-1-1,-7-3 1,7 3 1,2 1-1,1 0 0,-1 0 0,0 1 0,1-1 0,-1 1 0,0 0 0,0 0 1,-5 1-1,-1-1 17,-88 0-327,92 3 193,1 4 97,1 1 1,0 0 0,0 0 0,1 0-1,-4 12 1,7-19 15,-6 24 62,-37 163 177,37-152-102,-2-6 80,13-8-80,-10-2-27,2-13-74,-2 9 95,0-12-16,5-4-119,0 0 0,-1 0 0,1 0 0,0 0 0,0 0 0,0 0 0,0 0-1,0 1 1,0-1 0,-1 0 0,1 0 0,0 0 0,0 0 0,0 0 0,0 0 0,0 0 0,0 0 0,0 0-1,0 0 1,0 1 0,0-1 0,-1 0 0,1 0 0,0 0 0,0 0 0,0 0 0,0 0 0,0 1 0,0-1-1,0 0 1,0 0 0,0 0 0,0 0 0,0 0 0,0 0 0,0 1 0,0-1 0,0 0 0,0 0 0,0 0 0,0 0-1,1 1 1,11 11 130,-12-11-129,11 10 2,-8-8-118,0-3 48,27-1 72,-12 0 34,0 0 0,0 2 0,26 3 0,-27 1 59,-10-3-63,0 0 1,0 0-1,1-1 1,9 1-1,46-2-3137,-58 0 577,-5 0 810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2816,'0'0'1056,"0"0"-832,-16 0-64,16 0 992,0 0-672,0 0 288,16 17-448,-16-17 160,16 0-256,1 0 64,16 0-160,-1 0 64,-15 0-96,16 0 0,-17 0-32,0-17-2656,-16 34 1408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 1824,'14'-13'587,"-11"10"-353,-3 5-184,0-1 0,-1 1 0,1 0 0,0-1-1,-1 1 1,1 0 0,0-1 0,-1 1 0,0-1 0,1 1-1,-1-1 1,0 1 0,0-1 0,0 1 0,-2 1 0,-3 5 80,-3 8 123,0 0 0,-7 22 0,10-24-199,0 0 0,-1 0 0,-1 0 0,-15 22 1,2-13 27,-38 52 134,36-41-120,-52 57 0,44-64-115,26-24-13,0 1 1,0 0 0,0 0-1,-7 9 1,6-5 10,0 0 0,0-1-1,-1 0 1,0 0 0,0-1-1,-1 0 1,-16 11 0,19-14 29,2-1-3,1-1 0,0 0 0,0 1 0,0 0 0,0-1 0,0 1 0,-2 3 0,-2 13 16,3-9-21,-3 4-23,5-11 17,0-1 1,0 1-1,1-1 1,-1 1-1,0-1 0,1 1 1,-1 0-1,1 0 1,-1-1-1,1 1 0,0 0 1,0 0-1,0 1 1,0 4-26,1-1 1,0 1 0,0-1 0,3 8 0,2 12 79,-3-11 69,3 16 154,9 2-65,-6-17-110,12 31 191,-13-28-171,18 30 0,-7-22 0,0-1 1,2-1-1,1 0 0,44 36 1,-6-9-33,-2 11-2,-33-34-20,43 37-1,-22-27 23,-25-16 20,-1 1 0,24 38 0,-28-43-142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2560,'-13'14'832,"12"-14"-810,1 1-1,-1-1 1,1 1 0,0-1-1,-1 1 1,1 0 0,0-1-1,0 1 1,-1-1 0,1 1-1,0-1 1,0 1 0,0 0-1,0-1 1,0 1 0,0 0-1,0-1 1,0 1 0,0 0-1,0-1 1,0 1-1,0-1 1,0 1 0,0 0-1,1 0 1,-1-1 44,0 9 414,0 0 0,0 0 0,1-1 0,0 1 0,5 16 0,-5-22-438,1 1 0,0-1 0,0 0 0,0 1 0,0-1 1,0 0-1,0 0 0,1 0 0,0-1 0,-1 1 0,1-1 0,0 1 0,0-1 0,0 0 0,1 0 0,4 2 0,33 15 326,0 11-160,19 5-64,71 47 138,-108-66-233,0 1-1,25 24 0,38 45 25,-40-38-19,-36-39 8,-1 1-1,0 0 0,-1 1 1,-1 0-1,1 0 0,-2 1 1,0 0-1,0 0 0,7 24 1,-12-33-32,-1 1 1,1-1 0,-1 1-1,0-1 1,0 1-1,-1-1 1,1 1 0,-1-1-1,0 1 1,0-1-1,0 1 1,-1 3 0,-4 9 195,1 12 37,4-22-212,0 0-1,-1 0 1,1 0 0,-1 0 0,0 0 0,-5 9-1,-1-4 4,0-1 0,0 0 0,-1 0 0,-16 14 0,3-4 18,-144 160 290,69-80-305,68-71-28,15-16 21,-21 28 1,-3 17 18,34-54-64,-1 1 0,1-1 0,-1 1 0,-8 4 0,4-2 19,0 0 0,-8 9-1,-27 28 79,42-41-726,4-9-544,-2 6 1168,2-4-581,0 1 1,0-1-1,1 1 1,-1-1 0,4-3-1,-2 4 165,-1 0-1,2 0 1,-1 1-1,0-1 1,6-2-1,-10 5 415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3648,'-13'-14'1173,"10"12"-703,3 2-167,0 0 268,0-3-176,0 3-380,0-1 1,0 1-1,0-1 0,0 1 1,0-1-1,0 1 1,0 0-1,0-1 0,0 1 1,0-1-1,0 1 0,0-1 1,1 1-1,-1 0 1,0-1-1,0 1 0,0-1 1,1 1-1,-1 0 1,0-1-1,1 1 0,-1 0 1,0-1-1,0 1 1,1 0-1,-1 0 0,1-1 1,-1 1-1,0 0 1,1 0-1,6-5 105,-1-9-24,21-19 64,-24 28-135,-3 4-24,0 1 0,0-1 0,1 0 1,-1 1-1,0-1 0,1 0 0,-1 1 1,1-1-1,-1 1 0,1-1 0,-1 1 1,1-1-1,-1 1 0,1-1 0,-1 1 1,1-1-1,0 1 0,-1 0 0,1-1 1,0 1-1,0 0 0,4-3-10,4-2-2,-8 4 41,1 0 0,-1 0-1,1 0 1,-1 0 0,1 1-1,-1-1 1,1 0 0,0 1 0,-1-1-1,1 1 1,0 0 0,-1 0-1,3-1 1,5 1 129,-6 0-102,0 0-1,0-1 1,0 1-1,0 0 1,0 1-1,0-1 1,0 0-1,-1 1 0,1 0 1,0 0-1,0 0 1,0 0-1,-1 0 1,1 0-1,0 1 1,-1-1-1,0 1 1,5 3-1,72 74 755,-71-74-651,-6-3-163,23 8 228,-23-9-194,0-1 1,0 1-1,0-1 1,0 1-1,0-1 0,0 0 1,0 0-1,0 0 1,0 0-1,0-1 0,0 1 1,0 0-1,0-1 1,3-1-1,42-28 310,-40 25-253,0-1 1,0 0-1,10-12 0,-3 4 2,2-2-15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2400,'0'0'779,"3"0"-481,-1 0-154,-1-1 0,1 1-1,0-1 1,0 1-1,-1-1 1,1 1 0,0-1-1,0 0 1,-1 0 0,1 0-1,-1 0 1,1 0 0,-1 0-1,3-3 1,-4 4-122,1 0-1,-1-1 1,0 1 0,1 0 0,-1-1-1,0 1 1,1 0 0,-1-1 0,0 1 0,0 0-1,1-1 1,-1 1 0,0-1 0,0 1-1,0-1 1,0 1 0,0 0 0,1-1 0,-1 1-1,0-1 1,0 1 0,0-1 0,0 1-1,0-1 1,0 1 0,-1-1 0,2-4 88,13-3 98,0-11-49,-10 14-136,-1 0 0,1 0 0,0 0 0,0 0-1,0 1 1,1 0 0,5-5 0,17-10 14,-5-8 16,-18 23 18,0 1-1,0 0 1,0-1 0,1 1-1,-1 1 1,1-1-1,-1 1 1,1 0-1,0 0 1,0 0-1,0 0 1,0 1-1,0 0 1,1 0-1,-1 1 1,0-1-1,11 2 1,-14-1-24,0 0 0,0 0 0,0 1 0,0-1-1,0 1 1,0-1 0,0 1 0,-1 0 0,1 0 0,0-1 0,0 2 0,0-1 0,1 2 0,22 21 505,-20-18-461,0 0 0,1-1 0,9 8 0,2-1 46,-7-5-66,0 0 0,1 0 0,0 0 0,0-2 0,1 1 1,21 6-1,8-7 83,-16 4-4,5-18 196,-11 5-182,-14 3-123,0 0 0,0 0 0,0 0-1,-1-1 1,1 0 0,0 0 0,5-3 0,12-9 138,-14 9-49,0 0 1,0-1 0,-1 0-1,8-7 1,-11 9-66,-1 0 0,1 0 1,-1 0-1,0-1 0,0 0 0,0 1 0,-1-1 0,3-6 1,-4 8-63,-1 0-7,1 0 0,0 1 0,0-1 0,0 1 0,0 0 1,0-1-1,1 1 0,-1 0 0,1 0 0,-1-1 0,1 1 0,2-2 0,-3 3-8,1 0 0,-1-1 1,1 1-1,-1-1 1,0 1-1,0-1 0,0 1 1,0-1-1,0 0 1,0 1-1,0-1 0,-1 0 1,1 0-1,-1 0 1,1 1-1,-1-4 0,0 5-1,0 0 0,0 0 1,0 0-1,0 0 0,0 0 0,0 0 0,0-1 0,0 1 0,0 0 0,0 0 0,0 0 0,0 0 0,0 0 1,0 0-1,0 0 0,0 0 0,0 0 0,0 0 0,0-1 0,0 1 0,0 0 0,0 0 0,0 0 0,0 0 0,0 0 1,1 0-1,-1 0 0,0 0 0,0 0 0,0 0 0,0 0 0,0 0 0,0-1 0,0 1 0,0 0 0,0 0 1,0 0-1,0 0 0,0 0 0,1 0 0,-1 0 0,0 0 0,0 0 0,0 0 0,0 0 0,0 0 0,0 0 1,0 0-1,0 0 0,0 0 0,1 0 0,-1 0 0,0 0 0,0 0 0,0 0 0,0 0 0,8 0-617,-2 0-4510,-6 0 2020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17 296 1472,'-14'13'475,"11"-10"-283,3-3 5,3 0 315,-1 0-460,-1 1 0,1-1-1,-1 0 1,1 1 0,-1-1 0,1 1 0,-1-1-1,0 1 1,1 0 0,1 1 0,12 5 338,-4-5-208,1-1 1,0 0-1,0 0 0,-1-1 1,14-2-1,1 2 9,-10-1-69,0-1 0,-1 0 0,1-1 0,-1-1 0,24-8 0,-8 3-43,132-40 123,-155 47-196,1-1 7,0 1 1,0-1 0,0-1 0,-1 1-1,1-1 1,15-11 0,9-10 300,-19 21-196,-1-2 26,-12 4-124,0 1 0,0 0 0,-1 0 1,1-1-1,-1 1 0,1 0 0,-1 0 1,1-1-1,-1 1 0,0-3 0,2-4 72,2 0-1,1-6 53,-11-6 82,3 13-148,3 4-63,-1-1-1,0 1 1,-1 0-1,1 0 1,-1 0-1,1 0 1,-1 0-1,0 0 1,0 0-1,0 1 1,0-1-1,-5-3 1,0-1-12,1 1-4,0 1 0,0 0-1,0 1 1,-1-1 0,0 1 0,0 1-1,0-1 1,0 1 0,0 0 0,0 1-1,-1 0 1,0 0 0,1 0 0,-1 1-1,0 0 1,-9 1 0,13 0-5,0 0 1,0 0 0,0 0-1,-7 3 1,-89 33-183,77-26 211,11-5 25,1 0 0,-1 1 1,1 1-1,-19 14 1,-31 37 380,48-45-311,6-7-33,1 1-1,0 0 1,0 0-1,1 1 1,0 0-1,0 0 1,1 0-1,0 0 1,0 1-1,1 0 1,0-1-1,-2 13 1,3-8-32,1-1 1,0 0-1,1 1 0,0-1 1,1 1-1,0-1 1,1 0-1,1 0 0,5 17 1,-3-14-10,2 1 0,0-1 0,1-1 0,1 1 0,0-1 0,17 20 0,-16-24-7,1-1 0,0 1 0,0-1 0,1-1 0,0 0 0,0-1 0,1-1-1,0 1 1,1-2 0,-1 0 0,16 3 0,-10-4-3,0-2 0,1-1-1,-1 0 1,1-1 0,31-5 0,4-4-426,100-28 0,-144 33-109,0 1 0,0-2 1,0 1-1,0-1 0,-1-1 1,0 0-1,13-10 0,13-17-1509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2080,'0'-33'768,"0"33"-608,0-16-32,0 16 1248,16 0-768,-16 0 1120,17 0-1024,-1 0 928,0 0-928,1 0 288,-1 0-608,17 0-64,0 0-192,0 0 256,-1 0-192,1 0-320,16-17 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1312,'8'-7'263,"-7"5"-195,1 0 0,-1 0-1,1 0 1,0 0 0,0 0 0,0 1-1,0-1 1,0 1 0,0-1 0,0 1-1,1 0 1,-1 0 0,0 0 0,1 0-1,-1 0 1,1 1 0,3-1 0,74 1 1494,-76 0-1489,0 0 0,1 1-1,-1 0 1,0 0 0,0 0-1,1 1 1,-1-1 0,0 1 0,0 0-1,-1 0 1,1 1 0,0-1-1,-1 1 1,1-1 0,-1 1 0,5 5-1,-1 1 20,0 0 0,0 0 0,0 0 0,8 19 0,-8-14 4,-1 1 0,-1 0 0,-1 0 0,0 0 0,0 1 0,-2-1 0,0 1 0,0 24 0,-2-29-40,-1-1-1,0 1 1,0-1 0,-1 1-1,0-1 1,-1 0-1,0 0 1,-1 0 0,0 0-1,-1-1 1,0 1 0,0-1-1,-8 10 1,10-15-36,-4 7 45,0 0 0,-1-1 0,0 1 0,-1-2 0,-15 14 0,6-9 36,4-4-5,-17 16 1,27-22-66,3-3-24,1 0 0,-1 0-1,0 0 1,0 0 0,1 0 0,-1 0 0,0-1 0,0 1 0,0 0 0,0 0 0,0-1 0,0 1 0,0-1 0,-1 1-1,1-1 1,0 1 0,0-1 0,0 0 0,0 0 0,-1 1 0,1-1 0,0 0 0,0 0 0,0 0 0,-1 0 0,1 0-1,0-1 1,0 1 0,0 0 0,-2-1 0,-22-10 78,25 11-83,-1 0-1,1 0 0,-1-1 0,1 1 1,0 0-1,-1-1 0,1 1 1,-1 0-1,1-1 0,-1 1 0,1 0 1,0-1-1,-1 1 0,1 0 0,0-1 1,-1 1-1,1-1 0,0 1 1,0-1-1,-1 0 0,-1-3-28,1 2 14,-1 1 0,1-1 0,0 0 0,0 0 0,0 0 0,1 0 0,-1 0 0,0 0 0,1 0 0,-1 0 0,1 0 0,0 0-1,0 0 1,0 0 0,0 0 0,0 0 0,0 0 0,0 0 0,1-4 0,3-4-104,1 0 1,-1 0-1,2 0 1,10-16-1,-14 23 90,0 0 0,0 0 0,0 1 1,1-1-1,-1 0 0,1 1 0,0-1 0,0 1 0,0 0 0,0 0 1,0 0-1,0 0 0,0 1 0,1-1 0,-1 1 0,1 0 0,-1 0 1,7-1-1,-5 3 55,0 0 0,1 0 1,-1 1-1,0 0 1,0-1-1,-1 2 0,1-1 1,6 4-1,3 2 213,3 1 152,-1 1 1,26 21 0,-18-12-77,9 8 83,-27-23-320,0 1-1,0 0 0,0 1 0,0-1 1,-1 1-1,9 12 0,-12-15-44,0 0 0,1 0 0,0 0 0,-1-1 0,1 1 0,0-1 1,0 0-1,1 0 0,-1 0 0,4 2 0,4 3 91,-7-5-84,1 1 0,-1 0-1,1-1 1,0 0 0,5 2 0,-8-3-147,0-1 0,0 0 0,0 1 0,0-1 0,0 0 0,0 0 0,0 0 0,0 0 0,1 0 0,-1-1 0,0 1 0,0-1 0,0 1 0,0-1 0,2-1 0,13-11-855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33 2656,'30'-30'1493,"-27"28"-687,-6 2-225,3-1-563,-1 1 1,1 0-1,-1 0 1,1 0-1,-1 0 1,1 0-1,-1 0 1,1 0-1,-1 1 1,1-1-1,-1 0 1,1 0-1,-1 0 1,1 0-1,0 1 1,-1-1-1,1 0 1,-1 0-1,1 1 0,0-1 1,-1 0-1,1 1 1,0-1-1,-1 0 1,1 1-1,0-1 1,-1 0-1,1 1 1,0-1-1,0 1 1,0-1-1,-1 1 1,1-1-1,0 1 1,0-1-1,0 1 1,0-1-1,0 0 1,0 1-1,0-1 1,0 1-1,0-1 1,0 1-1,0-1 1,0 1-1,0 0 1,-3 20 381,-4-6-251,0-1-1,-1 0 1,0-1-1,-1 0 1,-14 17-1,-11 16 38,16-21-114,0-1-1,-2-1 0,-1-1 1,-1 0-1,0-2 0,-30 21 0,15-16 37,0-2-1,-1-2 0,-67 28 0,102-48-99,1 0-1,-1 0 0,1 0 0,0 0 1,-1 0-1,1-1 0,-1 1 1,0-1-1,1 1 0,-1-1 0,0 0 1,-4 0-1,3-2-6,1 0 1,-1-1-1,1 1 0,-1-1 1,1 1-1,0-1 0,0 0 1,-3-4-1,-19-21-161,24 27 151,0 0 0,1-1 0,-1 1 1,0-1-1,1 1 0,-1-1 0,1 1 0,0-1 0,-1 0 0,1 1 0,0-1 0,0 1 1,0-1-1,0-1 0,0-2-14,0 0 0,1 0 0,-1 0 0,1 0 0,0 0 1,2-6-1,0 4-2,0 1 0,1 0 0,8-10 1,10-18-16,-20 31 25,0-1-1,0 0 1,1 0 0,-1 1-1,1-1 1,0 1 0,0 0-1,0 0 1,4-3 0,3 0-98,0 0 0,12-5 0,-12 6 72,-6 3 13,0 0 0,0 0 0,0 0 0,0 1 0,0 0-1,1 0 1,-1 0 0,1 0 0,6 0 0,-5 2 7,0 0 1,1 0-1,-1 1 0,0-1 0,1 1 0,7 4 0,-9-4 12,-1-1 16,0 1 0,0 0 0,0 0 0,0 0 1,0 0-1,0 1 0,4 3 0,-6-3 42,1 1 0,0-1 0,-1 1 1,0 0-1,3 4 0,2 7 115,22 25 274,-22-32-229,0 1 1,10 18-1,-9-9 24,8 25-1,-4-8-62,-8-23-123,-1-1 1,1 1-1,1 18 1,-4-21 46,1 1 1,0-1 0,0 0-1,1 0 1,6 14-1,-4-14 53,-3-8-116,-1 1 0,-1-1 0,1 1 1,0-1-1,0 1 0,0 0 1,-1-1-1,1 1 0,-1 0 1,1 3-1,-1-2-175,0-3-960,0-3-251,0-11-1578,0-2 912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2496,'0'0'784,"0"0"-464,-3-2 75,-5-6 803,16 16-231,-8-8-915,1 0 1,0 1-1,-1-1 0,1 1 1,-1-1-1,1 0 0,0 0 1,-1 1-1,1-1 0,0 0 1,-1 0-1,1 0 0,0 0 1,0 0-1,-1 0 1,1 0-1,0 0 0,-1 0 1,1 0-1,0 0 0,-1 0 1,1 0-1,0-1 0,-1 1 1,1 0-1,0-1 0,0 1 1,2-1 129,30-9 397,52-6-1,-75 14-519,5 0 7,-1 1 0,1 0 1,24 2-1,-22 0 10,-1 0 1,1-1-1,30-4 0,-21-1-23,-10 2-20,1 0-1,20 0 0,28 3-406,-78 0-164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3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 1888,'-14'-14'613,"14"14"-608,0 0-1,0 0 0,0 0 0,0 0 1,0 0-1,0 0 0,-1 0 1,1-1-1,0 1 0,0 0 1,0 0-1,0 0 0,0 0 1,0 0-1,0 0 0,0 0 0,0 0 1,-1 0-1,1 0 0,0 0 1,0 0-1,0-1 0,0 1 1,0 0-1,0 0 0,-1 0 0,1 0 1,0 0-1,0 0 0,0 0 1,0 0-1,0 0 0,0 0 1,-1 0-1,1 0 0,0 1 1,0-1-1,0 0 0,0 0 0,0 0 1,0 0-1,0 0 0,-1 0 1,1 0-1,0 0 0,0 0 1,0 0-1,0 0 0,0 0 0,0 1 1,0-1-1,0 0 0,0 0 1,0 0-1,0 0 0,-1 0 1,-9 11 219,9-10-196,1-1 1,-1 0-1,1 0 1,0 1 0,-1-1-1,1 0 1,0 1-1,0-1 1,-1 1 0,1-1-1,0 0 1,0 1-1,0-1 1,-1 1 0,1-1-1,0 0 1,0 1-1,0-1 1,0 1 0,0-1-1,0 1 1,0-1-1,0 1 1,0-1 0,0 1-1,0 0 1,-1 4 84,-6-1 112,7-3-212,-1-1 0,1 0 0,-1 0 0,1 1 0,0-1 0,-1 0 0,1 1-1,-1-1 1,1 0 0,0 1 0,-1-1 0,1 0 0,0 1 0,-1-1 0,1 1 0,0-1 0,0 1 0,0-1 0,-1 1 0,1-1 0,0 1 0,0-1 0,0 1 0,0-1 0,0 1 0,0-1 0,0 1 0,0-1 0,0 1 0,0-1 0,0 2 0,0 0 60,1-1-1,-1 1 1,0 0 0,1-1-1,-1 1 1,1 0 0,-1-1-1,1 1 1,1 2 0,-1-3-24,0 1 0,-1-1 0,1 0-1,-1 1 1,1-1 0,-1 1 0,1-1 0,-1 1 0,0 1 0,0 0 52,0 0 0,-1 0 0,1 0 0,-1 0 0,0 0 1,-1 2-1,-6 24 631,2-5-352,1 1 235,-14 38 0,-5 5-92,13-35-192,-20 44-1,28-71-292,0 0 0,1 0 0,0 1 0,0-1-1,1 1 1,-1-1 0,1 1 0,1 0 0,-1-1 0,2 12-1,-1-16-20,0 0-1,1 1 1,-1-1-1,1 0 0,-1 0 1,1 0-1,0 0 1,0 1-1,0-1 1,0 0-1,0 0 0,1-1 1,-1 1-1,1 0 1,-1 0-1,1-1 1,0 1-1,-1-1 0,1 1 1,0-1-1,0 0 1,0 0-1,0 1 1,4 0-1,-1-1-1,-1 0 0,0-1 0,1 1 0,7-1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5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1824,'0'0'587,"0"-2"-353,0-9 17,0 8 474,0 0-165,0-24 496,3 22-533,-2 4-458,0-1-14,1 1 0,-1 0 0,0 0 0,0 0 0,0-1 1,0 1-1,-1 0 0,1-1 0,0 1 0,-1-1 0,1 1 0,-1-1 1,1 1-1,-1-1 0,1 0 0,-1 1 0,0-1 0,0 1 1,0-4-1,0 4-43,0 1 1,0-1-1,0 1 1,0-1-1,0 1 1,0-1-1,0 1 1,0-1-1,0 1 1,0-1-1,0 1 1,1-1-1,-1 1 1,0-1-1,0 1 1,1-1-1,-1 1 1,0 0-1,0-1 1,1 1-1,-1-1 1,1 1-1,-1 0 1,0-1-1,1 1 1,-1 0-1,1 0 1,-1-1 0,1 1-1,-1 0 1,0 0-1,1-1 1,-1 1-1,1 0 1,-1 0-1,1 0 1,0 0-1,-1 0 1,1 0-1,-1 0 1,1 0-1,0 0-6,-1 0 0,0 0 0,0 0 0,0 0 0,0 0 0,0 0 0,0 0 0,0 0 0,0 0 0,0 0 0,1 0 0,-1 0 0,0 0 0,0 0 0,0 0 0,0 0 0,0 0-1,0 0 1,0 0 0,0 0 0,0 0 0,0 0 0,1 0 0,-1 0 0,0 0 0,0 0 0,0 0 0,0 0 0,0 1 0,0-1 0,0 0 0,0 0 0,0 0 0,0 0 0,0 0 0,0 0 0,0 0 0,0 0 0,0 0 0,0 0 0,0 0 0,0 1 0,0-1 0,0 0 0,0 0-1,0 0 1,0 0 0,0 0 0,0 0 0,0 0 0,0 0 0,0 0 0,0 0 0,0 1 0,0-1 0,0 0 0,0 20 128,-1-9-60,1-1 0,0 1 0,4 19 1,8 15 77,-7-26-91,5 29-1,-4 15-13,5-9 15,-6 9 92,6 3-33,-5-4-5,4-10-59,-4-3-90,-1-23 16,-2-16 17,-1 0 0,-1 0 0,2 16 0,-3-22 6,1 16 34,-1-19-25,0-1 0,1 1 0,-1-1 0,0 1 0,0-1 0,0 0 0,1 1 0,-1-1 0,0 1 0,1-1 0,-1 0 0,0 1 0,1-1-1,-1 1 1,0-1 0,1 0 0,-1 0 0,1 1 0,-1-1 0,0 0 0,1 0 0,-1 1 0,1-1 0,-1 0 0,1 0 0,-1 0 0,1 0 0,-1 0 0,1 0 0,0 0 0,5-3 240,-3-1-177,0-1 0,0 0 0,0 0 1,-1 0-1,4-10 0,4-8-34,-7 15-34,0 1-1,0-1 1,-1 1-1,0-1 1,-1 0 0,2-14-1,-3-50 30,-1 31 9,1 22-57,-1 10-65,1 0 1,0-1-1,1 1 1,2-14 0,9-2-262,-4 17 116,-8 8 219,0-1-1,0 1 1,0 0 0,1 0 0,-1 0-1,0 0 1,0 0 0,1 0-1,-1 0 1,0 0 0,0 0 0,1 0-1,-1 0 1,0 0 0,0 0 0,1 0-1,-1 0 1,0 0 0,0 0-1,0 0 1,1 0 0,-1 0 0,0 0-1,0 0 1,1 0 0,-1 0-1,0 0 1,0 1 0,0-1 0,1 0-1,-1 0 1,7 11 18,-7-9-8,1-1-1,0 1 1,0-1-1,0 1 1,0-1-1,0 1 1,0-1-1,0 0 1,0 1-1,0-1 0,1 0 1,1 1-1,1 1 15,1 0 0,-1 0-1,0 0 1,0 0-1,-1 1 1,1 0-1,-1-1 1,0 1-1,0 1 1,0-1 0,3 7-1,15 26 83,-12-21-72,-1 0 1,0 0-1,9 30 1,-11-16 166,5-8 38,-10-12-8,-1-9-192,0 0 0,0-1 1,0 1-1,0 0 0,0 0 0,0-1 1,0 1-1,1 0 0,-1 0 1,0-1-1,0 1 0,1 0 0,-1-1 1,0 1-1,0 0 0,1-1 1,-1 1-1,1-1 0,-1 1 0,1 0 1,-1-1-1,1 1 0,-1-1 1,1 1-1,-1-1 0,1 0 0,0 1 1,-1-1-1,1 0 0,0 1 1,-1-1-1,1 0 0,0 0 0,0 1 1,-1-1-1,1 0 0,0 0 1,-1 0-1,1 0 0,0 0 0,0 0 1,0 0-1,0 0-7,-1 0 0,1 0 0,0 0 0,-1 0 0,1 0 0,-1 0 0,1 0 0,-1 0 0,1-1 0,-1 1 0,1 0 0,-1 0 0,1 0 0,-1 0 0,0-1 0,1 1 0,-1 0 0,1-1 0,-1 1 0,1-1 0,2-11 556,0-11-209,4-11-210,-2 8 6,13-37-1,-14 54-151,-1-1 0,-1 0 0,1 0 0,-1-1 0,0-13 0,1 0-21,3-8-26,-3 23-67,-2-1-1,1 0 0,0-14 1,-3 12-35,0 9-24,1 0 0,0 0 0,0 0 0,0 0 0,0 0 0,0 0 0,1 0 0,-1 0 0,1 0 0,1-4 0,12-9-774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34 164 3808,'0'0'1227,"0"3"-742,0 8-133,0-8 341,0-3-160,0 0 193,0 2-198,0 9-11,0-8-144,3-3 118,-1 0-450,0-1 0,-1 1 0,1 0 1,0-1-1,-1 1 0,1-1 0,0 0 0,-1 0 0,1 0 0,2-1 0,5-4 78,3 1-28,-10 4-91,0 0 0,0 0 0,0 0 0,1 0 0,-1 0 0,0-1 0,-1 1-1,1-1 1,0 0 0,2-2 0,6-6 91,-7 4-11,-3 4-69,1 0-1,-1 0 1,1 1 0,-1-1-1,1 0 1,0 0 0,-1 1-1,1-1 1,0 0 0,0 1-1,0-1 1,0 1 0,1-1-1,1-1 1,0 0 69,-3 0-43,0-27-5,0 17-42,0 10-60,0 0 44,0-41 239,0 42-266,0 2 69,0-3 10,0 2-25,0 1-1,0-1 0,0 1 1,0-1-1,0 1 1,0-1-1,0 1 0,-1-1 1,1 1-1,0-1 1,0 1-1,0-1 0,0 1 1,-1-1-1,1 1 0,0 0 1,0-1-1,-1 1 1,1-1-1,0 1 0,-1 0 1,1-1-1,0 1 0,-1 0 1,1-1-1,-1 1 1,1 0-1,-1-1 0,1 1 1,-1 0-1,1 0 1,-1 0-1,1 0 0,-1-1 1,1 1-1,-1 0 0,1 0 1,-1 0-1,1 0 1,-1 0-1,0 0 0,-2 0-64,0 0 38,-7 0 68,7 0-4,3 0-28,0 0-74,-3 0 27,-11 3 16,10-2 5,4-1 16,-1 1-1,1-1 0,0 0 0,0 0 0,0 0 0,-1 0 1,1 0-1,0 0 0,0 0 0,-1 0 0,1 1 0,0-1 1,0 0-1,0 0 0,-1 0 0,1 0 0,0 1 0,0-1 1,0 0-1,0 0 0,0 0 0,-1 1 0,1-1 0,0 0 1,0 0-1,0 1 0,-10 26-68,9-24 68,0 0 1,0 0-1,0-1 0,-1 1 1,0 0-1,1-1 0,-3 3 1,-6 3-2,9-7 2,1-1 1,-1 1 0,0 0-1,0-1 1,1 1 0,-1 0-1,1 0 1,-1 0 0,0-1-1,1 1 1,0 0 0,-1 0-1,1 0 1,0 0 0,-1 0-1,1 0 1,0 0 0,0 1-1,-4 9 19,-9 24 90,11-30-54,0-1 0,0 0 0,0 1 0,1-1 0,-1 1 0,1-1 0,0 1 0,1 0 0,-1 0 0,1-1 0,0 1 0,1 9 0,-1 49 270,-1-62-316,1 0-1,0 0 1,0 0-1,0 1 1,1-1-1,-1 0 1,0 0-1,0 0 1,1 0-1,-1 1 1,0-1-1,1 0 1,-1 0-1,1 0 1,0 0 0,-1 0-1,1 0 1,0 0-1,0 0 1,-1 0-1,1 0 1,0-1-1,0 1 1,0 0-1,0-1 1,0 1-1,0 0 1,0-1-1,0 1 1,1-1-1,-1 0 1,2 1-1,7 4 31,-1 0-19,-8-4-14,0 0-1,1 0 1,-1 0-1,1 0 1,0-1-1,-1 1 0,1 0 1,0-1-1,-1 1 1,1-1-1,0 0 0,-1 0 1,3 1-1,29-1-1946,-17 0 752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2720,'0'0'891,"0"0"-545,0 0-84,0 0 282,0 0-86,-3 0 251,0-1-521,1 1-46,-1 0 0,1 0-1,0 0 1,0 0 0,0 1 0,0-1-1,-1 0 1,1 1 0,-2 0 0,-1 13 498,-8 3 19,11-16-610,1 0 1,-1 0-1,1 1 1,0-1 0,-1 1-1,1 0 1,0-1 0,0 1-1,0 0 1,0-1-1,1 1 1,-1 0 0,0 0-1,1 0 1,-1 0-1,1 0 1,0 2 0,-1 4 35,3 10-15,-2-17-70,1-1 0,-1 1 1,0-1-1,1 1 1,-1-1-1,1 0 0,-1 1 1,1-1-1,-1 1 1,1-1-1,-1 0 0,1 1 1,-1-1-1,1 0 1,0 0-1,-1 0 0,1 1 1,-1-1-1,1 0 1,0 0-1,-1 0 0,1 0 1,0 0-1,-1 0 1,2 0-1,61 0 187,-61 0-183,-1 0 1,1 0 0,0 0 0,0-1-1,-1 1 1,1 0 0,0-1 0,-1 1-1,1-1 1,0 0 0,-1 1 0,1-1-1,-1 0 1,3-2 0,4-2 89,2 1-14,7-6 116,-17 9-188,1 0 1,0 0 0,-1 0-1,1 1 1,-1-1 0,1 0-1,-1 0 1,1 0 0,-1 0-1,0 0 1,1 0 0,-1 0 0,0 0-1,0 0 1,0 0 0,0 0-1,0-2 1,-3-2 34,-1 1-37,-1 1-1,-1-1 1,1 1 0,0 1 0,-11-5 0,-6-3 49,19 8-49,-1 0 0,0 0 0,0 1-1,0-1 1,-1 1 0,1 0 0,0 0-1,-1 0 1,1 0 0,0 1 0,-1 0-1,-7 1 1,10-2-239,4-1-595,11-9-3055,-11 10 3599,-1 1 1,1-1-1,-1 1 0,1 0 1,-1-1-1,1 1 0,-1 0 0,1 0 1,1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3232,'0'-14'1035,"0"11"-614,0 3-128,0 0 256,0 0-138,0 0 85,0 0-133,0 0 79,0 0-170,0 0-96,0 3-42,0-2-81,0 0-1,0 0 1,1 1 0,-1-1 0,0 0 0,0 0-1,1 0 1,-1 0 0,0 1 0,1-1-1,0 2 1,15 14 402,-15-16-433,0 0 0,0 0 0,1 1 1,-1-1-1,0 0 0,1 0 0,-1-1 1,1 1-1,0 0 0,-1 0 0,1-1 0,-1 1 1,1-1-1,0 1 0,0-1 0,-1 0 0,4 0 1,-2 0 0,0 1-1,1-1 1,-1 1 0,0-1 0,1 1 0,-1 0 0,0 0-1,3 2 1,11 3 17,-8-4-32,-1-1 1,1 0-1,0-1 0,16-1 1,-1 1-8,56 0 88,146-3 334,-119-8-391,143 8 238,-167 3-226,182 0 180,-234 2-209,0 1-1,0 1 1,-1 2-1,41 13 1,-22-6-8,3 3 100,-33-13 10,-18-3-107,1 0 1,-1 0 0,1 0 0,-1 0-1,1 0 1,-1 0 0,1 1 0,-1-1-1,2 2 1,6 3 67,-8-4-57,1 0-1,-1 0 1,0 0-1,1-1 1,-1 1-1,1 0 0,0-1 1,-1 1-1,1-1 1,0 1-1,-1-1 1,1 0-1,0 0 0,-1 0 1,3 0-1,23 0 178,-27 0-228,0 0 0,1 0 0,-1 0 0,0 0 0,0 0 1,0 0-1,0 0 0,0 0 0,0 0 0,0 0 0,0 0 0,0 0 1,0 0-1,1 0 0,-1 0 0,0 0 0,0 0 0,0 0 1,0 0-1,0 0 0,0 0 0,0 0 0,0 0 0,0 0 0,0 0 1,0 0-1,1 1 0,-1-1 0,0 0 0,0 0 0,0 0 1,0 0-1,0 0 0,0 0 0,0 0 0,0 0 0,0 0 0,0 0 1,0 0-1,0 0 0,0 1 0,0-1 0,0 0 0,0 0 1,0 0-1,0 0 0,0 0 0,0 0 0,0 0 0,0 0 0,0 0 1,0 1-1,0-1 0,0 0 0,0 0 0,0 0 0,0 14-1228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7040,'-66'49'2624,"66"-49"-2048,-49 49-128,32 0-192,-15-16-224,-17 0-384,-17 16 224,17 0-1120,0-33 704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18 4896,'-13'-13'1584,"14"12"-877,-1 1-696,1-1-1,-1 1 0,0 0 1,0 0-1,0 0 1,0 0-1,0-1 0,1 1 1,-1 0-1,0 0 1,0 0-1,0 0 0,0 0 1,1 0-1,-1 0 1,0 0-1,0 0 0,0 0 1,1-1-1,-1 1 1,0 0-1,0 0 0,1 0 1,-1 0-1,0 0 1,0 0-1,0 1 0,1-1 1,-1 0-1,0 0 1,0 0-1,1 0 0,-3 1 270,2-2-250,0 1 1,-1 0-1,1 0 1,0 0 0,0-1-1,-1 1 1,1 0-1,0 0 1,-1 0 0,1 0-1,0 0 1,-1 0-1,1 0 1,0 0-1,-1 0 1,1 0 0,0 0-1,-1 0 1,1 0-1,-1 0 1,1 0-1,0 0 1,-1 0 0,1 0-1,0 0 1,-1 0-1,1 1 1,0-1 0,0 0-1,-1 0 1,1 0-1,0 1 1,-1-1-1,1 0 1,0 0 0,0 1-1,0-1 1,-1 1-1,-11 11 485,3-2-303,0-1-1,-1 0 0,-16 11 0,-20 4 40,28-10-210,1 1 0,0 0-1,1 2 1,-26 33 0,22-25-57,-1-1-1,-27 24 1,-10 1 58,17-2-10,30-37-27,-2 0 0,-19 12 0,-4 4 34,14-6 22,16-14-27,1 0 0,-1-1 0,-10 7 0,-9 2 115,20-12-101,5-2-160,3 3-10,29 16-118,-15-5 279,-1 0 1,20 23-1,-9-9 3,22 29 114,0 1 146,-42-51-234,-1 1-1,0 0 1,0 0-1,-1 0 1,5 10-1,2 4 14,7 4 52,-15-21-100,0 0 0,-1 0 0,1 0 0,-1 0-1,4 10 1,-1 3 144,-5-14-145,0 0 0,0 0 0,1 0-1,0 0 1,4 7 0,-1-4-61,-4-5-52,1-1 0,-1 1 1,0-1-1,0 1 1,0 0-1,-1-1 1,1 1-1,0 0 0,0-1 1,-1 1-1,1 0 1,-1 3-1,0-6-172,1 0 0,-1-1-1,0 1 1,0 0 0,1-1 0,-1 1 0,0 0-1,1-1 1,0 1 0,-1 0 0,1 0-1,0 0 1,-1-1 0,1 1 0,0 0 0,0 0-1,0 0 1,0 0 0,0 0 0,0 1 0,0-1-1,2-1 1,-2 2-37,1-1 0,-1 1 0,0-1 0,1 1 0,-1 0-1,1 0 1,-1-1 0,1 1 0,1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0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3968,'-13'-14'1285,"13"14"-1276,-1 0 0,1 0 0,0 0 0,0 0 1,0 0-1,0-1 0,0 1 0,0 0 0,0 0 0,-1 0 0,1 0 0,0 0 0,0 0 0,0 0 0,0 0 0,0 0 0,0-1 1,0 1-1,0 0 0,0 0 0,0 0 0,0 0 0,0 0 0,0 0 0,0 0 0,0-1 0,0 1 0,0 0 0,0 0 0,0 0 1,0 0-1,0 0 0,0 0 0,0-1 0,0 1 0,0 0 0,0 0 0,0 0 0,0 0 0,0 0 0,0 0 0,0 0 0,0-1 1,0 1-1,0 0 0,0 0 0,0 0 0,1 0 0,-1 0 0,0 0 0,0 0 0,0 0 0,0 0 0,0 0 0,0 0 0,1-1 0,1-2 373,1 0-1,-1 0 0,1-1 1,-1 1-1,2-5 0,9 28-198,-8-14-139,-1 0 1,0 1 0,0 0 0,0 0 0,-1 0 0,4 12-1,-2 27 63,6 4 42,-5-1-69,5 0-42,-6-3 47,6-7 182,-6 4-43,-2-33-152,-1-1 0,1 0 0,1 0 0,0 0 0,0 0 0,0-1 0,1 1 0,1-1 0,6 8 0,-11-15-59,-1-1 0,1 1 1,0 0-1,0-1 0,0 1 0,0-1 1,0 1-1,0-1 0,0 0 1,-1 1-1,1-1 0,0 0 0,1 0 1,-1 1-1,0-1 0,0 0 1,0 0-1,0 0 0,0 0 0,0-1 1,0 1-1,0 0 0,0 0 1,0 0-1,1-1 0,0 0 3,0 0-1,0 0 1,0 0 0,0-1-1,0 1 1,-1 0 0,1-1-1,0 1 1,-1-1 0,1 1-1,1-4 1,4-5-24,0 0-71,12-22 1,-7 3-171,-2-1 0,8-32 0,-9 28 100,24-78 74,-30 103 73,0 0 0,0-1 0,-1 1 0,0-1 0,-1 1 0,0-1 0,0-9 0,-1 17 179,3 4 35,-2 0-172,1 0 0,-1 0 0,1 1 0,-1-1 0,0 0 0,0 1 0,0-1-1,0 1 1,0-1 0,-1 1 0,1 0 0,0 4 0,1 6 60,9 34 60,-7-21-117,-2-9-16,2 0-1,5 21 1,24 49 205,-29-77-187,1 0-1,0 0 1,1-1-1,0 0 1,0 0-1,8 8 1,-3-5 45,-8-9-50,0 0 0,0 0 0,0 0 0,0-1 0,7 5 0,-8-6 13,0 1-1,1-1 0,-1 0 1,1 0-1,-1 0 0,1 0 1,-1-1-1,1 1 1,-1-1-1,1 1 0,0-1 1,-1 0-1,1 0 0,0 0 1,-1 0-1,1-1 0,-1 1 1,1-1-1,0 1 1,-1-1-1,1 0 0,-1 0 1,0 0-1,1 0 0,-1-1 1,0 1-1,0-1 0,1 1 1,-1-1-1,0 0 1,-1 0-1,4-3 0,-2 2-20,0-1 0,0 0 0,0 0 0,0 0 0,-1 0 1,1-1-1,-1 1 0,0-1 0,-1 1 0,3-9 0,0 2 15,31-104 300,-22 82-279,-1 1-73,10-34 1,-11 25-46,8-33-194,-16 49 130,-2 16-347,0 0 1,1 0-1,-1 0 1,2 1-1,-1-1 0,6-11 1,3 3-2383,-10 16 2649,-1 0 0,1-1 0,-1 1 0,1-1-1,-1 1 1,0-1 0,0 1 0,0-1 0,0-1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3136,'0'0'1029,"-2"0"-629,1 0-380,0 0 1,0 0-1,1 0 0,-1 0 1,0 0-1,1 0 0,-1-1 0,0 1 1,0 0-1,1 0 0,-1-1 0,1 1 1,-1 0-1,0-1 0,-3-6 583,5 14-81,-1-4 241,0-3-267,14 0 64,-14 0-553,0 0 1,0 0-1,0 0 1,0 0-1,0 0 0,0 0 1,0 0-1,0 0 1,0 0-1,0 0 0,1 0 1,-1 0-1,0 0 1,0 0-1,0 0 0,0 0 1,0 0-1,0 0 1,0 0-1,0 0 0,0 0 1,0 0-1,1 0 0,-1 0 1,0 0-1,0 0 1,0 0-1,0 0 0,0 0 1,0 0-1,0 0 1,0 0-1,0 0 0,0 1 1,0-1-1,0 0 1,0 0-1,0 0 0,0 0 1,0 0-1,0 0 1,1 0-1,-1 0 0,0 0 1,0 0-1,0 1 0,0-1 1,0 0-1,0 0 1,0 0-1,0 0 0,-1 0 1,1 0-1,0 0 1,0 0-1,0 1 0,0 10 304,1-3-86,-1 0 0,0 1 0,-3 15 0,-3-9 46,4-11-221,1-1 1,0 1-1,0-1 1,0 1-1,0 0 1,1 0-1,-1-1 1,1 7-1,0 0 105,0 1 0,-3 12-1,-8 15 161,9-5-96,3-25-187,-1 0 0,-1 0 0,-2 14 0,-2-4-55,3-11 10,0 0 1,0 0-1,1 0 1,-1 10-1,2-15 26,0 0 0,0-1-1,0 1 1,0 0-1,0-1 1,-1 1 0,1-1-1,-1 1 1,1 0-1,-1-1 1,1 1 0,-1-1-1,0 1 1,0-1 0,0 0-1,0 1 1,0-1-1,0 0 1,-2 2 0,2-2-4,1-1-5,0 0 1,0 0 0,0 0-1,0 0 1,0 0 0,0 0-1,0 0 1,-1 0 0,1 1-1,0-1 1,0 0 0,0 0-1,0 0 1,0 0 0,0 0 0,0 0-1,0 0 1,0 0 0,0 1-1,0-1 1,0 0 0,0 0-1,0 0 1,-1 0 0,1 0-1,0 0 1,0 1 0,0-1-1,0 0 1,0 0 0,0 0-1,0 0 1,0 0 0,1 0-1,-1 1 1,0-1 0,0 0-1,0 0 1,0 0 0,0 0-1,0 0 1,0 0 0,0 0 0,0 0-1,0 1 1,0-1 0,0 0-1,0 0 1,0 0 0,1 0-1,-1 0 1,0 0 0,0 0-1,0 0 1,0 0 0,0 0-1,1 1-19,0 0-1,-1-1 0,1 1 0,-1-1 0,1 1 1,0-1-1,-1 1 0,1-1 0,0 1 1,0-1-1,-1 0 0,1 1 0,0-1 0,0 0 1,-1 0-1,1 0 0,1 1 0,-1-2-93,0 1-1,0 0 0,1-1 0,-1 1 1,0 0-1,0-1 0,0 0 0,0 1 0,0-1 1,0 0-1,0 1 0,0-1 0,-1 0 0,3-1 1,13-15-1155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3232,'0'-12'1486,"0"24"-311,0-12-492,0 3-219,0 303 1056,0-303-1581,0 0 1,0 1-1,0-1 1,0 0-1,-1 0 0,1 0 1,-1 1-1,0-1 1,0 0-1,0 0 1,0 0-1,-1 0 1,1 0-1,-1-1 1,1 1-1,-3 2 0,-13 25-621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5216,'0'0'1952,"0"0"-1536,0 17-96,16-17 544,1 0-544,-17 0 416,32 0-416,-15 0 64,16 0-256,-17-17 64,0 1-96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4480,'0'0'1445,"0"0"-885,0 0-149,0 0 341,0 0-272,2 3-139,5 4-280,4 5 139,1-1-1,0 0 1,0-1-1,1 0 1,16 8 0,-16-10-178,0-1 1,-1 2-1,12 10 1,-9-8 25,25 17 0,-12-12-28,56 34 46,-69-41-34,0 0 0,0-1 0,1 0 0,22 7 0,-29-12-38,1 1 1,17 8 0,-9 1-9,-15-10 18,0-1 1,0 0-1,1 0 1,-1 0-1,1 0 1,-1 0-1,1 0 1,6 1-1,-8-3 38,0 1 0,-1 0 0,1-1 0,0 1 0,0 0 0,0 0 0,-1 0 0,1 1-1,0-1 1,-1 0 0,1 0 0,-1 1 0,1-1 0,-1 1 0,0 0 0,0-1 0,0 1 0,0 0 0,0-1-1,1 5 1,7 6 399,-1-5 46,-2 1-311,-8-2 40,-8 13-26,9-15-190,-1 1 0,0 0 0,-1-1 0,1 0 0,-1 1 0,0-1 0,0 0 0,0 0 0,0-1 0,-7 7 0,-6 5 12,-47 52 50,-82 121 34,30-5 91,104-165-123,-9 20 0,10-18 19,-14 21-1,10-16-103,11-20-326,3-6 148,0 0 1,0 0-1,0 0 0,0 0 0,0 0 0,0 0 1,1 0-1,-1 0 0,0 0 0,0 0 0,1 0 1,-1 0-1,1 0 0,-1 0 0,1 0 0,-1 0 1,2-1-1,25-28-1769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4064,'0'0'1307,"2"-3"-801,0 2-413,-1-1 0,0 1 0,0-1-1,1 1 1,-1-1 0,0 1 0,-1-1 0,1 0-1,0 0 1,0 1 0,-1-1 0,1 0 0,-1 0-1,1-2 1,2-2 462,8-6-475,41-36 96,-22 26-54,-8-5-10,-18 22-96,0-1 0,0 1 0,1 0 0,7-7 0,-9 10-21,0 0-1,0 0 1,0 1-1,1-1 0,-1 1 1,6-2-1,13-6-24,-21 8 29,0 1 1,1-1-1,-1 0 0,1 1 1,-1-1-1,1 1 0,-1-1 0,1 1 1,-1 0-1,1 0 0,0 0 1,2 0-1,0 1 66,0 0-1,0 1 1,0-1 0,7 5 0,-8-4-18,-1 0 0,1 1 0,0-1 0,-1 1 0,0 0 0,1-1 0,-1 1 1,0 0-1,-1 0 0,1 1 0,2 5 0,0-2 44,7 17 159,-2-5-77,0-1 0,13 18 0,-19-32-167,1 1-1,-1-1 1,1 0 0,-1 0-1,1-1 1,0 1 0,1-1-1,-1 0 1,1 0-1,-1 0 1,1-1 0,8 4-1,-10-5 13,1 0 0,0 0 0,-1-1-1,1 1 1,0-1 0,0 0 0,-1 0 0,7-1-1,0 1 69,-7 0-61,-1 0 1,1 0 0,0 0-1,0 0 1,0 0 0,0 0-1,-1-1 1,1 0 0,0 1-1,0-1 1,-1 0 0,1 0-1,0-1 1,-1 1 0,1 0 0,-1-1-1,0 0 1,1 1 0,-1-1-1,0 0 1,0 0 0,0 0-1,0-1 1,-1 1 0,1 0-1,2-5 1,-3 5-19,1 0 7,0-1 0,0 0 0,-1 1 1,1-1-1,-1 0 0,0 0 0,0 0 0,0 0 0,0 0 0,-1 0 0,1 0 0,-1 0 0,0 0 1,0-4-1,1 3-10,-1 0 1,0 0-1,1 0 0,0 0 1,0 0-1,0 0 1,1 0-1,-1 0 1,1 0-1,0 0 1,3-4-1,8-30-164,-12 34-111,0 0 0,0 1 0,1-1 0,-1 1 1,1-1-1,2-4 0,1 0-1006,-5 6 1093,1 1 0,-1-1 0,1 1 0,-1-1 0,0 1 0,0-1 0,1 1 0,-1-1 0,0-1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2304,'0'0'752,"0"0"-453,2 0 26,-1 0-297,-1 0 1,1 0-1,-1 0 0,1 0 1,-1 0-1,1 0 0,-1 0 1,1 0-1,-1 0 0,0 0 1,1 0-1,-1 0 0,1 0 1,-1 1-1,1-1 0,-1 0 1,0 0-1,1 0 0,-1 1 1,1-1-1,-1 0 0,0 1 1,1-1-1,-1 0 0,0 1 1,0-1-1,1 0 0,-1 1 1,0-1-1,0 0 1,1 1-1,-1-1 0,0 1 1,0-1-1,0 1 0,0-1 1,0 1-1,0-1 0,0 0 1,0 1-1,0-1 0,0 1 1,0-1-1,0 1 0,0-1 1,0 1-1,0 1 19,0 0 0,0 0 0,0 0 0,1 0 0,-1-1 0,0 1 0,1 0 0,1 3 0,9 13 127,-8-14-146,-1-1-1,0 1 1,0 0 0,0-1-1,0 1 1,1 5-1,-1-1 25,-1-1 0,0 1 0,-1 15-1,2 13 116,3-3-15,3 62 0,-9-46-40,0-22 151,1-1 0,5 39 0,1-38-94,-4-17-96,0 0-1,0 0 0,0 12 1,-2-19-56,0 1 0,0-1 0,1 0 0,-1 1 0,1-1 0,0 0 0,0 1 0,0-1 0,3 5 0,0 3 31,-3-8-20,0 0 4,0 0-1,0 0 1,0 0 0,1 0 0,-1 0 0,4 4-1,-5-6-19,1 0-1,0-1 1,0 1 0,0 0-1,0-1 1,1 1-1,-1-1 1,0 1-1,0-1 1,0 1-1,0-1 1,1 0-1,-1 1 1,0-1 0,0 0-1,1 0 1,-1 0-1,2 0 1,-1-1 2,0 1-1,0 0 1,-1 0 0,1-1 0,0 0 0,0 1 0,0-1 0,-1 0 0,1 0-1,0 0 1,-1 0 0,1 0 0,0 0 0,-1 0 0,1 0 0,-1-1 0,0 1-1,0-1 1,1 1 0,0-3 0,3-4 101,0-1-1,7-17 0,-4 9-60,4-10-66,-2 0 1,-1-1 0,8-45-1,1 1-28,-3 6 253,-12 46 171,9-25 1,-12 44-364,0 0 1,1 0 0,-1-1 0,1 1-1,-1 0 1,0 0 0,1 0 0,0 0-1,-1 0 1,1 0 0,0 1 0,-1-1-1,1 0 1,0 0 0,0 0 0,0 1-1,1-2 1,-2 2-16,1 0 0,-1 0 0,0 0 0,0 0-1,0 0 1,1 0 0,-1 0 0,0 0 0,0 0 0,0 0 0,1 0-1,-1 0 1,0 0 0,0 1 0,0-1 0,0 0 0,1 0 0,-1 0-1,0 0 1,0 0 0,0 1 0,0-1 0,0 0 0,1 0 0,-1 0-1,0 0 1,0 1 0,0-1 0,0 0 0,0 0 0,0 1-1,2 13 275,-1-4-193,0 1-1,0-1 0,4 11 0,1 6 1,0 14-4,7 33 64,-3-37-34,1-1 0,2 0 1,18 35-1,-29-67-75,1 1-1,-1-1 1,0 0 0,1-1-1,0 1 1,0 0 0,4 3-1,-5-5-17,0-1 0,1 1-1,-1-1 1,0 1 0,1-1 0,0 0-1,-1 0 1,1 0 0,0-1 0,-1 1-1,1 0 1,0-1 0,0 0 0,5 0-1,-6 0 2,0 0 7,0 1 0,1-1 0,-1-1 0,1 1 1,-1 0-1,0-1 0,0 1 0,1-1 1,-1 1-1,0-1 0,0 0 0,1 0 1,-1 0-1,0 0 0,0-1 0,0 1 1,-1-1-1,1 1 0,0-1 0,2-2 1,26-23 643,-26 24-633,-1 0 1,1 0 0,-1 0 0,1-1 0,-1 1-1,0-1 1,-1 0 0,1 0 0,-1 0 0,1 0-1,-1 0 1,0 0 0,-1-1 0,1 1 0,-1-1-1,2-7 1,4-13 62,31-70 91,-13 39-130,37-102 12,7-9-267,-66 158 57,1-1-1,0 1 1,1-1 0,0 1-1,0 0 1,1 1 0,8-10-1,-11 16-941,0 4-1424,10 12 757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27 2912,'0'-14'923,"0"12"-550,0-1-58,0-5 425,0 16-169,0-5-5,0-1-172,0 3-204,0-2-121,0 0 0,0 0 0,0 0 0,0 1 0,-1-1 0,1 0 0,-2 3 0,-13 35 301,9-28-331,0 0 1,2 1-1,0 0 0,0 0 1,1 0-1,-2 24 0,5-31 7,-1 0-1,0-1 1,0 1-1,-5 11 1,5-13 6,-1 0 1,1 0 0,0 0-1,-1 7 1,2-12-39,0 0 0,0 1 1,0-1-1,0 0 1,0 1-1,0-1 0,0 0 1,0 1-1,0-1 0,0 0 1,0 1-1,0-1 0,0 0 1,0 1-1,0-1 0,1 0 1,-1 1-1,0-1 1,0 0-1,0 0 0,1 1 1,-1-1-1,0 0 0,0 0 1,1 1-1,8 6 209,-9-7-220,1 0 0,-1 0 0,0 0 0,0 0-1,0 0 1,1 0 0,-1 0 0,0 0 0,0 0-1,0 0 1,1 0 0,-1 0 0,0 0-1,0-1 1,0 1 0,0 0 0,1 0 0,-1 0-1,0 0 1,0 0 0,0-1 0,0 1 0,0 0-1,1 0 1,-1 0 0,0 0 0,0-1 0,0 1-1,0 0 1,0 0 0,0 0 0,0-1 0,0 1-1,0 0 1,0 0 0,0 0 0,0-1-1,0 1 1,0 0 0,0 0 0,0-1 0,0 1-1,0 0 1,0 0 0,0 0 0,0 0 0,-1-1-1,4-7 68,44-66 170,-44 69-230,0 1 0,1-1 0,-1 1 0,1 0 0,0 0 0,7-5 0,-6 5-23,-1 0 1,0 0 0,0 0 0,0 0-1,0 0 1,4-8 0,3-4-290,25-28 1,-36 44 300,0 0-1,0 0 1,0-1 0,0 1 0,0 0-1,0 0 1,0 0 0,0 0-1,0 0 1,0 0 0,0 0-1,0 0 1,1 0 0,-1-1-1,0 1 1,0 0 0,0 0-1,0 0 1,0 0 0,0 0 0,0 0-1,1 0 1,-1 0 0,0 0-1,0 0 1,0 0 0,0 0-1,0 0 1,0 0 0,1 0-1,-1 0 1,0 0 0,0 0 0,0 0-1,0 0 1,0 0 0,0 0-1,1 0 1,-1 0 0,0 0-1,0 0 1,0 0 0,0 0-1,0 1 1,0-1 0,0 0 0,0 0-1,0 0 1,1 0 0,-1 0-1,0 0 1,0 0 0,0 0-1,0 0 1,0 1 0,0-1-1,1 1 36,0 0-1,1 1 0,-1-1 1,0 0-1,0 1 0,-1-1 0,1 1 1,0-1-1,0 1 0,0 3 1,2 25 751,-3-15-577,0 0-25,0-1 0,-3 19 1,-3-9-32,4-17-112,0-1 0,1 0 0,0 1 0,-1 11 0,2 77 216,0-92-336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1728,'0'0'560,"0"0"-331,0-3-58,0-7 197,0 7-144,0 3-117,3 0-49,8 0 12,-9 0 191,-2-3-21,0-4 111,0 14-105,0-4-48,0-3-54,0 0 58,0 0-84,0 0-54,0 0-59,0 0-117,0 0 85,0 0 203,0 0-64,0 0-80,0 0-27,0 0 86,0 0 48,0 0 207,0 0-31,0 0 122,0 0-181,0 0-144,0 0-42,0 0-12,0 0-10,0 0 27,0 0-32,0 0 5,0 0 53,0 0-32,0 0-31,0 0 20,0 0 92,0 0-22,0 0 32,0 0-59,0 0-58,0 0-6,0 0 16,0 0-42,0 0-102,0 0 33,0 0 74,0 0 48,0 0 106,0 0-36,0 0 26,0 0-59,0 0-58,0 0 5,0 0 53,0 0-42,0 0-75,0 0 0,0 0 58,0 0 17,0 0 64,0 0-22,0 3 48,1-3-146,-1 1 0,0-1 0,0 1-1,0-1 1,0 1 0,0-1-1,-1 1 1,1-1 0,0 1 0,0-1-1,0 1 1,0-1 0,-1 1 0,1-1-1,0 1 1,0-1 0,-1 1-1,1-1 1,0 1 0,-1-1 0,1 0-1,0 1 1,-1-1 0,1 0-1,-1 1 1,1-1 0,0 0 0,-1 1-1,1-1 1,-1 0 0,1 0 0,-1 0-1,1 1 1,-1-1 0,1 0-1,-1 0 1,0 0 0,1 0 0,-1 0-1,1 0 1,-1 0 0,1 0-1,-1 0 1,1 0 0,-1 0 0,0-1-1,1 1-66,0 0 38,0 0 68,-3 0 17,3 0-52,-1 0-1,1 0 1,-1 0 0,0 0-1,1 0 1,-1 0 0,1 0-1,-1 0 1,1 0-1,-1 1 1,1-1 0,-1 0-1,0 0 1,1 1 0,-1-1-1,1 0 1,-1 1 0,0 0-2,1 0 1,-1 0-1,1 0 1,0 0-1,-1 0 1,1 0-1,0 0 1,0 0 0,0 0-1,-1 0 1,1 1-1,0-1 1,1 1-1,-1-1-3,0-1 0,0 1 0,0-1 1,0 1-1,0-1 0,0 0 0,0 1 0,-1-1 0,1 1 0,0-1 0,0 0 0,0 1 0,0-1 0,0 1 0,-1-1 0,1 0 0,0 1 0,0-1 0,-1 0 0,1 1 0,0-1 0,-1 0 0,1 1 0,0-1 0,-1 0 0,1 0 0,-1 1 1,-7 7 62,6 0-46,1-1 1,0 0-1,0 1 0,1-1 1,0 1-1,1 13 0,0 9 1,-1 194 625,1-208-524,0-1-1,5 29 1,-3-28-50,0 0 1,0 30-1,-4-28-36,0-9 2,1 1-1,0-1 1,1 0 0,2 15 0,3-8 13,-4-13-15,-1 0 0,0 0 1,0 1-1,0-1 0,0 0 1,-1 1-1,1-1 0,-1 7 1,0-6-6,1 0 0,-1 0 1,1 1-1,0-1 1,0 0-1,0 0 0,1-1 1,-1 1-1,5 6 1,-5-6-10,0 0 0,0 0 1,0-1-1,-1 1 0,1 0 1,-1 0-1,0 0 0,0 0 1,0 0-1,-2 4 0,1 8 278,1-13-187,0-3-11,0 0 75,0 0-16,0 0 112,0 0-112,0 0-69,0 0-43,0 0 5,0 0-181,-2 3-581,0-2 559,1 0 1,0 1-1,-1-1 0,1 0 1,-1 0-1,0 0 0,1 0 0,-1 0 1,0-1-1,0 1 0,1 0 1,-1-1-1,0 1 0,-3-1 1,3 0-1286,2-2-1216,0-12 833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4160,'0'0'1333,"-3"5"-821,1-1-438,0-1 27,1 0 0,-1 0 1,1 1-1,0-1 1,0 0-1,0 0 1,0 1-1,0-1 1,1 1-1,-1 3 0,1-4-14,0 0 0,0 1 0,-1-1-1,0 0 1,1 1 0,-1-1 0,-1 0-1,0 4 1,-4 9 135,4-7-169,1 0 0,0 1-1,1-1 1,1 15 0,-1-6-45,0-12 11,0 0-1,0 0 1,1 0 0,0 0-1,0 0 1,1 0 0,-1 0-1,1-1 1,1 1 0,-1-1-1,1 1 1,0-1 0,0 0-1,0 0 1,8 8 0,-7-9 23,0 0 1,0-1 0,0 1-1,1-1 1,0 0 0,-1-1-1,1 1 1,6 1 0,-6-5 5,0-1-1,0-1 1,-1 1 0,1-1 0,-1 1 0,8-7 0,-6 4 1,-1 2-12,0-1-1,0 1 1,-1-1 0,0 0 0,1 0 0,-2-1-1,1 1 1,0-1 0,4-8 0,-7 9-20,1 0 1,-1 1 0,0-1 0,0 0 0,-1 0-1,1 0 1,-1 0 0,0 0 0,0-1-1,0 1 1,0 0 0,-1 0 0,0 0 0,0 0-1,-1-5 1,-2 0 9,1-1 1,-2 1-1,1 0 1,-9-13-1,8 15-24,0 0-1,-1 1 0,1 0 1,-10-7-1,4 2-51,-8-5-277,5 11 118,9-6 155,4 10 53,0 1-1,1-1 1,-1 1 0,0 0-1,0 0 1,0-1-1,0 1 1,0 0 0,0 0-1,1 0 1,-1 0-1,0 0 1,-2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5408,'-14'13'1728,"14"-12"-1695,0-1-1,-1 1 1,1-1 0,0 1 0,-1 0 0,1-1-1,0 1 1,0-1 0,-1 1 0,1-1 0,0 1-1,0 0 1,0-1 0,0 1 0,0-1 0,0 1-1,0 0 1,0-1 0,0 1 0,0 0 0,0-1 0,0 1-1,0-1 1,1 1 0,-1-1 0,0 1 0,0 0-1,1-1 1,-1 1 0,1 0 0,-1 0 86,33 64 1982,-32-63-2080,0 0 0,1 0 0,-1 0-1,0-1 1,1 1 0,0 0 0,-1-1 0,1 1 0,0-1-1,0 0 1,-1 1 0,1-1 0,0 0 0,0 0 0,0 0 0,4 0-1,2 2 1,0-1-1,0-1 0,9 1 1,3 1 12,-6 0-14,10 2 64,-11-6 47,0-1 1,0 0 0,19-7 0,12-2 300,-30 9-330,-10 2-72,0-1-1,-1 1 1,1-1-1,0 0 1,4-2-1,-6 1-2,1 1-1,-1-1 1,0 0-1,0 0 0,1 0 1,-1 0-1,-1-1 1,1 1-1,2-4 0,11-14 137,-12 17-131,-2 3-23,0-1 0,0 0 0,0 1 1,0-1-1,0 0 0,-1 0 0,1 0 0,0 0 1,-1 0-1,1 0 0,0 0 0,-1 0 1,1 0-1,-1 0 0,0 0 0,1-1 1,-1 1-1,0 0 0,0 0 0,0 0 1,1 0-1,-1-1 0,0 1 0,-1 0 0,1 0 1,0 0-1,0-1 0,0 1 0,-1-1 1,-4-9 7,0 1 1,-1-1 0,-1 1 0,1 0 0,-14-15 0,16 22-14,0 0-1,0-1 1,0 1 0,0 1-1,-1-1 1,1 1 0,-1-1-1,1 1 1,-1 0 0,0 1-1,0-1 1,0 1 0,0 0-1,0 0 1,0 1 0,0 0-1,0 0 1,0 0 0,-6 1-1,2 1 4,0 0-1,-1 1 0,1 0 0,-13 8 1,17-9 5,0 1 1,0 0 0,1 0-1,0 1 1,-1-1 0,1 1-1,0 0 1,1 0 0,-1 0-1,-3 6 1,-15 37 95,9-24-14,8-15-65,1 0 0,0 1-1,0-1 1,0 1-1,1-1 1,1 1 0,-2 10-1,-2 41 37,0-23-29,3-22 9,1 1 0,0-1-1,1 1 1,0-1 0,2 1 0,2 20 0,8 14 116,-9-36-130,-2-11-11,1 0 0,-1 1 0,1-1 0,0 1 0,0-1 0,3 6 0,-3-7-2,0 0 0,1 0 0,-1 0 0,1-1 0,0 1-1,-1-1 1,1 1 0,0-1 0,0 0 0,0 1 0,0-1 0,0 0 0,4 1 0,2 1-113,0 0 1,0 0-1,0-1 1,1 0 0,-1-1-1,0 0 1,1 0-1,10-1 1,41 0-518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4736,'-16'17'1760,"16"-17"-1376,16 0-96,-16 0 1088,16 0-800,1 0 0,-1 0-384,1 0 448,15 0-384,-32 0 32,33 0-160,-17 0 64,-16 0-128,17 0 128,-1 0-128,-16 0 256,0 0-192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3648,'0'0'1173,"5"2"-703,39 15 169,35 29-239,-73-42-354,0 1-1,-1-1 0,1 1 1,-1 0-1,0 1 0,0-1 1,4 8-1,-8-11-25,0 0-1,0 0 1,0 0-1,0 1 1,-1-1 0,1 0-1,-1 1 1,1-1-1,-1 1 1,0-1 0,0 1-1,0-1 1,0 1-1,0-1 1,-1 4-1,0 4 31,1 4-15,1-9-16,-1 1 0,0-1 1,0 1-1,0-1 0,-1 1 1,0-1-1,0 1 1,0-1-1,-1 0 0,1 0 1,-1 0-1,-1 0 0,1 0 1,-4 6-1,-1-3 29,0 1-1,-1-1 1,0-1-1,0 1 1,-1-1-1,0-1 1,0 0-1,-1 0 1,1-1-1,-16 7 1,21-11-8,0 1 0,0 0 0,1 0 0,-1 1 0,1-1 0,-1 1 0,1-1 0,0 1 0,0 0 0,-4 6 0,-3 2 202,9-10-222,0 0 0,0 0-1,0-1 1,0 1 0,0-1-1,0 1 1,0-1-1,0 1 1,0-1 0,0 0-1,-1 1 1,-4 1 43,-14 7 75,20-9-127,-1 1-1,0-1 1,0 1-1,1 0 0,-1-1 1,0 1-1,1 0 1,-1 0-1,0-1 1,1 1-1,-1 0 0,1 0 1,-1 0-1,1 0 1,0 0-1,-1 0 1,1 0-1,0 0 1,0 0-1,0 1 0,0-2 0,0 0 0,0 1 0,0-1 0,0 0 0,0 0 0,0 1 0,0-1 0,0 0 0,0 0-1,0 0 1,0 1 0,0-1 0,1 0 0,-1 0 0,0 0 0,0 1 0,0-1 0,0 0 0,0 0-1,1 0 1,-1 0 0,0 1 0,0-1 0,0 0 0,1 0 0,-1 0 0,0 0 0,0 0 0,0 0 0,1 0-1,-1 0 1,0 0 0,0 0 0,1 0 0,4 3 67,-2-1-52,0 0 0,0-1 0,0 0 1,0 0-1,0 0 0,0 0 1,0 0-1,0-1 0,0 1 0,1-1 1,-1 0-1,4 0 0,37 0 61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49 4224,'0'-27'1365,"0"27"-1344,0-1 0,0 1-1,0 0 1,0-1 0,0 1-1,0 0 1,0-1 0,0 1 0,0 0-1,0-1 1,0 1 0,0 0-1,0-1 1,1 1 0,-1 0 0,0-1-1,0 1 1,0 0 0,0 0 0,1-1-1,-1 1 1,0 0 0,0 0-1,0-1 1,1 1 0,10-11 464,-6 8 688,2 4-462,-11 1-134,2-1-491,-1 0-1,0 1 1,0-1 0,1 1 0,-1-1 0,-3 5-1,-12 12 36,0 1 0,-28 42 0,37-48-88,-1-1-1,-1 0 1,0-1 0,-20 17 0,-11 11 91,12-7 25,22-20-110,6-10-23,1 0 1,-1 0 0,1 0 0,-1 0-1,1-1 1,-1 1 0,0 0 0,0-1-1,0 1 1,0-1 0,0 1 0,-5 1-1,1 1 28,-7 4-33,13-8-14,0 0 1,-1 0 0,1 1 0,-1-1-1,1 0 1,0 0 0,-1 0 0,1 0 0,-1 0-1,1 0 1,-1 0 0,1 0 0,0 0 0,-1 0-1,1 0 1,-1 0 0,1 0 0,0 0 0,-1 0-1,1-1 1,-1 1 0,1 0 0,0 0 0,-1 0-1,1-1 1,-1 1 0,-4-11-83,-2 7 2,2-1-4,3-8 38,2 6 55,1 1 0,0-1 0,1 0-1,-1 1 1,1-1 0,0 1 0,1 0 0,4-10 0,32-47-168,-32 52 26,-3 6 72,-1 1 1,0-1 0,1 1-1,4-4 1,-7 7 52,0 0-1,-1 1 0,1-1 1,0 0-1,0 1 0,0-1 1,0 1-1,0-1 1,0 1-1,0-1 0,0 1 1,0 0-1,0-1 0,0 1 1,0 0-1,0 0 1,0 0-1,0 0 0,0 0 1,0 0-1,1 0 1,-1 0-1,0 0 0,0 0 1,2 1-1,0 1 25,0 0 0,1 1 0,-1-1 0,0 1 0,0 0 0,-1-1 0,1 1 0,-1 1 0,1-1 0,-1 0 0,3 6 0,2 5 207,8 24 0,-8-20-155,7 21 150,-9-26-96,0 1 1,1-1 0,13 23 0,-10-23 25,-4-5 16,0 0 1,12 12-1,-14-17-124,1 0-1,0 0 1,-1-1 0,1 1-1,5 1 1,-6-3-22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5216,'0'0'1952,"0"0"-1536,32 0-96,-15 0 736,-1 17-640,0-1 128,1-16-352,-1 0 96,1 16-160,-1 1 224,17-17-224,-17 0 256,1 16-256,-17-16-1440,16 0 704,-16 0-4352,0 0 2752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3552,'-13'0'1147,"12"0"-1139,1 0 0,0 0 0,0 0 0,0 0 0,0 0 0,0 0 1,0 0-1,0 0 0,0 0 0,0 0 0,-1 0 0,1 0 0,0 0 0,0 0 1,0 0-1,0 0 0,0 0 0,0 0 0,0 0 0,0 0 0,0 0 1,0 0-1,-1 0 0,1 0 0,0 0 0,0 0 0,0 0 0,0 1 1,0-1-1,0 0 0,0 0 0,0 0 0,0 0 0,0 0 0,0 0 1,0 0-1,0 0 0,0 0 0,0 0 0,0 0 0,0 1 0,0-1 1,0 0-1,0 0 0,0 0 0,0 0 0,0 0 0,0 0 0,0 0 1,0 0-1,0 0 0,0 0 0,0 1 0,0-1 0,0 0 0,0 0 1,0 4 64,0-1 97,0-1 0,0 0-1,0 1 1,0-1-1,0 1 1,-1-1-1,1 1 1,-2 3-1,-6 9 629,4-10-513,1 0 0,0 0 0,1 0-1,0 1 1,-3 8 0,-1 27 126,1-18-269,3-12-82,-1 0 1,2 0-1,-1 17 1,1-6-6,0-12 17,1 1-1,1 0 1,2 20-1,8 13 68,-10-37-82,1 0 1,0 0 0,0 0 0,1 0 0,4 10-1,-7-15 1,1 0 0,0 1 1,-1-1-1,1 0 0,-1 1 0,0-1 0,0 1 0,0 3 0,-1-1-207,4 0-1078,11 9 278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0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17 4064,'0'-14'1307,"0"11"-801,0 6-181,0 8 161,0-11-477,0 1 0,0-1 0,0 0 0,0 0 1,0 1-1,0-1 0,0 0 0,0 0 0,0 0 0,0 1 0,0-1 1,-1 0-1,1 0 0,0 0 0,0 1 0,0-1 0,0 0 0,0 0 1,-1 0-1,1 0 0,0 1 0,0-1 0,0 0 0,-1 0 0,1 0 1,0 0-1,0 0 0,0 0 0,-1 0 0,1 0 0,0 1 0,0-1 1,-1 0-1,1 0 0,-22 13 332,8 6-117,7-13-172,0 0-1,-1-1 1,0-1-1,0 1 1,-14 4-1,-13 8 35,-187 109 191,91-28-293,121-88 11,-2 0-1,1-1 1,-1-1 0,-1 0-1,0-1 1,-14 7 0,10-7-26,-23 12 0,36-17 19,0 1-1,1-1 0,-1 1 0,1-1 0,-1 1 0,1 0 0,0 1 1,0-1-1,0 1 0,-4 6 0,5-5 34,1 1 1,0-1-1,1 0 0,-1 0 1,1 1-1,0-1 0,1 0 1,-1 0-1,1 1 0,2 7 1,0-5 27,0 1 1,1-1 0,0 0-1,0 0 1,1 0-1,7 9 1,-1-1-3,22 29 272,1 0-1,47 45 0,-25-26-58,2 3 237,-50-59-357,0 1-1,0 0 0,-1 0 1,-1 1-1,0 0 0,0 0 1,8 21-1,-11-23 100,3 8 232,-6-16-467,0 0 0,0 1 0,0-1-1,1 1 1,-1-1 0,0 0 0,0 1 0,0-1-1,1 0 1,-1 0 0,0 1 0,1-1 0,-1 0-1,0 0 1,1 1 0,-1-1 0,0 0 0,1 0-1,-1 0 1,0 0 0,1 1 0,-1-1 0,1 0-1,0 0 1,18-17-1422,0-10-1510,11-6 816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4160,'-13'-28'1333,"10"23"-821,3 5-197,0 0 122,3 0-165,-3 0-254,1 0 0,0 0 0,0 0 0,-1 1 0,1-1 0,0 0 0,0 0 0,-1 1-1,1-1 1,0 1 0,-1-1 0,1 0 0,0 1 0,-1-1 0,1 1 0,-1-1 0,1 1 0,-1 0 0,1-1 0,0 2 0,12 21 279,-10-17-230,9 23 126,11 42 1,-9-29-95,51 171 109,-61-199-154,5 28 0,-8-31-14,1-1 0,0 1-1,1-1 1,0 0 0,6 13-1,-6-17-26,-1-1 0,1 1 1,-1 0-1,-1-1 0,1 1 0,-1 0 0,0 0 0,1 11 0,-3-15 4,1-1-1,0 1 1,1 0 0,-1-1 0,0 1 0,0 0-1,1-1 1,-1 1 0,1-1 0,-1 1 0,1 0 0,0-1-1,0 1 1,-1-1 0,1 0 0,0 1 0,0-1 0,0 0-1,3 2 1,-4-2-1,0-1-13,0 0 1,0 0 0,0 0 0,0 0-1,0 1 1,1-1 0,-1 0 0,0 0-1,0 0 1,0 0 0,0 0 0,0 0-1,0 0 1,0 0 0,0 0 0,0 1-1,1-1 1,-1 0 0,0 0 0,0 0-1,0 0 1,0 0 0,0 0 0,0 0-1,0 0 1,1 0 0,-1 0 0,0 0-1,0 0 1,0 0 0,0 0-1,0 0 1,0 0 0,1 0 0,-1 0-1,0 0 1,0 0 0,0 0 0,0 0-1,0 0 1,0 0 0,0-1 0,1 1-1,-1 0 1,0 0 0,0 0 0,0 0-1,0 0 1,0 0 0,0 0 0,0 0-1,0 0 1,0-1 0,0 1 0,1 0-1,-1 0 1,1-1 24,1-1 1,0 1-1,0 0 0,0 0 0,0 0 1,0 0-1,0 1 0,2-2 0,-1 2-14,-1-1-1,1 0 0,-1 0 0,0 0 0,1 0 1,-1 0-1,0-1 0,3-2 0,17-31 3,8 4-37,-5-8 16,-17 24 5,11-21 1,27-67 0,-13 23-19,-8 18-37,-14 33-12,0 1 0,24-41 0,-5 31-56,-24 30 66,-3 3 12,0 1 0,1-1-1,-1 1 1,1 0-1,8-7 1,-11 11 54,0-1 0,0 1 0,-1-1 0,1 1 0,0 0 0,0-1 0,0 1 0,0 0 0,0 0 0,0-1 0,0 1 0,0 0 0,0 0 0,0 0 0,0 0 0,0 0 0,0 1 1,0-1-1,-1 0 0,1 0 0,0 1 0,0-1 0,0 0 0,0 1 0,0-1 0,0 1 0,-1-1 0,1 1 0,0-1 0,0 1 0,-1 0 0,1-1 0,0 1 0,-1 0 0,1 0 0,-1-1 0,1 1 0,-1 0 0,2 2 0,4 8 109,0 1 1,-1 0-1,0 0 1,0 0-1,3 21 1,8 19 66,-3-19-63,0-1 19,8 34 1,-14-43-72,1 0-1,0-1 0,15 25 1,-19-39-52,1 2 18,0 0 0,0 0 0,1 0 0,1-1 0,10 13 0,-11-16 124,-1-1 0,1 0 0,10 7-1,-13-10-94,-1-1 0,0 0 1,1 0-1,0-1 0,-1 1 0,1 0 0,-1-1 0,1 1 0,0-1 0,4 0 0,0 0 70,-4 0-43,1 0 0,-1 0-1,1 0 1,-1-1-1,6 0 1,-8 0-74,1 0 1,-1 1-1,0-1 1,1 0-1,-1 0 1,1 0-1,-1 0 1,0 0-1,0 0 1,0-1-1,0 1 1,0 0-1,2-3 1,5-10 36,-2 0 0,1-1 1,-1 1-1,-1-1 0,-1-1 0,3-16 0,-1 7 12,11-52-11,-11 42-124,23-66 0,-13 60 1,1 2-1,46-75 1,-61 111 35,0 0 1,1 0 0,-1 0-1,1 1 1,0-1 0,0 1 0,0 0-1,0 0 1,1 0 0,3-2-1,4-2-135,8-8-591,-17 13 704,-1 1 1,0-1-1,1 1 0,-1 0 0,1-1 0,-1 1 0,1 0 0,-1 0 1,3 0-1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5312,'16'-17'1952,"-16"17"-1504,49 17-128,-32-17 448,-1 0-480,1-17 192,15 17-320,-15 0 64,-1 0-128,1-16 224,-1 16-192,0 0 160,-16 0-160,0 0-640,0 0 288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2912,'0'-14'923,"0"11"-550,0 3-69,0 0 405,0 0-117,0 0 272,0 0-336,3 0-240,-2 0-259,0 0-1,0 0 1,0 1-1,1-1 1,-1 0-1,0 0 1,0 1-1,0-1 1,0 0-1,0 1 1,2 0-1,14 15 665,-15-14-643,0 0-1,-1 1 1,1-1 0,-1 1 0,0-1 0,0 1 0,0 0-1,0-1 1,0 1 0,0 0 0,-1 0 0,0 0 0,1-1-1,-1 6 1,2 10 205,1-1-82,1 7-3,-1 0 0,0 29 0,-3 255 454,-8-215-390,0-8 87,8 68-1063,-1-146-952,5-14-2371,-3 6 3855,-1 1 0,1 0 0,0-1 0,0 1 0,0 0 0,0 0 0,-1-1 0,1 1 0,0 0 1,0 0-1,0 0 0,0 0 0,1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5312,'-16'0'1952,"16"0"-1504,-17 49-128,17-33 800,0 1-672,-16-1-32,16 17-256,-16 0 32,16-17-128,0 17 256,0 0-192,-17-17-1024,17 0 480,0 1-3744,0-17 2336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3648,'-14'-13'1173,"14"13"-1056,-1 1-1,1 0 1,0 0 0,-1-1-1,1 1 1,0 0 0,0 0-1,-1 0 1,1 0-1,0-1 1,0 1 0,0 0-1,0 0 1,0 1-1,0-2 551,0 0 74,-2 0-314,-7 0-311,14-1-43,-2 1-67,-1 0 1,1 1-1,-1-1 0,1 0 1,-1 1-1,1-1 1,2 2-1,47 31-145,-23-14 176,-14-8 2,1-2 1,22 12-1,7-4 72,-21-8-57,38 19 0,-11 3-51,-1 2 1,57 48-1,-55-34 45,-6-9 27,-27-18-46,-12-12 75,1 0 1,0 0 0,16 11 0,-18-14 147,1 0-1,-1 0 1,0 1 0,6 6-1,5 7 987,-15-17-1135,4 6 157,-6-8-249,0 0 0,-1 1 0,1-1 0,-1 0 0,1 1-1,-1-1 1,1 0 0,0 1 0,-1-1 0,1 0 0,-1 0-1,1 0 1,-1 1 0,1-1 0,-1 0 0,0 0 0,1 0 0,-1 0-1,1 0 1,-1 0 0,1 0 0,-1 0 0,1 0 0,-1 0-1,0-1 1,-2 1-17,1 0-1,-1 1 0,1-1 0,-1 0 1,1 1-1,0 0 0,-1-1 0,1 1 1,0 0-1,-1 0 0,1 0 0,0 1 1,0-1-1,0 0 0,0 1 0,0 0 1,0-1-1,0 1 0,1 0 0,-1 0 1,1 0-1,-3 3 0,-14 15-24,1-4 32,-38 24 0,18-14-19,-68 63-74,76-63 109,11-10 8,-37 36 89,40-34-57,-13 21 0,13-16 15,-60 72 444,44-58-334,-38 57 0,63-83-199,2-3-10,-1-1 1,1 0 0,-9 9 0,12-15 34,1-1 1,0 0 0,0 0 0,-1 0 0,1 1-1,0-1 1,-1 0 0,1 0 0,0 1-1,0-1 1,0 0 0,-1 1 0,1-1 0,0 0-1,0 1 1,0-1 0,0 0 0,0 1 0,0-1-1,0 0 1,0 1 0,0-1 0,0 0 0,0 1-1,0-1 1,0 0 0,0 1 0,0-1-1,0 0 1,0 1 0,0-1 0,0 0 0,0 1-1,0-1 1,0 0 0,1 1 0,-1-1 0,0 1-1,0 0 7,3-12-132,10-5 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5472,'-14'-14'1760,"15"14"-1601,0-1 0,-1 1 0,1-1-1,0 1 1,0 0 0,0 0 0,-1-1 0,1 1 0,0 0 0,0 0 0,0 0 0,0 0 0,-1 0 0,3 0 0,-3 0 635,2 3-58,0-2-679,0 1-1,-1-1 0,1 0 0,0 0 0,-1 0 1,1 0-1,0 0 0,0-1 0,0 1 0,0 0 1,0-1-1,3 1 0,28 1 351,-30-2-403,142 0 790,-138 0-744,0 0 0,0 1 0,0 0 0,-1 1 0,11 3 0,0-1-136,-3-1-286,-11-3 309,-1 1 1,1-1-1,0 1 0,0 0 1,-1 0-1,1 0 1,3 2-1,-5-3-95,0 1-1,-1 0 0,1 0 1,0 0-1,0 0 0,0 0 1,-1 0-1,1 0 0,-1 0 1,1 0-1,-1 0 0,1 0 1,-1 0-1,1 0 1,-1 1-1,0-1 0,0 0 1,1 0-1,-1 0 0,0 0 1,-1 3-1,1 12-1734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2976,'-12'0'1182,"21"0"-567,-9 0-591,0 0-1,0 0 0,0 0 1,0 0-1,0 0 1,1 0-1,-1 0 0,0 0 1,0 0-1,0 0 0,0 0 1,0 0-1,0 0 1,0 0-1,0 0 0,0 0 1,0 0-1,1 0 1,-1 0-1,0 0 0,0 0 1,0 0-1,0 0 1,0 0-1,0 0 0,0 0 1,0 0-1,0 0 1,0 1-1,0-1 0,0 0 1,1 0-1,-1 0 0,0 0 1,0 0-1,0 0 1,0 0-1,0 0 0,0 0 1,0 0-1,0 0 1,0 1-1,0-1 0,0 0 1,0 0-1,0 0 1,0 0-1,0 0 0,0 0 1,0 0-1,0 0 1,0 0-1,0 0 0,0 1 1,0-1-1,0 0 0,0 0 27,0 1-1,0-1 0,0 1 0,0-1 0,0 1 0,0-1 0,0 1 0,0-1 0,0 1 0,0-1 0,0 1 0,1-1 0,-1 1 0,0-1 0,0 0 0,1 1 0,-1-1 1,0 1-1,1-1 0,-1 0 0,0 1 0,1-1 0,-1 0 0,0 1 0,1-1 0,-1 0 0,1 0 0,-1 1 0,1-1 0,17 2 1312,-13-2-1154,0 2 567,-4-1-722,1 1 0,-1-1 1,0 0-1,1 0 0,-1 0 1,1 0-1,-1-1 0,1 1 1,-1 0-1,4 0 0,25 2 386,63-3 117,-60 0-4097,-30 0 1804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14 3232,'13'-13'1035,"-12"14"-951,-1-1 0,1 1 1,-1 0-1,0 0 0,1 0 1,-1 0-1,0 0 0,0 0 1,0 0-1,1 0 0,-1 0 1,0 0-1,0 0 0,-1 0 1,1 1-1,-1 9 143,0-1 1,-1 1-1,-1-1 1,0 0-1,0 0 0,-9 19 1,4-11-103,-3 8 113,-24 41 1,32-61-209,-14 21 110,-40 49-1,36-48-109,-1-3 4,0 0 0,-49 42-1,16-20 15,-40 18 54,85-58-110,5-3-2,0-1-1,1 0 1,0 1-1,-6 7 1,8-9 13,1 0-1,0 0 1,0 0 0,-1 0 0,1 1-1,1-1 1,-1 0 0,0 1 0,1-1-1,-1 1 1,1-1 0,0 1 0,0 3-1,0-4 7,0-1-1,0 0 0,0 1 0,1-1 1,-1 0-1,0 1 0,1-1 0,-1 0 1,1 0-1,0 0 0,-1 1 0,1-1 1,0 0-1,0 0 0,-1 0 1,1 0-1,0 0 0,0 0 0,0-1 1,0 1-1,1 0 0,-1 0 0,0-1 1,0 1-1,2 0 0,9 7 76,13 10 33,81 60 267,-63-51-211,59 44 236,-93-64-372,-1 0 1,0 1 0,-1 1-1,0-1 1,9 14-1,22 48 370,-30-54-213,11 33 297,-13-40-412,-5-7-25,0-1 0,0 1 0,-1-1 0,1 1-1,0 0 1,0-1 0,-1 1 0,1 0 0,-1-1 0,1 5 0,-1-4 261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22 197 3328,'-16'-16'536,"11"11"-190,10 10 431,3 3-757,-4-3 136,1 0 0,0-1 1,9 7-1,-10-8-85,0 0 0,0 1 0,0 0 0,0 0 0,-1 0-1,1 0 1,-1 0 0,0 1 0,0-1 0,2 6 0,3 4 82,19 27 183,-5 13-11,5-13-117,-20-28-142,-1 0 0,-1 1 0,5 18 0,-2-8-4,-8-22-54,4 7 33,-1 1 0,-1-1-1,1 1 1,-2 0 0,1 0-1,-1 14 1,-2 5 158,0-13-95,1 0-1,0 0 0,1 0 0,3 17 0,7-8 284,-10-25-375,-1 1 0,1 0 0,-1 0-1,1 0 1,0-1 0,0 1 0,-1 0-1,1-1 1,0 1 0,0-1 0,0 1 0,0-1-1,-1 1 1,1-1 0,0 0 0,0 1-1,0-1 1,0 0 0,0 0 0,2 1-1,0-2 8,1 1 0,-1 0 0,0-1 0,1 1 0,-1-1 0,0 0-1,0 0 1,0-1 0,0 1 0,0-1 0,0 1 0,5-5 0,-5 4-12,-1 0 0,1 0 1,-1 0-1,0-1 0,1 1 0,-1-1 1,0 1-1,-1-1 0,1 0 1,0 0-1,-1 0 0,0 0 0,1 0 1,0-4-1,6-13-10,7-2-8,-10 14 19,0 0-1,0 0 0,-1 0 0,0-1 0,5-15 0,-4 7 12,10-35-103,11-73 0,-23 100 66,-3 17 11,1 0 0,-1 1 0,2-1 0,-1 0 0,1 1 0,1 0-1,4-13 1,7-13-158,-13 25 128,4-11 15,-5 18 26,0 1 0,0 0 0,0-1 0,1 1 0,-1 0-1,0 0 1,0-1 0,0 1 0,1 0 0,-1 0 0,0 0 0,0-1 0,1 1 0,-1 0 0,0 0 0,0 0 0,1 0 0,-1 0 0,0-1 0,1 1-1,-1 0 1,0 0 0,1 0 0,-1 0 0,0 0 0,1 0 0,-1 0 0,0 0 0,0 0 0,1 0 0,-1 0 0,0 0 0,1 0 0,-1 0 0,0 1-1,1-1 1,-1 0 0,0 0 0,0 0 0,1 0 0,-1 1 0,0-1 0,0 0 0,1 0 0,-1 0 0,0 1 0,0-1 0,0 0 0,1 0 0,-1 1-1,0-1 1,0 1 0,4 4 57,0 0-1,0 0 0,-1 0 0,0 1 0,0 0 0,3 7 0,13 42 312,-16-46-359,5 16 51,1-1 0,1 0 0,1-1 0,17 28 0,-12-24 4,-11-18-24,0 0 0,1 0 0,0-1 0,8 10 0,-7-12 80,1 1 0,-1-1 0,1-1 0,1 0 0,-1 0 0,1 0 0,14 5 0,-15-9 133,1 0 0,-1 0 0,17-1 0,-12 0-27,-11 0-173,-1 0 0,1-1 0,0 1 0,-1 0 0,1 0 0,0-1 0,-1 1 0,1-1-1,0 1 1,-1-1 0,1 0 0,-1 0 0,1 0 0,-1 1 0,3-3 0,-1 0 24,-1 0 1,1 0 0,-1 0-1,0-1 1,2-3 0,6-10 267,-3 9-286,-1-1 0,0-1 1,-1 1-1,0-1 1,-1 0-1,0 0 0,0 0 1,2-12-1,29-95 25,-5 18-106,-27 89 8,14-40-50,29-48-185,-41 86-49,0 1 0,0 0 0,1 0 0,1 1 0,0 0 0,1 0 0,12-13 0,-17 20-863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3968,'32'-16'1472,"-32"16"-1120,50-16-128,-18-1 672,-15 17-544,16-16-160,-1 0-96,-15-1 32,-1 17-64,-16 0 320,0 0-192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4320,'-14'13'1392,"14"-12"-1370,-1-1 1,1 0 0,0 1-1,0-1 1,-1 1 0,1-1-1,0 0 1,0 1 0,0-1-1,-1 1 1,1-1 0,0 1-1,0-1 1,0 0 0,0 1-1,0-1 1,0 1 0,0-1-1,0 1 1,0-1 0,0 1-1,0-1 1,0 1 0,0 35 366,0-34-318,0 0 0,0 1 0,0-1 0,-1 0 0,1 0-1,-1 0 1,1 0 0,-1 0 0,0 0 0,0 0 0,0 0 0,0 0-1,0 0 1,0 0 0,0 0 0,-1-1 0,1 1 0,-3 2 0,2-3-34,1 0 0,0 1 0,-1-1 1,1 0-1,0 1 0,0-1 0,0 1 0,0-1 0,1 1 1,-1-1-1,0 1 0,1-1 0,-1 1 0,1 0 1,-1 0-1,1-1 0,0 1 0,0 2 0,0 3 64,0-6-83,0 1 1,0 0 0,0-1 0,0 1-1,0 0 1,0 0 0,0-1 0,-1 1-1,1 0 1,0-1 0,-2 4 0,-5 0 45,6-5-59,1 0-1,0 0 0,-1 1 1,1-1-1,-1 0 0,1 0 0,0 1 1,-1-1-1,1 0 0,0 1 0,-1-1 1,1 0-1,0 1 0,0-1 1,-1 0-1,1 1 0,0-1 0,0 0 1,0 1-1,-1-1 0,1 1 1,0-1-1,0 1 0,0-1 0,0 0 1,0 1-1,0-1 0,0 1 0,0-1 1,0 1-1,0 2 220,0-3-75,0 0-58,0 0-80,0 0-123,3 0 16,169 0 1184,-172 0-1083,1 0 1,-1 0 0,0 0 0,1 0-1,-1 0 1,0 0 0,1 0 0,-1 0-1,0 0 1,1 0 0,-1 0 0,0 0-1,1 0 1,-1 0 0,0 0 0,1 0-1,-1-1 1,0 1 0,0 0 0,1 0-1,-1 0 1,0-1 0,0 1 0,1 0-1,-1-1 1,1 1 13,-1-1 0,1 1 1,0-1-1,-1 1 0,1-1 0,0 1 0,0-1 1,-1 1-1,1 0 0,0-1 0,0 1 0,0 0 1,-1 0-1,1-1 0,0 1 0,0 0 0,0 0 1,0 0-1,-1 0 0,1 0 0,0 0 0,0 1 1,0-1-1,0 0 0,-1 0 0,3 1 0,-4-2-80,-4-5-113,2 4-381,3 2-1088,0 0 481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4576,'0'0'1664,"0"0"-1280,0 0-96,17 0 800,-17 0-640,0 0 256,16 0-416,0 0 96,1 0-224,-1-16 128,1 16-160,-17 0-992,16 0 480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3232,'-28'0'1035,"23"0"-614,5 0-10,0 0 660,-3 0-287,-4 1-240,5 1-120,15 13-75,-11-14-354,12 12 274,0-2 0,22 13 0,-21-14-90,0 0 0,16 15 0,-16-9-36,-9-11-112,-1 1 0,0-1 1,1 0-1,12 7 0,4 1-6,-13-9-17,-1 1-1,1 1 0,-1-1 1,0 1-1,7 7 0,-2-1 9,1 0 0,22 14 0,2 6 352,-13-15-133,-17-7-30,-8-9-175,0-1-1,0 0 0,0 1 0,1-1 0,-1 0 0,0 1 0,0-1 1,1 0-1,-1 1 0,0-1 0,1 0 0,-1 0 0,0 1 1,1-1-1,-1 0 0,0 0 0,1 1 0,-1-1 0,1 0 1,-1 0-1,0 0 0,1 0 0,-1 0 0,1 0 0,-1 0 1,0 0-1,1 0 0,-1 0 0,1 0 0,0 0 0,-1 0-19,0 0-1,0 0 1,0 0-1,0 0 1,0 0 0,0 0-1,1 0 1,-1 0-1,0 0 1,0 0-1,0 0 1,0 0-1,0 0 1,0 0-1,0 0 1,0 0 0,0 0-1,0 0 1,1 0-1,-1 0 1,0 0-1,0 0 1,0 0-1,0 0 1,0 0-1,0 0 1,0 0 0,0 0-1,0 0 1,0 0-1,0 0 1,0-1-1,1 1 1,-1 0-1,0 0 1,0 0-1,0 0 1,0 0 0,0 0-1,0 0 1,0 0-1,0 0 1,0 0-1,0 0 1,0-1-1,0 1 1,0 0-1,0 0 1,0 0-1,0 0 1,0 0 0,0 0-1,0 0 1,0 0-1,0 0 1,0-1-1,-1-3 98,-1 5-89,-5 14-131,-3 6 0,-17 20-4,5 16 143,-8 1 54,15-28 9,-35 68 190,33-63-185,-20 55 0,12-24 172,-25 63 187,50-127-443,0 1 0,-1-1 0,1 0 0,-1 1 0,0-1 0,0 1 0,0-1 0,0 0 0,0 0-1,0 0 1,-1 0 0,1 0 0,-1 0 0,-1 2 0,0-1-916,6-6-396,11-10-1940,2-4 986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16 159 2656,'-13'0'837,"10"0"-501,3 0 22,0 0 612,0 0-223,0 0 101,0 0-288,3 0-86,-1-1-337,-1 1-1,1 0 1,0-1-1,0 1 1,0-1-1,-1 0 1,1 0-1,0 1 1,0-1-1,2-2 1,4-2-60,8-3 83,1 2 0,-1 0 0,1 1 0,1 0 0,32-3 0,49-12 83,-53 11-159,54-6 0,-48 11-23,109-11 80,-63 0-106,108-3 0,-101 12 116,-30 1 135,-57 6-166,26 4 1,-27-3-20,24 1 0,-30-3-94,-1-1 57,-1 1 1,1 0-1,-1 1 0,1 0 1,-1 1-1,0-1 0,1 2 1,-1-1-1,10 5 0,-11-3-20,-5-2-24,0 0-1,0-1 0,0 1 0,0-1 1,0 0-1,1 0 0,-1 0 0,1 0 1,-1-1-1,6 1 0,-7-1-2,-1 0 1,1 0-1,0 0 0,0 1 0,-1-1 0,1 1 1,0-1-1,-1 1 0,1 0 0,-1-1 0,1 1 0,-1 0 1,1 0-1,-1 0 0,1 0 0,-1 0 0,2 2 1,0 0 142,-3-3 0,0 0 144,0 0-27,0 0 134,0 0-161,0 0-138,0 0-101,0 0-214,2 0 70,-1 0 128,-1 0 0,1 0 1,-1 0-1,1 0 0,0 0 1,-1 0-1,1 0 0,-1 0 1,1 0-1,-1 1 0,1-1 1,-1 0-1,0 0 0,1 0 0,-1 1 1,1-1-1,-1 0 0,1 0 1,-1 1-1,0-1 0,1 1 1,-1-1-1,1 0 0,-1 1 0,0-1 1,0 1-1,1-1 0,-1 0 1,0 1-1,0-1 0,1 1 1,-1-1-1,0 1 0,0-1 0,0 1 1,0-1-1,0 1 0,0-1 1,0 1-1,0-1 0,0 2 1,-3 3-124,-8 6-32,11-10 156,0-1 1,-1 1 0,1-1-1,-1 1 1,1 0 0,0-1-1,-1 1 1,1 0 0,0-1-1,0 1 1,0 0 0,-1-1-1,1 1 1,0 0 0,0-1-1,0 1 1,0 0 0,0 0-1,0-1 1,0 1 0,1 0-1,-1-1 1,0 2 0,1 0 3,-1 64-139,0 117-298,-3-137 447,0-30 3,-2 17 22,9-1-7,0-12-8,-1 23 72,-2 65 0,-2-48-36,1 65 302,0-122-342,0 0 0,0 0 1,0 1-1,-1-1 0,1 0 1,-1 0-1,0 0 0,0-1 1,0 1-1,0 0 1,-2 4-1,2-5-15,0 0 1,0 1-1,0-1 1,0 0-1,0 0 0,1 1 1,-1-1-1,1 0 1,-1 1-1,1-1 0,0 4 1,1 11 89,0-12-43,-1-1 1,1 1 0,-1-1-1,-1 1 1,1-1-1,0 1 1,-1-1-1,-2 9 1,2-12-35,1 0-2,-1 0 1,0 1 0,1-1 0,-1 0-1,0 0 1,0 0 0,0 0-1,1 0 1,-1 0 0,0 0 0,-1 0-1,1 0 1,-1 0 0,2 2 67,0-3-77,0 0-1,0 1 1,0-1 0,0 0-1,0 0 1,1 0 0,-1 1-1,0-1 1,0 0 0,0 0-1,0 0 1,0 1 0,0-1-1,0 0 1,0 0 0,0 0-1,0 1 1,0-1 0,-1 0-1,1 0 1,0 0 0,0 1-1,0-1 1,0 0-1,0 0 1,0 0 0,0 1-1,0-1 1,-1 0 0,1 0-1,0 0 1,0 0 0,0 0-1,0 1 1,-1-1 0,1 0-1,0 0 1,0 0 0,0 0-1,-1 0 1,1 0 0,0 0-1,0 0 1,0 0 0,-1 0-1,1 0 1,0 0 0,-10-7 237,10 7-229,-1-1 0,1 1 0,-1-1 0,1 1 0,-1 0 0,1-1 0,-1 1-1,0 0 1,1 0 0,-1-1 0,1 1 0,-1 0 0,0 0 0,1 0 0,-1 0 0,1 0 0,-1 0 0,0 0 0,1 0 0,-1 0 0,0 0 0,1 0 0,-1 0 0,1 1 0,-2-1 0,2 0 8,-4 0-11,0 0 1,-1-1-1,1 0 1,0 0 0,0 0-1,0 0 1,0-1-1,0 1 1,-3-3-1,4 3-13,3 0-3,-1 1-1,0-1 1,0 1 0,0-1 0,1 1-1,-1 0 1,0-1 0,0 1 0,0 0-1,0 0 1,0-1 0,0 1 0,0 0-1,0 0 1,-1 0 0,-4-1-41,-3-4 6,8 4 47,-1 0-1,1 0 1,-1 0 0,1 0 0,-1 1 0,1-1-1,-1 1 1,0-1 0,1 1 0,-1-1 0,0 1 0,1 0-1,-3-1 1,3 2-17,1-1 0,-1 0-1,1 0 1,-1 0 0,1 0-1,-1 0 1,0 0 0,1 0-1,-1 0 1,1 0 0,-1 0-1,1 0 1,-1 0 0,1 0-1,-1-1 1,1 1 0,-1 0-1,1 0 1,-1-1 0,1 1-1,-1 0 1,1-1 0,-1 1-1,1 0 1,-1-1 0,1 1-1,0 0 1,-1-1 0,1 1-1,0-1 1,-1 1 0,1-1-1,0 1 1,0-1 0,-1 1-1,1-1 1,0 1 0,0-1-1,0 0 1,0 1 0,0-1-1,0 1 1,0-1 0,0 1-1,0-1 1,0 1 0,0-1-1,0 0 1,0 0 0,3 1-185,63 0-447,-61 1 621,0 0 1,0 0-1,1 0 0,-1 0 1,0 1-1,0 0 1,-1 0-1,1 1 0,8 4 1,8 5-34,-18-11 47,0 0 0,0 1 1,0-1-1,0 1 1,-1 0-1,1 0 0,0 0 1,-1 0-1,0 0 1,1 1-1,-1-1 0,0 1 1,0-1-1,0 1 1,-1 0-1,1 0 0,-1 0 1,1 0-1,0 4 1,4 26 25,5 2 58,-6 12 145,-2-32-160,-1-8-22,-1 0 1,0 1-1,0 7 0,-2-2 57,0-1 1,-2 1-1,0 0 0,-7 20 1,1-3 14,-40 112 265,47-138-357,1 0 1,-1-1 0,0 1 0,0-1 0,-1 1 0,1-1-1,-1 0 1,0 0 0,1 0 0,-8 5 0,-4 5 95,0 2-35,13-13-67,-1 1 0,0-1-1,0 1 1,0-1 0,-1 0 0,1 0 0,0 0-1,-1-1 1,1 1 0,-1 0 0,0-1-1,1 0 1,-1 1 0,-3 0 0,-1-1 1,1 0 0,-1 0 0,0-1 0,1 0 0,-1 0 0,0 0 0,1-1 0,-13-2-1,17 2-27,0 1 0,0-1-1,0 1 1,0-1 0,0 0-1,0 0 1,0 0-1,0 0 1,0 0 0,0 0-1,0 0 1,1-1-1,-1 1 1,0-1 0,1 1-1,-1-1 1,1 0 0,0 0-1,0 0 1,-1 1-1,1-1 1,0 0 0,1 0-1,-1 0 1,0-1-1,0 1 1,1 0 0,0 0-1,-1-4 1,1-4-17,2-34-471,-2 41 477,1 0-1,-1 0 1,1 0 0,0 0 0,0 0 0,0 0-1,0 1 1,1-1 0,-1 0 0,1 1 0,-1-1-1,4-2 1,-3 3 18,0 0-1,1 0 0,-1 1 1,0-1-1,1 1 1,-1 0-1,1-1 1,-1 1-1,1 0 0,0 1 1,0-1-1,2 0 1,33-1-52,-35 2 54,-1 0-1,-1 0-1,1 0 0,-1 0 0,0 0 1,0 0-1,1 0 0,-1 1 0,0-1 1,1 1-1,-1-1 0,0 1 0,0-1 1,0 1-1,1 0 0,-1 0 1,0-1-1,0 1 0,0 0 0,0 0 1,-1 0-1,1 0 0,0 0 0,0 0 1,0 1-1,-1-1 0,1 0 0,0 2 1,7 9-25,8 5-5,-12-14 34,-1 1 0,1-1 0,-1 1 0,1 0 0,-1 0 0,0 0 0,3 8 1,27 64 24,-30-66 34,1-1 1,-2 0 0,1 1-1,-1-1 1,-1 1-1,0 0 1,0-1-1,-2 19 1,1-20 25,0 1-42,-1 0 0,0 0 1,0 0-1,-1 0 0,-1 0 0,1-1 0,-1 1 0,-1-1 0,0 0 0,0 0 0,-6 9 1,7-14-8,1 0 1,-1-1 0,1 1 0,-1-1 0,-5 4 0,-1 0 42,-24 23 115,28-22-159,-2-1-1,1-1 0,-1 1 0,0-1 0,0 0 0,0 0 0,-15 6 1,-22 6 97,40-16-118,0 1 0,-1-1 0,1 0 1,-1 1-1,1-2 0,0 1 0,-1-1 1,0 1-1,1-1 0,-1-1 0,1 1 1,-1 0-1,1-1 0,-1 0 0,-4-2 1,6 2-5,-49-15-171,51 16 152,0 0 1,0 0-1,0-1 1,0 1-1,0 0 0,1-1 1,-1 1-1,0 0 1,0-1-1,0 1 1,0-1-1,1 1 0,-1-1 1,0 1-1,1-1 1,-1 0-1,0 1 1,1-1-1,-1 0 0,1 0 1,-1 1-1,1-1 1,-1 0-1,1 0 1,-1 0-1,1 0 0,0 0 1,0 1-1,-1-1 1,1 0-1,0 0 1,0 0-1,0 0 0,0 0 1,0 0-1,0 0 1,1-2-1,-1-3-58,0 4 50,0 0 0,0 0 0,0 0 0,1 0 0,-1 0 0,1 0 0,-1 0 0,1 1 1,0-1-1,0 0 0,0 0 0,0 0 0,0 1 0,0-1 0,0 1 0,1-1 1,-1 1-1,0-1 0,1 1 0,-1 0 0,1-1 0,0 1 0,-1 0 0,1 0 1,0 0-1,0 1 0,0-1 0,0 0 0,3 0 0,4-1-29,0 0 1,0 1-1,0 0 1,16 0-1,1 0-89,-22 0 120,0 1 1,0 0 0,0 0-1,1 0 1,-1 0 0,0 0-1,0 1 1,0 0 0,0 0-1,0 0 1,0 0 0,0 1-1,0-1 1,0 1 0,0 0-1,-1 0 1,7 5 0,1 1 25,-1 1 1,0 0 0,0 1-1,-1 0 1,0 0 0,-1 0 0,0 2-1,7 11 1,0 17 102,-11-25-71,0-5 22,-1 0-1,0 0 1,-1 0 0,0 1-1,0-1 1,-1 1-1,0-1 1,-1 1 0,-1-1-1,-2 21 1,-8 4 136,9-24-148,-4 11 68,-19 11 187,22-29-275,0 0-4,0 1 1,0-1-1,0 0 1,-1 0-1,0 0 1,0-1-1,0 1 0,0-1 1,0 0-1,-9 4 1,4-2-9,7-4-5,-1 1 0,0-1 0,0 1 0,0-1 0,-1 0-1,1 0 1,0 0 0,0-1 0,0 1 0,-1-1 0,-5 0 0,3 1 28,1-1-99,-1 0 0,1 0 0,0-1 0,0 0-1,-6-1 1,10 2 33,-1-1 0,1 1 0,0 0 0,0-1 0,0 1 0,0-1 0,1 0 0,-1 1 1,0-1-1,0 0 0,0 1 0,0-1 0,1 0 0,-1 0 0,0 0 0,1 0 0,-1 0 0,0 0 0,1 0 0,-1 0 0,1 0 0,0 0 0,-1 0 0,1 0 0,0 0 0,0 0 0,0 0 0,-1 0 0,2-3 1,1-1-183,0 3 179,1 1 1,-1-1 0,0 1 0,1-1 0,-1 1 0,0 0 0,1 0 0,0 0 0,-1 0 0,1 1 0,0-1 0,-1 1 0,1-1 0,0 1 0,-1 0 0,1 0 0,0 0 0,0 0-1,-1 1 1,1-1 0,0 1 0,3 1 0,3 3-12,0 1 0,0-1 0,8 9 0,-17-13 52,1 0 0,0 0-1,-1 0 1,1 0 0,0-1 0,-1 1-1,1 0 1,-1 1 0,0-1 0,1 0-1,-1 1 1,2 4 45,9 21 69,-8-21-97,0 1 0,0-1 0,-1 1 1,0-1-1,0 1 0,-1 0 0,0 0 1,1 12-1,-2 1 74,1-4-13,-1 0 0,-4 24 0,-7-1 1,6 4 26,-6-7 246,8-23-236,3-10-271,-1 0 0,1-1 0,-1 1 0,1-1 0,-1 0 1,0 1-1,0-1 0,0 1 0,-1-1 0,1 0 0,-3 4 0,1-3-997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4224,'3'-3'201,"-1"0"0,1 1 0,0-1 1,0 0-1,0 1 0,0 0 0,1 0 0,-1 0 0,1 0 1,-1 1-1,1-1 0,-1 1 0,1 0 0,0 0 1,0 0-1,0 0 0,7 0 0,-4 1 37,-1-1-1,1 0 1,-1 0 0,8-3-1,12-2 388,5 0-177,36-7 294,-57 10-672,21-6 199,59-9 0,-58 15-205,-16 2-25,1-1-1,-1 0 1,32-10-1,-39 9 17,2 0 1,-1 0-1,0 1 0,0 0 0,22-1 0,-28 3-115,0 0 0,0-1 0,0 1-1,0-1 1,0 0 0,-1 0 0,1 0 0,0-1 0,0 1 0,6-5 0,-1 1-865,-10 0-1141,-5-4 230,6 8 1578,-1-1 0,1 1 0,0-1 0,-1 1 0,1 0-1,0-1 1,0 1 0,0-1 0,0-1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3808,'-17'16'1408,"17"-16"-1088,0 49-96,-16-16 1376,0 16-928,-1 33 768,1 0-800,-1 0 192,17-17-480,-16 17-192,0-32-96,16-1 128,-17 0-96,17 0 192,0-16-192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14 4224,'13'-14'1904,"-24"25"-1478,9-5 486,1-4-831,1 0-1,-1 0 0,1 0 0,-1 0 0,1 0 0,-1 0 0,0 0 1,0 0-1,0 0 0,0-1 0,-1 1 0,-2 3 0,-23 23 368,5-5-167,14-13-233,0 0-1,-1 0 0,0-1 1,-1 0-1,1-1 1,-2 0-1,1-1 1,-1 0-1,-22 10 1,7-4 22,4-2-28,-28 17 0,-65 52-164,112-78 140,-1 0 0,1 0 1,-1 0-1,0-1 0,0 1 0,1-1 1,-7 2-1,8-3-6,0 0 0,1 0 0,-1 1 1,0-1-1,0 1 0,0 0 0,1-1 0,-1 1 0,0 0 0,1 0 1,-1 0-1,1 0 0,-1 1 0,1-1 0,-1 0 0,1 0 1,0 1-1,0-1 0,-2 3 0,-10 12-110,12-15 88,-1 0 0,1 0 0,0 0 0,0 1 0,0-1 0,0 0 0,0 1 0,0-1 1,-1 2-1,11 5-1,-1 17 48,16-1 38,-2 17 21,8-2 176,85 89 128,-92-102-169,0 1 1,27 45-1,-48-69-216,2 3 46,0-1-1,1-1 0,7 8 0,-9-10-7,0 1-1,0 0 1,0 0-1,-1 1 0,1-1 1,2 4-1,-5-6-87,0 0 0,1 0-1,-1 0 1,0 0 0,1 0 0,-1 0-1,1 0 1,-1-1 0,1 1 0,0 0-1,-1 0 1,1-1 0,0 1-1,-1 0 1,1-1 0,0 1 0,0 0-1,0-1 1,0 1 0,-1-1 0,1 0-1,0 1 1,0-1 0,0 0 0,0 1-1,0-1 1,0 0 0,0 0-1,0 0 1,0 0 0,0 0 0,0 0-1,0 0 1,0 0 0,0 0 0,0-1-1,0 1 1,0 0 0,0-1-1,0 1 1,0 0 0,-1-1 0,2 0-1,15-13-1382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4896,'0'0'1584,"0"0"-976,0 3-198,0-3-382,0 1 0,0-1 0,0 1 0,0-1 0,0 1 0,0-1 0,0 0 0,1 1 0,-1-1 0,0 1 0,0-1 0,0 0 0,0 1 0,0-1 0,1 1 0,-1-1 0,0 0 0,0 1 0,1-1 0,-1 0 0,0 1 0,1-1 0,-1 0 0,0 0 0,1 1 0,-1-1 0,1 0 0,7 9 362,-7-4-339,0-1 0,0 1 0,0 0 0,-1 0 0,0-1 0,0 1 0,-1 5 0,1 13 42,0-5 11,2 21 0,3-7-20,-1-9 64,1 37-1,-4-40-105,1 0-1,4 20 1,-3-23-49,2 33 1,-6-31 26,1-11 0,0 0 1,0-1-1,0 1 1,3 10-1,3-1 86,-5-14-73,1 0 0,-1 0-1,0 0 1,0 1 0,-1-1-1,1 0 1,-1 1 0,1 3-1,-1 6 203,0-10-54,0-3 49,0-3-118,0 1-112,1-1 0,-1 0 0,1 1 1,0-1-1,0 0 0,0 1 1,0-1-1,1 1 0,-1 0 0,4-5 1,-3 4-4,1-1 0,-1 0 1,0 1-1,0-1 0,-1 0 0,3-7 1,3-36 14,5-18 34,4-4-12,-5 20 139,28-76-1,-33 110 22,0 0 0,14-21-1,-19 35-178,0-1-1,0 1 1,0-1-1,1 1 1,-1 0 0,0-1-1,0 1 1,1 0-1,-1 0 1,0 0-1,4-1 1,-5 1-8,1 1 1,0 0-1,-1 0 1,1 0-1,0 0 1,0 0-1,-1 0 0,1 0 1,0 0-1,0 0 1,-1 0-1,1 0 1,0 0-1,0 0 1,-1 1-1,1-1 1,0 0-1,-1 0 1,2 1-1,1 2 14,1 0-1,-1 0 1,0 0 0,-1 0 0,1 1-1,0-1 1,2 6 0,5 5-25,-3-5 14,-3-4 11,0 1 1,0-1-1,4 8 1,14 47 292,14 20-73,-21-49-151,13 39 1,-24-59-24,1 0 1,0 0-1,1-1 1,0 0-1,14 19 1,-16-25 5,0 2 16,1 0 0,-1 0 0,1-1 0,11 9 0,-15-12-35,1-1 1,-1 0 0,1 0 0,0-1 0,-1 1-1,1 0 1,0 0 0,-1-1 0,1 1 0,0-1 0,0 1-1,0-1 1,0 0 0,0 0 0,-1 0 0,1 0-1,0 0 1,0 0 0,0-1 0,0 1 0,0 0-1,-1-1 1,1 0 0,3-1 0,-1 0 17,0 0 1,-1-1 0,1 0-1,-1 1 1,1-1-1,-1-1 1,0 1 0,0 0-1,-1-1 1,1 1-1,-1-1 1,1 0 0,1-5-1,2-5 94,-1 1-1,5-23 1,-10 36-165,43-198 552,-37 167-535,-2 8-58,11-31 0,8 4-41,-15 35 9,7-24 1,-10 28 5,-1 0 1,2 1-1,-1-1 0,1 1 0,15-19 0,-14 19-25,-4 6 68,1-1-1,-1 1 1,1 0 0,6-6-1,-8 8-22,0 1-1,1-1 1,-1 1-1,0 0 1,0 0-1,1 0 1,-1 1 0,0-1-1,1 0 1,-1 1-1,1 0 1,-1-1-1,5 1 1,9 0-1725,1 0 497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4064,'16'0'1504,"-16"0"-1184,33 0-64,-17 0 1408,1 0-960,16 0 480,-1 0-672,1 0-96,0 0-256,0-16-32,-17 16-64,0-16-192,1 16 64</inkml:trace>
  <inkml:trace contextRef="#ctx0" brushRef="#br0" timeOffset="1">198 33 4576,'0'17'1664,"0"-17"-1280,0 33-96,0-33 960,0 16-736,0 17 480,0-17-544,0 17-64,0 0-224,0-1-224,-17 1 0,17 0 608,-16-17-320,-1 1-2816,17-17 1408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4224,'0'-1'143,"0"-8"469,0 9-589,0 0-1,0 0 1,0 0-1,0 0 1,0-1-1,0 1 1,0 0-1,0 0 1,0 0-1,0 0 1,0-1-1,0 1 1,0 0-1,0 0 1,0 0 0,0 0-1,0 0 1,0-1-1,0 1 1,1 0-1,-1 0 1,0 0-1,0 0 1,0 0-1,0 0 1,0-1-1,0 1 1,1 0-1,-1 0 1,0 0-1,0 0 1,0 0-1,0 0 1,0 0-1,1 0 1,-1 0-1,0 0 1,0 0 0,0 0-1,0 0 1,1 0-1,-1 0 1,0 0-1,0 0 1,0 0-1,1 0 1,-1 0-1,0 0 1,0 0-1,0 0 1,22 11 387,-20-10-270,0-1-1,-1 1 0,1 0 0,-1 0 0,1 0 1,-1 0-1,0 0 0,3 3 0,5 1 86,4-1 141,-9-3-260,0 0 1,0 1 0,1-1 0,-2 1 0,1 0 0,0 0 0,4 2 0,0 1-11,0-2 0,1 1 0,-1-1 0,1-1 0,-1 0 0,12 2 0,22 6 112,-18-1-123,-5-3 9,36 9-1,-34-12-61,-14-2 41,1 0-1,0 0 0,-1 1 1,1 0-1,-1 1 0,9 3 1,16 14 275,-27-16-259,-1-1 0,0 0 0,1 0 0,0 0 0,0-1 0,0 1 0,0-1 0,0 0 0,0-1 1,11 3-1,-11-2 284,6 9 96,-10-10-449,-1-1 0,1 1 0,-1-1-1,0 1 1,1 0 0,-1-1 0,0 1-1,0 0 1,1-1 0,-1 1 0,0 0-1,0-1 1,0 1 0,0 0 0,0-1 0,0 1-1,0 0 1,0 0 0,0-1 0,0 1-1,0 0 1,0-1 0,-1 2 0,1 0 44,1 23 108,-1-15-129,0 0-1,0 0 0,-1 0 1,-2 10-1,-2 4 49,-2 0-1,0 0 1,-2-1 0,0 0-1,-2-1 1,0 0 0,-2 0-1,-16 21 1,0-10 66,-2 0 0,-58 45 1,66-58-145,-54 54 124,56-53-60,14-14-33,0 1 1,1 0 0,0 0 0,1 0 0,-1 1-1,-5 13 1,7-13 10,3-7-63,1-1 1,-1 0 0,0 0 0,0 1 0,1-1-1,-1 0 1,0 0 0,0 0 0,0 0 0,0 0-1,-1 0 1,1 0 0,0 0 0,0-1 0,0 1-1,-1 0 1,-1 0 0,-7 5-578,10-6 557,-1 0 0,1 0 1,0 1-1,0-1 0,0 0 0,0 0 0,0 0 1,-1 0-1,1 1 0,0-1 0,0 0 0,0 0 1,0 0-1,0 1 0,0-1 0,0 0 1,0 0-1,0 0 0,0 1 0,0-1 0,0 0 1,0 0-1,0 0 0,0 1 0,0-1 1,0 0-1,0 0 0,0 1 0,0-1 0,0 0 1,0 0-1,0 0 0,0 1 0,0-1 0,1 0 1,-1 0-1,0 0 0,0 0 0,0 1 1,0-1-1,0 0 0,1 0 0,12-8-3433,-11 7 3217,-1 1 1,1-1-1,-1 1 1,1 0-1,-1 0 0,1-1 1,-1 1-1,1 0 0,1 0 1,-3 0 210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5216,'-16'-17'1952,"16"17"-1536,16 17-96,-16-17 736,33 0-640,0 16 544,-1 1-544,1-17 192,0 0-352,0 0 0,0 0-160,-17 0-192,17 16 32,-17-16-4768,1 0 2656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4800,'-49'0'1792,"49"0"-1408,16 17-96,-16-17 704,17 0-608,15 16 352,18-16-448,-1-16 192,0 16-256,16-17-128,1 17-64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4064,'13'-14'1307,"-12"14"-1282,-1 0 0,1-1 0,-1 1 1,1-1-1,-1 1 0,1 0 0,-1 0 1,1-1-1,0 1 0,-1 0 0,1 0 1,-1 0-1,1 0 0,0 0 0,-1 0 1,1 0-1,-1 0 0,1 0 1,0 0-1,-1 0 0,1 0 0,-1 0 1,1 0-1,0 1 0,-1-1 0,1 0 1,-1 0-1,1 1 0,-1-1 0,1 1 1,0-1 70,5 3 153,1 0-28,-1 0 0,0 1 0,1 0-1,-1 0 1,6 5 0,-5-1-104,0 1 1,12 16-1,-3-4-27,-9-11-37,0-1-1,-1 1 0,0 1 0,0-1 0,-1 1 0,5 18 0,-5-18-11,7 22 49,1-1 76,8 34-1,-13-40-40,1-1 1,13 25-1,-12-29 5,-2 0 0,0 0 0,6 26 0,-11-29-38,-2-11-15,1 1-1,-1-1 0,4 8 0,-4-13-54,0 0 0,0 0 0,0 0 0,0 0-1,0-1 1,0 1 0,1 0 0,-1-1 0,0 1 0,1-1-1,0 1 1,-1-1 0,1 0 0,0 0 0,2 2 0,9 2 79,-8 2-60,-5-7-33,0 1-1,1-1 1,-1 1-1,0-1 0,1 0 1,-1 1-1,0-1 0,1 1 1,-1-1-1,0 0 0,1 1 1,-1-1-1,1 0 1,-1 1-1,0-1 0,1 0 1,-1 0-1,1 0 0,-1 1 1,1-1-1,-1 0 1,1 0-1,-1 0 0,1 0 1,-1 0-1,1 0 0,-1 0 1,1 0-1,0 0 1,-1 0-1,1 0 0,0 0 3,0 0-1,0 0 0,-1 0 1,1-1-1,0 1 0,-1 0 1,1 0-1,0 0 0,-1 0 1,1-1-1,0 1 0,-1 0 1,1-1-1,0 1 0,-1-1 1,1 1-1,-1 0 0,1-1 1,-1 1-1,1-1 0,-1 1 1,1-1-1,-1 0 0,0 1 1,1-1-1,-1 0 0,0 1 1,1-1-1,-1 1 0,0-1 1,0 0-1,1 0 0,-1 1 1,0-1-1,0 0 0,0 1 1,0-1-1,0 0 0,0-1 1,2-8 107,11-15 38,7-28-119,-4 8-51,60-133 10,-57 134 5,-5 17-47,2-1 0,32-44 1,-28 45 89,27-51 0,-25 32 32,24-20-59,-43 63 1,-1 1 1,1-1 0,0 1-1,0-1 1,0 1-1,0 0 1,0 0-1,0 0 1,0 0-1,1 1 1,-1-1-1,1 1 1,6-2-1,-6 4-4,0 1 0,0-1-1,0 1 1,0 0-1,0 0 1,0 0 0,3 3-1,7 3-118,2-3-593,0 9 193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2720,'0'0'891,"0"0"-545,0 0-36,0 0 447,0 0-235,0 0-106,3 0-138,-3 0-261,1 0 1,-1 0-1,1 0 1,-1 0-1,1 0 1,-1 0-1,0 0 1,1 0-1,-1 0 0,1 0 1,-1 0-1,1 1 1,-1-1-1,0 0 1,1 0-1,-1 0 1,1 1-1,-1-1 1,0 0-1,1 0 1,-1 1-1,0-1 0,1 0 1,-1 1-1,0-1 1,0 0-1,1 1 1,-1-1-1,0 1 1,0 0-1,5 6 242,2-2 73,-6-5-303,-1 1 1,1-1 0,0 1-1,0 0 1,-1 0 0,1-1-1,-1 1 1,1 0 0,0 0 0,-1 0-1,1 0 1,-1-1 0,0 1-1,1 0 1,-1 0 0,0 0-1,0 0 1,1 2 0,0 0 30,28 73 1208,-21-61-1105,-4-8-71,0 1 0,-1-1 0,0 1 0,0-1 0,2 9-1,0 13 91,-4-16-112,2-1 1,-1 1 0,6 13-1,-4-16-32,-1 0 0,0 0 0,-1 0 1,0 0-1,0 14 0,1 0 21,2 8 1,-1-9 38,1 37 0,-5-49-66,0 0 0,1 0 0,0 0 0,1 0 0,0 0 0,1 0 0,4 10 0,-4-14-10,0-1 0,-1 1 0,0 0 0,0 0 0,0 0 0,-1 0 0,1 14 0,-3-14 30,1-6-48,0 1 0,0 0 0,0-1 0,0 1 1,0 0-1,0-1 0,1 1 0,0 3 1,-1-5 27,1 1 1,-1-1-1,1 1 0,-1 0 1,1-1-1,0 1 1,-1-1-1,1 1 1,-1-1-1,1 0 1,0 1-1,-1-1 1,1 0-1,0 1 1,-1-1-1,1 0 0,0 0 1,0 0-1,-1 0 1,1 1-1,0-1 1,0 0-1,-1 0 1,1 0-1,1-1 1,-1 1-15,0 0 1,0 0-1,0 0 1,0 0 0,0 0-1,-1-1 1,1 1-1,0 0 1,0-1 0,0 1-1,0-1 1,0 1-1,0-1 1,-1 1 0,1-1-1,0 0 1,0 1-1,-1-1 1,1 0 0,0 0-1,-1 1 1,1-1-1,-1 0 1,1 0 0,-1 0-1,1-1 1,1-3 11,0-1 1,-1 1-1,2-11 0,0-2 67,27-78 68,3-19 22,-28 100-172,1 1 1,0-1-1,11-17 1,-4 7-30,5-13-29,-10 20-33,0 1 0,2 0 0,17-24 0,-15 26 42,-4 5 21,-1 1 0,0-1 0,5-11 1,-9 14 0,-1 4 5,-1-1 0,1 1 0,-1 0 0,1 0 0,0 0 0,0 0 0,0 0 0,1 0 0,-1 1 0,1-1 0,5-4 0,71-25-15,-78 31 18,1 1 0,-1-1 1,0 1-1,0 0 0,1 0 0,-1 0 0,0 0 0,1 0 0,-1 0 0,0 0 0,1 0 0,-1 0 0,0 0 1,3 2-1,26 11-60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3648,'0'-14'1173,"0"11"-703,0 3-108,0 0 470,0 0-224,0 0 32,0 0-240,0 0-91,0 0-133,0 3-10,0 139 372,1-113-398,7 45-1,-4-46-9,0 43 0,-4 530 510,0-599-634,0 0 0,0 0 0,0 0 0,1 0 0,-1 0 0,1 0 0,-1 0 0,1 0 0,0 0 0,-1-1 0,1 1 0,2 3 0,-2-3 1,0-1 1,0 1 0,0-1-1,0 1 1,-1-1-1,1 1 1,0-1-1,-1 1 1,0 0-1,1-1 1,-1 1-1,0 3 1,0 11 163,3-16-134,8 0 16,-8 0-31,-3 0-65,0 0 0,0 0-15,2 0-6,17 1-7,-12 0 151,0-1 0,1 1 0,-1-2 1,0 1-1,1-1 0,11-3 0,-14 3-97,2-2-19,1 1 1,-1 0 0,0 0 0,1 1-1,13-1 1,-5 2 59,-6 0 4,-1 0-1,1 0 0,13-3 0,-10 0-33,4 0-13,1 0 0,30-2-1,-21 4 115,37-6-1,-38 3-52,37 0-1,246 4 34,-199 8-45,-2 0 79,-82-7-117,0 0 0,-1 2 0,43 9 0,-42-7 42,0 0 1,40 1-1,54-5 175,-63-2-148,503 1 78,-446-8-79,-7 0-35,-91 8-29,-1-1 1,1-1-1,15-3 1,-15 2-15,0 0 0,0 2 0,16-1 1,455 2 283,-258 0-292,-227 0 28,0 0 0,0 0 0,-1-1 0,1 1 0,0-1 0,0 1 1,-1-1-1,1 0 0,3-1 0,7-3 35,18 16-58,-25-13 10,-3 0 23,-1 1 0,1 0 0,0 0 0,-1 0 0,1 0 0,0 0 0,-1 0 0,1 0 0,0 1 0,0-1 0,0 1-1,3-1 1,29-1 136,-31 2-147,158 0-49,-155-3 48,-5 2 15,1 0-1,-1 0 0,1 0 0,-1-1 0,1 2 1,-1-1-1,1 0 0,0 0 0,-1 0 0,1 1 1,0-1-1,3 0 0,32 0 282,-33 1-286,10-1 127,19 1 208,-33 0-341,1 0 0,0 0 0,0 0 0,-1 0 0,1 1-1,0-1 1,-1 0 0,1 0 0,-1 0 0,1 1 0,0-1 0,-1 0-1,1 0 1,-1 1 0,1-1 0,0 1 0,-1-1 0,1 1 0,-1-1-1,0 1 1,1-1 0,-1 1 0,1-1 0,-1 1 0,0-1-1,1 1 1,-1 0 0,0-1 0,0 1 0,1-1 0,-1 1 0,0 0-1,0 0 1,0-1-2,0 0-1,0 1 0,0-1 0,0 0 1,0 0-1,0 0 0,0 0 1,0 0-1,0 0 0,0 0 1,0 0-1,0 0 0,0 0 1,0 1-1,0-1 0,0 0 1,0 0-1,0 0 0,0 0 0,0 0 1,0 0-1,0 0 0,0 0 1,0 0-1,0 0 0,0 0 1,0 1-1,0-1 0,1 0 1,-1 0-1,0 0 0,0 0 0,0 0 1,0 0-1,0 0 0,0 0 1,0 0-1,0 0 0,0 0 1,0 0-1,0 0 0,1 0 1,-1 0-1,0 0 0,0 0 0,0 0 1,0 0-1,0 0 0,0 0 1,0 0-1,0 0 0,0 0 1,0 0-1,1 0 0,-1 0 1,0 0-1,63 0 671,-62 0-667,-1 0 0,1 0 0,0 0 0,0 0 0,0 0 0,0 0 0,0 0 0,0 0-1,0-1 1,-1 1 0,1 0 0,0-1 0,1 0 0,-1 1-1,-1 0-1,0 0 0,0 0 1,0 0-1,0 0 0,1 0 1,-1 0-1,0 0 0,0-1 1,0 1-1,0 0 0,1 0 1,-1 0-1,0 0 0,0 0 0,0-1 1,0 1-1,0 0 0,0 0 1,0 0-1,1 0 0,-1-1 1,0 1-1,0 0 0,0 0 1,0 0-1,0-1 0,0 1 1,0 0-1,0 0 0,0 0 1,0 0-1,0-1 0,0 1 1,0 0-1,0 0 0,0 0 1,0-1-1,0 1 0,0 0 1,-1 0-1,1 0 0,0-1 1,0 1-2,0 1 1,0-1 0,0 0 0,0 0-1,0 0 1,-1 0 0,1 1 0,0-1-1,0 0 1,0 0 0,0 0-1,0 1 1,0-1 0,0 0 0,0 0-1,0 0 1,0 1 0,0-1 0,0 0-1,0 0 1,0 0 0,1 1 0,-1-1-1,0 0 1,0 0 0,0 0-1,0 0 1,0 1 0,0-1 0,0 0-1,0 0 1,1 0 0,-1 0 0,0 0-1,0 1 1,0-1 0,0 0 0,1 0-1,-1 0 1,0 0 0,0 0-1,0 0 1,1 0 0,-1 1 4,1-1 1,0 0-1,-1 1 1,1-1-1,0 0 1,-1 0-1,1 1 1,0-1-1,-1 0 1,1 0-1,0 0 0,0 0 1,-1 0-1,2 0 1,0 0 72,1 0 0,24 0 805,-24 0-789,0 0-101,11 0 0,15 1 96,-28-1-82,1 0-1,-1 0 0,0 1 0,0-1 1,0-1-1,0 1 0,0 0 0,1 0 1,-1 0-1,0-1 0,0 1 0,0 0 1,0-1-1,0 1 0,2-2 1,10-6 188,-7 14-21,24-17 1402,-30 8-1450,0 1-135,0 1 1,-1-1-1,1 1 0,0-1 0,-1 1 0,1-1 0,-1 1 0,0-1 0,1 1 0,-1 0 0,0-1 0,-1 0 0,-6-14-521,5 10 51,0-1 0,1 0 0,0 0 1,-2-9-1,2 3-390,1-23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3904,'-12'0'1501,"24"0"-416,-12 3-658,0 0-187,1-1-151,-1 0 0,0 0-1,0 0 1,0 0 0,0 0-1,-1 0 1,1 0 0,0 0 0,-1-1-1,0 4 1,-3-2 153,-3 2 172,5 6-131,0 0-1,2 0 1,-1 0 0,2 18-1,0-11-175,-1-15-84,0 3 23,0 0-1,0 1 1,0-1 0,1 0 0,2 10-1,-1-14-37,-1 1 1,0 0-1,1-1 0,0 1 0,0 0 0,0-1 0,0 0 0,0 0 0,0 1 0,0-1 0,1 0 0,-1-1 1,4 3-1,-3-2-2,17 9 20,-19-10-20,0-1 1,0 1-1,0-1 1,1 0-1,-1 1 1,0-1-1,0 0 1,1 0-1,-1 0 1,0 0-1,1 0 1,-1 0-1,0 0 1,0 0-1,1-1 1,-1 1-1,2-1 1,3-2 44,2-1 98,0 0-1,-1 0 1,8-7 0,-13 10-124,0 0 0,-1-1 1,1 1-1,-1-1 0,1 1 0,-1-1 0,0 1 1,1-1-1,-1 0 0,0 0 0,0 0 1,0 0-1,-1 0 0,1 0 0,0 0 1,-1 0-1,1 0 0,-1-4 0,1-11 175,-2-18 44,0 33-232,1 0 0,-1-1 1,0 1-1,0 0 0,1 0 0,-2-1 1,1 1-1,0 0 0,0 0 0,-1 0 0,1 0 1,-3-2-1,-8-9 36,-13-11-104,24 22 37,-1 1 0,0 0 0,1 0 0,-1 0 0,0 0 1,0 0-1,0 0 0,0 0 0,0 1 0,0-1 0,0 1 1,0-1-1,-3 1 0,-18 0-655,18 0-848,17 0-1279,4 0 305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3648,'-13'0'1173,"10"0"-703,3 3-140,0-3-302,0 1 0,0-1 0,0 1 0,0-1 0,0 1 1,0-1-1,0 1 0,0-1 0,0 1 0,0-1 0,0 1 0,1-1 0,-1 1 0,0-1 0,0 1 0,1-1 0,-1 1 0,0-1 0,0 0 0,1 1 0,-1-1 1,1 1-1,-1-1 0,0 0 0,1 0 0,-1 1 0,1-1 0,-1 0 0,1 1 0,-1-1 0,1 0 0,-1 0 0,1 0 0,-1 0 0,1 0 0,-1 0 0,1 1 1,-1-1-1,1 0 0,-1 0 0,2-1 0,3 4 500,-3-1-487,0-1 1,0 1 0,0-1-1,1 0 1,-1 0-1,0 0 1,1 0 0,-1 0-1,1 0 1,-1-1-1,6 2 1,5 1 67,4 1-18,-10-2-60,0 0 0,-1 0 0,1-1 0,0 0 0,11 0 0,4-2 66,38-7 1,-33 4-16,25-2 41,-3-5-11,-30 9-76,-15 2-5,-1-1-1,1 1 0,0-1 1,0 0-1,0 0 0,-1 0 1,1 0-1,0-1 0,-1 0 0,1 1 1,4-5-1,4-2 79,-4 4 34,-1 0 1,10-10-1,-17 14-140,0 0 0,0 0 0,0 0 0,1 0 1,-1 0-1,0 0 0,0 0 0,0-1 0,0 1 1,0 0-1,0 0 0,0 0 0,0 0 0,0 0 0,1 0 1,-1 0-1,0 0 0,0 0 0,0-1 0,0 1 1,0 0-1,0 0 0,0 0 0,0 0 0,0 0 0,0 0 1,0-1-1,0 1 0,0 0 0,0 0 0,0 0 1,0 0-1,0 0 0,0 0 0,0-1 0,0 1 0,0 0 1,0 0-1,0 0 0,0 0 0,0 0 0,0 0 1,-1 0-1,1-1 0,0 1 0,0 0 0,0 0 0,0 0 1,0 0-1,0 0 0,0 0 0,0 0 0,0 0 1,-1 0-1,1 0 0,0 0 0,-15-14 184,-30-19-1,41 31-138,0-1 0,0 1 0,0 0 0,0 0 0,0 1 0,0-1 0,0 1 0,-1 0 0,1 0 0,-1 0 0,1 1 0,-1 0 0,1-1 0,-1 2 0,-7 0 0,-16 0 182,12-2-110,0 2 0,0 0 0,0 0 0,0 2 0,-30 8 0,36-7-81,0 0-1,1 1 1,-1 0 0,-12 8 0,17-8-24,0-1-1,1 1 1,-1 0-1,1 0 1,0 0-1,0 1 1,1 0-1,-5 9 1,3-4 0,-5 7 11,2 0-1,0 1 1,-8 30-1,10-15-37,1 1 0,2-1 0,1 54 0,2-81 45,0-1-1,1 1 0,0-1 1,0 1-1,0-1 1,1 0-1,0 0 0,0 0 1,0 0-1,1 0 0,0 0 1,0 0-1,6 6 1,-6-7 11,1-1 1,0 0-1,0 0 1,0-1-1,1 1 1,-1-1-1,1 0 1,-1 0 0,1 0-1,0-1 1,1 0-1,-1 1 1,8 1-1,0-2-159,0 1 0,0-2 0,0 0 0,14 0 0,22-1-301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5888,'-33'-16'2176,"33"16"-1664,0 0-160,0 0 640,16 16-608,1-16 256,-1 0-352,1 0 32,15 17-192,1-17 288,0 0-224,-17 0 96,17 0-160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4064,'0'-14'1307,"0"12"-801,3 2-101,8 0 438,-11 0-832,0 0 1,0 0-1,0 0 0,1 0 1,-1 0-1,0 0 0,0 0 1,0 0-1,0 0 0,0 0 1,0 0-1,0 0 0,0 0 1,0 0-1,0 0 0,1 0 1,-1 0-1,0 0 0,0 0 1,0 0-1,0 0 0,0 0 1,0 0-1,0 0 0,0 0 0,0 0 1,0-1-1,0 1 0,1 0 1,-1 0-1,0 0 0,0 0 1,0 0-1,0 0 0,0 0 1,0 0-1,0 0 0,0 0 1,0 0-1,0 0 0,0-1 1,0 1-1,0 0 0,0 0 1,0 0-1,0 0 0,0 0 1,0 0-1,0 0 0,0 0 1,0 0-1,0-1 0,0 1 0,0 0 1,0 0-1,0 0 0,0-1 48,0 0 0,1 0 0,-1 0 0,1 0 0,-1 0 0,1 0 0,-1 0-1,1 0 1,0 0 0,-1 0 0,1 0 0,0 0 0,0 1 0,-1-1 0,1 0-1,0 1 1,0-1 0,0 0 0,0 1 0,0-1 0,0 1 0,1-1 0,11-7 192,-13 7-239,1 1 0,0-1 0,-1 1 0,1 0 0,-1-1 0,1 1 0,0 0 0,-1-1 0,1 1 0,0 0 0,-1 0 0,1 0 0,0 0 0,-1 0 0,1-1 0,0 1 0,0 0 0,-1 1 0,1-1 0,0 0 0,-1 0 0,1 0 0,0 0 0,2 1 30,0-1-26,1 0 0,-1 1-1,1-1 1,-1 1-1,0 0 1,1 0-1,-1 0 1,5 3 0,3 1 19,-8-4-22,0 0-1,-1 0 0,1 0 1,-1 1-1,0-1 0,1 1 1,-1 0-1,0-1 0,0 1 1,0 0-1,0 0 0,-1 0 1,1 1-1,0-1 0,-1 0 1,1 1-1,-1-1 1,2 6-1,0 2 91,0 0 1,-1 1-1,2 16 1,-1-8 149,0-4-126,2 19 23,-6-24-171,0 0 0,-1 0-1,0 0 1,-1 0 0,-7 15 0,2-1 25,-4 10 268,-2 0 0,-1-1 0,-26 43 0,40-74-263,0-1 0,0 0 0,0 1 0,-1-1 0,1 0 0,0 0 0,-1 1 0,1-1 0,-1 0 0,1 0 0,-1-1 0,0 1 0,1 0 0,-1 0 0,0-1 0,1 1 0,-1-1 0,0 0 0,-2 1 0,-8 2 137,4 5 32,8-8-168,0 0-1,-1 1 1,1-1-1,0 1 0,-1-1 1,1 0-1,0 1 1,-1-1-1,1 1 1,-1-1-1,1 0 1,-1 0-1,1 1 1,-1-1-1,1 0 1,-1 0-1,1 0 1,-1 1-1,1-1 1,-1 0-1,1 0 1,-1 0-1,1 0 1,-1 0-1,1 0 0,-1 0 1,1 0-1,-2 0 1,1 0-19,-1-1 0,0 1-1,1 0 1,-1 0 0,0-1 0,1 1 0,-1-1-1,0 1 1,1-1 0,-1 0 0,1 0 0,-1 1 0,1-1-1,-1 0 1,1 0 0,0-1 0,-3-1 0,4 3 7,0 0 1,0 0-1,0 0 1,0 0 0,0 0-1,0 0 1,0-1-1,-1 1 1,1 0 0,0 0-1,0 0 1,0 0-1,0 0 1,0 0 0,0 0-1,0 0 1,0 0-1,0-1 1,0 1 0,0 0-1,0 0 1,-1 0-1,1 0 1,0 0 0,0 0-1,0-1 1,0 1-1,0 0 1,0 0 0,0 0-1,0 0 1,0 0-1,0 0 1,0-1-1,0 1 1,1 0 0,-1 0-1,0 0 1,0 0-1,0 0 1,0 0 0,0 0-1,0-1 1,0 1-1,0 0 1,0 0 0,0 0-1,0 0 1,0 0-1,1 0 1,-1 0 0,0 0-1,0 0 1,0 0-1,0 0 1,0-1 0,4-3-17,0-2 0,-1 1 0,0 0 0,0-1 0,2-6 0,-2 6-81,-1 1 1,1-1-1,0 1 1,0 0-1,5-6 1,-8 11 99,1-1 0,-1 1 1,0 0-1,0 0 0,1 0 0,-1-1 1,0 1-1,0 0 0,1 0 0,-1 0 1,0 0-1,1-1 0,-1 1 0,0 0 0,1 0 1,-1 0-1,0 0 0,1 0 0,-1 0 1,0 0-1,1 0 0,-1 0 0,0 0 0,1 0 1,-1 0-1,5 0 5,0 0 16,0-1 1,0 1 0,0 0 0,-1 1 0,1-1-1,8 3 1,-1 2 60,0 0-1,-1 1 1,1 1 0,13 10-1,-15-11 23,12 4 19,2 0 194,25 17-419,-47-27-112,-1 1 0,1-1 1,-1 1-1,0-1 0,1 0 0,-1 0 0,1 1 1,-1-1-1,3 0 0,-4 0 213,16 0-1573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3648,'2'0'152,"0"1"0,0-1 1,-1 0-1,1 0 0,0 1 0,0-1 1,-1 0-1,1 1 0,1 1 0,-2-2-134,0 0 0,-1 0-1,1 1 1,-1-1 0,1 0-1,-1 1 1,0-1 0,1 1-1,-1-1 1,1 1 0,-1-1-1,0 1 1,1-1 0,-1 1-1,0-1 1,0 1 0,1-1-1,-1 1 1,0-1 0,0 1-1,0 0 1,0-1 0,1 2-1,-10 17 554,4 14-96,-3 1 126,-2 0 0,-24 55 0,4-14 124,20-50-455,-1 0 1,-1-1 0,-18 28-1,14-26-77,11-17-112,0 0 0,0 0 0,-2-1 0,-7 10 0,-13 4 351,13-6-231,12-14-170,1 0 0,-1 0 0,1 0-1,-1 0 1,0 0 0,0 0 0,0 0 0,0 0 0,-1-1 0,1 1-1,0-1 1,-1 0 0,1 1 0,-1-1 0,1 0 0,-1-1-1,1 1 1,-1 0 0,0-1 0,1 1 0,-6-1 0,-6 1 112,11-1-145,0 0-1,1 1 1,-1-1-1,0-1 1,0 1 0,-5-1-1,8 1-3,-1-1 1,0 1-1,1 0 0,-1-1 0,1 1 0,-1-1 0,0 1 1,1-1-1,-1 1 0,1-1 0,-1 1 0,1-1 1,-1 0-1,1 1 0,0-1 0,-1 1 0,1-1 0,0 0 1,-1 0-1,1 1 0,0-1 0,0 0 0,0 1 1,-1-1-1,1 0 0,0 0 0,0 1 0,0-1 0,1-1 1,-1-50 5,0 46-6,-1-4-25,1 0 1,0 0-1,1 0 0,0 0 0,1 0 0,0 0 1,1 0-1,5-13 0,4-13-129,0 2-86,-11 31 214,0 1 1,1 0-1,-1 0 1,1 0-1,-1 0 1,1 1-1,-1-1 1,1 0-1,0 1 1,0-1-1,0 1 1,4-3-1,-5 4 20,0-1 1,0 1-1,0 0 1,0 0-1,0 0 1,0-1-1,0 1 0,0 0 1,0 0-1,0 0 1,0 1-1,0-1 1,0 0-1,0 0 1,0 0-1,-1 1 0,1-1 1,0 0-1,0 1 1,0-1-1,0 1 1,0-1-1,0 1 0,-1-1 1,1 1-1,0 0 1,-1-1-1,1 1 1,0 0-1,-1 0 0,2 1 1,1 3-25,1 0 1,-1 1-1,5 9 1,-6-9 62,3 5 119,-1 1 0,0-1 1,3 20-1,6 16 309,1-12-141,-9-5-36,6-8-49,-5 5 198,0-14-218,-5-11-147,0-1 0,0 1 0,0-1 0,-1 1 0,1-1 0,-1 1 0,1 0 0,-1-1 0,1 1 0,-1 0 0,0-1 0,0 1 0,0 3 0,0 5 450,0-7-283,0-3-490,0 0-363,0-3-1301,0-10 565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4160,'0'0'1333,"0"0"-821,3 0-32,-3 0-433,0 0 1,1 0-1,-1 0 0,1 0 0,-1 0 1,1 0-1,-1 0 0,1 0 0,-1 0 1,0 0-1,1 0 0,-1 0 0,1 1 1,-1-1-1,0 0 0,1 0 0,-1 0 1,1 1-1,-1-1 0,0 0 0,1 1 1,-1-1-1,0 0 0,0 1 0,1-1 1,-1 0-1,0 1 0,0-1 0,1 0 1,-1 1-1,5 7 584,9-3 537,-4 4-537,-8-7-444,0 0 1,1 1-1,-1-1 0,0-1 0,1 1 0,0 0 0,-1-1 0,4 2 0,3-1 86,0-1 1,1 0-1,-1-1 1,14 0-1,-4-1 29,-12 1-222,0-1 0,-1 0 1,1 0-1,10-3 0,8-3 63,18 2-20,-7-6-33,-6 6 65,-8-6 282,2 5-165,-7-10-565,-25 5-1206,7 10 1343,1 1-1,-1-1 1,1 1-1,0-1 0,-1 1 1,1-1-1,0 1 1,-1-1-1,1 1 1,0-1-1,0 0 1,0 1-1,0-1 1,-1 0-1,1 1 0,0-1 1,0 0-1,0 1 1,0-1-1,1 1 1,-1-1-1,0 0 1,0 1-1,0-1 0,1 0 1,-1 1-158,0-3-1600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1:2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3552,'0'0'1147,"0"0"-683,-3 3-182,-5 8 193,8-11-468,0-1 1,0 1-1,0 0 1,1 0-1,-1 0 0,0 0 1,0 0-1,0 0 1,0 0-1,0 0 1,0 0-1,0 0 0,0 0 1,0 0-1,0 0 1,1 0-1,-1 0 1,0 0-1,0 0 1,0 0-1,0 0 0,0 0 1,0 0-1,0 0 1,0 0-1,0 0 1,0 0-1,1 1 0,-1-1 1,0 0-1,0 0 1,0 0-1,0 0 1,0 0-1,0 0 0,0 0 1,0 0-1,0 0 1,0 0-1,0 0 1,0 0-1,0 0 1,0 1-1,0-1 0,0 0 1,0 0-1,0 0 1,0 0-1,0 0 1,0 0-1,0 0 0,0 0 1,0 0-1,0 0 1,0 1-1,0-2 306,-6 5 62,6-3-319,-1 0 0,1 1 0,-1-1 0,1 0 0,-1 0 0,1 1 1,0-1-1,-1 0 0,1 0 0,0 1 0,0-1 0,0 0 0,0 1 0,0-1 0,1 2 1,-1 2 79,0-1 0,0 0 0,0 1 0,-2 7 0,-1-1 54,0-1 11,1 0 0,0 0 0,0 1 0,0 16 0,1-9 80,-1 1 0,-1-1 0,-8 25 1,-2 18 166,8-10-160,-6-1-37,5-4-48,-5-8 127,9 3-84,2-37-214,0-1 0,0 0 1,0 1-1,1-1 0,-1 0 1,1 1-1,0-1 0,0 0 0,0 0 1,3 5-1,0 3 61,-3-8-62,0-1 0,0 1 1,-1-1-1,2 1 1,-1-1-1,0 1 1,0-1-1,1 0 0,-1 1 1,1-1-1,0 0 1,0 0-1,-1 0 1,1-1-1,1 1 0,-1 0 1,0-1-1,0 1 1,1-1-1,-1 0 1,0 0-1,1 0 0,-1 0 1,1 0-1,0 0 1,-1-1-1,4 1 1,9 1 103,-1-1 0,28-1 0,-15 0 57,0-1-257,45-9-1,-59 7-64,3 1-25,17-4-1061,-24 3 177,-1-1 0,0 0 0,7-5 0,-8 5 214,28-16-2791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26 393 3136,'-14'13'1029,"12"-10"-767,7 0-124,-1-1-84,-1 0-26,0 0 1,0-1 0,0 0 0,0 0 0,0 0 0,0 0 0,1 0 0,-1 0 0,0-1-1,0 0 1,5 0 0,2 1-22,1-2 0,-1 1-1,0-1 1,1-1 0,-1 0-1,0 0 1,16-7 0,-12 5 50,27-6 0,-28 8-2,-1-1 1,1 0-1,23-10 1,13-15 13,-38 23-66,-1 0-5,-1 1 0,0-1 0,-1-1 0,1 1 0,-1-1 0,10-10 0,10-11 118,-8 9 10,27-35 0,-44 50-86,-1 0 0,0-1-1,0 1 1,0-1 0,-1 1-1,1-1 1,-1 0 0,0 0-1,1-4 1,-1-2 205,0-1 0,-1-12 0,0 6-86,0 15-145,0 0 0,-1 0 1,1 0-1,0 0 0,-1 0 1,1 0-1,-1 0 0,1 0 1,-1 0-1,0 1 0,0-1 0,0 0 1,0 0-1,0 1 0,0-1 1,0 1-1,0-1 0,-1 1 1,1-1-1,-1 1 0,1 0 0,-1-1 1,0 1-1,-2-1 0,-20-18 125,19 16-130,0 0-1,-1 1 1,0 0 0,0 0-1,0 0 1,0 0 0,-11-2 0,12 3 22,3 2-30,1-1 0,0 1 0,0 0-1,0 0 1,0-1 0,0 1 0,0 0 0,0 0-1,-1 0 1,1 0 0,0 1 0,0-1 0,0 0-1,0 0 1,0 1 0,0-1 0,0 0 0,0 1-1,-1-1 1,2 1 0,-1 0 0,0-1 0,0 1-1,-2 1 1,-4 3-37,-15 1-28,6-1 57,0 0 0,0 2 0,1 0 0,-1 1 0,-23 16 0,-70 59 167,82-61-59,-25 27 395,36-33-390,12-12-82,1-1-1,0 1 0,0 0 0,0 0 1,0 0-1,0 0 0,1 0 0,0 1 1,0-1-1,0 1 0,0-1 0,1 1 0,-2 7 1,2-7 20,0 0 0,0 0 0,0 0 0,0 1 1,1-1-1,0 0 0,0 1 0,0-1 0,1 0 1,-1 0-1,1 1 0,1-1 0,2 9 0,-3-13-33,38 102 718,-33-90-646,1-1 0,0 0 0,1 0 0,1 0 0,18 19 0,28 18-51,-37-28-31,7 5 19,-15-19-1,1 0 1,0 0-1,0-1 0,0 0 0,1-1 1,0-1-1,15 5 0,-8-4 0,1-1 1,-1-1-1,1 0 0,24-1 1,-28-2 1,81-2 96,-78 1-115,1-1 0,35-9 0,90-36-856,-120 42-1060,5-9 554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2976,'-27'-14'971,"21"12"-603,6 2-11,0 0 523,0 0-240,0 0 5,3 0-154,27 11 735,-11-20-804,-11 8-368,-1 0 0,1 0 0,0 0 1,-1 1-1,14 1 0,-1 0 5,-2-2-32,0-1 0,29-6 1,-34 5-25,72-13 82,-78 14-73,1 1 0,0 1 0,12 0-1,5 0 65,54 0-177,-78 0 111,0 0 1,0 0-1,0 1 1,1-1-1,-1 0 1,0 1-1,0-1 1,0 1-1,0-1 1,0 1-1,0-1 1,-1 1-1,1 0 1,0-1-1,0 1 1,0 0-1,-1 0 1,1 0-1,0 0 1,-1 0-1,1 0 1,-1-1-1,1 1 1,-1 0-1,1 2 1,7 9-2,-5-9-73,0-3-384,8 0-1386,-9 0 490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2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81 1472,'0'-27'475,"0"22"-283,0 5 64,2 0 517,-1 0-731,0 0 0,-1 0 0,1-1-1,-1 1 1,1 0 0,0 0 0,-1 0 0,1 0 0,-1 0 0,1-1 0,-1 1-1,1 0 1,-1-1 0,1 1 0,-1 0 0,1-1 0,-1 1 0,1 0-1,-1-1 1,1 1 0,-1-1 0,0 1 0,1-2 0,0 1 0,-1 1 1,1-1-1,-1 1 0,1-1 1,-1 0-1,1 1 0,-1-1 1,1 1-1,-1-1 0,1 1 1,0 0-1,-1-1 1,1 1-1,0 0 0,0-1 1,-1 1-1,1 0 0,0 0 1,0-1-1,-1 1 0,1 0 1,0 0-1,0 0 0,0 0 1,0 0-24,-1 0 0,1 1 0,-1-1-1,1 0 1,-1 0 0,1 0 0,-1 0 0,1 0 0,0 0 0,-1 0 0,1-1 0,-1 1-1,1 0 1,-1 0 0,0 0 0,1 0 0,-1-1 0,1 1 0,-1 0 0,1 0 0,-1-1-1,1 1 1,-1 0 0,0-1 0,1 1 0,-1-1 0,0 1 0,1 0 0,-1-1 0,0 1-1,1-2 1,3-4 177,2 2-83,-1 1 0,0 0 0,1 1 0,5-3 0,-8 5-62,0-1 0,-1 1 0,1 0 0,0 0 0,0 0 0,-1 0 0,1 1-1,0-1 1,0 1 0,-1-1 0,1 1 0,-1 0 0,4 2 0,-1-1 40,0 0 0,0 1 0,0 0 0,-1 0 0,1 0 0,4 5-1,-5-5-62,-1 0-1,0 0 0,-1 0 0,1 0 0,-1 1 0,1-1 0,-1 1 0,0-1 0,0 1 0,-1 0 0,1 0 1,-1 0-1,0 0 0,0 0 0,0 0 0,0 0 0,-1 0 0,0 1 0,1-1 0,-2 0 0,1 0 0,0 0 1,-1 0-1,-2 7 0,1-3 20,-1-1 0,0 0 0,-1 0 1,1 0-1,-1 0 0,-9 10 0,-14 4 309,2-3-120,15-12-203,-1 0-1,1 0 1,-1-1-1,0-1 1,-1 0-1,1 0 1,-1-1-1,1 0 1,-1-1-1,-19 1 1,20-3-37,-15 0-22,26 0 19,-1 0 1,0-1-1,1 1 0,-1 0 1,1 0-1,-1 0 0,1 0 1,-1-1-1,1 1 0,-1 0 0,1 0 1,-1-1-1,1 1 0,-1-1 1,1 1-1,-1 0 0,1-1 1,0 1-1,-1-1 0,1 1 0,0-1 1,-1 1-1,1-1 0,0 1 1,0-1-1,-1 1 0,1-1 1,0 1-1,0-1 0,0 1 0,0-1 1,0-1-1,0 1-9,-1 0 0,1-1 1,0 1-1,1 0 0,-1-1 0,0 1 0,0 0 0,1-1 0,-1 1 1,0 0-1,1-1 0,0 1 0,-1 0 0,1 0 0,0 0 1,-1-1-1,1 1 0,0 0 0,0 0 0,0 0 0,0 0 1,0 1-1,0-1 0,0 0 0,0 0 0,0 0 0,1 1 1,-1-1-1,0 1 0,2-1 0,2 0-1,1 0-1,-1 0 1,1 1-1,-1-1 1,1 1-1,5 1 1,5 0 59,-3-2-8,-10 1 2,1-1 0,0 1 0,0 0 0,-1 1 0,1-1 0,0 0 0,0 1 0,4 2 0,53 24 268,-39-17-228,-20-9-72,0 1 0,1-1 0,-1 0-1,0 0 1,0-1 0,1 1-1,-1 0 1,0-1 0,1 1-1,3-1 1,-2 0 4,-1 0 0,1 1 0,-1 0 0,1-1 0,-1 1 0,0 0 0,1 0 0,-1 1 1,0-1-1,3 3 0,-2-2 4,12 7 8,-16-8-33,1-1 0,-1 0 0,0 1 0,1-1 0,-1 0 0,0 0 0,1 1 0,-1-1 0,1 0 0,-1 0-1,0 0 1,1 1 0,-1-1 0,1 0 0,-1 0 0,1 0 0,-1 0 0,1 0 0,-1 0 0,0 0 0,1 0 0,0 0 0,14-13-2053,-4 2-473,-8 8 790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2560,'-14'0'832,"11"0"-517,3 0-11,0 0 453,0 0-154,0 0 175,0 0-309,0 0-261,0 0-64,3 0 176,-3 0-308,1-1-1,-1 1 1,1 0-1,-1 0 1,1 0-1,-1 0 1,0 0-1,1 0 0,-1 1 1,1-1-1,-1 0 1,0 0-1,1 0 1,-1 0-1,1 0 0,-1 1 1,0-1-1,1 0 1,-1 0-1,0 1 1,1-1-1,-1 0 1,0 0-1,1 1 0,-1-1 1,0 0-1,0 1 1,1-1-1,-1 0 1,0 1-1,8 10 274,0-5-170,6 7 101,-3 20 296,6 2-226,-8-17-85,9 25 0,-8-17-84,1 0 0,20 35 1,-4-11 26,-14-23-4,23 42 195,0-3 470,-36-65-763,1 0-1,0 0 1,-1 0-1,1 1 1,0-1-1,0 0 1,0 0-1,0 0 1,0 0 0,0 0-1,1-1 1,-1 1-1,0 0 1,0 0-1,1-1 1,-1 1-1,0-1 1,1 1 0,-1-1-1,0 0 1,1 1-1,-1-1 1,1 0-1,-1 0 1,0 0-1,1 0 1,-1 0 0,1 0-1,2-1 1,0-1 62,0 0 0,1 0 0,-1 0 0,0-1 0,0 0 0,7-5 0,-4 2 129,-2 2-154,0 0-1,-1 0 1,1 0 0,-1 0 0,0 0-1,-1-1 1,1 0 0,-1 0 0,0 0-1,0 0 1,3-8 0,-3 6-27,57-102 546,-36 66-354,-19 35-172,0 0 0,0-1 1,3-10-1,-2-12 31,-4 15-110,4-6-115,-4 19 45,-1 0 0,0-1 0,0 1 0,-1 0 0,1 0 0,-1-1 0,0 1 1,1 0-1,-1-1 0,-1 1 0,0-7 0,-10-20-2803,8 11 800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2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33 1824,'0'-28'587,"0"24"-434,2 6-72,0 0 8,0 0 0,-1 0 0,1 0 0,-1 0 0,0 1 0,1-1 0,-1 0 0,0 1 0,-1-1 0,1 1 0,0-1 0,-1 1 0,1 0 0,-1-1 0,0 1 0,0-1 0,0 1 0,0 0 0,-1 3 0,-1 7 431,-1 0 0,-9 24 0,-2 9 76,12-30-435,-4 17 41,2-23-171,-1 0-1,0 0 1,0 0 0,-1-1 0,-7 11 0,-3-1 105,-23 24 1,28-32-52,-1 0 0,0 0-1,-1-1 1,0-1 0,0 0-1,-1-1 1,-18 8 0,12-5-11,11-6-41,0 1 0,0-2 0,-1 0-1,1 0 1,-1 0 0,-10 1 0,-24 1 57,30-3-65,12-2-18,1-1-1,-1 1 1,0-1-1,0 0 1,0 1-1,1-1 1,-1 0-1,0 0 1,0 0-1,0 0 1,0-1-1,0 1 1,1 0-1,-1-1 1,0 1-1,0-1 1,1 0-1,-1 1 1,-1-2-1,-8-3 12,9 5-25,1-1-1,0 1 0,0 0 0,0-1 1,0 1-1,0-1 0,0 0 1,-1 1-1,1-1 0,1 0 1,-1 0-1,0 1 0,0-1 1,0 0-1,0 0 0,1 0 1,-1 0-1,0 0 0,1 0 1,-1 0-1,0 0 0,1 0 1,0-1-1,-1 1 0,1 0 1,0 0-1,-1 0 0,1-1 0,0 1 1,0 0-1,0 0 0,0 0 1,0-1-1,1 0 0,0-11-18,2 1-1,-1-1 0,1 1 1,1 0-1,0 0 0,12-21 1,-14 28 11,1 1 0,0-1 0,0 1 0,0 0 0,1 0 0,0 0 1,-1 0-1,1 0 0,1 1 0,4-4 0,-3 3-24,-2 1 31,35-25-259,-36 26 249,0 0 1,0 0-1,0 1 1,1-1 0,-1 1-1,0-1 1,1 1-1,6-1 1,-9 2 29,1 0-1,-1 1 1,0-1 0,1 1-1,-1-1 1,0 1-1,1-1 1,-1 1 0,0 0-1,0 0 1,0 0-1,1-1 1,-1 1 0,0 0-1,0 1 1,1 0-1,-2-2-11,16 16 114,-4-5 165,-1 0 1,1 1 0,13 20-1,-19-20-118,0 0 0,7 26 0,-2-7-30,38 89 98,-42-102-225,-2-9 23,-1 1 1,0 0-1,-1 0 1,0 0-1,-1 1 1,0-1-1,1 17 1,-3 55-631,0-52 145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 2496,'-14'0'784,"14"0"-778,0 1-1,0-1 1,0 0-1,0 0 1,-1 0 0,1 0-1,0 0 1,0 0-1,0 0 1,0 0 0,0 0-1,0 0 1,0 0-1,0 0 1,0 0 0,0 0-1,-1 0 1,1 0 0,0 0-1,0 0 1,0-1-1,0 1 1,0 0 0,0 0-1,0 0 1,0 0-1,0 0 1,0 0 0,0 0-1,-1 0 1,1 0 0,0 0-1,0 0 1,0 0-1,0 0 1,0 0 0,0-1-1,0 1 1,0 0-1,0 0 1,0 0 0,0 0-1,0 0 1,0 0 0,0 0-1,0 0 1,0 0-1,0 0 1,0-1 0,0 1-1,0 0 1,0 0-1,0 0 1,0 0 0,0 0-1,0 0 1,0-11 1093,0 12-1054,0-1 1,0 1 0,0 0 0,0-1 0,0 1 0,0 0 0,0-1-1,0 1 1,-1 0 0,1 0 0,0-1 0,0 1 0,-1-1 0,0 2 0,-6 1 895,20-4 405,0 2-920,3-1 14,31-3 1,-23-2-300,-13 2-85,0 1-1,0 0 0,20 0 1,-6 1 73,1-2 1,32-7 0,-48 9-76,0 0 0,19 0 0,4-1 19,5-9 55,-29 9-114,0 1 0,0 1 0,13-1 1,-19 1-13,0 0 0,0 1 1,0-1-1,0 1 1,0-1-1,0 1 0,-1 0 1,1 0-1,0 0 1,0 0-1,-1 1 1,1-1-1,4 4 0,-1-2 302,1-3-351,-14 0-866,4 0 215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1 992,'-14'14'309,"13"-14"-297,1 1 0,0-1 0,-1 1 0,1-1 0,0 1 0,-1-1 0,1 1 0,0-1 0,0 1 0,-1 0 0,1-1-1,0 1 1,0-1 0,0 1 0,0 0 0,0-1 0,0 1 0,0 0 0,0-1 0,0 1 0,0 0 0,0-1 0,0 1 0,1-1 0,-1 2-1,0-2 37,0 3 698,0-1-68,0 15 491,1-4-590,-1 0-1,-1-1 0,-2 15 0,-1-8-127,1-9-174,1 0 0,0 0-1,1 0 1,0 16 0,-2 6 252,-1-1 0,-2 0 1,-14 47-1,15-56-267,-5 38-1,6-30-128,-7 11 16,9-23-75,1 0-1,1 28 1,0-16 132,0-26-188,0-2 4,0 0-1,-1 0 1,1 0 0,0 0-1,1 0 1,-1-1 0,0 1-1,0 0 1,1 0 0,-1 0-1,1 0 1,0 0 0,-1 0 0,1-1-1,0 1 1,0 0 0,0-1-1,0 1 1,1-1 0,-1 1-1,0-1 1,1 1 0,-1-1-1,3 2 1,2 0 3,-1 0 0,1-1 0,0 0 0,0 0-1,0-1 1,0 1 0,0-1 0,0-1 0,0 1 0,0-1 0,9 0 0,15 0-281,-11 0 64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3712,'-16'16'1408,"16"-16"-1120,-17 33-64,17 0-192,-16-17-64,-17 17 96,0 16-32,-16-16-96,-16 16 32,15-16-480,-15 0 288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1408,'-12'0'549,"24"0"-282,-12 0-107,0 0 373,0 0-69,0 2 91,0-1-533,0-1 0,0 1 0,0 0 0,0-1 0,0 1 0,0-1 1,0 1-1,0-1 0,0 1 0,0-1 0,-1 1 0,1-1 0,0 1 0,0-1 0,0 0 0,-1 1 0,1-1 1,0 1-1,-1-1 0,1 1 0,0-1 0,-1 0 0,1 1 0,-1-1 0,1 0 0,0 0 0,-1 1 1,1-1-1,-1 0 0,1 0 0,-1 1 0,1-1 0,-1 0 0,1 0 0,-1 0 0,1 0 0,-1 0 0,1 0 1,-1 0-1,1 0 0,-2 0 0,0 0 335,2 0 43,0 0-155,0 0-138,0 0-27,0 3 117,0 8-21,0-8 59,0-3-91,2 2-75,9 9-15,-10-11-48,-1 1 0,0-1 0,1 0 0,-1 1 0,0-1 0,1 0 0,-1 1 0,0-1 0,0 0 0,1 1 0,-1-1 0,0 1 0,0-1 0,0 0 0,0 1 0,1-1 0,-1 1 0,0-1 0,0 1 0,0-1 0,0 1 0,0-1 0,0 0 0,0 1 0,0-1 0,0 2 0,1 3 50,2-4 20,-1-1 0,1 1 0,0 0 0,0-1 0,0 0 0,0 1-1,0-1 1,0 0 0,0 0 0,3-1 0,8 0 1,-2 2-29,-3-1-22,-1 0-1,1 0 0,16-3 1,-18 1-5,5-1 19,0 0-1,0 0 1,1 2-1,13-1 0,-2 2 83,-7-1-13,1 1 0,21 4-1,10 7 191,-30-9-207,-8 0-72,0 0 0,0 0 0,-1 1 0,13 5 0,20 5 12,-10-7 171,-8 5-43,-21-10-124,1 0 0,0-1 0,-1 1 0,1-1 0,8 0 0,14-1 169,-18 2-106,-6 0-67,0-1 1,0 0 0,0 0 0,0 0-1,0 0 1,0 0 0,0-1 0,0 1-1,0-1 1,4-1 0,12-9 153,8 5-79,-10 0-74,-14 5-23,0 0 0,1-1-1,-1 1 1,1 1 0,-1-1 0,1 0 0,5 1 0,-8 0 20,1 0 1,0 0-1,-1 0 0,1 0 1,-1-1-1,1 1 0,0 0 1,-1-1-1,1 1 0,-1-1 1,1 0-1,-1 1 0,1-1 1,-1 0-1,0 0 0,1 0 1,-1 0-1,0 0 0,2-2 1,-2 2-30,2-2 143,14 3-1797,-17 3 53,0 8-1739,0-8 1046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1056,'-11'0'219,"5"0"2938,6 3-2826,0 8-75,0-8 37,0-3-91,0 2-10,0 3-170,1-1 125,-1 1 0,0-1 0,0 1 0,0 0 0,-1-1 0,-1 8 0,-5-7-92,6-5-53,1 0 1,-1 0-1,1 1 1,0-1-1,-1 0 0,1 1 1,-1-1-1,1 0 1,0 1-1,-1-1 1,1 1-1,0-1 1,-1 0-1,1 1 1,0-1-1,0 1 1,-1-1-1,1 1 0,0-1 1,0 1-1,0-1 1,0 1-1,0-1 1,-1 1-1,1-1 1,0 1-1,0-1 1,0 1-1,1-1 1,-1 1-1,0 0 0,0 7 34,0-6-25,1 0-1,-1 0 0,0 1 1,-1-1-1,1 0 0,0 0 0,-1 1 1,1-1-1,-2 3 0,-25 44 363,26-47-363,1 0-1,-1 0 0,0 0 0,1 0 0,0 0 0,0 0 0,-1 0 0,1 1 0,0-1 0,1 2 0,-1 7 9,0-8-12,0 1 1,-1 0 0,1-1-1,-1 1 1,0-1 0,0 1-1,-3 4 1,-1 8 30,-1 11 11,0-11 4,5-13-41,-1 1 0,1-1 0,0 1 0,0-1-1,1 1 1,-1 0 0,1-1 0,-1 5 0,2 4 51,0-9-42,-1 0 0,0 0 0,0 0 0,0 0 0,0 0 0,0 0 0,-1 0 0,1 0 0,-1 0 0,-1 4 0,-1-3-3,1 1 0,0-1 0,1 1 0,-1-1 0,1 1-1,0-1 1,0 1 0,0 0 0,1-1 0,-1 1-1,1 0 1,1 9 0,-1 32 148,0-44-157,0-1 0,0 1 0,-1 0 0,1-1 0,0 1 0,-1-1 0,1 1 0,-1-1 0,0 1 0,1-1 0,-1 1 0,-1 1 0,-5 10 43,7-11-45,-1 0-1,1 0 0,-1 0 1,1 0-1,0-1 1,-1 1-1,1 0 1,0 0-1,1 2 1,-1 11 126,0-13-145,-1 2 57,1 0 0,0 0 1,0 0-1,0 0 0,0 0 0,1 0 1,1 7-1,9-6 41,-5 9-10,18 13 113,-21-24-168,3 0 55,-5-3-56,1 0 0,0 1 0,-1-1 0,1 0 0,-1 1 0,1-1 0,0 1 0,-1 0 1,1 0-1,-1-1 0,2 2 0,-1 0 0,-1-1 1,1 0 0,0 0-1,0-1 1,0 1-1,0 0 1,0-1-1,0 1 1,0-1 0,0 1-1,3-1 1,9 0 85,11 1 29,-24-1-130,-1 0-1,1 0 1,-1 0-1,1 0 0,-1 1 1,1-1-1,-1 0 1,0 0-1,1 1 0,-1-1 1,1 0-1,-1 1 1,1-1-1,-1 0 0,0 1 1,1-1-1,-1 1 1,0-1-1,1 1 0,-1-1 1,0 0-1,0 1 1,0-1-1,1 1 0,-1-1 1,0 1-1,0 0 1,0-1-1,0 1 0,0-1 1,0 1-1,0 0 1,0-1-5,0 0 1,0 0 0,0 0 0,0 0-1,0 0 1,0 0 0,0 1-1,0-1 1,0 0 0,0 0 0,0 0-1,0 0 1,0 0 0,0 0-1,0 0 1,0 0 0,0 0 0,0 0-1,0 1 1,0-1 0,0 0 0,0 0-1,0 0 1,0 0 0,0 0-1,0 0 1,0 0 0,0 0 0,1 0-1,-1 0 1,0 0 0,0 0-1,0 1 1,0-1 0,0 0 0,0 0-1,0 0 1,0 0 0,0 0-1,0 0 1,0 0 0,1 0 0,-1 0-1,0 0 1,0 0 0,0 0 0,0 0-1,0 0 1,0 0 0,0 0-1,0 0 1,0 0 0,0 0 0,1 0-1,-1 0 1,0 0 0,6 0-180,-1 0-475,-1 1 1,0-1-1,1 0 0,-1-1 0,0 1 0,0-1 0,6-1 0,7-12-1126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2912,'0'0'923,"0"0"-550,0 0-106,0 0 277,0 0-86,0 0 251,0 0-213,2 0-32,3-1-336,0 0 0,0 0 0,0 0 0,6-3 0,5-2 11,14 1 352,-6-6-139,-15 9-230,0 1 0,18 1 0,-16 0-52,0 0 0,13-3 0,14-8 74,-20 9 41,0 1 1,28 1 0,-16 1 67,-27-2-235,-1 1 0,1 0 0,0 0 0,-1 1 0,1-1 0,0 0 0,-1 1-1,1 0 1,0-1 0,-1 1 0,1 0 0,-1 0 0,1 1 0,-1-1 0,0 0-1,3 3 1,-4-3-11,-1-1-1,1 1 1,-1 0-1,0-1 0,1 1 1,-1-1-1,0 1 0,1 0 1,-1-1-1,0 1 1,0 0-1,0-1 0,0 1 1,0 0-1,0 0 1,0-1-1,0 1 0,0 0 1,0-1-1,0 1 1,0 0-1,0-1 0,-1 2 1,1 0-22,0 12-262,0-14 263,0 0-1,0 0 1,0 0 0,0 0 0,0 1 0,0-1 0,0 0 0,0 0 0,0 0-1,0 0 1,0 0 0,0 0 0,0 0 0,0 0 0,0 0 0,0 0-1,0 1 1,0-1 0,0 0 0,0 0 0,0 0 0,0 0 0,0 0 0,0 0-1,0 0 1,0 0 0,0 0 0,0 0 0,0 0 0,0 1 0,-1-1 0,1 0-1,0 0 1,0 0 0,0 0 0,0 0 0,0 0 0,0 0 0,0 0 0,0 0-1,0 0 1,0 0 0,0 0 0,-1 0 0,1 0 0,0 0 0,0 0 0,0 0-1,0 0 1,0 0 0,0 0 0,0 0 0,0 0 0,0 0 0,0 0-1,-1 0 1,-12 3-2754,-4 10 742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1664,'-27'14'528,"24"-13"-434,0 1 0,0 0 0,0 0 0,0 0-1,0 1 1,1-1 0,-1 1 0,1-1 0,-3 5 0,-1-1 460,-10 11 1158,13-14-1125,3-1-155,0 9-198,0-11-231,0 0 0,0 0-1,0 1 1,0-1 0,0 0-1,0 0 1,0 0-1,0 0 1,0 0 0,0 0-1,0 0 1,0 0 0,0 0-1,0 1 1,0-1-1,0 0 1,0 0 0,0 0-1,0 0 1,0 0-1,0 0 1,0 0 0,0 0-1,0 0 1,0 0 0,1 0-1,-1 1 1,0-1-1,0 0 1,0 0 0,0 0-1,0 0 1,0 0 0,0 0-1,0 0 1,0 0-1,0 0 1,0 0 0,0 0-1,1 0 1,-1 0 0,0 0-1,0 0 1,0 0-1,0 0 1,0 0 0,0 0-1,0 0 1,0 0-1,0 0 1,0 0 0,1 0-1,-1 0 1,0 0 0,0 0-1,0 0 1,12 0 97,-3 0-17,1 0 0,-1 0 0,14-3 0,-6-2 31,-11 3-74,1 0 1,0 1-1,0 0 1,0 0 0,10 0-1,10 0 32,-13 0-9,-1 0 1,1 2-1,0-1 1,16 4-1,-14 2 8,-13-5-31,0 1 0,0-1 0,1 0 1,-1 0-1,0 0 0,1-1 0,-1 1 0,7-1 0,-6 0 17,0 1 1,0-1-1,1 1 0,-1 0 0,0 0 0,0 0 0,-1 1 0,1-1 0,6 5 0,-5-5 30,-1 0-1,0-1 1,0 1-1,1-1 1,-1 0-1,0 0 1,6 0-1,-3-1 6,-2-1-423,9-9-1599,-13 10 1787,1 1 1,-1-1 0,1 1-1,-1-1 1,1 1-1,-1 0 1,1 0 0,-1 0-1,2 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 1568,'0'0'501,"0"0"-303,0 0 15,0 0 368,0 0-79,0 0 260,0 0-175,0 0 149,0 0-198,0 0 28,0-3-182,0-4 15,0 14-105,0-7-289,0 0 1,0 1-1,0-1 0,0 0 0,0 0 1,0 0-1,0 0 0,0 0 0,0 0 0,0 0 1,0 0-1,0 0 0,0 1 0,0-1 1,0 0-1,0 0 0,0 0 0,0 0 1,0 0-1,0 0 0,0 0 0,0 0 1,0 0-1,0 0 0,0 0 0,-1 1 1,1-1-1,0 0 0,0 0 0,0 0 1,0 0-1,0 0 0,0 0 0,0 0 0,0 0 1,0 0-1,0 0 0,0 0 0,0 0 1,-1 0-1,1 0 0,0 0 0,0 0 1,0 0-1,0 0 0,0 0 0,0 0 1,0 0-1,0 0 0,0 0 0,0 0 1,-1 0-1,1 0 0,0 0 0,0 0 1,0 0-1,-1 0 8,1 0 1,-1 0-1,0 1 1,1-1-1,-1 0 1,0 0-1,1 1 1,-1-1-1,0 0 1,1 1-1,-1-1 1,1 1-1,-1-1 1,1 0-1,-1 1 1,1-1-1,-1 1 1,1 0-1,-1-1 1,1 1-1,0-1 1,-1 1-1,1 0 1,0-1-1,-1 1 1,1 0-1,0-1 1,0 1-1,0 0 1,0-1-1,0 1 1,0 0-1,0-1 1,0 1-1,0 1 1,-2 9 156,-9 14 155,5 16 112,-5-6-181,4-3-150,5-21-70,0 0 0,-6 14 0,-6 11 166,9-6-47,-6-8-16,6 5-70,-2-13-58,6-13-6,0 1 1,0-1-1,1 1 0,-1-1 1,0 1-1,1-1 0,-1 1 0,1-1 1,0 1-1,-1 0 0,1-1 1,0 3-1,0 12 192,0 0-47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2080,'0'0'667,"0"0"-411,0 0-16,0 0 346,0 0-52,0 0 372,-3 0-218,-8 0 75,8 0-203,3 0 256,0 0-331,0 0-304,3 3 22,8 8-11,-11-11-167,1 1-1,0-1 1,-1 1 0,1-1-1,-1 0 1,1 1-1,0-1 1,-1 0 0,1 0-1,0 1 1,-1-1 0,1 0-1,0 0 1,-1 0 0,1 0-1,0 0 1,0 0-1,-1 0 1,1 0 0,0 0-1,-1 0 1,1 0 0,0-1-1,2 1 57,93 0 495,-81-1-504,1 1 1,29-7-1,-4 1 10,104 3 46,-96 3-112,48 1 18,120-4 54,-116-8-77,8 5 101,-48 1 121,75-3 281,-97 8-340,-19 1-24,0-1 0,35-4 0,-30-1 34,-8 2-39,0 0-1,19 0 1,63 3-406,-105 1-1175,1 0 0,-1 1-1,1-1 1,-8 4 0,4-1 559,-10-1-1358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50 163 2720,'0'-9'674,"0"6"-517,-1-1 0,1 1 0,0-1 0,0 1 1,0 0-1,1-1 0,-1 1 0,1 0 0,1-4 0,5 2 199,-7 5-329,1 0-1,-1-1 0,1 1 0,-1 0 0,1 0 1,-1-1-1,0 1 0,1 0 0,-1-1 0,0 1 1,1-1-1,-1 1 0,0 0 0,1-1 0,-1 1 1,0-1-1,0 1 0,1-1 0,-1 1 0,0-1 1,0 1-1,0-1 0,0 1 0,0-1 0,0 1 1,0-1-1,0 1 0,0-1 0,0 1 0,0-1 1,0 0-1,-1-6 55,2 1 0,-1-1-1,0 1 1,1-1 0,0 1 0,1 0 0,0 0 0,0-1 0,0 1 0,0 0 0,5-6-1,-6 10-77,-1 1 0,1 0-1,0 0 1,0 0 0,0 0-1,0 0 1,0 0 0,0 0-1,0 0 1,0 0 0,2-1-1,-2 2 0,-1 0-1,0-1 1,1 1-1,-1 0 0,0 0 1,1 0-1,-1 0 1,0 0-1,1-1 0,-1 1 1,1 0-1,-1 0 1,0 0-1,1 0 0,-1 0 1,0 0-1,1 0 0,-1 0 1,1 0-1,-1 0 1,0 1-1,1-1 0,-1 0 1,0 0-1,1 0 1,-1 0-1,0 1 0,1-1 1,-1 0-1,0 0 1,0 0-1,1 1 0,-1-1 1,0 0-1,0 1 1,1-1-1,-1 0 0,0 0 1,0 1-1,0-1 0,1 0 1,-1 1-1,0-1 1,0 1-1,0-1 0,2 13 88,-1-1 0,0 0 0,-1 1 0,0-1 0,-4 22 0,-26 133 775,11-47-539,4-46-208,-30 196 193,42-105-397,3-98 78,0-61 19,0 0-1,0 0 1,0 0 0,1 0 0,0 0-1,0 0 1,0 0 0,1 0 0,0 0-1,0 0 1,5 7 0,-6-11-13,0-1 1,0 1-1,0-1 1,1 1-1,-1-1 1,1 0-1,-1 0 1,1 1-1,-1-1 0,1 0 1,0-1-1,0 1 1,-1 0-1,1 0 1,0-1-1,0 1 0,0-1 1,0 0-1,0 1 1,-1-1-1,1 0 1,0 0-1,0 0 1,2-1-1,-1 1-8,1 0-17,-1-1 0,1 1-1,-1-1 1,1 0 0,-1 0-1,1-1 1,-1 1 0,0-1-1,1 0 1,-1 0 0,0 0-1,0 0 1,0 0-1,-1-1 1,1 1 0,-1-1-1,1 0 1,3-5 0,-5 4 6,0 1 0,0-1 0,0 0 0,0 0 0,0-5 0,1-7-33,1-1 8,1-6 54,-1-1 0,1-29-1,-4 10 36,-1-48 108,0 76-117,0 1 0,-2 0 0,0 0 1,-7-22-1,-9-9 107,-9-24 56,20 44-42,-17-32 1,-5-20 277,30 77-433,0 0 0,0 0-1,0 0 1,-1 0 0,1-1 0,0 1-1,0 0 1,0 0 0,0 0 0,0-1-1,0 1 1,0 0 0,-1 0 0,1 0-1,0-1 1,0 1 0,0 0 0,0 0-1,0 0 1,0-1 0,0 1 0,0 0 0,0 0-1,0 0 1,0-1 0,0 1 0,0 0-1,0 0 1,0-1 0,0 1 0,1 0-1,-1 0 1,0 0 0,0 0 0,0-1-1,0 1 1,0 0 0,0 0 0,1 0-1,-1 0 1,0-1 0,0 1 0,4-4-63,-1 1 36,0 0 1,0 0 0,0 0-1,0 1 1,0-1 0,1 1-1,3-2 1,1 2 40,-1 1 1,1 0-1,-1 1 0,1-1 0,12 2 1,1 0 18,6-1-2,64 3 185,-56 1-154,1 1-65,37-1 1,39-4 168,-102 0-126,0 0 0,-1-1 0,1-1 0,12-3 0,-13 3-69,0 0 1,0 0 0,0 1-1,12 0 1,25 1-424,-43 0 154,-3-3 75,0-5-37,0 14 79,3-15-31,4 4 124,-7 5 94,1 0-1,-1 0 1,0 0-1,1-1 1,-1 1 0,1 0-1,-1 0 1,0-1-1,1 1 1,-1 0 0,0-1-1,0 1 1,1 0-1,-1-1 1,0 1 0,0 0-1,1-1 1,-1 1-1,0-1 1,0 1-1,0 0 1,0-1 0,0 1-1,1-1 1,-1 1-1,0-1 1,0 1 0,0 0-1,0-1 1,-1 0-1,-1-5 135,-1 4-97,-1-2 15,-1 0 1,1 0 0,0-1 0,-4-6 0,8 10-59,-1 0 1,1 0 0,-1 0 0,1-1-1,-1 1 1,0 0 0,0 0 0,1 0-1,-1 0 1,0 0 0,-2-1 0,1 1-15,0 1 1,0-1-1,0 1 1,0 0-1,0 0 1,0 0-1,0 0 1,-2 0-1,-7 0-75,9 0 62,-1 0-1,1 0 1,-1 0 0,0 1 0,1-1 0,-4 2-1,-5 9-88,-2-8 79,11-2 35,-1-1-1,1 1 1,-1 0 0,1 0-1,0 0 1,-1 0-1,1 0 1,0 0 0,0 1-1,0-1 1,0 1 0,0-1-1,-3 4 1,-6 5-34,3-3 28,1 1 1,-12 14-1,17-19 27,0 0 0,0 1 0,0-1 0,0 0 0,1 1 0,-1 0 0,1-1 0,0 1 0,0-1-1,1 1 1,-1 0 0,0 5 0,1 37 78,1-44-92,-1-1 0,1 1-1,-1-1 1,1 1-1,0-1 1,-1 1-1,1-1 1,0 0 0,0 1-1,0-1 1,0 0-1,0 0 1,0 0-1,0 0 1,1 0 0,-1 0-1,0 0 1,1 0-1,-1 0 1,0-1 0,1 1-1,-1-1 1,4 2-1,0 0 34,-4-1-40,0-1 0,0 0 1,0 1-1,0-1 0,0 0 0,-1 0 1,1 0-1,0 0 0,0 0 0,0 0 0,0 0 1,0 0-1,0 0 0,0 0 0,0-1 0,0 1 1,0 0-1,-1-1 0,1 1 0,0 0 0,0-1 1,0 1-1,-1-1 0,1 0 0,1 0 0,10-6-137,15 2-63,-21 3 108,-1 0 0,1-1 0,-1 0 0,6-3 0,-6-2 70,-5 8 23,0 0 1,0-1-1,0 1 1,1 0 0,-1-1-1,0 1 1,0-1-1,1 1 1,-1 0 0,0-1-1,1 1 1,-1 0-1,0 0 1,1-1 0,-1 1-1,0 0 1,1 0-1,-1 0 1,1-1 0,-1 1-1,1 0 1,-1 0-1,0 0 1,1 0 0,-1 0-1,1 0 1,-1 0-1,1 0 1,-1 0-1,1 0 1,2 0-191,11 0 101,-9 3 358,1 3-152,-5-4-92,1 0-1,-1 0 1,1-1-1,0 1 1,-1 0-1,1-1 1,0 1-1,0-1 1,0 0-1,0 0 1,0 0-1,1 0 1,-1 0-1,0 0 1,0 0-1,1-1 1,-1 1-1,0-1 1,4 1-1,9-1 88,0 0-36,-1 0-1,19-3 1,5-8 38,-18 8-73,-12 2-9,0 0 0,0-1 0,-1 0 0,1 0 0,12-6 0,16-6 78,-28 11-74,1 0 1,-1-1-1,10-5 0,-9 3-4,-8 5-25,0 0-1,1 0 1,-1 0 0,0 0 0,1 0 0,0 1-1,-1-1 1,1 0 0,-1 1 0,1-1 0,0 1-1,-1-1 1,1 1 0,0 0 0,2 0 0,-3 0-7,-1 0 0,1 0 0,0 0 0,0 0 1,-1 0-1,1-1 0,0 1 0,0 0 0,-1 0 1,1 0-1,0-1 0,0 1 0,-1 0 0,1-1 0,0 1 1,-1-1-1,1 1 0,-1-1 0,1 1 0,0-1 0,-1 1 1,1-1-1,-1 0 0,1 0 0,-1 0 11,1 1 1,-1-1-1,0 1 0,1-1 0,-1 1 1,0-1-1,1 1 0,-1 0 0,1-1 0,-1 1 1,1 0-1,-1-1 0,1 1 0,-1 0 1,1-1-1,0 1 0,-1 0 0,1 0 1,-1 0-1,1 0 0,-1-1 0,1 1 0,1 0 1,-2 0-9,0 0 0,0 0 0,0 1 1,0-1-1,0 0 0,0 0 0,0 0 0,1 0 1,-1 0-1,0 0 0,0 0 0,0 0 1,0 0-1,0 0 0,0 0 0,0 0 0,0 0 1,0 0-1,1-1 0,-1 1 0,0 0 0,0 0 1,0 0-1,0 0 0,0 0 0,0 0 1,0 0-1,0 0 0,0 0 0,0 0 0,0 0 1,0 0-1,0 0 0,1 0 0,-1 0 1,0 0-1,0-1 0,0 1 0,0 0 0,0 0 1,0 0-1,0 0 0,0 0 0,0 0 0,0 0 1,0 0-1,0 0 0,0-1 0,0 1 1,0 0-1,0 0 0,0 0 0,0 0 0,0 0 1,0 0-1,0 0 0,0-1-7,-1 1 0,1-1 0,1 1 1,-1-1-1,0 1 0,0-1 0,0 1 0,0-1 0,0 1 0,0-1 1,0 1-1,1-1 0,-1 1 0,0-1 0,0 1 0,1 0 0,-1-1 1,0 1-1,1-1 0,-1 1 0,0 0 0,1-1 0,-1 1 0,1 0 1,-1 0-1,0-1 0,1 1 0,-1 0 0,2-1 0,15 0 844,-12 1-439,-7 0-374,0 1 0,0-1 0,0 0 0,1 1 0,-1-1 0,0 1 0,0 0-1,1 0 1,-1 0 0,1 0 0,-1 0 0,1 0 0,-1 0 0,-2 3 0,4-4-24,0 0 1,0 0-1,-1 1 0,1-1 1,0 0-1,0 0 1,-1 0-1,1 1 1,0-1-1,-1 0 0,1 0 1,0 0-1,-1 0 1,1 0-1,0 0 1,0 1-1,-1-1 0,1 0 1,-1 0-1,1 0 1,0 0-1,-1 0 1,1 0-1,0 0 1,-1-1-1,-5 2-16,1 0 0,-1 0 1,0 0-1,1 1 0,-1 0 0,1 0 1,0 0-1,0 1 0,0-1 0,0 1 1,0 0-1,-7 7 0,9-8 4,0 1-1,0-1 1,0 0-1,0 0 1,-5 1 0,6-2-5,1 0 0,-1 0 1,0 0-1,0 0 0,0 0 1,0 0-1,1 1 0,-1-1 1,0 1-1,1-1 0,-1 1 1,-1 2-1,3-3 10,0 0-1,-1 0 1,1 0-1,0 0 1,0 1 0,0-1-1,0 0 1,0 0-1,0 0 1,0 0 0,0 0-1,0 1 1,1-1-1,-1 0 1,1 0 0,-1 0-1,0 0 1,1 0-1,0 0 1,-1 0 0,1 0-1,-1 0 1,1 0-1,1 1 1,0 0 6,0 0 0,0 0 0,0 0 0,0-1 0,0 1 0,1 0 0,-1-1 0,0 0 0,5 2 0,0-1 14,1-1 1,0 0-1,-1 0 1,1-1-1,12-1 1,1 0-241,20 2-867,-16 0 117,-1-1 0,34-5 0,-44 2 485,21-7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4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3232,'-14'0'1035,"11"0"-614,3-3-53,0-5 441,0 19 488,0-11-838,0 0 250,0 0-175,0 0 95,0 0-213,0 0-37,0-3-134,0-8 59,0 8-107,0 3 38,0 0-80,0 0-38,0 0-74,0 0-129,0 0-20,0 0-92,3 0 81,-2 0 114,-1 0 1,1 0-1,-1 0 0,1 1 1,0-1-1,-1 0 1,1 0-1,-1 0 0,1 0 1,-1 1-1,1-1 1,-1 0-1,1 1 0,-1-1 1,1 0-1,-1 1 0,1-1 1,-1 0-1,1 1 1,-1-1-1,1 1 0,-1-1 1,1 2-1,-1-2 7,1 1 1,-1 0-1,1-1 1,-1 1-1,1 0 1,-1-1-1,1 1 1,-1-1-1,1 1 0,0-1 1,-1 0-1,1 1 1,0-1-1,-1 0 1,1 1-1,0-1 0,0 0 1,-1 0-1,1 0 1,0 1-1,0-1 1,-1 0-1,1 0 1,1 0-1,5-1 34,-4 1-25,-1 0-1,0 0 1,0 0 0,1 0 0,-1 0-1,0 1 1,0-1 0,0 1 0,4 0-1,2 4 22,-7-3-31,1-1 0,-1-1-1,1 1 1,-1 0 0,1 0 0,0 0-1,-1-1 1,1 1 0,0-1-1,-1 0 1,1 1 0,0-1 0,0 0-1,2 0 1,1 1 0,1 0-1,-1 0 1,0 0-1,0 0 1,0 1 0,0 0-1,0 0 1,0 1 0,7 4-1,9 5-17,-10-7-24,7 3 44,0 1 0,-1 1-1,-1 1 1,0 0-1,20 17 1,-20-15 27,-11-10-18,-4-3-11,-1 0 0,1 1 0,0-1 0,-1 0 0,1 1 0,0-1 0,-1 0 0,1 1 0,-1-1 0,1 1 0,-1-1 0,1 1 0,-1-1 0,1 1 0,-1 0 0,1-1 0,-1 1 0,0-1 0,1 1 0,-1 0 0,1 0 0,1 5 2,9 7 6,-11-13-7,1 1 0,-1-1-1,0 0 1,1 1 0,-1-1 0,0 0 0,1 1 0,-1-1-1,0 0 1,0 1 0,1-1 0,-1 1 0,0-1-1,0 1 1,0-1 0,0 0 0,0 1 0,1-1 0,-1 1-1,0-1 1,0 1 0,0-1 0,0 1 0,0-1-1,0 0 1,-1 2 0,2 3 37,7 0 22,-8-5-57,0 0 0,1 0-1,-1 0 1,0 1 0,1-1 0,-1 0 0,1 0 0,-1 1 0,0-1 0,1 0 0,-1 1-1,0-1 1,0 0 0,1 1 0,-1-1 0,0 0 0,0 1 0,0-1 0,1 1 0,-1-1-1,0 0 1,0 1 0,0-1 0,0 1 0,0-1 0,0 1 0,0-1 0,0 0 0,0 1-1,0 0 1,0-1-4,0 0 0,0 0 0,0 0 0,0 0 0,0 1 0,0-1-1,0 0 1,0 0 0,0 0 0,0 0 0,0 0 0,0 0 0,0 0-1,0 0 1,0 0 0,0 0 0,0 1 0,0-1 0,0 0 0,0 0 0,0 0-1,0 0 1,0 0 0,0 0 0,0 0 0,0 0 0,0 0 0,0 0 0,0 0-1,0 0 1,0 1 0,-1-1 0,1 0 0,0 0 0,0 0 0,0 0 0,0 0-1,0 0 1,0 0 0,0 0 0,0 0 0,0 0 0,0 0 0,0 0 0,-1 0-1,1 0 1,0 0 0,0 0 0,0 0 0,0 0 0,0 0 0,0 0-1,0 0 1,0 0 0,0 0 0,-1 0 0,1 0 6,-1 0-1,1 0 1,-1 0 0,0 0 0,1 0-1,-1 0 1,1 0 0,-1 0-1,1 0 1,-1 0 0,1 0-1,-1 1 1,1-1 0,-1 0 0,1 0-1,-1 1 1,0-1 0,0 1 5,1 0 0,-1 0 1,1 0-1,0 0 0,-1 0 1,1 1-1,0-1 0,0 0 1,0 0-1,-1 0 0,1 0 1,0 0-1,1 2 0,-1-3-8,0 1 0,0-1-1,0 1 1,0-1 0,0 0 0,0 1-1,0-1 1,0 1 0,0-1 0,-1 1-1,1-1 1,0 0 0,0 1-1,0-1 1,0 1 0,-1-1 0,1 0-1,0 1 1,0-1 0,-1 0-1,1 1 1,0-1 0,-1 0 0,1 1-1,0-1 1,-1 0 0,1 0-1,0 1 1,-1-1 0,0 0 0,-6 5 120,0 6-28,7-9-96,-1-1 0,0 1 1,0-1-1,1 1 0,-1-1 0,0 1 0,-1-1 0,1 0 1,0 0-1,0 1 0,-1-1 0,-1 1 0,-92 67 170,85-62-141,1 0 0,-1-1 1,-1 1-1,1-2 0,-22 9 0,22-11 20,1 0 0,0 1 0,0 0-1,1 0 1,-16 11 0,-1-3 58,20-11-168,0 1 0,1 0 1,-1 1-1,1-1 0,-8 6 0,12-9-74,0 1 0,0-1-1,-1 1 1,1 0 0,0-1-1,0 1 1,0-1 0,0 1-1,0-1 1,0 1-1,0-1 1,0 1 0,0-1-1,0 1 1,0-1 0,0 1-1,0-1 1,1 1 0,-1-1-1,0 0 1,1 0 26,0 1 0,0 0 1,-1-1-1,1 1 0,0 0 0,0 0 0,0-1 1,0 1-1,0 0 0,0 0 0,-1 0 0,1 0 1,2 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51 2816,'0'0'917,"0"0"-565,0-3-112,0 2-222,-1 1 0,1-1 0,0 1 0,0 0 0,0-1 0,0 1 0,1-1-1,-1 1 1,0-1 0,0 1 0,0 0 0,0-1 0,0 1 0,0-1 0,1 1 0,-1 0 0,0-1-1,0 1 1,1 0 0,-1-1 0,0 1 0,1 0 0,-1-1 0,0 1 0,1 0 0,-1-1 0,0 1 0,1 0-1,-1 0 1,1-1 0,6-4 249,-1-6 335,-1 8-465,0 0-1,0 0 1,1 1-1,5-3 1,-3 4-71,-1 0 1,0 0-1,1 1 0,10 0 1,-3 0 70,-12 1-104,-1-1-1,0 0 1,0 1-1,1-1 1,-1 1-1,0 0 1,0 0-1,0 0 0,0 0 1,0 0-1,0 0 1,0 0-1,0 1 1,-1-1-1,1 1 1,0-1-1,-1 1 1,1 0-1,-1-1 1,0 1-1,1 0 1,-1 0-1,0 0 1,0 0-1,0 0 1,0 0-1,-1 1 1,1-1-1,-1 0 1,1 0-1,-1 0 1,0 4-1,11 57 496,-15-41-297,0-11-110,2-1-34,-4 13 87,-19 12 120,4 12-92,9-26-106,-1 0 0,-1-1 0,0-1 0,-26 28 0,29-37-65,-1 0 0,0 0 0,0-1 0,-1-1-1,0 0 1,0 0 0,-1-2 0,-17 7 0,29-13-25,0 1 0,0-1 0,0 0 1,0 0-1,0 1 0,0-2 0,0 1 0,0 0 1,0 0-1,0 0 0,0-1 0,0 1 1,0-1-1,0 0 0,0 0 0,1 1 0,-1-1 1,0 0-1,0-1 0,1 1 0,-1 0 1,1 0-1,-3-3 0,3 3-8,1 1-1,-1-1 1,0 0-1,1 0 1,-1 0-1,1 0 1,-1 0-1,1 0 1,0 0-1,-1 0 1,1-2-1,-2-3-31,0 0-10,1 3 19,-1 0 0,2 0 0,-1 1 0,0-1 0,1 0 0,-1-4 0,6-15-81,-2 11 79,0-1 11,-2 8 14,-1 0 0,2 0 1,-1 0-1,0 0 0,1 0 0,0 1 1,-1-1-1,5-5 0,1-2-18,-6 8 9,0 0 0,1 0 1,0 1-1,-1-1 0,1 0 0,1 1 0,-1-1 1,0 1-1,0 0 0,6-4 0,-4 4-69,0 0 0,-1 0 0,1 0 0,8-1 0,-11 3 69,1 0 0,0 0 0,-1 0 0,1 0-1,-1 0 1,1 1 0,-1-1 0,1 0 0,-1 1 0,1-1 0,-1 1 0,3 1 0,-3-1 19,0-1-1,0 0 0,0 1 1,0-1-1,-1 1 0,1-1 1,0 1-1,0-1 0,0 1 1,-1 0-1,1-1 0,0 1 1,-1 0-1,1 0 0,-1 0 1,1-1-1,-1 1 0,1 0 1,-1 0-1,1 0 0,-1 0 1,0 0-1,1 1 0,5 13 212,18 7 90,-17-14-181,-1 0 0,-1 0 0,1 1-1,-2 0 1,8 18 0,0-1 172,-4-10-157,1-2-1,0 1 1,15 17 0,-24-31-134,1-1 1,0 1 0,0 0-1,0-1 1,0 1 0,0-1 0,0 1-1,0-1 1,0 0 0,0 1-1,2-1 1,3 2 28,-3-1-23,-1 0 0,1 1-1,0-1 1,0 0 0,0 1-1,-1 0 1,3 2 0,3 6 125,-8-10-131,0 1-1,0-1 1,1 1-1,-1-1 0,0 0 1,1 1-1,-1-1 1,0 1-1,1-1 1,-1 0-1,1 1 0,-1-1 1,0 0-1,1 0 1,-1 1-1,1-1 1,-1 0-1,1 0 1,-1 0-1,1 0 0,-1 1 1,1-1-1,-1 0 1,1 0-1,-1 0 1,1 0-1,-1 0 1,1 0-1,-1 0 0,1-1 1,0 1-1,0 0 27,0 0 0,0 0-1,0 0 1,0 0 0,-1 0-1,1 0 1,0 0 0,0 1-1,0-1 1,0 0 0,0 0-1,-1 1 1,3 0 0,0 7 281,-4-22-675,1 1-1289,0-4 427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1248,'2'0'37,"0"0"0,0 0 0,-1-1 0,1 1 0,0 0 0,-1-1 0,1 1 0,0-1 0,-1 0 0,1 1 0,-1-1 0,1 0 0,-1 0 0,0 0 1,1 0-1,-1 0 0,3-3 0,-2 2 277,1 2 17,8 0 384,-8 0-150,-3 0 91,0 0-203,0 0 75,0 0-112,0 0 149,0 0-191,0 0-49,0 0-154,0 0-54,0 0-16,0 0 75,0 0-16,0 2 112,0 2-196,0-1 13,0 0 0,0 0 0,0 0 1,-1 0-1,1 0 0,-1-1 0,0 4 1,-4 3-31,4-8-52,0 1 1,0-1-1,0 1 0,0-1 0,1 1 0,-1-1 0,0 1 1,1 0-1,-1-1 0,1 1 0,0 0 0,-1-1 1,1 3-1,0 0 14,-1-1 0,0 1 0,0-1 0,0 1-1,0-1 1,-1 0 0,1 0 0,-1 1 0,0-1 0,0 0 0,-2 3 0,-8 14 133,7-4-32,4-12-83,0 0 0,0 0 0,-1 0 0,0 0 0,0 0 0,0 0 0,0-1 0,0 1 0,-1-1 0,1 1 0,-1-1 0,-4 4 0,2-1 30,0 0-1,0 0 0,1 1 1,-1-1-1,-5 14 1,-5 8 86,0-5-30,10-15-75,0 0-1,0 0 1,-1-1-1,-10 11 1,4-8-16,6-5-9,0 1 1,0 0-1,1 0 0,-7 10 0,8-9-4,2-5-13,1 0 0,0 0 0,-1 0 0,1 0 0,-1 0 0,0 0 0,1-1 0,-1 1 0,0-1 0,0 1 0,0-1 0,0 0 0,-5 2 0,-1 2 29,7-3-30,-1-1 1,1-1-1,-1 1 0,1 0 1,-1 0-1,1-1 0,-1 1 0,0 0 1,1-1-1,-1 0 0,0 1 0,0-1 1,-1 0-1,-1 0 16,0 0 0,1 0 1,-1 0-1,0 0 0,1-1 0,-1 0 1,-6-2-1,9 3-27,0-1-1,0 0 1,0 1 0,0-1 0,1 0-1,-1 0 1,0 0 0,0 0-1,0 1 1,1-1 0,-1 0 0,0-1-1,1 1 1,-1 0 0,1 0-1,0 0 1,-1 0 0,1 0 0,0 0-1,-1-1 1,1 1 0,0 0-1,0 0 1,0 0 0,1-3 0,-1-110-130,0 112 137,0 0 0,0 0-1,0 1 1,1-1 0,-1 0-1,0 1 1,1-1 0,0 0-1,-1 1 1,1-1 0,0 1 0,0-1-1,1-1 1,3-5 2,0-4 3,-4 10-19,0 0 1,0 0 0,0-1-1,1 1 1,-1 0-1,0 0 1,1 0 0,-1 1-1,1-1 1,2-2-1,7-9-47,-6-1-22,6 9-48,-9 0 94,-1 2 13,15-6-47,-7 4 39,-8 4 34,1 0 1,-1 0-1,0 0 1,1 0-1,-1 1 1,1-1-1,0 0 1,-1 1-1,1 0 1,0-1-1,-1 1 1,1 0-1,0-1 1,-1 1-1,3 1 1,23-1 612,-24 0-383,0 0-43,-1 0-160,-1 0 1,1 0-1,0 1 0,0 0 1,0-1-1,0 1 0,-1 0 1,1 0-1,0-1 1,-1 1-1,1 1 0,-1-1 1,1 0-1,1 2 0,-3-3-15,1 1-1,-1-1 0,0 0 0,1 1 1,-1-1-1,0 0 0,1 1 1,-1-1-1,0 0 0,0 1 0,1-1 1,-1 1-1,0-1 0,0 0 1,0 1-1,0-1 0,1 1 1,-1-1-1,0 1 0,0-1 0,0 1 1,0-1-1,0 0 0,0 1 1,0-1-1,-1 2 0,3 3 78,4-1 165,-5-4-245,-1 1-1,1-1 1,-1 0 0,1 0 0,-1 1-1,0-1 1,1 0 0,-1 1-1,1-1 1,-1 0 0,0 1 0,1-1-1,-1 1 1,0-1 0,0 1 0,1-1-1,-1 1 1,0-1 0,0 1 0,0-1-1,0 1 1,0-1 0,1 1-1,-1-1 1,0 1 0,0-1 0,0 1-1,0-1 1,0 1 0,0-1 0,-1 2-1,1 28 515,3-25-336,-1-3-171,-1 0 0,1 0 0,-1 1 0,0-1 0,0 0 0,0 0 0,0 1 1,0-1-1,0 1 0,0-1 0,-1 1 0,1-1 0,-1 1 0,0-1 0,0 1 0,0-1 0,0 5 0,0-6-13,0 1 1,0 0-1,0-1 1,0 1-1,1-1 1,-1 1-1,1 0 1,0-1 0,-1 1-1,1-1 1,0 1-1,1 0 1,4 12 24,-5-11-31,-1 0 0,1 0 0,-1 0 0,0 0 0,0 0 0,0 4 0,-1-3 18,1 1 1,0 0 0,1-1 0,-1 1 0,1 0 0,2 8 0,0-3 12,10 26 41,-8-28-59,-4-6-14,0-1 0,0 1 0,0-1 0,0 1 1,-1-1-1,1 1 0,0 0 0,-1-1 0,1 1 1,-1 0-1,0-1 0,1 1 0,-1 2 1,0-2 4,0-1 1,0 1-1,0 0 1,1 0-1,-1-1 1,1 1-1,-1 0 1,1-1-1,-1 1 1,1-1-1,0 1 1,0-1-1,0 1 1,0-1-1,0 1 1,0-1-1,2 2 1,-2-3-4,-1 0 1,0 1 0,1-1-1,-1 0 1,0 1-1,1-1 1,-1 0-1,0 1 1,1-1-1,-1 1 1,0-1 0,0 0-1,0 1 1,0-1-1,1 1 1,-1-1-1,0 1 1,0-1-1,0 0 1,0 1 0,0-1-1,0 1 1,0-1-1,0 1 1,0-1-1,0 1 1,1 4 7,-1-4-9,0-1 0,1 0 0,-1 0 0,1 1 0,-1-1 0,0 0 0,1 0 0,-1 0 0,0 0 0,1 0 1,-1 1-1,1-1 0,-1 0 0,1 0 0,-1 0 0,0 0 0,1 0 0,-1 0 0,1 0 0,-1 0 0,0-1 0,1 1 1,-1 0-1,1 0 0,-1 0 0,1-1 0,11-6 119,-5 2-32,-4 4-108,0-2-1,0 1 0,0 0 0,0 0 1,0-1-1,-1 1 0,1-1 1,-1 0-1,0 0 0,0 0 1,0 0-1,0 0 0,2-7 1,0 4-985,-1-1 0,1 1 0,0 0 0,1 0 1,6-7-1,19-17-2308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3648,'0'33'1344,"0"-33"-1024,0 49-128,0-32 896,0-1-640,-16 17 128,-1-17-384,1 17-32,-1-17-96,-15 17-832,-1-17 416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2560,'0'-14'832,"0"12"-517,0 2 143,0 0 987,0 0-277,0 2 267,0-1-1391,0 0 0,0-1 1,0 1-1,0-1 0,0 1 0,0 0 0,0-1 0,0 1 1,0-1-1,1 1 0,-1-1 0,0 1 0,0-1 1,1 1-1,-1-1 0,0 1 0,1-1 0,-1 1 0,1-1 1,-1 1-1,0-1 0,1 0 0,-1 1 0,1-1 0,-1 0 1,1 1-1,-1-1 0,1 0 0,-1 0 0,1 1 0,0-1 1,-1 0-1,1 0 0,-1 0 0,1 0 0,-1 0 1,1 0-1,0 0 0,-1 0 0,1 0 0,-1 0 0,2 0 1,4-1 174,0-1 1,0 1 0,9-5 0,0 1-119,-7 4-49,-1 0 1,0 0-1,1 1 1,12 0-1,-11 1-24,0-1 0,0 0 0,15-3-1,-5-1-4,-8 1-105,-1 1 0,0 0 1,19-1-1,-25 3 9,29 2-1291,-31-2 1087,0 1 0,0-1 0,0 1 0,0-1-1,0 1 1,0 0 0,0 0 0,-1 0 0,1 0 0,0 0 0,-1 0 0,3 2-1,-1 0-1620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3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4224,'-16'33'1568,"16"-33"-1216,0 16-96,0-16 992,16 0-736,-16 16 480,33-16-544,0 0-256,-1-16-128,18 16-288,15-16 128,1-1-3136,-17 17 1792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3712,'-13'0'1221,"10"0"-757,6-3-69,8-5 511,-6 14-191,11-14 240,-8 6-770,-1 1 0,1 0 0,0 0 1,-1 1-1,14 1 0,0 0 133,78-1 376,77 0-285,-61 0-3485,-112 0 1428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3808,'-14'14'1227,"14"-14"-1209,-1 0 1,1 0 0,0 1-1,0-1 1,-1 0 0,1 1-1,0-1 1,0 0 0,0 0-1,0 1 1,-1-1 0,1 0-1,0 1 1,0-1 0,0 0-1,0 1 1,0-1 0,0 0-1,0 1 1,0-1-1,0 0 1,0 1 0,0-1-1,0 0 1,0 1 0,1 7 3,-1-1 272,1-1 0,-1 0 0,0 0 0,0 0 0,-1 0 0,-3 12 0,2-11-93,0-1-27,-1 1 0,2 0 0,-1 0 0,1 0 0,0 0-1,0 10 1,1 4 152,0 0 69,-3 36-1,-8 6 11,7-30-272,1-2 169,-9 36-1,2-31-119,4-15 48,1-1-1,1 2 0,-4 40 0,8-46-126,0-7-65,0 1 0,0-1 0,4 19 1,-3-25-36,-1 0 1,2 0 0,-1 0-1,0 0 1,1 0 0,-1 0-1,1 0 1,0-1 0,0 1-1,0-1 1,0 1 0,0-1 0,0 0-1,1 0 1,4 3 0,-3-2-2,1-1 0,-1 0 0,1 0 0,0 0 0,0-1 0,0 1 0,0-1 1,0 0-1,0-1 0,0 1 0,0-1 0,7 0 0,-4-1-181,0 0-1,1 0 1,-1-1-1,0 0 1,0 0 0,-1-1-1,11-5 1,32-19-3688,-1 8 1062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3808,'-5'-12'509,"-3"-6"694,8 19-1188,1 0-5,0 0-1,1 0 0,-1 0 1,0 0-1,1 0 0,-1 0 1,0 0-1,1 0 0,-1-1 1,1 1-1,0 0 1,-1-1-1,1 1 0,-1-1 1,1 0-1,0 1 0,-1-1 1,1 0-1,2 0 0,4 0 80,-1 1 0,1 0-1,-1 1 1,1 0-1,13 5 1,-11-4 51,28 8 375,60 7 0,-76-14-371,155 12 549,-125-13-522,6 1-38,158 6 326,-170-11-374,34 1-5,154 17 0,-73 16 299,-153-31-331,0 1 0,0 0 1,0 0-1,-1 1 0,1 0 1,7 6-1,13 7-1501,-18-12-115,-20-10-1413,-6-9 885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3392,'-27'0'1088,"21"0"-651,6 0-106,0 0 293,0 3-166,0-2-419,1 0 0,-1 0-1,0 0 1,1 0-1,-1 0 1,0 0-1,1 0 1,-1-1 0,1 1-1,0 0 1,-1 0-1,1 0 1,-1-1-1,1 1 1,0 0 0,0-1-1,-1 1 1,1-1-1,0 1 1,0-1-1,0 1 1,0-1 0,1 1-1,15 11 252,-13-8-252,-1-1-1,1 0 1,0 0-1,0-1 1,1 1-1,-1-1 1,1 0-1,-1 0 1,1 0-1,7 1 1,0 1 29,201 62 173,-207-65-173,-1 2-1,1-1 1,0 1-1,-1 0 1,1 0-1,-1 0 1,8 7-1,-11-8 2,0 0 1,0 1-1,0-1 0,0 1 0,0 0 0,0-1 1,-1 1-1,1 0 0,-1 0 0,0 0 1,0 0-1,0 0 0,0 0 0,0 0 1,-1 0-1,1 1 0,-1 4 0,0-2 5,-1 0-1,0 0 1,-1-1-1,1 1 1,-1 0-1,0-1 0,0 0 1,-1 1-1,0-1 1,1 0-1,-2 0 1,-3 5-1,-9 10 271,-27 26 1,39-43-293,-80 72 570,56-52-420,9-6-97,-1-2 0,0 0 0,-33 17 0,30-20-58,-22 12-130,37-18 61,6-5-46,1 0 0,0 0 0,-1 0 1,1 0-1,-1 0 0,1 0 0,-1-1 0,1 1 0,-1-1 0,0 1 0,1-1 1,-1 1-1,0-1 0,0 0 0,-2 0 0,-12 0-576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164 279 3328,'-27'13'1061,"27"-13"-1049,0 0 1,-1 0-1,1 0 0,0 0 0,0 0 0,0 0 1,-1 1-1,1-1 0,0 0 0,0 0 0,-1 0 0,1 0 1,0 0-1,0 0 0,0 0 0,-1 1 0,1-1 1,0 0-1,0 0 0,0 0 0,0 0 0,0 1 1,-1-1-1,1 0 0,0 0 0,0 0 0,0 1 1,0-1-1,0 0 0,0 0 0,0 1 0,0-1 0,0 0 1,0 1-1,0-1 14,0 1 0,0-1 0,0 1 0,0-1 0,0 1 0,-1-1 1,1 1-1,0 0 0,0-1 0,0 1 0,0-1 0,-1 1 0,1-1 0,0 0 0,0 1 0,-1-1 1,1 1-1,0-1 0,-1 1 0,1-1 0,-1 0 0,1 1 0,0-1 0,-1 0 0,0 1 0,0 0 69,0-1 0,1 0 0,-1 1-1,0 0 1,1-1 0,-1 1-1,1-1 1,-1 1 0,0 0 0,1 0-1,0-1 1,-1 1 0,1 0-1,-1 0 1,1-1 0,0 1 0,0 0-1,-1 0 1,1 0 0,0 0-1,0-1 1,0 1 0,0 0 0,0 0-1,0 1 1,0 0-54,0-1 0,0 0 0,0 0 0,0 0 1,1 0-1,-1 0 0,0 0 0,0 0 0,1 0 0,-1 0 0,0 0 0,1 0 0,-1 0 0,1-1 0,0 1 1,-1 0-1,2 1 0,15 8 340,-8-6-249,-1-1-93,0 0-1,0-1 0,0 0 0,0 0 0,0 0 0,0-1 0,0-1 1,17 0-1,-13-1 8,0 0 1,0-1 0,0 0 0,0-1 0,17-5-1,121-58 285,-147 65-318,0-1-1,1 0 1,-1 0 0,0 0 0,0 0-1,0 0 1,-1 0 0,1-1 0,3-4-1,-2 1 56,-1-1-1,0 1 0,0-1 1,3-10-1,-2 6-7,-2 8-44,-1 0 1,0 0-1,1-1 1,-1 1-1,-1 0 0,1 0 1,0-1-1,-1 1 1,0-6-1,1-4 23,-1 5-15,0-1-1,0 1 1,-3-17-1,0 15-13,1-1 0,-2 1 0,1 1-1,-1-1 1,-10-17 0,3 21-35,5 4 18,-8-9 1,13 9 7,-1 0 1,0 0-1,0 1 0,0-1 0,0 1 1,0-1-1,0 1 0,-4-2 0,1 2 13,1 0-1,0 1 1,0-1-1,-1 1 1,1 0-1,0 1 1,-1-1-1,1 1 1,0-1-1,-1 1 1,1 1-1,0-1 1,0 1-1,0-1 1,0 1-1,-5 3 1,0 1 48,-1 0 1,1-1-1,-16 6 1,12-6 8,1 1 0,-14 7 1,-42 37 255,8-4-46,54-42-262,-5 3 19,0 0-1,1 1 1,0 1 0,0-1-1,-14 17 1,15-13-21,1 0-1,0 1 1,0 0 0,1 0-1,1 1 1,1 0 0,-7 21-1,12-32-3,-1-1-1,1 1 1,-1 0-1,1 0 1,0 0-1,0 0 1,0-1 0,0 1-1,1 0 1,-1 0-1,1 0 1,0-1-1,0 1 1,0 0-1,0-1 1,2 5-1,1-2 18,0-1-1,0 1 0,1-1 0,-1 0 1,1 0-1,5 4 0,-6-6-9,-2 0-15,5 4 37,1 0 0,1 0 0,-1-1 0,1 0 0,0-1 0,0 0 0,14 5 0,0-4-9,27 3-1,-11-2-118,-13-2 44,-10 0 138,0-2-1,25 1 1,87-3 304,25 0-2747,-149 0 1876,0 0-1,0-1 1,1 0-1,-1 1 1,0-2 0,0 1-1,-1 0 1,1-1-1,6-3 1,-8 4 266,-1 1 0,1-1 0,-1 1 1,1 0-1,-1-1 0,1 1 0,-1 0 0,1 0 1,1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4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83 100 3136,'0'-6'443,"-1"-13"698,1 18-1115,0 1-1,-1-1 1,1 1 0,0-1-1,0 1 1,-1 0-1,1-1 1,0 1 0,-1 0-1,1-1 1,0 1-1,-1 0 1,1-1-1,-1 1 1,1 0 0,0-1-1,-1 1 1,1 0-1,-1 0 1,1 0 0,-1-1-1,1 1 1,-1 0-1,1 0 1,-1 0 0,1 0-1,-1 0 1,1 0-1,-1 0 1,-2 0 491,3 0 294,-3-3-235,-8-8-27,9 9-197,2 2-69,2 0-123,75 0 640,-74 0-802,1 0 0,-1-1 1,0 1-1,1-1 1,-1 1-1,0-1 0,1 0 1,5-3-1,7-2 17,16 1 27,-14 0-2,-11 3-20,0 0 0,0 0-1,0 1 1,10-1 0,-7 2 42,-8 0-45,-1 1 0,1-1 0,-1 0 0,1 0 0,-1 0 0,1 0 0,0-1 0,-1 1 0,1 0 0,-1-1 0,1 1 0,2-2 0,1-5 264,-5 7-268,0-1 0,0 1 0,1 0 0,-1-1 0,0 1 0,0-1 0,1 1 0,-1 0 0,0-1 0,1 1 0,-1 0 0,0 0 0,1-1-1,-1 1 1,0 0 0,1 0 0,-1-1 0,1 1 0,-1 0 0,0 0 0,1 0 0,-1 0 0,1 0 0,-1-1 0,0 1 0,1 0 0,-1 0 0,1 0-1,-1 0 1,1 1 0,2-1 169,-6 0-60,-2-1 41,-5 1-330,1 0 0,-1 0 0,1 1 0,-10 1 0,16-1 134,1 1 0,0-1 0,0 1 0,0-1 0,0 1 0,0 0 0,0 0 0,0-1 0,0 1 0,1 1 0,-1-1 0,1 0 0,0 0 0,-1 0 0,1 1 0,0-1 0,1 1 0,-1-1 0,0 1 0,0 4 0,1 4-59,0-5 63,0 0 1,0 0-1,-1 0 1,-1 8-1,-3 3 3,3-11 16,0 1-1,1 0 0,-1 0 0,1 0 0,0 10 1,1 49-337,1-54 332,-1-3 25,0-1 1,0 1-1,-3 16 1,-2-9 85,3-10-7,0 1-1,0 0 1,1 0 0,0 0 0,0 8 0,1-13-76,0 0 1,0-1-1,-1 1 0,1 0 0,0-1 1,-1 1-1,0 0 0,1-1 0,-1 1 1,0-1-1,0 1 0,1-1 0,-3 2 1,-2 6 13,0 4-21,-6-7-118,7 1 45,0-2-31,-10-3-164,10-2 233,2 0 22,-1 0 1,1 0 0,-1 0 0,1 0 0,-1 0-1,1-1 1,0 1 0,-5-2 0,-1-3-26,6 4 24,1 0 1,0 0 0,-1 0-1,0 0 1,1 0-1,-1 1 1,1-1-1,-1 1 1,0-1-1,0 1 1,1 0-1,-1-1 1,0 1-1,-2 0 1,-57 0-196,56-3 272,-4-4 52,8 7-118,1 0 1,0 0-1,0 0 1,0 0 0,-1 0-1,1 0 1,0 0-1,0 0 1,0 0 0,-1 1-1,1-1 1,0 0 0,0 0-1,0 0 1,0 0-1,-1 0 1,1 0 0,0 0-1,0 1 1,0-1-1,0 0 1,-1 0 0,1 0-1,0 0 1,0 1-1,0-1 1,0 0 0,0 0-1,0 0 1,0 1-1,0-1 1,0 0 0,0 0-1,0 0 1,0 1-1,0-1 1,0 0 0,0 0-1,0 1 1,0-1-1,0 0 1,0 0 0,0 0-1,0 1 1,0-1 0,0 0-1,0 0 1,0 3 342,3-3-20,-1 0-254,1 1 0,-1-1 1,0 1-1,0-1 0,1 1 0,-1 0 1,0 0-1,0 0 0,3 2 0,19 7 262,-13-5-265,-8-3-28,0-1 0,0 0 0,1 0 0,-1 0 0,0 0 0,0 0 0,1-1 0,-1 1 1,6-1-1,133 0 1553,-139 0-3156,-3 0 378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3648,'-14'-28'1173,"13"27"-1058,0-1 0,1 0 0,-1 0 0,1 0 0,-1 0 0,1 0-1,-1 0 1,1 0 0,0 0 0,0 0 0,0 1 0,0-1 0,1 0 0,0-2 0,-1-1 668,0 2 486,0 0 454,0-8-598,0 9-229,0 2-336,3 0 91,158 0 1359,-157 0-1984,0-1 1,0 1-1,0-1 0,0 1 0,0-1 0,0 0 0,0-1 1,0 1-1,-1-1 0,7-3 0,-8 4-9,1 0 0,-1 1 0,0-1-1,1 0 1,-1 1 0,1 0 0,-1-1-1,0 1 1,1 0 0,-1 0 0,1 0-1,2 1 1,13 0 208,-14-1-249,14 0-7953,-13-2 7727,1-12-2907,8-2 1088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3968,'0'0'1285,"0"0"-768,-3 0-53,3 0-426,0 0-1,-1 0 0,1 0 0,0 0 0,-1 0 1,1 0-1,0 0 0,-1 0 0,1 0 0,0 0 0,0 0 1,-1 0-1,1 0 0,0 0 0,-1 0 0,1 0 0,0 0 1,0 1-1,-1-1 0,1 0 0,0 0 0,0 0 0,-1 0 1,1 1-1,0-1 0,-1 0 0,4 6 589,-1 0 0,-2-6-589,0 0 0,0 0 0,-1 1 0,1-1 0,0 0 1,0 0-1,-1 0 0,1 1 0,0-1 0,0 0 0,-1 0 1,1 0-1,0 0 0,-1 0 0,1 0 0,0 1 0,0-1 1,-1 0-1,1 0 0,0 0 0,-1 0 0,1 0 0,0 0 1,-1 0-1,1 0 0,-1-1 0,1 1-23,0 0 0,0 0-1,0 0 1,0 0 0,0 0 0,0 0-1,0 0 1,0 0 0,-1 0 0,1 0-1,0 0 1,0 0 0,0 0 0,0 0-1,0 0 1,0 0 0,0 0 0,0 0-1,0 0 1,0 0 0,-1 0 0,1 0-1,0 0 1,0 0 0,0 0 0,0 1-1,0-1 1,0 0 0,0 0 0,0 0-1,0 0 1,0 0 0,0 0 0,0 0-1,0 0 1,0 0 0,-1 0 0,1 0-1,0 0 1,0 1 0,0-1 0,0 0-1,0 0 1,0 0 0,0 0 0,0 0-1,0 0 1,0 0 0,0 0 0,0 0 0,0 0-1,0 1 1,0-1 0,0 0 0,0 0-1,1 0 1,-1 31 1234,1-13-772,0 0 0,-2 0 0,-3 25 0,-23 69 249,10-30-378,16-73-292,0 0 0,0 1-1,2 13 1,0-17-42,-1 0 0,0 0 0,-1 0 0,1-1 0,-1 1-1,-1 7 1,-5 1-213,1 1-672,7-15 759,-1 1-1,0-1 0,0 0 0,0 1 0,0-1 0,1 0 0,-1 1 0,0-1 1,0 0-1,1 1 0,-1-1 0,0 0 0,0 1 0,1-1 0,-1 0 0,0 0 1,1 1-1,-1-1 0,0 0 0,1 0 0,-1 0 0,1 0 0,-1 0 0,0 1 1,1-1-1,-1 0 0,1 0 0,-1 0 0,0 0 0,1 0 0,-1 0 0,1 0 1,-1 0-1,0 0 0,1-1 0,0 1 0,1 0-2627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26 297 2304,'-14'0'752,"14"-1"-747,0 1 0,0 0 1,0 0-1,0 0 0,0 0 0,0 0 1,0 0-1,0 0 0,0 0 0,-1 0 1,1 0-1,0 0 0,0 0 0,0 0 1,0 0-1,0 0 0,0 0 0,0 0 0,0 0 1,0 0-1,0 0 0,-1 1 0,1-1 1,0 0-1,0 0 0,0 0 0,0 0 1,0 0-1,0 0 0,0 0 0,0 0 1,0 0-1,0 0 0,0 0 0,0 0 1,0 0-1,0 0 0,0 1 0,0-1 0,0 0 1,-1 0-1,1 0 0,0 0 0,0 0 1,0 0-1,0 0 0,0 0 0,0 0 1,0 0-1,0 1 0,0-1 0,0 0 1,1 0-1,-1 0 0,0 0 0,0 0 1,0 2 41,-1 0 1,1 0 0,0 0 0,-1 0-1,1-1 1,-1 1 0,1 0 0,-1 0-1,-1 2 1,2-4-25,-1 1 0,1-1 0,-1 1-1,1 0 1,0-1 0,0 1 0,-1 0-1,1-1 1,0 1 0,0 0 0,0-1-1,0 1 1,-1 0 0,1-1 0,0 1 0,0 0-1,1 0 1,-1-1 0,0 1 0,0 0-1,0-1 1,0 1 0,1 0 0,-1-1-1,0 1 1,0 0 0,1-1 0,-1 1 0,1 0-1,-1-1 1,1 1 0,-1-1 0,1 1-1,0 0 1,2 4 361,-3-3-360,0-1 0,0 0 0,0 1 1,1-1-1,-1 0 0,0 0 0,1 1 0,-1-1 0,1 0 0,-1 0 0,1 0 0,0 0 0,-1 0 0,1 0 0,0 0 1,0 0-1,0 0 0,0 0 0,0 0 0,0 0 0,0-1 0,0 1 0,0 0 0,0-1 0,0 1 0,1-1 0,-1 1 0,0-1 1,0 1-1,1-1 0,-1 0 0,2 0 0,6 2 68,0-2 0,0 1 0,16-2 0,-10 0 4,-2 1-31,1-1 0,-1 0 0,18-5-1,-3 1 13,-28 5-76,35-5 119,0-1 1,61-19-1,-82 21-107,-5 1-4,0 0 0,0 0 0,-1 0 0,0-1-1,1-1 1,7-5 0,17-15 44,0 14 17,16-19 234,-48 29-294,0 0 1,1 0 0,-1 0 0,0 0-1,0 0 1,0 0 0,0-1-1,0 1 1,0-1 0,0 1-1,0 0 1,-1-1 0,1 1-1,0-1 1,-1 1 0,0-1-1,1 0 1,-1 1 0,0-1-1,0 0 1,0-2 0,3-9 42,2-4 33,-4 13-76,1 0 0,-1-1 1,0 1-1,0-1 0,0 0 0,0 1 0,-1-1 0,0 0 0,0 1 0,0-1 1,-2-7-1,-9-10-26,8 8 32,2 12-12,1-1 1,-1 1-1,1 0 0,-1-1 0,0 1 0,0 0 0,0 0 1,0-1-1,0 1 0,-1 0 0,1 0 0,-1 0 0,-1-2 0,-11-12 7,13 15-10,0-1 0,0 1-1,0 0 1,-1-1 0,1 1 0,0 0-1,-1 0 1,1 0 0,0 0 0,-1 0 0,0 1-1,1-1 1,-1 0 0,1 1 0,-1-1-1,0 1 1,1 0 0,-1-1 0,0 1-1,-2 0 1,-8-1-104,-23 2-1,17 0 44,13-1 77,-1 0 0,1 1 0,0 0 0,-1 1 0,1-1 0,0 1 0,0 0 0,0 0 0,1 0 0,-1 1 0,-5 3 0,-9 4 19,15-7-20,-1-1 0,1 1-1,0 0 1,0 1-1,0-1 1,0 1-1,-5 6 1,-5 5 73,-13 7 34,22-18-90,-1 0 0,1 0 0,0 1 0,-7 8 0,-6 11 76,6-10 56,1 1-1,-16 30 0,16-24 39,1 0 0,1 1-1,-7 29 1,14-42-136,1 0-1,0 1 0,0-1 1,2 15-1,0-6 34,-1-13-74,0 0 0,0 0 0,1 0 0,-1 0 0,1 0 0,1 0 0,-1-1 0,1 1-1,-1 0 1,1-1 0,1 1 0,-1-1 0,1 0 0,-1 1 0,1-1 0,0 0 0,1-1 0,-1 1 0,1-1 0,0 1 0,7 4 0,32 25 198,-33-26-183,-5-2-18,0-1 0,1 0 0,9 6 0,40 12 89,-14 2-48,-12-18-52,-14-4-8,23 9 60,6-5 133,-20 0-90,-17-4-70,-1-1 1,0 1-1,1-1 0,11 0 1,47-1 52,-63 1-179,-1-1-1,1-1 1,-1 1-1,1 0 0,-1 0 1,1 0-1,-1-1 1,1 1-1,1-1 0,13-13-592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2496,'0'0'784,"0"0"-464,0 0-101,0 0 223,0-3-47,0-8 309,0 8-171,0 3 6,0 0-139,0 0 186,0 0-228,0 0-172,0 0 44,0 0-81,0 3 32,0 11 107,0-14-181,0 0 42,0 0-21,0 0 118,0 0-70,3 0 10,8 0-79,-8 0-64,-3 3 53,0 7 218,0-7-84,0-3-60,0 0-90,0 0-64,0 0-80,0 0 59,0 0 144,0 0-54,0 0-122,0 0 15,0 0 150,0 0-32,2 0 11,-1 0-102,0 0 1,-1 0-1,1 0 0,0 0 1,0 0-1,-1 0 0,1 0 1,0 0-1,-1-1 0,1 1 1,0 0-1,-1 0 0,1-1 1,0 0-1,3-3 34,-4 4-38,0 0 1,0 0-1,0 0 0,0 0 1,0-1-1,1 1 1,-1 0-1,0 0 0,0 0 1,0 0-1,0 0 1,0 0-1,0 0 1,0-1-1,1 1 0,-1 0 1,0 0-1,0 0 1,0 0-1,0 0 0,0 0 1,0 0-1,1 0 1,-1 0-1,0 0 0,0 0 1,0 0-1,0 0 1,1 0-1,-1 0 0,0 0 1,0 0-1,0 0 1,0 0-1,0 0 0,1 0 1,-1 0-1,0 0 1,0 0-1,0 0 0,0 0 1,0 0-1,1 0 1,-1 1-1,0-1 1,0 0-1,0 0 0,0 0 1,0 0-1,0 0 1,9 5 31,-6-4-16,0 0 1,0 0-1,0 0 0,0-1 1,0 1-1,0-1 0,0 0 1,0 0-1,6-1 0,7 0-78,257 1 1458,-273 0-1393,0 0-1,1 0 1,-1 0-1,0 0 1,0 0 0,0 0-1,0 0 1,0 0-1,0 0 1,0 0-1,0 0 1,0 0-1,1 0 1,-1 0 0,0 0-1,0 0 1,0 0-1,0 0 1,0 0-1,0 0 1,0 0-1,0 0 1,0 0 0,0 0-1,0 0 1,1 0-1,-1 0 1,0 0-1,0 0 1,0 0-1,0 0 1,0 0 0,0 0-1,0 0 1,0-1-1,0 1 1,0 0-1,0 0 1,0 0-1,0 0 1,0 0 0,0 0-1,0 0 1,0 0-1,0 0 1,0 0-1,0-1 1,0 1-1,0 0 1,0 0 0,0 0-1,0 0 1,0 0-1,0 0 1,0 0-1,0-1 1,0-9 167,0 7-70,0 3-58,-3-3-150,-8-8-480,9 8 161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2400,'0'-12'895,"0"24"205,0-12-615,3 0 43,-2 0-502,0 1 0,-1-1-1,1 0 1,0 0 0,-1 0 0,1 0 0,0 1 0,-1-1-1,1 0 1,0 1 0,-1-1 0,1 0 0,0 1 0,-1-1-1,1 1 1,-1-1 0,1 1 0,-1-1 0,1 1 0,-1-1-1,0 1 1,1-1 0,-1 1 0,0 0 0,1-1-1,-1 1 1,0 0 0,0-1 0,1 1 0,-1 0 0,0 0-1,0-1 1,0 1 0,0 0 0,0-1 0,0 1 0,0 0-1,0 0 1,0-1 0,0 1 0,-1 0 0,0 8 244,-1 0 1,-4 16 0,0-5-131,1 12 74,-9 34 111,-19 46 261,22-64-434,3-14-69,-3-1-3,6-3-43,-6-11-26,10-17-8,1-1-1,-1 1 1,1-1 0,0 0-1,-1 1 1,1-1 0,0 1-1,0-1 1,0 3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214 247 1984,'0'26'917,"0"-21"-872,1 1 0,-2-1 0,1 0-1,-3 10 1,-2 9 342,2-13-205,1 0 0,1 0 0,-2 17 0,3 84 794,0-101-711,-1 0 1,0 0 0,-5 20-1,1-8 91,2-2-1,2-15-258,1-1 0,-1 0 0,0 1 0,-1-1-1,1 0 1,-1 1 0,0-1 0,-4 8 0,-9 9 445,11-14-382,-2 0 1,1 0-1,-1 0 1,-7 6-1,11-12-133,-1 0 0,1-1 0,0 1 0,0-1 0,-1 1 0,1-1 0,-1 0 0,1 0 0,-1 0 0,1 0 0,-1 0 0,0-1 0,1 1 0,-6 0 0,7-1-45,-1 0 1,0 0 0,0-1-1,0 1 1,0 0 0,0-1-1,0 1 1,0-1-1,0 1 1,0-1 0,0 0-1,1 0 1,-1 0 0,0 0-1,1 0 1,-1 0 0,1-1-1,-1 1 1,1 0-1,-1-1 1,1 1 0,-1-3-1,-15-23-1715,1 8 464</inkml:trace>
  <inkml:trace contextRef="#ctx0" brushRef="#br0" timeOffset="1">165 1 2304,'0'0'864,"0"0"-672,0 16-32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 2304,'-6'0'335,"-13"1"2026,19-1-2348,-1 1 0,1-1 0,-1 0-1,1 0 1,0 1 0,-1-1 0,1 0 0,-1 0 0,1 1 0,0-1 0,-1 1 0,1-1-1,0 0 1,-1 1 0,1-1 0,0 1 0,0-1 0,-1 0 0,1 1 0,0-1 0,0 1-1,0-1 1,0 1 0,0-1 0,0 1 0,-1-1 0,1 1 0,0-1 0,1 2 0,-1 0 93,0-2-26,-3 3 5,-8 8-10,8-8 5,-2-1 43,-17 12 261,11 2-43,-4-4 1,8-8-214,1 0 0,0 0 0,-7 8-1,8-6-58,-1-1 0,1 1-1,-1 1 1,2-1 0,-1 1-1,1 0 1,-7 14 0,7-11-21,-4 10 15,-9 33 0,15-46-77,1 0 0,0 0 0,0 0 0,1 1 0,0-1 0,0 0 0,1 0 0,2 15 0,-2-17 21,1 0 0,0 0 1,0 0-1,0 0 0,0 0 0,1 0 1,0 0-1,0-1 0,0 1 0,7 6 1,8-5 100,-9-4-46,7 4 18,-13-5-76,1 1-1,-1-1 1,1 0 0,-1 0-1,1-1 1,0 1-1,-1-1 1,5 1-1,9-1-16,17-1 169,-31 1-138,-1-1-1,1 0 0,-1 1 1,0-1-1,0 0 0,0 0 1,1 0-1,-1-1 0,0 1 0,0 0 1,0-1-1,2-2 0,45-45 282,-47 47-292,-1 0-1,1 0 1,-1 0-1,1 0 1,-1 0-1,0 0 1,0 0-1,0 0 1,0-1-1,0 1 1,-1 0-1,1-1 1,0-2 0,2-8 29,3-4 0,-4 14-24,-1 0-1,0-1 1,0 1-1,0-1 1,0 1-1,-1-1 1,1-5-1,-2 5-51,1-1 0,0 0 1,0 0-1,0 1 0,1-1 0,0 0 0,0 0 1,0 1-1,0-1 0,1 1 0,0-1 1,4-7-1,-6 11 44,1-1 0,-1 1 1,0-1-1,1 1 0,-1-1 0,0 1 1,0-1-1,0 1 0,0-2 0,0 2 0,0 0 0,0 0 0,0 0 0,0 0-1,0 0 1,0 1 0,0-1 0,1 0 0,-1 0-1,0 0 1,0 0 0,1 0 0,0-1 0,0 2 8,1-1 1,-1 1-1,0-1 1,1 1-1,-1 0 0,0-1 1,1 1-1,-1 0 1,1 0-1,-1 0 1,1 0-1,-1 0 0,0 1 1,1-1-1,-1 0 1,0 1-1,3 0 1,-3 0-8,-1 0 0,1-1 0,-1 1 0,0 0 0,1 0 1,-1 0-1,0-1 0,0 1 0,0 0 0,1 0 0,-1 0 1,0 0-1,0 0 0,-1 1 0,4 17 30,37 127 167,-37-131-228,3 15 68,5-5 58,-10-25-92,-1 1-1,1 0 1,0 0-1,-1-1 1,1 1-1,0 0 0,0 0 1,-1-1-1,1 1 1,0-1-1,0 1 1,0-1-1,0 1 0,0-1 1,0 0-1,-1 1 1,1-1-1,0 0 1,0 0-1,2 1 0,-1-2 4,0 1 0,0 0 0,1-1 0,-1 1 0,0-1 0,0 1 0,0-1 0,0 0 0,0 0 0,0 0 0,-1 0 0,1 0 0,0-1 0,0 1 0,-1 0 0,1-1 0,-1 1 0,1-1 0,-1 0 0,0 1 0,2-3 0,1-4 61,1 0-1,-2 0 1,6-13 0,-5 11 13,7-18 72,-1 6-139,-2-1 1,9-35 0,5-43-78,-20 91 70,-1 9-6,0-1 1,-1 0 0,1 0-1,-1 0 1,0 1-1,1-1 1,-1 0 0,0 0-1,0 0 1,0 0-1,0 0 1,-1 0 0,1 1-1,0-1 1,-1 0 0,1 0-1,-1 0 1,0 1-1,-1-4 1,1 3 20,0 1 0,1-1 1,-1 0-1,1 0 0,0 0 0,-1 0 1,1 1-1,0-1 0,0 0 0,0 0 0,1-2 1,-1-7 506,-3-3-496,-8 0-335,9 12 162,4 1 48,31 1-1171,-3 0 534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3328,'0'0'1061,"0"3"-634,0 8-86,0-8 422,0-3-219,3 0-27,286 0 2774,-286 0-3147,-3 0 16,0 0-400,-3 0-1238,-11 0 396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2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1664,'0'0'528,"0"0"-325,0 0-17,0 0 278,0 0-26,0 0 340,0 3-159,0 24 1172,1-13-1406,0 1-1,-2-1 0,-3 27 0,-23 41 624,21-49-822,1-16-67,3-10-83,0 0-1,1 0 0,0 0 0,0 0 1,0 7-1,0-1-68,1-3 38,0 0 0,0 0-1,1 0 1,3 16 0,-3-24 6,-1 0-1,1-1 1,-1 1-1,1 0 1,0 0 0,0-1-1,0 1 1,0 0-1,0-1 1,0 1 0,0-1-1,0 1 1,1-1 0,-1 0-1,0 1 1,1-1-1,-1 0 1,1 0 0,0 0-1,-1 0 1,1 0-1,0-1 1,-1 1 0,1 0-1,0-1 1,0 1 0,0-1-1,0 0 1,0 0-1,3 0 1,60 0 26,-32 0-111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1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1984,'0'12'732,"0"-24"312,0 12-564,0 0 48,0 0-160,0 0 74,-3 0-138,-5 0-23,24 0 361,33 0 201,336 0 837,-381 0-1661,-1 0 1,0 0 0,0 1-1,1-1 1,-1 1 0,0 0-1,0 0 1,0 0 0,0 0-1,0 0 1,4 3 0,-2-1 53,-5-3-35,1 1-1,0-1 1,-1 0-1,1 1 1,0-1 0,-1 1-1,1-1 1,0 0 0,0 0-1,-1 0 1,1 1-1,0-1 1,0 0 0,-1 0-1,1 0 1,0 0-1,0 0 1,-1 0 0,1 0-1,1-1 1,4 0-1308,-6 1 433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99 3232,'14'0'1035,"-14"0"-1028,0 0 0,0 0 1,0 1-1,0-1 0,0 0 1,0 0-1,0 0 1,1 0-1,-1 0 0,0 0 1,0 0-1,0 0 1,0 0-1,0 0 0,0 0 1,0 0-1,0 0 1,0 0-1,0-1 0,1 1 1,-1 0-1,0 0 1,0 0-1,0 0 0,0 0 1,0 0-1,0 0 0,0 0 1,0 0-1,0 0 1,0 0-1,0 0 0,0 0 1,0 0-1,0 0 1,1 0-1,-1-1 0,0 1 1,0 0-1,0 0 1,0 0-1,0 0 0,0 0 1,0 0-1,0 0 1,0 0-1,0 0 0,0-1 1,0 1-1,0 0 0,0 0 1,0 0-1,0 0 1,0 0-1,0 0 0,-1 0 1,1-11 344,0 8 458,0 3-207,0-3 37,0-8-219,0 11-413,0 0-1,0 0 0,0 0 0,0 0 0,0 0 1,0 0-1,0 0 0,0 0 0,0 0 0,0-1 1,0 1-1,0 0 0,0 0 0,0 0 1,0 0-1,0 0 0,0 0 0,0 0 0,0 0 1,0 0-1,0-1 0,0 1 0,1 0 0,-1 0 1,0 0-1,0 0 0,0 0 0,0 0 0,0 0 1,0 0-1,0 0 0,0 0 0,0 0 0,0 0 1,0 0-1,0 0 0,0 0 0,1 0 0,-1-1 1,0 1-1,0 0 0,0 0 0,0 0 0,0 0 1,0 0-1,0 0 0,0 0 0,0 0 0,0 0 1,1 0-1,-1 0 0,0 0 0,0 0 0,0 0 1,0 1-1,0-1 0,1-1 4,0 1 0,0 0-1,-1 0 1,1 0 0,0-1 0,0 1 0,-1-1-1,1 1 1,0 0 0,-1-1 0,1 1-1,-1-1 1,1 1 0,0-1 0,-1 0 0,1 1-1,-1-1 1,1 0 0,-1 1 0,0-1-1,1 0 1,-1 1 0,0-1 0,1 0 0,-1 0-1,0 1 1,0-1 0,0 0 0,0 0-1,1 0 1,-1 1 0,0-1 0,-1 0 0,1 0-1,0 0 1,0 1 0,0-1 0,0 0 0,-1 0-1,1 1 1,0-1 0,0 0 0,-1 0-1,1 1 1,-1-1 0,0 0 0,-6-4 77,2 1-33,3-9 362,2 12-413,0 0 0,0 1-1,0-1 1,0 0 0,-1 1 0,1-1 0,0 0 0,0 1 0,-1-1 0,1 1 0,-1-1 0,1 0 0,-1 1 0,1-1 0,-1 1-1,1-1 1,-1 1 0,1 0 0,-1-1 0,1 1 0,-1-1 0,0 1 0,1 0 0,-1 0 0,0-1 0,1 1 0,-1 0-1,0 0 1,1 0 0,-1 0 0,0 0 0,-1 0 0,-31-1-195,21 2 167,8-1 8,1 0-1,0 0 0,-1 1 1,1-1-1,0 1 0,-1 0 0,1 0 1,0 0-1,-6 3 0,-1 1-34,-8 0-29,15-4 69,1-1-1,-1 1 1,1 0-1,0 0 1,-1 0-1,1 0 1,0 0-1,0 0 1,0 1-1,-1-1 0,2 1 1,-4 2-1,-17 26-73,-5 5 96,13-6 186,1 0 0,-12 41 1,25-70-198,-4 14 107,0-1 0,1 1 0,-3 20 0,6-30-74,0 0 1,-1-1 0,1 1-1,0 0 1,1 0 0,-1 0 0,1-1-1,0 1 1,0 0 0,0-1-1,0 1 1,0 0 0,1-1 0,0 0-1,0 1 1,0-1 0,4 5-1,2-1 31,0-1-1,0 0 0,0-1 1,1 1-1,0-2 0,0 1 1,11 3-1,12-2 98,-15-4-82,9 2 7,-10 0-43,0-2-1,25 2 0,136-4-687,-174 0-464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1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2496,'-28'0'784,"23"0"-464,5 0-123,0 3 150,0-3-326,0 1 0,0 0 1,0-1-1,0 1 0,1 0 0,-1-1 1,0 1-1,1-1 0,-1 1 0,0 0 1,1-1-1,-1 1 0,1-1 1,-1 1-1,0-1 0,1 1 0,-1-1 1,1 1-1,0-1 0,-1 0 0,1 1 1,-1-1-1,1 0 0,0 1 0,-1-1 1,1 0-1,0 0 0,-1 0 0,1 0 1,0 1-1,-1-1 0,1 0 1,0 0-1,33 0 1201,-19-1-1002,33 2 372,-22 0-395,0-1 1,38-5-1,-38 1-51,-9 0-14,33-1 1,-45 5-137,-1-1 0,1 2 1,0-1-1,-1 0 0,1 1 0,-1 0 1,1 0-1,-1 1 0,6 1 0,5 2-12,-13-4 18,0 0 0,0-1 0,0 0 0,0 1 0,1-1 0,-1 0-1,0 0 1,0-1 0,0 1 0,0 0 0,1-1 0,-1 1 0,0-1-1,0 0 1,0 1 0,0-1 0,0 0 0,2-2 0,5-1 48,-7 3-39,-1 1 0,0 0 0,0-1 0,0 1 0,0 0 0,1 0 0,-1 0 0,0 0 0,0 0 0,0 0 0,0 0 0,1 0 0,-1 1 0,0-1 0,0 0 0,0 1 0,0-1 0,0 1 0,0-1 0,0 1 0,0 0 0,0-1 0,0 1 0,0 0 0,0-1 0,0 1 0,1 2 0,-1-2 22,2 2 292,-3-6-90,0-10 21,3 13-427,10 0 49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4064,'0'0'1307,"0"0"-801,0 0-133,0 0 326,3 0-267,-2 0-400,1 0 0,0 1-1,0-1 1,0 0 0,-1 1 0,1-1 0,0 1-1,-1 0 1,1-1 0,2 3 0,1-1-6,-1 1 0,1-1 0,0 0 0,7 1 0,4 1-14,1 0 0,0-2 0,25 2 0,84-4 132,-112 0-117,0 1 1,0 1-1,16 3 1,-17-2 7,-1-1 0,1 0 0,14-1 1,-21-1-7,0 1 0,0 0 0,0 0 0,0 0 0,0 0 0,0 1 0,0 0 0,6 3 0,-11-4 12,1-1-1,0 1 1,0 0 0,-1-1 0,1 1-1,0-1 1,0 0 0,0 1-1,-1-1 1,1 0 0,0 0-1,0 0 1,0-1 0,2 1-1,5-1 283,-9-2-323,0-8-245,0 11 231,0 0 0,0 0 0,0 0 0,0 0-1,0 0 1,0-1 0,0 1 0,0 0 0,0 0 0,0 0 0,0 0 0,0 0-1,0 0 1,0 0 0,0 0 0,0 0 0,0-1 0,0 1 0,0 0-1,0 0 1,0 0 0,0 0 0,0 0 0,0 0 0,0 0 0,0 0 0,0 0-1,0 0 1,0 0 0,0 0 0,-1-1 0,1 1 0,0 0 0,0 0 0,0 0-1,0 0 1,0 0 0,0 0 0,0 0 0,0 0 0,0 0 0,0 0 0,0 0-1,-1 0 1,1 0 0,0 0 0,0 0 0,0 0 0,0 0 0,0 0-1,0 0 1,0 0 0,0 0 0,0 0 0,-1 0 0,1 0 0,-13 0-2951,-4 0 810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3712,'-1'0'77,"0"0"0,-1 0 0,1 0 0,0 0 1,-1 0-1,1 1 0,0-1 0,-1 0 0,1 1 0,0-1 0,0 1 0,0-1 1,-1 1-1,1 0 0,0-1 0,0 1 0,0 0 0,0 0 0,0 0 0,0-1 1,0 1-1,0 0 0,1 1 0,-1-1 0,-1 2 0,2-3-60,0 0 0,-1 1 0,1-1 0,0 1 0,0-1 0,0 0 0,-1 1 0,1-1 0,0 1 0,0-1 0,0 1 1,0-1-1,0 0 0,0 1 0,0-1 0,0 1 0,0-1 0,0 1 0,0-1 0,0 1 0,0-1 0,0 0 0,1 1 0,-1-1 0,0 1 0,0-1 0,0 0 0,1 1 0,-1-1 0,0 1 0,0-1 0,1 0 0,-1 1 0,0-1 0,1 0 0,-1 0 0,0 1 0,1-1 0,-1 0 0,1 0 0,-1 1 0,0-1 0,1 0 0,-1 0 0,1 0 0,-1 0 1,1 0-1,-1 0 0,0 0 0,1 0 0,-1 0 0,1 0 0,-1 0 0,1 0 0,-1 0 0,1 0 0,5 3 377,4 8-170,-9-11-216,-1 0-1,0 0 1,0 1-1,1-1 0,-1 0 1,0 0-1,0 1 1,1-1-1,-1 0 0,0 0 1,1 0-1,-1 0 0,0 0 1,1 0-1,-1 1 1,0-1-1,1 0 0,-1 0 1,0 0-1,1 0 1,-1 0-1,0 0 0,1 0 1,-1 0-1,1-1 0,56 1 201,-50 0-195,0 0-1,0-1 0,0 0 0,0 0 0,10-4 1,-10 3-6,-1 0 0,1 1 1,0 0-1,0 0 0,11 0 1,146 1 93,-157 0-780,-14 0-1495,4 0 558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2560,'-14'-14'832,"12"11"-517,-1 6-59,-8 8 288,11-11-526,0 0 0,-1 1 0,1-1 0,0 0 0,0 0 0,-1 1 0,1-1 0,0 0 0,0 1 0,0-1 0,0 0 0,0 1 0,-1-1 0,1 0 0,0 0 0,0 1 0,0-1 0,0 0 0,0 1 1,0-1-1,0 0 0,0 1 0,0-1 0,0 0 0,0 1 0,0 207 2355,-1-182-2286,-1-1 0,-6 27 1,0-5 45,-19 65 176,21-66-410,-4-10 58,4-6 150,5-28-99,0 0 0,0 0 0,0 0 0,0-1 0,0 1 0,0 0 0,-1-1 0,1 1 0,-3 1 0,4-3-8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3808,'-6'6'355,"1"1"1,0 0 0,1 0-1,-1 0 1,-3 8-1,5-7-120,0-1 0,0 1-1,0 0 1,1 0 0,1 0-1,-2 10 1,2-12-155,-16 104 1018,7-58-836,4 8-145,-5-6-74,6 9 15,-6 3 92,5-1-44,-5-2-42,6-11 0,-6-3 86,6-5-65,-6-20-122,10-19 24,0-1 0,0 1 0,1-1 1,0 8-1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 3392,'-5'0'256,"0"1"0,1 0 0,-1 0 0,0 0 0,1 1 0,-6 2 0,1-1-75,6-2-51,2-1-70,0 0 0,1 1-1,-1-1 1,0 0 0,1 0-1,-1 0 1,0 0 0,1 1-1,-1-1 1,0 0 0,1 1-1,-1-1 1,1 1 0,-1-1-1,0 0 1,1 1 0,-1-1-1,1 1 1,-1-1 0,1 1-1,0 0 1,-1-1 0,0 2-1,-5 9 368,-10 6 124,11-12-367,-1 1 0,1 0-1,-7 9 1,7-8-140,-15 27 2,19-32-52,0 0 1,0 0 0,0 0 0,1 0-1,-1 0 1,1 0 0,-1 0-1,1 1 1,0-1 0,0 0 0,0 0-1,0 0 1,0 0 0,0 0-1,1 3 1,10 17-43,-9-14 50,-1-7 1,-1 1 0,0 0 1,1 0-1,-1-1 1,1 1-1,0 0 0,-1-1 1,1 1-1,0-1 0,0 1 1,0-1-1,0 1 0,0-1 1,0 0-1,1 1 1,-1-1-1,0 0 0,1 0 1,-1 0-1,1 0 0,-1 0 1,1 0-1,-1-1 1,1 1-1,0 0 0,-1-1 1,3 1-1,26 5 120,-5 5-22,-17-10-72,0 0-1,0 0 1,0 0 0,0-1-1,0-1 1,1 1 0,10-3-1,14-8 10,-3 5-12,-24 4-13,0 0 0,-1-1 0,0 0 0,6-3-1,-10 5 9,-1-1 1,1 1-1,-1 0 0,1-1 0,-1 1 0,1 0 0,-1-1 0,0 1 0,0 0 0,0-1 1,0 1-1,0-1 0,0 1 0,0-2 0,-4-19 105,-7 0-30,6 1-71,4 16-35,0 1 1,-1-1-1,1 0 0,-1 0 1,0 1-1,-3-7 0,-28-38-32,32 47 38,0 1 1,-1-1 0,1 0-1,0 0 1,0 0 0,0 0-1,-1-4 1,2 5 0,0 0 0,1 0 0,-1 1 0,0-1 0,0 0 0,0 1 1,1-1-1,-1 0 0,0 1 0,0-1 0,1 0 0,-1 1 0,1-1 0,-1 0 0,1 1 0,-1-1 0,1 1 0,-1-1 0,2 0 0,-2 1 5,0 0 0,0 0-1,0-1 1,1 1 0,-1 0-1,0 0 1,1 0 0,-1-1-1,0 1 1,0 0-1,1 0 1,-1 0 0,0 0-1,1 0 1,-1-1 0,0 1-1,1 0 1,-1 0 0,0 0-1,1 0 1,-1 0-1,0 0 1,1 0 0,-1 0-1,1 1 1,38-2 455,-8 0-118,60 5 1,-64 1-214,-6-2 46,43 3-1,-40-6-51,-9-1-18,1 1 1,24 4-1,-1 7 175,-20-9-361,0-1 0,27-1 0,-21-1-5541,-39 1 3860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50 2976,'-13'-28'971,"7"12"-327,4 11-209,-7 4 208,7 1 141,-1 3 224,0 0-907,1 0-1,0 0 0,-1 0 1,1 0-1,0 0 1,1 0-1,-1 1 0,0-1 1,1 0-1,-1 5 1,-1 4 182,-1 23 1,0-6 7,-11 41 433,0-6-398,-4 96-106,5-34-162,1-57-34,-4 32 69,15-73-133,-8 47 354,8-66-397,0 1 0,-1-1 0,0 1 0,-1-1 0,-8 16 0,-15 10-2728,8-2 737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328 394 3488,'-14'-13'1115,"12"10"-673,2 3-100,0 0 329,-3 0-164,2 0-473,1 0 0,-1 0-1,0 0 1,1 0 0,-1 0-1,1-1 1,-1 1 0,1 0-1,-1 0 1,0 0 0,1-1-1,-1 1 1,1 0 0,-1-1-1,1 1 1,-1 0 0,1-1 0,-1 1-1,1-1 1,0 1 0,-1-1-1,1 1 1,-1-2 0,1 2-7,-1-1 0,1 1 0,-1-1 0,1 0-1,-1 1 1,1-1 0,-1 1 0,0-1 0,1 1 0,-1-1 0,1 1 0,-1 0 0,0-1 0,0 1 0,1 0 0,-1-1 0,0 1 0,0 0 0,1 0 0,-1 0 0,0 0 0,0 0 0,1 0 0,-2 0 0,0 0-3,0-1 1,1 1-1,-1 0 0,0 0 1,1-1-1,-1 1 1,0-1-1,1 1 0,-1-1 1,1 0-1,-1 0 1,-2-1-1,3 1-18,-1 0 0,0 0 0,0 0 0,1 0 0,-1 0 0,0 0 0,0 1 0,0-1 0,0 1 0,0 0 0,0-1-1,-4 1 1,-23-1-1,15 1 43,1-1 1,-1 2-1,-15 2 1,24-2-2,0 0 1,0 0-1,0 1 1,0 0-1,0 0 1,0 0-1,1 1 1,-1 0-1,1-1 1,0 2-1,0-1 1,-5 5-1,-2 2 99,3-3 0,1 1 1,-12 14-1,17-19-122,0 1 0,0-1 0,0 0 0,0 1 0,1-1 0,-1 1 0,1-1 0,0 1 0,0 0-1,0-1 1,1 1 0,-1 5 0,1-6-23,0 0 0,0 0-1,1 0 1,-1 0 0,1 0-1,0 0 1,-1-1 0,1 1-1,0 0 1,1 0 0,-1-1-1,0 1 1,1 0 0,-1-1-1,1 0 1,0 1 0,0-1-1,0 0 1,0 0 0,0 0-1,1 0 1,-1 0 0,5 2-1,0 0-1,1 1-1,0-1 0,0-1 0,0 1 0,0-1 1,1-1-1,-1 0 0,1 0 0,-1 0 1,1-1-1,10 0 0,4-1 82,-11 0-18,1 0 1,21-3-1,1-8 98,-16 7-92,-11 2-41,0 0 0,-1 0-1,1-1 1,8-3 0,19-15 71,-32 19-88,0 0-1,0 0 1,0 0-1,0-1 0,-1 0 1,1 1-1,-1-1 1,0 0-1,2-3 0,12-27 23,-13 19-74,-3 14 38,0 0 0,0 0 0,0 0 1,0 0-1,0 0 0,0 0 0,0 0 1,0-1-1,0 1 0,0 0 0,0 0 1,0 0-1,0 0 0,0 0 1,0 0-1,0 0 0,0 0 0,0 0 1,0 0-1,0-1 0,0 1 0,0 0 1,0 0-1,0 0 0,0 0 0,0 0 1,0 0-1,0 0 0,0 0 0,0 0 1,0 0-1,1 0 0,-1 0 0,0 0 1,0 0-1,0-1 0,0 1 0,0 0 1,0 0-1,0 0 0,0 0 0,0 0 1,0 0-1,1 0 0,-1 0 0,0 0 1,0 0-1,0 0 0,0 0 1,0 0-1,0 0 0,0 0 0,0 0 1,0 0-1,0 0 0,1 1 0,10-1-145,-11-1 148,0 1-1,0 0 1,0 0-1,0 0 1,0 0-1,0 0 1,0 0-1,0 0 1,0 0-1,1 0 1,-1 0-1,0 0 1,0 0-1,0 0 1,0 0-1,0 0 1,0 0-1,0 0 1,0 0-1,0 0 1,0 0-1,1 1 1,-1-1-1,0 0 1,0 0-1,0 0 1,0 0-1,0 0 1,0 0-1,0 0 1,0 0-1,0 0 1,0 0-1,0 0 1,0 0-1,0 0 1,0 0-1,0 1 1,0-1-1,1 0 1,-1 0-1,0 0 1,0 0-1,0 0 1,0 0-1,0 0 1,0 0-1,0 0 1,0 0-1,0 1 1,0-1-1,0 0 1,0 0-1,-1 0 1,1 0-1,0 0 1,3 14-15,2-6 28,-4-6-5,0-1 1,0 1-1,0-1 1,0 1-1,-1-1 1,1 1-1,0-1 1,-1 1-1,1 0 1,-1 0-1,0-1 1,1 1-1,-1 2 1,0 3 30,-1-5-25,1 1-1,0-1 1,0 0 0,0 0 0,0 1-1,1-1 1,-1 0 0,1 0 0,0 3-1,13 12 52,0-4-21,-11-10 10,-1-3-5,1 0-48,-1 1 0,1-1 0,-1 0 0,0-1 0,1 1 0,-1 0 0,1-1 0,-1 1 0,0-1 0,1 0 0,-1 0 0,0 0 0,0 0 0,0 0 0,0-1 0,0 1 0,0 0 0,4-4 0,13-13-181,-13 13 41,1-1-1,-1 0 1,0-1-1,0 1 1,6-12-1,5-14-61,-16 29 207,-1 1 1,1-1 0,-1 1 0,1 0-1,-1-1 1,0 1 0,0-1 0,0-3-1,0 1 8,-1 3 5,-1 4 12,1 0-19,-1-1 1,1 0 0,0 1-1,0-1 1,0 0-1,1 1 1,-1-1 0,0 1-1,0 0 1,0 2 0,-2 27 265,3-25-244,-1 1 0,0-1 0,0 0 0,-3 8-1,-2 12 44,4-11-49,1 0 0,1-1 0,0 1-1,1 0 1,1 0 0,5 19 0,-4-12-18,3 27 2,21 79 37,-25-122-32,-1-1 0,-1 1 0,1 0 0,-1-1 0,0 1 0,0 0 0,-1-1 0,1 1 0,-1-1 0,-1 1 0,-2 8 0,1-7 19,-1 0 0,0-1 1,0 1-1,0-1 0,-1 0 1,0 0-1,-8 7 1,-3 8 42,14-17-72,0-1-1,0 0 0,-1 0 0,1 0 1,-1 0-1,-3 3 0,5-5-2,0-1 1,0 1-1,0-1 0,0 1 1,0-1-1,0 1 1,-1-1-1,1 0 0,0 0 1,0 1-1,0-1 0,0 0 1,0 0-1,-1 0 0,1 0 1,0 0-1,0-1 0,0 1 1,0 0-1,0 0 1,0-1-1,-1 1 0,1-1 1,0 1-1,-1-1 0,1 0-3,0 0 1,-1 0-1,1 0 0,0 0 0,0-1 0,0 1 0,0 0 0,0 0 1,0-1-1,0 1 0,1-1 0,-1 1 0,0-1 0,1 1 0,-1-1 0,1 1 1,0-1-1,-1 1 0,1-1 0,0-2 0,-3-9-24,2 9 9,-1 0-1,1 1 1,0-1-1,0 0 1,1 0 0,-1 0-1,1 0 1,0-1 0,0 1-1,0 0 1,0 0-1,1 0 1,1-5 0,2-15-69,-2 2 14,4-24-185,-1 29 62,-1 1-1,2 0 1,0 0 0,1 0-1,1 0 1,0 1 0,14-18-1,35-32-616,-33 37 644,1 1-1,1 1 1,1 2 0,1 1 0,42-27-1,72-29-51,-124 70 248,1 2 1,23-7-1,-18 6 60,-7 2 87,22-3 1,-34 8-83,0 0 0,0 0 0,1 1 1,-1 0-1,0 0 0,0 1 0,0-1 0,0 1 1,5 1-1,5 5 286,-13-6-311,-1 0 1,0 0 0,1-1-1,-1 1 1,0 0-1,1-1 1,-1 1-1,1-1 1,-1 0-1,3 1 1,2 2 318,5 7-122,-9-7-59,-2-3 149,0 0-117,0 0-128,-2 0-21,-21 0 96,8-1-195,1 0-1,0 1 0,-1 1 1,-14 3-1,7 7-50,0-5-34,15-5 50,-1 2-1,0-1 1,-9 5 0,14-6 23,-2 2-63,-1 0-1,1 0 0,0 0 1,0 0-1,-6 6 1,10-8 60,0 0 0,0 0 1,0 0-1,0 0 1,0 0-1,1 1 0,-1-1 1,0 0-1,1 0 0,-1 1 1,1-1-1,-1 0 0,1 1 1,0-1-1,-1 0 1,1 1-1,0-1 0,0 1 1,0-1-1,0 1 0,0-1 1,0 0-1,1 1 0,-1-1 1,0 0-1,1 1 1,-1-1-1,1 0 0,0 3 1,1-2 30,0 1 0,0 0 0,0 0 1,0-1-1,1 1 0,-1-1 0,1 0 1,-1 1-1,1-1 0,0-1 0,0 1 1,4 2-1,-1-1 4,1 0 1,0-1 0,0 0 0,7 2-1,-9-3-9,0-1-1,0 1 0,0-1 0,0 0 1,0 0-1,8-2 0,73-8-78,63-10-338,12-21-390,-144 35 685,-4 2 44,80-27-482,-83 26 510,-1 0-1,1 0 0,-1-1 1,0 0-1,0 0 0,12-13 1,-12 10 80,-1-1 0,0 0 0,-1-1 0,0 1 0,7-16 0,22-58 298,-24 53-220,-8 20-16,-1 0 1,0 0-1,-1 0 1,0 0-1,0 0 1,-1 0-1,-1-1 1,-1-12-1,1 6 422,0 18-509,0 0 0,0 0 0,0-1 0,0 1 0,0 0 1,0 0-1,0 0 0,0 0 0,1 0 0,-1 0 0,0 0 0,0 0 1,-1 0-1,1 0 0,0-1 0,0 1 0,0 0 0,0 0 0,0 0 0,0 0 1,0 0-1,0 0 0,0 0 0,0 0 0,0 0 0,0 0 0,0 0 1,0-1-1,0 1 0,0 0 0,0 0 0,0 0 0,0 0 0,0 0 1,-1 0-1,1 0 0,0 0 0,0 0 0,0 0 0,0 0 0,0 0 1,0 0-1,0 0 0,0 0 0,0 0 0,0 0 0,-1 0 0,1 0 1,0 0-1,0 0 0,0 0 0,0 0 0,0 0 0,0 0 0,0 0 1,0 0-1,-1 0 3,0 1 0,0-1 0,0 0-1,0 1 1,0-1 0,0 1 0,0-1 0,0 1 0,0 0 0,0-1 0,1 1 0,-1 0 0,0 0 0,0-1 0,1 1 0,-1 0 0,1 0 0,-1 0 0,1 0 0,-1 0 0,1 0 0,-1 0 0,1 1 0,-10 32-8,5 12 232,2-32-185,-1 12 19,-3 46-1,7 40-132,0-102 58,1 1 1,0-1-1,0 0 1,5 15-1,-1-6 28,-4-15-23,0 3 29,0 0-1,1 0 0,4 9 0,-5-14-16,0 0-1,0 0 1,0 0 0,0-1-1,1 1 1,-1 0-1,1-1 1,-1 1-1,1-1 1,0 1 0,-1-1-1,1 0 1,0 0-1,2 2 1,0-2 13,-1 1-3,1 0 0,-1 0 0,1-1 0,0 1 0,0-1 0,6 1 0,20-10 107,4 2-102,-29 5-45,1 0 0,-1 1-1,1-1 1,-1-1-1,0 1 1,1-1-1,-1 0 1,0 0 0,0-1-1,0 0 1,-1 1-1,1-2 1,6-4-1,11-22 52,-12 16-24,-6 10 11,-1 0 0,1 0 0,-1 0 1,0-1-1,0 0 0,-1 0 0,1 1 0,-1-1 1,0-1-1,0 1 0,-1 0 0,0 0 0,0-1 1,0 1-1,0-8 0,0 3 29,-1 8-37,1-1 0,-1 0 1,0 1-1,0-1 0,0 0 0,0 0 0,-1 1 0,1-1 0,-1 0 0,1 1 0,-3-5 0,2 6-23,1 1 1,-1-1-1,0 1 0,0-1 0,0 1 0,0 0 0,0-1 0,0 1 0,0 0 1,0 0-1,0 0 0,0-1 0,-1 1 0,1 0 0,0 1 0,0-1 1,0 0-1,0 0 0,0 0 0,0 0 0,-2 2 0,2-2-5,-1 1 0,0 0 0,0-1 0,1 1 0,-1 0 0,1 0 1,-1 1-1,1-1 0,-1 0 0,1 0 0,0 1 0,-1-1 0,1 1 0,0-1 0,0 1 0,-1 1 0,0 3-17,0 0 1,0 0-1,0 0 1,1 1-1,0-1 0,-1 9 1,0 47 79,3-50-22,-1-6-10,1 0 0,0 0 1,1 0-1,0 0 0,0 0 1,0 0-1,0-1 1,1 1-1,0-1 0,0 0 1,7 9-1,-9-12-5,1 1 2,0-1 0,0 1 0,0 0 0,1-1 0,-1 0 0,0 0 0,1 1 0,0-1 1,-1-1-1,1 1 0,0 0 0,0-1 0,0 1 0,0-1 0,0 0 0,4 1 0,2-1 0,-1 0 0,1 0 0,0-1 1,13-1-1,4 0-20,-19 2 7,-1-1 1,0-1 0,0 1-1,1-1 1,-1 0 0,0 0-1,0-1 1,0 0 0,0 0-1,0-1 1,0 1 0,-1-1-1,1 0 1,-1-1 0,6-4-1,3-1 27,-1-1 0,0 0 0,0 0 0,-2-2 0,18-19 0,-20 19-83,5-6-124,0 0 1,18-16-1,-31 32 208,0 1 0,0-1 0,1 1 0,-1 0 1,1 0-1,-1 0 0,1 0 0,-1 0 0,1 0 0,0 0 0,0 0 0,-1 0 0,1 1 1,0-1-1,0 1 0,0-1 0,0 1 0,0 0 0,0 0 0,-1 0 0,1 0 1,0 0-1,0 0 0,0 0 0,0 1 0,0-1 0,0 1 0,1 0 0,5 3 65,0 0 0,-1 1-1,1 0 1,-1 0 0,0 0-1,-1 1 1,1 0 0,-1 1-1,7 9 1,9 14 122,6-7 146,-24-20-305,0 0 0,1 0 0,-1 1 0,0 0 0,4 5 0,-5-5 56,-1 0 1,0-1-1,0 1 1,0 0-1,0 1 1,2 7-1,-5-9 29,0-1 0,0 1-1,0 0 1,0-1 0,-1 1-1,1 0 1,-1-1 0,0 0-1,-3 5 1,-19-2 245,8 1-243,12-5-130,1 1-1,0-1 0,-1 0 1,0 0-1,1 0 0,-1-1 1,0 1-1,-3-1 0,2 0-78,0-1-1,1 1 1,-1-1-1,0 0 1,1 0-1,-1-1 0,1 1 1,-1-1-1,1 0 1,-7-4-1,9 5-71,0 0 0,1 0 0,-1-1 0,1 1-1,-1 0 1,1 0 0,0-1 0,-1 1 0,1-1 0,0 1 0,0-1 0,0 0 0,0 1 0,0-1 0,1 0-1,-1 0 1,0 1 0,1-1 0,-1 0 0,1 0 0,0 0 0,0 0 0,-1 0 0,1 0 0,1 0 0,-1 0-1,0-3 1,14-27-1838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6560,'0'-17'2432,"0"17"-1888,0 0-160,0 0 1568,0 0-1152,-16 0 384,16 0-704,0 0-736,0 0 128,0 0-32,16 17 64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4896,'-16'65'1824,"16"-65"-1440,0 49-96,0-32 768,0-1-640,0 1 256,0-1-384,0 0 160,0 1-224,-16-17 64,16 0-160,-17 0-1056,17 0 512,0-17-3040,-16 1 1952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4064,'0'0'1307,"0"0"-801,0 0-191,0 0 122,0 2-128,0 39 518,1-6-483,-5 48 0,-1-51-240,2-10 79,-2 38-1,5 39 245,-1-90-341,0 0 1,0-1-1,0 1 0,-4 11 1,3-13-3,0 0 0,0 0 1,1 0-1,0 8 0,1-13-68,0 0 0,0-1 0,0 1 0,1 0 0,-1 0 0,0-1 0,1 1 0,-1 0 0,1-1 0,0 1 0,-1-1 0,1 1 0,0 0 0,2 1 0,2 6 70,-5-8-51,1 0 0,-1 0 0,1 0 0,0 1 0,-1-1 0,1 0 0,0 0 0,0 0 0,0 0 0,0 0 0,1 1 0,0-1-14,0-1-1,0 1 1,-1-1-1,1 0 1,0 0-1,0 0 1,0 0-1,2 0 1,5 0-24,302 0 1187,-281 0-954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4224,'-13'13'1365,"13"-13"-1355,0 0-1,-1 0 1,1 0-1,0 0 0,0 1 1,0-1-1,0 0 1,0 0-1,0 0 1,0 0-1,0 0 1,-1 0-1,1 0 0,0 0 1,0 0-1,0 0 1,0 1-1,0-1 1,0 0-1,0 0 1,0 0-1,0 0 1,0 0-1,0 0 0,0 1 1,0-1-1,0 0 1,0 0-1,0 0 1,0 0-1,0 0 1,0 0-1,0 0 0,0 1 1,0-1-1,0 0 1,0 0-1,0 0 1,0 0-1,0 0 1,0 0-1,0 1 1,0-1-1,0 0 0,0 0 1,1 0-1,-1 0 1,0 0-1,0 0 1,0 0-1,0 0 1,0 0-1,0 0 0,0 0 1,0 1-1,1-1 1,1 2 148,-1 0-1,1 1 1,-1-1 0,0 1 0,1 0-1,-1-1 1,0 1 0,-1 0 0,1 0-1,0 0 1,-1-1 0,1 7 0,-1 41 1662,-1-31-1889,1 30 155,0-47-89,0 0 0,0-1 1,0 1-1,1 0 0,-1 0 1,0-1-1,1 1 0,-1 0 1,1 1-1,10 11 40,-11-14-27,1 0-1,-1 1 0,0-1 0,1 0 1,-1 0-1,0 1 0,0-1 0,1 0 1,-1 1-1,0-1 0,0 0 1,0 1-1,1-1 0,-1 0 0,0 1 1,0-1-1,0 1 0,0-1 0,0 0 1,0 1-1,0-1 0,0 1 0,0-1 1,0 0-1,0 1 0,0-1 1,0 0-1,0 1 0,0-1 0,0 1 1,-1-1-1,1 0-8,0 0-1,0 1 1,0-1 0,0 0-1,0 0 1,0 0 0,0 0 0,0 0-1,0 0 1,0 0 0,0 0-1,0 0 1,0 0 0,0 0 0,0 0-1,0 0 1,0 0 0,0 1-1,0-1 1,0 0 0,0 0 0,0 0-1,0 0 1,0 0 0,0 0-1,0 0 1,0 0 0,0 0 0,0 0-1,0 0 1,0 0 0,0 0-1,0 0 1,0 0 0,0 1 0,1-1-1,-1 0 1,0 0 0,0 0 0,0 0-1,0 0 1,0 0 0,0 0-1,0 0 1,0 0 0,0 0 0,0 0-1,0 0 1,0 0 0,0 0-1,0 0 1,0 0 0,1 0 0,-1 0-1,0 0 1,0 0 0,0 0-1,0 0 1,0 0 0,0 0 0,0 0-1,0 0 1,0 0 0,0 0-1,0 0 1,0 0 0,0 0 0,0 0-1,1 0 1,26-14 244,-22 3-69,6 5-74,-5-7-92,13-23-218,-18 34 225,0 1 0,0-1-1,1 0 1,-1 0 0,0 0 0,1 1-1,-1-1 1,1 1 0,-1-1-1,1 1 1,0-1 0,-1 1 0,1 0-1,2-1 1,-3 3 105,0 0 0,-1 0 1,0 1-1,1-1 0,-1 0 0,0 1 1,1-1-1,-1 0 0,0 1 0,0-1 1,-1 3-1,1 28 816,0-22-964,0-3 68,0-5 2,0 1 1,-1-1-1,2 0 0,-1 0 0,0 1 1,0-1-1,1 0 0,-1 0 1,2 4-1,9 10-199,-6-2-1407,-4-14 1477,0 0 0,0 1 1,0-1-1,-1 1 1,1-1-1,0 0 1,0 0-1,0 0 1,0 0-1,0 1 0,-1-1 1,1 0-1,2-1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3328,'0'0'1061,"0"3"-634,0 112 4348,0 59-2686,0-171-1791,0-3 209,0-3-171,0 3-328,0-1 0,0 1 0,0 0 0,0-1 0,0 1 0,0-1 0,0 1 0,0-1-1,0 1 1,0 0 0,0-1 0,0 1 0,0-1 0,0 1 0,1 0 0,-1-1 0,0 1 0,0 0 0,1-1 0,-1 1 0,0 0 0,0-1 0,1 1 0,-1 0 0,0-1 0,1 1-1,-1 0 1,0 0 0,1 0 0,0-1 0,9-7 61,-8 6-67,0 0 1,0-1 0,-1 1 0,1-1-1,-1 1 1,0-1 0,0 1 0,0-1 0,0 0-1,0 0 1,0 1 0,0-6 0,1-3 14,6-14-24,0 1 1,2 0-1,14-26 0,3 12-110,-13 12-32,-11 20 116,0 0-1,0 0 1,1 0 0,-1 0-1,2 0 1,-1 1-1,0 0 1,1 0 0,0 0-1,1 1 1,6-6 0,-10 9 24,3-3-15,0 0 0,0 1 1,0 0-1,1 0 0,-1 0 0,1 1 1,0 0-1,0 0 0,0 0 1,0 1-1,10-2 0,-12 3-54,0 1 0,0-1 0,0 1 0,0-1 0,0 1 0,0 0 0,0 1 0,0-1 0,-1 1 0,7 3 0,-7-4-21,0 0 0,0 0 0,0-1 0,0 1 0,0-1 1,0 0-1,1 1 0,-1-2 0,0 1 0,4-1 0,2 1-77,22-1-590,-17 0 607,25 3 1,-39-5 297,0 2-132,0 1 0,0-1-1,1 1 1,-1-1 0,0 0 0,0 1 0,0-1 0,0 1 0,0-1 0,1 1 0,-1-1 0,0 0 0,1 1 0,-1-1 0,0 1-1,1-1 1,-1 1 0,0 0 0,1-1 0,-1 1 0,1-1 0,-1 1 0,2-1 0,-1 1-1,-1-1-1,1 1 1,-1-1 0,1 1-1,0-1 1,-1 1 0,1-1 0,-1 1-1,1-1 1,-1 0 0,0 1 0,1-1-1,-1 0 1,0 1 0,1-1-1,-1 0 1,0 0 0,0 1 0,1-1-1,-1 0 1,0 0 0,0 1 0,0-1-1,0-1 1,0-28 319,0 27-133,-3 6 230,-8 15 135,8-14-416,1 1 0,0-1 0,-1 0 0,0 0-1,-6 6 1,8-9-126,-4 3 34,1 1 0,-1 0 0,1-1 1,0 2-1,1-1 0,-1 0 0,1 1 0,0-1 1,-4 12-1,1 16-28,5-28-22,-3 8-33,1 0-1,1 0 1,0 0-1,1 0 1,0 18-1,1-25 57,0-3-1,0 0-1,0 0 1,0 1-1,0-1 0,0 0 1,1 0-1,-1 0 1,1 0-1,0 0 0,0 0 1,0-1-1,0 1 1,0 0-1,1 0 0,-1-1 1,1 1-1,3 4 1,-4-6-29,0 0 1,0 1 0,1-1 0,-1 0 0,0 0 0,1 0-1,-1 1 1,1-2 0,-1 1 0,1 0 0,0 0 0,-1 0-1,1-1 1,0 1 0,0-1 0,-1 1 0,1-1 0,0 0-1,0 0 1,0 0 0,-1 0 0,1 0 0,0 0-1,0 0 1,0-1 0,-1 1 0,1 0 0,2-2 0,15-9-367,6 6 102,-19-2 123,-4 3 74,2 2 20,3-4-2,-2-19 20,-2 16 31,-2 8 12,-1 0 1,1 1-1,-1-1 0,0 0 1,1 0-1,-1 0 1,0 0-1,0 0 1,0 0-1,0 0 0,0 0 1,0 0-1,0 0 1,0 0-1,0 0 1,0 0-1,-1 0 0,1 0 1,0 0-1,-1 0 1,1 0-1,0 0 1,-1 1-1,1-1 0,-1 0 1,0-1-1,0 2-2,-15-33 102,13 19-186,3 11-186,0 6 47,0 0 193,0 0 0,0 0 0,0 0 0,1 0 0,-1-1 0,1 1 0,0 0 0,0 0 0,0 0 0,0-1 0,0 1 0,0-1 0,1 1 0,-1-1 0,1 1 0,0-1 0,0 0 0,0 0 0,0 0-1,0 0 1,0 0 0,0 0 0,1-1 0,3 3 0,21 12 197,-24-13-156,0-1 0,1 0-1,-1-1 1,1 1 0,-1-1 0,1 1 0,0-1 0,0 0-1,-1 0 1,1-1 0,7 1 0,7 2 15,7 1-4,-9-1 19,0 0-1,28 0 1,-17-2-8,-8-1 6,1 0-1,26-4 1,39-12 171,-80 15-204,-1 0 1,1 0 0,-1-1-1,0 1 1,1-1 0,-1 0-1,6-4 1,6-11 41,-7 6-19,6-2 10,-13 11-32,0 1 1,1-1-1,-1 0 0,0-1 1,0 1-1,0 0 1,0 0-1,0-1 0,0 1 1,-1-1-1,1 0 0,-1 0 1,0 1-1,1-5 1,0-2 8,0-1 1,-1 0 0,-1 0 0,0 0 0,0 0-1,0 0 1,-2 0 0,1 0 0,-4-10 0,-7 5-63,3 6-2,-2-19-36,10 27 74,0 0 0,0-1 0,0 1-1,-1 0 1,1 0 0,0 0 0,0 0 0,-1 0-1,1 0 1,-1 0 0,1 0 0,-1 1 0,1-1-1,-1 1 1,1-1 0,-1 1 0,0-1 0,1 1-1,-1 0 1,-2 0 0,0 0-15,-1 0-1,1 0 1,0 1 0,0 0 0,0 0-1,0 0 1,0 1 0,-5 2 0,4-2-5,-1 1 1,1-1 0,1 1-1,-1 1 1,0-1 0,1 1 0,0 0-1,-1 0 1,2 0 0,-1 0-1,0 1 1,-5 9 0,-2 32-87,-11 3 21,20-41 94,1 0 0,0 0 1,0 0-1,0 0 0,1 0 0,0 0 0,1 0 1,0 0-1,0 0 0,1 0 0,-1 0 0,2 0 1,-1-1-1,7 13 0,-7-17 15,1 0-1,-1-1 1,1 1-1,-1-1 1,1 1-1,0-1 1,0 0-1,0 0 1,0-1-1,0 1 1,0 0-1,1-1 1,3 1-1,-5-1-28,0-1 0,0 1 0,0-1 1,0 0-1,0 0 0,0 0 0,0 0 0,0 0 0,0 0 0,0-1 0,0 1 0,0 0 0,0-1 0,-1 0 0,1 1 0,0-1 0,0 0 0,2-1 0,9-4-165,-3 4 62,-8 2 72,0 0 1,0-1-1,0 1 0,1-1 0,-1 0 1,0 1-1,3-3 0,17-21-848,-12 15 614,7-7-78,-7-3 82,-1 1 0,0-2 0,11-38 0,-16 47 256,5-17-8,12-56 0,-16 32 131,0 27 63,-2 8 17,0 1 0,0-21 0,-3-29 2101,0 66-2280,0 0 0,0 0 0,0 0 0,0 0 0,0 0 0,0 0 0,0 0 0,0 0 0,0-1 0,0 1 0,0 0 0,0 0 0,0 0 0,0 0 0,0 0 0,0 0 0,0 0 1,0 0-1,0 0 0,0 0 0,0-1 0,0 1 0,0 0 0,0 0 0,0 0 0,0 0 0,0 0 0,0 0 0,-1 0 0,1 0 0,0 0 0,0 0 0,0 0 0,0 0 0,0 0 0,0 0 0,0 0 0,0-1 0,0 1 1,0 0-1,0 0 0,-1 0 0,1 0 0,0 0 0,0 0 0,0 0 0,0 0 0,0 0 0,0 0 0,0 0 0,0 0 0,0 0 0,0 0 0,-1 0 0,1 0 0,0 1 0,0-1 9,-1 0 0,1 0 0,-1 0 0,1 0 0,-1 0 0,1 0 0,-1 0 0,1 0 0,-1 0 0,1 0 0,0 1 0,-1-1 0,1 0 0,-1 0 0,1 0 0,0 1 0,-1-1 0,1 0 0,-1 1 0,1-1 0,0 0-1,-1 1 1,1-1 0,0 1 0,-1 0 0,-2 13 167,1-2-78,-9 24 193,3 11-90,-3 18 35,6-43-141,0 1-1,2-1 1,-1 42 0,3-39-41,-1 0 0,-8 37 0,8-52-91,1 0 0,0 0 0,2 13 0,-1-11-79,0 8-46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5632,'-32'-16'2112,"32"16"-1664,0 0-96,-17 16 1472,1-16-1056,0 0 192,-1 17-576,1-17-608,-1 16 128,1 1 64,16-1 32,0 0-3168,0 1 1760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2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3968,'-6'10'485,"4"-6"-265,0 0-1,0 0 1,0 0-1,0 0 1,-1 7-1,-24 60 1733,11-33 214,10-8-1521,1-13-427,-3 14 90,8-29-292,-1 0-1,1 0 0,0 1 0,0-1 1,0 0-1,0 0 0,0 0 0,0 0 1,1 0-1,-1 0 0,2 3 0,12 6 76,-8-2-56,-5-8-30,-1 0 0,1 0 0,-1 1 0,1-1 0,0 0 0,0 0 0,0 0 0,-1 0 0,1 0 0,0-1 0,0 1 0,0 0 0,0 0 0,0-1 0,1 1 0,-1 0 0,0-1 0,0 1 0,0-1 0,1 0 0,-1 1 0,0-1 0,0 0 0,3 1 0,-1-1 9,0 0 0,0 0 0,0 1 0,1 0 0,-1-1 0,6 4 0,-7-4-16,0 1 0,1 0 1,-1 0-1,1-1 0,-1 1 0,5-1 0,56-10-382,-59 9 288,0 1 0,0-1-1,0 0 1,0 0 0,0 0-1,0 0 1,0-1-1,0 1 1,0-1 0,0 0-1,-1-1 1,1 1 0,-1 0-1,1-1 1,-1 0 0,4-4-1,9-7-345,3 1 112,-6 3 140,21-19 1,-20 15 152,-4 5 38,-1 0 1,1-1-1,-2-1 1,1 1-1,-2-2 1,8-11-1,-5 4 210,-7 14-89,0 1-1,0-1 1,-1 0-1,0 0 1,0 0-1,0 0 1,-1 0-1,1 0 1,-1 0 0,0-1-1,-1-5 1,1 11-103,-1-1 1,0 1-1,0-1 1,0 1-1,0 0 1,0-1-1,0 1 1,0-1-1,-1 1 1,1-1-1,0 1 1,0 0-1,0-1 1,0 1-1,0-1 1,-1 1-1,1 0 1,0-1-1,0 1 1,-1 0-1,1-1 1,0 1-1,-1 0 1,1-1-1,0 1 1,-1 0-1,1 0 1,0-1-1,-1 1 1,1 0-1,0 0 1,-1 0-1,1 0 1,-1-1-1,1 1 1,-1 0-1,1 0 1,0 0-1,-1 0 1,1 0-1,-1 0 1,1 0-1,-1 0 0,0 0 1,0 1-3,0-1-1,0 0 1,0 1 0,0-1-1,0 1 1,0-1 0,0 1 0,0 0-1,0-1 1,0 1 0,0 0-1,0 0 1,1 0 0,-1 0 0,0 0-1,0 0 1,1 0 0,-2 1-1,-1 5 40,1-3-66,1-1 1,-1 0-1,0 1 0,0-1 1,0 0-1,0 0 1,0 0-1,-1-1 0,1 1 1,-1-1-1,0 1 1,-6 3-1,4-2 0,2-3 8,1 0-1,0 1 0,0-1 0,0 1 0,0 0 1,0 0-1,-2 2 0,-4 15-9,8-17 6,-1 1-1,0-1 1,0 0-1,0 1 0,0-1 1,0 0-1,0 0 1,0 0-1,0 0 1,-1 0-1,-1 2 0,1-3 3,1 1-1,-1-1 0,1 1 1,0-1-1,-1 1 1,1 0-1,0 0 0,0 0 1,0-1-1,-1 5 0,0 24-104,2-30 110,0 1 0,0 0-1,0-1 1,0 1 0,1 0 0,-1 0-1,0-1 1,0 1 0,0 0-1,0-1 1,1 1 0,-1 0 0,0-1-1,1 1 1,2 0 13,0 0 1,0 0-1,-1 0 1,1-1-1,0 0 1,0 1-1,0-1 0,0 0 1,0 0-1,4-1 1,4 0-35,-9 1 17,0 0 1,0-1-1,0 1 1,0-1-1,1 1 1,-1-1-1,0 0 1,0 0-1,0 0 1,0 0-1,-1 0 1,1-1-1,2-1 1,20-21 24,-16 15 17,-3 3 36,0 1-1,0-1 0,-1 0 0,6-8 1,-7 8-106,0 1 1,1 0-1,0 0 1,5-6-1,21-19-609,-29 31 618,-1 0 1,1 0-1,-1 0 0,0-1 0,0 1 1,1 0-1,-1 0 0,0 0 1,0 0-1,0 0 0,0 0 0,0-1 1,0 3-1,0-1 32,0 0 1,0-1-1,1 1 0,-1 0 0,0-1 1,1 1-1,0 0 0,-1-1 1,1 1-1,0-1 0,0 1 0,-1-1 1,3 2-1,2 6 102,27 70 43,-29-63-123,0-10 112,-1-4-117,0-1 1,0 1 0,1-1 0,-1 1 0,0-1 0,1 0-1,-1 0 1,1 0 0,0 0 0,-1-1 0,1 1 0,-1-1-1,1 1 1,0-1 0,0 0 0,-1 0 0,1 0 0,0 0-1,-1-1 1,1 1 0,0-1 0,4-1 0,9-9-44,-2 5 10,-9-4 97,6 4-54,-7-1-107,0 2 10,10 3-466,-14 2 517,1 0 0,-1 0-1,1 0 1,-1 0 0,1 0 0,-1 0-1,1 0 1,-1 0 0,0 1-1,1-1 1,-1 0 0,1 0-1,-1 0 1,0 0 0,1 1 0,-1-1-1,1 0 1,-1 0 0,0 1-1,1-1 1,-1 0 0,0 0-1,1 1 1,-1-1 0,0 0 0,0 1-1,1-1 1,-1 1 0,0-1-1,0 1 1,5 6-55,6-1 86,-4 5 214,-7-10-222,1 0 0,-1 0 0,1 0 0,-1 1 0,1-1 0,0 0 0,-1-1-1,1 1 1,0 0 0,0 0 0,-1 0 0,1 0 0,0 0 0,0-1-1,1 2 1,4 0 43,-6-1-46,1-1 0,0 0-1,-1 0 1,1 1 0,0-1 0,-1 0-1,1 1 1,-1-1 0,1 1-1,-1-1 1,1 1 0,-1-1 0,1 1-1,-1-1 1,1 1 0,-1 0 0,1-1-1,-1 1 1,0-1 0,0 1 0,1 1-1,2 3 23,-3-4-22,1 0 0,-1 0 1,1 0-1,0 0 0,0 0 1,0 0-1,0 0 0,0 0 1,0 0-1,0 0 0,0-1 1,0 1-1,0 0 0,0-1 1,0 1-1,0-1 0,0 1 1,1-1-1,-1 0 0,0 1 1,0-1-1,1 0 0,-1 0 0,0 0 1,0 0-1,1 0 0,1 0 1,2-1 80,1 0 1,0-1 0,0 1-1,7-4 1,-4 2-25,3-1-56,0 0 0,-1-1 0,0 0 1,0-1-1,0 0 0,0-1 0,-1 0 1,0-1-1,8-9 0,-15 15-37,-2 1 7,0 0 0,0 0 0,0 0 1,0 0-1,0-1 0,1 2 0,-1-1 1,0 0-1,1 0 0,-1 0 0,1 1 1,-1-1-1,1 1 0,-1-1 1,1 1-1,0-1 0,-1 1 0,1 0 1,0 0-1,-1 0 0,3 0 0,7 0-72,-8 0 266,-6-3-1067,-8-8-3717,8 9 1195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82 3488,'0'-63'4192,"0"60"-3824,0 3 80,0 0-123,-3 0 0,1 1-310,1-1 0,0 0 0,-1 0 0,1 0 0,0 1-1,-1-1 1,1 1 0,0-1 0,0 1 0,-1-1 0,1 1-1,0 0 1,0-1 0,0 1 0,0 0 0,0 0 0,0 0 0,0 0-1,0 0 1,0 0 0,0 0 0,0 2 0,-2 1 61,1 0-1,-1 0 1,0 0 0,0 0 0,0 0 0,-6 4 0,6-5-1,-1 1 1,0-1 0,1 1 0,0 0-1,0 1 1,-3 5 0,-2 7 175,3-7-54,0 1 1,-13 17-1,16-25-159,-6 7 113,2-1-1,-12 21 0,15-24-117,1 0-1,0 0 1,1 0 0,-1 0 0,1 1-1,0-1 1,1 0 0,0 8 0,0 0 10,-1-3-47,1-1 1,2 13-1,-1-20 3,-1 0-1,1-1 0,0 1 0,0 0 1,0 0-1,0-1 0,0 1 1,0-1-1,1 1 0,-1-1 1,1 1-1,3 2 0,3 2 28,1-1-1,-1-1 1,2 0 0,-1 0-1,0-1 1,1 0-1,0 0 1,0-1 0,19 3-1,-19-5-7,0 0-1,0-1 0,0 0 0,1-1 1,-1-1-1,14-3 0,3 1 17,-17 2 23,-1 1-171,0 1 0,-1-2 0,1 0 0,-1 0 0,1 0 0,-1-1-1,0 0 1,0-1 0,0 0 0,0 0 0,7-6 0,1-3-278,19-21-1,-23 21 266,-7 8 52,0 0-1,0 0 1,7-12-1,-11 14 87,0 1-1,1-1 1,-1 1-1,0-1 1,-1 1-1,1-1 1,0 0-1,-1 0 0,0 1 1,1-5-1,-1 4 38,0 3-54,1 0 0,0 0 0,0 0 0,-1 0 0,1 0 0,0 0 0,0 0 0,0 0 0,-1 0 0,1 0 0,0 1 0,0-1 0,-1 0 0,1 1 0,0-1 0,0 1 1,0 0 27,-1 0 1,0 0 0,1 0 0,-1 0 0,0 0 0,1 0 0,-1 0 0,0 0 0,0 0-1,0 0 1,0 0 0,0 1 0,0 0 0,0 0-2,0 0-9,0 1 1,0-1 0,0 0-1,0 1 1,0-1 0,1 1 0,-1-1-1,1 0 1,0 0 0,-1 1 0,1-1-1,0 0 1,1 0 0,-1 0 0,0 0-1,0 0 1,1 0 0,-1 0 0,1-1-1,2 3 1,2 2-4,0 0-1,0-1 1,0 0 0,1 0-1,-1 0 1,1-1 0,15 7-1,-4-4 24,0-1-1,1-1 0,0 0 0,0-2 1,0 0-1,27 0 0,-15-2 121,-9-1 39,37-3-1,-18-8 173,-21 8-243,-17 3-112,1 0 0,0 0-1,0-1 1,0 1-1,-1-1 1,1 0 0,-1 0-1,1-1 1,0 1 0,-1-1-1,0 1 1,1-1-1,-1 0 1,3-3 0,-2 0 11,0 0 0,0 0 0,-1 0 0,0-1 0,3-6 0,6-10 187,-10 19-183,0 0 1,0 0 0,0-1 0,-1 1-1,1 0 1,-1-1 0,0 1-1,0-1 1,0 1 0,0-1 0,-1 0-1,1 1 1,-1-1 0,0 0 0,-1-4-1,1-2 7,0 0 0,3-17 0,13-82-755,-14 103 387,-1 1 1,0-1-1,1 0 1,0 1-1,0-1 1,5-6-1,-3 5-87,1 0-1,1 1 1,9-10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6656,'-33'44'3498,"17"-33"-2687,11-5-696,1 1-1,0-1 1,1 1-1,0 0 1,0 0-1,0 0 1,-1 9-1,0-3 42,-111 312 937,57-190-961,1-2-56,20-34 80,-21 59 67,36-93-159,-3-16-48,14-13-69,-10-3-273,19-31 303,1 1-1,0 0 1,1 0-1,-1 0 1,1 0-1,-1 0 1,1 0 0,0 0-1,0 3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5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3808,'0'-13'1227,"0"10"-742,0 3-85,0 0 506,0 0-180,0 0 276,0-3-303,0 3-673,0-1 0,0 1 0,0-1 0,0 1 0,0-1-1,0 1 1,0-1 0,0 1 0,0-1 0,1 1 0,-1-1 0,0 1 0,0-1 0,0 1 0,1-1 0,-1 1-1,0-1 1,0 1 0,1 0 0,-1-1 0,0 1 0,1 0 0,-1-1 0,1 1 0,-1 0 0,1-1-1,-1 1 1,0 0 0,1 0 0,-1-1 0,1 1 0,-1 0 0,1 0 0,-1 0 0,1 0 0,-1 0-1,1 0 1,-1-1 0,1 1 0,-1 0 0,2 1 0,1-1 433,-3 0-155,0 0-75,0 0-69,2 2 91,2 1-156,0 0 0,1 0 0,-1-1 0,1 0 0,8 3 0,12 7 119,-10-1-140,-12-9-67,0 1 1,0-1-1,1 0 1,-1 0-1,1 0 1,-1-1-1,1 1 1,0-1-1,5 1 1,37 4 45,83 21 230,-94-18-133,-24-6-140,0-1 1,-1 0-1,1 0 1,12-1 0,127-1 858,-149 0-904,-1 0 1,1 0-1,0 0 1,-1 0-1,1 0 1,0 0-1,-1-1 1,1 1-1,0 0 1,-1-1-1,1 1 1,-1 0-1,1-1 1,0 1-1,-1 0 1,1-1-1,-1 1 0,1-1 1,-1 1-1,0-1 1,1 1-1,0-2 1,-1 2-69,0-1 0,1 0 0,-1 1 0,1-1 0,-1 1 0,1-1 0,-1 1 0,1-1 0,-1 1 0,1 0 0,-1-1 0,1 1 0,0 0 0,-1-1 0,1 1 0,-1 0 0,1 0 0,0-1 0,-1 1 0,1 0 0,0 0 0,0 0 0,-1 0 48,1 0 0,-1 0 0,0 0 0,0 0-1,0 0 1,0 0 0,0 0 0,0 0 0,0 0-1,0 0 1,0 0 0,0 0 0,1 0-1,-1 0 1,0 0 0,0 0 0,0 0 0,0 0-1,0 0 1,0 0 0,0 0 0,0 0 0,0 0-1,0 0 1,1 0 0,-1 0 0,0 0 0,0 0-1,0 0 1,0 0 0,0-1 0,0 1 0,0 0-1,0 0 1,0 0 0,0 0 0,0 0 0,0 0-1,0 0 1,0 0 0,0 0 0,0 0 0,0 0-1,0-1 1,0 1 0,0 0 0,0 0 0,0 0-1,0 0 1,0 0 0,0 0 0,0 0 0,0 0-1,0 0 1,0-1 0,0 1 0,0-13-2089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3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2656,'0'0'837,"-3"3"-501,-8 8-96,11-11-215,0 0-1,-1 0 1,1 1-1,-1-1 1,1 0-1,0 1 1,0-1 0,-1 0-1,1 1 1,0-1-1,0 1 1,-1-1-1,1 0 1,0 1-1,0-1 1,0 1-1,0-1 1,0 1 0,0-1-1,0 1 1,0-1-1,0 0 1,0 1-1,0-1 1,0 1-1,0 0 1,-1 4 86,-4-4 36,4-1-128,1 0 0,-1 0 0,1 0 0,-1 0 0,1 0 0,0 0 1,-1 0-1,1 0 0,-1 0 0,1 0 0,-1 0 0,1 0 0,-1 0 0,1 1 0,0-1 0,-1 0 0,1 0 0,-1 0 0,1 1 0,0-1 0,-1 0 0,1 1 0,0-1 0,-1 0 0,1 1 0,-1-1 0,-10 14 183,6 0-26,-2-10 55,2 0-39,3 10 548,2-14-721,0 1-1,1-1 1,-1 0 0,0 1-1,0-1 1,-1 1-1,1-1 1,0 1 0,0-1-1,0 0 1,0 1-1,0-1 1,0 1 0,-1-1-1,1 0 1,0 1-1,0-1 1,0 1 0,-1-1-1,1 0 1,0 1 0,-1-1-1,1 0 1,0 0-1,-1 1 1,1-1 0,0 0-1,-1 0 1,1 1-1,-1-1 1,-6 5 412,1 9 49,-3-4 14,7-8-340,0 0-1,0 1 1,0-1 0,0 0-1,0 1 1,0 0 0,1-1 0,-2 4-1,-3 21 365,-10 12 404,-11 54-138,25-89-739,1 1-1,0-1 0,1 1 1,-1 0-1,1 0 1,0-1-1,0 1 0,1 5 1,-1-5-15,1 0 0,-1-1 1,0 1-1,-1 0 0,-1 8 1,-2 4 25,2-13-27,0 1-1,1-1 0,0 1 0,0-1 0,0 1 0,1-1 1,-1 1-1,1 0 0,0-1 0,1 1 0,0 7 0,6 2 66,-6-12-73,0-1 1,0 0-1,-1 1 1,1-1-1,0 1 1,-1 0-1,1-1 1,-1 1-1,0-1 1,1 1 0,-1 0-1,0 1 1,0-3-19,0 1 0,0-1 0,0 1 0,0 0 0,0-1 0,0 1 0,0-1 0,0 1 0,0-1 0,0 1 0,0-1 0,0 1 1,0-1-1,0 1 0,0-1 0,1 1 0,-1-1 0,0 1 0,0-1 0,1 0 0,-1 1 0,0-1 0,1 1 0,-1-1 0,0 0 0,1 1 1,-1-1-1,1 0 0,-1 1 0,1-1 0,0 0 0,6 5-37,-1 7-12,-5-11 46,-1 0 1,1 0 0,-1 0 0,1 0 0,-1 0 0,1 0 0,0 0 0,-1 0-1,1 0 1,0 0 0,0 0 0,0-1 0,0 1 0,-1 0 0,3 0 0,-2 0 3,1-1 1,-1 1-1,0-1 1,1 1-1,-1-1 1,1 0-1,-1 0 1,1 0 0,1 0-1,16 3 68,58 24 8,-74-26-71,1 0 0,0 0-1,-1 0 1,1-1 0,0 0 0,0 0 0,-1 0-1,7 0 1,3-1 13,104 1 352,-114 0-369,0 0 0,0 0 1,0 0-1,0-1 0,0 1 1,4-2-1,-7 2-3,1 0 0,-1-1 0,1 1 0,-1 0 0,1-1 0,0 1 0,-1-1 0,0 1 0,1-1 0,-1 1 0,1-1 0,-1 1 0,0-1 0,1 1 0,-1-1 0,4-4 35,9 4 310,-12 1-339,-1 0 1,1 0 0,-1 0-1,0 0 1,1 0-1,-1 0 1,1 0-1,-1-1 1,1 1-1,-1 0 1,0 0 0,1 0-1,-1 0 1,1 0-1,-1-1 1,0 1-1,1 0 1,-1 0-1,1-1 1,-1 1 0,0 0-1,1 0 1,-1-1-1,0 1 1,0 0-1,1-1 1,-1 1-1,0-1 1,0 1-1,1-1 1,4-6 89,2 3-37,-2 0 10,-4-10 85,-1 5-214,0-9-4615,0 15 1868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82 2816,'0'0'917,"2"-3"-565,0 2-289,-1 0 1,0-1-1,0 1 0,0-1 1,1 1-1,-2-1 0,1 0 1,0 1-1,0-1 0,0 0 0,-1 0 1,1 1-1,-1-1 0,1-3 1,-1 2 453,0 3 155,-3-2-187,-4-8-2,7 10-474,0 0 0,0 0 1,0 0-1,0-1 0,0 1 0,0 0 1,0 0-1,0-1 0,0 1 1,0 0-1,0 0 0,0 0 0,1 0 1,-1-1-1,0 1 0,0 0 0,0 0 1,0 0-1,0 0 0,1-1 1,-1 1-1,0 0 0,0 0 0,0 0 1,0 0-1,1 0 0,-1 0 1,0 0-1,0 0 0,0-1 0,1 1 1,-1 0-1,0 0 0,0 0 0,0 0 1,1 0-1,-1 0 0,0 0 1,0 0-1,0 0 0,1 0 0,-1 0 1,0 1-1,0-1 0,0 0 1,1 0-1,-1 0 0,0 0-3,0 0 0,0 0 1,1 0-1,-1 0 0,0 0 0,0 0 0,0 0 1,0 0-1,0 0 0,0 0 0,0 0 0,0 0 0,0 0 1,0 0-1,1 0 0,-1 0 0,0 0 0,0 0 0,0 0 1,0 0-1,0 0 0,0 0 0,0 0 0,0 0 0,0 0 1,0 0-1,0 0 0,1 0 0,-1 0 0,0 0 1,0 0-1,0-1 0,0 1 0,0 0 0,0 0 0,0 0 1,0 0-1,0 0 0,0 0 0,0 0 0,0 0 0,0 0 1,0 0-1,0-1 0,0 1 0,0 0 0,0 0 1,0 0-1,0 0 0,0 0 0,0 0 0,0 0 0,0 0 1,0 0-1,0 0 0,0-1 0,0-10 245,0 9 106,-3-1-80,-8-8 86,11 11-359,0 0-1,0 0 1,0 0-1,0-1 1,0 1-1,0 0 1,0 0-1,0 0 1,0 0 0,0 0-1,0 0 1,-1 0-1,1 0 1,0-1-1,0 1 1,0 0-1,0 0 1,0 0 0,0 0-1,0 0 1,-1 0-1,1 0 1,0 0-1,0 0 1,0 0-1,0 0 1,0 0 0,0 0-1,-1 0 1,1 0-1,0 0 1,0 0-1,0 0 1,0 0-1,0 0 1,0 0 0,0 0-1,-1 0 1,1 0-1,0 0 1,0 0-1,0 0 1,0 0-1,0 1 1,0-1 0,0 0-1,-1 0 1,1 0-1,0 0 1,0 0-1,0 0 1,0 0-1,0 0 1,0 1 0,0-1-1,0 0 1,-12 19 82,9-14-50,1-1 0,0 0 0,-1 0 0,-5 6 0,2-3 27,0 0-1,1 1 0,0-1 0,0 1 0,1 0 1,0 0-1,1 0 0,-5 14 0,-12 27 82,17-41-147,0 0 0,0 1 0,0-1-1,1 1 1,1 0 0,-1-1-1,1 1 1,1 0 0,0 0 0,0 0-1,1 0 1,3 15 0,-3-19-1,1 0 1,0 0-1,1 0 1,-1 0-1,1 0 1,0-1-1,0 1 1,0-1-1,1 0 1,-1 0 0,1 0-1,0 0 1,0-1-1,1 1 1,-1-1-1,1 0 1,0-1-1,-1 1 1,8 2-1,-10-5 9,0 1 0,0-1 0,0 0-1,0 1 1,0-1 0,0 0 0,0 0 0,0 0-1,0-1 1,0 1 0,0 0 0,0-1-1,0 1 1,0-1 0,0 0 0,-1 0 0,1 0-1,2-1 1,9-3 27,-2 3-13,11-4 15,17-21 49,-15 10-38,-18 13-23,0-1-1,0 0 0,0 0 1,0 0-1,9-11 0,8-10 230,-10 10-80,-9 8-94,0 1 85,10 6-385,-13 1 213,-1 0 1,1 0-1,-1-1 1,1 2-1,-1-1 1,1 0-1,-1 0 1,1 0-1,-1 0 1,1 0-1,-1 0 1,1 0 0,-1 1-1,1-1 1,-1 0-1,1 0 1,0 1-1,4 12-174,-3-9 149,0 2 9,1 1 0,0-1-1,1 0 1,-1 0 0,1-1-1,1 1 1,-1-1 0,1 0-1,-1 0 1,9 7 0,-5-6 18,0 0 1,0-1 0,1 0 0,-1 0 0,1-1 0,0 0 0,13 4 0,2-3 23,46 5 0,-36-6-11,-11-1 3,17 2 27,-33-5-18,1-1 0,-1 0 1,8-2-1,0 0 15,10-1 37,-9 2 43,33-9 0,-44 9-42,1 0-1,0-1 0,-1 1 1,1-1-1,-1-1 0,0 1 1,0-1-1,0 0 0,4-4 1,1-1 91,-8 8-133,-1 0 0,1-1 0,0 1-1,-1-1 1,1 0 0,-1 1 0,1-1 0,-1 0 0,0 0 0,1 0 0,-1 0-1,0 0 1,0 0 0,-1 0 0,1 0 0,0-1 0,-1 1 0,0 0 0,1 0-1,-1-4 1,-1-2 40,0-1 0,0 1 0,-1 0 0,-6-17-1,7 23-64,0-4-28,0 1 0,0-1 0,0 0 1,1 0-1,0 0 0,0 0 0,1-6 1,0-1-114,-1 12 27,0-1 0,0 0 0,0 1 1,0-1-1,0 0 0,0 1 0,1-1 1,-1 1-1,1-1 0,-1 0 0,1 1 0,0-1 1,0 1-1,0-1 0,0 1 0,0 0 1,0-1-1,0 1 0,0 0 0,0 0 1,2-2-1,-2 2-55,16-15-1263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1 4064,'-27'0'1307,"27"0"-1298,0 0 0,0 0 1,0 0-1,0 0 0,-1 0 1,1-1-1,0 1 1,0 0-1,0 0 0,0 0 1,0 0-1,0 0 0,-1 0 1,1 0-1,0 0 1,0 0-1,0 0 0,0 0 1,0 0-1,-1 0 1,1 0-1,0 0 0,0 0 1,0 0-1,0 0 0,0 0 1,-1 0-1,1 1 1,0-1-1,0 0 0,0 0 1,0 0-1,0 0 1,0 0-1,0 0 0,-1 0 1,1 0-1,0 0 0,0 1 1,0-1-1,0 0 1,0 0-1,0 0 0,0 0 1,0 0-1,0 1 0,0-1 1,0 0-1,0 0 1,0 0-1,0 0 0,0 0 1,0 1-1,0 2 72,0-1 39,0 0-1,0 0 0,0 0 0,0 0 0,0 0 0,0 0 0,0 0 1,-1-1-1,1 1 0,-2 3 0,-14 3 596,6 0-476,1-1 0,0 2 0,0-1 0,1 1 0,-13 19 0,-35 60 601,14-18-464,-81 135 323,55-88-363,-181 244 1307,186-285-1042,-80 73 1,122-128-547,-65 56 471,8-7-4705,92-84 2286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2720,'0'0'891,"0"0"-545,0 3-26,-1 54 1412,0-10-920,5 59-1,0-84-689,1 21 92,-10 0 37,1-20-129,2 6 196,2 40 0,0-39 103,-3 39-1,1-54-213,-1 0-1,0 0 0,-1 0 0,-1 0 0,-11 24 1,-11 10 353,20-35-466,3-5 37,-1 0 1,0 0-1,-10 13 0,12-18-76,-1 0 1,0 0-1,0-1 1,-1 1-1,1-1 0,-1 0 1,1-1-1,-1 1 1,-9 3-1,6-3 3,0-1-1,0 1 1,-1-1-1,0-1 1,1 0 0,-1 0-1,0-1 1,1 0-1,-1 0 1,0-1 0,1 0-1,-1 0 1,0-1-1,-15-6 1,19 6-101,0 1-1,1-1 1,-1-1 0,1 1 0,0 0-1,0-1 1,0 0 0,0 0 0,-7-7-1,5 2-352,-1 0-1,2 0 1,-7-13-1,10 18 288,-31-49-1272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3488,'-63'0'2949,"55"3"-2133,4 0-652,0-1 0,-1 1 0,2 0 0,-1 0 0,0 1 0,1-1 0,-1 1 0,1 0 0,0 0 0,0 0 0,-3 8 0,-46 73 1089,-74 120 603,48-76-949,66-104-759,1 0 0,1 1 0,-7 34 0,-7 62 47,12-53-139,9-58-46,1-1 1,0 1 0,1 0-1,0 0 1,1 1 0,0-1-1,1 0 1,0 0 0,1 0-1,3 13 1,-1-10 23,-1-3 0,0 1-1,1-1 0,0 0 1,0-1-1,10 16 1,-12-23-10,0 0 0,1-1 0,0 1 0,-1-1 0,7 4 0,0 0 29,23 24 70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66 3808,'0'-13'1227,"0"13"-1214,0-1 1,0 1 0,0 0 0,0 0 0,1-1 0,-1 1 0,0 0-1,0 0 1,0-1 0,0 1 0,0 0 0,0 0 0,0 0 0,0-1 0,1 1-1,-1 0 1,0 0 0,0 0 0,0 0 0,0-1 0,1 1 0,-1 0-1,0 0 1,0 0 0,0 0 0,1 0 0,-1 0 0,0 0 0,0 0 0,0-1-1,1 1 1,-1 0 0,0 0 0,1 0 0,14-8 156,-7 2 117,0 2 0,0-1-1,16-4 1,-19 7-197,2-1 26,0 1 0,0 0-1,1 0 1,-1 1-1,14-1 1,-6 2-61,-3-1-9,0 2 0,0-1 0,14 4 0,-21-3-25,0 0 0,-1 1 0,1 0 0,-1-1 0,1 2 0,-1-1 0,0 0 0,0 1 0,0 0 0,0 0 0,5 5 0,0 1 69,-1 0-1,-1 0 1,13 20 0,-17-25-26,-1 0 0,0 1 1,0-1-1,0 0 0,0 1 0,-1-1 1,0 1-1,0 0 0,0-1 0,-1 1 0,1 0 1,-1 0-1,0-1 0,-2 8 0,-9 32 592,9-33-532,-1-1 0,0 0 0,-1 0-1,0 0 1,-1 0 0,0-1 0,0 1-1,-14 16 1,8-13 5,-1 0 1,0-1-1,-1-1 0,-20 14 0,4-4 169,-52 28 0,70-43-242,0-2-1,0 1 0,0-1 0,0-1 1,-1 0-1,0-1 0,1 0 0,-21 0 1,28-1-56,0-2 0,0 1 0,0 0 0,1-1 0,-1 0 0,0 0 0,-6-2 0,8 2-19,1 0 1,-1 0-1,0 0 0,1 0 1,-1 0-1,0-1 0,1 1 1,-1-1-1,1 1 0,0-1 0,-1 1 1,1-1-1,0 0 0,0 1 1,0-1-1,0 0 0,-1-3 1,2 1-18,-1-1 1,0 1-1,1 0 1,0-1-1,0 1 1,0 0-1,1 0 1,-1-1 0,1 1-1,0 0 1,0 0-1,1-1 1,-1 1-1,1 0 1,0 1-1,3-6 1,-3 6-6,1 0 0,-1 0 1,1 0-1,-1 1 0,1-1 0,0 1 1,0 0-1,0 0 0,1 0 0,-1 0 1,0 0-1,1 1 0,4-2 0,-6 2 43,0 1 0,1-1 0,-1 1 0,0 0 0,0 0 0,0 0 0,0 0 0,0 0 0,0 0-1,0 1 1,0-1 0,0 1 0,0-1 0,0 1 0,0 0 0,0 0 0,0 0 0,-1 0 0,3 1 0,9 4 87,6 1 114,-10-4-87,-1 0-1,1 0 1,-1 1-1,0 0 1,10 8-1,0 3 266,29 32-1,-31-30-123,34 30 0,-43-42-216,6 5 269,26 14 0,-36-22-307,-1 0 0,1-1 0,0 0 0,0 0-1,0 0 1,0 0 0,0 0 0,0-1 0,0 1-1,0-1 1,0 0 0,0 0 0,0 0 0,0 0 0,0 0-1,3-1 1,1-2-498,-1 0 0,1-1 0,-1 1 0,0-1 0,7-7 0,-6 6-151,29-25-3642,10-3 1334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17 4224,'-13'0'1365,"13"0"-1355,0 0-1,-1 0 1,1 0-1,0 0 0,0 0 1,0 0-1,0 0 1,0 0-1,0 0 1,0 0-1,0 0 1,0 0-1,0 0 0,-1 0 1,1 0-1,0 0 1,0 0-1,0 0 1,0 0-1,0 0 1,0 0-1,0 0 1,0 0-1,0 0 0,0 0 1,-1 0-1,1 0 1,0 0-1,0 0 1,0 0-1,0 0 1,0 0-1,0 0 0,0-1 1,0 1-1,0 0 1,0 0-1,0 0 1,0 0-1,0 0 1,0 0-1,0 0 1,0 0-1,0 0 0,0 0 1,0-1-1,0 1 1,0 0-1,0 0 1,0 0-1,0 0 1,0 0-1,0 0 0,0 0 1,0 0-1,0-1 1,0-9 486,0 7 725,0 3-368,0 0-133,0 3-304,0-3-398,0 1 0,0-1 0,0 1 0,0 0-1,0-1 1,0 1 0,1-1 0,-1 1 0,0-1 0,0 1-1,1 0 1,-1-1 0,0 1 0,0-1 0,1 1 0,-1-1-1,1 1 1,-1-1 0,1 0 0,-1 1 0,0-1-1,1 1 1,0-1 0,0 1-8,0-1 0,-1 1 0,1-1 0,0 1 0,-1-1 0,1 1 0,-1-1 0,1 1 0,-1 0 0,1-1 0,-1 1 0,0 0 0,1-1 0,-1 1 0,0 0 0,1-1 0,-1 1 0,0 0 0,0 0 0,0 0 0,0-1 0,0 1 0,0 0 0,0 1 0,0 1 9,0 0 0,-1 1 0,1-1 0,-1 1 0,0-1 0,0 0 0,0 1 0,-3 4 0,0 3 34,1-2-17,3-8-21,-1 1-1,1-1 0,-1 1 1,1 0-1,-1-1 0,0 1 1,1-1-1,-1 0 0,0 1 1,0-1-1,0 0 0,0 1 1,0-1-1,-1 0 1,1 0-1,0 0 0,0 0 1,-3 2-1,-62 32 423,37-15-320,14-10-94,-1 0 1,-22 10-1,-63 14 161,41-16 16,16-4-19,42-14-180,0 1 0,0-1-1,0 0 1,-1 1 0,1-1 0,0 0-1,0 0 1,0 0 0,-1-1 0,1 1-1,0 0 1,0-1 0,0 0-1,0 1 1,0-1 0,0 0 0,0 0-1,-3-2 1,-4-1-47,3 2 15,4 1-4,0 1-1,-1-1 0,1 0 1,0 0-1,0 0 0,0 0 1,0 0-1,-3-3 0,4 3 17,0 0 1,0-1-1,0 1 0,1 0 0,-1-1 0,1 1 0,-1-1 1,1 1-1,-1 0 0,1-1 0,0 1 0,0-1 1,-1 1-1,1-1 0,0 1 0,1-3 0,-2-2 12,1 0 0,1 0-1,-1 0 1,1 0 0,0-1 0,0 1-1,1 0 1,0 0 0,0 1 0,5-11-1,7-7-2,-9 15-59,0 1 1,1-1 0,0 1 0,10-11-1,-7 8 22,0 1-10,0 0 0,11-8 0,-17 15 56,0 0 0,0 0 0,0 0 0,1 1 1,-1-1-1,0 1 0,1-1 0,-1 1 0,1 0 0,-1 1 1,1-1-1,5 0 0,-6 2 83,0 0-1,0-1 1,0 1-1,0 1 1,0-1-1,0 0 1,0 1-1,0-1 1,0 1-1,-1 0 1,1 0-1,-1 0 1,1 1-1,2 2 1,5 6 229,14 18 0,-11-11-106,-3-5-57,19 21 1,-13-18-88,-8-9-33,0 1-1,0 1 0,0-1 0,7 13 0,6 25 53,1-9 7,-15-27 100,0 1 1,-1 1-1,-1-1 0,8 23 1,-7-4 308,-2-20-339,-1 2 58,-4-11-199,1 0 0,-1 0-1,1 1 1,-1-1-1,0 0 1,0 0-1,1 0 1,-1 0 0,0 0-1,-2 1 1,2 0-101,0-1 0,-1 1 0,1-1 0,-1 0 0,1 0 0,-1 0 0,1 0 0,-1 0 0,0 0 0,1 0 0,-1 0 0,0-1 0,0 1 0,0 0 0,1-1 0,-4 1 0,5-1 43,0 0 0,-1 0 0,1 0 0,0 0 0,0-1 0,0 1 0,-1 0 0,1 0 0,0 0 1,0 0-1,-1 0 0,1 0 0,0 0 0,0 0 0,0-1 0,0 1 0,-1 0 0,1 0 0,0 0 1,0 0-1,0-1 0,0 1 0,-1 0 0,1 0 0,0 0 0,0-1 0,0 1 0,0 0 0,0 0 0,0 0 1,0-1-1,0 1 0,0 0 0,0-1 0,-11-26-3046,10 21 2555,0 0-1,0 1 1,1-11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 3232,'0'0'20,"0"0"0,0 0 0,0 1-1,0-1 1,0 0 0,0 0 0,0 0 0,1 0 0,-1 0 0,0 0 0,0 0-1,0 0 1,0 0 0,0 1 0,0-1 0,1 0 0,-1 0 0,0 0 0,0 0-1,0 0 1,0 0 0,0 0 0,1 0 0,-1 0 0,0 0 0,0 0 0,0 0-1,0 0 1,0 0 0,1 0 0,-1 0 0,0 0 0,0 0 0,0 0 0,0 0-1,0-1 1,0 1 0,1 0 0,-1 0 0,0 0 0,0 0 0,0 0 0,0 0-1,0 0 1,0 0 0,0-1 0,0 1 0,1 0 0,-1 0 0,0 0 0,0 0-1,0 0 1,0 0 0,0-1 0,0 1 0,0 0 0,0 0 0,0 0 0,0 0 0,0 0-1,0-1 1,0 1 0,0 0 0,0 0 0,0 0 0,0 0 0,0-1 0,14 19 940,-6-5-371,-1-1 0,7 16 1,32 73 1756,-24-30-1423,8-8-342,-18-33-330,-2 0-1,9 48 0,3 68 567,-19-110-544,-2 0-1,-1 0 0,-2 0 0,-11 62 1,10-83-166,-1 0 1,0-1 0,-2 1-1,0-1 1,0 0 0,-1 0 0,-1-1-1,0 0 1,-1 0 0,0-1-1,-1 0 1,-1-1 0,-15 15 0,8-12-99,-1 0 0,0-1 1,-24 11-1,-6-5-158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3648,'-13'0'1173,"10"0"-703,3 0-71,0 0 599,0 0-278,3 0-22,316 0 1996,-302 0-2627,-1 1 1,32 6-1,-34-4 33,1-1-1,28 1 1,-15-3-159,-28 0 46,0 0 0,0 0-1,0 0 1,0 0 0,0-1-1,0 1 1,0 0 0,1 0-1,-1 0 1,0 0 0,0 0-1,0 0 1,0 0 0,0 0-1,1 0 1,-1 0 0,0 0-1,0 0 1,0 0 0,0 0-1,0 0 1,1 0 0,-1 0-1,0 0 1,0 0 0,0 0-1,0 0 1,0 0 0,0 1-1,1-1 1,-1 0 0,0 0-1,0 0 1,0 0 0,0 0-1,0 0 1,0 0 0,0 0-1,0 1 1,1-1 0,-1 0-1,0 0 1,0 0 0,0 0-1,0 0 1,0 0 0,0 1-1,0-1 1,0 0 0,0 0-1,0 0 1,0 0 0,0 1-1,0 12-524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3904,'-14'14'1253,"12"-12"-762,-12-2 815,11 0-612,3 0 164,3 0-244,52 1 1053,-14 0-1383,57-5-1,-65-1-176,-3 1 29,35-1 0,40 5 461,-60 0-4021,-47 3-15,-12 10 1044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2656,'0'0'837,"0"0"-501,0 0-85,0 0 245,0 0-27,3 0 422,-3-1-863,1 1-1,-1 0 1,1 0 0,-1 0 0,1 0 0,-1 0-1,1 1 1,-1-1 0,1 0 0,-1 0 0,1 0 0,-1 0-1,1 1 1,-1-1 0,1 0 0,-1 0 0,1 1-1,-1-1 1,1 0 0,-1 1 0,0-1 0,1 0-1,-1 1 1,0-1 0,1 0 0,-1 1 0,0-1-1,0 1 1,1-1 0,-1 1 0,0-1 0,0 1 0,0-1-1,0 1 1,1-1 0,-1 1 0,0-1 0,0 1-1,0-1 1,0 1 0,0 0 0,0 2 334,2-3 60,64 0 1492,-66 0-1907,1 0 0,0 0-1,0 0 1,-1 0 0,1-1-1,0 1 1,-1 0 0,1 0-1,-1-1 1,1 1 0,0 0-1,-1-1 1,1 1 0,-1 0-1,1-1 1,-1 1 0,1-1-1,-1 1 1,1-1-1,-1 1 1,1-1 0,-1 0-1,1 0 1,-1 1-1,1-1 0,-1 0 1,0 1-1,1-1 0,-1 1 1,1-1-1,-1 1 0,1 0 1,0-1-1,-1 1 0,1 0 1,-1-1-1,1 1 0,0 0 1,-1-1-1,1 1 0,0 0 1,-1 0-1,1 0 0,0 0 1,0 0-1,-1 0-3,0 0 0,0 0 0,0 0 0,1 0 0,-1 0-1,0 0 1,0 0 0,0 0 0,0 0 0,0 0 0,0 0 0,0 0 0,0 0 0,0 0 0,0 0-1,1 0 1,-1 0 0,0 0 0,0 0 0,0 0 0,0 0 0,0 0 0,0 0 0,0-1 0,0 1-1,0 0 1,0 0 0,0 0 0,1 0 0,-1 0 0,0 0 0,0 0 0,0 0 0,0 0 0,0 0-1,0 0 1,0 0 0,0 0 0,0-1 0,0 1 0,0 0 0,0 0 0,0 0 0,0 0 0,0 0-1,0 0 1,0 0 0,0 0 0,0 0 0,0-1 0,0 1 0,0 0 0,0 0 0,0 0 0,0 0-1,0 0 1,0-11 915,0 11-917,0 0 0,0 0 1,0 0-1,0-1 1,0 1-1,0 0 0,0 0 1,0 0-1,0 0 1,0 0-1,0 0 0,0 0 1,0 0-1,0 0 1,0 0-1,0-1 1,0 1-1,0 0 0,0 0 1,0 0-1,0 0 1,0 0-1,0 0 0,0 0 1,0 0-1,0 0 1,0 0-1,0 0 0,-1-1 1,1 1-1,0 0 1,0 0-1,0 0 0,0 0 1,0 0-1,0 0 1,0 0-1,0 0 0,0 0 1,0 0-1,0 0 1,-1 0-1,1 0 0,0 0 1,0 0-1,0 0 1,0 0-1,0 0 0,0 0 1,0 0-1,0 0 1,0 0-1,0 0 0,-1 0 1,1 0-1,0 0 1,-2 0-4,0 0 1,1-1-1,-1 1 1,0-1 0,0 1-1,1-1 1,-1 0-1,0 0 1,1 0-1,-1 1 1,1-2 0,-1 1-1,1 0 1,-3-2-1,3 2 1,1 1-1,0-1 1,-1 1-1,1-1 0,0 0 1,-1 1-1,1-1 1,0 1-1,-1-1 1,1 1-1,0-1 0,0 0 1,0 1-1,0-1 1,0 0-1,0 1 1,0-1-1,0 0 0,0 1 1,0-1-1,0 1 1,0-1-1,0 0 0,0 1 1,1-2-1,-1 2 1,0 0 1,0 0 1,0 0 0,0 0 0,0 0-1,0 0 1,0 0 0,0-1 0,0 1-1,0 0 1,0 0 0,0 0 0,0 0-1,0 0 1,0 0 0,0 0 0,0 0-1,0 0 1,0 0 0,0-1 0,0 1-1,0 0 1,0 0 0,0 0 0,0 0-1,0 0 1,0 0 0,0 0 0,0 0-1,0 0 1,0 0 0,0 0 0,-1 0-1,1-1 1,0 1 0,0 0 0,0 0-1,0 0 1,0 0 0,0 0 0,0 0-1,0 0 1,0 0 0,0 0 0,0 0-1,-1 0 1,1 0 0,0 0 0,0 0-1,0 0 1,0 0 0,0 0 0,0 0-1,0 0 1,0 0 0,0 0 0,-1 0-1,-10 0 75,11 0-74,0 0-1,0 0 1,0 1 0,0-1-1,0 0 1,0 0 0,0 0-1,0 0 1,0 0 0,-1 0-1,1 0 1,0 0 0,0 0-1,0 0 1,0 0-1,0 0 1,0 0 0,0 0-1,0-1 1,0 1 0,0 0-1,-1 0 1,1 0 0,0 0-1,0 0 1,0 0 0,0 0-1,0 0 1,0 0 0,0 0-1,0 0 1,0 0 0,0 0-1,0 0 1,0 0 0,0 0-1,0-1 1,0 1 0,0 0-1,0 0 1,-1 0 0,1 0-1,0 0 1,0 0-1,0 0 1,0 0 0,0 0-1,0-1 1,0 1 0,0 0-1,0 0 1,0 0 0,1 0-1,-1 0 1,0 0 0,0 0-1,0-11 11,0 8 21,0 3 21,0 0 27,0 0 139,0 0-11,0 0 144,0 3-75,0 73 449,0-74-723,0 0 1,0-1 0,0 1 0,0 0 0,1 0-1,-1-1 1,0 1 0,1 0 0,0-1-1,-1 1 1,1 0 0,0-1 0,1 2 0,4 10 60,-4-2 26,0-1 1,-2 1-1,1-1 1,-2 19-1,0-4-307,1-23 57,0 0 0,1 0 0,-1 0 0,1 0 1,-1 0-1,1 0 0,0 0 0,-1 0 0,1 0 0,0 0 1,2 2-1,-2-3-147,0 1 0,0-1 0,-1 1 0,1-1 1,0 1-1,-1-1 0,1 1 0,-1 0 0,1-1 0,-1 1 1,0 1-1,0 0-1709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5472,'-16'33'2016,"16"-33"-1536,0 33-160,0-1 896,0-15-736,16-1 0,1 17-288,-1-17-64,0 1-64,1-1-64,-1 17 32,-16-33-2784,17 16 1504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5408,'0'0'1984,"0"0"-1536,0 33-128,16-33 1312,-16 16-960,0 17 576,0-17-736,0 1-288,0 15-128,16-15 96,1-1-96</inkml:trace>
  <inkml:trace contextRef="#ctx0" brushRef="#br0" timeOffset="1">738 16 6144,'-16'50'2272,"16"-50"-1760,0 49-160,0-33 256,0 0-416,16 1 0,0-1-128,1-16-832,16 17 416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7648,'0'49'2816,"0"-49"-2176,32 49-192,-15-32 32,-1-1-352,0 0 160,17 1-160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4896,'0'0'1824,"0"0"-1440,-16 0-96,16 0 0,0 0-224,16 0-1152,-16 17 576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5408,'-16'0'1984,"16"0"-1536,0 17-128,0-17 1664,0 16-1152,0 0 864,0 17-992,0-17-320,0 17-224,0-16 0,16-1-96,-16 0 128,17 1-128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17 263 7232,'-16'33'2656,"16"-33"-2048,0 33-192,0-17 160,16 0-416,-16 1 128,33-1-160</inkml:trace>
  <inkml:trace contextRef="#ctx0" brushRef="#br0" timeOffset="1">1590 1 7392,'0'49'2720,"0"-49"-2080,17 66-224,-1-34-128,0-15-256,17 15 192,-16 18-128,15-34-1728,17 17 896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 3808,'-63'0'4485,"60"0"-3120,3 0-565,0 3-480,0-3-302,0 1 0,0-1 0,0 1 0,1-1 0,-1 1 0,0-1 0,0 1 0,0-1 0,1 1 0,-1-1 0,0 1 0,0-1 0,1 1 0,-1-1 1,1 1-1,-1-1 0,0 0 0,1 1 0,-1-1 0,1 0 0,-1 1 0,1-1 0,-1 0 0,1 0 0,-1 1 0,1-1 0,22 4 413,-13-4-277,0 0-1,1-1 0,11-2 0,-3-2-36,-9 2-41,0 1 0,0 1-1,0-1 1,13 1 0,-6 0 6,-1-1 0,21-4 1,-12 1 1,22 0 65,-32 1-54,5 0 61,-17 4-137,-1 0 0,1 0 0,-1 1 0,1-1 0,-1 1 1,4 2-1,-3-2 59,0 0 0,1 0 1,-1 0-1,0-1 1,0 1-1,6 0 0,2-1-152,-11 0 39,-8 0-1290,5 0 285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4736,'-41'28'1530,"34"-23"-1139,8-2-184,1-2-91,-1 0 1,0 1 0,0-1-1,0 1 1,1-1 0,-2 1-1,1 0 1,0-1-1,0 1 1,0 0 0,-1 0-1,1 0 1,-1-1-1,1 4 1,-1-5-90,0 1 0,0-1 0,0 0 0,0 0 0,0 0 0,0 1 0,0-1 0,0 0 0,0 0 0,0 1 0,1-1 0,-1 0 0,0 0 0,0 0 0,0 1 0,0-1 0,0 0 0,1 0 0,-1 0-1,0 0 1,0 1 0,0-1 0,1 0 0,-1 0 0,0 0 0,0 0 0,0 0 0,1 0 0,-1 0 0,0 0 0,0 0 0,0 0 0,1 1 0,-1-1 0,14 7 638,-9-4-506,0 0 0,0 0-1,0-1 1,0 1 0,0-1-1,0-1 1,1 1 0,-1-1-1,0 0 1,7 1 0,92-2 827,-89-2-862,0 0 0,0 0 0,16-6 0,-26 7-159,-1 0 0,1 0 0,0 1 0,0-1 0,-1 1 0,1 0 0,0 1 0,0-1 0,-1 1 0,1 0 0,0 0 0,-1 1 0,1-1 0,-1 1 0,8 4 0,-10-5-107,-1-1-1,1 1 1,0-1 0,0 0-1,0 1 1,-1-1-1,1 0 1,0 0-1,0 0 1,0 0 0,-1 0-1,1 0 1,0-1-1,0 1 1,0-1-1,2 0 1,12-13-983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34 3488,'-27'-14'1115,"26"14"-1092,1-1 1,-1 1 0,0 0 0,1-1 0,-1 1 0,1 0 0,-1 0 0,1 0 0,-1-1 0,0 1 0,1 0 0,-1 0 0,0 0 0,1 0 0,-1 0 0,1 0 0,-1 0 0,0 0 0,1 0 0,-1 0 0,0 1 0,0-1 0,1 0 5,-1 0 0,1 1 0,0-1 1,-1 0-1,1 0 0,0 0 0,-1 0 0,1 0 1,0 0-1,0 0 0,-1 0 0,1 0 0,0 0 1,-1 0-1,1 0 0,0 0 0,-1 0 0,1-1 1,0 1-1,-1 0 0,1 0 0,0 0 0,0 0 1,-1 0-1,1-1 0,0 1 0,0 0 0,-1 0 1,1-1-1,0 1 0,0 0 0,0 0 0,-1-1 1,1 1-1,-1-2 39,0 1 0,-1 0 1,1 0-1,0 0 0,-1 0 0,1 0 1,-1 0-1,1 1 0,-1-1 1,-3-1-1,-25 0 669,14 1-619,1 1 0,-1 1 1,0 1-1,1 0 0,-1 1 1,1 0-1,0 2 0,0-1 0,0 2 1,-14 7-1,8-1 22,1 0 0,1 2 0,-29 25 0,22-14 100,-42 48 0,42-37-57,1 1 1,2 1-1,-18 42 1,38-74-161,-12 27 123,0 1-1,-11 46 1,-9 65 272,9-28-163,-1 14-26,22-76-177,3 0-1,6 78 1,-3-116-44,2-1 1,-1 0 0,2-1-1,0 1 1,1 0-1,14 28 1,-15-35-2,1 0 1,1-1-1,0 1 1,0-1-1,0 0 1,1 0-1,0-1 0,1 0 1,0 0-1,0-1 1,14 9-1,-12-10 13,1-1 1,-1 0-1,1-1 1,0 0-1,18 2 1,-13-1 1,0-2 0,1 0 1,-1-1-1,17-1 1,-10-4 24,-1 0 0,0-1 1,-1-1-1,1-1 0,27-13 1,95-55 244,-14-11 14,-90 58-170,-26 18-97,-2 2 4,0-1-1,0 0 0,17-18 0,-13 7 54,-1-1-1,17-32 1,-30 49-84,13-22 23,-1 0 0,-1-1 1,-2-1-1,-1 0 0,-1 0 0,-1 0 0,-1-1 0,-2-1 1,2-35-1,-6 37 59,-1 0 1,-2-1-1,0 1 1,-2 0-1,-1 0 1,-16-48-1,-6 5 13,18 43-90,5 13-13,-1 0 1,0 1-1,-2-1 0,1 2 0,-10-16 1,-2 1-75,5 8 146,0 1 1,-22-26 0,24 34 46,8 8-155,0 0 0,0 0 0,0 0 0,0 0-1,-7-3 1,9 5 14,-1 0-1,1 1 1,-1 0 0,1-1-1,0 1 1,-1 0-1,1 0 1,-1 0 0,-1 0-1,3 0 17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6144,'0'66'2272,"0"-66"-1760,49 49-160,-33-33 608,17 17-608,0-17 64,-1 17-256,18-16 256,-18 15-224,18 1 320,-18 0-288,1 0 32,-16-17-160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83 2656,'0'0'837,"3"0"-501,8 0 0,-8 0 539,-3-3-235,0-8 5,0 9-234,0-1-54,0-24 107,0 26-460,0 1 0,0 0 0,0 0 1,0-1-1,0 1 0,0 0 0,0 0 0,-1-1 0,1 1 0,0 0 0,0 0 0,0 0 1,0-1-1,0 1 0,0 0 0,-1 0 0,1 0 0,0 0 0,0-1 0,0 1 1,0 0-1,-1 0 0,1 0 0,0 0 0,0 0 0,0 0 0,-1-1 0,1 1 0,0 0 1,0 0-1,-1 0 0,1 0 0,0 0 0,-1 0 0,-21-11 65,22 11-64,-1-1 0,0 1-1,0 0 1,0-1-1,1 1 1,-1 0-1,0 0 1,0-1 0,0 1-1,0 0 1,0 0-1,0 0 1,-1 0-1,-13 0 69,-9 0-11,-41 3 1,58-1-65,0 0 0,1 1 0,-1-1 0,1 1 0,-1 1 0,1-1 0,-7 6 0,-13 7 44,-4-4 14,22-9 4,1 0 1,-1 0-1,1 1 0,-15 9 1,-10 14 45,20-19-136,10-7 22,1-1 0,0 1 0,0-1 0,0 1 0,0 0 1,-1-1-1,1 1 0,0 0 0,0 0 0,0 0 0,1 0 1,-1 0-1,0 0 0,0 0 0,0 0 0,1 0 0,-1 1 0,0-1 1,1 0-1,0 0 0,-1 0 0,1 1 0,-1-1 0,1 0 1,0 3-1,0-4 6,0 1 1,0-1 0,0 1-1,0 0 1,0-1-1,0 1 1,0-1-1,0 1 1,0-1 0,0 1-1,0-1 1,0 1-1,0-1 1,0 1 0,1-1-1,-1 1 1,0-1-1,0 1 1,1-1 0,-1 0-1,0 1 1,1-1-1,-1 1 1,0-1-1,1 0 1,-1 1 0,1-1-1,-1 0 1,1 1-1,-1-1 1,1 0 0,-1 0-1,1 0 1,-1 1-1,1-1 1,-1 0 0,1 0-1,-1 0 1,1 0-1,-1 0 1,1 0 0,-1 0-1,1 0 1,-1 0-1,1 0 1,0 0-1,4-2-3,-1 1-1,0-1 0,0 1 1,7-5-1,-5 3 5,18-8-313,31-8-1,17-8-716,-64 23 940,1 0-1,-1-1 1,-1 0 0,1 0 0,-1 0-1,8-8 1,-14 11 95,1 1 1,-1-1-1,0 1 0,1 0 0,-1-1 1,1 1-1,-1 0 0,1 0 0,0 0 0,-1 1 1,1-1-1,0 0 0,0 0 0,0 1 1,-1-1-1,1 1 0,0 0 0,0 0 1,0-1-1,0 1 0,0 1 0,0-1 0,0 0 1,0 0-1,-1 1 0,1-1 0,0 1 1,2 0-1,-1 0 56,0 0 0,0 0 0,0 1 0,-1-1 0,1 1 0,-1 0 0,4 2 0,4 12 244,-3-10-287,0 0 0,1-1 0,-1 0 1,1 0-1,0 0 0,0-1 0,0 0 0,11 2 0,-10-5-9,0 0 0,0-1 0,0 0 0,1-1 0,-1 0 0,15-4-1,9-1 72,14 1-6,50-9-98,-74 9 20,85-20-330,-86 18 317,1 0-1,28-14 1,-48 19 38,1 0 0,-1 0 0,0 0 0,0-1 0,0 1 0,2-4 0,9-5 171,-4 7-14,-17 5 88,2 2 61,-1 3-80,1 1 0,0 0 0,0 0 1,1 1-1,-4 9 0,-2 2 29,1 1 0,1 1 1,1 0-1,-6 29 0,-36 234 280,34-176-431,11-69-78,-7 19 40,8-30-25,2-15-31,-1 0 1,0 0-1,-1 0 1,-5 16-1,-6 4 55,14-32-119,0-1-1,0 1 1,0 0-1,0 0 1,-1 0-1,1 0 1,0 0-1,-1 0 1,1-1-1,-1 1 1,1 0-1,-1 0 1,1-1-1,-1 1 1,1 0-1,-1-1 1,0 1-1,1 0 1,-1-1-1,0 1 1,0-1-1,1 1 1,-1-1-1,0 1 1,0-1-1,0 0 1,0 1-1,0-1 1,1 0-1,-1 0 1,0 0-1,0 0 1,0 0-1,0 0 1,0 0-1,0 0 1,-1 0-1,-3 0-243,5 0 227,0 0 1,-1 0-1,1 0 0,0 0 1,-1 0-1,1 0 0,0 0 1,-1 0-1,1 0 0,0 0 1,-1 0-1,1 0 0,0 0 1,-1 0-1,1-1 0,0 1 1,0 0-1,-1 0 0,1 0 1,0 0-1,-1-1 0,1 1 1,0 0-1,0 0 0,-1-1 1,-10-13-2121,11 13 2027,-1 0-1,1-1 1,-1 1-1,1-1 0,0 1 1,0-1-1,0 1 1,-1-1-1,2-1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3904,'39'0'1744,"-18"3"-1468,-20-3-243,0 0 0,0 1 0,1-1 0,-1 0 0,0 1 0,0-1-1,0 1 1,0 0 0,0-1 0,0 1 0,0 0 0,0 0 0,0 0 0,0 0 0,0 0-1,-1 0 1,1 0 0,1 1 0,1 6 192,0 0-1,0 0 0,3 13 1,-5-17-152,1 10 20,0 0 0,-1 0 0,-1 0 0,0 0 0,-1 0-1,-3 17 1,2-20-61,0 0 0,-1 0 0,0-1 0,-1 1 0,0 0 0,-1-1 0,-8 13 0,-63 75 438,74-95-449,-9 15 214,-19 19 0,27-32-232,-1-1 0,0-1 0,0 1 0,-1 0 1,1-1-1,-1 0 0,1 0 0,-1 0 0,-10 3 0,15-6-11,0 1-1,-1-1 0,1 0 1,-1 0-1,1 0 0,-1 1 1,1-1-1,-1 0 0,1 0 1,-1 0-1,1 0 0,-1 0 1,1 0-1,-1 0 0,1 0 1,-1 0-1,1 0 0,-1 0 1,1 0-1,-1 0 0,1 0 1,-1-1-1,1 1 0,-1 0 1,1 0-1,-1 0 0,1-1 1,0 1-1,-1 0 0,1-1 1,-1 1-1,1 0 0,0-1 1,-1 1-1,1 0 0,0-1 1,-1 1-1,1-1 0,0 1 1,0-1-1,0 1 0,-1-1 1,1 1-1,0-1 0,0-2-60,0 1-1,0-1 0,0 1 0,0 0 0,0-1 0,1 1 0,0-4 0,13-27-431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4064,'-6'5'489,"4"-3"-342,0-1 0,0 1 0,1 0 0,-1 0 0,1 0 1,-1 0-1,1 0 0,-2 3 0,-2 3-82,-1-1 157,0 1-1,1 0 0,1 1 0,-1-1 0,-5 18 0,-9 35 847,8-27-600,0 26 49,-2-5-304,-18 84 54,18-1-93,-7 74-70,-29 105 232,36-222-176,11-67-120,1-13-4,-5 24 0,-15 27 54,13-32-29,7-26-16,0-1 0,-1 0 0,0-1 0,0 1 0,-4 9 0,-8 11-189,12-23-408,1-5-112,1-13-253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4064,'13'-14'1307,"-9"12"-976,9 4-156,-2 0-103,2 0 51,0 1 0,0 0 0,0 1 1,-1 1-1,14 6 0,-17-6 18,0 1-1,13 9 1,6 5 162,-6-8-154,-13-7-76,-1 0 0,0 0 0,1 1 0,-2-1 0,12 12 0,1 5 153,26 35 1,-43-52-179,1 0 0,-1 0 0,1 0 0,-2 0 0,1 1 1,0-1-1,2 12 0,-4-14-15,-1 1 0,1-1 1,-1 0-1,0 0 1,-1 1-1,1-1 0,0 0 1,-1 0-1,0 0 0,0 0 1,0 1-1,0-1 0,0-1 1,-1 1-1,1 0 1,-1 0-1,0 0 0,-3 3 1,3-3 29,-10 13 214,0 0 1,-27 25 0,34-37-186,-1-1 0,1 1 1,-11 3-1,2 0 51,11-6-121,-13 8 48,-1-1 1,1-1-1,-2 0 0,-22 5 0,37-12-87,-1 1 0,0-1-1,1 1 1,-1-1 0,0 0 0,1 0 0,-1-1 0,0 1-1,1-1 1,-1 0 0,0 0 0,1 0 0,0 0-1,-1-1 1,1 1 0,0-1 0,-5-3 0,-11-11-175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4160,'0'-14'1333,"0"11"-821,0 3-149,0 0 287,-3 0-207,3 0-418,-1 0-1,1 0 1,-1 0-1,0 1 1,1-1 0,-1 0-1,1 0 1,-1 0-1,0 0 1,1 1 0,-1-1-1,1 0 1,-1 1-1,1-1 1,-1 0 0,1 1-1,-1-1 1,1 0-1,0 1 1,-1-1 0,1 1-1,-1-1 1,0 2-1,1-2 3,0 1-1,-1 0 1,1-1-1,-1 1 1,1 0 0,-1-1-1,1 1 1,-1-1-1,0 1 1,1-1-1,-1 0 1,0 1-1,1-1 1,-1 0-1,0 1 1,0-1-1,1 0 1,-1 0-1,0 1 1,0-1-1,1 0 1,-1 0-1,0 0 1,-1 0-1,0 0 15,0 0 1,0 1-1,0-1 0,0 1 0,0-1 0,0 1 0,0 0 0,0 0 0,1 0 0,-1 0 0,0 0 0,0 0 1,1 1-1,-1-1 0,1 0 0,-1 1 0,1 0 0,0-1 0,-1 1 0,1 0 0,-1 2 0,-4 6 72,0 0-1,-6 20 1,9-22-75,-14 38 25,8-20-81,-14 31 0,19-50 41,1 1-1,1 0 1,0-1-1,0 1 1,0 0-1,1 1 1,0-1-1,0 0 1,1 0-1,1 9 1,-1-1-26,0-13 12,0 1 0,1-1 0,-1 0-1,1 1 1,-1-1 0,1 0-1,0 0 1,0 1 0,3 4 0,1 3 53,-5-9-50,1 0-1,-1-1 1,1 1 0,0 0 0,0-1 0,-1 1 0,1 0 0,0-1 0,0 1-1,1-1 1,-1 1 0,0-1 0,0 0 0,1 1 0,-1-1 0,1 0-1,-1 0 1,1 0 0,2 1 0,5 3 39,-1 2-3,-6-6-39,-1 0 0,0 0 0,1 0 0,-1 0 0,1 0 0,-1-1 0,1 1 0,-1 0 1,1-1-1,0 1 0,-1-1 0,1 0 0,0 1 0,-1-1 0,1 0 0,3 0 0,39 0 205,-39-3-150,-3 2-66,-1 0 0,1-1 0,-1 1 0,1 0 0,0 0 0,0 0 0,-1 1 0,1-1 0,0 0 0,0 1 0,2-1 0,-3 0 3,1 1 1,-1 0 0,1-1-1,-1 1 1,1-1 0,-1 1-1,0-1 1,1 1 0,-1-1-1,0 0 1,0 0 0,0 0-1,1 0 1,-1 0-1,0 0 1,0 0 0,0 0-1,-1 0 1,1-1 0,1-1-1,3-5 18,-4 6-26,0 1 0,0-1 0,0 1 0,0-1 0,0 1 0,-1-1 0,1 0-1,-1 1 1,1-1 0,-1 0 0,0 1 0,1-1 0,-1-2 0,0-9-73,0 13 79,0-1-1,0 1 1,0 0-1,0 0 1,0 0-1,0 0 1,0 0-1,0 0 1,0 0-1,0 0 1,0 0-1,0 0 1,0-1-1,0 1 1,0 0-1,0 0 1,0 0-1,0 0 1,0 0-1,0 0 1,0 0-1,0 0 1,0 0-1,0 0 1,0-1-1,0 1 1,0 0-1,0 0 1,0 0-1,0 0 1,0 0-1,0 0 1,1 0-1,-1 0 1,0 0-1,0 0 1,0 0-1,0 0 1,0 0-1,0 0 1,0 0-1,0 0 1,0 0-1,0 0 1,1 0-1,-1 0 1,0 0-1,0 0 1,0 0-1,0 0 1,0 0-1,0 0 1,0 0-1,0 0 1,0 0-1,1 0 1,26 0-383,-22 3 325,4 6 60,-4-3 55,0-1 1,1 1-1,0-1 1,10 7-1,20 1 113,-26-9-114,-7-3 33,0 0 0,0 0 1,0-1-1,0 1 0,0-1 0,1 0 1,-1 1-1,0-1 0,6-1 0,-8 1-68,0 0 1,-1-1-1,1 1 0,0 0 0,-1 0 0,1-1 0,0 1 0,-1 0 0,1-1 0,0 1 0,-1-1 0,1 1 1,-1-1-1,1 1 0,0-1 0,-1 1 0,1-1 0,-1 1 0,0-1 0,1 0 0,-1 1 0,1-1 0,-1 0 1,0 1-1,0-1 0,1 0 0,-1 0 0,0 1 0,0-1 0,0 0 0,0-1 0,1-10 120,-1 9-109,0-1 1,1 1-1,-1-1 0,-1 1 1,1 0-1,0-1 1,-1 1-1,0 0 0,-1-4 1,-3-1 12,4 6-37,0 1 0,0-1 0,1 1 0,-1-1 0,0 1 0,0-1 0,1 0 0,-1 1 0,1-1 0,-1 0 0,1 1 0,0-1 0,0 0 0,0-3 0,-1-17 15,0 10-134,1 0 0,0 0-1,1 0 1,3-13 0,9-8-234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5312,'0'5'611,"1"-3"-493,-1-1 0,0 0 0,0 0-1,0 0 1,0 1 0,0-1 0,0 0 0,-1 0 0,1 1-1,0-1 1,-1 0 0,1 0 0,-1 0 0,0 2-1,-13 33 299,1-12 198,4 6-193,-13 6 75,13-2-250,7-23-214,0 0 0,-6 15-1,4-18-30,1 0 0,1 0-1,0 1 1,0-1 0,0 1-1,1-1 1,0 16 0,1-16 2,0 0 1,-2 17-1,-9-1 45,8 1 630,2-32-594,1 3-67,0 0-1,-1 0 1,1 0 0,1 1 0,-1-1-1,1 0 1,-1 0 0,3-5-1,0-2-27,-1 4-3,0-1-1,1 0 1,6-10-1,-6 13 12,1-6 0,2 1 0,-1 1 0,1-1 0,1 1 0,11-13 0,-3 10-16,0 0 0,1 1 1,0 1-1,1 0 0,30-12 1,-17 17 29,-14 2 20,22-8 161,-16 9-36,1 1 0,29 1-1,-23 1-104,-22-2-76,0 1 0,0-1 0,-1 0 0,1 0 0,10-4 1,0 0-35,2 1-57,-14 3 88,0 0 0,0 0-1,0-1 1,0 1 0,0-1 0,-1 0 0,6-3-1,12-8-24,-18 11 50,1 0-1,-1-1 1,0 0-1,0 0 0,5-4 1,4-7 61,-12 14-43,-1 0 0,0-1 0,1 1-1,-1 0 1,0-1 0,1 1 0,-1 0 0,0-1-1,1 1 1,-1 0 0,0 0 0,1 0-1,-1-1 1,1 1 0,-1 0 0,1 0 0,-1 0-1,1 0 1,-1 0 0,0 0 0,1 0-1,-1 0 1,1 0 0,-1 0 0,1 0-1,0 0 1,4-1 50,-2-7 127,-6 16-106,-11-3-145,9-2 75,-1 0 0,1 0-1,0 1 1,0 0 0,0-1 0,0 2-1,1-1 1,-1 0 0,1 1 0,0 0 0,1 0-1,-1 0 1,1 0 0,0 1 0,0-1-1,1 1 1,0 0 0,0 0 0,0 0 0,1 0-1,-1 0 1,1 0 0,0 12 0,1 1-80,-1-11 50,1-1 0,0 1 0,1 0-1,-1 0 1,2 0 0,-1 0 0,1 0 0,0-1 0,0 1 0,6 9 0,-8-15 10,21 34 73,-21-35-54,1 1 0,0 0 0,1-1 0,-1 1 0,0-1 0,0 1 0,1-1 0,-1 0 0,0 0 0,1 1 0,0-1 1,-1 0-1,1 0 0,0-1 0,-1 1 0,1 0 0,3 1 0,14-11 310,-7 6-212,-8 2-90,-1 0-1,0 0 1,0 0-1,0 0 1,0 0-1,0-1 1,0 1-1,-1-1 0,1 0 1,0 0-1,-1 0 1,1 0-1,-1 0 1,0 0-1,0-1 1,0 1-1,3-5 1,-2 2 50,-1-1 0,0 0 0,0 0 0,0 0 1,0 0-1,-1 0 0,0 0 0,0 0 0,-1 0 1,0-11-1,0 13-118,0 1 0,0-1 1,-1 1-1,1 0 0,-1-1 0,0 1 0,0 0 1,-3-6-1,-2-7-357,-10-47-3742,13 44 2016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60 2560,'-9'-8'684,"8"7"-500,-1-1 0,0 1-1,0-1 1,0 0 0,1 0-1,-1 1 1,1-1-1,-1 0 1,1 0 0,0 0-1,0-1 1,0 1 0,0 0-1,0 0 1,0 0 0,1-1-1,-1 1 1,1 0-1,-1-5 1,1 7-168,0 0 0,0-1 1,0 1-1,0 0 0,0-1 0,0 1 0,0 0 0,0-1 1,0 1-1,0 0 0,0 0 0,0-1 0,0 1 0,0 0 1,0-1-1,1 1 0,-1 0 0,0 0 0,0-1 0,0 1 1,0 0-1,0 0 0,1-1 0,-1 1 0,0 0 1,1 0-1,5 3 338,2 1-126,-1 0-69,1 1 1,-1 0-1,1 0 1,-1 1-1,9 10 1,15 11 67,4-2-152,-21-17-64,-1 2-1,21 18 0,57 76 96,-86-98-94,63 89 281,-38-56-181,-21-19-71,-9-17-25,1 0 0,1 0-1,-1 0 1,0 0 0,1 0 0,0 0-1,-1-1 1,1 1 0,0 0 0,0-1-1,1 0 1,-1 1 0,0-1 0,4 2-1,19 10-703,-25-14 607,0 0 0,0 0-1,0 1 1,0-1 0,1 0-1,-1 0 1,0 0-1,0 0 1,0 0 0,0 1-1,1-1 1,-1 0 0,0 0-1,0 0 1,0 0 0,1 0-1,-1 0 1,0 0 0,0 0-1,1 0 1,-1 0-1,0 0 1,0 0 0,0 0-1,1 0 1,-1 0 0,0 0-1,0 0 1,0 0 0,1 0-1,-1 0 1,0 0-1,0-1 1,0 1 0,1 0-1,-1 0 1,0 0 0,0 0-1,0 0 1,0 0 0,1-1-1,-1 1 1,14-14-2495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4992,'-16'33'1824,"16"-33"-1408,-33 33-128,0-1 640,17 1-576,-34 16 64,1 0-256,0 17-32,0 0-64,0-17-64,16-17 32,0 1 96,17 0-64,-1-33-160,17 16 32,0-48-2496,17-1 1376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7136,'0'0'2656,"0"0"-2080,0 0-160,-16 0 64,16 0-352,-17 0 96,17 0-128,0 16-4288,17-16 2304</inkml:trace>
  <inkml:trace contextRef="#ctx0" brushRef="#br0" timeOffset="1">66 345 7392,'-33'65'2720,"33"-65"-2080,-33 49-224,33-16 928,0-16-832,0 15-224,0-15-160,0-1-224,0 1 64,0-17-960,16-17 544,1 1-5376,-1-1 3200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3808,'0'0'1227,"2"0"-742,9 0-171,-11 0-304,0 0-1,0 0 0,1 0 1,-1 0-1,0 0 0,0 0 0,0 0 1,0 0-1,0 0 0,0 0 0,0 0 1,0 0-1,0 0 0,1 0 0,-1 0 1,0 0-1,0 0 0,0 0 0,0 0 1,0 0-1,0 0 0,0 0 1,0 0-1,0 0 0,0 0 0,0 0 1,1 0-1,-1 0 0,0 0 0,0 0 1,0 0-1,0 0 0,0 1 0,0-1 1,0 0-1,0 0 0,0 0 0,0 0 1,0 0-1,0 0 0,0 0 1,0 0-1,0 0 0,0 0 0,0 1 1,0-1-1,0 0 0,0 0 0,0 0 1,0 0-1,0 0 0,0 0 0,0 0 1,0 0-1,0 0 0,0 1 0,1 27 915,0-14-715,-1-1 0,0 1 0,-1 0-1,-3 15 1,-1-12-104,3-11-59,0 1 1,1 0-1,0 0 1,0 0 0,0 7-1,1 84 1085,0-94-1099,-1 1 0,1-1 0,-1 0 0,1 0 0,-1-1 0,-1 1 0,1 0 0,0 0 0,-1 0 0,-3 6 0,4-9-14,1 1 1,0-1-1,-1 1 1,1 0-1,0-1 1,0 1-1,0 0 1,0-1-1,0 1 1,0 0-1,0-1 1,0 1-1,2 2 0,2 3 212,-3-7-226,-1 0 1,0 0 0,1 0-1,-1 0 1,0 0-1,0 0 1,1 0-1,-1 0 1,0 0 0,0 0-1,1-1 1,-1 1-1,0 0 1,0 0 0,0 0-1,1 0 1,-1 0-1,0-1 1,0 1 0,0 0-1,1 0 1,-1 0-1,0-1 1,0 1 0,0 0-1,0 0 1,0-1-1,1 1 1,-1 0-1,0 0 1,0-1 0,0 0 2,1-1 1,-1 1 0,0 0-1,1-1 1,-1 1 0,0 0 0,0-1-1,0 1 1,0-3 0,-1 1 5,1-1 1,0 1 0,1 0-1,-1-1 1,1 1 0,-1 0 0,2-5-1,2 0 25,1-1 0,-1 1 0,8-11 0,10-16-40,-17 26-4,0 0 1,1 0 0,1 0-1,-1 1 1,11-11 0,-12 14-13,0 0 1,-1-1 0,1 1 0,4-11-1,-1 4-39,-4 6 29,0-1 4,7-15-68,0 8-79,-6 25 379,2-6-57,-7-5-144,1 0 1,-1 0-1,1 1 1,-1-1-1,1 0 0,-1 1 1,0-1-1,1 0 1,-1 1-1,1-1 1,-1 0-1,0 1 1,0-1-1,1 1 1,-1-1-1,0 1 0,0-1 1,1 1-1,-1-1 1,0 1-1,0-1 1,0 1-1,0-1 1,0 1-1,0-1 1,0 1-1,0-1 0,0 1 1,0-1-1,0 1 1,0 0-1,-1 26 217,0-17-184,1-1 0,0 0 0,0 0 0,1 1 0,3 12 0,6 0 14,-4 8 47,0-14-58,-5-13-30,0 0 1,1 0 0,-1 1-1,-1-1 1,1 0-1,0 0 1,-1 1 0,1 3-1,-2-7-7,1 1-1,0-1 1,0 1 0,0-1-1,0 1 1,0-1-1,0 1 1,0-1 0,0 1-1,0-1 1,0 1-1,1 0 1,-1-1-1,0 1 1,0-1 0,0 0-1,0 1 1,1-1-1,-1 1 1,0-1 0,1 1-1,-1-1 1,0 0-1,1 1 1,-1-1 0,0 1-1,1-1 1,-1 0-1,1 0 1,-1 1-1,1-1 1,6 5 146,-7-5-149,1 0 1,-1 0-1,0 0 1,0 0-1,0 0 0,1 0 1,-1 1-1,0-1 1,0 0-1,0 0 1,0 0-1,0 0 0,1 0 1,-1 0-1,0 1 1,0-1-1,0 0 1,0 0-1,0 0 0,0 0 1,0 1-1,1-1 1,-1 0-1,0 0 0,0 0 1,0 1-1,0-1 1,0 0-1,0 0 1,0 0-1,0 1 0,0-1 1,0 0-1,0 0 1,0 0-1,0 0 0,0 1 1,0-1-1,0 0 1,-1 0-1,1 0 1,0 1-1,0-1 0,0 0-1,0 0 1,0 0-1,0-1 0,0 1 0,-1 0 0,1 0 0,0 0 0,0-1 0,0 1 0,0 0 0,0 0 0,0 0 0,0-1 0,0 1 0,0 0 0,0 0 0,0 0 0,0-1 0,0 1 0,0 0 0,0 0 0,0 0 0,1 0 0,-1-1 0,0 1 0,0 0 0,0 0 0,0 0 0,0 0 0,0-1 0,0 1 1,1 0-1,-1 0 0,0 0 0,0 0 0,0 0 0,0 0 0,0-1 0,1 1 0,-1 0 0,0 0 0,0 0 0,1 0 0,12-6-2,-9 4-26,-1 0 0,0-1 0,0 0 0,0 1 0,0-1 0,-1-1 0,1 1-1,-1 0 1,0 0 0,0-1 0,0 0 0,0 1 0,0-1 0,-1 0 0,1-4 0,9-16-85,19-25-497,-26 41 443,-3 5 121,1-1-1,0 1 0,0-1 0,0 1 0,0 0 0,0 0 0,1 0 1,-1 0-1,5-3 0,2-3-179,10-3 34,-18 12 195,0-1-1,0 1 0,0-1 1,-1 1-1,1 0 1,0 0-1,0-1 1,0 1-1,0 0 0,0 0 1,0 0-1,0 0 1,0 0-1,0 0 0,0 0 1,0 0-1,0 1 1,0-1-1,0 0 1,-1 0-1,1 1 0,0-1 1,0 1-1,0-1 1,1 1-1,3 13 524,0-6-315,-4-6-180,0-1-1,0 0 0,0 1 1,0 0-1,-1-1 0,1 1 1,0-1-1,-1 1 0,1 0 1,-1 0-1,0-1 1,1 1-1,-1 0 0,0 2 1,0 237 799,0-239-818,0-1 0,0 1-1,0 0 1,0 0 0,0-1 0,1 1 0,-1 0 0,1-1 0,-1 1 0,1 0 0,0-1 0,0 1 0,0-1 0,1 3 0,3 4-69,1 6-339,-5-14 372,-1 1 0,1-1 0,0 1 1,0-1-1,0 0 0,0 0 1,-1 1-1,1-1 0,0 0 0,0 0 1,0 0-1,0 0 0,1 0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165 421 5312,'0'0'71,"0"-1"0,0 1 0,1-1 0,-1 1 0,0-1 1,0 1-1,0 0 0,0-1 0,0 1 0,0-1 0,0 1 0,0-1 0,-1 1 0,1 0 1,0-1-1,0 1 0,0-1 0,0 1 0,0 0 0,-1-1 0,1 1 0,0-1 0,0 1 1,-1 0-1,1-1 0,0 1 0,-1-1 0,-7 7 816,5-3-875,1 0 1028,-16-3 159,-16 1-507,32-1-687,-1 1-1,1-1 0,0 1 0,-1 0 1,1 0-1,0 0 0,0 0 1,0 0-1,0 1 0,0-1 0,0 0 1,-2 3-1,-19 13-148,21-15 128,0-1 1,0 0 0,0 0-1,0 1 1,0-1-1,0 1 1,0 0 0,1-1-1,-1 1 1,1 0-1,-1 0 1,1 0 0,0 0-1,0 0 1,0 1-1,0-1 1,-1 3 0,1-1 2,-2 4 7,0 0 0,1 0 0,0 1 0,-1 13 0,3-20 7,0-1-1,0 0 1,0 1 0,0-1-1,0 0 1,0 1-1,0-1 1,0 0 0,0 1-1,1-1 1,-1 0 0,1 1-1,-1-1 1,1 0 0,-1 0-1,1 0 1,0 0 0,0 1-1,-1-1 1,1 0 0,0 0-1,0 0 1,0-1 0,0 1-1,0 0 1,0 0 0,0 0-1,1-1 1,-1 1-1,0-1 1,0 1 0,0-1-1,1 1 1,-1-1 0,0 0-1,1 1 1,-1-1 0,0 0-1,1 0 1,1 0 0,4 0-40,-5 0-24,1 0-1,0 0 0,-1 0 0,1 0 0,0 0 0,-1-1 0,6-1 0,8-9-245,-2 6 112,-9-6 53,6 5 74,-6-1 60,-5 7 10,0-1-1,1 1 0,-1 0 1,0-1-1,0 1 1,1 0-1,-1-1 1,0 1-1,0 0 1,1-1-1,-1 1 1,0 0-1,1-1 1,-1 1-1,0 0 1,1 0-1,-1-1 1,1 1-1,-1 0 1,0 0-1,1 0 0,-1 0 1,1 0-1,-1 0 1,1 0-1,-1 0 1,1-1-1,-1 2 1,0-1-1,2 0 1,-2 0-2,0 0 1,0 0 0,0 0 0,0 0 0,0-1-1,0 1 1,0 0 0,0 0 0,0 0 0,0 0-1,1 0 1,-1 0 0,0 0 0,0 0-1,0 0 1,0 0 0,0 1 0,0-1 0,0 0-1,0 0 1,0 0 0,0 0 0,1 0 0,-1 0-1,0 0 1,0 0 0,0 0 0,0 0-1,0 0 1,0 0 0,0 0 0,0 0 0,0 0-1,0 0 1,0 0 0,0 1 0,0-1-1,0 0 1,0 0 0,0 0 0,0 0 0,0 0-1,0 0 1,0 0 0,1 0 0,-1 0 0,0 0-1,0 1 1,-1-1 0,1 0 0,0 0-1,0 0 1,0 0 0,0 0 0,0 0 0,0 0-1,1 3 45,-1 0 0,1-1-1,0 0 1,0 1 0,0-1-1,0 1 1,0-1 0,1 0-1,-1 0 1,1 0 0,-1 1-1,1-2 1,0 1 0,0 0-1,-1 0 1,5 2 0,-1 1 46,0-1 0,-1 1 1,5 7-1,-7-10-81,0 1 13,0 1 0,0-1 0,1 1 0,-1-1 1,1 0-1,0 0 0,0 0 0,1 0 0,-1-1 0,0 1 1,1-1-1,-1 0 0,1 0 0,5 2 0,2 0 27,0-1 0,0 0-1,0-1 1,0 0 0,0-1-1,1 0 1,14-1 0,-4-1 77,0-2 0,41-9 1,-41 6-16,1-2 1,-1-1 0,25-14-1,-46 23-109,19-10 133,23-15 0,-39 21-111,1 1 1,0-1-1,-1 0 0,1 0 0,-1 0 1,0-1-1,-1 1 0,1-1 0,4-8 1,-7 9 4,1-1 0,-1 0 1,0 1-1,1-7 0,-1 8-15,1-7 19,0 7-20,-1-1 1,0 0-1,0 0 1,-1 0-1,1-6 1,-9-50 136,2-8-90,-5-11-123,8 44 32,2 10-10,-2 1-1,-9-37 0,10 54 36,-1-4-82,0 0-1,0-1 1,1 0 0,-1-17 0,1 18-72,-1 9 66,2 2 90,0 1-1,1-1 1,-1 1-1,0 0 1,1-1 0,-1 1-1,1 0 1,-1 0 0,1-1-1,-1 1 1,1 0 0,-1 0-1,1 0 1,0 0 0,-1 1-1,0 5 5,-1 1 0,2-1 0,-1 0-1,1 1 1,1 13 0,-1 3 24,-1 2 38,-5 32 1,2-30 76,-1 37 1,5-53-84,0-1 0,-1 0 0,-1 0 0,0 0 0,0 0-1,-7 18 1,-4 15-223,11-36-197,0-1 0,0 0 0,0 0 1,-1 0-1,-6 11 0,8-16 242,0-1 1,0 1-1,-1-1 0,1 0 1,0 1-1,0-1 0,-1 0 0,1 0 1,-1 0-1,1 0 0,-1 0 1,0 0-1,1-1 0,-1 1 0,0-1 1,1 1-1,-1-1 0,0 1 1,-2-1-1,-8 3-895,7 2 370,-1-2 48,5-3 557,0 0 0,0 0 0,0 0 0,0 0 0,0 0 0,-1-1 0,1 1 0,0 0 0,0-1 0,0 1 0,0-1 0,0 1 0,-1-2 0,-14-6-496,8 4 603,1-1 1,0 0-1,0 0 1,0 0 0,0-1-1,1 0 1,0 0-1,1 0 1,-6-9-1,0-16 612,10 26-483,0 2-1,0-1 0,0 0 0,-1 0 0,1 0 0,-3-4 0,1 4 37,0 0 0,1 0 0,0-1-1,0 1 1,-3-8 0,5 11-214,0 1 0,0-1 0,0 1 0,-1-1 0,1 1 0,0-1 0,0 0 0,0 1 1,0-1-1,0 0 0,0 1 0,0-1 0,1 1 0,-1-1 0,0 1 0,0-1 0,0 0 0,1 1 0,-1-1 1,0 1-1,0-1 0,1 1 0,-1-1 0,0 1 0,1-1 0,-1 1 0,1-1 0,-1 1 0,1 0 1,-1-1-1,1 1 0,-1 0 0,1-1 0,-1 1 0,1 0 0,-1 0 0,1-1 0,0 1 0,-1 0 1,1 0-1,-1 0 0,1 0 0,0 0 0,-1 0 0,1 0 0,-1 0 0,1 0 0,1 0 0,2 1 18,0-1-1,0 1 0,0-1 1,0 1-1,0 0 1,-1 1-1,1-1 0,0 1 1,0 0-1,4 2 0,-4-1-6,2 0 0,-1-1 0,0 0 0,1 0 0,5 1 0,36 3 177,5 5-48,8-6 69,-8 6-91,-3-5-21,-32-3-82,15 2 20,5-10 14,-27 3-41,-1 0 0,17 0 0,-14 3 9,-9-1-20,0 0 1,0 1 0,0-1-1,0 0 1,0-1 0,0 1-1,0 0 1,0-1 0,0 0-1,4-1 1,-5 1 23,1 0 27,1-1-1,-1 0 1,1 0 0,-1 0-1,0 0 1,5-5 0,-2-18 38,-3 16-96,-3 9 26,1-1 0,-1 0 0,0 0 0,1 0 0,-1 0 0,0 0 0,0 0 0,0 0 0,1 0 0,-1 0 0,0 0 1,0 0-1,-1 0 0,1 0 0,0 0 0,0 0 0,0 0 0,-1 0 0,1 0 0,0 0 0,-1 1 0,1-1 0,-1 0 0,1 0 0,-1 0 0,0-1 0,1 2-15,-2-6 204,1 1 1,1 0 0,-1-1 0,1-7-1,1 3 159,-1 22-400,0-9 10,0-1 0,0 1-1,-1-1 1,1 1 0,-1-1 0,1 1 0,-1-1 0,0 0-1,0 1 1,0-1 0,0 0 0,0 1 0,-1-1 0,1 0-1,-3 2 1,2 0 13,-1-1 1,1 0-1,0 1 0,0-1 0,-2 8 1,2-4 3,1 0 1,1 1-1,-1-1 1,2 12 0,-1-7-3,0-9-2,1-1 0,-1 1-1,1-1 1,-1 0 0,1 1 0,0-1 0,0 0 0,0 0 0,0 0-1,1 1 1,-1-1 0,1 0 0,-1-1 0,1 1 0,-1 0-1,1 0 1,0-1 0,0 1 0,0-1 0,0 1 0,0-1 0,0 0-1,0 0 1,4 1 0,3 2 29,0 0 1,1-1-1,0-1 0,12 3 1,-12-4-221,0-1 1,0 1 0,0-2 0,0 0 0,-1 0 0,15-3 0,8-2-949,34 3-425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261 411 4064,'0'0'1307,"0"-3"-801,0-8-53,0 8 603,0 0-277,1 0-474,-1 1-211,0 0-1,0 0 1,0 0-1,0 0 1,0 1-1,0-1 0,-1 0 1,1 0-1,-1 0 1,0-3-1,-13 0 371,-2-8-198,15 11-255,-1 1 0,1-1 0,0 1 1,-1 0-1,1 0 0,-1-1 1,1 1-1,-1 0 0,0 0 0,1 1 1,-1-1-1,0 0 0,0 1 0,1-1 1,-1 1-1,0-1 0,0 1 0,0 0 1,-3 0-1,-5-1-3,5 1-6,0-1 0,1 1 0,-1 1 0,0-1-1,1 0 1,-10 3 0,4 1-9,1 0-1,-1 1 0,1 0 1,0 0-1,0 1 1,-11 9-1,15-11 25,-1-1 0,2 1 0,-1 0 0,0 0 0,1 1 0,0 0 0,0-1 0,0 1 0,0 1 0,1-1 0,0 0 0,0 1 0,1 0 0,-1 0 0,-1 7 0,3-10-13,1 0 0,-1 0-1,1 1 1,0-1 0,0 0 0,0 1 0,1-1 0,-1 0-1,1 0 1,-1 0 0,1 1 0,0-1 0,0 0 0,1 0-1,-1 0 1,1 0 0,-1 0 0,1-1 0,0 1-1,0 0 1,0-1 0,5 5 0,-2-3 16,0 0 0,0 0 0,1 0 0,-1-1 1,1 1-1,0-1 0,0-1 0,0 1 0,1-1 0,10 3 0,-6-4 21,1 1-1,-1-2 1,0 1-1,0-2 0,1 1 1,-1-2-1,15-3 1,79-26 197,-72 19-112,-20 8-94,-5 2 8,0 0 0,0-1 0,0-1 0,0 1 0,0-1 0,-1 0 0,1-1 0,-1 0 0,9-8 0,-13 10 15,1 0-1,0 0 0,0 1 1,8-5-1,7-5-64,-18 12-3,-1 0 1,0-1 0,1 1 0,-1 0-1,0-1 1,0 1 0,1 0-1,-1-1 1,0 1 0,1-1 0,-1 1-1,0 0 1,0-1 0,0 1 0,0-1-1,1 1 1,-1-1 0,0 1-1,0 0 1,0-1 0,0 1 0,0-1-1,0 1 1,0-1 0,0 1 0,0-1-1,1-4-130,-1 4 124,1 1 0,-1 0-1,1-1 1,0 1 0,-1 0 0,1 0 0,0-1-1,0 1 1,-1 0 0,1 0 0,0 0 0,-1 0-1,1 0 1,1 0 0,-2 0 13,0 0 1,0 0-1,0 0 1,0 0-1,0 0 0,0 0 1,0 0-1,0 0 0,0 0 1,0 0-1,1 0 1,-1 0-1,0 0 0,0 0 1,0 0-1,0 0 1,0 0-1,0 0 0,0 0 1,0 0-1,0 0 0,0 0 1,1 0-1,-1 0 1,0 0-1,0 0 0,0 0 1,0 0-1,0 0 1,0 0-1,0 0 0,0 1 1,0-1-1,0 0 0,0 0 1,0 0-1,0 0 1,0 0-1,0 0 0,0 0 1,0 0-1,0 0 1,0 0-1,0 1 0,1-1 1,-1 0-1,0 0 1,0 0-1,-1 0 0,1 0 1,0 0-1,0 0 0,0 0 1,0 0-1,0 0 1,0 1-1,1 0-5,-1 0 0,0 1 0,1-1 0,-1 1 0,1-1 0,0 0 0,-1 0 0,1 1 0,0-1 0,0 0 0,0 0 0,-1 0 0,1 0 0,0 0 0,1 0 0,-1 0 0,0 0 0,0 0 0,0-1 0,1 1 0,-1 0 0,2 0 0,5 4-13,11 7 73,0 1 1,25 25 0,-40-35-60,-1 0 1,1 0-1,0 0 1,-1 0-1,1 0 0,1-1 1,-1 0-1,0 0 0,9 3 1,2 1 25,-11-4 27,0 1 0,0-1 0,0 0 1,0-1-1,0 1 0,0-1 0,1 0 0,-1 0 0,0 0 0,1-1 1,-1 1-1,1-1 0,6-1 0,-6 1 57,-4 1-79,1-1 1,-1 0-1,0 0 0,1-1 1,-1 1-1,0 0 0,0 0 1,1-1-1,-1 1 0,0 0 1,0-1-1,1 0 0,-1 1 1,0-1-1,0 0 0,0 1 1,0-1-1,0 0 0,0 0 1,0 0-1,0 0 0,0 0 1,0 0-1,-1 0 0,2-2 1,4-11 68,-2 11-55,-4 3-32,0 0 1,0 0 0,0 0-1,0-1 1,1 1-1,-1 0 1,0 0-1,0 0 1,0 0 0,0 0-1,0 0 1,1-1-1,-1 1 1,0 0-1,0 0 1,0 0 0,0 0-1,0-1 1,0 1-1,0 0 1,0 0-1,0 0 1,0 0-1,0-1 1,0 1 0,0 0-1,0 0 1,0 0-1,0-1 1,0 1-1,-9-10 121,9 9-121,-2-1 33,0-1 0,0 1-1,0-1 1,0 0 0,-2-5 0,3 5-18,0 1 1,0 0-1,-1-1 1,1 1 0,-1 0-1,1 0 1,-1 0-1,0 0 1,0 0-1,0 0 1,-3-2 0,-6-2-87,8 4 43,0 1 0,0-1-1,1 1 1,-1-1-1,0 0 1,1 0 0,-1 0-1,1-1 1,0 1-1,-4-6 1,0-5-66,-5 7 38,7-1 4,3 7 46,1 0 1,0-1 0,0 1-1,-1-1 1,1 1 0,0-1-1,-1 1 1,1 0 0,0-1 0,-1 1-1,1 0 1,-1-1 0,1 1-1,0 0 1,-1-1 0,1 1 0,-1 0-1,1 0 1,-1 0 0,1-1-1,-1 1 1,1 0 0,-1 0 0,1 0-1,-1 0 1,1 0 0,-1 0-1,1 0 1,-1 0 0,1 0 0,-2 1-1,-50-1-189,51 0 200,-1 0 0,1 0-1,-1 1 1,1-1 0,-1 1-1,1-1 1,-1 1 0,1-1-1,-1 1 1,-1 1 0,-12 5 25,8-5-30,-1-1 1,0-1 0,0 1 0,-11-2 0,9 1-189,12 0 181,-1 0 0,1-1 0,0 1 0,-1 0 0,0-1 0,1 0 0,-1 1 0,1-1 0,-1 0 0,2-1 0,12-5-48,15 2-12,-11-1-12,0 0-1,25-12 1,-35 14 59,1 0-1,-1 1 1,20-4 0,-19 5 1,0 0 0,0-1 0,18-8 0,-9 0-11,8 6-90,-15-1 64,-12 5 47,1 1 0,-1-1 0,1 0 0,-1 1-1,1 0 1,0-1 0,-1 1 0,1-1 0,0 1 0,-1 0 0,1-1 0,0 1 0,0 0 0,-1 0 0,1 0-1,0-1 1,0 1 0,-1 0 0,1 0 0,0 0 0,0 0 0,0 0 0,-1 0 0,1 1 0,0-1 0,0 0-1,-1 0 1,2 1 0,4 13-111,21 18-96,-24-26 212,0 0 1,-1-1-1,1 1 1,-1 0-1,-1 1 1,1-1 0,-1 0-1,0 0 1,0 0-1,-1 1 1,0 11-1,0-3 22,-1-5 59,1 0 0,0 0 0,1 0 1,2 12-1,3-9 43,-5-11-100,0-1 0,0 1 0,0-1 0,-1 1-1,1-1 1,0 1 0,-1-1 0,0 1 0,1-1 0,-1 1 0,0 0 0,0 1 0,0 11 142,0-12 1,0-2-97,0 0-176,0-2 33,1 1 78,-1 0 1,0 0-1,0 0 1,1 0 0,-1 0-1,0 0 1,1 0-1,-1 0 1,1 1-1,0-1 1,-1 0 0,1 0-1,0 1 1,-1-1-1,1 0 1,0 1 0,0-1-1,-1 1 1,1-1-1,0 1 1,0-1-1,0 1 1,1-1 0,15-11 71,-13 7-63,0 0 0,0 0 0,0-1 0,-1 1 0,0-1 0,3-7 0,-4 8-38,0 1-1,0-1 0,1 1 0,-1-1 0,1 1 1,0 0-1,1 0 0,-1 0 0,0 0 0,1 1 0,5-5 1,38-22-658,-44 29 658,0-1 1,0 1 0,0-1-1,0 1 1,0 0-1,0 0 1,1 0-1,4 0 1,-5 1 70,0 1 0,1 0 1,-1 0-1,0 0 1,0 0-1,0 0 0,0 0 1,4 3-1,-5-2-32,0-1 0,-1 0 0,1 1 0,0-1-1,-1 1 1,0 0 0,1-1 0,-1 1 0,0 0-1,0 0 1,0 0 0,1 3 0,0-2-12,-1 0 0,1 0 0,0 0 0,0 0 0,3 4 0,0-3 36,-1 1 1,1-1-1,0 0 0,6 4 0,-9-7 4,1 0 1,-1 0-1,1 0 0,0 0 1,-1 0-1,1-1 0,0 1 0,0-1 1,-1 0-1,5 1 0,8-2 161,-9 1-164,-1 0-1,0 0 0,1 1 1,9 1-1,-4 2-11,11 0-17,7-9-102,-22 4 60,-1-1 1,0 1-1,11 0 1,-11 0-30,0 0 1,0 0-1,0-1 1,0 0 0,0 1-1,0-2 1,0 1 0,-1-1-1,1 0 1,-1 0-1,8-7 1,-11 9 27,1-1 2,-1 0-1,0 1 1,0-1 0,-1 0-1,1 0 1,0 0-1,-1-1 1,1 1-1,-1 0 1,1 0 0,0-4-1,-1 3 3,1 0-1,-1 0 0,1 1 1,0-1-1,4-4 1,1-1-87,-5 6 85,-1 0 0,1 0-1,0 0 1,0 0 0,0 0 0,0 1 0,0-1 0,0 1 0,0-1-1,1 1 1,-1 0 0,0 0 0,1 0 0,-1 0 0,1 0-1,2 0 1,1-2-86,3-4 155,-9 7-37,1 0 0,-1 0 0,0 0 0,0 0 0,0 0 0,1 0 0,-1 0 1,0 0-1,0 0 0,0 0 0,1 0 0,-1 0 0,0 0 0,0 1 0,0-1 0,0 0 1,1 0-1,-1 0 0,0 0 0,0 0 0,0 1 0,0-1 0,0 0 0,1 0 0,-1 0 0,0 0 1,0 1-1,0-1 0,0 0 0,0 0 0,0 0 0,0 1 0,0-1 0,0 0 0,0 0 0,0 0 1,0 1-1,0-1 0,0 0 0,0 0 0,0 1 0,0-1 0,0 0 0,0 0 0,0 0 0,0 1 1,-1-1-1,1 0-1,0 0 1,0 0-1,0 0 1,0 0-1,0 1 1,0-1 0,0 0-1,0 0 1,0 0-1,0 0 1,0 0-1,0 0 1,0 0 0,0 0-1,0 0 1,0 1-1,0-1 1,0 0-1,0 0 1,0 0-1,0 0 1,0 0 0,0 0-1,1 0 1,-1 0-1,0 0 1,0 0-1,0 0 1,0 0 0,0 1-1,0-1 1,0 0-1,0 0 1,0 0-1,0 0 1,0 0-1,0 0 1,0 0 0,1 0-1,-1 0 1,0 0-1,0 0 1,0 0-1,0 0 1,0 0 0,0 0-1,0 0 1,0 0-1,0 0 1,0 0-1,1 0 1,-1 0-1,0 0 1,0 0 0,0 0-1,0 0 1,4 0 9,-2-1-2,-1 1-1,1 0 0,0 0 0,0 0 1,0 0-1,0 1 0,0-1 0,0 0 1,0 1-1,2 1 0,1 4 33,-1-1 51,9-3 285,-4-2 706,-18 0-751,4 3-336,4-2 12,-1 0 1,1 1-1,0-1 1,-1 0-1,1 0 0,0 0 1,-1 0-1,0-1 1,1 1-1,-1 0 0,1-1 1,-1 1-1,0-1 1,1 1-1,-1-1 0,0 0 1,-2 1-1,2-1-15,-1 0-1,1 0 0,0 1 1,0 0-1,0-1 1,0 1-1,0 0 0,0 0 1,0 0-1,0 0 1,0 0-1,0 0 0,-2 3 1,-20 20-506,16-15 300,8-8 202,-1-1 0,1 1 0,-1-1 0,1 1 0,0-1 0,-1 1 0,1 0 0,0-1 0,0 1 0,-1 0 0,1-1 0,0 1 0,0 0 0,0 0 0,0-1 0,0 1 0,0 0 0,0-1 0,0 1 0,0 0 0,0-1 0,0 1 0,1 0 0,-1 2-20,1-1 35,0 0-1,-1 0 1,1-1-1,0 1 1,0 0-1,0 0 1,0-1-1,1 1 1,-1-1-1,0 1 1,1-1-1,-1 0 1,1 1-1,-1-1 1,1 0-1,0 0 1,2 1-1,2 2 40,0-1 1,0 0-1,1 0 0,9 3 0,-6-5-22,-1 1 0,1-1-1,0 0 1,0-1-1,17-2 1,46-10 163,-61 10-78,119-31 391,-107 22-343,-23 10-142,0 0 0,0 0 0,0 0 1,0-1-1,0 1 0,0 0 0,-1-1 0,1 1 0,0-3 0,4-6 34,6-3 35,-10 12-80,-1 1-1,1-1 1,-1 0 0,0 1-1,1-1 1,-1 1 0,0-1 0,0 0-1,1 1 1,-1-1 0,0 0-1,0 1 1,0-1 0,0 0-1,0 0 1,0 1 0,0-1 0,0 0-1,0 1 1,0-1 0,0 0-1,0 1 1,-1-2 0,1 0-9,0 0 9,-2-22-359,2 24 353,0-1-1,0 1 1,0 0 0,1 0-1,-1-1 1,-1 1-1,1 0 1,0 0 0,0-1-1,0 1 1,0 0 0,0-1-1,0 1 1,0 0-1,0 0 1,0-1 0,0 1-1,-1 0 1,1 0-1,0-1 1,0 1 0,0 0-1,-1 0 1,1 0 0,0-1-1,0 1 1,0 0-1,-1 0 1,1 0 0,0 0-1,0 0 1,-1-1 0,1 1-1,0 0 1,0 0-1,-1 0 1,1 0 0,0 0-1,-1 0 1,1 0 0,0 0-1,0 0 1,-1 0-1,1 0 1,0 0 0,-1 0-1,1 0 1,0 0 0,0 0-1,-1 1 1,1-1-1,0 0 1,0 0 0,-1 0-1,1 0 1,0 0 0,0 1-1,0-1 1,-1 0-1,1 0 1,0 0 0,0 1-1,0-1 1,-1 1 0,1 0-10,-1 1 0,0-1 1,1 1-1,0 0 0,-1-1 1,1 1-1,0 0 0,0 0 1,0-1-1,0 1 0,0 3 1,1 2 11,1 12 9,0-15 3,0 0 0,0 0 0,0 0 0,0 0 0,1-1 0,0 1 0,0 0 0,0-1 0,0 0 0,0 0 0,0 0 0,1 0 0,0 0 0,-1-1 0,1 0 0,0 0 0,6 3 0,14 4 141,-20-7-139,0-1-1,1 1 1,-1-1-1,0 0 1,0 0-1,1 0 1,-1-1-1,7 1 1,4-1 5,-8 1-12,0-1-1,-1 0 1,1-1 0,0 1 0,6-3 0,9-8-30,-1 6-57,-16 4 69,0 0-1,0 0 1,0-1-1,-1 0 1,1 0-1,5-3 1,171-126-113,-177 128 121,1 1-1,-1 0 1,1-1 0,0 2 0,7-3-1,-9 3-33,0 0-1,-1 1 0,1-1 1,0 0-1,-1-1 1,1 1-1,-1 0 0,0-1 1,1 1-1,1-3 1,-3 4 37,-1-1 0,1 1 1,-1-1-1,1 1 0,0 0 1,-1-1-1,1 1 0,0 0 0,-1 0 1,1-1-1,0 1 0,-1 0 1,1 0-1,0 0 0,-1 0 1,1 0-1,0 0 0,0 0 1,-1 0-1,1 0 0,0 0 1,-1 0-1,2 1 0,0-1 29,-1 0-15,0 1 0,0-1 1,0 0-1,-1 0 0,1 1 1,0-1-1,0 0 0,-1 1 1,1-1-1,0 1 0,-1-1 1,1 1-1,0-1 1,-1 1-1,1-1 0,-1 1 1,1-1-1,-1 1 0,1 0 1,-1 0-1,1-1 0,-1 1 1,0 0-1,1 0 0,-1-1 1,0 1-1,0 0 0,1 0 1,-1 0-1,0-1 0,0 1 1,0 1-1,1 8-48,-1-1-1,0 13 1,0-16 63,-1-1 0,1 1 0,1-1 1,0 8-1,10 11 199,-9-11-102,-1 0 1,0-1-1,-1 18 1,-1-2-16,1 229 496,0-244-543,-1 1 0,-1 0 0,-3 13 0,2-14 24,1 0 0,0 0 0,1 14 0,0-21-6,0 1 0,0-1 0,0 1 0,-5 11 0,5-13-12,-1 0 0,1 0 0,0 0 0,-1 7 0,2-6 35,-2-9-181,1 2 58,1 1 0,-1 0 1,1-1-1,-1 1 0,1-1 0,-1 1 1,1-1-1,-1 1 0,1-1 0,0 1 0,-1-1 1,1 1-1,0-1 0,0 0 0,-1 1 1,1-1-1,0 0 0,0 1 0,0-1 1,0 1-1,0-1 0,0 0 0,0 1 1,0-1-1,0 0 0,0 1 0,0-1 0,0 0 1,0 1-1,1-1 0,-1 1 0,0-1 1,0 0-1,1 0 0,4-14-448,-4 10 128,-1-1-1,1 1 1,-1-10 0,0 3-235,0 0 1,3-15-1,-3 26 535,6-32-1043,2-58-1,-8 63 776,-1 9 177,1 0-1,0-1 1,2 1 0,1 0 0,0 0 0,6-19-1,-4 24 91,-3 6 27,1-1 1,0 0 0,1 1 0,0-1 0,0 1 0,7-8 0,-5 7 123,0 1-1,1 1 0,0-1 1,1 1-1,0 1 1,12-10-1,-14 14 25,0 0 0,0 1 0,9-2 0,-4 0 83,11-2 221,8 10 9,-24-3-276,0-1-1,0 0 1,12 1 0,-13-2-120,0 1 0,0 0 0,0 0 0,0 0 0,0 1 0,0-1 0,0 1 0,0 1 0,0-1 0,-1 0 0,1 1 0,-1 0 1,0 0-1,5 5 0,-8-7-19,-1 0 0,1 0 0,0 0 0,-1 0 0,1 0 0,-1 0 0,1 0 0,-1 0 0,0 0 0,0 0 1,1 1-1,-1-1 0,0 0 0,0 0 0,0 0 0,0 1 0,0-1 0,0 0 0,0 0 0,-1 0 0,1 0 0,0 1 0,-1-1 1,0 2-1,-13 2 338,-2 4-204,10-6-137,1 0 0,-1 0-1,0-1 1,0 0 0,0 0 0,-8 2 0,-9-2 48,-1 0 0,-43-2 0,17-2-12,32 3-63,-33-3-48,48 2 32,0 0 1,0-1-1,0 1 0,0-1 1,0 0-1,1 0 1,-1 0-1,0 0 0,0 0 1,1-1-1,-1 1 1,-4-4-1,7 5 10,0-1-1,-1 1 1,1-1-1,-1 1 1,1-1-1,0 1 1,-1-1 0,1 1-1,0-1 1,0 1-1,-1-1 1,1 1-1,0-1 1,0 0 0,0 1-1,0-1 1,0 1-1,0-1 1,0 1-1,0-1 1,0 0 0,0 1-1,0-1 1,0 1-1,0-1 1,0 1-1,0-1 1,1 0 0,-1 1-1,0-1 1,0 1-1,1-2 1,1 1-34,-1-1 0,1 0 1,0 0-1,0 1 0,-1-1 0,5-2 0,2 0 0,0 0 0,0 0 0,0 1 0,0 0 0,1 0 0,-1 1 1,1 0-1,9-1 0,7-2-33,75-22-56,-33 8 109,107-11 131,-23 5 93,29-21 222,-148 39-44,51-19-1,-76 24-328,-5 1-10,1 0-1,-1 0 1,1 0 0,-1-1-1,1 1 1,2-3-1,-4 3-36,0 0 1,-1 0-1,1 0 0,0 0 0,0 0 0,-1 0 1,1 0-1,-1 0 0,1 0 0,-1 0 1,0 0-1,1-1 0,-1 1 0,0 0 0,0 0 1,0 0-1,0-1 0,0 0 0,0-1-85,0 0 0,0 1 0,0-1 0,0 0 0,-1 1 0,0-1-1,1 0 1,-1 1 0,0-1 0,-2-3 0,-1 0-615,-1 0-1,0 0 1,-9-9-1,1 1-661,1-1 0,-10-16-1,18 25 963,1 1 0,-1-1 0,1 0 0,0 0 0,0 0 0,0-1 0,1 1 0,-3-12 0,3 5-56,-1-3 428,3 16 106,0-1 0,-1 1 0,1-1 0,0 1 0,-1 0 0,1-1 0,0 1 0,-1 0 0,1-1 0,0 1 0,-1 0 0,1-1 0,0 1 0,-1 0 0,1 0 0,-1 0 0,1-1 1,-1 1-1,1 0 0,-1 0 0,1 0 0,-1 0 0,1 0 0,0 0 0,-1 0 0,0 0 0,1 0 2,-1 0 1,1 0-1,-1 0 1,1 0-1,0 0 1,-1 1-1,1-1 1,-1 0-1,1 0 1,0 0-1,-1 0 1,1 1-1,0-1 1,-1 0-1,1 1 1,0-1-1,-1 0 1,1 0-1,0 1 1,0-1-1,-1 0 1,1 1-1,-13 14 1159,1 0-1,-12 21 0,4-6-325,3 1 1,-23 50-1,-23 66 542,42-81-992,8-33-313,5-16-60,2 0 0,0 0-1,-5 27 1,8-24-173,0 0 1,-8 22 0,9-25-938,2-17 951,0 0 1,0 0-1,0 0 0,0 0 0,0 0 1,0 0-1,-1 0 0,1 0 0,0 0 0,0 1 1,0-1-1,0 0 0,0 0 0,0 0 1,1 0-1,-1 0 0,0 0 0,0 0 0,0 0 1,0 0-1,0 1 0,0-1 0,0 0 1,0 0-1,0 0 0,0 0 0,0 0 0,0 0 1,0 0-1,0 0 0,0 0 0,0 0 0,0 0 1,0 0-1,1 0 0,-1 0 0,0 0 1,0 0-1,0 1 0,0-1 0,0 0 0,0 0 1,0 0-1,0 0 0,0 0 0,0 0 1,1 0-1,-1 0 0,0 0 0,0 0 0,0 0 1,0 0-1,0 0 0,0 0 0,0-1 1,0 1-1,14 0-2545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83 149 3328,'0'0'1061,"0"0"-634,0-3-107,0-8 346,0 9-218,3 2-85,5 0-216,-5 1-109,1-1 0,0 0 0,-1 0 1,1 0-1,0-1 0,0 1 0,-1-1 1,6-1-1,8-7 49,-11 4 24,1 1 1,15-5-1,2 3 1,-18-1-149,-3 3-1,10-1-26,-8 2 67,-1-1-1,0 1 1,0-1-1,5-5 0,-5 5 18,-3 3-14,-1 1 0,1-1 0,-1 1 0,0-1 0,1 0-1,-1 1 1,0-1 0,0 1 0,1-1 0,-1 1 0,0-1-1,0 0 1,0 1 0,0-1 0,0 0 0,0 1 0,0-1-1,0 1 1,0-1 0,0 0 0,0 1 0,0-1 0,0 0-1,0 1 1,-1-2 0,1 2 13,0-3 253,0 1 11,0-9 175,0 11-452,0-1 0,0 1 0,0 0 0,0 0 1,0 0-1,0 0 0,0 0 0,0 0 0,0-1 0,0 1 0,0 0 0,0 0 0,0 0 0,0 0 0,0 0 0,-1-1 0,1 1 0,0 0 0,0 0 0,0 0 0,0 0 0,0 0 0,0 0 0,0 0 0,0 0 0,-1 0 0,1-1 0,0 1 0,0 0 0,0 0 0,0 0 0,0 0 0,-1 0 0,1 0 0,0 0 0,0 0 0,0 0 0,0 0 0,0 0 0,-1 0 0,1 0 0,0 0 0,0 0 0,0 0 0,0 0 1,0 0-1,0 0 0,-1 0 0,1 1 0,0-1 0,0 0 0,0 0 0,0 0 0,-5 0 48,1-1 1,0 0-1,-1 0 1,1 0-1,0 0 1,0-1-1,0 0 1,-6-3-1,5 4-10,0 0-1,0 0 0,0 1 0,0-1 0,0 1 0,0 0 0,0 0 1,0 1-1,0-1 0,-8 3 0,-9 8 10,-5-5-90,-11 10 117,12-2 13,5-1 59,20-12-143,-1 0-1,1-1 1,0 0-1,-1 1 0,1-1 1,-1 0-1,1 0 1,-1 0-1,-1 0 1,3 0-8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5888,'-49'17'2176,"49"-17"-1664,-17 82-160,1-50 0,16 1-256,-33 0 320,0 0-224,-16-1-192,16 1 0,-16 0-3456,16-17 1888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2976,'-2'-12'902,"2"12"-888,0 0 0,0 0 0,-1 0 1,1 0-1,0 0 0,0 0 0,0 0 1,-1 0-1,1 0 0,0 0 0,0 0 1,0 0-1,0 0 0,-1 0 0,1 0 1,0 0-1,0 1 0,0-1 0,0 0 1,0 0-1,-1 0 0,1 0 0,0 0 1,0 0-1,0 0 0,0 1 0,0-1 1,0 0-1,-1 0 0,1 0 0,0 0 1,0 1-1,0-1 0,0 0 0,-12 28 1162,5-5-346,-5 41-1,1-3-195,-38 163 1259,42-187-1754,2 0 0,2 1-1,1 46 1,2-74-128,1 0 0,-1 0-1,1-1 1,1 1 0,0 0 0,1-1 0,4 15-1,-5-20 0,0-1 0,0 1 1,0-1-1,0 1 0,1-1 0,0 0 0,-1 1 0,1-1 0,0-1 0,0 1 0,0 0 0,1-1 0,-1 0 1,1 1-1,-1-1 0,1-1 0,0 1 0,0 0 0,6 1 0,-4-2 2,0 0 0,0 0 0,0 0 0,0-1-1,-1 0 1,1 0 0,0-1 0,0 1 0,0-1 0,6-2 0,-2 0-138,-1-1 1,1 0 0,-1 0-1,11-8 1,-5 3-201,-1-1-1,20-18 1,-15 13 14,16-13-168,-2-10 112,-3 13 208,-12 2 184,3-4 182,-20 26-165,0 0 0,0 0 0,1 0 0,-1 0 0,0 0 1,1 0-1,-1 0 0,1 0 0,-1 1 0,1-1 0,-1 0 0,1 1 0,0-1 0,-1 1 0,1 0 0,2 0 0,-4 0-24,0 0 0,0-1 0,0 1 0,0 0 0,0 0-1,0 0 1,0 0 0,0 0 0,0 0 0,0 0 0,1 0-1,-1 0 1,0 0 0,0 0 0,0 0 0,0 0 0,0 0 0,0 0-1,0 0 1,0 1 0,0-1 0,0 0 0,1 0 0,-1 0-1,0 0 1,0 0 0,0 0 0,0 0 0,0 0 0,0 0-1,0 0 1,0 0 0,0 0 0,0 0 0,0 0 0,0 0 0,0 1-1,0-1 1,0 0 0,0 0 0,0 0 0,0 0 0,0 0-1,0 0 1,1 0 0,-1 0 0,0 0 0,0 0 0,-1 1-1,1-1 1,0 0 0,0 0 0,0 0 0,0 0 0,0 0 0,0 0-1,0 2 52,0-1 0,0 1 0,-1-1 0,1 1 0,0-1 0,-1 1 0,1-1 0,-1 0 0,0 1 0,1-1-1,-3 3 1,2-2-40,0-1-1,0 1 0,0 0 0,0 0 0,0 0 0,0 0 0,1 0 1,-1 1-1,1-1 0,-1 0 0,1 0 0,0 3 0,0 56 91,0-57-108,1 1-1,0-1 1,0 1 0,0-1 0,0 0 0,1 1 0,0-1 0,0 0-1,0 0 1,0 0 0,0 0 0,1 0 0,0 0 0,0-1 0,0 0 0,0 1-1,6 3 1,-4-2 53,-4-4-52,-1-1 1,1 1-1,-1-1 0,1 0 1,-1 1-1,1-1 1,-1 0-1,1 0 1,0 0-1,-1 1 1,1-1-1,-1 0 0,1 0 1,0 0-1,-1 0 1,1 0-1,-1 0 1,1 0-1,0 0 1,-1 0-1,1 0 0,0 0 1,-1-1-1,1 1 1,-1 0-1,1 0 1,-1-1-1,1 1 1,-1 0-1,1-1 1,0 0 27,13-9 233,-14 9-265,1 1 0,-1 0 0,0 0 0,0-1 0,0 1 0,1 0 0,-1 0 0,0-1 0,0 1 0,0 0 0,1-1 0,-1 1 0,0 0 0,0-1 0,0 1 0,0 0 0,0-1 0,0 1 0,0 0 0,0-1 0,0 1 0,0 0 0,0-1 0,0 1 0,0-1 0,0-4 51,1 1-35,-1 1-1,0 0 0,0 0 0,0 0 1,0 0-1,0-1 0,-1 1 1,1 0-1,-1 0 0,-1-3 1,-9-13 67,5-4-40,5 16-44,-2-1 0,1 0 1,-5-9-1,-5-3 1,9 16-32,-1-1 0,1 0 0,1 0 0,-4-8 1,1-14-120,1 16-4,1-1-116,3 11 243,1 0 0,-1 0-1,1 0 1,0 0 0,-1 0 0,1-1-1,0 1 1,0 0 0,0 1 0,1-3-1,7-6-190,-8 7 185,1 0 0,-1 0 1,1 1-1,-1-1 0,1 0 1,0 1-1,-1 0 0,1-1 0,0 1 1,0 0-1,0 0 0,0 0 1,0 0-1,1 0 0,-1 0 1,0 1-1,0-1 0,0 1 0,1 0 1,2-1-1,7 1 37,0 0 0,-1 1 0,1 0 0,0 1 0,-1 0 0,0 1 0,15 5 0,-12-1-36,13 5-28,-23-11 84,0 0 1,-1 1-1,1 0 1,0 0-1,6 4 1,-8-5-20,-1 1 0,0-1 0,1 0 0,-1 1 0,0-1 0,0 0 1,0 1-1,0 0 0,0-1 0,0 1 0,0-1 0,-1 1 0,1 0 0,-1 0 1,1-1-1,-1 1 0,1 0 0,-1 0 0,0 3 0,0 3-38,1 22-138,0-29 158,-1 0 0,0 1 0,0-1 0,1 0-1,-1 0 1,1 0 0,-1 1 0,1-1 0,0 0-1,-1 0 1,1 0 0,0 0 0,0 0 0,0 0-1,0 0 1,0 0 0,0 0 0,0-1 0,1 2-1,34 11-107,-25-10 134,2 2 113,-5-2-84,0 0 0,0-1 0,0 0 1,0 0-1,0-1 0,16 1 1,57-2 287,-78-1-311,-1 1 1,1-1 0,-1 1-1,1-1 1,-1 0 0,0 0-1,1 0 1,-1 0 0,0 0-1,0-1 1,0 1 0,0-1-1,0 1 1,0-1 0,0 0 0,-1 0-1,3-3 1,2-1 88,-6 6-105,1 0 0,-1 0 0,0-1 0,1 1 0,-1 0 0,0-1 0,1 1 0,-1 0 0,0-1 1,0 1-1,1-1 0,-1 1 0,0 0 0,0-1 0,0 1 0,0-1 0,0 1 0,0-1 0,1 1 0,-1 0 1,0-1-1,0 1 0,0-1 0,0 1 0,0-1 0,-1 0 0,2-4 50,6 1 3,-2 0-64,-3-10-314,-2 14 293,0-1 1,0 1 0,0-1-1,0 1 1,0 0 0,0-1 0,0 1-1,0-1 1,0 1 0,0-1-1,0 1 1,0 0 0,1-1 0,-1 1-1,0-1 1,0 1 0,0 0-1,1-1 1,-1 1 0,0 0-1,1-1 1,-1 1 0,0 0 0,1-1-1,-1 1 1,0 0 0,1 0-1,-1-1 1,0 1 0,1 0 0,-1 0-1,1 0 1,-1-1 0,1 1-1,0 0 18,-1 0-1,1 0 1,-1 1 0,0-1-1,1 0 1,-1 0-1,1 0 1,-1 1-1,0-1 1,1 0 0,-1 0-1,0 1 1,1-1-1,-1 0 1,0 1-1,1-1 1,-1 0-1,0 1 1,0-1 0,0 0-1,1 1 1,-1-1-1,0 1 1,0-1-1,0 0 1,0 1-1,0-1 1,1 1 0,-1-1-1,0 1 1,0-1-1,0 1 1,0-1-1,-1 1 1,4 5 37,1-3-16,-1 0-4,0 0 0,0 0 0,-1 0 0,1 1 1,-1-1-1,1 1 0,-1 0 0,0-1 0,0 1 0,2 8 0,-1-6 35,1 1 1,0-1-1,0 0 0,0 0 0,1-1 0,-1 1 1,1-1-1,1 0 0,-1 0 0,1-1 0,0 1 0,12 5 1,-7-7 122,30-3 284,-36-3-268,-2-1-114,1 0-1,-1-1 0,0 0 1,-1 1-1,1-1 0,-1 0 1,3-9-1,-11-3 64,-2-2-46,3 8-55,4 8-26,-1 0 0,1 0 1,0 0-1,0 0 0,0 0 1,1-1-1,-1 1 1,1 0-1,-1-7 0,1-53-434,0 47 154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33 2144,'14'-14'699,"-13"14"-677,-1-1 1,1 1 0,-1 0 0,1-1 0,-1 1-1,1 0 1,-1-1 0,1 1 0,-1 0 0,1 0 0,0-1-1,-1 1 1,1 0 0,0 0 0,-1 0 0,1 0-1,0 0 1,-1 0 0,1 0 0,-1 0 0,1 0 0,0 0-1,-1 1 1,1-1 0,0 0 0,-1 0 61,3 0 1169,-3 0-293,0 0 11,0-2-267,0-9 229,0 8-234,0 3 117,0 0-320,0 0-192,0 0-160,0 3-96,0 0-42,0 0 0,0 0 0,0 0 1,-1 0-1,0 0 0,1 0 0,-1 0 1,0 0-1,-2 3 0,-9 29 140,1 11 238,9-25-275,-4 19 6,-16 14-131,11 9-48,6-45 37,-13 26 1,-2 9 25,13-32 88,-1-1 0,-1 0-1,-17 31 1,24-48-62,0 1 1,0 0-1,0 0 0,0 0 1,1 0-1,-1 0 0,0 5 0,-2 4 13,-2 0-5,5-11-23,0-1 0,1 0-1,-1 0 1,0 1-1,1-1 1,-1 0 0,1 1-1,0-1 1,-1 3 0,1-4-6,0 1 0,1-1 1,-1 1-1,0-1 1,1 1-1,-1-1 1,0 0-1,1 1 1,-1-1-1,0 0 1,1 1-1,-1-1 1,1 0-1,-1 1 1,1-1-1,-1 0 1,1 0-1,-1 0 1,1 1-1,-1-1 1,1 0-1,-1 0 1,1 0-1,-1 0 0,1 0 1,-1 0-1,1 0 1,-1 0-1,1 0 1,-1 0-1,1 0 1,0-1-1,20 2 297,-11-1-299,0 1 0,0-2-1,1 0 1,9-1 0,-3-3-19,-10 3 12,-1 0 0,1 0 0,0 1-1,0 0 1,7 0 0,115 1-214,-127 0 226,0 0-1,0 0 1,0 0 0,0 1-1,0-1 1,0 1 0,0-1 0,0 1-1,0 0 1,-1 0 0,1 0-1,3 2 1,-3-2 3,-1 0 0,0-1 0,1 1 0,0 0 1,-1 0-1,1-1 0,-1 1 0,1-1 0,0 1 0,-1-1 0,1 0 0,3 0 1,30 0-1702,-21 0 422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4736,'-27'14'1530,"27"-14"-1507,-1 0 0,1 1 0,-1-1 0,1 0 0,-1 0 0,1 1 0,-1-1 0,1 0 0,0 1 0,-1-1 0,1 0 0,0 1 0,-1-1 0,1 1 0,0-1 0,-1 1 0,1-1 0,0 1 0,0-1 0,-1 1 0,1-1 0,0 1 0,0-1 0,0 1 0,0 0 0,-5 13 100,-2 7 400,-8 34-1,9-3 27,-5 13 102,9-38-481,-4 26 81,-16 26 128,12-15-178,8-45-126,-8 29 1,-16 81-68,22-108 5,3-13 21,0 1 1,0-1-1,1 11 1,1 3 14,-2-21-95,1 0 1,0 0-1,0 1 1,0-1-1,0 0 1,1 0 0,-1 0-1,0 1 1,1-1-1,-1 0 1,0 0-1,1 0 1,-1 0-1,1 0 1,0 0 0,-1 1-1,1-1 1,0-1-1,0 1 1,-1 0-1,1 0 1,0 0-1,0 0 1,0-1 0,0 1-1,0 0 1,0-1-1,0 1 1,1-1-1,-1 1 1,0-1-1,0 1 1,0-1 0,0 0-1,1 0 1,-1 1-1,0-1 1,0 0-1,3-1 1,0 1-262,0 0 0,0-1 1,1 0-1,-1 0 0,0 0 0,0-1 1,0 1-1,0-1 0,7-4 0,3-3-488,-5 3 465,0 0-1,0 0 1,0-1-1,-1 0 0,0 0 1,8-10-1,36-63 2129,-39 61-327,-10 12-670,-3 7-739,1-1-1,-1 1 1,0-1 0,0 1 0,0-1 0,0 1-1,1 0 1,-1-1 0,0 1 0,0-1-1,1 1 1,-1 0 0,0-1 0,1 1-1,-1 0 1,0-1 0,1 1 0,-1 0-1,1-1 1,-1 1 0,0 0 0,1 0-1,-1-1 1,1 1 0,-1 0 0,1 0 0,-1 0-1,1 0 1,-1 0 0,1 0 0,-1 0-1,1 0 1,-1 0 0,1 0 0,0 0-1,1 0 889,-4 3-401,0-2-498,1 0 0,0 0 1,0 1-1,0-1 0,0 0 0,0 1 0,0-1 1,1 1-1,-1 0 0,0 2 0,-2 27 277,3 62-51,0-90-287,0 0 0,0 1 0,1-1 1,-1 0-1,1 1 0,0-1 0,0 0 0,0 0 0,3 6 1,1 2 16,-5-10 12,0 0 0,1 1-1,-1-1 1,1 0 0,-1 0-1,1 1 1,0-1 0,-1 0-1,1 0 1,0 0 0,0 0-1,0 0 1,0 0 0,0 0-1,1 1 1,0-2 12,-1 0-1,0 1 1,0-1 0,0 0-1,0 0 1,0 0 0,0 0-1,0 0 1,0 0 0,0 0-1,0 0 1,0 0 0,0 0-1,0-1 1,0 1 0,0 0-1,0-1 1,0 1 0,2-2-1,0-1 5,0 0 0,0 0 0,-1 0-1,1 0 1,-1 0 0,0-1-1,0 1 1,0-1 0,3-6 0,-2 3 23,-2 4-49,0 0 0,0 0 0,-1 0 0,1 0 0,-1 0 0,1 0 0,-1-1 0,0 1 0,-1 0 0,0-4-1,1-2 6,0-40 76,0 46-88,0-1-1,-1 1 0,1-1 0,-1 1 0,0 0 1,1-1-1,-4-5 0,0-7-32,4 14 19,0 0 1,1 1-1,-1-1 1,1 0-1,-1 1 0,1-1 1,0 0-1,1-2 0,3-11-384,-5 12 140,3 3 128,-2 0 126,1 0 0,0 0 0,-1-1 0,1 1 1,0-1-1,-1 1 0,1-1 0,-1 0 0,1 1 1,-1-1-1,2-1 0,-1 1 10,0 0-1,-1 0 1,1 0-1,0 0 1,0 0 0,0 0-1,0 1 1,0-1-1,0 1 1,0-1-1,3 1 1,28 1 160,-20 0-190,-1-1 0,0 0 0,1 0 0,19-5 1,47-22 154,-71 25-110,1-3 34,-7-10 114,-2 4-187,0 11 14,0 0 1,0 0 0,0 0 0,0 0 0,0 0 0,0 0 0,0 0 0,0-1 0,0 1-1,0 0 1,0 0 0,0 0 0,0 0 0,0 0 0,0 0 0,0 0 0,0 0-1,0 0 1,0 0 0,0-1 0,0 1 0,0 0 0,0 0 0,0 0 0,0 0-1,0 0 1,0 0 0,0 0 0,0 0 0,0 0 0,0 0 0,-1 0 0,1 0-1,0 0 1,0-1 0,0 1 0,0 0 0,0 0 0,0 0 0,0 0 0,0 0-1,0 0 1,0 0 0,0 0 0,-1 0 0,1 0 0,0 0 0,0 0 0,0 0-1,0 0 1,0 0 0,0 0 0,0 0 0,0 0 0,0 0 0,-1 0 0,-1 1-40,1-1 1,-1 0 0,0 1 0,0-1 0,1 1 0,-1 0-1,0-1 1,0 1 0,1 0 0,-1 0 0,1 0-1,-1 0 1,1 0 0,-3 3 0,4-4 37,0 0 0,0 0 0,0 0 0,-1 0 0,1 0 0,0 1 0,0-1 0,0 0 0,0 0 0,0 0 0,0 0 0,0 0 0,0 0 0,0 0 0,-1 0 0,1 0 0,0 1 0,0-1 0,0 0 0,0 0 0,0 0 0,0 0 0,0 0 0,0 0 0,0 0 0,0 1 0,0-1 0,0 0 0,0 0 0,0 0 0,0 0 0,0 0 0,0 0 0,0 1 0,0-1 0,0 0 0,0 0 0,0 0 0,0 0 0,0 0 0,0 0 0,0 0 0,1 1 0,-1-1 0,0 0 0,0 0 0,0 0 0,0 0 0,0 0 0,0 0 0,0 0 0,0 0 0,0 0 0,1 0 0,-1 0 0,0 1 0,2 0-12,-1 1 0,0 0 0,1 0 0,-1 0 0,0 1 0,0-1 0,0 0 0,0 0-1,-1 0 1,1 1 0,0 2 0,0-3 0,-1 1 0,1 0 0,0 0 0,0 0 0,0-1-1,0 1 1,1 0 0,-1-1 0,1 1 0,-1-1 0,4 3 0,41 31-33,-10 10 21,-17-27 427,-16-16-343,1 4 184,-14 0 101,2-2-232,7-4-94,-1 0 0,1 0 0,-1 0-1,1 0 1,-1-1 0,1 1 0,-1 0-1,0-1 1,0 1 0,1-1 0,-1 0-1,0 0 1,1 1 0,-4-1 0,-55 0 149,57 0-153,0 0 1,0-1-1,0 1 1,0 0 0,0-1-1,0 0 1,0 0-1,0 1 1,0-2-1,-5-1 1,6 1-50,0 1 0,0 0 0,0 1 1,0-1-1,0 0 0,0 1 0,-1-1 1,1 1-1,0-1 0,-5 1 0,10 0-4,1 0-1,-1-1 1,0 0 0,0 1-1,0-1 1,5-3-1,14-3 12,28 2 9,12-6-27,4 6-112,-1-6-421,-39 8 383,-4 0 37,0 0-1,26-7 0,-16 1 78,-17 6 112,0-1 0,-1 0 1,1-1-1,-1-1 0,23-13 0,-36 19-13,0-1-1,0 1 1,0-1-1,1 0 0,-1 0 1,-1 0-1,1 0 1,0 1-1,0-1 1,0 0-1,0-1 0,0 1 1,-1 0-1,1 0 1,-1 0-1,1 0 1,-1 0-1,1-1 0,0-1 1,-2 1 8,1 1 0,0-1 0,0 0 0,-1 1 0,1-1 0,-1 0 0,0 1 1,1-1-1,-1 1 0,-2-3 0,-1-4 42,4 7-35,-1-1 0,1 1 0,-1-1 0,1 1 0,-1 0-1,0-1 1,0 1 0,0 0 0,0-1 0,0 1 0,0 0 0,0 0-1,0 0 1,0 0 0,-1 0 0,1 0 0,0 0 0,-1 0 0,1 1-1,0-1 1,-1 1 0,1-1 0,-3 0 0,-20-8 597,18 6-430,4 1-133,-1 1 0,1 0-1,0 0 1,0 0-1,0 1 1,-1-1 0,-3 0-1,5 1-68,0 0 0,0 0-1,0 0 1,1 0-1,-1 0 1,0 1-1,0-1 1,0 0 0,0 1-1,1-1 1,-1 0-1,0 1 1,0-1 0,1 1-1,-1-1 1,0 1-1,1 0 1,-1-1 0,1 1-1,-1 0 1,1-1-1,-1 1 1,1 0-1,-1 0 1,1-1 0,-1 2-1,0 0-13,1 0-1,-1 1 0,1-1 1,0 0-1,-1 0 1,1 0-1,0 0 0,0 0 1,0 0-1,1 0 1,-1 0-1,0 0 0,1 0 1,0 0-1,-1 0 1,1 0-1,0 0 0,0 0 1,2 3-1,0 1 10,1 0 0,0 0 0,1 0 0,6 6 0,16 10 10,-5 5 0,1-9 63,4 3 291,-25-20-323,-1 0 1,0 0 0,0 1-1,0-1 1,0 0 0,0 1-1,-1-1 1,1 1-1,0-1 1,-1 1 0,1-1-1,0 1 1,-1-1-1,0 1 1,1 0 0,-1 1-1,-3 3 215,-8 5 111,11-11-348,0 0 0,0 1-1,-1-1 1,1 0 0,0 0 0,-1 0 0,1 1-1,0-1 1,0 0 0,-1 0 0,1 0 0,0 0 0,-1 0-1,1 1 1,0-1 0,-1 0 0,1 0 0,0 0-1,-1 0 1,1 0 0,0 0 0,-1 0 0,1 0 0,0 0-1,-1 0 1,-5 0 28,1 1-1,-1 0 1,1 1-1,-6 1 1,4-1-27,1 0 1,0 0-1,-1-1 0,-8 1 1,12-2-65,0 0-1,-1 0 1,1-1 0,0 1 0,0-1 0,0 0-1,-1 0 1,1 0 0,0 0 0,0 0 0,-3-3-1,1 1-110,-1 1-1131,9 2-2613,11 0 1125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4:4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8480,'-32'0'3136,"32"0"-2432,-17 0-224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66 4896,'0'0'1584,"0"-3"-976,0-57 6517,0 57-6794,0 3-33,0 0-132,0 0-49,0 3-37,1 39 161,0-12-10,-6 59 1,-6-40-120,6 3-32,2-31-51,-2 10 15,-1 46 0,7-45-39,-5 69 33,-6-24 15,4-9-21,1-33-26,1-15 6,2 1 0,-1 21 1,3 201 40,0-229-40,-1 0 0,-6 26 0,4-27 6,1-1 0,-1 23 0,3 63 237,0-95-261,0 0 0,0 0 0,0 0 0,-1 0 0,1 0 0,-1-1 0,0 1 0,1 0 0,-1 0-1,-1-1 1,0 4 0,0-4-1,1 0 0,0 1 0,0-1 0,0 0 0,1 1 0,-1-1 0,1 1 0,-1-1 0,1 1 0,0-1 0,0 4 0,0 0 17,0-4-7,0 0 1,0-1 0,0 1 0,0 0 0,0 0 0,0-1 0,0 1 0,0 0 0,-1-1-1,1 1 1,-2 3 0,-6 0 6,13 6-6,-13-5-69,8-6 63,-1 1 0,1-1 0,0 1 0,-1 0 0,1-1 0,0 1 0,0 0 0,0 0 0,-1-1-1,1 1 1,0 0 0,0-1 0,0 1 0,0 1 0,0-2 1,0 2 91,0-2-22,0 0-32,0 0-47,0 0-150,0 0 74,0 0 140,0-2-12,0-9-10,0 11-31,0-1-1,0 1 1,0 0-1,0 0 1,0 0-1,0 0 1,0 0-1,0 0 1,0 0-1,0 0 1,0 0-1,0 0 1,0-1-1,0 1 1,0 0-1,0 0 0,0 0 1,0 0-1,0 0 1,0 0-1,0 0 1,0 0-1,0 0 1,0 0-1,0-1 1,0 1-1,1 0 1,-1 0-1,0 0 1,0 0-1,0 0 0,0 0 1,0 0-1,0 0 1,0 0-1,0 0 1,0 0-1,0 0 1,0 0-1,0 0 1,1 0-1,-1 0 1,0 0-1,0 0 1,0 0-1,0 0 1,0 0-1,0 0 0,0 0 1,0 0-1,0 0 1,1 0-1,-1 0 1,0 0-1,0 0 1,0 0-1,1 0 2,-1 0-1,1 0 0,-1 0 1,1 0-1,-1 0 1,1 0-1,0 0 1,-1 0-1,1 0 1,-1-1-1,1 1 0,-1 0 1,1 0-1,-1 0 1,1-1-1,-1 1 1,1-1-1,0 0-5,-1 0 0,1 0 0,-1 0-1,1 0 1,-1 0 0,0 0 0,0 0 0,1 0 0,-1 0 0,0 0 0,0 0-1,0-1 1,0 0 0,0-9-44,0 8 32,0 3 107,0-3-22,0-27-16,0 30-54,0-1 0,0 1 0,0-1 0,0 1 0,0-1 0,0 0 0,0 1 0,0-1 0,0 1 0,0-1 0,0 1 0,0-1 0,0 1 0,0-1-1,0 1 1,-1-1 0,1 1 0,0-1 0,0 1 0,-1-1 0,1 1 0,0-1 0,-1 1 0,1-1 0,0 1 0,-1-1 0,1 1 0,-1 0 0,1-1-1,-1 1 1,1 0 0,-1 0 0,1-1 0,-1 1 0,1 0 0,-1 0 0,1 0 0,-1-1 0,1 1 0,-1 0 0,1 0 0,-1 0 0,0 0 0,1 0 0,-1 0-1,1 0 1,-1 0 0,1 1 0,-2-1 0,0-3 33,-9-8-21,10 11-13,1-1 0,-1 1 0,1 0 0,-1-1-1,1 1 1,-1 0 0,0-1 0,1 1 0,-1 0 0,1 0 0,-1 0 0,0-1 0,1 1 0,-1 0 0,1 0 0,-1 0 0,0 0-1,1 0 1,-1 0 0,0 0 0,1 0 0,-1 1 0,0-1 0,1 0 0,-2 0 0,2 1-3,-11-2 5,9 1 6,0 0 0,0 0 0,0 0 0,-1 0 0,1 0-1,0 1 1,0-1 0,0 0 0,-3 2 0,-4 3 4,8-4-9,0 0 1,-1 0-1,1 0 0,-1 0 0,0 0 0,1-1 0,-1 1 1,1-1-1,-1 1 0,0-1 0,0 1 0,1-1 0,-3 0 0,-3 0-1,4-1 0,1 1 0,0 0 0,0 0 0,-1 0 0,1 1 0,0-1 0,0 0 0,0 1 0,-4 1 0,-59 30-10,46-21 68,-9-5-74,19-2 24,0 0 0,1 0 0,-10 7 0,10-6-17,1 0 1,-16 6-1,15-9-8,6-1 19,0-1 0,1 0 0,-1 1 0,1-1 0,-1 1 0,1 0 0,-1 0 0,1-1 0,0 1 0,-1 0 0,1 0 0,0 0 0,-1 1 0,1-1 0,0 0 0,0 0 0,0 1 0,-1 1 0,-3 5 8,4-6-13,0 0 1,-1 0 0,1 0 0,-1 0 0,1-1-1,-1 1 1,0 0 0,0 0 0,0-1 0,0 0-1,0 1 1,0-1 0,-4 2 0,2-1 5,0 0 0,0 0-1,0 0 1,1 0 0,-1 1 0,1 0 0,-1-1 0,1 1-1,0 1 1,0-1 0,0 0 0,1 1 0,-1-1 0,-2 6-1,3-6-11,-1 1-1,1-1 1,-1 0-1,0 0 0,-6 5 1,6-5 15,0 0 0,0 0 0,0 0 0,0 0 0,-4 7 0,2 3 26,-6-7-21,6 8-6,0-6-32,3-7 22,1 1 0,1-1-1,-1 1 1,0-1 0,0 1-1,1-1 1,-1 1 0,0 0-1,1-1 1,0 1 0,-1 0-1,1 0 1,0 1 0,0-2 5,0 0 0,0-1-1,0 1 1,0 0 0,0 0 0,0-1 0,0 1 0,-1 0 0,1-1 0,0 1 0,0 0-1,0-1 1,-1 1 0,1 0 0,-1-1 0,1 1 0,0-1 0,-1 1 0,1-1-1,-1 1 1,1-1 0,-1 1 0,1-1 0,-1 1 0,0 0 0,0-1 2,0 0 0,1 1 0,-1-1 0,1 1 1,-1-1-1,1 1 0,-1-1 0,1 1 0,-1-1 0,1 1 1,0 0-1,-1-1 0,1 1 0,0 0 0,-1-1 0,1 1 1,0 0-1,0-1 0,0 1 0,0 0 0,-1-1 0,1 1 1,0 0-1,0-1 0,1 2 0,-1 10 25,1-8-23,-1-1 0,0 0-1,0 1 1,0-1 0,0 0-1,-1 1 1,1-1 0,-1 0-1,-1 4 1,0-3 1,-1 1 0,2-1 0,-1 1 0,0-1 0,1 1 0,0 0 0,0-1 0,0 1-1,1 0 1,0 0 0,0 0 0,0 5 0,0 5 44,0-7-26,-1-1-1,2 0 0,-1 1 0,3 10 0,4-5-15,-7-11-5,1-1 0,0 1 0,0-1 0,0 1 0,-1-1 0,1 1 0,-1-1-1,1 1 1,-1-1 0,0 1 0,0 0 0,1 1 0,-1 1-2,0-1 0,0 0 0,1 1 0,0-1 0,0 0 0,0 1 0,0-1 0,3 6 0,0 2-21,1 2 35,0 0 0,11 21 1,-13-30 13,-1 0 1,1 0-1,0 0 1,0-1 0,0 1-1,0-1 1,0 1-1,1-1 1,0 0 0,7 4-1,-7-4-38,-1-1 0,1 1-1,-1 0 1,0-1 0,5 7 0,-5-6-17,0 1 1,0-1 0,0-1 0,0 1 0,7 4-1,39 12 118,-36-13-111,0-1 0,0 0 0,1-1 0,0 0-1,-1-1 1,1-1 0,1 0 0,23 0 0,192-2 185,-217 1-147,-10-1-12,1 0 0,0 0 1,0 0-1,-1 0 0,1 0 1,0-1-1,0 1 0,5-3 1,70-24-34,-16 10-16,-60 16 47,0 1 0,1-1 0,-1 0 0,0 1 0,1 0 0,-1-1 0,5 2 0,10-3 2,-13 0-8,-1 0 1,1 0-1,0-1 1,5-4-1,10-4-49,18-6 8,-28 15 43,7-4 0,-4-8 0,-6 6 0,9-3 11,-8 2 8,-7 7-13,1 0-1,0 0 1,0 0-1,0 0 1,0 0-1,0 1 1,0-1-1,0 1 1,0-1 0,4-1-1,-1 0 1,1-1-1,-1-1 1,0 1 0,0-1-1,5-6 1,3-3-3,-9 9-18,0-1 0,-1 1 0,0-1-1,0 0 1,0 0 0,0 0-1,2-11 1,-3 11 25,-2 5-6,0 0-1,0 0 0,1 0 0,-1 0 0,0 0 0,1 0 0,-1 0 0,0 1 0,1-1 0,-1 0 0,1 0 0,0 0 0,-1 0 0,1 1 0,0-1 0,-1 0 0,1 1 0,1-2 0,4-3 14,0-8-6,-1 4 0,-4 8-1,0-1-1,0 1 1,0-1-1,-1 1 1,1-1-1,0 1 1,-1-1-1,1 0 1,-1 1-1,1-1 0,-1 0 1,0 0-1,0-1 1,0-57 534,1 59-541,-1 1 1,0 0-1,0-1 1,0 1-1,0 0 1,0-1-1,0 1 1,0 0-1,0-1 1,0 1-1,-1 0 1,1-1-1,0 1 1,0 0-1,0-1 1,0 1-1,0 0 1,0 0-1,-1-1 1,1 1-1,0 0 0,0-1 1,0 1-1,-1 0 1,1-1-1,-2-1 4,1 0 0,-1 0 0,1 0 0,0 0 0,-1-1 0,1 1 0,0 0 0,1-1 0,-1 1-1,0-1 1,1 1 0,-1-1 0,1 0 0,0 1 0,0-1 0,0-2 0,-3-1-61,-109-106 1089,109 110-1024,0-1 0,0 1-1,-1-1 1,1 1 0,-5-2-1,4 2 21,0 0-1,1 0 0,0 0 0,-1 0 0,-3-4 0,1 0 7,4 3-16,-1 0-1,0 0 1,0 0-1,0 1 1,-1-1-1,1 1 1,0 0-1,-1 0 1,1 0-1,-1 1 1,-7-3-1,6 2-21,-2 1 7,1-1-1,0-1 1,0 1-1,0-1 0,0 0 1,0-1-1,-9-6 1,14 8 3,0 1 1,-1 0 0,0-1-1,1 1 1,-1 0 0,0 0-1,0 0 1,1 0 0,-1 0-1,-3-1 1,-25 0 145,-132 2 970,162 0-1126,-1 0 0,1 0 0,-1 0 0,1 0 0,-1 0-1,1 0 1,-1 0 0,1 0 0,-1 0 0,1 0 0,-1 0-1,1-1 1,-1 1 0,1 0 0,-1 0 0,1 0 0,-1-1-1,1 1 1,-1 0 0,1-1 0,-1 1 0,1 0 0,0-1 0,-1 1-1,1-1 1,0 1 0,-1 0 0,1-1 0,-8-7-19,5 7 49,0 0 0,0 0 1,1 1-1,-1-1 0,0 1 0,0 0 0,0 0 1,1 0-1,-1 0 0,-4 1 0,-38-1 503,10 0-441,-12 0-6,47 0-141,-1 0-1,1 0 1,-1 0 0,0 1-1,1-1 1,-1 0-1,1 0 1,-1 0-1,1 1 1,-1-1 0,0 0-1,1 0 1,-1 1-1,1-1 1,-1 1-1,1-1 1,0 0 0,-1 1-1,1-1 1,-1 1-1,1-1 1,0 1-1,-1-1 1,1 1 0,0-1-1,-1 1 1,1 0-1,0-2-2484,0-5 727,0 3-394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1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4320,'0'0'1392,"0"-2"-848,0-26 853,0 25-682,3 1 106,8-12-282,-6 0-134,6 9-128,-5-9 86,-3 7-269,-2 3 28,1 1-1,0-1 0,0 0 0,0 1 0,0 0 1,0-1-1,1 1 0,-1 0 0,7-5 1,-4 5 21,-5 3-114,1 0 0,0 0 0,-1-1-1,1 1 1,0 0 0,-1-1 0,1 1-1,-1-1 1,1 1 0,0 0-1,-1-1 1,1 0 0,-1 1 0,0-1-1,1 1 1,-1-1 0,1 1 0,-1-1-1,0 0 1,1 1 0,-1-2-1,3-3 61,2-3 176,1 1 1,1 0 0,11-11-1,-11 11-90,-6 7-151,-1 0-1,0 0 1,1-1 0,-1 1 0,0 0 0,1-1-1,-1 1 1,0-1 0,1 1 0,-1 0-1,0-1 1,0 1 0,0-1 0,0 1-1,1 0 1,-1-1 0,0 1 0,0-1 0,0 1-1,0-1 1,0 1 0,0-1 0,0 1-1,0 0 1,0-1 0,0 0 0,1-4 70,-1 5-77,1-1-1,0 1 1,-1 0 0,1-1-1,0 1 1,-1 0 0,1 0 0,0-1-1,-1 1 1,1 0 0,0 0-1,0 0 1,-1 0 0,2 0 0,-2 0-17,0 0 2,0 0 1,0 0 0,0 0-1,0 0 1,0 0 0,0 0 0,0 0-1,1 0 1,-1 0 0,0 0-1,0 0 1,0 0 0,0 0 0,0 0-1,0 0 1,0 0 0,0 0-1,0 0 1,0 0 0,1 0 0,-1 0-1,0 0 1,0 0 0,0 0-1,0 0 1,0 0 0,0 0 0,0 0-1,0 0 1,0 0 0,0 0-1,0 0 1,0 0 0,0 0 0,0-1-1,1 1 1,-1 0 0,0 0-1,0 0 1,0 0 0,0 0 0,0 0-1,0 0 1,0 0 0,0 0-1,0 0 1,0-1 0,0 1 0,0 0-1,0 0 1,0 0 0,0 0-1,0 0 1,0 0 0,0 0 0,-1-1-1,1 1 7,0 0-1,0-1 0,0 1 0,0-1 1,0 1-1,1-1 0,-1 1 1,0-1-1,0 1 0,0-1 1,0 1-1,0-1 0,1 1 1,-1-1-1,0 1 0,0-1 1,1 1-1,-1 0 0,0-1 0,1 1 1,-1 0-1,1-1 0,-1 1 1,0 0-1,1-1 0,-1 1 1,1 0-1,-1 0 0,1-1 1,17 0 185,-13 1-136,0-3 70,6-8 26,-8 8-47,-1 3 42,-1 0-144,-1 0 0,1 0 0,-1 0 0,1 0 0,-1 0-1,0 0 1,1 0 0,-1 0 0,1 1 0,-1-1 0,1 0 0,-1 0-1,0 0 1,1 0 0,-1 1 0,1-1 0,-1 0 0,0 0 0,1 1 0,-1-1-1,0 0 1,1 0 0,-1 1 0,0-1 0,0 0 0,1 1 0,-1-1-1,0 1 1,0-1 0,1 1 0,4 6 100,8-1-14,-7-4-63,1 1 7,-1 1 0,1-1 1,-1 1-1,0 0 0,6 6 1,37 39 33,-44-43-65,-4-5-4,-1-1 0,1 1 0,-1 0 0,1-1 0,-1 1 0,1-1 1,-1 1-1,1-1 0,0 1 0,-1-1 0,1 0 0,0 1 0,-1-1 0,1 0 0,1 1 1,31 1-2,-24-2 12,-6 1-2,1-1 0,-1 0 0,1 0 0,-1 0 0,0 0 1,1 0-1,-1-1 0,0 0 0,4-1 0,-1-8 55,5 3 119,-10 6-171,1 1-1,-1 0 0,0-1 0,0 0 0,0 1 1,0-1-1,0 1 0,0-1 0,0 0 0,-1 0 1,1 0-1,0 1 0,0-1 0,0 0 0,0-2 0,2-2 42,-3 5-42,0-1-1,0 0 1,1 1-1,-1-1 0,0 0 1,1 1-1,-1-1 0,1 1 1,-1-1-1,0 0 0,1 1 1,0-1-1,-1 1 0,1-1 1,-1 1-1,1 0 1,-1-1-1,1 1 0,0 0 1,-1-1-1,2 1 0,3-3 13,28-24 143,-21 22-106,-10 4-49,0 0-1,0-1 0,1 1 1,-1 0-1,0 0 1,3-3-1,-5 3-6,1 1 0,-1-1 0,0 1-1,0 0 1,1 0 0,-1-1 0,1 1 0,-1 0 0,0-1-1,1 1 1,-1 0 0,0 0 0,1 0 0,-1-1 0,1 1-1,-1 0 1,1 0 0,-1 0 0,1 0 0,-1 0-1,0 0 1,1 0 0,-1 0 0,1 0 0,-1 0 0,1 0-1,4-1-5,-4-1-80,0 1-1,-1-1 0,1 0 1,-1 0-1,1 0 0,-1 0 1,0 0-1,0 1 0,0-1 1,0 0-1,-1-3 0,1 0-1575,3 5-1814,11 0 1035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1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3392,'0'-13'1088,"0"10"-651,0 3-74,0 0 405,0 0-166,0 0 177,0 0-240,0 0-22,0 0-112,0 0 235,0 0-160,0 0-16,0 0-165,0 0 0,0 0-118,0 0-85,0 0-48,0 3 5,0 8-15,0-9 20,0-2 92,0 0-22,0 0 32,2 0 0,9 0 144,-8 0-96,0 0-107,-1 1-101,0-1 1,0 0-1,1 0 0,-1 0 1,0 0-1,0 0 0,1-1 0,-1 1 1,0-1-1,0 1 0,0-1 1,0 0-1,0 0 0,4-2 1,-5 3-4,-1-1 0,0 1 0,1-1 1,0 1-1,-1 0 0,1 0 0,-1-1 0,1 1 1,-1 0-1,1 0 0,-1 0 0,1 0 0,0 0 1,-1-1-1,1 1 0,0 0 0,11 5-24,-10-4 31,0 0 1,-1 0-1,1-1 0,0 1 1,0 0-1,-1-1 0,1 0 1,0 1-1,3-1 0,2 0 15,-4 0-8,-1 0-1,0 0 0,0 0 1,1 0-1,-1 0 0,0 0 1,0 1-1,0-1 1,4 2-1,2 3 14,19 7 139,1-2-78,-27-9-78,1-1 1,0 1-1,0 0 0,-1-1 0,1 1 1,-1 0-1,1 0 0,0 0 1,-1 0-1,1 0 0,-1 0 0,0 0 1,1 1-1,-1-1 0,0 0 1,2 4-1,-2-4-5,0 1 0,0-1 0,0 0 0,0 1 1,1-1-1,-1 0 0,0 0 0,1 1 0,-1-1 0,1 0 0,0-1 0,-1 1 0,1 0 1,0 0-1,-1-1 0,4 2 0,4 2 9,0 1 0,-1 0 0,0 1 0,0 0 0,-1 0 0,1 1 0,9 11 0,-12-13-35,12 9-8,-15-13 34,1 1 1,0-1-1,-1 1 0,0 0 0,1 0 1,-1 0-1,0 0 0,0 0 1,0 0-1,0 1 0,0-1 1,1 3-1,16 19 283,-17-21-262,0-1 1,0 1 0,0 0 0,-1 0-1,1 0 1,-1 0 0,0 0 0,0 0 0,0 0-1,0 1 1,0-1 0,-1 0 0,1 5-1,-1 9 38,-1 23 0,0-16-14,2 11 10,0-16-10,-3 21 0,1-33-44,0 0 1,0 0-1,-1 0 1,0-1 0,0 1-1,-5 9 1,-59 115 183,61-122-173,0 0 0,-1 0 0,-1 0 0,1-1 1,-11 11-1,15-18-8,1 1-1,-1 0 1,0-1 0,0 1 0,0-1 0,0 1-1,0-1 1,0 0 0,-1 0 0,1 0 0,0 0-1,0 0 1,-1-1 0,1 1 0,-5 0 0,-7 1 8,-17 9 6,23-8-18,1 0 0,0-1 1,-1 0-1,-10 2 1,16-4-3,1 0 1,-1-1 0,1 1 0,-1 0 0,1-1 0,-1 1 0,1-1 0,0 1 0,-3-2 0,3 1-6,-1 0 1,1 0-1,-1 1 0,1-1 1,-1 1-1,0-1 0,1 1 1,-1-1-1,-3 1 0,4 0-9,-1 0 0,0 0 0,0-1 1,1 1-1,-1 0 0,0-1 0,1 1 0,-1-1 0,0 0 0,1 0 0,-1 1 0,1-1 0,-1 0 0,1 0 0,0 0 0,-1-1 0,-1-1 1,3 3 16,0 0 0,-1 0 0,1-1 0,0 1 0,-1 0 0,1-1 0,0 1 1,-1 0-1,1-1 0,0 1 0,0-1 0,-1 1 0,1 0 0,0-1 0,0 1 1,0-1-1,0 1 0,0-1 0,0 1 0,0-1 0,0 1 0,0 0 0,0-1 1,0 1-1,0-1 0,0 0 0,-1-4 9,1 5-12,0 0 1,0-1 0,0 1 0,0 0-1,-1 0 1,1 0 0,0 0 0,0-1-1,0 1 1,0 0 0,0 0 0,0 0 0,-1 0-1,1-1 1,0 1 0,0 0 0,0 0-1,0 0 1,0 0 0,-1 0 0,1 0-1,0 0 1,0 0 0,0 0 0,-1 0 0,1-1-1,0 1 1,0 0 0,0 0 0,-1 0-1,1 0 1,0 0 0,0 0 0,0 0-1,-1 0 1,1 1 0,0-1 0,0 0 0,0 0-1,0 0 1,-1 0 0,1 0 0,0 0-1,0 0 0,0 0 0,0 1 0,0-1-1,1 0 1,-1 0 0,0 0-1,0 0 1,0 0 0,1 0 0,-1 0-1,0 0 1,0 0 0,0 0-1,1 0 1,-1 0 0,0 0 0,0 0-1,0 0 1,0 0 0,1 0-1,-1 0 1,0 0 0,0 0 0,0 0-1,1 0 1,-1-1 0,0 1-1,0 0 1,0 0 0,0 0 0,1 0-1,-1 0 1,0 0 0,0-1-1,0 1 1,0 0 0,0 0 0,0 0-1,0 0 1,1-1 0,-1 1-1,0 0 1,0 0 0,0-1-11,1 0 1,-1 1-1,0-1 0,0 0 1,1 1-1,-1-1 0,0 0 1,0 1-1,0-1 0,1 0 1,-1 0-1,0 1 0,0-1 1,0 0-1,0 1 9,-1-1 0,1 1 0,0 0 0,0 0 0,0 0 0,0 0 0,0 0 0,0 0 0,0 0 0,0 0 0,0 0 0,0 0 0,0-1 0,0 1 0,0 0 0,0 0 0,0 0 1,0 0-1,0 0 0,0 0 0,1 0 0,-1 0 0,0 0 0,0 0 0,0-1 0,0 1 0,0 0 0,0 0 0,0 0 0,0 0 0,0 0 0,0 0 0,0 0 0,0 0 0,0 0 0,0 0 0,1 0 0,-1 0 0,0 0 0,0 0 0,0 0 0,0 0 0,0 0 0,0 0 0,0 0 1,0 0-1,0 0 0,0 0 0,1 0 0,-1 0 0,0 0 0,0 0 0,0 0 0,0 0 0,0 0 0,0 0 0,8-1-44,-4 1 44,0 0-1,0 0 0,-1 0 1,1 0-1,0 0 0,-1 1 1,1-1-1,5 3 1,-1 1 1,19 8-84,-19-9 94,-1 1-1,1 0 0,-1 1 1,0 0-1,0 0 0,-1 0 1,9 9-1,-10-9 4,0 0 0,0 0 0,-1 1 0,0-1 0,0 1 0,0 0 0,0 1 0,-1-1 0,3 10 0,-3 2 20,-2 1 1,0 0-1,-2 24 0,0-14-33,1-26 5,1 5-11,-1 1 0,0-1 0,-1 1 1,1-1-1,-2 0 0,1 1 0,-1-1 0,0 0 1,-7 15-1,1-6 68,3-7-3,0 1 0,-13 17 0,10-17-50,-60 74 85,63-80-75,-1-1 1,1 1-1,-1-1 1,-10 6-1,5-3-3,7-5-11,0 1-1,1-1 1,-1 0 0,0-1 0,0 1 0,0-1 0,-5 1 0,-4 2-3,-7 4-1,9-13-5,6 2-6,0 1-7,4 1 14,1 1 0,-1 0 0,0 0 1,1-1-1,-1 1 0,0 0 0,1-1 0,-1 1 0,1-1 0,-1 1 0,1-1 1,-1 1-1,1-1 0,-1 1 0,1-1 0,-1 0 0,1 1 0,0-1 0,-1 1 1,1-1-1,-1-1 0,-1-3 0,-1 0-1,-2-6-22,6 6-12,1 0 1,0 1 0,0-1-1,4-6 1,8 5 6,-6 2 27,20-8-81,-23 10 73,0 0 9,1 0 1,-1 0-1,0 1 0,1-1 0,-1 1 0,1 1 1,0-1-1,-1 1 0,1 0 0,0 0 0,7 2 1,-2 1-21,-1 2 1,1-1 0,12 9 0,17 6 62,-36-18-36,0 0 1,0 0-1,0 1 0,0 0 0,-1 0 1,1 0-1,-1 0 0,1 1 0,-1-1 0,0 1 1,0 0-1,0 0 0,3 4 0,11 10 48,-11-10-2,-1 0-1,1 0 1,-1 0 0,-1 1-1,1 0 1,-1 0-1,0 0 1,3 12 0,-6-17-31,0 1 1,0 0 0,-1-1 0,1 1-1,-1 0 1,0 0 0,0-1 0,-1 7-1,1 0 16,0-7-27,0 1 0,-1-1 0,1 0 0,-1 1 0,1-1 0,-1 0 0,0 0-1,0 1 1,-3 4 0,-1 3-1,-1 7 18,-1-1-1,-1 0 1,0 0 0,-2-1-1,1 0 1,-2 0 0,0-1-1,-17 17 1,21-26-6,0-1 1,0 1-1,0-1 0,0 0 0,-1-1 0,-9 4 0,-43 15 47,49-20-54,7-2-3,0 0 1,1 0-1,-1 0 1,0-1 0,0 0-1,1 1 1,-1-1-1,-5-1 1,-1 0-1,7 1-15,0-1-1,0 1 0,0-1 1,0 0-1,1 0 0,-1 0 1,0 0-1,1-1 0,-1 1 1,1-1-1,-1 1 0,1-1 1,-4-3-1,3 2-42,-1 0 0,1-1-1,-1 0 1,1 0 0,0 0 0,-2-4 0,4 7 48,1-1 0,-1 1 1,1-1-1,0 1 1,-1-1-1,1 1 0,0-1 1,0 1-1,0-2 1,0 1-2,0 1 0,0-1 1,0 1-1,0-1 0,1 1 1,-1-1-1,0 1 0,1-1 1,0-1-1,0 2-6,-1 0 0,1-1 1,0 1-1,0 0 0,0 0 0,0 0 1,0 0-1,0 0 0,1 0 1,-1 0-1,0 0 0,0 1 0,1-1 1,-1 0-1,0 1 0,1-1 0,-1 1 1,1-1-1,-1 1 0,1 0 1,-1 0-1,0 0 0,1-1 0,-1 1 1,1 0-1,1 1 0,5 0-9,0 0 0,0 1 0,14 4-1,-7-2 88,-9-2-67,1-1 1,0 1-1,-1 1 1,1-1-1,-1 1 0,1 0 1,-1 0-1,0 1 1,0 0-1,9 8 1,-11-8 5,-1 1 1,1 1 0,-1-1 0,0 0 0,3 8 0,6 9 39,-7-15 5,0 0 9,-1 0 1,0-1-1,0 2 1,0-1-1,-1 0 1,4 15 0,-4-13 1,-1-5-50,-1-1 0,1 1 0,-1-1 0,0 1 0,-1 0-1,1 0 1,0-1 0,-1 1 0,0 0 0,0 0 0,0-1 0,-1 7 0,-2 0 29,0 1 1,0-1-1,-1 0 1,0 0-1,0 0 0,-8 11 1,-35 41-119,45-59 85,0 0 0,-1 0-1,1 0 1,-1 0 0,0-1-1,0 0 1,0 1 0,0-1-1,-1 0 1,-2 1 0,-6 4 11,8-5-14,1 0-1,-1 0 1,0 0 0,0 0-1,0 0 1,0-1 0,-5 1-1,-4 2 5,-1 3-5,13-6-8,-1-1 1,1 1 0,-1 0 0,1 0-1,-1-1 1,1 1 0,-1-1 0,1 1-1,-1-1 1,0 0 0,1 0 0,-3 1 0,-2 0-31,5-1 29,0 0-1,0 0 1,0 1-1,0-1 0,0 0 1,0 0-1,0 0 0,0 0 1,0 0-1,1 0 1,-1-1-1,-2 1 0,2-1 0,0 0 0,0 1 0,-1-1 0,1 0 0,0 0 0,0 0 0,0 0 0,0 0 0,0-1 0,1 1 0,-1 0 0,0 0 0,0 0 0,0-3 0,-4-5-47,5 9 49,0 0 0,-1 0-1,1 0 1,0 0 0,0 0 0,0 0-1,0 0 1,0-1 0,0 1 0,0 0-1,0 0 1,-1 0 0,1 0 0,0 0 0,0-1-1,0 1 1,0 0 0,0 0 0,0 0-1,0 0 1,0 0 0,0-1 0,0 1-1,0 0 1,0 0 0,0 0 0,0 0-1,0-1 1,0 1 0,0 0 0,0 0-1,1 0 1,-1 0 0,0 0 0,0-1 0,0 1-1,0 0 1,0 0 0,0 0 0,0 0-1,0 0 1,0 0 0,1 0 0,-1-1-1,0 1 1,0 0 0,0 0 0,0 0-1,0 0 1,1 0 0,3-4-14,3-7 30,-7 9-14,0 1 0,1 0 1,-1 0-1,1 0 1,0 0-1,-1 0 1,1 0-1,0 0 1,-1 0-1,1 0 1,0 1-1,0-1 0,0 0 1,0 0-1,1 0 1,31-16-182,-31 17 164,0-1 0,0 0 0,0 1 0,0 0 0,0-1 0,0 1-1,0 0 1,0 0 0,0 0 0,3 0 0,5 1-14,3-2 32,-9 1 7,1 0 1,-1 0-1,1 0 1,-1 0-1,1 1 0,-1 0 1,1-1-1,-1 2 1,0-1-1,0 0 1,1 1-1,-1 0 1,0 0-1,4 3 1,-2-1 27,-1 0 0,1 0 0,-1 0-1,-1 1 1,1-1 0,0 1 0,-1 1 0,0-1 0,0 0 0,-1 1 0,1 0 0,-1 0 0,-1 0 0,4 9 0,0 2 48,-2-8-21,-1-1 0,0 1 0,0 0 0,2 18 0,-5-22-41,-1 0-1,0 0 0,-1 0 0,1 0 0,-1 0 0,0-1 0,0 1 0,-1 0 0,0-1 1,1 0-1,-1 0 0,-5 6 0,-5 9-120,5-8 48,5-5 72,-1 0-1,1-1 1,-1 0-1,0 1 1,-1-2-1,1 1 1,-1 0-1,-7 4 1,-35 21-48,44-29 15,1 0 0,-1 0 0,0 0 0,0-1 0,0 1 0,0-1 0,0 0 0,0 0 0,0 0 0,-3-1 0,-11 0-96,17 1 107,-1 0 1,0 0-1,1 0 0,-1 0 1,0 0-1,0 0 0,1 0 0,-1 0 1,0-1-1,1 1 0,-1 0 1,0 0-1,1-1 0,-1 0 0,0 1 0,1-1 0,-1 0 0,1 0 0,0 0 0,-1 1 0,1-1 0,0 0-1,0 0 1,0 0 0,0 0 0,0 0 0,0 0 0,0-1-1,0-3-14,-1 3 2,1 0-1,0 0 1,0 0-1,0 0 1,0 0-1,0 0 1,1 0-1,-1 0 1,1 0-1,1-3 1,8-1-50,-5-1 19,-4 7 42,-1-1 1,0 1-1,0 0 0,0-1 0,1 1 1,-1-1-1,0 1 0,0 0 1,1-1-1,-1 1 0,0 0 1,1 0-1,-1-1 0,0 1 1,1 0-1,-1 0 0,1-1 0,-1 1 1,0 0-1,1 0 0,-1 0 1,1 0-1,-1 0 0,1 0 1,-1 0-1,0-1 0,1 1 1,-1 0-1,1 0 0,0 1 1,4 1-62,12 8 27,-15-9 43,1 0-1,-1 0 0,0 1 0,0-1 0,0 0 1,1 1-1,-1-1 0,-1 1 0,1 0 1,0 0-1,2 2 0,15 46 27,6-9-6,-18-32 21,-1 1 0,-1 0 1,1 0-1,-1 0 0,4 14 1,-5-5 46,-3-14-68,0 0-1,0 0 1,0 0-1,1 0 1,0 0-1,0-1 1,3 6-1,-3-6 13,1-1-1,-1 1 1,0 0-1,-1 0 1,1 0-1,-1 0 1,0 1 0,0-1-1,0 0 1,0 0-1,-1 1 1,0-1-1,0 0 1,0 8-1,-1 4 125,1-14-145,0-1 0,0 1-1,0 0 1,-1-1-1,1 1 1,0 0 0,-1-1-1,0 1 1,1 0-1,-1-1 1,0 1 0,0-1-1,0 1 1,0-1-1,0 0 1,0 1 0,-2 1-1,0 0 187,0-1-65,2 0-118,0-1 0,-1 0 0,1 1 0,0-1 0,0 1 0,0 0 0,0-1 0,0 1 0,1 0 0,-1 0-1,0-1 1,1 1 0,-1 0 0,1 3 0,0-5-16,0 0-1,0 0 1,0 0-1,0 0 1,0 0-1,0 0 1,0 0 0,0 0-1,0 0 1,0 1-1,0-1 1,0 0-1,0 0 1,0 0-1,0 0 1,0 0 0,0 0-1,0 0 1,0 0-1,0 0 1,0 0-1,0 1 1,0-1-1,0 0 1,0 0 0,-1 0-1,1 0 1,0 0-1,0 0 1,0 0-1,0 0 1,0 0-1,0 0 1,0 0 0,0 0-1,0 0 1,0 0-1,0 0 1,0 0-1,-1 0 1,1 1-1,0-1 1,0 0 0,0 0-1,0 0 1,0 0-1,0 0 1,0 0-1,0 0 1,0 0-1,-1 0 1,1 0 0,0-1-1,0 1 1,0 0-1,0 0 1,-1 0-1,1 0-1,-1 0 1,1 0 0,-1 0 0,1 0 0,-1 0-1,1 0 1,-1 0 0,1 1 0,-1-1-1,1 0 1,-1 0 0,1 0 0,-1 1 0,1-1-1,0 0 1,-1 0 0,1 1 0,-1-1 0,1 0-1,0 1 1,-1-1 0,1 0 0,0 1 0,-1-1-1,1 1 1,0-1 0,-1 1 0,1-1 0,0 0-1,0 1 1,0-1 0,-1 1 0,1-1 0,0 1-1,0-1 1,0 1 0,0 0 0,0-1-1,0 1 1,0 0 0,0-1-3,0 0 0,0 0 0,0 0 0,0 0 0,0 0 0,0 1 0,0-1 0,0 0 0,1 0 0,-1 0 0,0 0 0,0 0 0,-1 0 0,1 0 0,0 0 0,0 0 0,0 1 0,0-1 0,0 0 0,0 0 0,0 0 0,0 0 0,0 0 0,0 0 0,0 0 0,0 0 0,0 0 0,0 0 0,0 0 0,0 0 0,0 1 0,0-1 0,0 0 0,0 0 0,-1 0 0,1 0 0,0 0 0,0 0 0,0 0 0,0 0 0,0 0 0,0 0 0,0 0 0,0 0 0,0 0 0,0 0 0,-1 0 0,1 0 0,0 0 0,0 0 0,0 0 0,0 0 0,0 0 0,0 0 0,0 0 0,0 0 0,-11 0 91,8 0-22,3 0-32,-3 0-37,-4 0-39,7 0-18,1 0-39,0-1-1,-1 1 0,1 0 0,-1-1 1,1 1-1,-1-1 0,1 1 0,-1 0 1,1-1-1,-1 1 0,1-1 1,-1 0-1,1 1 0,-1-1 0,0 1 1,1-1-1,-1 0 0,0 1 0,0-1 1,0 1-1,1-1 0,-1 0 1,0 1-1,0-1 0,0 0 0,0 1 1,0-1-1,0-1 0,0-14-1545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2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4576,'0'-2'138,"0"0"0,0 1 0,0-1 0,-1 0 0,1 1 0,-1-1 0,1 0 0,-1 1 0,1-1 1,-1 1-1,0-1 0,0 1 0,0-1 0,0 1 0,0-1 0,0 1 0,-3-2 0,2 0 779,2 3-202,0 0 240,0 0-326,0 0-149,-3-3-128,-4-6 184,7 9-525,0 0 1,0-1 0,0 1-1,0 0 1,0 0 0,0-1-1,0 1 1,0 0-1,0 0 1,0 0 0,0-1-1,0 1 1,0 0-1,0 0 1,1 0 0,-1 0-1,0-1 1,0 1 0,0 0-1,0 0 1,0 0-1,1 0 1,-1 0 0,0 0-1,0-1 1,0 1-1,1 0 1,-1 0 0,0 0-1,0 0 1,0 0-1,1 0 1,-1 0 0,0 0-1,0 0 1,0 0 0,1 0-1,-1 0 1,0 0-1,0 0 1,0 0 0,1 0-1,-1 0 1,0 0-1,0 0 1,0 0 0,1 1-1,2-1 496,-3 0-160,0 0 31,-3 0-79,2 0-240,0 0-1,0 0 1,0 0 0,-1 1-1,1-1 1,0 0 0,0-1-1,0 1 1,0 0 0,-2 0-1,4 1-1,-1 0 0,0 0-1,0 0 1,0 0 0,0 0 0,0 0-1,0 1 1,0-1 0,0 0-1,-1 1 1,1-2-52,0 0 1,0 1-1,0-1 0,0 0 0,0 0 0,0 0 0,1 0 0,-1 0 1,0 0-1,0 0 0,0 0 0,0 0 0,0 0 0,0 1 0,-1-1 1,1 0-1,0 0 0,0 0 0,0 0 0,0 0 0,0 0 0,0 0 1,0 0-1,0 0 0,0 0 0,0 0 0,0 1 0,0-1 0,0 0 1,0 0-1,0 0 0,0 0 0,0 0 0,0 0 0,-1 0 0,1 0 1,0 0-1,0 0 0,0 0 0,0 0 0,0 0 0,0 0 1,0 0-1,0 0 0,0 0 0,0 0 0,-1 0 0,1 0 0,0 0 1,0 0-1,0 0 0,0 0 0,0 0 0,0 0 0,0 0 0,0 0 1,-1 0 4,1 0 0,-1 0 0,1 0 0,-1 0 0,1 0 0,-1 1 0,1-1 0,-1 0 0,1 0 0,-1 0 0,1 1 0,0-1 0,-1 0 0,1 0 0,-1 1 0,1-1 0,0 0 0,-1 1 0,1-1 0,0 0 0,-1 1 1,1-1-1,0 1 0,-5 15 199,5 26 68,1-24-231,-1 179 29,1-175-48,6 35 1,-3-33 56,0 39 0,-4 210 375,0-270-422,0-3 11,0 0 54,0 0-44,0 0-74,-2 0-10,-9 0 31,8 0 43,3 0-27,0 0-63,0 0-1,0 0-16,0 0-21,14 0-112,-14 0 193,0 0-1,0 0 0,0 0 1,0 0-1,0 0 0,0 0 0,0 0 1,0 0-1,0 0 0,0 0 1,1 0-1,-1 0 0,0 0 0,0 0 1,0 0-1,0 0 0,0 0 1,0 0-1,0 0 0,0 0 0,0 0 1,0 0-1,1 0 0,-1 0 1,0 0-1,0 0 0,0 0 0,0 0 1,0 0-1,0 0 0,0 1 0,0-1 1,0 0-1,0 0 0,0 0 1,0 0-1,0 0 0,0 0 0,0 0 1,0 0-1,0 0 0,0 0 1,1 0-1,-1 1 0,0-1 0,0 0 1,0 0-1,0 0 0,0 0 1,0 0-1,-1 0 0,1 0 0,0 0 1,0 0-1,0 1 0,0-1 0,0 4 13,0-4-13,0 0 1,0 0-1,0 1 0,0-1 1,-1 0-1,1 0 0,0 1 1,0-1-1,0 0 1,0 0-1,0 0 0,0 1 1,0-1-1,1 0 0,-1 0 1,0 1-1,0-1 0,0 0 1,0 0-1,0 0 1,0 1-1,0-1 0,0 0 1,0 0-1,1 0 0,-1 1 1,0-1-1,0 0 0,0 0 1,0 0-1,1 0 1,-1 0-1,0 1 0,0-1 1,0 0-1,1 0 0,-1 0 1,30 2 31,281-2-155,-286 2 123,35 5 0,-37-4 0,31 2 0,-30-6-1,-11 1-34,-1 0-1,0 0 0,17 4 0,-13-2 5,8 3 52,42 1 0,592-6 230,-637-1-222,39-6 1,-39 4-57,44-2 0,-22 4-15,-3 0 2,52 6-1,-58 0 41,-19-2 0,0-1 0,22 1 0,4-2-1,-17 0-7,0-1-1,34-5 1,87-22-158,-96 22 220,-10-6 68,7 5-47,-21 2-54,-9 0-3,0 2 0,25-1 0,287 3-45,-322-1 13,-1 1-1,1-1 1,0 0-1,-1-1 1,8-2-1,-8 3 1,1-1 0,-1 1 0,1-1 0,0 1 0,7 0 0,118 1 9,-125 0 10,1-1-1,-1 0 1,11-3 0,13-1-45,-1 10 19,-22-3 31,-1-1 1,0 1 0,11-1-1,379-1 102,-41 0-112,-352 0-27,0 0 70,8 0-6,8 0-5,-18 0-32,1 0 0,-1 0 0,1 0 0,-1 1 0,1-1 0,-1 0 0,1 0 0,-1 1 0,2 0 0,6 4 0,-9-5 0,0 0 0,0 0 0,0 1 0,0-1 0,1 0 0,-1 0 0,0 0 0,0 0 0,0 0 0,0 0 0,0 0 0,0 0 0,1 0 0,-1 1 0,0-1 0,0 0 0,0 0 0,0 0 0,0 0 0,1 0 0,-1 0 0,0 0 0,0 0 0,0 0 0,0 0 0,1 0 0,-1 0 0,0 0 0,0 0 0,0-1 0,0 1 0,0 0 0,1 0 0,-1 0 0,0 0 0,0 0 0,0 0 0,0 0 0,0 0 0,0 0 0,1 0 0,-1-1 0,0 1 0,0 0 0,0 0 0,0 0 0,0 0 0,0 0 0,0 0 0,0-1 0,4-3 0,-2 3-2,0 0-1,0 1 1,0-1-1,0 0 0,0 1 1,0 0-1,1-1 0,-1 1 1,0 0-1,0 0 0,0 0 1,0 1-1,3-1 0,23 1 56,-25-1-53,-3 0 43,0 0-32,0 0-102,0 0 102,0 0 314,0 0-32,0 0 49,0 0-140,0 0-58,0 0-58,0-2-102,0 1 0,0-1 1,1 0-1,-1 0 0,0 1 0,1-1 1,-1 0-1,1 1 0,0-1 0,0 0 1,-1 1-1,1-1 0,0 1 1,0-1-1,0 1 0,1 0 0,-1-1 1,0 1-1,2-2 0,14-13-251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4800,'0'0'1557,"0"0"-954,0 0-113,0 0 593,0-3-288,0 3-724,0-1 1,-1 1 0,1-1 0,0 1-1,0-1 1,1 0 0,-1 1-1,0-1 1,0 1 0,0-1 0,0 1-1,0-1 1,1 1 0,-1-1-1,0 1 1,0-1 0,1 1 0,-1 0-1,0-1 1,1 1 0,-1-1-1,0 1 1,1 0 0,-1-1 0,1 1-1,-1 0 1,1-1 0,-1 1-1,1 0 1,-1 0 0,0 0 0,1-1-1,0 1 1,-1 0 0,1 0-1,-1 0 1,1 0 0,-1 0 0,1 0-1,-1 0 1,1 0 0,-1 0-1,1 0 1,-1 0 0,1 0 0,0 1-1,-1-4 388,0-8 896,0 8-1147,0 3-64,0 0-48,0 0 32,0 0-16,0 0 85,0 3-58,0 23 223,-1 51 264,0-66-565,0-1-1,-1 1 0,0-1 1,-7 20-1,4-16 27,0 0-1,1 1 0,-2 17 1,4-16-23,-9 27 1,6-27 55,-4 33 0,4-19 120,-1-5-77,4-19-131,0 0 1,1 1-1,0-1 1,-1 12-1,2-11-2,-1 0 0,0-1 0,-1 1 0,-3 11 0,3-13-11,1 0 0,-1 0 0,1 0 0,0 7 0,1-7-35,0-5 0,0 0 59,0 0-6,2 0-10,9 0-48,-11 0 19,1 0 0,-1 0 0,0 0 0,0 0-1,0 0 1,0 0 0,0 0 0,0 0 0,0 0 0,0 0 0,0 0 0,0 0 0,1 0 0,-1 0 0,0 0 0,0 0 0,0 0 0,0 0 0,0 0 0,0 0 0,0 0-1,0 0 1,0 0 0,0 0 0,1 0 0,-1 1 0,0-1 0,0 0 0,0 0 0,0 0 0,0 0 0,0 0 0,0 0 0,0 0 0,0 0 0,0 0 0,0 0 0,0 0-1,0 0 1,0 1 0,0-1 0,0 0 0,0 0 0,0 0 0,0 0 0,0 0 0,0 0 0,0 0 0,0 0 0,0 0 0,0 0 0,0 1 0,0-1 0,0 0 0,0 0-1,0 0 1,0 1-1,0-1-1,0 1 1,0-1-1,0 1 1,0-1-1,0 0 1,0 1-1,0-1 1,0 1 0,0-1-1,1 1 1,-1-1-1,0 1 1,0-1-1,0 1 1,1-1-1,-1 1 1,0-1-1,1 0 1,-1 1-1,0-1 1,1 0-1,-1 1 1,0-1-1,1 0 1,-1 1-1,1-1 1,-1 0-1,16 1-90,-14-1 90,1 0 0,-1 0 0,0 0 0,0 0 0,1 0 0,-1 0 0,0 1 0,0-1 0,1 1 0,1 0-1,0 2 12,1-1-1,-1 0 0,1-1 0,-1 1 0,1-1 0,-1 0 1,1 0-1,0 0 0,-1 0 0,1-1 0,0 0 0,9-1 0,125 1 80,-139 0-89,0 0 1,1 0-1,-1 0 1,0 0-1,1 0 1,-1 0 0,0 0-1,1 0 1,-1 0-1,0 0 1,1 0-1,-1 0 1,0 0-1,1 0 1,-1 0-1,0 1 1,1-1-1,-1 0 1,0 0 0,1 0-1,-1 1 1,0-1-1,0 0 1,1 0-1,-1 1 1,11 10-62,-11-11 64,1 1 0,-1-1 0,1 0 0,-1 1-1,1-1 1,0 0 0,-1 1 0,1-1 0,-1 0 0,1 0 0,0 0 0,-1 1 0,1-1 0,-1 0 0,1 0 0,0 0 0,-1 0 0,1 0 0,0 0 0,-1 0 0,1 0 0,0-1-1,-1 1 1,1 0 0,0 0 0,-1-1 7,3 1 185,-3 0-37,0 0-17,0 0-138,0 0-298,0 0 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2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34 5632,'0'14'1834,"0"-11"-1124,0-3-177,0 0 512,0-3-181,0-11 1403,0 14-1254,0 0-346,0 0-43,0 0-251,0 0-69,-3-2-80,-5-9 155,12 8-134,-11 3-133,2-3 16,4 2-93,-1 0-1,1 0 1,-1 0 0,0 0-1,1 0 1,-1 0 0,0 0-1,1 0 1,-1 0 0,0 1-1,0-1 1,-3 0 0,-30 0 118,29 1-165,-9-1 37,3 1 11,1 0 1,-1 0-1,-17 3 1,10 3 3,1 1 0,0 0 0,0 1 0,0 1 0,-25 17 0,36-21 7,0 1 1,0 0-1,1 0 0,0 0 1,0 0-1,0 1 1,1 0-1,-7 13 0,0-3 98,2 1 0,-13 30 0,19-37-87,0-1 1,1 1-1,0 0 0,0 0 0,2 0 1,-2 18-1,4-19-50,0-1 0,0 1 0,1 0 0,0-1 0,1 0 0,0 1 0,0-1 0,1 0 0,0-1 0,1 1 0,0-1 0,0 0 0,1 0 0,0 0 0,0-1 0,1 0 0,0 0 0,0 0 0,11 6 0,-16-12-1,0 0 1,0 0-1,0 0 0,1 0 0,-1 0 1,0-1-1,1 1 0,-1-1 0,1 0 1,-1 1-1,1-1 0,-1 0 0,0-1 1,1 1-1,2-1 0,6 0 32,85 1 163,-94 0-204,0 0-1,0 0 1,0 0 0,0-1-1,0 1 1,0 0-1,0-1 1,0 0-1,0 1 1,0-1-1,-1 0 1,4-2 0,-3 2 2,-1 0 0,1 0 0,-1 0-1,1 0 1,-1 1 0,1-1 0,0 1 0,-1-1 0,1 1 0,0-1 0,-1 1 0,4 0 0,58 0-538,-61 0-1089,-2 0 465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2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4800,'-13'-14'1557,"13"14"-1546,-1 0-1,1 0 1,0 0-1,0 0 1,0 0 0,0 0-1,0 0 1,0 0-1,0 0 1,0 0-1,-1-1 1,1 1 0,0 0-1,0 0 1,0 0-1,0 0 1,0 0-1,0 0 1,0 0 0,0 0-1,0-1 1,0 1-1,0 0 1,0 0-1,0 0 1,0 0 0,0 0-1,0 0 1,0-1-1,0 1 1,0 0-1,0 0 1,0 0 0,0 0-1,0 0 1,0 0-1,0-1 1,0 1-1,0 0 1,0 0 0,0 0-1,0 0 1,0 0-1,0 0 1,0 0-1,0 0 1,1-1 0,-1 1-1,0 0 1,0 0-1,0 0 1,0 0 0,0 0-1,0 0 1,0 0-1,1 0 1,10-11 517,-9 8 720,-2 3-288,0 0 218,0-3-314,0-1-517,-1-14 1387,1 18-1706,0-1-1,-1 1 1,1 0-1,0-1 1,0 1-1,-1-1 1,1 1-1,0-1 1,0 1-1,-1 0 1,1-1-1,-1 1 1,1 0-1,0-1 1,-1 1-1,1 0 1,-1 0 0,1-1-1,-1 1 1,1 0-1,0 0 1,-1 0-1,1 0 1,-1-1-1,1 1 1,-1 0-1,1 0 1,-1 0-1,0 0 1,-2 0 527,3 0-219,3 0-144,8 0-70,-11 0-119,0 0-1,0 0 0,0 0 1,0 0-1,0 0 0,0 0 1,0 0-1,0 0 0,0 0 1,1 0-1,-1 0 0,0 0 1,0 0-1,0 0 0,0 0 1,0 0-1,0 0 0,0 0 1,0 0-1,0 0 0,1 0 1,-1 0-1,0 0 0,0 0 1,0 0-1,0 1 0,0-1 1,0 0-1,0 0 0,0 0 1,0 0-1,0 0 0,0 0 1,0 0-1,0 0 0,0 0 1,0 0-1,0 0 0,1 0 1,-1 1-1,0-1 0,0 0 1,0 0-1,0 0 0,0 0 1,0 0-1,0 0 0,0 0 1,0 0-1,0 0 0,0 1 1,0-1-1,0 0 0,0 0 1,-1 0-1,1 0 1,0 3 11,1-1 1,-1 0 0,0 1-1,1-1 1,-1 1 0,1-1 0,0 0-1,0 0 1,0 1 0,0-1-1,0 0 1,0 0 0,1 0 0,2 3-1,-2-2 1,1 1 0,-1 0 0,0-1-1,0 1 1,2 7 0,5 19-79,15 5 48,-21-29 45,0-1 1,-1 1-1,0 0 1,0 0-1,-1 0 0,2 11 1,3 10 132,5 6 232,-6-3-106,6-8-16,-5 3-74,1-20-22,-3-2-75,0 4 26,-3-7-118,-1 1 0,0-1 1,0 0-1,1 1 1,-1-1-1,0 1 0,1-1 1,-1 0-1,0 1 0,1-1 1,-1 1-1,1-1 1,-1 0-1,0 0 0,1 1 1,-1-1-1,1 0 0,-1 0 1,1 0-1,-1 1 1,1-1-1,-1 0 0,1 0 1,-1 0-1,1 0 0,-1 0 1,1 0-1,-1 0 1,1 0-1,-1 0 0,2-1 1,-2 2-2,1-1 1,-1 0-1,1 0 0,-1 0 1,1 0-1,-1 0 0,1 0 1,-1 0-1,1 0 1,-1 0-1,1 0 0,-1 0 1,1 0-1,-1 0 0,1 0 1,-1-1-1,1 1 1,-1 0-1,1 0 0,-1-1 1,1 1-1,-1 0 0,0-1 1,1 1-1,-1 0 1,1-1-1,-1 1 0,0 0 1,1-1-1,-1 1 0,0-1 1,0 1-1,1-1 1,-1 1-1,0-1 0,7-11 160,36-48 83,23-27-102,-55 71-121,14-22 229,-23 34-190,0 1 0,0-1 0,-1 1 0,1-1 0,-1 0 0,0 1 0,0-1 0,-1 0 0,1-5 0,-1 7-37,0 1 0,1-1 0,-1 0 1,1 0-1,-1 0 0,1 1 0,-1-1 0,1 0 1,2-2-1,1-8 62,-8-1-52,3 12-35,0-1-1,0 0 1,0 1-1,1-1 1,-1 0-1,0 0 1,1 0 0,0 1-1,-1-4 1,1-31-32,0 25-608,0 11 621,0 0-1,0 0 1,0 0-1,0 0 1,0 0-1,0 0 1,0 0-1,0 0 1,0-1-1,0 1 1,0 0-1,0 0 1,0 0-1,0 0 1,0 0-1,0 0 1,0 0-1,0 0 1,0 0-1,0 0 1,0-1-1,0 1 1,0 0-1,0 0 1,0 0-1,0 0 1,0 0-1,0 0 1,0 0-1,0 0 1,0 0-1,0 0 1,-1 0-1,1 0 1,0 0-1,0 0 1,0 0-1,0-1 1,0 1-1,0 0 1,0 0-1,0 0 1,0 0-1,0 0 1,-1 0-1,1 0 1,0 0-1,0 0 1,0 0-1,0 0 1,0 0-1,0 0 1,0 0-1,0 0 1,0 0-1,-1 1 1,-7-1-1944,19 0 599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1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4480,'0'0'1445,"0"0"-885,0 0-101,0 0 506,0 0-250,0 0 106,0 0-256,0 0-42,0 0-160,0 0 79,0 0-100,0 0 143,0 0-133,0 0 48,0 0-75,0 0 139,0 0-128,0 0 11,0 0-96,0 0 106,0 0-117,0 0-43,0 0-101,0 0-106,0 0 15,0 0 134,3 3-49,-1-1-68,0-1 0,1 1 0,-1-1 0,1 0 0,-1 0 0,1 1 0,0-1 0,-1-1 0,1 1 0,0 0 0,-1-1 0,1 0 0,0 1 0,0-1 0,4 0 0,-4-1-13,-1 1 0,1 1-1,-1-1 1,0 0 0,1 1-1,-1-1 1,0 1 0,0-1-1,1 1 1,-1 0 0,3 2 0,-2-1-8,0-1 1,0 0 0,0 0 0,-1 0 0,1 0 0,0 0 0,0-1 0,0 1 0,0-1 0,1 0 0,3 0 0,20 0-52,86 3 111,-81 2-19,-10-2-71,38 2 0,-38-4 10,1 0 0,24 5 0,-24-2 44,0-1-1,28-1 0,681-2 274,-715-1-276,1-1 0,-1-1 0,27-7 0,-26 5-5,-1 1-1,1 1 1,29-2 0,-34 4-16,0 1 0,-1-2-1,15-3 1,-14 2-32,0 1-1,1 0 1,15 1-1,195 1 982,-221 0-881,-3 0-32,3 0-10,-3 0-28,1 0-1,0 0 1,0 0-1,-1 0 1,1-1 0,0 1-1,-1 0 1,1 0-1,0 0 1,-1-1-1,1 1 1,0 0 0,-1 0-1,2-1 1,-2 0-7,0 1 0,1-1 0,-1 0 1,0 1-1,1-1 0,-1 0 0,0 1 0,0-1 0,0 0 1,0 0-1,0 1 0,0-1 0,0 0 0,0 0 0,0 1 8,0-3-64,0 3 80,0 0 27,0 0 32,0 0-22,0 0 22,0 0-49,0 0-68,0 0 20,3 0 65,5 0-100,-16 0-286,5 0 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5216,'0'0'1696,"0"0"-1040,0 0-160,0 0 496,3 0-315,16 1-384,0-1 1,1-1-1,-1-1 0,0-1 1,30-8-1,-32 6-194,0 1 0,32-3 0,-32 4-52,0 1 0,30-10-1,62-21 168,-8 3 292,-80 27-54,-20 3-444,-1 0 0,1 0 1,-1 0-1,1 0 0,-1 0 1,0 0-1,1 0 0,-1 0 1,1 0-1,-1 0 0,1 0 1,-1 0-1,1 0 0,-1 0 1,1 0-1,-1-1 0,1 1 1,-1 0-1,0 0 0,1-1 1,-1 1-1,1 0 0,-1 0 1,0-1-1,1 1 0,-1 0 1,0-1-1,1 1 0,-1-1 0,0 1 1,0 0-1,1-1 0,-1 1 1,0-1-1,0 1 0,0-1 1,0 1-1,0-1 0,1 1 1,-1-1-1,0 1 0,0-1 1,0 1-1,0 0 0,0-1 1,-1 0-1,1 1-14,1 0 1,-1 0-1,0 0 0,0 0 0,0 0 1,0-1-1,0 1 0,0 0 1,0 0-1,0 0 0,0 0 0,0 0 1,0 0-1,0 0 0,0 0 1,0 0-1,0-1 0,0 1 0,0 0 1,0 0-1,-1 0 0,1 0 1,0 0-1,0 0 0,0 0 1,0 0-1,0 0 0,0 0 0,0 0 1,0 0-1,0-1 0,0 1 1,0 0-1,0 0 0,0 0 0,0 0 1,-1 0-1,1 0 0,0 0 1,0 0-1,0 0 0,0 0 0,0 0 1,0 0-1,0 0 0,0 0 1,0 0-1,0 0 0,-1 0 1,1 0-1,0 0 0,0 0 0,0 0 1,0 0-1,0 0 0,0 0 1,-11 0-1718,8 0 454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4320,'0'0'1392,"0"0"-848,0 0-144,0 0 394,0 0-127,0 0 373,0 0-251,0 0 134,0 0-262,0 0 107,0-3-245,0-4-98,0 17 361,0-10-498,0 0-16,0 0-86,0 0 44,0 0-86,0 3 16,0 0-116,0-1-35,0 0 0,0 0 0,0 0 0,0 0 0,0 0 0,0 0 0,0-1 0,1 1 0,-1 0 1,2 3-1,2-3 3,3 4 24,-5 2-9,-1-1 1,0 0 0,0 1 0,-1-1-1,0 1 1,-1 13 0,0 9 44,1 98-178,1-109 122,6 36 1,-4-37 33,2 38 0,-5 435 718,-3-491-869,0 0-47,0 0-626,4-4-86,-7-5-292,6 8 989,0 1 0,-1-1 0,1 0 0,-1 1 0,1-1 0,0 1 0,-1-1 0,1 0 1,0 1-1,0-1 0,0 0 0,0 1 0,-1-1 0,1 0 0,0 0 0,0 1 0,0-1 0,0 0 0,0 1 0,1-1 0,-1 0 0,0 1 0,0-2 0,1 0-608,-1-15-1325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1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5312,'-13'0'1701,"13"0"-1689,0 0 0,0 0 0,0 0 0,-1 0 0,1 0-1,0 0 1,0 0 0,0 0 0,0 0 0,0 0 0,0 0 0,0 0 0,0 0-1,0 0 1,-1 0 0,1 0 0,0 0 0,0 0 0,0 0 0,0 0 0,0 0 0,0 0-1,0 0 1,0 0 0,0 0 0,0 0 0,0 0 0,-1 0 0,1 0 0,0 1-1,0-1 1,0 0 0,0 0 0,0 0 0,0 0 0,0 0 0,0 0 0,0 0 0,0 0-1,0 0 1,0 0 0,0 0 0,0 1 0,0-1 0,0 0 0,0 0 0,0 0-1,0 0 1,0 0 0,0 0 0,0 0 0,0 0 0,0 0 0,0 0 0,0 1 0,0-1-1,0 27 2779,0-24-2353,0-3-101,0 0-96,0 3 187,0 14 367,-1-8-510,1 0 1,0 0 0,1 0 0,2 14 0,3-7-138,-5-13-119,0 1 0,1-1 0,-1 1 0,0-1 1,-1 1-1,1 0 0,-1-1 0,0 5 0,0 109 580,0-96-463,0-3-28,0 1 0,3 19 0,2-13 3,-2-9-34,0 1 1,0 23-1,-2-22-58,1-1-1,4 18 1,-3-21-59,1 28 0,-4 190 655,0-229-609,0 1-1,0-1 0,-1 1 1,1-1-1,-1 0 0,0 1 1,0-1-1,-3 6 0,-1 7-4,4-10-26,0 0 1,0-1 0,1 10-1,0-10 5,0-1 0,0 0 0,0 1 0,-3 8-1,-5 6 28,13-3 0,-9-4 0,3-11-104,0 1 0,1 0 0,-1-1 0,0 1 0,1 0 0,-1 0 0,1 0 0,-1 0 0,1-1 0,0 1 0,-1 3 1,1 2-935,0-14-1114,0 4 622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1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3808,'-14'0'1227,"11"0"-742,3 0-75,0 0 545,0 0-192,0 0 266,0 0-298,0 0 37,0 0-267,0 0 54,0-3-145,0-4 58,0 17 398,0-10-482,0 0 202,0 0-170,0 0-16,0 0-138,0 0 95,0 0-128,0 0-79,3 0-33,11-1 146,-9 1-189,0-1-1,0 1 1,0 0 0,0 0 0,0 1 0,0 0-1,9 2 1,-6 2-53,-7-4-8,1 0-1,-1 0 1,1 0 0,-1 0 0,1-1 0,0 1 0,-1-1 0,1 1-1,0-1 1,-1 1 0,1-1 0,0 0 0,0 0 0,2 0-1,122 0 234,-82 1-264,-25 0 42,-1-1-1,35-4 1,-1-7-13,10 5-6,-27 1-35,-15 2 10,1 0 0,21 1-1,185 2 192,-220 0-120,1 1 0,-1 0 0,1 0 0,-1 1 0,13 5 0,-15-6 6,-1 0-23,0 0 1,-1 0 0,1 0-1,0-1 1,0 0-1,0 1 1,-1-1-1,7-1 1,0 0 16,208 1 1117,-211 1-1159,-1 0 0,1 0 0,-1 0 0,9 4 0,-10-3 13,0-1 0,1 1 0,-1-1 0,7 0 0,-1 2 15,-7-1-26,-1 0 13,0 0-1,0-1 0,0 0 0,1 1 1,-1-1-1,0 0 0,1-1 0,-1 1 1,0-1-1,4 1 0,-5-1-17,0 0 1,0 0-1,0 1 0,0-1 1,0 0-1,-1 1 0,1 0 0,0-1 1,0 1-1,-1 0 0,1 0 1,1 1-1,-1-1-14,-1 0 1,1 0-1,0 0 1,-1 0-1,1-1 1,0 1-1,0 0 1,-1-1-1,1 0 1,0 1-1,0-1 1,2 0-1,26 0 200,-30 0-190,0 0-1,0 0 1,0 0 0,0 0-1,0 0 1,0 0 0,0 0 0,0 0-1,0 0 1,1 0 0,-1 0-1,0 0 1,0 0 0,0 0-1,0 0 1,0 0 0,0 0-1,0 0 1,0 0 0,0 0-1,1 0 1,-1 0 0,0 0-1,0 0 1,0 0 0,0 0 0,0 0-1,0 0 1,0 0 0,0 0-1,0 0 1,0 0 0,0 0-1,0 0 1,0-1 0,0 1-1,0 0 1,0 0 0,1 0-1,-1 0 1,0 0 0,0 0-1,0 0 1,0 0 0,0 0 0,0 0-1,0-1 1,0 1 0,0 0-1,0 0 1,0 0 0,0 0-1,0 0 1,0 0 0,-1 0-1,1-1 1,0-9 174,0 7-64,0 3-48,0 0-48,0 0-80,0 0-91,0 0-373,0-3-261,0-8-1302,0 8 620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4640,'0'0'1504,"0"0"-912,0 0-139,0 0 464,0 0-165,0 0 368,0 0-277,0 0 154,0 0-271,0 0 164,0 0-324,0 0-209,0 0-133,0 0 133,0 0-138,0 0-208,3 2 53,7 9 330,-9-10-375,-1-1 0,0 0 0,1 1 0,-1-1 0,0 0 0,1 1-1,-1-1 1,0 0 0,1 0 0,-1 1 0,0-1 0,1 0 0,-1 0 0,1 0 0,-1 1 0,1-1 0,-1 0-1,1 0 1,-1 0 0,0 0 0,1 0 0,-1 0 0,1 0 0,-1 0 0,1 0 0,0 0 0,4 1 89,0 12 52,-3-10-152,0 0-1,-1-1 1,1 1 0,0-1 0,0 0 0,0 0-1,1 0 1,-1 0 0,0 0 0,1 0 0,0 0-1,4 1 1,3 0-4,7 3-3,-5 5 2,-11-9 5,0-1-1,1 1 1,-1-1 0,0 1-1,1-1 1,-1 0 0,1 1-1,0-1 1,-1 0 0,1 0-1,0 0 1,0-1 0,0 1-1,3 1 1,14 9 52,-14-8-39,-1 0 0,0-1 0,1 1 0,7 2 0,1-1 15,-9-3-6,0 0-1,0 0 1,0 1-1,0-1 1,0 1-1,0 0 1,4 3-1,7 5 12,-1 0 0,20 19 0,-23-17 26,14 13 288,-24-24-322,1 1 1,-1-1-1,1 0 1,-1 0-1,1 0 1,0 0-1,0 0 1,-1 0-1,1-1 1,0 1-1,0-1 1,0 1-1,3-1 0,-5 0-30,0 0-1,0 0 0,0 0 1,0 0-1,0 0 0,0 0 1,0 0-1,0 0 0,0 0 1,1 0-1,-1 0 1,0 0-1,0 0 0,0 0 1,0 0-1,0 0 0,0 0 1,0 0-1,0 0 0,0 0 1,0 0-1,1 0 0,-1 0 1,0 1-1,0-1 0,0 0 1,0 0-1,0 0 0,0 0 1,0 0-1,0 0 0,0 0 1,0 0-1,0 0 0,0 0 1,0 0-1,0 0 0,0 0 1,0 1-1,0-1 0,1 0 1,-1 0-1,0 0 0,0 0 1,0 0-1,0 0 0,0 0 1,0 0-1,0 0 0,0 1 1,0-1-1,0 0 0,-1 0 1,1 0-1,0 0 0,0 0 1,0 11 109,0-8-32,0-3 0,0 3-16,0 7 58,0-7-20,0-3 47,0 0-32,0 0 81,0 0-12,0 3 188,0 8-54,0-8 117,-2-1-133,0 0-276,1-1 0,0 0 0,0 0 1,-1 0-1,1 0 0,-1 0 0,1 0 0,-1 0 0,1 0 1,-1-1-1,0 1 0,1-1 0,-1 1 0,0-1 0,1 1 0,-1-1 1,-2 0-1,3 0-25,1 0 1,-1 0-1,1 0 1,-1-1-1,1 1 1,-1 0-1,1 0 1,-1 0-1,1 0 1,-1 1-1,0-1 1,1 0-1,0 0 1,-1 0-1,1 0 1,-1 0-1,1 1 1,-1-1-1,1 0 1,-1 0-1,1 1 1,-1-1-1,1 0 0,0 1 1,-1-1-1,1 0 1,0 1-1,-1-1 1,1 1-1,0-1 1,-1 1-1,-6 9 40,5-8-33,0 0 0,-1-1 0,1 1 0,0-1 0,-1 1 0,1-1 0,0 0 0,-1 0 0,0 0 0,1 0 0,-1-1 0,1 1 0,-1-1 0,0 1 0,-4-1 0,5 0-12,1 0 0,-1 0-1,0 0 1,1 1 0,-1-1-1,1 1 1,-1-1 0,0 1-1,1-1 1,-1 1 0,1 0-1,-2 1 1,-11 4-138,1-2-122,9-3 137,0 0 1,0 1-1,0-1 0,0 1 1,0 0-1,0 0 1,-4 3-1,-14 4-909,-2 1-535,8 1-478,14-11 1907,1 1 1,-1-1 0,1 0 0,-1 1 0,1-1-1,-1 0 1,1 0 0,-1 0 0,-1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7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2400,'0'-14'779,"0"11"-481,0 3-106,0 0 155,0 0-59,0 0 213,0 0 11,0 0 485,0 0-255,0 0-12,0 0-303,0 0-155,0 0-37,0 0 234,0 0-112,0 0 65,0-2-102,-1 1-302,1 1-1,0-1 1,0 1 0,0-1 0,0 0 0,0 1 0,1-1 0,-1 1 0,0-1 0,0 1 0,0-1 0,0 1-1,0 0 1,1-1 0,-1 1 0,0-1 0,1 1 0,-1-1 0,0 1 0,0 0 0,1-1 0,-1 1-1,1-1 1,-1 1 0,0 0 0,1 0 0,-1-1 0,1 1 0,-1 0 0,1 0 0,-1-1 0,1 1 0,-1 0-1,1 0 1,-1 0 0,1 0 0,-1 0 0,1 0 0,-1 0 0,1 0 0,0 0 0,2 0 467,-3 0-106,0 0 133,0 0-128,0 0 128,0 0-187,0 0-74,0 3-134,0 8-74,0-9 15,0-2 92,0 0 15,0 0 160,0 3-79,0 106 1247,0-109-1493,0 0 1,0 1 0,0-1-1,0 0 1,0 0-1,0 0 1,0 0-1,0 0 1,0 0-1,0 0 1,0 0 0,0 0-1,0 0 1,0 1-1,0-1 1,0 0-1,0 0 1,0 0-1,0 0 1,0 0 0,0 0-1,0 0 1,0 0-1,0 0 1,0 0-1,0 0 1,0 1 0,0-1-1,0 0 1,-1 0-1,1 0 1,0 0-1,0 0 1,0 0-1,0 0 1,0 0 0,0 0-1,0 0 1,0 0-1,0 0 1,0 0-1,0 0 1,-1 0-1,1 0 1,0 0 0,0 0-1,0 0 1,0 0-1,0 0 1,0 0-1,0 0 1,0 0 0,0 0-1,-1 0 1,1 0-1,0 0 1,0 0 0,0 0 0,0 0 1,-1 0-1,1 0 0,0-1 0,0 1 0,0 0 1,-1 0-1,1 0 0,0 0 0,0 0 1,0 0-1,-1 0 0,1 0 0,0 0 1,0 0-1,0 0 0,-1 0 0,1 0 1,0 1-1,0-1 0,0 0 0,-1 0 1,1 0-1,0 0 0,0 0 0,0 0 0,-1 0 1,1 1-1,0-1 0,0 0 0,0 0 1,0 0-1,0 0 0,0 1 0,-1-1 1,1 0-1,0 0 0,0 0 0,0 0 1,0 1-1,0-1 0,0 0 0,0 0 1,0 0-1,0 1 0,0-1 0,7 10-7,-4-8-132,-3-2-321,0 0-1168,0 0-506,0 3-3051,0 11 1547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1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5632,'-13'-14'1834,"10"11"-1124,3 1-156,0-42 2892,3 38-2972,4-3-172,-7 9-290,0 0 0,0-1-1,0 1 1,0 0-1,0 0 1,0 0 0,0-1-1,0 1 1,0 0-1,0 0 1,0 0-1,-1-1 1,1 1 0,0 0-1,0 0 1,0 0-1,0 0 1,0-1 0,0 1-1,-1 0 1,1 0-1,0 0 1,0 0 0,0 0-1,0 0 1,-1 0-1,1-1 1,0 1 0,0 0-1,0 0 1,-1 0-1,1 0 1,0 0 0,0 0-1,0 0 1,-1 0-1,1 0 1,0 0 0,0 0-1,-1 0 1,1 0-1,0 0 1,0 0 0,0 0-1,-1 0 1,1 1-1,0-1 1,0 0-5,0 0-1,-1 0 1,1 0 0,0 0 0,0 0-1,0 0 1,0 0 0,0 0 0,0 0-1,0 0 1,0 0 0,0 0 0,0 0-1,-1 0 1,1 0 0,0 0-1,0 0 1,0 0 0,0 0 0,0 0-1,0 0 1,0 0 0,0 0 0,0 0-1,0 0 1,0 0 0,-1 0 0,1-1-1,0 1 1,0 0 0,0 0 0,0 0-1,0 0 1,0 0 0,0 0-1,0 0 1,0 0 0,0 0 0,0 0-1,0 0 1,0 0 0,0-1 0,0 1-1,0 0 1,0 0 0,0 0 0,0 0-1,0 0 1,0 0 0,0 0 0,0 0-1,0 0 1,0-1 0,0 1-1,0 0 1,0 0 0,0-7 412,0 14-102,0-7-311,0 0 1,0 0-1,0 0 1,0 0-1,0 1 1,0-1-1,0 0 1,0 0-1,0 0 0,0 0 1,0 0-1,0 0 1,0 0-1,0 0 1,0 0-1,0 1 1,0-1-1,0 0 1,0 0-1,0 0 0,0 0 1,0 0-1,0 0 1,0 0-1,0 0 1,0 0-1,0 0 1,0 0-1,0 0 1,0 1-1,1-1 0,-1 0 1,0 0-1,0 0 1,0 0-1,0 0 1,0 0-1,0 0 1,0 0-1,0 0 1,0 0-1,0 0 0,0 0 1,1 0-1,-1 0 1,0 0-1,0 0 1,0 0-1,0 0 1,0 0-1,0 0 1,0 0-1,0 0 1,0 0-1,0 0 0,1 0 1,1 0 69,-1 0-1,1 1 1,0-1 0,0 1 0,0-1 0,-1 1-1,1 0 1,0 0 0,-1 0 0,4 2 0,3 1 18,-5-3-44,0 0 0,0 0 0,0-1-1,0 1 1,0-1 0,0 0 0,0 0 0,0 0 0,0 0 0,0 0 0,0-1 0,0 1 0,4-3-1,9-2 148,-12 3-166,-1 1 0,0 0-1,1 0 1,-1 0 0,1 0 0,0 0-1,4 1 1,42 0 236,-47 0-262,0 0 1,0-1 0,1 1-1,-1 0 1,0-1 0,0 0-1,0 0 1,0 0 0,0 0-1,0-1 1,4-1 0,-2 0 6,-5 3-8,1-1-1,-1 1 1,1 0 0,0-1-1,-1 1 1,1 0 0,-1 0-1,1-1 1,-1 1 0,1 0 0,0 0-1,-1 0 1,1 0 0,-1 0-1,1 0 1,0 0 0,-1 0-1,1 0 1,0 0 0,-1 0 0,1 0-1,-1 0 1,1 0 0,0 1-1,-1-1 1,1 0 0,-1 0-1,1 1 1,0 0 0,0-1 157,-2 1-195,0 1 1,-1-1-1,1 0 1,0 0-1,-1 0 1,1 0-1,-1 0 1,1 0-1,-1-1 1,1 1 0,-1 0-1,0-1 1,1 1-1,-1-1 1,0 0-1,0 1 1,-2-1-1,4 0 17,-1-1 0,0 1-1,1 0 1,-1 0 0,1 0 0,-1 0-1,1 0 1,-1 0 0,1 0-1,-1 0 1,1 0 0,-1 0 0,1 1-1,-1-1 1,1 0 0,-1 0-1,1 0 1,-1 1 0,1-1 0,-1 0-1,1 0 1,-1 1 0,1-1 0,-1 0-1,1 1 1,0-1 0,-1 1-1,1-1 1,0 0 0,-1 1 0,1-1-1,0 1 1,0-1 0,-1 1 0,1-1-1,0 1 1,0-1 0,0 1-1,0-1 1,0 1 0,0-1 0,-1 1-1,1 0 1,1-1 0,-1 1 0,0 2-218,-3-3 91,2 0 131,0 0 1,0 0-1,0 0 1,-1 0-1,1 0 1,0 0-1,0 1 0,0-1 1,0 0-1,0 1 1,0-1-1,0 1 1,0-1-1,0 1 1,0-1-1,0 1 0,0 0 1,0-1-1,1 1 1,-1 0-1,0 0 1,0-1-1,1 1 1,-1 0-1,0 0 0,1 0 1,-1 0-1,1 0 1,-1 2-1,0 2-15,0-1 0,0 1 1,1 0-1,-1 0 0,2 9 0,-1-4 33,0-9 0,0 1 0,0 0 0,0-1-1,1 1 1,-1 0 0,1-1 0,-1 1 0,1-1-1,-1 1 1,1-1 0,0 1 0,1 1 0,5 10 12,-6-7-12,0 0 1,-1-1-1,1 1 0,-2 9 1,1-9 8,0 0-1,0 0 1,1 0 0,1 9 0,5 2 11,-5-14-27,-1-1 1,0 0-1,0 1 1,0-1-1,-1 1 1,1-1-1,0 1 1,-1-1-1,0 1 1,0 0-1,1-1 1,-1 1-1,-1-1 1,1 1-1,0-1 1,-1 1-1,1 0 1,-1-1-1,-1 4 1,-1 2 42,1-2 4,0 0-1,0 1 0,0-1 1,1 1-1,0 0 1,0 11-1,0-11-52,0-1 0,0 1 0,-1-1 1,0 0-1,0 1 0,0-1 0,-1 0 0,-6 9 1,2-2-88,4 1 20,1-8 43,-12 5 0,0-6-85,9 6 42,4-11 71,0 1-1,1-1 1,-1 0 0,0 1 0,0-1 0,0 0 0,0 0-1,0 1 1,1-1 0,-1 0 0,0 0 0,0 0-1,-2 0 1,-92 0-1,92 0 37,3 2 21,0 12 566,3-14-257,-3 0-348,1 0-1,-1 0 0,0 0 0,1 0 0,-1 0 0,1 0 0,-1 0 0,1 0 0,-1 0 0,1 0 0,-1 0 0,0 1 0,1-1 0,-1 0 0,1 0 0,-1 0 0,0 1 0,1-1 0,-1 0 0,0 0 0,1 1 0,-1-1 0,0 0 0,1 1 0,-1-1 0,0 0 0,0 1 0,1-1 0,-1 1 0,0 0 0,5 6 133,9-2 88,-7 0-166,-7-4-56,1-1-1,0 1 1,0 0 0,-1-1-1,1 1 1,0-1 0,0 1 0,0-1-1,0 1 1,0-1 0,0 0 0,0 1-1,0-1 1,0 0 0,0 0-1,0 1 1,0-1 0,0 0 0,0 0-1,0 0 1,0 0 0,0-1 0,0 1-1,0 0 1,0 0 0,1-1-1,5-4 57,-6 4-63,-1 1 0,1-1-1,0 0 1,0 1 0,0-1 0,0 0-1,0 1 1,0-1 0,0 1 0,0 0-1,0-1 1,0 1 0,1 0 0,-1 0 0,0-1-1,0 1 1,0 0 0,0 0 0,0 0-1,1 0 1,-1 1 0,0-1 0,0 0-1,2 1 1,8 2 12,24 11 62,-26-9-59,-8-4-19,1 0 1,-1 0 0,1-1-1,-1 1 1,1 0 0,-1 0-1,1-1 1,0 1 0,-1-1-1,1 0 1,0 1 0,0-1-1,1 0 1,-1 0 7,0 0 1,0 1-1,0-1 1,0 0-1,-1 1 1,1-1-1,0 1 1,0 0-1,-1-1 1,1 1-1,0 0 1,1 1-1,-2-1 5,1 0 1,0 0-1,-1 0 0,1 0 1,0 0-1,-1-1 0,1 1 1,0-1-1,0 1 0,0-1 1,0 0-1,1 1 0,47-1 413,-50 2-518,-1-2 80,1 1 0,0-1 0,0 0 0,0 0-1,0 0 1,0 1 0,0-1 0,0 0 0,0 0 0,0 0 0,0 1 0,0-1-1,0 0 1,0 0 0,0 1 0,0-1 0,0 0 0,0 0 0,0 0 0,0 1-1,0-1 1,0 0 0,0 0 0,1 0 0,-1 1 0,0-1 0,0 0 0,0 0-1,0 0 1,0 0 0,0 0 0,1 1 0,-1-1 0,0 0 0,0 0-1,0 0 1,0 0 0,1 0 0,-1 0 0,0 0 0,0 0 0,0 1 0,1-1-1,-1 0 1,0 0 0,0 0 0,1 0 0,8-8-1220,-6 6 202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8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5568,'0'0'1786,"0"0"-1071,0-3-278,0-8 246,0 8-251,0 3-48,0 0-155,0 0-79,0 0 15,0 0 272,0 0-133,0 0-96,0 0-69,0 0 42,0 3-31,0 41 815,3-36-768,0-2-158,-1-1-1,0 1 1,0 0-1,-1 0 1,0 0-1,0 0 1,0 0-1,0 7 1,-1-6 7,1-1 0,0 1-1,0-1 1,3 12 0,2 6 104,-4-10-45,0 0 1,-1 0-1,-2 25 1,0-20 59,1-1 0,3 28 0,0-25-94,2 10 24,1 46 0,2 15-209,0-7 106,-8-57 25,-1-11 36,1 0 0,4 22 0,0-13-8,0-10-44,-2 1 0,1 20 0,-3 64 47,0-97-54,1 0 0,-1 0 0,1 0 0,-1 0 0,1 0 1,0 0-1,1 0 0,-1-1 0,1 1 0,3 6 1,-4-7 20,0 1 0,0 0 0,-1-1 0,1 1 0,-1 0 0,0 0 0,0-1 0,-1 6 1,1-1 72,0-5-14,0-3-36,0 0 20,0 0 92,0 0-60,0 0-122,0 0-90,0 0 58,0 0 80,0 3 10,0 41 710,0-42-714,0-2-65,-1 0 47,1 0 0,0 0 0,-1 0 0,1 0 0,0 0 0,-1 0 0,1 0 0,0-1 0,-1 1 0,1 0 0,0 0 0,-1 0 0,1 1 0,0-1 0,-1 0 0,1 0 0,0 0 0,-1 0 0,1 0 0,0 0 0,0 0 0,-1 1 0,1-1 0,0 0 0,-1 0 0,1 0 0,0 1 0,0-1-1,-1 0 1,1 0 0,0 1 0,0-1 0,0 0 0,0 0 0,-1 1 0,8 8 106,-6-8-97,2 2 147,-3-3-80,0 0-138,-3 0-6,-8 0 90,8 0 230,3 13-5,0-10-230,0-3-63,0 0 20,0 3 65,0 8-22,0-9-63,0-2 20,0 0 65,0 0 5,0 0 27,0 0-59,0 3-107,0 1 52,1-2 148,-1 0 0,0 0 0,0 0 0,0 1 0,-1-1 0,1 0 0,0 0 0,-1 0 0,0 2 0,1-3-114,-1-1 0,1 0-1,0 0 1,0 0 0,0 1 0,0-1 0,0 0 0,0 0 0,0 0 0,0 0-1,0 1 1,-1-1 0,1 0 0,0 0 0,0 0 0,0 0 0,0 0 0,-1 0-1,1 1 1,0-1 0,0 0 0,0 0 0,0 0 0,-1 0 0,1 0 0,0 0-1,0 0 1,0 0 0,-1 0 0,1 0 0,0 0 0,0 0 0,0 0 0,-1 0-1,1 0 1,0 0 0,0 0 0,0 0 0,-1 0 0,1 0 0,0 0 0,0-1-1,0 1 1,0 0 2,0 0 1,0 0-1,0 0 0,0 0 0,1 0 0,-1 0 0,0 0 0,0-1 0,0 1 1,1 0-1,-1 0 0,0 0 0,0 0 0,0 0 0,0 0 0,1 0 0,-1 0 1,0 0-1,0 0 0,0 1 0,1-1 0,-1 0 0,0 0 0,0 0 0,0 0 1,1 0-1,-1 0 0,0 0 0,0 0 0,0 0 0,0 1 0,0-1 0,1 0 1,-1 0-1,0 0 0,0 0 0,0 1 0,0-1 0,0 0 0,0 0 0,0 0 1,0 0-1,1 1 0,-1 0 21,0-1 1,1 1-1,-1-1 1,0 1-1,1 0 1,-1-1-1,0 1 1,0 0-1,0 0 1,0-1-1,0 1 1,0 0-1,0-1 1,0 2-1,0-2-15,0 0 1,0 0-1,0 0 0,0 0 0,1 0 1,-1 0-1,0 1 0,0-1 1,0 0-1,0 0 0,0 0 0,0 0 1,0 0-1,0 0 0,0 0 1,0 0-1,-1 0 0,1 0 0,0 1 1,0-1-1,0 0 0,0 0 0,0 0 1,0 0-1,0 0 0,0 0 1,0 0-1,0 0 0,0 0 0,0 0 1,0 0-1,0 0 0,0 0 0,0 1 1,0-1-1,-1 0 0,1 0 1,0 0-1,0 0 0,0 0 0,0 0 1,0 0-1,0 0 0,0 0 0,0 0 1,0 0-1,0 0 0,-1 0 1,1 0-1,0 0 0,0 0 0,0 0 1,0 0-1,0 0 0,0 0 1,0 0-1,-11 0-19,11 0 15,0 0 0,-1-1-1,1 1 1,0 0 0,0 0 0,0 0 0,0 0 0,0 0 0,0 0 0,0 0-1,0 0 1,0 0 0,-1 0 0,1 0 0,0 0 0,0 0 0,0 0 0,0 0-1,0 0 1,0 1 0,0-1 0,0 0 0,0 0 0,0 0 0,0 0 0,-1 0-1,1 0 1,0 0 0,0 0 0,0 0 0,0 0 0,0 0 0,0 0 0,0 0-1,0 0 1,0 0 0,0 1 0,0-1 0,0 0 0,0 0 0,0 0 0,0 0-1,0 0 1,0 0 0,0 0 0,0 0 0,0 0 0,0 0 0,0 1 0,0-1 0,0 0-1,0 0 1,0 0 0,0 0 0,0 0 0,0 0 0,0 30-266,0-23 299,0-5-25,1-1 0,-1 1-1,0 0 1,0 0 0,0-1-1,-1 1 1,1 0-1,0-1 1,-1 1 0,1 0-1,-2 2 1,-2-3-50,4-1 42,0 0 0,0 0 0,0 0 0,0 0 0,0 0 0,0 0 0,0 0 0,0 0 0,0 0 0,-1 0 0,1 0-1,0 0 1,0 0 0,0 0 0,0 0 0,0 0 0,0 0 0,0 0 0,0 0 0,0 0 0,0 0 0,-1 0 0,1 0-1,0 0 1,0 0 0,0 0 0,0 0 0,0 0 0,0 0 0,0 1 0,0-1 0,0 0 0,0 0 0,0 0 0,0 0 0,0 0-1,0 0 1,0 0 0,0 0 0,0 0 0,0 0 0,0 0 0,-1 0 0,1 1 0,0-1 0,0 0 0,0 0 0,0 0-1,0 0 1,0 0 0,0 0 0,7 17-183,-6-16 180,-1 0 0,0 0 0,0 0-1,1 0 1,-1 0 0,0 0-1,0 1 1,0-1 0,0 0 0,0 0-1,0 0 1,-1 0 0,1 0-1,0 1 1,-1-1 0,1 0 0,0 0-1,-1 0 1,0 0 0,1 0-1,-1 0 1,1 0 0,-2 1 0,1-1-2,0 1 0,0 0 0,0-1 1,0 1-1,0 0 0,1-1 1,-1 1-1,1 0 0,-1 0 1,1 3-1,0 19 211,1-13-251,-1 1 0,0 0-1,-1-1 1,-2 14-1,-4-11 53,6-13-3,0 1 0,1-1 0,-1 1-1,0-1 1,1 1 0,-1-1 0,1 1 0,-1 0 0,1-1 0,0 1-1,-1-1 1,1 3 0,0 78-94,0-80 91,0 1 0,0 0 0,0-1 0,-1 1 0,1 0 0,-1-1 0,0 1 0,0-1 0,0 1 0,-2 3 0,2-3 0,-1-1 0,1 1 0,0-1 0,1 1 0,-1-1 0,0 1 0,1-1 0,-1 1 0,1 0 0,0 4 0,0 108-16,-1-109 3,1-1-1,-1 1 0,0 0 1,0-1-1,-3 8 0,2-7 29,0-1 0,1 1-1,-1-1 1,2 1-1,-2 7 1,2 137 422,0-141-457,-1-1 0,-1 0 0,0 1 0,-5 15 0,6-22 13,0 2 9,0 0 0,0-1-1,0 1 1,1 0 0,0 0-1,-1-1 1,2 1 0,-1 5-1,1 1 38,-1 244 761,-1-246-818,0-1-1,-1 1 1,0-1 0,0 1 0,-5 11-1,3-11 24,1 0 0,0 0 0,1 0 0,0 1 0,0-1 0,0 9 0,2-1 53,1-12-47,-1 0 1,0 0 0,0 0-1,-1 0 1,0 1-1,-1 3 1,-8 14 4,4 6 5,-1-15-16,7-11-4,-1-1 0,0 1 0,0-1-1,0 1 1,1-1 0,-1 1 0,1-1 0,-1 1 0,1-1 0,0 1-1,0 0 1,-1 1 0,2 8-7,-2 15 152,1-26-167,0 1 1,0 0-1,0-1 0,0 1 1,-1-1-1,1 1 0,0-1 0,0 1 1,0-1-1,-1 1 0,1-1 0,0 1 1,-1-1-1,1 1 0,-1-1 1,1 1-1,0-1 0,-1 0 0,1 1 1,-1-1-1,1 0 0,-1 1 0,1-1 1,-1 0-1,1 0 0,-1 1 1,1-1-1,-1 0 0,1 0 0,-1 0 1,0 0-1,0 0 0,1 0 6,0 0-1,0 0 1,-1 0-1,1 0 1,0 0-1,0 0 1,0 0 0,0 0-1,0 1 1,0-1-1,0 0 1,0 0-1,0-1 1,0 1 0,-1 0-1,1 0 1,0 0-1,0 0 1,0 0-1,0 0 1,0 0-1,0 0 1,0 0 0,0 0-1,0 0 1,0 0-1,0 0 1,-1 0-1,1 0 1,0 0 0,0 0-1,0 0 1,0 0-1,0 0 1,0-1-1,0 1 1,0 0-1,0 0 1,0 0 0,0 0-1,0 0 1,0 0-1,0 0 1,0 0-1,0 0 1,0 0-1,0-1 1,0 1 0,0 0-1,0 0 1,0 0-1,0 0 1,0 0-1,0 0 1,0 0 0,0 0-1,0-11-2202,0 8 666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8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99 5408,'-14'0'1728,"12"0"-1046,2 0-239,0 0 288,0 0-166,0-2 272,0-9-266,0 8-70,0 0-101,0-8 235,0 8-166,0 3 38,0-2-64,0-9 357,0 11-791,0 0 1,0 0 0,0 0 0,0-1 0,0 1-1,0 0 1,0 0 0,0 0 0,0 0 0,0 0 0,0 0-1,0 0 1,0 0 0,0 0 0,0-1 0,0 1 0,0 0-1,0 0 1,0 0 0,0 0 0,0 0 0,0 0 0,0 0-1,-1 0 1,1 0 0,0 0 0,0 0 0,0-1-1,0 1 1,0 0 0,0 0 0,0 0 0,0 0 0,0 0-1,0 0 1,0 0 0,0 0 0,0 0 0,-1 0 0,1 0-1,0 0 1,0 0 0,0 0 0,0 0 0,0 0-1,0 0 1,0 0 0,0 0 0,0 0 0,-1 0 0,1 0-1,0 0 1,0 0 0,0 0 0,0 0 0,0 0 0,-11 0 459,8 0-186,3 0 26,0 0-75,0 0 166,-3 0-122,-6 0 232,18 0-327,-6 0-34,-3 0-31,3 0-6,1 0-82,-1 0-56,0 0-1,0 0 1,-1 0-1,1 0 1,0-1-1,0 1 1,3-2-1,2-3 45,-6 4-12,-1 0 0,0 0 0,1 0 0,0 1 0,-1-1 0,1 0 0,-1 1 0,1-1-1,0 1 1,0-1 0,-1 1 0,1 0 0,0 0 0,2 0 0,22 0 78,0 1-91,48-5-1,-50-1 32,-13 2-11,0 1 0,0 0-1,17 0 1,5 2-3,-9-1-29,0 1-1,26 4 1,-36-2 2,11 3 92,48 2 0,-19-9-17,-28 1-134,0 1 0,37 5 0,-42-1 95,10 0 49,46 2-1,269-6 13,-335 0-55,-1 0 0,13-3 0,15-8 12,6 6 1,-19-1-3,-19 4-29,0 0 0,1 1-1,-1 0 1,12-1 0,133 2 4,-147 1-17,0-1-1,0 1 1,0-1 0,0 1-1,0 0 1,0 1-1,0-1 1,0 1-1,6 3 1,-9-5 7,0 1-1,0-1 1,-1 0 0,1 0 0,0 1 0,0-1 0,0 0-1,0 0 1,0 0 0,0 0 0,0 0 0,0 0 0,0-1-1,0 1 1,0 0 0,-1 0 0,1-1 0,0 1 0,0 0-1,0-1 1,0 1 0,0-1 0,-1 1 0,1-1-1,1-1 1,9-4 10,-1 4 8,0 1-1,0 0 1,0 1 0,12 1 0,-7-1-16,-10 0 0,-1 0 0,1-1 0,0 2 0,0-1 0,-1 0 0,1 1 0,0 0 0,0 0 0,-1 1 0,1-1 0,-1 1 0,8 4 0,-7-5-10,-1 0 0,0 0 0,1 0 0,-1 0 0,1-1 0,-1 0-1,1 0 1,8-1 0,4 0-9,46 1 139,-61 0 22,-2 0-16,0 0 32,0 0-69,0 0-102,0 0 6,0 0 96,0 0-22,0 0-32,0 0 11,0 0 54,-2 0-102,-7 0-278,15 0-223,-14 0-907,8 0 1379,-1 0 1,1 0-1,0 0 0,0 0 1,0 0-1,0 0 0,0 0 0,0 0 1,0 0-1,0 0 0,0 0 0,0 0 1,-1 0-1,1 0 0,0 0 1,0 0-1,0 0 0,0 0 0,0 0 1,0 0-1,0 0 0,0 0 0,0 0 1,0 0-1,-1 0 0,1 0 1,0-1-1,0 1 0,0 0 0,0 0 1,0 0-1,0 0 0,0 0 1,0 0-1,0 0 0,0 0 0,0 0 1,0 0-1,0 0 0,0 0 0,0-1 1,0 1-1,0 0 0,0 0 1,0 0-1,0 0 0,0 0 0,0 0 1,0 0-1,0 0 0,0 0 0,0-1 1,0 1-1,0 0 0,0 0 1,0 0-1,0-14-3544,0-2 1093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5984,'0'0'1920,"0"0"-1174,0 0-260,0 0 319,0 0-272,0 0 6,0 0-107,0 0 213,0 0-165,0 0-16,0 0-128,0 0 128,0 0-128,0 2 11,0 231 1264,2-211-1509,4 27 0,-2-23-1,1 35-1,-5-37-60,-1-9-27,1 1 1,4 25-1,6-3 19,-7-13 26,-1 0 1,-3 41 0,0-21-11,1 26-107,0-49 54,0-17 143,0-2-20,0 24-390,0-24-176,0-3 21,0 0-330,-3 0 144,-7 0-145,7 0 124,3 0-422,0 0 352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6144,'0'0'1978,"2"0"-1199,-1 0-746,0 0 1,-1 0-1,1 0 1,0 0-1,0 0 1,-1 0-1,1 0 0,0 0 1,-1-1-1,1 1 1,0 0-1,-1 0 1,1-1-1,0 0 0,3-2 341,1 0 285,2 9-209,-6-6-439,1 3 863,-2-3-207,0 0 149,0 0-272,0 0-117,0 0-155,0 0 37,0 0-74,0 0 165,0 0-123,0 0-53,0-3-112,0-7-69,0 7 15,0 3 92,0 3-33,0 106 656,0 25-437,0-121-248,3 23 0,0-21-43,-1-8-19,-1 0 0,0 1 0,0 7 0,-6 45 198,5-53-200,1 0 0,0 1 0,2 6 0,0 2 3,-2-5-3,0 1-1,-1 17 1,-1-17-2,2 0 0,-1 1 1,3 15-1,1-13-8,-1 1 32,0-1 0,-1 1 0,0 18-1,-2 15 361,0-49-418,0 1-1,1-1 1,-1 1 0,0-1 0,0 1 0,0 0 0,0-1-1,0 1 1,0-1 0,0 1 0,0-1 0,0 1 0,-1-1-1,1 1 1,0-1 0,0 1 0,0-1 0,-1 1-1,1-1 1,0 1 0,0-1 0,-1 1 0,1-1 0,0 0-1,-1 1 1,1-1 0,-1 1 0,1-1 0,-1 0 0,1 0-1,0 1 1,-1-1 0,1 0 0,-1 0 0,1 1 0,-1-1-1,1 0 1,-1 0 0,1 0 0,-1 0 0,0 0-1,1 0 1,-1 0 0,1 0 0,-2 0 0,0 0-495,2-30-2810,0 27 2272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3488,'0'0'1280,"0"0"-992,16 17-64,-16-1 1184,0-16-800,-16 17 608,16 15-704,0 18 128,0-1-352,-16 16 32,16-16-192,-17 17 0,1-17-64,16-16 384,-17 0-256,17-1-1280,-16 1 576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6400,'0'0'2058,"2"0"-1258,6 0-517,-5 0 3253,-3 0-3503,-1 0 1,1 0 0,-1 0-1,1 0 1,-1 0-1,1 0 1,-1 0-1,1 0 1,-1 1-1,1-1 1,-1 0-1,1 0 1,-1 0-1,1 1 1,-1-1-1,1 0 1,-1 0-1,1 1 1,0-1-1,-1 0 1,1 1-1,-1-1 1,1 0-1,0 1 1,-1-1 0,1 1-1,0-1 1,0 1-1,-1-1 1,1 0-1,0 1 1,0-1-1,0 1 1,0-1-1,0 1 1,-1-1-1,1 1 1,0 0-1,0-1 1,0 1-1,1 0 1,-1 2 606,0-3-224,0 0-37,0 0-123,0 0 101,0 0-144,0 0-133,2 0-59,110 0-191,-105-1 173,-1 1-1,1-1 1,-1 0 0,12-4-1,7-1 65,-2 3-80,1 2 1,44 1-1,-22 1-29,-14 0 22,-1-1 17,37-3-1,-35-2 27,-3 1 0,35-1 0,-34 5-44,-7 1-6,36-5 1,-8-7 20,-6 6 17,-22 0 18,-13 2-10,0 1 1,0 0-1,17 0 1,-4 3 40,-9-1-11,1 0 1,24-4-1,-1-6 36,-29 8-36,-1 2-1,20 0 1,-18 0 18,-1 0 0,0 0-1,1-1 1,11-2 0,8-5 24,-17 12-55,-4 0-3,-1-2 53,1-1 1,0 0-1,-1-1 0,16-1 0,-3 1 139,-15 0-178,-4-1-50,0 1 1,0 0 0,0 0-1,0 0 1,0 0 0,0 1 0,0-1-1,0 1 1,0-1 0,2 2-1,0 4 27,-3-5-21,-1-1 0,0 1 0,0-1 0,1 1 0,-1-1 0,0 0 0,1 1 0,-1-1 0,0 1-1,1-1 1,-1 0 0,1 1 0,-1-1 0,0 0 0,1 0 0,-1 1 0,1-1 0,-1 0 0,1 0 0,-1 0 0,1 0 0,-1 0-1,1 1 1,-1-1 0,1 0 0,-1 0 0,1 0 0,-1 0 0,1 0 0,-1 0 0,2-1 0,28 1 173,-27 0-230,-3 0 70,0 0 48,0 0 107,0 0-59,0 0-48,0 0-21,0 0 10,0 0-16,0 0 1,0 0 15,0 0-32,0 0-63,2 0-17,9 0-64,-8 0 49,-3 0 52,0 0 65,0 2-21,0-1-20,0-1 0,0 1 0,0 0 1,0-1-1,0 1 0,0-1 0,0 1 0,0 0 1,0-1-1,0 1 0,0-1 0,1 1 1,-1 0-1,0-1 0,0 1 0,1-1 1,-1 1-1,1 0 0,-1-1-3,1 1 1,0-1-1,-1 0 0,1 0 1,0 1-1,-1-1 0,1 0 0,0 0 1,-1 0-1,1 1 0,0-1 1,0 0-1,-1 0 0,2 0 0,-2 0 1,5 2-69,6 9 42,-8-8 70,-3-3-22,0 0-63,0 0 20,0 0 65,0 0-6,0 0 1,0 0 15,0 0-16,0 0-26,0 0-75,0 0 48,0 0 107,0 0-22,0 0-32,0 0-26,0 0-16,1 0 0,0 0 0,-1 0 0,1 0 0,-1 0 0,1 1 0,-1-1 0,1 0 0,0 0 0,-1 1 0,1-1 0,-1 0 0,1 0 0,-1 1 0,0-1 0,1 1 0,-1-1 0,1 0 0,-1 1 0,1-1 0,-1 1 0,0-1 0,0 1 0,1 0 0,5 20 2,-6-7 40,-1 24 0,0-23-84,1-14 46,0 1 1,0 0-1,0-1 1,1 1 0,-1 0-1,0 0 1,1-1-1,-1 1 1,1 0-1,0-1 1,0 1-1,1 1 1,5 14-16,-4 8-3,-2 0 0,-2 43-1,1-30 46,0-29-37,1-1 0,0 0-1,0 1 1,4 11 0,-3-13 29,0 0 1,-1 1 0,1-1 0,-1 11 0,-1 111 397,0-127-320,0-2-38,0 3-74,0-2 15,0-1-1,0 1 0,0 0 0,0 0 1,0-1-1,0 1 0,0 0 0,-1-1 0,1 1 1,0 0-1,0-1 0,-1 1 0,1 0 1,-1 0-1,-12 4-4,-4 9 6,15-12 4,1-1 0,-1 1 0,0-1 0,0 1-1,0-1 1,0 0 0,0 1 0,-1-1 0,1-1 0,0 1-1,-1 0 1,1 0 0,0-1 0,-1 1 0,1-1-1,0 0 1,-1 0 0,1 0 0,-1 0 0,-2-1-1,4 2-6,0-1-1,0 0 1,0 0-1,0 0 1,0 1-1,0-1 1,0 0-1,0 1 1,0-1-1,0 1 1,0-1-1,0 1 1,0 0-1,0-1 1,1 1-1,-1 0 1,-1 1-1,2-2 4,-1 1-1,0 0 1,1 0-1,-1-1 1,0 1-1,0-1 1,1 1-1,-1 0 1,0-1-1,0 0 1,0 1 0,0-1-1,0 1 1,0-1-1,0 0 1,0 0-1,1 0 1,-1 1-1,0-1 1,0 0-1,0 0 1,0 0-1,0-1 1,0 1-1,0 0 1,0 0-1,0 0 1,0-1-1,0 1 1,0 0-1,0-1 1,0 1-1,0-1 1,0 0-1,-13-10-25,11 8-92,1 1 33,-1 0 52,-2-6 2,5 7 19,0 1 1,1 0 0,-1-1-1,1 1 1,-1 0 0,0-1 0,1 1-1,-1 0 1,1 0 0,-1-1 0,1 1-1,-1 0 1,1 0 0,-1 0 0,1 0-1,-1-1 1,1 1 0,0 0 0,-1 0-1,1 0 1,-1 0 0,1 0 0,-1 1-1,1-1 1,0 0 0,13 0-68,-8-1 67,1 1 1,-1 0-1,11 1 1,-16 0 8,1-1 0,0 1 0,0-1 0,0 1 0,0 0 0,-1-1 0,1 1 0,0 0 0,-1 0 0,1 0 0,-1 1 0,1-1 0,-1 0 0,1 0 0,-1 1 0,2 2 0,7 10 16,30 49-113,-34-52 114,0 0 0,-1 0 0,0 0 1,3 13-1,8 52 28,-15-72-41,0 0 1,-1 0-1,1 0 0,-1 8 0,0-12-1,-2 22 62,-1 1 0,-11 41 0,11-56-83,0 0 0,0-1 0,-5 9 0,-5 13-49,5-11 72,1-1 1,-2-1 0,-19 29-1,19-35-12,0 0 0,0-1 0,-1 0 0,0 0 0,0-1 0,-1 0 0,-17 8 0,26-15 11,1-1 1,-1 1-1,0-1 0,1 0 0,-1 1 0,0-1 0,0 0 0,1 0 0,-3 0 0,-21 0 47,25 0-49,0 0 0,-1 0 0,1 0 0,0 0 0,-1 0 0,1 0 0,0 0 0,-1 0 0,1 0 0,0 0 0,-1 0 0,1 0 0,0 0 0,-1 0 0,1-1 0,0 1 0,0 0 0,-1 0 0,1 0 0,0 0 0,-1-1 0,1 1 0,0 0-1,0 0 1,-1-1 0,-10-10-249,11 11 236,-1-1-1,1 0 1,0 1 0,-1-1 0,1 1 0,0-1 0,-1 0 0,1 1-1,0-1 1,0 0 0,-1 1 0,1-1 0,0 0 0,0 1-1,0-1 1,0 0 0,0 1 0,0-1 0,0 0 0,0 0-1,0 1 1,1-1 0,-1 0 0,1-2-41,-2-4-6,1 6 48,0-1 0,0 0 1,0 1-1,0-1 0,0 0 1,0 0-1,0 1 0,1-1 1,-1 0-1,1 1 0,0-4 1,10 0-74,-3-9-42,-5 12 114,-1 0 0,1 1-1,-1-1 1,1 1-1,-1 0 1,1 0-1,0 0 1,0 0-1,0 0 1,-1 0-1,1 1 1,4-1-1,38-1-169,-38 2 194,-6 0-8,1 0 0,0 0 0,-1 1 0,1-1 0,0 0 0,-1 0 0,1 1 0,0-1-1,-1 1 1,1-1 0,-1 1 0,1 0 0,-1 0 0,1 0 0,-1 0 0,3 2 0,5 3 18,2 1-2,-7-6-9,-1 1 1,0 0-1,0 0 1,1 0 0,-1 1-1,-1-1 1,1 1-1,0-1 1,-1 1-1,3 3 1,4 8 19,-2-6-39,-1 1 1,0 0 0,-1 0 0,0 1-1,4 11 1,-7-6 72,0 0-1,-1 0 1,-1 0 0,-2 20 0,1-2 50,1-22-74,0-1-1,-1 1 1,-4 20 0,3-26-38,1 0 0,-1-1 0,0 1 0,0-1 0,0 0 0,0 0-1,-1 1 1,0-1 0,0-1 0,-4 6 0,-20 13-65,13-8 39,11-10 30,-1 0 0,1 0 0,-1-1 0,0 0 1,0 1-1,0-1 0,-8 4 0,-12 5 36,-28 14 52,46-24-68,0 0 0,0 0 0,0-1 0,0 1 0,0-1 0,-11 0 0,-29-1 23,46 0-51,-1 0 0,1 0 0,0 0-1,-1 0 1,1 0 0,0 0-1,-1 0 1,1 0 0,0 0 0,-1 0-1,1 0 1,0 0 0,-1 0 0,1 0-1,0 0 1,-1 0 0,1-1-1,0 1 1,-1 0 0,1 0 0,0 0-1,0-1 1,-1 1 0,1 0-1,0-1 1,-11-10-264,8 6 97,3 3 153,0 0 1,-1 0-1,1 0 1,0-1-1,1 1 1,-1 0-1,0 0 1,1 0-1,-1 0 1,1 0-1,0 0 1,-1 0-1,1 0 0,0 0 1,0 0-1,0 0 1,1 1-1,-1-1 1,2-1-1,-1 2 6,-1 0 0,1 0 0,0 0 0,0 1 0,0-1 0,0 1 0,0-1 0,0 1 0,0 0 0,0 0 0,0 0 0,3 0 0,17-2-65,-6-4-12,-15 5 82,1 0 1,0 0-1,0 0 1,0 0 0,0 1-1,0-1 1,0 1-1,0 0 1,0-1-1,0 1 1,0 0-1,0 0 1,0 0-1,0 1 1,0-1 0,3 1-1,27 10 70,-12-7-25,-15-3-39,0 0 0,0 0 0,-1 0-1,1 1 1,0 0 0,0 0 0,4 3-1,40 28 28,-46-31-20,0 0 1,-1 0-1,1 0 0,-1 0 1,0 1-1,1-1 0,-1 1 1,0 0-1,-1-1 0,1 1 0,0 0 1,-1 0-1,0 0 0,0 0 1,0 1-1,0-1 0,0 0 1,0 0-1,0 7 0,3 11 44,1-5 33,-4-12-67,1-1 0,-1 0 0,0 1 0,-1-1 0,1 1 0,0-1 0,-1 1 0,0-1 0,0 1 0,0-1-1,0 1 1,-1 3 0,-10 26 143,7-15-94,3-12-50,-1 1 1,1-1-1,-1 0 0,0 0 0,0 0 1,-1 0-1,1 0 0,-2 0 1,1-1-1,0 1 0,-7 6 1,-4-1 8,0 0 1,-1-1-1,-1-1 1,-27 13-1,33-17-19,3-1-2,-1-1 0,-16 5 0,22-7-13,-1 0 0,1-1 0,-1 1 0,0-1 0,1 0 0,-1 0 0,0 0 0,1 0 0,-1 0 0,0 0 0,1-1 0,-1 0 0,0 1 0,-2-3 0,-12-7-161,16 9 161,0 1 1,0 0 0,0-1-1,1 1 1,-1-1-1,0 1 1,0-1 0,0 1-1,0-1 1,1 1 0,-1-1-1,0 0 1,0 1-1,1-1 1,-1 0 0,1 0-1,-1 0 1,1 1 0,-1-1-1,1 0 1,-1 0-1,1 0 1,0 0 0,-1 0-1,1 0 1,0 0 0,0 0-1,0 0 1,0 0-1,0 0 1,0 0 0,0 0-1,0 0 1,0 0-1,1-1 1,-1-5-26,0 5 13,0 0 1,1 0 0,-1 0-1,1 0 1,-1-1 0,1 1-1,0 0 1,0 1 0,0-1-1,0 0 1,0 0 0,0 0-1,2-2 1,22-20-122,-16 15 83,-8 9 55,-1-1-1,1 1 0,0-1 1,-1 1-1,1 0 0,0-1 0,-1 1 1,1 0-1,0 0 0,0-1 1,-1 1-1,1 0 0,0 0 0,-1 0 1,1 0-1,0 0 0,0 0 1,0 0-1,-1 0 0,1 0 1,1 1-1,3 0-9,-2-2 14,-1 1 0,1 0 0,-1 0 0,0 1 0,1-1 0,-1 0 0,1 1 0,-1 0 0,1-1 0,-1 1 0,0 0 0,1 0 0,-1 0 0,0 1 0,0-1 0,0 0 0,0 1 0,2 2 0,0-1 13,0 1-1,0-1 0,1 0 1,7 4-1,-8-5-9,0 0-1,-1 0 1,0 0-1,0 1 1,0-1 0,0 1-1,0 0 1,0 0 0,0 0-1,2 4 1,6 11 25,-1 1 1,15 37-1,-23-53 15,-2 1 0,1 0-1,0-1 1,-1 1 0,1 0-1,-1 0 1,0-1 0,-1 7 0,0 3 15,1 2-3,1-7-40,-1 0 1,0 1 0,-1-1-1,-2 9 1,-7 13-11,9-27 2,0 1 1,0-1-1,-1 0 0,1 0 0,0 0 0,-1 0 0,0 0 0,0 0 0,0 0 0,0-1 0,0 1 0,-5 3 0,0 1 19,4-3-24,0-1 0,0 0 0,-1-1 0,1 1 0,-1 0 0,0-1 0,1 0 0,-1 0-1,0 0 1,0 0 0,0-1 0,0 1 0,-1-1 0,-7 1 0,-9 3-5,5-1 16,10-2-31,-1 0 0,0 0 0,1-1 0,-1 0 0,-12 0-1,-6-1-119,20 0-70,4-2 190,1 1 1,0-1 0,-1 0-1,1 0 1,0 1 0,0-1-1,0 0 1,0 0 0,0 0-1,1 1 1,-1-1 0,0 0-1,1 0 1,-1 1 0,1-1-1,0 0 1,0 1 0,0-1-1,0 1 1,0-1 0,0 1-1,0-1 1,0 1 0,0 0-1,0-1 1,1 1 0,1-1-1,2-1-8,-4 3 23,0 0-1,-1 0 1,1-1 0,0 1-1,-1 0 1,1-1 0,-1 1-1,1-1 1,0 1-1,-1-1 1,1 1 0,-1-1-1,1 1 1,-1-1-1,0 1 1,1-1 0,-1 0-1,1 1 1,-1-1 0,0 0-1,1 0 1,1-4-3,0 3 9,-1 0 1,1 0 0,0 0-1,0 0 1,0 1 0,0-1-1,0 1 1,0-1 0,0 1-1,1 0 1,2-1 0,12-8 64,-14 7 54,-3 3-79,2 0-155,3-1 70,-5 1 40,0 0 0,0 0-1,0 0 1,1 0 0,-1 0 0,0 0 0,0 0 0,1 0 0,-1 0 0,0 0-1,0 0 1,0 0 0,1 0 0,-1 0 0,0 0 0,0 0 0,1 0 0,-1 0-1,0 0 1,0 0 0,0 1 0,1-1 0,-1 0 0,0 0 0,0 0 0,0 0-1,0 0 1,1 0 0,-1 1 0,0-1 0,0 0 0,0 0 0,0 0 0,0 1-1,0-1 1,1 0 0,-1 0 0,0 1 0,2 29-161,-2-30 166,0 1-1,0 0 1,0-1-1,0 1 1,0 0-1,0 0 1,0-1-1,1 1 1,-1 0-1,0-1 1,0 1 0,0 0-1,1-1 1,-1 1-1,1 0 1,-1-1-1,0 1 1,1-1-1,-1 1 1,1-1-1,-1 1 1,1-1-1,-1 1 1,1-1-1,0 1 1,0-1-2,0 1 0,-1-1 0,1 1 0,-1-1 0,1 1 0,-1-1 0,1 1 0,-1-1 0,1 1-1,-1-1 1,0 1 0,1 0 0,-1-1 0,0 1 0,1 0 0,-1-1 0,0 1 0,0 0 0,0-1 0,0 1 0,1 0 0,-1-1 0,0 1 0,0 0 0,-1 0 0,1 264 308,0-265-309,0 11 21,1-1 1,1 13-1,6 10 54,-12-20 44,0-4-41,3-3-12,0 0 0,0 1 0,0-1 1,1 0-1,0 1 0,1 8 0,-1 14 255,1-25-296,-1 0-1,1 0 1,-1 0-1,1 0 1,0 0-1,1 0 1,-1 0-1,1 0 1,3 6-1,-4-7 0,0 0-1,0 1 0,-1-1 1,1 0-1,-1 1 0,0-1 1,0 0-1,0 1 0,-1 3 1,1 5 41,0-10-55,0 0 0,-1 0 1,1 0-1,-1 0 0,1 0 0,-1 0 0,0 0 0,1 0 1,-1 0-1,0 0 0,-2 2 0,2-2-3,0-1 0,0 0 1,0 1-1,1-1 0,-1 1 0,1 0 0,-1-1 0,1 1 1,-1 0-1,1-1 0,-1 3 0,1-2 68,0-2-33,0 0-42,0 0-112,0-2-421,0-9-1542,0 8 572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4736,'-1'-11'5699,"3"15"-2551,0 0-4134,9 2 1375,3 13 193,-20 5-438,6-22-138,0-1 1,1 0 0,-1 1 0,0-1 0,1 0 0,-1 1 0,0-1-1,1 0 1,0 0 0,0 2 0,0-1 7,0-1-1,0 1 1,-1 0-1,1 0 1,0-1-1,-1 1 1,0 0-1,1 0 1,-1 0-1,0 3 1,0 17 48,-1-12-44,0 0-1,1 0 0,1 0 1,3 21-1,2-15 21,-5-13-29,1 0 0,-1 1 0,0-1 1,0 1-1,-1-1 0,1 1 1,0 5-1,-1 40 455,0-46-379,0-3-10,0 0 5,0-3-85,0 1-14,0 0 1,1 0 0,-1 0 0,1 1 0,-1-1 0,1 0 0,0 0-1,0 1 1,0-1 0,0 0 0,0 1 0,0-1 0,0 1 0,2-2 0,0 0 194,-3-11 144,0 11-235,3 3-5,-3 1-78,1-1 1,0 0-1,0 0 1,-1-1-1,1 1 1,0 0-1,-1 0 1,1 0-1,0 0 1,-1-1-1,1 1 1,0 0-1,-1-1 1,2 1-1,1-7 9,-4 14 32,1-7-42,0 0 1,0 0 0,0 0 0,0 0-1,0 0 1,0 0 0,0 0 0,0 0 0,0 1-1,0-1 1,0 0 0,0 0 0,0 0-1,0 0 1,0 0 0,0 0 0,0 0 0,0 0-1,0 0 1,0 0 0,0 1 0,0-1-1,0 0 1,0 0 0,1 0 0,-1 0 0,0 0-1,0 0 1,0 0 0,0 0 0,0 0-1,0 0 1,0 0 0,0 0 0,0 0 0,0 0-1,0 1 1,0-1 0,1 0 0,-1 0-1,0 0 1,0 0 0,0 0 0,0 0 0,0 0-1,0 0 1,0 0 0,0 0 0,0 0-1,0 0 1,1 0 0,-1 0 0,0 0 0,0 0-1,0 0 1,0-1 0,7 1 40,-3 0-31,0-1-1,1 1 1,-1 0 0,0 1 0,0-1-1,1 1 1,5 1 0,-2 3 28,-7-4-39,1 0 0,-1 0 0,1 0 1,-1 0-1,1 0 0,-1-1 1,1 1-1,0-1 0,-1 1 0,1-1 1,0 0-1,0 1 0,1-1 1,9 0-14,-7-1 29,-1 1 1,1 0-1,0 1 0,-1-1 1,8 3-1,10 7 53,10-4-31,48 10-92,-45-5 17,9-5 32,-20 0 7,-18-4 8,1-1-1,-1 1 0,1-1 1,-1 0-1,9-1 0,-2 1 2,1 1-1,-1 0 0,22 6 1,-31-7-10,4 1 5,0-1 0,-1-1 0,16 1 0,10 1-3,-9 3-1,-13-3 12,0 0 0,0 0 0,20 0 0,56-10 24,0 0-12,-56 8-21,-6 0-5,34-3 1,-27-2-1,-9 1 5,37-1 0,-49 5 11,0-1 0,0 0 0,20-5 0,-8 1-10,24-1-49,2-5 22,0 6 63,-24 0-22,-9 2-34,1 0 1,23 0-1,2 2-32,-18 0-20,0 1-1,34 5 1,-33 0 68,-9-2 11,0-1 1,25 2-1,87-4 83,-94 0-76,-17 1-41,1-1 0,28-4 1,-8-7 62,9 5-10,-22 1-26,-15 3 0,0 0 1,0 0 0,20 0-1,442 2-91,-468 0 78,1 0 1,-1 0 0,1-1-1,7-1 1,13-9 1,-21 10 1,1 0 0,0 1 1,-1-1-1,1 1 0,8 0 1,13 0-119,-19 0 113,-1-1 1,1 0 0,-1 0-1,8-3 1,12-2 60,2 3 2,0 1-1,36 3 0,-26 0 38,63-1-182,-94 0 72,-1 1 0,0 0-1,0 0 1,0 1-1,6 2 1,-7-2 23,0-1 0,1 0 0,-1 1 0,11-1 0,101-1 66,-115 1-70,0-1 0,-1 0 0,1 0 0,0 0 0,-1 1 0,1-1 0,0 1 0,-1 0 0,1-1 0,-1 1 0,1 0 0,-1 0 0,2 1 0,6 3 0,-8-4 0,1-1 0,-1 1 0,1-1 0,-1 0 0,1 1 0,-1-1 0,1 0 0,-1 0 0,2 0 0,180 0 501,-150 0-203,-6 0-308,-24 0 106,0 0-38,8 0-74,-9 0-21,1 0-22,8 0 27,-8 0 118,0 0-17,40 0-69,-43 0 1,0 0-1,1 0 0,-1 0 1,0 0-1,0 0 0,0 0 1,0 0-1,0 0 1,0 0-1,0 0 0,0 0 1,0 0-1,0 0 0,1 0 1,-1 0-1,0 0 1,0 0-1,0 0 0,0 0 1,0 0-1,0 0 0,0 0 1,0 0-1,0 0 1,0 0-1,0 0 0,1 0 1,-1 0-1,0-1 0,0 1 1,0 0-1,0 0 1,0 0-1,0 0 0,0 0 1,0 0-1,0 0 0,0 0 1,0 0-1,0 0 1,0 0-1,0-1 0,0 1 1,0 0-1,0 0 0,0 0 1,0 0-1,0 0 1,0 0-1,0 0 0,0 0 1,0 0-1,0 0 0,0-1 1,0 1-1,0 0 0,0-4-2,-1 4 0,1 0 1,0-1-1,0 1 1,0 0 0,0 0-1,0-1 1,0 1-1,0 0 1,0 0 0,0 0-1,0-1 1,0 1-1,0 0 1,0 0 0,0-1-1,0 1 1,0 0-1,0 0 1,0 0 0,1-1-1,-1 1 1,0 0-1,0 0 1,0 0 0,0-1-1,0 1 1,0 0 0,1 0-1,-1 0 1,0 0-1,0 0 1,0-1 0,1 1-1,-1 0 1,0 0-1,0 0 1,0 0 0,1 0-1,29-3 75,-30 4-74,1-1 0,-1 0 0,1 0 0,-1 0 0,1 0 0,-1 0-1,1 0 1,0 0 0,-1 0 0,1 0 0,-1 0 0,1 0-1,-1 0 1,1 0 0,-1-1 0,1 1 0,-1 0 0,1 0-1,-1-1 1,1 1 0,-1 0 0,1 0 0,-1-1 0,0 1-1,1-1 1,-1 1 0,0 0 0,1-1 0,-1 1 0,0-1 0,1 1-1,-1-1 1,0 1 0,0-1 0,1 1 0,-1-1 0,0 1-1,0-1 1,0 1 0,0-1 0,0 1 0,0-1 0,0 1-1,0-1 1,0 0 0,0 1 1,0 0-1,0 0 0,0-1 1,0 1-1,0 0 0,0 0 1,0 0-1,0 0 0,0 0 1,0 0-1,0 0 0,0 0 1,0 0-1,0 0 0,0-1 1,0 1-1,0 0 0,0 0 1,0 0-1,0 0 0,0 0 1,0 0-1,0 0 0,0 0 1,0 0-1,0 0 0,0 0 1,0-1-1,1 1 1,-1 0-1,0 0 0,0 0 1,0 0-1,0 0 0,0 0 1,0 0-1,0 0 0,0 0 1,0 0-1,0 0 0,0 0 1,1 0-1,-1 0 0,0 0 1,0 0-1,0 0 0,0 0 1,0 0-1,0 0 0,0 0 1,0 0-1,0 0 0,0 0 1,1 0-1,-1 0 1,0 0-1,11 0 6,-8 0 43,43 0 59,-43 0-129,-1 0 65,9 0-22,-8 0-63,-3 0 20,3 0 65,8 0-6,-6 0-10,28 0 341,-25 0-255,6 0-247,-6 0 2987,-8-3-2762,0 2-106,0-1 1,1 1-1,-1-1 1,0 1-1,1-1 1,0 1-1,-1-1 1,1 1-1,0 0 1,1-3-1,5-10-305,-2-25-1238,9-34-4233,2-9 1567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66 6720,'0'0'2170,"0"-3"-1322,0-7-261,0 7 442,3 3-255,7 0 255,-7 0-298,-3 0 37,0 0-256,3 0 90,8 0-202,-8 0-69,-3-3-134,-1 1-152,1 0 0,0 1 0,-1-1-1,1 0 1,-1 0 0,0 1 0,1-1 0,-1 0-1,0 1 1,0-1 0,0 0 0,0 1 0,0 0-1,-3-3 1,3 3-38,1 1 1,-1-1-1,1 1 0,-1 0 0,0-1 1,1 1-1,-1 0 0,0-1 0,1 1 1,-1 0-1,0 0 0,1 0 0,-1 0 1,0 0-1,1 0 0,-1 0 0,0 0 1,1 0-1,-1 0 0,0 0 0,0 0 1,1 0-1,-2 1 0,0-1 6,0 0-21,0 0 0,0 0 0,0-1 1,1 1-1,-1-1 0,0 1 0,0-1 1,0 1-1,1-1 0,-1 0 0,0 0 0,-1-1 1,2 1-4,-1 0 0,0 0 1,1 0-1,-1 0 0,0 0 1,1 1-1,-1-1 0,0 1 1,0-1-1,0 1 0,1 0 0,-3 0 1,-4 0 5,1 1 0,0 0 0,0 0 0,0 1 0,0-1 0,-7 4-1,8-3 4,2-1 2,1 1 0,-1-1 0,1 1 0,0-1 0,0 1 0,-1 0 0,1 0 0,1 0-1,-4 3 1,-14 11 23,9-10 12,7-4-25,1 0-1,0 0 1,-1 0 0,1 0 0,0 1 0,0-1 0,1 1 0,-1-1 0,1 1 0,-3 3 0,-31 60-101,25-48 137,2-5 10,2 0 0,-12 25-1,15-28-38,-2 2 1,2 0-1,-1 0 0,2 0 0,-1 1 0,2 0 1,0-1-1,-1 23 0,3-14-1,-1-12-1,1 0-1,0 1 0,0-1 1,1 1-1,1-1 1,-1 1-1,1-1 0,1 0 1,5 14-1,0-7-9,-5-9-1,0-1 1,0 0-1,0 1 1,1-1 0,8 9-1,0-5 25,0-1 0,0 0 0,1 0 0,1-2 0,-1 0 0,20 8 0,-30-14-19,-1-1 0,1 1 1,-1 0-1,1-1 0,-1 0 1,1 1-1,-1-1 0,1 0 0,-1 0 1,1 0-1,5-2 0,-6 2-7,1-1 0,-1 1 0,1 0 0,-1 0 1,1 0-1,0 0 0,-1 0 0,1 1 0,-1-1 0,1 1 0,4 1 0,-1 0-5,1 1 18,0-1-1,0 0 1,0-1-1,0 1 1,0-1-1,8 0 0,-7-1-64,-4 0 80,0 1 1,0-1-1,0 0 1,0-1-1,0 1 1,0-1 0,6-1-1,-5-5-6,-4 6-34,-1 1 1,0 0-1,0-1 0,0 1 0,1 0 1,-1-1-1,0 1 0,0-1 1,1 1-1,-1 0 0,0 0 0,1-1 1,-1 1-1,0 0 0,1 0 1,-1-1-1,1 1 0,-1 0 0,0 0 1,1 0-1,-1 0 0,1-1 0,-1 1 1,0 0-1,1 0 0,-1 0 1,1 0-1,-1 0 0,1 0 0,0 0 1,4-2-403,4-7-616,10-10-5210,-17 17 3123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0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8384,'-12'0'3262,"24"0"-1148,-12 0-1533,0 0-154,0 0-187,0 0-64,3 0 10,-2 0-157,0 0 1,1 1-1,-1-1 0,0 0 1,0 0-1,1 1 0,-1-1 1,0 0-1,0 1 0,0-1 0,0 1 1,0 0-1,0-1 0,0 1 1,0 0-1,0 0 0,0-1 0,0 1 1,0 0-1,0 0 0,-1 0 1,1 0-1,0 0 0,-1 0 1,1 1-1,-1-1 0,1 0 0,-1 0 1,1 0-1,-1 0 0,0 3 1,2 5 147,-1 0 1,0 0 0,-1 17 0,1 10 77,3-11-158,0-9 31,-2 0 0,1 28-1,-3 327 865,0-368-928,0-3-11,0 0-69,0 0-37,0 0-70,0 3 70,0 8 117,0-8-21,0-3-107,0 0 37,0 0 155,0 0-64,12-1-155,-9 1 119,1-1 0,0 1 0,0 0 0,0 1 0,0-1-1,-1 1 1,1-1 0,4 2 0,0 3 35,-7-4-59,1 0-1,-1 0 1,1 0-1,-1 0 1,1 0-1,0-1 1,-1 1-1,1-1 1,0 1-1,-1-1 1,1 1-1,0-1 1,1 0-1,306 0 1128,-306 0-993,-3 0-127,0 0-256,0 0 79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2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5728,'0'0'1840,"0"0"-1110,0 0-239,0 0 341,0 0-267,0 0 1,0 0-198,0 0-38,0 0-36,0 0 271,0 2-170,0 26 906,0-26-890,0-2-161,0 0-138,0 0-21,3 0 64,7 0-11,-7 0 80,-3 0-64,3 3 64,8 8-102,-11-11-119,0 1 1,1-1-1,-1 0 0,0 1 1,1-1-1,-1 0 0,0 1 1,1-1-1,-1 0 0,0 0 1,1 1-1,-1-1 0,1 0 1,-1 0-1,1 0 0,-1 0 1,0 1-1,1-1 0,-1 0 0,1 0 1,-1 0-1,1 0 0,-1 0 1,1 0-1,-1 0 0,1-1 1,4 3 2,1 8 0,7-4-6,1 5-2,-12-9 6,0 0 0,-1 0-1,1-1 1,0 1 0,0-1-1,0 1 1,1-1 0,3 2 0,11-2 81,-14-1-70,-1 0 1,1 0-1,-1 0 1,1 0-1,-1 1 1,1-1-1,-1 1 1,0-1-1,5 3 1,14 10-5,-19-11-6,0-1 1,1 1 0,-1 0-1,0-1 1,1 1-1,0-1 1,-1 0 0,1 0-1,0 0 1,0 0 0,-1-1-1,1 1 1,0-1 0,0 1-1,3-1 1,-4 0 7,0 0 0,-1 0 0,1 0 0,0 1 0,0-1 0,0 1 0,-1-1 1,1 1-1,0 0 0,-1 0 0,1 0 0,1 1 0,-1-1-2,-1 0 0,1 0 0,0 0 0,-1-1 1,1 1-1,0 0 0,0-1 0,-1 1 0,1-1 0,0 1 0,0-1 0,2 0 0,-3 0-11,-1 0 0,1 0 0,-1 0 0,1-1-1,-1 1 1,1 0 0,-1 0 0,1 0-1,-1 0 1,1 0 0,-1 1 0,1-1-1,-1 0 1,1 0 0,-1 0 0,1 0 0,-1 1-1,1-1 1,-1 0 0,1 0 0,-1 1-1,1-1 1,-1 0 0,1 1 0,-1-1-1,0 0 1,1 1 0,-1-1 0,0 1 0,1-1-1,-1 1 1,0-1 0,0 1 0,1-1-1,-1 1 1,0-1 0,0 1 0,0-1-1,0 1 1,0-1 0,1 1 0,-1-1 0,0 1-1,0-1 1,-1 2 0,1-2 2,0 0 1,0 0-1,0 0 1,0 0-1,0 0 0,0 0 1,0 0-1,0 1 1,0-1-1,0 0 1,0 0-1,0 0 0,0 0 1,0 0-1,0 0 1,0 0-1,0 0 1,0 0-1,0 0 0,0 1 1,0-1-1,0 0 1,0 0-1,0 0 1,1 0-1,-1 0 1,0 0-1,0 0 0,0 0 1,0 0-1,0 0 1,0 0-1,0 0 1,0 0-1,0 0 0,0 1 1,0-1-1,0 0 1,1 0-1,-1 0 1,0 0-1,0 0 0,0 0 1,0 0-1,0 0 1,0 0-1,0 0 1,0 0-1,0 0 1,0 0-1,1 0 0,-1 0 1,0 0-1,0 0 1,0 0-1,0-1 0,44 1 222,-41 0-122,-3 0-22,0 0 5,0 0 11,0 0 80,0 0 5,0 0 193,0 0-129,0 0-133,0 0 5,0 1-97,0 0 0,0-1-1,0 1 1,0-1-1,0 1 1,0 0-1,0-1 1,0 1-1,0-1 1,0 1-1,0 0 1,0-1 0,0 1-1,-1-1 1,1 1-1,0-1 1,0 1-1,-1-1 1,1 1-1,-1 0 1,1 0 33,-5 0 8,4-1-55,1 0 0,-1 0 1,1 0-1,0 0 0,-1 0 0,1 0 1,-1 0-1,1 0 0,-1 0 0,1 0 1,-1 0-1,1 0 0,0 1 0,-1-1 1,1 0-1,-1 0 0,1 0 0,-1 1 1,1-1-1,0 0 0,-1 0 0,1 1 1,0-1-1,-1 0 0,1 1 0,-1 0 1,-18 11 87,15-10-87,0 0 0,0 1-1,0-1 1,-7 7 0,9-8-9,0 1 0,0 0 0,0-1 0,0 1 1,-1-1-1,1 0 0,0 0 0,-1 0 0,1 0 0,-1 0 1,1 0-1,-3 0 0,2-1-2,0 1 0,1 0 0,-1-1 0,1 1 0,-1 0 0,1 1 1,0-1-1,-1 0 0,1 1 0,0-1 0,0 1 0,-3 1 0,2 1 19,0-2-1,0 1 1,-1 0 0,0-1-1,1 1 1,-1-1-1,0 0 1,0 0 0,0-1-1,0 1 1,-1-1-1,-6 2 1,-12 3 51,10 0-25,12-5-46,-1 0 1,1 0-1,-1 0 1,1 0-1,-1-1 1,1 1 0,-1-1-1,0 1 1,1-1-1,-1 0 1,0 0 0,0 1-1,-2-1 1,4 0 4,-1-1-1,1 1 1,-1 0 0,1 0 0,-1 0 0,1 0 0,0 1-1,-1-1 1,1 0 0,-1 0 0,1 0 0,-1 0-1,1 0 1,0 0 0,-1 1 0,1-1 0,-1 0 0,1 0-1,0 1 1,-1-1 0,1 0 0,0 1 0,-1-1 0,1 0-1,0 1 1,0-1 0,-1 0 0,1 1 0,0-1 0,0 1-1,-5 6 1,4-6-1,0-1 0,0 0 0,0 1 0,1-1 0,-1 0 0,0 1-1,0-1 1,0 0 0,0 0 0,0 0 0,0 0 0,1 0 0,-3 0-1,-11 0-67,12 0-86,2 0-373,0 0-96,0 0-730,2 0-107,9 0-1579,-8 0 944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2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5632,'-14'0'1834,"12"0"-1124,2 0-166,0 0 549,0 0-368,0 0-165,0 0-208,0 0 112,2 0-128,0 0-302,0 0 64,0 0 0,1 0 0,-1 0 0,0 0 0,0 0 0,0 0 0,1 1 0,-1-1 0,4 2 0,-2 5 92,0-2 20,10-3 8,210-2 1404,-233-1-1592,6 1-44,-1 0 0,0-1 0,1 1 0,-1 1 0,0-1 0,0 0 0,1 1 0,-6 1 0,1 3-50,6-3 25,1-1 0,-1-1 0,1 1 0,-1 0 0,1 0 1,-1-1-1,1 1 0,-1 0 0,0-1 0,1 0 0,-1 1 0,0-1 0,-2 0 1,-8 0-188,-14 0 82,26 1 140,-1-1 1,1 0-1,-1 0 1,1 0-1,-1 0 1,1 0-1,-1 1 1,1-1-1,-1 0 1,1 1-1,-1-1 1,1 0-1,-1 1 1,1-1-1,0 0 1,-1 1-1,1-1 1,0 1-1,-1-1 1,1 1-1,0-1 1,-1 1-1,1-1 1,0 1-1,0-1 1,0 1-1,0-1 1,-1 1-1,1-1 1,0 1-1,0-1 1,0 2-1,-3 6-76,1-3 61,0-2 10,1 0-1,-1-1 1,1 1-1,0 1 1,0-1-1,0 0 1,0 0-1,1 0 1,-1 0-1,1 1 0,0 3 1,-1 16 39,0-9-49,1 0 1,1 0 0,3 20 0,0-15-17,-1-9 48,-1 0 0,0 1-1,0 18 1,-2-14 22,-1-8-35,1 0 1,0 0-1,1-1 1,0 1-1,1 7 1,4-1-15,-5-12 21,0 1 0,0-1 0,0 1 0,0-1 0,-1 1 0,1 0 0,-1-1 1,1 1-1,-1 0 0,0 0 0,0-1 0,1 1 0,-1 2 0,-1 0 23,1 0 1,-1 0-1,1 0 0,-1 1 1,0-1-1,-1-1 1,1 1-1,-1 0 0,-3 6 1,-1 4 49,-4-8-181,3 5 23,6-10 74,1 0 1,0 0-1,-1 0 1,1 0-1,-1 1 1,0-2-1,1 1 1,-1 0-1,0 0 1,0 0 0,0 0-1,1 0 1,-1 0-1,0-1 1,-2 2-1,-1 0-3,-1-1 5,-21-1-15,-21 0-111,17 0 133,28 0 160,4 0 294,239 0 2079,-235-1-2516,1 1 0,-1-1 0,0 0-1,0-1 1,10-2 0,-12 2-14,1 0 1,0 1-1,0 0 1,0 0-1,6 0 1,-9 1-3,0 0-1,0 0 1,0-1 0,1 1 0,-1 0-1,0-1 1,0 0 0,0 1-1,0-1 1,0 0 0,0 0 0,2-2-1,-2 2-8,-1 0-1,0 0 1,1 1-1,-1-1 1,0 0-1,1 1 1,-1-1-1,1 1 0,-1 0 1,0-1-1,4 1 1,-2 0-243,-3 0-708,0 0-262,0 3-1632,0 10 843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1274 4992,'12'0'1108,"-17"0"421,3 0-1273,0 0 0,0 0 1,0 0-1,0 0 0,0-1 1,0 1-1,0-1 0,-3 0 1,0-6 202,5 6-433,0 1 0,0 0 0,0-1 0,-1 1-1,1-1 1,0 1 0,0 0 0,-1-1-1,1 1 1,0 0 0,-1-1 0,1 1-1,0 0 1,-1 0 0,1-1 0,0 1 0,-1 0-1,1 0 1,-1 0 0,1 0 0,0-1-1,-1 1 1,1 0 0,-1 0 0,1 0-1,-1 0 1,1 0 0,0 0 0,-1 0 0,0 0-1,1 0-17,0 0-1,0 0 1,0 0-1,0 0 1,-1 0-1,1 0 1,0 0-1,0 0 1,0 0-1,0 0 1,0 0-1,0 0 1,0 0-1,0 0 1,0 0-1,0 0 1,-1 0-1,1 0 1,0 0-1,0 0 1,0 0-1,0 0 0,0 0 1,0 0-1,0 0 1,0 0-1,0 0 1,0 0-1,0 0 1,-1 0-1,1 0 1,0 0-1,0 0 1,0-1-1,0 1 1,0 0-1,0 0 1,0 0-1,0 0 1,0 0-1,0 0 1,0 0-1,0 0 1,0 0-1,0 0 1,0-1-1,0 1 1,0 0-1,0 0 1,0 0-1,0 0 1,0 0-1,0 0 1,0 0-1,0 0 0,0-1 1,0 1 10,0-1 1,0 1-1,0-1 0,0 1 1,0-1-1,0 1 0,0-1 1,0 1-1,0-1 0,0 1 0,0-1 1,-1 1-1,1-1 0,0 1 1,0-1-1,-1 1 0,1-1 1,0 1-1,-1-1 0,1 1 1,0 0-1,-1-1 0,1 1 1,-1 0-1,1-1 0,0 1 1,-1 0-1,1-1 0,-1 1 1,1 0-1,-1 0 0,1 0 0,-1-1 1,1 1-1,-1 0 0,0 0 1,1 0-1,-1 0 0,1 0 1,-1 0-1,1 0 0,-1 0 1,1 0-1,-1 0 0,0 1 1,0-1 4,1 0 0,-1 0 0,1 0 0,-1 0-1,1 0 1,-1 0 0,1 0 0,-1 0 0,1 0 0,-1 0 0,1 0 0,-1 0 0,0-1 0,1 1 0,0 0 0,-1 0 0,1-1 0,-1 1 0,1 0 0,-1 0 0,1-1 0,-1 1 0,1-1 0,0 1 0,-1 0 0,1-1 0,0 1 0,-1-1 0,-7-7 335,-14 3 143,11-6-138,-16 5 79,19 4-323,0-1 0,-14-8 0,-3 0 148,17 9-209,1-1 1,-1 1-1,1-2 0,0 1 0,0-1 0,-12-8 0,11 6-17,-17-7 108,16 8-106,-1 0 0,-9-7 0,11 5-63,0 0 0,1 0 0,0 0 0,0-1 0,0-1 0,1 1 0,-9-18 0,-13-20-48,21 36 74,1 1 0,0-2 0,1 1 0,0 0 0,-4-14 0,2 2-23,-32-109-46,29 83 79,7 36-5,1 0-1,0 0 1,1 0-1,0-15 1,0-2-71,0 6 16,1 1 0,4-30 0,7 14 39,-5-6 5,5 6-27,-8 17-23,-2 14 33,0-1-1,1 0 1,0 1-1,0-1 1,6-12-1,-5 11 58,1 0-1,-1 0 1,2-10-1,-4 12-40,1 1-1,-1-1 1,2 1-1,-1-1 1,7-10 0,-8 15-3,1-1-5,0 0 1,0 0 0,0 0 0,0 0-1,1-5 1,-1-24 83,-2 27-53,1 1 0,0 0 0,0-1 0,0 1-1,0 0 1,1 0 0,-1 0 0,5-6 0,-5 6-14,0-1 0,0 1 0,0-1 0,-1 1 0,0-1-1,1 1 1,-2-1 0,0-8 0,0-3 1,1 14-22,0 0 0,1 0-1,-1 1 1,0-1 0,1 0-1,-1 1 1,1-1 0,-1 0-1,1 1 1,0-1 0,-1 1-1,1-1 1,0 1 0,0 0-1,0-1 1,0 1 0,3-2-1,-1 0-1036,-3 0-54,0-5-966,0 19 668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2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4992,'0'0'1589,"0"0"-960,3-3-122,8-8 624,-8 9-347,-1-1-96,5-4-344,-1 0 44,1 0 1,0 0 0,13-9-1,-18 15-319,0 0 1,1-1-1,-1 1 0,0-1 0,0 1 0,0-1 0,0 0 0,0 0 1,0 0-1,1-3 0,5-4 189,9-2 121,-3-8-110,-11 14-219,1 0 1,0 0-1,0 0 0,0 1 1,0-1-1,1 1 0,5-4 1,-5 4-9,1 0 1,-1 0 0,0-1-1,0 0 1,0 0 0,0 0-1,5-9 1,-1 2 103,0 1 0,1 0 0,19-16 0,-7 6 534,-19 18-371,-3 3 198,0 0-161,0 14 44,3-9-396,-1-2 14,-1-1-1,1 1 0,-1 0 1,1 0-1,-1 0 0,0 0 1,0 0-1,0 0 0,0 0 0,-1 0 1,0 0-1,1 0 0,-1 1 1,0-1-1,0 0 0,-1 4 0,1 0 25,0 0 0,0 0-1,3 13 1,8 12 27,-5-4-45,10 29 73,-13-48-237,0 0 0,-1 1 0,0-1 0,0 1 0,-1-1 0,0 14-1,-1-9-1758,0-11 555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5216,'-14'0'1696,"11"0"-1040,3 0-219,3 0 294,-3 0-709,1 0 0,-1 0 0,1 0 0,-1 0 0,0 0 0,1 0 0,-1 0 0,1 0 0,-1 0 0,1 0 0,-1 0 0,0 0 0,1-1 0,-1 1 0,1 0 0,-1 0 0,0 0 0,1-1 0,-1 1 0,0 0 0,1-1 0,-1 1 0,0 0 0,1 0-1,-1-1 1,0 1 0,0-1 0,1 1 0,-1 0 0,0-1 0,5-6 379,6 1 15,-6-1-72,-5 7-328,0-1 1,0 1 0,1-1-1,-1 1 1,0 0-1,1-1 1,-1 1 0,0-1-1,1 1 1,-1 0-1,1-1 1,-1 1 0,0 0-1,1-1 1,-1 1-1,1 0 1,-1 0 0,1 0-1,-1-1 1,1 1-1,-1 0 1,1 0 0,-1 0-1,1 0 1,-1 0-1,1 0 1,-1 0 0,1 0-1,-1 0 1,1 0-1,0 0 1,1 0 24,0 0 1,-1 0-1,1 0 1,0 0-1,-1-1 0,1 1 1,0-1-1,-1 1 1,1-1-1,-1 0 0,1 0 1,2-1-1,-3 1-6,1-1-1,0 1 1,0 1-1,0-1 1,-1 0-1,1 0 1,0 1-1,0-1 1,0 1-1,0-1 1,0 1-1,4 0 1,19 0 178,-25 0-204,0 0 0,1 0 1,-1 0-1,0 0 0,1 0 0,-1 0 1,0 0-1,1 0 0,-1 0 0,0 0 0,1 0 1,-1 0-1,0 0 0,1 0 0,-1 0 1,0 1-1,1-1 0,-1 0 0,0 0 1,0 0-1,1 0 0,-1 1 0,0-1 0,0 0 1,1 1-1,3 2 32,-1 0 7,0 0 0,0 0 0,-1 1 0,1-1 1,-1 0-1,1 1 0,-1 0 0,0-1 0,-1 1 0,4 8 1,25 53 356,-23-47-274,-1-5 12,-1-1 0,7 27 0,-7 8 54,0-22-130,-2-9 7,0 0 0,0 25-1,-4-19-27,1-12-14,0 1 1,0 0 0,4 20-1,-2-19-11,0-6-5,-1 0 0,0 1 1,1 8-1,-4 5 55,0-1 1,-11 36-1,5-20-45,5-22-20,-1 1 0,0 0 1,-1-1-1,-11 22 0,-4 7 5,20-40-8,-9 20 39,0 1 0,-1-2 0,-24 39 0,10-28-2,15-19-29,0 0 1,-18 16 0,11-15-39,2-8-90,9 1-22,5-7 100,0 0 1,0 1-1,0-1 1,-1 1 0,1-1-1,0 0 1,0 1 0,-1-1-1,1 0 1,0 1 0,-1-1-1,1 0 1,0 1 0,-1-1-1,1 0 1,0 0 0,-1 0-1,1 1 1,-1-1-1,1 0 1,-1 0 0,1 0-1,0 0 1,-1 0 0,1 0-1,-1 0 1,1 0 0,-1 0-1,1 0 1,-1 0 0,1 0 18,0 0 1,0 0 0,0 0 0,-1 0 0,1 0-1,0 0 1,0 0 0,0 0 0,0 0 0,0 0 0,0 0-1,0 0 1,0 0 0,0 0 0,0 0 0,-1 0 0,1 0-1,0 0 1,0 0 0,0 0 0,0 0 0,0 0-1,0 0 1,0 0 0,0 0 0,0 0 0,0 0 0,0 0-1,-1 0 1,1 0 0,0 0 0,0 0 0,0 0-1,0 0 1,0-1 0,0 1 0,0 0 0,0 0 0,0 0-1,0 0 1,0 0 0,0 0 0,0 0 0,0 0-1,0 0 1,0 0 0,0-1 0,0 1 0,0 0 0,0 0-1,0 0 1,0 0 0,0 0 0,0 0 0,0 0-1,0-1 1,0-12-2119,0-4 666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5472,'0'0'1760,"0"0"-1051,0 0-202,3 0 485,8 0-214,-8 0 305,-1 2-315,17 23 537,-14-16-925,1 0-1,11 11 0,-14-17-301,0 0 0,0 0 0,-1 1 0,1-1 0,-1 1 0,1-1 0,-1 1 0,0 0 0,-1 0 0,1 0 0,-1 0 0,2 5 0,2 7 193,-3-11-197,0 0 0,1 0 0,-1 0 0,1 0 0,0-1 0,1 1 0,-1-1 0,5 5 1,-5-6 35,0 1 0,0 0 0,0 0 0,3 8 0,6 7 305,-9-16-117,0-3-58,6 0 121,-6 0-323,-1 1 0,1-1 1,0 0-1,0 0 0,-1 0 0,1-1 1,0 1-1,-1-1 0,1 1 0,0-1 1,-1 0-1,1 0 0,-1 0 0,1 0 1,-1-1-1,0 1 0,1-1 0,-1 1 1,3-3-1,2-4 0,-5 6-20,0-1 0,0 1 0,0 0 0,1-1 0,-1 1 0,1 1 0,-1-1 0,1 0 0,4-1 0,7-1 27,-12 4-41,0-1 1,1 1 0,-1-1 0,1 0 0,-1 1 0,0-1-1,0 0 1,0-1 0,1 1 0,-1 0 0,0-1 0,0 1 0,2-3-1,3-3 11,-5 4-1,0 1-1,0 0 1,0-1-1,1 1 0,-1 0 1,1 0-1,-1 1 1,1-1-1,4-2 1,18-1 55,-20-2-44,-2 3-13,10-1-92,1-6-389,-13 10 410,-1 1 0,0-1 0,1 1 0,-1-1 0,0 1 0,1-1 0,-1 0 0,0 1 0,0-1 0,1 1 0,-1-1 0,0 0 0,0 1 0,0-1 0,0 0 0,0 1 0,0-1 0,0 1 0,0-1 0,0 0 0,0 1 0,0-1 0,0 0 0,0 1 0,-1-2 0,1 2-60,0-3-932,-14 3-3007,9 3-1356,-9 11 1596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82 4576,'-17'-65'1664,"17"65"-1280,0-17-96,0 17 672,0 0-576,-16 17-160,16-1-128,0 17-32,0 16-32,-17 0 128,17 17-96,-16-17 192,16 0-160,0 0-1152,-16-16 544,16 16-3168,0-33 2048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3392,'0'0'1248,"0"0"-960,0-17-64,-16 17 1472,16 17-960,0-17 352,0 16-672,-16-16 192,-1 33-352,1-17 0,16 17-160,-17-17 224,17 17-192,-16-16 32,16-1-96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3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64 4640,'0'0'1504,"3"-3"-912,8-8-128,-8 8 501,-3 1-234,0-9 154,0 8-240,2 3 161,-1 0-778,-1 0 1,1 0 0,-1 0 0,1 0 0,-1 0-1,1 0 1,-1 0 0,1 0 0,-1 0-1,1-1 1,-1 1 0,1 0 0,-1 0-1,0-1 1,1 1 0,-1 0 0,1 0-1,-1-1 1,0 1 0,1 0 0,-1-1 0,1 1-1,-1-1 1,0 1 0,0 0 0,1-1-1,-1 1 1,0-1 0,1 0 0,0-16 2399,-1 12-1538,0 10-847,0 8 163,0 0 0,3 16 0,2-14-126,-3-11-72,-1 0 0,0-1-1,1 1 1,-2 0 0,1-1-1,0 1 1,-1 0 0,0 6 0,-1 8 69,-6 33 1,4-32 60,-2 37 0,5 223 593,0-266-686,3 23 1,0-19-18,2 15 29,-10 1-12,2-16-31,0 8 17,2 49 1,2-45 6,-1 233 399,0-259-394,0-3-155,0 0 37,0 0 129,0 0 26,0 0 112,0 0-75,0 0-53,-3 0-48,-5 0-80,13 0 37,-13 0 70,6 0-32,2 0-102,0 0 43,0-3 112,0 1-61,0 0 0,1 0 0,-1 0-1,0 0 1,0 0 0,0 0 0,0-1 0,0 1 0,0 0 0,-1 0-1,1 0 1,-1 0 0,0 0 0,0-2 0,-10-7-3,11 11 8,-1 0 0,1 0-1,-1-1 1,1 1 0,0 0 0,0-1 0,-1 1 0,1 0 0,0-1 0,0 1-1,-1-1 1,1 1 0,0 0 0,0-1 0,0 1 0,0-1 0,-1 1 0,1-1 0,0 1-1,0-1 1,0 1 0,0 0 0,0-1 0,0 1 0,0-1 0,1 0 0,-3-4 13,1 4-19,0 1-1,-1-1 1,1 1-1,-1-1 1,1 1-1,-1 0 1,1 0-1,-1 0 1,1-1-1,-1 1 1,1 1-1,-4-1 1,4 0 1,-1 1 0,1-1 1,-1 0-1,1 0 1,-1 0-1,1 0 1,-1-1-1,1 1 1,-1 0-1,1 0 1,0-1-1,-3 0 0,0-4-19,4 5 15,0 0 0,0 0 0,0 0 0,0 0 0,-1 0 0,1-1 0,0 1 1,0 0-1,0 0 0,0 0 0,0 0 0,0 0 0,0 0 0,0 0 0,-1-1 0,1 1 0,0 0 0,0 0 0,0 0 0,0 0 0,0 0 0,-1 0 0,1 0 0,0 0 1,0 0-1,0 0 0,0 0 0,0 0 0,-1 0 0,1 0 0,0 0 0,0 0 0,0 0 0,0 0 0,-1 0 0,1 0 0,0 0 0,0 0 0,0 0 0,0 0 0,0 0 1,0 0-1,-1 0 0,1 1 0,0-1 0,0 0 0,0 0 0,0 0 0,0 0 0,-1 0 0,-7 6-9,6-6 9,1 1 1,-1-1-1,1 0 1,-1 1-1,1-1 1,-1 0-1,1 0 0,-1 0 1,-1 0-1,1 0 1,1 0 0,-1 1 0,0-1 0,1 0 0,-1 1 0,0-1 0,1 1 0,-1-1 0,0 1 0,1 0 0,-1 0 0,1 0 0,-2 1 0,-6 3 0,-11 4 5,14-7-19,1 0-1,0 1 0,0-1 1,0 1-1,1 0 1,-1 0-1,-5 5 0,7-5 26,0 0 0,-1-1 0,1 0 0,0 1 0,-6 1 0,6-2 6,-1 0-1,1 0 1,-1 0 0,1 0-1,-4 4 1,-1 2 6,4-5-29,1 0-1,-1 1 1,1-1-1,0 1 0,-2 4 1,2-3-6,3-4 11,0-1-1,-1 1 1,1 0 0,0-1 0,-1 1 0,1 0 0,0-1-1,-1 1 1,1-1 0,-1 1 0,1-1 0,-1 1 0,1-1 0,-1 1-1,1-1 1,-1 1 0,0-1 0,1 0 0,-1 1 0,0-1-1,0 1 1,-4 1 1,3-1-7,1 0 0,-1 1 0,1-1 0,0 0 0,0 1 0,0-1-1,0 0 1,0 1 0,0 0 0,0-1 0,0 1 0,0-1 0,1 1 0,-1 0-1,1 0 1,-1-1 0,1 1 0,0 0 0,0 0 0,0 0 0,0-1-1,0 1 1,0 2 0,-3 16-19,-24 35 191,26-51-155,0 1-1,1 0 0,-1-1 0,1 1 0,0 7 0,0-1 27,0-9-37,0 0 1,0 0-1,-1 0 1,1-1-1,-1 1 0,1 0 1,-1 0-1,0-1 1,-1 4-1,-3 7-73,10 0 24,-4-11 51,0 1-1,-1 0 1,1-1 0,0 1-1,-1 0 1,1 0 0,-1 0-1,1 0 1,-1 0 0,0 4-1,0-4 1,0 1 0,0 0 0,1 0-1,-1 0 1,0 0 0,2 4 0,9 4-92,-5 14 70,-4-20 69,0 1 0,0 0 0,1-1 0,0 1 0,0-1 0,1 0 0,7 8 0,-3-5-23,-5-5-3,1 1 1,-1-1-1,0 0 1,0 1-1,3 4 1,-1 3 25,-4-9-49,0 1 1,0-1-1,0 0 0,0 1 1,1-1-1,-1 0 1,1 0-1,2 2 0,78 78 439,-81-80-436,1-1 0,0 1 0,0-1 0,0 1 0,0-1 0,1 0 0,-1 0 0,0 0 0,0 0 0,1 0 0,-1-1 0,0 1 0,4 0 0,7 2 18,-9-1-9,0-1 0,0 1 0,-1 0 1,7 4-1,-7-4-4,-1 0 0,1 0 0,0 0 0,0-1 0,0 0 0,0 1 0,7 0 0,18 1 74,0-1 0,36-3 0,-26 0-52,-15 1 4,-11 1-10,1-1-1,21-4 1,2-7 52,-4 6-22,1-6 22,-7 5-55,-9 3 16,22-9 0,-34 10-14,1 0 1,-1-1-1,0 0 1,0 0-1,0 0 1,0-1-1,8-7 1,34-24 121,-38 24-119,-1 0 1,13-23-1,-7 13 59,-12 18-69,0-1 1,0 0-1,0 0 1,0 0-1,-1 0 1,1 0 0,0-5-1,2-4 26,2-1 3,-5 13-42,0 0 1,0-1-1,0 1 0,-1-1 1,1 1-1,0-1 1,-1 0-1,0 1 0,1-1 1,-1 1-1,0-1 0,0-1 1,0-44 82,0 44-73,0 1 1,0-1-1,0 0 1,0 0-1,-1 1 0,1-1 1,-1 0-1,0 1 1,0-1-1,0 1 0,-2-4 1,2 3 4,0 1 0,0-1 0,0 1 0,0-1-1,0 1 1,0-1 0,1 0 0,-1 0 0,1 1 0,0-1 0,0-4 0,0 4-10,0 0 0,0 0 0,-1-1 0,1 1 1,-1 0-1,0 0 0,0 0 0,0 0 0,0 0 0,0 0 0,0 0 0,-1 0 0,0 0 1,-2-3-1,-10-21 46,13 23-36,0 0-1,-1 1 1,1 0-1,-1-1 1,1 1-1,-1 0 1,0 0-1,-1-1 1,-3-3-1,-3-5 59,-2-9 37,5 13-99,-1 0-1,0 1 1,0 0 0,-1 1-1,0 0 1,0 0 0,-18-9-1,-105-51-385,126 64 390,0-1-1,-1 1 1,1 0-1,-1 0 1,1 1-1,-1-1 1,0 1-1,0 1 1,-9-1-1,7 0-1,0 1 0,-1-1 0,1-1 0,-9-2 0,10 1-28,-1 2 0,0-1 0,0 1 1,-10-1-1,5 2 29,10-1-7,-1 1 0,0 0 0,0 0 0,1 0 0,-1 1-1,0-1 1,1 1 0,-6 1 0,-16 9-121,24-10 100,0-1 1,1 1-1,-1-1 1,0 1-1,0-1 1,0 0-1,0 1 1,0-1-1,0 0 0,0 0 1,1 0-1,-1 0 1,0 0-1,0 0 1,-1 0-1,-5 2-27,-26 14-36,20-5-79,10-8-534,0-3-22,-2 0 91,4 0-263,1 0 769,1 0-1,0 1 1,-1-1-1,1 0 1,-1 1-1,1-1 1,-1 0-1,0 1 1,1-1-1,-1 1 1,1-1-1,-1 0 1,0 1-1,1-1 1,-1 1-1,0-1 1,1 1-1,-1 0 1,0-1 0,0 1-1,1-1 1,-1 1-1,0-1 1,0 1-1,0 0 1,0 0-1,0 2-1288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3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6720,'0'0'2170,"0"0"-1322,0 0-240,0 0 518,0 0-289,3 0 198,8 0-358,-11 0-666,0 0 0,0 0 0,0 0 0,0 0 0,0 0 0,1 0 0,-1 0 0,0 0 0,0 0 0,0 0 0,0 0 0,0 0 0,0 0 0,0 0 1,0 0-1,0 0 0,0 0 0,1 0 0,-1 0 0,0 0 0,0 0 0,0 0 0,0 0 0,0 0 0,0 0 0,0 0 0,0-1 0,0 1 0,0 0 0,0 0 0,0 0 0,1 0 0,-1 0 0,0 0 0,0 0 0,0 0 0,0 0 0,0 0 0,0 0 1,0 0-1,0-1 0,0 1 0,0 0 0,0 0 0,0 0 0,0 0 0,0 0 0,0 0 0,0 0 0,0 0 0,0 0 0,0-1 0,0 1 0,0 0 0,0 0 0,0 0 0,0-2 40,0 0 0,1 0 0,-1 1 0,1-1-1,-1 0 1,1 0 0,0 0 0,0 1 0,0-1 0,0 1-1,0-1 1,0 0 0,0 1 0,2-2 0,-2 3-42,-1-1 1,0 1-1,0 0 1,1 0 0,-1 0-1,0-1 1,0 1-1,1 0 1,-1 0-1,0-1 1,0 1-1,0 0 1,1-1-1,-1 1 1,0 0 0,0 0-1,0-1 1,0 1-1,0 0 1,0-1-1,0 1 1,0 0-1,0-1 1,0 1-1,0 0 1,0-1-1,0 1 1,0 0 0,0-1-1,0 1 1,0 0-1,0-1 1,0 1-1,0 0 1,0 0-1,-1-1 1,1 0-3,0 1 0,0 0 0,-1 0-1,1-1 1,0 1 0,0 0 0,0-1 0,0 1 0,0 0 0,0-1 0,0 1 0,0 0-1,0-1 1,0 1 0,0 0 0,0-1 0,0 1 0,0 0 0,0-1 0,0 1 0,0 0-1,0 0 1,0-1 0,1 1 0,-1 0 0,0-1 0,0 1 0,0 0 0,1 0 0,-1-1 0,0 1-1,0 0 1,0 0 0,1-1 0,-1 1 0,1 0 0,11-20 76,-10 16-78,0 0-1,1 0 1,-1 0 0,7-7 0,-6 8 5,0-1 1,0 0-1,-1 0 1,4-6-1,-4 5 55,0 1-1,1 0 0,0 0 0,5-7 1,-6 10-32,-1 0 1,1 0-1,-1 0 1,1-1-1,0 1 1,-1 1-1,1-1 1,0 0-1,0 0 1,0 1-1,-1-1 1,1 1-1,0-1 1,0 1-1,0 0 1,3 0-1,74 0 677,-76 0-695,-1 1 0,1-1 0,-1 1 0,1 0 0,-1-1 0,0 1 0,0 0 0,1 1 0,-1-1 0,0 0 0,0 1 0,0-1 0,0 1 0,0 0 1,0-1-1,-1 1 0,1 0 0,1 2 0,-1-1 18,1 0 0,0 0 0,-1-1 0,1 1 0,0-1 0,5 3 0,3 0 34,-9-4-58,0 0 0,1 0 0,-1 1 1,0-1-1,0 0 0,1 1 0,-1 0 0,2 1 0,-2-1 6,0 0 0,1 0 0,-1 0-1,1-1 1,0 0 0,-1 1-1,1-1 1,0 0 0,0 0 0,0 0-1,0-1 1,0 1 0,0-1-1,0 0 1,0 1 0,0-1 0,0-1-1,3 1 1,0 0 4,0-3 29,13-9 41,-14 10-82,-1-1-1,0 1 1,0-1 0,6-5 0,56-58-1533,-64 65 1220,-1-1 0,1 0 0,-1 0 0,1 0-1,-1 0 1,0-1 0,0 1 0,0 0-1,0 0 1,0-1 0,0 1 0,-1-1-1,1 1 1,-1-1 0,0 1 0,1 0-1,-1-1 1,-1-3 0,1-13-2659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4640,'0'0'1504,"3"-5"-912,8-17-22,-8 16 870,-1 4-362,0 0-899,-1-1 0,1 1 0,-1 0 0,1 0 0,-1-1 0,0 1 1,0 0-1,-1-1 0,1 1 0,0-1 0,-1 1 0,1-1 0,-1 0 1,0 1-1,0-1 0,0-2 0,0 5-166,0 0 1,0 0-1,0 0 1,0 0-1,0-1 1,0 1-1,0 0 1,0 0-1,0 0 1,0 0-1,0 0 1,0 0-1,0 0 1,0 0-1,0 0 1,0-1-1,0 1 0,0 0 1,0 0-1,0 0 1,0 0-1,0 0 1,0 0-1,0 0 1,0 0-1,0 0 1,0 0-1,0 0 1,0 0-1,0-1 1,0 1-1,1 0 1,-1 0-1,0 0 1,0 0-1,0 0 0,0 0 1,0 0-1,0 0 1,0 0-1,0 0 1,0 0-1,0 0 1,1 0-1,-1 0 1,0 0-1,0 0 1,0 0-1,0 0 1,0 0-1,0 0 1,0 0-1,0 0 0,0 0 1,0 0-1,1 0 1,-1 0 23,1 0 1,-1 0-1,1 0 0,-1 0 1,1 0-1,-1 0 1,1 0-1,-1 0 0,1 0 1,-1-1-1,1 1 1,-1 0-1,0 0 0,1 0 1,-1-1-1,1 1 1,-1 0-1,1-1 0,-1 1 1,0 0-1,1-1 0,-1 1 1,0 0-1,1-1 1,-1 1-1,0-1 0,0 1 1,0-1-1,1 0 1,0-16 1228,-1 12-1121,0 2 362,0 3-219,3 0-171,-2 1-108,1-1-1,-1 0 1,1 1 0,-1-1-1,0 1 1,1 0-1,-1-1 1,0 1 0,0 0-1,0 0 1,0 0-1,0 0 1,1 0 0,-1 0-1,-1 0 1,1 0-1,0 0 1,0 0 0,0 0-1,-1 1 1,1-1-1,0 3 1,4 3 38,5 8 41,43 72 251,-45-71-273,9 17 71,59 65 103,3 17 80,-64-94-224,-11-15-43,0 0 0,0 0 1,0 0-1,1-1 0,0 1 1,0-1-1,0 0 0,1-1 1,5 5-1,-10-9-42,0 1-1,-1-1 1,1 0-1,0 1 1,-1-1-1,1 0 1,0 0-1,-1 0 1,1 1 0,0-1-1,0 0 1,-1 0-1,1 0 1,0 0-1,-1 0 1,1 0-1,0 0 1,0-1-1,-1 1 1,1 0 0,0 0-1,-1 0 1,1-1-1,0 1 1,-1 0-1,1-1 1,0 1-1,-1-1 1,1 1-1,-1-1 1,1 1 0,-1-1-1,1 0 1,1-2 13,0 0 1,0-1 0,0 1 0,-1-1-1,2-5 1,-2 6-9,1-3-10,1 1 0,0-1 0,0 1 0,1-1 0,-1 1 0,8-7 0,-6 5-4,1 0 0,-1 1-1,-1-2 1,1 1 0,4-11 0,-6 9 6,13-26 32,11-3 8,-22 28-22,0 0 0,6-20 1,6-16 6,0 19-28,-13 21 10,1-1-1,-1 0 0,-1-1 0,1 1 1,3-13-1,-1-10 252,0 14-124,-5 13-117,0-1-1,0 1 0,0 0 0,0-1 1,0 0-1,0 1 0,-1-6 0,1-7 34,-1 13-63,1 0 0,-1 0 1,0 0-1,0 0 0,0 0 1,-1 0-1,1 0 0,-1 0 1,-1-6-1,-4 0 34,6 9-28,0 0-1,0 0 1,0 0 0,0 0 0,0 0-1,0 0 1,0 0 0,-1-1 0,1 1 0,0 0-1,0 0 1,0 0 0,0 0 0,0 0-1,0-1 1,0 1 0,0 0 0,0 0-1,0 0 1,0 0 0,0 0 0,0-1-1,0 1 1,0 0 0,0 0 0,0 0-1,0 0 1,0-1 0,0 1 0,0 0 0,0 0-1,0 0 1,0 0 0,0 0 0,0 0-1,0-1 1,1 1 0,-1 0 0,0 0-1,0 0 1,0 0 0,0 0 0,0 0-1,0 0 1,0-1 0,1 1 0,-1 0-1,0 0 1,0 0 0,0 0 0,5-4-154,-5 4 82,0-1 0,1 0 0,-1 1 1,0-1-1,0 0 0,1 1 0,-1-1 1,0 0-1,0 1 0,0-1 0,0 0 1,0 0-1,0 1 0,0-2 0,0 2 71,0-3-800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66 4896,'0'0'1584,"0"0"-976,0 0-224,0 0 224,-3 0-128,-7 0 277,7 0-202,3 0 31,-3 0-218,-33 0 1990,33 0-1645,6 0 29,22 0 784,-18 0-1473,1 1 0,-1 0 0,0 0 0,7 3 0,-5-1-8,0-1 0,-1-1 0,1 1 0,11-1 0,-1-2-6,32-6 0,-32 4-8,37-2-1,-29 5 50,-1 0-3,33-3 1,-27-2-92,-9 1-22,37-1 0,-46 5 41,-1-1-1,1-1 0,13-3 0,-14 2 120,0 1 0,0 1 0,14-1-1,-20 2-41,1-1-1,-1 0 0,1-1 0,-1 1 0,13-6 0,-14 5-40,-2 1 38,0 0-1,1 1 0,-1-1 0,1 1 0,-1 0 1,0 0-1,6 0 0,-1 1 91,-7-1 7,1 0-85,-2 0-88,-1 0 0,1-1 0,-1 1 0,1 0 1,-1 1-1,1-1 0,-1 0 0,1 0 0,-1 0 0,1 0 1,-1 0-1,1 0 0,-1 1 0,1-1 0,-1 0 1,1 0-1,-1 1 0,0-1 0,1 0 0,-1 1 0,1-1 1,-1 0-1,0 1 0,1-1 0,-1 1 0,0-1 0,0 0 1,1 1-1,-1-1 0,0 1 0,0-1 0,0 1 0,1-1 1,-1 1-1,0-1 0,0 1 0,0-1 0,0 1 1,0-1-1,0 1 0,0 0 0,0-1-2,0 0 1,0 1-1,0-1 0,0 0 1,0 0-1,0 0 0,0 0 1,0 0-1,0 0 0,0 0 1,0 0-1,0 0 0,0 0 0,0 1 1,0-1-1,0 0 0,0 0 1,0 0-1,0 0 0,0 0 1,0 0-1,0 0 0,0 0 1,0 0-1,0 0 0,0 1 0,0-1 1,0 0-1,0 0 0,0 0 1,0 0-1,0 0 0,0 0 1,1 0-1,-1 0 0,0 0 1,0 0-1,0 0 0,0 0 1,0 0-1,0 0 0,0 0 0,0 0 1,0 0-1,0 0 0,1 0 1,-1 0-1,0 0 0,0 0 1,0 0-1,0 0 0,0 0 1,0 0-1,0 0 0,0 0 0,1 0 1,12 0 414,-13-3-368,0 3-46,0-1-1,0 1 1,0-1 0,0 1 0,0-1-1,0 1 1,0-1 0,0 1 0,0-1 0,1 1-1,-1-1 1,0 1 0,0-1 0,0 1-1,1-1 1,-1 1 0,0-1 0,1 1 0,-1 0-1,0-1 1,1 1 0,-1 0 0,0-1-1,1 1 1,-1 0 0,1-1 0,-1 1-1,0 0 1,1 0 0,-1-1 0,1 1 0,-1 0-1,1 0 1,-1 0 0,1 0 0,-1 0-1,1 0 1,-1-1 0,1 1 0,-1 0 0,2 1-1,1-1-43,-6 0 31,-8 0 102,11 0-90,0 0-1,0 0 1,0 0 0,0 0 0,-1 0 0,1 0 0,0 0-1,0 0 1,0 0 0,0 0 0,0 0 0,0 0 0,0 0 0,0 0-1,0 0 1,0 0 0,-1 0 0,1 0 0,0 0 0,0 0-1,0 0 1,0 0 0,0 0 0,0 0 0,0 0 0,0-1-1,0 1 1,0 0 0,0 0 0,-1 0 0,1 0 0,0 0 0,0 0-1,0 0 1,0 0 0,0 0 0,0 0 0,0 0 0,0 0-1,0-1 1,0 1 0,0 0 0,0 0 0,0 0 0,0 0-1,0 0 1,0 0 0,0 0 0,0 0 0,0 0 0,0-1 0,0 1-1,0 0 1,0 0 0,0 0 0,0 0 0,1-7-64,-5 14-2,4-7 64,0 0 0,0 1 0,-1-1 0,1 0 0,0 0 0,-1 0 0,1 0-1,0 1 1,-1-1 0,1 0 0,0 0 0,-1 0 0,1 0 0,0 0 0,-1 0 0,1 0 0,-1 0 0,1 0 0,0 0 0,-1 0 0,1 0 0,0 0 0,-1 0 0,1-1 0,0 1 0,-1 0 0,1 0 0,0 0 0,-1 0 0,1-1 0,-6-10 17,-2 8 80,12 3-27,-11 0-32,4 0-26,3 0-75,0 0 16,0 0-11,-2 0 17,-6 0 79,16 0-37,-6 0-139,-2 0 49,0 0 122,0 0 90,0 0-58,0 0-80,0 0-37,0 0-70,0 0 59,0 0 80,0 0 16,0 0 6,0 0 15,0 0-16,0 0 1,0 0 15,0 0-32,0 0-63,0 0-38,0 0-139,-2 0-80,-4 0 143,1 0-2749,18 0 1887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3808,'0'0'1227,"0"0"-742,0 0-160,0 0 251,3 0-101,-3 0-444,1 0 0,-1 0 0,1 0 0,-1 0 0,1 0 0,-1 0 0,1 0 0,-1 0 0,1 0 0,-1 0 0,1-1 0,-1 1 0,1 0 0,-1 0 0,1 0 0,-1-1 0,1 1-1,-1 0 1,0-1 0,1 1 0,-1 0 0,1-1 0,-1 1 0,0-1 0,1 1 0,-1 0 0,0-1 0,0 1 0,1-1 0,-1 1 0,0-1 0,0 1 0,0-1 0,0 1 0,0-1 0,1 1 0,-1-1 0,0 1 0,0-1 0,0 1 0,-1-2 0,1 0 508,0-1-246,0 2-288,0 1-1,0 0 1,0-1-1,0 1 1,0-1-1,0 1 1,0-1-1,0 1 1,1-1-1,-1 1 1,0 0-1,0-1 1,0 1-1,0-1 1,1 1 0,-1 0-1,0-1 1,0 1-1,1 0 1,-1-1-1,0 1 1,0 0-1,1-1 1,-1 1-1,0 0 1,1 0-1,-1-1 1,1 1-1,-1 0 1,1-1-1,6-4 43,-2-2-5,-5 7-40,0 0 0,1-1 1,-1 1-1,0-1 0,0 1 0,1 0 0,-1-1 0,0 1 0,0 0 0,1-1 0,-1 1 0,0 0 0,1 0 0,-1-1 0,0 1 0,1 0 0,-1 0 1,1-1-1,-1 1 0,0 0 0,1 0 0,-1 0 0,1 0 0,-1 0 0,1 0 0,-1 0 0,0 0 0,1 0 0,-1 0 0,1 0 0,2 0 73,-4 0-47,0-1-1,0 1 1,0 0 0,0 0-1,0 0 1,-1 0-1,1 0 1,0 0 0,0 0-1,-1 1 1,-1-1 143,3 0 15,0 0-79,0 0-64,0 0 5,3 0 53,7 0 27,-9 0-123,-1 0 0,0 0 1,0 0-1,0 0 0,0 0 0,0 0 1,0 0-1,0 0 0,0 0 0,0 0 1,1 0-1,-1 0 0,0 0 0,0 0 1,0 0-1,0 0 0,0 0 0,0 0 1,0 0-1,0 0 0,0 0 0,0 0 1,1 0-1,-1 0 0,0 0 0,0 0 0,0 0 1,0-1-1,0 1 0,0 0 0,0 0 1,0 0-1,0 0 0,0 0 0,0 0 1,0 0-1,0 0 0,0 0 0,0 0 1,0 0-1,0 0 0,0-1 0,0 1 1,0 0-1,0 0 0,0 0 0,0 0 1,0 0-1,0 0 0,0 0 0,0 0 0,0 0 1,0-1-1,0 1 0,0 0 0,0 0 1,0-11 303,0 8 246,0 3-113,0 0 108,0 0-177,0 0-21,0 0-53,0 0 266,0 0-186,0 0-49,0-2-127,0-9-32,0 8-70,14 3 0,-11 0 49,-3 0-44,0 3-42,0-3-62,-1 1 0,1-1 0,0 1 1,0-1-1,1 1 0,-1 0 0,0-1 0,0 1 0,0-1 0,0 1 0,0-1 0,0 1 0,1-1 0,-1 1 0,0-1 1,0 1-1,1-1 0,-1 0 0,0 1 0,1-1 0,-1 1 0,1-1 0,-1 0 0,0 1 0,1-1 0,-1 0 1,1 1-1,-1-1 0,1 0 0,-1 0 0,1 0 0,-1 1 0,1-1 0,-1 0 0,1 0 0,-1 0 0,1 0 0,-1 0 1,1 0-1,0 0 0,-1 0 0,1 0 0,-1 0 0,1 0 0,0-1 0,0 1 0,0 0-1,-1 0 0,1 1 1,0-1-1,0 0 1,0 0-1,0 0 1,-1 0-1,1 1 1,0-1-1,0 0 0,-1 1 1,1-1-1,0 1 1,-1-1-1,1 1 1,0-1-1,-1 1 0,1-1 1,-1 1-1,1 0 1,-1-1-1,1 1 1,-1 0-1,1-1 0,-1 1 1,0 0-1,1 1 1,0 0 2,0 0 0,0-1 0,0 1 0,0 0 0,1-1 0,-1 1 0,1-1 0,-1 1 0,1-1 0,2 2 0,3 2 41,0 1 0,-1-1 0,1 1 0,-1 1 0,0-1 0,0 1 0,-1 0 0,7 12 0,-8-11-7,0-1 0,-1 0 0,3 10 0,-4-9-20,1-1 0,0 0 0,5 9 0,5 6 39,-11-18-51,0 1 1,1-1-1,0 0 1,0 0-1,4 5 1,7 4 25,-9-10 21,-2-3-46,-1 0 1,1 0-1,0 0 0,-1 0 1,1-1-1,0 1 0,-1-1 1,1 1-1,-1-1 0,4-2 1,-5 3-7,-1-1 1,1 1 0,0-1 0,0 0 0,-1 0 0,1 1-1,0-1 1,-1 0 0,1 0 0,-1 0 0,1 0 0,-1 0-1,1-1 1,4-7 20,9-2 26,-8-16 27,-2 13-62,1 1-1,1 0 1,11-19 0,-3 5 5,-2 8-12,-9 14-9,1 0-1,-1 1 1,-1-1 0,4-9-1,-1-13-65,2 13 42,-6 13 31,0 0-1,0-1 0,-1 1 1,1-1-1,0 1 0,-1-1 0,1 1 1,-1-1-1,1 0 0,-1 1 1,0-1-1,0-1 0,0-4 14,0 5-3,-1 1 0,1-1-1,0 0 1,0 0 0,0 1-1,1-1 1,-1 0 0,0 1-1,1-1 1,-1 0 0,2-2-1,5-1 55,-7 4-62,1 1 0,-1 0 0,1 0 0,-1 0 0,0-1 0,1 1 0,-1 0 0,0 0 0,1-1-1,-1 1 1,0 0 0,1-1 0,-1 1 0,0 0 0,0-1 0,1 1 0,-1-1 0,0 1-1,0 0 1,0-1 0,0 1 0,0-1 0,1 1 0,-1 0 0,0-1 0,0 1 0,0-1-1,0 1 1,0-1 0,0 0 0,0-2 63,0 3-85,0 0 80,11 0 503,-9 0-542,1 0-291,0 3 42,1 1 158,-1-2 52,-1 1 0,1-1 0,-1 1 0,0-1 0,0 1 0,0 0 0,0 0 0,3 5 0,-1 5 9,-3-9 5,0 1 0,0-1 0,1 0 0,-1 0 0,1 0 0,0-1 0,3 5-1,-2-4 1,-1 1 0,0-1-1,0 1 1,-1-1-1,1 1 1,0 5 0,0-4 17,-1-1 0,1 1 0,0-1 0,1 1 0,-1-1 1,5 7-1,-3-7 3,0 1 1,-1 0-1,1 0 0,-1 0 1,0 0-1,-1 0 0,1 0 1,-1 1-1,0-1 0,1 11 1,-3-16-19,0 1-1,0 0 1,0 0 0,0-1 0,0 1 0,1 0-1,-1-1 1,1 1 0,-1 0 0,1-1-1,0 1 1,0 0 0,0-1 0,1 3 0,3 4 8,5 8 21,-6-14-14,1-1-1,4 4 4,-9-5-18,0 1 0,1-1 0,-1 0 0,0 0 0,0 0 0,0 0 0,0 0 0,0 0 0,0 0 0,0 0 0,1 1 0,-1-1 0,0 0 0,0 0 1,0 0-1,0 0 0,0 0 0,1 0 0,-1 0 0,0 0 0,0 0 0,0 0 0,0 0 0,1 0 0,-1 0 0,0 0 0,0 0 0,0 0 0,0 0 0,0 0 0,1 0 0,-1 0 0,0-1 0,0 1 0,0 0 0,0 0 0,0 0 0,1 0 0,-1 0 0,0 0 0,0 0 0,0 0 0,0 0 0,0-1 0,0 1 0,0 0 0,0 0 0,0 0 0,0 0 0,1-1 0,3-3 56,9-1 6,-9 2-68,-1 1-1,0-1 0,1 1 0,-1-1 0,5-6 0,3-2 2,12-12 31,-9 11-1,-2 0 1,0-1-1,0 0 0,-1-1 1,17-27-1,-23 30-46,2 1 0,10-13 0,-12 16 18,0 0 1,0 0 0,-1 0 0,0 0 0,6-15 0,-9 19 9,0 1 0,-1 0 0,1 0 0,-1 0 1,0 0-1,0-1 0,1 1 0,-2-3 0,1-5 42,0 9-56,0 1 0,0-1 0,0 1 0,0-1 0,0 1 0,0-1 0,0 1-1,0-1 1,0 1 0,1-1 0,-1 1 0,0-1 0,0 1 0,0-1 0,1 1 0,-1-1 0,0 1 0,0 0 0,1-1-1,-1 1 1,1-1 0,-1 1 0,0 0 0,1-1 0,-1 1 0,1 0 0,-1-1 0,0 1 0,1 0 0,-1 0 0,1 0 0,-1-1-1,1 1 1,-1 0 0,1 0 0,-1 0 0,1 0 0,-1 0 0,1 0 0,-1 0 0,2 0 0,-2 0 4,0 0 0,0 0 0,0 0 0,0 0 0,0 0 0,0 0 0,1 0 0,-1 0 0,0 0-1,0 0 1,0 0 0,0 0 0,0 0 0,0 0 0,0 0 0,0 0 0,0 0 0,0 0 0,1 0 0,-1 0 0,0 0 0,0 0 0,0 0 0,0 0 0,0 0 0,0 0 0,0 0 0,0 0 0,0 0 0,0 1 0,0-1 0,0 0 0,0 0 0,1 0 0,-1 0 0,0 0 0,0 0 0,0 0 0,0 0 0,0 0 0,0 0 0,0 0 0,0 1-1,0-1 1,0 0 0,0 0 0,0 0 0,0 0 0,0 0 0,0 0 0,0 0 0,0 0 0,0 0 0,0 1 0,0-1 0,0 0 0,-1 4-5,1-2-4,0 1 0,0-1 0,0 1 0,0-1 0,1 1 0,-1-1 0,0 0 0,2 5 0,9 12-38,-7-6 14,-3-9 26,0 1 0,0-1-1,1 0 1,0 0-1,-1 0 1,1-1-1,3 5 1,-2-4 16,-1 1-1,0-1 1,0 1 0,0-1 0,-1 1-1,1 0 1,-1 0 0,-1 0 0,1-1-1,0 10 1,-1-12-1,0 0 0,0 0 0,0-1 0,0 1 0,1 0 0,-1-1 0,0 1-1,1 0 1,0-1 0,-1 1 0,1 0 0,0-1 0,0 1 0,1 2 0,3 4 17,12 25 104,-14-27-95,-3-5-30,0-1 0,0 1 0,0-1 0,1 1 0,-1-1 0,0 1 0,0-1 0,0 1 0,1-1 0,-1 0-1,0 1 1,1-1 0,-1 0 0,0 1 0,1-1 0,-1 1 0,0-1 0,1 0 0,-1 0 0,1 1 0,-1-1 0,0 0 0,1 0 0,-1 0 0,1 1-1,-1-1 1,1 0 0,-1 0 0,1 0 0,-1 0 0,1 0 0,-1 0 0,1 0 0,-1 0 0,1 0 0,2 0 119,-3 0-58,0 0-80,3 0-21,-3 0 35,1 0-1,-1 0 1,1 0-1,-1 0 1,1 0 0,-1 0-1,1 0 1,-1 0-1,1 0 1,-1 0 0,1-1-1,-1 1 1,1 0-1,-1 0 1,1-1 0,-1 1-1,0 0 1,1 0-1,-1-1 1,1 1-1,-1 0 1,0-1 0,1 1-1,-1-1 1,0 1-1,1 0 1,-1-1 0,0 1-1,0-1 1,1 1-1,-1-1 1,0 1 0,0-1-1,0 1 1,0-1-1,0 1 1,0-1-1,0 1 1,0-1 0,0 1-1,0-2 1,3-3 39,-1 3-24,-1 0-1,1 0 0,-1-1 1,0 1-1,0 0 1,0 0-1,0-1 1,0 1-1,0-1 1,0 1-1,-1-1 0,1 1 1,-1-1-1,0 1 1,0-1-1,0 1 1,0-5-1,0 7-17,-1-1 1,1 1-1,0-1 0,0 1 0,0-1 1,0 1-1,0-1 0,0 1 0,0-1 1,0 1-1,0-1 0,1 1 0,-1-1 1,0 1-1,0-1 0,0 1 0,1-1 1,-1 1-1,0-1 0,0 1 1,1 0-1,-1-1 0,0 1 0,1-1 1,-1 1-1,0 0 0,1-1 0,-1 1 1,1 0-1,-1-1 0,2 1 0,4-5-30,0-6 89,1 8-17,-7 3-38,1 0 0,-1 0 0,0 0 0,0 0 0,0 0 0,1 0 1,-1 0-1,0 0 0,0 0 0,0 0 0,0 0 0,1 0 0,-1-1 0,0 1 0,0 0 1,0 0-1,0 0 0,1 0 0,-1 0 0,0 0 0,0 0 0,0-1 0,0 1 0,0 0 0,0 0 1,0 0-1,1 0 0,-1-1 0,0 1 0,0 0 0,0 0 0,0 0 0,0 0 0,0-1 1,0 1-1,0 0 0,1-28 407,2 31-422,8 7 0,-5-7 59,7 0-6,-5 2-21,-6-4-7,-1 0 0,1 0 0,-1 0 0,1 0 0,-1-1 0,1 1-1,0 0 1,-1-1 0,1 1 0,0-1 0,0 0 0,-1 0 0,1 1 0,3-1 0,399 0 1297,-401 0-1060,-3 0-118,0 0-107,0 0 70,2 0-33,9 0-74,-11 0 16,0 0 0,1 0 0,-1 0-1,0 0 1,0 0 0,0 0-1,0 0 1,0 0 0,0 0 0,0 0-1,0 0 1,0 0 0,1 0-1,-1 0 1,0 0 0,0 0 0,0 0-1,0 0 1,0 0 0,0 0-1,0 0 1,0 0 0,0 0 0,0-1-1,0 1 1,1 0 0,-1 0-1,0 0 1,0 0 0,0 0 0,0 0-1,0 0 1,0 0 0,0 0 0,0 0-1,0 0 1,0 0 0,0 0-1,0-1 1,0 1 0,0 0 0,0 0-1,0 0 1,0 0 0,0 0-1,0 0 1,0 0 0,0 0 0,0 0-1,0 0 1,0-1 0,0 1-1,0 0 1,0 0 0,0 0 0,0 0-1,0-1-20,0 1-1,0-1 0,0 1 1,0-1-1,0 1 0,0-1 1,0 1-1,0-1 0,0 1 1,0-1-1,1 1 0,-1-1 1,0 1-1,0-1 0,0 1 1,1-1-1,-1 1 0,0-1 1,1 1-1,-1-1 0,0 1 1,1 0-1,-1-1 0,1 1 1,-1 0-1,1-1 0,-1 1 1,0 0-1,1 0 0,-1-1 0,1 1 1,-1 0-1,1 0 0,-1 0 1,1 0-1,0 0 0,-1-1 1,1 1-1,-1 0 0,1 0 1,-1 0-1,1 1 0,-1-1 1,1 0-1,-1 0 0,1 0 1,-1-3-1937,0-1 1397,0 2-105,0-1 0,0 1 1,0 0-1,0-1 0,0 1 0,1-1 0,-1 1 0,2-5 0,12-9-2363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4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5056,'14'0'1642,"-12"0"-1002,-4 0-154,-6 0 521,16 0-116,-6 0 427,-2 0-358,0 0 101,0 0-325,0 0 64,0 0-251,0 0 17,0 0-182,0 0 21,0 0-128,0 0-26,0 0-107,0 0-75,0 0-16,0 0 49,0 3-6,0 8 26,0-3-22,0 1 0,0-1 0,3 16 0,8-2 103,-5 11 96,-4-19-235,2 2 13,-1 1 0,-1-1 1,0 19-1,-2 566 1086,0-599-1382,0-4-208,0-9-901,0 8 368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5312,'0'0'1701,"0"-3"-1024,0-8-127,0 9 655,0 2-336,0 0 38,0 0-256,0 0 181,0-3-208,0 2-593,0 1 1,0-1-1,0 1 1,0-1 0,0 1-1,0-1 1,1 1 0,-1-1-1,0 1 1,0-1-1,0 1 1,0-1 0,0 1-1,1-1 1,-1 1-1,0-1 1,0 1 0,1 0-1,-1-1 1,0 1 0,1-1-1,-1 1 1,1 0-1,-1-1 1,0 1 0,1 0-1,-1 0 1,1-1 0,-1 1-1,1 0 1,-1 0-1,1-1 1,-1 1 0,1 0-1,-1 0 1,1 0-1,-1 0 1,1 0 0,-1 0-1,1 0 1,0 0 0,2 0 629,-3 0-202,0 0-1,0-3-143,0 3-282,0 0 1,0 0-1,-1-1 0,1 1 1,0 0-1,0 0 0,0 0 1,0-1-1,0 1 0,0 0 1,0 0-1,0-1 0,0 1 1,0 0-1,0 0 1,0-1-1,0 1 0,0 0 1,0 0-1,1-1 0,-1 1 1,0 0-1,0 0 0,0-1 1,0 1-1,0 0 0,0 0 1,1 0-1,-1-1 0,0 1 1,0 0-1,0 0 1,1 0-1,-1 0 0,0 0 1,0-1-1,0 1 0,1 0 1,-1 0-1,0 0 0,0 0 1,1 0-1,-1 0 0,1 0 8,0 1-1,0 0 0,0-1 0,-1 1 0,1 0 0,0-1 0,-1 1 0,1 0 1,-1 0-1,1 0 0,-1 0 0,2 1 0,-1 1-7,-1 0-1,1 0 0,0 0 1,-1 0-1,1 0 1,-1 0-1,0 0 1,0 0-1,0 0 1,-1 4-1,0 5 32,1 166 320,1-156-309,7 42-1,-5-44 54,2 40 1,-6-43-65,-1-1 0,-4 19 0,3-20-27,1 0 1,-1 16-1,3 182-85,0-210-955,0-6-5,0-8-773,0 8-166,0 0-2245,0-10 1286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7136,'0'0'2309,"0"0"-1413,-3 0-347,-4 0 218,17 0 461,-10 0-823,0 0 49,0 0-129,0 3 0,0 5-229,0-2 4256,3-6-4288,21-1 45,-11 0-21,1 1-1,-1 1 0,21 2 1,-22 0-45,-6-1-22,1-1 0,-1 0 0,10 1 1,17-7 55,-17 1-42,-1 2-25,1 1 0,0 0 0,28 2 1,-27 0-20,1 0 0,0-2 0,21-2 0,-18 0 34,10-2 32,45-1 0,304 6 2540,-380 0-2610,1 0 0,-1 0-1,1 0 1,-1 0 0,1 0 0,-1 0 0,1 0-1,-1 0 1,1 0 0,-1 1 0,1-1 0,-1 0-1,1 0 1,-1 0 0,1 1 0,-1-1-1,1 0 1,-1 0 0,0 1 0,1-1 0,-1 1-1,1-1 1,-1 0 0,0 1 0,1-1 0,-1 1-1,0-1 1,0 0 0,1 1 0,-1-1 0,0 1-1,0-1 1,0 1 0,0-1 0,0 1 0,1-1-1,-1 1 1,0-1 0,0 1 0,0-1 0,-1 2-1,1 1-956,0-6-161,0-8-1338,0 8 736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4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5472,'14'0'1760,"-12"0"-1051,-2-2-320,0-7 81,0 15-134,0-14 192,0 5-118,0 3 113,0 0-134,0 0 65,0 0-129,3 0 0,8 0-106,-8 0 21,-1 0-117,0 0-128,0-1 1,0 1 0,0 0 0,-1-1-1,1 0 1,0 1 0,0-1-1,-1 0 1,1 0 0,-1 0 0,1 0-1,0 0 1,-1 0 0,3-3 0,-2 2 57,-2 2 70,0 0 10,3 0 166,8 0-81,-8 0-68,-3 2-81,0 9-53,0-8-11,0-3-69,3 0 59,5 2 235,-10 3 131,-2 2-323,4-7-36,0 0 0,1-1 0,-1 1-1,0 0 1,0 0 0,0 0 0,0 0-1,0 0 1,0 0 0,0 0 0,0 0 0,0 0-1,0 0 1,1 0 0,-1 0 0,0 0-1,0 0 1,0 0 0,0 0 0,0 0 0,0 0-1,0 0 1,0 0 0,0 0 0,0 0-1,1 0 1,-1 1 0,0-1 0,0 0 0,0 0-1,0 0 1,0 0 0,0 0 0,0 0-1,0 0 1,0 0 0,0 0 0,0 0 0,0 0-1,0 0 1,0 0 0,0 1 0,0-1-1,0 0 1,1 0 0,-1 0 0,0 0 0,0 0-1,0 0 1,0 0 0,0 0 0,0 0-1,0 0 1,0 1 0,-1-1 0,1-1 78,-5 5 12,4-3-90,1-1-1,0 1 1,-1-1-1,1 1 1,0-1 0,0 1-1,0-1 1,0 1-1,-1 0 1,1-1-1,0 1 1,0-1 0,0 1-1,0 0 1,0-1-1,0 1 1,1-1-1,-1 1 1,0 0 0,0-1-1,0 1 1,0-1-1,1 1 1,-1-1-1,0 1 1,1 0-1,0 1 13,0-1 0,0 0-1,0 0 1,-1 1 0,1-1-1,1 0 1,-1 0-1,0 0 1,0 0 0,2 1-1,-3 1 62,0 8-32,0-8-33,0-3-74,0 0 38,0 0 68,0 0 6,0 0 27,0 0-22,0 0 22,0 0-11,0 0 59,0 0-49,0 0-36,0 0-1,0 0 16,0 0 17,0 0 100,0 0-47,0 0-11,0 0-43,0 0-53,0 0-80,0 0 48,0 0 107,0 0-22,0 0-31,0 0-1,0 0 16,1-1-48,-1 1 1,1 0-1,-1 0 0,1 0 0,-1 0 0,1 0 1,-1 0-1,1 0 0,0 0 0,-1 0 1,1 0-1,-1 0 0,1 0 0,-1 0 0,1 0 1,-1 1-1,1-1 0,-1 0 0,1 0 1,-1 1-1,1-1 0,-1 0 0,0 1 0,1-1 1,-1 0-1,1 1 0,-1-1 0,0 0 1,1 1-1,-1-1 0,0 1 0,0-1 0,1 1 1,-1-1-1,0 1 0,0-1 0,0 1 1,1-1-1,-1 1 0,0-1 0,0 1 0,0-1 1,0 1-1,0-1 0,0 1 0,0 0 1,0-1-7,0 0 1,0 0 0,0 0-1,-1 1 1,1-1 0,0 0 0,0 0-1,0 0 1,0 0 0,0 0-1,0 0 1,0 0 0,0 0 0,0 0-1,0 1 1,0-1 0,0 0-1,1 0 1,-1 0 0,0 0 0,0 0-1,0 0 1,0 0 0,0 0-1,0 0 1,0 0 0,0 0 0,0 1-1,0-1 1,0 0 0,0 0 0,0 0-1,0 0 1,0 0 0,0 0-1,1 0 1,-1 0 0,0 0 0,0 0-1,0 0 1,0 0 0,0 0-1,0 0 1,0 0 0,0 0 0,0 0-1,0 0 1,1 0 0,-1 0-1,0 0 1,0 0 0,0 0 0,0 0-1,0 0 1,0 0 0,0 0 0,33 0 266,-19 0-170,32 0-219,-40 3 166,7 8-22,1-6-63,-9 6 10,6-6 26,-5 6 28,5-5 74,-6 7-48,23 37-91,-27-45 47,0 0 0,0 0 0,-1 0 0,1 1 0,-1-1-1,0 0 1,0 0 0,-1 1 0,1-1 0,-3 8 0,-3 6 78,0 0-1,-12 25 1,5-12-85,12-26 13,-1-1-1,0 1 1,-1-1 0,1 1-1,-1-1 1,-4 7-1,-10-2 2,8 4 2,8-12-17,0 0 0,1 0 0,-1-1-1,-1 1 1,1 0 0,0-1 0,0 1 0,-1 0-1,1-1 1,-1 0 0,1 1 0,-1-1 0,1 0-1,-1 0 1,0 0 0,0 0 0,1 0 0,-1 0-1,0 0 1,0-1 0,0 1 0,0-1-1,0 1 1,0-1 0,-3 0 0,3 0 3,-1 0 0,0 0 1,0 0-1,0 1 0,0-1 0,-4 2 0,-1 6-16,8-8 13,-1 0 0,1 1-1,0-1 1,-1 1 0,1-1-1,0 1 1,-1-1-1,1 0 1,-1 1 0,1-1-1,-1 0 1,1 0 0,-1 1-1,1-1 1,0 0-1,-1 0 1,1 0 0,-1 1-1,0-1 1,1 0 0,-1 0-1,1 0 1,-1 0-1,1 0 1,-1 0 0,1 0-1,-1 0 1,0 0-1,0 0-1,0 0 0,1 0-1,-1 0 1,0 0 0,0-1-1,1 1 1,-1 0-1,0 0 1,0 0 0,1-1-1,-1 1 1,0 0-1,1-1 1,-1 1 0,0-1-1,1 1 1,-1 0-1,0-1 1,1 1 0,-1-1-1,1 0 1,-1 1-1,1-1 1,-1 0 0,1 0-8,-1 1 1,1-1-1,0 1 0,-1-1 1,1 1-1,-1-1 1,1 1-1,-1-1 1,1 1-1,0 0 1,-1-1-1,1 1 0,-1 0 1,0-1-1,1 1 1,-1 0-1,1 0 1,-1 0-1,1 0 0,-1-1 1,0 1-1,1 0 1,-2 0-1,13 0-92,-8 0 15,-1 0 6,2 0 39,-2 0 32,0 0-1,0 0 1,0 0 0,-1 0 0,1 0-1,0 0 1,0 0 0,0 1-1,0-1 1,3 2 0,3 12-18,3-4 27,-8-9 5,0 1 0,-1 0 0,0 1 0,1-1 0,-1 0 0,0 0 0,0 1 0,0 0 0,-1-1 0,1 1 0,-1 0 0,1 0 0,1 5 0,-1 3 0,4 11 0,19 13 0,-22-28 3,0-1 0,-1 1 1,0 0-1,0 0 1,0 0-1,-1 0 1,1 11-1,2 9 28,7 11 1,-8-16-5,-2 1 0,-1 29 0,-1-23 47,0-20-43,0 1 1,0-1-1,-1 0 1,-1 1-1,1-1 1,-1 0-1,-1-1 1,0 1-1,0 0 1,-6 8-1,-4 9-14,11-19-3,0-2-18,1-1-1,-1 1 1,0 0-1,-3 4 1,5-8 0,0 0 0,-1 1 0,1-1 0,0 0 1,0 0-1,-1 0 0,1-1 0,0 1 0,-1 0 1,1 0-1,-1-1 0,1 1 0,-1-1 0,1 1 1,-1-1-1,1 0 0,-1 1 0,-2-1 1,-5 0 66,6 0-89,0 1 1,0-1-1,0 0 1,0 0-1,0-1 1,0 1-1,0 0 1,1-1-1,-1 0 1,0 1-1,0-1 1,0-1-1,1 1 1,-1 0-1,0 0 1,1-1-1,-1 0 1,-3-3-1,-2-3-92,6 7 95,0-1-1,0 1 1,0-1 0,0 0 0,1 1-1,-1-1 1,1 0 0,-1 0 0,1 0-1,0 0 1,0 0 0,0 0 0,0-1-1,0 1 1,0 0 0,1 0 0,-1-1-1,0-3 1,1 5 18,1-1 0,-1 1-1,0-1 1,0 1 0,0-1-1,1 1 1,-1 0 0,1-1 0,-1 1-1,1-1 1,0 1 0,-1 0-1,1 0 1,0-1 0,0 1-1,0 0 1,0 0 0,0 0 0,0 0-1,0 0 1,0 0 0,1 0-1,-1 0 1,0 1 0,0-1-1,1 0 1,-1 1 0,1-1 0,-1 1-1,0 0 1,1-1 0,-1 1-1,1 0 1,-1 0 0,1 0-1,-1 0 1,4 0 0,0 0-5,0 0-1,0 1 1,0 0 0,0 0-1,0 0 1,0 1 0,0-1-1,0 1 1,0 0 0,7 5 0,-1-1 2,-8-4 1,1 0-1,-1 0 1,0 0 0,0 0 0,0 1 0,0-1 0,0 1 0,0-1 0,-1 1 0,3 3 0,11 23 71,-1 0-1,14 41 1,-23-56 1,-3-4-20,0-1 0,0 1 0,-1 0 0,0 0 0,0 0 0,-1 0 0,-1 0 0,0 15 1,0 16 44,0-38-78,0 0-1,0-1 1,0 1-1,0 0 1,-1-1-1,1 1 1,-1 0-1,0-1 1,1 1-1,-1 0 0,0-1 1,-1 0-1,1 1 1,0-1-1,-1 1 1,-2 2-1,2-2 1,0 0 0,0 0 0,0 0-1,0 0 1,0 0 0,-1 6 0,0 4-14,3-12-2,0 1 1,0 0 0,-1 0 0,1 0-1,-1-1 1,1 1 0,-1 0 0,0-1 0,1 1-1,-1 0 1,0-1 0,0 1 0,0-1 0,0 1-1,-1-1 1,1 0 0,0 1 0,0-1 0,-1 0-1,-1 1 1,-19 8-94,-2-1 8,15-4 90,8-4 2,-1 0 0,1 0 0,-1 0 0,1 0 0,-1 0 0,1-1 0,-1 1 0,0 0-1,1-1 1,-1 0 0,0 1 0,1-1 0,-3 0 0,-7 0 6,8-1-19,0 1-1,0 0 1,1-1-1,-1 2 1,0-1-1,0 0 1,0 0-1,0 1 1,0 0-1,-4 1 1,4 1-28,-2 1-89,-3-11-14,8 7 137,-3-3-113,6 3 58,20 0 41,-18-1-1,1 1 1,0 1-1,10 0 0,-14 0 15,0 0 0,0 0 1,0 0-1,0 0 0,0 0 0,0 0 0,-1 0 1,1 0-1,0 1 0,-1-1 0,2 2 1,10 10 24,-1 0 0,20 28 1,-29-36-17,1 1 0,-1-1 1,-1 1-1,1 0 0,-1 0 1,0 0-1,0 0 0,-1 1 1,0-1-1,0 0 0,0 10 1,-1 4 7,1-10 32,-1 0 0,0 0 0,0 0 0,-1 0 0,-1 0 0,0 0 0,0 0 0,-1 0 0,-4 11 1,0-7-39,-1-1 0,-11 16 0,15-24-40,0 0 0,0 0 0,-1-1-1,1 0 1,-1 0 0,0 0 0,0 0-1,-7 3 1,-4 2-40,-31 12-291,46-20 345,0-1-1,0 0 1,0 1 0,0-1 0,-1 0-1,1 0 1,0 0 0,0 0 0,0 0-1,0 0 1,0 0 0,-1 0 0,1 0-1,0-1 1,0 1 0,0 0 0,0-1-1,0 1 1,0-1 0,0 1 0,0-1-1,0 0 1,0 1 0,-1-3 0,-6-2-188,-3 0-32,9 4 196,-1 0-1,1 0 0,0 0 1,0-1-1,0 1 1,-4-3-1,6 4 37,0-1 0,-1 0 1,1 1-1,-1-1 0,1 1 0,0-1 1,-1 0-1,1 1 0,0-1 1,0 0-1,0 1 0,-1-1 0,1 0 1,0 1-1,0-1 0,0 0 0,0 0 1,0 1-1,0-1 0,1 0 0,-1 1 1,0-1-1,0 0 0,1-2-7,0-1 16,0 1 0,0-1 0,0 1 0,0-1 0,1 1-1,0 0 1,0 0 0,0 0 0,0 0 0,0 0 0,0 0 0,1 0 0,-1 1 0,1-1 0,0 1 0,0 0 0,0-1-1,0 2 1,0-1 0,1 0 0,-1 1 0,0-1 0,1 1 0,5-2 0,7 3 146,-9 0-118,0 0 1,1 0-1,-1 0 0,11 3 0,-17-2-24,1-1 0,-1 1 1,0 0-1,0 0 1,0-1-1,0 1 1,1 0-1,-1 0 1,0 0-1,-1 0 1,1 1-1,0-1 0,0 0 1,0 0-1,-1 0 1,1 1-1,-1-1 1,1 0-1,-1 1 1,1-1-1,-1 0 1,0 1-1,1-1 0,-1 1 1,0-1-1,0 2 1,2 9 85,9 10 100,-6 10 107,8 8-113,-10-31-125,1-1 0,-2 1 0,1 0 0,-1-1 0,-1 1 0,1 11 0,-2 60 313,1-78-361,-1 1 1,0-1-1,0 1 1,0 0 0,0-1-1,0 1 1,-1-1-1,1 1 1,-1-1 0,0 1-1,1-1 1,-1 1-1,0-1 1,-1 0 0,1 1-1,0-1 1,-1 0-1,1 0 1,-4 4 0,4-5-6,-1 0 0,1 0 0,0 0 1,-1 1-1,1-1 0,0 0 0,0 1 1,0-1-1,0 1 0,1 0 0,-1-1 1,0 1-1,1 0 0,-1-1 1,1 1-1,-1 0 0,1 0 0,0-1 1,0 3-1,0-2-10,0-1 1,0 0 0,0 0-1,0 1 1,-1-1-1,1 0 1,0 1-1,0-1 1,-1 0-1,1 0 1,-1 0 0,1 1-1,-1-1 1,0 0-1,1 0 1,-1 0-1,0 0 1,0 0-1,0 0 1,0 0 0,1 0-1,-1 0 1,-1-1-1,1 1 1,0 0-1,0-1 1,0 1-1,0 0 1,0-1 0,-1 1-1,1-1 1,0 0-1,0 1 1,-1-1-1,1 0 1,-2 0 0,0 0-330,3 0-725,0 0-176,-3 0-1493,-11 0 853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5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44 5312,'0'0'1701,"0"-3"-1024,0-24 934,0 27-1598,0 0 0,0 0 0,0 0 0,0 0 0,0 0 0,0-1-1,0 1 1,0 0 0,0 0 0,0 0 0,0 0 0,0 0 0,0 0 0,0 0 0,0 0 0,0 0 0,0-1-1,0 1 1,0 0 0,0 0 0,0 0 0,0 0 0,0 0 0,0 0 0,0 0 0,0 0 0,0 0 0,0 0-1,0 0 1,1 0 0,-1-1 0,0 1 0,0 0 0,0 0 0,0 0 0,0 0 0,0 0 0,0 0 0,0 0 0,0 0-1,0 0 1,0 0 0,1 0 0,-1 0 0,0 0 0,0 0 0,0 0 0,0 0 0,0 0 0,0 0 0,0 0-1,0 0 1,0 0 0,1 0 0,-1 0 0,0 0 0,0 0 74,1 0 0,0 0 0,-1 0 0,1 0 0,0 0 0,-1 0 0,1-1 0,-1 1 0,1 0 0,-1 0 0,1-1 0,-1 1 0,1 0 0,-1-1 0,1 1 0,-1-1 0,1 1 0,-1-1 0,1 1 0,-1-1 0,0 1 0,1-1 0,-1 1 0,0-1-1,1 0 1,0 0 1356,-1 4-395,-1 4-787,1 370 1062,0-356-1282,-1-1 1,-1 1 0,-1-1-1,-7 27 1,5-26 22,-6 44 0,8-37-22,-8 24 86,9-40-103,-1 7 19,-8 29-1,9-40-51,1-1 0,0 1 0,1-1-1,0 1 1,1 11 0,-1-10 41,0-9-33,0 0-1,0 0 0,0 0 0,0 0 1,0 0-1,0 0 0,0 1 1,0-1-1,0 0 0,0 0 0,0 0 1,0 0-1,0 0 0,0 0 0,0 0 1,0 0-1,0 0 0,0 1 0,0-1 1,0 0-1,0 0 0,0 0 0,0 0 1,0 0-1,0 0 0,0 0 0,0 0 1,0 0-1,0 0 0,0 0 0,0 0 1,1 1-1,-1-1 0,0 0 0,0 0 1,0 0-1,0 0 0,0 0 0,0 0 1,0 0-1,0 0 0,0 0 0,0 0 1,0 0-1,1 0 0,-1 0 0,0 0 1,0 0-1,0 0 0,0 0 0,0 0 1,0 0-1,0 0 0,0 0 0,0 0 1,1 0-1,-1 0 1,1 0 1,-1 0-1,1 0 1,-1 0-1,1 0 1,-1 0-1,1 0 1,-1 0-1,1-1 1,-1 1-1,1 0 1,-1 0-1,1 0 1,-1-1-1,1 1 1,-1 0-1,0 0 1,1-1-1,-1 1 1,1 0-1,-1-1 1,0 1-1,1 0 1,-1-1 0,0 1-1,1-1 1,-1 1-1,0-1 1,0 1-1,1-1 1,-1 1-1,0 0 1,0-1-1,0 1 1,0-1-1,0 0 1,0 1-1,0-1 1,0 1-1,0-1 1,0 0-1,0 1 1,0 0-1,0 0 1,0 0 0,0 0-1,0 0 1,0-1 0,0 1-1,0 0 1,0 0 0,0 0-1,0 0 1,0 0 0,0 0-1,0 0 1,0 0 0,0 0-1,0-1 1,0 1 0,0 0-1,0 0 1,0 0 0,0 0-1,0 0 1,0 0 0,0 0-1,1 0 1,-1 0-1,0 0 1,0 0 0,0 0-1,0-1 1,0 1 0,0 0-1,0 0 1,0 0 0,0 0-1,0 0 1,0 0 0,0 0-1,1 0 1,-1 0 0,0 0-1,0 0 1,0 0 0,0 0-1,0 0 1,0 0 0,0 0-1,0 0 1,0 0 0,0 0-1,1 0 1,-1 0-1,0 0 1,0 0 0,0 0-1,11 0 0,-8 0-112,-1 0 27,75 0 213,-49 1-83,-20 0-54,0-1-1,0 0 1,0-1 0,-1 1 0,11-3-1,-1-2 28,-11 3-10,1 0-1,0 0 1,-1 1 0,1 0 0,11 0-1,121 1-28,369 0 117,-480 1-59,44 7 0,-48-5-26,38 1 0,47 5-5,-8-1-7,-65-9 0,-3 1-70,35 3-1,-33 2 30,1-1-52,37 1 1,225-5 162,-210 8-125,-1 0 91,208-8 152,-175 0 53,-110 0-214,1 1 1,12 1 0,-9 2-9,10 0-20,20-9-89,-38 5 74,0 1 0,0 0 1,10 2-1,-10-1 8,0-1 1,-1 0-1,12 1 1,322-2 120,-336 0-110,0 0 1,-1 0-1,1 0 1,0-1-1,0 1 1,0-1-1,0 1 0,0-1 1,0 0-1,-1 0 1,6-3-1,-6 3-12,0 0 0,1 0 0,-1 0 0,1 0 0,-1 0 0,1 1 0,-1-1 0,1 1 0,-1-1 0,1 1 0,4 0 0,16 0-76,-8-1 94,0 1 0,0 0 1,27 4-1,-29 3 8,-12-6-11,1-1 0,-1 1 0,1 0 0,-1 0 0,1-1 0,0 1 0,-1-1-1,1 1 1,0-1 0,0 1 0,-1-1 0,1 0 0,2 0 0,108 0-80,-109 0 67,-1 0-1,1 0 0,0-1 0,-1 1 0,1-1 0,-1 1 0,1-1 0,-1 0 0,1 0 0,4-2 1,-5 1 12,0 1 0,1 0 0,-1 0 0,1 0 0,-1 0 0,1 1 0,0-1 0,-1 1 0,1 0 0,4-1 0,138 1 257,-139-2-346,-5 1 78,0-1 7,0 1-1,0 0 1,0 0-1,1 0 1,-1 0-1,0 0 1,1 1-1,-1-1 1,1 0 0,-1 0-1,1 1 1,-1-1-1,1 1 1,-1 0-1,1-1 1,-1 1-1,1 0 1,0 0 0,2 0-1,26 0 38,55 0 977,-74 0-892,-8 0 12,-3 0 164,0 0-68,0-14 122,0 12-102,0-1-84,0 1-154,-1 1 1,1-1-1,0 1 0,-1-1 1,1 1-1,-1-1 1,1 1-1,-1 0 0,0-1 1,1 1-1,-1-1 1,0 1-1,0 0 1,0 0-1,0 0 0,0 0 1,-2-2-1,1 1 10,0 1 0,0-1 0,1 0 0,-1 0 0,1-1 0,-1 1 0,1 0 0,-2-5 0,1 0-8,1 1-1,1-1 1,-1 0 0,1 0 0,1-6-1,-1-3-42,0 3-190,1-1 0,1 1 0,0 0-1,1 0 1,4-13 0,-6 22 164,16-48-719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16 115 3648,'-14'-14'1173,"13"12"-866,5 2-144,124 0 2295,-104-1-2251,-1-1 1,1-2-1,22-5 0,15-3 153,20 6-54,-42 4-196,100-9 226,-66 7-220,133-11 24,40-1 74,-151 13-97,-41-3-35,23-2 87,-77 8-169,7 0 85,0 0 0,0 1 1,11 1-1,14 12 150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5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5632,'0'0'1834,"0"0"-1124,0 0-225,0 0 347,3 0-181,10 0 1690,-13-3-1856,0-8 22,0 8-144,0 3 79,0 3-100,0-1-290,0-1 0,1 1 0,-1-1 1,0 1-1,1-1 0,-1 0 0,1 1 1,-1-1-1,1 1 0,0-1 0,1 3 0,-1-3-14,1 1 0,-1 0-1,0 0 1,0 0-1,-1 0 1,1 0-1,0 0 1,-1 0-1,1 1 1,-1-1-1,0 0 1,1 3-1,-2 34 281,0-2 11,5 46 0,1-51-256,-1-10-35,1 38 0,-5 137 650,0-195-676,0 0-1,0 1 1,1-1-1,-1 0 0,1 0 1,-1 0-1,1 0 0,0 0 1,-1 0-1,1 0 0,0 0 1,2 3-1,-2-4-11,0 0-1,0 1 1,0-1 0,-1 0 0,1 1-1,-1-1 1,1 0 0,-1 1-1,1-1 1,-1 1 0,0 2-1,0-1-52,0 0-70,-1 5 85,1-8 36,0 1 1,0 0-1,0 0 1,-1-1-1,1 1 1,0 0-1,0 0 1,0-1-1,0 1 1,0 0-1,1 0 0,-1-1 1,0 1-1,0 0 1,0-1-1,1 1 1,-1 0-1,0 0 1,1 0-1,0 0 1,1 0-1,0 0 1,-1-1 0,1 1-1,-1 0 1,1-1 0,0 1-1,-1-1 1,1 1 0,0-1-1,0 0 1,-1 0 0,1 0-1,0 0 1,2 0 0,-1 0 97,0 0-38,9 0-71,-7 1-4,0 0 0,0-1 0,0 0 1,0 0-1,0-1 0,0 0 0,0 1 0,6-3 0,-3-2 8,-7 4 9,1 0 0,-1 0 0,1 0 0,-1 0-1,1 1 1,0-1 0,-1 0 0,1 1 0,0-1 0,-1 1 0,1 0 0,0 0 0,1-1-1,5 1 2,-6 0 0,0 0 0,1 0 0,-1 0 0,0 0 0,0 0 0,1 0 0,-1 1 0,0-1 0,3 2 0,-1 0 9,0 0-1,-1 0 1,1-1 0,0 1-1,0-1 1,0 0-1,0 0 1,0 0 0,8 0-1,-10-1-1,0 0 0,0 0 1,0 0-1,0 1 0,0-1 0,0 0 0,0 1 0,0 0 0,-1 0 0,1-1 1,0 1-1,3 2 0,-4-2 4,1 0 0,-1 0 0,1 0 0,-1 0 0,1-1 0,0 1 0,-1-1 0,1 1 0,-1-1 0,1 1-1,0-1 1,3 0 0,-4 0 8,1 0 0,0 0 0,-1 1 0,1-1 0,0 0 0,-1 1-1,1-1 1,0 1 0,-1 0 0,1-1 0,-1 1 0,1 0 0,-1 0-1,1 0 1,-1 0 0,0 0 0,3 3 0,-2-2 129,1-4-42,8-9 42,-11 10-145,1 1 1,-1 0-1,1-1 0,-1 1 0,1 0 0,0-1 1,-1 1-1,1 0 0,-1 0 0,1-1 0,0 1 1,-1 0-1,1 0 0,-1 0 0,1 0 0,0 0 1,-1 0-1,1 0 0,0 0 0,-1 0 0,1 0 1,0 0-1,-1 0 0,1 0 0,0 1 0,-1-1 4,3 0-40,0 0-224,17 0-268,-10 0-2455,-10 0 1779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132 132 5984,'0'-14'1920,"0"14"-1907,0 0 0,0 0 0,0 0 0,0 0 0,0 0 0,0 0 0,0 0 1,0 0-1,0 0 0,0-1 0,0 1 0,0 0 0,0 0 0,0 0 0,0 0 0,0 0 0,0 0 1,0 0-1,0 0 0,0 0 0,0 0 0,0-1 0,0 1 0,0 0 0,0 0 0,0 0 0,0 0 1,0 0-1,0 0 0,1 0 0,-1 0 0,0 0 0,0 0 0,0 0 0,0 0 0,0 0 0,0 0 1,0 0-1,0 0 0,0-1 0,0 1 0,0 0 0,1 0 0,-1 0 0,0 0 0,0 0 0,0 0 1,0 0-1,0 0 0,0 0 0,0 0 0,0 0 0,0 0 0,0 1 0,1-1 0,-1 0 0,2-1 89,0 1 1,0 0-1,-1-1 0,1 1 0,0-1 0,0 0 0,0 1 0,-1-1 0,1 0 0,2-2 0,-3 2 29,1 0 0,0 0 1,-1 0-1,1 1 0,0-1 0,0 0 0,0 1 0,-1-1 0,1 1 1,2-1-1,2-1 770,8-9-288,-1 5 54,-8-1-341,-5 7-298,0-1 1,1 1-1,-1 0 1,0-1-1,0 1 1,1-1-1,-1 1 1,0-1-1,1 1 1,-1 0-1,1-1 1,-1 1-1,0 0 1,1 0-1,-1-1 1,1 1-1,-1 0 1,1 0-1,-1 0 0,1-1 1,-1 1-1,1 0 1,-1 0-1,1 0 1,-1 0-1,1 0 1,-1 0-1,1 0 1,-1 0-1,1 0 1,0 0-1,0 1-3,0-1 0,-1 0 1,1 0-1,-1 0 0,1 0 0,0 0 0,-1 0 0,1-1 0,0 1 0,-1 0 1,1 0-1,-1 0 0,1 0 0,-1-1 0,1 1 0,0 0 0,-1-1 0,1 1 1,-1 0-1,1-1 0,-1 1 0,0-1 0,1 1 0,-1-1 0,1 1 0,-1-1 1,2-18 854,-2 9-631,0-1-20,0 11-226,0 0-1,0 0 1,0 0-1,0 0 0,0 0 1,0-1-1,0 1 0,0 0 1,0 0-1,0 0 0,0 0 1,0 0-1,0 0 0,0 0 1,0 0-1,0 0 0,0 0 1,0-1-1,0 1 0,0 0 1,0 0-1,0 0 0,0 0 1,0 0-1,0 0 0,0 0 1,0 0-1,-1 0 0,1 0 1,0 0-1,0 0 0,0-1 1,0 1-1,0 0 0,0 0 1,0 0-1,0 0 0,0 0 1,0 0-1,0 0 0,-1 0 1,1 0-1,0 0 0,0 0 1,0 0-1,0 0 0,0 0 1,0 0-1,0 0 0,0 0 1,0 0-1,0 0 0,-1 0 1,1 0-1,0 0 1,0 0-1,0 0 3,-1 0-1,1 0 1,-1 0 0,1 0 0,-1 0-1,1 0 1,-1 0 0,1 0-1,-1 0 1,1 0 0,-1 0 0,1-1-1,-1 1 1,1 0 0,-1 0 0,1-1-1,0 1 1,-1 0 0,1 0 0,0-1-1,-1 1 1,1 0 0,0-1 0,-1 1-1,1-1 1,0 1 0,-1-1-1,1 0 10,-1 0-1,1 0 0,-1 1 0,0-1 0,1 0 0,-1 1 1,0-1-1,0 1 0,1-1 0,-1 0 0,0 1 0,0 0 1,0-1-1,1 1 0,-1-1 0,0 1 0,0 0 0,0 0 1,0 0-1,0-1 0,0 1 0,0 0 0,0 0 0,0 0 1,1 0-1,-1 1 0,-1-1 0,-31 0 94,30 0-100,1 0 1,-1 0 0,0 0-1,1 1 1,-1-1 0,-3 2-1,-5 11 73,-1-3 44,-1-1 0,-14 8 0,5-4-101,18-9-8,0-1 1,0 1 0,0 0 0,1 0-1,0 0 1,-1 0 0,1 1-1,1-1 1,-1 1 0,1 0-1,0 0 1,-2 6 0,-6 9 41,7-10-45,0-1-1,0 0 0,1 1 1,0-1-1,0 1 0,1 0 1,0-1-1,2 19 1,-1-20-14,0-2 8,0 0 0,0 0-1,1 0 1,0 0 0,0 0-1,1 0 1,-1 0 0,1 0-1,0-1 1,1 1 0,0-1-1,-1 0 1,2 1 0,-1-1-1,7 8 1,21 9 5,-18-12-8,-9-6 11,0-1 0,0 1-1,1-1 1,-1 0 0,1 0 0,0-1 0,0 1-1,0-1 1,0 0 0,0-1 0,0 1 0,1-1-1,-1 0 1,0 0 0,8 0 0,-6-1 7,1 1 0,-1 0-1,1 1 1,-1-1 0,13 6 0,-14-5-24,-4-2-3,0 1-1,0-1 1,0 0-1,0 0 0,0 1 1,0-1-1,0-1 1,0 1-1,0 0 0,0 0 1,0-1-1,0 1 1,0-1-1,0 0 0,0 1 1,0-1-1,0 0 1,2-2-1,5-1 15,-5 3 34,0 0-1,0 0 1,0 0-1,1 1 1,-1 0 0,0 0-1,6 0 1,5 1-2684,-1-1 1485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39:5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6560,'0'0'2117,"0"0"-1285,0 0-304,0 2 331,-1 22 851,1-12-1449,-1-1-1,2 0 1,-1 1-1,4 14 1,-3-22-199,2 9 144,0 0 0,0 0-1,1 23 1,-4-26-123,0 0-1,2 0 0,-1 0 1,4 12-1,-3-13-7,0 0-1,0 0 0,-1 0 1,0 11-1,-1 64 1457,0-76-1378,1-18-112,-1 6-54,0 0 1,0 0-1,0-1 1,-1 1-1,0 0 1,-1-4-1,0 2-26,-1-1-1,1 1 0,0 0 0,1-1 0,0 0 0,-1-10 0,1-45-450,2 35 140,-2 21 307,1 0 1,0 0-1,1 0 1,0 1-1,-1-1 1,2 0-1,-1 0 1,1 0-1,0 1 1,0-1-1,0 1 1,7-10 0,2-7-9,-4 6 48,13-24-10,-19 36 5,1 1-1,1-1 1,-1 1 0,1 0-1,-1 0 1,1 0 0,0 0 0,3-3-1,-4 5 5,0 0 1,0 0-1,0 1 0,0-1 0,0 0 0,1 1 0,2-1 1,5-1-4,3-3 4,-11 3 5,0 1 0,0 1 0,-1-1 0,1 0 0,0 0 1,0 1-1,0-1 0,0 1 0,0-1 0,0 1 0,0 0 0,0 0 0,0 0 1,0 0-1,0 0 0,0 1 0,0-1 0,2 1 0,21 13 178,-3-1-13,-20-11-141,1-1-6,0 0 0,0 0 0,0 0-1,0 1 1,-1-1 0,1 1 0,0 0-1,-1 0 1,0 0 0,1 0 0,-1 0 0,0 1-1,0-1 1,0 1 0,0-1 0,-1 1-1,1-1 1,-1 1 0,0 0 0,2 4 0,-1-4 18,2 5 35,-3-6-56,0-1-1,0 0 1,0 1 0,0-1 0,0 1-1,-1-1 1,1 1 0,0 0 0,-1-1-1,1 1 1,-1 0 0,0-1-1,0 1 1,1 0 0,-1-1 0,0 1-1,-1 0 1,1 0 0,0-1 0,0 1-1,-1 0 1,1-1 0,-2 3-1,0 0-9,-1 0-1,1-1 0,-1 0 0,0 1 1,-1-1-1,1-1 0,0 1 0,-1 0 1,-5 3-1,-15 11-223,2 8 20,5-19 29,7-4 80,-14 9-94,-15-6-31,15 6 101,15-9 134,1-1-1,0 0 1,-1-1 0,-15 0 0,5-1-120,17 1 12,2 3 1,0 8 48,0-11 38,0 0 1,-1 0-1,1 0 1,0 0-1,0 0 1,0 0-1,0 0 1,0 1-1,0-1 1,0 0-1,0 0 0,0 0 1,0 0-1,0 0 1,0 0-1,0 0 1,0 0-1,0 0 1,0 0-1,1 1 1,-1-1-1,0 0 1,0 0-1,0 0 1,0 0-1,0 0 1,0 0-1,0 0 1,0 0-1,0 0 1,0 0-1,0 0 1,0 0-1,0 0 1,0 0-1,0 1 1,1-1-1,-1 0 1,0 0-1,0 0 1,0 0-1,0 0 1,0 0-1,0 0 1,0 0-1,0 0 1,0 0-1,0 0 1,1 0-1,-1 0 1,0 0-1,0 0 1,0 0-1,0 0 1,0 0-1,0-1 1,1 1 2,0 0 0,0 0 1,0 0-1,-1 1 0,1-1 0,0 0 1,0 0-1,0 0 0,0 1 0,-1-1 1,1 0-1,0 1 0,0-1 0,-1 0 1,1 1-1,0-1 0,-1 1 0,1-1 1,0 2-1,19 11 231,-10-7 30,0 1 1,0 0 0,0 0-1,10 12 1,-14-14-165,0 0 1,0 0-1,0-1 1,1 0-1,12 6 1,10 6 19,20 17 87,-45-31-157,0 1 0,-1-1 0,1-1-1,0 1 1,0 0 0,0-1-1,5 1 1,4 2 45,0 3 33,-11-7-117,-1 1 1,1 0-1,0 0 1,-1 0-1,1-1 1,-1 1-1,1-1 1,0 1-1,0-1 1,-1 0-1,1 1 1,0-1-1,2 0 1,42 0 77,-45 0-84,0 0-1,-1 0 1,1 0-1,0 0 1,-1 0-1,1 0 1,0 0-1,-1 0 1,1 0-1,0 1 0,-1-1 1,1 0-1,0 0 1,-1 1-1,1-1 1,0 1-1,-1-1 1,1 0-1,-1 1 1,1-1-1,-1 1 1,1-1-1,-1 1 0,1 0 1,-1 0-1,1 0 0,-1-1 0,1 1 0,-1-1 0,1 1-1,-1-1 1,1 1 0,-1-1 0,1 1 0,-1-1-1,1 1 1,-1-1 0,1 0 0,0 1 0,-1-1-1,1 0 1,0 0 0,-1 1 0,1-1 0,0 0-1,-1 0 1,1 0 0,0 0 0,0 0-1,-1 0 1,2 0 0,1 0 22,10 0 159,-12-1-414,-1 0 0,0 0-1,0 0 1,0 0 0,0-1-1,0 1 1,0 0 0,0 0-1,0 0 1,-1-2-1,1 1-1338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0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 6144,'0'0'1978,"0"0"-1199,0 0-251,0 0 443,-3 0-278,0-1-447,0 0 0,1 1 0,-1-1 0,0 0 0,0-1 0,-3-1 0,2 1-96,4 2-136,-1 0 0,1 1 0,0-1 0,0 0 0,-1 0 0,1 1 0,0-1 0,0 0-1,0 0 1,0 1 0,-1-1 0,1 0 0,0 1 0,0-1 0,0 0 0,0 1 0,0-1 0,0 0 0,0 1 0,0-1 0,0 0 0,0 1 0,0-1 0,0 0 0,0 1 0,0-1-14,0 0 7,0 0 1,0 0 0,0 0 0,0 0-1,0 1 1,0-1 0,0 0 0,0 0-1,0 0 1,0 0 0,0 0 0,0 0 0,0 0-1,0 0 1,0 0 0,0 1 0,0-1-1,0 0 1,0 0 0,0 0 0,0 0-1,0 0 1,0 0 0,0 0 0,0 0-1,0 0 1,0 0 0,0 0 0,0 0 0,0 1-1,0-1 1,-1 0 0,1 0 0,0 0-1,0 0 1,0 0 0,0 0 0,0 0-1,0 0 1,0 0 0,0 0 0,0 0 0,0 0-1,0 0 1,-1 0 0,1 0 0,0 0-1,0 0 1,0 0 0,0 0 0,0 0-1,0 0 1,0 0 0,0 0 0,0 0-1,-1 0 1,-34 0 942,32 0-921,-2-1 19,1 1-1,0 0 1,-1 0 0,1 0-1,0 0 1,0 1 0,-7 2-1,4 0-5,-37 21 97,41-21-133,-1-1-1,1 1 0,0-1 1,-1 1-1,1 0 0,1 1 1,-1-1-1,0 0 0,-3 6 1,5-6 1,-1 0 0,0 0 1,-1 0-1,1 0 0,0-1 0,-1 1 0,0-1 1,1 0-1,-1 0 0,-5 3 0,5-3-3,1-1 0,-1 1 0,0 0 0,1 0 0,0 0 0,-1 0 0,1 0 0,0 1 0,0-1 0,0 1 0,0-1 0,1 1 0,-1 0 0,-1 4 0,-1 2 33,2-6-19,1 0 0,0 0 0,0 0 1,0 0-1,0 0 0,0 0 0,0 0 0,1 0 1,0 1-1,-1-1 0,1 0 0,0 0 0,1 0 1,-1 1-1,1-1 0,0 3 0,4 5 26,-4-8-31,1 0 0,-1 0 0,0 1 1,0-1-1,0 0 0,-1 0 0,1 1 1,-1-1-1,1 6 0,-1-6-1,0 0-1,0 0 1,0-1-1,1 1 1,-1 0-1,1 0 1,0-1-1,0 1 1,0-1-1,2 4 1,0 0 26,1-1-1,0 0 1,0 0-1,5 4 1,3 4 78,-8-8-98,0-1 0,1 0-1,-1 0 1,1 0 0,0-1-1,-1 1 1,2-1 0,-1-1-1,7 4 1,-3-1-27,-8-4-71,1 0-1,-1 0 0,1 0 1,-1 0-1,1 0 0,0-1 1,-1 1-1,1-1 0,0 1 1,3 0-1,-2-1-457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0:5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 6400,'14'0'2058,"-12"0"-1258,-2 0-192,0 0 630,-2-3-342,0 1-738,-6-4 558,8 6-677,-1 0 1,1 0-1,0 1 1,-1-1-1,1 0 0,0 0 1,0 0-1,-1 1 1,1-1-1,0 0 1,0 0-1,0 1 0,-1-1 1,1 0-1,0 1 1,0-1-1,0 0 0,0 0 1,-1 1-1,1-1 1,0 0-1,0 1 0,0-1 1,0 0-1,0 1 1,0-1-1,0 0 1,0 1-1,0-1 0,0 0 1,0 1-1,0-1 1,1 0-1,-1 1 0,0 0 1,0-1 333,0 0-69,-3 0-80,3 0-183,-1 0-19,1 0 0,-1 0 0,1 0 0,-1 1 0,0-1 0,1 0 0,-1 0 0,0 0 0,1 0 0,-1 0 0,1 0 0,-1 0 0,0 0 0,1 0 0,-1-1 0,0 1 0,1 0 0,-1 0 0,1-1 0,-1 1 0,1 0 0,-1 0 0,1-1 0,-1 1 0,0-1 1,-13-10 94,12 10-83,0 0 0,0 1 0,0-1 0,0 1 0,0 0 0,0-1-1,0 1 1,0 0 0,0 0 0,-3 1 0,-5-1 41,-11 0-9,-29-1 200,46 0-251,-1 1 0,0 1 0,1-1 0,-1 1-1,-8 2 1,2 11-15,2-7 32,7-6-25,1 0 0,-1 0 0,1 0 0,-1 1 0,1-1 0,-1 0-1,1 1 1,0-1 0,0 1 0,0-1 0,0 1 0,0 0 0,0-1 0,0 1 0,1 0 0,-2 3-1,-9 19-16,8-20 12,1 0 0,-1 1 0,1-1 0,0 1 0,1 0 0,-1-1-1,1 1 1,0 0 0,0 0 0,0 7 0,1 48-23,2-46 5,5-9 63,1-2 2,-4-1-50,0 0 0,0 0 0,1 0 1,-1-1-1,1 1 0,0-1 0,-1 0 0,1 0 0,0-1 1,0 0-1,-1 0 0,10 0 0,-11-1-18,1 1 0,0 0 0,-1-1 0,1 0-1,-1 0 1,1 0 0,4-2 0,8-3-47,-3 3 4,-10 2 50,-1 1 0,1-1 1,-1 1-1,0-1 0,1 0 0,-1 0 0,0 0 0,0 0 0,0 0 0,1-1 0,-1 1 0,0-1 0,1-1 0,11-14-4,-12 14 43,0-1 1,0 0-1,0 0 0,1-8 1,-3 11-29,0-1 1,0 1 0,0-1 0,0 1-1,0-1 1,-1 0 0,1 1 0,-1-1-1,1 1 1,-1-1 0,1 1 0,-2-3 0,1 2 0,0 0 1,1-1-1,-1 1 1,1-1 0,-1 1-1,1-1 1,0 1-1,1-5 1,-1 3 20,0 4-20,0 0-1,0 0 1,0 0-1,0 0 1,0 0 0,0 0-1,0 0 1,0-1-1,0 1 1,0 0-1,0 0 1,0 0-1,0 0 1,0 0 0,0 0-1,0 0 1,0 0-1,0 0 1,0-1-1,0 1 1,0 0 0,0 0-1,0 0 1,0 0-1,0 0 1,0 0-1,0 0 1,-1 0-1,1 0 1,0 0 0,0 0-1,0 0 1,0 0-1,0-1 1,0 1-1,0 0 1,0 0 0,0 0-1,0 0 1,0 0-1,0 0 1,-1 0-1,1 0 1,0 0-1,0 0 1,0 0 0,0 0-1,0 0 1,0 0-1,0 0 1,0 0-1,0 0 1,-1 0 0,1 0-1,0 0 1,0 0-1,0 1 0,-1-1 0,1 0 1,-1 0-1,1 0 0,-1 0 0,0 0 0,1-1 0,-1 1 0,1 0 0,-1 0 1,1 0-1,0 0 0,-1-1 0,1 1 0,-1 0 0,1 0 0,-1-1 0,1 1 1,-1 0-1,1-1 0,0 1 0,-1 0 0,1-1 0,0 1 0,-1 0 0,1-1 1,0 1-1,0-1 0,-1 1 0,1-1 0,0 1 0,0-1 0,0 1 0,0-1 1,-1 1-1,1-1 0,0 1 0,0-1 0,0 1 0,0-1 0,0 0 0,0-2-112,3 3 86,11 0 335,-14 3-176,0-3-132,0 1 0,0 0 0,0-1 0,0 1-1,0-1 1,0 1 0,0 0 0,1-1-1,-1 1 1,0-1 0,0 1 0,1-1-1,-1 1 1,0-1 0,1 1 0,-1-1-1,0 1 1,1-1 0,-1 1 0,1-1-1,-1 0 1,1 1 0,0 0 0,0-1-6,0 1 1,-1-1 0,1 0 0,-1 1 0,1 0 0,0-1 0,-1 1 0,1-1-1,-1 1 1,0 0 0,1-1 0,-1 1 0,1 0 0,-1-1 0,0 1-1,0 0 1,1-1 0,-1 1 0,0 0 0,0 0 0,0 0 0,0-1-1,0 1 1,0 1 0,0-1 11,0 1 0,1 0 0,-1-1 0,0 1 0,1 0-1,-1-1 1,1 1 0,-1-1 0,1 1 0,0-1 0,-1 1 0,2 1-1,5 10 44,-2 15 35,2-15-41,-6-11-41,0-1-1,0 1 0,-1-1 1,1 1-1,0-1 0,-1 1 1,1-1-1,-1 1 0,0 0 1,1-1-1,-1 1 0,0 1 1,0-1-6,0 0 0,0 0 0,1-1 0,-1 1 0,0 0 0,1 0 0,-1-1 0,1 1 0,0 0 0,0-1 1,0 1-1,-1-1 0,1 1 0,0-1 0,1 1 0,-1-1 0,0 0 0,0 0 0,2 2 0,27 27-216,-27-27-564,0-6-209,11-8-1291,-13 10 2124,0 1 0,1 0 0,-1-1 0,1 1 0,-1 0 0,1-1 0,-1 1 1,1 0-1,1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0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6880,'0'0'2229,"3"0"-1349,8 0-256,-9 0 549,4 0-255,-3 0-700,1 1 1,0 0-1,-1-1 1,1 1 0,-1 0-1,5 3 1,9 2 416,-3-2-155,-10-3-345,0 0 1,0 0-1,0 1 0,0-1 1,0 1-1,0 0 0,4 3 1,-3-2-53,3 2 0,-1 1 0,1-1 0,-1 1 0,1 0 0,9 12 0,2 12 274,-17-27-330,0 0 0,0 1 0,-1-1 0,1 0 0,0 1 0,-1-1 0,0 1 0,0-1 1,0 1-1,-1-1 0,1 1 0,-1 0 0,0 0 0,0 6 0,0-3-1,0 0-6,-1 0 0,0 0 0,0 0 0,0 0-1,-1 0 1,0 0 0,-6 12 0,-1-1-240,-15 22 1,10-19-242,-5 15-89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0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50 5056,'0'-14'1642,"0"12"-1002,0 2-85,0-3 789,0-8-299,0 8 235,0 3-448,0 0-181,-3-2-235,-8-9 80,11 10-482,-1 1 0,1 0 0,0 0 0,0-1 0,-1 1 0,1 0 0,0 0-1,0 0 1,-1-1 0,1 1 0,0 0 0,-1 0 0,1 0 0,0 0 0,-1 0 0,1 0 0,0 0 0,-1 0 0,1 0 0,0 0 0,-1 0 0,1 0 0,0 0 0,-1 0 0,1 0 0,0 0-14,-3 0 64,0 0 0,1 0 0,-1 0 0,1 1 0,-1-1 0,-3 2 0,-5 9 250,-16-6-36,20-3-223,1 0 1,0 0 0,0 1 0,1 0 0,-1 0 0,-8 6 0,-24 13 347,27-17-322,8-3-59,0-1 0,0 0 0,0 1 0,0-1-1,0 1 1,0 0 0,0 0 0,1 0 0,-1 1 0,1-1-1,-1 1 1,1-1 0,0 1 0,0 0 0,0 0 0,0 0-1,1 0 1,-3 4 0,-2 8 27,0-1 0,1 1-1,1 0 1,0 0 0,1 0 0,-2 25-1,5-17-32,-1-14-5,1 1-1,0-1 1,0 0 0,1 1 0,1-1-1,2 10 1,-1-11 2,0 0 0,1-1 0,5 9 0,-2-5 81,11 24 0,-12-16-35,-3-11-30,0 1 0,1-1 1,-1 0-1,2 0 0,6 11 1,24 18 77,-24-25-54,3 4-59,-11-8-177,2-1 262,9-5-2054,-14-2 1880,1 0 1,0 0-1,-1 0 1,1 0-1,-1 0 1,1 0-1,-1 0 1,1 0-1,-1-1 1,1 1-1,-1 0 1,1 0-1,-1 0 1,1-1-1,-1 1 1,1 0-1,-1 0 1,1-1-1,-1 1 1,0 0-1,1-1 1,-1 1-1,1-1 1,-1 1-1,0 0 1,0-1-1,1 1 1,-1-1-1,0 1 1,0-1-1,1 1 1,-1-1-1,0 1 1,0-1-1,0 1 1,0-1-1,0 0 1,0 1-1,0-1 1,0 1-1,0-1 1,0 1-1,0-1 1,0 1-1,0-2 1,0-14-1847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6816,'0'0'2197,"0"0"-1344,0 0-218,0 2 608,0 9-337,0-8 145,0 0-395,0 106 107,0 153 1284,0-265-2037,0 0 0,1 0-1,-1-1 1,1 1-1,-1 0 1,1 0 0,0 0-1,0 0 1,0 0-1,0 0 1,1 0 0,-1 1-1,1-1 1,3-4-1,-3 3-50,0 0-1,0 1 0,0-1 0,0-1 1,2-5-1,-4 7 23,0 1 0,1-1 0,-1 0 1,1 1-1,0-1 0,0 1 0,0-1 0,0 1 1,1-1-1,-1 1 0,1 0 0,-1 0 1,1 0-1,0 0 0,0 0 0,-1 0 0,1 0 1,1 0-1,-1 1 0,4-3 0,-1 0-30,0 0 0,0-1-1,7-6 1,-10 7 23,1 1 0,0 0 0,0 0 0,0 1 0,1-1 0,3-2 1,-6 5 20,0 0 0,0-1 0,0 1 0,0 0 0,0 0 1,0 0-1,0 0 0,0 0 0,0 0 0,0 0 1,0 0-1,0 0 0,0 0 0,0 1 0,0-1 0,0 0 1,0 1-1,0-1 0,0 1 0,0-1 0,-1 1 1,1-1-1,0 1 0,0-1 0,0 1 0,0 1 0,6 2-14,3 1 14,-8-4 6,-1-1 0,1 1 0,-1 0 0,0-1 0,1 1 0,-1 0 0,0 0 0,0 0-1,2 2 1,7 21 219,-5-14-148,-3-7-38,-1 1-1,0-1 1,0 0 0,0 0 0,0 0 0,0 1 0,-1-1 0,1 0 0,-1 7 0,-2 37 372,2-42-362,-1-1-1,0 1 0,0-1 0,0 1 0,-1-1 0,1 1 0,-1-1 0,-3 6 0,2-7-13,1 0 0,0-1-1,-1 1 1,0 0 0,0-1-1,0 1 1,0-1 0,0 0-1,0 0 1,-4 1-1,-5 4 88,-6 6 53,16-11-139,0 0 0,-1 0 0,1 0 0,-1 0-1,1-1 1,-1 1 0,0-1 0,0 0-1,0 0 1,0 0 0,0 0 0,0 0-1,0-1 1,0 1 0,0-1 0,-6 0-1,1 1 28,-1 0 0,1 0 0,0 1 0,-16 6-1,21-8-52,2 1 7,-1 0 0,0-1 0,0 1 0,0-1 0,1 1 0,-1-1-1,0 0 1,0 0 0,0 0 0,0 0 0,0 0 0,-2-1 0,3 1-65,0 0-1,1-1 1,-1 1-1,1-1 0,-1 1 1,0-1-1,1 1 1,-1-1-1,1 0 1,-1 1-1,1-1 1,0 0-1,-1 1 1,1-1-1,0 0 0,-1 1 1,1-1-1,0 0 1,0 0-1,0 1 1,-1-1-1,1 0 1,0 0-1,0 0 0,0 1 1,0-1-1,1-1 1,-1 1-38,0 0 0,0 1 0,0-1 0,1 0 0,-1 0 0,0 0 0,1 1 1,-1-1-1,1 0 0,-1 0 0,1 1 0,-1-1 0,1 0 0,-1 1 0,1-1 0,0 1 0,-1-1 1,1 1-1,0-1 0,0 0 0,22-11-2185,-18 10 1392,0-1 0,0 1 1,-1-1-1,1 0 0,3-3 0,9-11-1521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6240,'0'0'2005,"0"0"-1221,0 0-213,3 0 591,3 0-475,-2-1-237,1 1 0,-1 0 0,0 0 0,1 0 1,-1 1-1,0-1 0,6 3 0,36 27 900,-39-25-1214,0 0 0,-1 0 1,0 0-1,7 10 1,0-1 44,1 2-28,0 0-1,-2 1 1,0 1-1,-1 0 0,-1 0 1,16 40-1,-24-52-106,1 0 0,-1-1-1,0 1 1,0 0 0,-1 0-1,0 1 1,0-1 0,0 0 0,-1 0-1,0 0 1,0 1 0,-1-1-1,0 0 1,0 0 0,0 0 0,-1 1-1,1-2 1,-1 1 0,-1 0-1,-3 7 1,-3 4-61,0-1-1,-1 0 1,0 0 0,-2-1-1,0 0 1,0-1 0,-26 22-1,35-34-148,-1 0 0,1 0 0,-1 0 0,1 0 0,-1 0 0,0-1 0,-4 2 0,2-2-76,1 0 0,-1 0 0,-10-1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51 5216,'0'0'1696,"0"0"-1040,0 0-70,2 0 812,-1 0-1339,-1 0 1,1 0 0,0 0-1,-1 0 1,1 0 0,-1 0-1,1 0 1,-1 0 0,1 0 0,-1 0-1,1-1 1,-1 1 0,1 0-1,-1 0 1,0 0 0,1-1-1,-1 1 1,1 0 0,-1-1-1,1 1 1,-1 0 0,0-1-1,1 1 1,-1 0 0,0-1-1,0 1 1,1-1 0,-1 1-1,0-1 1,0 1 0,1-1-1,-1 1 1,0-1 0,0 1 0,0-1-1,0 1 1,0-1 0,0 1-1,0-1 1,0 1 0,0-2-1,0 0 933,0-1 70,0-8-444,0 11-611,0 0-1,0 0 1,0 0-1,0 0 0,0-1 1,0 1-1,0 0 1,0 0-1,0 0 1,0 0-1,0 0 1,0 0-1,0 0 1,0 0-1,0 0 1,0 0-1,0-1 0,0 1 1,0 0-1,0 0 1,0 0-1,0 0 1,0 0-1,0 0 1,0 0-1,0 0 1,0 0-1,0 0 0,0 0 1,0-1-1,0 1 1,0 0-1,-1 0 1,1 0-1,0 0 1,0 0-1,0 0 1,0 0-1,0 0 0,0 0 1,0 0-1,0 0 1,0 0-1,0 0 1,-1 0-1,1 0 1,0 0-1,0 0 1,0 0-1,0 0 0,0 0 1,0 0-1,0 0 1,0 0-1,0 0 1,-1 0-1,1 0 4,-1 0 0,1 0 0,-1 0 0,0 0 0,1 0-1,-1 0 1,1 0 0,-1-1 0,0 1 0,1 0 0,-1 0 0,1-1 0,-1 1-1,1 0 1,-1-1 0,1 1 0,-1 0 0,1-1 0,0 1 0,-1-1 0,1 1-1,-1-1 1,0 0 0,1 0-5,0 0-1,-1 1 0,1-1 1,-1 1-1,1-1 0,-1 1 1,1-1-1,-1 1 1,0-1-1,1 1 0,-1-1 1,0 1-1,1-1 1,-1 1-1,0 0 0,0 0 1,1-1-1,-1 1 1,0 0-1,0 0 0,1 0 1,-1 0-1,0 0 0,-1 0 1,-10-1 9,9 1-20,0 0 1,-1-1-1,1 1 0,-1 1 1,1-1-1,0 0 0,-1 1 1,1 0-1,-4 1 0,2 0-7,-27 16 180,29-16-132,1-1 0,-1 1-1,1 0 1,-1 1 0,1-1 0,0 0-1,0 1 1,0-1 0,-3 5 0,2 2 36,-1 0 1,1 1 0,0-1 0,1 1-1,0-1 1,1 1 0,0 0 0,0 0-1,2 18 1,-1-11 21,1-7-54,1 0 0,-1-1 0,2 1-1,-1 0 1,1-1 0,1 0 0,0 0 0,0 0 0,8 12-1,1 4-21,-11-21 1,0 0 0,0-1 0,0 1 0,1-1-1,-1 1 1,1-1 0,0 0 0,0 0-1,0 0 1,0-1 0,1 1 0,-1-1 0,0 1-1,9 2 1,-6-2 21,1 1 0,-1 0 0,1 0 1,-1 0-1,11 10 0,-15-12-99,-1 0 1,1-1 0,0 1-1,0-1 1,0 1 0,1-1-1,-1 0 1,0 0 0,0 0-1,1 0 1,-1 0 0,1-1-1,-1 1 1,0-1 0,1 1-1,-1-1 1,1 0 0,-1 0-1,1 0 1,-1 0 0,4-1-1,9 1-1925,-1 0 583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508 148 3232,'-13'28'1035,"12"-27"-1005,1 0 0,-1 0 0,1 0 0,0 0 0,-1 0 0,1 0 0,0 0 0,0 0 0,0 0 0,0 0 1,0 0-1,0 0 0,0 2 0,0 74 1015,0-62-824,1-2 22,-1 0 1,-1-1-1,-2 16 1,0-10-100,-1 4 268,1 0 1,0 26-1,2-37-171,0 0-1,0 0 1,-5 17-1,1-5 281,2 0-233,3-19-183,0-1 1,0 1-1,-1 0 0,0 0 1,1 0-1,-1 0 1,-1 0-1,1 0 0,-1-1 1,1 1-1,-1-1 0,0 1 1,0-1-1,0 0 1,-1 1-1,1-1 0,-1-1 1,0 1-1,0 0 1,-4 3-1,1-2 31,0 2-27,-1-2 1,1 1-1,-1-1 0,0 0 1,0 0-1,0-1 0,-1 0 1,-10 3-1,-29 0 350,32-3-347,8-1-59,0-1 0,-1 0 1,-7 0-1,-26-6 179,22 2-139,9 2-97,-1-1 0,0 1 0,1-2 0,-1 0-1,1 0 1,0-1 0,0 0 0,-19-11 0,25 12-172,0 0 1,0-1-1,0 0 0,0 1 1,1-1-1,-1-1 0,1 1 0,0-1 1,0 1-1,1-1 0,-1 0 1,1 0-1,0 0 0,1 0 1,-1 0-1,-1-9 0,0 2-474,-14-40-1430</inkml:trace>
  <inkml:trace contextRef="#ctx0" brushRef="#br0" timeOffset="1">394 1 4640,'16'0'1728,"-16"0"-1344,0 0-96,0 0 32,16 0-224,-16 0-1920,17 0 960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0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 5632,'0'0'1834,"0"-2"-1124,0-9-177,0 8 512,-3 3-239,-8 0 250,8 0-347,3 0-53,-3 0-245,-1 0-273,2 0-53,-1 0 1,0 0-1,0 0 0,0 0 1,0 1-1,0-1 1,-3 2-1,-10 9 118,11-9-114,4-2-69,0 1 0,1-1-1,-1 0 1,0 1 0,1-1 0,-1 0 0,1 1 0,-1-1-1,1 1 1,-1-1 0,0 1 0,1-1 0,0 1 0,-1-1 0,1 1-1,-1-1 1,1 1 0,0 0 0,-1-1 0,1 1 0,-1 1-1,-1 3 42,-2 0 52,1 0 0,-1 0 0,-1 0 0,1 0-1,-1-1 1,-8 8 0,7-8 7,2 0 1,-1 0-1,0 1 0,1-1 1,0 1-1,-7 10 0,7-7 6,2-5-98,0 0 1,0 1-1,0-1 1,1 1-1,0-1 0,-1 1 1,1 0-1,0 0 1,1-1-1,-1 1 1,1 0-1,-1 0 1,1 0-1,0 0 1,1 0-1,-1-1 1,1 1-1,1 6 1,0-3-47,9 23 83,-11-28-56,1 0 0,0 0 0,0 0 0,0-1 1,0 1-1,0 0 0,1 0 0,-1-1 0,0 1 0,1-1 0,-1 0 0,3 2 0,10 3 28,-10 1-17,-4-7-20,1 1 1,-1-1-1,0 1 0,1-1 1,-1 0-1,0 1 1,1-1-1,-1 1 0,0-1 1,1 0-1,-1 1 1,0-1-1,1 0 0,-1 0 1,1 1-1,-1-1 1,1 0-1,-1 0 0,1 1 1,-1-1-1,1 0 1,-1 0-1,1 0 0,-1 0 1,1 0-1,-1 0 1,1 0-1,-1 0 0,1 0 1,-1 0-1,2 0 0,77 0-4175,-76 0 3167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0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6976,'0'0'2256,"3"-3"-1371,8-8-293,-11 11-527,1-1 0,0 1 0,-1 0 0,1-1 0,-1 1 0,1 0 0,0-1 1,-1 1-1,1 0 0,0 0 0,-1-1 0,1 1 0,0 0 0,-1 0 0,1 0 0,0 0 0,0 0 0,-1 0 0,1 0 0,0 0 0,-1 0 0,1 1 0,0-1 0,2 1 203,0-1-93,1 0 0,-1 0-1,0 1 1,1 0 0,-1-1 0,0 1-1,0 1 1,4 0 0,9 4 188,-2-3-51,-11-2-238,1-1 0,-1 1 0,0 0 0,0 0 0,1 1 0,-1-1 0,0 1 0,0-1 0,0 1 0,-1 0 0,5 3 0,15 9 178,-13-9-147,0 0 1,0 1-1,-1 0 0,11 10 1,14 25 406,-32-40-499,29 39 404,-28-35-354,1 0-1,-1-1 1,0 1 0,0 0 0,-1 0-1,2 10 1,-2-14-54,0 5 55,0 1 1,0-1 0,0 1-1,-1-1 1,0 1 0,0 0-1,-1-1 1,0 1 0,0-1-1,-3 12 1,0-10-13,0-1 1,0 0-1,-1 0 0,0 0 0,-7 8 1,-35 35 154,35-39-205,-21 19-173,0-11 48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5568,'0'-14'1786,"0"12"-1071,0-1-187,0-4 539,0 14-321,0-4-186,0-3-229,0 0 37,0 0-91,0 0 86,0 0-86,0 0 86,0 0-123,0 0-43,-3 0-53,-8 0 59,9 0-86,2 0-53,0 0 11,0 0 122,0 0-21,0 2 59,0 12 176,0-14-278,0 0-21,0 3-21,0 699 1476,2-702-1524,-2 0-43,1 0 2,0 0 0,0 0 1,-1 0-1,1 0 0,0 0 0,-1 0 0,1-1 0,0 1 0,0 0 0,-1 0 1,1-1-1,0 1 0,-1 0 0,1-1 0,2-7 9,-3 13-6,0-13-69,0 5 37,0 3 70,3 0-11,43 0 187,-38 1-194,-1-1 0,0 1 0,0 1 0,0-1 0,0 1 0,7 3 0,-8-3-19,-3-1 5,-1 0 0,1-1 0,-1 1-1,1-1 1,0 0 0,-1 0 0,1 1 0,3-2-1,8 1 5,19 1 6,-12 0-77,1-1 0,-1 0 0,27-5 0,-35 2 19,18-2-59,4 10 37,-15-9 126,-4 0-11,6 2-92,1 0 0,36 3 1,-19-1 89,64 0 127,19 0-320,-3 0 155,-99 1-32,-3-1 0,0 0 0,21-3 0,-23-1 26,17-1 23,16 11 15,-13-11 11,-26 3-48,-1 0-1,1 1 1,10 0-1,-2 2-23,-9-1 1,0 0 0,1 0-1,-1 0 1,15-4 0,-7 0 11,-9 1 11,0 1 0,0 0 1,0 1-1,0 0 0,1 0 0,-1 1 1,0-1-1,1 2 0,-1-1 1,10 3-1,1 2 26,-9-3-22,0 1 0,1-2 0,-1 1 0,12-1 0,-3-2 0,-8 1-31,0 0 0,0 0 1,19 4-1,-11 0-5,-9-1 30,0-1-1,0 0 1,1-1 0,11 0-1,268-1-18,-288 1 24,1-1-1,0-1 1,0 1-1,-1 0 0,1-1 1,0 1-1,-1-1 1,1 0-1,-1 0 0,1 0 1,3-2-1,-3 2-9,-1 0 1,1 0-1,-1 0 0,1 0 0,-1 0 0,1 0 0,0 1 0,-1-1 1,1 1-1,0 0 0,4 0 0,-7 0-3,4 0-13,0 0 1,0 0-1,0 1 0,7 1 0,-3 2-7,6 0-8,2-8-6,-13 2 27,1 1 0,-1 0 0,0 0-1,1 1 1,-1-1 0,0 0 0,7 1 0,102 0 210,-106 0-217,-1 1 0,1 0 0,0 0 0,-1 0 0,8 3 0,-7-2 10,-1 0 0,1-1 1,-1 0-1,1 0 0,7 0 0,50-1 4,-60 0 0,1 0 0,-1 0 0,0 0 0,1-1 0,-1 0 0,0 0 0,1 0 0,5-3 0,7-1 0,-6 3-16,1 1 0,0 0 0,-1 1 0,20 2 0,-21-1 26,0-1 0,0 0 0,-1 0 0,1 0 0,0-1 0,10-3 0,-6-2 65,-11 5-67,-1 0 0,1 0 0,0 0 0,-1 1 0,1-1 0,-1 0 0,1 1 0,0 0 0,0-1 0,-1 1 0,1 0 0,0 0 0,2 0-1,5 0-7,-6 1-5,0-1 1,0 0-1,0 0 0,0 0 0,0 0 0,0 0 0,0-1 1,0 1-1,0-1 0,4-1 0,-3 0-6,-1 0 0,1 0 0,0 1-1,0-1 1,0 1 0,0 0 0,0 0 0,0 0-1,7 0 1,-7 1 10,-1 0 0,1 0 0,-1-1 0,0 1 0,1-1 0,-1 0 0,0 0 0,7-3 0,5-1 10,-9 4 3,0 0 0,0 0 0,9 1-1,-9 0-2,0 0-1,0-1 0,9-1 0,22-10 10,-27 8-13,0 1 0,0 0 0,0 0 0,0 1 0,18-1 0,100 3 102,-126 0-108,0 0 0,0 0 0,0 0 0,0-1 0,0 1 0,0-1 0,0 1 0,0-1 0,0 0 0,0 0 0,-1 0 0,4-2 0,-3 2-12,-1 0 1,1 1-1,-1-1 1,1 0-1,-1 0 1,1 1-1,0-1 1,-1 1-1,1-1 0,0 1 1,-1 0-1,4 0 1,58 0 1,-62 0 12,0 0 0,0 0-1,0 0 1,0 0 0,0 0 0,0 0-1,0 0 1,1-1 0,-1 1 0,0 0 0,0 0-1,0-1 1,1 0 0,0-2-25,-2 2 21,0 1 1,1 0 0,-1-1-1,0 1 1,0 0-1,0 0 1,0 0 0,0-1-1,1 1 1,-1 0 0,0 0-1,0-1 1,0 1-1,1 0 1,-1 0 0,0 0-1,0 0 1,1-1 0,-1 1-1,0 0 1,0 0-1,1 0 1,-1 0 0,0 0-1,0 0 1,1 0 0,-1 0-1,12 2-34,-11-2 39,0 1 0,0-1 0,0 0 0,0 1 1,0-1-1,1 0 0,-1 0 0,0 0 0,0 0 0,0 0 0,1 0 0,-1 0 1,0 0-1,0-1 0,0 1 0,1 0 0,-1-1 0,0 1 0,0-1 0,0 1 1,0-1-1,0 0 0,0 1 0,1-2 0,-1 2 1,-1-1 0,0 1 0,1 0-1,-1-1 1,1 1 0,-1 0 0,0 0 0,1-1-1,-1 1 1,1 0 0,-1 0 0,1 0 0,-1 0-1,1 0 1,-1 0 0,1-1 0,-1 1 0,1 0 0,-1 0-1,1 1 1,-1-1 0,1 0 0,-1 0 0,0 0-1,1 0 1,-1 0 0,1 0 0,-1 1 0,1-1-1,-1 0 1,1 0 0,-1 1 0,0-1 0,1 0-1,0 1 1,-1-1-3,4 4 15,-4-4-14,0 0 1,0 1 0,0-1-1,0 0 1,0 0 0,0 0-1,0 0 1,0 0 0,0 1 0,0-1-1,0 0 1,1 0 0,-1 0-1,0 0 1,0 0 0,0 0-1,0 0 1,0 0 0,0 0-1,1 0 1,-1 1 0,0-1-1,0 0 1,0 0 0,0 0-1,1 0 1,-1 0 0,0 0-1,0 0 1,0 0 0,0 0-1,0 0 1,1 0 0,-1 0-1,0 0 1,0 0 0,0 0-1,0-1 1,0 1 0,1 0-1,-1 0 1,0 0 0,0 0-1,0 0 1,0 0 0,0 0-1,0 0 1,1 0 0,-1-1-1,0 1 1,9-5 48,-8 5-42,0-1 1,0 1 0,0 0-1,0 0 1,0 0-1,0-1 1,0 1-1,0 0 1,0 1-1,0-1 1,0 0 0,0 0-1,0 0 1,0 0-1,0 1 1,0-1-1,0 1 1,0-1 0,0 1-1,0-1 1,0 1-1,0-1 1,0 1-1,1 1 1,2 0-21,1-10-73,-4 8 84,-1-1-1,1 1 1,-1 0 0,0 0-1,1-1 1,-1 1-1,1 0 1,-1 0-1,1 0 1,-1 0 0,1 0-1,-1-1 1,1 1-1,-1 0 1,1 0 0,-1 0-1,1 0 1,-1 1-1,1-1 1,-1 0 0,1 0-1,-1 0 1,1 0-1,-1 0 1,1 1 0,-1-1-1,1 0 1,-1 0-1,0 1 1,1-1 0,11 10 40,-11-9-35,-1-1 1,1 1 0,-1-1 0,1 1 0,-1-1-1,1 0 1,-1 1 0,1-1 0,-1 0 0,1 0 0,0 0 0,-1 1-1,1-1 1,-1 0 0,1 0 0,0 0 0,-1 0 0,1 0 0,0 0 0,-1 0-1,1 0 1,0 0 0,-1 0 0,1-1 0,-1 1 0,2 0 0,-2 0 7,85 0 196,-84 0-202,0 0 0,0 0 1,0 0-1,1 0 0,-1 0 1,0-1-1,0 1 0,0 0 1,0-1-1,1 1 0,-1 0 1,0-1-1,0 0 0,0 1 0,0-1 1,1-1-1,11-4 32,-8 4-31,0 2 0,0-1 0,0 0 1,7 1-1,56 0-183,-66 0 185,-1 0 0,1 0 0,-1 0 0,1-1 0,-1 1 0,1-1 0,-1 1 0,1-1 0,-1 0 0,0 1 0,3-3 0,-2 2 1,0 0 0,-1 0 1,1 0-1,0 0 0,0 0 0,1 0 0,-1 1 0,0-1 0,0 1 1,0-1-1,0 1 0,4 0 0,-4 0 15,0 0-34,1 0 1,0 1-1,0-2 0,-1 1 1,1 0-1,0-1 0,-1 1 0,5-2 1,1-3 5,-7 4 7,1 0-1,-1 0 1,1 0-1,-1 0 1,1 1-1,-1-1 1,1 0-1,0 1 1,-1 0-1,1-1 1,0 1-1,-1 0 1,1-1-1,0 1 1,1 1-1,24-1-83,-24 0 32,0 0 112,4 0-22,-4 0-33,0 1-1,0-1 1,1 0-1,-1 0 1,0-1 0,1 1-1,-1 0 1,0-1-1,5-1 1,-4-5-4,-4 7-5,1-1 0,-1 1 0,0-1 0,1 1 0,-1-1 0,0 1 0,0-1 0,1 1 0,-1 0 0,1-1 0,-1 1 0,0 0 0,1-1 0,-1 1 0,1 0 0,-1 0 0,1 0 0,-1-1 0,1 1 0,-1 0 0,1 0 0,-1 0 0,1 0 0,-1 0 0,1 0 0,-1 0 0,1 0 0,-1 0 0,1 0 0,-1 0 0,2 0 0,0 0 4,1 1-1,-1-1 0,1 0 0,0-1 1,-1 1-1,1 0 0,-1-1 1,1 1-1,-1-1 0,1 0 0,-1 0 1,0 0-1,1 0 0,-1 0 0,0 0 1,0-1-1,3-2 0,-4 4-4,-1 0 1,1-1-1,-1 1 0,1 0 0,-1-1 1,1 1-1,-1 0 0,1-1 1,0 1-1,-1 0 0,1 0 0,-1 0 1,1 0-1,0-1 0,-1 1 0,1 0 1,0 0-1,-1 0 0,1 0 0,0 1 1,-1-1-1,1 0 0,-1 0 1,1 0-1,0 1 0,0-1-1,9 0-36,-8 0 31,-1 1 0,1-1 0,-1 0 0,0 0 0,1 0 0,-1 0 0,1 0 0,-1-1-1,0 1 1,1 0 0,-1-1 0,0 1 0,1-1 0,0 0 0,3-6 50,-2 2 51,11 3-18,14 2-76,-28 0 0,0 0-1,0 0 0,0 0 1,0 1-1,0-1 1,0 0-1,0 0 1,0 0-1,0 0 0,0 0 1,1 0-1,-1 0 1,0 0-1,0 0 1,0 0-1,0 0 1,0 0-1,0-1 0,0 1 1,0 0-1,0 0 1,0 0-1,1 0 1,-1 0-1,0 0 1,0 0-1,0 0 0,0 0 1,0 0-1,0 0 1,0 0-1,0 0 1,0 0-1,0 0 0,0 0 1,0-1-1,0 1 1,0 0-1,0 0 1,0 0-1,0 0 1,0 0-1,0 0 0,0 0 1,1 0-1,-1 0 1,0 0-1,0-1 1,-1 1-1,1 0 1,0 0-1,0 0 0,0 0 1,0 0-1,0 0 1,0 0-1,0-11 129,0 8-43,0 3-26,3 0-27,8 0-43,-8 0-58,-3 0 53,0 0 107,0 0-11,0 0 5,0 0-10,0 0 5,0 0-16,0 0 58,0 0-20,0 0 47,0 0-69,0 0-43,0 0 1,0 0 15,16 0 1062,-16-3-1051,0-24 96,0 24-64,0 3 53,0 0-58,0-3-6,0-125 160,0 116-539,-1 0-1,-1-1 0,-3-13 0,2 12-297,1-1 1,0 1-1,1-19 0,1-55-2965,0 4 1109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1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4992,'13'0'1589,"-13"0"-1578,1 0 0,-1 0 0,0 0 0,0 0 0,0 0 0,0 0 0,0 0 0,0 0 0,0 0 1,0 0-1,0 0 0,0 0 0,1 0 0,-1 0 0,0 0 0,0 0 0,0 0 0,0 0 0,0 0 0,0 0 0,0 0 0,0 0 0,0 0 0,0 0 0,1 0 0,-1 0 0,0-1 0,0 1 0,0 0 0,0 0 0,0 0 0,0 0 0,0 0 1,0 0-1,0 0 0,0 0 0,0 0 0,0 0 0,0 0 0,0 0 0,0-1 0,0 1 0,0 0 0,0 0 0,0 0 0,0 0 0,0 0 0,0 0 0,0 0 0,0 0 0,0 0 0,0-1 0,0 1 0,0 0 0,0 0 0,0 0 0,0-16 2160,0 7-1632,0 15-113,0-14 161,0 5-150,0 3 150,0 0-187,3 0 27,8 0-145,-8 0-31,-3-3-86,0-3-407,0 5 833,0 11 2953,0 107-3384,0 28-64,-1-137-102,0-1 0,0 1-1,0-1 1,-1 1-1,-4 12 1,4-15-9,1-2 13,0 0 0,1 0-1,-1 0 1,1-1 0,0 1-1,0 5 1,0 30 93,0-35-84,0 1-1,0-1 1,1 1 0,-1 0-1,1-1 1,0 1 0,0-1 0,2 4-1,-3-5-8,1 0 0,0 0 0,-1 0-1,1 0 1,-1 0 0,1 0 0,-1 3-1,0-2 2,0-1-1,-1 0 0,1 0 0,0 1 0,-1-1 0,0 0 0,-1 3 0,1-2 15,0 0-1,0 0 1,0 1 0,0-1-1,1 0 1,0 1-1,-1 4 1,1 566 312,-1-566-328,0 1 0,0-1-1,-1 0 1,-6 16 0,7-21-2,0 1 5,0-1 0,1 1 0,-1 0 0,1-1 0,-1 1 0,1 0 0,0 0 0,1 5 1,0 4 19,-1 6 4,1-8-41,-1 0 1,0 0-1,-4 19 0,1-19 27,-2 11 23,10 7-12,-3-22-31,-1-1-1,0 0 0,1 11 1,-2 737 1791,0-752-1771,0 0 1,0-1-1,0 1 0,1 0 0,-1 0 1,1 0-1,0-1 0,-1 1 0,1 0 1,0 0-1,0-1 0,1 2 0,-1-1 6,0 0-1,0-1 1,0 1 0,0 0-1,-1-1 1,1 1-1,-1 0 1,1 0 0,-1-1-1,1 1 1,-1 0-1,0 2 1,0 29 128,0 13-208,0-43 128,0-3 0,0 3-27,0 8 11,0-9 54,-3-2-33,-8 0-32,11 0-41,0 0 0,0 0 0,0 0 0,0 1 0,0-1 0,0 0 0,0 0-1,0 0 1,0 0 0,0 0 0,-1 0 0,1 0 0,0 0 0,0 0 0,0 0-1,0 0 1,0 0 0,0-1 0,0 1 0,0 0 0,0 0 0,0 0 0,-1 0 0,1 0-1,0 0 1,0 0 0,0 0 0,0 0 0,0 0 0,0 0 0,0 0 0,0 0 0,0 0-1,0 0 1,0 0 0,0-1 0,0 1 0,0 0 0,0 0 0,0 0 0,0 0-1,0 0 1,0 0 0,0 0 0,-1 0 0,1 0 0,0 0 0,0-1 0,1 1 0,-1 0-1,0 0 1,0 0 0,0 0 0,0 0 0,0 0 0,0 0 0,0-11-1154,0 8 310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5728,'-14'-14'1840,"11"11"-1110,3 3-239,0 0 341,0 0-229,0 0 122,0 0-192,0 0 187,0 0-181,0 0 117,0 0-165,0 0 111,0 0-191,0 0-32,0 0-161,0 0-26,3 0-48,8 0 59,-8 0-75,-1 3-16,9 8-11,-10-10-89,0-1-1,-1 1 1,1-1 0,-1 0-1,1 1 1,0-1 0,0 0-1,-1 1 1,1-1 0,0 0-1,-1 0 1,1 0 0,0 0-1,0 0 1,-1 0 0,1 0-1,0 0 1,0 0 0,-1 0-1,1 0 1,1-1 0,3 1 19,47 0 49,-2 1-156,1 0 106,56-6 0,-72 0-24,-15 1 12,39-1 1,184 5 1330,-240 0-1237,0 0-32,27 0 688,-30-2-763,0-9 38,0 8-6,0 3-26,0 0-75,0 0-11,0 0-95,0 3 68,0-3 102,0 1 0,0-1 0,0 1-1,0-1 1,0 0 0,0 1-1,0-1 1,0 1 0,0-1-1,0 1 1,1-1 0,-1 0-1,0 1 1,0-1 0,0 0-1,1 1 1,-1-1 0,0 1 0,0-1-1,1 0 1,-1 1 0,0-1-1,1 0 1,-1 0 0,0 1-1,1-1 1,0 0 0,7 9 19,-7 6-13,-1-12-3,0-1-1,0 0 0,0 1 1,0-1-1,0 0 0,0 1 1,1-1-1,0 0 0,-1 1 1,2 2-1,11 16 4,1 4-23,-9-13 32,-1 0-1,8 14 1,-11-24 5,0-1-15,-1 0 0,1 0-1,0 0 1,-1 0-1,1 0 1,0 0-1,0-1 1,0 1 0,-1 0-1,1 0 1,0-1-1,0 1 1,0 0-1,0-1 1,0 1 0,0-1-1,1 0 1,-1 1-1,1-1 1,27 2 152,-28-2-139,0 0-15,0 0 0,0 0-1,0 0 1,0-1 0,-1 1-1,1 0 1,0-1 0,0 1 0,0-1-1,-1 1 1,1-1 0,0 1-1,-1-1 1,1 1 0,-1-1 0,1 0-1,0 1 1,-1-1 0,1-1-1,10-18 15,-9 18-19,11-34 41,-10 25-19,14-38 23,-16 46-45,-1-1 1,1 1-1,0 0 1,-1-1-1,0 1 1,1-1-1,-2-3 1,3-11-46,12-10 5,-12 25 42,0 1 0,0-1 0,0 0 0,-1-1 0,0 1 0,1 0 0,-1 0 0,0-1 0,0 1-1,0-6 1,-1-5-16,0 14 15,0 0 0,0 0 0,0 0 0,0-1-1,0 1 1,0 0 0,0 0 0,0 0-1,0 0 1,0 0 0,0 0 0,0 0 0,0 0-1,0 0 1,0 0 0,0-1 0,0 1 0,0 0-1,0 0 1,0 0 0,0 0 0,0 0-1,0 0 1,0 0 0,0 0 0,0 0 0,0 0-1,0 0 1,0-1 0,0 1 0,1 0-1,-1 0 1,0 0 0,0 0 0,0 0 0,0 0-1,0 0 1,0 0 0,0 0 0,0 0 0,0 0-1,0 0 1,0 0 0,1 0 0,-1 0-1,0 0 1,0 0 0,0 0 0,0 0 0,0 0-1,0 0 1,0 0 0,0 0 0,0 0-1,1 0 1,-1 0 0,0 0-1,1 0-1,-1 0 1,1 0-1,0 0 1,-1 0-1,1 0 1,-1 0-1,1 0 1,-1 0-1,1 0 1,0 0 0,-1-1-1,1 1 1,-1 0-1,1 0 1,-1-1-1,1 1 1,0-1-6,-1 0-1,1 0 1,-1 0 0,0-1-1,1 1 1,-1 0 0,0 0 0,0 0-1,1 0 1,-1 0 0,0 0 0,0 0-1,-1-2 1,1 1 4,0-2-3,17 10 18,-4 0 37,-7 4-48,5-3-123,-10-6 116,1-1-1,-1 1 1,1 0-1,-1 0 1,1 0 0,-1 0-1,1 0 1,-1 0 0,0 0-1,0 1 1,0-1 0,2 2-1,17 27 28,0 1 0,-3 1 0,22 50 0,-39-80-17,1 0-1,-1 0 0,1 0 0,0-1 0,0 1 0,0 0 0,0 0 0,0-1 0,0 1 0,1-1 0,-1 1 1,0-1-1,1 0 0,2 3 0,8 7 25,-6 7 22,-4-8-23,10 14-13,-12-23-16,0 0 1,1-1-1,0 1 1,-1 0-1,1 0 1,-1-1-1,1 1 1,0 0-1,0-1 1,-1 1-1,1-1 1,0 1-1,0-1 1,0 0-1,-1 1 0,1-1 1,0 0-1,0 1 1,1-1-1,-1 0 7,0 0 1,1 0-1,-1 0 0,0 0 0,0 0 0,0 0 0,1 0 0,-1 0 0,0-1 0,0 1 0,0-1 0,0 1 0,0-1 0,0 1 0,0-1 0,0 1 1,0-1-1,0 0 0,0 0 0,0 1 0,0-1 0,0 0 0,0 0 0,-1 0 0,1 0 0,0 0 0,-1 0 0,1 0 0,-1 0 0,1 0 0,-1-1 1,0 1-1,1 0 0,-1 0 0,0 0 0,0 0 0,0-3 0,7-17 60,4 2 11,-5-11-38,5-3-26,-6 0-6,0 16-34,-3 10 17,0 1 0,0-1 0,-1 0 0,0 0 0,0-7 0,-2-5 7,1 9 5,-1 1 0,2 0 0,-1 0 0,4-14-1,2 9-2,-5 13-5,0 0-1,0-1 0,-1 1 1,1-1-1,0 0 1,-1 1-1,1-1 1,-1 0-1,1 1 1,-1-1-1,0 0 1,0 1-1,0-4 1,0 5 8,0 0 0,0-1 0,0 0 1,0 0-1,0 1 1,0-1-1,0 0 0,1 1 1,-1-1-1,0 0 0,0 1 1,0-1-1,1 0 0,-1 1 1,1-2-1,0 2-1,1-1 1,-1 1-1,0-1 1,1 1-1,-1 0 1,0 0-1,1-1 0,-1 1 1,1 0-1,-1 0 1,0 0-1,1 1 0,-1-1 1,1 0-1,-1 0 1,0 1-1,3 0 0,2 13-25,-2-6-24,8 20-71,-1-9 164,-8-15-28,0 1 0,0-1 0,-1 1 0,3 7-1,1 18-30,-3-17 28,1 0 0,1 0 0,0 0-1,8 14 1,-7-19-8,-5-6-3,0-1 1,0 0 0,0 1 0,0-1 0,0 1-1,-1-1 1,1 1 0,0-1 0,-1 1-1,1 0 1,-1-1 0,1 1 0,-1 0 0,0-1-1,0 3 1,0-2-2,0-1 0,0 1 0,0-1 1,0 1-1,1-1 0,-1 1 0,0-1 0,1 0 0,-1 1 0,2 1 0,13 14 58,-15-16-53,1-1-3,-1 1 0,0-1 0,1 1 0,-1-1 0,0 1 0,1-1 0,-1 1 0,0-1 0,1 0 0,-1 1 0,1-1 0,-1 0 0,1 1 0,-1-1-1,1 0 1,-1 0 0,1 0 0,-1 1 0,1-1 0,-1 0 0,1 0 0,-1 0 0,1 0 0,0 0 0,-1 0 0,1 0 0,0 0 0,2-8 7,-3 6 2,0 1-7,1 0 1,0 0-1,0-1 1,0 1-1,0 0 0,0 0 1,0 0-1,0 0 1,0 0-1,0 1 1,2-2-1,-2 1-3,0 1 1,0 0-1,0-1 1,0 1-1,0-1 0,0 1 1,-1-1-1,1 0 1,0 1-1,0-1 0,-1 0 1,1 1-1,0-1 1,-1 0-1,1 0 0,-1 1 1,1-1-1,-1 0 1,1 0-1,-1 0 0,1 0 1,-1 0-1,0 0 1,0 0-1,1 0 0,-1-1 1,3-10 3,-2 7-1,1 1 1,0 0-1,0 0 1,5-6 0,-5 7-5,0 1 1,0-1-1,-1 0 1,1-1-1,-1 1 1,2-4-1,1-12 0,-3 14 0,0 0 0,0 0 0,0 0 0,1 0 0,0 0 0,0 1 0,3-6 0,11-12 0,1-8-26,-4 3-92,-10 21 54,11 6 96,-11 0-74,-1 3-1,11 16-36,-11-14 70,0-1 1,0 0-1,1 0 0,5 7 0,6 5 9,-13-14 1,0 1-1,1-1 0,-1 1 0,1-1 0,0 0 0,-1 0 0,1 0 0,0 0 1,3 3-1,-3-4-9,0 1 0,0 0 1,0 0-1,0 0 0,0 0 1,-1 1-1,1-1 0,-1 0 1,2 4-1,-2-5 11,0 1 0,0-1-1,0 0 1,0 0 0,0 0-1,0 0 1,0 0 0,0 0 0,0 0-1,0 0 1,1-1 0,-1 1 0,2 1-1,-2-2 8,-1 0-1,1 0 0,0 1 1,0-1-1,-1 0 1,1 1-1,0-1 0,-1 0 1,1 1-1,-1-1 1,1 1-1,-1 0 0,1-1 1,-1 1-1,1-1 1,-1 1-1,1 0 0,-1-1 1,1 1-1,-1 0 0,0-1 1,0 1-1,1 0 1,-1 0-1,0-1 0,0 2 1,0-2-7,0 0 0,0 0 0,0 0 0,0 1 0,0-1 0,0 0 0,0 0-1,0 0 1,0 0 0,0 0 0,0 0 0,0 0 0,0 0 0,0 0 0,0 1 0,0-1 0,0 0 0,0 0 0,0 0 0,0 0 0,0 0 0,0 0 0,0 0 0,0 0 0,0 0 0,0 0 0,0 0 0,1 0 0,-1 1 0,0-1 0,0 0 0,0 0 0,0 0 0,0 0 0,0 0-1,0 0 1,0 0 0,0 0 0,0 0 0,0 0 0,1 0 0,-1 0 0,0 0 0,0 0 0,0 0 0,0 0 0,0 0 0,0 0 0,0 0 0,0 0 0,0 0 0,0 0 0,1 0 0,-1 0 0,0 0 0,0 0 0,14 0 158,-14-3-118,0-24-95,0 24 26,0 3 70,0-3-11,0-8-80,0 9 32,0 2 107,0 0-33,0 0-74,2 0-10,78 0 196,-79 0-172,1 0 0,0 0 0,-1 0 0,1 1-1,0-1 1,-1 0 0,1 1 0,0 0-1,-1-1 1,1 1 0,-1 0 0,3 1 0,-2 0 0,-1-1 1,1 0-1,0 0 1,0-1-1,0 1 1,0 0-1,0-1 1,0 1-1,0-1 1,0 1-1,0-1 1,3 0-1,91 0 162,-88 0-166,0-1 0,0 0-1,0-1 1,9-2-1,-9 2 10,0 0-1,0 0 0,0 1 0,9 0 0,-1 1 19,-8 0-13,0 1-1,0-2 1,0 1-1,10-3 1,-11 1-23,5-1-10,0 0 0,0 1 0,1 0 1,13 0-1,-26 2 25,19 1 28,1-1-1,-1-1 1,0-1-1,1-1 1,30-8-1,-21 3-52,1 1-1,37-3 1,1-1 5,-43 5 27,-19 4 15,1 1 0,-1-1 0,1 1 1,11 0-1,-11 0 14,1 1 0,-1-1 0,1-1 1,-1 0-1,13-4 0,-15 4-8,2 1-26,-1-1 1,0 1-1,1 0 0,-1 1 0,1 0 0,-1 0 1,10 1-1,11 0 119,3-1 76,-30-2-149,0 1-46,0 1 1,0-1-1,0 1 1,0-1-1,0 1 1,0-1-1,0 1 0,0-1 1,0 1-1,0-1 1,0 1-1,1-1 0,-1 1 1,0-1-1,0 1 1,0-1-1,1 1 0,-1-1 1,0 1-1,1 0 1,-1-1-1,0 1 1,1 0-1,-1-1 0,1 1 1,-1 0-1,1-1 1,-1 1-1,0 0 0,1 0 1,-1 0-1,1-1 1,-1 1-1,1 0 0,-1 0 1,1 0-1,-1 0 1,1 0-1,-1 0 1,1 0-1,0 0 0,-1 0-4,-1 0-1,0 0 0,1 0 0,-1 0 0,0 0 0,0 0 0,1 0 1,-1 1-1,0-1 0,1 0 0,-1 0 0,0 1 0,1-1 1,-1 1-1,0-1-7,1 1 1,-1 0 0,1-1 0,0 1-1,0 0 1,-1-1 0,1 1 0,0 0 0,0-1-1,0 1 1,0 0 0,0-1 0,0 1-1,0 1 1,0 0-471,0-2-144,0 0-864,-14 0-3098,11 0 2490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2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6816,'-14'14'2197,"14"-15"-2042,-1 0 0,1 0 0,0 1 0,-1-1 0,1 0 0,0 0 0,0 0 0,-1 1 0,1-1 0,0 0 0,0 0 0,0 0 0,0 0 0,0-1 0,0 2 491,0 0 106,0 0-262,0 0 17,0 0-112,0 0 191,0 0-148,0 0 63,0 0-186,0 0-86,3 0-106,8 0-33,-11 0-88,0 0-1,0 0 1,0 0-1,0 0 1,1 0-1,-1 0 1,0 0-1,0 0 1,0 0-1,0 0 1,0 0-1,0 0 1,0 0-1,0 0 1,0 0-1,0 0 1,1 0-1,-1 0 1,0 0-1,0 0 1,0 0-1,0 0 1,0 0-1,0 0 1,0 0-1,0 0 1,0 0-1,0 0 1,0 0-1,1 0 1,-1 1-1,0-1 1,0 0-1,0 0 1,0 0-1,0 0 1,0 0-1,0 0 1,0 0-1,0 0 1,0 0-1,0 0 1,0 0-1,0 1 0,0-1 1,0 0-1,0 0 1,0 0-1,0 0 1,0 0-1,0 0 1,0 0-1,0 0 1,0 0-1,0 1 1,0-1-1,0 11 127,0-9-42,0-2-1,0 0 0,0 0 43,0 3-26,0-1-86,0 0 0,0-1 0,1 1 0,-1-1 1,1 1-1,-1 0 0,1-1 0,0 1 0,-1-1 0,1 1 1,1 1-1,-1-2-5,1 1 0,-1 0 0,-1 0 0,1 0 0,0 0-1,0-1 1,-1 1 0,1 0 0,-1 0 0,1 1 0,-1 2 0,0 128 853,0-122-814,0-1 0,3 13-1,2 1-2,-2-13-68,-1 0 0,-1 0 0,2 17 0,-4-4-17,1-9 102,0 1 0,3 24 1,3-15 21,-4-19-75,0 1 1,-1-1 0,0 1-1,1 11 1,-2 99-1052,0-120 144,3 1-709,10-12 517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5472,'-11'0'1268,"5"0"2424,6-2-3319,0-5 85,0 11-31,3-12 283,-3 7-660,1 1 1,-1 0 0,1-1 0,-1 1-1,1 0 1,0-1 0,-1 1 0,1 0-1,-1 0 1,1 0 0,-1 0 0,1 0 0,0 0-1,-1 0 1,1 0 0,-1 0 0,1 0-1,0 0 1,2 0 435,-3 0 96,0 0-33,-3 0-186,2 0-350,1 0 0,-1 0 1,1 0-1,-1 0 1,1 0-1,-1 0 1,1 0-1,-1 0 1,1 0-1,-1 0 1,1 0-1,-1 1 1,1-1-1,-1 0 0,1 0 1,-1 1-1,1-1 1,0 0-1,-1 0 1,1 1-1,-1-1 1,1 1-1,0-1 1,-1 0-1,1 1 0,0-1 1,0 1-1,-1-1 1,1 1-1,0-1 1,0 1-1,-1-1 1,1 1-1,0-1 1,0 1-1,0-1 1,0 1-1,0-1 0,0 1 1,0-1-1,0 2 1,0 0 290,0-2-91,0 0 86,0 3-75,0 57 624,0-57-821,0 1-1,0-1 1,-1 1 0,1-1 0,-1 0 0,0 1 0,0-1-1,-2 5 1,-4 12 62,5 0 61,1 0 0,1 33-1,1-15-22,-2 3 7,0-13-67,1 0 1,4 36-1,1-39-49,-2-8 26,0 0 0,0 20 0,-3 31 329,0-10-1037,0-21-4810,0-38 5140,0-1 1,-1 0-1,1 0 1,-1 0-1,0 0 1,1 1-1,-1-1 1,0 0-1,0 1 1,0-1-1,0 0 1,0 1-1,0-1 1,-3-1-1,2 0-1815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5152,'-12'0'1978,"24"0"-442,-12 0-960,0 0 176,0-3-160,0-8 187,0 9-251,0 2-53,0 0-139,0 0 37,-3 0-96,-41 0 4571,42 0-4603,2 0 1,0 0-54,0 0 85,-3 0-58,-8 0 133,8 0-91,3 0 32,-3 0-101,-4 0-48,14 0-96,-4 0-133,-3 0 16,3 0 37,21-1-68,-11 0 45,1 1 0,-1 1 0,21 2 0,-22 0 34,-6-1 9,1-1 0,-1 0 0,10 1-1,15-7-27,-10 1 16,21 1 98,68 3 0,-55 1-14,306-1 602,-359 0-710,1 0-27,8 0 48,-8 0 70,-3 0-6,0 0-37,0 0-112,0 0 48,0 0 80,0 0 27,0 0 32,0 0-49,0 0-68,0 0 20,0 2 65,0 9-6,0-11-36,0 0-1,0 1 1,0-1-1,0 0 1,0 0-1,0 0 1,0 0-1,0 0 1,0 0-1,0 0 1,0 0-1,0 0 0,0 0 1,0 1-1,0-1 1,0 0-1,0 0 1,0 0-1,0 0 1,0 0-1,0 0 1,0 0-1,0 0 1,0 0-1,0 0 1,0 0-1,-1 1 0,1-1 1,0 0-1,0 0 1,0 0-1,0 0 1,0 0-1,0 0 1,0 0-1,0 0 1,0 0-1,0 0 1,0 0-1,0 0 1,-1 0-1,1 0 1,0 0-1,0 0 0,0 0 1,0 0-1,0 0 1,0 0-1,0 0 1,0 0-1,0 0 1,-1 0-1,1 0 1,0 0-1,0 0 1,0 0-1,-8 0 5,13 0-5,-13 0-16,5 0-53,3 0 42,0 0 70,0 0-6,0 0-26,0 0-75,0 0 37,0 0 70,0 0-22,0 0-63,0 0 20,0 0 65,3 0-22,8 0-63,-8 0 20,-3 0 65,0 0-22,0 0-63,-3 0 10,2 0 31,1 0 1,-1 0 0,0 0-1,0 0 1,1 0 0,-1 0-1,0 0 1,1 1 0,-1-1-1,0 0 1,1 0-1,-1 1 1,0-1 0,0 1-1,0 2-8,0 0-1,1 0 1,-1 0 0,1 0-1,0 0 1,0 0-1,0 0 1,0 0-1,0 0 1,0 0 0,1 0-1,1 4 1,5-2 4,-7-5 5,1 0 0,-1 1 0,1-1 0,-1 0 0,1 1 0,-1-1 0,0 0 0,1 1 0,-1-1 0,0 0 0,1 1 0,-1-1 0,0 1-1,1-1 1,-1 1 0,0-1 0,0 0 0,1 1 0,-1-1 0,0 1 0,0-1 0,0 1 0,0-1 0,0 1 0,0 0 0,0-1 0,0 1 0,0-1 0,0 1 0,0-1 0,0 2 0,-1 18-41,1-11 24,-1-1 0,2 1-1,-1 0 1,3 15-1,3-9 18,-4-11 0,-1-1 0,0 1 0,0-1 0,0 1 0,0 0 0,-1-1 0,1 1 0,-1 4 0,-1 5 1,1-10 6,0 1-1,0 0 0,0 0 1,0-1-1,0 1 1,1 0-1,-1 0 1,3 5-1,1 1 11,-2-7-14,-1 1-1,1-1 1,-1 0-1,0 0 1,0 0-1,-1 1 1,1-1 0,-1 0-1,0 7 1,0 102 119,0-96-95,0-2-38,0-12-58,0-2-6,0 3-95,1-3 167,-1 1 1,0-1 0,0 0 0,0 0 0,0 0-1,0 1 1,0-1 0,0 0 0,0 0-1,0 0 1,0 1 0,0-1 0,0 0-1,0 0 1,0 0 0,0 1 0,0-1-1,0 0 1,0 0 0,0 0 0,0 1-1,0-1 1,0 0 0,0 0 0,-1 0 0,1 1-1,0-1 1,0 0 0,0 0 0,0 0-1,0 0 1,-1 0 0,1 1 0,0-1-1,0 0 1,0 0 0,0 0 0,-1 0-1,1 0 1,0 0 0,0 0 0,0 0-1,-1 0 1,1 1 0,0-1 0,0 0 0,-1 0-1,-8-8-1,8 8 1,1-1-1,-1 1 1,1 0 0,-1-1 0,1 1 0,-1 0-1,1-1 1,-1 1 0,0 0 0,1 0 0,-1 0-1,1-1 1,-1 1 0,0 0 0,1 0 0,-1 0-1,0 0 1,1 0 0,-1 0 0,1 0 0,-1 0-1,0 0 1,1 1 0,-1-1 0,0 0 0,0 0-5,-4 0-61,-39 0-118,44 0 185,0 1 0,0-1 0,0 0-1,0 0 1,0 0 0,0 0 0,0 0 0,0 0 0,-1 0 0,1 0-1,0 0 1,0 0 0,0 0 0,0 0 0,0 0 0,0 0-1,0 0 1,0 0 0,0 0 0,0 0 0,-1-1 0,1 1 0,0 0-1,0 0 1,0 0 0,0 0 0,0 0 0,0 0 0,0 0-1,0 0 1,0 0 0,0 0 0,0 0 0,0 0 0,0 0 0,0 0-1,-1-1 1,1 1 0,0 0 0,0 0 0,0 0 0,0 0 0,0 0-1,0 0 1,0 0 0,0 0 0,0 0 0,0 0 0,0-1-1,0 1 1,0 0 0,0 0 0,0 0 0,0 0 0,0 0 0,1 0-1,-1-11-71,0 8 26,12 4-108,-10-1 139,0-1-1,-1 1 1,1 0 0,-1 0-1,1 0 1,0 1-1,-1-1 1,1 0 0,-1 0-1,3 2 1,15 9-68,4-5 31,-19-5 45,1 0 0,-1 0-1,0 0 1,0 1-1,0-1 1,0 1-1,0 0 1,0 0 0,0 1-1,-1-1 1,1 1-1,5 5 1,3 5 35,-1 1 1,15 22 0,-23-31-24,0 0 1,-1 1-1,1-1 1,-1 0-1,0 1 1,1 7 0,-2-8 0,1 0 1,-1-1 0,1 1 0,0 0 0,0-1 0,3 5-1,9 17 155,-14-25-151,1 1 0,-1-1 0,0 1 1,0-1-1,0 1 0,0-1 0,0 1 0,0-1 0,0 1 0,0 0 0,0-1 0,-1 1 0,0 1 0,-10 19 152,8-9-100,2-9-32,-1 1 0,1-1 0,0 0-1,-1 0 1,0 0 0,0-1 0,-3 5 0,-11 17 31,-1-14-123,9-2 32,7-7 26,-1 0 0,1 0 0,-1 0 0,0 0 1,0 0-1,0-1 0,0 1 0,-1-1 0,1 1 1,-3 1-1,-45 24 0,49-26 6,-1-1 0,0 1 0,1-1 0,-1 1 0,0-1 0,0 0 0,0 0 0,1 0 0,-1 0 0,0 0 0,0 0 0,0 0 0,1-1 0,-1 1 0,0 0 0,-2-2 0,-10-9-26,11 8-92,3 1 22,0-9-37,0 11 131,0 0 1,0-1-1,0 1 0,0 0 1,0 0-1,0 0 0,0 0 1,0 0-1,0 0 0,0 0 1,0 0-1,0 0 0,0 0 1,0-1-1,0 1 0,0 0 0,0 0 1,0 0-1,0 0 0,0 0 1,0 0-1,0 0 0,0 0 1,0 0-1,0 0 0,1-1 1,-1 1-1,0 0 0,0 0 1,0 0-1,0 0 0,0 0 1,0 0-1,0 0 0,0 0 0,0 0 1,0 0-1,0 0 0,0 0 1,1 0-1,-1 0 0,0 0 1,0 0-1,0 0 0,0 0 1,0 0-1,0 0 0,0 0 1,0 0-1,0 0 0,0 0 1,1 0-1,-1 0 0,0 0 0,0 0 1,0 0-1,44 0-126,-39 3 91,0 2 43,8 7-34,-1 0 0,-1 1 0,0 0 0,16 27 0,-21-29 24,-2-4 24,0 0 0,-1 0 1,0 1-1,0-1 0,0 1 0,-1 0 0,0-1 0,-1 1 1,1 13-1,-2 74 220,0-91-230,0-1-1,0 0 1,-1 1 0,1-1 0,-1 0-1,0 1 1,0-1 0,0 0 0,-3 5 0,0 3 20,2-5-11,-1-1-1,1 0 1,-1 0 0,1-1 0,-1 1-1,-1-1 1,1 1 0,-1-1 0,1 0-1,-9 6 1,1 2 31,9-11-50,0 1 0,0-1 0,0 1 0,0-1 0,0 0 0,0 1 1,0-1-1,0 0 0,0-1 0,-1 1 0,1 0 0,-4 0 0,-29 0-30,19-1 43,15 0-15,1 0-1,-1 0 1,1 1 0,-1-1 0,1 0 0,-1 0-1,0 0 1,1 0 0,-1 0 0,1 0 0,-1 0-1,1-1 1,-1 1 0,1 0 0,-1 0-1,1 0 1,-1 0 0,1-1 0,-1 1 0,1 0-1,-1-1 1,1 1 0,0 0 0,-1-1 0,1 1-1,-1 0 1,1-1 0,0 1 0,-1-1 0,1 1-1,0-1 1,0 1 0,-1 0 0,1-1 0,0 1-1,0-1 1,0 0 0,-1 1 0,1-1 0,0 1-1,0-1 1,0 1 0,0-1 0,0 1 0,0-2-1,0 0-61,0 2 0,3-3-16,-1 1 65,0 1-1,1-1 0,-1 1 1,1-1-1,-1 1 0,1 0 1,-1 0-1,1 0 0,0 1 1,-1-1-1,1 0 0,0 1 0,0 0 1,-1 0-1,1 0 0,5 0 1,-1 0-7,-4 0 11,0 0-1,0-1 1,0 1 0,0 1 0,0-1 0,0 0-1,0 1 1,0 0 0,0-1 0,0 1-1,0 0 1,0 1 0,0-1 0,-1 0-1,1 1 1,0 0 0,3 3 0,2 3 7,-4-3 18,1-1 0,0 1 1,9 5-1,-12-8-8,0-1 0,0 1 0,1-1-1,-1 1 1,0 0 0,0 0 0,0 0 0,-1 0 0,1 0 0,0 0-1,-1 0 1,0 0 0,1 1 0,-1-1 0,0 1 0,0-1-1,0 1 1,0-1 0,-1 1 0,1 5 0,10 27 58,-5 9 58,-1-19-70,-3-20-53,-1 0 1,1 0 0,-2 0-1,1 1 1,0-1-1,-1 0 1,0 1 0,-1 9-1,-10 20 23,4-4 153,6-23-146,-1-1 0,1 1 0,-2-1 0,-2 9 0,-9 8 3,6 6-38,3-23 9,-1 0-1,1 0 0,-1-1 0,0 0 0,-1-1 0,1 1 0,-1-1 0,0 0 1,-9 4-1,5-6-13,-14 0 102,17 0-60,-6 2-4,-6-11-34,13 4-2,-12-1-17,5 3-28,14 0 51,0 0-1,0 0 0,0 0 0,0 0 1,0 0-1,0 0 0,0 0 0,0 0 1,-1 0-1,1 0 0,0 0 0,0 0 1,0 0-1,0 0 0,0 0 1,0 0-1,0 0 0,0 0 0,0 0 1,0 0-1,-1 0 0,1 0 0,0 0 1,0 0-1,0 0 0,0 0 0,0 0 1,0 0-1,0-1 0,0 1 0,0 0 1,0 0-1,0 0 0,0 0 0,0 0 1,0 0-1,-1 0 0,1 0 0,0 0 1,0 0-1,0 0 0,0 0 0,0-1 1,0 1-1,0 0 0,0 0 1,0 0-1,0 0 0,0 0 0,0 0 1,0 0-1,0 0 0,0 0 0,0-1 1,0 1-1,1 0 0,-1-4-39,-1 3 31,1 0 1,0-1-1,0 1 0,0 0 1,0 0-1,0-1 0,0 1 1,0 0-1,1 0 1,-1-1-1,0 1 0,1 0 1,-1 0-1,1 0 1,1-3-1,-1 4 0,1-1 0,0 0 0,0 0 0,0 1 0,1-1 0,-1 1 0,0 0 0,0 0 0,0 0 0,0 0 0,4 0 0,1 0-3,0 0 0,1 0 1,-1 1-1,11 2 0,-16-2 8,0 0 1,0 0-1,0 0 0,0 0 0,0 0 0,0 0 0,0 0 0,0 1 0,0-1 0,-1 1 1,1-1-1,-1 1 0,1 0 0,-1 0 0,1 0 0,-1-1 0,2 5 0,6 18-34,1-2 77,-8-17-23,1-1-1,-1 1 1,0 0 0,0 0-1,-1 0 1,1 0 0,-1 0-1,0 0 1,0 7 0,0 7 45,-2 24 1,0-13-15,1-17-48,-1 18 114,1-29-103,-1-1 1,1 0-1,0 0 0,-1 0 0,1 1 0,-1-1 1,1 0-1,-1 0 0,0 0 0,1 0 1,-1 0-1,0 0 0,0 0 0,0 0 1,0-1-1,1 1 0,-1 0 0,0 0 1,-2 0-1,-4 3 57,6-4-60,1 0 1,-1 0 0,1 0-1,-1 0 1,1 0-1,0 0 1,-1 1 0,1-1-1,-1 0 1,1 0-1,-1 1 1,1-1 0,0 0-1,-1 1 1,1-1-1,0 0 1,-1 1-1,1-1 1,0 1 0,0-1-1,-1 0 1,1 1-1,0-1 1,0 1 0,0-1-1,-1 1 1,1-1-1,0 1 1,0-1 0,0 1-1,0-1 1,0 1-1,0-1 1,0 1-1,0 0 1,0-1-4,0 0-1,0 0 1,0 0 0,0 0-1,0 0 1,0 0 0,0 0-1,0 0 1,1 1 0,-1-1-1,0 0 1,0 0 0,-1 0-1,1 0 1,0 0 0,0 0-1,0 0 1,0 0 0,0 0-1,0 0 1,0 1-1,0-1 1,0 0 0,0 0-1,0 0 1,0 0 0,0 0-1,0 0 1,0 0 0,0 0-1,0 0 1,0 0 0,0 0-1,0 0 1,-1 0 0,1 0-1,0 1 1,0-1 0,0 0-1,0 0 1,0 0 0,0 0-1,0 0 1,0 0 0,0 0-1,0 0 1,-1 0-1,1 0 1,0 0 0,0 0-1,0 0 1,0 0 0,0 0-1,0 0 1,0 0 0,0-1-1,-5 2 17,-13-3-103,18 2 82,-1 0-1,1-1 1,-1 1-1,1 0 0,-1 0 1,1-1-1,0 1 0,-1 0 1,1-1-1,0 1 0,-1 0 1,1-1-1,0 1 1,-1 0-1,1-1 0,0 1 1,0-1-1,-1 1 0,1-1 1,0 1-1,0-1 0,0 1 1,0-1-1,0 1 1,-1-1-1,1 1 0,0-1 1,0 1-1,0-1 0,0-2-128,-2 3 37,-9 0 43,13 0 30,0 1 0,-1-1 0,1 0 0,0 1 0,0 0 0,0-1 0,-1 1 1,1 0-1,0 0 0,-1 0 0,1 0 0,-1 0 0,1 0 0,-1 0 0,1 1 0,1 1 0,-2-1 18,1-1 0,-1 0-1,0 0 1,0 1 0,1-1-1,-1 0 1,0 1 0,0-1-1,-1 1 1,1 0 0,0-1-1,0 1 1,-1 0 0,1-1-1,-1 1 1,1 0 0,-1 0-1,0-1 1,0 3 0,0 0 11,1-1 1,-1 0-1,1 0 0,-1 1 1,1-1-1,0 0 0,2 5 1,4 13 54,-2 23 8,1-20-44,-4-18-7,0 1 0,-1-1 0,0 1 0,0-1 0,0 9 0,-1 146 1092,0-153-1050,-1-1 1,0 1-1,-1-1 0,1 0 1,-6 14-1,5-16-49,0 14 8,2-18-27,0 1 1,0-1 0,0 1 0,0-1 0,-1 1-1,1-1 1,0 0 0,-1 1 0,0 1 0,-10 11-212,8-11-362,3-3-1435,0 0 555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5312,'-13'0'2378,"20"0"-1843,-14 0 482,4 0-318,3 0-112,0 0-177,0 0 113,0 0-80,0 0 245,0 0-155,0 0 123,0 3-187,0 8 38,0-11-501,0 0 0,0 0 0,0 0-1,0 0 1,0 0 0,0 0 0,0 0 0,0 0 0,0 1 0,0-1 0,0 0 0,0 0 0,0 0-1,0 0 1,0 0 0,0 0 0,0 0 0,0 0 0,0 0 0,0 0 0,0 1 0,0-1-1,0 0 1,0 0 0,0 0 0,0 0 0,0 0 0,0 0 0,0 0 0,0 0 0,0 0 0,1 0-1,-1 0 1,0 0 0,0 0 0,0 0 0,0 1 0,0-1 0,0 0 0,0 0 0,0 0-1,0 0 1,0 0 0,0 0 0,1 0 0,-1 0 0,0 0 0,0 0 0,0 0 0,0 0-1,0 0 1,0 0 0,0 0 0,0 0 0,0 0 0,1-1 0,3 1 112,-1 0-17,-1 0 0,1 0 1,0 0-1,0 1 0,0-1 0,0 1 1,3 0-1,7 10 150,-10-8-6,0-3-43,-3 0-188,1 0-1,-1 0 0,1 0 1,-1 0-1,0 0 0,1 0 1,-1 0-1,1 0 0,-1 0 0,1 0 1,-1 0-1,0 0 0,1 1 1,-1-1-1,1 0 0,-1 0 1,0 0-1,1 1 0,-1-1 0,0 0 1,1 1-1,-1-1 0,0 0 1,1 0-1,-1 1 0,0-1 1,0 1-1,1-1 0,-1 0 0,0 1 1,5 6 117,12-1-29,-7-3-81,26 10 59,13 15 165,-47-27-247,1-1 0,-1 1-1,0 0 1,0-1 0,1 1-1,-1-1 1,0 0 0,1 0-1,-1 0 1,4 0-1,9 1 8,-15-1-1,1 1 0,0-1-1,-1 0 1,1 1 0,-1-1-1,1 0 1,-1 1 0,1-1-1,-1 1 1,0-1 0,1 1-1,-1-1 1,1 1 0,-1-1 0,1 2-1,3 2 61,8-2 266,-1-2-58,-11 0-261,1 0 0,-1 0 0,0 0-1,0 0 1,0 0 0,0 0 0,0 0 0,0 0-1,0 0 1,0 0 0,0 0 0,0 0-1,1 0 1,-1 0 0,0 0 0,0 0-1,0 0 1,0 0 0,0 0 0,0 0-1,0 0 1,0 0 0,0 0 0,0 0-1,1 0 1,-1 0 0,0 0 0,0 0-1,0 0 1,0 0 0,0 0 0,0 0 0,0 0-1,0 0 1,0 1 0,0-1 0,0 0-1,0 0 1,0 0 0,0 0 0,0 0-1,0 0 1,0 0 0,0 0 0,0 0-1,0 0 1,0 1 0,0-1 0,0 0-1,0 0 1,0 0 0,0 0 0,0 0-1,0 0 1,0 0 0,0 1 0,1 15 937,0-12-933,-1 0 1,1 0 0,-1 0-1,0-1 1,-1 1 0,1 0-1,-1 0 1,1 0-1,-1 0 1,-2 3 0,-2 2 10,4-8-10,0 1-1,0-1 1,1 1 0,-1-1-1,0 1 1,0-1-1,1 1 1,-1 0 0,1-1-1,-1 1 1,1 0 0,0-1-1,0 3 1,0-2-9,0 0 0,-1-1 1,1 1-1,0 0 0,-1-1 0,1 1 0,-1 0 0,1-1 1,-1 1-1,0-1 0,1 1 0,-1-1 0,0 1 1,0-1-1,-2 2 0,-3 6-10,-24 37 35,25-35-2,4-9-20,0 1 1,0-1-1,0 0 0,0 0 1,-1 1-1,1-1 0,-1 0 0,-2 2 1,-4 3 13,5-3-7,-1-1 1,1 0-1,0 1 0,0 0 0,-3 4 1,-4 8 39,10-16-57,0 0 0,0 1 0,0-1 0,0 0 0,0 0 0,0 0 0,0 0 0,0 0 0,0 0-1,-1 0 1,1 0 0,0 0 0,0 0 0,0 0 0,0 0 0,0 0 0,0 1 0,0-1 0,0 0 0,-1 0 0,1 0 0,0 0 0,0 0-1,0 0 1,0 0 0,0 0 0,0 0 0,-1 0 0,1 0 0,0 0 0,0-1 0,0 1 0,0 0 0,0 0 0,0 0 0,0 0-1,0 0 1,-1 0 0,1 0 0,-2-1-1,2 1 0,0 0 0,0 0 0,-1 0 0,1 0-1,0 0 1,0 0 0,0 0 0,0 0 0,0 0 0,0 0 0,0 0 0,0 0-1,0 0 1,-1 0 0,1 0 0,0 0 0,0 0 0,0 0 0,0 0 0,0 0-1,0 0 1,0 0 0,0 0 0,0 0 0,0 0 0,0 0 0,-1 0 0,1 0-1,0 0 1,0 0 0,0 0 0,0 1 0,0-1 0,0 0 0,0 0 0,0 0-1,0 0 1,0 0 0,0 0 0,0 0 0,0 0 0,0 0 0,0 0 0,0 1-1,0-1 1,0 0 0,0 0 0,0 0 0,0 0 0,0 0 0,0 0 0,0 0 0,0 0-1,0 0 1,0 0 0,0 1 0,0-1-6,0 1 0,0-1-1,0 1 1,0-1 0,0 1 0,0-1-1,0 1 1,0-1 0,0 1 0,0-1-1,-1 1 1,1-1 0,0 1 0,0-1-1,0 1 1,-1-1 0,1 1 0,0-1 0,-1 0-1,1 1 1,0-1 0,-1 0 0,1 1-1,0-1 1,-1 0 0,1 1 0,-1-1-1,1 0 1,-1 0 0,1 1 0,-1-1-1,1 0 1,-1 0 0,1 0 0,-1 0-1,1 0 1,-1 0 0,1 1 0,-1-1 0,1 0-1,-2-1 1,0 1-292,2 0-458,0-13-1728,0 10 1328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6720,'0'0'2170,"-2"-3"-1322,-9-8-154,8 8 810,6 3-448,3 0-287,-2-1-468,1 1 1,-1 0-1,0 0 0,1 0 0,-1 1 0,0 0 0,6 1 0,-6 0-252,-1 0 0,1 0 0,0-1 0,-1 1 0,1-1 0,0 0 0,0 0 0,0-1 0,0 1 0,7 0 0,232-1 553,-240 0-922,-3 0-506,0 0 175,-3 0-90,2 0 714,0 0 1,0 0-1,0 1 1,1-1-1,-1 0 1,0 1-1,0-1 1,0 1-1,0-1 0,0 1 1,1-1-1,-1 1 1,0 0-1,1-1 1,-1 1-1,0 0 1,1 0-1,-1 0 1,1-1-1,-1 1 0,1 0 1,-1 0-1,0 1 1,-11 15-41,8-11 38,1-1 0,-1 1 0,1-1 0,0 1 0,0 0-1,0 0 1,-2 12 0,3-13 1,1-1 21,0-1 1,0 1-1,1 0 1,-1 0-1,1-1 1,0 1-1,0 0 1,1 5-1,-1 1 18,0 1 6,0-8-4,0 0-1,0 0 1,0-1-1,0 1 1,1 0-1,-1 0 0,2 5 1,0-5-6,-2-1-5,1 0 0,0 0 0,-1 0 0,1-1-1,-1 1 1,1 0 0,-1 0 0,0 0 0,0 0 0,0 0 0,0 0-1,0 0 1,0-1 0,0 1 0,-1 0 0,1 0 0,-1 0-1,1 0 1,-1-1 0,0 1 0,-1 2 0,2-3 0,-1 1 0,1-1 0,-1 1 0,1-1 1,0 1-1,0-1 0,-1 1 0,1-1 0,0 2 0,1-1 2,-1-1 0,0 1-1,-1-1 1,1 1 0,0-1 0,0 1-1,-1-1 1,1 1 0,-1 1 0,-3 4 65,3-4-61,0 0 1,0 0-1,0 0 0,-1-1 0,1 1 0,-1-1 0,1 1 1,-1-1-1,0 1 0,0-1 0,-1 0 0,1 0 0,0 0 0,-4 2 1,-21 2-57,-12 10 128,15-5 90,23-10-152,0-1 0,0 1 0,1-1 0,-1 0 0,0 1 0,0-1 0,0 0 1,0 1-1,0-1 0,0 0 0,0 0 0,0 0 0,0 0 0,1 0 0,-2 0 0,-5 1 67,-7 10 59,12-8 16,2-3 0,0 0 144,0 0-27,2 3 134,7 3-139,0 0 1,0-1 0,11 5 0,-20-10-271,2 1 52,0 0 1,0-1-1,0 1 0,0-1 1,0 0-1,0 1 1,0-1-1,0 0 0,0 0 1,3-1-1,5 1 78,-4 0-57,0 1 0,0 0 0,-1 0 0,10 4 0,-9-3 24,0 0 0,-1-1 0,1 0 0,10 1 0,-14-2-75,0 0 1,0 0 0,0 0-1,0-1 1,0 1 0,0-1 0,0 1-1,0-1 1,-1 0 0,1 1-1,0-1 1,3-2 0,-3 2-16,-1 0 0,0 0-1,1 0 1,-1 0 0,1 1 0,0-1 0,-1 0 0,1 1 0,0 0 0,-1-1 0,1 1 0,3 0 0,8 0 98,-10 0-38,0 0-32,8 0-293,-9 0-997,1-3-160,11-11-1462,2-2 897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2304,'0'0'752,"0"-2"-453,0-9-11,0 8 400,0 3-80,0 0 351,-3 0-297,3 0-638,-1 0-1,1 0 1,0 0 0,-1 0-1,1 0 1,-1 0 0,1 0 0,-1 0-1,1 0 1,0 0 0,-1 0 0,1 0-1,-1 1 1,1-1 0,0 0-1,-1 0 1,1 0 0,-1 1 0,1-1-1,0 0 1,-1 1 0,1-1 0,0 0-1,0 1 1,-1-1 0,1 0-1,0 1 1,0-1 0,-1 0 0,1 1-1,-5 7 255,-9-3 218,5 0-238,0 0 0,-13 11 0,-6 4 205,21-14-379,0-1-1,0 1 1,1 0 0,-1 0-1,2 1 1,-1-1-1,1 1 1,-8 13-1,3 2 8,1 2-32,8-23-51,1 1 0,-1-1 1,0 1-1,1-1 0,-1 1 1,1-1-1,-1 1 0,1-1 1,0 1-1,0-1 0,0 1 1,0 2-1,1 1 33,0-1 1,0 0-1,1 0 0,4 6 0,-5-8-35,0-1 0,0 0 0,0 1 0,1-1 0,-1 0 0,0 0 0,1 0 0,-1 0 0,1 0 0,0 0 0,-1 0 0,1-1 0,0 1 0,-1 0 0,1-1 0,0 0-1,0 1 1,-1-1 0,1 0 0,0 0 0,0 0 0,0 0 0,1 0 0,18 2 70,-2 7 4,0-18 5,-15 8-96,1 1-1,0-1 1,-1 0 0,1 1-1,7 1 1,-1-1-166,-10 0 170,0 0 0,0 0-1,-1 0 1,1 0 0,0 0 0,0-1-1,-1 1 1,1 0 0,0 0 0,0-1-1,-1 1 1,1 0 0,0-1 0,-1 1-1,1 0 1,0-1 0,-1 1 0,1-1-1,-1 1 1,1-1 0,0 0 0,-1 1-1,0-1 1,1 0 0,0 0 5,-1 1 1,0-1-1,1 1 1,-1-1-1,1 1 0,-1-1 1,0 1-1,1 0 1,-1-1-1,1 1 1,-1-1-1,1 1 0,-1 0 1,1 0-1,-1-1 1,1 1-1,0 0 1,-1 0-1,1 0 1,-1-1-1,1 1 0,0 0 1,0 0-1,2 0-94,-3 0 6,3 0-44,0 0 94,-1 0 26,0 0-1,0 0 1,0 0 0,0 0 0,0 0-1,0 0 1,0 0 0,-1 1 0,1-1-1,3 2 1,-1 5-18,1-2 104,8-3 75,83-2 754,-95 0-877,1-1 0,0 1 0,-1 0-1,1 0 1,0-1 0,0 1 0,-1-1 0,1 1 0,-1-1 0,1 0-1,-1 0 1,1 0 0,1-1 0,5-3 111,3 0-7,-10 5-110,0 0 1,0-1-1,0 1 0,0 0 0,1-1 1,-1 1-1,0-1 0,0 0 1,0 1-1,0-1 0,0 0 0,0 0 1,-1 0-1,1 1 0,0-1 0,0 0 1,-1 0-1,1 0 0,0 0 0,-1 0 1,1 0-1,-1-1 0,1 1 1,-1 0-1,0 0 0,1 0 0,-1 0 1,0-1-1,0 1 0,0 0 0,0 0 1,0-2-1,0-28 830,-3 26-704,-3-4-182,0 0 0,1 0 1,-5-10-1,10 19 34,0-1-8,-1 0 0,1 1-1,0-1 1,-1 0-1,1 1 1,0-1 0,0 0-1,0 1 1,-1-1 0,1 0-1,0 1 1,0-1 0,0 0-1,0 0 1,0 1 0,0-1-1,0 0 1,1 1-1,-1-1 1,0 0 0,0 1-1,0-1 1,1 0 0,-1 1-1,0-1 1,1 0 0,-1 1-1,1-1 1,0 0-1,1-1-87,0 1-1,0-1 0,1 1 0,-1-1 0,0 1 0,5-1 0,1-2-470,8-7-1807,-14 11 2208,-1-1 1,1 1-1,-1-1 0,1 1 1,-1 0-1,1-1 1,-1 1-1,1 0 0,1 0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84 5472,'1'0'165,"1"0"0,0 0 1,-1 0-1,1-1 0,0 1 1,-1-1-1,1 1 0,0-1 1,-1 1-1,1-1 0,-1 0 1,1 0-1,-1 0 0,0 0 1,1 0-1,-1 0 0,3-2 1,-2 0 826,1 3-224,8 0 261,-11 0-1015,0 0-1,0 0 1,0 0-1,0 0 1,0 0-1,1 0 1,-1 0 0,0 0-1,0 0 1,0 0-1,0 0 1,0 0-1,0 0 1,0 0-1,0 0 1,0 0 0,0 0-1,1 0 1,-1 0-1,0 0 1,0 0-1,0 0 1,0 0 0,0 0-1,0 0 1,0 0-1,0 0 1,0-1-1,0 1 1,0 0 0,0 0-1,1 0 1,-1 0-1,0 0 1,0 0-1,0 0 1,0 0 0,0 0-1,0 0 1,0 0-1,0-1 1,0 1-1,0 0 1,0 0 0,0 0-1,0 0 1,0 0-1,0 0 1,0 0-1,0 0 1,0 0-1,0 0 1,0-1 0,0 1-1,0 0 1,0 0-1,0 0 27,0-1 1,0 1-1,0-1 0,0 1 0,0-1 0,0 1 1,0-1-1,0 1 0,0-1 0,0 1 0,0-1 0,1 1 1,-1-1-1,0 1 0,0-1 0,1 1 0,-1 0 0,0-1 1,1 1-1,-1-1 0,0 1 0,1 0 0,-1 0 1,0-1-1,1 1 0,-1 0 0,1-1 0,-1 1 0,1 0 1,17-2 1096,-13 2-765,-5 0-360,0 0 0,0 0 0,0 1 0,0-1 0,0 0 0,0 0 0,0 0 0,0 0 1,1 0-1,-1 0 0,0 0 0,0 0 0,0 0 0,0 0 0,0 0 0,0 0 0,0 0 0,0 0 0,0-1 0,0 1 0,1 0 0,-1 0 0,0 0 1,0 0-1,0 0 0,0 0 0,0 0 0,0 0 0,0 0 0,0 0 0,0 0 0,0 0 0,0 0 0,0 0 0,0 0 0,0 0 0,1-1 1,-1 1-1,0 0 0,0 0 0,0 0 0,0 0 0,0 0 0,0 0 0,0 0 0,0 0 0,0 0 0,0-1 0,0 1 0,0 0 0,0 0 1,0 0-1,0 0 0,0 0 0,0 0 0,-1 0 0,1-1 6,0 1 0,0 0 0,0-1 0,0 1 0,0 0 0,0 0 0,0-1 0,0 1 0,0 0-1,0-1 1,0 1 0,0 0 0,0-1 0,0 1 0,0 0 0,0-1 0,0 1 0,0 0 0,0-1 0,1 1 0,-1 0 0,0 0 0,0-1 0,0 1 0,0 0 0,1 0 0,-1-1 0,0 1 0,0 0 0,1 0 0,-1 0 0,0-1 0,0 1 0,1 0 0,-1 0-1,0 0 1,0 0 0,1 0 0,-1-1 0,0 1 0,1 0 0,-1 0 0,1 0 0,9-3 1618,-10 0-1076,0 2-537,0 0-1,0-1 0,-1 1 0,1 0 1,0 0-1,-1-1 0,1 1 0,-1 0 1,1 0-1,-1 0 0,1 0 0,-1 0 1,0-1-1,1 1 0,-1 0 0,0 0 1,0 1-1,0-1 0,0 0 0,0 0 1,0 0-1,0 1 0,0-1 0,0 0 1,0 1-1,-1-1 0,1 1 0,0-1 1,0 1-1,-1 0 0,1 0 0,-2-1 1,-6 0-67,0 0 0,-1 1-1,-15 1 1,8-1-44,13 0 82,0 1 0,0-1 0,1 0 0,-1 1 1,1 0-1,-1 0 0,0 0 0,-3 2 0,-8 3 85,1-2-34,10-3-18,0 0-1,0 0 0,0 1 1,0-1-1,0 1 1,0 0-1,-4 3 0,-3 2 26,8-6-49,-1 1-1,1 0 1,0 0 0,0 0-1,0 1 1,0-1-1,0 1 1,0 0-1,1-1 1,-3 5-1,4-5-4,-3 2 0,0 1 1,1 1-1,0-1 1,0 0-1,0 1 0,1 0 1,0-1-1,0 1 1,0 0-1,1 0 1,-2 11-1,3 0 26,-1-11-13,1 0 1,0 0-1,1 11 0,0-15-13,-1 0-1,1 0 1,-1 0-1,1 0 1,0-1-1,-1 1 1,1 0-1,0-1 1,0 1-1,0-1 1,1 1-1,-1-1 1,0 1-1,1-1 1,-1 0-1,3 3 1,24 15-9,-15-4 57,-11-13-38,-1 1-1,1-1 1,0 0 0,1 0-1,-1 1 1,0-1-1,1-1 1,-1 1 0,1 0-1,-1-1 1,1 1-1,0-1 1,-1 0-1,5 1 1,23 4 29,-22-2-24,5 0 22,18-9 67,-1 10-6,-29-5-84,0 0 0,0 0 0,1 0 0,-1-1 0,0 1 0,0 0 0,1-1 0,-1 1 0,0-1 0,2-1 1,-1 1-24,-1 1 0,1-1 1,-1 0-1,1 0 0,0 1 1,0-1-1,0 1 1,-1 0-1,1-1 0,0 1 1,2 0-1,-4 0-22,1 0-1,-1 0 1,1 0-1,-1 0 1,1 0 0,-1 0-1,1 0 1,-1 0 0,1 0-1,-1 0 1,1 0-1,-1-1 1,1 1 0,-1 0-1,1 0 1,-1-1-1,1 1 1,-1 0 0,0 0-1,1-1 1,-1 1-1,1-1 1,-1 1 0,0 0-1,1-1 1,-1 1-1,0-1 1,0 1 0,1-1-1,-1 1 1,0 0-1,0-1 1,0 1 0,0-1-1,0 1 1,1-1-1,-1 1 1,0-1 0,0 0-1,0 1 1,-1-1-1,1-2-734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7232,'0'0'2314,"0"0"-1396,0-2-316,0-9 449,0 8-342,3 3 11,-3 0-692,1 0-1,-1 0 1,1 0-1,-1 0 1,1 0 0,-1 0-1,1 0 1,-1 0-1,1 0 1,-1 0-1,1 0 1,-1-1-1,1 1 1,-1 0 0,1 0-1,-1-1 1,1 1-1,-1 0 1,0-1-1,1 1 1,-1 0-1,1-1 1,-1 1 0,0 0-1,0-1 1,1 1-1,-1-1 1,0 1-1,1-1 1,-1 1-1,0-1 1,0 1 0,0-1-1,0 1 1,0-1-1,0 1 1,1-1-1,-1 1 1,0-1-1,0 1 1,-1-2 0,1 0 441,3 2 128,-2 0-570,-1 0-1,1 0 1,-1 0-1,1 0 1,-1 0-1,1 0 1,-1 1-1,0-1 1,1 0-1,-1 0 1,1 1-1,-1-1 1,1 0-1,-1 1 1,0-1-1,1 0 1,-1 1-1,0-1 1,1 0-1,-1 1 1,0-1-1,1 1 1,-1-1-1,0 1 1,0 0-1,5 19 427,-5 31-39,-1-32-349,1 230 901,-1-242-929,5-14-26,-4 6-10,1 1 1,0-1-1,0 1 1,0 0-1,-1-1 1,1 1-1,0 0 1,0 0-1,0 0 1,0 0 0,0 0-1,0 0 1,1 0-1,-1 0 0,-1 0 1,1 0-1,-1 0 1,1 0-1,-1 1 0,1-1 1,-1 0-1,1 0 1,0 0-1,-1-1 0,1 1 1,-1 0-1,1 0 1,-1 0-1,1 0 0,-1 0 1,1-1-1,-1 1 1,1 0-1,-1 0 0,1-1 1,-1 1-1,0 0 0,1-1 1,-1 1-1,1-1 1,-1 1-1,0 0 0,1-1 1,-1 1-1,0-1 1,0 1-1,1-1 0,-1 1 1,0-1-1,0 1 1,0-1-1,0 1 0,1-1 1,-1 1-1,0-1 1,0 1-1,0-1 0,0 1 1,0-2-1,0 2-1,0 0 0,-1 0 1,1 0-1,0 0 0,0 0 0,0 0 0,0 0 1,0-1-1,0 1 0,0 0 0,0 0 0,0 0 1,0 0-1,0 0 0,0 0 0,0 0 0,0 0 0,0 0 1,0-1-1,1 1 0,-1 0 0,0 0 0,0 0 1,0 0-1,0 0 0,0 0 0,0 0 0,0 0 1,0 0-1,0 0 0,0 0 0,0 0 0,0 0 0,0-1 1,0 1-1,0 0 0,1 0 0,-1 0 0,0 0 1,0 0-1,0 0 0,0 0 0,0 0 0,0 0 1,0 0-1,0 0 0,0 0 0,0 0 0,1 0 0,-1 0 1,0 0-1,0 0 0,0 0 0,0 0 0,0 0 1,0 0-1,6 1-63,-1-1 41,0 0 0,0 0-1,0 0 1,0 0 0,0-1-1,6-1 1,-3-3-17,-6 4 34,-1 0 1,0 0-1,1 0 1,-1 0 0,1 0-1,0 1 1,-1-1-1,1 1 1,0-1-1,-1 1 1,1-1 0,0 1-1,2 0 1,192 0 804,-192 0-776,-1 0 0,1-1 0,-1 1 0,0-1 0,1 0 0,-1 0 0,0 0 0,1-1 0,-1 1 0,3-2 0,-2 0 10,-4 3-13,1-1-1,0 1 0,-1 0 0,1-1 0,0 1 0,-1 0 0,1-1 0,0 1 0,0 0 1,-1 0-1,1-1 0,0 1 0,0 0 0,-1 0 0,1 0 0,0 0 0,0 0 0,0 0 1,-1 0-1,2 1 0,4 0-1600,-6-1 513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6816,'-16'16'3050,"16"-17"-2945,0 0 0,1 0 0,-1 0-1,0 0 1,0 0 0,0-1-1,0 1 1,0 0 0,-1 0 0,1-1-1,0-1 382,0 3 271,-14 0 384,11 0-741,3 0 54,-2 0-81,1 0-344,1 0 1,-1 0-1,0 0 1,1 0-1,-1 0 1,1 0-1,-1 0 1,0 1-1,1-1 0,-1 0 1,1 0-1,-1 1 1,1-1-1,-1 0 1,1 1-1,-1-1 1,1 0-1,-1 1 0,1-1 1,-1 1-1,1-1 1,0 1-1,-1 0 1,0 0 0,1 0 1,0-1 0,-1 1-1,1-1 1,-1 1-1,0-1 1,1 1 0,-1-1-1,1 1 1,-1-1-1,0 1 1,1-1 0,-1 1-1,0-1 1,1 0-1,-1 0 1,0 1 0,0-1-1,1 0 1,-1 0-1,0 0 1,0 0 0,0 0-1,0 0 1,-1 0 14,0 0 1,0 1 0,0-1-1,-1 1 1,2-1 0,-1 1-1,0 0 1,0-1 0,0 1-1,0 0 1,-2 2 0,2-2-24,1 0 0,-1 0 1,1 0-1,-1-1 0,1 1 1,-1 0-1,1-1 0,-1 0 1,0 1-1,1-1 0,-3 1 1,-1 1 46,3 0-62,1-1-1,0 0 0,0 1 1,0-1-1,0 1 1,0 0-1,0-1 0,0 1 1,0 0-1,0 0 1,1-1-1,-1 1 0,1 0 1,-1 3-1,-2 0 5,-7 6-102,9-10 96,1-1 0,-1 1 0,1-1-1,-1 1 1,1-1 0,0 1 0,0 0 0,-1-1-1,1 1 1,0 0 0,0-1 0,0 1 0,-1 0 0,1 0-1,0-1 1,0 1 0,0 0 0,0-1 0,0 1-1,1 0 1,-1-1 0,0 1 0,0 0 0,1 2 34,-1 177 1358,0-161-1333,0-18-61,0 0-1,0 0 1,0-1-1,0 1 1,0 0-1,0-1 1,0 1-1,0 0 0,1 0 1,-1-1-1,0 1 1,0 0-1,1-1 1,0 1-1,-1 0 1,1-1-1,-1 0 1,1 1-1,0-1 1,-1 0-1,1 1 1,0-1-1,-1 0 1,1 0-1,0 0 1,0 0-1,-1 0 1,1 0-1,0 0 1,0 0-2,-1 0 0,0 0 0,0 0 0,0 0-1,0 0 1,0 0 0,0 0 0,0 0 0,0 0 0,0 0 0,0 0 0,1 0 0,-1 0 0,0 0 0,0 0 0,0 0 0,0 0 0,0 0 0,0 0-1,0 0 1,0 0 0,0 0 0,0 0 0,1 0 0,-1 0 0,0 0 0,0 0 0,0 0 0,0 1 0,0-1 0,0 0 0,0 0 0,0 0 0,0 0 0,0 0-1,0 0 1,0 0 0,0 0 0,0 0 0,0 0 0,0 0 0,0 1 0,0-1 0,0 0 0,0 0 0,0 0 0,0 0 0,0 0 0,0 0 0,0 0-1,0 0 1,0 0 0,0 0 0,0 1 0,0-1 0,0 0 0,0 22 226,-1-8-203,0 0 0,1 0 0,1 0 0,3 14 0,4-20 50,-8-7-69,0-1 0,1 0 0,-1 1 0,1-1 0,-1 0 0,0 1 0,1-1 0,-1 1 0,1-1 0,-1 0 0,0 1 0,0-1 0,1 1 0,-1-1 0,0 1 0,0-1 0,0 1 0,1-1 0,-1 1 0,0-1 0,0 1 0,0-1 0,0 1-1,0-1 1,0 1 0,0 0 0,0-1 0,0 1 0,0 46 166,0-45-169,0 0 1,0 0-1,0 0 0,1 1 1,-1-1-1,1 0 0,-1 0 0,1 0 1,0 0-1,0 0 0,0 0 1,2 2-1,-2-2-6,0-1 1,-1 0 0,1 0-1,0 1 1,-1-1 0,1 1-1,-1-1 1,1 0 0,-1 1-1,0-1 1,1 4-1,2 0 47,2 0-34,-3-3 11,0 0 0,0-1 0,0 1 0,0 0 1,0 1-1,-1-1 0,1 0 0,0 0 0,-1 1 0,0-1 0,0 1 0,1-1 0,-2 1 0,1 0 1,1 2-1,0 0-58,9 9 1,-7-7 57,-4-7-16,0 1-1,0-1 0,0 1 0,0-1 1,0 1-1,1-1 0,-1 1 1,0-1-1,0 1 0,0-1 0,1 0 1,-1 1-1,0-1 0,1 0 1,-1 1-1,0-1 0,1 0 0,-1 1 1,1-1-1,-1 0 0,1 0 1,-1 1-1,0-1 0,1 0 1,-1 0-1,1 0 0,-1 0 0,1 1 1,-1-1-1,1 0 0,-1 0 1,1 0-1,-1 0 0,1 0 0,0-1 1,1 1 81,1 0-165,8 0-528,-8 0-107,-3 0-767,0 0 154,3 0-821,10 0 709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34 329 4160,'-11'0'1124,"15"0"-330,17 0 642,-19 0-588,-2-3 288,0 2-1081,1 1-1,-1-1 0,0 0 0,0 0 0,0 1 0,1-1 0,-1 0 0,0 1 1,1-1-1,-1 0 0,0 1 0,1-1 0,-1 0 0,1 1 0,-1-1 1,1 1-1,0-1 0,-1 1 0,1-1 0,-1 1 0,1-1 0,0 1 1,-1 0-1,1-1 0,0 1 0,1 0 0,-1-1-2,0 0-1,1 1 0,-1-1 1,0 0-1,0 0 1,0 0-1,1 0 0,-1 0 1,0 0-1,0 0 0,0 0 1,0 0-1,0-2 1,0 2-23,-1 0 1,1 0-1,-1 0 1,1 0-1,-1 0 1,1 1-1,-1-1 1,1 0-1,0 0 1,-1 0-1,1 1 1,0-1 0,0 0-1,0 1 1,0-1-1,-1 1 1,1-1-1,0 1 1,0-1-1,0 1 1,0 0-1,0-1 1,2 1-1,-2 0-9,0-1 0,0 1-1,0 0 1,0-1-1,0 1 1,0 0-1,-1-1 1,1 0 0,0 1-1,0-1 1,0 1-1,0-1 1,-1 0-1,1 1 1,0-1 0,0 0-1,-1 0 1,1 0-1,-1 0 1,1 0 0,-1 1-1,1-1 1,0-2-1,1 0 41,0 0 0,0 0 0,1 0 0,0 0 0,-1 0-1,1 0 1,0 1 0,7-5 0,-5 5-9,-4 2-31,-1-1-1,1 1 0,0 0 0,-1-1 0,1 1 0,-1 0 1,1-1-1,0 1 0,-1-1 0,1 1 0,-1-1 0,1 1 0,-1-1 1,1 1-1,-1-1 0,0 1 0,1-1 0,-1 0 0,0 1 1,1-1-1,-1-1 0,3-3 84,2-4 33,-4 8-98,0-1 0,0 1 0,0-1 0,0 1 0,-1-1 1,1 1-1,0-1 0,-1 0 0,1 0 0,-1-3 0,-2 0 175,-9-6 27,10 11-234,1-1 0,0 1-1,-1 0 1,1-1 0,0 1 0,-1 0 0,1-1 0,0 1-1,0 0 1,-1-1 0,1 1 0,0-1 0,0 1 0,0-1-1,0 1 1,-1 0 0,1-1 0,0 1 0,0-1 0,0 1-1,0-1 1,0 1 0,0-1 0,0 1 0,0 0 0,0-2-1,-1-3-13,-10 0-13,7-2 15,0 2 10,-9 3-93,6 2 72,4 0 28,0 0 1,0-1 0,0 1 0,0 1 0,0-1 0,0 0 0,0 1 0,0-1 0,0 1 0,0 0 0,0 0 0,0 0 0,1 1 0,-1-1 0,0 1 0,1-1 0,-5 5 0,4-3 22,1 0 0,-1 0 1,1 0-1,0 1 1,-3 4-1,4-4 14,-1-1 1,0 1-1,-1-1 0,1 1 0,-4 3 1,3-4 7,0 0 0,0 0 1,0 1-1,1-1 1,-1 1-1,1 0 0,0 0 1,0-1-1,0 1 1,-1 5-1,1 0-20,1-1 0,0 1 0,0-1 0,1 12 0,0-19-36,0-1 0,0 1 0,0-1 0,0 1 0,0-1 0,0 1 0,0-1 0,0 1 0,0-1 0,0 1 0,0-1 0,0 1 0,0-1 0,0 1 0,1-1 0,-1 1 0,0-1 0,0 1 0,1-1 0,-1 1 0,0-1 0,1 0 0,-1 1 0,0-1 0,1 0 0,-1 1 0,0-1 0,1 0 0,-1 1 0,1-1 0,0 1-1,6 3 1,-5 0 0,-2-4-1,0 0 0,0 0 0,0 1 0,1-1 0,-1 0 0,0 0 0,0 1 0,0-1 0,0 0 0,0 0 0,1 1 0,-1-1 1,0 0-1,0 0 0,1 0 0,-1 0 0,0 1 0,0-1 0,1 0 0,-1 0 0,0 0 0,0 0 0,1 0 0,-1 0 1,0 0-1,0 0 0,1 0 0,5-1-39,0 0 0,0-1 0,0 1 0,-1-1 0,1-1 0,0 1 0,7-6 1,-3 2-98,0 0 1,0-1 0,15-14 0,-13 10-29,-5 4 78,1-1 0,-1 0 0,10-14-1,-15 18 91,0 0-1,0 0 0,0 0 1,0-1-1,-1 1 0,0-1 1,0 1-1,0-1 1,-1 0-1,1 1 0,-1-6 1,0-72 98,2 48-51,-1 34-48,-1-1 1,0 0-1,0 1 1,0-1-1,1 1 1,-1-1-1,0 0 1,1 1-1,-1-1 1,1 1-1,-1-1 1,1 1-1,-1-1 1,0 1-1,1 0 1,0-1-1,4-3 29,-5 4-20,0-1 0,1 1 0,-1-1 1,0 1-1,1-1 0,-1 1 1,0-1-1,1 0 0,-1 1 1,0-1-1,0 1 0,0-1 0,0 0 1,1 1-1,-1-1 0,0 1 1,0-1-1,0 0 0,0 1 1,-1-1-1,1 0 0,0 1 1,0-1-1,0 1 0,-1-2 0,1 2 16,0 0-24,0 0 1,0 0 0,0 0 0,0-1 0,0 1 0,0 0 0,0 0 0,0 0 0,0 0 0,0 0 0,0 0 0,0 0 0,0 0 0,0 0-1,0 0 1,0-1 0,0 1 0,0 0 0,0 0 0,0 0 0,0 0 0,0 0 0,0 0 0,0 0 0,0 0 0,0 0 0,1 0 0,-1 0-1,0-1 1,0 1 0,0 0 0,0 0 0,0 0 0,0 0 0,0 0 0,0 0 0,0 0 0,0 0 0,0 0 0,0 0 0,1 0 0,-1 0-1,0 0 1,0 0 0,0 0 0,0 0 0,0 0 0,0 0 0,0 0 0,0 0 0,0 0 0,1 0 0,-1 0 0,0 0 0,0 0 0,0 0 0,14 0 913,-14 3-336,-1 1-404,1 0-81,0-1-1,0 0 0,0 0 0,1 0 0,-1 0 0,1 0 1,0 4-1,4 4 53,-3-8-117,-1 0 0,0 0-1,0 0 1,0 0-1,0 0 1,0 1 0,-1-1-1,1 0 1,-1 1-1,0 5 1,0 53 257,0-49-228,-1-5-31,1 1 0,1-1 0,2 17 0,1-9-11,-1-9-23,-2 0 0,1-1 1,-1 1-1,0 0 0,0 9 0,-1-16-7,0 1 1,0-1-1,0 1 0,0-1 0,0 1 0,0-1 0,0 1 0,0 0 0,0-1 0,0 1 0,0-1 0,0 1 0,0-1 0,0 1 0,0-1 0,1 1 0,-1-1 0,0 1 1,0-1-1,1 1 0,-1-1 0,0 1 0,1-1 0,-1 0 0,0 1 0,1-1 0,-1 0 0,1 1 0,-1-1 0,1 0 0,-1 1 0,0-1 0,1 0 0,-1 0 0,1 1 1,-1-1-1,1 0 0,-1 0 0,1 0 0,0 0 0,-1 0 0,1 0 0,-1 0 0,1 0 0,0 0 0,-1 0-4,0 0 0,0 0 0,0 0-1,0 0 1,1 0 0,-1 0 0,0 0 0,0 0-1,0 0 1,0 0 0,0 0 0,0 0 0,0 0-1,0 0 1,0 0 0,1 0 0,-1 0 0,0 0 0,0 0-1,0 0 1,0 0 0,0 0 0,0 0 0,0 0-1,0 0 1,0 0 0,0 0 0,0 0 0,0 1-1,1-1 1,-1 0 0,0 0 0,0 0 0,0 0 0,0 0-1,0 0 1,0 0 0,0 0 0,0 0 0,0 0-1,0 0 1,0 1 0,0-1 0,0 0 0,0 0-1,0 0 1,0 0 0,0 0 0,0 0 0,0 0 0,0 0-1,0 0 1,0 0 0,0 1 0,0-1 0,0 0-1,0 0-5,0 0 0,0 0 0,0 1 0,0-1-1,0 0 1,0 0 0,0 0 0,0 1 0,1-1-1,-1 0 1,0 0 0,0 0 0,0 1 0,0-1-1,0 0 1,-1 0 0,1 1 0,0-1 0,0 0-1,0 0 1,0 0 0,0 0 0,0 1 0,0-1-1,0 0 1,0 0 0,0 0 0,-1 1 0,1-1 0,0 0-1,0 0 1,0 0 0,0 0 0,-1 0 0,1 1-1,0-1 1,0 0 0,0 0 0,0 0 0,-1 0-1,1 0 1,0 0 0,0 0 0,0 0 0,-1 0-1,1 0 1,-1 0 0,-8-7-1248,6 4 27,6 3-661,11 0 651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3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7136,'-14'13'2309,"11"-10"-1413,3-3-427,0 0 11,3 0-292,0 0 0,0 0-1,-1 0 1,1 0 0,0 0-1,0 1 1,-1-1 0,1 1-1,0 0 1,-1-1-1,1 2 1,0-1 0,-1 0-1,1 0 1,-1 1 0,0-1-1,0 1 1,1 0 0,-1 0-1,0-1 1,0 1 0,-1 1-1,1-1 1,0 0 0,-1 0-1,3 5 1,10 18 407,-10-16-400,1 0-1,7 10 0,2-2-58,-9-10-37,1-1 0,-1 1 0,0 0 0,-1 1 0,1-1 0,-1 1 0,-1 0 0,0 0 0,3 10 0,-4-9-37,-1 0 0,0 0 1,-1-1-1,0 1 1,0 0-1,-1 0 0,0-1 1,-1 1-1,0 0 0,0-1 1,-1 0-1,-6 14 0,-4-3-92,-22 26-1,20-27-62,3-5-135,-1 0 1,0-1-1,-1-1 0,0 0 1,-1-1-1,-21 12 0,25-16 8,-25 13-1577,4-2 555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5:41:5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3488,'0'0'1115,"3"0"-673,8 0-52,-9 0 495,-2 0-187,0 0 209,0 0-208,0 0 229,0 0-246,0 0 156,0 0-252,0 0 6,0 0-224,0 0-64,0 0-101,0 0 74,-2 0-69,-6 0 83,16 0-70,-6 0 78,-2 0-86,0 0 86,0 0-102,0 0 38,0 0-43,0 0 85,0 0-58,0 0 133,0 0-91,0 0 32,0 0-90,0 0-11,0 0-75,0 0-26,0 2-27,2 15 306,-2-13-306,1 0 0,-1 0 0,0-1-1,0 1 1,0 0 0,-1 0 0,1 0 0,-1 0-1,0-1 1,-1 5 0,-3 1 33,4-8-83,0 0 1,0 1-1,0-1 1,0 1-1,0 0 0,1-1 1,-1 1-1,1-1 1,-1 1-1,1 0 0,0 0 1,-1-1-1,1 3 1,0 59-175,0-60 192,0-1-54,0 12 49,-3-14 21,-8 0 75,9 0-91,2 0 21,-1-11-149,0 1 0,2-19-1,0 19 141,-1-6 39,0 15-78,1-1-1,-1 1 0,0-1 0,0 0 1,0 1-1,-1-1 0,1 0 0,0 1 0,-1-1 1,1 0-1,-1 1 0,0-2 0,-7-11-46,8 14 41,0 0 1,0 0 0,0 0 0,0 0-1,0 0 1,0-1 0,0 1 0,0 0-1,0 0 1,0 0 0,0 0 0,0 0-1,0 0 1,0 0 0,0 0 0,0 0-1,0 0 1,0 0 0,0-1-1,0 1 1,0 0 0,0 0 0,0 0-1,0 0 1,0 0 0,0 0 0,0 0-1,0 0 1,0 0 0,1 0 0,-1 0-1,0 0 1,0 0 0,0 0 0,0 0-1,0 0 1,0 0 0,0 0-1,0 0 1,0 0 0,0 0 0,0 0-1,0 0 1,1 0 0,-1 0 0,0 0-1,0 0 1,0 0 0,0 0 0,0 0-1,0 0 1,0 0 0,0 0 0,0 0-1,0 0 1,0 0 0,0 0-1,1 0 1,-1 0 0,0 0 0,0 0 0,0 0 0,0 0-1,0 0 1,-1 0 0,1 0 0,0 0 0,0 0 0,0 0-1,0 0 1,0 0 0,0-1 0,0 1 0,0 0 0,0 0 0,0 0-1,0 0 1,0 0 0,0 0 0,0 0 0,0 0 0,1 0-1,-1 0 1,0 0 0,0 0 0,0 0 0,0 0 0,0 0 0,0 0-1,0 0 1,0 0 0,0 0 0,0 0 0,0 0 0,0 0-1,0 0 1,0 0 0,0 0 0,0-1 0,0 1 0,0 0 0,0 0-1,0 0 1,0 0 0,0 0 0,0 0 0,0 0 0,0 0-1,0 0 1,0 0 0,1 0 0,-1 0 0,0 0 0,0 0 0,0 0-1,0 0 1,0 0 0,0 0 0,0 0 0,0 1 0,0-1-1,0 0 1,0 0 0,0 0 0,0 0 0,-7-16 10,4 2 86,3 11-27,0 3-32,0-2-47,0-28-140,0 30 182,0-3-5,0-8-38,0 8-58,0 3 21,0 0-11,0 17 75,0-17-58,3 2 20,-2-1 21,0 1 3,0-1-1,1 0 0,-1 0 0,0 0 0,0 1 0,-1-1 0,1 0 0,0 1 0,0-1 1,-1 1-1,1-1 0,-1 1 0,1-1 0,-1 1 0,0 0 0,1-1 0,-1 1 1,0-1-1,0 4 0,0-4-4,0 0-1,0-1 1,0 1 0,0 0 0,0-1-1,0 1 1,1 0 0,-1-1 0,0 1-1,1-1 1,-1 1 0,0 0 0,1-1-1,-1 1 1,0-1 0,1 1 0,-1-1 0,1 1-1,-1-1 1,1 1 0,0-1 0,0 1-1,-1-1 2,1 1 0,0-1 0,-1 0 0,1 1 0,-1-1 0,1 1 0,-1-1 0,1 1-1,-1-1 1,0 1 0,1-1 0,-1 1 0,0 0 0,1-1 0,-1 1 0,0 0 0,0-1 0,1 1-1,-1 0 1,0-1 0,0 1 0,0 0 0,0 2 135,0-3-26,0 0-43,0 0-48,3 0-80,-3 0 63,1 0 0,0 0 0,-1 0-1,1 0 1,-1 0 0,1 0 0,-1 0 0,1 0 0,-1 0 0,1 0-1,0 0 1,-1-1 0,1 1 0,-1 0 0,1 0 0,-1-1-1,1 1 1,0-1 0,-1 0 0,1 0 0,-1 0 0,0 0-1,1-1 1,-1 1 0,0 0 0,0 0 0,1 0-1,-1 0 1,0 0 0,0 0 0,-1-2 0,1-4 557,0 8-1205,0 3-2099,0-16-1462,0-4 1432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674 165 640,'0'-1'27,"0"-1"0,0 0 0,0 0 0,1 0 0,-1 1 0,1-1 0,-1 0 0,1 0 0,0 1 0,0-1 0,0 1 0,-1-1 0,3-1 0,1-4 96,-3 3 188,0 0-1,0 0 1,-1 1-1,1-1 1,-1 0-1,0 0 1,-1-7-1,1-1-36,0 10-196,-1 0 0,1-1 0,-1 1 1,1 0-1,-1 0 0,0-1 0,0 1 0,0 0 1,0 0-1,0 0 0,0 0 0,-1 0 1,1 0-1,-1 1 0,1-1 0,-1 0 1,0 1-1,0-1 0,0 1 0,1-1 1,-6-1-1,1-1 43,-1 1-1,0 0 1,0 0 0,-12-2 0,16 4-57,-1 0 0,0 0 0,0 1 0,-8 0 0,-29-3 240,17-2-173,14 2-51,-1 1 1,0 1 0,-17-2-1,6 3-2,11-1-15,1 1 0,-1 1 1,-20 2-1,20-1-35,-8 2 77,1 0-1,-27 0 0,35-4-73,-1 1 1,1 0-1,0 1 1,-12 3-1,3 0-7,17-5-20,-7 1 0,0 1 1,0 0-1,0 0 1,0 1-1,1 0 1,0 0-1,-1 1 0,1 0 1,-13 10-1,-12 13 44,29-24-39,0 0 0,-1 1 0,1 0-1,1-1 1,-1 1 0,0 1 0,1-1 0,0 0-1,0 1 1,0 0 0,1-1 0,0 1-1,-3 8 1,1-4 15,1 0 0,0 0 0,1 1 0,0-1 0,0 1 0,1-1 0,0 1 0,1 0 0,0-1 0,1 1 0,2 17 0,0-20-1,-1 1-1,1 0 1,1-1-1,-1 0 1,1 0-1,0 0 1,1 0-1,-1-1 1,7 7-1,-7-8-18,6 8 42,1-1 0,1 0 0,0 0 1,0-1-1,1-1 0,1 0 0,0 0 0,0-2 0,0 0 0,1 0 0,1-1 0,-1-1 0,1-1 0,0 0 0,0-1 0,0-1 0,1 0 0,25 0 0,105-3-286,-114 0-101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311 263 1824,'14'0'587,"-14"0"-583,0 0 0,0 0 0,0 0 0,0 0 0,0 0 0,0 0 0,0 0 1,1 0-1,-1 0 0,0 0 0,0 0 0,0 0 0,0 0 0,0 0 0,0 0 0,0 0 1,0 0-1,0 0 0,0 0 0,1 0 0,-1 0 0,0 0 0,0 0 0,0 0 1,0 0-1,0 0 0,0 0 0,0 0 0,0-1 0,0 1 0,0 0 0,0 0 0,0 0 1,0 0-1,1 0 0,-1 0 0,0 0 0,0 0 0,0 0 0,0 0 0,0 0 0,0-1 1,0 1-1,0 0 0,0 0 0,0 0 0,0 0 0,0 0 0,0 0 0,0 0 1,0 0-1,0 0 0,0 0 0,0-1 0,0 1 0,0 0 0,0-11 188,0 8 272,0 3-128,0 0-16,0-2-64,0-47 1093,-1 47-1320,1 0 0,0 0-1,-1 1 1,1-1-1,-1 0 1,0 1-1,1-1 1,-1 0-1,0 1 1,-2-4 0,-2-3 78,0-3 144,4 8-208,0 1 1,0 0 0,-1-1 0,1 1 0,0 0 0,-1 0-1,0 0 1,-1-2 0,-11-10 180,14 14-219,0 0 1,-1-1-1,1 1 0,0 0 1,0 0-1,-1-1 0,1 1 1,0 0-1,0 0 0,-1 0 1,1 0-1,0 0 0,-1-1 1,1 1-1,0 0 0,-1 0 1,1 0-1,0 0 0,-1 0 1,1 0-1,0 0 0,-1 0 1,1 0-1,0 0 0,-1 0 1,-26-6 158,24 4-160,0 1-1,-1 0 1,1 0 0,-1 0-1,1 0 1,-1 1-1,1-1 1,-1 1 0,0 0-1,1 0 1,-6 1 0,-13 10-42,9-8 5,11-3 29,-1 1-1,1-1 1,-1 1-1,1 0 0,0-1 1,-1 1-1,1 0 1,0 1-1,0-1 1,0 0-1,0 1 1,0-1-1,0 1 1,-3 2-1,-71 73 341,72-74-303,1 0 0,0 0 0,1 1-1,-1-1 1,1 1 0,-1 0 0,1-1 0,0 1 0,0 0-1,1 0 1,-1 0 0,1 1 0,-2 6 0,-3 12 78,0-11-41,5-12-67,1 1 1,-1 0-1,1-1 1,-1 1-1,1 0 1,-1 0-1,1 0 1,-1-1-1,1 1 1,0 0-1,-1 0 0,1 0 1,0 0-1,0 0 1,0 0-1,0 0 1,0 0-1,0 0 1,0 0-1,0-1 0,0 1 1,0 0-1,0 0 1,1 0-1,0 1 1,-1 0-12,2 2-11,0-1-1,-1 1 1,1-1-1,0 0 1,1 0-1,4 5 1,3-6 42,0-1-1,1 0 1,-1 0 0,0-1 0,1-1 0,17-3 0,-12-1-51,-13 3 19,1 1 0,-1 0 0,1 0-1,-1 0 1,1 0 0,-1 0 0,6 1-1,-6 0-2,0 0-1,0 0 0,0-1 0,0 1 0,0-1 0,0 1 0,0-1 1,0 0-1,0 0 0,0 0 0,0 0 0,-1-1 0,1 1 0,0-1 0,-1 0 1,5-4-1,11-7-62,7-3 64,-15 2 209,-2 12-140,-7 1-54,1 1 0,-1 0 0,0 0 0,0-1 0,1 1 0,-1-1-1,0 1 1,0-1 0,0 0 0,1 0 0,-1 0-5,0 0 1,-1 0-1,1 0 1,-1 1-1,1-1 0,-1 0 1,0 0-1,1 0 0,-1 0 1,0 0-1,1-2 0,-1 3-4,0-1-1,0 1 1,0-1-1,0 0 1,0 1-1,0-1 1,0 0-1,1 1 0,-1-1 1,0 1-1,0-1 1,1 0-1,-1 1 1,0-1-1,1 1 1,-1-1-1,1 1 1,-1-1-1,1 1 0,-1 0 1,1-1-1,-1 1 1,1 0-1,-1-1 1,1 1-1,-1 0 1,1-1-1,-1 1 0,1 0 1,0 0-1,-1 0 1,1 0-1,0-1 1,-1 1-1,1 0 1,0 0-1,0 0 0,-1 0-100,0 0 15,0 3 43,0-1 50,1 0-1,-1-1 1,0 1-1,1-1 1,-1 1-1,1 0 1,-1-1 0,1 1-1,0-1 1,0 1-1,1 1 1,-1-2-2,0 1-1,0 0 1,0 0 0,0 0 0,-1 0-1,1 0 1,0-1 0,-1 1 0,1 1 0,-1-1-1,1 3 1,-1-4 0,0 1 0,0 0-1,0 0 1,1-1 0,-1 1 0,0 0-1,1-1 1,0 1 0,-1-1 0,1 1-1,0 0 1,0-1 0,1 2 0,3 5 24,-2-2-15,-3-6-2,0 1-1,0 0 0,1-1 0,-1 1 0,0-1 1,1 1-1,-1 0 0,1-1 0,-1 1 0,1-1 1,-1 1-1,1-1 0,-1 1 0,1-1 0,-1 1 1,1-1-1,-1 0 0,1 1 0,0-1 0,-1 0 0,2 1 1,3 2 29,12 7 17,-4-4-117,-8 1 25,-5-7 41,0 1-1,1-1 1,-1 1 0,0-1 0,0 0 0,1 1 0,-1-1 0,1 1 0,-1-1 0,0 0 0,1 1-1,-1-1 1,1 0 0,-1 0 0,0 1 0,1-1 0,-1 0 0,1 0 0,-1 1 0,1-1 0,-1 0-1,1 0 1,-1 0 0,1 0 0,-1 0 0,1 0 0,-1 0 0,1 0 0,-1 0 0,1 0 0,0 0-1,1-1 1,0 1-1,0 0 0,-1 0 1,1 0-1,0-1 0,-1 1 1,1-1-1,0 0 0,-1 1 0,1-1 1,-1 0-1,1 0 0,1-1 1,5-3-42,25-11-120,-27 11 191,-1 1-1,0 0 1,0-1-1,0 0 1,0 0-1,-1-1 1,0 1-1,0-1 1,6-12-1,3-1-79,17-28-138,-30 46 177,0 0-1,1 0 1,-1-1-1,1 1 1,0 0-1,-1 0 0,1 0 1,0 0-1,0 0 1,0 0-1,-1 0 0,1 0 1,0 1-1,0-1 1,2-1-1,0 0-17,-3 2 24,1-1 0,-1 1 0,1 0 0,-1-1 1,1 1-1,0 0 0,-1-1 0,1 1 0,-1 0 0,1 0 0,-1 0 0,1 0 0,0 0 0,-1-1 0,1 1 1,0 0-1,-1 0 0,1 1 0,-1-1 0,1 0 0,0 0 0,-1 0 0,1 0 0,-1 0 0,1 1 0,-1-1 1,1 0-1,0 0 0,-1 1 0,1-1 0,0 1-8,0 0 11,0-1 0,0 1 1,0-1-1,0 1 0,0 0 1,0-1-1,-1 1 0,1 0 0,0 0 1,0 0-1,-1 0 0,1 0 1,0 0-1,-1 0 0,1 0 0,-1 0 1,0 0-1,1 0 0,-1 0 1,0 0-1,1 0 0,-1 0 0,0 0 1,0 1-1,0-1 0,0 1 1,4 21 83,-2-17-46,1-1 0,0 0 1,0 1-1,0-1 0,0 0 1,8 7-1,-6-4-74,-2-3 31,-2-2 14,1 0 1,-1 0 0,0 0 0,1 0 0,-1 0 0,-1 0 0,1 0 0,0 0 0,-1 1 0,0-1 0,1 5 0,-1-7 2,0 1 1,1 0-1,-1 0 1,1 0-1,-1 0 0,1-1 1,0 1-1,0 0 0,0-1 1,0 1-1,0-1 1,0 1-1,0-1 0,2 3 1,0-1 116,-3-6-27,0-8 48,0 8-69,3 0-42,13-22 41,-2 1-57,4-12-126,-14 28 90,-1 0-1,1 1 0,0 0 0,1-1 1,9-11-1,16-2 20,-8 2-291,28-31 1,-27 26-1213,-19 20 1237,-1 1 0,1 0 1,0 0-1,0 0 0,0 1 0,0-1 0,0 1 0,0 0 0,9-3 1,2-1-486,12-10-383,-25 14 1065,1 0 1,0 0-1,0 1 1,1-1-1,-1 1 1,7-3-1,3 2-20,-12 2 92,0 0 0,0 0 0,0-1 0,0 1 0,0 0 0,0 0 0,0-1 0,0 1 0,0 0-1,0-1 1,-1 1 0,1-1 0,0 1 0,0-1 0,0 0 0,0 1 0,-1-1 0,1 0 0,0 1 0,-1-1 0,1 0 0,-1 0 0,1 0 0,-1 0 0,1 1 0,-1-1 0,1-2 0,0 2 48,0 0 1,0 0-1,-1-1 0,1 1 1,0 0-1,0 0 0,0 0 1,0 1-1,0-1 0,0 0 1,1 0-1,-1 1 0,0-1 1,0 0-1,1 1 0,-1-1 1,0 1-1,1 0 1,-1-1-1,0 1 0,1 0 1,1 0-1,-1 0 643,-2 0-22,0 2-309,-2 12-219,-12 2-74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2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3552,'-16'17'1312,"16"-17"-992,-16 16-128,-1 0 1248,17 1-832,-16-17-32,16 16-352,0 1-160,0-17-32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3072,'-10'10'810,"4"-5"-590,1 0 0,0 1 1,-7 10-1,10-13-206,1 0 0,-1 0 0,1 0 1,0 0-1,0 1 0,0-1 0,0 0 0,1 1 1,-1-1-1,1 1 0,0 3 0,1 29 76,-1-14-20,0 1-1,-4 27 1,0-23-29,0-6 2,1 0 0,0 25 1,2-20 22,-9 46 1,8-58-46,-1 5-9,0 0 84,-1-1-1,-8 27 1,12-44-105,-3 7-397,0 0 1,0 1-1,-1-1 0,1-1 1,-8 12-1,8-17-831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3232,'30'0'1883,"-27"0"-742,-6 0-155,-8 0 492,9 0-497,2 0-240,-3 3-298,1-1-392,0-1 0,0 1 1,0 0-1,0-1 0,0 0 0,0 0 0,0 0 1,-1 0-1,1 0 0,0 0 0,-1 0 0,1-1 1,-1 1-1,-2 0 0,-11 2 104,-30 10 287,38-11-436,1 1-1,0 1 0,0-1 1,0 1-1,0 0 0,-10 9 1,9-4-6,0 0 0,1 0 0,1 1 0,0 0 0,-9 19 0,15-28 8,0 0 0,-1 1 1,1-1-1,0 0 1,0 0-1,0 0 1,0 1-1,0-1 0,0 0 1,0 0-1,0 1 1,0-1-1,0 0 0,1 0 1,-1 0-1,1 0 1,-1 0-1,1 1 1,-1-1-1,1 0 0,-1 0 1,1 0-1,0 0 1,0 0-1,-1-1 0,1 1 1,0 0-1,0 0 1,0 0-1,1 0 1,3 3 50,3 6 23,-5-6-48,-1-1-1,1 0 1,0 0 0,0 1 0,1-2-1,-1 1 1,1 0 0,-1-1-1,1 1 1,5 1 0,3-2-72,0 0 1,1-1-1,-1-1 1,23-1-1,-13 0-537,-19 1 183,0 0 0,0 0-1,0 0 1,0-1-1,0 1 1,4-2 0,23-12-1608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2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2560,'0'-41'832,"0"33"-517,0 8-70,0 0 251,2 0-96,-1 0-380,-1 0 1,1 0-1,-1 0 0,1 0 1,-1 0-1,1 0 0,-1 0 1,1 0-1,-1 0 0,0 0 1,1 0-1,-1 0 0,1 1 1,-1-1-1,1 0 0,-1 0 1,0 0-1,1 1 1,-1-1-1,1 0 0,-1 1 1,0-1-1,1 0 0,-1 0 1,0 1-1,0-1 0,1 1 1,-1-1-1,0 0 0,0 1 1,1-1-1,-1 1 0,0-1 1,0 0-1,0 1 1,0-1-1,0 1 0,0-1 1,0 1-1,0-1 0,0 1 1,0-1-1,0 1 0,0-1 1,0 0-1,0 2 0,0-1 66,0 1 0,0 0 0,0 0-1,1 0 1,-1 0 0,0 0-1,1-1 1,1 4 0,25 28 986,-24-26-976,0 0-1,0 0 1,-1 1 0,2 9 0,-3-11-81,0 0 1,1 0-1,0 0 1,0 0-1,0 0 1,1-1-1,5 9 0,-1-2 16,-4-8-45,-1 1 1,1 0 0,0-1 0,1 1 0,-1-1 0,1 0 0,0 0-1,0 0 1,8 5 0,-8-7 20,-1 0 0,1-1 0,0 1-1,0-1 1,1 0 0,-1 0 0,0 0 0,0-1-1,0 1 1,1-1 0,-1 0 0,0 0 0,0-1-1,1 1 1,-1-1 0,0 0 0,8-3 0,-7 3-45,1 0 0,0 1 0,10-1 0,19-1-184,-28 0 186,-1 1-1,1-1 0,-1-1 0,1 1 1,-1-1-1,0 0 0,0-1 1,9-6-1,13-6-41,-21 13 104,0-1 0,0 0 1,-1 0-1,1 0 0,10-10 1,-1 0 170,-9 11-135,-6 3-65,-1 0 1,0 0 0,1-1-1,-1 1 1,1 0 0,-1 0 0,1 0-1,-1-1 1,1 1 0,-1 0-1,0 0 1,1-1 0,-1 1-1,1 0 1,-1-1 0,0 1 0,0 0-1,1-1 1,-1 1 0,0-1-1,1 1 1,-1-1 0,0 1-1,0 0 1,0-1 0,0 1-1,1-1 1,-1 1 0,0-1 0,0 1-1,0-1 1,0 1 0,0-1-1,0 1 1,0-1 0,-1-1-44,-1 4 12,-7 5-10,5-3 62,0-1-1,0 1 0,1-1 0,-1 1 1,1 0-1,0 0 0,0 1 0,-4 6 1,2 16 110,-6-5 32,5 8-70,3-20-85,2-7-8,0 1 1,0-1-1,0 0 1,1 1-1,-1 5 1,6 19-12,-2-10 22,-1-5 32,-1 0 0,-1 21 0,0-4 0,0 12-15,-3 118 20,0-139-20,-2-1 0,0 0 1,-1 0-1,-10 23 1,8-22 23,0 0 24,-1-1 0,-1 0-1,0-1 1,-1 0 0,-26 32 0,33-46-37,0 0-1,-1 0 1,1 0-1,-1-1 1,0 1-1,0-1 1,-1-1-1,1 1 1,-1-1 0,0 0-1,-7 3 1,-28 10 150,38-14-172,0-1 0,0 1-1,0-1 1,0 0 0,-1 0-1,-3 1 1,-10-5-16,5-1-6,8 3-1,1 0 22,-1 1 0,0-1 0,1-1 0,-1 1 0,-6-4 0,9 4 5,0 0-1,0 0 0,-1 0 1,1 0-1,0-1 0,0 1 0,0 0 1,0-1-1,1 1 0,-1-1 1,0 1-1,1-1 0,-1 1 1,1-1-1,-1-2 0,-16-78 122,16 73-159,1-1 0,-1 1 0,2 0 0,-1 0 0,1 0 0,1 0-1,-1 0 1,2 0 0,-1 0 0,1 1 0,6-14 0,6-7-179,35-51-1,-39 64 125,-8 10-8,1 1 0,0-1-1,1 1 1,-1 0-1,1 0 1,0 1-1,0-1 1,0 1 0,1 0-1,-1 1 1,1-1-1,0 1 1,10-4-1,17-9-3142,-14 0 906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2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1664,'0'0'528,"3"-3"-325,8-8-49,-9 8 166,-2 3-291,0-1 0,0 1 1,0-1-1,0 1 0,0-1 0,0 0 0,0 1 0,0-1 0,0 1 0,0-1 0,0 1 0,0-1 0,0 1 1,0-1-1,1 1 0,-1-1 0,0 1 0,0-1 0,1 1 0,-1-1 0,0 1 0,1 0 0,-1-1 0,0 1 1,1-1-1,-1 1 0,0 0 0,1-1 0,-1 1 0,1 0 0,-1 0 0,1-1 0,-1 1 0,1 0 0,-1 0 1,1 0-1,-1-1 0,1 1 0,-1 0 0,1 0 0,-1 0 0,1 0 0,-1 0 0,1 0 0,-1 0 0,1 0 0,0 1 1,1-1 46,0 0 1,-1-1-1,1 1 1,0 0-1,0 0 1,-1-1-1,1 1 1,2-2 0,-2 1-37,0 0 0,-1 0 1,1 1-1,0-1 0,0 0 1,0 1-1,-1 0 1,1-1-1,0 1 0,0 0 1,0 0-1,0 0 1,0 0-1,0 0 0,0 0 1,0 1-1,-1-1 1,1 1-1,0-1 0,0 1 1,2 1-1,0-1 10,-2 0 31,1-1 0,0 1-1,0-1 1,0 1 0,0-1 0,4 0-1,110 1 873,190-5 148,-174-7-899,43 8 0,-5 1-68,19-10 42,65-4 6,8 11 42,-1-6-102,382 7 49,-406 5-6,-96 0-81,240-5 67,-166-6-92,-36 4 42,-84 0-41,71-2 243,-140 8-76,0-2 1,52-9-1,-49 8-2301,-57 3 650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1472,'0'0'475,"0"0"-283,0 0 122,3 0 721,4 0-662,-3 0-239,-1 0-1,1 0 1,-1 0 0,1 0-1,-1 0 1,1 1 0,-1 0-1,0 0 1,1 0 0,-1 0-1,0 0 1,0 1 0,0-1-1,1 1 1,3 3 0,40 23 767,-30-19-685,28 20 0,-15-2-75,-24-20-95,1 0 0,0-1 0,14 10 0,4-3 10,16 9-58,-37-19-1,1-1 0,-1 0 0,1 0 0,-1 0 0,1-1 0,0 0 0,-1 0 0,1 0 1,0 0-1,9 0 0,-11-2 22,-1 1 0,1 0 0,-1-1 0,1 0 0,-1 1 0,1-1 0,-1 0 0,1 0 0,-1 0 0,0-1 0,0 1 0,1-1 0,-1 1 0,0-1 0,2-2 0,0 0 14,-1 0 0,1 0 0,-1 0 0,0 0-1,3-7 1,2-10 43,-7 17-70,0 0 1,1 0 0,0 0 0,0 0 0,4-6 0,-1 1-25,0 0 0,0 0 0,0 0 0,5-18 0,6-36 23,-16 62-32,1-1 0,-1 1 0,1 0 0,-1-1 0,1 1 0,0 0 0,-1 0 0,1 0 0,0-1-1,0 1 1,0 0 0,0 0 0,0 0 0,2-1 0,-2 1 32,0 1 0,0 0 1,0 0-1,0-1 0,0 1 0,0 0 0,0 0 0,0 0 0,0 0 0,0 0 0,0 0 0,0 1 1,0-1-1,1 0 0,-1 1 0,0-1 0,0 0 0,0 1 0,-1-1 0,3 2 0,1 0 50,-1 1 0,1 0 0,0 1 0,-1-1 0,1 0 0,-1 1 0,0 0 0,0 0 0,-1 0 0,3 5 0,8 10 66,5 2-211,32 29 0,-22-22 46,-25-25 48,1 1 1,-1-1 0,1 0-1,0 0 1,0 0 0,0 0-1,6 2 1,18 1 100,-13-4-45,24 9 90,-25-9-42,0-1 1,19-1 0,-18 0 50,-13 0-98,0 0 1,0 0-1,-1-1 1,1 1-1,0 0 0,0-1 1,-1 1-1,1-1 0,0 0 1,0 0-1,-1 1 1,1-1-1,-1 0 0,1 0 1,-1-1-1,1 1 0,-1 0 1,0 0-1,3-3 1,-2 0 59,0 1 1,0-1-1,0 1 1,0-1 0,2-8-1,-3 10-81,-1 0 0,0 0-1,1 0 1,-1 0 0,0 0-1,0 0 1,0 0 0,0 0-1,-1 0 1,1 0 0,0-1-1,-1 1 1,0 0 0,1 0-1,-1 1 1,0-1 0,0 0-1,0 0 1,-3-3 0,-1-3 94,-30-75 294,21 48-386,11 28-66,-2-6-108,0 1 0,0-1-1,1 0 1,1 0-1,0-1 1,1 1-1,0-20 1,1 27-108,1 5 185,0 0-1,0 0 1,0 0 0,0 0-1,0 0 1,0 0 0,0 0 0,0 0-1,0 0 1,0 1 0,1-1-1,-1 0 1,0 0 0,1 0-1,-1 0 1,0 0 0,1 0 0,-1 1-1,1-1 1,-1 0 0,1 0-1,0 1 1,-1-1 0,1 1 0,0-1-1,0 0 1,-1 1 0,1-1-1,0 1 1,0-1 0,0 1-1,-1 0 1,1-1 0,0 1 0,0 0-1,0 0 1,2-1 0,27-10-3966,-25 10 3306,1 0 0,0 1 1,9 0-1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5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197 538 3392,'-13'-13'1088,"10"7"-651,3 4-379,0 1 0,-1-1 0,1 0 0,-1 0 0,0 0 0,1 1 0,-1-1 0,0 0 0,0 1 0,0-1 0,0 0 0,0 1 0,0-1 0,-3-1-1,4 3-17,-1-1-1,1 1 1,-1-1-1,1 1 1,-1 0 0,1-1-1,-1 1 1,1 0-1,-1 0 1,0 0-1,1-1 1,-1 1-1,1 0 1,-1 0-1,0 0 1,1 0-1,-1 0 1,0 0-1,1 0 1,-1 0-1,1 0 1,-1 0-1,0 1 1,1-1-1,-2 0 1,2 0 36,-3 0-48,0 0 0,0 0 0,0 0 0,0 0 0,0 1 0,0-1 0,0 1 0,0 0 0,0 0 0,0 0 0,0 0 0,0 1 0,0-1 0,1 1 0,-1-1 0,1 1 0,-1 0-1,1 0 1,0 0 0,-1 0 0,-2 5 0,1-3-8,-4 5-35,0 1 1,1 0-1,1 1 1,-1-1-1,2 1 0,-6 14 1,-3 4 52,11-24-45,1 1 1,-1 0-1,1-1 0,1 1 0,-1 0 1,1 0-1,0 0 0,0 1 0,0-1 1,1 0-1,0 0 0,1 0 0,-1 0 1,3 9-1,-3-12 10,1 0 0,0-1 0,0 1-1,0-1 1,1 1 0,-1-1 0,1 1 0,-1-1 0,1 0 0,2 3 0,-3-4-5,0 0 1,1 1-1,-1-1 1,1-1-1,-1 1 0,1 0 1,-1 0-1,1 0 1,-1-1-1,1 1 1,0-1-1,-1 1 0,1-1 1,0 0-1,-1 0 1,1 0-1,0 0 1,-1 0-1,1 0 0,0 0 1,3-1-1,-1 0-107,0 0 0,0-1 0,0 0 0,0 0 0,0 0-1,0 0 1,-1 0 0,8-6 0,-7 4 45,0 1 0,0-1 1,0 0-1,0 0 0,-1-1 0,0 1 0,1-1 1,-2 1-1,1-1 0,0 0 0,-1 0 1,0 0-1,0-1 0,-1 1 0,2-10 0,-3-32 1142,0 45-756,-2 4 17,0 0-281,1-1 0,0 1-1,0-1 1,0 1 0,0 0 0,0-1-1,0 1 1,0 0 0,0 0-1,1 0 1,-1-1 0,1 1 0,-1 0-1,1 0 1,0 0 0,0 0 0,0 0-1,0 0 1,0 0 0,0 0 0,1 0-1,0 2 1,10 18 459,-9-13-357,4 9 102,-4-16-237,-1 0 1,1 0 0,0 0-1,0 0 1,1-1 0,2 3-1,5 3 30,12 11 47,-17-13-85,1 0-1,0-1 1,0 1 0,1-1-1,-1 0 1,1 0-1,13 4 1,-11-6 2,1 0 0,12 0-1,0 0 6,49 12 14,-52-9-25,0-1 0,1-1 0,31 1 1,-27-3 30,-9-1-52,1 0 1,24-3-1,-4-8-627,-22 8 404,-12 3 206,-1 0 0,1 0 0,0 0 0,0-1 0,0 1 0,-1-1 1,1 1-1,0-1 0,-1 0 0,1 1 0,0-1 0,-1 0 0,1 0 1,-1 0-1,1 0 0,-1-1 0,0 1 0,1 0 0,-1-1 0,0 1 1,1-2-1,2-3 4,0 0 1,0 0-1,-1-1 1,0 1-1,0-1 1,0 0-1,-1 1 1,0-1-1,-1 0 1,1-1-1,-1 1 1,0-14-1,-1 2 40,3-19-1,1 6 9,0 9 50,1-40 1,-6 20-19,1-37-143,0 72 89,1-1 0,1 1 0,-1-1 0,1 1 0,1 0 0,6-16 0,11-11 221,-18 32-174,0 0 0,0 0 0,1 1 1,-1-1-1,1 0 0,0 1 0,0 0 0,0 0 0,3-2 0,-6 3-44,1 1 0,0 0 0,-1 0 0,1-1 0,-1 1 0,1 0 0,0 0 0,-1 0 0,1 0-1,-1 0 1,1 0 0,0 0 0,-1 0 0,1 0 0,0 0 0,-1 0 0,1 1 0,-1-1 0,1 0 0,0 0 0,-1 0 0,1 1 0,-1-1 0,1 0 0,-1 1 0,1-1-1,-1 1 1,1-1 0,-1 0 0,1 1 0,0 0 0,10 19 60,-8-14-43,5 9 23,-5-9-22,1 1 1,-1-1 0,0 1-1,-1-1 1,1 1 0,1 10-1,1 43 364,6 5-193,-7-31-230,-1-3-62,9 35-1,9 9 114,-18-65-19,1 1-1,0-1 1,1 0-1,10 16 1,-13-24 0,-1 0 0,1 0 0,-1-1 0,1 1 0,0-1 0,0 1 0,0-1 0,0 0 0,0 0 0,0 0 0,0 0 0,0 0 0,1 0 0,3 0 0,1 0 9,0 0 0,0-1 0,9 0 0,-10 0 1,1 0 0,-1 0-1,1-1 0,-1 0 0,0 0 0,1 0 0,-1-1 1,0 0-1,0 0 0,0 0 0,0-1 0,-1 0 0,1 0 1,-1-1-1,9-6 0,-6 3-46,0 0 1,-1 0-1,0-1 1,0 0-1,-1 0 1,0-1-1,0 1 0,-1-1 1,7-17-1,3-3-178,29-45-211,-19 13 26,-15 35 237,0 3 119,-1 0-1,-2 0 1,0-1 0,-1 1-1,2-28 1,-6-32 166,1 5 238,6 24 20,-15 15 163,4 30-209,1 0 0,-1-14 0,1 65 287,0-12-394,5 43 0,7-7-103,-7-33-127,11 68-24,-1-4 323,-9-50-142,-3-36-107,1 0 0,-1 0 0,2-1 0,-1 1 0,1-1 0,7 12 0,0-3-498,0-1-1,18 20 1,3-2-465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5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12 895 4224,'-9'-1'1019,"7"-3"-268,2 3-721,1 0-1,0 1 1,0-1-1,-1 0 1,1 1-1,0-1 1,0 1-1,0-1 1,0 0 0,0 1-1,0 0 1,0-1-1,0 1 1,1-1-1,28-7 360,-6-10-221,-12 9-112,163-122 286,-125 94-173,77-70 1,-86 70-109,35-25-24,-71 58-37,5-4 3,0 0 0,0 0 1,0-1-1,8-12 0,-10 10 35,10-21 1,-3 4 23,2 4-7,-12 18-22,-1 0 0,0 0 0,5-9-1,-7 7 35,0 0 0,0-1 0,0 1 0,-1 0 0,-1-1 0,1 1-1,-1-1 1,-2-13 0,0 5 140,0 0-1,-11-32 1,11 43-130,0 0 0,-1 0 0,0 0 0,0 0 0,-1 1 0,0-1 0,0 1 0,-5-5 0,-3-5 200,5 5-137,6 8-111,-1-1 0,1 1-1,-1 0 1,0 0 0,0 0 0,-3-3 0,-20-3 45,19 4-70,0 1-15,-1 13-3,7-8 10,-1 0 1,0 1-1,1-1 1,0 0-1,-1 1 1,1-1-1,0 0 1,1 5-1,-1 181-103,8-82 216,0 1 1,-8-75-101,-1-4 11,5 40-1,7-18 34,-11-46-33,1 1 0,0-1 0,0 0 0,0 1 0,1-1 0,0 0 0,0 0 0,0 0 0,0 0-1,0 0 1,1 0 0,0-1 0,-1 1 0,6 4 0,-6-7-10,-1 1-1,0-1 1,1 0-1,-1 0 1,0 0-1,1 0 1,-1 0 0,1 0-1,0 0 1,-1-1-1,1 1 1,-1-1-1,1 1 1,0-1 0,0 1-1,-1-1 1,4 0-1,-2 0-2,1-1 1,-1 1-1,0-1 0,0 0 0,0 0 0,5-3 0,0 1 11,43-15 39,-40 15-48,0-1-1,0 0 0,-1-1 0,0 1 0,0-2 0,0 0 0,16-12 1,-11 4-1,-1 1 1,-1-2 0,0 0 0,-1 0-1,-1-1 1,0-1 0,-1 1-1,-1-2 1,-1 0 0,7-19 0,-11 25 9,-2 3 7,1 1 1,0 0-1,0 0 0,1 0 1,0 0-1,0 1 0,1 0 1,-1-1-1,9-8 1,1 3 187,-10 23 132,-2-4-306,6 25 30,-4-17-17,0 0-1,10 23 1,-10-28-24,-1 0 0,5 19 0,-7-23-14,1 1 1,-1 0-1,1-1 0,0 1 1,0-1-1,1 0 0,0 1 1,0-1-1,0 0 0,0-1 1,6 6-1,4 7 103,-12-16-104,-1 0-1,1 0 1,-1 0-1,1 0 1,-1-1-1,1 1 1,0 0-1,-1 0 1,1 0-1,0-1 1,0 1-1,0 0 1,0-1-1,-1 1 1,1 0-1,0-1 1,0 0-1,0 1 1,0-1-1,0 1 1,0-1-1,0 0 1,0 0-1,0 1 1,1-1-1,0 0 1,0-1-38,-1 1 1,1 0-1,0-1 0,-1 1 1,1-1-1,0 0 0,-1 1 1,1-1-1,0 0 0,-1 0 1,1 0-1,-1 0 1,0 0-1,3-3 0,-2-1-263,9-25-208,-19 11 326,3-11 68,-12-25 60,12 40-62,-2 0 0,-12-24 0,7 15-27,9-2-298,3 15 266,0 10 143,0 4 61,3 2 7,7 6-26,-7-8-65,0-6 32,-1 2 26,0-1 0,0 1 1,0-1-1,1 1 0,-1 0 0,0 0 0,1 0 0,-1 0 0,1 0 0,-1 1 0,1-1 0,-1 1 0,1 0 0,0-1 0,-1 1 0,4 1 0,-1-4 33,39-24-64,-44 26 19,1 1 0,-1-1 0,1 1 0,-1 0 0,1-1 0,-1 1 0,1 0 0,0-1 0,-1 1 0,1 0 0,-1 0 0,1 0 0,0 0 0,-1-1 0,1 1 0,0 0 0,-1 0 0,1 0-1,-1 0 1,1 1 0,0-1 0,-1 0 0,1 0 0,0 0 0,0 1 0,-1-1 6,3 0 92,-5 0-54,1 0-41,1 0 1,-1 0-1,0-1 0,1 1 0,-1 0 1,1 1-1,-1-1 0,0 0 0,1 0 0,-1 0 1,1 0-1,-1 0 0,0 1 0,1-1 0,-1 0 1,1 0-1,-1 1 0,0 0 0,1-1-1,-1 1-1,1 0 1,0 0 0,-1 0-1,1-1 1,0 1-1,0 0 1,-1 0-1,1 0 1,0 0 0,0 0-1,0 0 1,0 1-1,0 28-686,0-30 679,0 0 1,0 0 0,0 1 0,0-1-1,0 0 1,0 0 0,0 0 0,0 0-1,0 0 1,0 0 0,0 0 0,0 0-1,0 0 1,0 0 0,0 1 0,0-1-1,0 0 1,0 0 0,0 0 0,0 0 0,0 0-1,0 0 1,1 0 0,-1 0 0,0 0-1,0 0 1,0 0 0,0 1 0,0-1-1,0 0 1,0 0 0,0 0 0,0 0-1,0 0 1,0 0 0,0 0 0,0 0-1,1 0 1,-1 0 0,0 0 0,0 0-1,0 0 1,0 0 0,0 0 0,0 0-1,0 0 1,0 0 0,0 0 0,0 0-1,1 0 1,-1 0 0,0 0 0,0 0-1,0 0 1,0 0 0,0 0 0,246 0 12,-232 1 21,-1 0 0,0 1 0,22 7-1,-31-8-25,16 0 18,-17-1-14,-1-1-1,1 1 0,-1 1 1,1-1-1,-1 0 1,1 0-1,-1 1 0,1 0 1,3 1-1,8 9 189,-13-10-184,-1-1 0,0 1-1,1-1 1,-1 1-1,0-1 1,1 1 0,-1 0-1,0-1 1,1 1-1,-1 0 1,0-1 0,0 1-1,0 0 1,0 0 0,0-1-1,0 1 1,0 0-1,0-1 1,0 1 0,0 0-1,0-1 1,0 1-1,-1 0 1,1 2 36,0-2-45,0-1-1,0 1 1,0 0-1,0-1 1,0 1-1,0 0 0,0-1 1,-1 1-1,1-1 1,0 1-1,0 0 1,-1-1-1,1 1 1,0-1-1,0 1 0,-1-1 1,1 1-1,-1-1 1,1 1-1,-1-1 1,1 1-1,0-1 1,-1 1-1,0-1 0,1 0 1,-1 1-1,1-1 1,-1 0-1,1 1 1,-1-1-1,0 0 1,1 0-1,-1 0 0,1 0 1,-1 1-1,0-1 1,0 0-1,-12 5 16,13-4-17,-1 0 0,0 1 0,0-1 0,1 0 0,-1 1 0,1-1 0,-1 0 0,1 1 0,-1 2 0,1-3-1,-1 1-1,1-1 1,0 1 0,-1-1-1,1 0 1,-1 1-1,1-1 1,-1 0 0,0 1-1,1-1 1,-1 0-1,0 0 1,0 0 0,0 0-1,0 0 1,0 0-1,0 0 1,-2 2 0,-8 2-21,9-5 8,1 1 1,-1-1-1,1 1 1,-1 0 0,1 0-1,-1-1 1,1 1-1,0 0 1,0 0-1,-1 0 1,1 1 0,0-1-1,0 0 1,0 0-1,-1 3 1,-15 20-74,4-15 138,7 4-10,4-9-32,0-1 0,0 0 0,-1 0 1,0 0-1,1 0 0,-1-1 0,0 1 1,-7 3-1,4-3 60,6-3-62,-1 0 0,1 0 0,-1 1 0,1-1 0,-1 0 0,1 0 0,-1 0 0,1 0 1,-1 1-1,1-1 0,0 0 0,-1 1 0,1-1 0,-1 0 0,1 0 0,0 1 0,-1-1 0,1 1 0,0-1 0,0 0 0,-1 1 0,1-1 0,0 1 1,0-1-1,0 1 0,-1-1 0,1 1 0,0-1 0,0 0 0,0 2 0,0-13 167,5 8-309,73-45-356,-33 20 364,-37 23 109,-1 0-1,0 0 0,0-1 1,-1 0-1,7-7 0,10-10-21,21-4-16,-34 16 56,-1 1-1,0-1 0,0-1 0,-1 1 1,7-16-1,-9 19 13,0-2 45,-1 0 1,1 0 0,-1 0 0,5-19-1,-4-1 213,-3 21-202,-3 8-66,1 1 1,-1-1-1,1 0 0,-1 0 1,0 0-1,0 0 0,0 0 1,1 0-1,-1 0 0,0 0 1,0 0-1,0 0 0,0 0 1,0 0-1,-1 0 0,1 0 1,0 0-1,0 0 0,-1 0 1,1 0-1,0 0 0,-1 1 1,1-1-1,-1 0 0,0 0 1,0-1-1,1 2-4,-3-5 2,3 5-1,0-1 0,0 1 0,0 0 0,0-1 0,0 1 0,0 0 0,0 0 0,0-1 0,0 1 0,0 0 0,-1 0 0,1-1 0,0 1 0,0 0 0,0 0 0,-1 0 0,1-1 0,0 1 0,0 0 0,0 0 0,-1 0 0,1-1 0,0 1 0,-1 0 0,1 0 0,-10 9 44,5-5-33,2-1-11,0 0-1,1 1 0,-1-1 1,1 0-1,0 1 1,0 0-1,0-1 0,0 1 1,1 0-1,0 0 1,-2 8-1,1 1-114,1 1 1,0 20-1,1-27 117,1 0 0,0 0 0,0 0 0,1 0-1,2 7 1,1 3 7,-5-14-12,0-1 0,1 1 1,-1 0-1,1-1 0,0 1 0,0-1 1,0 1-1,0-1 0,1 0 0,-1 1 0,1-1 1,-1 0-1,1 0 0,0 0 0,0 0 1,-1 0-1,1 0 0,1 0 0,-1-1 0,4 3 1,1 0 12,-1 1 1,0 0 0,0 0 0,0 0 0,8 11-1,10 10 4,-18-20 15,-2-3 34,0 1 0,-1 0 0,0 0 1,6 7-1,-9-10-21,1 1 0,0-1 0,-1 0 1,1 1-1,-1-1 0,1 1 0,-1-1 0,0 0 1,0 1-1,0-1 0,1 1 0,-1-1 0,-1 1 1,1-1-1,0 0 0,0 1 0,0-1 0,-1 1 1,1-1-1,-1 1 0,0 1 0,0-2-8,0 0 0,1 0 0,-1 0-1,0 0 1,0 0 0,0 0 0,1-1-1,-1 1 1,0 0 0,0-1 0,0 1-1,0 0 1,0-1 0,-1 1 0,0 0-1,-10 5 728,10-2-525,-4 3 43,4-6-239,-1 0 0,0-1 0,1 1 0,-1-1 1,1 0-1,-5 0 0,7 0-49,0 0 1,-1 0 0,1 0-1,0 0 1,-1 0 0,1 0-1,0 0 1,-1 0-1,1 0 1,0 0 0,-1 0-1,1 0 1,0 0-1,-1 0 1,1 0 0,0-1-1,-1 1 1,1 0 0,0 0-1,0 0 1,-1 0-1,1-1 1,0 1 0,0 0-1,-1-1 1,-10-10-1422,8 9 357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1918 16 4224,'-14'-13'1365,"11"11"-1014,0 6-163,2 0-127,-1 1-65,-1 0 1,0-1-1,0 1 1,0 0-1,0-1 1,-1 0 0,0 1-1,1-2 1,-2 1-1,1 0 1,0-1-1,-8 5 1,-25 11 13,18-10 28,1 1-1,-34 23 0,-30 38 257,-21 6 52,-326 289 1718,394-333-1914,-75 67 303,-57 31 374,14-5-235,14-24-4,5-5-216,109-76-320,-53 38 88,-25 1-5,31-19-14,20-8-137,22-14-358,29-19 342,1 1-1,-1-1 0,1 1 1,-1-1-1,1 1 0,0 0 0,-1-1 1,1 1-1,0 0 0,-1-1 1,1 1-1,0 0 0,0-1 1,-1 3-1,1-3 33,3-9-1088,-2 9 1033,0 0 0,-1-1 0,1 1 0,0-1 0,0 1 1,0 0-1,0 0 0,0 0 0,-1 0 0,1-1 0,0 1 0,0 0 1,2 1-1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2976,'0'-14'971,"0"11"-603,0 3-155,0 0 27,0 0-37,2-3 218,0 2-358,1-1-1,-1 1 1,0-1 0,0 1 0,0 0-1,1 0 1,-1 0 0,1 0-1,-1 0 1,1 1 0,-1-1 0,1 1-1,-1 0 1,1-1 0,0 1 0,-1 0-1,5 1 1,30-4 482,29-8 90,37 6-230,225-25 134,410-20 48,-302 17-542,-15 1-101,-174 16 37,503-17 470,-373 33 178,-203 6-193,-137-3-227,-1 2-1,58 16 1,40 26 351,-126-45-468,1 0 0,-1 1 0,0 0 0,-1 1 0,1 0 0,-1 0 0,9 6 0,9 4 329,-24-14-373,0 1 0,0-1 1,0 0-1,0 1 0,0-1 0,-1 1 1,1-1-1,0 1 0,0-1 0,0 1 1,0 0-1,-1 0 0,1-1 0,0 1 1,-1 0-1,1 0 0,0 0 0,-1-1 1,1 1-1,0 2 0,-2-3-70,1 0 0,0 1 0,-1-1 0,1 0-1,0 1 1,0-1 0,-1 0 0,1 1 0,-1-1 0,1 0 0,0 0 0,-1 0 0,1 1-1,-1-1 1,1 0 0,0 0 0,-1 0 0,1 0 0,-1 0 0,1 0 0,-1 1-1,1-1 1,-1 0 0,1 0 0,-1-1 0,0 1 0,-15 0-431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100 197 2720,'-41'14'891,"30"-8"-545,7-2-282,0-1 125,0 1-1,0 0 1,1 0 0,-5 7 0,3 0 193,4-8-294,0-1 0,-1 0 0,1 0 0,0 0 0,0 1 0,-3 2-1,3-5-70,1 1-1,-1-1 0,1 1 1,0-1-1,-1 1 0,1-1 1,0 1-1,-1-1 0,1 1 1,0 0-1,0-1 0,0 1 0,0 0 1,0-1-1,-1 1 0,1-1 1,0 1-1,0 0 0,1-1 1,-1 1-1,0 0 0,0-1 1,0 1-1,0-1 0,1 2 0,-1-2 14,3 6 76,-2-5-86,0 0 0,0 0 0,1 0 0,-1 0 0,0 0 0,1 0-1,-1 0 1,1 0 0,-1 0 0,1-1 0,0 1 0,-1 0 0,1-1-1,0 0 1,0 1 0,-1-1 0,4 0 0,-4 0 17,1 0 0,-1 0 1,1 1-1,-1-1 0,1 0 0,-1 1 1,1-1-1,-1 1 0,1 0 0,-1-1 1,3 2-1,14 6 172,-9-7-124,0 0-1,0 0 1,18-1 0,3 0 77,4 0 44,118-3 356,209-30 126,-97 2-377,305-31-46,-475 55-247,123-10 44,124-22 135,168 7-88,-70 7-127,-336 16 56,89-7 57,-16 10-14,-90 4-18,179-9 257,-27 6-74,-116 0-109,182-4 163,431 9 831,-722 0-1051,26 3 0,-35-2-70,2 0 20,0 0 0,0 0 0,0 0 0,0-1 0,0 0 0,0 0 0,0 0 1,0-1-1,0 0 0,9-2 0,37-13-291,-47 14 197,1 2 0,0-1 0,9 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525 148 2560,'0'0'832,"3"-3"-517,3-2-254,1 0 0,0 0 0,0 1 0,0 0 0,1 0 0,-1 0 0,1 1 0,0 1 0,15-4 0,80-12 432,-100 18-482,20-2 112,39 2 0,-39 1-29,1-1 0,27-4 0,110-24 839,-117 25-549,-41 4-318,0-1-1,0 0 0,0-1 1,0 1-1,0 0 0,0-1 0,0 0 1,0 0-1,0 0 0,-1 0 1,5-2-1,-4 1 28,-1 1 0,0 0 0,0 1 0,0-1 0,1 0-1,-1 0 1,0 1 0,1 0 0,-1-1 0,0 1 0,5 0 0,-7 0-58,1 0 1,0 0-1,0 0 0,0 0 1,-1 0-1,1 0 0,0 0 0,0 0 1,0 0-1,-1 0 0,1-1 1,0 1-1,0 0 0,-1-1 0,2 0 1,-2 1 24,1-1-1,-1 0 1,1 0 0,-1 0 0,0 0 0,1-1 0,-1 1 0,0 0-1,0 0 1,0 0 0,0 0 0,0 0 0,0-2 0,0 2-56,0 1 1,0-1 0,0 1-1,0-1 1,0 1 0,0-1 0,0 1-1,0-1 1,0 1 0,0-1-1,0 1 1,1-1 0,-1 1-1,0-1 1,0 1 0,1 0 0,-1-1-1,0 1 1,1-1 0,-1 1-1,0 0 1,1-1 0,-1 1-1,0 0 1,1-1 0,-1 1 0,1 0-1,-1-1 1,1 1 0,-1 0-1,1 0 1,-1 0 0,1 0-1,-1-1 1,1 1 0,-1 0 0,1 0-1,-1 0 1,1 0 0,-1 0-1,2 0 1,0 0-138,-2 0 63,0 0 172,0 0-44,0 0-100,0 0-17,0 0 70,0 0 175,-2 3-42,-9 8-53,10-10-92,1-1 0,-1 1-1,1-1 1,0 1 0,-1-1 0,1 1-1,0 0 1,-1-1 0,1 1 0,0 0 0,0-1-1,0 1 1,0 0 0,0 0 0,-1-1-1,1 1 1,0 0 0,1-1 0,-1 1 0,0 0-1,0-1 1,0 1 0,0 0 0,1 2-13,-1 0 11,0-1-1,-1 0 0,1 1 1,-1-1-1,1 0 1,-1 1-1,0-1 0,0 0 1,0 0-1,-2 4 0,-7 17 2,7-17 3,0 0-1,0 0 1,0 0 0,-1 0 0,0-1 0,-4 6 0,3-5 3,-10 18 24,7-10-11,-1-1 1,-14 18-1,-168 179-65,-30 27 379,183-195-214,-189 234 1147,96-99-890,79-101-282,17-21-104,-31 30 236,48-66-133,12-13-61,1-1 1,0 1-1,-7 10 1,5-5-23,6-9 5,0 0 0,1 0 1,-1 0-1,0 0 0,0 0 1,-1 0-1,1 0 1,0-1-1,-1 1 0,1 0 1,-1-1-1,1 1 0,-1-1 1,0 0-1,0 0 0,0 1 1,1-1-1,-1 0 0,0-1 1,0 1-1,0 0 0,-1-1 1,1 1-1,0-1 0,0 1 1,-2-1-1,2 0-81,0 1-1,0-1 1,0 1 0,0-1 0,1 1-1,-1 0 1,0-1 0,1 1 0,-1 0-1,0 0 1,1 0 0,-1 0-1,1 1 1,-3 1 0,2 0-513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51 378 2304,'-13'-14'752,"10"11"-453,3 3-81,1 0-184,-1 0 0,1 0-1,0 0 1,-1 1-1,1-1 1,0 0 0,-1 0-1,1 1 1,0-1 0,-1 0-1,1 0 1,0 1 0,-1-1-1,1 1 1,-1-1-1,1 1 1,0-1 0,-1 1-1,1-1 1,-1 1 0,0-1-1,1 1 1,-1 0 0,1-1-1,-1 1 1,0 0-1,0-1 1,1 1 0,-1 0-1,0-1 1,0 1 0,0 0-1,0 0 1,1 6 123,0-1 0,-1 1 0,-1 8 0,0 3 151,2 4 242,6 32-1,-3-29-165,1 37 0,-14 82 57,4-80-354,2 68 35,0-16-47,-1-50-46,-5 128 390,-1 0 33,6-145-323,-12 164 154,12-25-390,5-106 86,-2-10 156,5 127 114,7-131-201,-6-16 5,6-3-5,-5-2 27,0-22-44,-4-18-28,-1-1 1,1 0-1,-1 1 1,0 7-1,-1 54-446,3-68 427,1 0 42,-2 0-3,0 0 0,0 0 0,0 0 0,0 0 0,1 0 0,-1 1 0,0-1 0,0 1 0,2 0 0,1 6 26,-5-7-46,0 1 0,1-1 1,-1 1-1,0-1 0,0 1 1,1-1-1,-1 0 0,0 1 1,1-1-1,-1 1 0,1-1 1,-1 0-1,0 0 0,1 1 1,-1-1-1,1 0 0,-1 0 0,1 1 1,-1-1-1,1 0 0,-1 0 1,1 0-1,-1 0 0,1 0 1,-1 0-1,1 0 0,-1 0 1,1 0-1,-1 0 0,1 0 1,0 0-1,1 0 6,0 0 0,-1 0 0,1-1 0,0 1 0,-1 0 0,1-1 0,0 1 1,-1-1-1,1 0 0,-1 1 0,1-1 0,2-2 0,-2 2 2,-1 0 0,1 0 0,0 0 0,0 0 0,0 0 0,-1 1 0,1-1 0,0 1 0,0-1 0,0 1 0,0 0 0,4-1 0,23 6 26,-23-3-30,1-1 0,0 1 0,13-1-1,21-5-1,-21 1 1,36-1-1,17 5 32,157-4 156,-179-1-153,147-6-91,17 2 34,12 0 109,1281 8 361,-1302-9-285,-134 4-128,-4 1 1,143-11 62,108-11-7,-250 22-32,45-2 5,-53 1-45,61-3 16,449 8 24,-535-2-62,40-6-1,-40 4-25,196-18-120,-191 18 154,79-5 49,175 9 613,-292 0-730,13-14-150,-2 8 154,-9-4 118,6 4 38,-5-5 95,0 7-105,-5 3-85,-1 1-1,1 0 1,-1 0-1,1-1 1,-1 1-1,1 0 1,-1-1-1,0 1 0,1 0 1,-1-1-1,0 1 1,1-1-1,-1 1 1,0-1-1,0 1 1,1 0-1,-1-1 0,0 1 1,0-1-1,0 1 1,0-1-1,1 1 1,-1-1-1,0 1 1,0-1-1,0 1 0,0-1 1,0 0-1,0 1 1,0-1-1,-1 0 1,2-11 90,-1 8-69,1 1 0,-1 0-1,0-1 1,0 1-1,-1 0 1,1-1-1,-1 1 1,1 0-1,-2-4 1,-4-1 12,5 6-33,0 1 0,0-1 0,1 1 0,-1-1-1,0 1 1,0-1 0,1 0 0,-1 1 0,1-1 0,0 0 0,-1 0 0,1 1 0,0-1 0,0-3 0,0-7 1,1 3-5,-1 1 0,-1-1 1,-2-15-1,-2 7-31,3 10 15,0 0 1,1 1 0,0-1 0,0 0 0,-1-11 0,2 8 10,1 0 0,1-13 1,0 13 1,2-8 19,-1 0 1,2-35-1,-4-17 0,-5-76 0,-7 65 381,6-4-64,-25-175 181,21 184-522,1-143-1,8 219 6,9-149-198,-1 6 92,0 8 5,0 5 42,1 12 467,-2 12-85,-7 93-283,-1-1-1,0 0 1,-5-16 0,3 17-17,1 0 0,1 0 0,-1-16 0,2-37-167,0 51 151,-1 5-11,1 0 1,0 0-1,1 0 0,2-11 1,3 5-43,-5 12 7,1 1 0,-1 0 0,0-1 0,0 1 0,-1-1 0,1 1 0,-1-6 1,0-10-154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2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5408,'-17'-33'1984,"17"33"-1536,17 0-128,-17-17 1664,0 34-1152,16-34 160,1 17-608,-1 0 32,0 0-256,17-16 0,0 0-96,0 16-896,-17 0 448,17 0-4640,-17 0 2784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1427 16 3392,'0'0'1088,"-3"0"-651,-8 0 518,12 0-937,-1 1-1,1-1 1,-1 0 0,1 0 0,-1 0-1,1-1 1,-1 1 0,1 0 0,-1 0 0,1 0-1,-1 0 1,1 0 0,-1-1 0,1 1-1,-1 0 1,1 0 0,-1-1 0,0 1 0,1 0-1,-1-1 1,1 1 0,-1 0 0,0-1-1,1 1 1,-1 0 0,0-1 0,0 1 0,1-1-1,-1 1 1,0-1 0,0 1 0,0-1-1,1 1 1,-1-1 0,0 1 0,0-1 0,0 1-1,0-1 1,0 1 0,0-1 0,0 0-1,0-2 175,0 3-69,0 0 26,0 0 241,0 0-124,3 3-84,7 8-38,-7-9 85,0 4-21,24 38 443,-26-42-591,0 1 0,0 0 0,0 0 1,-1 0-1,0 0 0,1 0 0,-1 0 0,0 0 1,0 0-1,-1 4 0,0 8 72,2 0 5,0-1 0,4 16 0,2 13 12,-6-17-82,-1 0-1,-1 0 0,-5 33 1,1-8-7,1 190 244,5-157-198,-1 233 326,3-224-368,8-20-32,-10-21-27,-1-33-1,0-1 0,4 22-1,2-17 19,-4-19-15,0 1 0,-1 0 1,0-1-1,0 1 0,-1 0 1,1 0-1,-1 7 0,0-3 6,2-1 0,-1 0-1,1 1 1,6 15-1,-8-22 0,1 1 63,0 0 0,-1-1 0,1 1 0,-1 0 0,1 0 0,-1 0 0,-1 4 0,1 2-872,-3-9 205,-2 0 278,4-1-83,2 1 382,-1 0 0,1 0 0,-1-1 0,1 1-1,-1 0 1,1-1 0,-1 1 0,1 0 0,-1-1 0,0 1-1,1-1 1,-1 1 0,1-1 0,-1 1 0,0-1 0,1 1-1,-1-1 1,0 1 0,0-1 0,0 1 0,1-1 0,-1 0-1,0 1 1,0-1 0,0 1 0,0-2 0,0 2 14,0 0 1,0 0 0,0 0-1,0 0 1,0-1-1,0 1 1,0 0 0,0 0-1,0 0 1,0 0 0,0 0-1,0 0 1,0 0-1,0 0 1,0 0 0,0 0-1,0-1 1,0 1 0,0 0-1,0 0 1,0 0-1,0 0 1,0 0 0,0 0-1,0 0 1,0 0 0,0 0-1,0 0 1,0 0-1,0 0 1,0-1 0,0 1-1,-1 0 1,1 0 0,0 0-1,0 0 1,0 0-1,0 0 1,0 0 0,0 0-1,0 0 1,0 0 0,0 0-1,0 0 1,-1 0-1,1 0 1,0 0 0,0 0-1,0 0 1,0 0 0,0 0-1,0 0 1,0 0-1,0 0 1,0 0 0,-1 0-1,-10 0 92,9 0-32,2 0-75,-3 0-11,3 0 27,-1 0 0,1 0 0,-1 0-1,1 0 1,-1 0 0,1 0 0,-1 0 0,1 0 0,0 0-1,-1 1 1,1-1 0,-1 0 0,1 0 0,0 0 0,-1 0-1,1 1 1,-1-1 0,1 0 0,0 0 0,-1 1 0,1-1-1,0 0 1,-1 1 0,1-1 0,0 0 0,0 1 0,-1-1-1,1 0 1,0 1 0,0 0 0,-5 6 10,-6-2 38,5 6-37,-5-5-102,6 5 22,-6-6 37,5 9 37,-24 21 91,-5 31 32,11-27-124,-2-1 0,-2 0 0,-58 60 0,34-48-54,7-7 73,-49 61-1,39-25 85,-5 5 90,5 12-42,36-63-84,-19 32 82,-3 31-9,-3-11 16,4-1-48,-83 113 137,73-121-13,27-38-133,-120 173 370,88-144-209,-21 30 144,65-80-336,-1-1 0,-1 0 0,0 0 0,-1-2 0,-22 19 0,9-14-29,16-3 15,-11 1 92,14-4-54,-8 1-251,5-22-490,10 7 541,1 1 1,0-1 0,-1 1-1,1-1 1,0 1 0,-1-1-1,1 1 1,0-1-1,0 0 1,0 1 0,0-1-1,-1 1 1,1-1 0,0 0-1,0 1 1,0-1 0,0 1-1,0-1 1,0 0 0,0 1-1,1-1 1,-1 1 0,0-1-1,0 0 1,0 1 0,1-1-1,-1 1 1,0-1 0,1 1-1,-1-1 1,1 0-235,12-16-1480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2852 273 3488,'0'-41'1557,"0"6"-1253,0 33-260,0 0-1,0 0 0,0 0 1,0 1-1,0-1 0,-1 0 1,1 0-1,0 1 1,-1-1-1,1 0 0,-1 0 1,0 1-1,0-1 0,0 1 1,-1-3-1,-7-10 170,6 7-68,0-1 0,1 1 1,-3-12-1,5 17-116,-1-1 0,1 1 0,0 0 0,-1 0 0,1 0-1,-1-1 1,0 1 0,0 0 0,0 0 0,0 0 0,0 0 0,0 0 0,-1 1-1,1-1 1,0 0 0,-1 0 0,0 1 0,1-1 0,-1 1 0,0 0 0,0-1 0,0 1-1,0 0 1,0 0 0,0 0 0,0 0 0,-2 0 0,-10-6 106,-38-20 196,2 11-167,40 13-136,-1 0-9,-1 0 0,1 2 1,-1-1-1,1 1 1,-1 1-1,0 0 0,1 0 1,-17 4-1,0-1 4,5-1 5,-1 2-1,0 0 1,-29 10 0,-52 30 106,-45 27 74,142-67-189,-124 56 377,-146 92 0,46-2-140,179-116-211,-115 77 59,-17 27-22,148-109-68,-340 282 61,331-269-70,-175 153 68,-3-20-23,198-156-39,-66 47-315,60-39-678,31-26 860,1-1 0,-1 1 1,1-1-1,-1 0 0,1 1 0,-1-1 0,1 0 0,-1 1 0,1-1 0,-1 0 0,1 0 0,-1 0 0,1 1 0,-1-1 0,1 0 0,-1 0 0,0 0 0,1 0 0,-1 0 0,1 0 0,-1 0 0,1 0 0,-1 0 1,0-1-1,1 1 0,-1 0 0,1 0 0,-1 0 0,0-1 0,1 0-68,-1 1 0,1-1 1,0 0-1,-1 0 0,1 0 1,0 0-1,0 1 0,-1-1 0,1 0 1,0 0-1,0 0 0,0 0 1,0-1-1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4736,'-17'16'1760,"17"-16"-1376,-32 82-96,32-49 192,-17-1-320,17 18 192,0-1-192,0 0-64,0 0-64,17-32-32,-1 15 0,17-15 0,16-1 0,33-16 192,0 0-96,49-16 256,-16 16-224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585 131 3328,'14'-14'1061,"-14"13"-1032,1 1-1,-1-1 1,1 1-1,-1-1 1,0 1-1,1-1 1,-1 1-1,0-1 1,0 1-1,1-1 1,-1 0-1,0 1 1,0-1-1,0 0 1,0 1-1,0-1 1,0 1-1,0-1 1,0 0-1,0 1 1,0-1-1,0 0 1,0 1-1,-1-1 1,1 0-1,0 1 58,0-3 938,-3 0-262,1 1-681,0 1 0,0-1 0,0 1-1,0-1 1,0 1 0,0 0-1,0 0 1,-1 0 0,1 0 0,0 0-1,-1 0 1,1 1 0,0-1-1,-3 1 1,-11-4 47,-31-9 192,-49-14 128,76 26-395,16 1-40,1 0 1,-1 0-1,1-1 0,-1 1 1,1-1-1,-1 1 1,-3-2-1,-4-3 8,8 3-18,0 1 0,0 0 0,-1 0 0,1 0 0,0 0 0,-1 0 0,1 1 0,-6-1 0,7 1-1,0-1 1,0 1-1,0 0 1,1-1-1,-1 1 0,0-1 1,0 0-1,1 0 1,-1 0-1,-2-1 0,3 1-3,0 0 0,0 0 0,0 1 0,0-1 0,0 1 0,0-1 0,0 1 0,0-1-1,0 1 1,0-1 0,0 1 0,0 0 0,-1 0 0,1 0 0,0 0 0,0 0 0,0 0 0,0 0 0,0 0-1,-1 0 1,1 0 0,0 0 0,-1 1 0,-4 3-42,1 0-1,-1 0 0,1 1 1,1-1-1,-7 8 1,-2 2-123,9-9 137,-1 0-1,1 1 0,-5 8 0,-4 5 32,-18 16 40,23-27-24,1 0 0,-1 1 0,1 0 0,1 0-1,-6 11 1,10-15-16,-1-1 0,1 0 0,-1 0 0,1 1-1,-5 3 1,-18 14 30,24-20-27,0 0-1,0 0 1,0 0 0,1 0-1,-1 0 1,1 0-1,-1 4 1,-1 4 11,-1-2 16,0 0-1,-7 14 0,-1 3 115,6-11-54,3-9-58,0-1-1,1 1 1,-1 0 0,1 0-1,0 6 1,5 3 33,0-6-54,-1 5-33,-2-9 12,0-1-1,0 1 1,0-1-1,1 0 1,-1 1 0,1-1-1,-1 0 1,1 0-1,0 0 1,3 3 0,3 4 18,0 0 0,1 0-1,0-1 1,1 0 0,-1 0 0,14 8 0,9 1 128,34 16 1,-49-27-59,1-1 0,-1 0 0,33 4 0,-4-4 192,-31-2-204,6 0-162,1-9-379,-12 2 199,-4 2 127,0 0 0,-1 1-1,11-1 1,-16 1 139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4736,'-33'-16'1760,"33"16"-1376,16 0-96,-16 0 1088,17 0-800,15 0 480,1 0-608,33 0-64,-17 0-224,16 0 256,-15 0-224</inkml:trace>
  <inkml:trace contextRef="#ctx0" brushRef="#br0" timeOffset="1">820 0 5408,'0'16'1984,"0"-16"-1536,0 0-128,0 0-32,0 17-224,0-17 480,0 0-320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51 115 4736,'-14'0'1530,"14"0"-1518,0 0-1,0 0 0,0 0 0,0 0 0,-1 0 0,1 0 0,0 1 0,0-1 0,0 0 0,0 0 0,0 0 0,-1 0 0,1 0 0,0 0 0,0 0 0,0 0 1,0 0-1,0 0 0,0 0 0,0 0 0,-1 1 0,1-1 0,0 0 0,0 0 0,0 0 0,0 0 0,0 0 0,0 0 0,0 0 0,0 1 0,0-1 0,0 0 0,0 0 1,0 0-1,0 0 0,0 0 0,0 1 0,0-1 0,0 0 0,0 0 0,0 0 0,0 0 0,0 0 0,0 1 0,0-1 0,0 0 0,0 0 0,0 0 0,0 0 1,0 0-1,0 0 0,0 1 0,1-1 0,-1 8 107,1-2-62,-1 0 1,0 1-1,0-1 0,0 0 0,-1 0 1,-2 12-1,-2-7-69,4-8 5,-1 0 1,1 0 0,0 0 0,0 0-1,0 1 1,0-1 0,1 0 0,-1 1 0,1 5-1,0 5 17,0 0 0,-1 0 0,0 0 0,-1 0 0,-8 25 0,9-35-16,0-1-1,1 1 1,-1 0 0,1 0 0,-1-1-1,1 1 1,0 0 0,1 5 0,0 1-78,-1 26 128,2-39 176,0 2-202,-1 0 0,0-1-1,0 1 1,0 0 0,0-1 0,0 1 0,0-1 0,0 1 0,0-1 0,-1 1 0,1-1-1,0 0 1,-1 1 0,0-1 0,1 0 0,-1 0 0,0-2 0,0 0-1,1 0 0,-1 0 0,1 0 1,0 0-1,0 0 0,1 0 0,-1 0 1,1 1-1,-1-1 0,4-4 0,-2 3-4,-1 0 0,1 0 0,-1 0 0,0-1 0,1-6 0,3-31-49,0 19 13,-4 17 22,-1 1 0,1-1-1,-1 1 1,0-1 0,-1-7 0,0 8 18,0 1 0,0 0 0,1 0 0,0 0 0,0 0 0,0 0 0,0 0 0,1 0 0,-1 0 0,5-7 0,-6 11 6,0 0 0,1 0-1,-1 1 1,1-1 0,-1 0 0,0 0 0,1 1 0,-1-1 0,1 0 0,-1 1 0,1-1-1,0 0 1,-1 1 0,2-1 0,-2 1-9,1 0 0,0 1 0,-1-1 0,1 1-1,-1-1 1,1 1 0,-1-1 0,1 1 0,-1-1 0,1 1 0,-1 0 0,1-1-1,-1 1 1,0-1 0,1 1 0,-1 0 0,0 1 0,5 10 230,0 0 0,5 24 0,-7-25-219,0-1-1,7 18 1,2-4 27,-9-19-34,0 1-1,0-1 0,-1 1 0,0-1 1,3 12-1,-3-2 80,-2-13-79,0 0 1,0 0 0,1 0 0,-1-1-1,0 1 1,1 0 0,-1 0-1,1-1 1,-1 1 0,1 0 0,0-1-1,0 1 1,0 0 0,0-1-1,0 1 1,0-1 0,0 0 0,1 1-1,-1-1 1,0 0 0,4 2-1,2 2 23,27 15 163,-32-19-175,0 0 0,0 0 0,0 0 0,0 0 1,0-1-1,0 1 0,0-1 0,0 0 0,0 1 1,0-1-1,1 0 0,-1 0 0,0-1 0,0 1 0,2-1 1,1-1 51,1 0 1,-1-1-1,0 0 0,7-5 1,7-4 103,-14 10-160,-1-1 0,0 0 0,0 0 0,0 0 0,0 0 0,0-1 0,5-7-1,5-3 10,-4 5-15,7-7 28,-8 1 20,-1-1 0,-1 0-1,-1-1 1,8-28 0,-6 18-16,25-58-530,-30 77 372,1 0 0,0 0 0,5-7 0,-8 13 83,1 0 1,0-1-1,0 1 0,0 0 1,0 0-1,0 0 1,0 0-1,0 0 0,1 1 1,-1-1-1,1 1 1,4-3-1,-5 4 54,1-1 0,0 0 1,-1 1-1,1 0 0,0-1 0,-1 1 1,1 0-1,0 0 0,0 0 0,-1 1 0,1-1 1,0 1-1,-1 0 0,1-1 0,-1 1 0,1 0 1,-1 0-1,1 1 0,-1-1 0,0 0 1,1 1-1,3 3 0,-1 1 111,-1-1-1,1 1 1,6 12 0,-4-6 16,-4-9-118,-1 0 0,0 1 0,0 0 0,-1-1 0,1 1 0,-1 0 0,1 0 1,0 6-1,1 2 29,-2-8-56,2 9 138,0 0 0,0 1 1,0 22-1,-2-23-72,-2 0 0,1 0 0,-2 0 0,1-1 0,-2 1 0,-7 24 0,-4-1 291,11-25-281,0-1 0,0 1 0,-2-1 0,1 1 0,-11 15 1,-20 42 130,19-35-148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7392,'-16'16'2720,"16"-16"-2080,0 17-224,-17-17 288,17 0-480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290 100 2560,'20'-15'936,"0"0"-495,-19 15-358,-1-1 0,1 0 0,0 0 0,0 1 0,-1-1 0,1 0 1,-1 0-1,1 0 0,-1 0 0,1 0 0,-1 0 0,1 0 0,-1 0 0,0 0 0,1 0 0,-1-1 0,0-15 1986,-3 12-1370,-8-9-112,11 13-561,-1 0 0,1 0 0,-1 0 0,1 0 0,-1-1 0,0 1 0,0 0 0,1 1 0,-1-1 0,0 0 0,0 0 0,0 0 0,0 0 0,0 1 0,-2-2 0,1 2-13,0-1 1,-1 1-1,1 0 0,0 0 0,-1-1 1,1 2-1,-3-1 0,-14 1 89,15-1-83,1 0 1,-1 1 0,0-1-1,1 1 1,-1 0-1,1 0 1,-5 2 0,-8 3 15,3-3-37,11-3-1,0 0-1,0 1 1,1-1 0,-1 0 0,0 1-1,0-1 1,1 1 0,-1 0 0,0 0 0,1-1-1,-1 1 1,1 0 0,-1 0 0,1 1 0,-1-1-1,1 0 1,0 0 0,0 1 0,-1-1 0,0 2-1,-2 3-23,0 0 0,1 0 0,0 0 0,0 0 0,0 0 0,1 1 0,0 0 0,0-1 0,0 1 0,1 0 0,0 0 0,1 0 0,-1-1 0,1 1 0,1 8 0,3 0 13,1 1-1,1-1 1,0-1-1,1 1 1,0-1-1,11 14 1,-11-16 19,-2-4-2,12 16 5,8-2 104,-19-4 146,-4-9-105,4 8 131,-5-14-136,1 0 0,-1 1-1,0-1 1,0 1 0,-1-1 0,1 1 0,-1 5-1,-1 5 504,-9-9 18,2-3-394,-14 9 181,16-8-318,-1 0 0,0 0 0,0 0 0,-9 2 1,0-3 24,1-1 1,-26-1-1,17 0-45,20 0-144,0 0 1,-1 0 0,1-1 0,0 1-1,0-1 1,-1 0 0,1 0-1,0 0 1,0 0 0,0-1 0,0 0-1,0 0 1,0 0 0,1 0 0,-1 0-1,1-1 1,-1 0 0,-3-4 0,6 6-59,-1 0 0,1 0 1,0 0-1,0-1 1,0 1-1,0-1 0,0 1 1,0-1-1,1 1 1,-1-1-1,0 1 1,1-1-1,-1 0 0,1 1 1,0-1-1,-1 0 1,1 1-1,0-1 0,0-2 1,1 0-276,0 1 0,0-1 1,0 0-1,0 1 0,1-1 0,2-5 1,-1 4-25,27-44-2123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3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5632,'0'0'2112,"0"0"-1664,0 49-96,-16-16 928,16 0-768,-33 32 480,17 1-544,-1 0-128,-15-1-192,-1 33 64,16-16-128,1 17-32,16-34 0,-16-16-1184,-1 17 640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4224,'14'-13'1365,"-14"12"-1342,1 1-1,-1 0 0,0 0 1,1-1-1,-1 1 1,0 0-1,1 0 1,-1-1-1,1 1 1,-1 0-1,0 0 0,1 0 1,-1 0-1,1 0 1,-1 0-1,1-1 1,-1 1-1,1 0 1,-1 0-1,1 1 0,-1-1 1,0 0-1,2 0 1,17-1 150,0-1 0,24-6 0,4 0-20,13-3-143,6 5-10,-33 2 42,-3 0 31,35-1-1,-37 5 6,-11 1-34,0-2-1,22-2 0,8-8-107,-40 10 174,0-1 1,0 1-1,0-2 0,0 1 0,10-5 0,-4 4 461,-13 3-556,0 0 0,0 0 1,0 0-1,1 0 0,-1 0 0,0 0 0,0 0 0,0 0 0,0 0 1,0 0-1,0 0 0,0 0 0,0 0 0,0 0 0,1 0 1,-1 0-1,0 0 0,0 0 0,0 0 0,0 0 0,0 0 1,0 0-1,0 0 0,0 0 0,0 0 0,0 0 0,0 0 0,1 0 1,-1 0-1,0 1 0,0-1 0,0 0 0,0 0 0,0 0 1,0 0-1,0 0 0,0 0 0,0 0 0,0 0 0,0 0 1,0 0-1,0 0 0,0 1 0,0-1 0,0 0 0,0 0 0,0 0 1,0 0-1,0 0 0,0 0 0,0 0 0,0 0 0,0 0 1,0 0-1,0 1 0,0-1 0,0 2 143,-1-1 0,1 1-1,0 0 1,-1 0 0,0 0 0,1-1-1,-1 1 1,0 0 0,0-1 0,0 1-1,0 0 1,0-1 0,-1 2 0,-3 5-196,2-4 95,1 1 1,0-1 0,0 1-1,0 0 1,1 0 0,-1 0-1,1 5 1,-4 9-13,2-4-57,1-9-8,0 0 1,1-1 0,-1 1-1,1 0 1,1 0 0,-1 0-1,1 0 1,1 12 0,10 20 8,-8-24 19,-3-10-1,0 0-1,1-1 1,0 1 0,0 0-1,2 4 1,-2-6 2,0 0 0,0 0 0,1-1 0,-1 1 0,1 0 0,0-1 0,-1 1 0,3 1 0,5 4 33,0 3-9,-8-8-19,0-1-1,1 1 1,-1 0-1,0-1 1,1 1-1,0-1 0,-1 0 1,1 1-1,0-1 1,-1 0-1,1 0 1,0 0-1,0 0 1,0 0-1,0-1 0,0 1 1,0-1-1,0 1 1,0-1-1,0 0 1,0 1-1,0-1 1,0 0-1,0 0 1,0-1-1,1 1 0,-1 0 1,0-1-1,0 1 1,0-1-1,3-1 1,0 0 17,0-1 0,-1 1-1,0-1 1,1 1 0,-1-1 0,0-1 0,0 1 0,0 0 0,-1-1 0,1 0 0,-1 0 0,0 0 0,4-7 0,-5 8-23,-1 1 0,1-1 0,-1 0 1,0 1-1,0-1 0,0 0 0,0 0 0,0 0 0,0 0 1,-1 0-1,0 0 0,1 0 0,-1 0 0,0 0 0,-1 0 1,1 0-1,0 0 0,-1 0 0,0 0 0,1 0 0,-1 0 1,-1 0-1,-1-4 0,-7-8 18,7 12-31,0-1 0,1 0-1,-1 0 1,1 0 0,0 0-1,0 0 1,-1-6 0,3 7 3,-1 1 0,1-1 1,-1 1-1,0-1 0,0 0 0,0 1 0,0-1 1,0 1-1,0 0 0,-1-1 0,1 1 1,-1 0-1,1 0 0,-1 0 0,0 0 1,0 0-1,0 0 0,0 1 0,0-1 0,-5-2 1,5 2-25,0 0 1,-1 0 0,1 0-1,0 0 1,0-1 0,1 1-1,-1 0 1,0-1-1,1 0 1,-3-4 0,-6-9-246,8 13-38,2 3 32,2 0-225,12 0 156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4896,'0'0'1824,"0"0"-1440,33 33-96,0-33 992,16 0-768,16-17 0,17 17-320,0 0-128,-16-16-32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2144,'0'0'699,"0"3"-417,0 24 2219,3-18-1610,13 34-80,-14-39-785,0 1-1,0-1 1,0 1 0,-1-1 0,1 1 0,-1 0 0,0-1 0,-1 1-1,1 0 1,-1 0 0,0 0 0,0 5 0,-1 0 61,1-7-31,-1 0-1,1 0 1,0 0 0,0 0-1,0 0 1,1 0-1,-1 0 1,1 0-1,-1 0 1,2 3-1,7-3 244,-18-6-6,8 0-271,1 1-1,-1-1 0,0 0 0,1 0 0,-1 0 1,1 0-1,0 0 0,0 0 0,0 0 0,1-4 1,0-3-16,-1 7-15,0 1 0,0 0 0,1-1 0,-1 1 0,1 0 0,0-1-1,-1 1 1,1 0 0,0 0 0,3-4 0,6-17-61,-7 12 43,10-25-154,-2 17 117,-9 9 65,-2 9 0,0 0 0,0 0 1,0 1-1,0-1 1,0 0-1,0 1 1,0-1-1,0 0 1,0 0-1,1 1 0,-1-1 1,0 0-1,0 1 1,1-1-1,-1 1 1,0-1-1,1 0 1,-1 1-1,1-1 0,-1 1 1,1-1-1,-1 1 1,1-1-1,-1 1 1,1-1-1,-1 1 1,1 0-1,0-1 0,-1 1 1,1 0-1,0-1 1,-1 1-1,1 0 1,0 0-1,-1 0 1,1-1-1,0 1 1,-1 0-1,2 0 0,0 0 7,0 0 0,-1 0-1,1 0 1,0-1 0,-1 1 0,1 0-1,0-1 1,-1 0 0,1 1-1,-1-1 1,1 0 0,2-1-1,-3 0 10,1 1 0,0 0 0,0 0 0,0 1 0,-1-1 0,1 0 0,0 1 0,0-1 0,0 1 0,0-1 0,0 1-1,4 0 1,3-1 35,-6 1-30,0-1 0,0 1 0,0 0 0,1 0 0,-1 0 0,0 1 0,0-1 0,0 1 0,0 0 0,4 1 0,-4 0 6,1 0 0,0-1 1,-1 1-1,1-1 0,0 1 0,0-1 1,0 0-1,1-1 0,6 1 0,-8-1-7,1 0-1,-1 1 0,1-1 0,-1 1 1,0-1-1,1 1 0,-1 0 0,6 3 0,7 2 54,-2-4-6,1 0 0,-1-1 0,1 0 0,20-3 0,3 1 24,-19 1-42,-10 1 21,1-1 0,-1 0 0,0-1 1,14-2-1,-17 1-5,-1-1 0,1 1 0,-1-1 0,6-3 0,-8 1 62,-1 1 0,0 0 0,0-1 0,3-7 0,-6 8-70,0 2 0,0-1-1,0 0 1,0 0 0,0 0 0,0 0-1,-1 0 1,1 1 0,-1-1 0,0 1-1,0-1 1,0 1 0,0 0-1,0 0 1,0 0 0,-4-3 0,-22 0 182,9-4-182,0 18-100,6-6-54,10-3 75,1 1 1,-1-1-1,1 1 0,0 0 1,-1 0-1,1 0 1,0 0-1,0 0 1,0 0-1,-1 0 0,1 1 1,0-1-1,-1 3 1,-1-1-14,1 0 1,0 0-1,0 0 1,0 1-1,0 0 1,0-1-1,1 1 1,-4 7 0,6-8 31,0-1 1,-1 1 0,1-1-1,0 0 1,1 1 0,-1-1 0,0 0-1,1 1 1,-1-1 0,1 0 0,0 1-1,-1-1 1,1 0 0,0 0-1,1 0 1,-1 0 0,0 0 0,3 3-1,3 5 24,1-1-1,0 0 0,1 0 1,-1-1-1,2 0 0,-1-1 1,17 10-1,-19-14-20,0 0 0,1 0 0,-1 0 0,1-1-1,0-1 1,0 1 0,-1-1 0,14 0 0,7 2-25,-8 0 0,15 2-187,14-10-524,-30 2 345,25 0 1,-27 2 348,0-1 1,0 0 0,0-1-1,-1-1 1,1-1-1,26-11 1,-39 15 68,0-1 1,0 0-1,0 0 1,-1 0-1,1-1 0,-1 1 1,0-1-1,0 0 1,0 0-1,0 0 0,0 0 1,0-1-1,-1 1 0,3-6 1,-4 8-7,5-7 70,-5 7-74,0-1 0,0 1 0,0-1 0,0 1 0,0-1 0,0 0 0,0 1 0,-1-1 0,1 0 0,-1 0-1,1 0 1,0-3 0,-1 5-16,0 0-1,0 0 0,0 0 0,0 0 0,0 0 1,0-1-1,0 1 0,0 0 0,0 0 0,0 0 1,0 0-1,0 0 0,0 0 0,0 0 1,0 0-1,0 0 0,0-1 0,0 1 0,0 0 1,0 0-1,0 0 0,0 0 0,0 0 1,0 0-1,0 0 0,0 0 0,-1 0 0,1 0 1,0 0-1,0 0 0,0-1 0,0 1 0,0 0 1,0 0-1,0 0 0,0 0 0,0 0 1,0 0-1,0 0 0,0 0 0,-1 0 0,1 0 1,0 0-1,0 0 0,0 0 0,0 0 0,0 0 1,0 0-1,0 0 0,0 0 0,0 0 1,0 0-1,-1 0 0,1 0 0,0 0 0,0 0 1,-16 0 60,13-1-58,0 1 0,0-1 0,-1 1 0,1 0 0,0 1 0,0-1-1,-1 0 1,1 1 0,0 0 0,0-1 0,0 1 0,0 1 0,0-1 0,0 0-1,0 1 1,0-1 0,0 1 0,1 0 0,-1 0 0,-2 2 0,-2 4 22,-24 24 85,28-28-111,0-1 1,0 1 0,1 0 0,0 0 0,-1 0 0,1 1 0,-2 7 0,3-4-18,0 0 0,0 1 0,1 16 0,0-13-11,0-10 37,0 0 0,0-1-1,0 1 1,0-1 0,1 1 0,-1 0 0,0-1 0,1 1 0,-1-1 0,1 1 0,0-1 0,-1 1 0,1-1 0,0 1 0,0-1 0,1 2 0,-1-2-44,0-1 0,0 1 1,0 0-1,0 0 1,0-1-1,1 1 0,-1-1 1,0 1-1,0-1 0,0 0 1,1 1-1,-1-1 0,0 0 1,1 0-1,-1 0 0,2 0 1,2 0-150,0-1 0,0 0 0,0 0 0,0-1 0,0 1 0,0-1-1,0 0 1,0-1 0,4-2 0,8-5-348,-6 5 198,-2-1 0,1 0 0,-1 0 0,11-10 0,2-14-296,-8 13 446,-9 10 172,1 1 0,-1-1 0,0 0 0,-1-1 0,1 1 0,-1-1 0,-1 0 0,0 0 0,3-10 0,-4 0 198,-1 1 0,-1 0-1,-1 0 1,0 0-1,-6-29 1,2 19 290,-11-68 1801,16 92-2182,-1 1 0,1-1 0,-1 1 0,1-1 0,-1 1 0,0 0 0,0-1-1,0 1 1,0 0 0,-1 0 0,1 0 0,0 0 0,-1 0 0,-1-2 0,0 2 58,0 7-13,-2 7 58,1 1-1,-4 22 1,-5 14-71,3-15 141,1 0 0,-7 64 0,16-97-266,-5 24 207,-11 33 1,8-30-817,-7 41 0,13-49 204,1 23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3648,'2'0'97,"-1"0"1,1 0-1,0 0 0,0-1 1,-1 1-1,1 0 0,0-1 1,-1 0-1,1 1 1,0-1-1,-1 0 0,1 0 1,-1 0-1,0 0 0,1 0 1,-1 0-1,0 0 0,1-1 1,1-1-1,-3 3-98,3-3 108,0 1 0,0-1 0,1 1 0,-1 0 0,1 0 0,-1 1 0,7-3 0,-7 3-84,1-1 0,-1 1 0,0-1 0,1 1 0,-1-1 0,0 0 0,3-4 0,16-24 9,41-38 75,-49 51-72,33-44 196,-40 52-145,-1-1-1,0 0 1,-1 0-1,6-15 0,-11 22-54,1 1-1,0-1 1,-1 0-1,1 0 1,-1 1-1,0-1 0,0 0 1,0 0-1,0 0 1,-1 1-1,1-1 1,-1 0-1,0 0 0,1 1 1,-1-1-1,0 1 1,-1-1-1,1 1 0,0-1 1,-1 1-1,1-1 1,-1 1-1,0 0 1,0 0-1,0 0 0,0 0 1,0 0-1,0 1 1,0-1-1,-1 1 1,1-1-1,-1 1 0,1 0 1,-1 0-1,0 0 1,1 0-1,-1 0 1,0 0-1,1 1 0,-1 0 1,0-1-1,0 1 1,-3 0-1,-9 0 147,12-1-133,-1 1 1,1 0-1,0-1 0,-1 1 0,1 1 0,0-1 1,0 0-1,-1 1 0,1 0 0,0 0 0,0 0 1,0 0-1,0 0 0,0 0 0,0 1 1,0 0-1,0-1 0,1 1 0,-6 5 0,-1 3 14,-1 0 0,2 1 0,-1 0 0,2 1 0,-1 0 0,2 0 0,-11 24 0,15-21-44,0 0 1,0 0-1,1 0 0,2 23 0,0-10 11,-1-12-19,2 46 135,-2-58-130,1 1 0,0-1 0,0 1 0,0-1 0,0 0 0,1 1 0,0-1-1,0 0 1,4 7 0,-1-6-6,0 0 0,1 0 0,-1 0 0,1-1 0,0 0 0,0 0 0,1-1 0,-1 1 0,1-1 0,-1-1 0,1 1 0,0-1 0,10 1 0,-9-2-212,1-1 1,0 0-1,-1 0 1,1-1 0,0 0-1,-1 0 1,1-1 0,-1 0-1,13-6 1,28-8-1026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4320,'0'0'1392,"2"0"-848,9 0-118,-11 0-410,0 0 0,1 0 0,-1 0 0,0-1 0,0 1 0,0 0 0,0 0 0,0 0 0,0 0 0,0 0 0,0 0 0,0 0 0,0 0 0,1 0 0,-1 0 0,0 0 0,0 0 0,0 1 0,0-1 0,0 0 0,0 0 0,0 0 0,0 0 0,0 0 0,0 0 0,1 0 0,-1 0 0,0 0 0,0 0 0,0 0 0,0 0 0,0 0 0,0 0 0,0 0 0,0 0 0,0 1 0,0-1 0,0 0 0,0 0 0,0 0 0,0 0 0,0 0 0,0 0 0,0 0 0,0 0 0,0 0 0,0 0 0,0 1 0,0-1 0,0 0 0,0 0 0,0 0 0,0 0 0,0 0 0,0 0 0,0 0 0,0 13 599,1-2-194,-2-1 0,-2 22 0,-1-13-258,1-9-82,1 0-1,0 0 0,1 0 1,0 16-1,1-5 17,1-9-43,0 0 0,-2-1 1,1 1-1,-4 15 0,-1-8-2,3-8-12,0-1 0,0 0 1,-1 19-1,4-19 21,-1-7-39,1 0 0,-1 0 0,0-1 1,0 1-1,0 0 0,0-1 0,0 1 0,-1 0 0,1-1 0,-1 1 0,-1 4 0,-9-2 202,7 2-101,5-14-60,2-1-89,0-1-96,0 1 0,4-20 0,-6 19 48,1 0 0,1-1 0,0 1 0,7-15 0,18-15-124,-24 31 113,0-1 0,5-17 0,-6 19 44,-1 0 0,1 0 1,0 0-1,7-12 1,7 3-77,-7 8 47,4-11-5,-13 18 85,-1-1 0,1 0 0,0 0 0,0 1 0,1-1 0,-1 0 0,0 1 0,0-1 0,1 1 0,-1 0 0,1-1 0,-1 1-1,1 0 1,0 0 0,-1 0 0,1 0 0,0 0 0,0 1 0,0-1 0,0 0 0,3 0 0,1 4 497,-4-1-454,-1 1 1,1 0 0,0 0 0,-1-1 0,0 1 0,0 0-1,0 0 1,0 0 0,0 0 0,0 1 0,-1-1-1,0 0 1,1 4 0,-2 50 318,1-33-244,-1-5-43,1-10-103,0 0-1,0 0 0,3 16 1,3-6-22,-4-15 52,-1 1-1,1-1 1,-1 1-1,0-1 1,-1 1-1,1 0 1,-1-1-1,0 6 1,0-4 11,0-5-17,-1 0 0,1 0 0,0 0 0,0 0 0,0 0 0,0 0 0,0 0 1,0 0-1,1 0 0,-1 0 0,0 0 0,0-1 0,1 1 0,-1 0 1,0 0-1,1 0 0,-1 0 0,1-1 0,-1 1 0,1 0 0,-1 0 0,1-1 1,0 1-1,-1 0 0,1-1 0,0 1 0,0-1 0,-1 1 0,1-1 1,0 1-1,0-1 0,0 0 0,0 1 0,0-1 0,-1 0 0,1 1 1,2-1-1,4 3 29,13 2-17,-6-9-116,-6 0 25,22-2-167,-16 2 92,-1-1-1,0 0 1,0-1-1,-1-1 1,1 0-1,-2-1 1,1 0-1,14-13 1,27-20-100,-39 31 201,-1 0 0,-1-1 0,0-1-1,15-18 1,7-9 171,-30 36-52,0-1 0,-1 0 0,1 0 0,-1 0 0,0 0 0,-1 0 0,1-1 0,-1 1 0,3-9 0,-4 13-52,-1-1 0,0 0 0,0 0 0,1 0 0,-1 0 0,0 1 0,0-1 0,0 0 0,0 0 0,0 0-1,0 0 1,0 0 0,0 1 0,0-2 0,-7-3 327,1 1-27,4 1-161,-4-4 114,3 6-201,0 0 1,0 0 0,0 0 0,-1 1-1,1 0 1,0-1 0,0 1 0,0 0-1,-1 1 1,1-1 0,0 1 0,0-1 0,-5 3-1,-30 7 264,34-9-322,0 0 0,1 0 0,-1 1 0,1-1 0,0 1 0,-1-1 0,1 1 0,0 0 0,0 1 0,0-1-1,-5 5 1,4-2-34,0 1 0,0 0 0,0-1 0,-4 12 0,6-12 17,-1 1-7,0 1 0,0 0-1,1-1 1,0 1 0,0 0-1,0 0 1,1 1 0,1-1-1,-1 0 1,1 0 0,0 0 0,1 1-1,-1-1 1,4 12 0,-3-15 14,0-1 0,0 0 0,0 1 0,0-1 1,1 0-1,-1 0 0,1 0 0,0 0 0,0 0 0,0 0 1,0 0-1,0-1 0,1 1 0,-1-1 0,5 3 1,-1-1-11,0 0 0,1-1 0,-1 0 1,1 0-1,0 0 0,0-1 1,13 3-1,-6-3-286,0-1 0,0 0 1,-1-1-1,1 0 0,0-1 1,0 0-1,-1-1 0,1-1 0,24-8 1,-28 7 64,1-1 1,-1 0 0,0-1-1,0 0 1,-1 0-1,16-14 1,-15 12 88,17-13-140,28-26 97,-42 35 210,21-15-1,-25 21 40,-1-1-1,0 1 1,0-1-1,10-13 1,1-7 284,-8 19-129,-11 8-166,1-1 0,-1 1-1,1 0 1,-1 0-1,0-1 1,1 1 0,-1 0-1,0 0 1,0-1 0,1 1-1,-1 0 1,0-1-1,1 1 1,-1 0 0,0-1-1,0 1 1,0 0 0,0-1-1,1 1 1,-1-1-1,0 1 1,0 0 0,0-1-1,0 1 1,0-1 0,0 1-1,0 0 1,0-1-1,0 1 1,0-1 0,-1 5 30,1 0 0,-1 1 0,0-1 1,0 0-1,-1 0 0,1 0 0,-1 0 0,0 0 1,-3 4-1,2-2-2,0 0-1,0 0 1,-2 10-1,3-8-36,1-1 0,0 1 0,1 15 0,-2 10 6,-3-9-26,2-14 22,1 0 0,-2 19 1,4-26-30,0-1 1,0 0-1,0 1 0,0-1 1,1 0-1,-1 1 1,1-1-1,-1 0 1,1 0-1,0 0 1,0 1-1,0-1 1,0 0-1,0 0 1,0 0-1,1 0 0,1 2 1,0-2 330,-3-4-123,0-105-783,-1 78 251,1 26 286,-1-1-1,1 1 0,0 0 0,0 0 0,1-1 0,-1 1 0,1 0 0,-1 0 1,1-1-1,0 1 0,0 0 0,0 0 0,1 0 0,-1 0 0,1 0 0,0 1 1,3-6-1,4-6-100,1 1 1,0 0 0,1 1-1,0 0 1,20-17 0,-27 27 101,0-1 1,0 1-1,1 0 1,-1 0-1,0 0 1,1 1-1,-1-1 1,1 1-1,0 0 1,-1 1-1,9-1 1,8-2 9,-10 1 3,17-2-113,43-3 0,-61 6 100,1 1-1,0-1 1,0-1-1,12-3 1,-15 3 45,1 0 0,-1 0 1,0 1-1,10 0 0,20 1 569,-28 0 36,-22 0-506,-49 0-448,61 0 315,0 0 0,-1 0 0,1 0 0,0 0 0,-1 0 0,1 0 0,0 0 1,-1 0-1,1 0 0,0 0 0,-1 0 0,1 0 0,0 0 0,0 1 0,-1-1 0,1 0 0,0 0 0,-1 0 0,1 0 1,0 1-1,-1-1 0,1 0 0,0 0 0,0 0 0,-1 1 0,-12 10-320,6-8 205,7-3 118,-1 0 0,1 0 0,-1 0 0,1 0 0,0 0 0,-1 0 0,1 0 0,-1 0 0,1 0 0,0 1 0,-1-1 0,1 0 0,0 0 0,-1 1 0,1-1 0,0 0 0,-1 0 0,1 1 0,0-1 0,-1 0 0,1 1 0,0-1 0,0 0 0,-1 1 0,1-1 0,0 1 0,0-1 0,0 0 0,0 1 0,0-1 0,-1 1 0,1-1 0,0 0 0,0 1 0,0-1 0,0 1 0,0-1 0,0 0 0,0 1 0,0-1 0,1 1 0,-1-1 0,0 1 0,0-1 0,0 0 0,0 1 0,1-1 0,-1 0 0,0 1 0,0-1 0,1 1 0,3 5 49,0-1 1,0 0 0,0 0 0,1 0 0,7 5-1,1 3 24,-11-11-76,0-1 0,0 1 0,0-1 0,0 1 0,0-1 0,0 0 0,1 0 0,-1 0 0,0 0 0,0 0 0,1 0 0,-1-1-1,3 1 1,9 2-20,10 9-9,-23-12 37,0 1-1,0 0 1,-1-1 0,1 1 0,0-1-1,-1 1 1,1 0 0,0-1 0,-1 1 0,1 0-1,-1 0 1,1-1 0,-1 1 0,1 0-1,-1 0 1,0 0 0,1 0 0,-1 0 0,0 1-1,0 96 105,0-80-155,-2 0 0,0 0-1,-1-1 1,-1 1 0,-6 18 0,-1 6 22,-22 72 197,28-100-168,-4 21-1,7-18-5,-4 16 65,-2-17 121,0-1-1,0 1 1,-2-1-1,-19 23 1,18-24 19,8-8-105,-1-1 1,-1 0 0,1 0 0,0-1 0,-11 9-1,11-11-47,1-1 0,0 1 0,-1-1-1,1 1 1,-1-1 0,0 0 0,1-1-1,-1 1 1,0-1 0,1 1 0,-7-2 0,-1 2 62,8 0-93,1-1 0,-1 1 0,1-1 0,-1 0 0,1 0 0,-1 0 0,1-1 0,0 1 0,-1-1 0,1 1 0,-1-1 0,1 0 0,0 1 0,0-1 0,-3-2 0,-20-19-115,25 22 92,-1 0 0,1-1 0,-1 1 0,1 0 0,0-1 0,-1 1 0,1 0 0,0-1 0,0 1 1,-1 0-1,1-1 0,0 1 0,0-1 0,-1 1 0,1-1 0,0 1 0,0 0 0,0-1 1,0 1-1,0-1 0,0 1 0,0-1 0,-1 1 0,1-1 0,1 0 0,-2-7-55,1 4 40,-1 0 0,1 0 0,0 0 1,0 0-1,1 0 0,-1 0 0,1 0 0,0 0 0,0 0 1,0 1-1,0-1 0,3-4 0,6-7-103,16-17-1,14-19-58,2-4-86,61-62 0,-54 76 102,-27 22 74,-5 5 21,0 0 1,1 1 0,0 0 0,21-10 0,-36 22 69,-1 0-1,1-1 1,0 1 0,0 0 0,0 0 0,0 0-1,4-1 1,-6 2 1,0 0-1,0 0 0,1 0 1,-1 1-1,0-1 0,0 0 1,0 1-1,0-1 0,1 0 1,-1 1-1,0-1 0,0 1 1,0 0-1,0-1 0,0 1 1,0 0-1,0 0 0,0-1 1,0 2-1,1 1 11,0-1 1,0 1-1,0-1 0,-1 1 1,1 0-1,-1-1 1,0 1-1,0 0 0,0 0 1,0 0-1,-1 0 1,1 0-1,-1 0 0,1 0 1,-1 0-1,0 0 0,0 0 1,-1 4-1,1 1-3,0 88 232,0-95-245,0 1-1,0-1 1,0 0 0,0 1 0,0-1-1,1 1 1,-1-1 0,0 1-1,1-1 1,0 0 0,-1 1 0,1-1-1,0 0 1,-1 1 0,1-1-1,0 0 1,0 0 0,0 0 0,0 0-1,0 0 1,0 0 0,0 0-1,1 0 1,-1 0 0,0-1 0,0 1-1,1 0 1,-1-1 0,1 1 0,-1-1-1,0 1 1,4-1 0,0 1-215,1 0 1,-1-1-1,0 0 1,1 0-1,-1-1 0,1 0 1,8-2-1,-5 1-209,1-1 0,-1 0 1,1-1-1,-1 0 0,0-1 0,14-9 0,0-10-284,-11 10 316,20-12-285,-27 22 574,0 0 1,0 0-1,-1 0 0,8-9 0,2-6-94,-4 6 218,15-18-1,-23 30 8,-1-1-1,1 1 0,-1 0 0,1 0 1,-1-1-1,1 1 0,-1 0 0,1 0 1,3-1-1,-5 2 3,0 0 0,1 0 0,-1 0 0,1 0 1,-1 0-1,0 0 0,1 0 0,-1 0 0,0 0 0,1 0 0,-1 0 1,1 0-1,-1 0 0,0 1 0,1-1 0,-1 0 0,0 0 1,1 0-1,-1 0 0,0 1 0,1-1 0,-1 0 0,0 0 0,1 1 1,-1-1-1,0 0 0,0 1 0,1-1 0,0 4 211,1 0-1,-1-1 0,0 1 0,0 0 1,-1 0-1,1 0 0,-1 5 0,3 13 409,-1-11-422,0-4-84,-1 0-1,0 0 1,1 11 0,-3 4 350,-6 29-1,1-7-129,-14 52 67,-3 16-242,20-91-166,3-12 19,-1 1-1,-4 12 0,3-14 37,-1 0 1,-1-1-1,-4 8 0,1-1 50,-1 7 27,7-18-116,0 0 0,0 0 0,0 0 0,-1 0 0,1 0 0,-1 0 0,0 0 0,1 0 0,-1-1 0,0 1 1,-1-1-1,1 1 0,0-1 0,-6 4 0,6-4-20,-1 0 1,0-1 0,0 1-1,-1-1 1,1 0-1,0 1 1,0-1-1,-1-1 1,1 1-1,0 0 1,-1-1-1,1 0 1,-1 0-1,1 0 1,-1 0-1,1 0 1,-1-1-1,1 1 1,0-1-1,-1 0 1,1 0-1,0 0 1,0-1-1,0 1 1,0-1 0,0 0-1,-5-3 1,1 0 8,-1-1 1,2 0 0,-1 0-1,1 0 1,0-1-1,-7-11 1,11 15-34,0 0 0,0 0 0,1 0 0,-1 0 0,1-1-1,0 1 1,0-1 0,1 1 0,-1-1 0,1 1 0,-1-1 0,1 0 0,0 1 0,0-1 0,1 1-1,-1-1 1,1 1 0,0-1 0,0 1 0,2-6 0,0 1-29,2 0 0,-1 1 0,1-1 0,0 1 1,0 0-1,1 0 0,12-11 0,6-3-457,29-19 1,10-7-53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4160,'-17'17'1536,"17"-17"-1216,0 16-64,-16 0 640,16 1-544,0-1-160,0 1-96,0 15-96,0-15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3328,'0'16'1216,"0"-16"-928,0 33-96,0-16 32,0 15-160,0-15-2080,0 16 1120</inkml:trace>
  <inkml:trace contextRef="#ctx0" brushRef="#br0" timeOffset="1">17 508 5408,'-16'49'1984,"16"-49"-1536,16 17-128,0-17-32,1 16-224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5728,'-17'0'2112,"17"0"-1632,17 0-128,-17 0 576,0 0-576,0 0 192,0 0-288,16-17-96,0 17-96,17 0 32,16-16-64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4576,'33'16'1664,"-33"-16"-1280,33 17-96,-33-17 800,16 0-640,0 0-96,1 0-224</inkml:trace>
  <inkml:trace contextRef="#ctx0" brushRef="#br0" timeOffset="1">901 17 5984,'50'0'2208,"-50"0"-1728,65 17-128,-32-34 256,0 17-416,16-16 192,0 16-224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6144,'16'0'2272,"-16"0"-1760,33 0-160,0 0 800,-17 0-704,33 0-320,0 0-96,1 0 288,-1 0-160</inkml:trace>
  <inkml:trace contextRef="#ctx0" brushRef="#br0" timeOffset="1">935 17 4736,'16'0'1760,"-16"0"-1376,33 0-96,-17 0 1440,1 0-992,16 0 128,-17 0-512,0 0-32,17 0-192,-16-16-4224,15 16 2240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4224,'-33'-16'1568,"33"16"-1216,-17 16-96,17-16 288,0 17-352,-16-17 64,0 0-160,-1 16-2304,1-16 1184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5312,'-32'49'1952,"32"-49"-1504,0 33-128,-17-17-160,17-16-160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2240,'0'-14'720,"0"11"-448,0 1 69,0-9 609,0 8-257,0 3-59,0 0-255,2 0-139,-1 0-227,-1 0 1,1 0-1,-1 0 0,1 0 1,-1 0-1,1 0 0,-1 0 0,1 1 1,-1-1-1,1 0 0,-1 0 1,1 0-1,-1 1 0,1-1 0,-1 0 1,1 1-1,-1-1 0,0 0 0,1 1 1,-1-1-1,0 0 0,1 1 1,-1-1-1,0 1 0,1-1 0,-1 1 1,0-1-1,0 0 0,0 1 1,1 0-1,1 20 499,0 1-263,28 79 882,-21-59-776,17 61 261,1-34-422,6 23 28,-27-74-113,24 74 380,-24-79-342,1 1 0,-1-1 0,2-1 0,14 20 0,-21-31-128,10 13 268,0-1 1,17 15-1,-24-25-181,-1 0 0,1 0 1,0-1-1,-1 1 0,1-1 0,0 0 1,0 0-1,0 0 0,1-1 0,-1 1 1,0-1-1,1 0 0,-1-1 0,7 1 1,-9-1-81,-1 0 0,1 0 0,0 0 0,0 0 0,0-1 0,0 1 0,0-1 1,0 1-1,0-1 0,0 0 0,0 0 0,-1 0 0,1 0 0,0 0 1,-1 0-1,1 0 0,-1-1 0,1 1 0,-1 0 0,0-1 0,2-2 0,7-6 61,20-14 110,-24 17-144,-1 1 0,1-1 0,-1 0-1,0 0 1,-1-1 0,1 1 0,-2-1 0,1 0-1,2-9 1,2-7 25,1 1 1,20-37-1,-25 54-64,-1 0-1,0-1 1,0 0 0,-1 1 0,0-1-1,0 0 1,1-14 0,-1 12-10,0-1 1,0 0-1,6-14 1,-1 4 9,3-22-1,3-5-40,-8 9-186,0 27 159,-4 8 29,1-1 0,-1 1 0,0 0 0,0 0 0,0-1 1,0 1-1,-1 0 0,1-7 0,-1 8-121,1 0 1,-1-1-1,1 1 0,-1 0 0,1-1 1,0 1-1,0 0 0,0 0 0,0 0 1,0 0-1,0 0 0,1 0 0,-1 0 0,1 0 1,0 0-1,-1 1 0,1-1 0,4-2 1,4-7-2792,4-2 1225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 5728,'-13'54'1840,"7"-37"-1110,-21 26-223,8-7-422,11-24-50,5-7-230,0 1 1,-1 0-1,0-1 0,0 0 1,-1 0-1,1 0 0,-1-1 1,-7 6-1,-40 25-3789,21-14 3988,-2-2-1,-42 18 1,67-34 188,-27 11 1277,2 2-1,-58 35 0,82-44-1175,-58 41 1363,59-42-1481,1 1-1,0 0 1,0 0 0,0 0 0,-9 16-1,-24 53 216,31-56-465,9-20 68,-1 0 1,1 0-1,0 1 0,0-1 1,0 0-1,0 0 0,0 0 0,-1 0 1,1 1-1,0-1 0,0 0 1,0 0-1,0 0 0,0 1 1,0-1-1,0 0 0,0 0 0,0 0 1,0 1-1,0-1 0,0 0 1,0 0-1,0 0 0,0 1 1,0-1-1,0 0 0,0 0 0,0 1 1,0-1-1,0 0 0,0 0 1,0 0-1,0 1 0,0-1 1,0 0-1,1 0 0,-1 0 1,0 0-1,0 1 0,0-1 0,0 0 1,1 0-1,12 14-190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5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17 639 4992,'-14'-14'1589,"14"14"-1578,0 0 0,0 0 0,0 0 0,-1 0 0,1 0 0,0 0 0,0 0 0,0 0 0,0 0 1,0 0-1,0 0 0,0 0 0,0-1 0,-1 1 0,1 0 0,0 0 0,0 0 0,0 0 0,0 0 0,0 0 0,0 0 0,0 0 0,0-1 0,0 1 0,0 0 0,0 0 0,0 0 0,0 0 0,0 0 0,0 0 0,0-1 0,0 1 0,0 0 1,0 0-1,0 0 0,0 0 0,0 0 0,0 0 0,0-1 0,0 1 0,0 0 0,0 0 0,0 0 0,1 0 0,-1 0 0,0 0 0,0 0 0,0 0 0,0-1 0,0 1 0,0 0 0,0 0 0,0 0 0,1 0 0,-1 0 0,0 0 0,2-2-7,1 1-1,-1-1 1,1 1-1,-1-1 0,1 1 1,-1 0-1,1 0 0,0 0 1,0 0-1,-1 1 1,1-1-1,0 1 0,0 0 1,4 0-1,12-2-134,115-25-347,-104 21 412,95-27-51,11-5 159,307-82 71,-356 99-100,56-16 32,83-34 105,244-36 307,-169 45-178,-256 51-248,8-2 65,78-9 1,-99 19-62,-15 2-108,-1 0 0,0-1 0,0-1-1,21-7 1,12-6-188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6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4224,'16'17'1568,"-16"-17"-1216,66 16-96,-17 0 1056,0-16-768,17 17 352,16-1-544,-17 17 448,1-17-480,-1 1 160,-32 16-320,-17-1 704,1-15-480,-34 15 96,1 1-288,-33 16-1920,0-16 896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3589 394 3904,'-27'-14'1253,"25"13"-1159,0 0 0,0 1 0,0-1 1,0 0-1,0 1 0,0 0 0,0-1 0,0 1 0,0 0 0,0 0 0,0 0 0,0 0 0,0 1 1,-2-1-1,3 1-26,-1-1 0,1 0 1,-1 0-1,1 0 0,-1 1 1,1-2-1,-1 1 0,1 0 1,-1 0-1,1 0 0,-1-1 0,1 1 1,-3-1-1,-4-4 336,7 3-335,-1 1-1,1 1 1,-1-1 0,1 0-1,-1 0 1,0 0 0,1 1 0,-1-1-1,0 1 1,1 0 0,-1-1 0,0 1-1,0 0 1,-2 0 0,-6 1 102,0 0 1,1 0 0,-11 3-1,-13 3-4,8-5-51,-43-1-1,22-2-42,-217 1 311,80 3-245,122 0-105,-69 2 86,-61-10 219,-41-1 37,-380-10 659,470 5-910,-265-30 91,135-13-185,93 15-19,146 33-13,-56-12-36,-17-19-105,1 0 7,93 33 119,-8-1-16,-1-2 0,1 0 0,-35-19 0,-11-10-603,42 22 49,-1-2-1334,22 13 912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61 3328,'1'-2'67,"-1"1"0,-1 0 0,1-1 0,0 1 0,0 0 1,0 0-1,-1-1 0,1 1 0,0 0 0,-1 0 0,1-1 0,-1 1 0,0 0 0,1 0 1,-1 0-1,0 0 0,0 0 0,0 0 0,1 0 0,-1 0 0,0 0 0,0 0 0,0 0 1,-1 1-1,1-1 0,0 0 0,0 1 0,0-1 0,-1 1 0,1-1 0,0 1 0,0 0 1,-1-1-1,1 1 0,-3 0 0,-1-3 402,4 3-436,0-2 17,0 1 1,0 0-1,-1 0 1,1 0-1,0 0 0,-1 0 1,1 0-1,-1 0 0,1 1 1,-1-1-1,1 1 0,-1-1 1,1 1-1,-1-1 0,0 1 1,1 0-1,-1 0 0,0-1 1,-2 2-1,-6-1 150,6 1-126,1-1-1,-1 0 0,0 0 0,0 0 0,0 0 0,1-1 0,-1 0 1,-5-1-1,2-1-11,-13-2 68,6 9-53,6 0-32,-14 2 59,14-4-63,0 0 0,1 0-1,-11 5 1,-9 5 201,18-8-142,0 0 0,-1 1 0,2-1 0,-1 2 1,-15 11-1,3 10 129,-7-5 75,-21 38-112,46-57-193,-1 1 0,1-1-1,0 1 1,0 0 0,1 0 0,-1 0 0,1 0-1,0 0 1,0 0 0,0 1 0,1-1 0,-1 1-1,1-1 1,0 1 0,1 0 0,-1-1 0,1 1-1,0 0 1,0 6 0,2 1-14,1-1 0,0 1 0,1-1 1,0 0-1,0 0 0,8 13 0,-10-20 17,0 0-1,1 0 1,-1-1-1,1 1 1,-1-1-1,1 0 1,0 0-1,0 0 1,1 0 0,-1 0-1,6 3 1,3 0 169,-1 0 0,25 6 0,-33-11-127,1 1-24,-2-1 35,0-1-1,0 1 0,-1 0 1,1-1-1,0 1 0,0-1 1,0 0-1,0 0 0,0 1 1,0-1-1,-1 0 0,1-1 1,0 1-1,0 0 1,0 0-1,0-1 0,0 1 1,0-1-1,-1 0 0,1 0 1,2-1-1,1 0 122,-4 2-110,-1-1-1,1 1 1,0 0-1,-1 0 0,1-1 1,0 1-1,-1-1 1,1 1-1,-1 0 0,1-1 1,-1 1-1,1-1 1,-1 0-1,1 1 0,-1-1 1,1 1-1,-1-1 1,0 0-1,1 1 0,-1-1 1,0-1-1,3-3 272,-2 4-264,0-1 0,0 0 0,-1 0 1,1 1-1,-1-1 0,1 0 0,-1 0 0,1 0 0,-1 0 0,0 0 1,0 0-1,0 1 0,0-1 0,0 0 0,0 0 0,-1 0 0,1 0 1,-1 0-1,1 0 0,-1 1 0,-1-3 0,1 0 25,0 1-18,0 0 0,1 0 0,0 0 0,-1 0 0,1 0 0,0-4 0,0 0 2,0 0 0,-1-1 1,0 1-1,0 0 0,0 0 1,-1 0-1,0 0 0,-6-12 1,4 11-98,1-1 1,1 1 0,0-1-1,0 1 1,0-1-1,1 0 1,0 1 0,1-1-1,0-10 1,0 0-216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17 1664,'16'0'731,"-16"-3"-438,0-8 646,0 9-102,0 2 432,0 2-426,0 9-166,0-10-659,0-1-1,0 1 1,0-1 0,0 0-1,0 1 1,0-1-1,0 1 1,-1-1 0,1 0-1,0 1 1,0-1 0,-1 0-1,1 1 1,0-1-1,0 0 1,-1 1 0,1-1-1,0 0 1,-1 1 0,1-1-1,0 0 1,-1 1-1,-9 8 137,-46 44 247,42-40-327,-177 155 305,44-10-224,94-104-70,-87 82 669,115-115-513,0-1 0,-1-1 0,-52 29 0,70-45-215,1 1 1,0 1 0,0-1-1,-10 10 1,19-16-49,1 0 1,0 0-1,0 0 1,0 1-1,0-1 0,0 1 1,1 0-1,-1 0 0,0 0 1,1 0-1,-1 1 1,0-1-1,1 1 0,-1 0 1,1 0-1,-1 0 1,0 0-1,1 1 0,-1 0 1,4 0-1,0 1 21,-1-1-1,0 1 1,0 1 0,0-1-1,0 1 1,0 0-1,-1 0 1,1 0-1,-1 1 1,7 6 0,10 20 145,5 5 80,-5 7-87,8 12 30,-20-37-53,0 1 0,11 29 0,-14-28 42,2-1 0,16 27 0,7-2 145,-21-30-196,0 1 0,-1 0-1,8 16 1,-16-25-79,0-1 0,0 0 0,1 1-1,0-1 1,4 4 0,5 2 88,-11-9-96,0-1-1,1 1 0,-1-1 1,0 1-1,0 0 0,0 0 1,0 0-1,0-1 0,0 1 1,-1 0-1,1 0 0,0 0 1,0 0-1,-1 1 1,1-1-1,-1 0 0,1 0 1,-1 0-1,1 0 0,-1 1 1,1 1-1,-1-3-8,0 0-1,0 0 1,0 0 0,0 1-1,0-1 1,0 0 0,0 0 0,0 0-1,0 0 1,0 0 0,0 0-1,0 0 1,0 0 0,0 0-1,0 1 1,0-1 0,0 0 0,0 0-1,0 0 1,0 0 0,0 0-1,0 0 1,0 0 0,0 0-1,0 0 1,0 0 0,0 0 0,0 0-1,0 1 1,0-1 0,0 0-1,0 0 1,0 0 0,0 0 0,1 0-1,-1 0 1,0 0 0,0 0-1,0 0 1,0 0 0,0 0-1,0 0 1,0 0 0,0 0 0,0 0-1,0 0 1,1 0 0,-1 0-1,0 0 1,0 0 0,0 0-1,0 0 1,0 0 0,0 0 0,0 0-1,1 0 1,-1 0-15,1 0 1,-1 0-1,1 0 1,-1 0-1,1-1 0,-1 1 1,1 0-1,-1 0 1,1 0-1,0-1 1,-1 1-1,1 0 1,-1 0-1,0-1 0,1 1 1,-1 0-1,1-1 1,-1 1-1,1-1 1,-1 1-1,0-1 0,1 1 1,-1 0-1,0-1 1,0 1-1,1-1 1,-1 0-1,0 1 0,0-1 1,0 1-1,1-2 1,0-24-1799,1-2-827,12-4 519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3648,'0'0'1173,"3"0"-703,1 0-386,-2 0 1,0-1 0,0 1-1,0 0 1,0 1 0,1-1 0,-1 0 0,0 1 0,0-1 0,2 2 0,2 14 416,4 22 255,9 76 0,-15-91-599,6 31 158,-4 6 58,5-8-90,-6-3 16,1-22-178,-4-18 13,0 1-1,0 0 1,0 16 0,-3-8 73,1-14-158,-1-1 0,1 0 0,0 0-1,0 0 1,0 1 0,0-1 0,1 0 0,-1 0-1,1 0 1,0 1 0,0-1 0,0 0-1,0 0 1,0 0 0,1 0 0,-1-1 0,1 1-1,0 0 1,0-1 0,3 4 0,-4-5-31,-1-1 0,1 1 1,-1-1-1,1 1 1,-1-1-1,1 1 1,0-1-1,-1 1 0,1-1 1,0 0-1,-1 1 1,1-1-1,0 0 1,-1 0-1,1 1 0,0-1 1,1 0-1,12-5 204,-11 3-194,0 1-6,-1 0 1,1-1-1,-1 1 1,0-1-1,0 0 1,0 1-1,1-1 1,-2 0-1,1 0 1,0 0-1,0-1 1,2-3-1,18-22 123,-9 17-113,-7 5-22,1 0-1,-1-1 0,0 0 0,0 0 0,-1 0 0,6-10 0,11-40-3,5 2-33,2-30-113,-23 63 54,1 1 0,0-1 0,2 2-1,18-34 1,-26 53 67,0 0 0,-1-1 0,1 1-1,0 0 1,0 0 0,0 0 0,0-1-1,1 1 1,-1 0 0,0 1 0,0-1-1,1 0 1,-1 0 0,0 0 0,1 1-1,-1-1 1,1 1 0,-1-1 0,1 1-1,-1 0 1,1-1 0,1 1 0,-3 0 12,1 0 1,-1 0 0,1 0 0,-1 0-1,1 1 1,-1-1 0,0 0 0,1 0-1,-1 0 1,0 0 0,1 1 0,-1-1-1,0 0 1,1 0 0,-1 1-1,0-1 1,1 0 0,-1 1 0,0-1-1,0 0 1,1 1 0,-1 0 0,7 6-38,-1 1 0,0 0 0,-1 0 0,1 1 0,-2 0 1,1-1-1,4 16 0,22 80 160,-1-3 81,-20-78-95,0-1-1,20 32 0,-16-30 314,2 1 573,-14-22-220,1-6-213,1-2-388,-1-1 0,1 1 0,-2-1 0,1 0 0,0 0 0,1-8 1,3-4-21,1 0-70,8-22-3,-2 0 0,14-58 0,-22 71-124,1 2 1,1-1 0,20-41-1,-3 13-22,-15 30 44,1 1 1,22-35 0,-28 52 29,-1 1-32,0 0 1,0-1 0,0 1 0,-1-1-1,0 0 1,3-6 0,-5 8 30,5-9-427,-6 13 372,0-1 1,1 1-1,-1 0 0,1 0 1,-1-1-1,1 1 0,-1 0 0,1 0 1,-1 0-1,1 0 0,-1-1 0,1 1 1,-1 0-1,1 0 0,-1 0 0,1 0 1,0 0-1,2 0-1119,-3 3-1291,0 11 784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4224,'31'0'2656,"-17"1"-1942,-1 0 1,1-2 0,0 1-1,15-4 1,6-7-155,9 5-245,-20 0-223,-17 4-68,-1 1 0,1-1 1,-1 1-1,12 0 0,42 1 554,-37 0-1080,-19 0-791,-9 0-1015,-39 0 1182,33 3 924,7-1 170,1-1 13,0 1 1,0-1-1,0 1 1,0-1 0,-1 0-1,1 0 1,0 0-1,-1-1 1,1 1 0,-4-1-1,6 0 20,1 0-1,-1 0 1,1 0-1,-1 0 1,1 0-1,-1 0 1,0 0-1,1 0 1,-1 0-1,1 0 1,-1 0-1,1 0 1,-1 1-1,1-1 1,-1 0-1,1 0 1,-1 1-1,1-1 1,0 0-1,-1 0 1,1 1-1,-1-1 1,1 1-1,0-1 1,-1 0-1,1 1 1,0-1-1,-1 1 1,-7 7 80,-14-3 191,16 4-85,1-1 26,-6 6 266,6-9-324,1 0-1,0 1 1,0-1 0,1 1 0,0 0 0,0 0 0,-4 9-1,4-4 1,-18 50 728,-17 88-1,35-129-772,2-12-55,0-1 1,0 1-1,0-1 0,-1 1 0,-1-1 0,-5 13 0,6-15 33,-1 0-1,1 1 1,0-1-1,0 1 1,1-1-1,0 1 1,0 0-1,0-1 0,0 11 1,-1-7-98,-1-7-494,2-2 436,1-1 0,-1 1-1,1 0 1,0-1 0,-1 1 0,1 0 0,0-1 0,-1 1 0,1-1 0,0 1-1,0 0 1,-1-1 0,1 1 0,0-1 0,0 1 0,0-1 0,-1 1-1,1-1 1,0 1 0,0-1 0,0 1 0,0 0 0,0-2 0,0 1-31,1 0 1,-1 0 0,1 0 0,-1-1-1,1 1 1,-1 0 0,1 0-1,0 0 1,0 0 0,-1 0 0,1 0-1,0 0 1,2-1 0,-3 2 98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5216,'12'0'2089,"-21"0"-1389,7 0-337,4 3 5,0-1-341,3 2 302,-1 0 1,0 1-1,0-1 1,4 7-1,2 13 272,-1-2-348,-1-10-42,-5-7-150,0 0 0,0 0 0,1-1 1,0 1-1,0-1 0,6 5 1,31 13 140,0 6-84,16-7-28,6 13 14,-11-7 6,32 3 76,-56-21 3,43 20 1,-67-27-155,1 0 0,-1 1 1,1 0-1,4 3 0,-2 4 195,-6-9-217,-1-1-1,0 1 1,0-1-1,1 0 1,-1 1-1,0-1 1,1 1-1,-1-1 0,0 0 1,1 1-1,-1-1 1,1 0-1,-1 1 1,1-1-1,-1 0 1,0 0-1,1 0 1,-1 1-1,1-1 1,-1 0-1,1 0 1,-1 0-1,1 0 1,-1 0-1,1 0 0,-1 0 1,1 0-1,-1 0 1,1 0-1,-1 0 1,2 0-1,-2-1 7,1 1 1,-1 0-1,1 0 0,-1 0 0,1 0 0,-1 0 0,1 0 0,0 0 0,-1 0 1,1 0-1,-1 0 0,1 0 0,-1 0 0,1 0 0,-1 1 0,1-1 0,-1 0 1,1 0-1,-1 1 0,1-1 0,-1 0 0,1 0 0,-1 1 0,0-1 1,1 1-1,-1-1 0,0 0 0,1 1 0,-1-1 0,0 1 0,1-1 0,-1 1 1,0-1-1,0 1 0,1-1 0,-1 1 0,0-1 0,0 1 0,0-1 0,0 1 1,0-1-1,0 1 0,0-1 0,0 1 0,0 0 0,0 2 355,0-3-188,0 0-143,0 0-144,0 0-283,0 5 128,0 45 117,-1-32 189,-1 0 0,-1 0-1,-1 0 1,0-1 0,-1 1 0,-1-1 0,-13 25 0,-3 2 294,-43 65 1,9-33 30,0 1-35,4 13-63,-73 107 741,115-182-1585,0-1 0,-22 25 0,17-20-1112,15-19 1456,-1 0 0,1 1 0,-1-1 0,1 0 0,0 1 1,-1-1-1,1 1 0,0-1 0,0 0 0,-1 1 0,1-1 0,0 1 0,0-1 0,0 1 0,0-1 0,-1 1 0,1-1 1,0 1-1,0-1 0,0 1 0,0-1 0,0 1 0,1 0 0,-1-12-3270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3648,'0'0'1173,"0"-3"-703,0-7-151,0 9-307,0 1-1,0 0 0,0 0 0,0 0 1,0 0-1,0 0 0,0 0 0,0 0 1,0 0-1,0 0 0,0 0 0,0-1 0,0 1 1,0 0-1,0 0 0,0 0 0,0 0 1,0 0-1,0 0 0,0 0 0,0 0 1,0 0-1,0 0 0,0-1 0,0 1 0,0 0 1,0 0-1,0 0 0,0 0 0,0 0 1,0 0-1,0 0 0,1 0 0,-1 0 0,0 0 1,0 0-1,0 0 0,0 0 0,0 0 1,0 0-1,0 0 0,0 0 0,0 0 1,0 0-1,1 0 0,-1 0 0,0 0 0,0 0 1,0 0-1,0 0 0,0 0 0,0 0 1,0 0-1,0 0 0,0 0 0,1 0 0,-1 0 7,0 0-1,1 0 0,-1 0 1,1 0-1,-1 0 0,1 0 1,-1 0-1,1 0 0,-1 0 1,1 0-1,-1 0 0,0 0 1,1-1-1,-1 1 0,1 0 1,-1 0-1,1 0 0,-1-1 1,0 1-1,1 0 0,-1-1 1,0 1-1,1 0 0,-1 0 0,0-1 1,1 1-1,-1-1 0,0 1 1,0 0-1,0-1 0,1 1 1,-1-1-1,0 1 0,0 0 1,0-1-1,0 1 0,0-1 1,0 1-1,1-1 0,-1 1 1,0-1-1,0 1 0,-1-1 1,1 1-1,0 0 0,0-2 1,0 1 19,0-1 1,0 0-1,0 0 1,1 0-1,-1 0 1,1 0-1,-1 1 1,2-4-1,0 1-16,1 0-1,0 0 0,0 1 0,0-1 1,0 1-1,1-1 0,4-3 1,30-19 50,-29 19-49,73-42 357,-79 47-338,0 1 1,-1-1-1,1 0 0,0 1 0,0-1 1,0 1-1,0 0 0,0 0 0,0 0 1,0 0-1,0 1 0,0-1 0,0 1 0,6 0 1,-8 0 7,0 0 0,1 1-1,-1-1 1,1 0 0,-1 1 0,0-1 0,1 1 0,-1-1 0,0 1 0,0 0-1,1 0 1,-1-1 0,0 1 0,0 0 0,0 0 0,0 0 0,0 0 0,0 0 0,0 1-1,0-1 1,-1 0 0,1 0 0,0 1 0,-1-1 0,1 0 0,-1 1 0,1 1-1,2 4 88,2 4 267,-5-10-370,1 0-1,-1 1 0,1-1 0,-1 0 0,1 0 0,-1 0 0,1 0 0,0 0 0,-1 0 0,1 0 0,0 0 0,0 0 1,0 0-1,0 0 0,0-1 0,0 1 0,1 1 0,1-1 29,-1 0-1,0 0 1,0 0 0,0 1-1,0-1 1,0 1 0,0-1 0,0 1-1,-1 0 1,1-1 0,0 1-1,-1 0 1,3 4 0,0 2 28,-1-5-28,0 0 0,0-1 0,0 1 0,0 0 0,0-1 0,0 1 0,1-1 0,-1 0 0,1 0 0,5 1 1,-1 1 76,-5-3-114,0 0-1,0 0 0,0 0 1,0-1-1,0 0 0,0 1 1,0-1-1,0 0 0,0 0 1,4-1-1,6 0 30,6 1 5,-10 1-5,0-1 1,0 0-1,1 0 0,13-4 1,-1-7 95,5 6-234,-5-6-614,-1 6 128,-16 4 207,0 0 0,-1-1 0,1 1 0,0-1 0,-1 0-1,7-3 1,8-12-1182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3136,'-17'0'1184,"17"0"-928,0 0-64,0 16 1024,0 0-704,0 1 480,17 16-544,-1 16 160,0 0-352,17 0 192,-16 0-224,-1 0 64,17-16-160,-17-16-640,1 15 288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116 164 4896,'0'0'1584,"3"0"-976,8 0-176,-11 0-418,0 0 1,0 0-1,0 0 0,0 0 1,1 0-1,-1 0 1,0 0-1,0 0 0,0 0 1,0 0-1,0 0 1,0 0-1,0 0 0,0 0 1,0 0-1,1 0 1,-1 0-1,0 0 1,0 0-1,0 0 0,0 0 1,0 0-1,0 1 1,0-1-1,0 0 0,0 0 1,0 0-1,0 0 1,0 0-1,1 0 0,-1 0 1,0 0-1,0 0 1,0 0-1,0 0 0,0 0 1,0 0-1,0 1 1,0-1-1,0 0 1,0 0-1,0 0 0,0 0 1,0 0-1,0 0 1,0 0-1,0 0 0,0 0 1,0 0-1,0 1 1,0-1-1,0 0 0,0 0 1,0 0-1,0 0 1,0 0-1,0 1 22,0 0-1,1 0 1,-1-1 0,0 1-1,1 0 1,-1 0-1,1-1 1,-1 1 0,0 0-1,1-1 1,0 1-1,-1 0 1,1-1 0,-1 1-1,1-1 1,0 1-1,0-1 1,-1 1 0,1-1-1,0 0 1,0 1-1,-1-1 1,1 0 0,0 0-1,0 1 1,0-1 0,-1 0-1,1 0 1,0 0-1,0 0 1,0 0 0,0 0-1,42 0 372,-25-1-277,-11 1-94,0-1 0,0 0 0,0 0 0,0-1 0,6-2-1,4-1 43,2 1-24,-11 2-41,-1 1 0,1-2-1,0 1 1,8-5 0,55-37 145,-63 39-108,11-9 334,-12 11-249,-6 3-128,-1 0-1,1 0 1,-1 0 0,1-1-1,-1 1 1,1 0 0,-1 0-1,1-1 1,-1 1 0,1 0-1,-1-1 1,0 1 0,1 0-1,-1-1 1,1 1 0,-1-1 0,0 1-1,0-1 1,1 1 0,-1 0-1,0-1 1,0 1 0,1-1-1,-1 1 1,0-1 0,0 0-1,0 1 1,0-1 0,0 1-1,0-1 1,0 1 0,0-1 0,0 1-1,0-1 1,0 1 0,0-1-1,0 0 1,0-45 153,-3 40-251,-8-5 123,8 9-16,3 2-85,-3 0 42,-3 0 102,-18 0-326,22 2 257,-9 9 15,5-8-42,5-3 23,-1 0 0,0 1 0,1-1 0,-1 0 0,0 1 0,1 0 0,-1-1 0,1 1 0,-1 0 0,1 0 0,-2 1 0,1-1 12,0 0-1,1 0 0,-1 0 0,0 0 0,0-1 0,0 1 0,0 0 0,0-1 0,0 1 0,0-1 0,-3 0 0,-2 0 58,4 0-40,1 0 1,-1 0 0,0 0 0,1 0 0,-1 1 0,1-1-1,-6 2 1,0 3 4,6-4-28,1 0 1,-1 0-1,1 0 1,-1 0-1,1 0 1,-1-1-1,0 1 1,1-1-1,-1 1 1,0-1-1,1 0 1,-1 1-1,-2-1 1,3 0-13,-1 0 0,0 0 0,0 0-1,1 1 1,-1-1 0,0 1 0,1-1 0,-1 1 0,0 0-1,1-1 1,-1 1 0,1 0 0,-1 0 0,1 0 0,0 0 0,-1 0-1,-1 2 1,3-2 2,0-1 0,-1 1 0,1-1 0,0 0 0,-1 0 0,1 1 0,0-1-1,-1 0 1,1 1 0,0-1 0,-1 0 0,1 0 0,-1 0 0,1 1 0,0-1 0,-1 0-1,1 0 1,-1 0 0,1 0 0,-1 0 0,1 0 0,-1 0 0,1 0 0,-1 0 0,1 0-1,-1 0 1,-4 1 17,-1 10 59,-7-6 145,7-2-146,-1 0-87,1 0 0,0 1 0,-1 0 0,1 0 0,-5 5 0,-3 5 56,8-7 76,0 0-1,-1-1 1,-12 9-1,7-7 4,6-5-74,1 1 0,-1-1 0,1 1 0,0 1 0,0-1 0,0 1 0,1-1 0,-6 8 0,1 2 52,1 0 0,-8 19 1,13-26-76,0 0 0,0 0 0,1 1 0,1-1 0,-1 1 1,1 0-1,0 8 0,0-2 15,1-10-29,-1 0-1,1 0 1,0-1-1,0 1 1,1 0-1,-1 0 1,1 0-1,0 0 1,0 0-1,2 6 1,22 11 113,-12-6-71,-9-11-27,-1 0-1,1-1 1,-1 1 0,1-1 0,0 1 0,0-1-1,9 4 1,-4-3-6,1-1 0,-1 1 0,1-2-1,0 1 1,14 0 0,-13-1-8,0 0-1,-1 0 0,14 6 1,-12-4 16,-1-1 1,1 0-1,0 0 0,0-1 0,0-1 1,0 0-1,1-1 0,13-1 1,2 1 83,-21 0-43,-1 1-1,0 0 1,11 3-1,13 1-241,-20-7-657,0 0 0,0 0 0,0-2-1,0 1 1,0-1 0,12-6 0,10-7-1265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0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4064,'-14'0'1774,"25"0"899,22 0-848,314 0-716,-347 0-2218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3552,'0'-14'1147,"0"12"-683,0 2-123,3 0 395,8 0-214,-11 0-512,0 0-1,0 0 1,0 0-1,0 0 1,0 0-1,0 0 1,1 0-1,-1 0 1,0 0-1,0 0 0,0 0 1,0 0-1,0 0 1,0 0-1,0 0 1,0 0-1,0 0 1,0 0-1,1 0 0,-1 0 1,0 0-1,0 0 1,0 0-1,0-1 1,0 1-1,0 0 1,0 0-1,0 0 1,0 0-1,0 0 0,0 0 1,0 0-1,0 0 1,1 0-1,-1 0 1,0 0-1,0 0 1,0 0-1,0-1 0,0 1 1,0 0-1,0 0 1,0 0-1,0 0 1,0 0-1,0 0 1,0 0-1,0 0 1,0 0-1,0 0 0,0-1 1,0 1-1,0 0 1,0 0-1,0 0 1,0 0-1,-1-1 8,1 1 0,0 0 0,0-1 0,0 1 0,0-1 0,0 1 0,0-1 0,0 1 0,0-1 0,1 1 0,-1-1 0,0 1 0,0 0 0,0-1 0,0 1 0,1-1 0,-1 1 0,0 0 0,0-1 0,1 1 0,-1-1 0,0 1 0,1 0 0,-1 0 0,0-1 0,1 1 0,-1 0 0,0-1 0,1 1 0,-1 0 0,1 0 0,-1 0 0,0-1 0,1 1 0,-1 0 0,1 0 0,-1 0 0,1 0 0,-1 0 0,1 0 0,-1 0 0,0 0 0,1 0 0,-1 0 0,1 0 0,0 0 0,1 0 32,0 0-1,0 0 1,-1 0 0,1 0-1,0-1 1,0 1 0,0-1 0,2-1-1,62-30 774,-62 29-764,0 1 0,1 0 0,-1 1 1,1-1-1,0 1 0,-1 0 0,1 0 1,0 0-1,0 1 0,-1 0 1,1-1-1,5 2 0,-8-1-38,0 0 0,-1 0 0,1-1 0,0 1 0,-1 0 0,1-1 0,-1 1 1,1-1-1,-1 0 0,1 1 0,-1-1 0,2-1 0,11-5 130,-7 6-101,0 0 0,1 0 0,-1 1 0,11 0 0,-2 1 42,-16-1-86,1-1 0,-1 1 0,1 0 0,-1 0 0,1 0 0,-1 0 0,1 0 0,-1 0 0,1 0 1,-1 0-1,1 0 0,-1 1 0,1-1 0,-1 0 0,1 0 0,-1 0 0,1 1 0,-1-1 0,1 0 0,-1 0 0,1 1 1,-1-1-1,0 0 0,1 1 0,-1-1 0,0 0 0,1 1 0,-1-1 0,0 1 0,1-1 0,-1 2 0,5 4 62,6 0 82,-4 5-45,-7-10-95,0 1 1,1-1-1,-1 0 1,1 0 0,-1 0-1,1 0 1,0 0-1,-1 0 1,1 0-1,0-1 1,0 1-1,0 0 1,0 0-1,0 0 1,1 0-1,5 2 34,-6-2-43,-1-1 1,1 0-1,0 1 1,-1-1-1,1 0 1,0 1-1,-1-1 1,1 1-1,-1-1 1,1 1-1,-1-1 1,1 1-1,-1 0 1,1-1-1,-1 1 1,0 0-1,1-1 1,-1 1-1,0 0 1,1-1-1,-1 1 1,0 0-1,0-1 1,0 1-1,0 0 1,0 1-1,1 0-2,2 9-7,10 24 162,-12-33-141,0 0 0,0-1 0,0 1 1,-1 0-1,1 0 0,-1 0 0,1 0 1,-1-1-1,0 1 0,1 0 0,-1 0 1,0 0-1,0 0 0,-1 0 1,1 0-1,0 0 0,-1 0 0,1-1 1,-1 1-1,1 0 0,-2 2 0,0 0 7,1-1-1,0 1 1,1 0 0,-1 0 0,1-1-1,-1 1 1,1 0 0,0 0 0,1 5-1,0 1 16,-1-8-21,0-1-1,0 1 1,0 0-1,-1 0 0,1-1 1,0 1-1,-1 0 1,1 0-1,-1-1 1,0 1-1,0-1 1,1 1-1,-1-1 0,-2 3 1,-2 4 72,4-5-71,0-1 0,-1 0-1,1 1 1,-1-1 0,1 0 0,-1 0-1,0 0 1,0 0 0,0-1-1,-3 3 1,-4 4 11,-2 9 7,-1-8-24,-1 0-1,-13 8 1,3-3 33,14-8 9,-1 0-1,-14 6 1,13-7 18,1 1 0,-13 8-1,-23 16 29,40-29-72,1 0-1,0 0 1,0 0 0,0 0-1,-1-1 1,1 0-1,0 0 1,-7-2 0,5 2 89,-1 0 52,-5-3-138,11 2-31,1 1 1,0-1 0,0 0 0,0 0 0,0 0 0,0 0 0,0 0 0,0 0 0,0 0-1,0 0 1,-1-3 0,1 3-13,1-1-1,-1 1 0,1-1 1,-1 1-1,1-1 1,0 1-1,0-1 1,0 0-1,0 1 0,0-1 1,0 1-1,0-1 1,0 1-1,1-1 0,-1 0 1,1 1-1,0-3 1,10-1-144,-6-9 21,-4 12 115,0 0 0,0 0-1,1 0 1,-1 0 0,0 0 0,1 0 0,-1 1-1,1-1 1,0 1 0,0-1 0,-1 1-1,1-1 1,0 1 0,0 0 0,0 0 0,0 0-1,5-2 1,0 2-2,-1 0 0,1 0 0,0 1 0,13 0 0,-2 0 85,-12 1 10,0 0-1,0 0 0,-1 0 0,1 0 1,0 1-1,0 0 0,-1 0 0,1 1 1,4 3-1,10 4 284,4-4-101,-13 5-6,11-6-42,-14 3 67,-8-8-260,1 1-1,-1-1 1,0 1 0,1-1 0,-1 0 0,0 1 0,1-1-1,-1 1 1,1-1 0,-1 0 0,0 0 0,1 1-1,-1-1 1,1 0 0,-1 0 0,1 1 0,-1-1-1,1 0 1,-1 0 0,1 0 0,-1 0 0,1 0-1,-1 0 1,1 0 0,0 0 0,-1 0 0,1 0-1,0 0 1,12 0 140,-12 0-147,-1 0 0,0 0 0,0 0 0,0 0 0,0 0 0,0 0 0,0 0 0,0 0 0,0 0 0,0 0 1,0 0-1,1 0 0,-1 0 0,0 0 0,0 0 0,0 0 0,0 0 0,0 0 0,0 0 0,0 0 0,0 0 0,0 0 1,0 0-1,1 0 0,-1 0 0,0 0 0,0 0 0,0 0 0,0 0 0,0 0 0,0 0 0,0 1 0,0-1 1,0 0-1,0 0 0,0 0 0,0 0 0,0 0 0,0 0 0,0 0 0,0 0 0,0 0 0,0 0 0,0 0 0,0 1 1,0-1-1,0 0 0,0 0 0,0 0 0,0 0 0,0 0 0,0 0 0,0 0 0,0 0 0,0 0 0,0 1 1,0 10 481,0-9-144,0-2-106,0 0-171,8 0-481,-6 1-33,1-1-1,-1 0 1,0 0 0,1 0 0,-1-1-1,1 1 1,-1-1 0,4 0 0,10-10-2116,-14 10 2396,-1 1-1,1-1 0,-1 1 1,1-1-1,-1 1 0,1 0 1,-1 0-1,1 0 0,1 0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1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191 109 1056,'28'-40'357,"-28"38"-346,1 1 0,0 0-1,0 0 1,0 0 0,0 0-1,0-1 1,0 2 0,0-1-1,0 0 1,0 0 0,2-1-1,71-39 2006,-73 40-1935,1 1-1,-1-1 1,1 1 0,-1 0-1,1-1 1,-1 1-1,1 0 1,-1 0 0,2 0-1,-1 0-22,0 0-1,-1 0 1,1 0-1,-1 0 1,1 0-1,-1-1 1,0 1-1,1 0 1,1-2 0,4-1 257,-7 2-293,1 1-1,-1-1 1,1 1-1,-1 0 1,1-1 0,0 1-1,-1 0 1,1 0-1,0 0 1,-1-1 0,1 1-1,-1 0 1,1 0-1,0 0 1,-1 0 0,2 0-1,0 1 106,0 0-1,-1 0 0,1 0 1,0 0-1,-1 0 1,1 0-1,-1 0 0,0 0 1,2 3-1,-1-2-38,-1-1 0,1 1 0,-1 0-1,0 0 1,0 0 0,0 0 0,0 0 0,0 0 0,0 0-1,-1 0 1,1 1 0,-1-1 0,1 0 0,-1 0-1,0 0 1,0 1 0,0 2 0,-1 5 233,0 0 0,-5 17 0,0-2-12,4-9-146,2-11-108,-1 0 0,0 0 0,0 0 0,-2 5 0,-19 29 377,11 4-123,-10-5 59,10 3-117,9-39-232,1 0 0,0 0 1,-1 0-1,0 0 1,1 0-1,-1-1 1,0 1-1,0-1 0,-3 3 1,-3 1 31,-21 19 135,14-12 1,0 0 0,-24 14 0,9-18-86,8 3-32,-8-6 81,20-2-118,9-2-19,-1-1 0,0 1-1,0-1 1,0 1 0,0-1 0,1 0-1,-1 0 1,0 0 0,0 0 0,0 0 0,0 0-1,0 0 1,0 0 0,1-1 0,-1 1-1,0-1 1,0 0 0,0 1 0,-2-3 0,2 3-15,1-1 0,-1 1 0,0-1 0,1 0 0,-1 0 0,1 1 0,-1-1 0,1 0 0,0-1 0,-1 1 0,1 0 0,0 0 0,0 0 0,0-1 0,0 1 0,0-1 0,0 1 0,0-1 0,0 1 0,0-1 0,1 1 0,-1-1 0,1 0 0,-1 1 0,1-4 0,-7-15-117,5 13 74,1 5 21,0-1 1,0 0 0,0 0 0,0 0-1,1 0 1,-1-3 0,6-17-88,-2 13 62,2-9-49,-4 12 49,1-1-1,0 0 0,1 0 0,4-8 0,-4 9-69,0 0-1,-1-1 0,3-10 1,1-4-59,-5 20 174,0 0 0,0 0-1,0 1 1,0-1-1,1 1 1,-1-1 0,1 1-1,-1 0 1,1-1-1,0 1 1,-1 0 0,1 0-1,0 0 1,0 0 0,0 1-1,2-2 1,1 0-41,0 1 0,-1-1 0,1 1 0,8-1 1,-12 3 36,1-1 1,-1 0-1,1 1 0,-1-1 1,0 1-1,1-1 1,-1 1-1,0-1 1,1 1-1,-1 0 0,0 0 1,0 0-1,2 2 1,18 18 136,-8-6 50,-1-5 29,-6-4-59,0-1-1,0 1 0,-1 1 0,7 8 1,-2 1 60,2-1 1,12 14 0,-17-22-125,-1 0 0,0 0 0,0 0 0,7 14 0,1 1 141,16 25 158,-27-42-346,-3-5-23,0 1-1,0 0 1,1-1 0,-1 1 0,0 0 0,1-1-1,-1 1 1,1-1 0,-1 1 0,1 0 0,-1-1-1,1 1 1,-1-1 0,1 1 0,-1-1 0,1 0-1,-1 1 1,1-1 0,0 0 0,-1 1 0,2-1-1,3 3 65,-4-3-164,1 1 3,-1-1 0,0 1-1,0 0 1,0-1 0,0 1-1,0 0 1,0 0 0,0 0-1,0 0 1,0 0 0,0 0 0,0 0-1,1 1 1,-2-4-2318,0-12 763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2240,'0'0'720,"0"0"-448,0 0-27,0 0 278,0 0-107,0 0 128,0 0-171,0 0-21,0 0-149,0 0-59,0 0-16,0 0 149,0 0-42,0 0 10,0 0-117,0 0-107,0 0 70,0 0 5,0 0 53,0 0-69,0 0-42,0 0-28,0 0-74,0 0 38,0 0 68,0 0-20,0 0-65,0 0 22,0 0 63,0 0-4,0 0-1,3 0 16,11 0 278,-14 3-278,0 8-42,0-9-102,-17-2-143,17 0 170,0 0-48,0 0-160,0 0 74,0 0 33,0 3 90,0 8 49,0-8-44,-2-3 22,-6 0-19,18 0 129,-10 0-3,0 0-75,0 0-22,0 0-20,0 0 26,0 0 117,0 0-26,0 0-75,0 0-48,0 0-107,0 0 75,0 0 107,0 0 47,0 0 92,0 0-44,0 0-42,0 0-21,0 0 10,0 0-15,0 0-1,0 0 16,0 0 6,0 0 64,0 0-22,0 0 48,0 0 17,0 0 244,0 0-122,0 0-42,0 0-70,0 0 128,0 0-6,0 0 209,0 0-171,0 0-123,0 0-53,0 0 123,0 0-22,0 0 102,0 0-102,0 0 33,0 0-54,0 0 117,0-3-138,0 3-215,1-1 0,-1 1 0,0-1 0,0 1 0,0-1 1,0 1-1,0-1 0,1 1 0,-1-1 0,0 1 0,0-1 1,1 1-1,-1 0 0,0-1 0,1 1 0,-1-1 0,0 1 0,1 0 1,-1-1-1,1 1 0,-1 0 0,0 0 0,1-1 0,-1 1 1,1 0-1,20-5 177,30 6 200,-32-1-283,0 1 73,-6-1-57,0 0-1,21-3 1,-9-4-39,-19 6-54,0-1 0,1 1 1,-1-1-1,12 1 0,-2 1 72,-9 1-41,-1-1-1,1 0 0,0-1 0,-1 1 0,8-3 0,0-3 178,-13 5-198,1 0 0,-1 0-1,1 0 1,-1 1 0,1-1 0,-1 0 0,1 1-1,-1 0 1,1-1 0,0 1 0,-1 0-1,3 0 1,20 0 822,-21 0-2221,-14 0-5173,11 0 3827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3392,'-14'14'1088,"12"-11"-651,2-1-74,0 50 1903,0-37-2001,1-4 74,-1 1 0,0-1 0,-4 19 1,-23 63 1377,18-41-793,-4 14-24,-14-1-383,25-56-442,1-1 0,0 1 0,2 15 0,-1-8 73,0-15-139,0 0-1,0 1 1,0-1-1,0 0 1,0 0-1,1 1 1,-1-1-1,0 0 1,1 0-1,-1 1 1,1-1-1,-1 0 1,1 0-1,0 0 1,-1 0-1,1 0 1,0 0-1,0 0 1,0 0-1,0 0 1,0 0-1,0-1 1,0 1-1,0 0 1,0 0-1,0-1 1,0 1 0,0-1-1,1 1 1,-1-1-1,2 1 1,3 0 1,0 0 0,0-1 1,0 1-1,0-1 1,7-1-1,-1 1-35,1-1-176,0 0 0,0 0 0,16-4 0,4-1-451,33 3-196,-66 3 848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3072,'0'-27'976,"-1"26"-969,1 1 0,0 0 1,0 0-1,0 0 0,0 0 0,0 0 0,0 0 1,0-1-1,0 1 0,0 0 0,0 0 0,0 0 1,0 0-1,0 0 0,0 0 0,0-1 0,0 1 1,0 0-1,0 0 0,0 0 0,0 0 0,0 0 1,0-1-1,0 1 0,0 0 0,0 0 1,0 0-1,0 0 0,0 0 0,0 0 0,0-1 1,0 1-1,1 0 0,-1 0 0,0 0 0,0 0 1,0 0-1,0 0 0,0 0 0,0 0 0,0-1 1,1 1-1,-1 0 0,0 0 0,0 0 1,0 0-1,0 0 0,0 0 0,0 0 0,1 0 1,-1 0-1,0 0 0,0 0 0,1 0 17,-1 0-1,1 0 1,-1 0-1,1 0 1,0 0-1,-1 0 1,1 0-1,-1 0 1,1-1-1,-1 1 1,1 0-1,-1 0 1,1 0-1,-1-1 1,1 1-1,-1 0 1,0-1-1,1 1 1,-1 0-1,1-1 1,-1 1-1,0-1 1,1 1-1,-1-1 1,1 0 0,-1 0 51,1 1 1,-1-1 0,1 0 0,-1 1 0,1-1 0,-1 0 0,1 1 0,0-1 0,-1 1 0,1-1 0,0 1 0,0 0 0,-1-1 0,1 1 0,0 0 0,0-1 0,0 1 0,-1 0 0,1 0 0,0 0 0,0-1 0,0 1 0,0 0 0,0 0 0,1 1 0,-1-2 34,0 1 1,0 0-1,0 0 1,1 0-1,-1 0 1,0 0 0,0 0-1,0 0 1,0 0-1,2 1 1,-3 12 522,0-4-493,0 8 120,0 4 119,-3 36 1,-8 6 121,6 3-165,0-33-163,1-3-4,-1 35 1,5 118 38,0-183-205,2 27 260,-2-26-248,1 0 0,-1 0 0,0 0 0,1 1 0,-1-1-1,1 0 1,-1 0 0,1 0 0,0 0 0,-1 0 0,1 0 0,0 0 0,0 0 0,0-1 0,0 1 0,0 0-1,0 0 1,1 0 0,4 2 65,0 0 0,0 0 0,9 2 0,4-13-90,-6 4-3,-8 3 43,-1 0-1,0 0 1,0-1-1,0 0 1,0 1-1,0-1 1,3-3 0,3-3-19,-1 1 1,0-1-1,0 0 1,-1-1 0,10-14-1,-18 23-11,10-12-21,-1 0-1,0 0 1,0-1 0,-2 0-1,12-26 1,-6 4-18,-5 11 8,1 1-1,13-24 1,8-7-23,-8-6 44,-12 39-38,1 1 0,14-21 0,-19 33 1,-1 1 0,1 0 0,7-7 0,1 6 77,-14 8-21,0 0 1,1 0-1,-1 0 0,0 0 1,0 0-1,1 0 1,-1 0-1,0 0 0,0 1 1,0-1-1,1 0 1,-1 0-1,0 0 0,0 0 1,1 0-1,-1 1 1,0-1-1,0 0 1,0 0-1,1 0 0,-1 0 1,0 1-1,0-1 1,0 0-1,0 0 0,0 1 1,0-1-1,1 0 1,-1 0-1,0 1 0,0-1 1,0 0-1,0 0 1,0 1-1,0-1 0,0 0 1,0 0-1,0 1 1,0-1-1,0 0 0,0 0 1,0 1-1,-1-1 1,2 3 38,-1 1 1,0-1 0,1 0 0,-1 0-1,1 0 1,0 0 0,2 5-1,4 17 69,-5-2 2,-1 40 0,-1-33-22,3 29 0,2-24-58,-2-15-5,2 39 0,-5-51-23,0-1 0,0 0 1,1 0-1,0 0 0,0 1 0,1-1 0,0 0 1,0-1-1,6 12 0,11 31 282,-3-21 502,-14-29-749,1-1 1,-1 1 0,0 0-1,0-1 1,0 0 0,0 1-1,0-1 1,3-4-1,20-23 202,0-17-114,-19 33-100,14-20 0,24-25 41,-6-16 5,-22 49-85,21-27 0,3-4-118,-2-7 16,3 14 48,-35 41 58,-1 2-1,1-1 1,0 0-1,0 1 1,1 0-1,9-6 1,-13 10-10,-1 0 1,0 0-1,0 0 1,0-1-1,0 1 1,0 0-1,0-1 1,-1 1 0,1-1-1,1-4 1,7-10-542,-8 15-207,-1 4-109,-1 12-294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1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1728,'-28'0'789,"56"0"971,-28 0-682,0 0 116,0 0-335,0 0 181,0-3-358,0-8-31,0 11-643,0 0 0,0 0 0,0 0 0,0 0 0,0-1 0,0 1 0,0 0 0,0 0 0,0 0 1,0 0-1,0 0 0,0 0 0,0 0 0,0 0 0,0 0 0,0 0 0,0-1 0,0 1 0,0 0 0,0 0 0,0 0 0,0 0 0,0 0 0,0 0 0,0 0 0,0 0 0,0 0 0,-1 0 0,1 0 0,0 0 0,0-1 1,0 1-1,0 0 0,0 0 0,0 0 0,0 0 0,0 0 0,0 0 0,0 0 0,0 0 0,0 0 0,-1 0 0,1 0 0,0 0 0,0 0 0,0 0 0,0 0 0,0 0 0,0 0 0,0 0 0,0 0 0,0 0 1,-1 0-1,1 0 0,0 0 0,0 0 0,-27 0 1016,21 3-336,2 1-494,-1-1 1,0 1-1,0-1 1,-8 4-1,9-5-138,0 0 0,0 0-1,0 0 1,0 1 0,0 0-1,1-1 1,-1 1-1,1 0 1,0 1 0,0-1-1,0 1 1,-4 5 0,7-8-60,-2 3-13,-1 0 0,2 1 1,-1-1-1,0 1 0,0 6 0,1-10 21,1 0-1,0 0 1,0 0-1,0 0 1,0 1-1,0-1 0,0 0 1,1 0-1,-1 0 1,0 0-1,1 0 1,-1 0-1,0 0 1,1 0-1,-1 0 1,1 0-1,0 0 1,-1 0-1,1 0 1,0 0-1,-1 0 1,1 0-1,0-1 1,0 1-1,0 0 1,0-1-1,0 1 1,0 0-1,1 0 1,1 0 18,0 0 1,0-1-1,0 1 1,0-1 0,0 1-1,0-1 1,0 0 0,0 0-1,0 0 1,4-1-1,5 0 66,-2 1-65,1-1 1,-1 0-1,15-5 1,1 1-54,-10 3 10,-11 1 16,0 1 1,0-1-1,0-1 1,6 0-1,-7-1 13,0 1-1,0 0 1,0-1-1,6-5 1,-1 1 12,2-1 7,-9 7-7,1-1 0,-1 1 0,0-1 0,-1 1-1,1-1 1,0 0 0,0 0 0,-1 0 0,1 0 0,-1 0-1,0 0 1,3-5 0,1-1 50,-4 7-45,0-1 0,0 1 0,0-1 1,-1 1-1,1-1 0,0 0 0,-1 1 0,1-1 0,-1 1 1,1-1-1,-1 0 0,0 0 0,0-1 0,0 1 24,0 0 0,0 0 0,-1 0 0,1 0 0,0 0 1,-1 1-1,0-1 0,1 0 0,-1 0 0,0 1 0,-2-4 0,3 5-41,-1-1-1,1 0 1,-1 1 0,0-1 0,1 1 0,-1-1-1,1 1 1,-1-1 0,0 1 0,1-1 0,-1 1-1,0 0 1,0-1 0,1 1 0,-1 0-1,0 0 1,0-1 0,1 1 0,-1 0 0,0 0-1,0 0 1,0 0 0,1 0 0,-1 0 0,0 0-1,0 0 1,1 1 0,-1-1 0,0 0-1,0 0 1,1 1 0,-2 0 0,-7 4 12,7-4-43,1 0 0,-1 0 1,1 0-1,-1-1 0,0 1 0,1 0 0,-1-1 1,0 1-1,1-1 0,-5 1 0,4-1-132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261 477 2912,'13'-13'923,"-10"10"-550,0 0-106,8-8 277,-11 11-516,1 0 0,-1 0 0,0-1 1,1 1-1,-1 0 0,0-1 1,0 1-1,1 0 0,-1-1 0,0 1 1,0-1-1,1 1 0,-1 0 1,0-1-1,0 1 0,0-1 0,0 1 1,0-1-1,0 1 0,1-1 1,-1 1-1,0 0 0,0-1 1,-1 1-1,1-1 0,0 0 0,1-4 174,0 5-177,0-1 0,-1 1-1,1 0 1,-1-1 0,1 1 0,0 0 0,0 0 0,-1 0 0,1-1 0,0 1 0,-1 0-1,1 0 1,0 0 0,0 0 0,-1 0-25,0 0 6,0 0 0,0 0 1,1 0-1,-1 0 0,0 0 0,0 0 0,0 0 1,0 0-1,0 1 0,0-1 0,0 0 0,0 0 0,0-1 1,1 1-1,-1 0 0,0 0 0,0 0 0,0 0 0,0 0 1,0 0-1,0 0 0,0 0 0,0 0 0,0 0 1,0 0-1,0 0 0,1 0 0,-1 0 0,0 0 0,0 0 1,0 0-1,0 0 0,0 0 0,0 0 0,0-1 0,0 1 1,0 0-1,0 0 0,0 0 0,0 0 0,0 0 0,0 0 1,0 0-1,0 0 0,0 0 0,0 0 0,0-1 1,0 1-1,0 0 0,0 0 0,0 0 0,0 0 0,0 0 1,0 0-1,0 0 0,0 0 0,0-36 1253,0 3-614,0 30-618,0 1 0,-1-1 0,1 0 0,0 0 0,-1 0-1,0 1 1,0-1 0,0 0 0,0 1 0,0-1 0,0 0 0,-1 1 0,1 0 0,-1-1 0,0 1-1,0 0 1,0 0 0,0 0 0,0 0 0,0 0 0,0 0 0,-4-1 0,1 0 5,0 1 0,0 0 0,-1 0 0,1 1 0,-1 0 0,-8-2 0,-11 11 80,11-5-42,-13 3 57,18-1-61,-1 0 0,1 1 0,-16 13 0,10-8 49,2 0-48,2 0 1,-1 0-1,1 1 1,1 1-1,-15 22 1,23-33-62,1 0-1,-1 0 1,1 1-1,0-1 1,0 0-1,-1 1 1,2-1 0,-1 1-1,0-1 1,0 1-1,1-1 1,-1 1-1,1 0 1,0-1-1,0 1 1,0 4 0,1-4 4,0 0 0,1-1 1,-1 1-1,1-1 1,-1 1-1,1-1 1,0 1-1,-1-1 0,1 0 1,1 0-1,-1 0 1,0 0-1,0 0 1,1 0-1,3 2 0,-3-2-6,0-1 0,0 1 0,0 0 0,0-1 0,1 0 0,-1 1 0,0-1 0,1-1 0,-1 1 0,1 0-1,5-1 1,0 0 8,0-1 0,0 0 0,11-4 0,3 0 21,-8 3-22,14-4-91,9-16-368,5 11 43,-37 9 328,-1-1 0,0 0 0,0 0 0,-1-1 0,1 1 0,-1-1 1,1 0-1,6-8 0,-4 2 47,0 1 0,0-1 1,7-16-1,-9 17 53,0-2 0,0 1-1,-1 0 1,-1-1 0,0 0 0,0 0 0,-1 0-1,-1 0 1,0 0 0,0-16 0,-1 0 36,1 8 8,-1-1 1,-4-26-1,-7-3 232,9 36-244,-1-5 349,-8-31 1,8 30-69,3 18-269,0 0 211,-3 39 17,-8 11-189,7-11-56,0-8 48,-7 30 0,6-37-41,1 0 0,1 0 1,-1 37-1,4-45-50,-1 1 0,-6 28 0,4-28-44,0-1-1,1 32 1,2-33 95,2 0 0,4 23 1,-5-31-79,0-1 1,1 1-1,0-1 1,0 1 0,0-1-1,0 0 1,1 0 0,6 9-1,-8-13-68,0 0-1,-1-1 1,1 1 0,0-1-1,0 1 1,-1-1-1,1 0 1,0 1 0,0-1-1,0 0 1,-1 0-1,1 1 1,0-1-1,0 0 1,0 0 0,0 0-1,0 0 1,1 0-1,14 0-1169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4576,'0'0'1450,"-2"0"-868,-1 1-444,0-1 0,0 1 0,1 0 1,-1 0-1,1 0 0,-1 1 0,1-1 0,-1 0 1,1 1-1,0 0 0,-4 3 0,3-3 41,0 1 1,0-1-1,1 1 0,-1 0 0,1 0 0,0 0 1,0 0-1,0 1 0,-2 4 0,1 0 53,3-5-182,-1 0 0,0 0 0,0 0 0,0 0 0,0 0 0,-2 4 0,-36 42 200,20-20-175,-23 47 0,27-46-33,-29 42 1,9-27 59,-9 12 4,41-54-101,-3 8 13,-2 0 0,0 0 0,0-1-1,0 0 1,-17 13 0,6-10-112,-12 10 24,29-22 85,1 0 1,0 1-1,0-1 0,-1 0 1,1 1-1,0-1 0,0 1 0,1-1 1,-1 1-1,0 0 0,0-1 1,1 1-1,-1 0 0,1-1 0,-1 1 1,1 3-1,0-2 166,0-3-74,3 0-64,-1 0 70,0 0-212,1-1 1,0 1-1,0 1 1,-1-1-1,1 0 1,0 0-1,-1 1 1,5 1-1,-4 0 81,1 0 0,-1 1 0,0 0-1,0 0 1,5 5 0,3 4 101,2 2 166,-2 1-1,13 20 1,7 10 82,-13-23-216,-1-2 26,-1 1-1,-1 0 1,15 29-1,-22-34-60,6 11 75,3-11-43,-7-7-32,-5-3 11,0 1-1,0-1 1,-1 1-1,5 10 1,-6-11-122,0 0 1,1 0-1,7 9 1,-8-12-1410,-3-6-192,0-10-1670,0-4 1020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13 3968,'-2'-12'1043,"2"12"-1031,0 0 1,0 0-1,0 0 0,0 0 0,0 0 0,0 0 0,0 0 0,0-1 0,0 1 0,0 0 0,0 0 0,0 0 0,-1 0 0,1 0 1,0 0-1,0 0 0,0 0 0,0 0 0,0 0 0,0 0 0,0 0 0,0 0 0,0 0 0,0 0 0,-1 0 0,1 0 1,0 0-1,0 0 0,0 0 0,0 0 0,0 0 0,0 0 0,0 0 0,0 0 0,0 0 0,0 0 0,-1 0 0,1 0 0,0 1 1,0-1-1,0 0 0,0 0 0,0 0 0,0 0 0,0 0 0,0 0 0,0 0 0,0 0 0,0 0 0,0 0 0,0 1 1,-10 18 1076,6-11-298,2-5-581,-1 1 0,1-1 0,-1 0 0,1 0 0,-1 0 0,-5 4 0,-19 22 650,-7 13-486,-46 44-1,67-74-401,0 0 0,0-1 0,-22 14 0,30-22-185,5-3 194,0 0 1,0 0-1,0 1 1,0-1-1,0 0 1,1 0-1,-1 1 1,0-1-1,0 0 1,0 0-1,0 1 1,0-1-1,0 0 1,0 0-1,0 1 1,0-1-1,0 0 1,0 1-1,0-1 1,0 0-1,0 0 1,0 1-1,0-1 1,0 0-1,0 0 1,-1 1-1,1-1 1,0 0-1,0 0 1,0 1-1,-1-1 1,2 3-52,-1-9-61,-1 5 149,1 0-1,0 0 1,0 0 0,0 0 0,0-1 0,0 1 0,0 0 0,0 0 0,0 0 0,1 0 0,-1 0-1,0-1 1,1 1 0,-1 0 0,1-1 0,0 2-20,-1-1-1,1 1 1,0 0-1,-1-1 1,1 1 0,-1 0-1,1 0 1,0-1-1,-1 1 1,1 0 0,-1 0-1,1 0 1,0 0-1,-1 0 1,1 0 0,0 0-1,-1 0 1,1 0-1,1 0 1,-2 14-363,0-11 309,0 341 2226,0-337-2106,-1 0 1,0 0-1,0 0 0,-1 0 0,-2 6 0,-1 4 159,0 11 17,4-20-184,-1-1 0,0 1 0,0-1 0,-1 1 0,-4 8 0,7-15-53,-4 8-373,-1 1 0,-1-1 0,-6 9 0,9-15-659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3712,'0'-2'113,"0"0"1,0 1-1,0-1 1,1 0-1,-1 1 1,0-1-1,1 0 1,0 1-1,-1-1 1,1 1-1,0-1 1,0 1-1,0-1 1,0 1-1,0-1 1,0 1-1,2-2 0,0 0 629,-3 6-289,0-3-434,0 10 168,0-1 1,3 15-1,1-15-121,3 10 60,-5 0 105,-1 37 0,1 22 619,3-46-532,-1-10-26,1 38 0,-5 96 422,0 49 22,0-204-721,0-1 0,0 1 0,-1 0 0,2 0 0,-1 0 0,0-1 0,0 1 0,0 0 0,0 0 0,0-1 0,1 1 0,-1 0 0,0 0 0,0-1 0,1 1 0,-1 0-1,1-1 1,-1 1 0,1 0 0,-1-1 0,1 1 0,-1-1 0,1 1 0,-1 0 0,1-1 0,0 0 0,-1 1 0,1-1 0,0 1 0,0-1 0,-1 0 0,1 0 0,0 1 0,0-1 0,-1 0 0,1 0-1,0 0 1,0 0 0,-1 0 0,1 0 0,0 0 0,0 0 0,0 0 0,-1 0 0,1 0 0,0 0 0,0-1 0,-1 1 0,1 0 0,0-1 0,0 1 0,-1 0 0,1-1 0,0 1 0,-1-1 0,1 1 0,-1-1-1,1 1 1,-1-1 0,2 0 0,2-5 41,0 0 1,0 0-1,-1 0 0,1 0 0,3-10 0,-3 6-54,1 0-1,11-17 1,-8 17-8,-1 1 1,-1-1 0,0-1-1,0 1 1,8-22 0,68-247-33,-70 238-27,-5 23-9,4-24 0,-6-2 15,6 12 1,-5 15-156,-6 17 209,1 0 0,-1-1 0,1 1 0,-1 0 0,1 0 0,-1 0-1,1 0 1,-1-1 0,1 1 0,-1 0 0,1 0 0,-1 0 0,1 0 0,-1 0-1,1 0 1,-1 0 0,1 0 0,-1 0 0,1 1 0,-1-1 0,1 0-1,-1 0 1,1 0 0,-1 1 0,1-1 0,0 1 5,1 0-1,-1-1 1,0 1 0,0 0 0,-1 0-1,1 0 1,0-1 0,0 1 0,0 0-1,-1 0 1,1 0 0,0 1-1,-1-1 1,1 0 0,-1 0 0,1 0-1,0 2 1,2 24 44,-1-10-19,10 29 36,-7-33-19,-2 0 0,4 16 0,-4-1 1,-1-11-26,0 0 0,1 0 0,6 16 1,-4-14 12,5 32-1,-8-35-8,1-1 0,10 29 0,-10-38-7,-1 1 0,1 0 0,-1-1 0,0 1 0,-1 0 0,0 0 0,1 14 0,-2-17 50,0 0-1,1 0 1,-1 0-1,1 0 1,0 0-1,0 0 1,0 0-1,1 0 1,-1-1-1,5 7 1,-6-8-15,1-1 0,-1 0 0,1 1 0,-1-1 0,0 1 0,1-1 0,-1 1 0,0-1 0,0 1 0,0-1 0,0 1 0,0-1 0,-1 4 0,0-3 190,5-11-23,1 1-124,-4 6-70,0 1 0,0-1 0,0 1 0,0-1 0,0 0 0,-1 1 0,1-1 0,-1 0 0,1 1 0,-1-1 0,1 0 0,-1 1 0,0-1 0,0-3 0,0-189 559,1 158-428,7-37 0,-3 38-43,0-34 34,6 6-75,-10 53-57,1-4-60,0-1 0,1 1-1,0-1 1,1 1 0,1 0 0,10-23 0,5-13-368,-20 49 434,0 0 0,1 1 1,-1-1-1,1 0 0,-1 0 0,1 0 0,-1 0 1,1 0-1,0 1 0,0-1 0,-1 0 1,1 0-1,0 1 0,0-1 0,0 1 1,-1-1-1,1 1 0,0-1 0,0 1 1,0-1-1,2 1 0,-2 0-142,0 0 1,0 0 0,0 0-1,0 0 1,0 1-1,0-1 1,0 0-1,0 1 1,0-1-1,0 1 1,0-1-1,0 1 1,0-1-1,0 1 1,-1 0-1,1-1 1,1 2 0,2 3-1071,1 0 1,-1 0 0,-1 1-1,1-1 1,3 9 0,10 19-1911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5312,'-17'0'1952,"17"0"-1504,17 16-128,-17-16 800,16 0-672,0 16 192,17-16-384,0 0-32,16 0-128,-16 0 0,0 0-32,-17 0 32,17 0-64,-17 0-512,-16 0 256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4736,'-17'0'1760,"17"0"-1376,0 33-96,-16 0 896,16-17-704,-16 33 576,16-16-608,-17 16-32,17 1-256,0-18-96,0 1-32,0 0 224,0-17-128,0-16-960,0 17 448,17-17-4160,-1-17 2496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5632,'0'0'1834,"-3"0"-1124,3 0-689,-1 0-1,1-1 1,-1 1 0,1 0 0,0 0-1,-1 0 1,1 0 0,0 0 0,-1 0-1,1 0 1,-1 0 0,1 0 0,0 0-1,-1 0 1,1 1 0,0-1 0,-1 0 0,1 0-1,0 0 1,-1 0 0,1 1 0,0-1-1,-1 0 1,1 0 0,0 0 0,-1 1-1,1-1 1,0 0 0,0 1 0,-1-1-1,1 0 1,0 1 0,0-1 0,0 0 0,0 1-1,-1-1 1,1 0 0,0 1 0,0-1-1,0 0 1,0 1 0,0 0 0,7 16 1080,-2-9-898,14 41 800,-9-31-854,2-1 0,0 0 0,18 21 0,-12-16-73,-3-5-34,1 0 1,0-1 0,32 25-1,59 30 27,-50-34 49,-51-33-72,-1 0 0,-1 0 1,8 8-1,-9-8 4,-1-1 1,1 0-1,0-1 1,1 1 0,-1 0-1,4 2 1,0-2 187,-6-3-215,-1 0-1,1 0 1,-1 0-1,1 0 1,-1 0 0,0 1-1,1-1 1,-1 0-1,1 0 1,-1 1-1,1-1 1,-1 0-1,0 1 1,1-1 0,-1 0-1,0 1 1,1-1-1,-1 0 1,0 1-1,0-1 1,1 1-1,-1-1 1,0 1 0,0-1-1,0 0 1,1 1-1,-1-1 1,0 1-1,0-1 1,0 1-1,0-1 1,0 1 0,0-1-1,0 1 1,0 0-1,0 2 485,-3 10-166,-8-7-314,6 7 69,2-8-84,0-1 1,0 0-1,0 0 1,0 0-1,-1-1 1,-4 5-1,-12 12 8,-111 139 209,85-105-144,-36 72-250,46-74 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3136,'-13'0'1029,"10"0"-629,3 0-5,0 0 629,0 0-278,3 0-36,26 1 1135,-17 0-1552,0-1 0,0 0 1,0-1-1,17-3 1,-22 3-223,9-2 179,32-1-1,42 12 157,96-5 242,-110-3-480,7 0 23,209-3 247,-203 0-364,278-7 92,-251 10-124,240-3 60,-132-8 21,22 9-15,35-1 29,-203-3-87,104-2 103,151 8 279,-333 0-1616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526 289 4800,'-27'0'1557,"21"0"-954,4 0-65,-2 1-50,1-1-295,1 0 0,-1 0 0,1 0 0,-1 0 0,1 0 0,0-1-1,-1 1 1,-3-2 0,-3-3 237,-18-7 527,0-1-701,24 11-246,-1-1 0,1 2 0,-1-1 0,1 0 0,-1 1 0,1-1 1,-1 1-1,0 0 0,0 0 0,0 1 0,-4-1 0,-10-1-3,-6-4 17,18 4 2,1 1 0,-1 0 1,0 0-1,0 0 1,1 1-1,-1-1 0,0 1 1,-8 2-1,0 1 46,0 1 0,0 0 0,1 2-1,-18 8 1,5-2 60,17-8-68,1-1 1,0 2-1,0-1 1,-10 8-1,14-8 18,-1 1 0,1-1 0,0 1 0,0 0 0,0 0 0,-5 10 0,0 2 66,1-1 0,0 2-1,-9 31 1,15-40-109,0 0 0,0 0 0,1 1 0,0-1 0,0 0 0,1 1 0,1-1 0,-1 1 0,4 11 0,-3-18-21,0-1-1,0 0 0,0 0 1,0 0-1,1 0 0,-1 0 1,1 0-1,-1 0 0,1 0 1,0 0-1,0-1 0,0 1 1,0-1-1,0 0 0,0 1 1,0-1-1,1 0 0,-1 0 1,0 0-1,1 0 0,2 0 1,2 1 32,0 1-29,0-1-1,0 0 0,0-1 1,0 0-1,1 0 0,-1-1 1,0 0-1,0 0 1,1 0-1,7-2 0,1-1 2,0-1-1,-1-1 0,26-10 1,-27 8-38,0 0 0,0-2 0,-1 0 0,0 0 0,-1-1 0,0-1 0,0 0 0,-1 0 0,-1-1 0,12-17 0,44-70-294,-64 94 306,1 0 0,0 0 0,-1-1-1,0 1 1,0-1 0,-1 0 0,0 1 0,0-1-1,1-8 1,0-7 4,-2 20 0,6-48 52,-6 44-37,0 0 1,0 0-1,-1 0 1,0 0-1,0 0 1,0 0-1,-3-6 1,-6-12 55,5 10-38,0 0 0,-5-20 0,8 26-70,1 0 0,-1-1-1,0 1 1,-1 0 0,-4-9-1,6 14-1,1-1 0,-1 1 0,0-1 0,1 0 1,0 1-1,0-6 0,0 4-77,1 18 88,-1 40 402,-3 1 68,-8 2-127,6-7-136,-9 59 79,8-83-133,-4 32 139,-4 0 0,-22 59 0,23-81 14,7-6-396,-5-11-1204,11-18 1222,-1 1 0,1-1 1,-1 1-1,1-1 0,0 0 0,-1 1 1,1-1-1,0 1 0,0 1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6464,'0'0'2090,"2"0"-1263,50 0 2784,-34 0-3367,3-1 106,36 5 0,-18 2-152,0-2 1,1-2 0,66-3-1,-63-5-73,-14 2-19,30 0-1,35 4 170,-57 0-8939,-51 0 6211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3232,'-14'14'1035,"14"-14"-1006,-1 1 1,1-1 0,-1 0 0,1 1-1,-1-1 1,1 0 0,-1 1 0,1-1-1,-1 0 1,0 0 0,1 1 0,-1-1 0,1 0-1,-1 0 1,0 0 0,1 0 0,-1 0-1,0 0 1,1 0 0,-1 0 0,0 0-1,1 0 1,-1-1 0,1 1 0,-2 0 0,2 0 65,0 0-73,0 0-1,0 0 1,0-1 0,0 1-1,0 0 1,-1 0 0,1 0-1,0 0 1,0 0 0,0 0 0,0 0-1,0 0 1,0 0 0,0 0-1,0 0 1,0 0 0,-1 0 0,1 0-1,0 1 1,0-1 0,0 0-1,0 0 1,0 0 0,0 0 0,0 0-1,0 0 1,0 0 0,0 0-1,0 0 1,0 0 0,-1 0-1,1 0 1,0 0 0,0 0 0,0 0-1,0 0 1,0 1 0,0-1-1,0 0 1,0 0 0,0 0 0,0 0-1,0 0 1,0 0 0,0 0-1,0 0 1,0 0 0,0 1-1,0-1 1,0 0 0,0 0 0,0 0-1,0 0 1,0 0 0,0 0-1,0 0 1,0 1 30,0-1-1,0 1 1,0 0-1,0-1 1,0 1-1,0-1 1,0 1-1,0-1 1,0 1-1,-1-1 1,1 1-1,0-1 1,0 1-1,-1-1 1,1 1-1,0-1 1,-1 0-1,1 1 1,0-1-1,-1 1 1,1-1-1,-1 0 1,1 1-1,0-1 1,-2 1-1,2-1 5,-1 1 0,0-1 0,1 1 0,-1-1-1,0 1 1,1 0 0,-1-1 0,1 1-1,-1 0 1,1-1 0,-1 1 0,1 0-1,-1 0 1,1-1 0,0 1 0,-1 0-1,1 0 1,0 0 0,0-1 0,0 1 0,0 0-1,0 0 1,0 0 0,0 0 0,0 1-1,0 11 448,0-1-40,0-1 1,-3 21 0,-7 46 604,-10 49 136,-29 56 145,45-170-1306,0 0-1,2 0 1,-1 0 0,1 0-1,1 18 1,0-27-40,1 0 0,1 0 0,-1 0 0,0-1-1,1 1 1,0 0 0,0 0 0,2 4 0,-2-5 11,1-1 0,-1 0-1,1 1 1,0-1 0,0 0 0,0 0-1,0 0 1,0 0 0,0-1 0,0 1-1,1-1 1,-1 1 0,5 1 0,1 0 10,0 0 0,0 0 0,0-1 0,0-1 0,0 1 0,12 0 0,-5-2-396,0 1-1,26-4 0,3-8-3358,-33 8 2849,52-13-2499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4896,'0'0'1584,"0"0"-976,0-3-32,0-5 731,0 19 1338,0-11-1787,2 0-244,50 0 420,-37 0-894,-5 1-51,-1-1-1,1 0 0,-1-1 0,15-2 1,-20 2-74,9-3 21,0 1 0,0 1 0,23-2 1,-13 5 24,-9-1-16,0 0 1,20-3-1,-8-3 36,-16 4-32,0 0 0,0 0 0,16 0 0,-16 2-22,16 0 237,-25 0-306,-1 0-1,1 1 1,0-1-1,-1 0 1,1 0 0,-1 0-1,1 0 1,-1 1-1,1-1 1,-1 0-1,1 0 1,-1 1 0,1-1-1,-1 1 1,1-1-1,-1 0 1,0 1-1,1-1 1,-1 1-1,0-1 1,1 1 0,-1-1-1,0 1 1,1-1-1,-1 1 1,0-1-1,0 1 1,0-1 0,0 1-1,1-1 1,-1 1-1,0 1 1,-3 3-1617,-11 6-2330,13-10 3710,0-1 0,-1 1 0,1-1 0,-1 0 0,1 0 1,-1 1-1,1-1 0,-1 0 0,-1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3712,'-17'16'1408,"17"-16"-1120,-16 0-64,16 0 1504,16 17-992,-16-1 896,17-16-928,-17 17 544,33-1-736,-1-16 160,1 0-384,0 0-32,0 0-160,32 0 160,-32 0-160,16 0-32,-16 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1888,'0'0'613,"6"3"-367,-1-1-194,1 0 0,0 1 0,-1-2 0,1 1 0,0-1 0,0 0 1,0 0-1,8-1 0,150 0 2705,-162 0-2715,0 0-1,0 0 1,0 0 0,1-1-1,-1 1 1,0-1 0,0 0-1,0 0 1,3-1 0,-5 2-18,1 0 1,-1-1-1,1 1 1,0 0 0,-1-1-1,1 1 1,-1 0-1,1 0 1,0-1-1,-1 1 1,1 0 0,0 0-1,-1 0 1,1 0-1,0 0 1,-1 0-1,1 0 1,0 0 0,-1 0-1,1 0 1,0 1-1,-1-1 1,1 0 0,0 0-1,-1 1 1,1-1-1,0 0 1,-1 1-1,1-1 1,-1 1 0,1-1-1,-1 0 1,1 1-1,-1-1 1,1 2-1,0-2 8,-1 1-1,0-1 0,1 0 1,0 1-1,-1-1 0,1 0 0,-1 0 1,1 1-1,-1-1 0,1 0 0,0 0 1,-1 0-1,1 1 0,0-1 0,-1 0 1,1 0-1,-1 0 0,1 0 1,0 0-1,-1 0 0,1 0 0,0-1 1,-1 1-1,1 0 0,0-1 0,-1 1 26,3 0 129,-6 3-74,2-1-93,0-1 0,0 1 0,0-1 0,-1 1 0,2 0 0,-1-1 0,0 1-1,0 0 1,0 0 0,1 0 0,-1 0 0,0 3 0,0 29 13,1-31-43,0-1 11,0-1 0,0 1 0,0 0-1,1 0 1,-1-1 0,1 1 0,-1 0 0,1-1 0,0 1 0,-1-1-1,1 1 1,0-1 0,1 2 0,3 6 18,4 11 110,-7-15-90,0 0 0,1 0 0,-1 0 0,1 0 0,0-1 0,0 1 0,0-1-1,6 6 1,-9-9-29,1-1-1,-1 1 0,1-1 0,-1 1 0,1-1 0,-1 0 0,1 1 1,-1-1-1,1 1 0,0-1 0,-1 0 0,1 0 0,0 1 1,-1-1-1,1 0 0,0 0 0,0 0 0,-1 0 0,1 0 1,0 0-1,-1 0 0,1 0 0,0 0 0,0 0 0,-1 0 0,1 0 1,0 0-1,-1 0 0,1-1 0,0 1 0,-1 0 0,1-1 1,0 1-1,0-1 0,1 0 8,-1 0 0,1 0 1,0 1-1,0-1 0,0 1 0,-1-1 1,1 1-1,0 0 0,2-1 0,2-1-26,3-7-9,-3 4 35,0 0-1,-1-1 1,0 0-1,8-10 0,-9 5-8,-3 9-4,0 0 0,1-1-1,-1 1 1,0 0 0,1-1 0,-1 1 0,1 0 0,2-2-1,4-3 2,-5 4-6,1-1-1,-1 1 1,0-1 0,0 1-1,3-5 1,-1-4-48,-4 10 40,0-1 0,0 1 1,0 0-1,1 0 1,-1 0-1,3-3 0,-1 2-48,0 0 15,7-8 80,-7 8 11,-3 3 27,0-2-48,0-3-71,0 1 45,-1-1 0,1 1 0,1-1 0,-1 1 0,0-1-1,3-7 1,-1 11-18,0 1 1,-1-1-1,1 1 0,0-1 0,0 1 0,0 0 0,0 0 0,0 0 0,0 0 0,3 0 1,-2 0-23,3-3-35,-4 2 53,1-1 1,-1 0-1,1 0 1,-1 1 0,1 0-1,0-1 1,0 1-1,0 0 1,-1 0-1,1 1 1,0-1-1,0 1 1,0-1 0,1 1-1,-1 0 1,0 0-1,0 0 1,0 0-1,0 1 1,3 0 0,-1 0 8,1 1 1,-1-1 0,0 1-1,1 0 1,-1 1-1,0-1 1,0 1 0,-1 0-1,1 0 1,-1 0 0,6 6-1,4 3 6,-9-7 11,0-1 1,0 1-1,-1 0 1,0 0-1,5 8 1,-3-2 14,-5-8-10,0-1-1,0 0 0,0 0 1,0 1-1,1-1 0,2 3 0,-4-5 17,1 1 0,-1-1 0,1 1-1,-1 0 1,0-1 0,1 1 0,-1 0-1,0-1 1,0 1 0,1 0 0,-1-1 0,0 1-1,0 0 1,0-1 0,0 1 0,0 0-1,0-1 1,0 1 0,0 0 0,0 0-1,0-1 1,0 1 0,-1 0 0,1 2 118,0 13 1483,2-16-1073,0 0-521,-1 0 0,0-1-1,0 1 1,1 0 0,-1-1-1,0 1 1,0-1 0,0 0-1,1 1 1,-1-1 0,0 0-1,0 0 1,0 0 0,0 0-1,-1 0 1,1 0 0,0 0-1,0 0 1,0 0 0,-1 0 0,2-2-1,4-6 188,14-2 127,-4-4-174,-10 9-116,-1 0-1,1 1 1,10-7 0,30-18 188,-34 25-184,-10 4-124,0 0-1,1 0 0,-1 0 1,0-1-1,0 1 1,3-3-1,1 1-2272,7 3 635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3904,'-27'0'1253,"21"0"-762,6 0-139,0 0 341,3 3-85,0 0-457,-1 0 0,1 0 0,-1 0 0,0 0 0,0 1 0,0-1 0,0 1 0,-1-1 0,1 1 0,-1 0 0,2 7 0,8 23 453,13 12-247,-11-19-215,-2-5-10,17 28 0,2 4 187,-8-13-94,15 11 109,-25-35-231,-9-13-111,-1-2 2,0 1-1,0-1 1,0 0-1,0 1 1,0-1 0,0 0-1,1 0 1,-1 0-1,1-1 1,-1 1-1,1-1 1,0 1-1,0-1 1,0 0 0,-1 0-1,6 1 1,22 12-2373,3 2 614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4896,'0'0'1584,"0"0"-976,0 0-91,0 0 683,0 0-272,3 0 240,123 0 2053,-112 0-3104,0-1 1,0-1-1,15-3 0,-17 2-94,1 1 0,-1 0-1,13 1 1,-12 0 13,-1 0 0,1-1 0,-1 0 0,13-4-1,-18 4 0,1 1 118,0 0 0,0 0 0,0 1 0,9 0 1,3 0 600,-13 0-1145,-14 0-1650,4 0 473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17 4064,'0'-14'1307,"0"14"-1299,0 0 1,0 0 0,0 0 0,0 0 0,0 0 0,0 0 0,0 0 0,0 0-1,0 0 1,0-1 0,0 1 0,0 0 0,0 0 0,0 0 0,0 0 0,0 0 0,0 0-1,0 0 1,0 0 0,0 0 0,0 0 0,0-1 0,0 1 0,0 0 0,0 0 0,0 0-1,0 0 1,0 0 0,0 0 0,0 0 0,1 0 0,-1 0 0,0 0 0,0 0 0,0 0-1,0 0 1,0 0 0,0 0 0,0 0 0,0-1 0,0 1 0,0 0 0,0 0 0,1 0-1,-1 0 1,0 0 0,0 0 0,0 0 0,0 0 0,0 0 0,0 0 0,0 0 0,0 0-1,0 1 1,0-1 0,1 0 0,10 0 434,-9 0 565,-2 0-219,0 2 219,0 1-838,1 7 367,-2 0 0,-1 14 0,-9 9-270,7-15-181,-1 1 0,-1-1 0,0 0 0,-1 0 0,-1 0 0,-1-1 0,-17 26 0,15-26-73,-10 17 2,-46 57 0,66-90-10,-18 22 157,-2-1-1,-1 0 0,-29 22 0,-7-6-59,33-11-83,9-10-1,-60 48 147,65-53-143,7-8-18,-1 1 0,1-1 0,-10 7 0,7-7-28,4-2 9,1-1 1,0 0 0,0 1-1,0-1 1,1 1 0,-1 0 0,0-1-1,1 1 1,-1 0 0,1 0-1,-1 0 1,1 0 0,-2 5 0,-2 1-84,4-6 88,0-1 1,0 1-1,0 0 0,0-1 0,0 1 0,1 0 0,-1 0 0,0 0 0,1-1 1,-1 1-1,1 0 0,0 0 0,0 0 0,0 0 0,0 0 0,0 0 0,0 0 0,0 0 1,1 0-1,-1-1 0,2 5 0,1 4 23,-1-2 55,1 0 1,0-1 0,5 11 0,69 108 464,-41-60-97,-28-49-368,1 0 0,19 28 0,3-7-30,-19-16 32,-7-13-24,0 0-1,0 0 1,1 0 0,10 10-1,0 0 227,-15-17-247,1 1 0,-1-1 0,0 0-1,1 1 1,0-1 0,0 0 0,-1 0-1,1 0 1,3 2 0,-3-2-8,0 0 0,0 0-1,0 0 1,0 0 0,0 0 0,0 0 0,-1 1 0,0-1-1,2 4 1,8 7 159,-10-12-165,-1-1-1,0 1 1,1-1-1,-1 1 1,1 0-1,-1-1 1,0 1-1,0-1 1,1 1-1,-1-1 1,0 1-1,0 0 1,0-1-1,0 1 1,0 0-1,0-1 1,0 1-1,0 0 0,0-1 1,0 1-1,0-1 1,0 1-1,0 0 1,0-1-1,-1 2 1,1-2 10,0 3-213,3-3-1072,-2-1 979,1 1 1,0 0 0,0-1-1,-1 1 1,1-1 0,0 1-1,-1-1 1,1 0 0,0 0-1,2-2 1,5-2-1548,-8 4 1595,1 1 0,-1-1 0,0 1 1,1 0-1,-1-1 0,1 1 0,-1 0 0,1 0 1,1 0-1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3968,'0'-13'1285,"0"10"-768,0 3-159,0 0 335,0 5-122,1 36 584,-5 96-145,-7-58-626,8-37-231,-13 77 307,7-80-341,1-2-37,-5 37 0,8 3 14,-6-22 171,5-9-27,-4-11 117,7-22-255,0 1-34,3-13-72,0-1-1,-1 1 1,1-1 0,0 0-1,-1 1 1,1-1 0,0 0 0,-1 1-1,1-1 1,0 0 0,-1 1 0,1-1-1,-1 0 1,1 0 0,0 0-1,-1 1 1,1-1 0,-1 0 0,1 0-1,-1 0 1,1 0 0,-1 0-1,1 0 1,-1 0 0,0 0 0,1 0-6,0 0 0,0 0 1,0 0-1,-1 0 0,1 0 1,0 0-1,0 0 0,0 0 1,0 0-1,0 0 0,-1 0 0,1 0 1,0 0-1,0 0 0,0 0 1,0 0-1,0 0 0,0-1 1,0 1-1,-1 0 0,1 0 1,0 0-1,0 0 0,0 0 1,0 0-1,0 0 0,0-1 1,0 1-1,0 0 0,0 0 1,0 0-1,0 0 0,0 0 1,0 0-1,0-1 0,0 1 1,0 0-1,0 0 0,0 0 0,0 0 1,0 0-1,0-1 0,0 1 1,0 0-1,0 0 0,0 0 1,0 0-1,0 0 0,0-1 1,0 1-1,0 0 0,0 0 1,0 0-1,0-28-1899,0-4 549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4224,'41'-27'1365,"-40"26"-1335,0 0 0,1 1 0,-1-1 0,0 0 0,1 1 0,-1-1 0,1 1 0,-1 0-1,0-1 1,1 1 0,-1 0 0,1 0 0,-1 0 0,1 0 0,-1 0 0,1 0 0,1 1 0,142-1 1543,-131 0-1391,-1 1 1,1 0-1,-1 1 0,1 1 0,-1 0 1,0 1-1,0 0 0,-1 1 0,1 0 1,-1 1-1,0 1 0,0 0 0,-1 0 1,0 1-1,0 1 0,-1 0 0,0 0 1,-1 1-1,0 0 0,0 0 0,-1 1 1,12 21-1,-16-22-29,-1 0 1,0 0-1,0 0 1,-1 0-1,0 0 1,-1 0-1,0 1 1,-1 18-1,0-20 34,0 0-1,-1 1 0,-1-1 1,1 0-1,-1 0 0,-6 17 1,6-20-105,0-1-38,0 1 0,-1-1-1,1 0 1,-1 0 0,0-1 0,0 1 0,-1-1 0,1 1 0,-1-1 0,0 0-1,0 0 1,-1-1 0,1 1 0,-1-1 0,-7 4 0,-5 5 43,1 0-16,9-6-34,0-1 0,0 0 0,-16 8 0,1-6 37,-1 0 0,0-1 0,-29 3 0,0 0-2,14-1-15,0 0-587,0-1 1,-55 3 0,54-10-505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199 460 2656,'0'0'837,"0"-3"-501,0-8 11,0 11-331,0 0 0,0 0 0,0 0 1,0 0-1,0 0 0,0 0 0,0-1 0,0 1 1,0 0-1,0 0 0,0 0 0,0 0 0,0 0 0,0 0 1,0 0-1,0 0 0,0 0 0,0-1 0,0 1 1,0 0-1,0 0 0,0 0 0,0 0 0,0 0 1,0 0-1,0 0 0,0 0 0,0 0 0,0 0 0,0 0 1,0 0-1,0-1 0,0 1 0,1 0 0,-1 0 1,0 0-1,0 0 0,0 0 0,0 0 0,0 0 1,0 0-1,0 0 0,0 0 0,0 0 0,0 0 0,1 0 1,-1 0-1,0 0 0,0 0 0,0 0 0,0 0 1,0 0-1,0 0 0,0 0 0,0 0 0,1 0 1,-1 0 40,1 0 1,0 0-1,0-1 1,-1 1-1,1 0 1,0-1 0,0 1-1,-1-1 1,1 1-1,0-1 1,-1 1 0,1-1-1,-1 0 1,1 1-1,-1-1 1,1 1-1,-1-1 1,1 0 0,-1 0-1,1 1 1,-1-1-1,0 0 1,0 0 0,1 0-1,-1 1 1,0-1-1,0 0 1,0 0-1,0 0 1,0 1 0,0-1-1,0-1 1,0-40 1315,-1 23-972,1 11-267,-1 0 0,1 1-1,-2-1 1,1 0 0,-1 0 0,-6-14 0,3 7-4,5 13-102,-1 0 0,0 0 0,0 0 0,1 0 1,-1 0-1,0 1 0,0-1 0,-1 0 0,1 1 1,0-1-1,-1 1 0,1-1 0,0 1 0,-1 0 1,0-1-1,1 1 0,-1 0 0,0 0 0,0 0 0,-3-1 1,4 1 4,0 1 0,0-1-1,0 0 1,0 0 0,0 0 0,0 0 0,0 0 0,0 0 0,0 0 0,0 0 0,1 0 0,-1 0 0,1 0 0,-2-2 0,2 2-18,0 0 1,0 1-1,-1-1 1,1 0-1,0 0 1,-1 1-1,1-1 1,-1 0-1,1 1 1,-1-1-1,0 1 1,1-1-1,-1 0 1,1 1-1,-1-1 1,0 1-1,1-1 1,-1 1-1,0 0 1,0-1 0,0 1-1,1 0 1,-1 0-1,0-1 1,0 1-1,0 0 1,1 0-1,-3 0 1,2 0-8,0 0 0,-1 0 1,1 1-1,0-1 0,-1 0 0,1 1 1,0-1-1,0 1 0,-1 0 1,1-1-1,0 1 0,0 0 0,0-1 1,0 1-1,0 0 0,0 0 1,0 0-1,0 0 0,0 0 0,0 0 1,1 1-1,-1-1 0,0 0 1,1 0-1,-2 3 0,-2 4 33,-12 17 289,1 2 1,-20 52 0,27-56-49,-9 42 0,12-41-254,4-21-28,0 0 1,0 0-1,1 0 1,-1 0-1,1 0 0,0 0 1,0 0-1,0 0 1,0 0-1,1 0 1,-1 0-1,1 0 1,0 0-1,-1 0 1,1 0-1,1 0 1,-1 0-1,0 0 1,1-1-1,-1 1 1,1 0-1,3 3 1,-2-4 24,-1 0 1,1-1 0,-1 1-1,1 0 1,-1-1 0,1 0-1,0 0 1,0 0 0,-1 0-1,1 0 1,0 0 0,0-1-1,0 0 1,0 1 0,0-1 0,0 0-1,0 0 1,0-1 0,0 1-1,0-1 1,3 0 0,2-2-35,0 0 1,0 0 0,0-1-1,0 0 1,-1 0 0,14-10-1,-4 2-162,-8 5 16,1 0-1,-2-1 0,1-1 1,-1 1-1,10-15 0,-17 22 152,5-6-89,0 0 0,-1-1 0,1 1-1,-1-1 1,-1-1 0,0 1 0,0-1 0,5-15 0,13-90-21,-9 31 63,-2 42-24,6-10-58,-16 46 143,0 1 0,0 0 0,0-1 0,-1 1 0,1-9 0,-1 11-2,0 1 0,0-1 0,0 0 0,0 1 0,0-1-1,0 1 1,1-1 0,-1 1 0,0-1 0,1 1 0,-1-1 0,1 1 0,0-1 0,0 1 0,-1 0 0,1-1 0,0 1 0,0 0 0,2-2 0,-3 3-2,1-1 0,-1 1 0,1-1 0,-1 1 0,0-1 0,1 0 0,-1 1 0,0-1 0,0 1 1,0-1-1,1 0 0,-1 1 0,0-1 0,0 1 0,0-1 0,0 0 0,0 1 0,0-1 0,0 0 1,0 1-1,0-1 0,0 0 0,0 1 0,-1-1 0,1 0 0,0 1 6,0-3 36,0 3-85,0 0 16,-14 0 143,9 3 97,0 2-129,0 0 1,1 1-1,0 0 0,0 0 0,0 0 1,1 0-1,-4 10 0,-4 7 196,8-16-211,0 0-1,1 0 1,0 1 0,0-1-1,0 1 1,0 10 0,-1 2 79,-2 5-10,2-9-57,1 0 0,-2 25 1,4 55 194,1-89-230,-1 0 0,1 0 0,0 0 0,0 0 0,1 0 0,4 9 1,-4-9 14,-1-5-54,-1-1 2,0 0 0,0 0 0,0-1 0,0 1 0,0 0 0,0 0 0,1-1 0,-1 1 0,0 0 0,1-1 0,-1 1 0,0 0 0,1-1 0,-1 1-1,1-1 1,-1 1 0,1 0 0,-1-1 0,1 1 0,-1-1 0,1 1 0,-1-1 0,1 0 0,0 1 0,-1-1 0,2 1 0,5 2 139,7 8-266,-14-11 31,1 1 0,-1-1 0,1 0 0,-1 1 1,1-1-1,-1 0 0,1 1 0,0-1 0,-1 0 0,1 0 0,-1 0 1,1 0-1,0 0 0,-1 1 0,1-1 0,-1 0 0,1 0 0,0 0 0,-1-1 1,1 1-1,-1 0 0,1 0 0,0 0 0,-1 0 0,1-1 0,-1 1 1,1 0-1,-1 0 0,1-1 0,0 1 0,0-1-233,15-10-2310,-14 11 2448,-1-1 0,1 1 0,-1-1 0,1 1 0,-1 0 0,1-1 0,-1 1 0,1 0 0,1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4224,'-14'-13'1365,"14"13"-1240,-1 1 0,1 0 1,0 0-1,-1 0 0,1-1 0,0 1 0,0 0 0,0 0 1,-1 0-1,1 0 0,0-1 0,0 1 0,0 0 0,1 1 0,-1-2 579,2 3 203,9 8-267,-8-8 27,0 0-214,6 6-55,-1-2-186,-1 0 1,0 0-1,8 12 1,-5-5-76,1 1-1,21 20 1,13 15 61,-4 3-126,-16-20 4,41 43 0,18 19 169,-64-76-198,-9-9-23,-1 1-1,15 17 1,-11-11 52,18 16 1,-15-17 74,-16-15-53,11 13 89,-11-13-126,-1 0-1,1-1 1,-1 1 0,0 0-1,1-1 1,-1 1-1,0 0 1,0-1 0,1 1-1,-1 0 1,0 0 0,0-1-1,0 1 1,0 0-1,0 0 1,0-1 0,0 1-1,0 0 1,0 0 0,0 0-1,-1-1 1,1 2 0,3-2 200,8 0-122,-9 0-91,-2 0-38,0 0-74,0 0 38,0 0 68,0 16-191,3-16 117,8 0 69,-8 0 155,-6 0-48,3 0-141,-1 0-1,1 0 1,-1 0 0,1 0-1,-1 0 1,1 0 0,-1 0-1,1 0 1,0 0 0,-1 0-1,1 0 1,-1 0-1,1 1 1,-1-1 0,1 0-1,0 0 1,-1 0 0,1 1-1,-1-1 1,1 0 0,0 0-1,-1 1 1,1-1-1,0 0 1,-1 1 0,1-1-1,0 0 1,0 1 0,-1-1-1,1 1 1,0-1 0,0 1-1,0-1 1,0 0-1,-1 1 1,1-1 0,0 1-1,0-1 1,0 1 0,0-1-1,0 1 1,0-1 0,0 0-1,0 1 1,0-1-1,1 2 1,-1-1-2,0 1 0,-1 0 0,1 0 0,0 0 0,0 0 0,-1-1 0,0 1 0,0 3 1,-27 51 166,-2-1 1,-60 82 0,40-71-21,-61 76 173,99-128-227,-25 21-1,23-24 11,8-6-26,0 0 0,0 0 0,-6 7 0,-12 29 162,7-25-206,6-7-36,9-6-118,-1 0 0,0 1 0,1-1 0,0 1 0,-2 4 0,1-3-2994,3-5 842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1394 476 4640,'0'0'1504,"0"-3"-912,-1 2-566,1 0 0,0 1 0,0-1 1,-1 0-1,1 0 0,0 1 0,-1-1 1,1 0-1,-1 1 0,1-1 0,-1 0 0,1 1 1,-1-1-1,0 1 0,1-1 0,-1 1 1,0-1-1,1 1 0,-1-1 0,0 1 0,1 0 1,-1-1-1,0 1 0,0 0 0,0 0 1,1 0-1,-1-1 0,0 1 0,0 0 0,0 0 1,1 0-1,-2 0 0,-41 0 656,22 1-139,-5-1-34,-40-7 1,35 2-134,-48 1 0,-252-29 920,264 21-1300,0-3 1,-70-25-1,89 25 20,18 6 57,0-1-1,1-1 1,0-2-1,-44-26 1,4-7-46,46 32-63,1-1 0,0-1 0,-23-21 0,-20-29-391,63 65 345,0-1 1,1 0-1,-1 1 0,1-1 1,-1 0-1,1 0 1,0 0-1,0 0 0,0 0 1,0 0-1,0-1 0,0 1 1,0 0-1,1 0 1,-1-1-1,1 1 0,0 0 1,0-1-1,0-3 0,0 5 8,0-5-816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11 4320,'0'0'1392,"-2"0"-848,-28-11 650,8 20-607,16-8-451,1-1 0,-1 1-1,-9-1 1,3 0 42,0 0 0,-14 3 0,-24 8 52,-26 5 42,42-12-27,21-3-145,-1 0 1,1 1-1,0 0 1,0 1-1,-15 6 1,5 2 107,14-7-77,-1 0 0,0 0 0,1-1 0,-18 4 1,20-5-67,0-1 1,0 2 0,-13 5-1,18-7-66,-1 0-1,0 0 0,1 1 0,0 0 1,-1-1-1,1 1 0,0 0 0,0 0 1,0 0-1,0 0 0,0 0 0,1 1 1,-1-1-1,1 1 0,-3 4 0,3 0-9,0 0 0,0 0 0,0 1 1,2 11-1,-1-7 44,0-10-24,0 0 1,0 0-1,0 0 0,1 0 1,-1 0-1,0 0 0,1 0 1,-1 0-1,1-1 0,0 1 1,1 2-1,4 8 48,2-1 0,-1 0 0,2 0 0,-1-1-1,1 0 1,1 0 0,0-1 0,18 13 0,19 0-57,4 7 283,-30-16 236,0-2 0,30 13 0,-48-23-386,0-1 0,1 1-1,-1-1 1,0 1 0,0-1 0,0 0 0,4 0 0,-3-1 25,2-1 194,-5 0-326,1 0-1,-1-1 1,0 1-1,1 0 1,-1 0-1,0-1 0,0 1 1,0-1-1,-1 1 1,1-1-1,0-4 1,2-7 42,8-21 1,-6 5-132,-2 12-284,8-30 0,5-1-2165,1 0 672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1408,'0'-1'49,"0"-1"0,0 0 0,0 1 0,0-1-1,-1 0 1,1 1 0,-1-1 0,1 0 0,-1 1 0,0-1 0,0 1 0,0-1-1,1 1 1,-1 0 0,-1-1 0,1 1 0,-2-3 0,0 2 788,3-1-122,0 3-634,0-1 0,0 1 0,0 0 1,0-1-1,0 1 0,0 0 0,0-1 0,0 1 0,0 0 1,0-1-1,0 1 0,0 0 0,0-1 0,0 1 0,0 0 1,0-1-1,0 1 0,1 0 0,-1 0 0,0-1 0,0 1 1,0 0-1,1-1 0,-1 1 0,0 0 0,6 6 898,10 26-784,-7-13 46,5 3-81,-12-13-76,4 9 83,16 4-13,-16-5-91,-6-15-58,0 0 0,1 0 1,-1-1-1,1 1 0,-1 0 0,1-1 0,0 1 0,0-1 0,0 1 0,0-1 0,0 1 1,0-1-1,0 0 0,0 1 0,0-1 0,0 0 0,1 0 0,1 2 0,44 27 299,-47-30-290,1 0-1,0 1 1,-1-1 0,1 0-1,0 0 1,0 1-1,-1-1 1,1 0-1,0 0 1,0 0-1,0 0 1,-1 0-1,1 0 1,0 0-1,0 0 1,0-1-1,-1 1 1,1 0-1,0 0 1,0-1-1,0 1 1,14-13 130,-13 11-129,-1 1 1,1-1 0,0 0-1,0 1 1,-1-1-1,1 1 1,0 0-1,3-2 1,5 1 19,8-4 26,-16 4-45,1 0 1,-1-1 0,1 1-1,-1-1 1,0 0 0,2-3-1,13-17 81,-4 10-16,11-11-147,-22 22 16,-1 1 1,1 0-1,0 0 0,0 0 0,0 0 0,0 0 0,1 0 1,-1 0-1,0 1 0,0-1 0,0 1 0,1 0 0,2-1 0,-5 1 46,0 0-1,1 0 0,-1 0 1,1 0-1,-1 0 0,0 0 1,1 0-1,-1 0 0,1 0 1,-1 0-1,1 0 0,-1 1 0,0-1 1,1 0-1,-1 0 0,0 0 1,1 0-1,-1 1 0,0-1 1,1 0-1,-1 0 0,0 1 1,1-1-1,-1 0 0,0 1 1,1-1-1,-1 0 0,0 1 0,0-1 1,1 1-1,7 10-63,-1-5 41,8 7 6,-5 17 58,15 3 54,-20-27-12,-1 0 1,2 0-1,-1 0 0,1 0 0,-1-1 0,13 9 1,-15-12-22,-1 0 1,1-1 0,0 1-1,0 0 1,0-1-1,0 0 1,0 1 0,0-1-1,0 0 1,0-1 0,1 1-1,-1-1 1,0 1-1,1-1 1,-1 0 0,6-1-1,4 1 210,-12 0-251,0 1 1,0-1-1,0 0 1,0 0-1,0 0 1,0 0-1,0 0 1,0 0-1,0-1 1,0 1 0,0 0-1,0 0 1,0-1-1,0 1 1,0-1-1,0 1 1,0 0-1,0-1 1,0 0-1,-1 1 1,1-1-1,0 0 1,0 1 0,-1-1-1,1 0 1,0 0-1,-1 1 1,1-1-1,-1 0 1,1 0-1,-1 0 1,1 0-1,-1 0 1,1-2-1,3-6 164,7-2 209,-10 3-173,1 0-1,-2 0 1,1 0 0,-1 0 0,-1-10 0,1-1-94,0 4-52,0 8-81,1 0 0,-2 1 0,1-1 0,-1 0-1,-1-6 1,-4-4-56,5 14 36,-1 0 1,1-1-1,0 1 0,0-1 1,0 1-1,1-1 0,-1-5 0,1-10-92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196 355 3072,'0'0'976,"3"-2"-587,8-9 6,-11 10-331,1 1 1,-1-1-1,1 1 1,-1-1-1,0 1 0,1-1 1,-1 1-1,0-1 1,0 0-1,0 1 1,1-1-1,-1 1 0,0-1 1,0 0-1,0 1 1,0-1-1,0 0 1,0 1-1,0-1 0,0 0 1,0 1-1,0-1 1,0 1-1,-1-1 0,1 0 1,0 0 68,0-1 741,0-1-287,0-8-16,0 11-565,0 0 1,0 0-1,0-1 1,0 1-1,0 0 1,0 0-1,0 0 1,0 0-1,0 0 1,0-1-1,-1 1 1,1 0-1,0 0 1,0 0 0,0 0-1,0 0 1,0 0-1,0-1 1,0 1-1,0 0 1,0 0-1,0 0 1,-1 0-1,1 0 1,0 0-1,0 0 1,0 0-1,0 0 1,0 0-1,0 0 1,-1-1-1,1 1 1,0 0-1,0 0 1,0 0-1,0 0 1,0 0-1,-1 0 1,1 0-1,0 0 1,0 0 0,0 0-1,0 0 1,0 0-1,-1 1 1,1-1-1,0 0 1,0 0-1,0 0 1,0 0-1,0 0 1,0 0-1,-1 0 1,-21 0 249,11 3-112,-3 7-12,0 0 0,0 1 0,-17 18 0,26-24-94,-1 0 1,1-1-1,-9 5 0,-5 6-10,-17 32-113,22-34 53,14-13 33,0 0 1,0 0-1,0 1 1,0-1-1,0 0 1,0 0-1,0 0 1,-1 0-1,1 0 1,0 0-1,0 0 1,0 0-1,0 0 1,0 0-1,0 1 1,0-1-1,0 0 1,0 0-1,0 0 1,0 0-1,0 0 1,-1 0-1,1 0 1,0 1-1,0-1 1,0 0-1,0 0 1,0 0-1,0 0 1,0 0-1,0 0 1,0 1-1,0-1 1,0 0-1,0 0 1,1 0-1,-1 0 1,0 0-1,0 0 1,0 0-1,0 1 1,0-1-1,0 0 1,0 0-1,0 0 1,0 0-1,0 0 1,0 0-1,0 0 1,1 0-1,-1 0 1,0 1-1,0-1 1,0 0-1,0 0 1,0 0-1,2 1 10,-1 0 0,-1 0-1,1 0 1,0 0-1,0 0 1,0 0-1,0-1 1,0 1-1,0 0 0,0-1 1,0 1-1,0-1 1,0 1-1,0-1 1,0 0-1,0 1 1,0-1-1,1 0 0,-1 0 1,0 0-1,0 0 1,0 0-1,0 0 1,1 0-1,-1 0 1,0 0-1,0 0 1,2-1-1,17-10 86,-16 8-79,1 0 0,-1 0 0,1 1 0,6-4 0,3 3 4,-12 3-16,1-1 0,-1 1 1,0-1-1,1 0 1,-1 1-1,0-1 0,1-1 1,-1 1-1,0 0 1,0 0-1,0-1 1,0 1-1,2-3 0,9-8 37,11-12 46,-22 22-79,-1 1 0,0-1-1,0 0 1,0 0-1,0 0 1,0 1 0,0-1-1,-1 0 1,1 0 0,0 0-1,-1 0 1,0 0-1,1-3 1,-1-9 7,0 11-107,-1 4 99,-1-1 0,1 0 0,0 1 0,-1-1 0,1 1 0,0-1 0,0 1 0,0 0 0,-1-1 0,1 1 0,0 0 0,0 0 0,0 0 0,0 0-1,0 0 1,1 0 0,-1 0 0,0 0 0,0 0 0,1 0 0,-1 0 0,0 1 0,1-1 0,-1 0 0,1 2 0,-2 2 29,0 0 1,1 0 0,0 0-1,0 0 1,0 9-1,1-12-32,0 0 1,0-1-1,0 1 0,0 0 0,1-1 0,-1 1 0,0 0 1,1-1-1,-1 1 0,1 0 0,0-1 0,0 1 0,-1-1 0,1 1 1,0-1-1,2 3 0,4 4 3,-4-3 20,0 0 0,1 0-1,0 0 1,0-1 0,0 0-1,1 0 1,0 0 0,-1-1-1,1 1 1,0-1 0,1 0-1,-1 0 1,0-1 0,1 0-1,7 3 1,-3-4 39,-1 0 1,0 0-1,1 0 0,14-2 1,-6 0-21,-4 1-35,2 1-77,0-2 0,24-3 0,-35 3 28,0 0 0,0 0 0,-1-1 1,1 0-1,0 0 0,-1 0 0,0 0 1,1-1-1,-1 1 0,0-1 0,0 0 0,3-4 1,42-53-156,-45 56 192,-1 0 1,1 0 0,-1 0 0,0-1 0,-1 1 0,1-1-1,-1 1 1,0-1 0,0 0 0,0 0 0,-1 0-1,0 0 1,0 0 0,0 0 0,0 0 0,-1-9 0,4-16 22,-1 16 3,7-21 1,-5 22-11,4-23 0,-7 20-14,-1 10-1,0 0-1,0 0 1,1 0-1,-1 0 1,1 1-1,4-10 1,-2 6-110,-7 13 92,-9 23 303,7 17-20,-6 5 102,5 0-154,5-38-208,-4 17-28,-2 42 0,6-35 37,0-24 45,1-1 0,0 0 0,1 0 0,3 18 0,-4-26-44,1 0 0,-1 0 0,1-1 0,0 1 0,0 0 0,0-1 0,0 1 0,0 0 0,0-1 0,0 1 0,0-1 0,1 0 0,-1 1 0,1-1 0,-1 0 0,1 0 0,-1 0 0,1 0 0,0 0 0,-1 0 0,1-1 0,0 1 0,0 0 0,-1-1 0,5 1 0,1 0 32,0 0 0,0-1 0,0 0 0,0-1 0,0 1 0,12-4 0,-5 0-161,0-1 1,0 0-1,0-1 0,0 0 1,-1-2-1,0 1 0,17-15 1,-21 15 52,0 0 1,0-1 0,0-1-1,-1 1 1,0-1 0,-1-1-1,13-19 1,-15 17 76,-1 1 0,4-15 1,-1 1 21,12-25 19,9-33-42,5-32 336,-31 109-310,-1 3-4,0 1 0,0-1 0,0 0-1,0 1 1,0-1 0,-1 0 0,1 0 0,-1 1 0,0-1 0,0 0 0,0 0 0,0 0-1,0 1 1,-1-1 0,1 0 0,-1 0 0,0 1 0,1-1 0,-1 0 0,-2-2 0,3 5-16,0-1 0,0 0 0,-1 1 1,1-1-1,0 0 0,-1 1 0,1-1 1,-1 0-1,1 1 0,-1-1 0,1 1 1,-1-1-1,1 1 0,-1-1 0,1 1 1,-2-1-1,2 1-14,-1 1 0,0-1 0,1 0 0,-1 1 0,1-1 0,-1 1 0,1-1 0,-1 1 0,1-1 0,0 1 0,-1-1 0,1 1 0,0 0 0,-1-1 0,1 1 0,0-1 0,0 1 0,-1 0 0,1-1 0,0 1 0,0 1 0,-6 33 120,-40 154 315,41-172-385,2-1-1,-1 1 1,0 35 0,4-42-7,0 1 0,1-1 0,0 1 0,1-1 0,0 1 1,1-1-1,4 12 0,-5-18-204,0 1 1,1-1-1,0 0 1,0 0-1,0 0 1,0 0-1,1 0 1,-1 0-1,1-1 1,0 0-1,0 0 1,0 0-1,0 0 0,5 2 1,1-1-788,-1 1 1,1-2-1,0 1 1,0-1-1,20 3 1,-10-5-365,23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3904,'-54'14'1253,"32"-6"-762,-79 35 671,87-36-834,1-1-1,-24 16 0,19-10-45,-30 21 211,38-25-421,-2 0 1,-19 11-1,-5 1-44,33-17-46,0-1 0,1 0-1,-1 0 1,0 1 0,1 0-1,-1-1 1,1 1 0,0 0-1,-2 3 1,4-5 14,-1 0-1,1-1 0,0 1 1,0 0-1,-1 0 1,1-1-1,0 1 1,0 0-1,0 0 0,0-1 1,0 1-1,0 0 1,0 0-1,0-1 1,0 1-1,0 0 0,1 0 1,-1-1-1,0 1 1,1 1-1,10 11 0,-8-10-38,-3 0-16,0 0 37,0 1-1,1-1 0,0 0 0,-1 0 1,1 1-1,3 5 0,2 8 54,-4-10 50,-1 1 0,-1-1-1,1 0 1,-2 13 0,1 2 97,0-3 86,3 20 0,8 18 125,-8 105 385,-4-100-588,1 129 102,1-182-228,-1 0 0,2 1 0,-1-1 0,5 13 0,-4-15-10,-1-1 0,0 1 0,1 0-1,-1 8 1,-1 2-327,0-17 248,0 0-1,0 0 1,0 0-1,0 0 1,0 0 0,0 0-1,0 0 1,0 0 0,0 0-1,0 0 1,0 1-1,0-1 1,0 0 0,0 0-1,0 0 1,0 0 0,0 0-1,0 0 1,0 0-1,0 0 1,0 0 0,0 0-1,0 1 1,0-1 0,0 0-1,0 0 1,0 0-1,0 0 1,0 0 0,0 0-1,0 0 1,0 0-1,0 0 1,1 0 0,-1 0-1,0 0 1,0 0 0,0 0-1,0 0 1,0 0-1,0 0 1,0 0 0,0 0-1,0 0 1,0 1 0,1-1-1,-1 0 1,0 0-1,0-1 1,0 1 0,0 0-1,0 0 1,0 0 0,0 0-1,0 0 1,1 0-1,12 0-1228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44 3648,'-14'-13'1173,"14"12"-1155,0 1 0,0 0 0,-1 0 0,1-1 0,0 1 0,0 0 1,0 0-1,-1-1 0,1 1 0,0 0 0,0-1 0,0 1 0,0 0 0,0-1 0,0 1 0,0 0 0,-1-1 0,1 1 0,0 0 0,0-1 0,0 1 0,0 0 0,0-1 0,1 1 0,-1-1 1,0-16 1365,0 13 1186,0 17-1586,0 0-825,0-3-48,0 0 0,0 0 0,-3 13 0,-2 2 177,1 0 0,-1 34 0,5-44-152,-1 1 0,-6 23 1,2-5-24,-1 26 117,-12 29 72,9-47-162,7-32-363,0 1 0,1 0 0,1-1 0,0 1 0,2 21 0,1-32-2801,11 0 864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4576,'-13'-13'1450,"13"13"-1439,0-1-1,0 1 0,0 0 0,0 0 0,-1 0 1,1 0-1,0 0 0,0 0 0,0 0 0,0 0 1,0-1-1,0 1 0,0 0 0,0 0 0,0 0 1,0 0-1,-1 0 0,1 0 0,0 0 0,0 0 1,0 0-1,0 0 0,0 0 0,0 0 0,-1 0 1,1 0-1,0 0 0,0 0 0,0 0 0,0 0 1,0 0-1,0 0 0,-1 0 0,1 0 0,0 0 1,0 0-1,0 0 0,0 0 0,0 0 0,0 0 1,0 0-1,-1 0 0,1 0 0,0 0 0,0 0 1,0 0-1,0 1 0,0-1 0,0 0 0,0 0 1,0 0-1,0 0 0,0 0 0,-1 0 0,1 0 1,0 1-1,-13 10 475,8-9-203,4-2-219,0 1 0,0-1 0,1 0-1,-1 1 1,1-1 0,-1 0 0,0 1-1,1-1 1,-1 1 0,1-1-1,-1 1 1,1-1 0,-1 1 0,1-1-1,-1 1 1,1-1 0,0 1-1,-1 0 1,1-1 0,0 1 0,-1 1-1,-1 3 105,-29 30 1044,30-33-1187,-3 3 12,1 0 0,-1 0 1,1 1-1,0-1 0,1 1 0,-1-1 1,1 1-1,0 0 0,1 0 0,-1 0 0,0 10 1,2-12-35,0 0 0,0-1 0,1 1 1,-1-1-1,1 0 0,0 1 0,0-1 0,0 0 1,1 1-1,-1-1 0,4 5 0,-1-3 14,-1-1-1,1 1 0,0-1 1,0 0-1,1 0 0,-1-1 1,7 4-1,-6-4 22,0 0 0,1-1 0,0 0 0,-1 0 0,1-1 0,0 0 0,0 0 0,0 0 0,0 0 0,0-1-1,0 0 1,0 0 0,11-3 0,-8 0-35,-1 0-1,0 0 1,0-1 0,-1 0-1,1-1 1,13-10-1,-8 6-140,-10 6 125,0 0 1,0 0-1,0 0 0,0 0 0,-1 0 0,0 0 0,1-1 0,-1 1 1,-1-1-1,3-5 0,0 0 12,-3 8-2,-1-1 0,1 1 1,-1-1-1,1 1 0,-1-1 1,0 0-1,1 1 1,-1-1-1,0 0 0,0 1 1,0-1-1,-1 1 0,1-1 1,0 0-1,-1 1 1,1-1-1,-1 1 0,1-1 1,-1 0-1,0 1 0,1 0 1,-1-1-1,-2-1 0,2 1-10,0 0 0,0 0 0,0 0 0,0 0-1,0-1 1,1 1 0,-1 0 0,0 0 0,1-5-1,-3 7-166,0 0 106,-2 0 1,18 0-140,-12 0 216,-1 0-1,1 0 0,-1 0 0,1 0 1,-1 0-1,1 0 0,-1 0 1,1 0-1,-1 0 0,1 0 0,-1 0 1,1 1-1,-1-1 0,1 0 0,-1 0 1,1 1-1,-1-1 0,0 0 0,1 1 1,-1-1-1,1 0 0,-1 1 1,0-1-1,1 0 0,-1 1 0,0-1 1,1 1-1,-1-1 0,0 1 0,0-1 1,0 1-1,1-1 0,-1 1 1,0-1-1,0 1 0,0-1 0,0 1 1,0-1-1,0 1 0,0-1 0,0 2 1,0-2-1,0 0 1,0 0 0,0 0 0,0 0 0,0 0-1,0 0 1,0 0 0,0 0 0,0 0-1,0 1 1,0-1 0,0 0 0,0 0 0,0 0-1,0 0 1,0 0 0,0 0 0,0 0-1,0 0 1,0 0 0,0 0 0,0 1 0,0-1-1,0 0 1,0 0 0,0 0 0,0 0-1,0 0 1,0 0 0,0 0 0,0 0 0,0 0-1,1 0 1,-1 0 0,0 0 0,0 0-1,0 0 1,0 0 0,0 0 0,0 0 0,0 1-1,0-1 1,0 0 0,0 0 0,1 0-1,-1 0 1,0 0 0,0 0 0,0 0 0,0 0-1,0 0 1,0 0 0,0-1 0,0 1-1,0 0 1,1 0 0,10 0 78,-9 0 5,-2 0-10,0 0 5,0 0-53,3 0-70,-2 0 46,2 1-19,-1-1 0,0 0 1,0 0-1,1 0 0,-1 0 0,0-1 1,0 1-1,0-1 0,4 0 0,-1-7 6,-5 8 9,1 0 0,-1-1 0,0 1-1,0 0 1,0-1 0,1 1 0,-1-1-1,0 1 1,1 0 0,-1-1 0,0 1 0,1 0-1,-1 0 1,0-1 0,1 1 0,-1 0-1,0 0 1,1 0 0,-1-1 0,1 1 0,-1 0-1,1 0 1,-1 0 0,0 0 0,1 0-1,-1 0 1,1 0 0,-1 0 0,1 0 0,0 0-1,1 0-163,-2 3 64,0 8 90,0-9 38,0-2-17,3 3-74,8 8 16,-8-8-10,0-1 36,24 26 204,-24-26-262,-1 1-54,7 3 134,0 0 0,0 0-1,11 3 1,-20-8 1,1-1 20,1 1 1,-1-1-1,0 0 0,1 1 0,-1-1 0,1 0 0,-1 0 0,1 0 0,1 0 0,-2 0-4,1 0 0,0 0 0,-1 0-1,1 0 1,-1 1 0,1-1 0,-1 0-1,1 1 1,1 0 0,10 10 122,-7-8-70,-4-3-64,-1 0-1,1 1 1,0-1-1,0 1 1,0-1 0,-1 1-1,1 0 1,0 0 0,-1 0-1,1 0 1,0 0-1,-1 0 1,1 0 0,1 2-1,0 0 146,-13 5 152,1 3-18,3-5-273,-11 10 384,-20 25-1,34-27-159,3-14-232,0 0 1,0 0-1,0 0 0,0 0 1,0 0-1,0 0 1,0 0-1,0 0 0,0 0 1,0 1-1,0-1 0,0 0 1,0 0-1,0 0 0,0 0 1,0 0-1,0 0 1,0 0-1,0 0 0,0 0 1,0 0-1,0 1 0,0-1 1,0 0-1,0 0 1,0 0-1,0 0 0,-1 0 1,1 0-1,0 0 0,0 0 1,0 0-1,0 0 0,0 0 1,0 0-1,0 0 1,0 0-1,0 0 0,0 0 1,0 1-1,-1-1 0,1 0 1,0 0-1,0 0 1,0 0-1,0 0 0,0 0 1,0 0-1,0 0 0,0 0 1,0 0-1,0 0 0,-1 0 1,1-1-1,0 1 1,0 0-1,0 0 8,-1 0 0,1 0 0,-1 0 0,0 0 0,1 0-1,-1 0 1,1 0 0,-1 0 0,1 1 0,-1-1 0,1 0 0,-1 0 0,1 0 0,0 1 0,-1-1 0,1 0 0,-1 0 0,1 1-1,-1-1 1,1 0 0,0 1 0,-1-1 0,1 0 0,0 1 0,-1-1 0,1 1 0,0-1 0,0 1 0,-1-1 0,1 1-1,0-1 1,0 0 0,0 1 0,-1-1 0,1 1 0,0 0 0,0-1 0,0 1 0,0-1 0,0 1 0,0 0 0,0-1-8,0 0 0,0 0 0,1 0 1,-1 0-1,0 1 0,0-1 1,0 0-1,0 0 0,0 0 0,0 0 1,0 0-1,0 0 0,0 0 0,0 0 1,0 0-1,0 0 0,0 1 1,0-1-1,-1 0 0,1 0 0,0 0 1,0 0-1,0 0 0,0 0 0,0 0 1,0 0-1,0 0 0,0 0 1,0 0-1,0 0 0,0 1 0,0-1 1,0 0-1,0 0 0,0 0 0,0 0 1,-1 0-1,1 0 0,0 0 1,0 0-1,0 0 0,0 0 0,0 0 1,0 0-1,0 0 0,0 0 0,0 0 1,-1 0-1,1 0 0,0 0 1,0 0-1,0 0 0,0 0 0,0 0 1,0 0-1,0 0 0,-5 0 38,4 0-22,0 0-1,-1 0 0,1 0 1,0 0-1,0 0 0,-1 0 0,1 0 1,0 0-1,0 0 0,-1 0 1,1-1-1,0 1 0,0-1 1,0 1-1,0-1 0,-2 0 0,2-2 0,0 1 0,1 0 1,-1-1-1,1 1 0,-1 0 0,1-1 0,0 1 0,0-1 0,1-4 0,-1 7-17,-1-2-61,1-1 1,0 1-1,0 0 0,1-1 1,-1 1-1,0 0 1,1-1-1,-1 1 1,1 0-1,0 0 1,0-1-1,1-1 1,0 2-64,0 0 1,0 1 0,-1-1-1,2 1 1,-1-1 0,0 1-1,0 0 1,5-3 0,-4 3 2,39-17-1262,1 2 0,0 2 0,53-11 0,-57 16 931,26-3-75,-18 5 370,-40 5 202,0 0 0,0-1 0,0 0 1,8-4-1,7-4 315,-19 10-200,0 1-12,-1-1-1,1 0 1,-1 0-1,1 0 0,-1 0 1,1 0-1,-1 0 1,0-1-1,0 1 0,0-1 1,0 0-1,3-2 0,10-8 910,-14 12-1015,-1 0 0,0-1 0,1 1 0,-1 0 0,0-1 0,1 1 0,-1 0 0,1-1 0,-1 1 0,1 0 0,-1 0 0,1-1 0,-1 1 1,1 0-1,-1 0 0,1 0 0,-1 0 0,1 0 0,-1 0 0,1 0 0,-1 0 0,1 0 0,0 0 0,-9-3 912,7 3-914,1-1 0,0 1 0,-1-1 0,1 1 0,0-1 0,0 1 0,-1-1 0,1 0 0,0 1 0,0-1 0,0 1 0,0-1 0,0 0 0,0 1 0,0-1 0,0 1 0,0-1 0,0 0 0,0-1 230,-3 2-41,-10 0-140,13 2-298,-1 4 124,1 3 49,0 1-1,0-1 1,1 1-1,1 9 1,1-14 39,1-1-1,-1 0 1,1 0 0,5 5-1,-4-5-37,-5-4 29,0 1 0,1-1 1,-1 0-1,0 1 0,1-1 0,-1 0 1,0 1-1,1-1 0,-1 0 0,0 1 1,0-1-1,0 1 0,1-1 0,-1 0 1,0 1-1,0-1 0,0 1 0,0-1 1,0 1-1,0-1 0,0 1 0,0-1 0,0 0 1,0 1-1,0-1 0,0 1 0,1 5-26,6-2-4,-6-3 40,-1-1 0,0 0-1,1 0 1,-1 0-1,1 1 1,-1-1-1,0 0 1,1 0-1,-1 1 1,0-1 0,1 0-1,-1 1 1,0-1-1,0 1 1,1-1-1,-1 0 1,0 1-1,0-1 1,0 0 0,0 1-1,1-1 1,-1 1-1,0-1 1,0 1-1,0-1 1,0 0-1,0 1 1,0-1 0,0 1-1,0 0 1,-3 4 256,-8 6 486,6-8-145,3-3-515,1 0-1,-1 1 0,1-1 1,-1 0-1,1 1 0,-1 0 1,1-1-1,-1 1 0,1 0 1,-2 1-1,-12 5 255,5-6-146,1 0 1,-15-1 0,23 0-207,-2 0-496,6 0-1610,11 0 576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2560,'0'1'34,"1"-1"1,-1 0-1,1 0 0,-1 0 1,0 0-1,1 0 1,-1 0-1,1 0 0,-1 0 1,1 0-1,-1 0 0,0 0 1,1 0-1,-1 0 0,1 0 1,-1-1-1,1 1 1,-1 0-1,0 0 0,1 0 1,-1-1-1,0 1 0,1 0 1,-1 0-1,0-1 1,1 1-1,0-1 0,-7-6 427,3 4-407,14-3 1461,-6-1-1054,-5 7-441,0-1 0,0 1 0,0 0-1,1-1 1,-1 1 0,0 0 0,0-1 0,1 1 0,-1 0 0,0-1 0,1 1 0,-1 0-1,0-1 1,1 1 0,-1 0 0,0 0 0,1-1 0,-1 1 0,1 0 0,-1 0-1,0 0 1,1 0 0,-1 0 0,1 0 0,-1 0 0,1 0 0,-1-1 0,0 2-1,1-1 1,0 0 0,2 0 439,-1 0-134,2 0-201,-2-1-84,0 1 1,0 0 0,0 0-1,-1 0 1,1 0 0,0 0-1,0 1 1,0-1-1,0 1 1,3 0 0,0 13 316,6 0-117,-10-14-227,-1 1 0,0-1 0,1 1 1,-1 0-1,1-1 0,-1 1 0,0-1 0,0 1 0,1 0 0,-1-1 1,0 1-1,0 0 0,0 0 0,0-1 0,0 1 0,0 0 0,0-1 1,0 1-1,0 0 0,0-1 0,0 1 0,0 0 0,-1 0 0,1 2 61,0-1-18,0 1 0,0 0 0,0-1 0,0 1 0,0-1 0,0 1 0,-1-1 0,1 1 0,-1-1 0,0 1 0,0-1 0,0 0 0,0 1 0,0-1 0,-1 0 0,1 0 0,-3 3 0,-1-2 136,3-3-156,0 1-1,-1-1 1,1 1-1,0 0 0,0 0 1,0 0-1,-2 1 1,-5 2 11,4-12-84,0 7 12,4 1 23,1 0-1,0 0 1,-1 0-1,1 0 1,-1 0 0,1 0-1,-1 0 1,1 0-1,-1 0 1,1 0-1,0 0 1,-1-1-1,1 1 1,-1 0-1,1 0 1,-1 0 0,1 0-1,0-1 1,-1 1-1,1 0 1,0-1-1,-1 1 1,1 0-1,0 0 1,-1-1-1,1 0 1,-1 1-6,0-1 0,1 0 0,-1 1 0,1-1 0,-1 0 0,1 1 0,-1-1 0,1 0 0,0 0 0,-1 1 0,1-1 1,0 0-1,0 0 0,-1 0 0,1 1 0,0-1 0,0 0 0,0 0 0,0 0 0,0 0 0,0 0 0,1-1 0,10-24-456,-11 25 455,3-2-10,0 0 1,0 0-1,0 1 0,0-1 1,0 1-1,1 0 0,-1 0 1,1 0-1,6-3 0,-3 2 158,-6 3-125,-1-1 0,1 1 0,-1 0 0,1 0-1,-1-1 1,1 1 0,0 0 0,-1 0 0,1 0 0,-1 0 0,1 0 0,-1 0-1,1 0 1,-1 0 0,1 0 0,-1 0 0,1 0 0,-1 0 0,1 1 0,-1-1-1,1 0 1,-1 0 0,1 0 0,-1 1 0,1-1 0,-1 0 0,1 1 0,-1-1-1,1 0 1,-1 1 0,0-1 0,1 1 0,-1-1 0,0 0 0,1 1-1,-1-1 1,0 1 0,1 0 7,-1 0-1,0-1 1,1 1 0,-1-1-1,1 1 1,-1-1-1,1 1 1,-1-1 0,1 1-1,-1-1 1,1 0 0,0 1-1,-1-1 1,1 0-1,0 0 1,-1 1 0,1-1-1,-1 0 1,1 0-1,1 0 1,-2 0-14,0 0-1,0 0 1,0 0-1,0 0 1,0 0-1,0 0 1,0 0-1,0 0 1,0 0 0,0 0-1,1 0 1,-1 0-1,0 0 1,0 0-1,0 0 1,0 0-1,0 0 1,0 0-1,0 0 1,0 0 0,0 0-1,0 0 1,1 0-1,-1 1 1,0-1-1,0 0 1,0 0-1,0 0 1,0 0-1,0 0 1,0 0 0,0 0-1,0 0 1,0 0-1,0 0 1,0 0-1,0 0 1,0 0-1,0 1 1,0-1 0,0 0-1,0 0 1,0 0-1,0 0 1,1 0-1,-1 0 1,0 0-1,0 0 1,-1 0-1,1 1 1,0-1 0,0 0-1,0 0 1,0 0-1,0 0 1,0 0-1,0 14 256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28 4224,'13'-14'1365,"-12"14"-1337,-1-1 1,0 1-1,0 0 0,1-1 1,-1 1-1,0 0 0,1 0 1,-1-1-1,1 1 0,-1 0 0,0 0 1,1-1-1,-1 1 0,1 0 1,-1 0-1,0 0 0,1 0 1,-1 0-1,1 0 0,-1-1 0,1 1 1,-1 0-1,1 0 0,-1 1 1,0-1-1,2 0 0,3-1 195,-2-7 683,-4 21 854,1-10-1686,-1-1 0,1 0-1,-1 1 1,0-1 0,0 0-1,0 1 1,0-1-1,0 0 1,0 0 0,-1 0-1,1 0 1,-1 0 0,0 0-1,1-1 1,-1 1 0,0 0-1,-3 1 1,-5 7 40,-10 10-71,6-4 14,-1-2-1,0 0 1,-2-1-1,-33 22 1,22-19 22,-56 34-9,30-20-40,12-8 36,7 2-18,5-13-112,17 1 20,11-9 31,0-1 0,0 0 1,0 0-1,0-1 0,-1 1 0,1 0 0,0-1 0,-4 2 0,-7 8-94,10-8-117,3 0 32,0 0 147,1 1-1,-1-1 0,1 1 0,0-1 0,0 1 1,0-1-1,1 1 0,1 2 0,3 9-27,1 2 1,1 1 0,0-1 0,21 29 0,-23-38 69,32 50 17,-18-20 2,-10-18 9,1 1 1,2-1-1,17 23 0,7 1 45,55 59 500,-76-86-270,15 22 0,4 4 129,-24-32-301,-8-9-39,0 1 0,0 0 0,0 0 0,0 1 0,3 5 0,-2-2 38,-4-7-109,0 1 0,0-1-1,0 1 1,0-1 0,0 1-1,1-1 1,-1 1-1,0-1 1,0 0 0,1 1-1,-1-1 1,0 1 0,1-1-1,-1 0 1,0 1 0,1-1-1,-1 0 1,0 1-1,1-1 1,-1 0 0,1 0-1,-1 1 1,1-1 0,-1 0-1,0 0 1,1 0 0,-1 0-1,1 0 1,-1 1-1,1-1 1,-1 0 0,1 0-1,-1 0 1,1 0 0,0-1-1,4-1-230,6-12-1766,-10 13 1833,-1-1-1,1 1 0,-1-1 1,0 1-1,1-1 0,-1 1 1,0-1-1,0 1 0,0-2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2912,'-14'-13'923,"11"10"-550,3 3-106,0 0 277,3 0-182,-1 0-328,0 0 0,0 0-1,-1 1 1,1-1 0,0 1 0,0-1-1,0 1 1,-1 0 0,1-1-1,0 1 1,-1 0 0,1 0 0,-1 0-1,1 0 1,1 3 0,1-1 52,-1 1 1,0 0 0,0 0-1,0 0 1,4 7 0,0 5 109,-1 0 0,8 26 0,2 21-28,4 16-48,-10-52-88,4 17 27,-3 30 69,3-40-62,-6-13 12,-5-8 95,2 23 0,6 8 94,6 7 106,-14-31-173,-4-19-188,1 0 1,0 0 0,0-1-1,0 1 1,1 0-1,-1 0 1,0-1 0,0 1-1,0 0 1,0 0 0,1-1-1,-1 1 1,0 0-1,1 0 1,0 0 26,0-1-1,0 1 1,-1-1 0,1 0 0,0 1-1,0-1 1,0 0 0,0 1-1,0-1 1,0 0 0,0 0 0,0 0-1,0 0 1,0 0 0,2 0-1,-2 0-29,0 0-1,1-1 1,-1 1-1,1 0 1,-1-1-1,0 1 1,1-1-1,-1 1 1,0-1-1,1 0 1,-1 1-1,0-1 1,0 0-1,0 0 1,0 0-1,0 0 0,0 0 1,0 0-1,0 0 1,0 0-1,1-3 1,2-2 11,-1 0 0,0-1 0,2-8-1,-1 4 14,31-87 10,-7 43-107,-21 35-25,6-25 0,-9 30 31,1-1 1,0 0 0,1 1 0,8-16 0,33-35-343,-47 65 393,1 0 0,0 0 0,-1 1 0,1-1 0,0 0 1,-1 0-1,1 0 0,0 1 0,0-1 0,0 0 0,0 1 1,0-1-1,-1 1 0,1-1 0,2 0 0,-2 1 6,-1 0 0,1 0 0,0 0 1,-1 0-1,1 0 0,-1 0 0,1 0 0,0 0 0,-1 1 0,1-1 0,-1 0 0,1 0 0,-1 0 1,1 1-1,0-1 0,-1 0 0,1 1 0,-1-1 0,0 1 0,1-1 0,3 4 19,-2 0-1,1 0 1,0 0 0,-1 0-1,4 8 1,-3-6 10,3 6 96,-1-1 0,0 1-1,0 0 1,4 23 0,-5-8 31,-3-15-73,2 1-1,-1 0 0,7 18 0,-3-17 171,1 0 1,0 0-1,16 22 0,-17-27 24,-2-2-215,-3-6-17,0 1 1,-1-1-1,1 0 1,0 1-1,-1-1 1,1 0-1,0 1 1,0-1-1,0 0 1,0 0-1,0 0 1,1 0-1,-1 0 1,0 0-1,0 0 1,1-1-1,-1 1 1,0 0-1,1-1 1,-1 1-1,1-1 0,-1 1 1,0-1-1,1 0 1,-1 1-1,1-1 1,-1 0-1,1 0 1,0 0-1,-1 0 1,1-1-1,-1 1 1,1 0-1,-1-1 1,0 1-1,3-2 1,-1 1-7,1 0 1,-1-1-1,0 0 1,0 0-1,0 0 1,0 0-1,-1 0 1,1-1-1,-1 1 1,1-1-1,1-3 1,24-37 442,-13 19-123,59-100 297,-49 81-606,-10 17-142,35-46-1,-30 42 38,-16 21 25,1 1 0,1 0-1,11-13 1,13-1-145,-14 9 114,-11 8 77,1 1 0,0-1-1,-1 1 1,1 0 0,13-5 0,30-7-719,-27 12-604,-19 3 430,0 1 0,0 0 0,0 0 0,-1 1 0,1-1 0,0 1-1,0-1 1,4 3 0,9 10-1959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5216,'33'0'1952,"-33"0"-1536,33 0-96,-17 0 896,1 0-736,15 16-64,-15-16-256,16 0 96,-1 0-160,-15 0 32,-1 0-64,0 0-1728,-16 0 896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4064,'0'16'1504,"0"-16"-1184,-32 33-64,15-17 704,17-16-576,-16 33-160,16 0-128,-33-17 160,33 17-128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4224,'0'0'1365,"3"3"-826,7 13-47,-9-13-384,0-1-1,0 1 0,1 0 1,0-1-1,-1 1 1,1-1-1,0 0 1,0 1-1,0-1 1,5 3-1,58 31 869,63 43-250,-74-50-546,-12-6 24,-27-13-140,8 4 32,10-6 74,-26-6-128,0-1 1,0 1 0,0 0 0,11 5 0,-13-4 75,0-1 1,1 0 0,-1 0 0,0 0 0,1 0-1,-1-1 1,0 0 0,1 0 0,0-1 0,9 0-1,28 0 1909,-40 0-1744,-3 3-214,0-1-88,0-1 0,0 1 0,-1-1 0,1 1 1,-1-1-1,1 1 0,-1-1 0,1 1 0,-1-1 0,0 0 0,0 1 1,0 0-1,-8 14-67,3-3 34,1 1 0,-4 15 0,-7 21 22,-11 5 115,19-33-52,-9 16 51,-7-5 64,7-11-50,3 0-23,-13 16 52,11-21 29,-28 22 0,-5 6 28,-28 32 38,23-23-5436,21-21 1988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4064,'0'-16'1504,"0"16"-1184,0-17-64,-16 17 1472,32 0-992,-16-16 544,0 16-736,17 0 96,16 16-352,-1-16-32,-15 0-160,16 17 224,-1-17-192,18 16 160,-18-16-160,-15 0-64,15 0-32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5632,'0'0'2112,"0"0"-1664,17 16-96,-1-16 864,17 16-736,-17-16 64,34 0-320,-18 0 224,18 0-256,-18 0 96,17 0-160,1 0-3808,15 17 2016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6400,'0'0'2368,"0"0"-1856,33 16-128,-17-16 288,1 17-448,-1-17 64,1 16-192,-1 0-64,0-16 0</inkml:trace>
  <inkml:trace contextRef="#ctx0" brushRef="#br0" timeOffset="1">0 230 5824,'0'17'2144,"0"-17"-1664,0 16-128,16-16 160,1 0-352,16 0 0,16 0-96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3808,'-14'27'1227,"14"-27"-1216,0 0 0,0 0 0,0 1 1,-1-1-1,1 0 0,0 0 1,0 0-1,0 0 0,0 1 0,0-1 1,0 0-1,0 0 0,-1 0 1,1 1-1,0-1 0,0 0 0,0 0 1,0 0-1,0 1 0,0-1 1,0 0-1,0 0 0,0 1 0,0-1 1,0 0-1,0 0 0,0 0 1,0 1-1,0-1 0,1 0 0,-1 0 1,0 0-1,0 1 0,0-1 1,0 0-1,0 0 0,0 0 0,0 0 1,1 1-1,-1-1 0,0 0 1,0 0-1,2 2 41,0-1-1,0 1 1,1-1 0,-1 0 0,0 0 0,0 0 0,1 0-1,-1 0 1,1 0 0,4 0 0,7 3 220,11 7 118,-4-9-170,0 0 0,0-1 0,30-3 0,-10 1-183,-24 1 37,-1-2 0,0 1-1,0-2 1,22-6 0,56-25 266,-79 28-238,0-1-1,20-13 0,-33 19-81,0 0-1,-1 0 0,0 0 1,1-1-1,-1 1 0,0-1 0,0 1 1,1-1-1,-1 1 0,0-1 1,-1 0-1,1 1 0,0-1 1,0 0-1,-1 0 0,1 0 0,-1 0 1,0 1-1,1-1 0,-1 0 1,0 0-1,0 0 0,0-2 1,0 2 7,-3-9 149,1 7-167,0-1 1,-1 1-1,1 1 1,-1-1-1,0 0 1,0 1-1,0-1 0,0 1 1,0 0-1,-1 0 1,0 0-1,1 0 0,-1 1 1,0 0-1,-1 0 1,-7-4-1,-70-10 71,74 15-65,-1 0 0,1 1-1,-1 0 1,1 0 0,0 1 0,-1 0-1,1 1 1,0 0 0,-9 3 0,3-1 10,1 2 1,0 0 0,1 1-1,-23 15 1,19-10 48,0 1 0,1 0 1,1 1-1,0 1 0,1 0 0,1 1 0,-15 23 0,20-25-5,1-1-1,0 1 1,-5 22-1,3-12-54,6-17-4,0 0 0,0 0 0,0 0 0,1 0 0,0 7 0,1-10 6,0 0 1,1 0 0,-1-1 0,1 1 0,0 0 0,0-1-1,0 1 1,0-1 0,0 1 0,1-1 0,2 4 0,3 3 35,1 1 0,0-2 0,1 1 1,0-1-1,1-1 0,0 1 1,0-2-1,1 1 0,19 9 0,-16-10-26,1-1-1,0-1 1,1-1-1,-1 0 1,1 0-1,0-2 1,0 0-1,19 0 1,3-2-298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4800,'-16'-17'1792,"16"17"-1408,-16-16-96,16 16 1984,0 0-1312,16 0-32,-16 0-576,16 0 288,1 0-352,16-17 0,-1 17-160,1 0-160,0-16 0,16 16 384,-16 0-192,-17 0-352,17 16 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7:5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3072,'-14'0'976,"14"0"-969,0 0 0,0 0-1,0 0 1,0 0 0,0 0 0,0 0 0,0 1 0,-1-1-1,1 0 1,0 0 0,0 0 0,0 0 0,0 0 0,0 0-1,0-1 1,0 1 0,0 0 0,0 0 0,0 0-1,-1 0 1,1 0 0,0 0 0,0 0 0,0 0 0,0 0-1,0 0 1,0 0 0,0 0 0,0 0 0,0 0 0,0 0-1,0 0 1,0 0 0,0 0 0,0-1 0,-1 1 0,1 0-1,0 0 1,0 0 0,0 0 0,0 0 0,0 0 0,0 0-1,0 0 1,0 0 0,0 0 0,0-1 0,0 1 0,0 0-1,0 0 1,0 0 0,0 0 0,0 0 0,0 0 0,0 0-1,1 0 1,-1-1 26,0 1-1,0-1 0,0 1 1,0-1-1,0 0 0,0 1 1,0-1-1,-1 1 1,1-1-1,0 1 0,0-1 1,0 1-1,0 0 1,-1-1-1,1 1 0,0-1 1,0 1-1,-1-1 0,1 1 1,0 0-1,-1-1 1,1 1-1,-1-1 0,1 1 1,0 0-1,-1 0 0,1-1 1,-1 1-1,1 0 1,-1 0-1,1-1 0,-1 1 1,1 0-1,-1 0 0,1 0 1,-1 0-1,1 0 1,-1 0-1,1 0 0,-1 0 1,0 0-1,-2 0 763,3 0 261,0 0-320,0 0 32,-3 0-326,-4 0-149,14 0-180,-4 0-215,0 0 12,-1 0 90,-1 0 0,1 1 0,0-1 0,0 1 1,-1-1-1,1 1 0,0 0 0,-1 0 0,1-1 0,2 3 1,5 3 23,-2-3 15,-3-1-27,-1-1 1,0 1 0,1 0-1,-1 0 1,0 0 0,0 0-1,0 0 1,-1 1-1,1-1 1,-1 1 0,1 0-1,3 6 1,-3-5 5,-1 0 0,1 1 1,-1-1-1,0 1 0,-1 0 0,1-1 0,-1 1 0,1 7 1,-1-8 4,2 5 1,-1 0 7,1 1 0,-1-1 0,-1 1 0,1 0 0,-2-1 0,1 1 0,-2 0 1,-1 16-1,-4-6 106,-1 0-1,0 0 1,-2 0 0,0-1 0,-16 24 0,10-25-120,13-17-20,1 0 0,-1 1 0,1-1-1,0 1 1,0-1 0,-1 0 0,1 1 0,0 0 0,0-1 0,1 1-1,-1 0 1,0-1 0,1 1 0,-1 0 0,1 0 0,-1 0 0,1-1-1,0 5 1,0 7 14,-1-13-7,1 0-1,0 0 1,0 1-1,0-1 1,0 0-1,0 0 1,0 0-1,0 0 1,0 0 0,0 0-1,0 0 1,0 0-1,0 0 1,0 1-1,0-1 1,0 0-1,0 0 1,0 0 0,0 0-1,0 0 1,0 0-1,1 0 1,-1 0-1,0 0 1,0 0-1,0 0 1,0 1 0,0-1-1,0 0 1,0 0-1,0 0 1,0 0-1,0 0 1,0 0-1,0 0 1,0 0 0,0 0-1,1 0 1,-1 0-1,0 0 1,0 0-1,0 0 1,0 0-1,0 0 1,0 0 0,0 0-1,0 0 1,0 0-1,1 0 1,-1 0-1,0 0 1,0 0-1,0 0 1,0 0 0,0 0-1,0 0 1,211 0 860,-194-1-772,0-1 0,18-4 0,-20 3 90,26-1 0,-17 4-3,-18 0-379,0 1 1,0-2-1,0 1 0,-1 0 1,10-3-1,-13 2 126,0 0 0,0 0 0,0 0-1,0 0 1,0 0 0,-1-1 0,1 1 0,0-1 0,1-1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4064,'0'0'1307,"0"0"-801,0 0-218,0 0 32,0 0-85,0 5 165,-1 4-308,0 0-1,-1 0 1,-5 13 0,-1 6-27,3-11-21,-1-1 1,0 1 0,-2-1-1,-9 16 1,-1 1 153,11-17-113,-10 17 113,5-18 8,0-1 1,-22 20-1,15-15-31,12-11-77,-1-1 0,0 0 0,0-1-1,-1 0 1,-16 9 0,-5 2 206,28-16-288,0 0 1,1 0-1,-1 0 0,0 0 0,0 0 1,0-1-1,0 1 0,1 0 1,-1-1-1,0 0 0,0 1 0,-3-1 1,4 0-7,0 0 1,0 0 0,0 0-1,0-1 1,0 1 0,1 0-1,-1-1 1,0 1 0,0 0-1,0-1 1,0 1 0,0-1-1,1 1 1,-1-1 0,0 0-1,0 1 1,1-1 0,-2-1-1,1 0-11,-1-1-1,1 1 0,0-1 1,1 1-1,-1-1 0,0 1 1,1-1-1,-1 1 0,1-1 0,0 0 1,0 1-1,0-1 0,0 0 1,0 1-1,0-1 0,1 0 1,0-3-1,6-16-33,1 0 1,1 0-1,14-26 0,-15 33-94,0 0 0,1 0-1,15-17 1,-22 31 110,0 0-1,0 0 1,0 0-1,0 1 1,1-1 0,-1 0-1,0 1 1,0-1-1,1 1 1,-1 0 0,0 0-1,1 0 1,-1 0 0,0 0-1,0 0 1,3 1-1,-1 0-18,-4-1 38,0 0 0,1 0 0,-1 0-1,0 0 1,0 0 0,1 0 0,-1 0 0,0 0 0,1 0 0,-1 0 0,0 0-1,0 0 1,1 0 0,-1 0 0,0 0 0,0 0 0,1 0 0,-1 1-1,0-1 1,0 0 0,1 0 0,-1 0 0,0 0 0,0 1 0,0-1-1,1 0 1,-1 0 0,0 0 0,0 1 0,0-1 0,0 0 0,0 0-1,1 1 1,-1-1 0,0 0 0,0 1 0,0-1 0,63 145 1210,-60-134-1139,0-1-1,0 1 0,1 13 0,-3-13 4,1-1-1,0 0 0,1 0 0,0-1 0,6 13 0,2-1 50,-8-16-35,0 0 1,-1 0-1,1 0 0,-1 0 1,0 0-1,0 1 0,-1-1 0,2 10 1,-3-15-99,0 0 0,0 0 1,0 0-1,0 0 0,0 1 1,0-1-1,0 0 0,0 0 1,0 0-1,0 0 0,0 0 0,-1 1 1,1-1-1,0 0 0,0 0 1,0 0-1,0 0 0,0 0 1,0 0-1,0 1 0,1-1 1,-1 0-1,0 0 0,0 0 1,0 0-1,0 0 0,0 1 1,0-1-1,0 0 0,0 0 1,0 0-1,0 0 0,0 0 1,0 0-1,0 0 0,1 1 1,-1-1-1,0 0 0,0 0 0,0 0 1,0 0-1,0 0 0,0 0 1,1 0-1,-1 0 0,0 0 1,0 0-1,0 0 0,0 0 1,0 0-1,0 0 0,1 0 1,-1 0-1,11 0-934,-8 0-1701,-3 0 757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5408,'-16'0'1984,"16"0"-1536,16 0-128,-16 0 896,0 16-736,33-16 224,-17 0-416,17 0 256,16 0-320,0 17 32,17-17-160,-33 0 224,16 0-192,-16 0-96,-17 0-64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4224,'-16'0'1568,"16"0"-1216,0 16-96,0 1 480,0-17-448,0 32 608,0-15-512,0 32 288,0 0-384,0 0 256,0 0-288,0 0-160,0-16-32,0 16 192,16-16-128,1-16 256,-1 15-256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2720,'0'-38'1237,"0"35"-1193,0 1 1,0-1-1,0 1 0,-1-1 0,1 0 0,-2-3 1,-5-2 566,6 8-584,1 0-1,-1-1 1,1 1 0,-1 0-1,1-1 1,0 1-1,-1 0 1,1-1-1,0 1 1,-1-1-1,1 1 1,0-1-1,0 1 1,-1-1-1,1 1 1,0-1-1,0 1 1,0-1 0,-1 1-1,1-1 1,0 1-1,0-1 1,0 1-1,0-1 1,0 1-1,0-1 1,0 1-1,1-2 1,-1-9 847,0 14 27,0 27-452,0 55 137,2-14-218,3-31-214,4 70 39,-9-77-179,2 0 0,12 62 1,1-3 15,-11-53-2,-2-30 8,0 0 1,1 0-1,6 14 0,3 12 379,-11-27-357,0-6-14,-1 0 0,1 0 0,-1 0 0,1 0-1,-1 0 1,1 0 0,0 0 0,0 0 0,2 2 0,-3-3-26,1-1 0,0 1 1,0-1-1,-1 1 0,1-1 1,0 0-1,0 1 0,0-1 1,-1 0-1,1 0 0,0 1 0,0-1 1,0 0-1,0 0 0,0 0 1,-1 0-1,1 0 0,0 0 0,0 0 1,0-1-1,0 1 0,0 0 1,-1 0-1,1-1 0,0 1 0,0 0 1,-1-1-1,1 1 0,1-2 1,0 1-1,0 0 0,0 0 0,0-1 0,0 1 0,0-1 0,0 1 0,-1-1 0,1 0 0,-1 0 0,1 1 0,-1-1 0,0 0 0,0 0 0,1-1 0,-2 1 0,3-4 0,-1-1 0,-1 0 1,0 0-1,1-14 0,0 3 13,2-4 37,11-35 0,-4 19 10,-2-1-39,1-5-202,2 0-1,2 0 1,23-47 0,-34 83 59,-2 7 82,-1-1 0,0 1-1,1 0 1,-1-1 0,1 1 0,0 0-1,-1 0 1,1 0 0,0-1-1,0 1 1,0 0 0,0 0 0,0 0-1,0 0 1,0 1 0,0-1 0,0 0-1,0 0 1,0 1 0,0-1-1,1 0 1,-1 1 0,0-1 0,1 1-1,-1 0 1,0-1 0,1 1 0,-1 0-1,0 0 1,2 0 0,2 0 2,-3 0 18,0-1 1,0 1 0,0 0-1,0 1 1,0-1 0,0 0-1,0 1 1,0-1 0,-1 1-1,1-1 1,0 1 0,0 0-1,0 0 1,-1 0 0,1 0-1,0 0 1,-1 0 0,1 0-1,-1 0 1,1 1 0,-1-1-1,0 1 1,0-1 0,2 4-1,17 26-6,16 33-1,-12-20 85,-7-13-22,28 53 377,-43-80-410,5 12 160,-1-1 1,2 0-1,0 0 1,13 18-1,9 3 257,-22-26-283,-7-8-107,0 0-1,0-1 1,1 1 0,-1 0-1,1-1 1,-1 1-1,1-1 1,3 3-1,-3-3 50,1 0-1,0 0 0,-1 0 0,1-1 1,0 1-1,0-1 0,-1 0 1,1 1-1,4-2 0,-6 1-56,1 0 0,-1 0-1,1 0 1,-1 0 0,1 0-1,-1 0 1,0 0 0,1-1-1,-1 1 1,1-1 0,-1 1-1,0-1 1,0 0 0,1 1-1,-1-1 1,0 0 0,0 0-1,2-1 1,-1-2 95,1 1 0,-1-1 0,0 1 0,-1-1 0,3-7 0,1-3-61,-2 9-14,3-10 73,-1 0 0,0 0 0,0-1 0,1-19 0,0-38 22,5 4-97,-7 36-72,11-68-52,0-1-46,6-22-544,-20 116 337,1 1 0,1 0 0,0-1-1,0 1 1,0 0 0,9-12 0,-9 16-801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3808,'0'0'1227,"0"0"-742,-2 0-123,1 0-287,-1 0 0,1 0 0,0 0 0,0 0 0,0 0 0,0 0 0,0 0 0,0 1 0,0-1 0,0 0 0,0 1 0,0-1 0,0 1 0,0-1 0,0 1 0,0 0 0,0-1 0,1 1 0,-1 0 0,0-1-1,-1 3 1,1-1-23,0 0-1,0 0 1,0 1-1,0-1 0,1 0 1,-1 1-1,0 3 1,-2 8 202,-4-1 101,6-11-315,1-1 0,-1 1 0,0-1-1,0 1 1,1 0 0,-1-1 0,1 1-1,-1 0 1,1 0 0,-1-1 0,1 1 0,0 0-1,0 2 1,0 5 36,-1-7-57,1 0 0,0 1 0,0-1 0,0 0 0,0 1 0,0-1 0,0 0 0,1 1 0,-1-1 0,1 0 1,-1 0-1,1 1 0,0-1 0,0 0 0,0 0 0,0 0 0,0 0 0,1 0 0,-1 0 0,0 0 0,1 0 0,0-1 0,2 3 0,4 1 41,-1-1 0,1 0 0,0 0 0,-1-1 0,2 0 0,-1 0 0,0-1 0,1 0 0,-1-1 0,1 0 0,14 0 0,-21-1-50,13 1 54,0-2 0,0 0 1,0 0-1,19-5 0,-30 5-18,0 0 0,-1-1 0,1 1-1,0-1 1,-1 0 0,0 1 0,1-2 0,-1 1-1,0 0 1,0-1 0,0 1 0,0-1 0,0 0-1,-1 0 1,1 0 0,-1 0 0,0 0 0,0-1 0,0 1-1,0-1 1,1-5 0,-2 7-23,-1 1 0,1-1 0,-1 0-1,0 1 1,0-1 0,0 0 0,0 1 0,0-1 0,0 0-1,0 1 1,0-1 0,-1 0 0,1 1 0,-1-1 0,1 1-1,-1-1 1,0 0 0,0 1 0,1-1 0,-1 1 0,0 0 0,0-1-1,0 1 1,-1 0 0,1 0 0,0 0 0,-2-2 0,-5-3 47,0 1 0,0 0 1,-18-7-1,11 5-47,-15-7 57,11 11-37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278 338 1248,'7'-6'166,"0"1"0,0-1 0,9-4 0,-7 4-3,43-24 2903,-38 25-2234,-8-6 96,0 6-501,-5 5-401,-1 0-1,1 0 1,-1-1 0,1 1-1,-1 0 1,0-1 0,1 1-1,-1 0 1,1-1-1,-1 1 1,0 0 0,1-1-1,-1 1 1,0-1 0,0 1-1,1-1 1,-1 1 0,0-1-1,0 1 1,0-1 0,0 1-1,0-1 1,1 1 0,-1-1-1,0 1 1,0-1 0,0 1-1,0-1 1,0 1 0,0-1-1,-1 0 1,1-1 9,0 1 1,0 0-1,0-1 0,0 1 0,-1 0 1,1-1-1,0 1 0,-1 0 1,1-1-1,-1 1 0,0 0 0,1 0 1,-1 0-1,0-1 0,0 1 0,1 0 1,-1 0-1,0 0 0,0 0 1,0 0-1,-2 0 0,-1-2 84,-1 1 0,1-1 0,-1 1 0,-7-2 0,-9-4 163,12 4-260,0 1 0,0 0-1,0 1 1,-1 0 0,1 0-1,0 1 1,-1 0 0,1 1-1,-16 1 1,4-1-25,15 0 0,-1 0 0,0 1 0,1-1 0,-1 1 1,1 0-1,-1 1 0,1 0 0,-8 3 0,4 0 30,1 1-1,-1 1 0,-13 11 0,21-17-20,-4 3 6,1 1 0,0-1-1,-1 1 1,1 0 0,1 0 0,-1 0 0,1 1-1,0-1 1,0 1 0,1 0 0,0 0 0,0 1 0,-3 6-1,-5 16 32,-6 14-60,16-39 12,0-1 1,1 1-1,-1-1 0,1 1 1,0 0-1,-1 0 0,2-1 0,-1 1 1,1 6-1,10 16-5,-11-24 13,1-1 0,-1 0 0,1 0 0,0 0 0,-1 0 0,1 0 0,0 0 0,0 0 0,0 0 0,-1-1 0,1 1 0,0 0 0,0 0 0,0-1 0,0 1 0,0 0 0,1-1 0,-1 1 0,0-1 0,1 1 0,10-6 152,-2-1-48,86-43 170,-38 17-253,-32 19-48,0-1 1,-1-2 0,34-27 0,36-36 87,-89 74-67,-1 1 0,0-1 0,0-1 1,0 1-1,-1-1 0,1 0 1,-1 0-1,-1 0 0,1 0 0,-1-1 1,0 0-1,-1 1 0,2-9 0,0-2 14,-1-1 0,-1 0 0,-1-36 0,0 44-169,-4 20 81,-8 7 162,9-13-67,0-1 0,0 0 0,0 0 0,0 1 0,0-1 0,1 1 1,-3 7-1,-1 38 248,-1-10-120,2 1-1,1-1 0,5 67 1,9-40-29,-8-43-79,-2-10-168,1 0 1,1 0-1,7 23 1,-9-33-78,0 0-1,1 1 1,-1-2-1,1 1 1,-1 0-1,1 0 1,0 0-1,0-1 1,0 1-1,0-1 1,1 1-1,-1-1 1,1 0 0,-1 0-1,1 0 1,0-1-1,0 1 1,0 0-1,4 0 1,12 1-2065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15 4736,'-27'-13'1530,"22"11"-1139,4 9-184,0 3-69,0 0 0,-1-1 0,-1 1 0,1-1 0,-1 1 1,-1-1-1,0 0 0,0-1 0,-10 15 0,-27 26 358,26-31-421,-2-1 1,0-1-1,-1 0 0,0-2 1,-2 0-1,-20 12 0,0 0-5,-105 70 208,120-81-268,12-8-19,1 1-1,0 0 1,0 1-1,-13 12 0,-56 61-422,79-80 444,0 0 0,0 1-1,1-1 1,-1 1-1,1-1 1,-1 1 0,1-1-1,0 1 1,0-1-1,1 1 1,-1 0 0,0 0-1,1-1 1,-1 1-1,1 0 1,0 0-1,0 0 1,0 0 0,1-1-1,-1 1 1,1 0-1,1 5 1,-1-4 38,0 0-1,1 0 1,0 0-1,0 0 1,0 0-1,0 0 1,0 0-1,1-1 1,-1 1-1,1-1 1,0 0-1,0 0 1,4 3-1,37 37 253,52 37-1,-81-70-255,30 15-1,-7-5 83,-3 7 48,-28-22-77,-1 0 0,0 0 0,0 0 0,0 1 0,-1 0 0,9 11 0,-1 0 338,-12-17-457,-1 1-1,1-1 1,-1 1 0,0 0-1,1-1 1,-1 1-1,0-1 1,1 1 0,-1 0-1,0-1 1,0 1-1,0 0 1,0 0-1,0-1 1,0 1 0,1 0-1,-2-1 1,1 1-1,0 0 1,0-1 0,0 1-1,0 0 1,-1 0-1,1 2-145,-1 7-1367,5-17-2624,-3 6 3937,-1 1 1,1-1 0,0 1-1,0 0 1,0-1-1,0 1 1,-1 0-1,1 0 1,0 0 0,0 0-1,0 0 1,0 0-1,1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4160,'-16'0'1536,"16"0"-1216,0 17-64,0-17 288,0 16-352,-17 17 256,17 0-224,-16-1 0,16 18-128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5728,'0'0'1840,"0"0"-1110,0 0-346,0 3-26,0 0-336,0 0 0,1 0 0,-1 0 0,1 0 0,-1 1 0,1-1 0,0 0 0,0 0 0,0 0 0,0 0 0,1-1 0,-1 1 0,1 0 0,3 4 0,-3-3-2,0 0 0,1 0 0,-2 0 0,1 0-1,0 1 1,-1-1 0,0 1 0,0-1 0,0 6-1,0 6 74,-1 22 0,-1-9 41,2 12-36,0-13 1,-1 0 0,-5 36-1,2-46-93,-2 10-20,11 8 20,-6-34 7,-1 1 1,1 0-1,-1-1 1,1 0-1,-1 1 0,-1 3 1,1-3 12,0 0 1,0 0 0,0 0 0,0 1-1,1-1 1,-1 6 0,0 3 188,5-24-188,-2 7-31,1-1 1,-1 0 0,-1 0-1,1 1 1,-1-1-1,2-10 1,-1 1 3,9-37 11,-7 14 19,-1 14 10,9-40 0,0 26-78,1 0 0,28-53 0,-38 84-28,-3 5 54,1 1 0,-1 0 0,1-1 0,-1 1 0,1 0 0,-1 0 0,1 0 0,0-1 0,0 1 0,0 0 0,-1 0 0,1 0 0,0 0 0,0 0 0,0 0 0,0 1 0,1-1 0,-1 0 0,0 0 0,0 1 0,0-1 0,1 1 0,-1-1 0,0 1 0,1-1 0,-1 1 0,0 0 0,1 0 0,-1 0 0,2 0 0,-2 0 20,0 0 1,0 0-1,0 0 0,0 0 0,0 1 0,0-1 0,-1 0 0,1 0 1,0 1-1,0-1 0,0 1 0,0-1 0,-1 1 0,1-1 0,0 1 1,-1 0-1,1-1 0,0 1 0,-1 0 0,1-1 0,0 2 0,11 23 122,-12-25-127,7 18 50,0 0 0,-1 0 0,4 27 0,-7-22-9,-1-5-58,1 0 0,0 0 0,1-1 0,1 1-1,13 31 1,29 30 618,-46-78-567,-1 1 0,1-1 0,0 0 0,0 0 0,0 1-1,1-1 1,-1 0 0,0 0 0,0 0 0,1 0 0,-1 0 0,0-1 0,1 1 0,-1 0 0,1-1 0,-1 1-1,1-1 1,-1 1 0,1-1 0,-1 1 0,1-1 0,-1 0 0,1 0 0,0 0 0,-1 0 0,1 0 0,-1 0-1,1-1 1,2 0 0,-2 0 7,1 0-1,0 0 0,0-1 1,-1 1-1,1-1 0,-1 0 1,0 0-1,1 0 0,-1 0 1,0 0-1,0 0 1,0-1-1,0 1 0,-1-1 1,1 1-1,1-4 0,16-38 465,8-8-123,-5-8 43,5 3-177,-6-16-139,-6 17-115,0-3-158,11-35-1,-21 79 70,1 0 0,0 1 0,1-1 0,10-13 1,-4 12-458,-10 14-262,-3 4-109,0 11-316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4320,'0'0'1600,"0"0"-1248,33 17-96,-17-17 832,-16 0-640,33 0 128,-16 0-384,-1-17-96,0 17-64,1-16 160,-1 16-96,17 0-1664,-33 0 864,0 0-1344,0 0 1152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3648,'0'17'1344,"0"-17"-1024,0 33-128,-17-1 896,17 1-640,0-16 256,-16 32-416,0-16-32,16-1-160,-17-15-64,1-1 0,-1 0-1088,17 1 576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5312,'0'0'1701,"0"5"-1024,0-2-624,0-2-28,-1 0 0,1 0 0,0 1 0,0-1 0,0 0 0,0 0 0,1 0 0,-1 0 0,0 0 0,0 0 0,1-1 0,-1 1 0,0 0 0,1 0 0,-1 0 0,1 0 0,-1 0 0,1 0 0,0 0 0,-1-1 0,1 1 0,0 0 0,-1-1 1,1 1-1,0 0 0,0-1 0,0 1 0,0-1 0,0 1 0,0-1 0,1 1 0,18 11 281,-14-8-216,0 0 0,1 0 0,6 2 0,19 5 103,-20-7-103,1 0 1,23 13-1,5 10 44,13-5 20,-13 5-47,-18-14-29,-14-9-50,0 2 0,-1-1 0,1 1 1,10 9-1,-2 1-49,-14-14 76,1 1 0,-1 0 0,0 0-1,0 0 1,0 0 0,-1 1 0,1-1 0,-1 1 0,4 7 0,-5-7 48,0 1 1,-1 0-1,0-1 1,0 1-1,0 0 1,0-1-1,-1 1 1,0 0-1,0-1 1,0 1-1,-3 7 1,-1 4 72,1 2 102,2-10-178,0 0 0,0 0 1,0 0-1,-5 8 0,-8 13 125,-26 39 0,31-54-466,-1-1-1,0 0 1,-1 0-1,-22 17 1,-12 3-495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3648,'-13'-14'1173,"10"11"-703,3 1-23,0-9 764,0 11-1195,0-1 0,0 1 0,0 0 0,0 0 0,0 0 0,0 0 0,0 0 0,0 0 0,0 0 0,0 0 0,0 0 0,0 0 0,0-1 0,0 1 0,0 0 0,0 0 0,0 0 0,0 0 0,0 0 0,0 0 0,0 0 0,0 0 0,0 0 0,0 0 0,0-1 0,0 1 0,0 0 0,0 0 0,0 0 0,0 0 0,0 0 0,0 0 0,1 0 0,-1 0 0,0 0 0,0 0 0,0 0 0,0 0 0,0 0 0,0 0 0,0 0 0,0 0 0,0 0 0,0 0 0,1 0 0,-1 0 0,0 0 0,0 0 0,0 0 0,0 0 0,0 0 0,0 0 0,0 0 0,0 0 0,0 0 0,1 0 0,3 0 405,-1 0-266,0 0 0,1 0 1,-1 0-1,0 0 1,0-1-1,0 1 1,3-2-1,4-1 26,0 0-1,0 1 1,0 0-1,0 0 1,0 1-1,18 0 1,174 1 43,-132 1-33,204-4 391,-196-1-473,297-6 241,-126 7-142,-112-2-117,185-3 437,-126 5-219,-92-3-146,90-2 79,-148 8-199,86-13 0,-119 11-803,26 0 0,-32 2-693,-25 1-1089,-1-1 297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475 192 3808,'-96'19'1712,"83"-16"-1613,-3 1 181,1-2 1,0 1-1,-24-1 1,34-2-135,1 0 0,-1 0 0,0 0 0,1 1 0,-1 0 0,0 0 0,1 0 0,-5 3 0,-11 2 369,3-3-124,12-3-283,1 1 0,0 0 0,0-1 0,0 2 0,0-1 0,-1 1 0,2-1 0,-1 1 0,0 0 0,-6 4 0,-5 7 333,-19 21-1,18-18-100,8-7-251,1-1 0,0 1 0,1 0 0,0 1-1,0 0 1,1 0 0,0 0 0,-5 17 0,4-11-25,6-15-58,-13 35 124,12-33-117,1 0 1,-1 0 0,1 1 0,-1-1 0,1 0 0,0 0 0,0 0 0,0 0 0,1 0-1,0 5 1,0-6 13,-1 0-1,1 0 1,0 0-1,0 1 1,0-2-1,0 1 1,0 0 0,0 0-1,0 0 1,1 0-1,-1-1 1,1 1-1,-1-1 1,1 1-1,0-1 1,-1 1-1,4 0 1,-4-1-15,0-1 0,0 0 0,0 0 0,0 1 0,0-1 0,0 0 0,0 0 0,0 0 0,0 0 0,0 0 0,0-1 0,1 1 0,-1 0 0,0 0 0,1-1 0,1 0 11,-1-1 1,1 1 0,0-1-1,-1 0 1,0 1 0,1-1-1,2-4 1,30-22 283,-5 5-262,-10 5-214,-2-1 0,19-25 0,14-15-273,-38 46 360,-1 0 1,0-1 0,17-28-1,-26 37 79,0-1 0,-1 1-1,0-1 1,0 0 0,0 0 0,0 0-1,-1 0 1,0 0 0,0 0 0,-1 0-1,0-1 1,0-7 0,0 4 3,0-17 0,0 14 0,0-1 0,-3-20 0,-8-9 0,6 21 0,4 21 0,1 0 0,0 1 0,-1-1 0,1 0 0,-1 1 0,1-1 0,-1 1 0,1-1 0,-1 0 0,1 1 0,-1-1 0,0 1 0,1-1 0,-1 1 0,0 0 0,1-1 0,-1 1 0,0 0 0,0-1 0,1 1 0,-2 0 0,1 0 3,1 0 0,-1 0 0,0 1 0,1-1 0,-1 0 0,0 0 0,1 1 0,-1-1 0,0 0 0,1 1 0,-1-1 0,1 1 0,-1-1 0,1 1 0,-1-1 0,1 1 0,-1-1 0,1 1 0,-1-1 0,1 1 0,0 0 0,-1-1 1,1 1-1,0 0 0,-1-1 0,1 1 0,0 0 0,0-1 0,0 1 0,0 1 0,-2 28 217,2-30-214,0 11 65,-1-1 0,-1 13 0,-9 15 169,5 9-59,-4 2 49,4 0-70,1-24-42,2-8-19,1 0 0,-2 20 1,5-18 84,-1-12-137,0 1 1,0 0-1,0-1 0,-3 12 1,-8 11-821,10-29 717,1-1 0,0 1 0,0-1 0,-1 1 1,1 0-1,0-1 0,0 1 0,0 0 0,0-1 1,0 1-1,0 0 0,0-1 0,0 1 0,0 0 1,0-1-1,0 1 0,0 0 0,0-1 0,1 1 1,-1 0-1,0-1 0,0 1 0,1 0 0,0 0-148,-1-1-1,1 0 0,-1 1 1,1-1-1,-1 0 1,1 0-1,0 1 0,-1-1 1,1 0-1,0 0 1,-1 0-1,1 0 0,-1 0 1,1 0-1,1 0 0,0 0-2157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3392,'-27'0'1088,"22"1"-805,7 1-129,9 9 268,-8-8 607,-3-3-165,2 0 368,0 0-1130,-1 0 0,1 0 1,-1 1-1,1-1 0,-1 0 1,1 1-1,-1-1 0,1 1 1,-1 0-1,0-1 0,3 3 1,-2-2-16,0 0 0,0 0 0,-1 0 1,1 0-1,0 0 0,1 0 1,-1-1-1,0 1 0,0-1 0,0 1 1,0-1-1,4 0 0,1 1 105,0-1 0,0 2 0,0-1 0,8 3 0,-7-2-33,1 0 0,0 0 0,0-1 0,11 1 0,1-3 94,36-6 0,-36 3-95,41-1-1,83 5 14,-141 0-324,0 0 0,-1 0 0,1 0 0,0-1-1,0 0 1,0 0 0,-1 0 0,1 0 0,0 0 0,-1-1 0,5-2 0,-5 3-106,-2 0 122,1 1 1,-1-1-1,0 1 1,1-1-1,-1 1 1,1 0-1,-1 0 1,1 0-1,1 0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4640,'-14'28'1504,"13"-26"-1347,-1 1-1,0 0 1,1-1 0,-1 1 0,0-1 0,0 0 0,0 0-1,-5 4 1,6-5-67,0 0-1,0 0 1,0 0-1,0 0 0,0 0 1,0 0-1,0 0 1,0 0-1,0 0 0,0 1 1,1-1-1,-1 0 1,0 0-1,1 1 0,0-1 1,-1 1-1,1-1 1,0 0-1,-1 1 0,1-1 1,0 1-1,0-1 1,0 3-1,0 190 3378,2-174-3316,0 0 1,1-1 0,9 34 0,-11-50-141,0 3 36,1 0-1,1 0 0,-1 0 1,1 0-1,0-1 0,0 1 1,1-1-1,0 1 0,4 4 1,-5-7-17,0 0 0,-1-1 0,1 1 0,0-1 0,0 0 1,0 0-1,0 0 0,1 0 0,-1 0 0,0-1 0,1 0 0,-1 1 1,1-1-1,0 0 0,-1-1 0,8 2 0,-8-3-80,1 1 0,-1-1 0,1 0-1,-1 0 1,0 0 0,6-3 0,-2 2-36,39-15-287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5984,'-17'-17'2208,"17"17"-1728,0 0-128,0 0 1600,0 0-1152,0 0 160,17 0-576,-1 0-32,17 0-224,16 0 288,0 0-224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6976,'-16'0'2592,"16"0"-2016,16 17-160,1-17 832,16 0-768,16 0 288,0 0-448,0 0-32,0-17-192,0 17-3168,-16 0 1696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2912,'0'0'923,"0"0"-550,3 0-69,-2 0-277,-1 0 0,1 0 0,-1 0 0,0 0 0,1 0 0,-1 1 0,1-1 0,-1 0 0,0 0 0,1 0 0,-1 0 0,1 0 0,-1 0 0,0 1 0,1-1 1,-1 0-1,1 0 0,-1 1 0,0-1 0,0 0 0,1 1 0,-1-1 0,0 0 0,1 1 0,-1 0 0,1-1 12,-1 1 0,1 0-1,-1-1 1,1 1 0,0 0 0,-1-1 0,1 1-1,0-1 1,-1 1 0,1-1 0,0 1 0,0-1 0,0 0-1,1 1 1,5 0 127,-1 0 0,1 0 0,0 0 0,9-2 0,37 4 385,-53-3-546,59 7 484,67-1-1,371-6 328,-120-16-592,-89 1-100,-185 11-78,74-7 40,-54 9 19,19-2-8,-103 1-81,21-2 6,6 11 60,-1-1 422,-30-5-162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6880,'0'0'2229,"-3"0"-1349,-3 0-457,8 0 129,19 0 669,28 0-196,-19 0-795,-16 1-165,0-1 1,26-4 0,-15-2-10,-19 4-31,0 0 0,1 1 0,-1 0 0,12-1 0,51 2 765,-62-1-442,-14 5 45,6-3-374,1 0 0,-1-1 0,1 1 0,0 0 0,-1 0 0,1 0 0,0 0 0,0 0 0,0-1 0,0 1 0,0 0 0,0 0 0,0 2 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100 100 3488,'28'-27'1115,"-17"19"-673,-11 8-442,3-2 70,1 0 1,0 0-1,-1 0 0,0-1 0,4-3 1,15-18 958,-4 18-496,-9 4-224,7-4 470,-13 4-656,1 1 0,-1 0-1,1 0 1,0 0 0,-1 0-1,1 1 1,0-1-1,3 1 1,7 0 158,-10-1-226,0 1 0,0 0 0,0 0 0,0 0 0,0 0 0,0 1 0,0-1 0,-1 1-1,1 0 1,6 2 0,-8-1-33,0 0 1,0 0-1,0 0 0,0 0 0,-1 0 0,3 4 0,3 4 31,0-1 15,0 1-1,0 0 1,-1 0 0,0 1-1,7 21 1,-9-21 35,-1 1 0,0 0 0,-1 0 0,0 1 0,-1-1 0,0 0 0,-3 23 0,2-27-58,-2 0 1,1-1-1,-1 1 1,0-1-1,-1 0 1,0 1-1,0-1 1,0-1-1,-1 1 1,0 0-1,0-1 1,-1 0-1,-8 9 1,-31 24 194,6 4-37,-6-7 127,34-28-266,0-1-1,-1 1 1,0-2-1,0 0 1,-1 0-1,1-1 1,-1 0-1,0-1 0,-19 4 1,27-8-63,0 0-1,0 0 1,0 0 0,0 0 0,0-1 0,0 0-1,0 1 1,0-1 0,0-1 0,0 1 0,1-1-1,-1 1 1,0-1 0,1 0 0,-1 0-1,1-1 1,-5-3 0,-1 0-52,8 5 37,-1-1 0,0 1 0,1 0 0,0-1 0,-1 1 0,1-1 1,0 1-1,0-1 0,-1 0 0,1 1 0,1-1 0,-1 0 0,0 0 1,0 0-1,1 1 0,-1-1 0,1 0 0,-1 0 0,1 0 0,0 0 1,0-4-1,0 3-20,0 1 1,1-1 0,-1 0-1,1 1 1,-1-1 0,1 0-1,0 1 1,0-1-1,1 1 1,-1 0 0,0-1-1,1 1 1,-1 0 0,4-4-1,8-7-124,-9 8 75,1 0 1,0 0 0,11-7-1,-13 11 61,-1-1-1,1 1 1,0 0-1,0 0 1,0 0 0,0 0-1,0 1 1,0-1-1,1 1 1,-1 0-1,3 0 1,13-1-22,-1 2 0,22 3 0,-33-3 120,0 1 1,0 0-1,-1 0 0,1 1 1,0 0-1,-1 0 0,0 0 0,12 9 1,10 12 519,30 34 1,-32-31-441,-11-10 34,10 8 525,-23-24-829,-1 0 1,1 0-1,0 0 0,0 0 0,0 0 0,0 0 1,0 0-1,0-1 0,1 1 0,-1-1 0,0 1 1,0-1-1,3 0 0,9 0-963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17 3072,'0'-13'976,"0"10"-587,0 3-53,2 0 427,-1 0-737,-1 0 1,1 0-1,-1 0 1,1 0-1,-1 0 1,1 0 0,-1 0-1,1 1 1,-1-1-1,1 0 1,-1 0-1,1 0 1,-1 1-1,1-1 1,-1 0-1,0 0 1,1 1-1,-1-1 1,1 1-1,-1-1 1,0 0 0,1 1-1,-1-1 1,0 1-1,0-1 1,1 0-1,-1 1 1,0-1-1,0 1 1,1 0-1,0 17 681,-1-15-599,0 2 31,0 0-1,0-1 1,-1 1-1,1 0 1,-1 0-1,0-1 1,-3 8 0,-3 11 219,6-9-207,-2-1-1,0 0 1,0 0 0,-2 0 0,1-1 0,-12 22 0,5-16-47,0-1 0,-2 0 0,0-1 0,-1 0 0,0-1 0,-1 0 0,-31 21 0,-25 14 408,14-4-144,31-29-182,-1-2 1,-46 19 0,24-13 95,34-10-204,-8 3 4,18-13-69,0 1 0,1-1 0,-1-1 0,0 1 0,0-1 0,-7 0 0,12 0-13,-3 1-2,1-1-1,-1 0 1,1 0 0,-1 0 0,1 0-1,-1-1 1,1 1 0,-1-1 0,1 0 0,-1 1-1,1-1 1,-1 0 0,1-1 0,0 1-1,0 0 1,0-1 0,-1 1 0,-2-4-1,4 4 0,0 0-1,0 0 1,1-1-1,-1 1 0,0 0 1,1 0-1,-1-1 1,1 1-1,0 0 1,-1-1-1,1 1 0,0-1 1,0 1-1,0 0 1,0-1-1,0-2 0,4-20-40,-4 24 43,3-10-76,1 1 0,0-1 0,1 1 0,9-16 1,-11 21 47,0 0 0,0 0 1,0 1-1,1-1 1,0 1-1,-1-1 0,1 1 1,0 1-1,5-4 1,11-9-49,-10 6 44,-8 6 37,1-1 0,0 1 1,-1 1-1,2-1 0,-1 0 0,0 1 0,0-1 0,1 1 0,0 0 0,-1 0 0,1 0 0,0 1 0,0 0 0,0-1 0,7 0 0,-2 0 39,0 1 0,0 0 0,0 1-1,0 0 1,18 2 0,-23-1-6,1 0 0,0 1 0,-1-1-1,1 1 1,-1 0 0,1 0 0,-1 0 0,0 1 0,0 0-1,0-1 1,-1 2 0,5 3 0,35 27 624,-34-27-472,0 0 0,0 0 0,-1 1-1,10 11 1,9 22 187,-21-30-299,1 0 0,1-1-1,12 15 1,-6-9 131,-11-9-119,-3-6-90,0-1-1,0 1 1,0-1-1,1 1 0,-1-1 1,0 1-1,0-1 1,0 0-1,1 1 0,-1-1 1,0 1-1,1-1 1,-1 0-1,0 1 0,1-1 1,-1 0-1,0 1 1,1-1-1,-1 0 0,1 1 1,-1-1-1,0 0 1,1 0-1,-1 0 0,1 1 1,-1-1-1,1 0 1,-1 0-1,1 0 0,-1 0 1,1 0-1,-1 0 1,1 0-1,-1 0 0,1 0 1,2 0-1498,-3 0 385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12 116 4800,'-11'-1'1915,"20"5"-1212,-4 6 236,6-4-288,-4 5-42,-7-9-580,0-1 0,1 0 0,-1 0 1,1 0-1,0 0 0,-1 0 1,1 0-1,0 0 0,-1 0 0,1 0 1,0-1-1,0 1 0,0 0 0,0 0 1,1 0-1,3 2 61,0 0 0,0-1 1,1 0-1,-1 0 0,0 0 0,1 0 0,0-1 0,-1 0 1,1 0-1,6-1 0,8 1-29,-1-1 1,1-1-1,0-1 0,0-1 1,28-8-1,-38 7 0,0 1 1,0 0-1,0 1 0,1 0 1,20 0-1,-29 2-37,0 0 1,0 0-1,0 0 0,0-1 1,0 1-1,0 0 0,0-1 0,0 1 1,0-1-1,0 0 0,0 0 1,-1 1-1,1-1 0,0 0 1,0-1-1,-1 1 0,1 0 1,-1 0-1,1-1 0,-1 1 1,3-4-1,3-3 124,3 2 48,-10 6-188,0 0-1,1-1 1,-1 1-1,0 0 0,1 0 1,-1 0-1,0 0 1,1-1-1,-1 1 0,0 0 1,1 0-1,-1-1 1,0 1-1,1 0 1,-1 0-1,0-1 0,0 1 1,0 0-1,1-1 1,-1 1-1,0 0 0,0-1 1,0 1-1,0-1 1,0 1-1,1 0 0,-1-1 1,0 1-1,0-1 1,0 1-1,0 0 1,0-1-1,0 1 0,0 0 1,-1-1-1,1 1 1,0-1-1,0 1 0,0 0 1,0-1-1,0 1 1,0 0-1,-1-1 1,1 1-1,0 0 0,0-1 1,-1 1-1,1-1 1,-5-8 61,-1 1 0,0-1 1,-7-8-1,1 10-16,2 3-15,-28-21 90,35 23-139,0 0 0,0 0 1,-1 0-1,1 0 1,0 0-1,-1 1 1,1 0-1,-1 0 0,1 0 1,-1 0-1,0 0 1,1 0-1,-1 1 1,0 0-1,1 0 0,-1 0 1,0 0-1,-5 2 1,0 0-36,1 1 1,0 0 0,0 1 0,0 0-1,-12 7 1,19-10 43,-8 4-12,1 0 1,-1 1-1,1 0 1,1 0-1,-1 1 1,1-1-1,0 2 1,1-1-1,0 1 1,0 0-1,0 0 0,-5 13 1,7-14 4,-1 3-12,0 0 0,0 1 1,1 0-1,1 0 0,-4 17 1,5-17 73,1 0 0,0 0 1,0 0-1,1 0 0,1 0 1,0 0-1,4 21 0,-2-25-23,0-1 0,0 0 0,1 1-1,0-1 1,0 0 0,7 8 0,34 33 223,-29-31-117,-12-13-107,-1 0 0,1 0 1,0 0-1,0 0 1,0-1-1,0 1 1,1-1-1,-1 0 1,1 0-1,-1-1 1,1 1-1,6 0 0,3 0 95,0-1-1,28-2 0,-9 0-118,-2 0-649,0-2-1,0-1 1,-1-2 0,41-12 0,-19 1-828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6144,'16'-16'2272,"-16"16"-1760,33-17-160,-16 17 896,-1 0-768,33-16 288,-16 16-448,16-17-256,17 1-64,-17 0-640,16-1 352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35 2656,'0'-13'837,"0"12"-827,0 1-1,0 0 1,0 0 0,0-1-1,0 1 1,0 0-1,0 0 1,0-1 0,0 1-1,0 0 1,1 0-1,-1 0 1,0-1 0,0 1-1,0 0 1,0 0-1,0 0 1,1 0 0,-1-1-1,0 1 1,0 0-1,0 0 1,0 0 0,1 0-1,-1 0 1,0 0-1,0-1 1,1 1 0,-1 0-1,0 0 1,0 0-1,0 0 1,1 0 0,-1 0-1,34-12 612,-32 11-531,1 0 0,0 1 0,-1-1 0,1 1 0,0 0 1,0 0-1,0 0 0,0 0 0,-1 0 0,1 1 0,0-1 1,0 1-1,4 1 0,1 2 2,-4-3 49,0 1 1,-1 0-1,1 0 1,-1 0-1,1 0 1,-1 1-1,0-1 0,0 1 1,0-1-1,4 6 1,-4-3-57,-1 1 0,0-1 0,0 1 1,0 0-1,0 0 0,-1 0 0,0 0 0,0-1 1,-1 1-1,0 10 0,3 23 215,0-24-210,-1-8-43,-1 1 0,0-1-1,0 8 1,-5 25 191,0-17-113,1 6-10,1-6 87,-6 24 0,7-41-158,-1 1 0,0-1 1,0 0-1,-1 0 0,0 1 1,0-1-1,0-1 0,-6 8 0,-2-2 79,0 0 0,-1 0 1,-13 8-1,5-3-24,16-12-78,-2 1 3,-1 0-1,1 0 1,-1-1-1,0 1 1,0-2-1,0 1 1,0-1-1,-1 0 1,-8 2-1,-25 1 153,16 2-64,5-13-62,13 2-36,5 2-23,0 1 1,0-1-1,0 0 0,0 0 0,0 0 0,0 0 0,0 0 0,0 0 0,1 0 1,-1-1-1,0 1 0,1 0 0,-1-1 0,-1-1 0,2 0-22,0 0-1,0 0 1,0 1-1,0-1 0,1 0 1,-1 0-1,1 0 1,0 0-1,-1 0 1,2-5-1,-1 5 9,0 0-1,0 0 0,0 0 0,1 1 0,-1-1 1,1 0-1,0 0 0,0 0 0,0 0 1,0 1-1,0-1 0,1 0 0,-1 1 0,1-1 1,0 1-1,-1 0 0,1-1 0,0 1 1,1 0-1,-1 0 0,0 0 0,1 1 0,3-4 1,-3 4 13,0-1 1,1 1 0,-1 0 0,0 0 0,0 0-1,1 0 1,-1 1 0,1-1 0,-1 1-1,1 0 1,-1 0 0,0 0 0,1 0-1,-1 0 1,1 1 0,-1 0 0,7 2-1,0-1 17,-5-1 47,1 0 0,-1 1 0,1-1 0,-1 2 0,1-1 0,-1 0 0,0 1-1,7 5 1,4 2 165,5 2 12,-12-8-142,0 1-1,0 1 1,-1-1-1,0 1 1,7 7-1,36 30 374,-7-6 52,-44-37-514,2 2 54,0-1-1,0 1 0,-1 0 1,1-1-1,0 1 0,0-1 1,1 1-1,-1-1 0,2 1 1,1-1 16,-1 0 0,0-1 1,1 1-1,7-1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4640,'-14'0'1504,"12"1"-1118,-1 6-180,-5 13-22,1-3 119,-5 20-1,1 25 259,8-43-324,-8 34 0,-7-9-30,11-28-142,2-3 14,-1-1 0,0 0 0,-1 0 0,-1 0 0,-11 14 0,6-6 15,10-16-47,1 0 1,-1 1 0,0-1 0,0 0-1,-1 0 1,1-1 0,-1 1 0,0-1-1,-6 5 1,-37 22 331,47-30-375,-1 1-1,0-1 1,1 0 0,-1 0 0,1 0 0,-1 0 0,0 1-1,1-1 1,-1 0 0,1 0 0,-1 0 0,0 0 0,1 0-1,-1-1 1,0 1 0,1 0 0,-1 0 0,1 0 0,-1 0-1,0-1 1,1 1 0,-1 0 0,1-1 0,-1 1 0,1 0-1,-1-1 1,0 0 0,-10-14 70,6 8-31,-8-3-1,12 5-66,0 0 0,0-1-1,0 1 1,1 0 0,0 0-1,1-9 1,-1-4-30,1-1-5,1 0-1,6-25 0,-5 33 37,0-8-65,-2 12 64,0 0-1,1 0 1,2-9-1,-3 14-6,0 0 1,0 0-1,0 1 0,0-1 0,0 0 1,1 0-1,-1 1 0,0-1 0,1 1 1,-1-1-1,1 1 0,0 0 1,-1-1-1,1 1 0,2-1 0,-3 1 15,1 1-1,-1 0 0,0-1 1,0 1-1,1 0 0,-1 0 1,0 0-1,0 0 0,1 0 1,-1 0-1,0 0 0,1 0 1,-1 0-1,0 1 0,0-1 1,1 0-1,-1 1 0,0-1 1,2 2-1,17 12-60,-16-9 119,0 0 1,0 0 0,-1 1-1,1-1 1,-1 1-1,3 8 1,13 39 581,-14-40-570,6 15 127,2 0 0,0-1 0,2-1-1,22 30 1,-28-43-29,-8-12-259,-1 0 1,1 1 0,0-1 0,0 0-1,0 0 1,0 0 0,0 0 0,0 0 0,0 0-1,0 0 1,1 0 0,-1 0 0,0 0-1,0-1 1,1 1 0,-1 0 0,1-1-1,-1 1 1,0-1 0,1 0 0,-1 1-1,1-1 1,-1 0 0,4 0 0,11 0-1622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6720,'16'0'2496,"-16"0"-1952,49 16-128,-33 0 128,17 1-384,0-17 480,0 0-352,16 0 224,-16 16-288,0-32-1408,-1 16 640</inkml:trace>
  <inkml:trace contextRef="#ctx0" brushRef="#br0" timeOffset="0.5">296 1 5056,'-17'16'1888,"17"-16"-1472,-16 33-128,-1 0 1120,17 0-832,0 16 352,-16-16-576,16 16-64,0 0-160,16 0 192,1-33-192,-1 17 320,17-16-256,16-1-3264,-16-16 1664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 3488,'0'-57'1557,"0"-33"1696,0 81-2964,0 24-23,0 33 182,0-22-197,0 6 82,-3 36 0,-2-35-219,1-3-38,-1 35 1,5 33-45,0-94-18,0 0 1,1 0-1,-1 0 1,1-1-1,0 1 1,0 0-1,0 0 0,2 5 1,3 6 90,-4-4 21,-2-10-114,0-1 0,0 1 0,0 0 0,0-1 1,0 1-1,0 0 0,0 0 0,0-1 0,0 1 1,0 0-1,1-1 0,-1 1 0,0 0 0,1-1 0,-1 1 1,0 0-1,1-1 0,-1 1 0,0-1 0,1 1 1,-1-1-1,1 1 0,-1-1 0,1 1 0,0-1 0,-1 1 1,1-1-1,-1 0 0,1 1 0,0-1 0,-1 0 1,1 0-1,0 1 0,-1-1 0,1 0 0,0 0 0,0 0 1,-1 0-1,2 0 0,1 0 4,0 1 1,0-1-1,0-1 1,-1 1-1,1 0 0,0-1 1,0 1-1,0-1 1,-1 0-1,1 0 0,0 0 1,-1 0-1,1-1 1,-1 1-1,1-1 1,-1 1-1,0-1 0,1 0 1,-1 0-1,0 0 1,0 0-1,-1 0 0,1 0 1,0-1-1,2-3 1,0-2-3,0 0 0,0-1 0,0 1 0,-1-1 1,-1 1-1,1-1 0,-1 0 0,-1 0 0,1-9 1,7-32-72,8-2 25,-11 39 65,-1-1 0,-1 0 1,5-24-1,-5 3 17,-3 16-59,2-1-1,8-32 1,3 14-87,-13 28 40,3-7-84,-4 16 139,0 1 0,1 0 1,-1-1-1,0 1 0,0 0 0,1-1 0,-1 1 0,0 0 0,1 0 1,-1-1-1,0 1 0,1 0 0,-1 0 0,0 0 0,1-1 1,-1 1-1,0 0 0,1 0 0,-1 0 0,0 0 0,1 0 0,-1 0 1,1 0-1,-1 0 0,0 0 0,1 0 0,-1 0 0,0 0 1,1 0-1,-1 0 0,1 0 0,-1 0 0,0 0 0,1 1 1,-1-1-1,0 0 0,1 0 0,-1 0 0,1 1 0,0-1 18,0 1 0,0 0 0,0-1 0,0 1 0,-1 0 0,1 0 0,0-1 0,0 1 0,0 0 0,-1 0 0,1 0 0,0 0 0,-1 0 0,1 0 0,-1 0 0,1 0 0,-1 0 0,0 0 0,1 2 0,1 28 223,-2-29-233,0-2-7,0 18 168,3 21 0,8 18 72,-8-26-106,-1-10-11,0 0-1,10 35 0,4 1 113,-11-40-117,5 25-1,-6-19-21,-3-21-48,-1 0 0,1 0 1,0 0-1,0 0 1,0 0-1,0 0 1,0 0-1,0-1 0,0 1 1,0 0-1,1-1 1,-1 1-1,1-1 1,-1 1-1,1-1 0,0 0 1,-1 1-1,1-1 1,0 0-1,0 0 1,0-1-1,0 1 0,0 0 1,0 0-1,0-1 1,0 0-1,0 1 1,0-1-1,0 0 1,0 0-1,0 0 0,1 0 1,-1 0-1,0 0 1,0-1-1,3 0 1,1-3 53,-1 0 0,1-1 0,-1 1 0,0-1 0,-1 0 0,1 0 0,5-9 0,-9 13-92,7-11 67,0 0 1,-1 0-1,-1-1 0,7-16 0,-3 6-36,26-63-62,59-117-481,-65 151 406,-27 44 38,2-2-88,0 0 0,1 0 0,0 0 1,0 1-1,12-13 0,15-11-4446,-31 31 2467,-2 4-139,0 11-728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3488,'-13'14'1115,"10"-11"-673,3-3-402,0 1-1,-1-1 0,1 1 1,0-1-1,0 1 1,0-1-1,0 1 0,0-1 1,0 1-1,1-1 0,-1 1 1,0-1-1,0 1 1,0-1-1,0 1 0,1-1 1,-1 1-1,0-1 1,0 1-1,1-1 0,-1 0 1,0 1-1,1-1 1,-1 0-1,0 1 0,1-1 1,-1 0-1,1 1 1,0-1-1,6 8 443,-6-7-434,-1 0 0,1 1 1,-1-1-1,1 0 0,-1 0 0,0 0 0,0 0 0,1 0 1,-1 0-1,0 1 0,0-1 0,0 0 0,-1 2 1,1 12 684,0 26-168,3-33-255,8 14-60,-11-22-241,0 1-1,0-1 1,0 0-1,0 0 0,0 1 1,0-1-1,0 0 0,0 0 1,0 0-1,0 1 1,0-1-1,1 0 0,-1 0 1,0 0-1,0 1 0,0-1 1,0 0-1,0 0 1,1 0-1,-1 0 0,0 1 1,0-1-1,0 0 1,1 0-1,-1 0 0,0 0 1,0 0-1,0 0 0,1 0 1,-1 0-1,0 1 1,0-1-1,1 0 0,-1 0 1,5-2 26,1 1 0,-1-1-1,0 0 1,-1-1 0,1 1 0,0-1 0,-1 0 0,8-6 0,-3 3 8,-1 0 71,-1 1-1,0-2 1,10-10 0,-4 3 183,-11 12-230,0 0 1,-1 0-1,1 0 0,-1 0 1,0 0-1,1 0 1,-1-1-1,0 1 0,0 0 1,-1-1-1,1 1 0,0 0 1,-1-1-1,0 1 1,1-1-1,-1 1 0,0-1 1,0-3-1,-1 4 51,1-1 1,0 1-1,-1-1 1,1 1-1,-1 0 1,0-1-1,0 1 1,0 0-1,0-1 1,0 1-1,0 0 1,-1 0-1,1 0 1,-1 0-1,1 0 1,-1 0-1,0 1 1,0-1-1,0 1 1,0-1-1,0 1 1,-4-3-1,4 3-136,1 1-1,-1-1 1,1 1 0,-1 0-1,1-1 1,-1 1 0,1 0-1,-1 0 1,0 0 0,1 0-1,-1 0 1,1 0-1,-1 1 1,1-1 0,-1 0-1,0 1 1,-1 0 0,2 0-4,1 0 0,0-1 0,-1 1 1,1 0-1,0 0 0,-1 0 1,1 0-1,0 0 0,0 0 0,0-1 1,0 1-1,0 0 0,0 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2816,'0'50'1056,"0"-50"-832,17 49-64,-17-49 832,0 16-576,-17 1 672,17 15-608,-33-32 736,17 33-704,-33-16 192,16-1-416,-16-16 96,0 16-224,0-16 128,16 0-160,-16-16-352,16-17 128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6400,'-49'-16'2368,"49"16"-1856,-16 0-128,16 0 1760,0 0-1248,0 0-640,16 16-192,0-16 352,17 0-224,16-16 0,-16 16-96,0 0-2624,16 0 1376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6304,'16'0'2336,"-16"0"-1824,33 16-128,0-16-64,-1 0-256,17 0 256,1-16-192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7040,'-50'0'2624,"50"0"-2048,0 0-128,17 0 448,-17 0-576,33 0 352,-1 0-384,1 0 128,16-16-256,0 16 64,1 0-128,-18-17-960,1 17 448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 4480,'0'-13'1445,"0"12"-1429,0 1 0,0 0 0,0 0 0,0-1 0,0 1 0,0 0 0,1 0 0,-1-1 0,0 1 0,0 0 0,0 0 0,0 0 0,0-1 0,0 1 0,0 0 0,1 0 0,-1 0 0,0 0 0,0-1 0,0 1 0,0 0 0,1 0 0,-1 0 0,0 0 0,0 0 0,0-1 0,1 1 0,-1 0 0,0 0 0,0 0 0,1 0 0,-1 0 0,0 0 0,1 0 0,42-27 768,-40 26-741,0 0 0,0 0 0,0 0 0,0 1 0,0 0 0,0-1 0,0 1 1,0 0-1,0 0 0,4 1 0,6 0 80,-7-1-118,0 1 0,0 0-1,0 0 1,0 1-1,0-1 1,0 1 0,0 1-1,-1-1 1,1 1-1,-1 0 1,0 0 0,1 0-1,-1 1 1,-1 0-1,6 4 1,-5-3 3,0 0-1,-1 1 1,1-1 0,-1 1-1,0 0 1,0 0 0,-1 0 0,0 0-1,0 1 1,0-1 0,-1 1-1,0 0 1,1 8 0,3 45 232,-3-44-183,-2-12-36,-1 0 0,1 1 0,-1-1-1,1 1 1,-1-1 0,-1 6-1,0-5 18,-1 0 0,0 0 0,0 0 0,0 0-1,-4 6 1,-1 2 34,-1 4-7,6-11-2,-1 1 0,0-1 0,-1 0 0,1-1-1,-1 1 1,0-1 0,-1 1 0,1-1 0,-10 8-1,-3 0 85,1-1-1,-2-1 0,0 0 1,0-1-1,-1-1 0,-20 7 0,12-7 8,15-4-93,0-1 0,0 0 0,-1-1 0,1 0 0,-1-1 1,-14 1-1,25-3-47,0 0 0,1 0-1,-1-1 1,0 1 0,0 0 0,1 0 0,-1-1 0,1 1 0,-1-1 0,0 0 0,1 1 0,-1-1 0,-1-1 0,2 1-9,0 0 0,0 1 0,1-1 0,-1 0 1,1 0-1,-1 1 0,1-1 0,-1 0 0,1 0 0,-1 0 1,1 0-1,-1 0 0,1 0 0,0 0 0,0 0 1,0 0-1,-1-1 0,1 0-17,1-1-1,-1 1 1,0-1 0,1 1 0,-1 0-1,1-1 1,0 1 0,0 0 0,0 0-1,0 0 1,0-1 0,0 1 0,1 0-1,-1 1 1,1-1 0,1-2 0,1 1-20,-1 0 1,1 0 0,-1 0 0,1 1 0,0-1 0,0 1-1,0 0 1,6-2 0,38-7-241,-37 9 254,1-1 22,19-3 40,-27 7-35,-1-1 1,1 0-1,-1 1 1,1 0-1,4 2 0,2 0 47,1-1 55,-1 1 0,1 1 0,-1 0 0,0 1 1,17 9-1,0 1 249,-21-13-283,-1 1 1,0-1 0,0 1 0,0 1 0,8 6-1,0 5 133,-11-12-175,1-1 0,-1 1 0,0 0 1,1-1-1,0 0 0,-1 1 1,1-1-1,0 0 0,0 0 0,7 2 1,12 6 396,-20-8-534,1-1 0,-1 0 0,0 0 0,0 0 1,0 0-1,1-1 0,-1 1 0,0-1 0,1 1 0,4-1 1,9 0-667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17 5216,'0'-14'1696,"0"11"-1040,-3 6-208,2-2-406,0 0 23,0 0 0,0 0 0,0 1 0,0-1 0,0 0 0,0 1 0,0-1 1,0 1-1,1-1 0,-1 1 0,0-1 0,1 1 0,-1-1 0,1 1 0,0 0 0,0-1 0,-1 1 1,1 0-1,0 2 0,0 4 117,-1-1 1,0 1-1,-1-1 0,1 0 1,-7 15-1,5-13-108,-7 25 211,4-10-65,-13 30 0,4-24-96,-1 0 0,-1-1 0,-31 41 0,37-58-45,0-1 0,0 0 0,-1 0 1,0-1-1,-20 11 0,28-18-58,-7 5 41,-1-1-1,0 0 1,0 0 0,-1-2 0,0 1-1,-15 3 1,18-7-31,-1 0 0,0-1 0,1 0 1,-1 0-1,-14-2 0,5 0-5,0 2-6,14 0-5,0-1 0,0 0 0,-12-1 0,16 0-14,0 1 0,0-1 0,0 1 0,1-1 0,-1 0 0,0 0 0,1 0 0,-1 0 0,0 0 0,1 0 0,-1 0-1,1 0 1,0-1 0,-1 1 0,1 0 0,-2-4 0,2 4-10,0-1 0,0 1 0,0-1 0,0 1 0,0-1 0,1 0 0,-1 1 0,1-1 0,-1 0 0,1 1 0,-1-4 0,1 1-24,1 0 1,0 1-1,-1-1 1,1 0-1,2-4 0,-1-3-97,-2 10 116,0-1 0,0 1 0,0 0 0,0-1 0,1 1 1,-1 0-1,0-1 0,1 1 0,-1 0 0,0 0 0,1-1 0,0 1 1,-1 0-1,1 0 0,0 0 0,-1 0 0,1 0 0,0-1 1,0 2-1,0-1 0,0 0 0,0 0 0,0 0 0,0 0 0,0 1 1,1-1-1,-1 0 0,0 1 0,0-1 0,2 0 0,13-1-167,-1 1 0,1 1-1,0 0 1,27 3 0,-36-1 178,0 0 1,0 1-1,-1 0 1,1 0-1,-1 0 1,0 1-1,8 5 1,11 6 166,22 7 108,-2 12 162,-9-8-175,-3-8 75,-26-15-250,0 0 0,-1 1 0,1 0 0,-1 0 0,0 0 0,7 8 1,-12-11-62,1 1 0,-1-1 0,0 1 0,1-1 1,-1 0-1,1 0 0,0 0 0,-1 0 1,1 0-1,0 0 0,-1 0 0,1-1 0,0 1 1,0-1-1,0 1 0,2-1 0,-1 0-231,0 0-1157,8 0-262,-9 0-1813,-2 0 1046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 4896,'30'-30'2693,"-29"29"-2624,-1 1 0,1-1 0,-1 1 0,1 0-1,-1-1 1,1 1 0,0 0 0,-1-1 0,1 1 0,-1 0 0,1 0-1,0 0 1,-1 0 0,1 0 0,-1-1 0,1 1 0,0 0 0,-1 0 0,1 1-1,0-1 1,-1 0 0,1 0 0,-1 0 0,1 0 0,0 1 0,0-1 65,-1 0-121,0 0 0,0 0 0,0 0 0,0 0 0,0 0 0,0 0 0,0 0 0,0 0 0,1 0-1,-1 0 1,0 0 0,0 0 0,0 0 0,0 0 0,0 0 0,0 0 0,0 0 0,0 0 0,0 0 0,0 0 0,1 0-1,-1 0 1,0 0 0,0 0 0,0 0 0,0 0 0,0 0 0,0 0 0,0 0 0,0 0 0,0 0 0,0 0-1,0 0 1,0 1 0,0-1 0,0 0 0,0 0 0,1 0 0,-1 0 0,0 0 0,0 0 0,0 0 0,0 0-1,0 0 1,0 0 0,0 1 0,0-1 0,0 0 0,0 0 0,0 0 0,0 0 0,0 0 0,0 0 0,0 0 0,0 0-1,-1 1 1,2 1 86,-1 1 0,-1 0 0,1-1 0,0 1 0,-1 0 0,1-1 0,-1 1-1,0-1 1,0 1 0,-2 4 0,-2-1 41,1 0 0,-1 0 0,-9 8 0,1-1-51,-37 40 302,15-10-220,-64 40 187,58-51-92,27-20-168,-5 4-264,-32 22-1,39-31 151,0 0 0,1 1 0,-20 19 0,27-24 64,1 0-1,-1 0 1,0 0-1,0 0 0,-8 3 1,-6 6 3,15-10-296,3-2 85,3 3 69,76 76-266,-73-73 389,0 0 0,-1 0 0,8 12 0,-4-2 128,7 11 160,22 12 59,-34-34-307,-1 0 1,0 1 0,5 10-1,-1-2 32,-4-8-66,2 6 66,1-1-1,0 0 0,1-1 1,15 19-1,2-7 121,-13 5 128,3-14-178,-6-6-60,0 6 297,-1-8-215,-2 0-4,-3 4-4671,-2-9 2730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1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3328,'14'-14'1061,"-14"14"-1039,0-1 0,1 1 0,-1 0 0,0 0 0,1-1-1,-1 1 1,0 0 0,0-1 0,1 1 0,-1-1 0,0 1 0,0 0 0,0-1-1,1 1 1,-1-1 0,0 1 0,0-1 0,0 1 0,0 0 0,0-1 0,0 1-1,0-1 1,0 1 0,0-1 0,0 1 0,0-1 0,1-4 107,12 2 743,-13 2-820,1 1-1,-1 0 1,1 0 0,0 0 0,-1 0 0,1 0 0,0 0 0,-1 1 0,1-1 0,0 0 0,-1 0 0,1 0 0,-1 1 0,1-1 0,-1 0 0,1 0 0,0 1 0,-1-1 0,1 1 0,-1-1 0,1 0 0,-1 1 0,0-1 0,1 1 0,0 2 38,0 0 0,0 0 0,-1 1 0,0-1 0,1 0 0,-1 0 0,-1 4 0,4 27 400,7 25-10,10 43-154,-13-72-269,21 75 96,-23-92-119,0 0 1,0 0-1,1-1 0,1 0 0,9 14 1,0-2 132,-12-19-94,-1 0 0,1 1-1,0-1 1,9 8 0,-11-11-35,1-1 0,-1 1 0,1-1-1,-1 0 1,1 0 0,0 0 0,-1 0 0,1 0-1,0 0 1,-1-1 0,1 1 0,0-1 0,0 0 0,3 0-1,5 1 37,-9-1-59,0 0 0,1 1 0,-1-1 0,0 0 0,1 0 0,-1-1 0,0 1 0,1 0 0,-1-1 0,0 1 0,1-1 0,-1 0 0,0 0 0,0 0 0,0 0 0,0 0 0,0 0 0,0-1 0,0 1 0,0-1-1,0 1 1,0-1 0,-1 0 0,3-3 0,0 0 6,2-3 16,1-1-1,-1 0 1,-1 0 0,0-1-1,0 0 1,3-11 0,9-30-45,13-71 0,-27 99 8,-2 10 0,1 0 0,1 0 0,7-23 0,-7 29-154,0 0 0,-1 0 0,0 0 0,0 0 0,0 0 0,-1-1 0,0-7 0,-1 22 37,0 0 138,0 0 1,0-1-1,3 13 0,8 17 112,-4 8 32,-4-22-69,6 21 0,21 41 534,-24-51-358,5 0-54,-10-21-78,3 3 83,-4-15-206,1 1-1,-1-1 1,1 1-1,-1-1 0,0 1 1,1-1-1,-1 0 1,1 1-1,-1-1 1,1 0-1,0 1 0,-1-1 1,1 0-1,-1 0 1,1 0-1,0 1 1,-1-1-1,1 0 0,-1 0 1,1 0-1,0 0 1,-1 0-1,2 0 1,11 0 681,-12 0-683,-1 0 1,0 0-1,0 0 0,0 0 0,1 0 1,-1 0-1,0-1 0,0 1 0,1 0 1,-1 0-1,0 0 0,0 0 0,0 0 1,1 0-1,-1 0 0,0-1 0,0 1 1,0 0-1,0 0 0,1 0 0,-1 0 0,0-1 1,0 1-1,0 0 0,0 0 0,0 0 1,0-1-1,0 1 0,1 0 0,-1 0 1,0-1-1,0 1 0,0 0 0,0-1 1,13-23 613,-10 20-561,-1 1 1,0 0-1,-1-1 1,1 1-1,-1-1 1,1 0-1,-1 1 1,0-1-1,0 0 1,-1 0-1,1-4 1,2-10 165,7-23 97,-5 11-254,-2 8-67,0 0 0,2 0 0,0 0 0,13-29 1,9 10-70,-22 30-20,0 1 0,0-1 0,4-17 0,-6 18 17,0-1 1,1 1-1,1 0 0,8-15 1,20-24-227,-32 48 258,-1-1 1,1 1-1,0 0 0,1-1 1,-1 1-1,0 0 0,0 0 1,0 0-1,1 0 0,-1 0 1,0 0-1,1 1 0,-1-1 1,1 0-1,2 0 0,6-4-487,7-8-16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4160,'-16'0'1536,"16"0"-1216,49 0-64,-16-16 1632,-17 16-1088,33 0 288,-16 0-640,16-16-128,0 16-192,-32-17 128,15 17-160,-15 0-384,-1 0 160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4896,'-17'32'1824,"17"-32"-1440,-16 33-96,-1-16 1120,1-1-832,0 0 128,16 17-416,-17-16-64,1 15-128,16-15 224,-17-1-192,17 0-192,0 1 32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 4640,'-13'-14'1504,"7"25"-342,-1-6-236,7-5-879,-1 0 0,1 1 0,-1-1 0,1 0 0,0 0-1,-1 1 1,1-1 0,-1 0 0,1 1 0,0-1 0,-1 1 0,1-1 0,0 0 0,-1 1 0,1-1 0,0 1-1,0-1 1,0 1 0,-1-1 0,1 1 0,0-1 0,0 1 0,0-1 0,0 1 0,0-1 0,0 1 0,0-1-1,0 1 1,0-1 0,0 1 0,0 0 0,0 3 87,0-1-1,0 0 1,0 0-1,1 0 1,-1 1-1,1-1 1,0 0 0,0 0-1,2 5 1,0-4-67,-1 0 1,1-1 0,0 1-1,1-1 1,-1 0 0,0 0 0,8 5-1,20 12 88,2-1 0,42 18-1,-27-16-22,71 26 254,-105-41-329,0-1 1,0 1-1,0 1 1,22 16 0,-33-21-39,0 0 1,0 0 0,0 0 0,0 0-1,0 0 1,1-1 0,-1 0 0,0 1-1,1-1 1,3 0 0,6 3 56,1 2 79,-13-5-24,1 0 0,-1 0 0,1 0 1,-1-1-1,1 1 0,-1 0 1,1-1-1,-1 0 0,1 1 0,-1-1 1,1 0-1,2 0 0,-4 3-83,0-2-95,0 2 105,0-1 1,0 0-1,0 0 1,0 1 0,0-1-1,0 0 1,-1 0 0,1 1-1,-2 2 1,-4 0 34,5-4-81,0 0 0,0-1-1,1 1 1,-1 0-1,0-1 1,1 1 0,-1 0-1,0 0 1,1 0 0,-1-1-1,1 1 1,-1 0 0,1 0-1,0 0 1,-1 0 0,1 0-1,0 0 1,0 1 0,-6 12 146,1 0 1,-2-1 0,0 0 0,-1 0 0,0 0 0,-13 14 0,-65 63 82,56-60-144,13-13-80,-34 34 327,-78 61-1,109-97-162,-20 19 1,-1 13 79,22-29-141,8-7-201,0-1 0,-13 19 0,-3 1-2489,7-11 629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3552,'0'-16'1312,"0"16"-992,17 16-128,-17-16-160,0 0-64,16 0-832,-16 0 480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4224,'-16'-16'1568,"16"16"-1216,-16 0-96,16 0 832,0 0-640,16 0 192,0 0-384,17-17 384,0 17-352,16 0-64,17-16-128,-1 16 64,1 0-96,-17 0 192,0 16-160,-16-16-512,0 0 192,-17 17-4256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5312,'-33'-17'1952,"33"17"-1504,17 0-128,-1 0 96,17 0-288,-1 0 320,34-16-256,0-1 96,-1 17-160,1 0-192,-1-16 0,-32 32-3616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4800,'-33'-16'1792,"33"16"-1408,0 0-96,0 0-64,0 0-192,16 0-32,1 0 32,16 0 320,-1 16-192,34-16 64,-1 0-128,17 0-608,0-16 256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32 3072,'-13'-27'976,"10"22"-723,0 7-117,2 0-105,-1-1-1,1 0 1,-1 0 0,1 0-1,-1 0 1,1 0-1,-1 0 1,0 0-1,1 0 1,-1 0 0,0-1-1,0 1 1,0-1-1,-2 1 1,-4 2 129,0 0-93,1 0 0,-1 0 0,1-1 1,-13 3-1,-3 4-42,-1 1 1,2 1-1,-31 19 0,19-10 52,-69 31 1,66-33-15,-24 10 23,3-2-164,29-13 66,-43 14 1,-26 6 128,62-20-90,23-10-41,10-2 9,1-1 0,-1 0 1,1 1-1,0 0 0,-1-1 0,1 1 1,0 0-1,0 0 0,-1 0 0,1 1 1,0-1-1,0 0 0,0 1 0,-2 2 0,-3 3-2,3-4-19,1 0 1,0 0 0,1 0 0,-1 0 0,-4 7 0,7-8 19,-1 0 0,0-1-1,1 1 1,-1 0 0,1 0-1,-1 0 1,1 0 0,0 0-1,0 0 1,0 0 0,0 0-1,0-1 1,1 1 0,-1 0-1,0 0 1,1 0 0,0 2-1,6 15 149,0 0-1,1-1 0,1 0 1,0 0-1,17 21 0,58 96 400,-43-65-346,-9-16 19,7 9-28,27 22 140,-59-77-220,0 0 0,13 11 1,-12-12-13,0 1 0,0 0 0,-1 0 0,7 11 0,-9-11-26,-5-7-41,1 0 1,-1 1 0,1-1 0,0 0-1,-1 0 1,1 0 0,0 0 0,0 0-1,0 0 1,-1 0 0,1 0 0,0 0-1,0 0 1,1 0 0,-1 0 0,0-1 0,0 1-1,0 0 1,1-1 0,-1 1 0,0-1-1,0 1 1,1-1 0,-1 0 0,3 1-1,12-1 331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2656,'0'0'837,"-3"6"-501,1-2-292,0-1 4,0 0 0,1 0 0,0 0 0,-1 0 0,1 1 0,1-1-1,-1 1 1,0-1 0,1 0 0,-1 4 0,1-3 7,0-1-1,-1 0 1,1 1 0,-1-1-1,0 0 1,0 1 0,0-1-1,-2 3 1,-2 11 184,-9 61 257,11-61-427,-19 163 619,19-164-640,0-1-1,-2 0 1,-11 29 0,0-3 459,14-37-446,-3 9 290,5-13-331,-1 1 0,1-1-1,-1 0 1,1 1 0,-1-1 0,1 0 0,-1 0-1,1 0 1,-1 0 0,1 1 0,-1-1 0,1 0-1,-1 0 1,1 0 0,-1 0 0,1 0 0,-2 0-1,-3-3 184,3 1-192,1 0 0,-1 0 0,0 0 0,1 0 0,0 0 0,0 0 0,0 0 0,0-1 0,0 1 0,0 0 0,0-1 0,1 1 0,-1-1 0,0-2 0,-2-7 26,0 3-10,1-1 0,0 0-1,1 0 1,0 0 0,0-11 0,1-137-987,0 147 877,0 0 0,1 0 1,1 0-1,0 0 0,0 0 0,5-12 1,-4 16 43,0 0 1,0 0 0,1 1 0,0 0 0,0-1 0,0 1 0,1 1 0,0-1 0,0 1 0,9-8 0,0 4 72,1 0-1,-1 1 0,1 0 0,1 2 0,19-7 0,-2 1 104,-25 8-89,0 1 0,0 1 0,0-1-1,1 2 1,-1-1 0,1 1-1,-1 0 1,1 1 0,13 0-1,-15 0 15,-3 1-6,0-1 1,0 1-1,0 0 0,0 0 0,0 0 1,0 0-1,0 1 0,-1 0 0,1 0 1,0 0-1,-1 0 0,0 0 0,1 1 0,-1 0 1,0-1-1,0 1 0,-1 0 0,1 0 1,0 1-1,-1-1 0,2 4 0,-3-6-37,-1 0 0,0 0-1,1 1 1,-1-1-1,0 0 1,0 0 0,0 0-1,0 0 1,0 0 0,0 0-1,0 0 1,-1 0-1,1 0 1,0 0 0,0 0-1,-1 0 1,1 0-1,-1 0 1,1 0 0,-1 0-1,1 0 1,-1 0 0,0 0-1,1 0 1,-2 1-1,-2 2 42,0 0 0,-1-1 0,1 1 0,-5 3 0,-21 12 132,-3 11-74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215 246 2240,'-14'0'720,"14"0"-715,0 0-1,0 0 1,0 0 0,0 0 0,0 0 0,0 0-1,0 0 1,-1 0 0,1 0 0,0 0-1,0 0 1,0 0 0,0 0 0,0 0-1,0 0 1,0 0 0,0 0 0,0 0 0,0 0-1,-1 0 1,1 0 0,0 0 0,0 0-1,0 0 1,0 0 0,0 0 0,0 0 0,0 0-1,0 0 1,0-1 0,0 1 0,0 0-1,0 0 1,0 0 0,-1 0 0,1 0-1,0 0 1,0 0 0,0 0 0,0 0 0,0 0-1,0 0 1,0-1 0,0 1 0,0 0-1,0 0 1,0 0 0,0 0 0,0 0 0,0 0-1,0 0 1,0 0 0,0 0 0,0 0-1,0-1 1,0 1 0,1-1-247,-1-1 506,0-1 1,0 1 0,0 0 0,0 0-1,0-1 1,-1 1 0,1 0 0,0 0-1,-2-4 1,-9 0 236,6 0-255,5 5-235,0 1 0,0-1 0,-1 1 0,1-1 1,0 1-1,-1 0 0,1-1 0,0 1 0,-1-1 0,1 1 1,-1 0-1,1-1 0,0 1 0,-1 0 0,1 0 0,-1-1 1,1 1-1,-1 0 0,1 0 0,-1 0 0,1 0 0,-1-1 1,1 1-1,-1 0 0,1 0 0,-1 0 0,1 0 0,-1 0 1,1 0-1,-1 0 0,0 1 0,-1-1 27,0 0 0,1 0 0,-1 0 0,0 1-1,1-1 1,-1 1 0,1-1 0,-1 1 0,1-1 0,-1 1-1,1 0 1,-2 1 0,-11 4 174,1-2-4,11-4-172,-1 0 0,1 1 1,-1 0-1,1-1 0,0 1 0,-1 0 1,1 0-1,0 0 0,0 1 1,0-1-1,0 0 0,0 1 1,0 0-1,-3 2 0,-58 59 684,61-61-709,0 0 0,1 0 1,-1 1-1,0-1 0,1 0 0,0 1 0,-1-1 1,1 1-1,0 0 0,-1 3 0,2-5-1,0-1 0,0 1 0,0 0 0,0-1-1,0 1 1,0 0 0,0-1 0,0 1 0,0 0 0,0-1 0,0 1-1,1 0 1,-1-1 0,0 1 0,0 0 0,1-1 0,-1 1 0,0 0 0,1-1-1,-1 1 1,0-1 0,1 1 0,-1-1 0,1 1 0,-1-1 0,1 1-1,0-1 1,-1 0 0,1 1 0,-1-1 0,1 0 0,0 1 0,-1-1-1,1 0 1,-1 0 0,1 1 0,0-1 0,0 0 0,-1 0 0,1 0 0,0 0-1,-1 0 1,1 0 0,0 0 0,-1 0 0,2-1 0,10 2 99,-5-1-57,0 0 0,1 0-1,-1-1 1,12-1 0,6-12 44,16-5 32,-6-9-43,-31 26-75,0-1 6,1 0-1,-1-1 1,0 1-1,0-1 1,0 1 0,-1-1-1,1-1 1,-1 1-1,0 0 1,4-8-1,-1 1 46,-2 4-32,0 0 0,-1 0 1,0-1-1,0 1 0,-1-1 0,1 0 0,-2 0 0,1 0 0,0-12 0,-2 5-8,1 8 1,-1 0 0,0 1 1,-1-1-1,1 0 1,-3-7-1,-13-24-177,7 19 47,8 18 92,1 0 0,-1 1 0,0-1 0,1 0 0,-1 0 0,0 1 0,1-1 1,-1 0-1,0 1 0,0-1 0,0 1 0,1-1 0,-1 1 0,0 0 0,0-1 0,0 1 0,0 0 0,0 0 1,0-1-1,-1 1 0,-4 3-187,5-1 179,-1-1 1,1 1-1,0 0 0,0 0 0,-1 0 1,1 0-1,1 1 0,-1-1 0,0 0 1,0 0-1,1 0 0,-1 5 0,0 32-141,-1 0 122,-4-14 117,4-19-43,0 0 0,1 1 0,0-1 0,-1 12 0,2 81 620,0-98-638,0 1 0,0 0 1,1 0-1,-1-1 0,0 1 1,1 0-1,0-1 0,-1 1 1,1 0-1,0-1 0,-1 1 1,1-1-1,0 1 0,0-1 1,0 0-1,1 1 0,1 1 1,-1-1-425,-2-2 102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1824,'0'-14'587,"0"14"-583,0 0 0,0 0 0,0 0 0,0 0 0,0 0 0,0 0 0,0 0 1,0 0-1,0 0 0,0-1 0,0 1 0,0 0 0,0 0 0,0 0 0,0 0 0,0 0 1,0 0-1,0 0 0,0 0 0,0 0 0,0 0 0,0-1 0,0 1 0,0 0 1,0 0-1,0 0 0,0 0 0,0 0 0,1 0 0,-1 0 0,0 0 0,0 0 0,0 0 1,0 0-1,0 0 0,0 0 0,0 0 0,0 0 0,0 0 0,0 0 0,0-1 0,1 1 1,-1 0-1,0 0 0,0 0 0,0 0 0,0 0 0,0 0 0,0 0 0,0 0 1,0 0-1,0 0 0,0 1 0,1-1 0,-1 0 0,0 0 0,1 0 19,-1 0-1,1 0 0,0 0 1,-1 0-1,1 0 1,0-1-1,0 1 0,-1 0 1,1 0-1,0 0 1,-1-1-1,1 1 0,0 0 1,0-1-1,2-6 1057,-3 14-216,0-4-26,0-3-363,0 0-266,0 0-42,-1 3-107,1 0 1,0 0 0,1 0-1,-1 0 1,0-1 0,1 1-1,0 0 1,0 0 0,0 0-1,0 0 1,0-1 0,0 1-1,1 0 1,-1-1 0,1 1-1,0-1 1,-1 0 0,1 1-1,1-1 1,-1 0 0,4 3-1,-2-1 47,2 1 110,0 0-1,0 0 1,11 6-1,-5-4-133,-4-2-110,1 0 0,0 0 0,15 5 0,-17-7 9,1 0 1,-1 0-1,0 1 1,1 0-1,6 6 0,3 3 5,7 5 189,49 30 0,-70-47-153,-1 0 2,0 0 0,1 0 1,-1 0-1,0 0 0,0 1 0,0-1 1,0 1-1,-1-1 0,1 1 1,0-1-1,-1 1 0,1 0 1,-1 0-1,1 0 0,-1 0 0,0 0 1,2 4-1,10 10 573,-12-15-536,0 0-1,0 0 0,0 0 1,0 0-1,0 0 0,0 0 1,0 0-1,0 1 0,-1-1 0,1 0 1,-1 1-1,2 1 0,-3-2-15,1 0 1,0 0-1,-1 0 0,1-1 0,0 1 0,-1 0 0,1 0 1,-1 0-1,1 0 0,-1 0 0,0-1 0,1 1 0,-1 0 0,-1 0 1,2-1-46,0 1 33,-1-1 0,1 1 1,0 0-1,-1-1 0,1 1 0,0-1 1,-1 1-1,1 0 0,0-1 1,0 1-1,0 0 0,-1-1 0,1 1 1,0 0-1,0 0 0,0-1 1,0 1-1,0 0 0,0-1 1,0 1-1,1 0 0,-1-1 0,0 2 1,1 0 89,-1 0-95,-1 0 0,1 0 0,0-1-1,0 1 1,-1 0 0,1-1 0,-1 1 0,0 0-1,1-1 1,-1 1 0,0-1 0,0 1 0,-1 1-1,-3 5 64,-3 14-5,-14 19-145,11-3 43,3-21 100,-1-1 0,0 0 0,-14 17 0,-37 44 663,34-47-478,-47 57-80,24-21-215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2976,'0'-24'2180,"0"23"-1299,0 4-162,0 35 221,0 290 953,0-324-2202,0 1-1,-1 0 1,1 0 0,-1 0-1,0-1 1,0 1 0,0 0-1,-1-1 1,0 1 0,0-1-1,-4 7 1,-10 9-1920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4320,'0'0'1392,"0"0"-848,0 0-75,0 0 635,6 0-304,2 0-507,-4 1-170,1-1 0,0 0 1,-1 0-1,1-1 1,-1 1-1,1-1 1,4-1-1,7-2 50,1 0 1,-1 2-1,31-2 0,261 4 633,-290-1-738,-1 0 0,20-5 0,-19 3 116,1 0 1,23 1-1,-10 2-2013,-18 0 613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3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67 896,'0'0'304,"5"-3"-192,17-8 144,-21 11-157,0-1 1,0 1-1,0-1 0,0 1 1,0-1-1,0 1 0,0 0 1,0 0-1,0-1 0,0 1 1,0 0-1,0 0 0,2 0 1,5-1 146,23-10 549,-23 9-653,-1 0 24,1 0 0,-2 0-1,1-1 1,11-5 0,-13 5-121,1 1 1,-1-1-1,0 1 1,1 1-1,-1-1 1,1 1-1,0 0 1,0 0-1,-1 0 1,1 1-1,0 0 1,0 0-1,0 0 1,11 3-1,-12-1-13,0-1 0,-1 1-1,1 0 1,0 0 0,-1 0-1,1 1 1,-1-1 0,0 1 0,0 0-1,0 1 1,0-1 0,0 1-1,-1-1 1,0 1 0,0 0 0,0 1-1,0-1 1,4 9 0,-3 2 28,0 1 1,-1-1-1,0 1 1,-2 0-1,0 31 0,-1-40-10,0 0-1,-1 0 0,0-1 0,0 1 0,-1 0 0,0-1 0,0 1 0,0-1 0,-1 0 0,-4 7 0,1-4-1,1-1-1,-2 1 1,1-1-1,-1-1 1,0 0 0,-9 7-1,-9 5 63,-2-2-1,0 0 1,-37 16 0,53-27-67,-37 21 69,-24 10-131,64-33 66,0-1 0,0-1 0,0 0 0,0 0 0,-1 0 0,1-1 0,-12 1 0,-43-2 353,63 0-394,-1 0-1,0 0 0,0-1 1,0 1-1,1 0 0,-1 0 1,0 0-1,0 0 0,1-1 1,-1 1-1,0 0 0,0-1 1,1 1-1,-1-1 0,0 1 1,1 0-1,-1-1 0,0 0 1,1 1-1,-1-1 0,1 1 1,-1-1-1,1 0 0,-1 1 1,1-1-1,0 0 0,-1 1 1,1-1-1,0 0 0,0 0 1,-1 1-1,1-3 0,-1-2 12,1 0-1,0 0 1,0 0-1,0-8 0,1-3-114,-1 13 87,1-1-1,-1 1 1,1-1-1,-1 1 1,1 0 0,0-1-1,1 1 1,1-5-1,2-3 14,-4 8-11,0 0 1,0 0-1,0 0 0,0 1 1,0-1-1,1 1 1,-1-1-1,1 1 0,0-1 1,0 1-1,-1 0 0,2 0 1,-1 0-1,0 0 0,0 0 1,1 0-1,-1 1 0,1-1 1,-1 1-1,1-1 0,0 1 1,-1 0-1,5-1 0,0 0-48,0-1 0,0 0-1,9-7 1,-11 8 50,0-1 0,0 1 0,0 0 0,0 0 0,0 1 0,1-1 0,-1 1 0,0 0 0,1 1 0,-1-1 0,0 1 0,1 0 0,-1 0 0,1 1 0,8 2 0,8 8 151,-9-8-85,-10-3-38,-1 0-1,1 1 1,-1 0-1,0-1 1,1 1 0,-1 0-1,0 0 1,0 1-1,1-1 1,-1 0-1,0 1 1,0-1 0,0 1-1,2 2 1,9 9 48,1 2 118,22 17-1,-18-18-66,-5-5 194,22 20-1,-29-22-223,0-1-1,1-1 1,-1 1-1,12 6 1,-14-10-42,1 0 0,-1 0 0,1 0 0,0-1 0,0 0 0,0 0 0,-1 0 0,1 0 0,0-1 0,6 1 0,79-1 523,-90 0-567,0 0 0,1 0 0,-1 0 0,0 0 1,0 0-1,1 0 0,-1 0 0,0 0 1,1 0-1,-1 0 0,0 0 0,0-1 0,1 1 1,-1 0-1,0 0 0,0 0 0,1 0 0,-1 0 1,0 0-1,0-1 0,1 1 0,-1 0 0,0 0 1,0 0-1,0 0 0,1-1 0,-1 1 1,0 0-1,0 0 0,0-1 0,0 1 0,0 0 1,1 0-1,-1-1 0,0 1 0,0 0 0,0-1 1,14-21 299,-1 14-859,-7-6-2741,7-2 843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2976,'-1'0'55,"0"0"1,-1 0-1,1 0 1,0 0-1,-1 0 0,1 0 1,0 1-1,0-1 1,-1 1-1,1-1 0,0 1 1,0-1-1,0 1 1,-1 0-1,1-1 0,0 1 1,0 0-1,0 0 1,0 0-1,0 0 0,1 0 1,-1 0-1,0 0 1,0 0-1,1 0 0,-1 0 1,0 0-1,1 0 1,-1 1-1,1-1 0,0 0 1,-1 1-1,1-1 1,0 0-1,0 3 1,-3 1 280,0-1-238,1-1 0,0 1 1,0 0-1,0 0 0,0 0 1,0 0-1,1 0 1,0 0-1,-2 8 0,-7 23 172,3-18-145,1 0 0,1 0 1,1 1-1,0 0 0,1-1 1,1 1-1,0 24 0,2-32-94,0 1-1,-3 12 0,-5 10 50,12-20-45,0-5-6,2 17 94,1-19-63,-3-4-19,-1 4 46,-3-5-85,0-1 0,1 0 0,-1 1 0,0-1 0,0 1 0,0-1 0,0 0 0,1 1-1,-1-1 1,0 0 0,0 1 0,1-1 0,-1 0 0,0 0 0,0 1 0,1-1 0,-1 0 0,0 0 0,1 1 0,-1-1 0,0 0-1,1 0 1,-1 0 0,0 0 0,1 1 0,-1-1 0,1 0 0,-1 0 0,0 0 0,1 0 0,-1 0 0,1 0 0,-1 0 0,0 0-1,1 0 1,-1 0 0,1 0 0,-1-1 0,0 1 0,1 0 0,-1 0 0,0 0 0,1 0 0,-1-1 0,0 1 0,1 0 0,-1 0-1,1-1 1,18-10-178,-6 8 107,-10 3 50,-1-1 1,1 1 0,-1-1 0,0 0-1,1 0 1,-1 0 0,0 0 0,0 0-1,0 0 1,0 0 0,0-1 0,0 1-1,2-3 1,1-1-22,1 1 0,-1 0 0,0 0 0,7-3 0,-6 3 7,0 0 1,-1 0-1,1 0 1,4-5-1,6-5-4,-2 9 53,-9-2 44,-5 7-55,0-1 0,0 1 1,1-1-1,-1 1 0,0-1 0,0 1 0,1 0 0,-1-1 0,0 1 0,1-1 1,-1 1-1,1 0 0,-1 0 0,1-1 0,-1 1 0,1 0 0,-1 0 0,0-1 1,1 1-1,-1 0 0,1 0 0,-1 0 0,1 0 0,0 0 0,-1 0 0,1 0 1,-1 0-1,1 0 0,-1 0 0,1 0 0,0 0 0,1 0 26,0 0-1,0 1 1,-1-1 0,1 0-1,0 1 1,0 0 0,-1-1-1,1 1 1,0 0-1,-1 0 1,1 0 0,0 0-1,-1 0 1,1 0 0,-1 0-1,0 0 1,1 1-1,0 1 1,15 10 374,32 6 155,-43-16-540,-1 0 1,1-1 0,0 0-1,0 0 1,0 0-1,0-1 1,0 0 0,0 0-1,0-1 1,0 0 0,1 0-1,-1 0 1,0-1-1,9-1 1,17-9 246,-19 8-188,-9 2-44,0 1 0,0-2 0,0 1 0,-1 0 0,1-1 0,0 0 0,0 1 0,4-5 0,17-8 131,-23 13-141,-1 1 1,1-1 0,-1 0-1,0 0 1,1-1 0,-1 1 0,0 0-1,0 0 1,1-1 0,-1 1-1,0 0 1,0-1 0,0 1-1,-1-1 1,1 0 0,0 1 0,-1-1-1,1 1 1,-1-1 0,1 0-1,-1 0 1,0 1 0,0-1-1,1 0 1,-1 0 0,-1 1-1,1-4 1,0 2 44,-3-8 85,0 6-126,2 2-17,-1 0-1,1 0 1,0 0 0,-1 0 0,1 0 0,1 0-1,-1 0 1,0 0 0,1-1 0,0 1 0,-1-5-1,1 0-27,-1 0 1,-1-1-1,-3-12 0,3 13-38,0 0 1,0-1-1,0-12 1,2 5-109,0 13 54,-1 0 1,1 0-1,0 0 1,1 0-1,-1-1 0,0 1 1,1 0-1,1-3 0,-2 6 86,0-1-1,1 1 1,-1-1-1,1 1 1,-1 0-1,0-1 0,1 1 1,-1 0-1,1-1 1,-1 1-1,1 0 1,-1 0-1,1-1 0,-1 1 1,1 0-1,-1 0 1,1 0-1,0 0 1,-1 0-1,1-1 1,-1 1-1,1 0 0,-1 0 1,1 1-1,0-1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50 162 2496,'0'0'784,"0"-3"-464,0-24 864,0 24-581,0 3-124,-3-3-164,2 2-276,-1 0 0,1-1-1,0 1 1,0 0 0,0-1 0,0 1 0,0-1-1,0 0 1,1 1 0,-1-1 0,0 0-1,1 1 1,-1-1 0,1 0 0,0 0-1,-1 1 1,1-1 0,0 0 0,0 0 0,0 0-1,0 0 1,1 1 0,-1-1 0,0 0-1,2-3 1,3-3 94,-4 6-85,0 1 1,0-1 0,0 1 0,0-1 0,0 1 0,-1-1-1,1 0 1,-1 1 0,1-1 0,-1 0 0,0 1-1,1-1 1,-1-2 0,0-42 852,0 73-902,1-6 12,-1-1 0,-4 24 0,-1-19 28,2-9-9,1 0 0,-2 28-1,12 50 74,1 6 56,-9 208 1259,0-305-1268,-3-6-300,1 2 29,1-1 1,-1 0-1,1 0 0,-1 0 0,1-1 0,0 1 0,0 0 0,0 0 0,0-1 0,0 1 1,0 0-1,1-1 0,-1 1 0,1-3 0,-4-7-211,2 2 82,-1 0 1,1 1-1,1-1 1,0 0-1,0-11 1,2-1-30,0 9 87,-1-1 1,-1 0-1,-3-21 0,1 16 104,-1-2 4,1 0-1,0-30 1,3-130 345,0 181-261,-1-9 25,2-1 0,-1 0-1,1 0 1,3-11-1,-1 13 42,0 0 0,0 0 0,1 0 0,0 1 0,0-1 0,1 1 0,0 0 0,0 1 0,1-1 0,0 1 0,0 0 0,0 0 0,1 1 0,0 0 0,12-7 0,-10 7 8,0 0 0,1 1 0,0 0 0,-1 1 0,1 0 1,0 1-1,1 0 0,12-1 0,19 9 158,-24-3-134,8 0 76,-17-2-121,0 0 1,-1 0 0,1 1 0,0 0-1,-1 1 1,15 6 0,26 18 90,-42-24-135,-2-1 24,1 1 0,-1 0 0,0 0 0,0 0 0,0 0 0,0 1 0,-1 0 0,0 0 0,1 0 0,-1 0 0,5 8 0,1-1 87,-8-10-70,-1 0 1,1 1-1,-1-1 0,1 1 1,-1 0-1,0-1 1,1 1-1,-1 0 1,0 0-1,0 0 0,0 0 1,0 0-1,-1 0 1,1 0-1,-1 0 1,1 0-1,-1 0 0,0 0 1,1 0-1,-1 3 1,0-3 20,0 0-30,0 0 0,0 0-1,0 0 1,0 0 0,0 0-1,0 0 1,-1 0 0,1 0-1,-1 0 1,1-1-1,-1 1 1,0 0 0,1 0-1,-1-1 1,0 1 0,0 0-1,0-1 1,-1 1 0,1-1-1,0 1 1,0-1 0,-1 0-1,1 1 1,-2 0 0,-9 5 44,-1 0 1,1-1 0,-1-1 0,0 0 0,0 0-1,0-1 1,-1-1 0,1 0 0,-1-1-1,0-1 1,-20 0 0,4-1-6,14-1-36,-1 1 1,-32 4-1,22 3-131,21-5-238,-1-1 0,1 0 0,-11 2 1,12-3-524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114 427 2496,'14'0'784,"-14"0"-778,0 0-1,0 0 1,0 0-1,0 0 1,0 0 0,0 0-1,0 0 1,0 0-1,0 0 1,0 0 0,1 0-1,-1 0 1,0 0-1,0 0 1,0 0 0,0 0-1,0 0 1,0 0 0,0 0-1,0 0 1,0 0-1,0 0 1,1 0 0,-1-1-1,0 1 1,0 0-1,0 0 1,0 0 0,0 0-1,0 0 1,0 0 0,0 0-1,0 0 1,0 0-1,0 0 1,0 0 0,0 0-1,0 0 1,0-1-1,0 1 1,0 0 0,1 0-1,-1 0 1,0 0 0,0 0-1,0 0 1,0 0-1,0 0 1,0 0 0,0 0-1,-1-1 1,1 1-1,0 0 1,0 0 0,0 0-1,0 0 1,0-8 142,-1 4 55,1 0 1,0 1-1,0-1 0,0 0 1,1 0-1,-1 1 1,1-1-1,1-5 0,2 1 232,8-19 672,-7 16-889,-3 8-161,-1 0 0,0 0 1,0 0-1,0-1 0,0 1 0,0 0 1,-1-1-1,1 1 0,-1 0 0,0-6 1,0-97 752,0 104-800,0 0 1,0 0-1,0 0 0,-1 0 0,1 0 0,-1 0 0,1 0 0,-1 0 0,0 0 0,1 0 0,-1 0 0,0 1 0,0-1 0,0 0 0,-1 1 1,1-1-1,0 1 0,-1-1 0,1 1 0,-1-1 0,1 1 0,-3-1 0,1 0-11,0 0 0,0 1 0,-1 0-1,1-1 1,0 1 0,0 1 0,-1-1 0,1 0-1,-1 1 1,-4 0 0,7 0 9,0 0 1,-1 0-1,1 0 0,0 0 1,-1 0-1,1 1 0,0-1 1,-1 0-1,1 1 0,0-1 1,0 1-1,0 0 0,-1-1 1,1 1-1,0 0 0,0 0 1,0-1-1,0 1 1,0 0-1,0 0 0,1 0 1,-1 0-1,0 1 0,0-1 1,1 0-1,-1 0 0,0 0 1,0 2-1,-3 6 91,-1-3-36,1-1-1,-1 1 1,-6 5-1,8-8-50,0 0 0,1-1-1,-1 1 1,1 0 0,-4 7-1,0 11 29,4-10-37,-3 6-27,3-14 21,1 0 0,0 0 0,0 0 0,0 0 0,1 0 0,-1 0 0,1 1 0,0-1-1,-1 0 1,2 0 0,-1 0 0,1 6 0,10 13 142,-9-11-86,-2-11-41,-1 1-1,1 0 1,0 0-1,0-1 1,0 1-1,1 0 1,-1-1-1,0 1 1,0 0-1,0 0 1,0-1 0,1 1-1,-1 0 1,0-1-1,1 1 1,-1 0-1,1-1 1,-1 1-1,0-1 1,1 1-1,-1-1 1,1 1-1,0-1 1,-1 1-1,1-1 1,-1 1 0,1-1-1,0 0 1,-1 1-1,1-1 1,0 0-1,-1 1 1,1-1-1,0 0 1,0 0-1,-1 0 1,1 0-1,0 0 1,0 0-1,-1 0 1,1 0-1,1 0 1,7-1 54,0 0 1,-1 0-1,1-1 0,0-1 1,0 1-1,-1-1 0,0-1 1,1 1-1,-1-2 0,12-7 1,-8 4-17,0-1-1,-1 0 1,0-1 0,0 0 0,17-22 0,10-28-13,-27 41-36,-8 14 2,0 0 1,-1 0 0,0-1-1,0 1 1,0-1 0,0 0-1,0-6 1,2-6 25,-1 7-15,2-11-6,-6 17-45,1-1 1,-2 1 0,1 0-1,-1-1 1,1 1-1,-1 0 1,-1 0 0,1 0-1,-1 1 1,-4-8 0,4 10-220,0 4-171,-1 2 303,1-2 115,1 0-1,0 0 1,0 0 0,0 0-1,1 0 1,-1 0 0,0 0-1,1 1 1,-1-1 0,1 1-1,0-1 1,-1 4 0,0 7 56,1 0 1,0 1 0,2 15 0,-1-5 81,1-5 20,1 0 0,1 1 0,10 30 0,-2 0 1,-10-43-176,0 1-87,0 0 0,1 0 1,0 0-1,0 0 0,1 0 0,4 8 0,7 17-2964,-13-27 2512,0-1-1,-1 1 1,1 10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19 2496,'14'-14'784,"-14"13"-763,1 1 0,-1 0 1,1-1-1,-1 1 0,1 0 1,-1-1-1,1 1 0,0 0 1,-1 0-1,1-1 0,-1 1 0,1 0 1,0 0-1,-1 0 0,1 0 1,0 0-1,-1 0 0,1 0 0,-1 0 1,1 0-1,0 0 0,-1 0 1,1 0-1,0 1 0,0-1 0,-1 0 45,17 0 1336,-15 0-762,-2 0-229,0 6-54,0 0-266,-1 1 1,0-1-1,-4 10 0,-1 11 211,4-15-210,1-7-58,1-1 1,-1 1-1,0-1 0,-1 1 1,-2 7-1,-1-5 28,1 0-1,-1 0 0,-9 9 1,3-4 12,-9 12 30,-6 9 11,-2-1 0,-50 43-1,10-20 74,-39 35-285,6 24-543,92-104 594,2 1 0,-1 0-1,2 0 1,-1 0 0,-5 17 0,9-22 54,0-1 1,1 1 0,0 0-1,1 0 1,-1 0-1,1 0 1,0 0 0,1 0-1,-1 0 1,1 0 0,0 0-1,2 8 1,14 68-4,-14-77 25,0 0-1,0 0 1,1 0-1,0 0 1,0 0 0,0-1-1,0 1 1,1-1-1,4 5 1,6 7 26,-5-4-3,1 0-1,1-1 0,0 0 1,0 0-1,19 11 1,131 77 475,-109-67-368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 3488,'-14'-41'1115,"13"39"-986,0 0 1,1-1 0,-1 1 0,1 0-1,-1-1 1,1 1 0,0-1 0,0 1-1,0-1 1,0 1 0,1-4 0,-1 0 670,0 6-782,0 0-1,0 0 1,0 0 0,0-1 0,0 1-1,0 0 1,0 0 0,0 0 0,0 0 0,0 0-1,0 0 1,0 0 0,0 0 0,0 0-1,0 0 1,0-1 0,0 1 0,0 0 0,0 0-1,0 0 1,0 0 0,0 0 0,0 0-1,0 0 1,0 0 0,1 0 0,-1 0 0,0 0-1,0-1 1,0 1 0,0 0 0,0 0-1,0 0 1,0 0 0,0 0 0,0 0 0,0 0-1,0 0 1,0 0 0,1 0 0,-1 0-1,0 0 1,0 0 0,0 0 0,0 0 0,0 0-1,0 0 1,0 0 0,0 0 0,0 0-1,1 0 1,-1 0 0,0 0 0,0 0 0,0 0-1,0 0 1,1 0 15,-1 0 1,1 0-1,-1 0 0,1 0 0,-1 0 1,1 0-1,-1 0 0,1 0 1,-1 0-1,1 0 0,-1 0 0,1-1 1,-1 1-1,1 0 0,-1 0 0,0-1 1,1 1-1,-1 0 0,1 0 0,-1-1 1,0 1-1,1-1 0,-1 1 1,0 0-1,1-1 0,-1 1 0,0-1 1,1 1-1,-1-1 0,0 1 0,0 0 1,0-1-1,1 1 0,-1-1 0,0 1 1,0-1-1,0 0 0,0 1 1,0-1-1,0 1 0,0-1 0,0-2 159,2 6-37,6 4-26,5 7-59,1-1 0,0 0 0,1-1 0,0 0 0,18 9 0,19 4-32,14 16 218,-33-24-105,1-2 0,60 18 0,-17-11-18,-57-13-127,19 10 0,-26-12 18,-1-1 0,2 0-1,24 7 1,-25-10 13,-12-3-18,0 0 0,0 0 0,0 0 0,0 0 0,0 1 0,0-1-1,0 0 1,0 1 0,0-1 0,0 0 0,0 1 0,0-1-1,-1 1 1,1-1 0,0 1 0,0 0 0,0-1 0,-1 1 0,1 0-1,0 0 1,-1-1 0,1 1 0,-1 0 0,1 0 0,-1 0 0,1 0-1,0 2 1,-1-2 1,1 0 0,0 0-1,-1 0 1,1 0 0,-1 0-1,1 0 1,-1 0-1,0 1 1,0-1 0,1 0-1,-1 0 1,0 0 0,0 1-1,0-1 1,0 0 0,0 0-1,0 1 1,-1 1 0,-1 0-3,0 0 0,0-1 1,0 0-1,0 1 1,-1-1-1,1 0 1,-1 0-1,1 0 1,-1 0-1,-6 2 1,-57 27 78,43-22-57,0 2 0,-34 20 0,0 13 14,31-30-26,17-9-11,0 0 0,-16 12 0,20-11-11,-1-1 0,1 1-1,-6 8 1,-8 10-29,12-18-10,0 0 0,-11 7 0,-5 3-51,13-7-418,1 1 0,0 1 0,1 0 0,0 0 0,-10 19 0,12-20-351,-13 26-1375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2816,'14'0'917,"-11"0"-565,-6 0-64,-5 0 374,13 0-135,-13 0 199,5 0-225,3 0-101,0 0-123,0 0 86,3 0-75,1 0-129,-1-1-100,-1 1 0,1 0-1,-1 0 1,1 0 0,-1 1 0,0-1 0,1 1-1,3 0 1,-3 1-29,0 0-3,0-1-1,1 1 1,-1-1-1,1 1 0,0-1 1,0 0-1,-1 0 0,1-1 1,0 1-1,0-1 0,5 0 1,98 0 159,125 0 150,393 0 363,-497 0-609,260-3 151,-147-8-113,-6 6 26,-3-11-67,-74 5-56,-16 5 17,-19-5 53,-36 6 134,-44-1 221,-17 3 28,39-2 0,-54 5-447,-22 3-480,-5 11-1461,0 2 518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1888,'0'0'613,"0"0"-367,-3 3-6,-1 1-113,-1 0 0,0 0 1,1-1-1,-2 1 0,1-1 1,0 0-1,-8 2 0,-22 14-41,5-2 258,-38 15 0,55-26-261,0 0 1,-21 15-1,-21 22 141,18-19 184,-52 24 0,8-5-8,15-7 27,65-35-423,-1 0-1,1 0 1,-1 0 0,1 0 0,0 0-1,0 1 1,-1-1 0,1 1-1,0-1 1,0 1 0,0-1 0,1 1-1,-1 0 1,0-1 0,1 1 0,-1 0-1,1-1 1,-1 1 0,1 0 0,0 0-1,0 0 1,0-1 0,0 1 0,0 0-1,0 0 1,0 0 0,1 3 0,2 3 47,0 0 1,0 0-1,0 0 1,8 12-1,-2-5 83,-5-7-74,0-1 1,1 0-1,0 0 1,0-1-1,0 1 1,12 9-1,0-2 49,22 14 0,4 3-196,75 65 519,-110-90-285,0-1 0,12 5-1,-13-7-108,-1 1 0,0-1 0,-1 1-1,1 0 1,-1 0 0,6 5-1,8 10 406,-5-5-176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1312,'0'0'421,"0"0"-245,0 0 38,0 2 458,0 9-144,0-11-518,-1 0 1,1 0-1,0 1 1,0-1-1,0 0 1,0 0 0,0 0-1,0 0 1,0 0-1,0 0 1,0 0-1,0 0 1,0 0 0,0 0-1,0 1 1,0-1-1,0 0 1,0 0-1,0 0 1,0 0 0,1 0-1,-1 0 1,0 0-1,0 0 1,0 0-1,0 0 1,0 1 0,0-1-1,0 0 1,0 0-1,0 0 1,0 0-1,0 0 1,0 0 0,0 0-1,0 0 1,1 0-1,-1 0 1,0 0-1,0 0 1,0 0 0,0 0-1,0 0 1,0 0-1,0 0 1,0 0-1,0 0 1,0 0 0,1 0-1,-1 0 1,0 0-1,0 0 1,0 0-1,0 0 1,0 0 0,0 0-1,1 0 20,0 0 0,0 0 0,0 0 0,0 0 0,0 1 0,0-1 0,0 0 0,0 1 0,0-1-1,0 0 1,0 1 0,0-1 0,0 1 0,0 0 0,-1-1 0,1 1 0,0-1 0,0 1 0,-1 0 0,1 0 0,0 0 0,-1-1-1,1 1 1,-1 0 0,1 0 0,-1 0 0,0 0 0,1 1 0,1 5 192,-1-1 1,1 0-1,-1 13 1,3 8 328,0-12-380,-1 1 0,0 0-1,-1 0 1,0 16 0,-1-11-53,0-1 1,5 19-1,-3-21-58,2 32-1,-5-40-24,1 1 0,0-1 0,1 0 0,5 17 0,-4-16 4,-1 0 55,-1-8-72,-1 0 1,1 0-1,-1-1 0,1 1 1,0 0-1,0-1 0,0 1 0,0 0 1,1-1-1,-1 1 0,1-1 0,3 4 1,14 11 622,-19-17-619,5-2 42,-1 0-1,1 0 0,-1-1 0,8-5 1,-7 2-37,0-1 1,-1-1 0,0 1-1,0-1 1,0 1 0,2-12 0,14-25-46,7 6-61,-19 22-68,12-31-1,-15 30 130,17-29 0,5 8-7,-14 13-108,10-16-105,-16 29 224,-4 7-14,-1 1 0,1-1 0,0 1 0,1-1 0,-1 1 0,1 0 0,0 0 0,0 0 0,8-5 0,-11 9 26,0-1 1,0 1 0,0 0-1,0 0 1,0 0 0,0-1-1,0 1 1,0 0 0,0 1-1,1-1 1,-1 0 0,0 0-1,0 0 1,0 0 0,0 1-1,0-1 1,0 1 0,0-1-1,0 1 1,0-1 0,0 1-1,0-1 1,-1 1 0,1 0-1,1 1 1,2 2 74,0 0 0,0 0-1,-1 0 1,4 6 0,6 12 114,-2 2 0,0-1 0,-2 1 0,13 47 0,-20-62-172,1 3 14,1 0-1,6 12 1,17 17 58,-11-6 8,-13-26-41,1 0-1,8 14 1,2-3 288,-11-13-220,-3-7-113,1 1 0,-1-1-1,0 1 1,0-1 0,0 1 0,1-1-1,-1 1 1,0-1 0,0 1-1,1-1 1,-1 0 0,0 1-1,1-1 1,-1 1 0,1-1-1,-1 0 1,1 1 0,-1-1-1,0 0 1,1 0 0,-1 1-1,1-1 1,-1 0 0,1 0-1,-1 0 1,1 0 0,-1 1 0,1-1-1,0 0 1,-1 0 0,1 0-1,-1 0 1,1 0 0,-1 0-1,1-1 1,-1 1 0,1 0-1,0 0-3,0 0 1,-1 0-1,1 0 0,0 0 0,0 0 0,-1 0 0,1-1 0,0 1 0,-1 0 0,1 0 1,0-1-1,-1 1 0,1 0 0,-1-1 0,1 1 0,0-1 0,-1 1 0,1-1 0,-1 1 1,1-1-1,-1 1 0,0-1 0,1 1 0,-1-1 0,1 0 0,-1 1 0,0-1 0,1 1 1,-1-1-1,0 0 0,0 1 0,0-1 0,0 0 0,1 0 0,-1 1 0,0-1 1,0 0-1,0 1 0,-1-2 0,3-9 85,2 2-24,3-9 63,-3-6 18,-2 10-60,0-1 1,1 1-1,5-15 1,-2 6-107,5-39 1,-8 39 18,10-38 0,20-38 113,-29 89-130,0 0-1,0 0 1,1 1 0,0-1-1,1 1 1,0 0 0,0 0-1,1 1 1,9-9 0,-13 14-158,0 0 0,1 0 1,-1 0-1,1 1 0,0-1 1,0 1-1,0 0 0,0 0 1,0 0-1,1 0 0,5-1 1,-9 4 79,0-1 1,0 0 0,0 1 0,1-1-1,-1 1 1,0 0 0,0-1-1,0 1 1,0 0 0,0 0 0,0 0-1,0-1 1,1 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4736,'0'0'1760,"0"0"-1376,33-17-96,-1 17 448,-15 0-448,16 0 96,-17-16-224,17 16 32,0 0-96,-17 0-416,0 0 192,1 0-4288,-1 0 2432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4320,'0'33'1600,"0"-33"-1248,0 49-96,0-33 576,0 1-512,0 16 352,17-1-384,-34-15 192,17 15-256,0-15 64,0-1-160,0 1 160,0-17-192,0 0-2144,0 0 1120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4736,'14'-14'1530,"-14"15"-1482,1-1-1,-1 1 1,0-1-1,1 1 1,-1-1-1,0 1 1,0-1-1,0 1 0,1 0 1,-1-1-1,0 1 1,0-1-1,0 1 1,0-1-1,0 1 0,0 0 1,0 0-1,0-1 65,0 3 426,0-3-159,3 3 90,-1 0-477,4 2 337,-1 1 0,1-1-1,7 6 1,7 0-344,0 0 1,0-2-1,29 10 1,-10-4 24,-1 0 91,66 17 1,-69-24-76,-24-5-20,0 0-1,-1-1 0,1-1 1,12 1-1,23-2 336,-40 3 481,5 8-124,-11-11-649,1 0 0,-1 1 0,1-1-1,-1 0 1,1 1 0,-1-1 0,1 0-1,-1 1 1,1-1 0,0 0 0,-1 0 0,1 0-1,0 0 1,-1 1 0,1-1 0,-1 0-1,1 0 1,0 0 0,-1 0 0,1-1 0,0 1-1,-1 0 1,1 0 0,-1 0 0,2-1-1,-2 1 34,2 1 6,-4 1-43,0 0-33,1 0 1,-1 0-1,1 0 1,-1 0-1,1 0 1,0 0-1,0 0 0,0 1 1,0-1-1,0 0 1,0 1-1,1-1 1,-1 0-1,1 3 1,-11 25 198,0-1 1,-30 52-1,30-64-148,-1 0 1,0-1-1,-23 23 0,12-14-6,-3 6 10,11-12 53,-2 0 0,0-1 1,-1-1-1,-1-1 0,-25 17 1,-13 11 359,45-34-936,0-1 1,-1-1 0,0 0-1,-16 7 1,26-13 220,0 0-10,0-1 0,0 1 0,1 0 0,-1 0 0,1 0 0,-4 3 0,6-5 243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4224,'0'0'1365,"0"0"-826,0 0-139,0 0 394,0 0-223,0 0 42,0 0-229,0 0-122,0 0-97,0 0 86,-3 3-107,2-2-142,-1 1 0,1 0 0,0-1 0,0 1 1,0 0-1,0 0 0,0-1 0,0 1 0,1 0 0,-1 0 1,1 0-1,-1 3 0,-1 28-14,2-29 12,0 6 14,-1 0 1,-1 0 0,1 0-1,-2 0 1,-6 19 0,5-15 77,-6 24 0,7-19 54,2-8-31,-1-1-1,0 1 1,-1 0 0,-5 12 0,4-13-37,1 0 1,0 0 0,1 1-1,0-1 1,1 1 0,0 0-1,1 11 1,0-19-69,0 0 0,-1 0-1,1-1 1,-1 1 0,1 0 0,-1 0 0,0-1 0,0 1-1,0 0 1,-2 3 0,2-4 3,0 0 1,0 1-1,0-1 1,0 0-1,0 0 1,1 1-1,-1-1 1,1 1-1,0-1 1,-1 4-1,1-6-10,0 0-1,0 0 1,0 0-1,0 0 1,0 0 0,0 0-1,0 1 1,0-1 0,0 0-1,0 0 1,0 0-1,0 0 1,0 0 0,0 0-1,0 0 1,0 0 0,0 0-1,0 1 1,0-1-1,0 0 1,0 0 0,0 0-1,0 0 1,0 0-1,0 0 1,0 0 0,1 0-1,-1 0 1,0 0 0,0 0-1,0 0 1,0 1-1,0-1 1,0 0 0,0 0-1,0 0 1,0 0 0,0 0-1,0 0 1,0 0-1,1 0 1,-1 0 0,0 0-1,0 0 1,0 0 0,0 0-1,0 0 1,0 0-1,0 0 1,0 0 0,0 0-1,1 0 1,-1 0-1,0 0 1,0 0 0,0 0-1,164 0 265,-69 0-2166,-78 0 641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5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12 361 2144,'0'0'29,"-1"0"0,1 1 1,-1-1-1,1 0 0,0 0 0,-1 0 0,1 0 1,-1 0-1,1 0 0,-1 0 0,1 0 0,0 0 1,-1 0-1,1 0 0,-1-1 0,1 1 1,0 0-1,-1 0 0,1 0 0,-1-1 0,1 1 1,0 0-1,-1 0 0,1-1 0,0 1 0,-1 0 1,1-1-1,6-7 385,-4 6-361,1-1 795,-3 3-790,0 1 1,0-1-1,0 1 0,0-1 1,0 1-1,0-1 0,0 1 1,0-1-1,0 1 0,0-1 0,0 1 1,0-1-1,0 1 0,1-1 1,-1 1-1,0-1 0,0 1 0,1-1 1,-1 1-1,0-1 0,0 1 1,1-1-1,-1 0 0,0 1 0,1-1 1,-1 0-1,1 1 0,-1-1 1,1 1-1,7 7 465,-3 19 293,-1-17-598,-1 1 0,2-1 0,8 16 0,9 18 115,27 68 222,-48-109-489,1 1 0,0-1 0,-1 0 0,1 0-1,1 0 1,-1 0 0,0 0 0,1-1 0,-1 1 0,1-1 0,0 1 0,0-1-1,0 0 1,0 0 0,0-1 0,5 3 0,-6-3-17,-1-1 0,1 1-1,0-1 1,-1 0 0,1 0 0,0 0-1,-1 0 1,1 0 0,-1 0 0,1 0-1,0 0 1,-1-1 0,3 0 0,6-2 242,1-1 1,-1 0 0,0 0-1,17-12 1,38-29 681,-42 29-588,1-2-157,0-2 0,0 0 0,35-40 0,-31 26-55,47-76 1,-45 63-36,33-43 134,-11 0 139,-3 19-139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0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26 426 2080,'-13'-13'667,"12"12"-649,1 1 1,-1-1 0,1 1 0,0-1 0,-1 0 0,1 1 0,0-1 0,-1 1 0,1-1 0,0 1 0,0-1 0,0 0-1,0 1 1,-1-1 0,1 0 0,0 1 0,0-1 0,0 1 0,0-1 0,1 0 0,-1 1 0,0-1 0,0 0-1,0 1 1,1-2 0,-1 2 44,0-16 1441,-3 10-763,-3-3-401,8 5 63,-1 3-381,-1 1-1,1 0 1,-1-1-1,1 1 1,-1-1-1,1 0 1,-1 1-1,0-1 1,1 1-1,-1-1 1,0 1-1,1-1 1,-1 0-1,0 1 1,0-1-1,0 0 1,1 1-1,-1-1 1,0 0-1,0 1 1,0-2-1,0 2-19,0 0 0,0 0 0,0 0 0,0 0 0,0 0 0,0-1 0,0 1-1,0 0 1,0 0 0,0 0 0,0 0 0,0 0 0,0 0 0,0 0 0,0 0-1,0 0 1,0-1 0,0 1 0,0 0 0,0 0 0,0 0 0,0 0 0,0 0-1,0 0 1,0 0 0,0 0 0,0 0 0,0 0 0,0 0 0,0 0-1,0-1 1,0 1 0,0 0 0,0 0 0,1 0 0,-1 0 0,0 0 0,0 0-1,0 0 1,0 0 0,0 0 0,0 0 0,0 0 0,0 0 0,0 0 0,0 0-1,1 0 1,-1 0 0,0 0 0,0 0 0,0 0 0,0 0 0,0 0 0,0 0-1,0 0 1,1 0 0,2 0 20,-1 0-32,-1 0 0,0-1 0,1 1-1,-1 0 1,1 0 0,-1 0 0,1 1 0,-1-1 0,1 0 0,-1 1 0,0-1 0,1 0 0,-1 1 0,0 0-1,1-1 1,-1 1 0,2 1 0,-2 0 1,1 0 1,0 0-1,-1 1 1,1-1-1,-1 1 0,0-1 1,1 1-1,-1 0 0,-1 0 1,1-1-1,0 1 0,0 5 1,2 3 8,2 7 37,1-1 1,13 24-1,-15-31-27,0 0 1,-1-1-1,2 12 1,-2-11 4,-1 0-1,2-1 1,3 11 0,-2-11 66,0 0-1,11 15 0,-15-22-51,1 0-1,-1-1 1,1 1 0,-1 0-1,1-1 1,0 1-1,0-1 1,0 1 0,0-1-1,0 0 1,0 0-1,0 0 1,0 0-1,0 0 1,0-1 0,1 1-1,-1-1 1,4 1-1,4-1 87,0-1 0,-1-1 0,1 0 0,-1 0 0,1-1 0,-1 0 0,0 0 0,13-8 0,-3 3-46,25-14 12,-1-1 0,-1-2 0,-2-2 0,0-2 0,41-39 0,-43 34 25,69-63 161,-50 34 58,-42 50-243,0 0-1,20-12 0,-22 18 21,-1-2 1,-1 0-1,1 0 0,-1-1 1,-1 0-1,17-22 0,-10 8 197,-7 16-29,-10 8-259,1 0 0,-1 0 0,0-1 0,1 1 0,-1 0 0,1-1 1,-1 1-1,0 0 0,1-1 0,-1 1 0,0-1 0,1 1 0,-1 0 0,0-1 0,0 1 0,1-1 0,-1 1 0,0-1 0,0 1 0,0-1 0,0 1 0,0-1 0,1 1 1,-1-1-1,0 1 0,0-1 0,0 1 0,0-1 0,-1 1 0,1-1 0,0 0 0,0 0-5,0 1 0,0-1 0,0 1 0,0-1 0,1 1-1,-1-1 1,0 1 0,-1-1 0,1 1 0,0-1 0,0 1 0,0-1 0,0 1 0,0-1 0,0 1 0,-1-1-1,1 1 1,0-1 0,0 1 0,-1-1 0,1 1 0,0 0 0,-1-1 0,1 1 0,0 0 0,-1-1 0,1 1 0,-1 0-1,1-1 1,-1 1 0,0-1 0,-6-3 56,4-2 3,-2-1 22,5 7-93,0 0-1,-1 0 0,1-1 1,0 1-1,0 0 0,-1 0 1,1 0-1,0 0 0,0 0 1,-1 0-1,1 0 0,0 0 1,0 0-1,-1 0 1,1 0-1,0 0 0,0 0 1,-1 0-1,1 0 0,0 0 1,0 0-1,-1 1 0,1-1 1,0 0-1,0 0 0,0 0 1,-1 0-1,1 0 1,0 1-1,0-1 0,0 0 1,0 0-1,-1 0 0,1 1 1,-6 10-1216,6-11 1159,-1 1-1,0-1 0,0 0 1,0 1-1,1-1 1,-1 0-1,0 0 0,0 1 1,0-1-1,0 0 1,0 0-1,0 0 0,-1 0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66 3904,'-1'-7'336,"1"5"-249,0 1 1,0-1-1,0 1 1,0-1-1,0 0 0,0 1 1,1-1-1,0-3 1,-1 5-55,1-1 1,-1 0 0,1 1 0,-1-1-1,1 1 1,0-1 0,-1 1 0,1-1-1,-1 1 1,1 0 0,0-1-1,-1 1 1,1 0 0,0-1 0,-1 1-1,1 0 1,0 0 0,0 0 0,-1-1-1,1 1 1,0 0 0,0 0 0,-1 0-1,1 0 1,1 1 0,-2-1-22,1 0 0,-1 0 0,1 0 0,-1 0 0,1 0-1,-1 0 1,1 0 0,-1-1 0,1 1 0,-1 0 0,1 0 0,-1 0 0,1 0 0,-1-1 0,1 1 0,-1 0 0,0 0 0,1-1 0,-1 1 0,1 0-1,-1-1 1,0 1 0,1 0 0,-1-1 0,0 1 0,1-1 0,-1 1 0,0-1 0,0 1 0,1-1 0,-1 1 0,0-1 0,0 1 0,0-1 0,0 1 0,0-1-1,0 1 1,0-1 0,0 1 0,0-1 0,0 0 0,3-5 521,8-4-133,-8 7 48,-3 3-176,-3 5-90,-27 44 308,21-31-379,-67 123 280,59-114-228,-2 0 1,-43 47-1,-1-19-13,46-40-124,3-2 20,-23 16-1,11-13 128,-1-2 1,-1-1-1,0-1 0,0-1 1,-45 11-1,62-20-84,1 1 1,0-2-1,0 1 1,-1-1-1,-11-1 1,16 0-35,0-1 0,0 0 0,1-1 1,-1 1-1,0-1 0,1 0 1,-1 0-1,1-1 0,0 1 0,0-1 1,-8-7-1,9 7-40,-1-1 0,1 0-1,1 0 1,-1 0 0,0-1 0,1 1-1,0-1 1,0 0 0,-4-9 0,0-5-29,-8-30 0,12 38-5,0 2 14,0-1 0,1 0-1,1 0 1,-1-11 0,3 6 13,0 0 0,1-1 0,7-22 0,-6 28-93,1 0 1,0 1 0,1 0 0,9-16-1,-11 22 19,-1 0-1,1 0 0,-1 0 1,1 1-1,0-1 0,0 1 1,0 0-1,0-1 0,0 1 1,4-1-1,5-4-90,4-2-221,-5 12 89,0 1 220,-2-2 45,9 4 32,-16-4-6,0-1 1,0 1 0,0 0-1,0 0 1,0 1 0,1 2-1,4 5 1,13 15-15,-11-14 7,-1 0 0,15 24 0,-5 10 84,-15-34-36,1-1 0,9 20 0,15 8 203,-12-3-108,-13-26-83,1 0 0,8 14 1,9 6 178,-15-21-42,0 0 0,8 16 0,-13-22-162,0 0-1,-1 0 0,1 1 1,0-1-1,-1 1 0,0-1 1,1 3-1,-1-4-9,0 0 0,0 0 0,0 0 0,0 1 0,0-1 1,0 0-1,0 0 0,1 0 0,-1 0 0,0 0 0,1 0 0,-1 0 0,1 0 0,-1 0 0,1 0 1,0 0-1,-1-1 0,1 1 0,0 0 0,0 0 0,-1 0 0,1-1 0,0 1 0,0-1 1,2 2-1,10 1 86,-12-3-115,-1 0-1,0 0 1,0 0-1,0 0 1,0 0 0,0 0-1,0 0 1,0 0-1,0 0 1,0 0-1,0 0 1,1 0-1,-1 0 1,0 0 0,0 0-1,0 0 1,0 0-1,0 0 1,0 0-1,0 0 1,0 0-1,0 0 1,0 0-1,1 0 1,-1 0 0,0 0-1,0 0 1,0 0-1,0 0 1,0 0-1,0 0 1,0 0-1,0 0 1,0 0 0,0 1-1,0-1 1,0 0-1,0 0 1,0 0-1,0 0 1,0 0-1,0 0 1,0 0-1,0 0 1,0 0 0,0 0-1,0 1 1,0-1-1,0 0 1,0 0-1,0 0 1,0 0-1,0 0 1,0 0 0,0 0-1,0 1 1,0-1-100,0 1 0,1 0 1,-1-1-1,0 1 0,0 0 1,0-1-1,1 1 0,-1-1 1,0 1-1,1 0 0,-1-1 1,0 1-1,1-1 0,-1 1 1,1-1-1,-1 1 0,1-1 1,-1 1-1,1-1 0,-1 0 1,1 1-1,0-1 0,-1 0 1,1 1-1,0-1 0,-1 0 1,1 0-1,-1 0 0,1 1 1,0-1-1,0 0 0,-1 0 1,1 0-1,1 0 0,2 0-398,1 0-1,-1 0 1,1-1 0,-1 0-1,5-1 1,24-11-2533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4576,'0'-16'1664,"0"16"-1280,49 0-96,-49 0 1312,17 0-928,-1-16-128,17 16-352,16 0 256,-16-17-224,16 17 224,-16 0-224,-1 0-1344,-15 17 608,-1-1-4800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8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4992,'-16'0'1824,"16"0"-1408,49 0-128,-33 0 768,1 0-640,32 0 256,-17 0-384,1 0 96,16 16-224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0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1408,'13'0'448,"-10"0"-267,0 0-85,-3 0-90,1 0 0,-1-1 0,1 1 0,-1 0 0,0 0 0,1 1 0,-1-1 0,1 0 0,-1 0 0,1 0-1,-1 0 1,0 0 0,1 0 0,-1 1 0,1-1 0,-1 0 0,0 0 0,1 0 0,-1 1 0,0-1 0,1 0 0,-1 1 0,0-1-1,1 0 1,-1 1 0,0-1 0,0 0 0,1 1 0,-1-1 0,0 1 0,5 6 109,2-2 101,-7-4-196,1-1 0,0 1 1,0 0-1,-1-1 1,1 1-1,0 0 0,-1 0 1,1 0-1,-1-1 0,1 1 1,-1 0-1,1 0 0,-1 0 1,0 0-1,1 0 0,-1 0 1,0 0-1,1 1 1,1 4 29,0 1 9,0 0 0,0 0 0,0 0 0,-1 0 0,0 0 0,0 8 1,-1-12 40,1 0 0,-2-1 0,1 1 0,0 0 0,0 0 0,-1-1 0,1 1 0,-1 0 0,0 0 0,0-1 0,0 1 0,0-1 0,-1 1 0,1-1 0,-3 4 0,3-5-94,1-1 0,-1 0 0,1 1 0,0-1 0,-1 0 0,1 1 0,-1-1 0,1 0 0,0 0 0,-1 0 0,1 0 0,-1 1 0,1-1 0,-1 0 0,1 0 1,-1 0-1,1 0 0,-1 0 0,1 0 0,-1 0 0,1 0 0,-1 0 0,1 0 0,-1 0 0,1-1 0,-1 1 0,1 0 0,0 0 0,-1 0 0,1-1 0,-1 1 1,1 0-1,-1 0 0,1-1 0,-1 0 0,1 1-6,-5-11 43,-2 7 162,6 4-193,1-1-1,-1 1 1,1 0-1,0 0 1,-1-1 0,1 1-1,-1 0 1,1-1-1,0 1 1,-1 0 0,1-1-1,0 1 1,-1-1-1,1 1 1,0-1-1,0 1 1,-1-1 0,1 1-1,0-1 1,0 1-1,0-1 1,0 1 0,0-1-1,0 1 1,0-1-1,0 1 1,0-1-1,0 1 1,0-1 0,0 1-1,0-2 1,0 0 6,0 0 1,-1 0-1,1 0 1,-1 0-1,0-1 1,1 1 0,-1 0-1,-2-3 1,-1-5-64,4 9 39,1 0 0,-1 0-1,0 0 1,1 0-1,-1 0 1,0 0 0,1 0-1,0 0 1,-1 0-1,1 1 1,-1-1 0,1 0-1,0 0 1,0 0-1,-1 1 7,3-3-266,-3 3 164,3 0 364,8 0 68,-9 0 321,-2 3-155,0 8 16,0-11-506,0 0 0,1 0 0,-1 0 0,0 0 1,0 0-1,0 0 0,0 1 0,0-1 0,0 0 0,0 0 0,0 0 0,0 0 0,0 0 0,0 0 0,0 0 0,0 0 0,0 0 1,0 0-1,0 1 0,-1-1 0,1 0 0,0 0 0,0 0 0,0 0 0,0 0 0,0 0 0,0 0 0,0 0 0,0 0 1,0 0-1,0 0 0,0 0 0,0 0 0,0 1 0,0-1 0,0 0 0,-1 0 0,1 0 0,0 0 0,0 0 0,0 0 1,0 0-1,0 0 0,0 0 0,0 0 0,0 0 0,0 0 0,0 0 0,-1 0 0,1 0 0,0 0 0,0 0 0,0 0 1,0 0-1,0 0 0,0 0 0,-11 0 372,8 0-196,3-3-337,0-11 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34 229 1824,'-28'-14'587,"23"11"-353,5 3 44,0 3 564,0-1-776,-1 1 1,1-1-1,1 1 0,-1-1 0,0 0 1,0 1-1,1-1 0,0 1 0,-1-1 1,1 0-1,0 0 0,0 1 0,0-1 1,0 0-1,1 0 0,-1 0 0,0 0 1,4 3-1,-3-3-49,-1 0 0,0-1-1,1 1 1,-1 0 0,0 0 0,0 0 0,0 0 0,0 0 0,0 0 0,-1 0-1,2 4 1,-2-5-5,0 0 0,0 0-1,1 1 1,-1-1 0,0 0-1,1 0 1,-1 0 0,1 1-1,-1-1 1,1 0 0,0 0-1,0 0 1,-1 0 0,1 0-1,0 0 1,0-1 0,0 1-1,0 0 1,0 0 0,0 0-1,0-1 1,0 1 0,0-1-1,0 1 1,1-1 0,1 1-1,22 10 107,-21-8-99,-1-1-1,1 0 1,0 0 0,0 0 0,1-1 0,-1 0 0,0 1-1,0-1 1,1-1 0,-1 1 0,1-1 0,-1 0-1,0 0 1,8-1 0,38-16 35,-18 4-7,-9 5 65,23-11 0,-37 15-77,-1-1 1,0 0 0,0 0-1,0-1 1,8-7 0,-12 8 0,0 0 1,0 0-1,-1 0 1,1 0-1,4-12 1,3-4 144,-9 18-159,0 0 1,0 0-1,0 0 0,-1-1 1,1 1-1,-1-1 0,0 1 1,0-1-1,0 1 0,0-1 1,-1 0-1,1 1 0,-1-1 1,0-5-1,-1 3 5,1 6-27,1-1 8,-1-1 0,0 0 0,0 1 0,0-1 0,-1 1-1,1-1 1,0 1 0,0-1 0,-1 0 0,1 1-1,-1-1 1,0 1 0,1 0 0,-2-2 0,-14-16 73,-26-23 0,26 26-78,15 14 14,-1 1 0,0-1-1,0 1 1,0-1 0,0 1-1,0 0 1,0 0 0,0 0-1,0 0 1,0 0 0,0 0 0,-1 0-1,1 1 1,0-1 0,-1 1-1,1 0 1,0-1 0,-1 1-1,1 0 1,0 1 0,-1-1 0,1 0-1,0 1 1,-1-1 0,1 1-1,0 0 1,-4 1 0,1 1 2,0-1 1,0 2-1,0-1 0,0 0 1,1 1-1,-1 0 0,1 0 1,0 1-1,-4 5 0,-3 6 45,0 0 0,2 0-1,0 1 1,1 0-1,1 0 1,0 1 0,2 0-1,0 1 1,0-1-1,2 1 1,1 0-1,-1 33 1,3-46-52,0 5-16,0-1 0,1 1 0,2 15 0,-2-22 17,1 1 0,0 0-1,-1-1 1,1 0 0,1 1 0,-1-1 0,1 0-1,-1 0 1,1 0 0,0 0 0,4 3-1,-4-4 12,-1-1-1,0 1 0,1-1 0,0 0 0,-1 0 1,1 0-1,0 0 0,0 0 0,0 0 0,0-1 1,0 0-1,1 1 0,-1-1 0,0 0 0,1-1 1,-1 1-1,0-1 0,1 1 0,5-1 0,89 0-113,-35 0-102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84 3488,'-6'-6'514,"2"3"-227,0-1-1,0 0 1,1 0-1,-6-8 1,6 7-53,3 4-182,0 0 0,0 1 0,-1-1 1,1 0-1,0 1 0,-1-1 0,1 1 0,-1-1 0,1 0 1,-1 1-1,1-1 0,-1 1 0,1-1 0,-1 1 0,1 0 1,-1-1-1,0 1 0,1 0 0,-1-1 0,1 1 1,-2-1-1,-3-1 80,3 1-82,1 0 0,0 1-1,0-1 1,0 0 0,0 0 0,0 0 0,0 0-1,0 0 1,0 0 0,0-1 0,-1-1-1,2 2-21,-1 0 0,1 0 0,-1 0 0,0 0 0,1 0 0,-1 0-1,0 0 1,0 0 0,0 0 0,1 0 0,-1 0 0,0 0 0,0 1-1,0-1 1,-2-1 0,1 2-11,-1-1 1,1 1-1,0 0 0,-1 0 0,1 0 1,0 0-1,-4 0 0,-13 1 66,16-1-100,-1 0 1,0 0-1,0 1 0,0-1 1,1 1-1,-1 0 0,0 0 1,1 0-1,-1 1 0,1-1 1,-1 1-1,1 0 0,0 0 1,0 0-1,-4 3 0,4-1-7,-1 0-1,1-1 1,0 1-1,1 0 0,-1 0 1,1 1-1,-1-1 0,1 1 1,0-1-1,1 1 1,-1-1-1,0 9 0,0-2 28,0 0 0,2 0 0,-1 0 0,1 0 0,1 1-1,0-1 1,0-1 0,1 1 0,1 0 0,0 0 0,0-1 0,1 1-1,1-1 1,7 13 0,17 34 121,-20-38-2,1 1 0,24 32 1,-30-46-70,-1-4-9,0 1 0,-1 0 1,1 0-1,-1 0 0,0 0 1,0 1-1,0-1 0,-1 1 1,1-1-1,-1 1 1,1-1-1,-1 1 0,-1 0 1,1-1-1,0 7 0,-1-7 26,0-1 0,-1 0-1,1 1 1,-1-1 0,0 0-1,0 1 1,0-1 0,0 0-1,0 0 1,0 0 0,0 0-1,-1 0 1,1 0 0,-1 0-1,0 0 1,1-1 0,-1 1-1,0-1 1,0 1 0,0-1-1,0 0 1,0 1 0,0-1-1,-4 1 1,-3 2 44,0-1-1,-1 0 1,1 0-1,-18 2 1,-33 0 291,48-2-318,0-1 1,-15 7-1,26-9-82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32 1664,'-14'-27'528,"14"27"-525,0 0 1,0-1 0,0 1-1,0 0 1,0 0-1,0 0 1,0-1-1,0 1 1,0 0-1,0 0 1,0 0 0,0 0-1,0-1 1,0 1-1,-1 0 1,1 0-1,0 0 1,0 0-1,0 0 1,0-1 0,0 1-1,0 0 1,-1 0-1,1 0 1,0 0-1,0 0 1,0 0-1,-1 0 1,1 0 0,0-1-1,0 1 1,0 0-1,0 0 1,-1 0-1,1 0 1,0 0-1,0 0 1,0 0 0,-1 0-1,1 0 1,0 0-1,0 1 1,0-1-1,-1 0 1,1 0-1,0 0 1,0 0 0,0 0-1,0 0 1,-1 0-1,1 0 1,0 0-1,0 1 1,0-1-1,0 0 1,-1 0 0,-2 2 7,0-1 69,-1 1 0,1-1 0,0 1 0,0 0 0,0 0 0,0 0 0,0 1-1,0-1 1,1 1 0,-1-1 0,-2 4 0,0 16 480,-42 137 1019,23-42-1020,-4 9-142,1-39 84,5 3-213,-5-16-288,5 2 16,-5-10 197,23-57-317,0 1-1,0-1 0,0 0 1,-2-1-1,1 1 0,-1-1 1,-13 15-1,-14 9-508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4800,'0'-33'1792,"0"33"-1408,16-16-96,-16 16 576,17 0-544,16 0 128,-1 0-256,34-17 448,0 1-352,15 0-544,1 16 96</inkml:trace>
  <inkml:trace contextRef="#ctx0" brushRef="#br0" timeOffset="1">967 66 5984,'-33'-49'2208,"33"49"-1728,-33-16-128,17 16 384,0 0-480,-1 0-32,17 0-128,-16 16 64,16 0-96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4224,'-13'0'1365,"10"0"-826,3 0-150,0 0 358,0 0-235,0 0-22,0 0-164,3 0-22,141 0 1733,-140 0-2004,0 0 1,0 0-1,0-1 1,0 0-1,0 0 1,0 0-1,0 0 1,0-1-1,0 1 1,5-4-1,-5 3-1,0 1-1,0 0 1,-1 1 0,1-1 0,0 1-1,0-1 1,0 1 0,0 0-1,0 1 1,4 0 0,8 0 94,-13-1 44,-3 0-314,0 0-938,0 0-348,3 0-1860,10 0 1002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4224,'-16'33'1568,"16"-33"-1216,-16 65-96,16-32 64,0 16-224,0-16 320,0 16-224,16-16 32,-16 0-128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32 3712,'0'13'1221,"0"-12"-1201,0-1 1,0 1-1,0-1 0,0 1 0,0-1 0,0 0 0,-1 1 1,1-1-1,0 0 0,0 1 0,0-1 0,-1 1 0,1-1 1,0 0-1,0 1 0,-1-1 0,1 0 0,0 0 0,-1 1 1,1-1-1,0 0 0,-1 1 0,-6 5 67,2-2 3,0 0 1,1 0-1,-1 1 1,1-1-1,1 1 1,-5 6-1,4-2 61,1-1 0,0 0 0,1 1 0,0 0 0,0-1-1,-1 14 1,0 4 4,-8 23 106,6-3-112,-2-21-82,5-19-46,1 1 0,-1-1 0,1 1-1,0 11 1,1 31 192,0-48-188,0 0 0,0 0 0,0 0 0,0 1 0,0-1-1,0 0 1,0 0 0,1 0 0,-1 0 0,0 1-1,1-1 1,-1 0 0,1 0 0,-1 0 0,1 0 0,-1 0-1,1 0 1,0 0 0,0 0 0,0-1 0,-1 1-1,1 0 1,0 0 0,0-1 0,2 2 0,13-32-292,-11 3 763,9 2-96,-7 12-295,-1 0 1,-1-1-1,7-25 0,-7 9-38,-2 13-47,8-32 0,-8 40-55,0 0 1,1 0-1,0 0 0,0 0 1,11-14-1,-4-1-165,-10 20 116,1-1 1,0 1-1,0-1 0,1 1 1,-1 0-1,1 0 0,4-5 1,-3 5 21,4-2-123,-1 16 75,-7-10 109,5 8-21,-4-6 28,0-1 1,0 1-1,0-1 1,0 1-1,-1-1 1,1 1-1,0 0 1,-1-1-1,1 1 1,-1 0-1,0 0 1,0-1-1,1 1 1,-1 3-1,-6 24 75,5-22-60,-1-1 0,1 0 0,0 11 0,6 27 86,-10-20 35,2-10-60,1 5 43,0 1 0,3 25 0,-1-20 12,0-23-109,0 0 0,0 0 0,1 0 0,-1 0 0,1 0 0,-1 0 0,1 0 0,-1 0 0,1-1-1,2 4 1,1 7 129,-15 18 446,11-30-599,0 0 0,0 0 1,0 0-1,0 0 0,0 0 0,0 1 1,0-1-1,0 0 0,0 0 1,0 0-1,0 0 0,0 0 1,0 0-1,0 0 0,0 0 1,0 0-1,0 0 0,0 1 0,0-1 1,0 0-1,0 0 0,0 0 1,0 0-1,0 0 0,0 0 1,0 0-1,0 0 0,0 0 0,1 0 1,-1 0-1,0 0 0,0 1 1,0-1-1,0 0 0,0 0 1,0 0-1,0 0 0,0 0 1,0 0-1,0 0 0,0 0 0,1 0 1,-1 0-1,0 0 0,0 0 1,0 0-1,0 0 0,0 0 1,0 0-1,0 0 0,0 0 0,0 0 1,0 0-1,1 0 0,-1 0 1,0 0-1,0 0 5,1 0 0,0 0 0,-1-1 0,1 1 0,-1 0-1,1 0 1,-1 0 0,1 0 0,-1-1 0,1 1 0,-1 0 0,1 0 0,-1-1 0,1 1 0,-1 0 0,0-1 0,1 1-1,-1-1 1,1 1 0,-1 0 0,0-1 0,1 1 0,-1-1 0,0 1 0,0-1 0,1 1 0,-1-1 0,0 1 0,0-1-1,0 1 1,1-2 0,0-24 207,1-2-114,9-7-129,-6 4-11,-2 14-76,8-31-1,8 0-234,28-51 0,-34 69 194,-12 29 150,-1 0-1,0 0 1,0 0 0,0 0-1,1 0 1,-1 0 0,1 0-1,-1 0 1,0 0 0,1 0-1,0 0 1,-1 1 0,1-1-1,-1 0 1,1 0-1,0 1 1,0-1 0,0 0-1,6-4-79,-5 2-44,5-7-180,-7 11 307,0-1-1,0 0 0,0 0 1,0 0-1,0 0 1,0 0-1,0 0 1,0 0-1,0 0 0,0 1 1,0-1-1,0 0 1,0 0-1,0 0 1,0 0-1,0 0 1,1 0-1,-1 0 0,0 0 1,0 0-1,0 1 1,0-1-1,0 0 1,0 0-1,0 0 0,0 0 1,0 0-1,0 0 1,1 0-1,-1 0 1,0 0-1,0 0 0,0 0 1,0 0-1,0 0 1,0 0-1,0 0 1,0 0-1,1 0 1,-1 0-1,0 0 0,0 0 1,0 0-1,0 0 1,0 0-1,0 0 1,0 0-1,0 0 0,1 0 1,-1 0-1,0 0 1,0 0-1,0 0 1,0-1-1,0 1 0,0 0 1,0 0-1,0 0 1,0 0-1,0 0 1,1 0-1,-5 7 8,3-5 4,0-1 0,0 1 1,1 0-1,-1 0 1,0 0-1,0 0 0,1 0 1,0 0-1,-1 0 1,1 0-1,0 3 0,0 7 88,0-2-32,0 0 0,0 0 0,-3 13 1,-8 26 94,5 11 0,1-26 29,2-18-87,1-1 1,-1 21-1,3 131 1471,0-167-1572,0 1 1,0-1 0,0 1-1,0 0 1,0-1-1,0 1 1,0-1-1,0 1 1,0-1-1,0 1 1,0-1-1,1 1 1,-1-1-1,0 0 1,0 1-1,1-1 1,-1 1-1,0-1 1,0 1-1,1-1 1,-1 0-1,1 1 1,-1-1 0,0 0-1,1 1 1,-1-1-1,1 0 1,-1 0-1,1 1 1,-1-1-1,0 0 1,1 0-1,-1 0 1,1 1-1,-1-1 1,1 0-1,0 0 1,-1 0-1,1 0 1,-1 0-1,1 0 1,0 0-37,-1 0 1,0 0-1,0 0 1,0 0-1,0 0 1,0 0-1,0 0 1,0 0-1,0 0 1,0 0-1,1 0 1,-1 0-1,0 0 1,0 0-1,0 0 1,0 0-1,0 0 0,0 0 1,0 0-1,0 0 1,0 0-1,0 0 1,1 0-1,-1 0 1,0-1-1,0 1 1,0 0-1,0 0 1,0 0-1,0 0 1,0 0-1,0 0 1,0 0-1,0 0 1,0 0-1,0 0 1,0 0-1,0 0 0,0-1 1,0 1-1,0 0 1,0 0-1,0 0 1,0 0-1,0 0 1,0 0-1,0 0 1,0 0-1,0 0 1,0 0-1,0-1 1,0 1-1,0 0 1,0 0-1,0 0 1,0 0-1,0-14-1426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230 377 3328,'27'-14'1061,"-21"11"-634,-6 1-86,0-9 422,0 8-182,-27 2 621,-27 2-737,49 0-483,1 0-1,-1-1 1,1 2 0,-1-1-1,1 0 1,0 1-1,0 0 1,0 0-1,-4 2 1,-2 3 12,-1-1 0,-15 7 1,10-6 54,11-4-32,0-1 0,1 1 1,0 1-1,-1-1 1,1 0-1,0 1 0,1 0 1,-6 6-1,0 1 24,7-10-34,0 1 1,1-1-1,-1 1 1,1 0-1,-1 0 0,1 0 1,0 0-1,0 0 1,0 0-1,0 0 0,0 1 1,0-1-1,0 0 0,1 0 1,-1 1-1,1-1 1,0 0-1,0 1 0,-1-1 1,2 4-1,-1-4-2,0-1 9,0 1 0,0 0 0,1-1 0,-1 1 0,0 0 0,1-1 0,-1 1 0,1-1 0,0 1 0,0-1 1,-1 1-1,1-1 0,0 0 0,0 1 0,0-1 0,1 0 0,-1 0 0,0 1 0,0-1 0,1 0 0,-1 0 0,0-1 0,1 1 0,-1 0 0,1 0 0,-1-1 0,1 1 0,0-1 0,-1 1 0,1-1 0,-1 0 0,1 1 0,2-1 0,2 1 49,0-1-1,-1 0 0,1 0 1,0 0-1,0-1 0,0 0 1,10-2-1,-9 0-26,-1 0 1,0 0-1,0-1 0,9-7 0,-6 4-52,16-6-200,0-4-42,-23 15 130,-2 2-144,0 2 16,1 0 208,-1 0 1,0-1 0,0 1 0,1-1-1,-1 1 1,1-1 0,-1 0-1,1 1 1,0-1 0,1 2-1,5 12-66,-2 7 189,-5-19-52,1 1-1,-1-1 1,1 0 0,0 0-1,0 0 1,0 0 0,0 0-1,1 0 1,-1 0-1,1 0 1,-1 0 0,1-1-1,0 1 1,0-1 0,0 1-1,1-1 1,-1 0 0,1 0-1,2 2 1,-2-2-6,0-1 0,0 1 1,0-1-1,0 0 0,1 0 0,-1 0 1,0-1-1,0 1 0,1-1 0,-1 1 0,0-1 1,0 0-1,1-1 0,-1 1 0,0 0 0,1-1 1,4-2-1,11 0 46,16-1 20,-16 2 28,-1 0 1,0-1-1,23-8 0,6-6 145,-1-3 0,0-1 0,75-49 0,-112 64-221,0-1-1,0 0 0,-1 0 1,0-1-1,0 1 1,-1-2-1,0 1 0,7-12 1,-11 14-24,0 1 1,-1-1-1,1 0 1,-1 1-1,0-1 1,-1 0-1,0 0 0,1-1 1,-2 1-1,1 0 1,-1 0-1,-1-11 1,1 4 4,-1-10-38,-7-40 1,3 31-69,2 4 28,3 18-29,-1-1 0,-1 2 0,1-1 0,-2 0 0,-6-18 0,9 26 68,-1 1 0,1 0 0,-1 0 1,1 0-1,-1-1 0,0 1 0,0 0 0,0 0 1,1 0-1,-1 0 0,0 0 0,0 1 0,0-1 1,-1 0-1,1 0 0,0 0 0,0 1 0,0-1 1,0 1-1,-1-1 0,1 1 0,0 0 0,-2-1 1,1 1 5,1 0 1,0 1 0,0-1-1,-1 1 1,1-1 0,0 1-1,0-1 1,-1 1 0,1 0 0,0-1-1,0 1 1,0 0 0,0 0-1,0 0 1,0 0 0,0 0-1,1 0 1,-1 0 0,0 0-1,0 0 1,1 1 0,-1-1-1,0 2 1,-19 50 15,5-8 77,13-41-67,-5 14 75,1 0-1,1 1 1,0 0-1,-3 37 0,-33 155 640,35-187-560,-7 27 135,-4 15 524,15-51-646,2-11-158,0 0-1,-1 0 1,0 0 0,0 0 0,-2 5-1,-10 6-302,4-6 0,8-6 246,0-1 0,1 0 1,-1 0-1,0 0 0,1 1 1,-1-1-1,1 0 0,0 1 1,0-1-1,0 0 0,0 4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3808,'0'-16'1408,"0"16"-1088,16-17-96,1 17 960,15 0-704,1-16 64,16 16-320,17 0 512,-1 0-448,1-17 448,16 34-416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2560,'-14'13'832,"14"-13"-827,0 1 1,0-1-1,0 0 1,0 0-1,0 0 1,0 0 0,-1 0-1,1 0 1,0 0-1,0 0 1,0 0-1,0 0 1,0 0-1,0 0 1,0 1-1,0-1 1,0 0-1,0 0 1,0 0-1,-1 0 1,1 0-1,0 0 1,0 0-1,0 1 1,0-1-1,0 0 1,0 0-1,0 0 1,0 0 0,0 0-1,0 0 1,0 1-1,0-1 1,0 0-1,0 0 1,0 0-1,0 0 1,1 0-1,-1 0 1,0 1-1,0-1 1,0 0-1,0 0 1,0 0-1,0 0 1,0 0-1,0 0 1,0 0-1,0 0 1,0 0-1,1 1 1,-1-1-1,0 0 1,0 0 0,0 0-1,0 0 1,1 1 53,1 0-1,-1 1 1,0-1 0,1 0 0,-1 0 0,1 0 0,-1 0 0,1-1 0,-1 1 0,1 0 0,0-1 0,-1 1 0,1-1 0,0 1 0,-1-1 0,1 0 0,2 1 0,-1-2 3,-1 1 0,0 1 0,1-1 0,-1 0 1,1 1-1,-1-1 0,0 1 0,0-1 0,1 1 0,-1 0 0,3 2 0,-2-1-25,0-1 0,0 0-1,0 0 1,-1 0-1,1 0 1,0 0-1,0-1 1,0 1-1,0-1 1,0 0-1,5 0 1,25 1 186,-10 0-35,0-1 1,38-5 0,-23-6-13,-8 10-76,-26 1-74,0 0 0,-1 1 0,1-1 1,0-1-1,-1 1 0,1 0 0,0-1 0,-1 0 0,1 0 0,-1 0 0,1 0 1,-1-1-1,1 1 0,-1-1 0,0 0 0,5-4 0,6-7 198,-14 12-217,1 1-1,-1-1 0,0 1 1,1-1-1,-1 1 1,0-1-1,0 1 1,1-1-1,-1 1 1,0-1-1,0 1 0,0-1 1,0 1-1,0-1 1,0 0-1,0 1 1,0-1-1,0 1 1,0-1-1,0 1 1,0-1-1,0 1 0,0-1 1,0 1-1,-1-1 1,1 1-1,0-1 1,0 1-1,-1-1 1,1 1-1,0-1 0,-1 1 1,1-1-1,0 1 1,-1 0-1,1-1 1,-2 0-1,2 1-6,-9-5-48,0 0 0,0 1 0,-1 0 0,0 0 0,-19-4 0,23 7 66,-1 0 1,1 0-1,-1 0 0,1 1 0,-1 0 0,1 0 0,-1 0 0,1 1 0,-13 3 0,4 1 11,0 1-1,-26 12 1,38-16-35,-1 0 0,0 0 0,1 1 0,-1-1 0,1 1 1,-1 0-1,1 0 0,0 0 0,-5 6 0,7-6 3,0-1 0,0 0 0,-1 1 0,1-1 0,1 1 0,-1-1 0,0 1 0,1-1 0,-1 1 1,1 0-1,0-1 0,0 1 0,0-1 0,0 1 0,0 0 0,0-1 0,2 5 0,0 1 63,0-1 1,0 0-1,0 1 0,1-1 0,1-1 0,-1 1 1,1 0-1,0-1 0,0 0 0,1 1 1,0-2-1,0 1 0,0-1 0,1 1 1,0-2-1,11 9 0,32 20 207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294 438 3232,'13'0'1035,"-10"0"-614,-3-3-101,0-8 346,0 8-111,0 1 282,0-9-277,0 8-112,-5 0-218,0 1-197,2 0-23,0 0 1,0 1-1,0 0 1,0 0 0,0 0-1,0 0 1,0 0-1,-1 1 1,1-1 0,0 1-1,-5 0 1,-8 0 48,-40 1 29,50 0-95,0 0-1,0 0 0,1 1 0,-1 0 0,1 0 1,-1 0-1,-7 5 0,3-1 20,1 1 0,1 1 0,-1-1 1,-8 11-1,1-1 87,9-10-66,1 0 0,-1 1 0,2 0 0,-1 0 0,1 0-1,0 1 1,0 0 0,1 0 0,0 0 0,1 0 0,-2 12 0,4-18-1,0 1 0,1 0 0,0 0 0,0 0 0,0 0 0,1 0 0,-1 0 0,1-1 0,0 1 0,0 0 0,0 0 0,1-1 0,-1 1 1,1-1-1,2 5 0,-3-6-12,1 0 1,0 1 0,-1-1 0,1 0 0,0 0-1,0 0 1,0-1 0,0 1 0,1 0 0,-1-1 0,0 1-1,1-1 1,-1 0 0,1 0 0,-1 0 0,1 0-1,-1 0 1,1 0 0,0-1 0,0 1 0,3-1-1,23-4 220,-11 0-101,-1 2-31,17-4 45,11-12-14,-29 11-102,-6 3-14,-3 1-9,-1 1-1,0-1 1,-1 0-1,10-6 1,-1-5 4,-1 0 1,23-31-1,-34 41-36,5-5-51,-1-1 0,0 0 0,-1 0 1,0-1-1,0 1 0,-1-1 0,-1 0 0,0-1 0,0 1 0,-1 0 0,0-1 0,-1 1 0,-1-17 0,0-212-118,1 224 47,0-1 0,1 0 0,8-28 0,-8 23-147,-2 22 279,0-1 1,0 1-1,0-1 1,0 1-1,0-1 1,0 1 0,0-1-1,0 1 1,0-1-1,0 1 1,0-1-1,0 1 1,0-1 0,1 1-1,-1-1 1,0 1-1,0-1 1,1 1-1,-1 0 1,0-1 0,0 1-1,1-1 1,0 1 9,-1 0 0,1 0 0,-1 0 0,1 0 0,-1 1 0,1-1 0,-1 0 0,1 0 1,-1 1-1,0-1 0,1 0 0,-1 1 0,1-1 0,-1 0 0,0 1 0,1-1 0,-1 0 0,0 1 0,0-1 1,1 1-1,-1-1 0,0 1 0,1 0 0,0 1 18,-1 1 1,1-1-1,0 1 0,-1-1 1,0 1-1,1-1 1,-1 6-1,0 19 276,-1 0 0,-2 0 0,-9 47 0,-6-6 163,-16 47 277,26-95-574,3-8 50,-7 25 0,6 13 90,4-24-129,-9 42 488,8-2-255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67 992,'-14'-14'309,"14"14"-304,0-1 1,0 1-1,-1 0 0,1 0 0,0 0 0,0-1 0,-1 1 0,1 0 0,0 0 1,0 0-1,-1 0 0,1-1 0,0 1 0,-1 0 0,1 0 0,0 0 0,-1 0 1,1 0-1,0 0 0,-1 0 0,1 0 0,0 0 0,-1 0 0,1 0 0,-1 0 1,-15 0 99,-9-1 869,-40 5 0,12 11-171,43-11-589,-1-1 0,-14 2 0,13-3-62,7-2-83,0 1-1,0 0 0,0 0 0,1 0 0,-1 0 0,-6 3 0,2 2 111,0 1-1,0 0 0,0 0 0,1 1 0,-10 11 0,-4 4 199,11-12-145,1 1 0,1 0 0,0 0 0,1 1 0,-12 23 0,7-5 272,-16 52 0,22-55-367,1 0 0,2 0 1,1 1-1,1 0 0,1-1 1,2 1-1,4 31 0,-4-50-110,1-1-1,0 0 1,0 0-1,1 0 1,0-1 0,0 1-1,1-1 1,0 1-1,1-1 1,0 0-1,0-1 1,0 1-1,1-1 1,8 7-1,-5-6 27,0 0 0,0-1 0,1-1 1,0 0-1,0 0 0,1-1 0,-1 0 0,1-1 0,0 0 0,1-1 0,12 3 0,2-1 58,2-1-1,-1-2 1,0 0 0,1-2-1,-1-1 1,0-1 0,53-11-1,97-50 61,-177 63-171,34-15 58,-1-1 0,41-28-1,-67 40-43,5-4 24,0-1 1,0 0-1,-1 0 1,0-1-1,-1-1 1,0 0-1,15-22 1,-24 32-38,7-10 30,0 0 0,-1 0 0,0-1 0,6-14 0,-7 8 34,-1 0 0,4-22 0,-7 29-36,4-16 93,-1 1 1,-2-1 0,0 0-1,-2 0 1,-1 1 0,-4-33-1,2 46-68,-1 0 0,-1 0 0,0 0 0,0 0 0,-1 1-1,-1 0 1,0 0 0,-1 0 0,-15-20 0,17 26-158,1 1 0,-2-1-1,1 1 1,-1 0 0,1 0 0,-1 1 0,-1 0 0,1 0 0,-1 0 0,1 1-1,-1 0 1,0 0 0,0 0 0,-1 1 0,1 0 0,0 1 0,-1 0-1,-9-1 1,1 2-413,10-1-203,-1 1 0,0 0 0,1 1 0,-1-1 0,-7 3 0,12-2 491,0 0-1,0 0 1,1 0 0,-1 0-1,0 0 1,0 0 0,1 1-1,-1-1 1,-1 2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4896,'17'82'1824,"-17"-82"-1440,49 33-96,-16 0 1344,16 0-960,0-1 416,17 17-608,-1 1-32,-16 15-256,0-16-32,-16 0-96,-33 1 96,17-1-96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6880,'0'-16'2560,"0"16"-1984,66 0-160,-50 0 1024,17 0-864,0 0 64,-1 0-416,17 0-192,1 0-64,-18 0-192,1 0 128,0 16-5376,0 17 2976</inkml:trace>
  <inkml:trace contextRef="#ctx0" brushRef="#br0" timeOffset="1">33 361 6144,'-33'16'2272,"33"-16"-1760,33 16-160,16-16 544,-16 17-576,16-17-64,0 0-160,17-17-1408,-1 17 704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99 148 2720,'0'-47'2187,"-2"42"-1681,-9-6 118,10 10-589,1 1 0,-1-1 0,1 1 0,0-1 0,-1 1 0,1-1 0,0 1 0,0-1-1,-1 0 1,1 1 0,0-1 0,0 1 0,0-1 0,0 0 0,0 1 0,-1-1 0,1 0 0,1 1 0,-1-1 0,0 0 0,0 1-1,0-1 1,0 1 0,0-1 0,1 0 0,-1 0 33,0 1-62,0 0-1,0 0 1,0 0 0,0 0-1,0 0 1,0 0-1,0 0 1,0 0 0,0 0-1,0-1 1,0 1-1,0 0 1,0 0 0,0 0-1,0 0 1,0 0 0,0 0-1,0 0 1,0 0-1,0 0 1,0 0 0,0-1-1,0 1 1,0 0-1,0 0 1,0 0 0,0 0-1,0 0 1,-1 0 0,1 0-1,0 0 1,0 0-1,0 0 1,0 0 0,0 0-1,0 0 1,0 0-1,0 0 1,0 0 0,0-1-1,0 1 1,0 0 0,-1 0-1,1 0 1,0 0-1,0 0 1,0 0 0,0 0-1,0 0 1,0 0-1,0 0 1,0 0 0,0 0-1,-1 1 1,1-1 0,0 0-1,-1 0 8,0 0-1,0 1 1,0-1 0,0 0-1,0 1 1,0-1 0,0 1 0,1 0-1,-1-1 1,0 1 0,0 0-1,0-1 1,1 1 0,-1 0-1,0 0 1,1 0 0,-1 0-1,1 0 1,-1-1 0,1 1-1,-1 0 1,1 0 0,-1 2-1,-8 31 340,3 12 27,-5 3 325,6-9-276,2-18-77,-8 28 0,8-37-248,-1-3-52,2-1 0,0 1 1,0 0-1,0-1 1,1 18-1,1-15-45,1 38 30,0-45-23,0 0 0,-1-1 0,1 1 1,1-1-1,-1 0 0,1 1 0,0-1 0,3 7 0,9 8 259,-12-14-208,-1-4-48,-1-1 0,0 1 0,0 0 0,1-1-1,-1 1 1,1 0 0,-1-1 0,0 1 0,1-1 0,-1 1 0,1-1 0,-1 1 0,1-1 0,-1 1 0,1-1 0,0 1 0,-1-1 0,1 0 0,0 1 0,-1-1 0,2 0 0,3 3 49,-3-2-53,-1 0-1,1 0 1,-1-1 0,1 1 0,0-1-1,-1 1 1,1-1 0,0 1 0,-1-1-1,1 0 1,0 0 0,0 0 0,-1 0-1,4 0 1,-2-1-7,0-1 1,0 1-1,1-1 0,-1 0 1,-1 1-1,5-5 0,8-4-10,-11 8-18,0 0 0,-1 0 1,1 1-1,0-1 0,0 1 1,5-1-1,22-8-90,-3-9 61,-19 13 46,0-1 0,11-5 1,-5 5 2,-8 4-11,0 0 0,-1 0 1,0-1-1,0 0 0,10-7 0,-7-1-136,-9 11 131,1-1 0,-1 1 0,1 0 0,0 0 0,-1 0 0,1 0 0,0 0 0,0 0 0,0 0 0,0 1 0,0-1 0,0 0 0,0 0 1,0 1-1,0-1 0,0 0 0,1 1 0,-1-1 0,0 1 0,0 0 0,1-1 0,-1 1 0,0 0 0,2 0 0,2 0 19,-1-1 0,1 2 0,-1-1-1,0 0 1,1 1 0,-1 0 0,6 2-1,-8-2 54,1 0 0,-1 1 0,0 0 1,0-1-1,0 1 0,0 0 0,0 0 0,-1 0 0,1 0 0,0 1 0,1 2 0,-1-2 15,0 0 1,0-1-1,1 1 1,0 0-1,-1-1 1,1 0-1,0 0 0,0 0 1,6 3-1,8 6 171,-7-4-136,2 4-26,2-2-1,-1 0 0,1-1 1,24 11-1,-28-15-10,1-1 0,0 0 0,0-1 0,0 0 1,0-1-1,0 0 0,0-1 0,1 0 0,17-2 0,-2-4 58,-1-2-1,28-10 0,-13 3 30,-28 11-66,-9 4-59,-1-1 0,0 0 0,1 0 0,-1 0-1,0-1 1,0 1 0,0-1 0,0 1 0,0-1-1,0 0 1,0 0 0,-1 0 0,1-1 0,-1 1-1,1-1 1,1-2 0,-2 2-11,0-1 0,0 1 0,0 0-1,-1 0 1,1-1 0,-1 1 0,0-1 0,0 0 0,0 1 0,-1-1 0,1 1 0,-1-1-1,0 0 1,0 0 0,0 1 0,-1-1 0,0-5 0,-6-36 16,-16-84 126,-7 17-234,24 76-106,3 24 17,2 11 127,1 0 0,-1 0 0,1 0 1,-1 0-1,1-1 0,-1 1 0,1 0 0,0-1 0,0 1 1,0 0-1,0 0 0,0-1 0,0 1 0,0 0 0,0-1 0,0 1 1,1 0-1,-1 0 0,1-1 0,-1 1 0,1 0 0,-1 0 1,1 0-1,-1-1 0,1 1 0,0 0 0,0 0 0,0 0 0,1-1 1,14-15-2615,1 1 758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4224,'16'-16'1568,"-16"16"-1216,0 0-96,0 0 704,17 0-576,-1 0 416,17 0-480,-17 0 192,17 0-288,0 0-128,0 0-64,-17 0 160,17 0-96,-33 16 256,16-16-224,-16 16-1952,17-16 992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4320,'-16'16'1600,"16"-16"-1248,-17 49-96,17-16 832,0 0-640,-16 16 320,16 0-448,-16 0 32,16-16-224,-17 0 160,17-1-192,-16 1 96,16-16-96,0-1-256,0-16 64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43 132 3808,'-27'0'1227,"22"0"-742,2 0-53,-5 0 596,16 0-238,-3 3-16,-3-2-719,-1 0 0,0 0 0,1 0 0,-1 0 1,0 0-1,1 0 0,0 0 0,-1-1 0,1 1 0,-1 0 1,3 0-1,28 1 632,372-2 1873,92-25-1113,-402 18-1299,521-43 726,-137 1-388,-398 40-145,88 2 0,-119 7-2469,-46 0 678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3232,'-27'-14'1035,"22"12"-763,7-1-123,9-8 203,-8 8 458,-1 0-239,18-9 20,-16 10-507,0 0-1,0-1 0,0 1 1,7-7-1,-9 7-47,1 1-1,-1-1 1,1 0 0,-1 1-1,1-1 1,0 1-1,0 0 1,0 0 0,0 0-1,0 0 1,0 0 0,0 1-1,0 0 1,0-1-1,0 1 1,0 0 0,5 1-1,-1-1-25,-5 0 16,1 0 1,-1 1 0,0-1-1,1 1 1,-1 0 0,1-1 0,-1 1-1,0 0 1,1 0 0,-1 1-1,0-1 1,0 0 0,0 1-1,3 2 1,1 2 117,-1 0 0,9 11 0,-11-13-64,0 1-27,0 0 0,-1-1 0,1 2 0,-1-1 1,0 0-1,0 0 0,-1 0 0,0 1 0,0-1 1,0 1-1,0-1 0,-1 1 0,0 5 0,-2 10 119,0 0 0,-5 21 0,2-11 82,3-14-138,1-10-61,0 0 0,0 0 0,-3 7 0,1-6 17,0 0 0,-1-1 0,-5 8 0,2-3 70,-10 23-1,12-21-62,3-10-46,1 1 0,-1-1-1,0 1 1,0-1-1,-1 1 1,1-1 0,-1 0-1,0 0 1,-5 5-1,-8 11 131,15-18-150,0 0 0,0 0 0,-1 0 0,1 0-1,-1 0 1,0 0 0,1-1 0,-1 1 0,0-1-1,-3 2 1,4-2 0,-1-1 0,1 0 0,-1 0-1,0 0 1,1 0 0,-1-1 0,1 1 0,-1 0-1,1-1 1,-1 1 0,1-1 0,-3 0-1,-1-1 25,4 2-32,0 0-1,0 0 1,0-1 0,1 1-1,-1 0 1,0 0 0,0-1-1,0 1 1,0-1 0,0 1-1,1-1 1,-1 1 0,0-1-1,0 1 1,1-1 0,-1 0-1,0 1 1,1-1 0,-1 0-1,1 1 1,-1-1 0,1 0-1,-1 0 1,1 0 0,0 0-1,-1 1 1,1-1 0,0 0-1,0 0 1,-1 0 0,1 0-1,0 0 1,0-1 0,-2-12 17,-3-2-4,4 12-37,-1 1 1,1 0-1,0-1 1,1 1-1,-1-1 0,0 1 1,1-1-1,0 1 1,0-1-1,0 1 0,0-1 1,1-3-1,10-29-173,-8 21 96,-3 12 63,0-1 0,0 1-1,1 0 1,0-1 0,-1 1 0,1 0-1,1 0 1,-1 0 0,0 0 0,1 0-1,-1 0 1,1 0 0,0 0-1,0 1 1,0-1 0,0 1 0,1-1-1,-1 1 1,1 0 0,4-4 0,-5 5 34,0 0 0,0 0 0,0 0 0,0 0 0,0 0 0,0 0 0,0 1 1,0-1-1,1 1 0,-1-1 0,0 1 0,0 0 0,0 0 0,1 0 0,-1 0 0,0 0 1,3 1-1,3 2 141,-1-1-1,0 1 1,14 7 0,-9-3 17,-1-1 106,0 0-1,0 1 1,-1 1-1,15 14 1,-16-14-134,0 0 0,0-1 0,1 0 1,16 9-1,21 6 200,-9 5-27,-3-11-131,-26-12-80,0-1 1,14 10-1,-20-11-94,-1 0 0,1-1 0,0 1 0,0-1 0,-1 1-1,1-1 1,0 0 0,0 0 0,0 0 0,0 0 0,1-1 0,-1 1 0,0-1 0,5 0 0,-2-3-2388,-5 2 1982,0 0-1,1 0 1,-1-1 0,0 1 0,0 0 0,0-1 0,0 1 0,-1-1 0,1 1 0,0-1 0,-1 0-1,1 1 1,-1-1 0,1 0 0,-1 0 0,0 1 0,1-4 0,-1-11-2825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17 2656,'0'-13'837,"0"12"-831,0 1 0,0 0 0,0 0 0,0 0 0,0 0 0,0 0-1,0 0 1,0 0 0,0 0 0,0 0 0,0 0 0,0-1 0,0 1 0,0 0 0,0 0 0,0 0-1,0 0 1,0 0 0,0 0 0,0 0 0,0 0 0,0 0 0,0 0 0,0-1 0,0 1-1,0 0 1,0 0 0,0 0 0,0 0 0,1 0 0,-1 0 0,0 0 0,0 0 0,0 0 0,0 0-1,0 0 1,0 0 0,0 0 0,0 0 0,0 0 0,0 0 0,0 0 0,1 0 0,-1 0-1,0 0 1,0 0 0,0 0 0,0 0 0,0 0 0,0 0 0,0 0 0,0 0 0,0 0 0,1 0-1,-1 0 1,0 0 0,27 0 1061,-24 0-464,0 3 175,8 7-266,-11-9-490,0 0 0,1-1 0,-1 1 0,0-1 0,1 1 0,-1 0-1,0-1 1,1 1 0,-1 0 0,0-1 0,0 1 0,0 0 0,0-1 0,0 1 0,0 0 0,0 0-1,0-1 1,0 1 0,0 0 0,0-1 0,0 1 0,-1 0 0,1-1 0,0 1 0,0 0 0,-1-1-1,1 2 1,-1 0 74,-4 9 97,0 0 0,0 0 0,-1-1 0,-11 16-1,-35 40 315,43-56-447,-11 14 161,-88 100 817,97-113-930,0-1 1,-16 12-1,-17 3 217,24-6-157,18-16-147,0-1 0,0 0 0,1 0-1,-2 0 1,1 0 0,0-1 0,0 1-1,0-1 1,-1 1 0,1-1 0,-1 0-1,1 0 1,-5 2 0,5-3-3,0 0 1,0 1-1,-1-1 1,1 0-1,0 0 1,-1 0-1,1 0 1,0 0-1,0-1 1,-1 1-1,1-1 1,0 1-1,0-1 1,0 0-1,0 0 1,0 0-1,-4-2 1,0 0 59,5 2-73,0 0-1,0 0 1,0 1 0,-1-1 0,1 0 0,0 0 0,0 0 0,1 0 0,-1 0 0,0 0 0,0 0-1,0-1 1,1 1 0,-1 0 0,0 0 0,1-1 0,0 1 0,-1 0 0,1-1 0,-1-1 0,0-5-22,1 1 1,0 0-1,1-9 1,0-9-16,-2 3 9,2-32 3,0 49 4,-1 0 1,1 1 0,0-1-1,0 1 1,1-1 0,0 1-1,-1-1 1,6-7 0,2-1-35,15-21-7,-5 18 489,-12 19-184,0 1 1,0 0-1,9 7 1,-9-6 37,-3-2-143,0 0 1,0 0-1,0 1 1,-1-1-1,1 1 1,-1 0-1,0 0 1,0 0-1,4 7 1,6 9 400,7 3 204,30 28 1,8 9-172,-47-47-501,-6-6-39,0-1 0,0 0 0,7 5 0,20 9 70,-27-17-73,0 0 0,0 0 0,0 0 0,-1 0 0,1 1 0,-1 0 0,8 8 0,-8-5 17,1-1 0,0 0 0,1 0 0,-1-1 0,1 1 0,12 7 0,-17-12-92,1 0 0,-1 0-1,0 1 1,1-1 0,-1 0 0,0 0 0,0 1-1,0-1 1,0 1 0,0-1 0,0 1-1,0 1 1,6 8-1833,-6-10 1766,-1-1 1,1 0-1,0 1 1,0-1-1,0 0 1,0 1 0,-1-1-1,1 0 1,0 0-1,0 0 1,0 0-1,0 0 1,1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2144,'-10'-2'554,"8"-2"153,2 4-663,1 0 1,-1-1-1,0 1 0,1 0 1,-1-1-1,0 1 0,0 0 1,1-1-1,-1 1 0,1 0 1,-1-1-1,0 1 0,1 0 1,-1 0-1,1 0 0,-1 0 1,1-1-1,-1 1 0,0 0 1,2 0-1,3 5 591,2-8-316,-5 2-277,0 0 1,0 0-1,-1 0 0,1 1 0,0-1 1,0 0-1,0 1 0,0-1 0,0 1 1,0 0-1,3 0 0,173 0 1003,-162 0-943,0 2 0,19 4 0,-20-3-45,0-1-1,16 1 0,-24-3-36,0 1 1,0-1-1,0 2 0,0-1 1,0 1-1,10 3 0,-11-2-2,-3-3-17,-3 0 8,1 0 0,0 0 0,0 0 0,-1 1 0,1-1 0,0 0 0,0 0 0,-1 0 0,1 1 0,0-1 0,-1 0 0,1 1-1,0-1 1,-1 1 0,1-1 0,-1 1 0,1-1 0,-1 1 0,1-1 0,-1 1 0,1-1 0,-1 1 0,1 0 0,-1-1 0,0 1 0,1 1 0,2 5 116,11 9 94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3232,'0'0'1184,"0"0"-896,16 17-96,1-1 1504,-17-16-960,33 17 192,-17-17-544,17 16 96,0-16-256,-17 0-128,17 0-64,0 16-128,-17-16 64,17 0-1184,-1 0 672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5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116 116 1472,'13'0'475,"-13"0"-472,1 0 0,-1 0 1,0 0-1,0 0 0,0 0 1,0 0-1,0 0 1,0 0-1,0 0 0,0 0 1,0 0-1,0 0 0,1 0 1,-1 0-1,0 0 1,0 0-1,0 0 0,0 0 1,0 0-1,0 0 0,0 0 1,0 0-1,0-1 0,0 1 1,1 0-1,-1 0 1,0 0-1,0 0 0,0 0 1,0 0-1,0 0 0,0 0 1,0 0-1,0 0 0,0 0 1,0 0-1,0 0 1,0-1-1,0 1 0,0 0 1,0 0-1,0 0 0,0 0 1,0 0-1,0 0 1,0 0-1,0 0 0,0 0 1,0 0-1,0-1 0,0 1 1,0 0-1,0 0 0,0 0 1,0 0-1,0 0 1,0-1 7,0 1 0,0-1 1,0 1-1,0-1 0,0 1 0,0-1 1,0 1-1,0-1 0,0 1 1,1-1-1,-1 1 0,0-1 1,0 1-1,0-1 0,1 1 0,-1-1 1,0 1-1,0 0 0,1-1 1,-1 1-1,0-1 0,1 1 1,-1 0-1,1-1 0,-1 1 0,0 0 1,1 0-1,-1-1 0,1 1 1,-1 0-1,1 0 0,-1-1 1,1 1-1,-1 0 0,1 0 0,-1 0 1,1 0-1,-1 0 0,1 0 1,-1 0-1,2 0 0,-2 0-6,0 0 0,0 0 0,0 0 0,0 0 0,0 0 0,0 0 0,0 0 0,1 0 0,-1 0 0,0 0 0,0 0 0,0 0 0,0 0 0,0 0 0,0 0 0,0 0 0,0 0 0,0 0-1,0 0 1,1 0 0,-1 0 0,0 0 0,0 0 0,0 0 0,0 0 0,0 0 0,0 0 0,0 0 0,0 0 0,0 0 0,0 0 0,0 0 0,0-1 0,0 1 0,1 0 0,-1 0 0,0 0 0,0 0 0,0 0 0,0 0 0,0 0 0,0 0-1,0 0 1,0 0 0,0-1 0,0 1 0,0 0 0,0 0 0,0 0 0,0 0 0,0 0 0,0 0 0,0 0 0,0 0 0,0 0 0,0-1 0,0 0 36,0 0 0,0 0 0,1 0 1,-1 0-1,1 0 0,-1 0 0,1 0 0,0 0 0,-1 0 1,1 1-1,0-1 0,-1 0 0,1 0 0,0 0 0,0 1 1,0-1-1,0 0 0,0 1 0,0-1 0,0 1 0,0-1 1,1 1-1,11-9 324,-13 9-344,1-1 0,-1 1 0,1-1 1,-1 1-1,1 0 0,-1 0 0,1-1 0,-1 1 1,1 0-1,0 0 0,-1-1 0,1 1 1,-1 0-1,1 0 0,0 0 0,-1 0 0,1 0 1,0 0-1,-1 0 0,1 0 0,-1 0 0,1 0 1,0 1-1,-1-1 0,2 0 0,-2 0 20,0 0-37,0 0-1,0 0 1,0 0 0,0 1 0,0-1-1,1 0 1,-1 0 0,0 0 0,0 0-1,0 0 1,0 0 0,0 0 0,0 0-1,0 0 1,0 0 0,0 0-1,0 0 1,1-1 0,-1 1 0,0 0-1,0 0 1,0 0 0,0 0 0,0 0-1,0 0 1,0 0 0,0 0 0,0 0-1,0 0 1,0 0 0,0 0 0,1 0-1,-1 0 1,0 0 0,0 0 0,0-1-1,0 1 1,0 0 0,0 0 0,0 0-1,0 0 1,0 0 0,0 0 0,0 0-1,0 0 1,0 0 0,0 0-1,0-1 1,0 1 0,0 0 0,0 0-1,0 0 1,0 0 0,0 0 0,0 0-1,0 0 1,0-1 13,0 1-1,-1-1 1,1 0-1,0 1 0,1-1 1,-1 1-1,0-1 1,0 1-1,0-1 1,0 1-1,0-1 1,0 1-1,1-1 1,-1 1-1,0-1 0,0 1 1,1-1-1,-1 1 1,0 0-1,1-1 1,-1 1-1,0-1 1,1 1-1,-1 0 1,1-1-1,-1 1 0,1 0 1,-1 0-1,1-1 1,-1 1-1,1 0 1,-1 0-1,1 0 1,-1-1-1,1 1 1,-1 0-1,1 0 0,-1 0 1,1 0-1,-1 0 1,1 0-1,-1 0 1,1 0-1,-1 0 1,1 1-1,0-1 0,-1-3 80,0 3-79,0-1 0,0 1 0,0-1 0,0 1 0,0-1 0,0 1 0,0-1 0,0 0 0,0 1 0,0-1-1,1 1 1,-1-1 0,0 1 0,0-1 0,0 1 0,1 0 0,-1-1 0,0 1 0,1-1 0,-1 1 0,0-1-1,1 1 1,-1 0 0,1-1 0,-1 1 0,1 0 0,-1-1 0,0 1 0,1 0 0,-1 0 0,1 0 0,-1-1-1,1 1 1,-1 0 0,1 0 0,0 0 0,-1 0 0,1 0 0,-1 0 0,1 0 0,-1 0 0,1 0-1,-1 0 1,1 0 0,-1 0 0,1 1 0,-1-4 74,0-8 37,0 8-27,0 3 48,0 0-69,0 0-42,-16 0-76,16-3 86,0-7 27,0 7-32,-3 3-17,-8 0-36,9 0-60,-1 0 65,1 0 13,-1-1 0,1 1 0,0 0 1,-1 1-1,1-1 0,-1 0 0,1 1 1,0-1-1,-1 1 0,1 0 1,0-1-1,0 1 0,0 0 0,-1 1 1,1-1-1,0 0 0,1 1 0,-1-1 1,0 1-1,0-1 0,-1 3 0,-1 0-65,0 0 44,0 0 0,0 0 0,0 0 0,-6 3 0,-1-2 21,10-5-4,0 0-1,0 0 0,0 1 0,0-1 0,0 1 1,0-1-1,0 1 0,0-1 0,0 1 0,0-1 1,0 1-1,1 0 0,-1 0 0,0-1 0,0 1 1,1 0-1,-1 0 0,1 0 0,-1 0 0,0 0 1,1 0-1,0 0 0,-1 1 0,-5 25 93,-7-2 176,-7 16-59,-4-6-63,18-11-93,4-15-45,-3 9-2,3-11-2,0 0-1,0 0 1,1 0-1,-1 10 1,2 32 93,0-47-94,0 0 0,0-1 0,0 1 0,0 0 0,1 0 0,-1-1 0,1 1 0,-1 0 0,1-1 0,-1 1-1,1 0 1,0-1 0,0 1 0,2 2 0,2 4 17,0 3 30,-5-10-52,0 0 0,1 1 0,-1-1 0,1 0 0,-1 0 0,1 0 0,-1 0 0,1 0 0,0 0 0,0 0 1,-1 0-1,1 0 0,0 0 0,0 0 0,0-1 0,0 1 0,2 1 0,30 14-141,-30-15 149,0 0 0,0 0 0,1-1 0,-1 1 0,0-1-1,1 0 1,-1 0 0,0 0 0,1 0 0,-1-1 0,0 1 0,7-3-1,4-1-25,1 0 0,-1-1 0,0 0 0,0-1 0,-1-1 0,17-11 0,118-97 128,-111 81-22,-25 22-41,-11 10-41,1 1 0,-1 0 0,0-1-1,1 1 1,-1 0 0,1 0 0,0 0 0,-1 0 0,1 0-1,0 0 1,-1 0 0,1 1 0,0-1 0,0 1 0,0-1 0,2 0-1,-1 1-44,-6 3 16,0 1 31,0-1 1,1 1-1,-1-1 1,1 1 0,-1 0-1,1 0 1,1 0-1,-1 1 1,0-1 0,1 0-1,-1 7 1,-5 12 86,2-8-41,3-11-50,1-1 1,0 1-1,0-1 0,0 1 0,0-1 0,0 1 0,1 0 1,0 4-1,-1 7 3,1-11-7,0 1-1,0-1 1,0 0-1,0 1 1,1-1-1,-1 0 1,1 1-1,0-1 1,0 0-1,1 0 1,-1 0-1,1 0 1,0 0-1,4 6 1,-3-5-1,0-1-1,0 0 1,0 0 0,0 0 0,1-1 0,-1 1 0,1-1 0,0 1 0,0-1 0,0-1-1,7 5 1,19 9 47,-26-14-40,-1 0 0,0 0 0,1 0-1,-1 0 1,1-1 0,0 0 0,-1 0 0,1 0-1,0 0 1,0 0 0,4 0 0,10 1 21,7 6 14,-21-7-23,-1 0-1,1 0 1,-1 1 0,1-2-1,-1 1 1,1 0 0,0-1-1,0 0 1,-1 0 0,1 0-1,0 0 1,-1-1-1,1 1 1,0-1 0,3-1-1,4-1 32,0-1 0,0-1-1,-1 0 1,1 0 0,-1-1-1,-1 0 1,11-9 0,-13 7-13,-1 0 0,0-1 0,-1 1 0,1-1 0,-2-1 0,1 1 0,5-20 0,-2-2 48,-8 26-56,2 0 0,-1 1 0,0-1 0,1 1 0,3-8 0,-3 8-12,0 1 37,0 0 0,0-1 0,0 1-1,-1-1 1,0 1 0,0-1 0,0 1 0,0-1 0,0 0-1,-1 1 1,1-1 0,-1-4 0,0-91 617,0 98-742,0-1 0,-1 0 0,1 0 0,0 1 0,-1-1 0,1 0 0,-1 1 1,1-1-1,-1 0 0,0 1 0,0-1 0,0 1 0,1-1 0,-2 1 0,1 0 0,0-1 0,-2-1 0,0 1-1434,1 2-2602,-12 0 1178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33 2080,'30'-30'1232,"-27"27"-336,-3 3-133,0 3 319,0-2-1033,0 0-1,0 1 1,0-1-1,-1 0 1,1 0-1,0 0 1,0 0-1,-1 0 1,1 0-1,-1 0 1,1 0-1,-1 0 1,1 0-1,-1 0 1,0 0-1,1 0 1,-1 0 0,0 0-1,0 0 1,-1 0-1,-23 12 383,20-12-378,0 1 1,0 1-1,0-1 1,-5 4-1,-25 22 81,-9-7-161,3 9 11,19-15 68,-1-2-1,-1 0 1,0-2-1,0 0 1,-34 8-1,31-11-99,0 1 0,-44 21 0,64-27 14,0 0 0,0 0-1,0-1 1,-1 0 0,1 0-1,-14 2 1,0-1-51,19-3 73,1 0 0,-1 0 0,0 1 0,1-1 0,-1 1 0,1-1 0,-1 1 0,1 0 0,-1 0 0,1 0-1,-1-1 1,1 1 0,-1 1 0,1-1 0,0 0 0,0 0 0,0 0 0,0 1 0,0-1 0,0 0 0,0 1 0,0-1 0,0 1 0,0-1 0,1 1 0,-1 0 0,1-1 0,-1 1-1,1 2 1,-3 5-90,-4 8-42,6-16 136,1 1 0,-1-1 1,0 1-1,1-1 0,-1 1 1,1 0-1,-1-1 0,1 1 1,0 0-1,-1 0 0,1-1 1,0 1-1,0 0 0,0 0 0,1-1 1,-1 1-1,1 3 0,10 12-24,-6-10 27,1 1 2,21 25 1,20 5 12,130 107 284,-109-82 394,-61-59-609,-1 1 0,0 0 0,0 1 1,0-1-1,-1 1 0,9 12 0,1 0 171,-14-17-210,1 1 0,-1-1 0,1 0 0,-1 1 0,0 0 0,0-1 1,0 1-1,0-1 0,0 1 0,0 0 0,0 0 0,0 0 0,-1 0 0,1-1 0,-1 1 0,1 0 0,-1 4 0,0-6 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49:5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1152,'-10'-1'272,"8"-3"-67,3 3-189,-1 1 0,1-1 0,0 0 1,0 0-1,-1 1 0,1-1 0,0 0 1,0 1-1,0-1 0,0 1 0,0-1 1,1 0-1,3 0 334,0 0 1,0 0-1,0 1 0,0 0 1,0 0-1,6 0 0,-6 0-306,1 3 404,-5-1-380,1 0 0,-1 0-1,0 1 1,1-1 0,-1 0 0,0 1 0,0-1 0,0 0 0,-1 1-1,1-1 1,0 6 0,2 6 232,-1-5-165,1 2 59,0 1 0,-1-1 0,0 1 0,0 17-1,-2 130 741,0-151-908,0 0 0,1 0 0,0-1 1,1 1-1,0 0 0,0 0 0,6 13 0,6 20-6,-11-29-14,-3-7 16,1-1 0,0-1 0,1 1 0,-1 0 0,1 0-1,-1 0 1,1-1 0,4 6 0,-1-1 20,-4-6-28,0-1-1,0 1 0,0 0 0,0-1 1,0 1-1,1-1 0,-1 1 0,1-1 1,1 2-1,-1-2 50,1 0 1,-1-1 0,0 1-1,1 0 1,-1-1-1,1 1 1,-1-1 0,1 0-1,-1 0 1,4 0-1,-5 0-56,-1 0-1,1 1 1,-1-1-1,1 0 1,-1 0-1,1 0 1,-1 0-1,1 0 1,-1 0 0,1 0-1,-1 0 1,1-1-1,-1 1 1,1 0-1,-1 0 1,1 0-1,-1 0 1,1-1-1,-1 1 1,1 0-1,-1-1 1,1 1-1,-1 0 1,0-1-1,1 1 1,-1 0-1,1-1 1,-1 1-1,0-1 1,1 1-1,-1-1 1,0 1-1,0-1 1,0 1-1,1-1 1,-1 1-1,0-1 1,0 1-1,0-1 1,0 1-1,0-1 1,0 1 0,0-1-1,0 1 1,0-1-1,0 1 1,0-2-1,3-18 7,5-10-91,5-34 0,-7 32 132,-4 22-30,-1 1 0,0-1 0,-1-10 0,2-16 40,4 9-35,-4 17-114,0 0 1,0 0 0,0-12-1,0 8-112,-2 14 189,0-1 0,0 1 0,0 0 0,0 0-1,0 0 1,0-1 0,0 1 0,0 0 0,0 0 0,0 0 0,1 0 0,-1-1 0,0 1 0,0 0 0,0 0 0,0 0 0,0 0 0,1 0-1,-1 0 1,0-1 0,0 1 0,0 0 0,1 0 0,-1 0 0,0 0 0,0 0 0,0 0 0,1 0 0,-1 0 0,0 0 0,0 0 0,1 1-16,0-1 0,0 1 1,0 0-1,0-1 1,0 1-1,0 0 0,-1 0 1,1 0-1,0 0 1,-1 0-1,1 0 1,-1 0-1,1 0 0,-1 0 1,1 0-1,-1 0 1,1 2-1,9 25-138,-4-15 88,5 23 1,-7-14 82,1 0 0,1-1 1,14 34-1,-14-41-32,-5-9 27,0-1 0,1 1 0,0-1 0,0 0 0,0 1 0,1-1 0,-1-1 0,1 1 0,0 0 0,6 5 0,37 38 295,-44-46-272,-1 1 0,1-1 1,-1 1-1,1-1 0,0 0 0,0 0 0,-1 0 0,1 0 1,0 0-1,3 1 0,25 0 634,-27-2-586,-1 0-21,0 1-1,0-1 0,0 0 0,0 0 0,0-1 0,0 1 0,0 0 0,-1-1 0,1 1 0,0-1 0,0 1 1,0-1-1,-1 0 0,1 0 0,0 0 0,-1 0 0,1 0 0,0 0 0,-1 0 0,1-1 0,-1 1 0,0 0 0,0-1 1,2-1-1,16-24 629,-9 18-499,10-10 24,-12 8-146,-1 0 1,0-1-1,10-23 1,15-47 28,-18 45-85,13-29 27,-5 4 21,24-37-250,-43 92 141,0 0-1,1 0 1,0 0 0,7-10-1,-9 15 16,-1 0 0,1 0 0,-1 1 0,1-1 0,0 1 0,0-1 0,0 1 0,-1-1 0,1 1 0,0 0 0,1 0 0,-1 0 0,0 0 0,0 0 0,0 1 0,1-1 0,-1 1 0,4-1 0,24 1-3319,-28 0 1520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3488,'0'0'1280,"0"0"-992,33 0-64,-16 0 640,-1 0-512,17 0 288,0 0-384,16 0 0,-33-17-160,17 17 96,-17 0-128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1664,'0'0'608,"0"0"-480,0 0-32,0 0 1152,0 16-704,0 0 992,16 1-896,-16 15 96,0-15-416,-16 16 0,16-1-192,0 1 288,0 0-224,0 0 96,0 0-160,0-33-544,0 16 192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2912,'0'17'1056,"0"-17"-800,16 0-96,-16 0 1184,0 16-768,-16-16 352,16 17-576,0 15 32,0-15-256,0 16 64,0-1-96,-17-15 224,17 16-192,0-1-1152,0-15 512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3712,'0'0'1221,"5"3"-757,-2-2-428,1 0 48,-1 1 0,0 0-1,1-1 1,-1 1 0,0 0-1,0 1 1,0-1 0,-1 0-1,1 1 1,-1 0-1,3 3 1,-1 1 148,-3-4-150,1 1 1,0-1-1,-1 0 0,1 0 0,0 0 1,1 0-1,-1 0 0,0 0 0,1-1 1,0 1-1,0-1 0,5 5 0,2-1-56,23 16 84,36 18 0,-59-34-41,0 0 1,15 13 0,15 10 409,-5-13-162,-26-13-96,0 1 1,15 9-1,-2-1 353,-18-10-362,0 1 0,1-1 0,-1 1 0,0 0-1,4 4 1,6 7 786,-14-14-986,0 0 0,0 0 0,1 0 0,-1 0 0,0 0-1,0 0 1,0 0 0,0 1 0,0-1 0,0 0 0,0 0 0,0 0 0,1 0 0,-1 0 0,0 0 0,0 0 0,0 0 0,0 0 0,0 1 0,0-1 0,0 0 0,0 0 0,0 0 0,0 0 0,0 0 0,0 0 0,0 1 0,0-1 0,0 0 0,0 0 0,0 0 0,0 0 0,0 0 0,0 0 0,0 1 0,0-1 0,0 0 0,0 0 0,0 0 0,0 0 0,0 0 0,0 0 0,0 0 0,0 1 0,-1-1 0,1 0 0,0 0-1,0 0 1,0 0 0,0 0 0,0 0 0,0 0 0,0 0 0,0 0 0,-1 0 0,1 0 0,-3 5 89,0-1 0,1 0-1,-1 0 1,1 1-1,-3 8 1,-7 13 90,7-20-194,0 1-1,0-1 1,-1 0-1,-8 7 1,0 0-1,-101 116 201,95-106-124,-31 28 0,-6 9 21,34-32-82,-22 26-419,12-22 141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2720,'-14'-13'891,"15"12"-797,-1 1 0,1-1 0,0 1 0,0 0 1,0-1-1,-1 1 0,1 0 0,0 0 1,0 0-1,0 0 0,0 0 0,-1 0 0,1 0 1,2 0-1,-3 0 450,0 0-27,0 0-197,0 0-64,0 0-32,0 0 203,0 3-75,0-3-319,0 1 0,0 0 0,0 0 1,1 0-1,-1 0 0,0-1 0,1 1 1,-1 0-1,1 0 0,-1-1 0,1 1 0,-1 0 1,1-1-1,-1 1 0,1 0 0,0-1 1,-1 1-1,1-1 0,1 1 0,18 10 524,-18-9-477,23 3 309,1 0-141,0-1 0,1-1 0,30-1 0,77 1 339,27 8-198,52-6-15,20 6-145,418-7 197,-409-5-340,-115 1-50,557-17 152,-460 4-65,230 9 382,-337 5-45,-172 2-2988,43-1 1913,-1 1 0,-14 5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17 2080,'0'0'667,"-3"-3"-411,-8-8 74,8 8 662,4 4-943,-1-1-1,0 1 1,0-1-1,0 1 1,0-1 0,0 1-1,0-1 1,0 1-1,0 0 1,0-1-1,0 1 1,0-1-1,0 1 1,0-1 0,-1 1-1,1-1 1,0 1-1,0-1 1,-1 1-1,1-1 1,0 1-1,0-1 1,-1 1-1,1-1 1,-1 0 0,1 1-1,0-1 1,-1 0-1,1 1 1,-1-1-1,1 0 1,-1 1-1,1-1 1,-1 0 0,1 0-1,-1 0 1,1 1-1,-1-1 1,1 0-1,-1 0 1,1 0-1,-2 0 1,-5 2 140,4-1-154,0 1-1,1-1 0,-1 1 0,0-1 0,1 1 0,-1 0 0,1 0 0,-1 0 0,1 0 1,0 1-1,-4 4 0,-14 15 68,-38 28 58,-10 10-32,-8-6 118,7 4-12,25-30 70,23-15-160,-48 30 192,-59 17 192,114-54-485,-28 8 165,29-10-187,0 1 0,-13 6-1,23-10-64,0 1 0,0 0 0,0 0 0,0 0 0,0 0-1,1 0 1,-1 0 0,1 1 0,0-1 0,-1 1-1,1 0 1,-3 5 0,5-7 42,0-1 0,-1 1 1,1 0-1,0 0 0,0-1 0,0 1 0,-1 0 1,1 0-1,0-1 0,0 1 0,0 0 1,0-1-1,0 1 0,0 0 0,0 0 0,1-1 1,-1 1-1,0 0 0,0 0 0,1-1 0,-1 2 1,14 14-5,-11-13-2,10 8-35,0 0 1,20 11 0,20 16-2,7 20 154,16 15 345,-21-27-49,16 36 356,-61-72-531,0 0-1,-1 1 0,0 1 0,-1-1 0,9 17 1,-17-27-186,1 1 0,-1-1 1,1 1-1,-1 0 0,0-1 1,1 1-1,-1-1 0,0 1 1,0-1-1,0 1 0,0 0 1,0-1-1,-1 1 0,1-1 1,0 1-1,-1-1 0,0 3 1,-10 1 183,6 2-164,2-2-34,-11-3-804,13-2 605,1 0 1,-1 0-1,0 0 1,0 0-1,1 0 1,-1 0-1,0 0 1,1 0-1,-1-1 1,0 1 0,1 0-1,-1-1 1,0 1-1,0-1 1,1 1 35,-1-1 1,1 0-1,-1 0 1,1 0 0,0 1-1,0-1 1,-1 0-1,1 0 1,0 0-1,0 0 1,0 0 0,0 0-1,0-1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33 1888,'-14'-13'613,"14"12"-596,0 1-1,-1-1 0,1 1 0,-1-1 1,1 1-1,0-1 0,0 0 0,-1 1 1,1-1-1,0 1 0,0-1 1,0 0-1,-1 1 0,1-1 0,0 1 1,0-1-1,0 0 0,0 1 0,0-1 1,0 0-1,1 1 0,-1-1 0,0 0 1,0 1-1,1-2 0,-1 2 31,0-2 470,0 2-122,0 0 53,0 8-123,-2 13-35,-4 24 0,2-18-63,-1 38 0,2-6-30,-3 0-1,-23 93 0,18-97-97,-6 22 24,7-39-29,2 1-1,2 0 0,-2 44 0,8-78-53,0 1 0,0-1-1,0 0 1,-1 1-1,1-1 1,-1 0-1,-1 0 1,1 1-1,-1-1 1,0 0 0,-3 5-1,3-4 91,-4 4-385,6-10 235,0 0 1,0 0 0,0 0-1,-1 0 1,1 0 0,0 0 0,0 1-1,0-1 1,-1 0 0,1 0 0,0 0-1,0 0 1,-1 0 0,1 0 0,0 0-1,0 0 1,-1 0 0,1 0 0,0 0-1,0 0 1,-1 0 0,1 0 0,0 0-1,0-1 1,0 1 0,-1 0 0,1 0-1,0 0 1,0 0 0,-1 0-1,1 0 1,0-1 0,0 1 0,0 0-1,0 0 1,-1 0 0,1 0 0,0-1-1,0 1 1,-1-1-30,1 0-1,0 1 1,-1-1-1,1 0 1,0 0-1,0 0 0,-1 0 1,1 0-1,0 1 1,0-1-1,0 0 1,0 0-1,0-2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2144,'27'-54'699,"-27"53"-690,0 0 0,1 1 0,-1-1 0,0 0 0,1 0 0,-1 1 0,1-1 1,-1 0-1,1 1 0,-1-1 0,1 1 0,-1-1 0,1 1 0,-1-1 0,1 1 0,0-1 1,-1 1-1,1-1 0,0 1 0,-1 0 0,1-1 0,0 1 0,0 0 0,-1 0 1,1-1-1,0 1 0,0 0 0,0 0 0,-1 0 0,2 0 0,13-3 65,0 0 142,-1 0-1,1 1 1,-1 0 0,17 2-1,-14 0 19,0 2-1,-1 0 1,1 1-1,-1 1 0,1 1 1,-1 0-1,19 9 1,1 3 253,-1 2-1,35 24 1,-45-28-248,-15-10-73,-1 1-1,-1-1 1,15 13 0,-21-16-85,0 0-1,0 0 1,0 1-1,0-1 1,0 1 0,-1-1-1,1 1 1,-1 0-1,1-1 1,-1 1-1,0 0 1,0 0-1,0 0 1,-1 0-1,1 0 1,-1 0-1,0 4 1,1-5-42,-1 0 0,0 0 0,-1 0-1,1 0 1,0-1 0,-1 1 0,1 0 0,0 0 0,-1-1 0,0 1-1,0 0 1,1-1 0,-3 3 0,0 0 48,0-1 0,-1 1-1,0-1 1,-5 4 0,7-6-62,-7 6 70,6-4-56,-1 0-1,0 0 1,0 0-1,-8 3 1,7-4-16,0-1 1,0 0 0,0 0 0,-6 0 0,-4 1 17,-10 3 4,8-2-32,1 0 1,-25 0-1,-47-3-562,32 0-3313,53 0 2156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 1664,'0'-14'528,"0"12"-325,0-1 53,0-5 164,1 12 486,-1 0-596,-1-1-1,1 1 1,-1 0 0,-1 7-1,0-6-185,0 2 33,-1 0 0,1 1 0,1-1 0,-1 0 1,0 15-1,2-3 98,1-6-105,-1 0-1,-3 21 1,-8 1 52,5-2-84,1-15-69,3-12-24,0 1 1,1 1-1,-1-1 0,0 10 1,0 13 12,1-28-142,1 0 0,-1-1 1,1 1-1,-1-1 0,0 1 0,0-1 0,0 1 0,0-1 0,0 1 1,-2 1-1,2-2-13,1-1 1,-1 0-1,1 1 1,-1-1-1,1 0 1,-1 1-1,1-1 0,-1 0 1,0 0-1,1 1 1,-1-1-1,1 0 1,-1 0-1,0 0 1,1 0-1,-1 0 1,0 0-1,1 0 1,-1 0-1,1 0 0,-1 0 1,0 0-1,1 0 1,-1-1-1,0 1 1,0 0-118,-1 0-1206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1984,'0'-14'640,"0"14"-635,0 0-1,0 0 1,0 0-1,0 0 1,0-1 0,0 1-1,0 0 1,0 0 0,0 0-1,0 0 1,0 0 0,0-1-1,0 1 1,0 0 0,0 0-1,0 0 1,0 0-1,1 0 1,-1 0 0,0 0-1,0-1 1,0 1 0,0 0-1,0 0 1,0 0 0,0 0-1,1 0 1,-1 0 0,0 0-1,0 0 1,0 0-1,0 0 1,0 0 0,0 0-1,1 0 1,-1 0 0,0 0-1,0 0 1,0 0 0,0 0-1,0 0 1,1 0 0,-1 0-1,0 0 1,0 0-1,0 0 1,0 0 0,0 0-1,1 0 1,-1 0 0,0 0-1,0 0 1,0 0 0,3 0 32,-1 0 0,1 1 1,0-1-1,-1 0 0,1 1 1,3 0-1,0 6 383,-4-3-157,17 2 307,-1-1-247,-1 2 0,-1 0 0,18 10 0,26 12 417,-16-9-386,0 2 0,46 32-1,-64-38-136,-16-11-96,-1 0 0,-1 0 0,1 1 0,8 9 0,1 7 575,-17-20-647,0-1-1,0 0 1,0 0-1,-1 1 1,1-1-1,0 1 1,-1-1-1,1 0 1,0 1-1,-1-1 1,0 1-1,1 0 1,-1-1-1,0 3 1,-1-2-7,-1 0 1,0-1-1,0 1 1,1 0-1,-1-1 1,0 0 0,0 1-1,-1-1 1,-3 2-1,-34 13 253,15-8-118,-1-1 0,-1-1 0,1-1 0,-42 2 0,51-8-152,1 0 0,-1-2 0,-17-3 1,20 3-36,-4 0-9,14 3-15,1-1 0,0 1-1,0-1 1,0 1 0,-1-1 0,1 0 0,0 0 0,0-1 0,0 1 0,0-1 0,1 1 0,-1-1 0,-5-4 0,5 2-12,0 1 1,0-1 0,1-1 0,-1 1 0,-2-6 0,5 10 44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0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2912,'-13'-14'923,"12"15"-890,1-1 1,0 1-1,-1-1 1,1 1 0,0-1-1,0 1 1,-1 0-1,1-1 1,0 1-1,0-1 1,0 1 0,0-1-1,0 1 1,0 0-1,0-1 1,0 1 0,0 0-1,0-1 77,0 3 765,0-3-198,3 3 134,1 1-583,0 0-9,-1 0 0,1 0 0,0-1 0,7 5-1,13 4 497,34 12 0,-41-18-567,27 15 1,-4-2-25,23 3 127,-29-9-161,14 5 129,55 14 0,-73-25-94,66 19 331,-73-19-223,0 0 0,0-1 0,1-2 1,0 0-1,0-2 0,32 0 0,-49-1-64,1-1-1,-1 2 1,1-1-1,-1 1 1,13 4 0,-15-4-82,18 2 745,-22-4-799,1 0 1,-1 0-1,0 0 1,0 0-1,0 0 0,0 1 1,0-1-1,0 0 0,1 1 1,-1-1-1,0 0 0,0 1 1,0-1-1,0 1 0,0 0 1,0-1-1,-1 1 1,1 0-1,0 0 0,0-1 1,0 1-1,-1 0 0,1 0 1,0 0-1,-1 0 0,2 1 1,-2-1-17,0 0-1,0 0 1,1 0 0,-1 0 0,0 0-1,0 0 1,0 0 0,0 0 0,0 0-1,0 0 1,0 0 0,0 0 0,0 0-1,-1 0 1,1 0 0,0 0 0,-1 0-1,1 0 1,-1 0 0,1-1 0,-1 1-1,1 0 1,-1 0 0,1 0 0,-1-1-1,-1 2 1,-2 5 75,-4 7 18,-1 0-1,-19 25 1,2-5-29,-111 128 239,96-117-325,22-24 35,-2 0 1,0-2-1,-33 23 0,-79 38 228,34-30-66,-26 15 5,111-57-295,10-5-45,-1 0 1,0 0-1,0 0 1,0-1-1,0 0 1,-1 0-1,1 0 1,0-1 0,-1 1-1,1-1 1,-7 0-1,28-1-4481,14 0 1302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1888,'0'0'613,"0"0"-367,0-3 15,0-5 378,0 19 215,0-11-710,0 3-149,0 944 2026,0-946-2025,-1 0 0,1 1-1,0-1 1,0 0 0,0 0-1,0 0 1,-1 0 0,1 0-1,-1 0 1,1 0 0,-1 1 0,1-2-12,0 0 1,-1 1 0,1-1 0,0 0 0,0 0 0,0 0 0,0 1 0,-1-1 0,1 0-1,0 0 1,0 0 0,-1 0 0,1 0 0,0 0 0,0 0 0,0 1 0,-1-1 0,1 0-1,0 0 1,0 0 0,-1 0 0,1 0 0,0 0 0,0 0 0,-1 0 0,1 0 0,0 0-1,0 0 1,-1 0 0,1-1 0,0 1 0,0 0 0,-1 0 0,1 0 0,0 0 0,0 0-1,-1 0 1,1 0 0,0-1 0,0 1 0,0 0 0,0 0 0,-1 0 0,1-1 0,0 1-1,-1-1-22,1 0 0,0 1-1,-1-1 1,1 0-1,0 0 1,-1 0-1,1 0 1,0 0-1,0 1 1,0-1-1,0 0 1,0 0-1,0-2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1824,'0'-41'587,"-1"40"-580,1 1 0,0-1 0,0 1 0,0-1 0,0 1 0,0-1 0,0 1 0,0-1 1,1 1-1,-1-1 0,0 1 0,0-1 0,0 1 0,0-1 0,1 1 0,-1-1 0,0 1 1,0 0-1,1-1 0,-1 1 0,0-1 0,1 1 0,-1 0 0,0-1 0,1 1 0,-1 0 1,1-1-1,-1 1 0,0 0 0,1 0 0,-1 0 0,2-1 0,6-4 112,1 0 0,0 1 1,0 0-1,1 0 0,19-4 0,55-22 660,-60 25-536,46-5 0,-35 6 7,-11 1-122,17-3 51,41 1-1,-42 4-101,-15 1-23,1 0 0,33 4 0,-52-2-25,1-1 1,-1 1 0,0 0-1,0 0 1,0 1-1,0 0 1,-1 0 0,1 1-1,-1 0 1,0 0 0,0 0-1,9 8 1,-13-9-7,1 0 0,-1-1 1,0 1-1,0 0 0,0 0 1,-1 0-1,1 0 0,-1 1 1,1-1-1,-1 0 0,0 0 1,0 1-1,-1-1 0,1 1 0,-1-1 1,1 1-1,-1-1 0,0 1 1,-1-1-1,1 1 0,-1-1 1,1 1-1,-1-1 0,0 1 1,0-1-1,0 0 0,-3 4 0,-4 10 92,-1-1 0,-1 0-1,-1 0 1,-13 15-1,6-9-33,8-8-22,0 0 0,-24 21-1,16-21 8,-22 13 0,24-16-32,-33 21 87,-1-1 0,-86 37-1,-6-5-56,127-56-64,11-5-4,0 0 0,0-1 0,0 1 1,0-1-1,-1 0 0,1 0 0,-1 0 0,1 0 0,0-1 1,-7 0-1,0 1-186,24-5-436,-6 2 170,22-7-1200,-12 8 900,25 0 0,-41 1 732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2080,'0'-9'484,"0"8"-115,1 2-308,-1-1 0,0 1 0,1-1 1,-1 1-1,1 0 0,-1-1 0,1 1 1,-1-1-1,1 1 0,-1-1 0,1 1 1,-1-1-1,1 0 0,0 1 0,-1-1 1,1 0-1,-1 1 0,1-1 0,0 0 1,0 0-1,-1 1 0,1-1 0,0 0 1,-1 0-1,1 0 0,1 0 1,1 0 89,1-1 1,-1 1 0,0-1 0,1 1 0,-1-1 0,0 0-1,0 0 1,4-2 0,9-3 284,66-10 833,-24 8-784,12-3-15,-31 2-283,-2 0-110,38-3 0,4 6-39,-8-5 106,2 6 0,-35-2 3,-29 5-77,0 0 0,1 1 0,12-1-1,-19 2-37,30-2 465,-30 2-468,-2 0-1,1-1 1,0 1 0,0-1-1,0 1 1,0-1 0,0 0-1,0 0 1,-1 0 0,1 0-1,0 0 1,2-3 0,-5 4-101,1 0 0,-1-1 0,1 1 0,-1 0 0,1 0 1,-1-1-1,1 1 0,-1 0 0,0 0 0,1 0 0,-1 0 1,1 0-1,-1 0 0,1 0 0,-1 0 0,0 0 0,0 0 0,1 0-117,-3 0-744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165 358 1664,'-27'0'528,"27"0"-523,-1 0 1,1 0-1,0 0 0,-1 0 1,1 0-1,0 0 0,0 0 1,-1 0-1,1 0 0,0 0 1,0 0-1,-1 0 0,1 0 1,0 0-1,-1 0 0,1 0 1,0 0-1,0 1 0,-1-1 1,1 0-1,0 0 0,0 0 1,0 0-1,-1 1 0,1-1 1,0 0-1,0 0 0,0 0 1,0 1-1,-1-1 0,1 0 1,0 0-1,0 1 0,0-1 1,0 0-1,0 1 0,0-1 1,-2 3 4,1 1 82,-1-1 0,1 0 0,-1 1 0,0-1 0,0 0 0,0 0 0,-1 0 0,1-1 0,-1 1 0,0-1 0,-2 3 0,-3-1 220,5-3-184,-1 1 0,1 0 0,0-1 1,0 1-1,0 0 0,0 1 0,0-1 1,0 0-1,1 1 0,-1 0 0,1 0 1,-5 5-1,0 4 21,3-5-74,0-1 0,0 0-1,-9 10 1,11-14-71,0 1 1,0-1-1,0 1 0,1 0 1,0-1-1,-1 1 1,1 0-1,0 0 0,0 0 1,0 0-1,1 0 1,-1 0-1,1 0 0,0 0 1,0 0-1,0 0 1,0 5-1,0-1-3,0-6 0,0 0-1,0 1 1,0-1 0,0 0 0,0 1 0,1-1 0,-1 0 0,0 1-1,1-1 1,-1 0 0,0 1 0,1-1 0,0 0 0,-1 0-1,1 0 1,0 0 0,-1 0 0,1 1 0,0-1 0,0 0-1,0-1 1,0 1 0,0 0 0,0 0 0,0 0 0,1-1-1,-1 1 1,0 0 0,3 0 0,1 0 9,1 0 1,0 0-1,-1-1 1,1 1-1,11-2 1,1 0 18,3 2 5,-12-1-4,1 1 0,-1-2 1,1 1-1,-1-1 0,0 0 0,1-1 0,-1 0 1,0-1-1,14-5 0,10-6 55,-23 12-60,-9 2-16,1 0 0,-1 0 0,0-1 0,1 1 0,-1 0 0,1-1 0,-1 1 0,0-1 1,1 0-1,-1 1 0,1-2 0,-1 1 10,0 0 0,0 0 0,-1 0 0,1 0 0,-1-1 0,1 1 0,-1 0 0,0 0 1,1 0-1,-1-2 0,3-5 112,1 3-11,0-1 5,-4 5-116,0 0 0,-1 0-1,1-1 1,0 1-1,0 0 1,-1 0 0,1 0-1,-1 0 1,1-1-1,-1 1 1,1 0 0,-1 0-1,0 0 1,1 0-1,-1 0 1,0 1 0,0-1-1,0 0 1,0 0-1,0 0 1,0 1-1,0-1 1,0 0 0,0 1-1,0-1 1,0 1-1,0-1 1,0 1 0,0 0-1,-1-1 1,1 1-1,0 0 1,0 0 0,0 0-1,-2 0 1,-1 0-21,0 0 0,0 0 1,0-1-1,-8-1 0,-1-2-13,10 2 42,0 1 1,0 0 0,0 0 0,0 0 0,0 0 0,-1 1-1,1-1 1,0 1 0,0 0 0,-1 0 0,1 0-1,0 0 1,-5 1 0,-17 10 83,0-8-437,47-3 422,47-1 61,-61 0-271,1 0 0,-1-1 1,0 0-1,0 0 0,0-1 0,11-4 0,15-12-811,0-2 0,43-35 0,-70 50 902,-1-1 1,1 0 0,-1-1 0,-1 1 0,1-1 0,-1 0 0,0 0 0,-1-1 0,0 0 0,4-14 0,-3 11 145,-1 1 11,-1 0 0,0-1 1,0 0-1,-1 1 0,-1-1 1,0 0-1,0 0 0,-2-16 1,0-4 244,1 24-245,0-1 0,-2-15 1,-9 0 509,7 10-378,4 11-201,-1 1 0,1-1-1,-1 1 1,0-1 0,0 1 0,0 0 0,0-1 0,0 1-1,0 0 1,-4-4 0,5 7-51,-1 0 0,1-1 1,0 1-1,-1 0 0,1 0 0,0 0 0,0 0 1,0 0-1,-1-1 0,1 1 0,0 0 0,0 0 1,1 2-1,-2 31-170,0-15 120,2 1 0,2 24 0,0-23 69,2 10 48,1 45 0,-6 217 350,0-293-421,0 13 54,-3 26-1,0-22-67,-2 12-47,5-23 62,1 1-1,0-1 1,3 11-1,1 13 249,-5-30-240,0 1-1,0 0 1,0 0-1,0 0 1,0 0-1,0 0 0,0 0 1,0-1-1,1 1 1,-1 0-1,0 0 1,1 0-1,-1-1 1,0 1-1,1 0 1,-1 0-1,1-1 1,-1 1-1,1 0 1,0-1-1,-1 1 1,1 0-1,0-1 1,0 1-1,0 0-41,1-1-1,-1 0 0,0 0 1,0 0-1,1 0 0,-1 0 1,0 0-1,0 0 0,0 0 1,1 0-1,-1-1 1,0 1-1,0 0 0,0-1 1,0 1-1,0-1 0,0 1 1,0-1-1,0 1 0,0-1 1,1-1-1,26-22-2632,-9 5 735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80 133 3072,'0'0'976,"0"0"-587,3 0-122,8 0 186,-8 0-117,-1 0 107,7 0-226,-6 1-157,1-1-1,0 0 0,-1 0 1,1 0-1,0 0 1,-1-1-1,1 0 0,5-1 1,10-9 57,-7 7-98,-8 4 23,-1-1 0,0 0 0,0 0 0,0 0 0,0 0 0,0-1 0,0 1 0,-1-1-1,1 0 1,0 0 0,-1 0 0,1 0 0,-1 0 0,0-1 0,0 1 0,0 0 0,3-5-1,25-39 743,-30 45-743,1-1-1,0 1 0,-1 0 0,1 0 0,-1 0 0,0 0 0,1-1 0,-1 1 0,0 0 1,0 0-1,0 0 0,0-1 0,0 1 0,0 0 0,0-2 0,-1 2-24,1 0 0,0 1 0,-1-1-1,1 1 1,0-1 0,-1 0 0,1 1-1,-1-1 1,1 1 0,-1-1 0,1 1 0,-1-1-1,1 1 1,-1 0 0,0-1 0,1 1-1,-1 0 1,0-1 0,-1 1 0,-3-1 14,0 0 0,-1 0 1,1 1-1,-1 0 0,-9 0 1,2 1 45,2 0-30,0 0 1,0 1-1,0 1 0,0 0 0,0 0 0,-19 10 0,14-6 15,9-4-61,-1 1-1,1 0 0,0 0 1,0 0-1,1 1 0,0 0 1,-12 12-1,17-16-3,-1 1 1,1-1-1,-1 1 0,1-1 1,0 1-1,-1 0 1,1 0-1,0-1 0,0 1 1,0 0-1,0 0 0,1 0 1,-2 4-1,2-5 7,0 0 1,1 0-1,-1 1 1,0-1-1,1 0 0,-1 0 1,1 1-1,-1-1 0,1 0 1,0 0-1,-1 0 1,1 0-1,0 0 0,0 0 1,0 0-1,-1 0 0,1 0 1,0-1-1,0 1 1,1 0-1,-1-1 0,1 2 1,2 0 18,0 1 0,1-1 1,-1-1-1,0 1 0,0 0 0,1-1 1,-1 0-1,1 0 0,4 0 1,8 0 70,21-1 1,-9-1 40,33 1-6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2080,'0'-7'877,"0"21"-592,0 28 302,0 289 2101,3-225-2389,1-71-224,0 21 79,-9 27 222,-1 8-43,6 141 985,0-232-1686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2656,'-14'0'837,"11"1"-619,0 6-100,-1 3-29,2-6-9,1 0 0,-1 1 1,1-1-1,0 0 0,0 0 0,1 1 0,-1-1 0,1 0 1,0 8-1,-1 1 137,0 1 0,-5 22 0,3-23-118,1 1 1,-2 24-1,4-13-10,0-10-28,0 0 0,3 26 0,8-5-18,-7-18-28,-4-15-20,0 1 0,1-1 0,0 0 0,0 0 0,-1 0 1,2 0-1,-1 0 0,0 0 0,1 0 0,-1 0 0,1-1 0,0 1 0,2 2 0,42 31 219,-44-34-198,0-1 0,0 1 0,0-1 1,0 1-1,1-1 0,-1 0 0,0 0 1,1 0-1,-1 0 0,0 0 0,1 0 0,-1-1 1,1 1-1,0-1 0,-1 1 0,1-1 1,-1 0-1,1 0 0,-1-1 0,1 1 0,-1 0 1,1-1-1,2 0 0,6-10 208,-1 6-155,-9 5-59,0 0 0,0 0 0,0-1 0,0 1 0,0-1 0,0 1 0,-1-1-1,1 1 1,0-1 0,0 1 0,0-1 0,-1 0 0,1 1 0,0-1 0,-1 0 0,1 0 0,0 0 0,-1 0-1,1 1 1,-1-1 0,1 0 0,-1 0 0,0 0 0,1 0 0,-1 0 0,0 0 0,0 0 0,0 0 0,0 0 0,0 0-1,0 0 1,0 0 0,0 0 0,0-2 0,0-4 37,0-2-14,0 0 0,0 1-1,0-1 1,-1 1-1,-1-1 1,1 1 0,-1 0-1,-1 0 1,-5-13-1,1 2 52,5 11-41,-1 0 0,0 0 0,-1 0-1,1 1 1,-2 0 0,1 0 0,-1 0 0,-8-10 0,6 10 18,4 6-85,1-1 0,0 0 0,0 0 0,1 1 0,-1-1 0,0 0 0,1-1 0,-1 1 0,1 0 0,-1 0 0,1-1 0,0 1 0,0 0 0,0-1 0,1 1 0,-2-4 0,3 4-60,1 4 8,0 0 23,0-1 0,0 1 0,0-1-1,0 0 1,1 0 0,3 2 0,5 2-444,6 9 33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215 198 2240,'0'-30'1392,"0"27"-181,0 3-289,-2 0 22,1 0-907,0 0-1,0 0 1,1 0 0,-1 0-1,0 0 1,1 0-1,-1-1 1,0 1 0,1 0-1,-1 0 1,0 0 0,1-1-1,-1 1 1,0-1-1,-3-3 105,4 4-138,-1-1 1,1 1 0,0 0 0,0 0-1,0 0 1,0 0 0,0 0 0,0 0-1,0 0 1,0-1 0,0 1 0,0 0-1,0 0 1,0 0 0,-1 0 0,1 0-1,0 0 1,0 0 0,0 0 0,0 0-1,0 0 1,0 0 0,0 0 0,-1 0-1,1 0 1,0 0 0,0-1 0,0 1-1,0 0 1,0 0 0,0 0 0,-1 0-1,1 1 1,0-1 0,0 0 0,0 0-1,0 0 1,0 0 0,0 0 0,-1 0-1,1 0 1,0 0 0,0 0 0,0 0-1,0 0 1,0 0 0,0 0 0,0 1-1,-13 4 15,-12 1-146,14 7 48,-4-1 122,9-9-43,0 2 0,0-1-1,-7 8 1,-5 10-157,0 1 0,-23 41-1,38-57 139,0 1 0,0 0 0,0-1 0,1 1-1,0 0 1,0 0 0,1 0 0,0 1-1,1-1 1,-1 0 0,3 14 0,-2 0 86,0-20-62,0 1 0,0-1-1,0 0 1,0 1-1,1-1 1,-1 0-1,1 0 1,-1 1-1,1-1 1,0 0-1,0 0 1,0 0-1,0 0 1,2 4-1,-1-5-6,0 1 0,-1-1 0,1 0 0,0 1 0,0-1 1,0 0-1,0 0 0,1 0 0,3 1 0,-3-1 7,0 0 1,1 1-1,-1-1 1,0 1-1,0-1 1,0 1-1,0 0 1,4 4-1,-5-4 4,0 0-1,0 0 0,0-1 0,0 1 1,0-1-1,1 0 0,-1 0 0,0 0 1,1 0-1,-1 0 0,1 0 0,-1 0 1,3 0-1,3-1 28,0 1 1,16-2 0,0 0 22,-14 0-28,1 0 0,-1 0 0,15-4 1,1-1 8,-6 3-3,-12 2-19,0 0 0,-1 0 0,1-1 0,-1 0 0,1 0 0,8-5 0,-5 1 50,-1 1 1,0-2-1,10-8 1,-17 13-55,-1 0 0,1 0-1,-1 0 1,0 0 0,0 0 0,0-1 0,0 1 0,0-1-1,0 1 1,-1-1 0,1 0 0,-1 0 0,0 0 0,0 0 0,0 0-1,0 0 1,0-3 0,-1 4-3,-1 1 1,1-1-1,-1 1 0,0 0 0,1-1 1,-1 1-1,0-1 0,0 1 1,0 0-1,0 0 0,0-1 0,0 1 1,0 0-1,0 0 0,0 0 1,-1 0-1,1 0 0,0 1 0,-1-1 1,1 0-1,-1 0 0,1 1 1,-3-1-1,-2-2 42,4 2-19,-1 0 1,0 0-1,1 1 1,-1-1-1,0 1 1,0-1-1,1 1 1,-1 0-1,0 0 1,0 0-1,1 1 1,-1-1 0,-5 2-1,3-1 24,0 1 0,0 0 0,0 0 0,0 0 0,-6 5-1,5-3-65,0 0 0,1 0-1,-1 1 1,1 0 0,0 0-1,0 1 1,-6 10 0,-11 33-173,21-46 192,-5 11 101,6-13-107,0 0 0,0 0 0,1-1 0,-1 1 0,0 0 0,0-1 0,1 1 0,-1 0 0,0 0 0,1-1 0,-1 1 0,1-1 0,-1 1 0,0 0-1,1-1 1,0 1 0,0 0 0,0-1-7,-1 1 0,1-1 0,-1 1-1,1-1 1,0 1 0,-1-1 0,1 0-1,0 0 1,0 1 0,-1-1 0,1 0-1,0 0 1,0 0 0,-1 0 0,1 0-1,0 0 1,0 0 0,-1 0 0,1 0-1,0 0 1,1-1 0,3 1-6,5 0 26,-5 1-3,0-1 0,-1 0 1,1 0-1,0-1 1,-1 1-1,10-3 1,2-3-33,25-11 1,8-4-140,-45 20 127,0 0-1,-1 1 1,1-1 0,0 0 0,0 1-1,-1 0 1,1 0 0,5 1 0,1 0-66,-8-2 76,0 1 1,0 1-1,-1-1 1,1 0-1,0 0 1,-1 0 0,1 1-1,0-1 1,-1 1-1,1 0 1,-1-1-1,1 1 1,-1 0-1,1 0 1,-1 0-1,3 2 1,5 3-72,-5-4 87,0 1 0,1-1-1,-1 0 1,1-1 0,-1 1-1,6 0 1,-4 0 67,0-1 0,-1 1 0,1 0 0,-1 0 0,1 1 0,6 4 0,-6-3-28,0 0 0,1 0 0,0-1 1,0 0-1,0 0 0,0 0 0,0-1 0,1 0 0,-1 0 0,1-1 0,10 1 0,0-2-41,-7 0 78,0 0-1,-1 0 0,18-4 0,-24 3-40,1-1-1,0 1 0,-1-1 0,1 0 0,-1 0 0,1-1 0,-1 1 0,0-1 0,0 0 0,0 0 0,4-5 0,4-4 3,-5 6-22,0 0-1,-1 0 1,0-1-1,0 0 1,-1 0-1,6-10 1,1-15 50,-1-1 0,12-63 0,-17 68-9,0 1-50,-2-1 0,0 0 0,-2 0 0,-2-30 0,0-38-327,0 95 315,0 0-1,0 0 1,0 0 0,0 0-1,0 0 1,-1 0-1,1 0 1,0 0 0,-1 0-1,1 0 1,-1-1 0,1 1 7,-1 1 1,1 0-1,0 0 1,0 0 0,0-1-1,0 1 1,-1 0-1,1 0 1,0 0 0,0 0-1,0 0 1,-1-1-1,1 1 1,0 0 0,0 0-1,-1 0 1,1 0-1,0 0 1,0 0 0,-1 0-1,1 0 1,0 0-1,0 0 1,-1 0 0,1 0-1,0 0 1,0 0-1,-1 0 1,1 0 0,0 0-1,0 0 1,-1 0 0,1 0-1,0 1 1,0-1-1,-1 0 1,1 0 0,0 0-1,0 0 1,0 0-1,0 1 1,-1-1 0,1 0-1,0 0 1,0 1-1,-4 4-88,1 0-1,0 0 0,1 1 0,-3 5 1,0 28-37,3-28 177,-3 28 273,-2 50 0,7 39 345,0-116-650,0-1 0,1 0 0,3 18 0,-1-21-295,-1-1 0,1 1 0,0-1 0,1 0 0,0 0 0,5 7 0,7 16-804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3808,'0'0'51,"0"-1"0,0 1 1,0-1-1,0 1 0,0 0 0,0-1 0,0 1 1,0-1-1,0 1 0,0-1 0,0 1 1,0 0-1,0-1 0,0 1 0,0-1 0,0 1 1,1 0-1,-1-1 0,0 1 0,0-1 1,0 1-1,1 0 0,-1-1 0,0 1 0,0 0 1,1-1-1,0 1 0,6 6 563,-4-4-625,-2-1 49,-1-1 0,1 1-1,-1-1 1,1 1 0,0-1-1,-1 0 1,1 1 0,0-1-1,0 0 1,-1 0 0,1 0 0,0 1-1,0-1 1,-1 0 0,1 0-1,0 0 1,0 0 0,-1 0-1,1-1 1,0 1 0,1 0-1,3-1 67,1 1-47,1-1-1,-1 0 1,1 0-1,7-3 1,11-2 18,7 0-12,35-8 34,-5-1 64,18-5-50,-38 3-133,54-28-1,-68 30-12,-5 5 7,23-14 929,-43 22-745,0 0 1,0 0-1,0-1 0,0 1 0,0-1 1,0 0-1,-1 0 0,1 0 0,-1 0 0,2-5 1,2-1 130,-6 9-280,0 0 0,0 0 0,0 0 0,0 0 0,0 0 0,0 0 0,0-1-1,1 1 1,-1 0 0,0 0 0,0 0 0,0 0 0,0 0 0,0-1 0,0 1 0,0 0 0,0 0 0,0 0 0,0 0 0,0 0 0,0-1 0,0 1-1,0 0 1,0 0 0,0 0 0,0 0 0,0 0 0,0-1 0,0 1 0,0 0 0,0 0 0,0 0 0,0 0 0,0 0 0,0-1 0,0 1 0,-1 0-1,1 0 1,0 0 0,0 0 0,0 0 0,0 0 0,0-1 0,0 1 0,0 0 0,-1 0 0,1 0 0,0 0 0,0 0 0,0 0 0,-5-4 66,1-3-18,4 7-57,-1-1 1,1 1-1,0-1 0,0 1 1,-1 0-1,1-1 0,0 1 0,-1-1 1,1 1-1,0 0 0,-1-1 1,1 1-1,-1 0 0,1-1 0,-1 1 1,1 0-1,-1 0 0,1 0 1,-1-1-1,1 1 0,-1 0 0,1 0 1,-1 0-1,1 0 0,-1 0 1,1 0-1,-1 0 0,1 0 0,-1 0 1,1 0-1,-2 0 0,-4 0-17,4 0-32,0 0 1,1 0 0,-1 0-1,0 0 1,0 0 0,1 0-1,-1 0 1,0 0-1,1 1 1,-1-1 0,-3 2-1,5-1 27,-1 0-1,1-1 0,0 1 0,-1 0 1,1 0-1,0 0 0,0 0 0,0 0 1,-1-1-1,1 1 0,0 0 0,0 0 0,1 2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4384,'-17'33'1632,"17"-33"-1248,-16 33-128,-1-17 416,17 0-416,0 1 320,0-1-320,0-16-64,0 17-128,17-1-64,16-16 32,-17 0-3424,17 0 1856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1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4896,'0'0'1584,"0"2"-976,0 6-374,1-4-82,-1 0 1,0 0-1,0-1 0,0 1 1,0 0-1,-1-1 0,0 1 1,-1 5-1,-3-1 51,4-7-174,0 1 0,0-1 0,0 1-1,0-1 1,1 1 0,-1 0 0,0-1-1,1 1 1,-1 0 0,1-1 0,0 1-1,0 0 1,-1 0 0,1 2 0,0 73 232,0-76-248,0 0 0,0 1 0,0-1 0,0 0 0,0 1 0,0-1 0,0 0 0,1 1 0,-1-1 0,0 0 0,1 1-1,-1-1 1,1 0 0,0 0 0,-1 1 0,1-1 0,0 0 0,-1 0 0,1 0 0,0 0 0,0 0 0,0 0 0,0 0 0,0 0 0,0-1 0,0 1 0,2 0 0,10 5 163,-8 1-44,-4-7-125,-1 1 0,0-1-1,0 1 1,0-1 0,1 0 0,-1 1-1,0-1 1,0 0 0,1 1 0,-1-1-1,0 0 1,1 1 0,-1-1-1,0 0 1,1 0 0,-1 1 0,1-1-1,-1 0 1,0 0 0,1 0 0,-1 0-1,1 1 1,-1-1 0,1 0 0,-1 0-1,0 0 1,1 0 0,-1 0 0,1 0-1,0 0 1,-1 0-3,0 0 1,0 0-1,0 0 1,0 0-1,0 0 0,0 0 1,1 0-1,-1 0 1,0 0-1,0 0 0,0 0 1,0 0-1,0 0 1,0 0-1,0 0 0,0 0 1,0 0-1,0 0 1,1 0-1,-1 0 0,0 0 1,0 0-1,0 0 1,0-1-1,0 1 0,0 0 1,0 0-1,0 0 1,0 0-1,0 0 0,0 0 1,0 0-1,0 0 1,1 0-1,-1 0 0,0 0 1,0 0-1,0 0 1,0-1-1,0 1 0,0 0 1,0 0-1,0 0 0,0 0 1,0 0-1,0 0 1,0 0-1,0 0 0,0 0 1,0 0-1,0-1 1,0 1-1,0 0 0,0 0 1,0 0-1,0 0 1,0-25 204,1 6-523,0 1 1,-2-1-1,-3-26 0,-3 31 156,6 13 140,0-1 0,0 1 0,1 0 0,-1-1 0,0 1 0,1-1 0,-1 1-1,1-1 1,-1 1 0,1-1 0,0 1 0,0-1 0,0 0 0,0 1 0,0-1 0,0 1 0,0-1 0,0 1 0,0-1 0,1 1 0,-1-1 0,1 1-1,0-3 1,10-12-163,-9 11 116,-1 4 52,-1 0 0,0 1-1,0-1 1,1 0 0,-1 1-1,0-1 1,1 1 0,-1-1-1,1 0 1,-1 1-1,1-1 1,-1 1 0,1-1-1,-1 1 1,1 0 0,0-1-1,-1 1 1,1 0 0,-1-1-1,1 1 1,1-1 0,3-1-18,2-2-9,-6 3 28,1 0-1,0 0 0,-1 0 0,1 0 1,0 0-1,-1 0 0,1 1 0,0-1 1,0 1-1,0-1 0,-1 1 0,1 0 1,0-1-1,0 1 0,0 0 0,0 0 1,0 0-1,0 1 0,-1-1 0,1 0 1,3 2-1,-3-1 38,1 0 1,-1 1 0,0-1-1,0 1 1,0 0 0,0-1-1,0 1 1,0 0 0,-1 0-1,1 0 1,-1 0 0,1 0-1,-1 1 1,0-1 0,0 0-1,0 1 1,0-1-1,0 1 1,0-1 0,0 5-1,-1-5 17,0 0 0,0-1 0,1 1 0,-1 0 0,0-1 0,1 1 0,-1-1 0,1 1 0,0-1 0,-1 1 0,1-1 0,1 2 0,5 11 116,-6-6-109,0 1 0,0-1 0,0 1-1,-2 15 1,0-6 177,1-19-214,1 0 0,-1 0 1,0 0-1,1 1 0,-1-1 1,0 0-1,1 0 0,-1 0 1,1 0-1,0 0 0,-1 1 0,1-1 1,-1 0-1,1 1 0,0-1 1,0 0-1,-1 1 0,1-1 1,0 1-1,0-1 0,0 1 1,0-1-1,1 0 0,15-11 135,-5 0-87,25-22-2,-33 31-55,0 0 5,1 0 0,-1 0 0,0-1-1,0 1 1,0-1 0,-1 0 0,1 0 0,-1 0 0,0-1 0,4-7 0,1-2-33,1 1 0,0 1 0,1-1 0,0 1 0,22-18 0,-14 12-273,-18 18 294,1-1-1,-1 1 0,1-1 1,-1 1-1,1 0 0,0 0 0,-1-1 1,1 1-1,-1 0 0,1 0 1,-1 0-1,1 0 0,0-1 1,-1 1-1,1 0 0,0 0 0,-1 0 1,1 0-1,-1 1 0,1-1 1,0 0-1,-1 0 0,1 0 0,-1 0 1,1 1-1,-1-1 0,1 0 1,0 0-1,-1 1 0,1-1 1,0 1 16,0-1 16,0 1 0,0 0 0,0-1 0,0 1 0,0 0 1,0 0-1,-1-1 0,1 1 0,0 0 0,0 0 0,-1 0 0,1 0 0,-1 0 0,1 0 0,-1 0 1,1 0-1,0 2 0,2 21 435,-1-2-163,9 11-44,-5-1-149,5 1 10,-9-19 25,-1-12-105,-1 1 0,0-1 0,1 1 0,0-1 0,-1 0 1,1 1-1,0-1 0,0 0 0,0 0 0,1 0 0,-1 0 0,0 0 1,1 0-1,2 2 0,-3-2 14,1-1-1,-1 1 1,1-1 0,-1 1-1,0 0 1,0 0 0,0-1-1,0 1 1,1 2 0,-1 1 12,0-1 0,0 0 0,-1 1 0,0 7 0,0-12-58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230 377 2240,'27'-13'720,"-21"10"-448,-3 0-27,4-3 103,18-19 1063,-24 23-1340,1 0 0,-1 0 0,0 0 0,1 0 0,-1 0 0,0 0 0,0 0 0,0 0 0,0 0 1,-1 0-1,1-1 0,0-3 0,0-20 297,-1 16-290,1-1 0,-1 1-1,-1-1 1,-3-17 0,2 25-47,1 1 0,-1 0-1,0-1 1,-1 1 0,1 0 0,0 0-1,-1 0 1,1 1 0,-1-1 0,0 0-1,1 1 1,-1 0 0,0 0 0,0 0-1,0 0 1,-4-1 0,-15 10 27,8-6-65,-13 4-23,21-2 21,-1 0 0,1 0 0,0 0 0,0 1 1,1 0-1,0 0 0,-8 9 0,-1 1-21,4-4 48,0 1 1,1-1 0,1 2-1,0-1 1,-10 22 0,11-21-5,-1 0 0,-11 13 0,16-21-28,-1-1 1,1 0-1,0 1 0,0 0 0,0 0 0,0 0 0,1 0 0,0 0 1,0 1-1,0-1 0,1 1 0,0-1 0,0 1 0,0 8 0,1-13 17,0 0 0,0 1-1,0-1 1,0 0-1,0 0 1,1 1-1,-1-1 1,0 0-1,1 0 1,-1 0-1,1 0 1,0 1-1,-1-1 1,1 0-1,0 0 1,-1 0 0,1 0-1,0-1 1,2 3-1,-1-2 12,0 0-1,0 1 1,0-1-1,0 0 1,1 0 0,-1-1-1,0 1 1,1 0-1,3 0 1,2-1 26,-1 1 1,0-1-1,1 0 1,-1-1-1,1 0 0,8-2 1,-6 0 22,-1-1 0,1 0 0,-1-1-1,16-9 1,-3 0 1,-13 12-48,9-4 22,-15 3-21,0 0 1,0 0 0,0 0 0,-1 0-1,5-6 1,-5 5-20,0 0-1,1 1 1,-1 0 0,1 0-1,0 0 1,0 0 0,0 0-1,7-4 1,55-26-969,-63 32 962,0 0-1,0 1 1,0-1-1,0 1 1,0 0-1,1-1 1,-1 1-1,0 0 1,0 0-1,2 1 1,7-1 23,11 1-28,36-1 65,-55 0-42,1 0 1,-1 0-1,0-1 0,0 1 1,1-1-1,-1 0 1,0 0-1,0 0 1,0 0-1,0-1 1,0 1-1,5-5 1,-8 6-3,0 0 1,1-1-1,0 1 0,-1-1 1,1 1-1,-1 0 1,1 0-1,-1-1 0,1 1 1,0 0-1,-1 0 1,1 0-1,-1 0 0,1-1 1,0 1-1,-1 0 1,1 0-1,0 0 1,-1 0-1,1 0 0,-1 1 1,1-1-1,0 0 1,-1 0-1,2 1 0,-2-1 9,3 0 128,-3 6 144,0-4-302,0 0 1,0 1 0,0-1-1,0 1 1,0-1 0,0 0-1,-1 1 1,1-1 0,-2 3-1,-9 15 73,6 7 10,-2-13 25,6-13-81,0 0 0,0 1 0,1-1-1,-1 1 1,0-1 0,1 1 0,-1 0 0,1-1 0,-1 1 0,1-1 0,0 1 0,0 1 0,0 41 312,0-44-321,0 1 1,0-1-1,0 0 0,0 1 1,0-1-1,0 0 0,0 1 1,0-1-1,0 0 0,0 1 0,0-1 1,0 0-1,0 1 0,0-1 1,0 0-1,0 1 0,1-1 1,-1 0-1,0 1 0,0-1 1,0 0-1,1 0 0,-1 1 0,0-1 1,1 0-1,10 11 145,-9-8 241,1-6-124,2-2-182,-3 4-59,0-1 0,0 0 0,0 0 1,0 0-1,0 0 0,-1 0 0,1 0 0,-1 0 1,1 0-1,-1-1 0,0 1 0,0-1 1,0 1-1,0-1 0,0 1 0,0-5 0,-1 5-21,0 0 0,0 1-1,1-1 1,-1 1 0,0-1-1,1 0 1,-1 1 0,1-1-1,0 1 1,-1-1 0,1 1-1,1-2 1,5-11-4,-7 13-5,1-1 1,-1 0-1,1 0 0,-1 0 0,1 0 0,-1 1 0,0-1 0,0 0 0,0-3 1,-1-9-28,2 9 47,-1 1-1,1 0 0,0-1 0,0 1 0,1 0 1,-1 0-1,1 0 0,3-6 0,-4 9-24,-1-1-1,1 1 0,-1-1 0,0 1 0,1-1 1,-1 1-1,0-1 0,0 1 0,0-2 0,0 1-4,0 1 0,0-1-1,0 1 1,0-1 0,0 1-1,1-1 1,-1 1 0,0-1-1,2-1 1,8-10-257,-7 10 69,-3 3-79,3 3 68,9 16-70,-10-15 302,1 0 1,-1 1-1,1-2 1,5 8-1,4 2 84,-10-9-76,2-1 1,-1 1 0,0-1-1,1 0 1,-1 0 0,1 0-1,0 0 1,0 0 0,5 2-1,21 0 150,-15-1-101,1-1 0,0 0-1,0-1 1,16 0 0,-6-2-10,-10 1-28,1-1 0,0-1 0,0-1 0,0 0 1,0-1-1,23-7 0,0-2 24,-15 5 3,27-12-1,-46 17-42,0-1 0,0 0 1,-1 0-1,1-1 0,-1 1 0,0-1 0,0-1 1,0 1-1,7-9 0,0-2 129,-3 2 20,16-24 1,-19 15-141,-4 11-28,2 0-3,0-11-25,-4 17 4,-1 0-1,0 1 1,0-1-1,0 0 1,-2-5 0,2 8-1,0 0 1,0-1-1,0 1 1,0 0-1,0 0 1,0 0-1,0 0 1,-1 0-1,1 0 1,-1 1-1,0-1 1,-3-3-1,4 5 17,1 0-1,-1 0 0,0-1 0,1 1 1,-1 0-1,0 0 0,0 0 0,1 0 0,-1 0 1,0 0-1,0 0 0,1 0 0,-1 0 1,0 0-1,0 0 0,1 0 0,-1 1 1,0-1-1,1 0 0,-1 0 0,0 1 0,1-1 1,-1 1-1,0-1 0,0 1 0,0 0-7,-4 2-32,1 0-1,0 0 0,0 0 0,0 1 1,0 0-1,0 0 0,1 0 1,0 0-1,0 0 0,-4 8 0,-13 32-118,11-27 128,6-12 38,0-1 0,1 1 0,0-1-1,0 1 1,0 0 0,0 0 0,1 0 0,0 0 0,0 0 0,0 0 0,0 10-1,1 61 182,0-73-157,0 1 0,1-1 0,-1 1 0,1-1 0,-1 0 1,3 6-1,-3-7-12,1-1 0,0 0 0,-1 0 0,1 0 0,0 0 0,0 1 0,-1-1 0,1 0 0,0-1 0,0 1 0,0 0 0,0 0 0,2 1 0,2 0-1,-1-1 0,1 0 1,-1 0-1,1 0 0,-1 0 1,1-1-1,0 1 1,9-2-1,-11 1-55,0 0 1,0 0-1,0 0 0,-1-1 1,1 1-1,0-1 0,0 0 1,0 0-1,0 0 0,-1 0 1,1-1-1,0 1 0,-1-1 1,1 1-1,-1-1 0,0 0 1,1 0-1,-1 0 0,0 0 1,0 0-1,0 0 0,-1-1 1,4-3-1,1-5-24,1 0 0,-2 0 0,1 0 0,-1-1 0,-1 0-1,0 0 1,-1 0 0,0 0 0,-1 0 0,0-1 0,0-22 0,-2 18 109,2-24 1,2 25-10,1-11 14,-10-10 4,3 24 15,0 1 1,0-19 0,2-16 749,0 45-630,-3 4-52,1 0-106,1 0 1,-1 0 0,1 0-1,0 0 1,0 1 0,0-1 0,0 0-1,0 0 1,0 1 0,1-1-1,-1 0 1,1 1 0,-1 2-1,1 38 121,0-24-91,0 7 77,1 0 1,1 1-1,1-1 1,8 30-1,-7-40 16,5 15-857,1 0-1,19 41 1,1-23-899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3648,'16'-17'1344,"-16"17"-1024,0 0-128,-16 0 288,32 17-320,-32-1 0,16 0-96,0 34-64,0-1 32,0 33 320,0 0-192,-16 0-224,16-17 32,0 1 640,0-17-352,0-16-416,0-1 64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263 295 3904,'0'58'1744,"0"-40"-1624,1-3 248,0 0 1,-2 0 0,-3 28-1,-1-26 35,3-10-239,0 0-1,0 0 0,1-1 0,0 1 0,0 8 0,1-12-66,0 1 0,0-1 0,-1 1 0,0-1 0,1 1 0,-1-1 0,0 0 0,-1 1 1,1-1-1,0 0 0,-4 5 0,1-3 9,1-1-1,-1 1 1,0-1 0,0 0-1,-1 0 1,1-1 0,-7 5-1,6-5-58,0 1-1,-1-1 0,1 0 0,-1 0 0,0-1 1,0 1-1,0-1 0,-12 2 0,-3-9 66,10 2-58,-8-1 3,16 4-78,0-1-1,-1 1 1,1-1 0,0 0 0,0 0-1,0 0 1,0 0 0,0 0 0,0-1 0,1 1-1,-1-1 1,0 0 0,-2-2 0,1-1-298,0-1 0,0 1 0,0-1 0,1 0 1,0 0-1,0 0 0,0 0 0,-2-11 0,4 11-75,0 1-1,1-1 0,-1-10 1</inkml:trace>
  <inkml:trace contextRef="#ctx0" brushRef="#br0" timeOffset="1">344 0 4992,'0'0'1824,"0"0"-1408,0 17-128,0-17 224,0 0-352,0 0 0,17 16-96,-1 0-1472,-16-16 800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3232,'5'-1'218,"0"0"0,-1 0 0,1 0 0,0 0 0,-1-1 0,1 0 0,5-3 0,-9 5-213,-1 0 8,0 0 0,0-1 0,0 1-1,0 0 1,1 0 0,-1 0 0,0 0-1,0 0 1,0-1 0,0 1 0,1 0-1,-1 0 1,0 0 0,0 0 0,0 0 0,1 0-1,-1 0 1,0 0 0,0 0 0,0 0-1,1 0 1,-1 0 0,0 0 0,0 0 0,1 0-1,-1 0 1,0 0 0,0 0 0,0 0-1,1 0 1,-1 0 0,0 0 0,0 0 0,0 1-1,1-1 1,-1 0 0,0 0 0,0 0-1,0 0 1,0 0 0,1 1 0,-1-1-1,2 2 38,0-1-1,0 0 0,0 1 0,1-1 0,-1 0 0,0 0 0,1 0 0,-1 0 0,1 0 0,-1-1 0,1 1 0,0-1 0,-1 0 0,1 0 0,-1 0 0,5 0 1,0 0 25,-1 0 0,0 1 1,9 1-1,-7 1-4,0 0 0,-1 0 0,9 5 0,13 5 40,-11-6-72,-11-6-22,-1 1 0,0 0 0,0 1 0,0 0 0,-1 0 0,1 0 0,-1 0 0,7 6 0,-9-5 50,1 0 0,-1 0 0,0 1 0,0-1 0,-1 1 0,1 0-1,-1 0 1,0 0 0,-1 0 0,3 9 0,-9-1 142,2-4-98,-6 21 86,4-22-152,-1 0-1,0-1 1,0 0-1,-1 0 1,1 0-1,-2 0 1,1-1-1,-1-1 0,0 1 1,0-1-1,-9 4 1,9-6-100,-1 0 1,1 0 0,0-1-1,-1 0 1,1-1-1,-1 1 1,0-2 0,1 1-1,-12-2 1,24 2 31,0 0-1,0 0 1,0 1 0,-1-1 0,1 1 0,0 0 0,-1 0 0,1 0 0,4 4-1,13 7-64,61 22-222,-52-17 221,-18-11 19,0 1 0,18 6 1,-14-8 74,-7-4-11,-1 1 0,0 1 0,0-1 0,-1 1 0,11 7 0,-17-10 34,0 0 1,0 0-1,0 0 0,0 0 0,0 0 0,0 0 0,0 0 1,0 1-1,0-1 0,-1 0 0,1 1 0,0-1 0,-1 0 1,1 1-1,-1-1 0,1 1 0,-1-1 0,0 1 1,0-1-1,0 1 0,1-1 0,-2 1 0,1-1 0,0 1 1,0-1-1,0 1 0,-1-1 0,1 1 0,0-1 0,-1 0 1,0 1-1,1-1 0,-1 0 0,0 1 0,0-1 0,1 0 1,-2 2-1,-1 0 42,0 1 0,0 0 0,0-1 0,0 1 0,0-1 0,-1 0 0,0 0 0,1 0 0,-1-1 0,0 1 0,-1-1 0,1 0 0,0 0 0,0 0 0,-8 1 0,-54 25 352,52-21-363,0-1 1,0 0 0,-1-1-1,-26 6 1,-8-6 94,23 0-103,9-2-17,-33 3-1,31-6-65,19 0 27,0 0 1,0 0-1,0 0 1,0 0-1,0 0 1,-1 0-1,1 0 1,0 0-1,0 0 1,0 0-1,0 0 1,0 0-1,0 0 1,0 0-1,0 0 1,0 0-1,0 0 1,-1 0-1,1 0 1,0 0-1,0 0 1,0 0-1,0 0 1,0 0-1,0 0 1,0 0-1,0 0 1,0 0-1,0 0 1,0-1-1,0 1 1,-1 0-1,1 0 1,0 0-1,0 0 1,0 0 0,0 0-1,0 0 1,0 0-1,0 0 1,0 0-1,0 0 1,0-1-1,0 1 1,0 0-1,0 0 1,0 0-1,0 0 1,0 0-1,0 0 1,0 0-1,0 0 1,0 0-1,0-1 1,0 1-1,0 0 1,0 0-22,0-1-1,0 1 1,0-1 0,0 1 0,0-1 0,1 1 0,-1-1 0,0 1 0,0-1-1,0 1 1,0 0 0,0-1 0,1 1 0,-1-1 0,0 1 0,0 0 0,1-1-1,-1 1 1,0-1 0,1 1 0,-1 0 0,0-1 0,1 1 0,-1 0 0,1-1-1,14-2-1251,-3 1 398,21-12-698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264 371 3904,'0'0'1253,"0"0"-762,0-2-166,0-9 251,0 8-149,0 0 117,0 1-509,-1 1 0,1-1 0,-1 0 1,1 0-1,-1 0 0,0 1 0,1-1 0,-1 0 1,0 0-1,0 1 0,0-1 0,0 1 0,-1-1 1,-1-1-1,3 3-31,0-1 1,-1 1 0,1 0 0,0 0-1,0 0 1,-1-1 0,1 1-1,0 0 1,0 0 0,-1 0 0,1 0-1,0-1 1,-1 1 0,1 0 0,0 0-1,-1 0 1,1 0 0,0 0-1,-1 0 1,1 0 0,0 0 0,-1 0-1,1 0 1,0 0 0,-1 0-1,-22 0 119,5-1-56,-24 2-1,35 0-74,1 0 0,-1 0 0,1 1 0,0 0 0,0 0 0,0 0 0,-12 6 0,-47 39-34,56-43 37,8-3-4,0-1 0,0 1 0,-1-1 0,1 1 1,0 0-1,0 0 0,0-1 0,0 1 0,0 0 0,0 0 1,0 0-1,0 0 0,0 0 0,0 0 0,1 0 0,-1 0 1,0 0-1,1 1 0,-1-1 0,1 0 0,-1 0 0,1 1 0,-1-1 1,1 0-1,0 1 0,0-1 0,0 0 0,0 2 0,-1 6-73,1-6 99,0-1 0,-1 0-1,1 1 1,0-1 0,0 0 0,0 1-1,1-1 1,-1 0 0,0 1 0,1-1-1,0 0 1,-1 0 0,1 1 0,0-1 0,0 0-1,0 0 1,1 0 0,-1 0 0,0 0-1,1 0 1,-1-1 0,1 1 0,3 2-1,-1-1 49,1-1-1,0 0 1,0 0-1,0 0 0,0-1 1,0 0-1,0 1 0,0-2 1,6 1-1,52 0 344,-39-1-345,-5 0-22,-13 0-35,0 1-1,1-2 1,-1 1 0,0-1-1,9-1 1,-9 0-59,0 0 0,-1-1 1,1 0-1,-1 0 0,0 0 1,1 0-1,7-8 0,34-36-587,-47 47 623,1-1-1,-1 1 0,1 0 1,-1-1-1,1 1 0,-1 0 0,1-1 1,-1 1-1,1 0 0,0 0 0,-1 0 1,1-1-1,-1 1 0,1 0 1,0 0-1,-1 0 0,1 0 0,0 0 1,-1 0-1,1 0 0,0 0 0,-1 1 1,1-1-1,-1 0 0,2 1 1,-2-1-19,11-1-319,-10 1 340,1 0 1,-1 0 0,0 0-1,1 0 1,-1 0 0,1 0-1,-1 0 1,0 0 0,1 0-1,-1 1 1,0-1 0,1 0-1,-1 1 1,2 0 0,5 13 259,-6-12-217,0-1 0,0 1 0,1 0 0,-1-1 0,0 0 0,1 0 0,-1 1 0,1-1 0,-1-1 0,1 1 0,-1 0 0,1-1 0,0 1 0,-1-1 0,6 0 0,-7 0-13,1 1 0,0-1 0,-1 0 0,1 0-1,0 1 1,-1-1 0,1 1 0,-1-1 0,1 1 0,-1 0 0,1 0-1,0 0 1,12 6 85,-6-5-52,0-1 0,0-1 0,0 1 0,1-1 0,-1 0 0,0-1 0,12-2 0,-7-4 112,-11 6-141,-1 1-1,1-1 1,-1 0-1,1 0 1,-1 1-1,1-1 1,-1 1-1,1-1 0,0 1 1,-1 0-1,1 0 1,1-1-1,7 2 40,-9-1-52,0 0 0,1 0 0,-1 0 0,1 0 0,-1 0 1,0 0-1,1 0 0,-1-1 0,0 1 0,3-1 0,-4 1-1,1-1 0,-1 0 0,1 1 0,-1-1 0,1 1 0,-1-1 0,1 0 0,-1 0 0,0 1 0,1-1 0,-1 0 0,0 0 0,1 1 0,-1-1 0,0 0 0,0 0 0,0 1 0,0-1 0,0 0 0,0 0 0,0 0 0,0-1 0,0-25-5,0 24-128,0 6-165,0 13 166,-1-11 169,1 0 1,0 1-1,0-1 1,1 0-1,2 10 1,4-7 25,-6-7-62,-1-1-1,1 0 0,-1 1 0,0-1 0,1 0 1,-1 1-1,1-1 0,-1 0 0,0 1 0,1-1 0,-1 1 1,0-1-1,0 1 0,1-1 0,-1 1 0,0-1 1,0 1-1,0-1 0,0 1 0,1-1 0,-1 1 0,0-1 1,0 1-1,0-1 0,0 1 0,0-1 0,0 1 1,-1 0-1,1 13 336,0-11-64,3-1 91,8 9-96,-8-8-21,-3-6-107,0-30-27,-1 23-102,1 7-10,-1-1 0,1 0 0,0 0 0,0 0-1,1 1 1,-1-1 0,1 0 0,1-5 0,2-2-22,-2 3-60,0 1 0,1-1 0,-1 1-1,2 0 1,-1 0 0,1 0 0,5-7-1,-6 11 22,1 0 0,-1 1 0,0 0 0,1 0 0,4-3 0,3 3-338,-4 1 296,-3 1 86,-1-1-1,1 1 1,0 0 0,0 0 0,0 1-1,-1-1 1,1 1 0,5 1 0,0 2 25,0 1 1,-1-1 0,10 8-1,17 10 45,-5-7 44,43 20 174,-64-32-210,0 0 0,0 0 1,0-1-1,0-1 1,1 1-1,13-1 0,-4 0 39,-6-1-37,0 0 0,21-3 1,1-8 48,-23 8-45,-2 1 49,0-1 1,18-7-1,-25 8-88,0 1 0,0-1-1,0 0 1,-1 1 0,1-1 0,-1 0 0,1-1 0,-1 1 0,0 0-1,0-1 1,0 1 0,0-1 0,2-4 0,-3 4-21,0 0 0,-1 0-1,1 0 1,-1 0 0,1 0 0,-1 0 0,0 0-1,0 0 1,-1 0 0,1-1 0,0 1 0,-1 0-1,-1-4 1,-14-23-417,11 32 311,1-1 0,1 1-1,-1 0 1,0 0 0,0 0 0,1 0-1,-1 0 1,1 1 0,-1 0 0,1 0 0,-3 3-1,-5 13-40,1-1 0,-15 38 0,24-53 143,0 1-1,0-1 1,0 0-1,1 0 1,0 1 0,0-1-1,0 0 1,0 1 0,0-1-1,0 0 1,1 1-1,0-1 1,1 3 0,-2-4 10,1-1 0,0 1 0,0-1 0,0 0 0,0 0 0,0 1 0,0-1 0,1 0 0,-1 0 0,0 0 0,1 0 0,-1 0 0,0-1 0,1 1 0,-1 0 0,1-1 0,-1 1 0,1-1 0,-1 1 0,1-1 0,0 0 0,-1 1 0,1-1 0,2 0 0,0 0 38,1 0 0,0 0 0,0 0 0,0-1 0,0 1 0,7-3 0,10-8-120,-13 9 31,9-4-67,-12 0 19,0 0 1,-1 0-1,0-1 1,0 1-1,-1-1 1,0 0-1,0 0 1,0-1-1,2-9 1,-4 8 59,-1 0 0,0 0 0,0 0 0,-2-16 0,0 4 51,0 0-53,-7-43 1,4 37-40,-13-85-39,15 101 109,1-1-1,0 1 0,2-17 1,-1 3 15,0 14-18,3 25 17,10 32 125,-9-25 9,9 21 0,-7-29-65,0 0 0,11 16 0,1 1 57,-6 0-22,-9-22-5,0-1 0,0 1 0,1-1 0,9 14 0,33 42-1460,-41-56 572,0 0-1,1-1 1,-1 0 0,10 7 0,-4-3-778,8 10-1047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3552,'13'-13'1147,"-10"10"-683,-3 3-113,0 0 433,0 0-282,0 3-198,0 1-237,1-2-5,-1 1 0,0-1 0,0 1 0,-1-1-1,1 1 1,0-1 0,-1 0 0,-1 5 0,-3 1 82,4-7-123,0 1-1,0-1 0,0 1 0,1-1 1,-1 1-1,0 0 0,1-1 0,-1 1 0,1 0 1,-1-1-1,1 1 0,0 0 0,0 0 1,0 2-1,0 0-3,0 0 1,1-1-1,-1 1 1,1-1 0,0 1-1,0-1 1,2 5-1,3 9 40,-2-4-31,-4-11-15,0 1 1,1-1-1,0 1 1,-1-1-1,1 0 1,0 1-1,0-1 1,0 0-1,1 0 1,-1 0-1,0 0 1,1 0-1,1 2 1,2 0 8,-4-2 30,1 1 0,0-1 0,1 0 0,-1 0 0,0 0 0,1 0 0,-1 0 0,1 0 0,0-1 0,-1 1 0,1-1 0,0 0 0,0 0 0,0 0 0,0 0 0,0 0 0,0-1 0,0 1 0,0-1 0,0 0 0,6 0 0,-5 0-14,0-1 0,0 1 1,0-1-1,0 0 0,0 0 0,0-1 1,0 1-1,0-1 0,6-3 0,-5 3-16,-4 1-15,0 1-1,-1 0 0,1 0 0,0-1 1,-1 1-1,1 0 0,0-1 0,-1 1 1,1-1-1,-1 1 0,1-1 0,-1 1 1,1-1-1,-1 1 0,1-1 0,-1 0 1,0 1-1,1-1 0,-1 0 0,0 1 1,1-2-1,1-3 10,1 1-2,-1-1-1,0 1 1,-1-1-1,1 1 1,-1-1-1,0 1 1,0-1-1,0 0 1,-1 0-1,0 0 1,1 1-1,-2-7 1,1 5-32,0 4 6,-1 0-1,1 1 1,0-1 0,0 0-1,0 0 1,0 1 0,1-1-1,-1 0 1,0 1-1,1-1 1,1-3 0,1 3-209,6-5-183,-6 4 257,-5 2 79,5 9 70,11-3 117,21 25 384,-32-28-462,0 0-1,0 0 0,0 0 0,0-1 0,0 1 0,0-1 0,0 0 1,0 0-1,1 0 0,-1 0 0,0-1 0,7 1 0,-7-1 2,1 0 0,-1 1 0,0-1 0,1 1-1,-1 0 1,0 0 0,1 0 0,4 3 0,3 0 108,-10-3-111,0-1 1,0 1-1,0-1 1,1 0-1,-1 0 1,0 0-1,0 0 1,0 0-1,0 0 0,0 0 1,1 0-1,-1 0 1,0 0-1,0-1 1,0 1-1,0 0 1,0-1-1,0 1 0,0-1 1,0 1-1,0-1 1,0 0-1,0 1 1,1-3-1,6-1 142,2-1 108,-9 5-269,0-1-1,0 1 0,1 0 0,-1-1 1,0 1-1,0-1 0,0 0 1,0 1-1,0-1 0,0 0 1,0 1-1,0-1 0,0 0 1,-1 0-1,1 0 0,0 0 0,0 0 1,-1 0-1,1 0 0,0 0 1,-1 0-1,1 0 0,-1 0 1,0 0-1,1 0 0,-1-1 0,0 1 1,0 0-1,1 0 0,-1 0 1,0-1-1,-1-1 0,1-43 191,0 44-198,1 0 0,-2 0-1,1 1 1,0-1 0,0 0-1,0 1 1,-1-1 0,1 0-1,-1 1 1,0-1 0,1 1-1,-1-1 1,0 1 0,0-1 0,0 1-1,-2-3 1,-3-5 39,-27-51-1159,31 58 884,0-1-1,1 0 1,-1 1-1,1-1 1,-1 0-1,1 0 1,0 0-1,0 0 1,0 0-1,0 0 1,1 0 0,-1-1-1,1 1 1,0-5-1,0-11-1362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5408,'0'-16'1984,"0"16"-1536,-16 0-128,16-16 736,0 32-640,-17-16 64,17 0-320,0 0-512,0 0 160</inkml:trace>
  <inkml:trace contextRef="#ctx0" brushRef="#br0" timeOffset="1">181 328 4480,'-17'33'1664,"17"-33"-1312,0 16-64,0 1 736,0-1-608,17-16-160,-17 17-160,16-17 320,-16 16-224,16-16-2976,17 16 1504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60 291 3552,'0'0'1147,"0"0"-683,0 0-113,3 0 433,-3 0-759,1 0-1,-1 0 1,1 0-1,-1 0 1,1 0-1,-1 0 1,0 0-1,1 0 1,-1 0-1,1 0 1,-1-1-1,1 1 1,-1 0-1,0 0 1,1 0-1,-1-1 1,0 1-1,1 0 1,-1 0-1,1-1 1,-1 1-1,0 0 1,0-1-1,1 1 0,-1 0 1,0-1-1,0 1 1,1 0-1,-1-1 1,0 0-1,5-6 401,6 2-78,-5-6-251,5 5-64,-6-5 64,-1 9-64,3-4 16,-4-13 42,-3 18-66,1-1-1,-1 1 0,0 0 0,0-1 1,0 1-1,0-1 0,-1 1 1,1-1-1,0 1 0,-1-1 0,1 1 1,-1 0-1,0-3 0,-1 3-12,0 1-1,1-1 0,-1 1 1,0-1-1,0 1 1,0 0-1,0 0 1,0 0-1,0 0 1,-3 0-1,2 0-29,-3 3-98,-27 41-491,23-35 632,-7 6 80,16-12-94,-1-1 1,1 0-1,-1 0 1,1 0-1,0 1 1,0-1 0,0 0-1,0 1 1,0-1-1,0 5 1,-8 26 278,7-26-244,1-5-28,0 1 1,0 0-1,0 0 0,0 0 0,1 0 0,-1 3 0,1-2 13,0 0 0,1 0 0,-1 0-1,1 0 1,0 0 0,0 0 0,1 0-1,2 6 1,-3-8-5,0-1 0,0 1 0,0-1 0,0 1 0,0-1 0,0 1 0,0-1 1,0 0-1,1 0 0,-1 0 0,1 0 0,-1 0 0,0 0 0,1 0 0,0 0 0,-1 0 0,1-1 0,0 1 0,-1-1 0,1 1 1,0-1-1,-1 0 0,5 1 0,0-2 27,1-1 0,-1 1 1,1-1-1,-1 0 1,1-1-1,-1 1 0,0-1 1,0-1-1,-1 1 0,9-7 1,-7 5-5,-1 0 1,0 0 0,0 0-1,0-1 1,-1 0 0,8-11-1,-13 17-47,5-7 8,0-1 1,-1 0-1,0 0 1,5-15-1,0 0-77,2 1 24,-7 17 51,-2-1 0,1 1 0,-1 0 0,1-1 0,-2 1 0,1-1 0,0 0 0,-1 0 0,0 0 0,-1 1 1,1-1-1,-2-11 0,2 6-2,0 0 0,0 0 1,1 0-1,1 1 0,3-13 1,-5 20-25,0-1 0,0 0 0,-1 1 1,1-1-1,-1 0 0,0 0 0,0 1 1,-1-7-1,1 0-10,0-16-390,0 22 77,0 15 335,0-10 7,0-1 0,-1 1 0,1-1 0,0 1 0,0-1 0,0 1 0,0-1 0,0 1 0,0-1 0,0 1 0,1-1 0,-1 1 0,0-1 0,0 1 0,0-1 0,0 1 0,1-1 0,-1 1 0,0-1 0,0 1 0,1-1 0,-1 0 0,0 1 0,1-1 0,-1 1 0,1-1 0,-1 0 0,0 1 0,1-1 0,-1 0 0,2 1 0,4 3 32,0 13 16,21 59 272,-25-70-273,-1 0-1,0-1 1,-1 1-1,1 0 1,-1 0-1,0 0 0,-1 6 1,0 1 3,1 69 355,-3-77-421,3-4 10,-1-1-1,1 0 1,-1 1 0,1-1-1,-1 1 1,1-1 0,-1 1-1,1 0 1,0-1 0,-1 1-1,1-1 1,0 1-1,0 0 1,-1-1 0,1 1-1,0 0 1,0-1 0,0 1-1,0 0 1,0-1 0,0 1-1,0 0 1,0-1 0,0 1-1,0 0 1,0-1 0,0 1-1,0 0 1,1-1 0,-1 1-1,0 0 1,0-1 0,1 1-1,-1-1 1,1 2-1,0 0 3,0 0 0,0 0-1,-1 0 1,1 0 0,0 0-1,-1 0 1,0 0 0,1 1-1,-1 2 1,0 27 159,0-18-107,0-11 53,0-3-42,0 0-75,0 0 0,0 0 58,0 0-20,0 2-65,0 94-602,0-95 648,0-1 0,0 1 1,-1-1-1,1 1 1,0-1-1,0 1 0,0-1 1,0 1-1,0-1 0,0 1 1,0-1-1,1 1 0,-1-1 1,0 1-1,0 0 0,0-1 1,0 1-1,1-1 1,-1 0-1,0 1 0,1-1 1,-1 1-1,0-1 0,1 1 1,-1-1-1,0 0 0,1 1 1,-1-1-1,1 0 1,-1 1-1,1-1 0,-1 0 1,0 0-1,1 1 0,-1-1 1,1 0-1,0 0 0,-1 0 1,1 0-1,-1 0 1,1 1-1,-1-1 0,1 0 1,-1 0-1,2-1 0,-2 1-2,0 0 0,0 0-1,0 0 1,0 0 0,0 0-1,0 0 1,0 0 0,0 0-1,0 0 1,1 0 0,-1 0-1,0 0 1,0 0 0,0 0-1,0 0 1,0 0-1,0 0 1,0 0 0,0 0-1,0 0 1,0 0 0,1 0-1,-1 0 1,0 1 0,0-1-1,0 0 1,0 0 0,0 0-1,0 0 1,0 0 0,0 0-1,0 0 1,0 0 0,0 0-1,0 0 1,0 0 0,0 0-1,0 0 1,0 1 0,1-1-1,-1 0 1,0 0 0,0 0-1,0 0 1,0 0-1,0 0 1,0 0 0,0 0-1,0 0 1,0 0 0,0 1-1,0-1 1,0 0 0,-1 0-1,1 0 1,0 0 0,0 14 377,3-14-335,-2 0-43,-1 0 0,1 0 0,-1 0 0,1 0 1,-1 0-1,1 0 0,-1 0 0,1 0 0,-1 0 0,1 0 0,-1 0 0,1 1 1,-1-1-1,1 0 0,-1 0 0,1 1 0,-1-1 0,1 0 0,-1 1 0,1-1 0,-1 0 1,0 1-1,1-1 0,-1 1 0,0-1 0,1 1 0,-1-1 0,0 0 0,0 1 0,1-1 1,-1 1-1,0-1 0,0 1 0,0 0 0,0-1 0,0 1 0,0-1 0,0 1 1,0-1-1,0 1 0,0-1 0,0 1 0,0-1 0,0 1 0,0 0 0,0 0-27,-1-1 0,1 1 0,0-1 0,0 1 0,0-1 0,0 1-1,0-1 1,0 1 0,0 0 0,0-1 0,0 1 0,0-1 0,0 1 0,1-1-1,-1 1 1,0-1 0,0 1 0,0-1 0,1 1 0,-1-1 0,0 1-1,1-1 1,-1 0 0,0 1 0,1-1 0,-1 1 0,1-1 0,-1 0 0,0 1-1,1-1 1,-1 0 0,1 0 0,-1 1 0,1-1 0,-1 0 0,1 0 0,-1 0-1,1 0 1,-1 1 0,1-1 0,-1 0 0,1 0 0,0 0 0,-1 0-1,1 0 1,5 2-2975,8 12 842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4160,'0'16'1536,"0"-16"-1216,-16 33-64,16-33 416,0 33-416,0 0 192,0 0-288,0 32 64,16 1-128,-16-1 160,16 1-160,-16-17 256,17 0-224,-17 0 160,0-32-160,0 15-1952,0-15 960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3904,'0'-13'1253,"0"12"-1239,0 1 0,0 0 0,0 0 0,0-1 0,1 1 0,-1 0 0,0 0 0,0 0 0,0-1 0,0 1 0,0 0 0,0 0 0,0 0 0,0-1 0,1 1 0,-1 0 0,0 0 1,0 0-1,0-1 0,0 1 0,1 0 0,-1 0 0,0 0 0,0 0 0,0 0 0,1 0 0,-1 0 0,0-1 0,0 1 0,0 0 0,1 0 0,-1 0 0,0 0 0,1 0 0,21-11 242,-21 11-218,1-1-1,0 0 1,-1 0 0,1 0 0,-1 0 0,0 0-1,1 0 1,-1 0 0,3-3 0,3-3 26,2 2 52,1 1-1,-1-1 0,15-3 0,6-3 6,-12 4-82,-6 1-45,1 1 0,26-7 0,-10 7-12,-16 4 42,0-1 1,-1-1-1,14-5 1,-3-1 39,-10 3 103,0 1 0,20-5 0,-26 9-38,0-1 0,1 1 0,-1-2 0,0 1 0,9-5 0,3 1 137,6-2-212,-23 10-70,1-1 0,-1 1 0,0 0 0,1 0 0,-1 0 0,3 3 0,-4-2 7,-1 1 1,1-1-1,-1 0 0,1 0 1,-1 0-1,0 0 1,0 4-1,2 27-18,9 9 175,20 50 0,-10-35 4,-16-43-36,1 0 1,0 0-1,1 0 0,1-1 1,9 13-1,-3-2 178,-14-25-281,0 0 0,0 1 0,0-1 0,0 0 0,0 0 0,0 0 0,0 1 1,0-1-1,0 0 0,0 0 0,0 1 0,1-1 0,-1 0 0,0 0 0,0 0 0,0 1 0,0-1 1,0 0-1,1 0 0,-1 0 0,0 0 0,0 0 0,0 1 0,1-1 0,-1 0 0,0 0 1,0 0-1,0 0 0,1 0 0,-1 0 0,0 0 0,0 0 0,1 0 0,-1 0 0,1 0 10,0 0 0,1 0 0,-1 0-1,0 0 1,0 0 0,0 0 0,0-1 0,0 1-1,0 0 1,0-1 0,0 1 0,0-1 0,0 1-1,0-1 1,0 1 0,0-1 0,0 0 0,0 0-1,0 1 1,-1-1 0,1 0 0,0 0-1,-1 0 1,1 0 0,0 0 0,-1 0 0,1 0-1,-1 0 1,0 0 0,1-1 0,0-4 30,0 0 1,0 0-1,0 0 1,-2-12-1,1 13-56,0 0 1,0 0-1,1 0 0,1-9 0,4-2-137,-5 12 102,1 1 1,-1-1 0,0 1 0,0-1 0,-1 1 0,1-1 0,0-4 0,-1 0-159,1-14-285,-1 21 473,0 1 1,1 0 0,-1-1 0,0 1 0,0 0 0,0-1 0,1 1-1,-1 0 1,0-1 0,1 1 0,-1 0 0,0 0 0,1-1-1,-1 1 1,0 0 0,1 0 0,-1 0 0,0 0 0,1-1 0,-1 1-1,0 0 1,1 0 0,-1 0 0,1 0 0,-1 0 0,0 0 0,1 0-1,-1 0 1,1 0 0,-1 0 0,0 0 0,1 0 0,-1 0 0,1 0-1,-1 1 1,0-1 0,1 0 0,-1 0 0,0 0 0,1 1-1,-1-1 1,0 0 0,1 1 0,3 2 33,0 0-1,0 0 1,0 1 0,0-1-1,0 1 1,-1 0 0,0 0-1,0 0 1,0 1 0,0-1-1,-1 1 1,4 7-1,15 25 293,-12-25-359,59 72 962,-46-65-4297,8-3 816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1248,'13'-13'389,"-12"12"-378,0 1 0,-1-1 1,1 1-1,-1 0 0,1-1 0,0 1 0,-1 0 0,1-1 0,0 1 0,-1 0 0,1 0 0,0 0 0,-1 0 0,1 0 1,0 0-1,-1 0 0,1 0 0,0 0 0,-1 0 0,1 0 0,0 0 0,0 0 0,0 1 0,2-1 91,5-1 196,1 1 0,-1-2 0,1 1 0,-1-1 0,0-1 0,12-4-1,27-7 594,2 8-469,-22 2-233,-6 0-48,0 2 1,25-1-1,36 4 31,134-5 146,-182 1-239,164-8 274,-198 11-353,150-2 235,-5-9-102,-53 7-114,157-11-22,-150 5 51,384-27 102,-420 35-140,65-4 6,88-16-10,-77 16-11,-71 4-6,449-31-61,-340 20 149,509-37 67,-524 39-105,418-24-105,-331 30 45,-6-6 197,-8 5-5,5-5 122,1 6-128,21-6-74,-141 7-66,252-11 51,305-2 81,-638 17-154,714 0-51,-620 0 24,243 3 6,-236 2 28,229 4 97,-111-9-38,36 2-31,-193 2-28,80 1-10,97-14-64,471 18-72,-673-7 134,52 2 39,272 11 107,-251-5-58,227 11 95,-255-18-89,262 13 141,-170-1-132,274 16 129,-300-25-108,-96-2-5,185 5 166,1-9-144,-235-1-448,78-11-1,-106 9-711,-11 3 569,0 0 0,1-1 0,-1 0 0,0 0 0,0 0 0,0 0 0,0-1 0,0 1 0,7-5 0,-11 6 434,0 0-1,0 0 1,0 0-1,0 0 1,0 0-1,0 0 1,0 0-1,0 0 1,0 0-1,0 0 1,0 0-1,0 0 1,0 0-1,1 0 1,-1-1-1,0 1 1,0 0-1,0 0 1,0 0-1,0 0 1,0 0-1,0 0 1,0 0 0,0 0-1,0 0 1,0 0-1,0 0 1,0 0-1,0 0 1,0 0-1,0 0 1,0 0-1,0 0 1,0-1-1,0 1 1,-1 0-1,1 0 1,0 0-1,0 0 1,0 0-1,0 0 1,0 0-1,0 0 1,0 0-1,0 0 1,0 0-1,0 0 1,0 0-1,0 0 1,0 0-1,0 0 1,0 0-1,0 0 1,0 0-1,0 0 1,0 0-1,0 0 1,-1 0-1,1 0 1,0 0-1,0 0 1,0 0 0,0 0-1,0 0 1,0 0-1,0 0 1,-7-1-1325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3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1664,'0'0'528,"0"-2"-325,0-9 21,0 8 405,0 3-128,0 0 123,0-3-197,0-8 5,0 9-123,3 2 59,8 0-107,-8 0 33,-3-3-92,0-5-11,0 16-83,0-5-65,0-1-33,-1 45 105,0-6 345,5 49 0,1-57-356,-1-3 148,1 38 0,-5-38-115,-1-11 22,1 0 0,4 28-1,1-22-23,-2-15-114,-1 0 0,-1 0 0,1 19 0,-2 48-42,0-74 32,0 0 0,1 0 0,-1 0 0,0 0 0,1 0 0,0 0 0,-1 0 0,1-1 0,1 1 0,1 5 0,-1-6 8,-1 0 0,0 0 0,-1 0 0,1 1 0,0-1 0,-1 0 0,1 0 0,-1 1 0,1-1 0,-1 4 0,0-6-14,0 0 0,0 1 0,0-1-1,0 0 1,0 0 0,0 0 0,0 0 0,0 0-1,0 0 1,0 0 0,0 0 0,0 0-1,0 1 1,0-1 0,0 0 0,0 0-1,0 0 1,0 0 0,0 0 0,0 0 0,0 0-1,0 0 1,0 0 0,0 0 0,0 0-1,0 1 1,0-1 0,0 0 0,0 0 0,0 0-1,0 0 1,0 0 0,0 0 0,1 0-1,-1 0 1,0 0 0,0 0 0,0 0-1,0 0 1,0 0 0,0 0 0,0 0 0,0 0-1,0 0 1,0 0 0,1 0 0,-1 0-1,0 0 1,0 0 0,0 0 0,0 0-1,0 0 1,0 0 0,0 0 0,0 0 0,1 0-1,12 0 162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2656,'0'-14'837,"0"11"-501,0 6-133,-1 16 536,1-9-345,0 0 0,0 0 0,1-1 0,2 12 0,8 15 203,-6 13-122,6 16-219,-6 12-59,6-3-53,-8-36-54,0-2 30,10 51 1,-7-55-32,4 64-1,-9 40 225,-1-92-104,0 5-49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1984,'0'0'640,"0"0"-389,0 3-1,0 8 385,0-9-123,0 1 160,-1-1-525,1 0 0,0 0 1,-1-1-1,1 1 0,-1 0 0,0 0 0,0-1 1,1 1-1,-1 0 0,-2 2 0,-2 4-17,0 3 224,5-10-323,-1 1 1,1 0-1,-1-1 1,0 0 0,0 1-1,0-1 1,0 1-1,0-1 1,0 0-1,0 0 1,0 1-1,0-1 1,0 0 0,-1 0-1,-1 1 1,-9 5 148,8-5-118,0 0 0,1 0-1,-1 0 1,1 0 0,-1 1 0,1 0 0,0 0-1,0-1 1,0 2 0,0-1 0,0 0 0,1 1-1,-4 6 1,3 3 68,2-10-100,1-1 1,-1 0-1,1 1 0,-1-1 1,0 0-1,0 1 0,0-1 1,0 0-1,0 0 0,-1 0 1,1 0-1,-1 0 0,-1 2 1,1-2-11,0 0 1,1 0 0,-1 1-1,1-1 1,-1 0-1,1 1 1,0-1 0,0 1-1,0-1 1,0 1 0,0 0-1,1-1 1,-1 1-1,1 0 1,0 0 0,-1-1-1,1 1 1,1 0 0,-1 3-1,0 3 85,0-9-103,0 0-1,0 0 1,0 0-1,0 0 1,0 1-1,0-1 1,0 0-1,0 0 1,0 0-1,0 0 1,0 0-1,0 0 0,0 0 1,0 0-1,0 0 1,0 0-1,0 1 1,0-1-1,0 0 1,0 0-1,0 0 1,0 0-1,0 0 1,1 0-1,-1 0 1,0 0-1,0 0 1,0 0-1,0 0 1,0 0-1,0 1 1,0-1-1,0 0 1,0 0-1,0 0 1,0 0-1,0 0 1,0 0-1,1 0 1,-1 0-1,0 0 1,0 0-1,0 0 1,0 0-1,0 0 1,0 0-1,0 0 1,0 0-1,0 0 1,0 0-1,1 0 1,-1 0-1,0 0 1,0 0-1,0 0 1,0 0-1,2 0 13,0-1 0,0 1-1,0-1 1,0 1 0,0-1-1,-1 0 1,1 1-1,0-1 1,0 0 0,1-2-1,-1 2 1,-1 0-1,1 0 1,0 1-1,-1-1 1,1 0-1,0 0 1,0 1-1,0-1 1,0 1 0,2-1-1,1-1 72,0-3-56,-2 1-4,1 0 0,0 1 1,0-1-1,6-4 0,0 4 0,7-6-51,-16 9 24,-1 0 0,1 0 0,-1 1 0,1-1 0,-1 0 0,1 0 0,-1 0 0,1 0 0,-1 0 0,0 0 0,1 0 0,-1 0 0,0 0 0,0 0 0,0 0 0,0 0 0,0-1 0,0 1 2,0 1 1,0 0 0,0 0 0,0 0-1,0 0 1,0 0 0,0 0 0,0 0-1,0 0 1,0 0 0,0 0 0,0-1-1,0 1 1,0 0 0,0 0 0,0 0-1,0 0 1,0 0 0,0 0 0,0 0-1,0 0 1,0 0 0,0 0 0,0-1-1,0 1 1,0 0 0,0 0 0,0 0-1,1 0 1,-1 0 0,0 0 0,0 0-1,0 0 1,0 0 0,0 0 0,0 0-1,0 0 1,0 0 0,0 0 0,0 0-1,0 0 1,1 0 0,-1 0 0,0 0-1,0 0 1,0 0 0,0 0 0,0 0-1,0 0 1,0 0 0,0 0 0,0 0-1,0 0 1,1 0 0,-1 0 0,0 0-1,14 0-341,-14 0 138,2 3 198,15 7 230,-15-10-192,1 1 0,-1 1 1,0-1-1,0 0 0,0 1 0,1-1 1,-1 1-1,-1-1 0,1 1 1,0 0-1,2 3 0,-3-3-13,1 1-1,-1-1 1,1 1-1,0-1 1,0 1-1,0-1 1,0 0-1,0 0 1,0 0-1,0 0 1,1 0-1,2 1 1,19 16 121,-22-17-92,0-1 1,0 1-1,1 0 1,-1-1-1,0 0 1,1 1-1,-1-1 1,1 0-1,-1 0 1,1-1-1,0 1 1,-1 0-1,1-1 1,0 0-1,0 1 1,-1-1-1,1 0 1,0 0-1,0-1 1,-1 1-1,5-2 1,-4 2-20,-1-1 0,0 0 0,0 0 1,0 0-1,0 0 0,0 0 0,0 0 0,-1-1 1,1 1-1,0 0 0,-1-1 0,1 0 0,-1 1 0,1-1 1,-1 0-1,0 0 0,0 0 0,1 0 0,-1 0 0,-1 0 1,1 0-1,0 0 0,0 0 0,-1 0 0,1 0 1,-1-1-1,0 1 0,0 0 0,0-3 0,0-28-222,0-27-165,1 57 270,-1 0-1,1 1 1,-1-1 0,1 0-1,0 1 1,0-1 0,1 1-1,-1-1 1,0 1 0,1 0-1,-1-1 1,1 1 0,2-2-1,-1 0-412,0 1 0,1-1-1,0 1 1,0 0 0,0 0-1,5-3 1,-7 5 327,-1 1 0,1-1 0,-1 1 1,1 0-1,-1-1 0,1 1 0,-1 0 0,1 0 1,1 0-1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33 164 4480,'-33'0'1664,"33"0"-1312,0-16-64,0 16 1088,0 0-800,17 0 480,-1 0-608,17 0 576,16-17-576,33 1-64,-17 16-256,17-33 320,0 17-224,-16-1 160,-1-16-224,1 17-2240,-17 16 1088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3072,'0'0'976,"-2"0"-587,-9 0-85,8 0 315,0 0-219,-3 0-211,2 0-159,1-1-1,0 1 0,-1 0 0,1 0 0,0 0 0,-1 1 0,1-1 0,0 1 0,-4 1 0,-2 15 29,-12 13 92,10 8 26,-11 19 197,11-2-32,-11 8 193,11 2-204,-11 3-164,16-19-107,4-24-28,-9 33 76,9-30-62,1 40 1,1-39-30,1-13 5,0 0 0,6 28 0,-2-19 6,-2-5-6,-2-12-144,0 0 1,0-1-1,1 1 1,0-1-1,0 1 1,5 8-1,10 17-410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83 2304,'-14'0'752,"14"0"-747,0 0 0,0 0 1,0 0-1,0 0 0,0 0 0,0 0 1,0 0-1,0 0 0,0 0 0,0 0 1,-1 0-1,1 0 0,0 0 0,0 0 1,0 0-1,0 0 0,0 0 0,0 0 0,0 0 1,0 0-1,0 0 0,0 0 0,-1 0 1,1 0-1,0 0 0,0 0 0,0-1 1,0 1-1,0 0 0,0 0 0,0 0 1,0 0-1,0 0 0,0 0 0,0 0 1,0 0-1,0 0 0,0 0 0,0 0 0,0 0 1,0-1-1,0 1 0,0 0 0,0 0 1,-1 0-1,1 0 0,0 0 0,0 0 1,1 0-1,-1 0 0,0 0 0,0-1 1,0 1-1,0 0 0,0 0 0,0 0 1,0-9 825,0 21 807,-3-12-1169,-8 0-64,8 0-154,3 2 53,1 3-224,-1-2-11,0 0 1,0 0-1,0 1 0,-1-1 1,1 0-1,-1 0 0,0 3 1,-4 5 62,4-8-85,-1 0 1,1 1-1,0-1 1,0 0-1,0 1 1,0-1 0,1 0-1,-1 7 1,1-7-12,0 1 0,-1-1 0,1 0 0,-1 1 0,0-1-1,0 0 1,0 1 0,-3 4 0,-1 3 57,-11 38 211,15-44-295,0-1 0,0 0 0,1 1 0,-1-1 1,1 1-1,0-1 0,1 5 0,-1 0-8,3-3 90,6 0-26,0 0 0,0-1 0,10 5 0,-19-10-64,1 1 9,0-1-1,0 0 0,0 0 1,0 1-1,0-1 1,0 0-1,0 0 0,0 0 1,0 0-1,0 0 0,0 0 1,0-1-1,0 1 1,0 0-1,0 0 0,0-1 1,0 1-1,0-1 0,0 1 1,0 0-1,0-1 1,-1 0-1,1 1 0,0-1 1,0 0-1,0 0 0,6-4 37,17-4 87,-1-1-74,-21 9-55,1-1 0,-1 1 0,0-1 1,1 0-1,-1 1 0,0-1 0,0 0 0,0-1 0,0 1 1,-1 0-1,1 0 0,-1-1 0,1 1 0,-1-1 0,0 1 0,0-1 1,0 0-1,0 0 0,0 1 0,0-1 0,-1 0 0,0 0 0,1 0 1,-1 0-1,0 1 0,-1-6 0,1 5-27,0 0 0,0 0 0,0 0 1,1 0-1,-1 0 0,2-4 0,5 1-56,-3 4 46,-4 1 25,0 1 0,1-1 1,-1 1-1,0-1 0,1 0 0,-1 1 0,0-1 0,0 0 1,0 0-1,0 1 0,1-1 0,-1 0 0,0 1 1,-1-2-1,1 2 8,0-3-272,0 6 149,0-2 130,0-1 0,0 0 0,0 1 0,0-1 0,0 1 0,0-1 0,0 1 0,0-1 0,1 1 0,-1-1 0,0 0 0,0 1 0,0-1 0,0 1 0,1-1 0,-1 0 0,0 1 0,0-1 0,1 0 0,-1 1 0,0-1 0,0 0 0,1 1 0,-1-1 0,0 0 0,1 0 0,-1 1 0,1-1 0,-1 0 0,1 1 0,6 4 85,-1 8-1,-4-9-75,0-1-1,0 1 1,1-1-1,-1 0 1,1 0-1,0 0 1,0 0-1,0-1 1,0 1-1,1-1 1,-1 1-1,1-1 1,-1 0-1,1-1 1,0 1-1,0-1 1,0 1-1,-1-1 1,1 0-1,1-1 1,3 1-1,20 0 160,-21 0-136,-1-1-1,0 0 0,1 0 0,-1-1 1,1 1-1,8-3 0,7-8 213,-10 8-171,-11 3-69,0 0-1,0 0 1,0-1-1,0 1 1,0 0-1,0 0 1,0-1-1,-1 1 0,1-1 1,0 1-1,0-1 1,0 1-1,0-1 1,-1 1-1,1-1 0,0 0 1,0 1-1,-1-1 1,1 0-1,-1 0 1,1 0-1,0 1 1,-1-1-1,0 0 0,1 0 1,0-1-1,3-5 49,-3 6-53,0 0-1,-1 0 1,1 1-1,0-1 1,-1 0-1,1 0 1,-1 0-1,1 0 1,-1 1-1,1-1 1,-1 0-1,0 0 1,0 0-1,1 0 1,-1 0 0,0 0-1,0 0 1,0 0-1,0 0 1,0 0-1,0 0 1,0 0-1,0 0 1,-1 0-1,1 0 1,0-1-1,-13-19 42,-2-5-83,14 22 41,-1-1 0,1 1 0,-1 0 0,0-1 0,-1 1 0,1 0 0,-5-5-1,-11-20 85,13 21-112,4 6 14,0 1 0,0-1 0,0 1 0,0-1 0,1 1 0,-1-1 0,0 1 0,1-1 0,-1 0 0,1 0 0,0 1 0,0-1 0,-1-2 0,1 2-90,0-1 1,0 1-1,0 0 1,0-1-1,0 1 0,0-1 1,1 1-1,-1 0 1,1-1-1,-1 1 1,1 0-1,0-1 1,0 1-1,0 0 1,0 0-1,1 0 1,-1 0-1,1 0 0,-1 0 1,3-2-1,12-12-983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3552,'0'0'1147,"5"2"-683,17 12-75,-14 0 560,9-3-266,-4 5-439,0 1-1,0 0 1,-2 1 0,0 1 0,-1 0 0,12 33-1,0 24 131,5-4-49,-17-42-134,-2 1 0,8 51 1,-14-70-135,-1-1 1,0 1-1,-1-1 1,-1 1-1,1-1 1,-2 1-1,0-1 1,0 1-1,-1-1 1,0 0-1,-6 12 1,-5 1 241,-18 26-1,15-26-196,13-17-139,-1 1 0,0-2 0,0 1 0,-1 0 0,0-1 0,0 0 0,0-1 1,-1 1-1,0-1 0,0 0 0,-8 4 0,-20-1-2368,2 5 613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4896,'16'0'1824,"-16"0"-1440,17 0-96,-17 0 1280,16 0-928,0 17 288,1-17-544,-1 16 128,1 0-288,-1-16-352,0 17 64,1-1-5920,-1 1 3296</inkml:trace>
  <inkml:trace contextRef="#ctx0" brushRef="#br0" timeOffset="1">50 328 5056,'0'16'1888,"0"-16"-1472,0 0-128,16-16 832,1 16-672,16 0 192,-1 0-384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4224,'-16'-16'1568,"16"16"-1216,0 0-96,0 0 288,16 16-352,-16 17 704,16-16-512,-16 32-192,17-17-96,-1 1 96,17 0-96,0 0 192,-1 16-192,1-33-608,16 17 288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0 4800,'-13'0'1557,"12"0"-1527,0 1 0,1-1 1,-1 0-1,0 0 0,1 0 0,-1 1 0,1-1 0,-1 0 0,1 1 0,-1-1 1,0 1-1,1-1 0,-1 0 0,1 1 0,0-1 0,-1 1 0,1-1 1,-1 1-1,1 1 0,-107 104 1266,94-93-1238,-1-1 0,-1 0 1,0-1-1,-30 17 0,30-19-51,-45 33-91,10-5-781,48-35 763,-1 0 0,0 0 0,1-1 0,-1 1 1,0-1-1,0 1 0,0-1 0,-1 0 0,1 0 0,0-1 0,0 1 0,0 0 0,-1-1 0,1 0 1,0 0-1,-7-1 0,-3 1-203,-33 0-143,45 0 449,1 1 0,-1-1 1,1 0-1,-1 0 0,1 0 0,-1 0 1,1 0-1,-1 0 0,1 0 1,-1 0-1,1 0 0,-1 0 0,1 0 1,-1-1-1,0 1 0,1 0 1,-1 0-1,1 0 0,0-1 0,-1 1 1,1 0-1,-1-1 0,1 1 0,-1 0 1,1-1-1,0 1 0,-1 0 1,1-1-1,0 1 0,-1-1 0,1 1 1,0-1-1,0 1 0,-1-1 0,1 1 1,0-1-1,0 1 0,0-1 1,0 1-1,0-1 0,-1 1 0,1-1 1,0 1-1,0-1 0,1 0 1,-1 1-1,0-1 0,0 1 0,0 0 0,0 0 1,0 0-1,0 0 0,0 0 0,0 0 0,0 0 1,0 0-1,0 0 0,0 0 0,0-1 1,0 1-1,0 0 0,0 0 0,0 0 0,0 0 1,0 0-1,0 0 0,0 0 0,0 0 0,0 0 1,-1 0-1,1-1 0,0 1 0,0 0 1,0 0-1,0 0 0,0 0 0,0 0 0,0 0 1,0 0-1,0 0 0,0 0 0,0 0 1,0 0-1,0 0 0,-1 0 0,1 0 0,0 0 1,0 0-1,0 0 0,0 0 0,0 0 0,0 0 1,0 0-1,0 0 0,0 0 0,0 0 1,-1 0-1,1 0 0,0 0 0,0 0 0,0 0 1,0 0-1,-6 0 78,5 0 40,2 0-99,0 1-1,-1-1 1,1 0-1,-1 0 1,1 1-1,-1-1 1,1 1-1,-1-1 1,1 0 0,-1 1-1,0-1 1,1 1-1,-1-1 1,0 1-1,1-1 1,-1 1-1,0-1 1,1 1-1,-1-1 1,0 1-1,0 0 1,0-1-1,0 1 1,0-1-1,1 1 1,-1 1-1,2 6 274,4 4-151,0 1-1,-1-1 0,6 27 1,-7-13 49,-2-8-59,1-1 0,7 21-1,-6-24-90,0 1 0,-1-1 0,-1 1 0,0 0 0,-1 24 0,0-23 18,0 0 1,6 27-1,-2-17-8,0 23 98,1-23-95,-4-16-23,0 0-1,0 0 1,0 16-1,-2-19 0,1 0 0,0 0 0,0 0 0,1 0 0,2 6 0,1 4 62,-4-8-103,0-4 56,0-1-1,0 0 1,0 0-1,0 1 0,3 4 1,-4-8-57,1-1 1,-1 1-1,0-1 1,1 1-1,-1 0 1,1-1 0,-1 1-1,1-1 1,-1 1-1,1-1 1,0 1-1,-1-1 1,1 0-1,-1 1 1,1-1-1,0 0 1,-1 1-1,1-1 1,0 0-1,-1 0 1,1 0-1,0 1 1,0-1-1,-1 0 1,1 0 0,0 0-1,0 0 1,-1 0-1,1 0 1,0-1-1,-1 1 1,1 0-1,0 0 1,0 0-1,-1-1 1,1 1-1,-1 0 1,2-1-1,14-13-2558,1-2 682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2560,'-14'0'832,"11"0"-517,3 0-33,0 0 380,-3 0-204,2 0-420,0 0 0,-1 0 0,1 0 0,0 0 0,-1 1 0,1-1 0,0 0 0,0 1 0,-1-1 0,1 1 0,0 0 0,0-1 0,0 1 0,0 0 0,0 0 0,0-1 0,0 1 0,0 0 0,0 0 0,0 0 0,0 0 0,0 1 0,0 0 0,1-1-18,-1 0-1,0 0 1,1 0 0,-1 0-1,0 0 1,1 0 0,-1 0-1,0 0 1,0 0 0,0 0-1,0 0 1,0 0 0,0-1-1,0 1 1,0-1 0,0 1-1,0 0 1,0-1 0,-1 0-1,1 1 1,0-1 0,-2 1-1,1-1 19,-1 1 0,1 0 0,-1 0 0,1 0 0,-1 0-1,1 0 1,0 0 0,0 1 0,0-1 0,0 1-1,0-1 1,-3 3 0,-20 21 458,10-12-303,1 1 0,0 1 0,1 0 0,-12 18 0,9 4-2,5-8-67,-28 47 244,21-26-196,12-29-125,5-20-45,-8 27 52,-7 35 0,14-51-32,0 1-1,1-1 1,1 1-1,0 0 1,0-1-1,4 15 1,-3-16 21,2 0 1,-1 0-1,2-1 1,-1 1-1,2-1 1,9 19-1,-11-27-31,-1 1 1,0-1-1,1 0 0,-1 1 0,1-1 1,0-1-1,0 1 0,0 0 0,3 1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50 2304,'0'0'752,"-3"0"-453,-1 0-249,2 0 23,0-1 1,1 1-1,-1 0 1,0 0-1,0 1 1,0-1-1,0 0 1,0 1-1,0-1 1,-2 2-1,-2 11 391,2-4-185,-8 18 498,-6 14-53,13-30-550,-1 1 0,2 0-1,-7 24 1,5 10 76,0-21-169,4-19-64,1 1 0,-1-1 0,1 1 0,0 11 0,1-10 3,-1-5 0,1 0 0,0 0 0,0 0 1,0 0-1,0 0 0,1 0 1,-1 0-1,1 0 0,-1 0 0,1 0 1,0 0-1,0 0 0,1-1 1,-1 1-1,1 0 0,-1-1 1,1 1-1,2 2 0,-3-3-5,1-1 0,-1 0 0,0 1 0,0-1 0,1 0 1,-1 0-1,1 0 0,-1 0 0,1 0 0,-1 0 0,1-1 0,0 1 0,0 0 0,-1-1 0,1 1 0,0-1 0,0 0 1,-1 1-1,1-1 0,0 0 0,0 0 0,0 0 0,-1 0 0,1-1 0,0 1 0,0 0 0,0-1 0,1 0 0,17-10 188,-10 8-148,-5 1-27,0 1 1,0-1-1,0 0 1,-1 0-1,7-4 1,-10 5-21,0 0-1,1 0 1,-1 0 0,0 0 0,0 0 0,1-1 0,-1 1 0,0 0 0,0-1 0,-1 1 0,1-1 0,0 1 0,0-1 0,-1 0 0,1 1-1,-1-1 1,1 0 0,-1 1 0,0-1 0,0 0 0,0-2 0,0-31 140,0 25-225,0 22-442,0-6 595,0 0 0,1 0-1,-1 0 1,1 0 0,3 9 0,-3-12-57,0 0 1,1 0 0,-1-1-1,1 1 1,0 0 0,-1-1 0,1 1-1,0-1 1,1 0 0,-1 1 0,0-1-1,1 0 1,3 2 0,1 1 28,1 1 0,1 0 0,0 0 0,0-1 0,1-1 0,0 1 0,-1-2 0,1 1 0,0-1 0,14 2 0,-13-2 7,-4-2-25,-1 1 0,0-1 1,10 0-1,-3-2 36,0 0 1,0-1 0,-1 0-1,1-1 1,-1-1 0,1 0-1,13-6 1,-23 8-66,32-18 291,-33 19-258,0-1 0,0 0 1,0 1-1,1-1 0,-2-1 0,1 1 0,0 0 0,0 0 0,-1-1 0,1 1 0,-1-1 0,1-2 0,4-25 163,-3 20-153,-2 7-27,0-1-1,0 1 1,0 0 0,-1-1 0,1-5-1,-5-23 135,1 23-109,2-1 0,-1 0 1,1-11-1,0 8-67,0-1 0,-1 1 0,-6-22 0,7 31-29,-1-4-433,1 0-1,1-1 1,0 1 0,0-1 0,0 1 0,1-1 0,1 1 0,-1 0 0,1-1 0,1 1 0,4-12-1,10-15-1858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3648,'-14'0'1173,"12"0"-703,2 0-81,2 3 560,12 18 351,5 10 61,-13-24-1180,21 27 518,-13-21-480,-8-8-123,0 0 0,-1 1 0,8 9 0,0 7 193,-1 1 0,15 36-1,-11-21-66,-8-20-87,0 1 0,-2 1 0,0-1-1,-1 1 1,-1 0 0,3 36 0,-8-42 59,-3 22 1,0-12-19,3-8-79,0-7-41,0 0-1,0 0 0,-1 0 0,-5 18 1,0-14 6,0 0 0,-1-1 1,0 1-1,-11 11 0,16-20-48,-30 35-594,-1-2 0,-71 60 0,77-73 128,-34 27-1921,10-1 741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3072,'0'0'976,"0"0"-587,0 0-42,0 0 463,0 0-148,0 2 239,0 2-640,1-1-9,-1 0 0,0 0 0,-1 0 0,1 0 0,0 0 0,-1 0 0,0 2 0,-10 12 436,10-15-624,-1 1 1,1-1-1,0 0 0,-1 0 0,0 0 0,1 0 0,-1 0 0,0 0 0,0 0 0,-3 2 0,-7 6 159,7-5-155,1 0-1,0 0 0,0 0 1,1 0-1,-1 1 0,1 0 1,-3 7-1,1 14 56,-2-16-71,7-10-46,-1 0-1,0 0 0,1 0 0,-1 0 0,1 0 0,-1 0 0,1 0 0,-1 0 1,1 0-1,0 0 0,-1 0 0,1 0 0,0 0 0,0 0 0,0 1 1,0-1-1,0 0 0,0 0 0,0 0 0,0 0 0,0 0 0,1 0 0,0 2 1,0 1 15,0 0 1,1 0-1,0 0 1,0-1 0,4 8-1,-5-10-8,1 0-1,-1 1 1,0-1-1,1 0 1,-1 0-1,0 1 0,1-1 1,0 0-1,-1-1 1,1 1-1,-1 0 1,1 0-1,0-1 1,0 1-1,-1-1 1,1 1-1,0-1 0,0 0 1,3 1-1,44-1-396,-19 0 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4640,'0'0'1728,"0"0"-1344,0 17-96,17-17 1152,-17 0-832,16 16 320,17-16-544,-1 0 128,1 0-288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6816,'16'0'2528,"-16"0"-1984,82 0-128,-33-17-32,0 17-288,0 0 448,17-16-288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4736,'0'0'1760,"0"0"-1376,-16 0-96,16 16-32,0-16-192,0 33 256,0 0-192,16 16 32,-16 16-96,17 1 288,-1-1-160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15 214 2400,'-14'-13'779,"15"12"-727,0 1 0,0-1 1,-1 1-1,1 0 0,0-1 1,0 1-1,0 0 0,0 0 1,0 0-1,0 0 0,0-1 1,0 1-1,0 1 0,0-1 1,1 0-1,353 0 3692,-57 0-2704,-99-3-667,72-8-21,-177 9-266,101-4 41,91-12 28,158-8 16,-40 13-17,-275 11-118,132-4 19,133-16 30,-153 16-32,-122 4-20,242-9 95,-220 7-89,338-12 92,-242 0 3,-43 2 207,-44 9-37,-73-1 4,43-2 67,-71 8-647,-48 0 220,0 0 0,-1 0 0,1 0 0,0 0 0,0 0 0,0 0 0,-1 0 0,1 0 0,0 0 0,0 0 0,0 0 0,-1 0 0,1 1 0,0-1 0,0 0 0,-1 1 0,1-1 0,0 0 0,1 2 0,-3-2-107,1 1 0,0 0 1,0-1-1,-1 1 0,1-1 1,0 1-1,-1 0 0,1-1 1,-1 1-1,1-1 0,-1 1 1,1-1-1,-1 1 0,1-1 1,-1 1-1,-3 3-678,-13 12-1659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3072,'14'0'976,"-11"1"-723,-1 9-117,5 14-40,19 94 1355,1-9-598,-10 0 70,-16-103-759,0 1 1,0-1 0,-1 0-1,0 1 1,0-1 0,0 0-1,-1 1 1,0-1 0,0 0-1,-3 10 1,1-10 80,-1 1 1,0-1 0,0 1-1,0-1 1,0 0-1,-1-1 1,-10 10 0,13-13-208,0 0 0,0-1 0,-1 1 0,1-1 0,-1 1 1,1-1-1,-1 0 0,1 0 0,-1 0 0,0 0 0,0 0 0,0-1 1,1 1-1,-1-1 0,0 0 0,0 0 0,0 0 0,-4-1 0,-1 1 38,-1 0-32,0 0 0,1-1 0,-1 0 0,0-1 0,1 0 0,0 0 0,-14-6 0,17 6-194,0-1 0,0 0 1,0 1-1,1-2 1,-1 1-1,1 0 0,0-1 1,0 0-1,0 0 0,0 0 1,1 0-1,-1-1 1,-4-8-1,3 5-150,-27-41-1193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5056,'0'0'1888,"0"0"-1472,0 0-128,0 0 128,0 0-288,0 0 256,16 16-256,0-16-3360,1 0 1760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3552,'-27'-14'1147,"27"14"-1137,0 0 1,0 0 0,-1-1 0,1 1-1,0 0 1,0 0 0,0 0 0,0 0 0,-1 0-1,1 0 1,0-1 0,0 1 0,0 0 0,-1 0-1,1 0 1,0 0 0,0 0 0,0 0 0,-1 0-1,1 0 1,0 0 0,0 0 0,-1 0-1,1 0 1,0 0 0,0 0 0,0 0 0,-1 0-1,1 0 1,0 0 0,0 0 0,0 0 0,-1 1-1,1-1 1,0 0 0,0 0 0,0 0 0,0 0-1,-1 0 1,1 1 0,0-1 0,0 0 0,-14 11 282,0-6 229,9 6-164,-6-5 10,8-1-286,0 0 0,0 1 0,0-1 0,-1 7 0,-2 10 3,4-15-85,0 1 1,0 0-1,-5 9 0,3-9 18,1 0 1,1 0-1,-1 0 1,1 0-1,1 0 1,-1 1-1,2-1 1,-1 1-1,2 16 1,0-9 99,2 1-1,0-1 1,9 30 0,-10-42-96,0 0 1,1 0-1,-1 0 0,1-1 1,-1 1-1,1-1 0,0 0 1,0 0-1,1 0 1,3 3-1,3 3 41,-8-8-44,-1 1-1,1 0 0,0-1 1,0 1-1,0-1 1,0 1-1,0-1 1,0 0-1,0 0 1,0 0-1,0 0 0,1 0 1,-1 0-1,0 0 1,1-1-1,-1 0 1,0 1-1,1-1 1,-1 0-1,1 0 0,-1 0 1,5-1-1,10 1 54,-9-1-79,1 0 0,-1-1 0,1 0-1,15-5 1,-22 6 0,1 0-7,1 0 1,-1 0-1,0 0 0,0 0 0,0-1 0,0 1 0,0-1 0,0 0 0,0 0 0,0 0 0,-1 0 0,1-1 0,-1 1 0,0-1 1,0 1-1,1-1 0,1-4 0,0 1 45,0 0 0,0 0 0,0-1-1,-1 1 1,0-1 0,0 0 0,-1 0 0,0 0 0,2-8 0,-4 10 12,13 7-721,-7 15 502,-2-8 185,0 0 0,0 0-1,1-1 1,0 1 0,0-1-1,8 8 1,40 41 293,-49-53-279,0-1-1,0 1 1,0-1-1,1 0 0,-1-1 1,1 1-1,0-1 1,-1 0-1,1 0 1,0 0-1,0-1 1,8 2-1,2-2 72,0 1 0,27-3-1,-17 1 97,-3 0-14,-13 1-135,0-1 1,0 0-1,0-1 1,9-2 0,-15 3-10,-1-1 1,0 0-1,1 1 1,-1-1-1,0 0 1,0-1-1,0 1 1,0 0-1,0-1 1,0 1 0,0-1-1,-1 1 1,1-1-1,0 0 1,-1 0-1,1 0 1,-1 0-1,0 0 1,1-2-1,-1 1 19,0 0 0,0 0 1,-1 0-1,1 0 0,-1 0 0,0 0 0,0 0 0,0 0 0,0 0 0,0 0 0,-1 0 0,0 0 0,-1-4 0,-11-18 194,4 3-173,6 13-57,0 1-1,-1 0 0,0 0 1,-9-13-1,9 15-13,0 0 1,0 0-1,0 0 0,1 0 0,0 0 0,-4-13 0,6 16-36,0 1-1,1-1 0,0 0 1,0 1-1,-1-1 0,1 0 1,1 0-1,-1 1 0,0-1 1,1 0-1,-1 1 0,1-1 1,0 1-1,0-1 0,0 1 1,0-1-1,1 1 0,-1-1 1,1 1-1,-1 0 0,1 0 1,0 0-1,2-3 0,-4 5 36,6-5-516,-1 0 0,1 0 0,10-7 0,-7 7 19,0 1-1,19-6 0,-28 10 493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3648,'-14'0'1173,"11"0"-703,0 0-81,0 0-97,0 1 700,4 3-443,-7 5-137,6-9-388,0 1 0,-1 0-1,1-1 1,-1 1 0,1-1 0,0 1 0,-1 0-1,1-1 1,0 1 0,0 0 0,0-1 0,0 1-1,-1 0 1,1-1 0,0 1 0,0 0 0,0-1-1,0 1 1,0 0 0,1 0 0,-1-1 0,0 1-1,0 0 1,1 2 56,-1 31 98,1-17-135,-1 0 1,-4 30 0,1-32 35,-1 10 39,1 0 0,-1 24-1,4 80-101,0-117-32,-1 0 0,0-1 1,-1 1-1,-5 16 0,5-19 20,-1 23 119,3-26-84,0 0-1,0 0 1,-3 10 0,-3 0 76,5-13-91,0 1 1,0-1-1,0 0 1,0 0 0,0 0-1,0 1 1,1-1-1,0 4 1,0 23 76,0-30-100,0 0 1,-1 0-1,1 0 1,0 1-1,0-1 0,0 0 1,0 0-1,0 0 1,0 0-1,0 0 0,0 0 1,0 0-1,0 0 1,0 0-1,0 1 0,0-1 1,0 0-1,0 0 1,0 0-1,1 0 0,-1 0 1,0 0-1,0 0 1,0 0-1,0 0 1,0 0-1,0 0 0,0 1 1,0-1-1,0 0 1,0 0-1,0 0 0,0 0 1,0 0-1,0 0 1,0 0-1,1 0 0,-1 0 1,0 0-1,0 0 1,0 0-1,0 0 0,0 0 1,0 0-1,0 0 1,0 0-1,0 0 0,0 0 1,1 0-1,-1 0 1,0 0-1,0 0 0,0 0 1,0 0-1,0 0 1,0 0-1,2 0 10,0 0 1,0 1-1,-1-1 1,1 1-1,0-1 0,-1 1 1,1 0-1,0 0 0,-1-1 1,4 3-1,3 3 45,25 10 254,-30-15-287,1 0 1,-1 0 0,0-1 0,1 1 0,-1-1-1,0 0 1,1 0 0,-1 0 0,0-1 0,1 1-1,-1-1 1,6-1 0,8-3 99,-10 3-95,0 0-1,0 1 1,0-1-1,0 1 1,7 0-1,21 1-459,12 0 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4384,'0'-16'1632,"0"16"-1248,0 0-128,0 0 576,17 16-512,15-32 480,-15 16-448,32 0-32,-16-16-192,16-1 64,16 17-128,-15-16 192,15 16-160,-16-17-1504,-16 17 736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2976,'-16'16'1120,"16"-16"-896,0 17-32,0-1 1152,0 17-768,0 16 416,-17 16-608,17-15-64,0 15-192,-16-16 128,16 0-160,0-16 256,0 0-224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5632,'0'0'2112,"0"0"-1664,0 0-96,0 0 1632,0 0-1152,0 0 160,0 0-608,17 0-96,-1 0-192,-16-17 224,33 17-192,-17 0-320,17 0 96,-17 0-4288,17 0 2400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2400,'0'38'1077,"-1"13"-85,0-9-309,5 56-1,1-65-516,-1-3-9,1 38 0,3 30 94,0-2 112,-8-49 357,1-47-714,-1 0 0,0 0 1,0 0-1,0 0 0,0 0 1,0 0-1,0 0 0,0 1 1,0-1-1,0 0 0,0 0 1,0 0-1,0 0 0,0 0 1,0 1-1,0-1 0,0 0 1,0 0-1,0 0 0,0 0 1,0 0-1,0 1 0,0-1 0,0 0 1,0 0-1,0 0 0,0 0 1,0 0-1,0 0 0,0 1 1,0-1-1,0 0 0,-1 0 1,1 0-1,0 0 0,0 0 1,0 0-1,0 0 0,0 0 1,0 1-1,0-1 0,-1 0 1,1 0-1,0 0 0,0 0 1,0 0-1,0 0 0,0 0 0,0 0 1,-1 0-1,1 0 0,0 0 1,0 0-1,-11 0 197,11 0-201,0 0 1,0 0-1,-1 0 1,1 0-1,0 0 1,0 0-1,0 0 1,0 0-1,0 0 1,0 0 0,0 0-1,0 0 1,0 0-1,-1 0 1,1 0-1,0 0 1,0 0-1,0 0 1,0 0-1,0 0 1,0 0-1,0 0 1,0 0-1,0 0 1,0 0-1,0 0 1,-1 0-1,1 0 1,0 0 0,0 0-1,0-1 1,0 1-1,0 0 1,0 0-1,0 0 1,0 0-1,0 0 1,0 0-1,0 0 1,0 0-1,0 0 1,0 0-1,0 0 1,0-1-1,0 1 1,0 0-1,0 0 1,0 0 0,0 0-1,0 0 1,0 0-1,0 0 1,0 0-1,0 0 1,0-1-1,0 1 1,0-1 7,0-1 0,-1 1 0,1-1 0,0 1 0,-1-1 0,1 1 0,-1-1 0,0 1 0,1-1 0,-2-1 0,-6-12 45,3-20-50,1 14-52,1 10 11,1 0-1,0 0 0,1-1 0,1 1 1,-1 0-1,3-16 0,2 2-103,0 0 0,2 0 0,1 0 0,1 1 0,21-45 0,-23 58 90,0 0 0,1 0 1,1 1-1,0 0 0,0 0 0,11-9 1,-13 14 24,0 0 0,1 0 0,-1 1 0,1 0 0,0 0 0,0 1 0,0 0 0,0 0 0,0 0 0,1 1 0,7-1 0,34-3 63,-23 1 259,-19 3-198,1 0-1,-1 1 1,1 0 0,-1 0 0,1 1 0,-1 0 0,11 1 0,-12 0 0,0 1 1,0-1-1,0 1 0,-1 0 1,1 0-1,0 1 0,-1-1 1,0 1-1,0 1 1,7 4-1,-11-7-77,0 0 1,0-1-1,0 1 1,-1 0-1,1 0 0,0-1 1,-1 1-1,1 0 0,-1 0 1,1 0-1,-1 0 1,1 0-1,-1 0 0,1 0 1,-1 0-1,0 1 0,0 0 28,-1 0-1,1 0 0,-1-1 0,0 1 1,1 0-1,-1-1 0,0 1 1,0-1-1,-2 3 0,2-3-26,-2 4 70,1-2-58,1-1-1,0 0 0,-1 0 1,0 0-1,1 0 0,-1 0 1,-3 2-1,-25 7 318,7 5-196,20-12-125,-1-1 0,-1 0 0,1 0 1,0-1-1,-1 1 0,1-1 0,-9 3 0,7-4 4,0 0-1,0 0 0,-9-1 0,9 0 4,0 0 0,0 0 0,-9 3-1,4 0 0,-11 2 6,20-5-38,-1 0 0,1-1 0,-1 1 0,1-1-1,-1 0 1,-3-1 0,3 1-14,0 0-1,0 0 1,0 0-1,0 0 1,-1 1 0,-5-1-1,-5 1-411,14 0 414,0 0 1,0 0-1,0 0 1,0 0-1,0 0 1,0 0-1,0 0 1,0 0-1,0 0 1,0 0-1,-1 0 0,1 0 1,0 0-1,0 0 1,0 0-1,0 0 1,0 0-1,0 0 1,0 0-1,0 0 0,0 0 1,0 0-1,-1 0 1,1 0-1,0 0 1,0 0-1,0 0 1,0 0-1,0 0 1,0 1-1,0-1 0,0 0 1,0 0-1,0 0 1,0 0-1,0 0 1,0 0-1,0 0 1,0 0-1,0 0 0,0 0 1,0 0-1,0 1 1,0-1-1,-1 0 1,1 0-1,0 0 1,0 0-1,1 0 1,-1 0-1,0 0 0,0 0 1,0 0-1,0 0 1,0 1-1,0-1 1,0 0-14,0 1 0,0-1 0,-1 0 1,1 1-1,0-1 0,1 1 0,-1-1 1,0 1-1,0-1 0,0 0 0,0 1 1,0-1-1,0 1 0,0-1 0,0 0 1,1 1-1,-1-1 0,0 0 0,0 1 1,1-1-1,-1 0 0,0 1 0,0-1 1,1 0-1,-1 1 0,0-1 1,1 0-1,-1 0 0,0 0 0,2 1 0,8 7-125,-7-5 181,-1 0-1,0 0 1,0 1-1,3 6 1,-2-5 12,-1 0-1,1 0 1,0 0 0,1 0 0,5 7-1,84 70 433,-73-63-343,1 0 0,37 25 0,11 10 308,-43-32-282,-20-17-60,1-1-1,-1 1 1,11 3 0,15 9 169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4384,'-16'0'1632,"16"0"-1248,16 16-128,1-16 768,-1 0-608,17 0 416,16 0-512,17 0 128,-17 0-288,16-16 224,-15 16-256,-18 0 96,1 0-128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4064,'-17'17'1504,"17"-17"-1184,-16 65-64,16-32 992,-17 16-736,17 0 224,-16 0-448,16 0 160,0 1-224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4064,'0'-17'1504,"0"17"-1184,0 0-64,0-16 992,-16 32-736,16-16 64,0 17-352,-16-1 0,16 0-128,0 17 224,0 0-192,0 0 160,16-17-160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4320,'0'16'1600,"0"-16"-1248,49 0-96,-16-16 992,0 16-736,49 0 288,0-16-480,49-1 224,0 17-288,0-33 64,0 33-192,0-16 0,-16 16-64,-17-16-64,-32 16 32,-17-17 320,-16 34-192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5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328 426 3072,'-13'41'976,"12"-40"-958,1-1 1,0 1-1,-1 0 1,1 0 0,0-1-1,0 1 1,0 0-1,0 0 1,-1-1-1,1 1 1,0 0-1,1 0 1,-1-1-1,0 1 1,0 0 0,0 0-1,0-1 1,0 1-1,1 0 1,0 0-1,2 9 209,0 1 0,-1-1-1,0 0 1,-1 1-1,1 11 1,-1-16 1,-1 0 0,1-1 0,0 1 0,0 0 0,3 6 0,-2-6 8,0-1 0,-1 1 0,0-1 0,0 1 0,1 7 0,-2-12-221,-2 25 967,1-25-932,1 0 0,0 1 0,-1-1 0,1 0 0,-1 0 0,1 0 0,-1 0 0,1 0 0,-1 0 0,0 0 0,0 0 0,1 0 0,-1 0 0,0 0 0,0-1 0,0 1 0,0 0 0,-2 1 0,-2 1 89,-1-1 0,1 1 1,-1-1-1,0 0 0,0 0 1,0 0-1,0-1 0,0 0 1,0 0-1,0-1 0,-1 0 1,1 0-1,0 0 0,0-1 1,-9-1-1,-1-2-116,0-1 0,1-1 0,-1-1 0,1 0 0,0 0 1,1-2-1,0 0 0,-20-16 0,28 20-278,1 0 0,0 0 1,0-1-1,1 1 0,0-1 1,0 0-1,0 0 0,1-1 0,-1 1 1,2-1-1,-3-7 0,4 13 133,-16-35-1760</inkml:trace>
  <inkml:trace contextRef="#ctx0" brushRef="#br0" timeOffset="1">410 0 3392,'0'0'1248,"0"0"-960,0 16-64,0 1-1184,16-17 480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2656,'0'0'837,"0"0"-501,0 0 0,0 3 539,0-2-827,0 8 423,0 1 0,-3 14 0,-5-5-359,16 0-53,-7-14-29,0 1 0,-1-1 1,0 0-1,0 0 0,0 1 0,-1-1 1,0 0-1,0 0 0,0 0 0,0 0 1,-5 9-1,5-8 12,0-3-26,0 0 0,0 0 0,1 0 0,-1 0 0,1 0-1,0 1 1,0-1 0,0 0 0,0 0 0,1 0 0,-1 0 0,1 1 0,0-1 0,0 0-1,0 0 1,0 0 0,1-1 0,2 6 0,-2-3 18,2 2 2,-4-6-31,0-1 1,0 1-1,0-1 1,0 1-1,1-1 1,-1 1-1,0-1 1,0 1-1,1-1 1,-1 0-1,0 1 1,1-1 0,-1 1-1,1-1 1,-1 0-1,0 1 1,1-1-1,-1 0 1,1 0-1,-1 1 1,1-1-1,-1 0 1,1 0-1,-1 0 1,1 1-1,-1-1 1,1 0-1,-1 0 1,1 0-1,-1 0 1,1 0-1,-1 0 1,1 0-1,-1 0 1,1 0-1,0 0 1,0-1-1,48 1 107,-49 0-107,1 1-1,-1-1 0,1 0 1,-1 0-1,1 0 0,-1 0 0,1 0 1,0 0-1,-1 0 0,1 0 1,-1 0-1,1 0 0,-1 0 0,1-1 1,-1 1-1,1 0 0,-1 0 1,1 0-1,-1-1 0,1 1 1,-1 0-1,1-1 0,-1 1 0,0 0 1,1-1-1,-1 1 0,0 0 1,1-1-1,-1 1 0,0-1 0,1 1 1,-1-1-1,0 1 0,0-1 1,1 1-1,-1-1 0,0 1 0,0-1 1,0 1-1,0-1 0,0 1 1,0-1-1,0 1 0,0-1 0,0 0 1,0-2 165,3 3-122,1 0-26,-1 0 134,0 0 0,-1 0 0,1 0 0,0 0 0,0 1 0,0-1 0,3 2 0,-1 0-94,0 1 1,0-1 0,1 0-1,-1-1 1,1 1 0,-1-1-1,1 0 1,-1 0 0,1-1-1,0 1 1,-1-1 0,1-1-1,0 1 1,-1-1 0,11-2-1,20-8 114,7 5-74,-7-5 26,-25 9-93,11-4 52,8-16 159,-20 16-157,-9 6-84,-1-1 0,1 1 0,-1-1 0,1 1 0,0 0 0,-1-1 0,1 1 0,-1-1 0,1 0 0,-1 1 0,1-1 0,-1 1 0,0-1 0,1 0 0,-1 1 0,1-1 0,-1-1 1,3-3-5,-3 4-1,1 0 9,-1 1 1,1-1-1,0 0 0,-1 0 0,1 0 1,-1 0-1,0 0 0,1 0 0,-1 0 1,0 0-1,0 0 0,1 0 0,-1 0 0,0 0 1,0 0-1,0 0 0,0 0 0,0 0 1,0 0-1,-1 0 0,1 0 0,0 0 1,0 1-1,-1-1 0,1 0 0,0 0 1,-1 0-1,1 0 0,-1 0 0,-1-1 0,2 1 4,-3-5 47,3 6-49,0-1-1,-1 0 1,1 1 0,0-1 0,-1 0 0,1 1 0,0-1 0,-1 1 0,1-1 0,-1 1 0,1-1 0,-1 1 0,1-1 0,-1 1-1,1-1 1,-1 1 0,0-1 0,1 1 0,-1 0 0,0 0 0,0-1 0,-5-2 25,2 0-20,0 0 0,0 0 0,0-1 0,-5-5 1,4 4-13,5 5-44,0-1-1,-1 1 1,1-1 0,-1 1-1,1-1 1,0 1-1,0-1 1,-1 0 0,1 1-1,0-1 1,0 1 0,0-1-1,0 0 1,-1 1 0,1-1-1,0 0 1,0 1-1,0-1 1,0 0 0,0 1-1,1-1 1,-1 1 0,0-1-1,0 0 1,1 0 0,-1 1-47,0-3-606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5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50 3072,'0'0'976,"0"0"-587,0-3-26,0-8 517,0 9-192,0-1 170,1-3-599,-3-11 548,2 16-784,-1 1 0,1-1 0,0 1 0,-1-1 0,1 1 1,-1 0-1,1-1 0,-1 1 0,1-1 0,-1 1 0,1 0 1,-1-1-1,1 1 0,-1 0 0,1 0 0,-1-1 0,0 1 1,1 0-1,-1 0 0,1 0 0,-1 0 0,0 0 0,1 0 1,-1 0-1,0 0 0,0 0 0,-5-1 119,0 1 1,0 0-1,0 1 0,0-1 0,0 1 0,1 0 1,-1 1-1,0-1 0,0 1 0,1 0 0,-10 5 1,-3 5 168,12-9-258,0 1 1,0 0-1,0 0 0,0 0 0,1 1 0,0 0 0,0 0 0,0 0 0,-6 10 0,5 7 26,3-11-62,-2 2-12,4-12-6,0 1 1,0 0-1,0 0 1,1 0-1,-1 0 1,0-1-1,1 1 1,-1 0-1,1 0 1,0 0-1,0 0 1,0 0-1,0 0 1,0 0-1,0 0 1,0 0-1,1 0 0,0 2 1,-1-2 5,1 1 11,0-1 0,0 1 0,0 0 0,0 0 0,0 0 0,1-1 0,0 1 0,-1-1 0,1 1 0,0-1 0,0 0 0,0 1 0,1-1 0,-1 0 0,0-1 0,1 1 0,3 2 0,7 2 110,0 0-1,1 0 0,25 6 1,5-7 274,-30-1-290,10 1-71,-4-8-912,-1 0-1,1-1 1,30-11 0,-30 12-823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2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1888,'0'12'694,"0"-24"473,0 12-580,2 0 138,-1 0-704,-1 0 0,1 0-1,0 0 1,-1 0 0,1 0-1,-1 0 1,1 0 0,-1 0-1,1-1 1,-1 1 0,1 0 0,-1 0-1,1 0 1,-1-1 0,0 1-1,1 0 1,-1 0 0,1-1-1,-1 1 1,1 0 0,-1-1 0,0 1-1,1 0 1,-1-1 0,0 1-1,0-1 1,1 1 0,-1-1-1,0 1 1,0 0 0,1-1 0,-1 1-1,0-1 1,0 1 0,0-1-1,0 1 1,0-1 0,0 0-1,0 1 1,0-1 0,0 0-1,0-2 252,0 3 134,0 0-70,3 0 149,-3 0-471,1 0-1,-1 0 1,1 0-1,-1 0 1,1 0 0,-1 0-1,1 0 1,-1 0-1,1 0 1,-1 0 0,1 0-1,-1 0 1,1-1-1,-1 1 1,1 0-1,-1 0 1,1-1 0,-1 1-1,1 0 1,-1-1-1,0 1 1,1 0 0,-1-1-1,0 1 1,1-1-1,-1 1 1,0 0 0,0-1-1,1 1 1,-1-1-1,0 1 1,0-1-1,0 1 1,0-1 0,1 1-1,-1-1 1,0 1-1,0-1 1,0 1 0,0-1-1,0 0 1,0-2 114,2 0-38,20-17-3,-19 15-81,0 0 8,2-9 39,6 9 27,-6-6 139,6 6-59,-5-6-21,1 6-73,-7 5-61,1-1 0,-1 1 0,0 0 0,1 0 0,-1 0 0,1-1 0,-1 1 1,0 0-1,1-1 0,-1 1 0,0 0 0,0-1 0,1 1 0,-1 0 0,0-1 0,0 1 0,1 0 1,-1-1-1,0 1 0,0-1 0,0 1 0,0-1 0,0 1 0,1 0 0,-1-1 0,0 1 0,0-1 0,0 1 1,0-1-1,-1 0 0,1-1 96,0 2 48,0-3-69,0-8-42,0 11-38,1 0 0,-1 0 0,0 0 0,0 0 0,0-1 0,0 1 0,0 0 0,0 0 0,0 0 0,0 0 0,0 0 0,0 0 0,0 0 0,0 0 0,0 0 0,0-1 0,0 1 0,0 0 0,0 0 0,0 0 0,-1 0 0,1 0 0,0 0 0,0 0 0,0 0 0,0 0 0,0 0 0,0 0 0,0 0 0,0-1 0,0 1 0,0 0 0,0 0 0,0 0 0,0 0 0,0 0 0,-1 0 0,1 0 0,0 0 0,0 0 0,0 0 0,0 0 0,0 0 0,0 0 0,0 0 0,0 0 0,0 0 0,0 0 0,-1 0 0,1 0 0,0 0 0,0 0 0,0 0 0,0 0 0,0 0 0,0 0 0,0 0-11,-1 0 4,0 0 0,1-1 1,-1 1-1,1 0 0,-1 0 0,0 0 1,1 0-1,-1 0 0,0 0 0,1 0 1,-1 0-1,0 0 0,1 0 0,-1 0 1,1 0-1,-1 1 0,0-1 0,1 0 0,-1 0 1,1 1-1,-1-1 0,1 0 0,-1 1 1,0-1-1,0 1 0,-10 13-25,11-13 33,-1 0-1,1 1 1,0-1-1,-1 1 1,1-1-1,0 1 1,0-1-1,0 1 1,0 1-1,0 5-118,0 19-2094,0-13 756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3072,'0'0'976,"0"0"-587,0 0-85,0 0 315,0 0-198,0 0-37,0-3-133,0 1-210,1 1 0,-1-1 1,1 0-1,-1 0 0,1 0 1,0 1-1,-1-1 0,1 0 1,0 1-1,2-4 0,2-3-37,0-3 25,-4 9-22,0 0 1,0-1-1,0 1 1,1 0-1,-1 0 1,1 0-1,-1-1 1,3-1-1,78-77-23,-63 57-7,-18 21 26,1 1 0,0-1 0,0 1 0,-1 0 0,1 0 0,1 0 0,-1 0 0,0 0 0,1 0 0,-1 0 0,1 1 0,2-2 0,9-8-141,-14 10 136,1 1 1,-1-1-1,1 1 1,0 0-1,-1-1 1,1 1-1,0 0 1,-1-1-1,1 1 1,0 0 0,-1 0-1,1 0 1,0 0-1,-1 0 1,1 0-1,0 0 1,-1 0-1,1 0 1,0 0-1,-1 0 1,1 0-1,0 0 1,0 1-1,2-1 11,-2 0-5,-1 0 0,1 0 0,0 0 0,-1 0 0,1 0-1,0 0 1,0 1 0,-1-1 0,1 0 0,0 0 0,-1 1 0,1-1 0,-1 0-1,1 1 1,0-1 0,-1 1 0,1-1 0,-1 1 0,1-1 0,-1 1 0,1-1-1,-1 1 1,0-1 0,1 1 0,-1 0 0,1-1 0,-1 1 0,0-1 0,0 1-1,1 0 1,-1-1 0,0 1 0,0 0 0,0 0 0,0-1 0,0 1 0,0 0 0,0-1-1,0 2 1,2 9 54,9 11 60,-6 8 79,0-13-125,-3-10-50,0 0 0,0 0 0,-1 1 0,1 9-1,-2-14 8,0 1-1,0-1 0,1 0 0,-1 1 0,1-1 1,0 0-1,0 0 0,0 1 0,3 4 0,1 3 106,-5-10-110,0 1-1,1-1 1,-1 0 0,1 1-1,-1-1 1,1 0-1,0 0 1,-1 0-1,1 1 1,0-1-1,0 0 1,1 1-1,-1-1 11,1-1 0,-1 1-1,0-1 1,0 0 0,1 0-1,-1 1 1,0-1 0,1 0 0,-1 0-1,0 0 1,2-1 0,9 1 311,-8 0-320,-1-1-1,1 0 1,0 1-1,-1-1 0,1-1 1,-1 1-1,1 0 1,-1-1-1,4-2 0,32-21-3,-24 14 61,-9 6-54,0 0 0,0 0 0,8-9 0,6-4 25,-13 13-27,0-1 0,1 1 0,0 0 0,0 1 0,1 0 0,12-5 0,-16 7-77,1-1 0,-1 1 0,0-1 0,0-1-1,0 1 1,8-7 0,-8 7-1213,9 3 342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1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5408,'0'0'1984,"0"0"-1536,0 16-128,17-16 896,-1 0-736,0 0-64,17-16-256,16 16 96,17-17-160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1984,'6'-6'297,"-2"3"-134,-1-1 1,1 0-1,0 0 1,5-8 0,-7 7-26,-2 4-106,1 1-1,-1-1 0,0 0 1,0 1-1,1-1 1,-1 1-1,1-1 1,-1 0-1,0 1 1,1-1-1,-1 1 0,1-1 1,0 1-1,-1-1 1,1 1-1,-1 0 1,1-1-1,0 1 1,-1-1-1,1 1 0,1 0 1,3-3 71,11-8 441,-11 9-431,-4 1-96,0 1 0,-1 0 0,1 0 0,0-1-1,-1 1 1,1 0 0,-1-1 0,1 1 0,0-1-1,-1 1 1,1-1 0,-1 1 0,1-1 0,-1 1 0,0-1-1,1 0 1,-1 1 0,1-1 0,-1 1 0,0-1-1,1-1 1,1-3 28,-1 4-27,0-1 1,0 1-1,1 0 1,-1-1-1,0 1 1,0 0-1,1 0 1,-1 0-1,1 0 1,-1 0-1,1 1 1,2-2-1,-3 1 2,-1 1 0,1 0-1,0-1 1,0 1-1,0 0 1,0-1 0,0 1-1,0 0 1,0 0-1,0 0 1,0 0 0,0 0-1,0 0 1,0 0-1,0 0 1,0 1 0,0-1-1,0 0 1,-1 0-1,1 1 1,0-1 0,0 1-1,0-1 1,1 1-1,3 13 488,0-6-317,-4-6-146,0-1 1,0 1-1,0-1 0,0 1 1,0-1-1,-1 1 0,1 0 1,0-1-1,-1 1 0,0 0 1,1-1-1,-1 1 0,0 2 1,0 7 154,0-6-119,0 0-1,0-1 1,0 1 0,1 0-1,1 6 1,9 11 181,-8-8-115,-3-12-118,1 0-1,-1 1 1,1-1 0,0 1-1,0-1 1,0 0 0,0 0-1,0 0 1,0 1 0,0-1 0,1 0-1,-1 0 1,3 2 0,9 12 329,-10-9-241,2 1 145,-4-8-241,0 0 0,0 0 0,-1 1 0,1-1 0,0 0 0,0 0 1,0 0-1,0 0 0,-1-1 0,1 1 0,0 0 0,0 0 0,0 0 0,-1-1 1,2 1-1,9-5 69,0-1 1,0 1-1,-1-2 1,0 1 0,16-16-1,-13 12-39,1 0 1,25-15-1,-4 4 108,-27 15-511,0 1 0,1 0 0,10-4 0,0 6-569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410 149 2816,'0'0'917,"3"-3"-565,7-8-101,-7 9 245,-3 2-85,0-3 218,0-8-171,0 8 92,0 1-166,0-42 698,-3 38-975,-2 0 77,-52-48 256,54 53-428,0 1 0,0-1-1,0 0 1,0 1 0,0 0 0,0-1 0,-1 1 0,1 1-1,0-1 1,0 0 0,0 1 0,0-1 0,-4 2-1,-15 9 75,-5-5 42,5 5-6,3-7 40,16-3-143,0-1 0,0 1 0,0-1 0,0 1 1,0 0-1,0 0 0,0 1 0,0-1 0,0 1 0,1-1 1,-1 1-1,-3 3 0,-16 22 120,-5-5-36,22-18-67,-1 0-1,1 0 1,0 1 0,-7 8 0,-26 47 154,27-41-145,4-7-20,1 1 0,-9 25 0,7-19-20,5-11 22,1-1-1,-1 1 1,1 0-1,0 0 1,1 0-1,0 0 1,0 1-1,1-1 1,0 0-1,0 0 1,3 14 0,-2-16 4,1-1 1,0 1 0,0-1 0,0 0-1,1 1 1,-1-1 0,1 0 0,1-1 0,-1 1-1,1-1 1,0 1 0,0-1 0,0 0 0,0 0-1,1-1 1,-1 1 0,7 3 0,1-1 45,0-1 1,26 8 0,-7-2 51,3 3 7,-21-8-77,0 0-1,0-1 0,0-1 1,0 0-1,1-1 0,-1 0 1,28 1-1,-35-3-39,0-1 0,0 1 0,0 0 0,0 1 0,7 2 0,-8-2-13,0-1 0,0 1 0,0-1 0,11 1 0,17-2 394,-30 0-5,-3 0-123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1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17 312 2720,'-13'13'891,"10"-10"-545,3-3-58,0 0 374,0 0-225,0 0-123,3 0-20,174 0 3108,-168 0-3335,0 1 0,0 0 0,-1 0 0,12 4 0,-10-3-30,0 0 1,1 0 0,-1-1-1,14 0 1,299-1 431,-215-2-450,196-31 0,-247 24-8,217-29 52,-172 30-57,170-19 31,-180 14-12,195-21 25,355-15-72,-509 39 55,163-10 174,-94 15-84,-5-6-11,-3 5-32,-91 1-32,127-3 59,185 8 495,-199 0-95,-70-10-168,-112 6-246,34-1 88,-16-6 49,-5 5-28,-22 0 88,-18 4-268,-1 0 0,0 1 0,1 0 0,7 0 0,-13 1-109,0 0 0,0 0 0,1 0-1,-1 0 1,0 0 0,0 0 0,0 0-1,0-1 1,0 1 0,0 0 0,0-1-1,0 1 1,2-1 0,-3 0 19,0 0 0,1 0 1,-1 1-1,0-1 0,1 0 0,-1 0 0,0 0 0,0 0 1,0 0-1,0 1 0,1-1 0,-1 0 0,-1-2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1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2400,'0'-14'779,"0"12"-481,0-1-74,0 2-200,0 1 0,0-1 0,0 1 0,0-1 1,0 0-1,0 1 0,0-1 0,0 1 0,0-1 0,1 1 0,-1-1 0,0 1 0,0-1 0,0 0 0,1 1 0,-1 0 0,1-2 0,0 2 45,0-1-1,0 1 1,0 0-1,0-1 1,0 1-1,0 0 1,0-1-1,0 1 1,0 0-1,0 0 1,0 0-1,1 0 1,0 0-1,-1 0-46,-1 0 0,1 0 0,-1 0 0,1 0 0,-1 0 0,1 0 0,-1 0 0,1 0 0,-1 0 0,1-1 0,-1 1 0,1 0 0,-1 0 0,0 0 0,1-1 0,-1 1 0,1 0 0,-1-1 0,0 1 0,1 0 0,-1-1 0,0 1 0,1 0 0,-1-1 0,0 1 0,1-1 0,-1 1 0,0-1 0,1 0 0,0-16 954,-1 12-873,0 5-99,0 0 0,0 0 0,0 0 0,0 0 0,0 0 0,0 0 0,0-1 0,0 1 0,0 0 0,0 0 0,0 0 0,0 0 0,0 0 0,0 0 0,0 0 0,0 0 0,0 0 0,0 0 0,0-1 0,0 1 0,0 0 0,0 0 0,0 0 0,0 0 0,0 0 0,0 0 0,0 0 0,0 0 0,0 0 0,-1 0 1,1 0-1,0 0 0,0-1 0,0 1 0,0 0 0,0 0 0,0 0 0,0 0 0,0 0 0,0 0 0,0 0 0,0 0 0,-1 0 0,1 0 0,0 0 0,0 0 0,0 0 0,0 0 0,0 0 0,0 0 0,0 0 0,0 0 0,0 0 0,-1 0 0,1 0 0,0 0 0,-11 0 236,11 0-237,0 0 0,0 0 0,0 1 0,0-1 0,0 0 0,0 0-1,0 0 1,-1 0 0,1 0 0,0 0 0,0 0 0,0 0 0,0 0 0,0 0 0,0 0 0,0 0-1,0 0 1,0 0 0,0-1 0,-1 1 0,1 0 0,0 0 0,0 0 0,0 0 0,0 0 0,0 0-1,0 0 1,0 0 0,0 0 0,0 0 0,0 0 0,0 0 0,0 0 0,0 0 0,0 0 0,-1 0-1,1-1 1,0 1 0,0 0 0,0 0 0,0 0 0,0 0 0,0 0 0,0 0 0,0 0 0,0 0-1,0 0 1,0-1 0,0 1 0,0 0 0,0 0 0,0 0 0,0 0 0,0 0 0,0 0 0,1 0-1,-1-11 164,0 11-164,0 0 1,0-1 0,0 1-1,0 0 1,0 0-1,0 0 1,0 0 0,0 0-1,0 0 1,0 0 0,0 0-1,0 0 1,0 0-1,0-1 1,0 1 0,0 0-1,0 0 1,0 0 0,0 0-1,0 0 1,0 0-1,0 0 1,-1 0 0,1 0-1,0 0 1,0 0 0,0-1-1,0 1 1,0 0-1,0 0 1,0 0 0,0 0-1,0 0 1,0 0-1,0 0 1,0 0 0,0 0-1,-1 0 1,1 0 0,0 0-1,0 0 1,0 0-1,0 0 1,0 0 0,0 0-1,0 0 1,0 0 0,0 0-1,0 0 1,-1 0-1,1 0 1,0 0 0,0 0-1,0 0 1,0 0-1,0 0 1,-14-1 313,-19 2-74,33-1-238,-1 0 0,0 0-1,1 0 1,-1 0 0,0 0-1,1 0 1,-1 0 0,0 0-1,1 1 1,-1-1 0,0 0-1,1 1 1,-1-1 0,1 0-1,-1 1 1,1-1-1,-1 1 1,1-1 0,-1 0-1,1 1 1,-1-1 0,1 1-1,-1 0 1,1-1 0,0 1-1,-1-1 1,1 1 0,0 0-1,0-1 1,-1 1 0,1 0-1,0-1 1,0 2 0,0-2-2,0 0-1,0 0 1,0 0 0,0 0 0,0 0-1,0 0 1,0 0 0,0 0 0,0 0 0,0 1-1,0-1 1,0 0 0,0 0 0,0 0-1,0 0 1,0 0 0,0 0 0,0 0 0,0 0-1,0 0 1,0 1 0,0-1 0,0 0-1,0 0 1,0 0 0,0 0 0,0 0 0,0 0-1,0 0 1,0 0 0,-1 0 0,1 0-1,0 0 1,0 0 0,0 0 0,0 0-1,0 0 1,0 0 0,0 1 0,0-1 0,0 0-1,0 0 1,0 0 0,-1 0 0,1 0-1,0 0 1,0 0 0,0 0 0,0 0 0,0 0-1,0 0 1,0 0 0,0 0 0,0 0-1,-1-1 1,1 1 0,-1 1 3,0-1-1,0 0 1,0 0-1,1 1 1,-1-1-1,0 1 1,0-1-1,0 1 1,0-1-1,0 1 0,1-1 1,-1 1-1,0 0 1,0-1-1,1 1 1,-1 0-1,1 0 1,-1-1-1,1 1 1,-1 0-1,1 0 1,-1 0-1,0 1 1,-11 15 31,9-12-14,-1 0 0,1 0 0,0 0 0,0 0 0,0 0 0,1 1 0,0-1 0,0 1-1,1 0 1,-1-1 0,0 11 0,-3 8 72,-6 9 152,5 0-92,-5 0-63,6 0-54,-6-1-31,-5 31 170,14-59-163,2 0 0,-1 0 0,0 0 0,1 0 0,0 1 0,0-1 0,0 6 0,1 3 0,-1-12-3,0 0 0,0 0 0,1 0 0,-1 0 0,0 1 0,1-1 0,-1 0 0,1 0 1,-1 0-1,1 0 0,-1-1 0,1 1 0,0 0 0,-1 0 0,1 0 0,0 0 0,0-1 0,0 1 0,0 0 0,0-1 0,0 1 0,-1-1 0,1 1 0,0-1 0,2 1 1,9 7 36,-12-7-45,1-1-1,0 0 1,-1 1-1,1-1 1,-1 1-1,1-1 1,0 0-1,-1 0 1,1 1 0,0-1-1,-1 0 1,1 0-1,0 0 1,-1 0-1,1 0 1,0 0-1,0 0 1,-1 0-1,1 0 1,0 0-1,-1 0 1,1 0-1,0-1 1,2 1-1,-1 0 8,1 0 1,-1-1 0,1 1 0,-1-1-1,0 1 1,1-1 0,-1 0 0,0 0 0,0 0-1,4-2 1,17-7 69,8 1-41,-17 6-8,0-1 0,23-10 0,2-5 4,-11 6 13,33-21 0,-26 4 76,-2 14-75,-25 12-67,-8 4 11,1 0-1,-1 0 1,1 0-1,-1 0 1,1-1-1,-1 1 1,1 0-1,-1 0 1,0-1-1,1 1 1,-1 0-1,1-1 1,-1 1-1,0 0 1,1-1-1,-1 1 1,0-1-1,1 1 1,-1-1-1,0 1 1,0 0-1,0-1 1,1 1-1,-1-1 1,0 1 0,0-1-1,0 1 1,0-1-1,0 0 1,0 1-1,0-1 1,0 1-1,0-1 1,0 1-1,0-1 1,0 1-1,0-1 1,2 3-35,9 9 16,-8-5-69,-3-5 96,0 1 0,0 0-1,1-1 1,-1 1-1,1 0 1,-1-1-1,1 1 1,-1-1 0,1 1-1,0-1 1,0 1-1,0-1 1,0 0 0,0 1-1,0-1 1,1 1-1,25 19 81,-3-3-99,-2 10 3,-17-24 31,0 0 0,1 0 0,0 0 0,0 0 0,0-1 0,0 0 0,1 0 0,-1-1 0,1 0 0,12 3 0,-16-4-8,0 0-1,1 0 1,-1 1-1,0 0 1,0-1-1,3 4 1,-2-3 9,0 1 1,0-1-1,0 0 1,7 3-1,-7-4-5,1 0 0,-1-1 0,1 1 1,7-1-1,-8 0 3,1 0 1,-1 0-1,1 0 1,7 3-1,1 3 19,-12-5-27,1 0 1,-1 0 0,1 0 0,0-1 0,-1 1-1,1-1 1,0 1 0,-1-1 0,1 1 0,0-1 0,-1 0-1,1 0 1,2 0 0,3-1 22,-1 0-1,0 0 1,1-1 0,-1 0-1,0 0 1,0 0 0,0-1 0,10-6-1,-3 2 146,-10 6-149,-1 0 0,0-1 0,0 1 1,1 0-1,-1-1 0,0 0 0,0 0 0,-1 1 0,1-1 1,2-3-1,4-5 55,6-1 64,-9-13 59,1 7-109,-5 14-76,1 0 1,-1-1-1,0 1 0,0-1 0,0 1 1,-1-1-1,1-5 0,-1-124 329,-1 125-338,1 1 0,-1-1 0,-1 1 0,0-1 0,-4-12 0,4 15-15,1 1-2,0 1 0,0-1 0,1 0 0,-1 0 0,1 1 0,0-1 0,0 0 0,1-5 0,-1-1-16,0 0-7,0 8 33,0 1 0,0-1 0,-1 1 0,1-1 0,1 0 0,-1 1 0,0-1 0,0 1 0,0-1 0,1 1-1,-1-1 1,2-2 0,-1 3 1,0 1 0,-1 0-1,1-1 1,0 1 0,0 0-1,0 0 1,0-1 0,0 1-1,0 0 1,-1 0 0,1 0-1,0 0 1,2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2560,'-30'0'1605,"27"0"-160,3 0-325,0 0 102,3 0-454,40 1 831,-15 1-1055,-1-3 0,36-3 1,-38-1-436,-9 2-40,0 0-1,25 0 0,90 3 434,-129 0-496,0 0 1,0 0-1,-1 1 1,1-1-1,0 0 1,-1 1-1,1 0 1,0-1-1,-1 1 1,1 0-1,-1-1 1,1 1-1,-1 0 1,1 0-1,-1 0 1,0 1-1,2 1 1,0-1-828,-3-2 181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67 2720,'0'-16'1237,"-3"16"-949,-5 0 358,16 0-134,-5 0 63,-3 0-207,0 0-64,-3 0-101,2 0-102,0 0 0,0 0 0,-1 0 0,1 1-1,0-1 1,0 0 0,0 0 0,0-1 0,0 1 0,-2 0-1,3 0-76,1 1-1,-1 0 0,0-1 0,0 1 0,0 0 1,0-1-1,0 1 0,0 0 0,0-1 0,-1 1 1,1 0-1,0-1 0,0 1 0,0-1 0,-1 1 1,1 0-1,0-1 0,0 1 0,-2 0 0,-3 0 4,5-1-24,0 0 0,-1 0 0,1 0 0,-1 0 0,1 0 0,-1 0 0,1 0 0,-1 0 0,1 0 0,-1 0 0,1 0 0,0 1 0,-1-1 0,1 0-1,-1 0 1,1 0 0,0 1 0,-1-1 0,1 0 0,-1 0 0,1 1 0,0-1 0,-1 0 0,1 1 0,0-1 0,-1 1 0,1-1 1,-10 9 279,1 0 1,1 1 0,-1 0 0,1 1 0,-11 19 0,13-17-217,-2 1 45,1 1-1,0 0 0,1 0 0,-6 28 1,6 3-75,0-20-56,4-20 9,1 0 0,-1 0 0,1 0 0,0 0 0,1 0 0,0 1 1,0-1-1,0 0 0,0 0 0,2 8 0,1-8 46,0 0 1,-1 0-1,2 0 0,-1 0 1,1 0-1,0-1 1,0 0-1,0 0 0,1 0 1,6 5-1,-9-8-11,0-1 1,0 1-1,0-1 1,1 1-1,-1-1 1,0 0-1,1 0 1,-1 0-1,1 0 1,0 0-1,-1 0 1,1-1-1,2 1 1,37 0 166,-25-2-170,-14 1-21,-1 0 0,0 0 1,0 0-1,0-1 1,0 1-1,0-1 0,0 1 1,0-1-1,0 0 1,0 0-1,0 0 0,0 0 1,0 0-1,0 0 0,-1-1 1,1 1-1,0 0 1,-1-1-1,1 1 0,-1-1 1,2-2-1,4-4 1,-2 3 0,5-5 17,0 0 0,-1 0 0,0-1 1,-1 0-1,12-19 0,-9 11 30,24-42 89,-13 26-153,-17 27 7,0 0-1,0 0 1,4-12 0,-7 16 5,3-8-105,-4 11 97,-1 1-1,0 0 0,1-1 1,-1 1-1,1 0 0,-1 0 1,1 0-1,-1-1 0,1 1 1,-1 0-1,1 0 0,-1 0 1,1 0-1,-1 0 1,1 0-1,-1 0 0,2 0 1,1 0-149,-4 13 168,2-7 5,-2 3-7,1 0 1,0 0-1,1 0 1,0-1-1,1 1 0,0 0 1,0-1-1,0 1 1,5 8-1,-2-8 10,-1 1 54,2 0 1,7 12-1,-10-18-47,0-1 0,0 0 0,0 0 1,0 0-1,1 0 0,-1 0 0,1-1 0,0 1 0,4 1 1,7 4 88,-8-4-65,0 0 0,1-1 0,-1 0 0,1 0 0,8 2 0,-8-4 3,0 0-1,0 0 0,-1-1 0,1 0 0,0 0 1,0-1-1,0 0 0,0 0 0,0-1 1,-1 0-1,1-1 0,10-4 0,-14 5-16,1 0-1,0 0 0,-1-1 0,0 0 1,0 0-1,0 0 0,0 0 1,0-1-1,-1 0 0,1 1 1,-1-1-1,0 0 0,0-1 0,-1 1 1,1 0-1,-1-1 0,2-5 1,7-16 88,0 1-46,14-50 1,-23 62-83,-1 1 1,0-1 0,0 0-1,-2-18 1,0-1-10,1-18-118,-1 49 123,1-1-1,1 0 0,-1 0 1,0 1-1,0-1 0,1 0 1,-1 0-1,1 1 0,-1-1 1,1 1-1,0-1 0,0 0 1,-1 1-1,3-3 0,2-4-31,-2 1-17,-3 6 54,1 1-1,-1-1 1,0 1 0,0-1-1,0 1 1,1-1 0,-1 1 0,0-1-1,0 1 1,1-1 0,-1 1-1,1 0 1,-1-1 0,0 1 0,1 0-1,-1-1 1,1 1 0,-1 0-1,0-1 1,1 1 0,-1 0 0,1 0-1,-1 0 1,1-1 0,-1 1-1,1 0 1,-1 0 0,1 0 0,0 0-1,-1 0 1,1 0 0,-1 0-1,1 0 1,-1 0 0,1 0 0,-1 0-1,1 1 1,13-1-346,-11 0 91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1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92 2720,'0'0'891,"0"0"-545,0 0-106,0 0 208,0 0-112,0 3 107,0 8-118,0-9 0,0 1-31,0 63 922,-1-61-1160,1 1 0,-1 0 0,-1-1 0,-2 10 0,2-9-9,0 0 1,1-1-1,-1 1 1,0 10-1,2 52 145,1-67-179,-1-1-1,0 1 1,0-1 0,0 1-1,0 0 1,0-1 0,0 1-1,0-1 1,0 1-1,0-1 1,0 1 0,0-1-1,0 1 1,0-1 0,-1 1-1,1-1 1,0 1 0,0-1-1,-1 1 1,1-1-1,0 1 1,0-1 0,-1 1-1,1-1 1,-1 0 0,1 1-1,0-1 1,-1 0 0,1 1-1,-1-1 1,1 0-1,-1 1 1,1-1 0,-1 0-1,1 0 1,-1 0 0,1 1-1,-1-1 1,1 0 0,-1 0-1,1 0 1,-1 0-1,1 0 1,-1 0 0,0 0-1,-2 0 324,3 0-101,0 0-139,0 0-128,0 0 32,0-7 178,0 5-173,-1 0 0,1 1 0,0-1 1,0 1-1,0-1 0,0 0 0,1 1 0,-1-1 1,0 1-1,1-1 0,-1 0 0,2-1 0,5-2-16,-7 5 10,1 0 1,-1-1 0,0 1-1,1 0 1,-1 0-1,1-1 1,-1 1-1,0 0 1,1-1-1,-1 1 1,0-1-1,1 1 1,-1 0-1,0-1 1,1 1-1,-1-1 1,0 1-1,0-1 1,0 1-1,1-1 1,-1 1-1,0-1 1,0 1 0,0-1-1,0 1 1,0-1-1,0 1 1,0-1-1,0 1 1,0-1-1,-1 0 1,2-2 0,-1 1 0,0-1 1,0 1-1,1 0 0,0-1 1,-1 1-1,1 0 0,0 0 1,0-1-1,2-3 0,8-16-19,-9 15-1,2 1 0,-1 0 0,7-9 0,-6 9 24,0 0 1,0 0-1,-1 0 1,0 0-1,3-9 0,-2-5 14,-3 15-38,0 0 1,0 0-1,1 1 1,-1-1-1,1 0 1,0 0-1,3-4 1,-2 5 1,-1 0 0,0 1 0,0-1 0,0 0 0,-1 0 0,1 0 0,0-5 0,2-4-4,-3 10 16,0 1 0,0 0 1,0 0-1,1 0 0,-1 0 0,1 0 0,-1 0 0,4-3 0,7-9-95,-6 4 66,-1 12 125,3 3 4,-1-1-27,-3-3-32,-1 1 1,0 0-1,1-1 1,-1 1-1,0 0 1,0 1-1,0-1 1,-1 0-1,1 1 1,-1 0-1,1 0 1,3 6-1,7 18 36,-9-18-20,0 0 0,8 11 0,-9-15 16,-1 1 0,0-1 0,1 1 0,-2 0 1,1-1-1,-1 1 0,0 0 0,0 0 0,0 0 0,-1 0 0,-1 10 0,1-15-59,0 0 1,0-1-1,0 1 0,0 0 0,0-1 0,0 1 0,0 0 0,0-1 0,-1 1 0,1 0 0,0-1 1,-1 1-1,1 0 0,0-1 0,-1 1 0,1-1 0,0 1 0,-1-1 0,1 1 0,-1-1 1,1 1-1,-1-1 0,0 1 0,1-1 0,-1 0 0,1 1 0,-1-1 0,0 0 0,1 0 0,-1 1 1,0-1-1,1 0 0,-1 0 0,0 0 0,1 0 0,-1 0 0,0 0 0,-1 0 0,-7 2 50,-2 9 11,3-9-54,0-1 1,0 0-1,-1 0 0,1-1 1,0 0-1,-10-1 0,-11 0-74,26 1 55,1 0 2,0 1 1,0-1-1,0 0 0,0 0 1,0-1-1,1 1 1,-1 0-1,0 0 1,0-1-1,-3-1 1,0-5-47,5 7 46,0-1-1,0 1 0,-1 0 0,1-1 1,0 1-1,0 0 0,-1-1 0,1 1 0,0 0 1,0-1-1,-1 1 0,1 0 0,0-1 1,-1 1-1,1 0 0,-1 0 0,1-1 0,0 1 1,-1 0-1,1 0 0,-1 0 0,1 0 1,-1 0-1,1 0 0,0 0 0,-1 0 0,1-1 1,-1 2-1,1-1 0,-1 0 0,-2 0-119,0 0 26,-8 0-38,9 0 17,2 0-22,0 2 43,1 23 289,-1-24-187,0-1-1,0 0 1,0 0-1,0 0 0,1 1 1,-1-1-1,0 0 0,0 0 1,0 0-1,0 1 0,0-1 1,0 0-1,0 0 1,1 0-1,-1 0 0,0 0 1,0 1-1,0-1 0,0 0 1,1 0-1,-1 0 0,0 0 1,0 0-1,0 0 0,0 0 1,1 0-1,-1 1 1,0-1-1,0 0 0,1 0 1,-1 0-1,7 3 100,-1 11 39,-1-6-98,-4-6-25,0-1 0,0 1 0,0-1 0,-1 1 0,1-1 0,0 1 1,-1-1-1,1 1 0,-1 0 0,1-1 0,-1 1 0,0 0 0,0 2 0,0-4-6,0 1 1,0 0-1,1 0 1,-1 0-1,0 0 0,0-1 1,0 1-1,1 0 1,-1 0-1,0 0 1,1-1-1,-1 1 0,0 0 1,1-1-1,-1 1 1,1 0-1,0-1 0,-1 1 1,1-1-1,-1 1 1,1 0-1,0-1 1,-1 0-1,1 1 0,0-1 1,0 1-1,-1-1 1,3 1-1,-2-1 3,0 1 0,0-1 1,0 1-1,0 0 0,1-1 0,-1 1 0,0 0 1,0 0-1,0 0 0,-1 0 0,1 0 0,0 0 1,0 0-1,0 1 0,2 12 334,0-8-101,8 4-6,-11-9-236,0-1-1,1 1 1,-1-1 0,0 0-1,1 0 1,-1 1 0,0-1-1,1 0 1,-1 1 0,0-1 0,1 0-1,-1 0 1,1 0 0,-1 1-1,1-1 1,-1 0 0,0 0-1,1 0 1,-1 0 0,1 0-1,-1 0 1,1 0 0,-1 0-1,1 0 1,-1 0 0,1 0 0,4 1 28,-4-1-32,-1 1 1,0 0-1,1-1 0,-1 1 1,0 0-1,0-1 0,1 1 1,-1 0-1,0 0 0,0-1 1,0 1-1,0 0 0,0-1 1,0 2-1,0 1 75,0-3-27,0 0 22,3 0-32,-1 0-5,-1 0 1,1 0 0,0 1 0,0-1-1,-1 1 1,1 0 0,0-1 0,0 1-1,-1 0 1,1 0 0,-1 0 0,1 0-1,-1 1 1,3 1 0,-1 0-130,-3-3-15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58 190 3072,'-13'-14'976,"11"12"-723,6-1-117,29-18 239,-22 13 51,22-12 0,16-10 192,-12 14-425,5-4-119,-27 10-102,9-4-51,-19 12 65,0 1 0,0 0 0,0 0 0,5-1 0,6 0-6,-6 0 16,0 0 1,16-7-1,-22 7 19,-1 1 0,0 0 0,0-1 0,1 2-1,-1-1 1,1 0 0,-1 1 0,1-1 0,-1 1 0,1 0-1,-1 0 1,1 0 0,-1 1 0,1-1 0,-1 1 0,0 0 0,4 1-1,-3-1 7,3 1 8,-6-2-14,1 0 1,-1 0-1,1 1 0,-1-1 1,1 1-1,-1-1 0,1 1 1,-1 0-1,1-1 0,-1 1 1,0 0-1,2 1 0,-2 0 6,0 0 0,0 0-1,-1 0 1,1-1-1,0 1 1,-1 0 0,0 0-1,1 0 1,-1 0-1,0 0 1,0 0 0,-1 3-1,1 5 34,0 1 0,-1-1 0,0 0 0,-1 0 0,0 0 0,-1 0 0,-7 18 0,-78 158 762,71-157-662,-2 0 1,0-1 0,-2-1 0,-30 31-1,-20 8 252,-20 36 132,81-89-458,-34 47 116,22-28-173,21-30-21,0-1 0,0 1 0,0-1 0,0 0 0,0 1 0,0 0 0,0-1 0,0 1 0,1-1 0,-1 1 0,1 0 0,-1-1 0,1 1 0,0 0 0,0 0 0,0-1 0,0 1 0,0 0 0,0 0 0,0 0 0,0-1 0,1 1 0,-1 0 0,1-1 0,-1 1 0,1 0 0,0-1 0,-1 1 0,1-1 0,0 1 0,2 1 0,0 1 8,1 0-1,0-1 1,1 1-1,-1-1 1,1 0 0,-1 0-1,1 0 1,0-1-1,7 3 1,22 8 34,-10-5 54,44 23 0,-30-4 238,-23-19-181,20 8 0,-20-11-116,-1 1 0,16 11 0,-8-1-669,8 1 140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5152,'-33'-17'1888,"33"17"-1440,33 0-160,-16 0 704,-1 0-608,33 0 192,-16 0-320,32 0 96,-15 0-192,32-16 416,16 16-320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3232,'0'-13'1035,"0"10"-614,-3 3-90,-4 0 305,17 0 695,-10 0-968,0 0-379,0 0 0,3 3 203,2 3-84,0 1 1,0 0 0,6 11-1,-5-7-21,-1-3-36,18 33 121,-1 19 73,15 11-50,-12-25-108,74 129 563,-92-165-532,0-1-1,16 16 1,3 2-355,-5 3-1347,-17-27 1391,0 1 0,0-2-1,0 1 1,0-1 0,6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17 3136,'0'0'1184,"0"0"-928,0-17-64,-16 17 1440,16 0-928,0 0 768,0 0-832,-17 0 352,17 0-576,0 0-320,0 17-64,0-1-32,0 0 0,0 1 256,0-1-128,0 17 96,0 0-128</inkml:trace>
  <inkml:trace contextRef="#ctx0" brushRef="#br0" timeOffset="1">81 312 4064,'-27'0'1307,"16"2"-801,-11 9-63,17-8 565,2-3-326,2 0-660,1 0-1,-1 0 1,1 0-1,-1 0 1,1 0-1,0 0 1,-1 0-1,1 0 1,-1 0-1,1 0 1,-1 0-1,1 1 1,-1-1-1,1 0 1,0 0-1,-1 1 1,1-1-1,-1 0 1,1 0-1,0 1 1,-1-1-1,1 0 1,0 1-1,-1-1 1,1 1-1,0-1 1,0 0-1,-1 1 1,1-1-1,0 1 0,0-1 1,0 1-1,0 0-4,0-1-1,0 1 1,0-1-1,1 0 1,-1 1-1,0-1 1,0 1-1,1-1 1,-1 1-1,0-1 1,1 0-1,-1 1 0,0-1 1,1 0-1,-1 1 1,1-1-1,-1 0 1,1 1-1,-1-1 1,1 0-1,-1 0 1,0 0-1,1 0 1,-1 1-1,1-1 1,0 0-1,-1 0 0,1 0 1,-1 0-1,1 0 1,-1 0-1,1 0 1,-1 0-1,2-1 1,197 1 1049,-81-8-964,7 0 95,-97 8-149,0-2 0,0-1 0,38-8 0,24-2 41,-38 6-2,-19 1 75,-23 4-61,0 0 0,-1 0 0,11 1-1,-18 1-61,0 0 1,-1 0-1,1 0 0,0 0 0,-1-1 0,1 1 0,-1 0 0,1-1 0,0 1 0,-1-1 0,1 0 1,-1 1-1,1-1 0,-1 0 0,0 0 0,1 0 0,-1 0 0,0 0 0,2-2 0,-2 2-37,2-2-50,-3 3-26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4160,'0'0'1333,"-3"3"-821,-5 5-234,-1 0 115,1 0 0,-14 17-1,-1 6-206,-1-2-1,-47 44 0,42-45-42,-23 15-247,8-6-646,40-33 646,-1 1-1,-1-1 1,1 0-1,0 0 0,-1-1 1,-8 5-1,13-8 85,-1 1 11,0 0-1,1 0 0,-1-1 0,0 1 0,0-1 0,0 1 0,0-1 0,1 0 0,-1 0 0,0 0 0,0 0 0,0 0 0,0 0 0,-2-1 0,-4 0 5,0 1 8,6 0-6,0-1 0,0 1 0,-1 0 0,1 1 0,0-1 0,0 0 0,-1 1 0,1-1 0,-3 2 0,-2 1-34,0 1-1,1-1 1,-1 2-1,1-1 1,0 1-1,-8 6 0,10-6 16,1 0 0,-1 0 0,1 0-1,0 1 1,0-1 0,0 1 0,1 0-1,0 0 1,-3 11 0,-12 36 68,9-30 48,-10 43 0,12-14 120,3-31-79,-2 10 152,-1 45 0,6 88 753,1-155-956,-2 0-1,-1 17 1,-9-2 161,10-22-227,1 0 0,-1 0 0,1 0 1,-1-1-1,1 1 0,0 0 0,0 0 0,0 0 0,0 2 0,0 11 393,0 7-187,0-17-213,-3-10-571,-8-17-1819,9 16 646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3072,'-30'0'1739,"27"0"-812,3 0-217,0 0 111,0 0-304,0 0-207,3 0-129,59 0 544,-60 0-702,0 0-1,0 0 0,0 0 0,0-1 1,-1 1-1,1-1 0,0 1 0,0-1 1,-1 0-1,1 0 0,0 0 1,1-1-1,-2 1 5,1 0 0,0 0 0,-1 0 0,1 1 0,0-1 0,0 0 0,-1 1 0,1-1 0,0 1-1,0-1 1,0 1 0,2 0 0,11 0 313,-6 1-1122,0-1-1,-1-1 1,16-2 0,9-10-1175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3232,'-16'0'1184,"16"0"-896,-17 0-96,17 17 384,0-1-352,-16 1 256,16 15-256,-16 1-64,16 16-96,0-16 96,16 16-96,-32 0 256,16-16-192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4800,'-16'-16'1792,"16"16"-1408,0 16-96,0-16 640,0 0-576,16 0-352,-16 0-32,33 0 192,-1 0-96,1 17 352,0-17-224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3712,'-49'0'1408,"49"0"-1120,16 17-64,1-17 448,-1 16-416,17-16 320,16 17-320,0-17 64,0 0-192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607 296 2496,'-14'13'784,"13"-12"-763,1 0 1,-1-1-1,1 1 0,-1 0 1,1 0-1,-1 0 0,1-1 1,0 1-1,-1 0 0,1 0 1,0 0-1,0 0 0,0 0 1,0 1-1,-6 29 330,2 0 0,1 0 0,2 0 0,4 47 0,8-10-74,-6 9-75,0-37-131,4 70 8,-9-87 102,-1 0 0,-1 0 1,-1 0-1,-8 30 0,8-44-51,0-1 0,0 1 0,-1-1 0,0 0 0,-1 0 0,0 0 0,0-1 0,-1 1 0,0-1 0,-13 11 0,9-8-1,-1-1 1,0 0-1,-1 0 1,0-1-1,-15 7 1,12-7-49,8-3-43,-1-1 0,0 0 0,0 0-1,0-1 1,-1 0 0,1 0 0,-1-1 0,0 0-1,1-1 1,-1 0 0,-17 0 0,9-2-12,-1 0 1,1-1 0,1-1-1,-1-1 1,0-1 0,-23-9-1,29 10-253,1 0 0,1 0 0,-1-1 0,1-1 0,-1 0 0,2 0 0,-1-1 0,1 0-1,0 0 1,0-1 0,-10-13 0,-34-44-1426</inkml:trace>
  <inkml:trace contextRef="#ctx0" brushRef="#br0" timeOffset="1">508 50 3904,'49'-33'1440,"-49"33"-1120,33-16-96,-33 16 736,17 0-576,-34 0 64,17 0-288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4800,'-16'0'1792,"16"0"-1408,0 0-96,0 0 288,16 16-384,1-16 192,15 0-224,1 0 288,16 16-256,1-16 320,-1 17-288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4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3712,'-16'0'1408,"16"0"-1120,16 17-64,17-17 448,0 0-416,16 0 192,17 0-288,-17-17 64,16 17-128,-16 0-3584,1 0 1920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99 2496,'14'-13'784,"-14"13"-768,1-1 1,-1 1 0,1 0-1,-1-1 1,0 1-1,0 0 1,1-1-1,-1 1 1,0 0 0,0-1-1,1 1 1,-1-1-1,0 1 1,0 0-1,0-1 1,0 1 0,1-1-1,-1 1 1,0-1-1,0 1 1,0-1-1,0 1 1,0 0-1,0-1 1,0 1 0,-1-2-1,3-3 113,-2 5-89,1 0 1,-1-1-1,1 1 1,0 0 0,-1 0-1,1-1 1,0 1-1,-1 0 1,1 0-1,0 0 1,0 0-1,-1 0 1,1 0-1,0 0 1,-1 0-41,1 0 7,-1 0 0,0 0 0,0 0 0,0 0 0,0 0 0,0 0 0,0 0 0,0 0 0,0 0 0,0 0 0,0 0 0,1 0 0,-1 0 0,0 0 0,0 0 0,0 0 0,0 0 0,0 0 0,0 0 0,0 0 0,0 0 0,0 0 0,0 0 0,1 0 0,-1 0 0,0 0 0,0-1 0,0 1 0,0 0 0,0 0 0,0 0 0,0 0 0,0 0 0,0 0 0,0 0 0,0 0 1,0 0-1,0 0 0,0 0 0,0 0 0,0-1 0,0 1 0,0 0 0,0 0 0,0 0 0,0 0 0,0 0 0,0 0 0,0 0 0,0 0 0,0 0 0,0-1 0,0 1 0,0 0 0,0 0 0,0 0 0,0-1 9,0 1 0,0-1 0,0 1 0,0-1-1,1 0 1,-1 1 0,0-1 0,0 1 0,0-1 0,1 0 0,-1 1 0,0-1 0,0 1 0,1-1 0,-1 1 0,0-1-1,1 1 1,-1 0 0,1-1 0,-1 1 0,1-1 0,-1 1 0,2-1 0,-2 1 16,1-1 0,0 1-1,-1-1 1,1 1 0,-1-1 0,1 1 0,-1-1 0,1 1 0,-1-1 0,1 0-1,-1 1 1,1-1 0,-1 0 0,0 0 0,1 1 0,-1-1 0,0 0-1,0 1 1,0-1 0,0 0 0,1 0 0,-1 0 0,0 1 0,0-2-1,0-28 807,0 30-837,0 0 1,0 0-1,0 0 1,0-1-1,0 1 1,0 0-1,0 0 1,0 0-1,0 0 1,0 0-1,0 0 1,0 0-1,0 0 1,0 0-1,0 0 1,0-1-1,0 1 1,0 0-1,0 0 1,0 0-1,0 0 1,0 0-1,0 0 1,-1 0-1,1 0 1,0 0-1,0 0 1,0 0-1,0-1 1,0 1-1,0 0 1,0 0-1,0 0 1,0 0-1,0 0 1,0 0-1,0 0 1,0 0-1,-1 0 1,1 0-1,0 0 1,0 0-1,0 0 1,0 0-1,0 0 1,0 0-1,0 0 1,0 0-1,0 0 1,0 0-1,-1 0 1,1 0-1,0 0 1,0 0-1,0 0 1,0 0-1,-1 0 1,0 1 0,0-1 0,0 0 0,0 1 0,0-1 0,0 0 0,0 1 1,1-1-1,-1 1 0,0-1 0,0 1 0,0 0 0,1-1 0,-1 1 0,0 0 0,1 0 0,-1-1 0,1 1 0,-1 0 0,1 0 0,-1 0 0,1 0 0,-1 1 0,-11 15 40,7-12-8,1 0 0,-1 1 1,-4 8-1,-4 5 47,1-3 31,4-7-37,1 1 0,0 0-1,-5 11 1,-3 6 48,5-7-72,-12 28-1,22-47-46,0 1 0,-1-1 0,1 0 0,0 0-1,0 0 1,0 1 0,0-1 0,0 0 0,0 0 0,0 1 0,0-1 0,0 0-1,1 0 1,-1 0 0,1 1 0,-1-1 0,0 0 0,1 0 0,1 2-1,16 15 112,-10-10-56,-5-6-37,-1 0 1,0 0-1,1-1 0,-1 1 1,0-1-1,1 0 1,0 1-1,-1-1 0,1 0 1,0-1-1,0 1 1,-1 0-1,5 0 1,5-1 40,1 1 1,11-2-1,5 0 19,-16 0-79,1-1-1,-1 0 1,22-6-1,-31 7 10,26-5 244,-13 0-111,-14 5-125,0-1 0,0 1 0,0 0 1,1 0-1,-1 1 0,0-1 0,1 1 0,-1 0 0,6 0 0,-8 0-60,0 0 0,0 0 0,0 1-1,0-1 1,0 0 0,1 0 0,-1 0-1,0-1 1,0 1 0,1 0 0,-2 1 18,0 0 0,0 0 1,0 0-1,0 0 0,0 0 1,0 0-1,0 0 0,0-1 1,0 1-1,1 0 0,-1 0 1,0 0-1,1 0 0,-1 0 1,1 1-1,3 3 61,-1 0 1,1 0-1,0 0 0,0 0 1,0-1-1,1 0 0,0 0 1,0 0-1,0 0 0,0-1 1,0 0-1,1 0 0,-1 0 1,1-1-1,6 2 0,13-1 132,1-2-1,33-2 0,-30 1 50,-17 0-152,0-1 0,0 0 1,0 0-1,-1-1 0,22-7 0,-24 6-40,3 0 61,0-1 0,-1-1 0,15-7 0,-22 10-29,0-1 0,0 1 0,0-1 0,-1 1 0,1-1 1,-1 0-1,0-1 0,0 1 0,0 0 0,-1-1 0,4-5 1,-3 4-22,-3 4-32,1 0 1,-1 0-1,1 1 0,-1-1 0,1 0 1,-1 0-1,0 0 0,0 0 0,1 1 1,-1-1-1,0 0 0,0 0 0,0-1 1,-9-16 69,-41-64-146,48 79-113,1 0 1,-1 0-1,0 0 1,1-1-1,0 1 1,0 0-1,0-1 1,0 1-1,0-1 1,1 0-1,-1 1 1,1-1-1,0 1 1,0-1-1,1 0 0,-1 1 1,1-1-1,-1 1 1,1-1-1,0 1 1,1-1-1,-1 1 1,0 0-1,1-1 1,2-3-1,13-12-1839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4576,'-14'0'1450,"11"1"-1073,1 6-172,-26 64 845,26-62-891,-1-1-1,-1 0 1,-6 12-1,-3 7 19,-21 73 219,16-39-221,-15 34 49,29-84-207,1 0 0,0-1 1,1 2-1,0-1 0,0 0 1,1 0-1,2 23 0,-1-27 31,0 39 560,0-46-606,-1 0-1,1 0 0,0 0 1,0 1-1,0-1 0,0 0 1,0 0-1,0 0 0,0 0 0,0 0 1,0 0-1,0 0 0,0 0 1,0 0-1,0 0 0,0 1 1,0-1-1,0 0 0,0 0 1,0 0-1,1 0 0,-1 0 0,0 0 1,0 0-1,0 0 0,0 0 1,0 0-1,0 0 0,0 1 1,0-1-1,0 0 0,0 0 1,0 0-1,0 0 0,0 0 1,0 0-1,1 0 0,-1 0 0,0 0 1,0 0-1,0 0 0,0 0 1,0 0-1,0 0 0,0 0 1,0 0-1,0 0 0,0 0 1,1 0-1,-1 0 0,0 0 0,0 0 1,0 0-1,0 0 0,0 0 1,0 0-1,44 0-209,87 0 267,-118 0-59,0-1 0,0-1 0,16-3 0,4-1 0,35 1-427,9-6-1472,-9 8 513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4224,'-27'14'1365,"26"-14"-1329,1 1 0,-1-1 0,1 0-1,-1 1 1,0-1 0,1 0 0,-1 1 0,0-1 0,0 0-1,1 0 1,-1 1 0,0-1 0,0 0 0,1 0 0,-1 0-1,0 0 1,0 0 0,1 0 0,-1 0 0,0-1-1,-1 1 1,0-1 648,6 1-527,-1 0-52,-1 0 1,0 0 0,1 0 0,-1 0 0,1 0 0,-1 1 0,1-1 0,3 2-1,-4-1-67,-1 0-1,1 0 0,0-1 1,-1 1-1,1 0 0,0-1 0,0 0 1,0 1-1,0-1 0,-1 0 1,1 0-1,0 0 0,0 0 0,0 0 1,0 0-1,-1-1 0,1 1 1,0-1-1,2 0 0,10-2 113,2 1-36,-1 0-1,1 1 0,24 2 1,4 0 19,-23 0-109,-5-1-5,0 0-1,24-3 1,-16-3 34,-14 3-58,0 1-1,19-2 1,-26 4 2,-1 0 0,0 0 0,1 0 0,-1 0 0,0 1 0,1-1 0,-1 1 0,0 0 1,0-1-1,0 1 0,1 0 0,-1 0 0,0 0 0,0 0 0,0 1 0,-1-1 0,4 3 0,-5-4 19,0 0 0,0 1 0,1-1 0,-1 0 0,0 0 0,0 1 1,1-1-1,-1 0 0,0 0 0,1 1 0,-1-1 0,0 0 0,1 0 0,-1 0 0,0 0 0,1 0 0,-1 1 0,1-1 0,-1 0 0,0 0 1,1 0-1,-1 0 0,1 0 0,-1 0 0,0 0 0,1 0 0,-1 0 0,1-1 0,-1 1 0,0 0 0,1 0 0,-1 0-14,0 0 0,0 0-1,0 0 1,0 0 0,0 0-1,0 0 1,1 0-1,-1 0 1,0 0 0,0 0-1,0 0 1,0 0 0,0-1-1,0 1 1,0 0 0,0 0-1,0 0 1,0 0 0,0 0-1,0 0 1,0 0-1,1 1 1,-1-1 0,0 0-1,0 0 1,0 0 0,0 0-1,0 0 1,0 0 0,0 0-1,0 0 1,0 0 0,0 0-1,0 0 1,0 0-1,0 0 1,0 0 0,0 0-1,0 0 1,0 0 0,0 0-1,1 0 1,-1 0 0,0 0-1,0 0 1,0 1 0,0-1-1,0 0 1,0 0-1,0 0 1,0 0 0,0 0-1,0 0 1,0 0 0,0 0-1,0 0 1,0 0 0,0 0-1,0 0 1,0 0 0,0 1-1,0-1 1,0 0-1,-1 0 1,1 0 0,0 0-1,0 0 1,0 0 0,0 0-1,-13 33 671,9-24-579,-1-1-1,1 1 1,-8 9-1,-10 17 61,-24 47 7,33-56-134,-23 44-4,26-56 11,0 1 1,-18 19-1,13-16 11,-10 15 63,-35 16 170,44-33-357,-9 9-86,24-24 149,0 0 0,0 1 1,0-1-1,0 1 0,0-1 1,0 1-1,0 0 0,1-1 0,-1 1 1,1 0-1,-1 0 0,1-1 1,-1 4-1,1-5 15,0 0-1,0 0 1,0 0-1,0 0 1,0 0-1,0 1 1,0-1 0,0 0-1,0 0 1,0 0-1,0 0 1,0 0-1,0 0 1,0 0-1,0 0 1,0 0 0,0 1-1,0-1 1,0 0-1,0 0 1,0 0-1,0 0 1,0 0 0,0 0-1,0 0 1,0 0-1,0 0 1,0 0-1,1 0 1,-1 0 0,0 1-1,0-1 1,0 0-1,0 0 1,0 0-1,0 0 1,0 0 0,0 0-1,0 0 1,0 0-1,0 0 1,1 0-1,-1 0 1,0 0 0,0 0-1,0 0 1,0 0-1,0 0 1,0 0-1,0 0 1,0 0-1,0 0 1,0 0 0,1 0-1,-1 0 1,0 0-1,38 1-34,-16 0 124,-1-1 0,40-5 0,-37 0-30,-13 2-41,0 1-1,0 0 0,17 0 0,-16 2 19,1-1 1,-1-1 0,0 0 0,14-5 0,-19 6-1,-2 0 19,1 0 0,0 0 1,0 1-1,8 0 0,-2 0 171,-12 0-255,1 0 0,-1 0 0,1 0 0,-1 1 0,1-1 0,-1 0 0,1 0 0,-1 0 0,1 0 0,0 0-1,-1-1 1,1 1 0,-1 0 0,1 0 0,-1 0 0,1 0 0,-1-1 0,1 1 0,-1 0 0,1 0 0,-1-1 0,0 1 0,1 0 0,-1-1-1,1 1 1,-1 0 0,0-1 0,1 1 0,-1-1 0,0 1 0,1-1 0,-1 1 0,0-1 0,0 1 0,1-1 0,-1 1 0,0-1 0,0 1-1,0-1 1,0 1 0,0-1 0,0 1 0,0-1 0,0 1 0,0-2 0,0 0-966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4480,'17'-16'1664,"-17"16"-1312,49 0-64,-33 0 448,17 0-448,0 0 96,-1 0-224,34 0 128,-17 16-192,-16-16 320,16 0-224,-16 0-1376,-17 0 640</inkml:trace>
  <inkml:trace contextRef="#ctx0" brushRef="#br0" timeOffset="1">246 17 2912,'-16'-17'1056,"16"17"-800,0 0-96,0 33 768,0-17-544,0 34 256,-17-1-352,17 16 32,-16 1-192,-17-1 512,33-15-384,-16-1 128,-1 16-256,17-32-3456,0 0 1824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 3136,'-27'55'1029,"16"-28"-629,7-16-359,-1 3 19,0 1-1,1-1 1,1 1 0,0 0-1,1 0 1,0 17 0,2 165 798,1-186-807,0-1 0,0 1-1,1 0 1,0-1 0,1 1-1,0-1 1,1 0 0,0 0-1,6 11 1,-10-19 16,1 0 0,0 1 0,-1-1 1,0 0-1,1 1 0,-1-1 0,0 1 0,-1 3 0,1-1 326,0-6-386,0 1-1,0-1 1,1 1-1,-1-1 0,0 1 1,0 0-1,-1-1 1,1 1-1,0-1 0,0 1 1,0 0-1,0-1 1,0 1-1,0-1 0,0 1 1,-1 0-1,1-1 1,0 1-1,0 0 1,-1-1-1,1 1 0,0 0 1,0-1-1,-1 1 1,1 0-1,0 0 0,-1-1 1,1 1-1,0 0 1,-2-1-1,-8-7 35,8 7-44,1 0-1,0-1 0,0 1 1,-1-1-1,1 1 0,0-1 1,0 0-1,-1-2 0,1 0 0,0 0 1,0 0-1,0 0 1,1-1-1,0 1 0,-1-6 1,1-35 40,-2 12-62,2-1 0,8-59 0,-3 75-13,1 0 0,0 0 0,1 1 0,1 0 0,1 0 0,1 1 0,15-22 0,-15 25-35,1 1-1,0 0 1,1 0-1,0 1 0,1 1 1,0 0-1,16-10 1,-10 10 59,1 0 1,0 2-1,0 0 1,36-9-1,-44 14 77,0 0-1,24-2 0,-32 6-39,1-1 0,-1 1 0,0-1 0,7 3 0,2 1 27,0-2-26,-11-2-5,1 0-1,-1 0 1,0 1 0,1-1-1,-1 1 1,0-1 0,1 1-1,-1 0 1,0 0 0,0 0 0,0 0-1,0 0 1,0 1 0,0-1-1,0 0 1,0 1 0,-1 0-1,1-1 1,0 1 0,-1 0-1,0 0 1,1 0 0,-1 0-1,2 4 1,-1-1 23,0-1 0,0 1-1,0 0 1,0 0 0,-1 0-1,0 0 1,0 0 0,-1 0-1,1 0 1,-1 0 0,0 0-1,-1 0 1,1 0 0,-1 0 0,0 0-1,0 0 1,0 0 0,-1 0-1,0 0 1,0 0 0,-4 6-1,-21 35 210,25-42-222,-1 0 1,1 0-1,-1-1 0,0 1 0,0-1 1,0 0-1,0 1 0,-1-2 0,1 1 1,-1 0-1,0-1 0,0 1 0,-4 1 1,-8 5 93,1 1-18,-9 4 46,14-11-77,0-1 0,-1-1 0,0 0-1,1 0 1,-1-1 0,-11-1-1,-2 0 41,21 1-145,-1 0 0,1 0 1,0-1-1,0 1 1,0-1-1,-1 0 0,1 0 1,0 0-1,0 0 0,0 0 1,-4-3-1,3 1-76,-2 1-288,9 4-101,1 3 474,0 0-1,0 1 0,0-1 1,-1 1-1,4 8 0,-2-4 104,1-1 0,6 10 0,14 17 287,44 43 0,-38-49-155,-2-8 166,-8 5-107,-10-18-348,-1 0 1,1-1-1,1-1 1,17 9-1,-29-15-21,1-1-120,-1 1 0,1-1 0,-1 0 0,1 1 0,-1-1 0,1 0 0,-1 0 0,1 0 0,1 0 0,13 0-1335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3808,'0'0'1408,"0"0"-1088,32 0-96,-15 17 736,-1-17-576,17 0 352,-17 0-448,17 0-160,0 0-64,0-17 128,-17 17-96,0 0-4480,1 0 2400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115 164 3136,'0'17'1184,"0"-17"-928,-16 49-64,-1 0 960,17-16-672,0 32 416,-16-15-512,-1 15 0,1-16-224,16 0 320,-16-16-256,16 0-832,-17 0 352</inkml:trace>
  <inkml:trace contextRef="#ctx0" brushRef="#br0" timeOffset="1">1393 17 1056,'16'-17'416,"-16"17"-352,0 17 32,0-17 1952,-16 16-1120,0 1 544,16-1-864,-33 17-288,17 0-192,-1 16 32,17 0-96,-16 16-3040,16-15 1600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3808,'-27'0'1227,"22"1"-911,7 1-147,0 0-100,0-1-1,0 1 1,0-1 0,1 0-1,-1 0 1,0 0 0,1 0-1,-1 0 1,1 0 0,-1-1 0,6 1-1,5 2 270,-4-1-174,0 0-1,0-1 1,0 0-1,1 0 0,-1-1 1,14-2-1,17 0 277,61 8 200,-22-11-223,-33 1-210,94-1 188,26-6-86,-13 6-133,-8-6-10,-101 9-125,43-5 19,28-14-17,-78 17-391,74 2 1,-63 2-820,-48 0 1167,2 0-173,-1 0 1,0 0-1,0 0 0,0 0 0,0 0 0,0 0 0,0 0 0,0 0 0,0 1 0,0-1 0,0 0 0,0 1 0,2 0 0,-3 0 52,1-1-1,-1 1 1,0 0-1,1 0 1,-1 0-1,0 0 0,0-1 1,1 1-1,-1 0 1,0 0-1,0 0 1,0 0-1,0 1 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345 311 4576,'-66'132'1664,"66"-132"-1280,-33 98-96,17-65-96,16-1-160,-17 18 192,1-18-128,16-15 608,-16 16-416,-1-17 736,17-16-576,-33 0 0,17 0-288,0-33-32,-17 17-64,0-17-1376,0 0 704</inkml:trace>
  <inkml:trace contextRef="#ctx0" brushRef="#br0" timeOffset="1">295 0 3552,'17'0'1312,"-17"0"-992,0 17-128,0-17 192,0 0-256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2656,'0'0'837,"-2"3"-501,-9 8 0,8-9 539,0-2-246,3 0-605,-1 0-1,1 0 1,0 0-1,-1 0 1,1 0-1,-1 0 1,1 0-1,-1 0 1,1 0 0,0 1-1,-1-1 1,1 0-1,-1 0 1,1 0-1,-1 0 1,1 1-1,0-1 1,-1 0-1,1 0 1,0 1-1,-1-1 1,1 0-1,0 1 1,-1-1 0,1 0-1,0 1 1,0-1-1,0 0 1,-1 1-1,1 0 1,-5 6 227,-9-2 133,12-3-356,0-1-1,0 0 1,0 1-1,0-1 1,0 1-1,1-1 1,-1 1-1,0 0 1,1 0-1,-1 0 1,1 0-1,-3 4 0,-8 29 117,0 0-15,8-25-81,1 0-1,0 0 1,1 0 0,0 0 0,0 1 0,1-1 0,1 0-1,1 21 1,-1-15 28,1-11-34,0 0-1,0-1 0,0 1 0,1-1 0,0 1 0,0-1 0,0 0 1,0 0-1,1 0 0,-1 0 0,1 0 0,0 0 0,4 3 0,-5-6-20,-1 0 1,0 0-1,0-1 0,0 1 0,0-1 0,1 1 0,-1-1 0,0 1 0,0-1 0,1 0 0,-1 1 0,0-1 0,1 0 0,-1 0 0,0 0 0,1 0 0,-1 0 0,3-1 0,5 1-5,-1 0-45,-6 1 14,1-1-1,-1 1 1,1-1-1,-1 0 1,1 0-1,-1 0 1,1-1-1,-1 1 1,1 0-1,-1-1 1,0 0-1,1 1 1,-1-1-1,0 0 1,3-2-1,22-19-261,-16 16 171,-11 6 88,1-1-1,0 1 0,-1 0 1,1-1-1,-1 1 1,1-1-1,-1 1 0,1-1 1,-1 1-1,1-1 1,-1 1-1,1-1 0,-1 0 1,1 1-1,-1-1 1,0 0-1,1-1 0,1-2-52,2-2-5,1-5-30,-6 10 99,1 0 0,0 0 0,-1 0 0,1 0 0,0 0 0,-1 0 0,1 1 0,-1-1-1,1 0 1,-1 0 0,0 0 0,1 1 0,-1-1 0,-1-1 0,-3 13-47,-1-7 222,5-4-159,1 0-1,0 0 1,-1 0 0,1 1 0,0-1 0,-1 0 0,1 0 0,0 0 0,-1 1-1,1-1 1,0 0 0,-1 0 0,1 1 0,0-1 0,-1 0 0,1 0 0,0 1 0,0-1-1,-1 0 1,1 1 0,0-1 0,0 0 0,0 1 0,0-1 0,0 1 0,-1-1 0,1 0-1,0 1 1,0-1 0,0 1 0,0-1 0,0 0 0,0 1 0,0-1 0,0 1 0,0-1-1,1 0 1,-1 1 0,0-1 0,0 0 0,0 1 0,0-1 0,0 1 0,1-1 0,-1 0-1,0 1 1,0-1 0,1 1 0,10 18 471,-9-13-420,-2-5-29,0 1 0,1-1-1,-1 1 1,1-1 0,0 0 0,-1 1 0,1-1-1,0 1 1,0-1 0,0 0 0,1 2 0,0-2 26,1 0 1,-1 1 0,1-1-1,0 0 1,0 0-1,0-1 1,2 1 0,25 12 257,-24-10-251,0 0 0,0-1 0,0 1 0,9 1-1,0-2 64,1 0-1,16-1 1,-24-1-61,0 0 1,0-1-1,1 0 1,-1 0-1,13-4 1,3-9 60,-9 3-57,25-8 85,-38 19-142,-1-1 1,1 0-1,-1 0 0,1 0 1,-1 0-1,0 0 0,1 0 1,-1 0-1,0-1 1,0 1-1,0 0 0,0-1 1,0 1-1,0-1 0,-1 1 1,1-1-1,0 1 0,-1-1 1,1 1-1,-1-1 0,1 0 1,-1 1-1,0-1 0,0 0 1,0 1-1,0-1 1,0 0-1,0 0 0,-1-1 1,1-3 12,0-5 18,-1 0 0,-1 1 0,0-1 0,-3-11 0,-4-14-312,-4-10 44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45 3808,'-14'0'1227,"14"0"-1219,0 0 1,0 0-1,0 0 1,0 0-1,0 0 1,0 0-1,0 0 1,0 0-1,0 0 1,-1 0-1,1 0 1,0 0-1,0 0 1,0 0-1,0 0 1,0 0-1,0 0 1,0 0-1,0 0 1,0 0-1,0 0 1,-1 0-1,1 0 1,0 0-1,0 0 1,0 0-1,0-1 1,0 1-1,0 0 1,0 0-1,0 0 1,0 0-1,0 0 1,0 0 0,0 0-1,0 0 1,0 0-1,0 0 1,0 0-1,0 0 1,-1-1-1,1 1 1,0 0-1,0 0 1,0 0-1,0 0 1,0 0-1,0 0 1,0 0-1,0 0 1,0 0-1,0-1 1,1 1-1,-1 0 1,0 0-1,0 0 1,0-6 143,1-11 431,-1 17-534,1-1 0,-1 0 0,0 1 0,1 0 0,-1-1 0,1 1 0,-1-1 0,1 1 0,-1-1 0,1 1 0,-1 0 0,1-1 0,-1 1 0,1 0 0,0 0 0,-1-1 0,1 1 0,-1 0 0,1 0 0,0 0 0,-1 0 0,1 0 0,-1 0 0,1 0 0,0 0 0,0 0 0,-1-3 362,0 3-399,0 0 1,0 0-1,1-1 1,-1 1-1,0 0 0,0 0 1,0-1-1,0 1 0,0 0 1,0 0-1,0-1 0,0 1 1,0 0-1,0-1 1,0 1-1,0 0 0,0 0 1,0-1-1,0 1 0,-1 0 1,1 0-1,0-1 0,0 1 1,0 0-1,0 0 1,0 0-1,0-1 0,-1 1 1,1 0-1,0 0 0,0 0 1,0 0-1,-1-1 0,1 1 1,0 0-1,0 0 1,0 0-1,-1 0 0,1-1 1,-11 10 160,9-6-201,-2 1 60,1-1 1,0 1-1,0 0 0,1 0 0,-1 0 1,1 1-1,0-1 0,0 1 0,-2 7 1,-1 2 55,-6 13 238,-4 8-40,2 1 0,-11 46 0,23-77-250,1 0 0,-1 0 1,1-1-1,0 1 0,0 0 1,1 0-1,0 0 0,0 0 1,0-1-1,0 1 0,0 0 1,1-1-1,0 1 0,0-1 1,4 7-1,-2-6 21,0 0 0,-1-1 0,2 1 0,-1-1 0,0 0 0,1 0 1,0 0-1,0-1 0,0 1 0,0-1 0,0-1 0,1 1 0,-1-1 0,10 3 0,-6-2-10,1-1-1,-1 0 0,1-1 0,0 0 1,0 0-1,-1-1 0,19-2 1,4-2-255,-9 0-371,37-1 0,-60 5 579,14 0-1656,24-3 0,-24 0 475,21-8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148 116 1472,'0'0'475,"0"0"-283,0 0 32,0 0 405,0 0-80,0 0 289,0-3-241,0 1-369,1 0 0,-1 0 0,0 0-1,0 0 1,0 0 0,0 0 0,0 0 0,0 0 0,0 0 0,-1 0 0,1 0 0,-1 0 0,1 0 0,-2-2-1,-1 1-90,-24-22 862,13 20-780,10-2-59,3 7-153,1-1 0,0 1 0,0-1 0,-1 1 0,1-1 0,0 1 0,-1 0 0,1-1 0,0 1 0,-1 0 0,1-1 0,-1 1 0,1 0 0,0-1 0,-1 1 0,1 0 0,-1 0 0,1-1 0,-1 1 0,1 0 0,-1 0 0,1 0 0,-1 0 0,1 0 0,-1 0 0,1 0 0,-1 0 0,1 0 0,-1 0 0,1 0 0,-2 0 0,1 0-3,1 0-1,-1 0 1,0 0-1,1 0 1,-1 0-1,0 0 1,0 0-1,1 0 1,-1 0-1,0-1 1,1 1-1,-1 0 1,0 0 0,1-1-1,-1 1 1,1-1-1,-1 1 1,0 0-1,1-1 1,-1 1-1,1-1 1,-1 1-1,1-1 1,0 0-1,-1 0 1,0 0-1,1 1 0,0-1-1,-1 1 1,1-1 0,-1 1 0,1-1 0,-1 1 0,1-1-1,-1 1 1,0-1 0,1 1 0,-1 0 0,0-1-1,1 1 1,-1 0 0,1 0 0,-1-1 0,0 1 0,0 0-1,1 0 1,-1 0 0,0 0 0,1 0 0,-1 0 0,-1 0-1,1 0-3,-1 0 0,0 0 0,0-1 0,1 1-1,-1-1 1,0 1 0,1-1 0,-1 1 0,0-1 0,1 0-1,-1 0 1,1 1 0,-1-1 0,1 0 0,0-1-1,-1 1 1,-1-2 0,3 3-55,-1-1 0,1 1 0,-1 0-1,1-1 1,-1 1 0,1 0 0,-1-1 0,0 1 0,1 0 0,-1 0-1,1 0 1,-1-1 0,0 1 0,1 0 0,-1 0 0,0 0 0,1 0-1,-1 0 1,1 0 0,-1 0 0,0 0 0,1 1 0,-1-1 0,0 0-1,0 0 1,1 0-63,-3 0-803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2080,'-13'0'667,"10"0"-411,3 0-43,0 0 256,0-3-122,0-4-155,0 1 4250,3 6-4239,2 1-101,1 0 0,-1 0 0,0 1-1,9 3 1,-6-2-110,42 14 88,-48-16-87,1 0-1,-1-1 0,1 1 0,-1-1 1,1 1-1,-1-1 0,1 0 0,-1 0 1,1 0-1,0 0 0,4-1 0,-4 0 22,-1 1 0,1-1-1,-1 1 1,1 0-1,0 0 1,-1 0-1,1 0 1,-1 1-1,1-1 1,-1 1-1,6 1 1,16 9 114,-13-8 32,47-3 480,-58 0-638,0 0 0,0 0 0,0 0 0,0 0 0,0 0-1,0 0 1,0 0 0,0 0 0,0 0 0,0 0 0,1 0 0,-1 0 0,0 0 0,0 0 0,0 0 0,0 0 0,0 0 0,0 0 0,0 0 0,0 0 0,0 0 0,0 0 0,1 0 0,-1 0 0,0 0 0,0 0 0,0 0 0,0 0 0,0 0 0,0-1 0,0 1 0,0 0 0,0 0-1,0 0 1,0 0 0,0 0 0,0 0 0,0 0 0,0 0 0,0 0 0,0 0 0,0 0 0,0-1 0,0 1 0,1 0 0,-1 0 0,0 0 0,0 0 0,-1 0 0,1 0 0,0 0 0,0 0 0,0 0 0,0-1 0,0 1 0,0 0 0,0-11 88,0 9-474,0 2-1578,0 0 506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4224,'-16'0'1568,"16"0"-1216,16 0-96,-16 0 928,17 16-704,15-16 416,-15 0-512,-1 0 0,17 0-224,0 0 32,0 0-96,-17 0-1120,-16 0 576,16 0-3872,1 0 2400</inkml:trace>
  <inkml:trace contextRef="#ctx0" brushRef="#br0" timeOffset="1">17 181 4160,'-16'0'1536,"16"0"-1216,16 17-64,0-1 832,1-16-640,15 0-96,1 0-224,0-16-320,0-1 96,16 1-4128,-16 16 2336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5472,'0'0'2016,"0"0"-1536,17 17-160,-1-17 1728,0 16-1184,34-16 704,-1 0-896,0 0 96,16 0-448,1-16 96,-17-1-256,33 1 64,-16 0-128,-1-17-4128,-16 33 2176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3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3072,'-16'0'1120,"16"0"-864,33 17-64,-33-17 800,16 0-576,33 0 544,-33 0-544,17 0 32,0 0-256,16 0-96,-16 0-64,0 0 224,-17 0-128,17 0-192,-17 0 32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2240,'0'0'720,"-3"0"-448,-6 0 604,18 0-147,-9 0-722,0 0-1,1 0 1,-1 0 0,0 0-1,0 0 1,0 0 0,0 0-1,0 0 1,0 0 0,0 0-1,0 0 1,0 0 0,1 0-1,-1 0 1,0 0-1,0 0 1,0 0 0,0 0-1,0 0 1,0 0 0,0 0-1,0 0 1,0 0 0,0-1-1,0 1 1,1 0 0,-1 0-1,0 0 1,0 0-1,0 0 1,0 0 0,0 0-1,0 0 1,0 0 0,0 0-1,0 0 1,0 0 0,0 0-1,0-1 1,0 1 0,0 0-1,0 0 1,0 0-1,0 0 1,0 0 0,0 0-1,0 0 1,0 0 0,0 0-1,0 0 1,0-1 0,0 1-1,0 0 1,0 0 0,0 0-1,0 0 1,0-8 398,0 13-117,0-13 11,0 5-49,0 3 156,0 0-118,0 0-16,0 0-144,0 0-160,-3 3 10,-2 2 64,-7 7 57,0 0-1,1 1 0,0 0 0,-17 28 1,16-17-84,-11 31-1,19-45 6,2 1 0,-1 0 0,1 0 0,1 0 0,-1 19 0,2-28-10,0-1 1,1 1-1,-1-1 0,0 0 0,1 1 1,-1-1-1,1 0 0,-1 1 1,1-1-1,0 0 0,-1 0 0,1 0 1,0 0-1,0 1 0,0-1 1,0 0-1,0-1 0,0 1 0,0 0 1,0 0-1,1 0 0,-1-1 0,0 1 1,0 0-1,3 0 0,-1 0 37,-1 0 0,1 0 0,0-1 0,0 1-1,0-1 1,0 1 0,0-1 0,0 0 0,0 0-1,0-1 1,-1 1 0,1-1 0,5-1 0,0 0-59,-1-1 1,0 0-1,0-1 1,0 1 0,0-2-1,10-7 1,5-16-43,5 6 113,-9-1 230,3-4-218,-20 26-101,1 0 1,-1 0-1,0 0 0,1 0 1,-1 0-1,0 0 0,1 0 1,-1 0-1,1 1 1,-1-1-1,1 0 0,0 1 1,-1 0-1,1-1 0,-1 1 1,3 0-1,-4 0 26,0 0-1,0 0 1,0 0-1,0 0 1,1-1 0,-1 1-1,0 0 1,0 0-1,0 0 1,0 0 0,0 0-1,0 0 1,0 0 0,0 0-1,0 0 1,0 0-1,1 1 1,-1-1 0,0 0-1,0 0 1,0 0-1,0 0 1,0 0 0,0 0-1,0 0 1,0 0-1,0 0 1,0 0 0,0 0-1,1 0 1,-1 0-1,0 0 1,0 0 0,0 0-1,0 0 1,0 1-1,0-1 1,0 0 0,0 0-1,0 0 1,0 0-1,0 0 1,0 0 0,0 0-1,0 0 1,0 0-1,0 0 1,0 1 0,0-1-1,0 0 1,0 0-1,0 0 1,0 0 0,0 0-1,0 0 1,0 0-1,0 4 24,0 0-1,1 0 0,0 0 1,0-1-1,0 1 0,0 0 0,0-1 1,1 1-1,3 5 0,22 31 405,-4-8-138,-16-19-206,-5-9-48,0 0-1,0 0 0,0 0 1,1 0-1,3 4 0,-2-5 14,-1 0-1,1-1 1,0 1-1,0-1 0,0 0 1,4 2-1,5 2 59,1 1-9,-7-3-50,0 0 1,1-1-1,8 3 0,-5-3-12,1-1 0,0-1 0,0 0 0,0 0-1,0-2 1,0 1 0,-1-1 0,20-5 0,-18 2 10,0-1 0,14-8 1,21-8 84,-43 19-99,0 1 0,0-1 0,-1 0 0,1 0 0,-1 0 0,0-1 0,1 0 0,-1 1 0,-1-1 0,1-1 0,0 1 0,-1-1 0,1 1 0,-1-1 0,4-6 0,17-16 166,-18 20-152,-1 1 0,0-1 1,6-8-1,-10 11-29,1 1 1,-1-1-1,1 0 0,-1 0 1,0 0-1,0 0 1,0-1-1,-1 1 1,1 0-1,-1 0 1,1-5-1,-2 2 17,0-1-1,1 1 1,-2 0-1,1 0 1,-1 0-1,0 0 1,0 0 0,-4-6-1,-7-25 94,10 23-109,2 11-14,1 1 0,0 0 0,-1-1 0,0 1 0,1 0 1,-1-1-1,0 1 0,0 0 0,0 0 0,-1 0 0,1 0 0,0 0 0,-1 0 1,-2-2-1,3 2-66,-1 0 1,1 0 0,-1 0 0,1 0-1,-1 0 1,1 0 0,0 0 0,0 0-1,0-1 1,0 1 0,1 0 0,-1-1-1,1 1 1,-1 0 0,1-1 0,0 1-1,0-1 1,0-4 0,0 4-739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2656,'0'-27'837,"0"27"-824,0-1 0,0 1 0,0 0 0,0-1 0,0 1 0,0 0 0,0-1 0,0 1 0,0 0-1,0-1 1,0 1 0,1 0 0,-1-1 0,0 1 0,0 0 0,0-1 0,0 1 0,0 0 0,1-1 0,-1 1 0,0 0 0,0 0-1,0-1 1,1 1 0,-1 0 0,11-11 286,-10 10-254,-1 1 0,1-1 1,-1 1-1,1 0 0,0-1 0,-1 1 1,1 0-1,0 0 0,-1-1 1,1 1-1,0 0 0,-1 0 0,1 0 1,0 0-1,-1 0 0,1 0 0,0 0 1,-1 0-1,1 0 0,0 0 1,0 0-1,-1 0 0,2 1 0,0-1 133,5 0 141,-5-1-266,0 1 1,-1 0 0,1 0 0,0 0-1,0 0 1,-1 0 0,1 1 0,0-1-1,-1 0 1,1 1 0,0-1-1,-1 1 1,1 0 0,0 0 0,1 0-1,27 24 454,-23-20-489,0 0 0,-1 1 0,0-1 0,1 1 0,-2 1 0,1-1 0,-1 1 0,0 0 0,0 0 0,-1 1 0,0-1 0,-1 1 0,1 0 0,-1 0 0,2 10 0,11 28 115,-14-43-106,-1 0 1,0 1-1,0-1 0,0 0 0,0 1 0,0-1 0,-1 1 0,1-1 0,-1 1 0,0-1 0,0 1 0,0-1 0,-1 1 0,1-1 0,-1 1 0,0-1 0,-1 4 0,1-4 9,-2 10 73,2-9-59,0 0-1,0 0 1,0-1-1,0 1 1,-1 0-1,0 0 1,0-1-1,-3 6 1,3-6-21,0 0 0,0 0 1,0 0-1,0-1 0,0 1 1,-1-1-1,1 0 0,-1 1 1,0-1-1,1 0 0,-1 0 1,0-1-1,0 1 0,-1-1 1,1 1-1,0-1 0,0 0 1,-1 0-1,1 0 0,0-1 1,-6 1-1,4-1-9,1-1-1,-1 0 1,0 0 0,1 0-1,-1 0 1,1-1 0,-1 0-1,1 0 1,-7-3 0,9 4-39,0-1 0,0 1 0,0 0 1,0 0-1,1-1 0,-1 1 0,0-1 1,1 0-1,-1 1 0,1-1 0,-1 0 1,1 0-1,0 0 0,0 0 0,0 0 1,0 0-1,0 0 0,0-1 0,1 1 0,-2-4 1,5 0-164,-2 5 176,1 0 0,-1 0 0,1-1 0,0 1 0,-1 0 0,1 1-1,0-1 1,-1 0 0,1 0 0,0 1 0,0-1 0,0 1 0,0-1-1,0 1 1,0 0 0,-1 0 0,4 0 0,2 1 32,1 0 0,0 0 1,8 3-1,7 1 75,2-1-14,-1 0 45,28 7 1,4 6-829,76 32 0,-129-48 537,0 1 0,0 0 0,-1 0-1,1 0 1,-1 0 0,4 3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 2496,'-16'-16'1403,"16"16"-1331,0 1 0,0 0 0,0-1 0,0 1 0,0 0 0,0-1 0,0 1 0,0 0 0,0-1 0,0 1 0,0 0 0,0-1 0,0 1 0,-1 0 0,1-1 0,0 1 0,0-1 0,-1 1 0,0 0 0,-5 4 450,5-4-480,0 0-1,0-1 1,1 1-1,-1 0 1,0-1 0,1 1-1,-1 0 1,0 0-1,1 0 1,-1-1-1,1 1 1,0 0-1,-1 0 1,1 0-1,0 0 1,-1 0-1,1 0 1,0 1-1,-19 42 406,13-31-327,0 0-1,-7 27 1,12-33-93,-2 6 62,0 0 0,0-1 1,-6 14-1,5-14-40,1 0 1,0 0 0,-1 15-1,-1 2 57,-6 7 43,-6 27 304,16-59-387,0 0 0,1 0-1,-1 0 1,1 0 0,0 0-1,-1 0 1,2 7 0,0 2 80,-1-13-140,0 1 0,0 0-1,0 0 1,0-1-1,-1 1 1,1 0 0,0-1-1,0 1 1,-1 0-1,1 0 1,0-1-1,0 1 1,-1-1 0,1 1-1,-1 0 1,1-1-1,-1 1 1,1-1 0,-1 1-1,1-1 1,-1 1-1,1-1 1,-1 1 0,0-1-1,0 1 1,2-1-46,10 0-103,74 0 106,-36 1 117,-16 1 61,0-2-1,43-6 0,-50 1-80,-16 2-39,0 1 0,0 1 0,16-1 0,23 2 91,-47 0-100,0 0 1,0 0-1,-1 0 1,1 1-1,0-1 1,-1 0-1,1 1 1,0 0-1,-1-1 0,1 1 1,-1 0-1,1 0 1,-1 0-1,1 0 1,-1 0-1,0 0 1,2 2-1,0 0 137,-3-3-140,0 1 0,0-1 0,0 0 0,-1 0 0,1 1 0,0-1 0,0 0 0,0 1 0,0-1 0,0 0 0,0 0 0,0 1 0,0-1 0,0 0 0,0 1-1,0-1 1,0 0 0,0 1 0,0-1 0,0 0 0,0 0 0,0 1 0,0-1 0,1 0 0,-1 1 0,0-1 0,0 0-70,1 1 1,-1-1-1,0 0 1,0 1-1,0-1 1,0 0-1,0 0 1,0 1-1,0-1 1,0 0-1,0 1 1,1-1-1,-1 0 1,0 1-1,0-1 1,-1 0-1,1 0 1,0 1-1,0-1 1,0 0-1,0 1 1,0-1-1,0 0 1,0 0-1,0 1 1,-1-1-1,1 0-861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68 2240,'0'-3'154,"0"1"-31,0 0 0,0-1 0,0 1 0,0-1 0,0 1-1,0 0 1,-1-1 0,1 1 0,-1 0 0,0-1 0,0 1 0,0 0 0,0 0 0,0 0 0,0 0 0,0 0 0,-1 0 0,1 0 0,-1 0 0,0 0 0,-1-1 0,0 1 20,1 0 0,-1 1 1,0-1-1,0 1 0,1-1 1,-1 1-1,0 0 0,0 0 1,0 1-1,-1-1 1,1 0-1,-5 1 0,3-1-29,0 1 0,-1 0 1,1 0-1,-1 1 0,1 0 0,0 0 0,-1 0 0,-6 3 0,-35 20 499,20-11-365,14-7-17,0 1 1,0 0-1,-16 12 1,-24 30 497,37-32-504,13-14-196,0 0-1,0 0 0,1 0 1,-1 1-1,1-1 0,-1 1 1,1-1-1,0 1 0,0 0 1,1 0-1,-1 0 1,1 0-1,0 0 0,0 0 1,0 1-1,1-1 0,-1 0 1,1 8-1,0-8-2,1-1 0,-1 0 0,0 1 0,1-1 0,-1 1 0,1-1 0,0 0 0,0 1 0,1-1 0,-1 0 0,1 0 0,-1 0 0,1 0 0,0 0 0,0 0 0,4 4 0,2 2 65,-5-4-52,1 0-1,0-1 1,0 1 0,0-1-1,1 0 1,-1-1-1,1 1 1,0-1-1,0 0 1,0 0 0,8 3-1,-6-3-10,27 15 7,-21-9-468,1-2 1,1 0-1,-1-1 1,24 7-1,-2-10-3210,-4-3 1057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2976,'0'0'971,"0"0"-603,0 0-27,3 0 470,140 0 3816,69 0-3345,-205 0-1305,0-1 0,0 1 0,0-1 0,0-1 0,10-2 0,-10 1 61,-1 2 0,1-1 0,0 1 0,0 0 0,11 0 0,15 1 464,-26 0-724,-14 0-1263,4 0 312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1728,'0'0'560,"0"0"-331,-3-3 49,-4-4 309,9 8-122,-2 0-444,0-1-1,0 0 1,1 0-1,-1 0 1,0 0-1,0 1 1,0-1-1,0 0 1,0 0-1,0 0 0,1 1 1,-1-1-1,0 0 1,0 0-1,0 0 1,0 1-1,0-1 1,0 0-1,0 0 1,0 1-1,0-1 1,0 0-1,0 0 1,0 0-1,0 1 1,0-1-1,0 0 1,-1 0-1,1 1 1,0-1-1,0 0 1,0 0-1,0 0 1,0 0-1,0 1 1,-1-1-1,1 0 0,0 0 1,0 0-1,0 0 1,0 1-1,-1-1 1,1 0-1,0 0 1,0 0-1,0 0 1,-1 0-1,1 0 1,0 0-1,0 0 1,0 0-1,-1 0 1,1 0-1,0 0 1,0 0-1,-1 0 1,1 0-1,0 0 1,0 0-1,0 0 1,-1 0-1,1 0 1,0 0-1,-1 0 1,-1 0 570,2 0 1,2 0-165,2 0-224,-2 0-135,0 1 0,0-1 0,0 0 0,-1 0-1,1-1 1,0 1 0,0 0 0,0-1 0,0 1 0,3-2-1,-3-2 78,4-3 84,-4 6-205,1 1 1,-1-1 0,1 0-1,0 1 1,-1-1-1,1 1 1,0 0 0,-1 0-1,1 0 1,3 0-1,31 7 201,3-1-70,-6-11 16,-23 3-128,-1 0-1,0 1 1,15 0 0,161 1-1,-52 0 646,-133 0-675,0 0 0,0-1 0,0 1-1,0 0 1,0 0 0,0 0-1,1-1 1,-1 1 0,0 0 0,0-1-1,1 0 1,-2 1-22,0 0 0,0 0 1,0-1-1,1 1 0,-1 0 0,0 0 1,0 0-1,0-1 0,0 1 0,1 0 1,-1 0-1,0 0 0,0-1 0,0 1 0,0 0 1,0 0-1,0-1 0,0 1 0,0 0 1,0 0-1,0-1 0,0 1 0,0 0 1,0 0-1,0-1 0,0 1 0,0 0 1,0 0-1,0-1 0,0 1 0,0 0 0,0 0 1,0-1-1,0 1 0,0 0 0,-1 0 1,1 0-1,0-1 0,0 1 0,0 0 1,0 0-1,-1 0 0,1-1 0,0 1 0,0 0 1,-11-6-1032,5-4-2240,5 9 3112,1 1 0,-1-1 0,0 1 0,0 0 0,0-1 0,0 1 0,1 0 0,-1 0 0,0 0 0,0 0 0,0 0 0,0 0 0,-2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2080,'0'0'667,"0"0"-411,0 0 26,0 0 497,0 3-203,-1 2-352,0 0 1,0-1-1,-1 1 1,-1 6-1,-3 5-18,5-9-122,-1 1 1,2-1-1,-1 0 0,1 1 1,1 13-1,0-12 8,-1 0 0,0 0-1,0 0 1,-3 15 0,0-11-2,-1 4 47,1 0 0,-1 31 0,4 198 882,0-245-1003,0 0 1,0 0-1,0-1 0,0 1 1,0 0-1,0 0 0,0 0 1,1 0-1,-1-1 0,0 1 1,1 0-1,-1 0 0,0-1 1,1 2-1,-1-2-36,1 0-1,-1 1 1,0-1-1,1 0 1,-1 0-1,0 0 1,0 1 0,1-1-1,-1 0 1,0 0-1,1 0 1,-1 0-1,0 0 1,1 0-1,-1 0 1,0 0 0,1 0-1,-1 0 1,0 0-1,1 0 1,-1 0-1,0 0 1,1 0 0,-1 0-1,3-1-394,-1 0 0,0 0 0,0 0 1,0-1-1,0 1 0,0-1 0,0 1 0,3-4 0,11-11-2118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328 246 2240,'1'5'260,"-1"-4"-211,0 0 0,0 0-1,0 1 1,0-1 0,0 0 0,0 0 0,0 1-1,0-1 1,0 0 0,-1 0 0,1 0 0,-1 0-1,1 1 1,-2 0 0,-11 34 212,6-20 18,1 1 1,0 0-1,1 0 0,1 1 0,1-1 0,-2 28 1,2-17 25,-7 32 0,4-38-105,2 1 0,1-1 0,-1 42 0,4-54-127,0 0 0,0 1-1,-1-1 1,-3 12-1,-10 11 292,6-17-147,-3 19 221,-11-5 63,21-28-455,0 0 1,-1 0-1,1 0 0,0 0 1,-1 0-1,0-1 0,-3 4 1,4-5-31,0 0 0,0 1 0,0-1 1,-1 0-1,1 1 0,0-1 0,0 0 1,-1 0-1,1 0 0,-3 0 0,-3 0 38,2-1-35,0 1 0,-1-1 0,1 1 0,0-1 0,0-1 0,0 1 0,0-1 0,1 0 0,-1 0 0,0 0 0,1-1 0,-1 1 0,1-1 0,-6-5 0,3 2-231,2 0 0,-1-1 0,1 1 0,-1-1 1,2 0-1,-1 0 0,1 0 0,-4-11 0,1 0-417,-6-27 0</inkml:trace>
  <inkml:trace contextRef="#ctx0" brushRef="#br0" timeOffset="1">148 0 4480,'0'0'1664,"0"0"-1312,0 0-64,0 16 192,0 1-320,0-1-64,16 1-64,1-17-3072,-1 16 1664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 2720,'0'0'891,"0"0"-545,0 0-106,0 3 208,0 4 15,-2 30 814,2-35-1254,-1 0 0,1 0 0,-1 0 0,1 0 0,-1-1 1,0 1-1,1 0 0,-1 0 0,0-1 0,0 1 0,0-1 1,-1 1-1,1-1 0,0 1 0,-1-1 0,-1 2 0,-11 2 226,13-4-228,0-1-1,0 0 1,0 0 0,0 0-1,0 1 1,0-1 0,1 0-1,-1 1 1,0-1 0,0 1 0,1-1-1,-1 1 1,0-1 0,0 1-1,1 0 1,-1-1 0,1 1-1,-1 0 1,1 0 0,-1-1 0,1 1-1,-1 0 1,1 0 0,-1 0-1,1-1 1,0 1 0,0 0-1,-1 0 1,1 2 0,-3 4 158,-1 0 0,-1 0 0,1 0 0,-10 11 0,9-12-72,0 1-1,0 0 1,1 0 0,-7 12 0,11-17-100,-1-1 0,1 0 0,0 0 0,0 1 0,0-1 0,0 0 0,-1 0 1,2 1-1,-1-1 0,0 0 0,0 0 0,0 0 0,1 1 0,-1-1 0,0 0 0,1 0 0,-1 0 0,1 1 0,0-1 0,-1 0 0,1 0 0,0 0 0,-1 0 0,1 0 1,0-1-1,0 1 0,0 0 0,2 1 0,1 1 32,0-1 1,0 1 0,1-1-1,-1 0 1,7 2 0,-7-3-15,-1 0 0,1-1 0,0 1 1,0-1-1,0 1 0,0-1 0,0 0 1,0-1-1,0 1 0,0-1 0,0 1 1,6-3-1,1-2 32,1 1 0,17-11 0,9-4-60,-17 13 28,-19 5-11,-1 1-1,1 0 0,0-1 1,-1 1-1,1-1 1,0 1-1,-1-1 0,1 0 1,-1 0-1,1 0 0,-1 0 1,1 0-1,-1 0 1,0 0-1,0 0 0,0-1 1,1 1-1,-1 0 0,0-1 1,0 1-1,-1-1 1,1 1-1,0-1 0,0 0 1,0-2-1,0 3-3,-1 0-1,1 0 1,0 0-1,0 0 1,0 0-1,0 0 1,0 0-1,0 0 1,0 0-1,0 0 1,0 1-1,0-1 1,1 0-1,-1 1 1,0-1-1,1 1 1,-1-1-1,0 1 1,1 0-1,-1-1 1,0 1-1,2 0 1,0 0-282,-3 0 112,0 0 266,0 1-56,0 1 0,-1-1 0,1 0 0,0 0 0,1 1 0,-1-1 0,0 0 0,0 1 1,0-1-1,1 0 0,-1 0 0,2 3 0,-2-4-34,3 8 161,1 1 0,9 13 0,-11-18-137,1 0 1,-1 0-1,1-1 1,0 1 0,0-1-1,0 0 1,1 0-1,5 4 1,-6-6-9,1 0 1,0 0-1,0 0 1,0 0-1,5 0 0,6 1 51,10 2 9,-10 0 12,1-2 1,-1 1-1,0-2 0,1 0 0,-1-1 0,29-4 1,-5-7 140,-24 9-179,13-4 81,-23 4-93,-1 0-1,0-1 1,0 1-1,-1-1 1,1 0-1,5-5 0,-7 6-38,0 1 0,0-1 0,-1 0 0,1 0 0,-1 0 0,0 0 0,1 0 0,-1-1 0,0 1 0,0 0 0,0 0 0,-1-1 0,1 1 0,-1 0 0,1-4 0,-1 4-12,0 1 0,0 0 0,0 0 0,-1-1 0,1 1 0,0 0 0,-1 0 0,1 0 0,-1-1 0,1 1 0,-1 0 0,0 0 0,1 0 0,-1 0 0,0 0 0,0 0 0,0 0 0,0 0 0,0 0 0,0 1 0,0-1 0,0 0 0,0 1 0,-2-2 0,-9-7 60,-12-21 23,-5 8-34,22 17-116,0 0 1,0-1 0,0 1 0,0-1 0,1-1 0,0 1-1,-9-14 1,15 20-7,-1-1 0,1 0 1,-1 0-1,1 1 0,0-1 0,-1 0 0,1 0 0,0 0 0,-1 1 0,1-1 0,0 0 0,0 0 0,0 0 0,0 0 1,0 0-1,0 1 0,0-1 0,0 0 0,0 0 0,0 0 0,0 0 0,1 0 0,-1 1 0,0-1 0,1 0 0,-1 0 1,0 0-1,1 1 0,0-2 0,1 0-211,0 1 0,0 0 1,0 1-1,0-1 0,0 0 0,0 0 1,0 1-1,0-1 0,3 0 1,3 0-704,24-13-1378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1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6464,'17'17'2400,"-17"-17"-1856,-17 0-160,17 0 64,-16 0-320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2240,'-14'0'720,"12"0"-448,2 0-37,0 3 239,0 532 3675,0-534-4122,0 1-1,0-1 0,0 0 1,-1 1-1,1-1 0,0 0 1,-1 1-1,1-1 0,0 0 0,-2 3 1,2-4-23,0 0 0,0 0 0,-1 0 1,1 1-1,0-1 0,0 0 1,0 0-1,-1 0 0,1 0 0,0 1 1,0-1-1,0 0 0,-1 0 0,1 0 1,0 0-1,0 0 0,-1 0 0,1 0 1,0 0-1,0 0 0,-1 0 0,1 0 1,0 0-1,0 0 0,-1 0 1,1 0-1,0 0 0,0 0 0,-1 0 1,1 0-1,0 0 0,0 0 0,-1 0 1,1 0-1,0 0 0,0-1 0,0 1 1,-1 0-1,1 0 0,0 0 0,0 0 1,0-1-1,0 1 0,-1 0 0,1-1 1,-5-12 139,-9-13-214,9 17-62,0 0-1,0 0 1,2 0-1,-1-1 1,1 1-1,-2-11 0,2-4-983,1 0 0,3-44 0,0 23-442,0 31 1285,0 1 1,0-1-1,2 1 0,-1 0 1,2 0-1,0 0 0,10-23 1,-9 24 120,-3 6 208,1 1 0,-1-1 0,1 1-1,4-6 1,-5 8 115,0 1 0,1 0-1,-1 0 1,0 0 0,1 0-1,0 0 1,-1 0 0,1 1 0,0-1-1,5-1 1,4-1 147,0 0 0,1 1 0,0 0 0,0 1 0,-1 1 0,1 0 0,0 0 0,0 1 0,0 1 0,18 3 0,-25-2-263,-1-1-1,0 1 0,1 0 0,-1 0 1,0 0-1,0 1 0,0 0 0,-1 0 0,1 0 1,-1 0-1,1 1 0,-1 0 0,0 0 1,-1 0-1,1 0 0,-1 1 0,4 4 0,-5-5-15,0-1 0,0 0 0,0 1-1,0-1 1,-1 1 0,1 0-1,-1-1 1,1 6 0,-2-8-26,0 0 1,0 0 0,0 1 0,0-1-1,0 0 1,0 0 0,0 0 0,-1 0-1,1 0 1,0 1 0,-1-1 0,1 0-1,0 0 1,-1 0 0,1 0-1,-1 0 1,0 0 0,1 0 0,-1 0-1,0-1 1,0 1 0,0 0 0,1 0-1,-1 0 1,0-1 0,0 1 0,0-1-1,-2 2 1,-46 17 13,41-16 10,1 1 0,-1-2 1,0 1-1,0-1 0,0-1 0,-10 2 1,12-2-43,-46 10-123,22-8 5,-8-3-10,36 0 125,0 0-1,0 0 1,0 0 0,0 0 0,0 0-1,1 0 1,-1 1 0,0-1 0,0 1 0,0-1-1,1 1 1,-1 0 0,0 0 0,1 0 0,-3 1-1,3-1 17,0 0 0,1 1 0,-1-1-1,0 0 1,0 0 0,1 0-1,-1 1 1,1-1 0,-1 0 0,1 1-1,0-1 1,-1 0 0,1 1 0,0-1-1,0 1 1,0 2 0,0-3 42,1 0 1,-1 1 0,0-1-1,0 0 1,1 0 0,-1 1-1,1-1 1,-1 0 0,1 0-1,-1 1 1,1-1 0,0 0-1,0 0 1,-1 0 0,1 0-1,0 0 1,0 0 0,0 0-1,0 0 1,0-1 0,0 1-1,0 0 1,1 0 0,-1-1-1,2 1 1,9 7 173,24 19 363,5-4-253,13 6-55,-35-16-217,43 27 243,-53-35-243,1 0 0,0 0 0,0-1 0,12 3 0,3 2 208,-24-8-294,0-1 1,0 1-1,0-1 0,-1 0 0,1 1 0,1-1 1,-1 0-1,0 0 0,0 1 0,0-1 0,0 0 1,0 0-1,0 0 0,0 0 0,1-1 0,11-8-5230,-13 9 3057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0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33 4320,'-33'-32'1600,"33"32"-1248,-16 0-96,-17 16 480,17 0-448,-17 1 320,0 16-352,0-1 128,1 17-224,15-16 352,1 16-288,16-16-32,16 0-128,1 0 288,32 0-160,-16-17 256,16 0-256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5312,'-27'0'1701,"21"0"-1024,9 0-271,172 0 2026,-154-1-2285,44-7 1,-45 5-42,40-2-1,-36 6-70,-10-1-29,-1 0 0,0 0 0,16-3 0,-14-2-93,-15 5 74,1 0 0,-1-1 0,1 1 0,0 0 0,-1 0 0,1-1 1,-1 1-1,1 0 0,0 0 0,-1 0 0,1 0 0,0 0 0,-1 0 0,1 0 0,0 0 0,-1 0 1,1 0-1,0 0 0,-1 0 0,1 1 0,-1-1 0,1 0 0,0 0 0,-1 1 0,1-1 0,-1 0 1,1 1-1,-1-1 0,1 0 0,-1 1 0,1-1 0,-1 1 0,1-1 0,0 2 0,1 0-1240,-4-2 703,-1 0-1,0 0 1,0 0-1,0 0 1,0 0-1,1 1 1,-1-1-1,-5 2 1,6-1 310,0 0 1,1 0-1,-1 0 1,0 0-1,0 0 1,0 1-1,1-1 1,-1 1-1,-1 1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2912,'0'0'923,"0"3"-550,0 8-48,0-11-311,0 0 0,0 0 1,0 0-1,0 0 0,0 0 0,0 0 0,0 0 0,0 1 0,0-1 0,0 0 1,0 0-1,0 0 0,0 0 0,0 0 0,0 0 0,0 0 0,0 0 1,0 0-1,0 1 0,0-1 0,0 0 0,0 0 0,0 0 0,0 0 0,0 0 1,0 0-1,0 0 0,0 0 0,0 0 0,0 0 0,1 0 0,-1 0 0,0 0 1,0 1-1,0-1 0,0 0 0,0 0 0,0 0 0,0 0 0,0 0 0,0 0 1,0 0-1,0 0 0,1 0 0,-1 0 0,0 0 0,0 0 0,0 0 0,0 0 1,0 0-1,0 0 0,0 0 0,0 0 0,0 0 0,0 0 0,1 0 1,-1 0 28,1 0 0,0 0 0,0 0 0,-1 1 0,1-1 0,0 0 0,-1 1 0,1-1 1,-1 1-1,1-1 0,0 1 0,-1-1 0,1 1 0,-1-1 0,1 1 0,-1-1 1,0 1-1,1 0 0,-1-1 0,1 1 0,-1 0 0,0-1 0,0 1 0,1 0 1,-1-1-1,0 1 0,0 0 0,0 0 0,0-1 0,0 1 0,0 1 0,1 38 904,-1-32-804,0 0 1,0 0 0,2 8 0,3 1-6,-3-10-78,0-1-1,0 1 1,-1 0 0,0 0-1,0 7 1,-1 134 585,0-144-618,0 0 0,0 0 0,1 0 1,0 0-1,0 0 0,0 0 0,0 0 0,1-1 0,-1 1 1,4 6-1,-2 4-251,-3-14 199,0 0 0,0 0 0,0 0 1,0 0-1,0 0 0,0 0 0,0 0 0,0 0 1,0 1-1,0-1 0,0 0 0,0 0 0,0 0 1,0 0-1,0 0 0,0 0 0,0 0 0,0 0 1,0 0-1,0 0 0,0 1 0,0-1 0,0 0 1,0 0-1,0 0 0,0 0 0,0 0 0,0 0 1,1 0-1,-1 0 0,0 0 0,0 0 1,0 0-1,0 0 0,0 0 0,0 0 0,0 1 1,0-1-1,0 0 0,0 0 0,0 0 0,1 0 1,-1 0-1,0 0 0,0 0 0,0 0 0,0 0 1,0 0-1,0 0 0,0 0 0,0 0 0,0 0 1,0 0-1,1 0 0,-1 0 0,0-1 0,14 1-1041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3648,'-17'-33'1344,"17"33"-1024,-33 16-128,33 1 192,0-1-256,0 17 736,0 16-480,0 0 256,0 17-384,0-1 0,0 1-160,0-17 160,17 16-160,-34-15 192,17-18-192,0 34-4128,-16-17 2208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4064,'-27'0'1307,"27"0"-1294,-1 0 0,1 0 1,0 0-1,-1 0 0,1 0 1,0 0-1,0 0 0,-1 0 1,1 0-1,0 0 0,0 0 1,-1 0-1,1 0 0,0 0 1,-1 0-1,1 0 0,0 0 0,0 1 1,-1-1-1,1 0 0,0 0 1,0 0-1,0 0 0,-1 1 1,1-1-1,0 0 0,0 0 1,0 0-1,0 1 0,-1-1 1,1 0-1,0 0 0,0 1 1,0-1-1,0 0 0,0 1 1,0-1-1,-3 6 1,1 0 0,0 1 0,0-1 0,0 0 0,1 0 0,0 1 0,0 7 0,1-10-41,0 1 1,0 0-1,-1 0 0,1 0 0,-1-1 0,0 1 0,-3 7 1,-3 11-37,5-4 37,1 0 0,1 28 0,1-17 24,-1-18 18,0 8 257,0 0 0,-1 1 0,-1-1 0,-1 0-1,-8 31 1,-2-5 682,12-42-869,0 1 0,0-1 0,0 1 0,0-1 0,-1 0 0,1 1 0,-1-1 0,0 0 0,-1 0 0,1-1 0,-1 1 0,1 0 0,-1-1 0,-5 5 0,6-6-55,0 0 0,0 0 0,0-1 1,0 1-1,0-1 0,-1 0 0,1 0 0,0 0 0,0 0 0,-1 0 0,1 0 0,-1-1 0,1 1 0,-1-1 0,1 1 0,-1-1 0,0 0 0,1 0 0,-1 0 0,1 0 0,-1-1 0,1 1 0,-1-1 0,1 0 0,-1 1 0,-3-3 0,-4-2-268,1 0 0,0 0 1,0-1-1,-14-12 0,20 15 77,-33-29-800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4384,'33'-16'1632,"-33"16"-1248,0 16-128,0-16 128,0 16-256,0 1 32,16-1-96,1 1-3584,-1-1 1952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1824,'-14'0'587,"12"0"-353,2 0 6,-3 0 438,0 0-546,0 0 0,-1 0 0,1 0 1,0 1-1,0 0 0,0-1 0,0 1 1,0 0-1,0 0 0,0 1 0,0-1 1,0 1-1,1-1 0,-5 4 0,-22 12 579,21-13-555,1 1 1,-1-1-1,1 1 1,0 0-1,1 0 1,-1 1 0,-7 9-1,2 3 113,8-12-192,0 0 1,0 0-1,-1-1 1,-4 6-1,2-5-27,5-5-36,0 1 0,0-1 0,1 0-1,-1 1 1,1 0 0,-1-1 0,1 1-1,-1 0 1,1 0 0,0-1 0,0 1-1,0 0 1,0 0 0,0 0 0,1 1-1,-1-1 1,1 0 0,-1 0 0,1 4-1,0-5-5,-1-1-1,1 1 1,0 0-1,1-1 0,-1 1 1,0 0-1,0-1 1,0 1-1,0-1 0,0 1 1,1 0-1,-1-1 1,0 1-1,0-1 0,1 1 1,-1-1-1,0 1 1,1-1-1,-1 1 0,1-1 1,-1 1-1,1-1 1,0 1-1,13 2 186,-2-1-68,-5 0-71,5 1-2,1 0 0,-1-1 1,0 0-1,14 0 0,-5-3-84,38-6 0,-24 1-64,28 1-123,-11-6-314,-9 5 240,-18-4 319,-20 8-35,-1 2-1,1-1 0,0 1 1,-1-1-1,8 2 0,-1-1-161,-10 0 165,-1 0 0,0-1 0,1 1 0,-1 0 0,0 0 0,1 0 0,-1 0 0,0 0 0,1 0 0,-1 0 0,0 0 0,1 0 0,-1 0 0,0 0 0,1 0 0,-1 0 0,0 0 0,1 0 0,-1 1 0,0-1 0,0 0 0,1 0 0,-1 0 0,0 0 0,1 1 0,-1-1 0,0 0 0,0 0 0,1 0 0,-1 1 0,0-1 0,0 0 0,0 1 0,0-1 0,1 0 0,-1 1 0,-7 7-121,6-7 113,1 0 13,-1-1-1,1 1 1,0-1-1,-1 1 1,1-1-1,0 1 1,0 0-1,-1-1 1,1 1-1,0-1 1,0 1-1,0 0 1,0-1-1,0 1 1,0-1-1,0 1 1,0 0-1,0-1 1,0 1-1,0-1 1,0 1-1,0 0 1,0-1-1,1 1 1,-1-1-1,0 1 1,0-1-1,1 1 1,-1 0-1,1 0 1,-1 0-1,1-1 6,-1 1-1,1 0 0,-1 0 1,1 0-1,0 0 0,-1-1 1,1 1-1,0 0 1,0-1-1,-1 1 0,1-1 1,0 1-1,0-1 0,0 1 1,0-1-1,1 1 0,0 0 13,0 0-1,0 0 1,-1 0 0,1 0-1,0 0 1,-1 0-1,3 2 1,2 6 25,-5-8-29,-1 0 1,1 1-1,0-1 0,-1 0 0,1 0 0,0 0 0,0 0 0,0 0 0,-1 0 0,1 0 0,0-1 0,1 1 1,-1 0-1,0 0 0,0-1 0,0 1 0,0-1 0,0 1 0,1-1 0,-1 1 0,0-1 0,0 0 0,1 0 0,-1 1 1,0-1-1,3 0 0,5-1 58,0 0 0,0-1 1,1 0-1,-1 0 0,-1-1 1,1 0-1,14-8 0,-9 5 49,30-10 0,-41 16-116,0 0-1,-1-1 1,1 0 0,0 1 0,-1-1-1,1 0 1,-1 0 0,1-1 0,-1 1 0,0 0-1,1-1 1,-1 1 0,0-1 0,0 0 0,0 0-1,0 0 1,-1 0 0,1 0 0,0 0 0,2-4-1,5-12 57,-9 17-49,0 0-1,0 0 1,0 0 0,0 0-1,-1 1 1,1-1-1,0 0 1,0 0 0,-1 0-1,1 0 1,0 1 0,-1-1-1,0-1 1,-2-3 36,1 0-28,0 1-1,-1-1 0,0 1 0,0 0 0,0 0 0,-6-6 0,3 4-23,0 0 0,-9-14 0,8 8 16,3 5-19,0 1 0,0 0-1,-9-10 1,-1 0-439,11 1 133,3 14 289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35 2912,'1'0'57,"0"0"-1,0 0 1,0 0 0,0 0 0,0 0-1,1 0 1,-1 0 0,0 0 0,0-1 0,0 1-1,0 0 1,0-1 0,0 1 0,0-1-1,0 1 1,0-1 0,0 1 0,0-1-1,0 0 1,0 0 0,-1 1 0,1-1-1,0 0 1,0 0 0,-1 0 0,1 0-1,0-1 1,-1 2-31,0 0-1,-1-1 1,1 1-1,0 0 0,0 0 1,-1-1-1,1 1 1,0 0-1,0 0 1,-1 0-1,1 0 0,0 0 1,-1-1-1,1 1 1,0 0-1,-1 0 1,1 0-1,0 0 0,-1 0 1,1 0-1,0 0 1,-1 0-1,1 0 1,0 0-1,-1 0 1,1 0-26,0 0 9,0 0 1,0 0-1,0 0 1,-1 1-1,1-1 1,0 0-1,0 0 1,0 0-1,0 0 1,0 0-1,0 0 1,0 0 0,0 0-1,0 0 1,0 0-1,-1 0 1,1 0-1,0-1 1,0 1-1,0 0 1,0 0-1,0 0 1,0 0 0,0 0-1,0 0 1,0 0-1,0 0 1,0 0-1,-1 0 1,1 0-1,0 0 1,0 0-1,0 0 1,0 0 0,0 0-1,0-1 1,0 1-1,0 0 1,0 0-1,0 0 1,0 0-1,0 0 1,0 0-1,0 0 1,0 0 0,0 0-1,0 0 1,0-1-1,0 1 1,0 0-1,0 0 1,0 0-1,0 0 1,0 0-1,0 0 1,0 0-1,0-1 28,0 0 0,0 1 0,0-1 0,0 1 0,0-1 0,0 1-1,0-1 1,0 1 0,-1-1 0,1 1 0,0-1 0,0 1 0,-1-1-1,1 1 1,0-1 0,-1 1 0,1-1 0,0 1 0,-1-1-1,1 1 1,-1 0 0,1-1 0,0 1 0,-1 0 0,1-1 0,-1 1-1,1 0 1,-1 0 0,0-1 0,-2 1 38,1-1 0,0 1 0,0 0 0,-1 0 0,1 0 0,0 0 1,0 0-1,-4 1 0,-6 2 174,0 0 0,-16 7-1,-3 1 113,18-7-200,0 1-1,-22 11 1,-17 21 274,35-25-337,12-7-68,0 0 0,0 0-1,0 1 1,1 0-1,0 0 1,0 0-1,0 0 1,1 1 0,0-1-1,-4 12 1,4-11 6,0 0 1,1 0 0,0 0-1,0 1 1,0-1 0,1 0-1,0 9 1,1-15-21,0 1 0,0-1 1,0 0-1,0 1 0,0-1 0,1 0 0,-1 1 1,0-1-1,1 0 0,-1 0 0,1 1 0,0-1 1,-1 0-1,1 0 0,0 0 0,0 0 0,0 0 1,-1 0-1,1 0 0,0 0 0,0 0 0,1 0 0,-1-1 1,0 1-1,0 0 0,0-1 0,3 2 0,8 5 70,-5-1-33,-3-3-25,0 0 1,0 0 0,0 0 0,0-1-1,1 0 1,-1 0 0,0 0 0,1 0-1,0-1 1,-1 0 0,1 0 0,7 1-1,5 1 23,5 1-75,0-1 0,26 1 0,1-4-1581,0 0 389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1664,'0'-14'528,"0"11"-325,0 3-17,0 0 278,0 0-117,0 0 21,0 0-112,3 0 101,64 0 333,106 3-47,43 11-35,-55-17-320,-106 0-216,103-2 102,77 10-46,-42-9-68,-80 0-30,217 1 29,-146 4-51,452-4 5,362-28-101,-530 15 128,281 1-2,-487 11-33,202-7 134,3 6 389,-11-10-261,-106 2-444,-9 11-9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1312,'0'0'421,"3"0"-245,-2 0-157,-1 0-1,0 0 0,1 0 0,-1 0 1,1 0-1,-1 0 0,1 0 1,-1 0-1,1 0 0,-1 0 1,0 0-1,1 1 0,-1-1 0,1 0 1,-1 0-1,0 0 0,1 1 1,-1-1-1,0 0 0,1 0 1,-1 1-1,0-1 0,1 0 0,-1 1 1,0-1-1,1 0 0,-1 1 1,0-1-1,0 1 0,1 0 1,4 6 736,-2-5-426,4 4 206,-1 24 574,5 19-389,-6 14-64,-1-36-472,0 1 42,-1 1 0,-1-1 0,-4 57 0,0-65 52,-2 0 0,-1 0 0,0-1 0,-1 1 1,-1-1-1,-13 24 0,17-39-217,-1 1 0,1 0 0,-1-1 0,0 0 0,0 0 0,-1 0 0,1-1 0,-1 1 1,0-1-1,0 0 0,0 0 0,0-1 0,-10 4 0,4-3-11,-1 0 1,1 0-1,0-1 0,-1-1 1,-18 1-1,-6-2 25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1888,'0'0'613,"0"0"-367,0 0-22,0 0 293,0 0-149,0 0-37,3 0-33,133 0 2690,184 0-2157,-305 0-781,0 1-1,26 6 1,-25-4 19,0-1 1,31 1-1,-29-2-22,-9-1-79,1 1 0,-1-1 1,0-1-1,15-2 0,9-8-1451,-27 10 1213,-1 0-1,1 0 0,10 1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3232,'-12'1'4022,"24"-5"-2588,-4-1-1205,-7 4-189,1 0 1,-1 0-1,1 1 1,-1-1-1,1 0 1,0 0 0,-1 1-1,1-1 1,0 1-1,-1-1 1,1 1-1,0 0 1,0 0-1,2 0 1,6-1 59,0 0 0,-1 0-1,11-3 1,13-3-19,27 2-12,-26-1-45,-19 3-20,1 1 1,20-1 0,46 3-2331,-49 0 940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3808,'-16'0'1408,"16"0"-1088,16 16-96,-16-32 864,17 16-640,15 0 320,1 0-448,33 0-128,-17 0-96,16 0 64,1 0-96,-17 0-3680,0 16 1952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1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2144,'0'0'699,"0"0"-417,-3-3-15,-6-4 319,9 7-574,0 0 0,-1 0 1,1 0-1,0 0 0,0 0 0,0 0 0,-1 0 1,1 0-1,0 0 0,0 0 0,0 1 1,-1-1-1,1 0 0,0 0 0,0 0 1,0 0-1,0 0 0,-1 0 0,1 1 1,0-1-1,0 0 0,0 0 0,0 0 1,0 0-1,0 1 0,-1-1 0,1 0 0,0 0 1,0 0-1,0 1 0,0-1 0,0 0 1,0 0-1,0 0 0,0 1 0,0-1 1,0 0-1,0 0 0,0 0 0,0 1 1,0-1-1,0 0 0,0 0 0,0 0 0,0 1 1,0-1-1,1 0 0,-1 3 426,0-6-177,0-8-16,0 11-241,0 0-1,0 0 0,0 0 1,0 0-1,0 0 0,0 0 1,0 0-1,0 0 0,0 0 1,0 0-1,0-1 1,0 1-1,0 0 0,0 0 1,0 0-1,0 0 0,0 0 1,0 0-1,0 0 1,0 0-1,0 0 0,0 0 1,0-1-1,0 1 0,0 0 1,0 0-1,-1 0 0,1 0 1,0 0-1,0 0 1,0 0-1,0 0 0,0 0 1,0 0-1,0 0 0,0 0 1,0 0-1,0 0 1,0 0-1,0 0 0,-1 0 1,1 0-1,0 0 0,0 0 1,0-1-1,0 1 0,0 0 1,0 0-1,0 1 1,0-1-1,0 0 0,-1 0 1,1 0-1,0 0 0,0 0 1,0 0-1,-27 0 776,24 0-625,0 0-47,-8 0 42,9 0-31,-1 2 79,-8 9-32,10-10-148,1-1 0,-1 1 0,1-1-1,-1 0 1,0 1 0,1-1 0,-1 0-1,0 1 1,1-1 0,-1 0 0,0 0-1,1 0 1,-1 0 0,0 1 0,1-1 0,-1 0-1,0 0 1,1 0 0,-1-1 0,0 1-1,0 0 1,1 0 0,-2 0 0,0-1 44,1 1-48,0 0 0,0 0 0,0 0 0,1 0 0,-1 1 0,0-1 0,0 0 0,0 0 0,1 1-1,-1-1 1,0 0 0,0 1 0,1-1 0,-1 1 0,0-1 0,1 1 0,-1-1 0,0 1 0,1-1-1,-1 1 1,1 0 0,-1-1 0,1 1 0,-1 0 0,1 0 0,0-1 0,-1 1 0,1 1 0,-1-1-5,1 1 1,-1-1 0,0 0 0,1 0 0,-1 0 0,0 0-1,0 0 1,0 0 0,0 0 0,0 0 0,0 0 0,0 0-1,0 0 1,-1 0 0,0 0 24,-1 0 0,1 1 0,-1-1 0,1 0 0,0 1 0,0-1 0,0 1 0,0 0 0,-4 4 0,5-4 5,0 1 0,0-1 0,0 1 0,0 0-1,1-1 1,-1 1 0,1 0 0,-1-1 0,1 1-1,0 0 1,0 4 0,0-3-22,0 0 0,0 0 0,0 0 0,-3 7 0,-7 14 5,8-18-11,1 1 0,0-1 0,1 1 0,0 0 0,0-1 0,0 1 0,4 12 0,9 5 1,-8-16-4,-1 0 4,1 0 1,-1-1-1,11 13 1,-12-17-1,1 0 0,0 0 0,0 0 1,0-1-1,1 0 0,-1 0 1,1 0-1,0 0 0,9 3 0,6 1 79,-1 0-1,2-2 0,31 6 1,11-6-53,-43-1-38,12 1 34,0-10 98,-15 1-59,1 2-8,-14 2-31,0 0 1,0-1 0,0 0 0,0 0 0,-1 0-1,1 0 1,0 0 0,-1-1 0,1 1-1,-1-1 1,6-4 0,-4 3 53,0-1 1,0 1-1,-1-1 0,0 0 1,1-1-1,-1 1 0,-1-1 1,1 0-1,-1 1 0,1-2 1,-2 1-1,1 0 0,0-1 1,-1 1-1,2-9 0,-1 4 76,0-1 0,-1 0 0,0 1 0,-1-1 0,0 0 0,-1 0-1,0 0 1,-1 0 0,0 0 0,-1 0 0,0 0 0,-4-12 0,2 8-47,-1-1 0,-12-26 0,13 35-92,1 0 0,-1 1 1,0-1-1,-1 1 1,1 0-1,-1 0 0,-1 1 1,1 0-1,-11-9 1,-30-16-255,34 25 84,10 4 79,0 0-1,-1 0 1,1 0-1,0-1 1,0 1-1,-3-3 1,4 4 39,1-1 0,0 1 1,-1 0-1,1-1 0,-1 1 1,1 0-1,0 0 0,-1-1 1,1 1-1,-1 0 0,1 0 1,-1 0-1,1 0 0,-1 0 1,1-1-1,-1 1 0,1 0 1,-1 0-1,1 0 1,-1 0-1,1 0 0,-1 1 1,1-1-1,0 0 0,-1 0 1,1 0-1,-1 0 0,1 0 1,-1 1-1,1-1 0,-1 0 1,1 0-1,0 1 0,-1-1 1,0 1-1,1-1 26,0 1-28,-1-1-1,1 1 1,0 0-1,-1 0 1,1 0-1,0 0 1,0 0-1,0-1 1,-1 1 0,1 0-1,0 0 1,0 0-1,1 2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2976,'0'11'654,"0"-5"4180,2-6-4557,8-1-102,-6 1-87,0 0-1,1 0 0,-1 0 1,1 0-1,-1 1 1,1-1-1,4 3 1,7 1 44,0-1 0,1 0 0,-1-1 0,1-1 0,31-1 0,-31 0-28,125 0 173,-140 0-259,1 0-1,-1 1 1,0-1 0,0 0 0,0 1-1,0-1 1,0 1 0,0 0-1,0 0 1,0 0 0,0 0 0,3 2-1,-4-3 26,0 1 0,1 0 0,-1 0 0,0-1 0,1 1 0,-1 0 1,0-1-1,1 1 0,-1-1 0,1 0 0,2 1 0,-1-1 250,-3 0-106,0 0-75,0 0-27,0 0-42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3808,'0'0'1227,"5"3"-742,1-1-277,0 0 1,-1 0 0,1 0-1,0 0 1,0-1-1,0 0 1,0 0 0,8-1-1,-13 0-125,1 0 0,-1 1 0,1-1 0,0 0 0,-1 1 0,1-1 0,-1 1 0,1-1 0,0 1 0,-1 0 0,0-1 0,2 2 0,11 5 273,-6-6-229,0 1 0,-1-1 0,1-1 0,0 0 0,12-1 0,-3 1-4,153 0 709,-163-1-811,0 0 1,1 0-1,6-3 1,7 0 79,-15 7-38,-4-1 7,7-5 159,-8 1-350,1 1-1,0 0 1,0 1 0,0-1 0,0 0-1,0 0 1,4 0 0,-20 1-951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66 2560,'0'0'832,"0"-2"-517,0-9-81,0 8 214,0 3-144,3 0-10,8 0-60,-8 0 193,-3-3-49,0-8 182,0 9-234,-3 2-166,-5 0 64,13 0-96,-13 0-43,8 0-84,0 0-1,0 0 1,0 0 0,-1 0-1,1 0 1,0 0 0,0 0-1,0 0 1,0 0 0,0 0-1,0 0 1,0 0 0,0 0-1,0 0 1,0 0 0,-1 0-1,1 0 1,0 0 0,0 0-1,0 0 1,0 0 0,0 0-1,0-1 1,0 1-1,0 0 1,0 0 0,0 0-1,0 0 1,-1 0 0,1 0-1,0 0 1,0 0 0,0 0-1,0 0 1,0 0 0,0 0-1,0 0 1,0-1 0,0 1-1,0 0 1,0 0 0,0 0-1,0 0 1,0 0 0,0 0-1,0 0 1,0 0 0,0 0-1,0 0 1,0-1-1,0 1 1,0 0 0,0 0-1,0 0 1,0 0 0,0 0-1,0-1 2,0 0-1,0 1 0,0-1 0,0 0 0,0 0 0,0 1 0,0-1 0,0 0 0,-1 1 0,1-1 0,0 0 0,0 1 0,-1-1 0,0 0 0,1 1 1,0-1-1,0 1 0,0 0 0,-1 0 0,1 0 0,0-1 0,0 1 0,-1 0 1,1 0-1,0 0 0,0 0 0,-1 0 0,1 0 0,0-1 0,-1 1 0,1 0 0,0 0 1,0 0-1,-1 0 0,1 0 0,0 0 0,-1 0 0,1 0 0,0 0 0,0 0 1,-1 0-1,1 1 0,0-1 0,-1 0 0,1 0 0,0 0 0,0 0 0,-1 0 0,1 0 1,0 1-1,0-1 0,-1 0 0,1 0 0,0 0 0,0 1 0,0-1 0,-1 0 1,1 0-1,0 1 0,0-1 0,0 0 0,0 0 0,0 1 0,-1-1 0,1 0 1,0 1-1,0-1 0,-7 8 9,6-8-13,0 1 0,-1-1 0,1 1 1,0-1-1,-1 0 0,1 1 0,0-1 1,-1 0-1,1 0 0,-1 0 0,-2 0 1,-7 0-19,11-1 25,-1 1 0,1 0-1,0 0 1,-1 0-1,1 0 1,-1 0-1,1 0 1,0 0-1,-1 0 1,1 1-1,-1-1 1,1 0-1,0 0 1,-1 0-1,1 0 1,-1 0 0,1 1-1,0-1 1,-1 0-1,1 0 1,0 1-1,-1-1 1,1 0-1,0 1 1,0-1-1,-1 0 1,1 1-1,0-1 1,0 0 0,-1 1-1,-7 10 106,-5-2 56,10-7-123,-1 0 1,1 0 0,0 0 0,0 0-1,1 1 1,-1-1 0,0 1 0,-4 5-1,0 6 69,0-1 0,1 1 0,0 0 0,-6 26 0,1-6 22,6-17-99,1 0-1,-2 21 0,2-12-47,1-8 5,-2 11 39,5-26-7,1 1 0,-1-1 0,1 0 0,0 1 1,1 4-1,1 2 41,0 4 1,-3-12-53,0 0 0,0-1 0,0 1 0,1 0 0,-1 0 0,1-1 0,-1 1 0,1 0 1,0 0-1,-1-1 0,1 1 0,0-1 0,0 1 0,0-1 0,0 1 0,1-1 0,-1 0 0,0 1 0,1-1 0,-1 0 0,2 1 0,-2-1-2,1 0 0,-1 0 0,1 0 0,0 0 0,-1 0 0,1 0 0,0-1 0,-1 1 0,1-1 0,0 1 0,3-1 0,-2 0 27,1-1 1,0 1 0,-1-1 0,1 0 0,4-2 0,5-1 30,-8 3-46,-1 0-1,0 0 1,0-1-1,0 1 1,0-1-1,0 0 1,3-3-1,1 0-29,-1 1-1,0-1 1,0 0-1,-1-1 1,0 0-1,0 0 1,0 0-1,0-1 1,-1 0 0,0 0-1,6-11 1,-6 9 14,1-1 1,7-9 0,6-9 31,-11-2 37,7 1 120,-13 26-236,0 0-1,0 0 1,0 0 0,-1 0-1,1 0 1,-1 0-1,0 0 1,0-1 0,0-4-1,-1 5-304,0 8 90,0 2 186,-1-3 63,1 0 1,0 0-1,0 0 1,0-1 0,1 1-1,-1 0 1,1 0-1,1 5 1,28 67 326,-26-68-283,-1 0 0,2 0-1,-1-1 1,1 0 0,0 0 0,0 0 0,1 0 0,0-1 0,0 0 0,0 0 0,1-1 0,0 0 0,0 0-1,12 6 1,-8-6 26,1 0 0,0 0 0,0-1 0,1-1 0,-1 0 0,1-1 0,-1 0 0,26 0 0,-31-2-28,1-1 1,-1 1-1,0-2 1,1 1-1,-1-1 1,0 0 0,0-1-1,0 1 1,0-1-1,0-1 1,9-6-1,2-1 126,17-15-1,-19 14-11,-9 7-88,-5 3-47,0 1 1,0 0 0,0-1-1,0 1 1,-1-1 0,1 0 0,0 1-1,-1-1 1,3-4 0,-3 3-2,0-1 0,0 0 0,0 0 0,0 0 0,0-4 0,1-6 10,9-24 46,-9 20 19,-1 0 1,-1-28-1,0 16-33,-1 22-45,0-1 0,0 0-1,-5-16 1,4 18-15,0-1 1,1 1 0,-2-15 0,3 20-21,0 1 1,0-1 0,0 0 0,0 1 0,0-1 0,0 1 0,1-1-1,-1 1 1,0-1 0,1 1 0,0-1 0,-1 1 0,1 0 0,0-1-1,-1 1 1,1 0 0,0-1 0,0 1 0,0 0 0,0 0-1,0 0 1,0 0 0,2-2 0,1-1-351,10-9-126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3712,'0'0'1221,"0"0"-757,-3 0-107,-4 0 2575,23 0-2220,29 0-644,-15 0-3,-8 1-3,0-1 0,30-4 0,-16-7 7,26-5-5,-58 15-63,-1 0 0,0 0 0,1 0 0,-1 1 0,1 0 0,-1 0 0,4 0 0,12-2 55,-7-3 93,-12 4-144,0 1 0,1 0 0,-1 0 0,0 0 0,0 0 0,0 0-1,0 0 1,0 0 0,0 0 0,0 0 0,0 0 0,1 0 0,-1 0-1,0 0 1,0 0 0,0 0 0,0-1 0,0 1 0,0 0 0,1 0 0,-1 0-1,0 1 1,0-1 0,0 0 0,0 0 0,0 0 0,0 0 0,1 0-1,-1 0 1,0 0 0,0 0 0,0 0 0,0 0 0,0 0 0,0 0 0,0 0-1,1 0 1,-1 0 0,0 1 0,0-1 0,0 0 0,0 0 0,0 0-1,0 0 1,0 0 0,0 0 0,0 0 0,0 1 0,4 3 82,-3-4-71,0 1 0,-1-1 0,1 0 0,0 1 0,-1-1 0,1 0 0,0 0 0,-1 1 0,1-1 0,0 0 0,-1 0 0,1 0 0,0 0 0,0 0 0,-1 0-16,3 0 165,-3 0 1,0 0-76,0 3-100,0-3-61,0 1 0,0-1 0,0 1 0,0-1 0,0 1 1,0-1-1,0 1 0,0-1 0,0 1 0,0-1 0,1 1 0,-1-1 1,0 1-1,0-1 0,1 1 0,-1-1 0,0 0 0,0 1 0,1-1 1,-1 1-1,0-1 0,1 0 0,-1 1 0,1-1 0,-1 0 0,0 1 1,1-1-1,-1 0 0,1 0 0,-1 1 0,1-1 0,-1 0 0,1 0 1,-1 0-1,1 0 0,-1 0 0,1 0 0,-1 0 0,1 0 0,-1 0 1,2 0-1,0 0-1721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2496,'0'-14'784,"0"14"-778,0 0-1,0 0 1,0 0-1,0 0 1,0 0 0,1 0-1,-1 0 1,0 0-1,0-1 1,0 1 0,0 0-1,0 0 1,0 0-1,0 0 1,0 0 0,-1 0-1,1 0 1,0 0 0,0 0-1,0 0 1,0-1-1,0 1 1,0 0 0,0 0-1,0 0 1,0 0-1,0 0 1,0 0 0,0 0-1,0 0 1,0 0 0,0 0-1,0 0 1,0 0-1,-1 0 1,1 0 0,0 0-1,0-1 1,0 1-1,0 0 1,0 0 0,0 0-1,0 0 1,0 0 0,0 0-1,0 0 1,-1 0-1,1 0 1,0 0 0,0 0-1,0 0 1,0 0-1,0 0 1,0 0 0,0 0-1,0 1 1,-14-1 1983,14 2-1402,0 0-530,-1 0 1,1 0-1,0-1 1,-1 1 0,0 0-1,1-1 1,-1 1-1,0 0 1,0-1-1,-2 4 1,-2 3 183,2-1-87,-1 0-1,0 0 0,-6 7 0,1-2 40,8-11-162,0 1-1,0 0 1,1 0 0,-1-1 0,0 1-1,1 0 1,-1 3 0,-1 2 37,-9 25 154,7-23-155,1 0 0,0 1 1,0-1-1,1 1 1,0 0-1,0 11 1,1-4-5,1-9-55,0 0 1,0 0-1,0-1 0,3 12 1,-3-17 9,0-1 0,1 0 1,-1 0-1,1 1 1,-1-1-1,1 0 0,-1 0 1,1 0-1,0 0 1,-1 0-1,1 0 0,0 0 1,0 0-1,0 0 0,0 0 1,0 0-1,0 0 1,0 0-1,0-1 0,0 1 1,0-1-1,0 1 1,1 0-1,-1-1 0,0 0 1,0 1-1,0-1 0,1 0 1,-1 0-1,0 0 1,3 0-1,1-1 46,0-1 0,0 0 1,1 0-1,-1-1 0,-1 1 0,1-1 1,7-6-1,-7 6-61,6-4 17,-5 3-38,0 1 0,-1-1 0,1 0-1,-1 0 1,0 0 0,-1-1 0,1 0 0,4-7-1,-5 7-29,-3 2 21,1 1-1,-1 0 1,1 0 0,-1 0 0,1 0-1,0 0 1,3-2 0,19-7-155,-23 9 172,1 0 0,-1 0 0,0 0-1,0 0 1,0 0 0,-1 0-1,2-3 1,-2 3 0,1-1 1,0 1-1,0 0 0,0-1 1,0 1-1,0 0 0,3-4 0,-1 0-112,-3 0-81,-1 16-82,1-5 276,0 1 0,1-1 0,-1 1 0,3 7-1,0-3 78,1 0-1,1 0 0,5 10 1,-7-15 0,0-1 0,0 0 0,0 0 0,0 0 0,1 0 0,-1-1 1,1 0-1,0 1 0,0-1 0,8 4 0,-7-4-35,-1-1 0,1 0-1,0 0 1,0-1 0,0 1 0,1-1-1,-1 0 1,0 0 0,0-1 0,1 0-1,-1 1 1,0-2 0,8 0 0,34-10 84,-21 7-71,-19 4-17,1-1 0,-1 0 0,0 0 0,0-1 0,0 0 0,0 0-1,12-7 1,-12 4 16,0 0-1,-1 0 0,1 0 1,7-10-1,-3 4 108,-9 9-146,-1 0 1,1 0-1,0 0 0,-1 0 1,0 0-1,0 0 1,1-1-1,-1 1 1,-1 0-1,1-1 1,0 1-1,-1 0 1,1-1-1,-1 1 1,1-1-1,-1 1 0,0-1 1,0-3-1,0 4-3,0 0 0,-1 0-1,1 0 1,0 0 0,-1 0-1,1 0 1,-1 0-1,1 0 1,-1 0 0,0 0-1,0 0 1,0 0 0,0 0-1,0 1 1,0-1 0,-1 0-1,1 1 1,-1-1 0,-2-2-1,-5-5 36,-2-13 21,4 14-69,0-1 0,-10-8 0,5 5-30,10 10 25,0 0 0,0 0 0,1 0 0,-1-1 0,1 1 0,0 0 0,0-1 0,0 1 0,0-1-1,0 1 1,0-1 0,1 1 0,-1-1 0,1 1 0,-1-1 0,1 0 0,0 1 0,0-1 0,1-4 0,-1-3-116,0 7 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2304,'-1'4'108,"1"-1"1,0 1-1,1-1 0,-1 0 1,1 1-1,-1-1 1,1 1-1,0-1 0,1 0 1,1 4-1,-2-3-21,1-1-1,-1 1 1,0-1-1,0 1 1,0-1-1,-1 1 1,1-1-1,-1 1 1,0 0-1,0 4 1,0 17 425,-1-5-197,1-1-1,4 26 1,2-23-126,-5-19-155,0 1-1,0-1 1,0 0-1,0 0 1,-1 1 0,1-1-1,-1 0 1,0 1-1,0-1 1,0 0-1,-1 7 1,-10 23 531,5-3-218,0-17-222,5-11-92,0-1 1,0 1-1,0-1 0,1 1 1,-1-1-1,0 1 0,1-1 1,-1 1-1,1 0 0,0-1 1,0 1-1,0 0 0,0 2 1,0-3-28,0-1 1,0 1 0,0-1-1,0 1 1,0-1-1,0 1 1,0-1 0,-1 1-1,1-1 1,0 1-1,0-1 1,0 1 0,0-1-1,-1 1 1,1-1-1,0 1 1,0-1 0,-1 1-1,1-1 1,0 0-1,-1 1 1,1-1 0,-1 0-1,1 1 1,0-1-1,-1 0 1,1 1 0,-1-1-1,1 0 1,-1 0-1,1 0 1,-1 1 0,1-1-1,-1 0 1,1 0-1,-1 0 1,1 0 0,-1 0-1,1 0 1,-1 0-1,0 0 1,-5-3 30,-4-10-58,8 10 5,2 0 1,-1 0-1,0 0 0,1 0 1,-1 0-1,1-1 0,0 1 1,0 0-1,0 0 0,1-4 0,0-2-3,-1 6 14,0-1 1,0 1-1,1 0 0,-1-1 0,1 1 1,0 0-1,0-1 0,3-5 0,1-7-37,17-98-588,-20 107 594,0 1-1,1-1 0,-1 1 0,1 0 1,0 0-1,1 0 0,-1 1 1,8-9-1,16-8-65,-16 9 79,-9 11 19,-1 0 1,1 0 0,0 0 0,0 1 0,0-1 0,0 0-1,0 1 1,0-1 0,1 1 0,2-2 0,4-2-30,-8 4 29,1 0 0,-1 0 1,1 0-1,-1 0 0,1 1 0,0-1 0,-1 0 1,1 1-1,0-1 0,3 0 0,0 4 143,-3-1-126,-1-1 1,0 0 0,0 1-1,0 0 1,0-1 0,0 1-1,0 0 1,0-1-1,-1 1 1,1 0 0,-1 0-1,1 3 1,1 30 410,-2-29-316,0 57 585,0-62-675,0 1-1,0 0 1,-1-1-1,1 1 1,0 0-1,-1 0 1,1-1-1,-1 1 1,0-1-1,0 1 1,1 0-1,-1-1 1,0 0-1,0 1 1,0-1-1,-1 1 1,-1 1-1,3-3-3,-1 0 0,1 1 0,-1-1 0,1 1 1,-1-1-1,0 0 0,1 1 0,-1-1 0,0 0 0,1 0 0,-1 0 0,0 1 0,1-1 0,-1 0 1,0 0-1,0 0 0,1 0 0,-1 0 0,0 0 0,1 0 0,-1-1 0,0 1 0,0 0 0,-2-1 5,-27 1-275,27 0 75,1 0-22,-6 2-165,10 4 111,4 5 157,-5 7 84,-1-16 30,0 1 1,0-1-1,0 1 1,0-1-1,0 1 0,1-1 1,-1 1-1,1-1 1,1 5-1,1-1 92,1-1 1,-1 1-1,1-1 1,0 1-1,0-1 0,0 0 1,10 7-1,-4-4 137,0-1 1,1-1-1,14 8 0,-24-14-223,0 1-30,0-1 0,-1 1 0,1 0 0,0-1-1,0 0 1,0 1 0,0-1 0,0 1 0,0-1 0,0 0 0,0 0 0,0 1 0,0-1-1,0 0 1,0 0 0,0 0 0,0 0 0,0 0 0,0 0 0,0-1 0,0 1 0,0 0 0,0 0-1,0-1 1,0 1 0,-1-1 0,1 1 0,0-1 0,0 1 0,1-2 0,0 2-17,-1-1-7,0 0 0,1 1 0,-1 0 0,1-1-1,-1 1 1,1 0 0,-1 0 0,1 0 0,1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4064,'0'0'1504,"0"0"-1184,0 0-64,0 0-64,0 17-160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2656,'-49'-17'960,"49"17"-736,-49 17-64,16-1 416,17-16-352,-34 49 960,18-16-640,-17 32 352,16 1-512,16 32 96,-15 1-320,32-1 128,0 0-160,49-16 160,0-16-192,33-1-1152,0-32 544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2816,'-16'-16'1056,"16"16"-832,16 0-64,-16 0 704,17 0-512,-1 16 640,17 17-576,16 16 768,-16-16-672,33 33 256,-17-1-448,-17 33 160,1-16-256,-16 17 352,-34-17-320,-16 0-64,-16-17-96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2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50 2304,'0'-47'3099,"0"47"-3084,0 0 1,0 0 0,0 0-1,0 0 1,0 0 0,0 0 0,0 0-1,0-1 1,0 1 0,0 0-1,0 0 1,0 0 0,0 0 0,0 0-1,0 0 1,0 0 0,0 0-1,0 0 1,0-1 0,0 1 0,0 0-1,0 0 1,0 0 0,0 0-1,0 0 1,0 0 0,-1 0 0,1 0-1,0 0 1,0 0 0,0 0 0,0 0-1,0 0 1,0-1 0,0 1-1,0 0 1,0 0 0,0 0 0,0 0-1,0 0 1,-1 0 0,1 0-1,0 0 1,0 0 0,0 0 0,0 0-1,0 0 1,0 0 0,0 0-1,0 0 1,0 0 0,0 0 0,-1 0-1,1 0 1,0 0 0,0 0-1,-8 1 95,0 0-1,0 1 0,0 0 0,0 0 0,0 0 1,1 1-1,-1 0 0,1 1 0,-8 4 0,4-3-49,-1 2-60,-1 1 1,1 1-1,0-1 0,1 2 0,0 0 0,-19 21 0,-2 4 58,5-9 85,4-5 42,1 1 0,-18 26 1,-10 26 368,42-62-476,0 0-4,1-1 0,0 2 0,-6 13 0,7-8 28,0 1 0,-3 27 0,8-39-83,-2 10 50,0 0-1,1 1 1,1 0 0,1-1-1,1 1 1,0-1 0,6 27-1,-5-28-21,1 0 0,1-1-1,1 0 1,0 0 0,1 0-1,0 0 1,15 23 0,-10-24-7,24 24 0,-35-38-40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83 132 3072,'0'-7'509,"0"4"-364,0 0 0,0 1 0,0-1 0,0 1 0,0-1 0,-1 0 0,-1-4 0,-6-7 474,13 9-113,-13-6 257,5 8-198,3 3 70,0 0-288,-2 3-278,-3 1-56,1 0 39,0-1-1,1 1 1,-1 0 0,-4 7 0,-11 24 455,17-31-482,0 0-1,0 0 1,0 0 0,1 0 0,0 0 0,-1 0 0,1 0-1,0 7 1,-1 35 79,2-42-95,0-2 1,0 1 0,0-1 1,1 0-1,-1 0 1,1 1-1,-1-1 0,1 0 1,0 0-1,0 0 0,0 0 1,0 0-1,0 0 0,1 0 1,-1 0-1,0 0 1,1-1-1,0 1 0,-1 0 1,1-1-1,2 2 0,6 6 39,-9-7-28,1-1 0,0 1 0,0-1-1,0 1 1,0-1 0,1 0 0,-1 0 0,0 0-1,1 0 1,-1 0 0,0 0 0,1-1-1,-1 1 1,1-1 0,-1 1 0,1-1-1,-1 0 1,4-1 0,-1 1-3,0 0 0,-1-1 1,1 0-1,0 0 0,-1 0 0,1 0 0,-1-1 1,1 0-1,-1 0 0,0 0 0,5-3 1,19-9-67,-8 6-42,-12 6 50,0-1 0,0 0 0,-1 0 1,1-1-1,-1 0 0,0-1 0,0 1 0,9-9 1,0-1-4,-8 11-15,-8 2 52,1 1 0,-1 0 0,1 0 0,-1 0 0,1 0 0,-1-1 0,1 1 0,-1 0 0,1 0 0,-1-1 0,1 1 0,-1 0 0,0-1 0,1 1-1,-1-1 1,0 1 0,1 0 0,-1-1 0,0 1 0,0-1 0,1 1 0,-1-1 0,0 1 0,0-1 0,0 1 0,0-1 0,0 1 0,1-1 0,-1 1 0,0-1-1,0 1 1,0-1 0,0 1 0,-1-1 0,1 1 0,0-1 0,0 0 0,-3 3 6,2-1 21,0 0 0,0 0 0,0 0 0,1 0 0,-1 0 0,0 0 0,0 1 0,1-1-1,-1 0 1,0 0 0,1 0 0,0 1 0,-1-1 0,1 0 0,0 0 0,-1 3 0,1-2 1,1-1 0,-1 1-1,1-1 1,-1 1 0,1 0 0,-1-1-1,1 1 1,0-1 0,0 1 0,-1-1-1,1 0 1,0 1 0,1-1 0,-1 0-1,2 2 1,-1-1 4,-1-1-1,1 1 1,0-1-1,0 1 1,0-1-1,0 0 1,1 0 0,-1 0-1,0 0 1,0 0-1,1 0 1,-1-1-1,1 1 1,-1-1 0,4 1-1,8 1 99,20 6 96,-15-3 27,0-1 0,37 4-1,-40-10-164,0 1-1,0-2 0,18-5 1,-29 7-33,-1-1 1,1 0 0,-1 0 0,0 0 0,1 0-1,-1-1 1,0 0 0,-1 0 0,1 0-1,0 0 1,-1 0 0,1-1 0,-1 0-1,4-5 1,-7 8-48,1 0 0,-1 0 0,0 0-1,0 0 1,0 0 0,0 0 0,0 0 0,0 0-1,0 0 1,0 0 0,0 0 0,0 0 0,0 0-1,0 0 1,-1 0 0,1 0 0,0 0 0,-1 0-1,1 0 1,-1 0 0,1 0 0,-1 1 0,0-1-1,1 0 1,-1 0 0,0 0 0,-4-6-24,-14-42 43,11 33-1,3 7-30,0 0-1,1-1 1,-4-12 0,2-8-705,-2 11-2330,8 18 2886,1-1 0,-1 1-1,1 0 1,-1 0 0,1 0 0,-1 0-1,1 0 1,0 0 0,0 0 0,-1 0 0,1 0-1,0 0 1,2-2 0,-3 3 159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3136,'0'0'1029,"0"0"-629,0 0-112,0 0 262,0 0-119,0 0 161,0 0-181,0 0-32,0 0-161,0 0-26,0 0-58,0 0 20,0 0-36,0 0 79,0 0-10,0 0 186,0 0-21,0 0 229,0 0-213,0 0-176,0 0-85,0 0 48,0 0-49,0 0-42,0 3-32,0 8-16,0-11-15,0 0 0,0 0 0,0 0 0,0 0 0,0 1-1,0-1 1,0 0 0,0 0 0,0 0 0,0 0 0,0 0-1,0 0 1,0 0 0,0 0 0,0 0 0,0 0 0,0 1-1,0-1 1,0 0 0,0 0 0,0 0 0,0 0 0,0 0 0,0 0-1,0 0 1,0 0 0,0 0 0,0 0 0,0 0 0,0 0-1,0 1 1,0-1 0,0 0 0,0 0 0,1 0 0,-1 0-1,0 0 1,0 0 0,0 0 0,0 0 0,0 0 0,0 0 0,0 0-1,0 0 1,0 0 0,0 0 0,1 0 0,-1 0 0,0 0-1,0 0 1,0 0 0,0 0 0,0 0 0,0 0 0,0 0-1,1 0 1,38-1-20,-17-1 77,1 2 0,43 5 0,-49-1-10,5 0 16,1-1 0,24 0 0,185-3-277,-235 0-635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2080,'0'0'667,"0"0"-411,0 0 26,0 0 497,0 0-134,0 0 208,0 0-250,0 3 37,0 1-470,0-1-72,0-1 1,0 1-1,0-1 1,0 1-1,0-1 1,-1 0-1,1 1 1,-2 3-1,0-2-17,0-1-1,0 1 1,1 0-1,-1-1 1,1 1-1,0 0 0,0 0 1,0 0-1,1 0 1,-1 7-1,2-6-13,-2-1-1,1 1 0,0-1 0,-2 8 0,-2-3 60,-1 4 73,14 20-1,-8-27-170,0 0 0,-1 0 0,1 0-1,-1 10 1,-1 10 83,2-18-54,0 0-1,1 1 1,0-1 0,5 16-1,-6-21-51,4 16 59,9-3-26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113 181 2304,'0'-43'1435,"0"37"-321,-3 3-309,-7-7-111,4 23 372,2-5-861,-8 20 326,1-9-325,7-14-56,2-1 0,-1 0 0,1 1-1,-4 7 1,1 21 314,-1-12-218,-11 26 1,-4 13-185,21-56-52,-1-1 1,1 1-1,0 0 1,0-1-1,1 1 1,-1-1-1,1 1 1,0 0-1,0-1 1,2 6 0,-2-7 20,0 1 1,0 0 0,0-1-1,0 1 1,0-1 0,1 0 0,0 1-1,-1-1 1,1 0 0,0 0-1,0 0 1,0 0 0,3 2 0,31 9 543,-25-9-500,-9-3-67,1-1-1,-1 1 0,1 0 0,-1-1 1,1 1-1,-1-1 0,1 0 0,-1 0 1,1 0-1,0 0 0,-1 0 0,1-1 1,-1 1-1,1-1 0,-1 1 0,1-1 1,-1 0-1,1 0 0,2-2 0,13-4-56,-5 3 25,-10 4 23,-1 0 0,0-1-1,1 0 1,-1 1 0,0-1-1,1 0 1,-1 0 0,0 0-1,0-1 1,0 1 0,0 0-1,0-1 1,2-1 0,12-13 1,-8 9 2,-1 0 0,0 0 0,0-1 0,8-13 0,-9-1 29,-4 11-14,9-22 15,-8 20-32,-2 10-5,-1 1-1,0-1 1,1 1 0,0-1-1,0 1 1,0-1 0,0 1 0,0 0-1,0-1 1,0 1 0,4-4-1,-3 3-415,-2 3 165,0 6 261,0 51 289,1-53-273,-1 0 0,0 0 0,1 0 0,0-1 0,0 1 0,0 0 0,0 0 0,1-1 0,-1 1 0,1-1-1,0 1 1,0-1 0,0 0 0,0 0 0,1 0 0,3 4 0,4 2 56,0-1 0,1 1 1,15 8-1,-9-6 68,-14-10-118,0 1 0,0 0 0,0 0 0,0-1 0,1 0 0,-1 0 0,0 0 0,1 0 0,-1 0 0,1 0 0,6-1 0,-2 0 54,0-1-1,1 0 0,11-4 1,-10 3 31,0 0 0,0 0 0,13 1 0,-20 1-85,0 0 0,0-1 0,0 1 0,1 0 0,-1-1 0,0 0 0,-1 0 0,1 1 0,0-2 0,3 0 0,-1-2 17,0 1 0,0-1 0,0 0 0,5-6 0,-8 8-43,0-1 0,-1 1 1,1 0-1,-1-1 0,1 1 0,-1-1 1,0 0-1,0 1 0,0-1 0,0 0 1,0 0-1,-1 1 0,1-1 0,-1 0 1,0 0-1,0 0 0,0 0 0,-1-5 1,1-2-10,-1-14 48,-1 0 0,-7-29 0,-3-20 1,12 63-81,-1 1 0,1-1 0,1 1-1,0-1 1,3-14 0,-2 4-43,-3 16 52,1 1 0,1-1 0,-1 1 0,0-1 0,1 1 0,0 0 0,1-5 0,8-16-555,-9 23 408,-1 0-1,1 0 1,-1-1 0,1 1 0,-1 0 0,1 0 0,0 0 0,-1 0 0,1 1 0,0-1 0,0 0-1,0 0 1,0 0 0,-1 0 0,1 1 0,0-1 0,0 1 0,3-2 0,-1 1-460,-2 0 426,0 1 0,1-1 0,-1 1-1,1 0 1,-1-1 0,1 1 0,-1 0-1,1 0 1,1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 2656,'0'0'837,"0"0"-501,0-3-96,0-3 31,0 6 211,0 16 757,0 26-159,1-28-833,0-9-147,-1-1-1,0 1 1,0-1-1,-1 1 1,1 0 0,-3 8-1,0-2-26,0-1-19,0 0-1,2 0 1,-1 1 0,0 16-1,2 197 1750,0-226-1798,0 1 1,-1-1-1,1 0 0,0 1 1,-1-1-1,1 1 0,-1-1 1,0 1-1,0-1 1,1 1-1,-2-2 0,0 1 1,1 0 0,0 0 0,0 1-1,1-1 1,-1 0 0,0 0 0,0 0-1,1 0 1,0 0 0,-1 0 0,1-3-1,0 1 5,-1 1-1,1 0 1,-1-1-1,1 1 0,-1 0 1,0 0-1,0-1 0,-2-2 1,-3-10 7,4 6-36,1 1-1,0 0 1,1-1 0,1-14 0,-1 6-56,1 11 24,-1 0 0,1-1-1,0 1 1,1 0 0,0-1 0,0 1-1,1 0 1,-1 0 0,2 1 0,-1-1-1,1 1 1,6-9 0,-5 7-21,1 1 0,0 0 1,1 1-1,0-1 0,0 1 0,0 1 1,1-1-1,14-7 0,-12 11-67,34 2 6,-42 0 158,-1 1-1,1-1 1,-1 1-1,1-1 1,-1 1-1,0 0 1,1 0-1,-1-1 1,0 1 0,1 0-1,-1 0 1,0 1-1,0-1 1,0 0-1,0 0 1,0 0-1,0 1 1,0-1-1,-1 0 1,1 1 0,0-1-1,-1 1 1,2 2-1,0 2 32,1-3 36,-3 4 47,0 15 222,0-20-353,0 0-1,0-1 0,-1 1 1,1 0-1,0 0 0,-1-1 1,0 1-1,1 0 0,-1-1 1,0 1-1,0-1 0,1 1 1,-3 1-1,-2 5 45,2-1-14,-1 1-216,-11-7-215,-64-1-1015,78 0 1411,0 0 1,1 0 0,-1 0-1,0 0 1,0 1-1,0-1 1,0 0-1,0 0 1,0 0 0,1 1-1,-1-1 1,0 0-1,0 1 1,-1 0 0,2-1 1,0 0 0,0 0 1,0 1-1,0-1 0,-1 0 0,1 1 1,0-1-1,0 0 0,0 0 1,0 1-1,0-1 0,0 0 0,0 1 1,0-1-1,0 0 0,0 1 1,0-1-1,0 0 0,0 1 0,0-1 1,0 0-1,0 1 0,0-1 1,0 0-1,0 0 0,1 1 0,1 3 83,0 0 0,1 0 0,-1-1 0,7 7-1,4 5 222,2 13 361,-12-21-536,1 0-1,-1 0 1,2-1-1,-1 1 1,1-1-1,8 8 1,-3-3 31,0 0 1,-1 0-1,0 1 0,13 22 1,-19-27-63,-3-6-99,0-1 0,0 1 1,0-1-1,0 1 1,1-1-1,-1 1 0,0-1 1,0 0-1,0 1 1,1-1-1,-1 1 0,0-1 1,1 0-1,-1 1 1,0-1-1,1 0 0,-1 1 1,1-1-1,-1 0 1,0 1-1,1-1 0,-1 0 1,1 0-1,-1 0 1,1 1-1,-1-1 0,1 0 1,-1 0-1,0 0 1,1 0-1,-1 0 0,1 0 1,-1 0-1,1 0 1,0 0-1,2 0-511,-6 0-325,-8 0-1360,8 0 646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3328,'14'0'1061,"-14"0"-1049,0 0 1,1 0-1,-1 0 0,0 0 0,0 0 0,1 0 1,-1 0-1,0 0 0,0 0 0,0 1 0,1-1 0,-1 0 1,0 0-1,0 0 0,0 0 0,1 0 0,-1 0 1,0 1-1,0-1 0,0 0 0,0 0 0,1 0 1,-1 1-1,0-1 0,0 0 0,0 0 0,0 0 1,0 1-1,0-1 0,0 0 0,0 0 0,0 1 0,0-1 1,0 0-1,20 34 1330,25 32-1,-14-21-622,4 7-153,75 123 1391,-72-96-1514,-25-57-351,-7-13-49,-1 0 1,0 1 0,4 11-1,-6-10 3,0 0 0,-1 0 0,-1 0 0,0 0 0,-1 0 0,1 0 0,-2 0 0,-2 16 0,0-9 67,-1 0-1,-1 0 1,0-1-1,-9 21 0,6-22-164,-1 0-1,0-1 0,-1 0 0,0-1 1,-1 0-1,-1-1 0,0 0 0,-19 16 1,4-7-1429,-58 36 0,49-34-352,-32 25-748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0 132 640,'0'-16'315,"3"16"-246,35 1 1059,-23 0-695,1-1-1,0 0 1,30-5 0,-32 2-249,3-1-1,-1 1 0,1 1 1,18 0-1,172 2 430,-161 0-530,91 3 15,-17 8-44,151-7 103,-39-3-106,-140 3-36,231 6 60,-115-9-46,360-5 6,-290-7-29,36 6 4,9-6 38,32 5 59,-2-7 208,36-1-75,8 9-134,-12-6-26,0 5 27,-182 1-59,315-3 208,-242 9-152,365-5 16,-478-2-84,365 1 104,-461 9-119,44 0 22,-4-9 43,-64 2-49,147 0-150,-137 3-46,32-3-705,-64 0-794,25-7 0,-45 10 1582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100 229 2976,'0'0'971,"0"-2"-603,0-26 624,0 26-417,0-1-159,0 1-348,-1 0 0,1 0 0,-1 1 0,1-1 0,-1 0 0,1 0 0,-1 1 0,0-1 0,0 0 0,0 1-1,0-1 1,0 1 0,0-1 0,-3-1 0,4 3-64,0-1 0,0 1 0,0 0 0,0 0 0,0 0 0,0 0 0,0 0 0,0 0 0,0 0 0,0-1 0,-1 1 0,1 0 0,0 0 0,0 0 0,0 0 0,0 0 1,0 0-1,0 0 0,0 0 0,-1 0 0,1 0 0,0 0 0,0 0 0,0 0 0,0 0 0,0 0 0,0 0 0,0 0 0,-1 0 0,1 0 0,0 0 0,0 0 0,0 0 0,0 0 0,0 0 0,0 0 0,-1 0 0,1 0 0,0 0 0,0 0 0,0 0 0,0 0 0,0 0 0,0 0 0,0 0 0,-1 0 0,1 0 0,0 1 0,0-1 0,0 0 0,0 0 0,0 0 0,0 0 0,0 0 0,0 0 0,0 1 0,-13 18 182,11-15-137,0 0 1,0 0-1,-1 0 0,-5 7 0,5-8-24,-1 1 0,2-1-1,-1 0 1,0 1-1,1 0 1,0 0-1,0 0 1,0 0 0,0 0-1,0 0 1,1 0-1,0 1 1,-1 8-1,-3 6 27,1-4-12,1-6-47,1 1-1,0-1 0,-1 12 1,2-19 6,1-1-1,0 1 1,0 0 0,0-1 0,0 1-1,0-1 1,1 1 0,-1-1 0,0 1-1,1-1 1,-1 1 0,1-1 0,-1 1 0,1-1-1,0 0 1,0 1 0,0-1 0,-1 0-1,1 0 1,0 0 0,1 1 0,-1-1-1,0 0 1,0 0 0,3 1 0,-2-1 9,-1 0-1,1 0 1,0-1 0,-1 1 0,1 0 0,0-1-1,0 0 1,0 1 0,0-1 0,0 0 0,-1 0-1,1 0 1,0 0 0,0 0 0,0 0 0,0-1 0,0 1-1,-1-1 1,4 0 0,5-2 33,-3 2 2,1 0 0,-1 0-1,1 1 1,11 0 0,-11 1-4,-1-1 0,1 0 1,-1-1-1,12-1 0,14-9 52,-3 5-90,-15-1-168,-14 7 154,0-1 1,1 0-1,-1 0 0,0 0 1,1 1-1,-1-1 0,1 1 1,-1-1-1,1 1 0,-1-1 1,1 1-1,-1 0 1,1 0-1,0 0 0,-1 0 1,1 0-1,-1 0 0,1 0 1,-1 1-1,1-1 0,-1 0 1,1 1-1,1 0 0,13 10 105,-2-5 474,-12-2-381,4 3 64,19-2 115,-3 6-118,8-6 91,-19-1-244,11 1 99,-1-10 85,-10 1-141,4 1-5,-7 1-72,1 0 0,-1 0 0,1-1-1,-1 0 1,0 0 0,0-1 0,0 0 0,10-8-1,14-15 146,-26 23-134,-1 1 1,0-1-1,-1 0 0,1 0 1,-1-1-1,1 0 0,-1 1 1,-1-1-1,1-1 0,-1 1 1,0 0-1,0-1 0,0 0 1,-1 0-1,2-7 0,-3 9-39,0-1-1,-1 1 1,1-1-1,-1 1 1,0-1-1,0 1 1,-1-1-1,1 1 1,-1 0-1,0-1 1,0 1-1,-1 0 1,1-1-1,-1 1 1,0 0-1,-3-5 1,2 5-37,1 1 0,0-1 0,0 0 0,0 0 0,1 0 1,-1 0-1,0-5 0,-2-4-88,-1-3-67,3 12 22,1 1-1,0 0 1,0-1 0,0 1-1,0-1 1,1 0-1,-1-4 1,1 6 20,0-1 1,0 1-1,0 0 0,1 0 1,-1 0-1,1 0 0,-1 0 1,1 0-1,0 0 1,0 0-1,0 0 0,0 0 1,0 0-1,0 1 0,0-1 1,1 0-1,-1 1 0,0-1 1,1 1-1,1-2 0,8-8-786,8-22-688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3808,'0'16'1408,"0"-16"-1088,0 49-96,-17-33-32,34 17-160,-34 16 256,34 1-160,-17-1 512,0-16-352,0 16 800,-17-33-640,-15 17 448,-1-17-544,-16-16-96,16 0-160,-16-16 64,16-1-96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3968,'82'-32'1472,"-82"32"-1120,33 0-128,-33 0 800,17 16-608,-17-16 64,16 16-320,0 1-736,-16-1 320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4640,'-27'0'1504,"27"0"-1493,-1-1 0,1 1 0,0 0 0,0 0 0,0 0 0,0 0 0,0 0 0,0 0-1,-1 0 1,1 0 0,0 0 0,0 0 0,0 0 0,0 0 0,0 0 0,0 0 0,-1 0 0,1 0 0,0 0 0,0 0 0,0 0 0,0 0 0,0 0 0,-1 0 0,1 0 0,0 0 0,0 0 0,0 0 0,0 0 0,0 0 0,0 0 0,-1 0 0,1 1 0,0-1 0,0 0-1,0 0 1,0 0 0,0 0 0,0 0 0,0 0 0,0 0 0,0 1 0,-1-1 0,1 0 0,0 0 0,0 0 0,0 0 0,0 0 0,0 1 0,0-1 0,0 0 0,0 0 0,0 0 0,0 2 22,0 0 0,-1 0-1,1-1 1,-1 1 0,1 0 0,-1-1 0,0 1 0,1 0 0,-1-1 0,-2 4 0,-2 3 15,0 3-24,4-8-18,0-1 0,-1 0 1,1 1-1,0-1 0,-1 0 1,1 0-1,-1 0 0,-2 2 0,-3 3 13,4-5-23,1 0 0,0 1 0,-1-1 0,1 0 0,0 1 0,0-1 0,1 1 0,-1 0 0,-2 4 0,-1 20-17,-1-15 41,5-12-17,0 1 0,1 0-1,-1-1 1,1 1 0,-1 0-1,1 0 1,-1 0 0,1 0 0,0-1-1,-1 1 1,1 0 0,0 0-1,0 0 1,-1 0 0,1 0-1,0 0 1,0 0 0,0 0 0,0 0-1,0 0 1,1-1 0,-1 1-1,0 0 1,0 0 0,1 1-1,10 15 73,-9-12-65,-1-4 0,-1-1 0,0 1 1,0 0-1,1-1 1,-1 1-1,1 0 0,-1-1 1,0 1-1,1-1 0,-1 1 1,1-1-1,-1 1 0,1-1 1,-1 1-1,1-1 0,0 1 1,-1-1-1,1 0 0,0 1 1,-1-1-1,2 0 1,3 3 55,-3-2-55,1 0 0,-1 0 0,1 0-1,-1 0 1,1-1 0,-1 1 0,1-1 0,0 0-1,-1 1 1,1-1 0,-1 0 0,1-1 0,0 1 0,4-1-1,13-1 4,-14 2-28,0 1 1,0-1-1,10 4 0,-10-2-13,0-1-1,0 0 0,10 1 1,-3-3 58,-1 0 1,1 0 0,14-4-1,-14 2 23,0 1 0,1 0-1,15 0 1,-29 2-54,3 0-12,0 0 0,0 0 0,0 0-1,0 0 1,0-1 0,4 0 0,0-4-162,-3 3 37,3 8 135,-6-5 5,-1-1 18,1 0 0,-1 1-1,1-1 1,0 1 0,-1-1-1,1 0 1,-1 1 0,1-1-1,0 0 1,-1 0 0,1 0-1,0 0 1,0 1 0,-1-1-1,1 0 1,0 0-1,-1 0 1,1 0 0,0 0-1,-1-1 1,1 1 0,0 0-1,0 0 1,2-1 86,-1 1-52,-1 0 0,1 1 0,0-1 0,-1 0 0,1 1 0,0-1 0,-1 1 0,1-1 0,0 1 0,-1 0 0,1 0 0,-1 0 0,2 1 0,6 3 108,-1-1 47,-5-2-163,0 0 0,1 0 0,-1 0-1,1-1 1,-1 1 0,1-1 0,0 0-1,-1 0 1,1 0 0,0-1 0,0 1 0,0-1-1,0 0 1,0 0 0,-1 0 0,1-1-1,0 1 1,6-3 0,10-8 57,-16 8-73,1 0-1,-1 1 0,1-1 1,6-2-1,8 1 129,-15 4-128,0-1 0,1 0 0,-1 0 0,9-4 1,-12 5-17,0-1 1,0 1-1,-1-1 1,1 1 0,0-1-1,0 0 1,0 1-1,0-1 1,-1 0 0,1 0-1,0 0 1,-1 0-1,1 0 1,-1 0-1,1 0 1,-1 0 0,1 0-1,-1 0 1,0 0-1,1 0 1,-1 0 0,0 0-1,0 0 1,0 0-1,0-2 1,0-3 74,1 4-81,-1 0-1,0 1 1,0-1-1,0 0 1,0 1-1,0-1 1,-1 0-1,1 0 1,0 1-1,-1-1 1,-1-3-1,-11-3-3,5-1 28,6 7-22,1 0 0,-1 0-1,0 0 1,0 0-1,0 0 1,0 0-1,0 1 1,0-1 0,0 1-1,-4-2 1,5 3-13,0-1 1,-1 0 0,1 0-1,0 0 1,0 0 0,0 0-1,0 0 1,0 0 0,0 0-1,0 0 1,-1-2 0,2 1-3,-1 1 1,1-1 0,0 1 0,-1-1 0,1 1 0,0 0 0,0-1-1,0 1 1,0-3 0,0 4 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3232,'14'0'1035,"-14"0"-1028,0 1 0,0-1 1,0 0-1,0 0 0,0 0 1,0 0-1,0 0 1,0 0-1,0 0 0,0 0 1,1 0-1,-1 0 1,0 0-1,0 0 0,0 0 1,0 0-1,0 0 1,0 0-1,0 0 0,0 0 1,0-1-1,0 1 1,1 0-1,-1 0 0,0 0 1,0 0-1,0 0 0,0 0 1,0 0-1,0 0 1,0 0-1,0 0 0,0 0 1,0 0-1,0 0 1,0 0-1,0-1 0,0 1 1,0 0-1,0 0 1,0 0-1,0 0 0,0 0 1,0 0-1,1 0 1,-1 0-1,0 0 0,0 0 1,-1-1-1,1 1 0,0 0 1,0 0-1,0 0 1,0 0-1,0 0 0,0 0 1,0-1 41,0 1 0,0-1 1,0 1-1,0-1 0,0 1 0,0-1 1,0 0-1,0 1 0,0-1 0,0 1 1,0-1-1,0 1 0,-1-1 0,1 1 1,0-1-1,0 1 0,-1 0 0,1-1 1,0 1-1,-1-1 0,1 1 0,0 0 1,-1-1-1,1 1 0,-1 0 0,1-1 1,-1 1-1,1 0 0,-1-1 0,1 1 1,-1 0-1,1 0 0,-1 0 0,1 0 0,-1-1 1,1 1-1,-1 0 0,1 0 0,-1 0 1,1 0-1,-1 0 0,1 0 0,-1 0 1,1 1-1,-1-1 0,0 0 0,-2-3 901,2 2-881,-1 0 1,1-1-1,-1 1 1,1 0-1,-1 0 1,1 0 0,-1 0-1,0 0 1,1 0-1,-1 1 1,0-1-1,0 1 1,0-1-1,0 1 1,0-1-1,1 1 1,-1 0-1,0 0 1,0 0-1,0 0 1,0 0 0,0 1-1,0-1 1,0 1-1,-3 0 1,-6 4 76,1 1 1,-1-1 0,1 2-1,0-1 1,-14 15 0,19-16-126,1 1 0,0 0 1,0 0-1,0 0 0,-4 12 0,1-3 17,4-8-1,0 1-1,1-1 1,-1 0-1,1 1 1,1-1-1,0 1 1,0 0-1,0 0 1,1-1-1,0 1 1,1 0-1,1 11 1,0-14-3,0 0 0,0-1 0,1 1 0,-1 0 0,1-1 0,0 1 1,0-1-1,0 0 0,7 7 0,-2-5 41,1 0 0,0-1 1,0 1-1,0-2 0,1 1 0,-1-1 0,1-1 1,0 0-1,19 4 0,-23-7-82,1 1 0,-1-1 0,1 0 1,-1-1-1,0 1 0,1-1 0,-1-1 0,10-2 1,-1 0-141,-9 3 90,-1 0-1,1 0 1,10 1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3488,'0'0'1280,"0"0"-992,0 0-64,0 0 480,0 0-416,0-16 384,0 16-384,0 0-224,0 0-64,0-17 128,0 1-64,0 16 32,17-16-32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5568,'0'0'2048,"0"0"-1568,-17 49-160,17-33-256,0 33-96,-33-16 320,17 0-192,-33 16-352,-17-16 128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4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77 2144,'0'-30'1259,"0"28"-529,0-1-95,0-24 1386,0 24-1717,0 3 107,0-3-145,1-6-139,-1 15-6,0-5-106,0 1 0,0 0 0,0-1-1,0 1 1,0 0 0,0-1 0,-1 1 0,1 0-1,-1-1 1,0 2 0,-13 6 108,11-6-84,0 1 1,0 0 0,1 0-1,-1 0 1,1 1 0,0-1-1,0 1 1,0-1 0,-1 8-1,1-2 153,0 1-1,0-1 1,0 19-1,2-19-98,-1-1-1,-4 18 1,0 6-24,6-27-57,-1 0 0,1 0-1,3 10 1,-3-10 2,1 0-1,-1 0 1,0 10-1,-1-12 16,1 0 0,-1 0 0,0-1-1,1 1 1,0 0 0,0-1 0,0 1 0,0-1-1,1 1 1,2 3 0,-3-5-9,0-1-1,0 1 1,0-1-1,0 1 1,0-1 0,1 0-1,-1 1 1,0-1 0,1 0-1,-1 0 1,1 0-1,0 0 1,-1 0 0,1-1-1,0 1 1,0 0 0,-1-1-1,1 1 1,0-1-1,0 0 1,0 1 0,2-1-1,7 0 26,-8 0-26,0 1 1,1-1-1,-1-1 0,1 1 1,-1 0-1,0-1 0,1 1 1,-1-1-1,0 0 0,0 0 1,1-1-1,-1 1 0,0 0 1,0-1-1,-1 0 0,5-2 1,5-4 50,-7 5-38,1-1 1,-1 1-1,1-1 1,-1-1-1,0 1 1,-1-1-1,1 1 1,5-8-1,0-4-28,1 1-1,14-14 1,-19 22-14,-1 0 1,1 1-1,6-14 0,-10 16 10,0 1 1,0-1-1,1 0 0,0 1 0,-1 0 0,1-1 0,0 1 0,0 0 0,1 0 0,-1 1 1,6-4-1,-2 2 2,-6 4-11,-1 0 0,1 0 0,-1 0 0,1 0 0,-1 0 0,0-1 0,1 1 0,-1 0 0,1 0 0,-1 0 0,1-1 0,-1 1 0,0 0 0,1-1 0,-1 1 0,0 0 1,1-1-1,-1 1 0,0-1 0,0 1 0,1-1 0,-1 1 0,0 0 0,0-1 0,0 1 0,1-1 0,-1 1 0,0-1 0,0 1 0,0-1 0,0 1 0,0-1 0,0 1 1,0-1-1,0 0 0,0-1-189,0 4 33,0 4 192,0 0 0,0 0 0,1-1 0,0 1 0,0 0 0,0-1 0,1 1 0,0-1 0,0 1 0,0-1 0,1 0 0,0 0 0,0 0 0,5 7 0,9 14 128,-5-4-68,-9-16-60,0 0 0,0 0 0,1 0 0,0-1 1,0 1-1,0-1 0,1 0 0,8 7 0,7 4 30,0-1 85,19 20 0,-36-32-124,1 0 0,-1 1 0,1-1 0,0-1 0,0 1-1,0 0 1,0-1 0,0 0 0,1 0 0,-1 0 0,1-1 0,-1 0 0,1 1 0,0-1 0,-1-1 0,1 1 0,0-1 0,0 0-1,-1 0 1,1 0 0,0-1 0,0 1 0,-1-1 0,7-2 0,-8 2 11,0 0 1,0 0-1,0-1 1,0 1 0,0-1-1,0 0 1,0 1-1,0-1 1,0 0-1,4-5 1,-1 0 94,0 0 1,7-12-1,-10 14-70,0 0-18,-1 1 1,0 0-1,0-1 1,0 1-1,-1-1 1,1 0-1,-1 0 0,0 1 1,0-7-1,0-5 24,-2-23-1,1 15-83,-1 17 19,1 0 0,-1 0 0,0 0 0,0 0 0,-4-10 0,0 0 3,2 5-4,2 8-3,0 0 0,0 0 0,0 0 1,0 0-1,-1 1 0,0-1 0,0 0 0,-3-5 0,2 5-84,1 0 0,0 0-1,0 0 1,1-1 0,-1 1-1,1-1 1,0 0 0,0 1-1,0-1 1,1 0 0,-1-8-1,1 12-124,0 0-1,0 0 0,0 0 1,0 0-1,0 0 0,0 0 1,1 0-1,-1 1 0,0-1 1,0 0-1,1 0 0,-1 0 1,1-1-1,0 1 60,0 1 0,0 0-1,-1-1 1,1 1 0,0 0 0,0 0-1,0-1 1,0 1 0,0 0 0,-1 0-1,1 0 1,0 0 0,2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2400,'0'0'779,"0"0"-481,0 0-74,0 0 267,0 0-118,3 0 97,27 0 543,-28-2-747,9-9 97,-10 11-352,-1-1 0,0 1 0,1 0 0,-1-1 0,0 1 0,1 0 0,-1-1 0,0 1 0,0 0 0,1-1 0,-1 1 0,0-1 0,0 1 0,0 0 0,1-1 0,-1 1 0,0-1 0,0 1 0,0-1 0,0 1 0,0-1 0,0 1 0,0-1 0,0 1 0,0 0 0,0-2 0,1-3 12,10 0 36,-6-6 42,6 6 27,-5-6 171,7 5-150,-8 3-199,-1 0-1,0-1 0,0 1 1,5-7-1,-5 6 32,-4 3 23,1 1 0,-1 0 0,0-1 0,1 1 0,-1 0 0,0 0 0,1-1 0,-1 1 0,0 0-1,1-1 1,-1 1 0,1 0 0,-1 0 0,0 0 0,1 0 0,-1-1 0,1 1 0,-1 0 0,1 0 0,-1 0 0,1 0 0,-1 0 0,1 0 0,-1 0-1,0 0 1,2 0 0,3-1 50,0-6 98,-5 7-143,0-1-1,0 1 0,0 0 1,1-1-1,-1 1 0,0 0 1,0-1-1,1 1 0,-1 0 1,0-1-1,1 1 0,-1 0 1,0-1-1,1 1 0,-1 0 1,0 0-1,1 0 0,-1-1 1,1 1-1,-1 0 0,0 0 1,1 0-1,-1 0 0,1 0 1,-1 0-1,1 0 0,-1 0 1,0 0-1,1 0 0,0 0 1,2 0 364,-3-3-80,0-4 24,0 14-138,0-7-178,0 0 0,0 0 0,0 0-1,0 0 1,0 1 0,0-1 0,-1 0-1,1 0 1,0 0 0,0 0 0,0 0-1,0 0 1,0 0 0,0 0 0,1 0-1,-1 0 1,0 1 0,0-1 0,0 0-1,0 0 1,0 0 0,0 0 0,0 0-1,0 0 1,0 0 0,0 0 0,0 0-1,0 0 1,0 0 0,0 0 0,0 1-1,0-1 1,0 0 0,0 0 0,1 0-1,-1 0 1,0 0 0,0 0 0,0 0-1,0 0 1,0 0 0,0 0 0,0 0-1,0 0 1,0 0 0,0 0 0,1 0-1,-1 0 1,0 0 0,0 0 0,0 0-1,0 0 1,0 0 0,0 0 0,0 0-1,0 0 1,3 0 23,-1-1 28,1 1-1,0 0 1,-1 0 0,1 0 0,0 1 0,0-1 0,-1 1 0,4 0 0,11 13 109,-16-13-155,1 1 0,-1-1 1,0 0-1,1 1 0,0-1 0,-1 0 0,1 0 0,0 0 0,-1 0 1,1 0-1,0-1 0,0 1 0,0 0 0,-1-1 0,1 1 0,0-1 1,3 1-1,-5-2-1,1 1 0,0 0 0,-1 0 0,1 0 0,0 1 0,0-1 0,-1 0 0,1 0 0,0 0 0,-1 0 0,1 1 0,0-1 1,-1 0-1,1 1 0,0-1 0,-1 0 0,1 1 0,-1-1 0,1 1 0,-1-1 0,1 1 0,-1-1 0,1 1 0,-1-1 0,1 2 0,-1-2-9,1 1 0,-1 0 0,1-1 0,-1 1 0,1-1 0,-1 1 0,1-1 0,-1 1 0,1-1 0,-1 0 0,1 1 0,0-1 0,-1 0 0,1 1 0,0-1 0,-1 0 0,1 0 0,0 1 0,-1-1 0,1 0 0,0 0 0,-1 0-1,1 0 1,0 0 0,0 0 0,114 0 756,-114 0-747,-1 0 0,1 0 0,-1 0 0,1 0-1,-1 0 1,1 0 0,-1 0 0,1 0 0,-1 0-1,1 0 1,-1 0 0,1 0 0,-1 0 0,1 0-1,-1-1 1,1 1 0,-1 0 0,1 0 0,-1 0-1,1-1 1,-1 1 0,0 0 0,1-1 0,-1 1-1,0-1 1,1 1 0,-1 0 0,0-1 0,1 1-1,-1-1 1,1 0 0,3-6 113,3 3-33,-2 0 20,-3-10-103,-2 3-695,0 9 192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2400,'0'0'779,"0"0"-481,0 0 12,3 0 559,-3 0-834,1 0 1,-1 0-1,1 0 1,0 0-1,-1 0 0,1 0 1,-1 0-1,1 0 1,-1 0-1,1-1 1,-1 1-1,1 0 0,-1 0 1,0 0-1,1-1 1,-1 1-1,1 0 1,-1 0-1,1-1 0,-1 1 1,0 0-1,1-1 1,-1 1-1,0-1 1,1 1-1,-1 0 0,0-1 1,0 1-1,1-1 1,-1 1-1,0-1 1,0 1-1,0-1 0,1 1 1,-1-1-1,0 1 1,0-1-1,0 1 1,0-1-1,0 1 0,0-2 1,2-3 481,1 3-422,1-2 53,1-1 1,-1 1-1,0-1 1,4-5-1,-3-1-69,-4 9-79,0-1 1,0 1 0,0-1 0,0 1 0,1 0-1,-1 0 1,1 0 0,2-2 0,9-8 2,0 1 1,24-15-1,-21 12 150,-15 12-129,1 0 0,0 1 1,-1-1-1,1 0 0,0 1 0,0 0 0,1-1 1,-1 1-1,3-1 0,-1 1 68,1 0 0,0 0 1,0 0-1,-1 1 0,1 0 0,8 0 0,-11 0-43,0 0 0,0 1 0,0-1-1,0 0 1,-1 0 0,1 1 0,0 0 0,0-1-1,-1 1 1,1 0 0,0-1 0,-1 1 0,1 0 0,-1 0-1,1 1 1,-1-1 0,1 0 0,-1 0 0,2 3-1,2 7 190,-4-8-204,0-1-1,0 0 0,1 1 1,-1-1-1,1 0 1,-1 0-1,1 0 1,1 2-1,0-1 8,0-1-1,0 1 1,-1-1 0,1 1 0,-1 0-1,0 0 1,0 0 0,0 1-1,0-1 1,0 0 0,-1 1-1,0-1 1,1 1 0,-1-1 0,-1 1-1,1 0 1,0-1 0,-1 6-1,0-9-26,0 1-1,0 0 1,0-1 0,0 1-1,0-1 1,0 1-1,0 0 1,1-1 0,-1 1-1,0-1 1,0 1-1,0 0 1,1-1-1,-1 1 1,0-1 0,1 1-1,-1-1 1,0 1-1,1-1 1,-1 1-1,1-1 1,-1 0 0,1 1-1,-1-1 1,1 1-1,-1-1 1,2 1-1,13 0 255,-11-1-201,-4 0-58,0 0 1,0 0-1,1 0 1,-1 0-1,0 0 1,1 0-1,-1 0 0,1 0 1,-1 0-1,0 0 1,0 0-1,1 0 1,-1 0-1,0 0 1,1 0-1,-1 0 0,0-1 1,1 1-1,-1 0 1,0 0-1,0 0 1,1-1-1,-1 1 0,0 0 1,1-1-1,18-11 62,-15 10-340,0 0 0,1-1 0,-2 1 0,8-7 0,25-37-4089,-33 43 4016,1 0 0,0 0 0,0 0 0,1 1-1,5-3 1,-10 5 337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1472,'0'0'475,"0"0"-283,0 0-16,0 0 240,0 0-59,0 0 198,0 0-139,0 0 106,0 0-175,0 0-91,0 0-139,0 0-74,0 0 5,0 0 53,-2 0-42,-9 0-75,11 0 16,0 0-1,-1 0 1,1 0 0,0 0-1,0 0 1,0 0 0,0 0 0,0 0-1,0 0 1,0 0 0,0 0-1,0 0 1,0 0 0,-1 0 0,1 0-1,0 0 1,0 0 0,0 0-1,0 0 1,0 0 0,0 0 0,0 0-1,0 0 1,0 0 0,0 0 0,0 0-1,-1 0 1,1 0 0,0 0-1,0 0 1,0 0 0,0 0 0,0 0-1,0-1 1,0 1 0,0 0-1,0 0 1,0 0 0,0 0 0,0 0-1,0 0 1,0 0 0,0 0-1,0 0 1,0 0 0,0-1 0,0 1-1,0 0 1,0 0 0,0 0 0,0 0-1,0 0 1,0 0 0,0 0-1,0 0 1,0-1 0,0 1 2,0-1 1,0 1-1,0-1 0,0 1 1,0-1-1,0 1 1,0-1-1,0 1 1,0-1-1,0 1 0,-1-1 1,1 1-1,0-1 1,0 1-1,0 0 0,-1-1 1,1 1-1,0-1 1,-1 1-1,1-1 0,0 1 1,-1 0-1,1-1 1,0 1-1,-1 0 1,1-1-1,-1 1 0,1 0 1,-1 0-1,1 0 1,-1-1-1,1 1 0,-1 0 1,1 0-1,-1 0 1,1 0-1,-1 0 1,1 0-1,-1 0 0,1 0 1,-2 0-1,0 0 121,-1 0-49,2 0-72,1 0 0,-1 0-1,1 0 1,-1 0 0,1 0-1,-1 0 1,1 0-1,-1 0 1,1 0 0,-1 1-1,1-1 1,-1 0-1,1 0 1,-1 1 0,1-1-1,-1 0 1,1 1 0,-1-1-1,1 0 1,0 1-1,-1-1 1,1 1 0,0-1-1,-1 0 1,1 2-1,-1-1 13,1-1 0,-1 1 0,1 0 0,-1-1-1,0 1 1,1-1 0,-1 1 0,0 0-1,1-1 1,-1 0 0,0 1 0,1-1-1,-1 1 1,0-1 0,0 0 0,0 1 0,1-1-1,-1 0 1,0 0 0,0 0 0,0 0-1,0 0 1,0 1 0,1-2 0,-3 1-1,3 0-2,-1 0-1,0 0 0,1 0 1,-1 1-1,1-1 0,-1 0 1,0 0-1,1 0 0,-1 1 1,1-1-1,-1 0 0,1 1 0,-1-1 1,1 0-1,-1 1 0,1-1 1,-1 0-1,1 1 0,0-1 1,-1 1-1,1-1 0,0 1 0,-1-1 1,1 1-1,0-1 0,0 1 1,-1 0-1,1-1 0,0 1 1,0-1-1,0 1 0,0-1 1,0 1-1,0 1 0,-6 11 120,5-13-110,0 1 0,0 0 0,0-1 0,0 1 0,-1-1 0,1 1 0,0-1 0,0 1 0,0-1 0,-2 0 0,-5 3 112,8-3-121,-1 0 0,1 1 0,-1-1-1,1 0 1,-1 1 0,1-1 0,0 1 0,-1-1-1,1 1 1,0-1 0,-1 1 0,1-1 0,0 1 0,0-1-1,-1 1 1,1-1 0,0 2 0,-2 2 82,-1 1 12,-1 0 0,1-1 1,-1 1-1,0-1 0,0 0 0,-9 6 0,6-4-35,0 0 1,-9 11-1,14-15-62,1-1 0,-1 1 0,1 1 0,0-1 1,0 0-1,0 0 0,0 0 0,0 1 0,0-1 1,0 0-1,1 1 0,-1-1 0,1 5 0,0 37 56,2-36 86,0-5-124,0 1 0,0-1 0,0 0 0,1-1 0,-1 1 0,1 0 0,-1-1 0,1 1 0,0-1 0,0 0 0,0 0 0,0 0 0,0 0 0,0-1 0,8 3 0,-4-2 21,0-1 0,0-1 1,1 1-1,10-2 0,-3 1-11,-11 0-33,-1 0 0,1-1 1,-1 1-1,1-1 0,-1 0 0,0 0 1,0 0-1,6-3 0,2-1 0,-7 4 4,0 0 1,-1-1-1,1 1 1,0-1 0,-1 0-1,0 0 1,1 0-1,-1-1 1,0 1-1,0-1 1,5-5 0,-2 2 7,-1-1 10,1 1-1,-1-1 1,0 0 0,4-10-1,-9 16-29,1 0 0,-1 0-1,1-1 1,-1 1 0,1 0 0,0 0 0,-1 0-1,1 0 1,0 0 0,0 0 0,0 0-1,0 0 1,0 1 0,0-1 0,1-1 0,1 0-29,-2 2 22,-1-1 1,0 1-1,1-1 1,-1 1-1,0-1 1,1 0-1,-1 1 1,0-1-1,1 1 1,-1-1-1,0 0 1,0 1-1,0-1 1,0 1-1,0-1 1,0 0-1,0 1 1,0-1-1,0 0 1,0 1 0,0-1-1,0 0 1,0 1-1,0-1 1,-1 0-1,1 1-63,0 0 49,0 0 12,-1 1 0,1 0 0,0-1 0,0 1 0,0-1 0,0 1 0,0 0 0,0-1 0,0 1 0,0 0 1,0-1-1,0 1 0,0 0 0,0-1 0,0 1 0,0-1 0,0 1 0,1 0 0,-1-1 0,0 1 0,1-1 0,-1 1 0,0-1 0,1 1 0,0 0 0,34 32 79,-33-32-59,0 0 1,0 1-1,0-1 0,0 0 0,0 0 0,0-1 0,3 2 0,1 0 8,-3-1 6,1 0-1,0 0 1,-1-1 0,1 1-1,0-1 1,0 0-1,-1 0 1,7-1 0,3 0 11,-5 2 17,1-1 0,0 0 0,0-1 0,-1 0 0,1 0 0,-1-1 0,1 0 0,-1 0 0,13-6 0,-13 4-17,1 0 1,-1-1-1,-1 0 1,10-8-1,-16 12-21,1 0 0,-1 0 0,0 0 0,0-1 0,1 1 1,-1 0-1,0-1 0,0 1 0,0-1 0,0 0 0,-1 1 0,1-1 0,0 1 0,-1-1 0,1 0 0,-1 0 0,1 1 0,-1-1 0,0 0 0,0 0 0,0 0 0,0 1 0,0-1 0,0 0 0,0 0 0,0 1 1,-1-1-1,1 0 0,-2-3 0,-2 0 119,0-1 0,0 1 1,-1 0-1,1 0 0,-1 0 1,0 1-1,-11-7 0,11 8-73,5 3-49,-1 0 0,0-1 0,1 1 0,-1 0 0,0-1 0,1 1 0,-1 0 0,0-1 0,1 1 0,-1-1 0,1 1 0,-1-1-1,1 1 1,-1-1 0,1 1 0,0-1 0,-1 0 0,1 1 0,0-1 0,-1 0 0,1 0 0,-3-4 8,-2-4 2,4 7-39,0 1 0,0-1 0,0 1 0,0-1 0,1 1 1,-1-1-1,0 0 0,1 0 0,-1 1 0,1-4 0,0 4 14,0 1 0,-1 0 0,1 0 1,0 0-1,0 0 0,0 0 0,0 0 0,0 0 0,0 0 0,0 0 0,0 0 0,0-1 0,0 1 0,0 0 0,0 0 0,0 0 0,0 0 0,0 0 0,0 0 0,1 0 0,-1 0 0,0 0 0,0 0 0,0-1 1,0 1-1,0 0 0,0 0 0,0 0 0,0 0 0,0 0 0,0 0 0,0 0 0,0 0 0,0 0 0,0 0 0,0 0 0,1 0 0,-1 0 0,0 0 0,0 0 0,0 0 0,0 0 0,0 0 0,0 0 0,0 0 1,0 0-1,0 0 0,0 0 0,1 0 0,-1 0 0,0 0 0,0 0 0,0 0 0,0 0 0,0 0 0,0 0 0,14 0-1437,2 0 405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3808,'0'0'1227,"0"2"-742,0 2-412,0-2 45,0 0-1,0 0 1,0 0-1,0-1 0,0 1 1,0 0-1,0 0 1,1 0-1,-1 0 1,2 3-1,12 3 614,-13-6-651,1 0-1,-1 0 1,0 0 0,1 0 0,-1 0 0,0 0-1,0 0 1,-1 0 0,1 1 0,0-1 0,0 4-1,2 30 610,0-8-522,0-11-76,2 12 53,-10-4 41,2-12-88,1 3-23,-4 15 23,-5-7 8,-2 0 1,0-1-1,-24 32 0,-15 18 18,46-62-74,4-8-31,1 0 0,-1 0 0,0 0-1,1 0 1,-1-1 0,0 1 0,-1-1 0,1 1 0,0-1 0,-6 4-1,1-3 12,6-3-30,1 0 1,-1 1 0,1-1-1,-1 0 1,1 0 0,-1 0-1,1 1 1,-1-1 0,1 0-1,0 1 1,-1-1 0,1 0-1,-1 1 1,1-1 0,0 0 0,-1 1-1,1-1 1,0 1 0,0-1-1,-1 1 1,1-1 0,0 1-1,0-1 1,0 1 0,-1-1-1,1 1 1,0-1 0,0 1-1,0-1 1,0 1 0,0-1-1,0 1 1,0-1 0,0 1-1,0-1 1,0 1 0,1 0-1,-4-1-47,-4 0-14,8 0 13,15 0 0,23 0 183,-37 0-116,0 0 0,0 0 0,-1 0 0,1 1 0,0-1 0,0 0 0,-1 1 1,1-1-1,0 1 0,-1 0 0,1-1 0,-1 1 0,3 1 0,9 5 43,-1-5-19,0-1 0,0 0-1,0 0 1,22-3-1,-4 1 50,-17 1-57,-10-1-24,1 1-1,0 0 1,0 0 0,-1 0 0,1 1 0,0-1 0,-1 1 0,6 1 0,-1 1-72,-1-1-122,-1 0 0,0 0 0,1 0 0,0-1 0,-1 0 0,13 0 0,30-1-3384,-19 0 1894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2304,'-13'0'752,"12"0"-739,1 0 0,-1 0 0,1 0 0,-1 0 0,1 0 0,0 0 0,-1 1 0,1-1 0,0 0 0,-1 0 0,1 0 0,-1 1 0,1-1 0,0 0 0,-1 0 0,1 1 0,0-1 0,0 0 0,-1 1 0,1-1 0,0 0 0,-1 1 0,-4 4 67,3-4-36,1 0-1,-1 0 0,1 1 1,-1-1-1,1 1 1,-1-1-1,1 1 0,0 0 1,-1 0-1,1-1 0,0 1 1,0 0-1,1 0 0,-1 0 1,0 0-1,1 0 0,-1 0 1,1 0-1,-1 0 0,1 0 1,0 4-1,0 0 88,-1 0-1,0-1 1,0 1-1,-2 7 1,-5 19 272,5-3-211,1-12 43,-1 0 0,-8 29-1,10-43-214,-2 6 64,0 0 0,1 1 0,-1-1 0,2 1 0,-1 0 0,1 15 0,0-14-10,0 0 0,0 0-1,-1-1 1,0 1 0,-5 11 0,6-18 9,1-1-1,-1 0 1,1 1 0,-1-1 0,1 0 0,1 5 0,-3 10 616,2-18-671,-1 1 0,1-1 0,0 1 0,-1-1 0,1 1 0,-1-1 0,1 0-1,-1 1 1,1-1 0,-1 0 0,1 1 0,-1-1 0,1 0 0,-1 1 0,0-1 0,1 0 0,-1 0 0,1 0 0,-1 0 0,0 0-1,1 1 1,-1-1 0,1 0 0,-1 0 0,-1-1 0,2-4 164,0 5-192,0-3-18,0 1-1,0-1 1,0 0 0,1 1 0,-1-1-1,2-3 1,2 1-43,3-4-33,-4-7-25,-2 10 45,1 0-1,-1 0 1,1 0 0,1 0-1,4-10 1,13-33-830,-13 29 626,18-34-1,-10 31 77,21-24 0,-11 16-29,-21 25 196,-1 1-1,1 0 0,0 0 1,1 1-1,-1-1 1,1 1-1,0 0 1,8-5-1,-2 6 47,10 3 111,-20 0-114,-1 0 0,0 0 0,0 0 0,0 0 0,0 0 0,0 0 0,0 0 0,1 0 0,-1 0 0,0 0 0,0 0 0,0 0 0,0 0 0,0 0 0,1 0 0,-1-1 0,0 2 0,0-1 0,0 0 0,0 0 0,0 0 0,0 0 0,1 0 0,-1 0 0,0 0 0,0 0 0,0 0 0,0 0 0,0 0 0,1 0 0,-1 0 0,0 0 0,0 0 0,0 0 0,0 1 0,0-1 0,0 0 0,0 0 0,0 0 0,0 0 0,1 0 0,-1 0 0,0 0 0,0 1 0,0-1 0,0 0 0,0 0 0,0 0 0,0 0 0,0 0 0,0 1 0,0-1 0,0 0 0,0 161 1358,0-158-1336,-1-1 1,1 1-1,-1-1 1,0 0-1,0 1 1,0-1-1,0 0 1,0 1-1,0-1 1,0 0-1,-1 0 1,1 0-1,-1 0 1,0 0 0,1 0-1,-1-1 1,-3 3-1,-1 2 29,5-6-53,1 1 1,-1-1 0,1 0-1,-1 1 1,0-1 0,1 0-1,-1 1 1,0-1 0,1 0-1,-1 0 1,0 1 0,1-1-1,-1 0 1,0 0 0,1 0-1,-1 0 1,0 0-1,1 0 1,-1 0 0,0 0-1,0-1 1,1 1 0,-2 0-1,0-1 5,-10 2-36,8-1 6,1 1 0,0-1-1,-1 0 1,1 0 0,0-1-1,-1 1 1,1-1-1,0 1 1,-4-2 0,-1-3-24,6 4 33,1 0 1,0 0-1,-1 0 0,1 0 0,-1 1 0,0-1 1,1 0-1,-1 1 0,1-1 0,-1 1 1,0-1-1,1 1 0,-1 0 0,0 0 0,0 0 1,1 0-1,-1 0 0,0 0 0,1 0 1,-1 0-1,0 1 0,1-1 0,-4 2 0,4-1-13,0 0 0,-1 0-1,1 0 1,0 1-1,-1-1 1,1 1-1,0-1 1,0 0 0,0 1-1,0 0 1,0-1-1,1 1 1,-1 0-1,0-1 1,1 1 0,-1 0-1,1 0 1,0 0-1,-1-1 1,1 1-1,0 0 1,0 0 0,0 0-1,0-1 1,1 4-1,0-1 77,-1 0-1,1 0 0,0-1 0,0 1 0,0-1 0,0 1 1,1-1-1,0 1 0,-1-1 0,1 0 0,0 0 1,3 4-1,22 14 518,-3 8-172,-22-25-367,1 0 1,0-1-1,0 1 1,0-1-1,0 1 1,1-1-1,-1 0 1,1 0-1,-1 0 1,1-1-1,0 1 1,0-1-1,1 0 1,-1 0-1,5 1 1,21 2 154,-16 2-30,-13-6-137,1 0-1,-1 0 1,1-1 0,-1 1 0,1 0 0,-1-1-1,1 1 1,-1-1 0,1 0 0,0 1 0,-1-1 0,3 0-1,26 0 132,-28 0-630,-2 0 128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2816,'0'0'917,"-3"0"-565,-8 0-74,8 0 335,0 0-154,-10 0 452,13-3-607,0 2-297,0 1 0,0 0 0,0-1-1,0 1 1,0-1 0,0 1-1,0-1 1,0 1 0,0-1-1,0 1 1,0-1 0,0 1-1,0 0 1,0-1 0,1 1 0,-1-1-1,0 1 1,0 0 0,1-1-1,-1 1 1,0 0 0,0-1-1,1 1 1,-1 0 0,0-1-1,1 1 1,-1 0 0,1-1 0,-1 1-1,0 0 1,1 0 0,-1 0-1,1 0 1,-1-1 0,1 1-1,-1 0 1,0 0 0,1 0-1,-1 0 1,1 0 0,-1 0 0,1 0-1,-1 0 1,1 0 0,-1 0-1,1 0 1,1 0 4,0 0-1,0 0 1,0 0 0,0 0-1,-1-1 1,1 1 0,0-1-1,3-1 1,30-28-192,-25 24 193,-5 2 3,1 0-1,-1 0 1,1 1 0,11-6-1,11 4-35,-15-2 12,-12 6 32,1 1 1,-1-1-1,1 0 0,-1 0 0,1 1 0,-1-1 0,1 1 0,0-1 0,-1 1 0,1 0 0,0-1 0,-1 1 0,4 0 0,6 0-103,-9 0 134,1 3 463,-1-1-466,-1 0-1,1 0 1,-1 0 0,0 1-1,1-1 1,-1 0 0,0 1-1,-1-1 1,1 0 0,0 1-1,-1-1 1,1 1 0,-1 0-1,0-1 1,0 1 0,0-1-1,0 4 1,0-4-31,0 0 0,0 0 0,1 0 0,-1 0 0,1-1 0,-1 1 0,1 0 0,0 0 0,-1-1 0,1 1 0,0-1 0,0 1 0,0 0-1,0-1 1,1 0 0,-1 1 0,0-1 0,2 2 0,11 14 246,-14-16-242,0 0-1,1-1 1,-1 1-1,1 0 1,-1 0-1,0 0 0,1 0 1,0 0-1,-1-1 1,1 1-1,-1 0 1,1 0-1,0-1 0,0 1 1,-1 0-1,1-1 1,0 1-1,0-1 1,0 1-1,0-1 1,-1 0-1,1 1 0,0-1 1,0 0-1,0 1 1,0-1-1,0 0 1,0 0-1,0 0 0,0 0 1,0 0-1,0 0 1,0 0-1,0 0 1,1-1-1,5 1 51,-3 0-37,-1 0 1,1-1-1,-1 1 1,1-1 0,-1 0-1,0 0 1,1 0-1,-1-1 1,0 1 0,3-3-1,-2 2 8,-2 2-18,-1-1 0,0 1 0,1-1 0,-1 0-1,0 0 1,0 0 0,1 0 0,-1 0 0,0 0-1,0 0 1,1-1 0,4-3-7,27-11-10,-32 15 7,1 0-1,0 1 0,0-1 1,0 1-1,-1-1 0,1 1 1,0 0-1,2 0 0,-3 0-16,-1 0 0,1 0 0,-1 0-1,1 0 1,-1 0 0,1 0 0,-1 0 0,1 0 0,-1 0-1,1 0 1,-1 0 0,0 0 0,1 0 0,-1 0-1,1-1 1,-1 1 0,1 0 0,-1 0 0,1 0 0,-1-1-1,0 1 1,1 0 0,-1-1 0,0 1 0,1 0 0,-1-1-1,0 1 1,1 0 0,-1-1 0,0 1 0,0-1-1,1 1 1,-1-1 0,0 1 0,0 0 0,0-1 0,0 1-1,1-1 1,-1 1 0,0-1 0,0 1 0,0-1 0,0 1-1,0-1 1,-1 0 0,1-2-768,0 3 219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2 148 3072,'0'11'791,"-1"-15"-372,1 2-381,0 0 1,0 1-1,0-1 0,0 0 1,0 1-1,1-1 0,-1 0 1,1 1-1,-1-1 1,2-1-1,11-3 415,-8 3-366,-1 0 0,1 0-1,-1-1 1,0 1 0,0-1-1,5-7 1,-4 5-99,0 1 1,1-1-1,12-9 0,-4 6 5,1-2 0,18-18 0,-31 28 16,-1-1 1,0 1-1,1 0 0,-1-1 1,1 1-1,-1 0 1,1 0-1,0 0 1,-1 0-1,1 0 0,0 1 1,0-1-1,-1 0 1,1 1-1,0-1 0,2 1 1,2 3 448,-5-2-398,0 0-1,0 0 0,1 1 0,-1-1 0,-1 0 0,1 1 0,0-1 0,0 1 0,0 0 0,0 2 0,2 27 854,-3 15 84,0-43-950,1 0 0,-1-1-1,1 1 1,0-1 0,0 1-1,0 0 1,0-1 0,0 0-1,1 1 1,-1-1 0,1 0-1,0 1 1,1 1 0,0-1 34,1 1 0,-1-1 0,1 1 0,0-1 0,0 0 1,6 3-1,-7-5-48,0 0 0,1 0 0,-1-1 1,0 1-1,0-1 0,1 0 0,-1 0 1,1 0-1,-1-1 0,0 1 0,1-1 0,5-1 1,4-1 21,1-2 1,-1 1-1,0-1 1,13-8-1,-13 5-72,21-17-1262,-24 9-220,-5 13 688,-1 0-1,0 0 0,0 0 0,6-1 1,-9 3 731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13 2976,'2'0'971,"9"0"-603,-8 0-118,-3 0 156,0 0-140,0 0 1,0 0-59,-3 0 122,-8 0-116,11 0-212,0 0-1,0 0 1,0 0 0,0 0 0,0 0-1,0 0 1,0 0 0,0 0 0,0 0 0,0 0-1,-1 0 1,1 0 0,0 0 0,0 0-1,0 0 1,0 0 0,0 0 0,0 0 0,0 0-1,0 0 1,0 0 0,0 0 0,-1 0-1,1 0 1,0 0 0,0-1 0,0 1 0,0 0-1,0 0 1,0 0 0,0 0 0,0 0-1,0 0 1,0 0 0,0 0 0,0 0 0,0 0-1,0 0 1,0 0 0,0-1 0,0 1-1,0 0 1,-1 0 0,1 0 0,0 0 0,0 0-1,0 0 1,0 0 0,0 0 0,0 0-1,1-1 1,-1 1 0,0 0 0,0 0 0,0 0-1,0 0 1,0-9 84,0 18-1,-3-4 85,-3 0-167,1-1-1,-1 0 0,0-1 0,0 1 0,-8 2 0,-25 15 337,28-15-252,7-4-63,1 0 1,0 0 0,-1 0-1,1 0 1,0 1 0,0-1-1,1 1 1,-1-1-1,0 1 1,-1 3 0,-29 54 508,25-47-465,0 0-1,1 1 1,0 0-1,1 0 1,-5 17-1,10-28-53,0 1 0,1 0-1,-1 0 1,1 0-1,0 0 1,0-1 0,0 1-1,0 0 1,1 0-1,-1 0 1,1 0-1,0-1 1,0 1 0,0 0-1,1-1 1,-1 1-1,1-1 1,4 6 0,-2-1 149,-2-5-139,0 0 0,1 0 0,-1-1 0,1 0 0,0 1 0,0-1 0,-1 0 0,2 0 0,-1 0 0,0-1 0,0 1 0,0-1 0,4 1 0,-2 0-13,-1-2 1,0 1 0,0 0 0,0-1 0,0 0-1,0 0 1,1 0 0,-1 0 0,0-1-1,0 0 1,0 1 0,0-2 0,0 1-1,0 0 1,5-3 0,2 0-8,1 0 8,0 0 0,0-1 1,-1 0-1,15-9 0,-8 0 81,0-1 1,21-23-1,-36 35-466,-3 3 69,0 8 231,0 0 0,1 0 0,1 0 0,-1 0 1,1 0-1,6 14 0,-3-7 177,-1-4-19,1-1-1,0 0 0,0 0 0,1-1 0,1 1 0,-1-1 0,1 0 1,11 9-1,-18-17-73,1 0 1,0 0 0,0-1-1,0 1 1,1 0 0,-1 0 0,0-1-1,0 1 1,0-1 0,0 1-1,1-1 1,-1 1 0,0-1-1,1 0 1,-1 1 0,0-1-1,1 0 1,-1 0 0,0 0-1,1 0 1,-1 0 0,0 0-1,0-1 1,1 1 0,-1 0 0,0-1-1,1 1 1,-1-1 0,0 1-1,2-2 1,4-1 47,-1 2-6,3-2 87,0-1 0,17-7 1,-22 8-114,0 0 0,-1 0 1,1 0-1,-1 0 0,1 0 1,-1-1-1,0 1 1,4-7-1,2-12 11,1-3 25,-9 24-61,0-1 0,-1 0 0,1 1 0,0-1 0,-1 0-1,1 0 1,-1 0 0,1 0 0,-1 0 0,0 0 0,0 1 0,0-1-1,0 0 1,0 0 0,-1 0 0,1 0 0,0 0 0,-1 0 0,1 0-1,-1 1 1,-1-3 0,1 0 0,0 0-5,0 1-1,0-1 1,0 0-1,1 0 1,0 1-1,0-1 1,0 0-1,0-5 1,1-1-25,-1-42-62,0 51 74,0 0 1,0 0 0,0 0 0,0 0-1,0 1 1,0-1 0,0 0 0,0 0 0,1 0-1,-1 0 1,0 0 0,1 1 0,0-3-1,0 3 5,-1-1 0,1 1 0,0 0 0,0-1 0,0 1 0,0 0 0,-1 0 0,1 0 0,0-1 0,0 1 0,0 0 0,0 0 0,1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5632,'0'0'2112,"0"0"-1664,49 0-96,-32 0 0,-1 0-256,1 0 192,15 0-192,1 0-256,0 0 96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2912,'-5'0'215,"1"1"0,-1 0 0,0 0 1,1 1-1,-1-1 0,-5 3 0,2 0-84,1-2 100,7-2-201,-1 0 1,1 0-1,-1 0 0,1 0 1,-1 0-1,0 0 0,1 0 1,-1 0-1,1 1 0,-1-1 1,1 0-1,-1 0 0,1 1 1,-1-1-1,1 0 1,-1 1-1,1-1 0,0 0 1,-1 1-1,1-1 0,-1 1 1,1-1-1,0 1 0,-1-1 1,1 1-1,0-1 0,0 1 1,0-1-1,-1 1 1,1-1-1,0 1 0,0-1 1,0 1-1,0 0 0,0-1 1,0 1-1,0-1 0,0 1 1,0-1-1,0 1 0,0 0 1,0 0-1,0 0 42,0 1 0,0 0-1,0-1 1,-1 1 0,1 0 0,0-1-1,-1 1 1,0-1 0,1 1-1,-1-1 1,0 1 0,-1 1 0,-4 10 195,0 15 32,0-17-197,5-10-93,1 0 1,-1 0-1,0 0 1,1 0-1,-1 0 1,1 0-1,-1 0 1,1 0-1,0 0 1,-1 0 0,1 0-1,0 0 1,0 0-1,0 0 1,-1 0-1,1 0 1,0 0-1,1 1 1,-1-1-1,0 0 1,0 0-1,0 0 1,1 2-1,3 7 36,9 26 225,-12-34-250,0-1-1,0 0 1,0 0-1,0 0 1,0 0-1,0 0 1,1 0-1,-1 0 1,0 0-1,1 0 1,-1 0-1,1-1 1,-1 1-1,1 0 1,-1-1-1,1 1 1,-1-1-1,1 0 1,-1 0 0,4 1-1,7 1 190,5 4-10,-14-4-204,0-1 0,1 0 1,-1 0-1,1 0 0,-1 0 0,1-1 0,5 1 0,40-1-337,-46 0 306,1 0 0,0 0 0,-1-1 0,1 0 0,-1 1 0,1-1 0,-1 0 0,1-1 0,-1 1 0,1-1 0,-1 1 0,0-1 0,0 0 0,0 0 0,0 0 0,0-1 0,-1 1 0,1-1 0,3-4 0,10-6-60,-15 12 93,0 1-1,0 0 1,0-1-1,0 1 1,0-1-1,0 1 1,-1-1-1,1 0 0,0 1 1,0-1-1,-1 1 1,1-1-1,0 0 1,-1 0-1,1 0 1,-1 1-1,1-1 0,-1 0 1,1 0-1,-1 0 1,0 0-1,1 0 1,-1 0-1,0 0 1,0-1-1,4-8-32,3 1 33,-6 9 11,-1 0-1,1 0 1,-1-1-1,0 1 0,1 0 1,-1-1-1,1 1 1,-1-1-1,0 1 1,0 0-1,1-1 1,-1 1-1,0-1 1,1 1-1,-1-1 1,0 1-1,0-1 1,0 1-1,0-1 1,0 1-1,1-1 0,-1 1 1,0-1-1,0 0 1,0 1-1,0-1 1,-1 1-1,1-1 1,0 0-2,0 1 0,0-1 1,1 0-1,-1 1 0,0-1 0,-1 1 1,1-1-1,0 0 0,0 1 1,0-1-1,0 1 0,0-1 0,-1 1 1,1-1-1,0 0 0,0 1 1,-1-1-1,1 1 0,0-1 1,-1 1-1,1 0 0,0-1 0,-1 1 1,1-1-1,-1 1 0,1 0 1,-1-1-1,1 1 0,-1 0 0,0-1 1,1 1 1,-1 0 0,1 0 0,0 0 0,0 0 0,-1 0 1,1 1-1,0-1 0,0 0 0,-1 0 0,1 0 0,0 0 1,0 0-1,-1 1 0,1-1 0,0 0 0,0 0 0,0 0 1,-1 1-1,1-1 0,0 0 0,0 0 0,0 0 0,0 1 1,-1-1-1,-1 14 590,2-4-380,1 19 47,-1-27-255,0-1 1,1 0-1,-1 0 1,1 0-1,-1 1 1,1-1-1,-1 0 1,1 0-1,0 0 1,-1 0 0,1 0-1,0 0 1,0 0-1,0 0 1,0 0-1,-1-1 1,2 1-1,-1 0 1,1 0-1,26 16 436,-25-15-418,0 0 0,0 0 0,0 0 1,1 0-1,-1 0 0,0-1 0,1 0 0,0 0 0,-1 0 0,1 0 0,0 0 0,6 0 0,-2-1 17,0 1 1,1-1 0,-1-1 0,1 1 0,-1-1 1,1 0-1,-1-1 0,1 0 0,-1-1 0,12-4 1,-8 3 40,0 1 1,23-4 0,-4 1 33,-27 5-99,0-1 0,-1 0 0,1 1 0,-1-2 0,0 1-1,1 0 1,-1-1 0,0 0 0,0 1 0,-1-1 0,1 0 0,-1-1 0,1 1 0,1-4 0,-2 5-15,-1 0-3,1 0 1,-1 0 0,0 0-1,1 0 1,-1 0 0,0-1-1,0 1 1,0 0-1,0-1 1,-1 1 0,1 0-1,-1-1 1,1 1 0,-1-1-1,0 1 1,0-1 0,0 1-1,0 0 1,0-1 0,-1 1-1,1-1 1,-1 1 0,-1-4-1,0-3 45,-4-15 0,6 17-116,-1 1 1,-1 0-1,1 0 1,-1-1-1,0 1 1,-1 0-1,0 1 1,1-1-1,-2 0 1,-3-5-1,4 8-322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3072,'-7'6'405,"0"-1"0,0 1 1,-9 4-1,6-5-239,9-4-83,0 0 0,-1 0 0,1 0 0,-1 0 0,1 0 0,0 1 0,0-1 0,0 0 0,0 0 0,0 1 0,0-1 0,0 1 0,0-1 0,0 1 0,1-1 0,-1 1 0,1-1 0,-1 1 1,1 0-1,-1-1 0,1 4 0,-1 1 52,-9 21 393,5-16-308,1 1 1,-5 17-1,4 1 36,3-13-82,-10 31-1,9-38-91,-1 0 0,2 1-1,-1-1 1,2 0 0,-2 21 0,3 21 712,0-47-541,0-10-166,0-20-328,0-32-1266,0 44 988,0 0-1,1 0 1,1-1-1,0 1 1,5-17-1,-6 25 406,2-7-156,-2 8 191,0 0 0,0 0 0,0 0 0,1 0 0,-1 1 0,1-1-1,0 0 1,4-5 0,0-2 49,-4 8 32,0-1 0,0 1-1,0 0 1,0 0 0,0 0 0,1 0-1,-1 0 1,1 0 0,0 1 0,3-3 0,-1 1 35,1 0 0,0 0 1,-1 1-1,1 0 0,1 0 1,-1 0-1,0 1 0,1 0 1,-1 0-1,10-1 0,34 3 1723,-50 0-1740,0 0-1,0 0 1,1 0-1,-1 0 1,0 0-1,0 0 1,0 1-1,1-1 1,-1 0-1,0 0 1,0 0-1,1 0 1,-1 0-1,0 0 1,0 0-1,0 1 1,0-1-1,1 0 1,-1 0-1,0 0 1,0 0-1,0 1 1,0-1-1,0 0 1,1 0-1,-1 0 1,0 1-1,0-1 1,0 0-1,0 0 1,0 1-1,0-1 1,0 0-1,0 1 1,11 21 444,-10-21-434,-1 0 0,0 0 1,1 0-1,-1 0 1,0 0-1,1 0 0,-1 0 1,0 0-1,0 1 0,0-1 1,0 0-1,0 0 0,0 0 1,0 0-1,0 0 1,-1 0-1,1 1 0,0-1 1,-1 0-1,1 0 0,-1 0 1,1 0-1,-1 0 0,0 0 1,1 0-1,-1 0 0,0-1 1,1 1-1,-3 1 1,-1 4 114,2-1-85,1-4-49,1-1 0,0 1-1,0 0 1,-1-1 0,1 1 0,0-1 0,-1 1 0,1 0 0,-1-1 0,1 1 0,-1-1 0,1 1 0,-1-1 0,1 1 0,-1-1-1,0 0 1,1 1 0,-1-1 0,1 1 0,-1-1 0,-1 0 0,-3 3 25,-3 2 8,6-4-35,1 0 0,-1 0-1,1 0 1,-1 0-1,1-1 1,-1 1 0,0 0-1,1-1 1,-1 0 0,0 1-1,1-1 1,-1 0-1,-2 1 1,-59-1-921,61 0 713,4 2-7,1 1 198,-1 1 0,0-1 1,0 1-1,0-1 0,-1 1 1,1-1-1,-1 1 0,0 0 1,2 7-1,-2-3 91,1-1 0,1 0 1,2 7-1,-1-5 65,0 0 1,1 0-1,0-1 1,0 0-1,1 0 0,0 0 1,0-1-1,1 0 1,0 0-1,0-1 1,13 10-1,0 2 38,-15-13-69,1 1 1,0-1 0,9 7-1,15 4 118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4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34 3136,'0'-1'54,"0"0"-1,0-1 1,0 1 0,0-1 0,0 1 0,-1-1-1,1 1 1,-1 0 0,1-1 0,-1 1 0,1 0-1,-1-1 1,0 1 0,0 0 0,1 0-1,-1 0 1,0 0 0,0 0 0,0 0 0,0 0-1,-1 0 1,1 0 0,0 0 0,0 0 0,0 1-1,-1-1 1,1 1 0,0-1 0,-1 1-1,1-1 1,-1 1 0,1 0 0,0-1 0,-1 1-1,1 0 1,-1 0 0,1 0 0,-1 0 0,1 0-1,0 1 1,-1-1 0,1 0 0,-1 1-1,1-1 1,0 1 0,-3 0 0,-1 3 116,0 0 0,0 0 0,0 0 0,0 1 0,1-1 1,-1 1-1,1 0 0,0 0 0,-3 7 0,-57 99 805,46-77-819,-88 188 817,85-169-728,3 1-1,-14 70 0,27-101-199,1 0-1,1 0 1,2 0 0,1 29-1,1-39-15,1 0 0,0-1 0,1 1 0,0-1 0,1 0 0,1 0 0,0 0-1,0 0 1,10 15 0,-10-20 11,-1 0 0,2 0 0,-1 0 0,0-1 0,1 0-1,0 0 1,1 0 0,0-1 0,-1 0 0,2 0 0,-1 0 0,0-1-1,1 0 1,0-1 0,0 0 0,0 0 0,0-1 0,10 2 0,53 9-1254,115 7 1,-42-17-3448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4224,'49'-16'1568,"-16"32"-1216,33 33-96,-17-16 1056,0 33-768,0-1 896,0 17-800,1-16 96,-18 16-448,1-17 96,-16 17-224,-17 0 576,-33 0-448,-16-16 448,-50 16-416,1-33-2496,0 0 1184,16 0-4576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49 2240,'13'0'720,"-13"0"-715,0 0-1,0 0 1,1 0 0,-1 0 0,0 0 0,0 0-1,0 0 1,0 0 0,0 0 0,0 0-1,0 0 1,0 0 0,0 0 0,1 0-1,-1 0 1,0 0 0,0 0 0,0 0 0,0 0-1,0 0 1,0 0 0,0 0 0,0 0-1,0 0 1,0 0 0,0 0 0,1 0 0,-1 0-1,0 0 1,0 0 0,0 0 0,0 0-1,0 0 1,0 0 0,0-1 0,0 1-1,0 0 1,0 0 0,0 0 0,0 0 0,0 0-1,0 0 1,0 0 0,0 0 0,0 0-1,0 0 1,0-1 0,0 1 0,0 0 0,0 0-1,0 0 1,0 0 0,0 0 0,0 0-1,0 0 1,0-1 0,0-9 315,0 7 533,0 3-181,-3 0 139,-5 0-450,4 1-297,1-1 1,-1 0 0,0 0 0,1 0 0,-1 0-1,0-1 1,1 0 0,-6-1 0,7 1-62,0 0 0,1 1-1,-1-1 1,0 0 0,0 1 0,1-1 0,-1 1 0,0-1 0,0 1-1,0 0 1,0 0 0,0 0 0,0 0 0,1 0 0,-1 1 0,0-1-1,0 0 1,0 1 0,-3 1 0,-4 0-12,1-1 7,1 0 0,-1-1 0,1 1 1,0-2-1,-1 1 0,1-1 0,-1 0 1,1-1-1,0 1 0,0-1 0,-8-4 0,13 5 10,-1 0-1,1 1 1,-1-1-1,1 1 1,-1-1-1,0 1 1,1 0-1,-1 0 1,1 0-1,-1 0 1,-4 1-1,4 0-10,0-1-1,1 1 1,-1-1-1,1 0 1,-1 0-1,1 0 1,-1 0-1,0-1 1,1 1-1,-1-1 1,-4-1-1,-18-9-54,25 11 56,0-1 0,0 1 0,0 0 0,0 0 0,0 0 1,-1 0-1,1 0 0,0-1 0,0 1 0,0 0 0,0 0 0,-1 0 1,1 0-1,0 0 0,0 0 0,-1 0 0,1 0 0,0 0 0,0 0 1,0 0-1,-1 0 0,1 0 0,0 0 0,0 0 0,0 0 0,-1 0 1,1 0-1,0 0 0,0 0 0,0 0 0,-1 0 0,1 0 0,0 0 1,0 0-1,0 1 0,-1-1 0,1 0 0,0 0 0,0 0 0,0 0 1,0 0-1,-1 1 0,-2 2-20,0 0 0,0 0 0,1 0 0,-1 0 0,1 1 0,0-1 0,0 1 0,-3 6 0,3-4 49,1-1 1,0 1 0,1 0-1,-1-1 1,1 10 0,0 0 193,-2-1 1,-3 20-1,-1 7 16,0 33-109,-5-3-32,6 8 171,-6 3-6,5 0 192,-5 0-186,6-3-230,-1-36-43,3-24 81,-2 33 0,5 47 315,0-97-377,0 0 0,0 0 0,1-1 1,-1 1-1,0 0 0,1 0 0,-1 0 0,1 0 1,-1-1-1,1 1 0,0 0 0,0 0 1,0-1-1,0 1 0,0-1 0,0 1 0,2 1 1,0 0 5,1 0 1,0-1 0,0 1 0,-1-1 0,8 3 0,-4-2 28,2 2-7,-8-3-34,0-1 1,1-1 0,-1 1-1,1 0 1,0 0-1,-1 0 1,1-1 0,0 1-1,-1-1 1,1 0-1,0 1 1,0-1-1,-1 0 1,4 0 0,18 1 122,-11 0-23,-1-1 1,1 0-1,0-1 0,14-3 0,42-12-2235,-22 2 710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4384,'0'-27'1424,"0"21"-854,0 6-79,0 0 682,3 0-346,-2 0-748,1 0 0,-1 1 0,1-1 0,-1 0 0,0 1 0,1-1 0,-1 1 0,1-1 0,-1 1 0,0 0-1,3 1 1,-2-1 17,0 1 0,0-1 0,0 0-1,0 0 1,0-1 0,0 1 0,0 0-1,0-1 1,0 1 0,0-1 0,0 0-1,4 1 1,19-1 467,-5 1-191,-1-1 1,26-4-1,-7-7-63,9 5-154,2-4-86,0 4 43,-23 1 72,-16 2-62,0 1 0,0 1 0,16-2 0,-23 3-89,31-1 413,-32 1-441,0-1 0,0 1 0,-1-1 0,1 1 0,0-1 0,0 0 0,0 0 0,0 0 0,0 0 0,-1 0 0,1 0 0,2-2 0,-4 3-14,0 0 0,0 0 1,0 0-1,0 0 0,0-1 0,1 1 0,-1 0 0,0 0 0,0 0 0,0 0 0,0 0 1,0 0-1,0 0 0,0 0 0,0 0 0,0 0 0,0-1 0,0 1 0,1 0 0,-1 0 1,0 0-1,0 0 0,0 0 0,0 0 0,0-1 0,0 1 0,0 0 0,0 0 0,0 0 1,0 0-1,0 0 0,0 0 0,0 0 0,0-1 0,0 1 0,0 0 0,0 0 0,0 0 1,-1 0-1,1 0 0,0 0 0,0-1 0,0 1 0,0 0 0,0 0 0,0 0 0,0 0 1,0 0-1,0 0 0,0 0 0,0 0 0,-1 0 0,1 0 0,0 0 0,0-1 0,0 1 1,-1-1-215,-1 0 0,1 0 0,0 0 0,-1-1 1,1 1-1,-1 1 0,1-1 0,-1 0 0,1 0 0,-1 0 1,1 1-1,-1-1 0,0 1 0,0-1 0,1 1 1,-1 0-1,-2 0 0,3 0-37,0 0 0,0 0 1,0 0-1,0 0 0,0 0 0,0 0 0,1 0 1,-1-1-1,0 1 0,0 0 0,0-1 0,0 1 1,-1-1-1,2 0 83,-1 0 0,1 1-1,-1-1 1,1 0 0,0 0 0,0 0 0,-1 0 0,1 0 0,0 1-1,0-1 1,0 0 0,0 0 0,0-2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114 116 3136,'0'0'1029,"0"-3"-629,0 0-332,0 1-9,-1 0 0,1 0 1,0 0-1,0 0 0,0 0 1,1 1-1,-1-1 0,0 0 1,1 0-1,1-3 0,9 0 293,-6-6 155,9 5-209,32-24-74,-30 16-136,-14 12-77,-1 1 1,1-1-1,0 0 1,0 1-1,0-1 1,0 1 0,0 0-1,0 0 1,3-2-1,3 2 32,-1 0 1,0 0-1,0 1 1,12 0-1,-4 0-57,-13 1 29,1-1 0,-1 0 0,0 1 0,1 0 0,-1-1 0,0 1 0,0 0-1,0 0 1,0 0 0,0 0 0,0 0 0,0 1 0,0-1 0,0 1 0,-1-1 0,1 1 0,0 0 0,1 3 0,3 3 143,0 0-1,8 18 1,-11-19-98,0 1 0,-1-1 0,1 1 1,-1-1-1,-1 1 0,0 0 0,0 0 0,0 0 0,-1 0 0,-1 11 0,1 0 63,0-11-56,-1 0 0,-1 0-1,1 0 1,-1 0 0,0-1 0,-1 1-1,0 0 1,-5 7 0,3-5-17,0 0 0,-1-1 0,0 0 0,-1 0 0,-7 8 0,-19 7 116,4-1-74,-21 14 18,27-23-56,7-4 85,-27 13-1,38-22-115,-1 1 0,1-1 0,0 0-1,0 0 1,-1-1 0,1 0 0,0 0 0,-7 0 0,0-1 11,9 1-32,1 0 1,-1 0-1,1 0 0,-1 0 1,0 0-1,1-1 1,-1 0-1,1 1 0,-1-1 1,1 0-1,0 0 0,-1 0 1,1-1-1,0 1 1,-1-1-1,1 1 0,-2-3 1,3 3-6,1 1 1,-1 0 0,1-1-1,0 1 1,-1-1-1,1 1 1,0-1 0,-1 1-1,1-1 1,0 1-1,0-1 1,0 0 0,-1 1-1,1-1 1,0 1 0,0-1-1,0 0 1,0 1-1,0-1 1,0 1 0,0-1-1,0 0 1,0 1-1,0-1 1,1 1 0,-1-1-1,0 1 1,0-1 0,0 1-1,1-1 1,-1 0-1,1 0 1,0 0-16,0 0-1,0 0 1,0 0 0,0-1 0,0 1-1,0 0 1,0 0 0,1 1 0,1-2-1,5-2-27,0 1-1,1 0 0,-1 1 0,1 0 0,0 0 1,12-1-1,5 0 97,-3-3 119,-18 5-120,-1-1 0,1 1-1,0 0 1,-1 0-1,1 1 1,0-1 0,0 1-1,0 0 1,0 1-1,6 0 1,6 4 91,-10-3-83,-1 0 0,1-1-1,0 1 1,0-1-1,7 0 1,82-1 898,-94 0-964,-1 0 1,1 0-1,0 0 1,-1-1 0,1 1-1,0 0 1,0-1-1,-1 1 1,1-1-1,-1 1 1,1-1 0,-1 0-1,1 0 1,-1 1-1,1-1 1,2-2 0,4-4-132,22-9-121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93 2496,'0'-30'1477,"0"27"-346,0 0-203,0 3-884,0 0 0,0 0-1,1 0 1,-1-1 0,0 1 0,0 0 0,0-1 0,0 1 0,0 0-1,0 0 1,0-1 0,0 1 0,0 0 0,0 0 0,0-1 0,0 1-1,0 0 1,0 0 0,-1-1 0,1 1 0,0 0 0,0 0 0,0-1 0,0 1-1,0 0 1,0 0 0,-1 0 0,1-1 0,0 1 0,0 0 0,0 0-1,-1 0 1,1 0 0,0-1 0,0 1 0,0 0 0,-1 0 0,1 0-1,-9 6 1018,7-4-1112,0 4 456,1-2-353,0 0-1,0 0 0,-1 0 1,1-1-1,-1 1 1,0 0-1,0-1 1,0 1-1,-4 4 1,-7 13 25,0 4 12,8-17-28,0 1-1,0-1 0,1 1 1,1 1-1,-1-1 1,1 0-1,1 1 1,0 0-1,-1 14 0,2-10 0,1-10-23,-1 0 0,1 0 1,0 0-1,0 0 0,1-1 0,-1 1 1,1 0-1,0 0 0,0 0 0,2 6 1,-1-8-5,1 1 0,-1-1 0,1 0 0,-1 1 1,1-1-1,4 2 0,15 13 279,-20-15-283,1 0-1,-1 0 1,1-1 0,0 1 0,-1-1 0,1 1 0,0-1 0,0 0-1,0 0 1,0-1 0,0 1 0,0 0 0,0-1 0,0 0 0,0 0 0,0 0-1,5 0 1,-1 0-10,-4 0-25,0 0 0,0 0-1,0 0 1,0-1 0,0 1 0,0-1-1,0 1 1,0-1 0,0 0 0,0 0-1,0 0 1,0-1 0,-1 1 0,1-1-1,0 1 1,-1-1 0,1 0 0,-1 0-1,0 0 1,0 0 0,4-5-1,-2 3-47,-1 0-110,0 0 0,0 1 0,-1-1-1,5-8 1,5-8-199,-11 20 343,-1-1-1,0 1 1,1-1-1,-1 1 0,0-1 1,1 1-1,-1-1 1,0 1-1,0-1 1,1 0-1,-1 1 0,0-1 1,0 0-1,0 1 1,0-1-1,0 1 0,0-1 1,0 0-1,0 1 1,0-1-1,0 0 1,0 1-1,0-1 0,-1 1 1,1-2-1,0 2-94,0 3 97,0 0 0,1 0 0,-1 0 0,1 0 0,-1 0 1,1 0-1,0 0 0,0-1 0,1 1 0,-1 0 0,1-1 1,1 4-1,4 3 150,0-1 0,10 9-1,-12-12-60,-2-3-38,-1 0 0,1 0 0,0 0 0,0 0-1,0-1 1,0 0 0,0 1 0,0-1-1,0 0 1,0 0 0,0-1 0,1 1 0,-1-1-1,0 0 1,1 1 0,-1-1 0,0-1 0,1 1-1,-1 0 1,6-2 0,6-2 182,0-1-1,30-12 1,-30 11-97,-11 4-76,30-13 304,-31 14-321,0 0 0,-1-1 0,0 1 0,1-1 0,-1 0 0,0 0 0,0 0 0,4-4 0,2-18 82,3 13-48,-10 8-49,0 1 0,0-1 0,-1 0 0,1 1 1,-1-1-1,0 0 0,0 1 0,0-1 0,0 0 1,0 0-1,-1-3 0,-9-35 31,6 25-60,0 2 11,0 1 0,-1 0 0,-10-20 0,13 29 8,-1-2-14,0-1 0,0 0 1,0 0-1,-2-12 0,3 11-3,-1-36-1673,6 55-2177,11 5 1062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2496,'0'0'784,"0"3"-464,0 30 1658,-1-19-1807,-1 0-1,-1 0 1,0 0-1,-1 0 0,-1 0 1,-10 21-1,8-17 26,0 0 1,-9 37-1,11-11-4,-6-20-48,7-10-95,4-11-22,-1-1-1,1 1 1,-1-1-1,0 0 1,1 1-1,-1-1 1,-1 0-1,1 1 1,0-1 0,-3 4-1,3-6-4,1 1-1,-1-1 1,1 1-1,0-1 1,-1 1-1,1-1 1,0 1 0,0 0-1,-1-1 1,1 1-1,0-1 1,0 1-1,0 0 1,0-1-1,0 1 1,-1 0 0,1-1-1,1 1 1,-1-1-1,0 1 1,0 0-1,0-1 1,0 1-1,0 0 1,1 0 0,-1-1 78,0-44 92,0 37-196,1 0 0,0 0-1,0 0 1,0-1-1,1 1 1,0 0-1,1 1 1,-1-1-1,1 0 1,6-9 0,-1 1-12,5-13-30,-2 6-123,14-23 0,-23 42 137,-1 0 0,1 1 0,1-1-1,-1 1 1,0 0 0,0 0 0,1-1 0,0 2-1,-1-1 1,1 0 0,0 0 0,0 1-1,0-1 1,0 1 0,0 0 0,0 0-1,0 0 1,0 1 0,0-1 0,0 1 0,1-1-1,2 1 1,-4 0 31,-1 0-1,0 0 1,0 0-1,0 0 1,1 0-1,-1 1 1,0-1-1,0 0 0,0 0 1,0 1-1,1-1 1,-1 1-1,0-1 1,0 1-1,0-1 1,0 1-1,0 0 1,0 0-1,0-1 1,0 1-1,-1 0 1,1 0-1,0 0 1,0 0-1,-1 0 1,1 0-1,-1 0 1,1 0-1,0 0 1,-1 0-1,0 1 1,1 1-1,4 7 4,-3-6 48,0 0-1,0 0 1,0 0-1,-1 0 1,0 0-1,1 0 1,-2 0-1,1 1 1,0-1-1,-1 0 1,0 1-1,0-1 1,0 8-1,1-8 19,-1-4-66,0 0 1,0 0-1,0 0 0,0 0 1,0 1-1,0-1 0,0 0 1,0 0-1,0 0 0,0 0 1,0 1-1,0-1 0,0 0 1,0 0-1,0 0 0,0 0 1,0 1-1,0-1 0,0 0 1,0 0-1,0 0 0,0 0 1,0 1-1,0-1 0,0 0 1,0 0-1,-1 0 0,1 0 1,0 0-1,0 0 0,0 1 1,0-1-1,-17 10 72,8-5-97,8-4 13,-1 0 0,1 0 0,-1 0 0,1 0 0,-1-1 0,0 1 0,1 0 0,-1-1 0,0 1 0,-3-1 0,0 3-118,-6 8-6,10-10 120,1-1 0,0 1 0,-1-1 0,1 1 0,0-1 0,-1 1 0,1-1 0,0 1 0,0-1 0,0 1 0,-1 0 0,1-1 0,0 1 0,0-1 0,0 1 0,0 0 0,0-1 0,0 1 0,0-1 0,0 1 0,0 0 0,1-1 0,-1 1 0,0-1 0,0 1 0,1 0-1,-1-1 1,0 1 0,0-1 0,1 1 0,0 0-20,1 2 51,-1 0-1,1-1 0,1 1 1,-1-1-1,0 1 1,1-1-1,-1 0 0,1 0 1,0 0-1,0 0 1,-1 0-1,6 1 1,-4-1 104,0 1 1,1 0-1,-1-1 1,6 6-1,6 6 301,-2-9-113,-12-1-172,4 3 94,-4-6-195,1 0 0,-1-1-1,1 1 1,0-1 0,-1 0 0,5 0 0,-2 0 209,-5 0-90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1568,'0'0'501,"0"0"-303,0 0 74,2 0 570,252 0 1371,-253-1-2207,-1 1 0,0 0-1,1 0 1,-1 0-1,0 0 1,1 0-1,-1 0 1,0 0-1,1 0 1,-1 0-1,0 0 1,1 1-1,-1-1 1,0 0 0,1 0-1,-1 0 1,0 0-1,1 0 1,-1 1-1,0-1 1,0 0-1,1 0 1,-1 0-1,0 1 1,1-1-1,10 11 278,-11-10-227,1-1 0,-1 0-1,1 1 1,-1-1 0,1 0 0,-1 1-1,1-1 1,-1 0 0,1 0 0,0 1 0,-1-1-1,1 0 1,-1 0 0,1 0 0,0 0-1,-1 0 1,1 0 0,0 0 0,-1 0-1,1 0 1,-1 0 0,1 0 0,0 0-1,-1 0 1,2-1 0,-2 1 41,3 0 175,-3 0-256,0 0-320,0 3 10,0 5 260,0 0 0,1 0-1,0 0 1,0 0 0,1 0-1,0 0 1,0 0-1,5 10 1,-3-8 85,-1 0-1,0 0 1,0 1-1,1 21 1,-4 42 85,-1-25-66,2-14-13,0 2 5,-5 39 0,3-68-64,-12 158-17,5-54 609,0-10 238,8-78-621,1-15-26,-1 0-1,0 0 1,-1 0-1,-2 15 1,1-14 89,-1-1 1,-8 17 0,10-23-205,-1 0 1,1 0-1,-1-1 0,0 1 1,0 0-1,0-1 0,0 0 1,0 1-1,0-1 0,-1 0 1,1 0-1,-5 2 0,-1 0 56,-1-1 1,1 0-1,-13 3 0,17-5-88,1 0-122,-1-1 0,1 1 0,-1-1 0,1 1 0,-8-1 0,7-1-419,1 0-1,-1 0 1,0 0 0,1 0 0,-1 0 0,1-1 0,-1 0-1,1 1 1,-5-5 0,-22-10-3210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33 2976,'0'-1'49,"0"1"0,0-1 0,0 0 0,0 0 0,0 1 0,1-1 0,-1 0 0,0 0 0,0 1 0,1-1 0,-1 0 0,0 0 0,1 1 0,-1-1 0,0 0 0,1 1-1,-1-1 1,1 1 0,-1-1 0,1 0 0,0 1 0,-1-1 0,1 1 0,0-1 0,0 1-33,-1-1 0,1 1 1,-1 0-1,1-1 0,-1 1 0,1 0 0,-1-1 0,0 1 0,1-1 0,-1 1 0,1-1 0,-1 1 0,0-1 1,0 1-1,1-1 0,-1 0 0,0 1 0,0-1 0,0 1 0,0-1 0,1 1 0,-1-1 0,0-1 1,0-1 484,0 3-90,0 0 218,0 3-251,0-1-359,-1-1-1,1 1 0,0-1 1,-1 1-1,1-1 0,-1 1 1,1-1-1,-1 1 0,0-1 1,1 0-1,-1 1 0,-1 0 1,-7 14 68,4-4-5,0 1 0,1 0 0,-3 15 0,3-10 10,-9 23 0,-28 49 265,0 31-128,25-86-164,-2 0-1,-44 63 0,16-29-11,-36 68 75,48-84-89,-63 112 92,74-120-96,0-1 73,-29 80 0,49-114-43,0-1 0,-1 0 0,0 0 0,0-1 0,-11 16-1,14-24-93,-9 19-69,10-19 76,0 1 0,0-1 0,0 0 0,0 1 0,0-1-1,0 1 1,0-1 0,0 0 0,0 1 0,0-1-1,0 0 1,0 1 0,0-1 0,0 0 0,0 1-1,1-1 1,-1 0 0,0 1 0,0-1 0,0 0-1,0 1 1,1-1 0,-1 0 0,0 0 0,0 1 0,1-1-1,-1 0 1,0 0 0,0 1 0,1-1 0,-1 0-1,0 0 1,1 0 0,-1 0 0,0 1 0,1-1-1,-1 0 1,0 0 0,1 0 0,-1 0 0,0 0-1,1 0 1,-1 0 0,0 0 0,1 0 0,-1 0 0,1 0-1,-1 0 1,0 0 0,1 0 0,15 0-3930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18 896,'0'0'304,"0"0"-192,0 0-11,0 0 123,0 0-64,0 0-21,0 0 37,0 0 309,0 3-74,0 10 485,-3-13-640,-3 1-141,1-1-60,1 0 1,0 0 0,0 0-1,-1 0 1,1 0 0,0-1-1,-6-1 1,1-3 7,8 4-52,0 0 1,-1 0 0,1 0 0,-1 0 0,1 0 0,-1 1 0,0-1 0,1 0 0,-1 1 0,0 0-1,1-1 1,-1 1 0,-2 0 0,-13 1 135,13-1-95,-1 1 1,1-1-1,-1 0 0,1 0 1,-1 0-1,1-1 1,-1 0-1,-7-2 1,3-2 62,8 4-90,-1 0 1,1 0 0,0 0 0,-1 0 0,0 1 0,1-1-1,-1 1 1,1-1 0,-1 1 0,0-1 0,1 1-1,-1 0 1,0 0 0,1-1 0,-3 2 0,0-2 22,3 1-63,-1 0 0,0 0 0,0 0 0,0 0 0,0 0 0,0 0 0,0 1 0,0-1 0,1 1 0,-4 0-1,-1 10-90,-5-4 87,10-7 25,-1 1-1,1-1 1,0 1-1,0-1 1,0 1-1,0-1 1,0 1-1,0 0 1,0 0-1,1-1 1,-1 1-1,0 0 1,0 0-1,0 0 1,0 1-1,-5 23 374,-26 101 650,-13 18-469,-36 211 0,59-221-459,5-56 14,6-35 1,-4 47 0,-2 43 444,16-126-520,1 0 0,0 1 0,0-1 0,1 0 0,-1 0 0,1 0 0,1 0 0,0-1 0,4 13 0,-5-15 42,0-1 0,1 1 0,-1-1-1,1 1 1,0-1 0,0 0 0,0 1 0,0-1 0,1 0-1,4 5 1,-5-7-67,0 0-1,-1 0 1,1 0-1,0 0 1,0 0-1,0 0 1,0-1 0,0 1-1,0-1 1,0 1-1,0-1 1,0 0-1,0 0 1,0 1-1,0-1 1,0-1-1,0 1 1,0 0-1,0 0 1,2-2-1,13-2 71,-10 1-69,0 2 0,0-1 0,0 1 0,0 0 0,7 0 1,26 2-267,-26 0 218,0-1 0,0 0 0,1-1-1,14-3 1,-5-4-75,1 12-240,-18-2 53,0 0-1,-1-1 1,12 1-1,-14-2-204,-1 0 0,1 0-1,0 1 1,-1 0 0,1 0 0,-1 0-1,1 0 1,3 2 0,9 2-1045,-12-4 1138,1 0-1,-1 0 1,0-1-1,9 0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2912,'-5'10'305,"3"-7"-229,1 0 1,-1-1-1,1 1 0,0 0 0,0 0 0,0 1 1,0-1-1,1 0 0,-1 0 0,1 0 0,0 0 1,0 6-1,0 54 1257,1-18-330,-2 48 483,1-81-1295,-2 0 1,1 0-1,-2 0 1,1 0-1,-6 14 0,5-19-24,1-1-62,0-1 0,0 0 1,0 0-1,-1 0 0,0 0 0,0-1 0,0 1 0,0-1 0,-1 1 0,-5 4 0,-32 13 434,17-6-331,19-13-169,0 1 0,0-1 0,-1 0 0,1 0 1,-1 0-1,0-1 0,0 0 0,0 0 0,0 0 0,0-1 0,0 0 0,0 0 0,0-1 0,-10 1 0,6-2 24,1 0 0,-1 0 0,1 0 0,-1-1 0,1-1 0,-12-4 0,16 5-110,1 1 0,0-1 0,0 0-1,0 0 1,0-1 0,0 1-1,1-1 1,-1 0 0,1 0 0,0 0-1,0-1 1,0 1 0,0-1-1,0 1 1,1-1 0,-3-5 0,3 2-538,0 0 0,1 0 0,0 0 0,0 0 0,1 0 0,0 0 1,0-1-1,1 1 0,-1 0 0,2 0 0,2-10 0,0 8-104,0 0 0,0 1-1,11-15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4896,'0'-17'1824,"0"34"-1440,-17-17-96,17 0 0,0 16-224,0 0-224,17 1 64,-1-1-3968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4320,'-16'0'2208,"16"3"-1984,0 109 634,0-105-855,1 1 0,0-1 0,0 1 0,1-1 0,5 13 0,-6-14 22,0-3 24,0 1-1,0 0 0,0-1 1,-1 1-1,0 0 1,1 0-1,-2 0 0,1 5 1,-1 1 32,1 0 40,-1-8-99,1 0-1,0 1 1,0-1-1,0 0 1,1 0-1,-1 0 1,0 0-1,1 0 1,-1 0-1,2 2 1,3 5 56,-4-8-64,0 0-1,0 1 1,0-1 0,-1 1 0,1 0 0,0-1 0,-1 1 0,1 0-1,-1-1 1,1 1 0,-1 0 0,0-1 0,0 3 0,0-2 4,1 0 1,-1-1 0,0 1-1,0 0 1,1-1 0,-1 1-1,1 0 1,-1-1 0,1 1-1,0 0 1,0-1 0,0 1-1,0-1 1,0 0 0,0 1-1,0-1 1,2 2 0,-2-2-10,-1-1 1,1 0 0,-1 1 0,1-1-1,-1 0 1,1 1 0,-1-1 0,1 0-1,-1 0 1,1 1 0,0-1 0,-1 0-1,1 0 1,0 0 0,-1 0 0,1 0-1,-1 0 1,1 0 0,0 0 0,-1 0-1,1 0 1,0 0 0,-1 0 0,1-1-1,0 1 1,-1 0 9,4 0 5,-1 0 0,0 0 1,0 0-1,0 0 1,0-1-1,0 1 0,0-1 1,0 0-1,0 0 1,0 0-1,0 0 0,-1 0 1,1-1-1,0 1 1,-1-1-1,1 0 0,-1 0 1,1 0-1,-1 0 0,0 0 1,4-5-1,-2 3 53,6-7-5,-7 7-149,1 0-1,0 0 1,-1 0 0,2 0-1,-1 1 1,0 0 0,1 0-1,5-3 1,-7 5 83,0 0 0,0 1 0,0-1 0,0 1 1,0 0-1,0 0 0,0 0 0,0 0 0,0 1 0,1-1 0,-1 1 0,0 0 0,0 0 0,-1 0 0,1 0 1,0 0-1,0 1 0,0-1 0,-1 1 0,4 2 0,21 10 149,-20-12-110,-1 1 1,-1-1 0,1 1-1,0 1 1,-1-1 0,10 9-1,-8-7 5,-1 0-1,1-1 1,8 5-1,13 4 228,-5-2 22,22 14 0,-28-16-71,-16-9-202,0 0 0,0 0 0,0 0 0,0 0 1,0 0-1,0 0 0,-1-1 0,1 1 1,0 0-1,0-1 0,0 1 0,-1 0 0,2-2 1,3 0 92,28-15 767,-32 16-865,1 0 1,-1 0 0,0 0 0,1 0-1,-1-1 1,0 1 0,0 0-1,0-1 1,0 1 0,0-1 0,-1 1-1,1-1 1,0 1 0,-1-1 0,1 0-1,-1 1 1,0-1 0,1 0 0,-1 1-1,0-3 1,1-8 17,-2-23-1,0 16-1,1-197-506,0 213 419,0 0-1,0-1 1,0 1 0,1 0 0,-1-1-1,2-3 1,5 1-156,-3 4 28,2-9-569,-6 10 711,1 1 0,0 0 0,0-1 0,0 1-1,-1 0 1,1-1 0,0 1 0,0 0 0,0 0-1,0 0 1,0 0 0,0 0 0,1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 2400,'0'-3'779,"0"-5"-799,1 13 844,-1-2-446,0 1 0,-1 0-1,1-1 1,-3 8 0,-14 30 228,11-29-466,1-1 1,0 1-1,-6 24 1,10 0 15,1-28-115,0-1 0,-1 1 0,-2 15 0,-8 10 49,-5 30 241,12-48 383,5-33 49,-1 9-722,-1 0 0,1 0-1,1 0 1,2-15-1,8-11 56,-7 5 2,-2 18-94,0-1-1,1 1 1,5-14-1,-6 19-94,0 1 1,1-1-1,0 1 0,0 0 1,1 0-1,0 0 0,0 1 1,0-1-1,1 1 0,0 0 1,0 0-1,0 0 0,8-5 1,5-5-92,-15 13 149,0-1 0,0 1-1,0-1 1,0 1 0,5-3 0,-7 5 29,0-1-1,1 1 1,-1 0 0,0-1 0,1 1 0,-1 0 0,0 0 0,1 0-1,-1 0 1,0 0 0,1 0 0,-1 0 0,0 0 0,1 1-1,-1-1 1,0 0 0,1 1 0,-1-1 0,2 2 0,-2-1 5,0-1 1,0 1 0,0 0-1,0 0 1,0 0 0,0 0-1,0 0 1,0 0-1,0 0 1,-1 0 0,1 0-1,0 0 1,-1 0 0,1 1-1,-1-1 1,1 0 0,-1 0-1,0 1 1,1 1-1,0 26 50,-1-21-44,0-6 8,0 0-1,0 0 0,-1 0 0,1 0 0,0 0 0,-1 0 0,0 0 0,1 0 0,-1-1 1,0 1-1,0 0 0,0 0 0,0-1 0,0 1 0,0 0 0,-1-1 0,1 0 0,-3 3 1,-9 12 276,10-9-201,3-6-84,0-1 0,0 1-1,-1-1 1,1 1 0,0-1 0,0 1-1,-1-1 1,1 1 0,0-1 0,-1 0 0,1 1-1,0-1 1,-1 1 0,1-1 0,0 0 0,-1 1-1,1-1 1,-1 0 0,1 0 0,-1 1-1,1-1 1,-1 0 0,1 0 0,-1 0 0,1 1-1,-1-1 1,1 0 0,-1 0 0,1 0-1,-1 0 1,1 0 0,-1 0 0,1 0 0,-1 0-1,1 0 1,-1 0 0,0-1 0,-13 1 84,12 0-159,2 3-491,0 2 571,1 0-1,0 0 1,0 0 0,0 0-1,0 0 1,1-1 0,0 1-1,0 0 1,0-1 0,1 0-1,0 1 1,-1-1 0,1 0-1,1 0 1,3 4 0,20 13 287,-13-6-114,-12-12-146,1 0 0,-1 0-1,1 0 1,0 0-1,0 0 1,1-1-1,-1 0 1,0 1 0,1-1-1,7 3 1,8 2 173,41 19 356,-30-13-615,-11-10-26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4320,'0'16'1600,"0"-16"-1248,-16 33-96,0-17 1344,16 17-928,0 0 640,-17 0-768,1 16 128,16 0-384,-17 0 32,17-16-192,-16 0 64,16-1-96,-16 1 224,16 0-192,0-17-2656,0 1 1376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66 2976,'-38'-38'1339,"35"35"-1300,1 1 1,-1 0 0,0-1-1,0 1 1,0 0 0,0 0 0,0 1-1,-4-2 1,2 1 124,-1 0 0,0 1-1,0 0 1,0 0 0,0 1 0,-8 0-1,9 0-57,0 0 0,0 0 0,0 1-1,1 0 1,-1 0 0,0 0-1,1 1 1,-1-1 0,1 1 0,0 0-1,-7 4 1,4 0 27,-1 0 1,1 0-1,1 0 1,-1 1-1,1 0 1,-6 9-1,7-10-64,0 0-14,0 0 1,0 1-1,1 0 0,0 0 0,1 0 0,-1 0 0,1 1 0,-3 10 0,5-7 17,0 0 0,0 0 0,2 0 0,-1-1 0,1 1 0,1 0 0,0 0 0,0 0 0,7 16 0,-7-22-27,0 0-1,1-1 0,-1 0 0,1 1 0,0-1 0,0 0 1,1-1-1,-1 1 0,1-1 0,0 1 0,6 3 1,1 0 46,1 0 1,23 9 0,-26-12-58,1 0 1,0-2-1,0 1 1,0-1-1,13 1 1,55-1-1616,-48-2-256,33 0-232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50 149 3904,'-27'-27'1253,"26"26"-1231,1 1-1,0 0 0,-1 0 1,1-1-1,0 1 0,-1 0 1,1 0-1,0-1 0,-1 1 1,1 0-1,0-1 0,0 1 1,0 0-1,-1-1 0,1 1 1,0-1-1,0 1 0,0 0 1,0-1-1,0 1 0,-1-1 0,1 0 1,1-1 40,-1-1 0,1 1 0,0 0 0,0-1-1,-1 1 1,2 0 0,-1-1 0,0 1 0,0 0 0,1 0 0,-1 0 0,1 0 0,0 0 0,-1 0 0,1 1 0,0-1 0,0 0 0,0 1 0,3-2-1,9-6 139,27-12 0,-27 14-286,-8 4 88,1 0 1,0 1 0,0 0-1,0 0 1,0 1 0,0-1-1,0 1 1,0 1 0,10 0-1,-9-1-8,1 1-1,-1-1 1,0-1-1,12-3 1,-12 3-18,-1 0 1,1 1 0,-1 0-1,11-1 1,-7 2 25,15 1-33,-26-1 47,1 0 1,-1 0 0,1 0-1,-1 0 1,1 0-1,-1 1 1,1-1-1,0 0 1,-1 0 0,1 1-1,-1-1 1,1 0-1,-1 1 1,0-1-1,1 0 1,-1 1-1,1-1 1,-1 1 0,0-1-1,1 0 1,-1 1-1,0-1 1,1 1-1,-1 0 1,0-1 0,0 1-1,1-1 1,-1 1-1,0-1 1,0 1-1,0-1 1,0 2-1,-1 18 452,0 0 0,-5 24 0,0-11-256,1 38 87,3-48-198,-10 148 427,12-93-316,3 148 467,4-161-493,-4-38-107,0 1 0,-2-1 0,-1 1 0,-3 29 0,-8-8 524,10-45-529,1 0 1,-1 0-1,0 0 0,-1-1 1,1 1-1,-4 6 1,3-8-8,0 1 1,0-1-1,0 0 1,-1 0-1,1 0 1,-1 0 0,-3 2-1,2-2-31,-1 1 0,1-1-1,-1 0 1,1 0-1,-1 0 1,0-1 0,0 0-1,0 0 1,0 0 0,0-1-1,0 1 1,-5-1 0,-7-1-549,1-1 1,-22-5 0,10 1-1337,11 4 1010,-18-4-845,18 0-455,-29-15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4384,'-27'-14'1424,"22"11"-854,5 3-244,0 0-295,1 0 0,0 0 1,0 0-1,0 0 1,0 1-1,-1-1 0,1 0 1,0 0-1,0 1 0,-1-1 1,1 0-1,0 1 0,0-1 1,-1 0-1,1 1 0,0-1 1,-1 1-1,1 0 0,-1-1 1,1 1-1,0-1 0,-1 1 1,0 0-1,1-1 0,-1 1 1,1 0-1,-1 0 0,1 1 1,0-1-12,0 1 1,0 0 0,0 0-1,0-1 1,0 1 0,1 0-1,-1-1 1,1 1-1,-1-1 1,3 2 0,23 16 491,-2 11-176,16 6-150,30 46-42,-52-64-125,1 1 92,20 25-1,42 66 701,-79-106-689,-1 0-1,1-1 1,0 1 0,0-1-1,4 4 1,-5-6-302,0 1 0,-1-1-1,1 0 1,0 0 0,0-1 0,0 1-1,0 0 1,0-1 0,0 1 0,0-1 0,0 1-1,0-1 1,0 0 0,2 0 0,26 0-1580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0 4160,'-5'6'608,"-4"3"-71,0 0 0,-20 14-1,-42 15 616,65-34-1094,-110 71 482,83-50-394,-66 46 172,37-33-132,-20 25-159,79-61-57,1 0 1,-1 0-1,0-1 0,0 1 0,0-1 1,0 0-1,0 0 0,0 0 1,0 0-1,0 0 0,0 0 1,-1-1-1,-4 0 0,8 0 22,0 1 0,-1-1 1,1 0-1,0 0 0,-1 0 0,1 0 1,0 0-1,-1 0 0,1 0 0,0 0 0,-1-1 1,1 1-1,0 0 0,-1 0 0,1 0 0,0 0 1,-1 0-1,1 0 0,0-1 0,0 1 0,-1 0 1,1 0-1,0-1 0,0 1 0,-1 0 0,-4-5-74,3 3 65,0 1 0,0-1-1,0 0 1,0 0-1,0 0 1,1 0-1,-1 0 1,1-1-1,-1 1 1,1 0-1,0-1 1,0 1 0,0-1-1,0 1 1,0-1-1,0-4 1,1-6-47,0 10-48,0 3-160,0 5 90,1 2 155,0-1-1,0 1 0,3 9 0,3 11-31,-5-13 1,-1 1 0,-1-1 0,0 15-1,-1-12 43,1-1-1,3 24 0,8 9 86,-5 0 150,-1-23-125,-2-16-28,-1 0 0,-1 0 0,1 16-1,-1-20-20,-1 1 0,1-1 0,3 11 0,1 13 181,-10-14-129,4-14-86,1-1 0,-1 1 0,0-1 0,1 1-1,-1-1 1,1 1 0,0 0 0,-1-1 0,1 1 0,0 0 0,0-1 0,0 1-1,0 0 1,0-1 0,0 1 0,1 0 0,-1-1 0,1 3 0,10 9 117,-8-10 149,-1-3-837,12 0-2736,2 0 843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 3232,'0'0'1035,"-3"-3"-614,2 2-372,0 0 0,-1 0-1,1 0 1,0 0 0,-1 0 0,1 0 0,-1 0 0,1 1 0,-1-1 0,-3-1 0,-25 0 885,21 3-789,1 1 1,-1 0-1,1 0 0,0 1 1,0 0-1,-14 7 1,1 0-28,11-6-45,0 1 0,0 0-1,0 0 1,1 1 0,0 0 0,0 1 0,1 0 0,-13 13 0,6-3 113,1 0 1,-19 29 0,8-11 53,15-23-162,1 1 1,1 0 0,-9 17-1,1 19 109,8-21-96,-9 16 19,11-30-76,1 1-1,0-1 0,1 1 1,-3 16-1,5-2 40,1 30 1,1-32-2,0-22-50,0-1 0,0 1 0,1-1 0,-1 1 0,1-1 0,0 1 0,0-1 0,1 1 1,-1-1-1,1 0 0,4 7 0,-4-8-14,2 1 0,-1 0 0,0-1-1,1 0 1,-1 0 0,1 0 0,0 0 0,0-1 0,0 1 0,1-1 0,-1 0 0,6 1 0,33 11-1118,-7-11 268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2496,'-14'0'784,"14"0"-778,0 0-1,0 0 1,0-1-1,0 1 1,0 0 0,0 0-1,0 0 1,0 0-1,0 0 1,0 0 0,-1 0-1,1 0 1,0 0-1,0 0 1,0 0 0,0 0-1,0 0 1,0 0 0,0 1-1,0-1 1,0 0-1,0 0 1,-1 0 0,1 0-1,0 0 1,0 0-1,0 0 1,0 0 0,0 0-1,0 0 1,0 0 0,0 0-1,0 0 1,0 0-1,0 0 1,0 0 0,0 1-1,0-1 1,0 0-1,0 0 1,0 0 0,0 0-1,-1 0 1,1 0 0,0 0-1,0 0 1,0 0-1,0 1 1,0-1 0,0 0-1,1 0 1,-1 0-1,0 0 1,0 0 0,0 0-1,0 0 1,0 11 282,0-8 464,0 0-229,0 1-336,0-1-129,0 1 0,0-1 0,0 0 0,0 0 0,-1 0-1,1 0 1,-2 4 0,-3 3 39,4-7-73,-1 1 0,1-1 0,0 0 0,0 0-1,0 0 1,1 1 0,-1-1 0,1 0 0,-1 7 0,2 0-25,-1-7-5,1 1 1,-1 0 0,0 0 0,0 0 0,-1-1 0,1 1-1,-1 0 1,-1 5 0,-1-3 35,1 1 29,0 0 0,0 0 0,0 0 0,1 0 0,0 0 0,0 8 0,1-9-14,0-4-17,-1 0-1,1 0 0,0 0 1,0 0-1,1 0 1,-1 0-1,0 0 0,1 0 1,-1-1-1,2 4 0,25 8 384,-22-21-272,-4 8-135,0-1 1,0 1 0,0 0-1,-1-1 1,1 1 0,0 0-1,0-1 1,0 1 0,0 0-1,0 0 1,-1 0 0,1 0-1,0 0 1,1 0 0,14-2 10,-10-1 114,-3 1-169,0 0 0,1 0 0,-1 1 0,0 0 0,1-1 1,4 0-1,-8 2 32,1 0 1,-1 0 0,1 0-1,0 0 1,-1 0 0,1 0-1,-1 0 1,1 0 0,-1 1-1,1-1 1,-1 0 0,1 0-1,-1 0 1,1 1 0,-1-1-1,1 0 1,-1 0 0,1 1 0,0 0-1,0 0 18,-1-1 1,1 1-1,-1 0 0,1 0 0,-1 0 1,0 0-1,1 0 0,-1 0 0,0 0 0,0 0 1,1 0-1,-1 0 0,0 0 0,0 0 1,0 1-1,-1 7 87,1-6-34,-1 0 1,1 0 0,0 0 0,0 1 0,0-1 0,0 0 0,1 0 0,0 0 0,-1 0 0,2 4 0,28 39 693,-29-45-737,0 1 0,0-1-1,0 0 1,0 1 0,1-1 0,-1 0 0,0 0 0,0 0-1,1 0 1,-1 0 0,0 0 0,1 0 0,-1-1-1,3 2 1,0-1 21,0-1-1,-1 1 0,1-1 1,7 0-1,-6 0-11,9 0 16,7 1 38,0-2 0,0 0 1,0-1-1,0-1 0,24-7 0,-4-1-19,38-11 159,-66 18-116,-1-1 0,0 0 0,22-14 0,-29 16-83,-1 0-1,0 0 1,0 0 0,5-6 0,-8 8-20,0 0-1,0 0 1,0 0 0,-1 0-1,1-1 1,0 1 0,-1 0-1,1 0 1,-1 0-1,1-1 1,-1 1 0,0 0-1,0-1 1,1 1-1,-1 0 1,0-1 0,0 1-1,0 0 1,-1-1 0,1 1-1,0 0 1,-1-3-1,-10-20 67,10 21-40,-1 0-1,0 0 1,0 1 0,0-1 0,-1 1 0,1-1 0,-4-2-1,-7-8-212,12 12 156,1 0-1,0 1 1,0-1-1,-1 0 1,1 0-1,0 1 1,0-1-1,0 0 1,0 0-1,0 0 1,0 1-1,0-1 1,0 0-1,0 0 1,0 1-1,0-1 1,1 0-1,-1 0 1,0 1-1,0-1 1,1-1-1,0 1-137,0 0-1,0-1 0,0 1 0,-1 0 0,1 0 1,0 0-1,0 0 0,1 0 0,-1 0 1,0 0-1,2-1 0,-2 2 23,1-1 0,-1 1 0,1 0 0,-1-1 0,1 1 1,-1 0-1,1 0 0,-1 0 0,2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4800,'0'0'1792,"0"0"-1408,33 49-96,0-16 768,-17 0-640,0 49 416,17-1-512,-17 18 544,1-17-480,-34 16 64,1-16-256,-33 16 192,16-32-256,-32 16-544,15-17 224,1-32-2880,0 0 1664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2912,'0'0'923,"0"0"-550,0 0 38,0 0 772,0-3-207,1 1-826,-1 1 0,0-1-1,1 0 1,-1 0 0,1 0-1,0 1 1,-1-1 0,1 0-1,0 0 1,0 1 0,0-1-1,0 1 1,0-1-1,1 1 1,-1 0 0,3-3-1,31-42 155,-7 24-229,-11-1 5,-14 17-92,1 1-1,0 0 1,6-6 0,-9 10-6,1-1 0,-1 1 0,1 0 0,-1 0 0,1 0 0,-1 0 0,1 0 0,0 1 1,-1-1-1,1 0 0,0 1 0,0-1 0,0 1 0,-1 0 0,5-1 0,-5 1 17,0 0-1,-1 0 1,1 0-1,0 0 1,0 0 0,0 0-1,0 1 1,0-1-1,0 0 1,-1 0 0,1 1-1,0-1 1,0 0-1,0 1 1,-1-1 0,1 1-1,0-1 1,0 2-1,3 2 66,-1 1-1,-1 1 0,1-1 1,-1 0-1,0 1 0,3 7 1,7 19 191,-2-8-106,-8-20-94,-1 1 0,1-1 0,0 0 0,0 0 0,1 1-1,-1-1 1,1-1 0,0 1 0,0 0 0,0-1 0,0 1 0,1-1-1,5 4 1,-5-5 3,0 1 0,0-1 0,0-1-1,0 1 1,0 0 0,1-1-1,-1 0 1,0 0 0,1-1 0,-1 1-1,1-1 1,-1 0 0,1 0-1,-1 0 1,1 0 0,5-2 0,5-4 43,-1 0 0,0-1 1,0 0-1,-1-1 1,15-12-1,-14 11-11,-8 5-15,0 0 0,-1-1-1,1 0 1,-1 0 0,0 0-1,0 0 1,6-11 0,-5 4-325,-5 10-115,0-1 1,0 1 0,0 0 0,0 0-1,1 0 1,2-3 0,-2 2-1284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402 132 3648,'0'-82'4394,"0"80"-4346,0 1 0,0-1 0,0 1 0,-1-1-1,1 1 1,0 0 0,-1-1 0,1 1-1,-1-1 1,0 1 0,1 0 0,-1 0-1,0-1 1,0 1 0,0 0 0,0 0 0,0 0-1,0 0 1,0 0 0,0 0 0,-1 0-1,-1-1 1,-2-1 53,-1 1 0,1-1 0,-1 1 0,-7-2 0,3 1-99,8 3 12,-1-1 1,0 0-1,0 1 1,0 0-1,0 0 1,-4 0-1,7 0-14,-1 0 2,-5-1 24,0 1-1,1 1 1,-1-1 0,0 1-1,0 0 1,0 0-1,0 1 1,1 0 0,-1 0-1,1 0 1,-10 6-1,7-4 24,-8 6 55,0 0-1,0 1 1,-24 22 0,-9 24 131,35-42-210,2 1 0,0 0 0,0 0 0,2 1-1,-9 18 1,17-30-22,0 0 0,0 0 0,0 0 0,1 0 0,0 1 0,0-1-1,1 0 1,-1 1 0,1-1 0,0 0 0,1 1 0,-1-1 0,3 8 0,-2-7 15,2 0 1,-1 0 0,1 0-1,0-1 1,0 1-1,0-1 1,1 1 0,0-1-1,0 0 1,6 6 0,-2-5 59,0 1 1,0-1-1,1 0 1,-1-1-1,1 0 1,0-1-1,1 1 1,-1-2 0,1 1-1,-1-1 1,1-1-1,12 2 1,13 0 158,1-1 0,37-2-1,-56-1-207,35 0 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1568,'0'0'501,"0"0"-303,3 0 74,1 0-12,-2 0-62,0 0 0,0 0 0,0 0 0,0 0 0,1 0 0,-1 0 0,0 1 0,0-1 0,2 2 0,1 5 154,-5-7-325,0 1 0,1-1 0,-1 0 0,0 1 0,0-1 0,1 1 0,-1-1 0,0 0 0,1 1 0,-1-1 0,1 0 0,-1 1 0,0-1 0,1 0 0,-1 1 0,1-1 0,-1 0 0,1 0 0,-1 0 0,1 1 0,-1-1 0,1 0 0,-1 0 0,1 0 0,-1 0 0,1 0 0,-1 0 0,1 0 0,-1 0 0,1 0-1,0-1 1,11 1 273,-6 0-157,0 0 0,0 0-1,0 1 1,8 1 0,18 9 230,1-5-21,-17-2-195,-1-1 0,1-1-1,-1 0 1,21 0 0,45-1 310,114-5 383,-19-11-363,-24 0-243,174-8-77,53-5 87,-101-2-51,681-33 789,-661 57-741,13-5-6,-24 6-80,-17-6 1,271 7 263,-323 5 102,-106-4-163,-51-3-19,26-1 230,-49 7 82,-5 0-202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4736,'-17'0'1760,"17"0"-1376,-32 49-96,15-32 1024,17 16-768,-16-1-224,-1 18-192,-15-18 64,15 1-96,1 0 32,-1 0-64,1-17-3072,0 17 1632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18 2400,'14'-14'779,"-14"14"-774,0 0 0,0 0 0,0 0 1,0 0-1,0-1 0,0 1 0,0 0 0,0 0 1,0 0-1,0 0 0,0 0 0,0 0 1,1 0-1,-1 0 0,0 0 0,0-1 1,0 1-1,0 0 0,0 0 0,0 0 1,0 0-1,1 0 0,-1 0 0,0 0 1,0 0-1,0 0 0,0 0 0,0 0 1,0 0-1,1 0 0,-1 0 0,0 0 0,0 0 1,0 0-1,0 0 0,0 0 0,0 0 1,0 0-1,1 0 0,-1 0 0,0 0 1,0 1-1,0-1 0,0 0 0,0 0 1,0 0-1,0 0 0,0 0 0,1 0 1,-1 0-1,0 0 0,0 0 0,0 1 1,0-1-1,0 0 0,0 0 0,11 11 278,-8-8 469,-3-3-112,0 0 298,0 0-340,0 0-172,0-3-170,0-8 80,0 8-112,0 3-74,-3 0-44,-8 0 70,8 0-42,1 0 26,-15 0 178,11 0-297,0-1-1,1 2 1,-1-1-1,0 0 1,-8 3-1,3 1-10,1 1-1,0 0 1,-11 8-1,-12 7 77,29-19-100,1 1 0,0-1 0,0 1 0,-1 0 0,1 0 0,0 1 0,1-1-1,-1 1 1,0-1 0,1 1 0,-1 0 0,1 0 0,0 0 0,0 0 0,0 1 0,1-1 0,-3 6 0,-3 6 10,2-1 0,0 1 0,0 0 0,2 0 0,0 0 0,-2 25 0,4-17-32,1-15 12,-1 0 0,1 1 0,1-1 1,-1 1-1,2-1 0,2 14 0,0-15 41,-1-1-1,1 0 1,1 0 0,-1 0-1,1 0 1,0-1 0,0 0-1,0 0 1,8 5 0,-6-4 12,0-2-1,0 1 1,0-1 0,0 0 0,0 0 0,1-1 0,12 4-1,16-2 187,-19 0-149,-10-3-60,1 0 0,-1 0 0,1 0 0,-1-1 0,1-1 1,0 1-1,-1-1 0,1 0 0,0-1 0,13-2 0,-11-1 24,0 0 0,0-1 1,-1 0-1,0-1 0,9-7 0,-4 4-63,-9 5 30,0-1-1,0 1 0,0-1 0,-1 0 0,0 0 1,0 0-1,0 0 0,4-8 0,0 1 9,-2 3 7,-3 5-33,0 0-1,-1 0 0,1 1 1,-1-2-1,0 1 0,0 0 1,0 0-1,0-1 0,-1 1 0,0-1 1,0 1-1,0-1 0,0 0 1,-1 1-1,0-8 0,-1 0-445,5 24 30,7 7 172,-6 11 26,6 3 129,-7-14 109,-3-15-11,0 0 0,0 0 0,0 1 1,0-1-1,0 0 0,1 0 0,0 0 1,0 0-1,4 6 0,-2-6-17,0 1-1,1-1 1,-1 1-1,1-1 1,0-1 0,0 1-1,9 4 1,40 16 169,-45-20-85,10 4 22,0-1 1,0-1-1,20 3 0,-33-8-71,-1 0 1,1-1-1,0 0 0,0 0 0,-1-1 0,1 1 0,0-1 0,-1 0 0,10-4 1,4 0 58,-15 5-65,1-1 0,-1 0 0,1 0 0,-1 0 0,0-1-1,0 0 1,0 0 0,0 0 0,0 0 0,0 0 0,0-1 0,0 0 0,-1 0 0,5-4 0,-4 3 6,-1 1 0,0-1 0,0 0 0,0 0 0,-1 0-1,1 0 1,-1 0 0,0 0 0,3-9 0,1-2 56,-4 11-70,1-1 1,-1 1-1,0 0 1,-1-1-1,1 1 0,-1-1 1,0 0-1,0 1 1,0-1-1,0 0 1,-1 0-1,0-8 0,-1-4 8,1 0 21,-2 0-1,0 1 1,-5-18-1,5 20 12,-4-22 44,3 26-86,-2-13-10,16-39-90,-11 51 29,-1 10 65,1-1-1,0 0 1,0 0-1,0 0 1,1 0-1,-1 0 1,1-4-1,0 6-18,-1-1 1,0 1-1,1-1 0,-1 1 0,1 0 1,-1-1-1,1 1 0,-1-1 0,1 1 1,-1 0-1,1-1 0,-1 1 0,1 0 1,-1 0-1,1-1 0,0 1 0,-1 0 1,1 0-1,-1 0 0,1 0 0,0 0 1,-1 0-1,1 0 0,0 0 0,0 0 1,1 0-143,-1 0 0,1 0 0,-1 0 0,1 0 1,-1 0-1,1-1 0,-1 1 0,1 0 0,1-2 1,13-11-996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4992,'0'0'1824,"0"0"-1408,16 0-128,1 0 832,-1 0-672,33-17 128,-16 17-384,16 0 192,-16 0-256,16-16-1664,-16 16 832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 3232,'0'0'1035,"0"0"-614,0-3-80,-2-5 1043,-4 11 370,-2 2-1953,-3 0 282,8-4-69,1 0 0,0 1 0,-1-1-1,1 0 1,0 1 0,0-1 0,0 1 0,-2 2 0,-21 19 133,16-15-101,0 0 1,1 1-1,0-1 0,-12 20 0,13-15-20,1 0-1,1 1 0,-5 18 0,2-8-8,4-9 44,0 0 1,1 1 0,0 0 0,2-1-1,-1 1 1,3 22 0,-1-36-48,0 0 1,0 0-1,0 1 1,0-1 0,0 0-1,1 0 1,-1 0-1,1 0 1,0 0-1,0 0 1,-1 0-1,3 3 1,0-2 8,-1 0 0,1-1 1,0 1-1,-1-1 0,1 0 0,4 2 1,-4-1 43,1-1 0,0 1 0,0-1 0,6 2 0,-8-3-51,0-1-1,0 0 1,0 1 0,0-1-1,0 0 1,0 0-1,1 0 1,-1 0 0,0-1-1,0 1 1,2-1-1,26-10 135,-27 10-138,1 0 0,-1-1 0,1 1 1,-1-1-1,0 1 0,1-1 0,-1 0 0,0 0 1,0-1-1,3-2 0,7-6 19,-1 2-17,-5 5-2,-1-1 0,1 0 0,-1 0-1,0-1 1,0 0 0,-1 0 0,1 0 0,-1-1-1,-1 1 1,8-14 0,18-29-220,-24 35 0,0 2 20,-5 12 179,-1 0-1,1 0 1,-1 1 0,1-1 0,-1 0 0,0 0 0,1 0 0,-1 0 0,1 1 0,-1-1 0,0 0 0,1 1 0,-1-1 0,0 0 0,1 0 0,-1 1 0,0-1 0,1 1 0,-1-1 0,0 0 0,0 1 0,0-1 0,1 1 0,-1-1 0,0 0 0,0 1 0,0-1 0,0 1 0,0 0 0,11 18-145,-5 11 36,-1-12 161,12 25 0,-9-25 53,-5-10-43,1 0 0,0-1 1,0 1-1,1-1 0,0 0 1,1 0-1,-1-1 0,1 1 1,0-1-1,1-1 0,-1 1 1,15 8-1,-18-13-12,0 0 1,0 0-1,0 0 0,1 0 0,4 0 1,3 1 62,-4 0-41,0-1 0,1 0 0,-1 0 0,0 0 1,0-1-1,0 0 0,1-1 0,-1 0 0,0 0 0,0 0 0,10-4 0,3-2 165,-1-2-1,37-21 1,-52 28-194,0-1 0,0 1 0,-1-1 0,1 1 0,-1-1 0,0 0 1,0 0-1,0-1 0,0 1 0,0-1 0,-1 1 0,0-1 0,0 0 0,0 0 0,0 0 0,2-7 0,-3 7-5,1 0 10,0 0 0,-1-1 0,0 1 0,0 0 0,0-1 0,0 0 1,-1 1-1,0-1 0,0 1 0,0-1 0,0 1 0,-1-1 0,-1-8 0,-1 0 54,1-2-7,-4-20 57,0 21-144,-1 0 1,-1 0-1,0 1 0,-1 0 0,0 0 1,-18-18-1,22 27-90,1-1 0,0 0 0,0-1 0,0 1-1,0-1 1,-3-7 0,6 11 57,1 1-1,-1 0 0,1 0 0,0 0 0,-1 0 0,1 0 0,0 1 0,-1-1 0,1 0 0,0-1 1,0 1-1,0 0 0,0-1 0,3-3-15,-3 5 10,1-1 29,0 1 1,0 0-1,0-1 0,-1 1 1,1 0-1,0 0 0,0-1 1,0 1-1,0 0 0,0 0 1,0 0-1,-1 0 0,3 0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2304,'0'0'752,"0"0"-453,0 0-107,0 0 69,0 0-48,0 0 139,0 0-16,0 0 288,0 0-75,0 3 315,0 1-612,0-1-67,0 0-1,0-1 1,0 1-1,0 0 1,-1 0-1,1 0 1,-2 3-1,-9 13 83,6 11-118,-23 82-159,27-100-2,-1 1 0,2-1 1,0 16-1,1-18 42,-1 0 0,-3 20-1,-1-15 25,0 5 36,9 0-29,-4-17-54,0-1 1,0 0-1,0 1 1,-1-1-1,1 1 0,-1-1 1,1 1-1,-1-1 1,0 1-1,0-1 1,0 1-1,0-1 0,0 1 1,-1-1-1,1 1 1,-2 3-1,-9 7 190,8-10-5,3-3 107,0 0-160,0-21-156,-1 11 38,1 0-1,0 0 0,4-21 0,-3 27-21,3-9-72,-1 0 0,-1 0 0,2-23-1,-4 30 57,1-1 0,-1 1 0,1 0 0,1-1-1,-1 1 1,1 0 0,0 0 0,5-9 0,7-21-5,2-27-180,-15 61 184,-1 0 0,1 0 1,0 0-1,0 0 0,0 0 1,0 0-1,0 1 0,0-1 1,0 0-1,0 0 0,1 1 1,-1-1-1,1 1 0,-1-1 1,3 0-1,-2 0 28,0 1 0,-1-1-1,1 1 1,0-1 0,-1 0-1,1 0 1,-1 1 0,0-1-1,1 0 1,0-4 0,-1 6-5,-1-1 1,0 0 0,0 0 0,1 1-1,-1-1 1,1 1 0,-1-1-1,0 0 1,1 1 0,-1-1-1,1 1 1,-1-1 0,1 1 0,0-1-1,0 0 1,5 5 259,-3-1-104,3 2 27,0-1 43,-5 9 27,-1 99 190,0-104-385,-1-1-1,0 1 0,0-1 1,-1 1-1,-4 12 0,4-15 7,-10 22 299,7-18-272,2-2-34,3-7-56,0 1 0,0-1 0,0 1 1,-1-1-1,1 1 0,0-1 0,0 1 0,-1-1 0,1 1 0,0-1 0,-1 1 0,1-1 0,0 0 0,-1 1 0,1-1 0,-1 0 1,1 1-1,0-1 0,-1 0 0,1 0 0,-1 1 0,1-1 0,-1 0 0,1 0 0,-1 0 0,1 0 0,-1 1 0,1-1 1,-1 0-1,1 0 0,-1 0 0,0 0 0,1 0 0,-1 0 0,1-1 0,-1 1 0,0 0 0,-29 0-246,28 0 48,4 3-90,11 16-86,-11-15 278,0 1 1,0-1-1,1 0 0,5 6 1,1-1-16,-2-1 59,1-1 0,-1 0 0,2 0 0,-1 0 0,1-1 0,16 9 0,14 5 46,-14-7 357,40 17 1,-62-30-266,0 1 0,0 0 1,0-1-1,0 1 1,0-1-1,0 0 0,4-1 1,-3 1 165,-1 0-109,-6 0-954,-10 0 160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4480,'17'17'1664,"-17"-17"-1312,0 49-64,-17-33 320,17 1-384,-32 32 416,-1-16-384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1664,'10'-10'244,"-2"3"291,-1 0 0,0 0 0,7-11 0,-8 4 217,1 9-406,-7 5-317,1 0-1,-1 0 1,1-1-1,-1 1 1,0 0-1,1 0 1,-1-1-1,1 1 1,-1-1-1,0 1 1,1 0-1,-1-1 1,0 1-1,0-1 1,1 1-1,-1-1 1,0 1-1,0 0 1,1-1-1,-1 1 1,0-1-1,0 0 1,0 1-1,0-1 1,0 1-1,0-1 1,0 1-1,0-1 1,0 1-1,0-1 1,0 0-1,0-62 2287,0 60-2080,0 3-150,0 0-186,0 3 47,-1-1 61,1-1 0,0 1-1,0-1 1,-1 1 0,1-1-1,-1 1 1,0-1 0,1 0-1,-1 1 1,-1 1 0,-5 12 21,1 18 4,-5 1-10,6-24-19,2 1 1,-5 16-1,6-10 34,0 1 0,2 0 1,0-1-1,4 35 0,-3-49-33,0-1 0,-1 0 0,1 0-1,0 0 1,0 0 0,1 0 0,1 3-1,1 0 5,10 19 27,6 7 63,-19-28-86,1-1 0,0 0 0,0 0 0,0-1 0,0 1 0,0 0 0,1-1 0,-1 1 0,0-1 0,1 0 0,3 2 0,1-1 67,0 0-1,0 0 1,0 0-1,1 0 1,-1-1-1,8 0 1,-2-3-31,-1 1 0,1-2 0,11-3 0,-21 6-38,6-3 11,0 1-1,0-1 1,0-1-1,-1 1 1,1-2-1,14-8 1,40-34 187,-61 45-224,1 1 1,-1-1-1,1 0 0,-1 1 0,1-1 1,0 1-1,0 0 0,-1 0 1,1 0-1,0 0 0,0 1 1,0-1-1,0 1 0,0-1 0,0 1 1,0 0-1,4 1 0,-7-1 16,1 0-15,0 0 0,0 0 1,-1 0-1,1 0 0,0 0 0,-1 0 0,1 0 0,0 1 0,0-1 0,-1 0 0,1 0 0,-1 1 0,1-1 0,0 1 0,0 1-3,0 0 0,0-1 0,-1 1 0,1 1 0,-1-1 0,1 0 0,-1 0-1,0 0 1,0 0 0,0 0 0,0 4 0,1 9-186,1-11 167,0 0 0,0 0-1,0-1 1,1 1 0,-1-1 0,1 0 0,0 1-1,0-1 1,0 0 0,5 3 0,5 5-50,-9-7 84,0-1 0,-1 0 0,1 0 0,0 0 0,1-1-1,-1 0 1,0 1 0,1-2 0,-1 1 0,1 0 0,0-1 0,0 0 0,8 1 0,14 4 67,27 16 22,-42-19-70,-1-1 1,0-1-1,0 0 1,1-1 0,20-1-1,-15-1 63,-1-1 0,1 0 1,17-6-1,-24 6-1,0-1 0,0-1 0,-1 0 1,0 0-1,1-1 0,9-8 0,-15 10-28,-1 2-22,0 0 1,0-1-1,-1 1 1,1-1-1,-1 1 0,1-1 1,-1 0-1,0 0 1,0 0-1,-1 0 1,1 0-1,-1-1 0,1 1 1,-1 0-1,1-6 1,3-6 71,-3 10-82,0 0 0,-1 0 0,0 0 0,1-1 0,-2 1 0,1-1 0,-1 1 1,1-1-1,-2 1 0,1-1 0,0 1 0,-1-1 0,-2-4 0,0-8 6,1-3-6,-1 4 49,1-1 0,-10-27 0,4 21-7,-14-48-14,20 37-72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2304,'0'0'752,"0"-6"-453,0-40 1226,1 44-1448,-1 1 0,0-1 0,0 1 0,1-1 1,-1 1-1,1-1 0,0 1 0,-1-1 0,1 1 0,1-2 0,5-12 216,-1-15 48,4-3-149,-7 21-139,-2 8-32,0 0 1,0 0-1,0 0 1,1 0-1,-1 0 1,1 1-1,0-1 0,4-5 1,7-18 255,-11 21-210,-2 5-57,0 0 0,1 0 0,-1 0 0,1 0 0,-1 0 0,0 0 0,1 0 0,0 0 0,-1 0 0,1 0 0,0-1 0,24-15 128,-22 15-56,0 0-1,0 1 0,0-1 0,0 0 0,0 1 0,0 0 0,4-2 0,-6 3-63,0 0 1,0 0-1,-1 0 0,1 0 1,0 0-1,0 1 0,0-1 0,0 0 1,0 0-1,-1 1 0,1-1 1,0 0-1,0 1 0,-1-1 1,1 1-1,0-1 0,0 1 0,-1-1 1,1 1-1,-1-1 0,1 1 1,0 0-1,-1-1 0,1 1 1,-1 0-1,0-1 0,1 1 0,-1 0 1,1 0-1,-1 0 0,16 39 558,4 8-282,-7-10-236,-12-36-53,-1 0 0,1 1 0,0-1 0,-1 0-1,1 0 1,0 0 0,0 0 0,0 0 0,1 0-1,-1 0 1,0-1 0,1 1 0,-1 0 0,1-1 0,0 1-1,0-1 1,-1 1 0,1-1 0,0 0 0,3 2-1,17 13 141,-20-15-131,-1 1 0,1-1 0,0 1-1,-1-1 1,1 0 0,0 0 0,0 0 0,0 0 0,0 0 0,0 0 0,0 0 0,0 0 0,0-1 0,0 1 0,0-1 0,0 0 0,1 0 0,-1 0 0,0 0 0,0 0 0,0 0 0,3-1 0,1 0 18,1-2 0,-1 1 0,1-1 1,-1 0-1,9-6 0,5-2 56,-4 4-52,-10 4-23,1 0 1,-1 0 0,0-1-1,0 0 1,10-7 0,19-36 226,-33 46-222,0-1 0,-1 0 1,1 0-1,-1 0 1,0 0-1,0-1 0,1 1 1,-2 0-1,1 0 0,0-1 1,0 1-1,-1 0 0,1-1 1,-1 1-1,1-1 1,-1 1-1,0-4 0,0 5-57,-1 1-1,1 0 0,0-1 0,0 1 0,0 0 1,0-1-1,0 1 0,0 0 0,0-1 0,1 1 1,-1 0-1,0-1 0,0 1 0,0 0 0,0-1 1,0 1-1,0 0 0,1 0 0,-1-1 0,0 1 1,0 0-1,0-1 0,1 1 0,-1 0 0,0-1 1,14-12-761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3072,'-13'0'976,"13"0"-969,0 0 0,-1 0-1,1 0 1,0 0 0,0 0 0,0 0 0,0 0 0,0 0-1,0 0 1,0 0 0,0 0 0,0 0 0,0 0 0,-1 0-1,1 0 1,0 0 0,0 0 0,0 0 0,0 0-1,0 0 1,0 0 0,0 0 0,0 0 0,0 0 0,0 0-1,-1 0 1,1 0 0,0 0 0,0 0 0,0 0 0,0 1-1,0-1 1,0 0 0,0 0 0,0 0 0,0 0 0,0 0-1,0 0 1,0 0 0,0 0 0,0 0 0,0 0 0,0 0-1,0 1 1,0-1 0,0 0 0,0 0 0,0 0 0,0 0-1,0 0 1,0 0 0,0 0 0,0 0 0,0 0 0,0 1-1,0-1 1,0 11 329,0-9 427,0-2-219,0 1-516,1-1 0,-1 0 0,1 0 0,-1 0 0,1 0 0,-1 0 0,1 0 0,-1 0 0,1 0 0,-1 0 0,1 0 0,-1 0 0,1 0 0,-1-1 0,1 1 0,-1 0 0,1 0 0,-1 0 0,1-1 0,-1 1 0,1 0 0,-1-1 0,0 1 1,1 0-1,-1-1 0,0 1 0,1 0 0,-1-1 0,0 1 0,1-1 0,-1 1 0,1-1 0,3-6 140,10 1 13,21-24 209,-31 28-363,-1 0 1,0 0-1,1 1 1,-1-1-1,1 1 1,0 0-1,-1 0 0,5-1 1,38 0 551,-45 2-553,0 0 0,0 0-1,0 1 1,-1-1-1,1 0 1,0 1 0,0-1-1,-1 0 1,1 1-1,0-1 1,0 1 0,-1-1-1,1 1 1,-1-1-1,1 1 1,0 0 0,-1-1-1,1 1 1,-1 0-1,1 0 1,12 23 233,-11-20-272,0 1 1,0 0-1,1-1 0,0 1 0,4 3 0,-4-4 24,0-1-1,0 0 0,1-1 1,0 1-1,-1-1 0,1 0 1,0 1-1,0-2 0,1 1 1,-1 0-1,0-1 0,0 0 1,9 2-1,7 1 128,-17-3-118,10 2 49,1 0 1,-1 0 0,23 1 0,-27-4-63,40-2 395,-45 1-357,0 0-1,0 1 1,0-2 0,0 1-1,-1 0 1,1-1-1,0 0 1,5-3-1,10-8 138,-17 12-160,1-1 1,-1 1 0,0 0-1,0 0 1,0-1-1,0 1 1,0-1 0,-1 0-1,1 1 1,0-1-1,-1 0 1,1 0 0,1-4-1,2-1 35,11-12 98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 2080,'0'-14'667,"0"11"-411,0 3 5,0 0 422,-2 0-134,-2 0-308,2 0-117,0 0 0,-1 0 1,1 0-1,0 0 0,0 1 0,0-1 0,0 0 0,0 1 0,-3 0 0,0 13 154,-9 3 228,-5 4-106,0 9 222,-25 54-1,31-56-408,5-12-147,2 1 0,0 0-1,-3 18 1,2-8-30,1-9-17,4-13-29,1 0 0,-1 0 0,1 1 0,0-1 0,0 0 0,0 0 0,1 1 0,0-1 0,0 1 0,0-1 0,1 7 0,1-5 3,0 1 0,1-1 1,4 11-1,7 7 183,-13-14-119,-1-10-51,0 0 0,0 0 0,0 0 0,1 0-1,-1 0 1,0 0 0,0 0 0,1 0-1,-1-1 1,0 1 0,1 0 0,0 1 0,0-1 1,0-1 0,-1 1 0,1 0 0,0-1 0,0 1 0,0-1 0,0 1 0,0-1 0,0 0 0,0 1 0,0-1 0,0 0 0,0 0 0,0 0 0,0 0 1,0 0-1,0 0 0,1 0 0,16 1 37,-6-1-108,0 1 0,0-1-1,0-1 1,1 0 0,15-4-1,-5-10-339,-8 5 126,7-2-2,-16 9 221,0 1-1,-1-2 0,1 1 1,-1 0-1,0-1 1,0 0-1,0 0 0,7-9 1,34-50-43,-39 52 141,-7 10-41,0 1 1,0-1-1,0 1 0,1 0 1,-1-1-1,0 1 0,0-1 0,0 1 1,1 0-1,-1-1 0,0 1 1,1 0-1,-1-1 0,0 1 0,1 0 1,-1 0-1,0-1 0,1 1 1,-1 0-1,0 0 0,1 0 0,-1-1 1,1 1-1,-1 0 0,1 0 1,-1 0-1,0 0 0,1 0 0,-1 0 1,1 0-1,-1 0 0,1 0 1,-1 0-1,1 0 0,1 1-22,-4 1 80,0 0-9,0 1 0,1-1 1,-1 1-1,0 0 0,1 0 0,0-1 0,0 1 1,0 0-1,0 0 0,0 0 0,0 0 0,1 0 1,0 0-1,-1 1 0,1-1 0,0 0 0,1 0 1,-1 0-1,0 0 0,1 0 0,0 0 0,0 0 1,2 5-1,-1-2-9,0 0 0,1-1 0,-1 1 0,2 0 0,-1-1 0,1 0 0,-1 0 0,1 0 0,1 0 0,-1-1 0,6 5 0,2-1-6,0 0 0,1-1 0,0 0 0,17 6 0,-15-7-5,-4-2 9,0 0 0,1-1 0,-1 0 0,0-1 0,1 0 0,0-1 0,-1 0 0,17-2 0,-16 1 3,18-1 64,1-2 1,-1-1-1,-1-1 1,48-15-1,-68 18-45,0-1 0,-1 0 0,13-6 1,-18 7-38,1 0 0,-1 0 0,-1-1 0,1 1 0,0-1 0,-1 1 0,1-1 0,-1 0 0,0 0 0,1 0 0,2-6 0,0-3 107,-1 1-1,3-15 0,-4 18-61,-1 0-22,0 0-1,0-1 1,-1 1-1,0 0 1,0 0-1,-1 0 0,-1-9 1,-2 1-6,0 0 0,-7-20 0,2 8 2,3 12-25,1-1 3,-2 0 0,-12-28 0,7 26-82,8 14 23,0 0 1,1 0-1,-1 0 0,1 0 0,0 0 1,0 0-1,1-1 0,0 1 0,0 0 1,-1-7-1,2-5-156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5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2912,'-28'0'923,"28"0"-909,0 0 0,-1 0 1,1 0-1,0 0 0,-1 0 1,1 0-1,0 0 0,-1 0 1,1 0-1,0 0 0,-1 0 1,1 0-1,0 0 1,-1 0-1,1 0 0,0 1 1,-1-1-1,1 0 0,0 0 1,0 0-1,-1 1 0,1-1 1,0 0-1,0 0 1,-1 1-1,-2 3 48,0 0 0,1 0 0,-1 1 0,1-1 0,-3 9 0,-7 13 110,-1-7 187,9-14-303,-1 1 0,2 0 0,-1 0 0,1 1 0,-1-1 0,2 1 1,-1-1-1,-2 13 0,-1 25 56,0-18-51,4-20-33,0 0-1,1 1 0,0-1 0,0 9 0,1 34 1386,0-145-975,-1 92-434,2-1 0,-1 0 0,0 1-1,1-1 1,0 1 0,0 0 0,2-6 0,1 2-9,0 0 0,10-12-1,-10 12-4,12-19-81,-9 15-13,0 0 1,12-17-1,-17 27 80,0 0-1,0 0 1,-1 0 0,1 0-1,0 0 1,1 1 0,-1-1-1,0 1 1,0-1 0,1 1 0,-1 0-1,1 0 1,-1 0 0,1 0-1,-1 0 1,1 0 0,0 1-1,3-1 1,-4 1 11,0 1 0,1-1 0,-1 0 0,0 1 0,0 0 0,0 0 0,4 2 0,11 4 128,-13-6-80,0 0 0,0 1 1,0 0-1,-1 0 0,8 4 0,-10-5-5,0 0 1,1 1-1,-1-1 0,0 0 0,1 1 1,-1-1-1,0 1 0,0-1 0,0 1 1,-1 0-1,1-1 0,0 1 0,-1 0 0,1-1 1,-1 1-1,1 0 0,-1 0 0,0 0 1,1 3-1,-1 38 743,-3-37-522,-3 0-191,5-4-25,-1 0 0,1 0 0,-1-1 0,0 1 0,0 0-1,0-1 1,0 1 0,0-1 0,0 1 0,0-1 0,0 0 0,-1 0-1,1 0 1,0 0 0,-1-1 0,1 1 0,-5 0 0,-55-1-585,63 0 549,1 0-1,0 1 1,0-1-1,0 1 1,-1-1-1,1 1 1,0-1-1,-1 1 1,1 0-1,-1 0 1,1 0-1,-1 0 1,3 2-1,21 22 460,-10-9-292,-12-13-167,5 4 125,-1 0-1,1 1 1,-1 1-1,-1-1 1,0 1 0,9 16-1,-4-1 345,-10-22-617,0 0 0,0 0 0,0 1-1,0-1 1,0 0 0,0 0 0,-1 0 0,1 1-1,-1 2 1,0-2-848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165 101 3072,'0'0'976,"2"2"-587,6 5-273,-4-8 585,-3 0-596,0 0 1,0 0-1,0 0 1,0 1-1,0-1 1,0 0 0,0 1-1,1-1 1,-1 1-1,0-1 1,0 1 0,1 0-1,-1 0 1,0-1-1,1 1 1,-1 0-1,0 0 1,1 0 0,2 1-1,16-1 533,8 1 382,38-5-1,235-23 1419,-197 21-2113,5-5-69,-64 8-181,109-13 319,-132 12-345,6-1 77,1 2 0,42-1 0,-57 4-66,-9 0-15,0 0-1,0 0 0,0 0 0,0-1 1,0 1-1,0-1 0,0 0 1,-1-1-1,1 1 0,0-1 1,7-4-1,-5 2-21,-10 3-476,-15 6-861,-7 6-595,16-10 582,1 0 1,-18 0 0,-23-1-1399</inkml:trace>
  <inkml:trace contextRef="#ctx0" brushRef="#br0" timeOffset="1">329 281 3488,'-55'41'1115,"54"-41"-1098,0 1 1,0 0 0,0-1-1,0 1 1,1 0 0,-1-1-1,0 1 1,0 0 0,1 0 0,-1 0-1,0 0 1,1 0 0,-1 0-1,1 0 1,-1 0 0,1 0 0,-1 0-1,1 0 1,0 0 0,0 0-1,-1 0 1,1 0 0,0 0-1,0 2 1,-1 6 30,-4 21 420,1 1-1,1 31 1,2-42 97,-7 39-1,3-24-157,0 28 89,-6-8 37,9-36-213,2 25 0,0-26 179,0 0 1,-4 25 0,-7-11 780,11-30-1216,-1 0 1,1 0 0,-1 0-1,0-1 1,1 1 0,-1 0-1,0-1 1,0 1 0,0-1 0,0 1-1,-1-1 1,1 1 0,0-1-1,-1 0 1,1 0 0,0 0-1,-1 0 1,0 0 0,-2 2 0,-5 2 134,7-3-175,-1 0 0,0 0 0,1-1 0,-1 1 1,0-1-1,0 0 0,0 1 0,0-1 0,-1-1 0,1 1 0,0 0 0,0-1 1,0 0-1,-1 1 0,1-1 0,0 0 0,-1-1 0,1 1 0,0-1 0,-4 0 1,2-1-34,1 0 0,-1 0 0,0 0 0,1 0 0,0-1 0,-1 0 0,1 0 0,-5-4 1,2 0-536,-1-1 0,-11-14 0,17 18 136,-1 1 1,1-1-1,0 0 1,0 0-1,0 1 1,1-1-1,0-1 1,-1 1 0,2 0-1,-1 0 1,0 0-1,1 0 1,-1-1-1,2-7 1,-1-35-2537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66 2304,'0'0'752,"0"0"-453,0 0 37,0 0 565,0 0-218,0 0 36,3-3-276,8-8-107,-11 10-316,1 1-1,-1-1 1,1 1 0,-1-1-1,0 1 1,1-1-1,-1 1 1,0-1 0,0 1-1,1-1 1,-1 0 0,0 1-1,0-1 1,0 0-1,0 1 1,0-1 0,0 1-1,0-1 1,0 0-1,0 1 1,0-1 0,0 0-1,0 1 1,-1-1 0,1 0-1,0 1 20,0-17 335,0 17-372,0 0 0,0 0 0,0 0 0,0 0 0,0 0 0,0 0 0,0-1 0,0 1 0,0 0 0,0 0 0,0 0 0,0 0 1,0 0-1,0 0 0,0 0 0,0 0 0,0 0 0,0 0 0,0-1 0,0 1 0,0 0 0,0 0 0,0 0 0,0 0 0,0 0 0,0 0 0,-1 0 0,1 0 0,0 0 1,0 0-1,0 0 0,0 0 0,0 0 0,0-1 0,0 1 0,0 0 0,0 0 0,0 0 0,0 0 0,0 0 0,-1 0 0,1 0 0,0 0 0,0 0 0,0 0 0,0 0 1,0 0-1,0 0 0,0 0 0,0 0 0,0 0 0,-1 0 0,1 0 0,0 0 0,0 0 0,0 0 0,-4 0 66,1 0-27,0 0 1,0 0-1,0 0 1,1 1-1,-1-1 1,0 1 0,-3 0-1,-3 4-12,0 0 0,-13 11 0,-6 5 97,15-13 8,1 1-1,0 0 0,1 1 1,-21 22-1,18-10-74,1 0 0,0 1 0,-16 44 0,19-43-50,6-14-11,1 0 0,-1 0-1,2 0 1,-1 0 0,2 1 0,-1-1-1,1 1 1,1-1 0,1 19-1,-1 3-54,0-26 68,0 0 1,0 0-1,0 0 0,1 0 0,0 0 0,0 0 0,1 0 0,0 0 0,0 0 0,0-1 1,4 7-1,-5-11 3,0 1-1,0-1 1,0 1 0,1-1 0,-1 0 0,1 1-1,-1-1 1,1 0 0,-1 0 0,1 0 0,0 0-1,0 0 1,-1-1 0,1 1 0,0 0 0,0-1-1,0 0 1,0 1 0,0-1 0,-1 0 0,1 0 0,0 0-1,0 0 1,2 0 0,-1 0 9,2 0-5,-1 0 0,1 0 0,0-1-1,-1 1 1,1-1 0,0 0 0,-1-1 0,5-1 0,11-3 7,-9 3-1,1 0 0,-1-1 0,1 0-1,-1-1 1,-1 0 0,1-1 0,-1 0-1,0 0 1,0-1 0,13-12 0,15-11 173,6 8-90,-20 4-98,-21 15-34,0 0-1,0 1 0,0-1 1,0 1-1,1 0 1,-1 0-1,0 0 0,1 0 1,0 1-1,-1-1 1,1 1-1,0 0 0,0 0 1,0 0-1,4 1 1,-4 0-17,-1 0 0,0 1 1,1 0-1,-1 0 0,0 0 0,0 0 1,0 0-1,0 1 0,0 0 1,0-1-1,0 1 0,0 0 0,-1 0 1,4 3-1,-2 0 32,1-1-1,-1 1 1,1 0-1,-1 1 1,-1-1-1,5 8 1,0 3 21,-3-5-4,0 0 0,13 17 0,9 4 36,-24-28-32,0 1 7,0-1 0,0 0 0,0 0 0,1 0-1,0 0 1,0 0 0,0-1 0,0 0 0,1 0 0,7 5 0,2-1 74,-9-4-65,0 0 0,-1-1 0,1 1 0,0-1 1,0 0-1,0-1 0,0 1 0,7 0 0,9-6 70,-6 0-34,0 2-17,14-4 46,-6-9 34,-8 5-49,12-2 2,-21 10-81,-1 0-1,0 0 1,0 0 0,0-1 0,0 1-1,0-1 1,-1-1 0,8-5 0,3-9 37,-1-1 1,20-34-1,-29 43 19,0 1-1,0-1 1,-1-1-1,0 1 1,-1 0-1,2-13 1,-1 5 35,7-25 64,-2 3-115,21-55 1,-17 51-39,-12 37 10,1 0 0,0-1-1,1 1 1,-1 0 0,7-11-1,10-18-467,-5 20 154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2720,'0'0'891,"-3"8"-545,0 1-231,0 0 0,-1-1-1,0 1 1,-1-1 0,-6 9-1,-1 4 374,-11 25 1,9-18-95,10-19-100,1 0 0,-6 19 0,8-22-213,0 0 0,-1-1 0,1 1 1,-1-1-1,-1 1 0,1-1 0,-1 0 0,0 0 0,0 0 0,-1 0 1,-4 5-1,6-8-17,1 0 0,-1 0 0,0-1 0,1 1 0,0 0 0,0 1 0,-1-1 0,1 0 0,1 0 0,-1 1 0,0-1 0,0 0 0,1 1 0,-1-1 0,1 0 0,0 1 0,0-1 0,0 1 0,0-1 0,0 3 0,1-4-49,-1-1 0,0 1 0,0-1 0,0 1 0,0-1 0,0 1 0,0 0 0,0-1 0,0 1 0,0-1 1,0 1-1,0-1 0,0 1 0,0-1 0,-1 1 0,1-1 0,0 1 0,0-1 0,-1 1 0,1-1 0,0 1 0,0-1 0,-1 0 0,1 1 1,0-1-1,-1 1 0,1-1 0,-1 0 0,1 1 0,-1-1 0,1 0 0,-1 0 0,1 1 0,-1-1 0,1 0 0,-1 0 0,1 0 0,-1 1 1,1-1-1,-1 0 0,1 0 0,-1 0 0,1 0 0,-1 0 0,0 0 0,1 0-11,0 0-1,0 0 1,0 0-1,-1 0 1,1 0-1,0 0 1,0 0-1,0 0 1,0 0 0,0 0-1,0 0 1,0 0-1,0 0 1,0 0-1,-1 0 1,1 0-1,0 0 1,0 0 0,0 0-1,0 0 1,0 0-1,0 0 1,0 0-1,0 0 1,0 0-1,0-1 1,0 1 0,-1 0-1,1 0 1,0 0-1,0 0 1,0 0-1,0 0 1,0 0-1,0 0 1,0 0 0,0 0-1,0 0 1,0 0-1,0-1 1,0 1-1,0 0 1,0 0-1,0 0 1,0 0 0,0 0-1,0 0 1,0 0-1,0 0 1,0 0-1,0 0 1,0-1-1,0 1 1,0 0 0,0 0-1,0 0 1,0-4 58,1 1-42,-1 1 0,0-1-1,0 1 1,-1 0 0,1-1-1,0 1 1,-1-1 0,-1-3 0,2 5-18,-1 1 5,1-1 0,-1 0 0,1 0-1,-1 0 1,1 1 0,-1-1 0,1 0 0,0 0-1,-1 0 1,1 0 0,0 0 0,0 0 0,0 0 0,-1 0-1,1 0 1,0 0 0,0 0 0,0 0 0,1 0-1,-1 0 1,0 0 0,0 0 0,1 0 0,-1 0 0,0 0-1,1-1 1,2-7 9,-2 5-8,0 0 1,0-1-1,-1 1 0,0-9 0,0 7-14,0 0 0,1 0-1,1-8 1,1 4-58,1 0-1,0 1 1,1 0-1,0 0 1,1 0-1,0 1 1,9-12-1,-3 5-43,-9 12 90,0-2-16,0 1 1,0-1-1,0 1 0,1 0 0,0 1 1,0-1-1,0 1 0,0-1 0,1 1 1,7-4-1,-4 2-21,-6 4 34,0 0 1,-1 0-1,1 0 1,0 0-1,0 0 1,0 0 0,0 0-1,0 1 1,0-1-1,0 1 1,0-1-1,0 1 1,0 0 0,0 0-1,1 0 1,-1 0-1,0 0 1,0 0-1,4 1 1,4 2-34,-4-1 15,-1 0 1,1 0-1,0 0 1,5 4-1,-9-5 49,-1 0-1,0-1 1,0 1-1,1 0 1,-1 0 0,0 0-1,0 0 1,0 0-1,0 1 1,-1-1-1,1 0 1,0 0 0,0 1-1,-1-1 1,1 0-1,0 1 1,-1-1-1,0 1 1,1-1 0,-1 0-1,0 1 1,1 2-1,-1 8 125,1-9-87,-1 1 0,0-1 0,0 0 0,0 1 0,0-1 0,-1 0-1,1 1 1,-1-1 0,-1 4 0,-9 9 230,8-8-197,2-8-74,1 1 1,0 0-1,-1-1 0,1 1 0,0 0 0,-1-1 0,1 1 0,-1-1 0,1 1 0,-1-1 0,1 1 1,-1-1-1,0 1 0,1-1 0,-1 1 0,0-1 0,1 0 0,-1 1 0,0-1 0,1 0 0,-1 0 1,0 0-1,0 1 0,1-1 0,-1 0 0,-1 0 0,0 1 0,-7 2 3,0-1 0,0 1 0,0-1 1,0-1-1,0 0 0,-19 0 0,24-1 6,1 1 0,-1-1 0,1 1 0,-1 0-1,1 0 1,-1 0 0,-4 2 0,-8 3-38,2-2-103,11-4 91,1 0 0,-1 1 0,1 0 0,0-1 0,-1 1-1,1 0 1,0 0 0,-1 1 0,1-1 0,-4 3 0,6-3 25,-1-1 0,1 1 1,0-1-1,-1 1 0,1-1 0,0 1 0,0-1 0,-1 1 1,1 0-1,0-1 0,0 1 0,0-1 0,0 1 1,0 0-1,0-1 0,0 1 0,0-1 0,0 1 0,0 0 1,0-1-1,0 1 0,0-1 0,0 1 0,1 0 0,-1-1 1,0 1-1,0-1 0,1 1 0,-1-1 0,1 1 1,-1 0 4,2 2 13,0 0 0,0-1 0,1 0 0,-1 1 0,0-1 0,1 0 0,0 0 0,-1 0 0,1-1 0,6 4 0,2 1 26,4 4-7,-12-7-19,1 0 1,0-1 0,0 1 0,0-1-1,0 0 1,0 0 0,6 1-1,0-1 34,-8-2-28,0 1-1,1-1 1,-1 1-1,0-1 0,0 1 1,0 0-1,3 1 1,17 20 140,-4-16 23,-9-4-82,15 10 175,-23-12-253,0 1-1,0 0 1,0-1-1,-1 1 1,1 0 0,0-1-1,-1 1 1,1 0 0,0 0-1,-1-1 1,1 1-1,-1 0 1,1 0 0,-1 0-1,0 0 1,1 0 0,-1 0-1,0 0 1,0 0-1,1 1 1,-1 28 191,0-27-357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4800,'-13'-14'1557,"10"12"-954,3 2-102,0 0 630,0 0-358,3 0-133,-2 0-553,1 0 0,0 0 1,0 1-1,0 0 0,0-1 0,-1 1 0,1 0 1,0 0-1,-1-1 0,4 3 0,3 2-27,-5-4-30,0 0 1,0 0 0,1-1 0,-1 1 0,0-1-1,1 0 1,-1 0 0,0 0 0,1 0-1,-1-1 1,0 1 0,7-3 0,7-2 33,-11 3-35,1 0 1,0 1-1,0 0 0,0 0 0,10 0 1,117 1 640,-74 0-2828,-59-1 1905,0 1 1,0 0-1,0 0 0,-1 0 1,1 0-1,0 1 1,0-1-1,0 0 1,0 0-1,0 0 0,0 1 1,-1-1-1,3 1 1,-3 0 72,1 0 1,-1 0 0,0-1-1,1 1 1,-1 0-1,0 0 1,0 0-1,0 0 1,0 0 0,1 0-1,-1-1 1,0 1-1,-1 2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4480,'-17'16'1664,"17"-16"-1312,0 0-64,0 0 1376,0 17-960,17-17 224,-1 16-576,1-16 128,32 0-256,-16 0 128,16 0-192,0 0 416,0 0-320,-16 0-2432,0 0 1152,-17 0-2496,0 0 1984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44 1888,'0'0'613,"3"0"-367,8 0-92,-9 0 54,-2 0 75,0 0 512,0 0-214,0 0-37,0-3-150,0 0-215,0 0 400,-4 4-305,-5-6-127,6 2-3,3 3 37,-3 0-58,-8 0-11,9 0-32,2 0 0,-3 0-53,-1 0-41,1 0 5,0-1 1,0 2 0,0-1 0,1 0-1,-1 0 1,0 1 0,-3 1 0,-20 11 8,25-12 0,-5-2 0,6 1 0,-1 0 0,1 0 0,-1 0 0,1 0 0,-1 0 0,1 0 0,-1 0 0,1 0 0,-1 0 0,1 0 0,-1 0 0,0 0-1,1 0 1,0 0 0,-1 1 0,1-1 0,-1 0 0,1 0 0,-1 1 0,1-1 0,-1 0 0,1 1 0,0-1 0,-1 0 0,1 1 0,-1-1 0,1 0 0,0 1 0,0-1 0,-1 1 0,1 0 0,-5 6-15,-6-2-55,6 6 33,4-10 37,1-1-1,-1 0 1,1 1 0,-1-1 0,1 1-1,-1-1 1,1 0 0,-1 0-1,1 1 1,-1-1 0,1 0-1,-1 0 1,0 0 0,1 1-1,-1-1 1,-1 0 0,2 0 0,-1 0 0,1 0 0,-1 0 0,1 0 0,-1 0 0,1 0 0,0 0 0,-1 1 0,1-1 0,-1 0 0,1 0-1,-1 0 1,1 1 0,-1-1 0,1 0 0,0 1 0,-1-1 0,1 0 0,0 1 0,-1 0 0,-1 2 2,0 1 0,0 0 0,0-1 0,0 1 0,-1 6-1,-2 1 18,4-8-11,-1 0 1,1 1 0,0-1 0,0 0 0,0 0 0,0 1 0,1-1-1,0 0 1,-1 7 0,1 102 364,0-106-351,-1 0-1,0 1 0,-3 9 0,-1 14 12,16 33 57,-11-52-67,0-9-9,-1 0 1,1 0-1,0 0 1,1 0-1,-1 0 1,0 0-1,0 0 0,1 0 1,-1 0-1,2 2 1,9 13 86,-11-16-91,0 0 0,1 0-1,-1 0 1,1 0 0,-1-1 0,0 1-1,1 0 1,0 0 0,-1 0 0,1-1-1,-1 1 1,1 0 0,0 0 0,0-1-1,-1 1 1,1-1 0,0 1 0,0-1-1,0 1 1,0-1 0,-1 1 0,1-1-1,0 0 1,0 1 0,0-1 0,0 0-1,0 0 1,0 0 0,0 0 0,0 0 0,0 0-1,0 0 1,0 0 0,0 0 0,1-1-1,5 1 45,-5 0-41,0 0 0,0 0-1,-1 0 1,1-1-1,0 1 1,-1 0-1,1-1 1,0 0 0,-1 1-1,1-1 1,-1 0-1,1 0 1,-1 0-1,1 0 1,1-1 0,5-4 41,32-15 67,-27 15-83,-2 0 0,20-13 0,68-57-198,-90 69 101,0 2 1,0-1-1,0 2 0,18-7 1,-23 9 46,0 1 0,0-1 0,-1 1 1,1-1-1,0-1 0,-1 1 0,1 0 1,-1-1-1,0 0 0,6-5 0,-5 4 19,-4 4-1,0-1 0,1 1-1,-1 0 1,0-1 0,1 1-1,-1 0 1,0-1 0,1 1 0,-1 0-1,0 0 1,1-1 0,-1 1-1,1 0 1,-1 0 0,0 0 0,1 0-1,-1-1 1,1 1 0,-1 0-1,1 0 1,-1 0 0,1 0 0,-1 0-1,1 0 1,-1 0 0,1 1 0,4-3 42,0-5 89,-5 7-130,0 0 0,1-1 1,-1 1-1,0-1 0,0 1 1,1 0-1,-1-1 0,0 1 0,0 0 1,1-1-1,-1 1 0,0 0 0,1 0 1,-1-1-1,1 1 0,-1 0 1,0 0-1,1-1 0,-1 1 0,1 0 1,-1 0-1,0 0 0,1 0 0,-1 0 1,1 0-1,-1 0 0,1 0 1,-1 0-1,0 0 0,2 0 0,0 0 265,-2 0-138,0 0-161,0 0 0,3 0 49,8 0 10,-8 0-32,-3 0-112,0 0 96,0 0 245,2 3-101,0-1-144,-1 0-1,1 0 1,-1 0-1,0 0 1,0 0 0,0 1-1,0-1 1,0 0-1,0 1 1,0 4 0,3 7-33,-1-5 39,1-1 1,0 0 0,1 1-1,7 9 1,-10-15 18,5 9 10,-3-6 37,0 0-1,0 1 0,10 8 0,-1 2 79,-12-16-124,-1 1 1,1-1 0,-1 1 0,1-1-1,0 0 1,0 1 0,-1-1 0,1 0-1,0 1 1,0-1 0,1 0 0,-1 0-1,0 0 1,0 0 0,0 0 0,1 0 0,-1 0-1,0 0 1,1-1 0,-1 1 0,1-1-1,-1 1 1,3 0 0,20 8 173,-15-4-135,-8-4-44,0 0 0,1 0 0,-1 0 0,1 0 0,-1 0-1,1-1 1,0 1 0,-1-1 0,1 1 0,0-1 0,-1 0 0,1 1 0,2-1 0,157 0-155,-158 0 170,1 0 0,-1-1 0,1 1 0,-1-1 0,0 1 0,1-1 0,-1 0 0,6-3 0,7-2 14,4 5 3,-18 1-29,1 0-1,-1 0 0,1 0 1,-1 0-1,1 0 1,-1-1-1,1 1 1,-1-1-1,5-1 1,10-9 93,-15 10-79,0 0-1,0 0 1,0-1-1,0 1 1,0 0 0,0-1-1,0 0 1,0 1 0,-1-1-1,1 0 1,0 0-1,-1 0 1,3-4 0,0-1 38,-1 3-25,-1 0 0,0 0 1,0 0-1,0 0 0,-1 0 0,0 0 1,0-1-1,2-7 0,-2 0 93,-2-23 0,1 10 67,0-55 50,-1 73-251,1 1-1,-1-1 1,0 0 0,0 0-1,-4-10 1,0 0-57,0-13-1,-2 16 69,6 13-2,0 0 0,0-1 0,1 1 0,-1-1 0,0 1-1,1-1 1,-1 0 0,1 1 0,0-1 0,-1 1 0,1-1-1,0-1 1,0 0-12,0 0 0,0 1 0,0-1 0,0 1-1,0-1 1,0 1 0,-1-1 0,1 1 0,-1-1-1,0 1 1,0-1 0,0 1 0,0 0 0,0-1 0,-1 1-1,1 0 1,-3-3 0,2 2-103,2 1-267,0-7-1055,0 20 394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83 2496,'0'-30'1381,"0"27"-677,0 3-186,0 0 20,0 0-149,0 0 59,0-3-144,0-10 1440,-3 13-1461,-8 0-59,8 0-112,3 0-69,-2 3-17,-20 17-19,18-15-8,2 0 1,-3 8 42,-6-7 150,5 7-26,1-4-73,4-8-76,0 1 0,0-1 0,0 1 0,1-1 0,-1 1 0,0-1 0,1 1 0,-1 0 0,1-1 0,-1 1-1,1 0 1,0-1 0,0 3 0,0 45 245,0-48-262,-1-1 0,1 1 0,0-1 1,0 1-1,0-1 0,0 1 0,0-1 1,0 1-1,0-1 0,0 1 0,0-1 1,0 1-1,0-1 0,0 1 0,1-1 1,-1 1-1,0-1 0,0 1 0,0-1 1,1 1-1,-1-1 0,0 0 0,1 1 1,-1-1-1,0 1 0,1-1 0,-1 0 1,0 1-1,1-1 0,-1 0 0,1 1 1,-1-1-1,1 0 0,-1 0 0,1 0 0,-1 1 1,1-1-1,-1 0 0,1 0 0,-1 0 1,1 0-1,-1 0 0,1 0 0,-1 0 1,1 0-1,-1 0 0,1 0 0,0 0 1,1 0 10,-1 0 1,1 0-1,0 0 1,-1 0 0,1 1-1,0-1 1,0 1-1,-1-1 1,2 1 0,6 4 82,-8-3-78,1-2 1,-1 1-1,1 0 1,-1 0-1,1 0 1,-1-1-1,1 1 1,0 0-1,-1-1 1,1 0-1,0 1 1,0-1-1,1 0 1,2 0 20,-3 0-15,0 1-1,0-1 1,1 0 0,-1-1 0,0 1 0,0 0-1,0 0 1,1-1 0,-1 0 0,0 1 0,0-1 0,0 0-1,0 0 1,0 0 0,0 0 0,0 0 0,-1 0 0,1-1-1,0 1 1,-1-1 0,1 1 0,1-3 0,8-7 202,-10 10-215,-1 1-1,0-1 1,1 1 0,-1-1 0,0 1 0,1-1 0,-1 0 0,0 1 0,1-1 0,-1 0-1,0 1 1,0-1 0,0 0 0,0 0 0,0 1 0,0-1 0,0 0 0,0 1 0,0-1 0,0 0-1,0 1 1,0-1 0,-1 0 0,1-2 23,0-9 29,1 8-49,-1 1-1,0 0 1,0-1-1,0 1 1,0 0-1,-1-1 1,1 1-1,-1 0 0,-1-4 1,-3-1-46,4 6 32,0 1 0,0-1 0,0 1 0,0-1 0,1 1 0,-1-1 0,0 0 0,1 1 0,-1-1 0,1 0 0,0 0 0,0 1 0,-1-1 0,1-3 0,1-2 102,-1 5-53,1-1 0,-1 0 1,0 0-1,0 0 0,0 0 0,0 1 0,-1-1 1,1 0-1,-1 0 0,1 0 0,-2-2 1,-9-1 154,10 5-194,1 1 0,0-1-1,-1 0 1,1 0-1,0 0 1,-1 0 0,1 0-1,0 1 1,0-1-1,0 0 1,0 0 0,0 0-1,0-2 1,0 3-5,0-1-1,0 0 1,0 0 0,0 0-1,0 0 1,0 0 0,0 0-1,0 0 1,-1 1 0,1-1-1,0 0 1,0 0 0,-2-1-1,2 1-3,-1 1-1,0 0 1,1-1 0,-1 1-1,0 0 1,1 0-1,-1-1 1,0 1-1,1 0 1,-1 0 0,0 0-1,1 0 1,-1 0-1,-1 0 1,0 0-116,2 0 21,0 0-38,0 0 28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2560,'0'0'832,"0"0"-517,-3 0 15,-8 0 545,8 0-198,3 0 134,0 0-257,0 0 12,0 0-172,0 0 60,0 0-140,0 0-36,0 0-92,0 0 44,0 0-60,3 3 102,8 8-53,-11-11-195,1 1-1,0-1 1,-1 0-1,1 1 1,0-1 0,-1 1-1,1-1 1,0 0-1,-1 0 1,1 1 0,0-1-1,0 0 1,-1 0 0,1 0-1,0 0 1,0 0-1,-1 0 1,1 0 0,0 0-1,0 0 1,1-1-1,3 0 50,4 2 4,-6 0-54,0-1 0,0 0 0,0 0 0,0 0 0,0 0 0,0 0 0,0-1 0,0 1 1,0-1-1,4-1 0,1-3 52,-6 4-64,-1 0 1,1 0-1,-1 0 0,1 0 1,-1 0-1,1 1 0,0-1 1,-1 1-1,1-1 0,0 1 1,-1-1-1,1 1 0,0 0 1,3 0-1,7 0 27,-3 1-11,-1-1-1,0-1 1,17-2-1,-10-2-19,-13 4-5,1 0 0,-1-1 0,1 1 0,-1 1 0,1-1 0,0 0 0,-1 0 0,1 1 0,0 0 0,0 0 0,-1-1 0,1 1 0,0 1 0,0-1 0,-1 0 0,1 1 0,3 0 0,2 4 3,-6-3 30,-1-2 0,1 1 0,-1 0 0,1 0 0,-1 0 0,1-1 0,0 1 0,-1 0 0,1-1 0,0 0 0,-1 1 1,1-1-1,2 0 0,6 0 343,-17 0 129,4 0-139,3 3-16,0-3-350,0 0-1,0 0 1,0 1 0,0-1-1,0 0 1,0 0 0,0 0 0,0 1-1,0-1 1,1 0 0,-1 0-1,0 0 1,0 1 0,-1-1 0,1 0-1,0 0 1,0 0 0,0 1-1,0-1 1,0 0 0,0 0 0,0 0-1,0 1 1,0-1 0,0 0-1,0 0 1,0 0 0,-1 0-1,1 1 1,0-1 0,0 0 0,0 0-1,0 0 1,-1 0 0,1 0-1,0 1 1,0-1 0,0 0 0,0 0-1,-1 0 1,1 0 0,0 0-1,0 0 1,-1 0 0,1 0 0,0 0-1,-1 0 1,-8-7-260,6 4-654,6 3-2299,11 0 897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1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1472,'0'0'475,"0"0"-283,0 0 53,0 0 480,0 0-255,0 3-268,0 49 460,0 352 2319,0-387-2750,-2 0 1,0 1 0,-1-2 0,-1 1-1,-1 0 1,0-1 0,-1 0-1,-16 30 1,16-35-130,-1 0 0,0-1 1,-1 1-1,0-2 0,0 1 0,-1-1 1,0-1-1,-1 0 0,0 0 0,0-1 0,-1 0 1,0-1-1,0 0 0,-1 0 0,1-1 1,-1-1-1,-22 5 0,30-8-82,0-1-1,0 1 1,0-1 0,0 0-1,0-1 1,0 1 0,0-1-1,0 1 1,0-1 0,0 0-1,0-1 1,0 1 0,0-1-1,0 0 1,-4-2 0,-25-13 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3808,'-33'-17'1408,"33"17"-1088,16 0-96,-16 0 96,17 17-224,-17-17 256,16 0-224,-16 0 320,17 0-256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44 1728,'0'-14'560,"0"12"-331,0 2-47,0 0 234,3 0-70,8 0 161,-11 0-501,0 0 1,0 0-1,0 0 1,0 0-1,0 0 1,0 0-1,1 0 1,-1 0-1,0 0 0,0 0 1,0 0-1,0 0 1,0 0-1,0 0 1,0 0-1,0 0 1,0 0-1,0 0 1,1 0-1,-1 0 0,0 0 1,0 0-1,0 0 1,0-1-1,0 1 1,0 0-1,0 0 1,0 0-1,0 0 1,0 0-1,0 0 0,0 0 1,1 0-1,-1 0 1,0 0-1,0 0 1,0 0-1,0 0 1,0-1-1,0 1 1,0 0-1,0 0 0,0 0 1,0 0-1,0 0 1,0 0-1,0 0 1,0 0-1,0 0 1,0-1-1,0 1 1,0 0-1,0 0 0,0 0 1,0 0-1,0 0 1,0-11 441,0 8-53,2 3 244,9 0-255,-8 0-346,-3-3-28,0-4 148,0 14-65,0-4-125,0-3-5,0 0 69,0 0 224,0 0-70,0 0-63,0 0-27,0 3 53,0-3-140,0 1-1,0 0 0,0-1 1,0 1-1,0 0 0,0-1 1,-1 1-1,1-1 0,0 1 1,0-1-1,-1 1 0,1-1 1,0 1-1,-1-1 0,1 1 1,0-1-1,-1 1 0,1-1 0,-1 1 1,1-1-1,0 1 0,-1-1 1,0 1-1,0-1 1,0 1 1,1-1-1,-1 1 0,0-1 1,1 1-1,-1-1 0,1 1 0,-1-1 1,1 1-1,-1 0 0,1-1 1,0 1-1,-1 0 0,1-1 0,0 1 1,-1 0-1,1 0 0,0-1 1,0 1-1,0 0 0,0 0 1,0-1-1,0 1 0,0 1 0,0 5 26,0-4-26,0-1 1,0 0-1,0 0 0,0 1 1,0-1-1,0 0 0,-1 0 1,1 0-1,-2 4 0,1-4 14,-6 12 94,0 1-1,-1-2 0,-1 1 0,0-1 0,-13 14 0,18-22-105,0 0 0,0 0 0,0 0 0,1 0 0,-5 12 0,5-12-17,1 0-1,-1 0 1,0 0-1,-1 0 1,-6 7-1,-4 2 3,10-11 12,0 0-1,0 1 0,1 0 0,-1 0 0,1 0 0,0 0 0,-4 8 0,-1 5 118,-17 29 214,1-8 18,16-24-221,-1 0-1,0 0 1,-1-1-1,-12 11 1,20-22-118,-1 0 0,1 0 0,-1 0 0,1-1 0,-1 0 0,0 1 0,0-1 0,1 0 0,-1 0 0,0 0-1,0-1 1,0 1 0,0-1 0,0 0 0,0 1 0,0-1 0,-6-1 0,2 1 64,2-3 20,3 1-97,-2-3 14,-1 1 1,1 0-1,-1 0 0,-5-4 0,8 7-13,0 0 0,0 0 0,0 0 1,0-1-1,0 1 0,0 0 0,0-1 0,1 1 0,-1-1 0,0 1 0,1-1 1,-1 0-1,1 0 0,0 0 0,0 0 0,-2-3 0,3 4-3,-1-1-1,0 0 0,0 1-1,0-1 1,0 1 0,0-1 0,0 1 0,0-1 0,-1 1 0,-1-2 0,3 3-2,-1 0 1,1-1-1,0 1 1,-1-1 0,1 1-1,0 0 1,-1-1-1,1 1 1,0-1-1,-1 1 1,1-1-1,0 1 1,0-1-1,0 1 1,-1-1-1,1 1 1,0-1-1,-1-29 4,1 23-4,0 4 0,0 1 0,0 0 0,0 0 0,0-1 0,0 1 0,-1 0 0,1 0 0,0 0 0,-2-4 0,-3-2 0,4 7 0,0-1 0,0 1 0,0-1 0,0 1 0,0-1 0,1 0 0,-1 1 0,1-1 0,-1 0 0,1 1 0,0-1 0,-1 0 0,1-1 0,0-47-123,0 49 121,0-1 0,1 0 1,-1 0-1,0 1 0,1-1 0,-1 0 1,1 1-1,-1-1 0,1 0 0,0 1 0,0-1 1,-1 1-1,1-1 0,0 1 0,1 0 1,-1-1-1,2-1 0,-3 3-5,1-1-1,-1 1 1,1-1-1,-1 0 1,0 1 0,1-1-1,-1 1 1,0-1 0,0 0-1,0 1 1,1-1-1,-1 0 1,0 0 0,0 1-1,0-1 1,0 0-1,0 1 1,0-1 0,0 0-1,0 1 1,0-1 0,-1 0-1,1 0 1,0-2-19,-1 3 23,1-1-1,0 1 1,0-1-1,0 1 1,0-1-1,0 1 1,0-1-1,0 1 0,0-1 1,0 1-1,0-1 1,0 1-1,1-1 1,-1 1-1,0-1 1,0 1-1,0-1 0,1 1 1,-1-1-1,0 1 1,1-1-1,-1 1 1,0 0-1,1-1 1,-1 1-1,0 0 1,1-1-1,-1 1 0,1 0 1,-1-1-1,1 1 1,6-5-86,-2-2-86,-5 7 167,0-1 1,0 1-1,1-1 0,-1 1 0,0 0 1,1-1-1,-1 1 0,0-1 1,1 1-1,-1 0 0,1-1 1,-1 1-1,0 0 0,1 0 0,-1-1 1,1 1-1,-1 0 0,1 0 1,-1-1-1,1 1 0,-1 0 0,1 0 1,-1 0-1,1 0 0,-1 0 1,1 0-1,-1 0 0,1 0 1,-1 0-1,1 0 0,0 0 0,13 0 56,-14 0-46,0 0-1,0 1 0,0-1 0,0 0 0,0 0 1,1 0-1,-1 0 0,0 0 0,0 0 1,0 0-1,0 0 0,0 0 0,0 0 0,0 0 1,0 0-1,0 0 0,1 0 0,-1 0 0,0 0 1,0-1-1,0 1 0,0 0 0,0 0 1,0 0-1,0 0 0,0 0 0,0 0 0,0 0 1,0 0-1,0 0 0,1 0 0,-1 0 1,0 0-1,0 0 0,0 0 0,0 0 0,0-1 1,0 1-1,0 0 0,0 0 0,0 0 0,0 0 1,0 0-1,0 0 0,0 0 0,0 0 1,0 0-1,0 0 0,0-1 0,0 1 0,0 0 1,0 0-1,0 0 0,0 0 0,0 0 1,0 0-1,0-1 0,0 1 1,0-1-1,0 1 1,0-1-1,0 1 1,0-1-1,0 1 1,0-1-1,0 1 1,0-1-1,0 1 1,0-1-1,1 1 1,-1-1 0,0 1-1,0-1 1,1 1-1,-1-1 1,0 1-1,1 0 1,-1-1-1,0 1 1,1 0-1,-1-1 1,1 1-1,-1 0 1,0-1-1,1 1 1,-1 0-1,1 0 1,-1 0-1,1-1 1,-1 1-1,1 0 1,-1 0 0,1 0-1,-1 0 1,1 0-1,-1 0 1,1 0-1,0 0 1,2 0-114,0 0 37,24 0 59,-24 0 112,0 0 0,-2 0-80,1 0 0,-1 1-1,1-1 1,-1 0 0,0 1 0,1-1 0,-1 1-1,1-1 1,-1 1 0,0 0 0,3 1 0,-2-1-16,0 0 1,0 1-1,0-2 1,0 1 0,0 0-1,0 0 1,0 0-1,0-1 1,0 1 0,0-1-1,0 0 1,4 0-1,0 0 48,-3 0-36,0 0-1,0 0 1,1 0 0,-1 0-1,0 0 1,0 0-1,0 1 1,-1 0-1,1-1 1,0 1-1,0 0 1,0 1 0,0-1-1,-1 0 1,1 1-1,0-1 1,4 5-1,-5-4 19,1 0 0,0 0 0,0 0 0,0 0 0,5 2-1,-6-3-23,0-1 0,0 1 0,0 0 0,-1 1 0,1-1 0,0 0 0,0 0 0,-1 1 0,1-1 0,-1 1-1,1-1 1,1 4 0,16 30 85,-12-25-59,-3-5 22,0 1 1,0-1-1,-1 1 1,5 11-1,-4-4 15,-3-8-30,0-1 0,0 0-1,1 0 1,0 0 0,-1 0-1,1 0 1,3 3 0,5 16 73,-1 1 80,-6-20-154,-1 0-1,-1 0 1,1 0 0,-1 0 0,1 0 0,-1 0 0,0 1 0,0 6 0,-1-11-32,0 0 0,0 1 0,0-1 0,0 0 0,0 1 0,0-1 0,0 0 0,0 1 0,0-1-1,0 0 1,0 1 0,0-1 0,0 0 0,0 0 0,0 1 0,1-1 0,-1 0 0,0 1 0,0-1 0,0 0 0,1 1 0,-1-1 0,0 0 0,0 0 0,1 1 0,1 1 45,1 0-18,-1 0 0,0 0 0,0 1 0,0-1 0,0 0 0,0 1 1,0-1-1,-1 1 0,1-1 0,-1 1 0,1 0 0,-1 0 0,0 0 0,0-1 1,-1 1-1,1 0 0,-1 0 0,1 0 0,-1 0 0,0 6 0,0-8-17,0 1 0,0 0-1,0-1 1,1 1 0,-1 0-1,1-1 1,-1 1 0,1 0 0,-1-1-1,1 1 1,0-1 0,0 1-1,0-1 1,0 1 0,0-1 0,0 0-1,2 3 1,-2-4-92,-1 1-1,1-1 1,-1 1 0,0-1 0,1 1-1,-1-1 1,0 1 0,1-1-1,-1 1 1,0 0 0,0-1 0,0 1-1,0-1 1,1 1 0,-1 0-1,0-1 1,0 1 0,0 0 0,0-1-1,-1 1 1,1 0 0,0-1 0,0 1-1,0-1 1,-1 2 0,1-2-176,0 3-3326,0-3 1034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1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475 149 2496,'0'0'784,"2"-3"-464,9-8-21,-8 8 501,-3 1-171,0-42 800,0 44-1422,0-1 1,0 1-1,0-1 0,0 1 0,-1 0 0,1-1 0,0 1 1,0-1-1,0 1 0,0 0 0,-1-1 0,1 1 1,0 0-1,0-1 0,-1 1 0,1 0 0,0-1 1,-1 1-1,1 0 0,0 0 0,-1-1 0,0 1 0,-3-5 51,-28-25 280,29 27-314,-1 0 0,0 0-1,0 1 1,-1-1 0,1 1 0,0 0 0,-8-3 0,-70-11 397,68 14-341,-1 1 0,1 0 0,-1 1 0,0 1 0,1 1 0,-1-1 0,1 2 0,0 0 0,0 1 0,0 1 0,0 0 0,1 0 0,0 1 0,0 1 0,-22 15 0,22-12-5,3-3-27,0 1 0,0-1 0,1 2 0,-15 16 0,23-25-45,1 1 0,-1 0 0,1-1 0,-1 1 0,1 0 0,0 0 0,-1-1 0,1 1 0,0 0 0,0 0 0,0-1 0,-1 1-1,1 0 1,0 0 0,0 0 0,0-1 0,0 1 0,0 0 0,1 0 0,-1 0 0,0-1 0,0 1 0,0 0 0,1 0 0,-1 0 0,1 0 0,0 1 10,1 0 1,-1-1-1,1 1 0,-1-1 1,1 1-1,0-1 0,2 2 1,1 0-74,0-1 1,0 0-1,0 0 1,1 0-1,-1 0 0,0-1 1,1 0-1,-1 0 1,9 0-1,7 1-315,-3 1 145,-7-1 14,0 0-1,12 0 0,21-7-805,-22 1 513,41-1-562,-9-6 89,1 8 481,-51 3 483,0 0-1,1 0 1,-1 1-1,0-1 1,0 1 0,6 2-1,-8-2 37,0 0 0,0 0 0,-1 0 0,1 0 0,0 0-1,-1 0 1,1 0 0,1 3 0,-2-3 30,-1 0-1,1 0 1,0 0 0,-1 0 0,1 0 0,0 1-1,-1-1 1,0 0 0,1 0 0,-1 1 0,0-1-1,1 0 1,-1 1 0,0-1 0,0 0 0,0 2-1,-4 23 414,3-22-358,-2 8 161,-2 1 0,0-1 0,0 0 0,-1 0 1,-1 0-1,-9 14 0,14-24-247,-27 51 604,-32 83 0,26-55-348,24-56-224,1 0 1,1 1-1,-7 36 0,12-45-39,2 0 0,0 1 0,2-1 0,0 1 0,0-1 0,4 22 0,-3-35-10,0 1 0,0-1 0,1 0 0,-1 0 0,1 0 0,0-1 0,0 1 0,0 0 0,0-1 0,1 1 0,-1-1 0,1 0 0,0 1 0,0-1 0,4 3 0,0 1 0,1 1 0,-7-6 1,1 0 0,-1 0 1,1-1-1,-1 1 0,1 0 0,0-1 0,0 0 0,2 2 0,2-1 9,1 0-1,0-1 0,0 1 0,0-2 0,0 1 1,11-1-1,-1 0 4,30-5 0,-43 4 1,1-1 1,-1 1-1,1-1 1,-1 0-1,0 0 0,0-1 1,0 1-1,0-1 0,6-5 1,-3 1 60,0 0-1,13-16 1,-16 16-21,1-1 0,-1 1 0,0-1 0,-1 0 1,1 0-1,-2 0 0,1-1 0,-1 1 0,0-1 0,-1 1 0,0-1 0,-1 0 0,0-13 0,0 11 4,-1 0 0,0 0-1,-1 0 1,0 0 0,-1 0-1,0 1 1,-1-1 0,-8-16-1,-9-26 230,14 32-245,-1 1 1,0-1 0,-18-29-1,23 46-193,1 1 0,0-1 1,0 0-1,1 0 0,-1 0 0,1 0 0,-2-5 0,0-4-626,2 11 669,0 0 0,0 0 0,0 0-1,0 0 1,-1 1 0,1-1 0,0 0-1,-1 1 1,-1-2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3968,'0'0'1472,"0"0"-1120,0-16-128,0 16 160,0 0-256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3648,'0'0'1173,"-2"0"-703,1 0-451,1 0 0,-1 0 1,1 0-1,-1 0 1,1 0-1,-1 0 1,1 0-1,-1 0 0,1 0 1,-1 1-1,1-1 1,-1 0-1,1 0 0,-1 0 1,1 1-1,-1-1 1,1 0-1,-1 0 1,1 1-1,0-1 0,-1 1 1,1-1-1,0 0 1,-1 1-1,1-1 1,0 1-1,-1-1 0,1 0 1,0 1-1,0-1 1,-1 1-1,1-1 1,0 1-1,0-1 0,0 1 1,0-1-1,0 1 1,0-1-1,0 1 1,0-1-1,0 2 0,0 1 360,0-1 90,0 15 97,-1-6-262,1 0 0,0 0 0,4 19 0,-3-27-285,2 10 88,0 1 0,0-1 0,0 23 1,-2-14 3,-1-9-8,0-1 1,-3 23-1,-1-20-29,-1 5 55,10 5 121,-4-22-219,0 0 0,0-1 0,0 1 0,-1 0 1,1-1-1,-1 1 0,0 0 0,0-1 0,0 1 0,0 0 1,-1 5-1,-10 11 427,10-18-427,1 1 0,-1-1 0,1 1 0,-1-1 0,1 1 0,0-1 0,0 1 0,0-1 0,0 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3648,'-17'16'1344,"17"-16"-1024,0 33-128,0 16 640,17-16-512,-17 16 480,33 1-448,-17-1-32,17 0-192,-1 0-32,1-16-32,16-17 384,1 17-256,-1-17 352,0 17-320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 4576,'-5'0'267,"0"1"0,1 0-1,-1 0 1,0 1 0,0-1 0,1 1 0,-1 0 0,-4 3 0,7-4-259,-1 0 51,1 0 0,-1 1-1,0-1 1,1 1 0,-1 0-1,1 0 1,-1 0 0,1 0-1,-2 2 1,-7 21 378,-3-19-104,1-1-74,-23 19 141,-10-2-69,23-10-239,-88 39 120,34-21 92,72-29-374,-1 0-1,0 0 1,0 0 0,0-1 0,0 0-1,-11-1 1,4 1-94,10 0-71,3 2 70,0 3 95,0-2 42,1 0 1,-2 0 0,1 0 0,0 1 0,0-1-1,-1 0 1,-1 3 0,0 2-10,-1-1 11,1-1-1,0 1 0,1-1 0,0 1 1,0 0-1,0 13 0,1 6 24,-3 77 33,0-75-42,-8 102-51,10-81 57,0-26 35,1 0 1,0 0-1,5 23 1,-1-31 7,0 6 54,-15 41 341,11-42-661,0-4 37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34 3808,'0'-27'1227,"0"27"-1218,0 0-1,0 0 1,0 0 0,0-1 0,0 1 0,0 0 0,1 0 0,-1 0 0,0 0 0,0 0 0,0 0 0,0-1 0,0 1 0,0 0 0,0 0 0,0 0 0,0 0 0,0 0 0,0-1 0,0 1 0,0 0 0,0 0 0,0 0 0,0 0 0,0 0 0,0-1 0,-1 1 0,1 0 0,0 0 0,0 0 0,0 0 0,0 0 0,0 0 0,0 0 0,0-1 0,0 1 0,0 0 0,-1 0 0,1 0 0,0 0 0,0 0 0,0 0 0,0 0 0,0 0 0,0 0 0,-1 0 0,1 0 0,0 0 0,0 0 0,0 0 0,0 0 0,0 0 0,-1 0 0,-8-1 201,3 1-39,1 0-1,-1 0 0,1 0 0,0 0 1,-11 3-1,-4 4 154,1 1 0,0 1 1,0 0-1,-29 21 0,33-20-191,2 1 1,-1 0-1,1 1 0,1 1 1,0 0-1,1 1 0,-11 17 1,1-1 77,2 1 0,1 1 0,1 0 0,2 1 0,1 1 0,-13 52 0,-6 78-318,32-153 145,0 0 0,1 1 0,1 12-1,-1-19-13,1-1 0,0 1 0,0-1 0,0 1 0,0-1-1,1 0 1,0 1 0,-1-1 0,6 8 0,-4-10 24,-1 1 1,1-1-1,-1 1 1,1-1 0,5 4-1,1 0 61,6 7 29,-11-10-205,-1 0 0,1 1 0,0-1 0,0-1 0,0 1 1,0-1-1,1 1 0,-1-1 0,1 0 0,8 2 0,4-2-942,0-1-1,32-1 1,-23 0-651,26 0-814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3232,'-14'-14'1035,"12"12"-763,4 1-123,5 1 58,-7 0 54,-1 0-208,1 1 1,-1-1 0,1 0-1,-1 1 1,0-1-1,1 1 1,-1-1-1,1 1 1,-1-1-1,1 1 1,0-1 0,-1 1-1,1-1 1,-1 1-1,1-1 1,0 1-1,0 0 1,-1-1 0,1 1-1,0 0 1,0-1-1,0 1 1,-1 0-1,1-1 1,0 1-1,0 0 1,0-1 0,0 2-1,1 26 537,0-16-506,-1 1 1,0 0-1,-4 22 1,-7 6 64,10-39-138,1 0 0,-1 0 0,1 0 0,0 1 0,0-1-1,0 0 1,0 0 0,0 0 0,0 1 0,0-1-1,1 0 1,-1 0 0,1 0 0,0 0 0,-1 0 0,3 4-1,4 11 62,-5 24 8,-2-39-76,0 0 0,0 1-1,1-1 1,-1 0 0,0 0-1,1 0 1,-1 0-1,1 0 1,-1 0 0,1 0-1,0 0 1,0 0-1,0 0 1,0-1 0,0 1-1,0 0 1,1-1 0,-1 1-1,1 0 1,-1-1-1,1 0 1,2 2 0,-1-1 21,0 0 1,1-1 0,-1 0 0,1 0 0,-1 0 0,1 0 0,-1 0 0,1-1 0,-1 1 0,7-1-1,-7-1 3,-1 1-1,1-1 1,0 1-1,-1-1 0,1 0 1,-1 0-1,1-1 1,-1 1-1,1 0 0,-1-1 1,0 1-1,0-1 1,3-2-1,-2 1 26,1 0 1,-1-1-1,1 0 1,-1 0-1,0 0 0,3-5 1,-5 6-42,0 1 0,-1 0 1,1-1-1,0 1 1,-1 0-1,0-1 0,1 1 1,-1-1-1,0 1 1,0 0-1,-1-1 0,1-2 1,-1-13-4,1-10-329,0 28 322,0 0-1,-1 0 0,1 0 1,0 0-1,0 0 0,0 0 1,0 0-1,0 0 0,0 0 0,0 0 1,0-1-1,0 1 0,0 0 1,0 0-1,0 0 0,0 0 1,0 0-1,0 0 0,0 0 1,1 0-1,-1 0 0,0 0 1,0-1-1,0 1 0,0 0 0,0 0 1,0 0-1,0 0 0,0 0 1,0 0-1,0 0 0,0 0 1,0 0-1,0 0 0,0 0 1,0 0-1,1 0 0,-1 0 0,0 0 1,0 0-1,0 0 0,0 0 1,0-1-1,0 1 0,0 0 1,0 0-1,0 0 0,0 0 1,1 0-1,-1 0 0,0 1 0,0-1 1,0 0-1,0 0 0,0 0 1,0 0-1,1 0 16,0 0 0,0 0 0,-1 0 0,1 0 0,0 1 0,-1-1 0,1 0 1,0 0-1,-1 1 0,1-1 0,0 0 0,-1 1 0,1-1 0,-1 1 0,1-1 0,0 1 0,-1-1 0,1 1 0,-1 0 0,0-1 0,1 1 0,-1-1 0,1 1 0,-1 0 0,0-1 1,1 2-1,0 0 25,0 0-1,0 0 1,0 0 0,1 0 0,-1-1 0,1 1 0,-1 0 0,1-1 0,3 3 0,6 4 69,1 0 0,0-1 0,1-1 0,-1 0 1,21 6-1,-23-11-33,-1 1 1,1-2 0,10 0 0,16 2 230,-19 2-190,12 1 98,-25-6-160,-1 1 0,1-1 0,-1 1 0,0-1 0,6-2 0,1 0 86,9-1 78,-12 3-134,0 0 0,-1-1-1,9-2 1,-14 3-64,1 0 0,0 0 0,0 0 0,0 0 0,-1 0 0,1 0 0,0-1 0,-1 1-1,1-1 1,-1 1 0,0-1 0,1 1 0,-1-1 0,2-3 0,-1 2 16,-1 0 1,1 0 0,-1-1-1,0 1 1,0 0-1,0-1 1,0 1-1,0-1 1,-1-5-1,-1 2-113,0 0-1,0 0 0,-1 0 0,-4-9 1,6 14 52,-10-20-899,6 15 561,1 1 1,0-1-1,0 0 0,-2-9 0,5 10-107,-1 0 0,1 0 0,-1 1 0,2-1 0,-1 0 0,1-6 0,3-2-661,6-21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3648,'-14'13'1173,"13"-12"-1143,1-1-1,0 1 0,-1-1 1,1 1-1,0-1 1,-1 1-1,1 0 1,0-1-1,0 1 0,-1-1 1,1 1-1,0 0 1,0-1-1,0 1 1,0-1-1,0 1 1,0 0-1,0-1 0,0 1 1,0 0-1,0-1 1,0 1-1,0 0 1,1-1-1,-1 2 0,0-2 54,3 5 818,16 28 331,-12-24-1092,11 17 104,3 32 140,9-1-101,-9-10-38,21 76 1,-36-104-150,-1 1 1,-2 0-1,0 0 1,0 0 0,-2 0-1,-1 1 1,0-1-1,-4 22 1,1-31-31,0 1 0,0-1 0,-1 0 0,0 1-1,-1-2 1,0 1 0,-1-1 0,-12 17 0,9-11-19,-13 18 33,7-8 144,-33 42 0,-1-16 11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5824,'50'16'2144,"-50"-16"-1664,32 17-128,-15-1 160,16-16-352,-1 16 128,-15 1-160</inkml:trace>
  <inkml:trace contextRef="#ctx0" brushRef="#br0" timeOffset="1">66 345 6240,'-66'16'2304,"66"-16"-1792,0 0-160,33 0 96,0 0-320,-1 0 160,34 0-160,0 0 288,-1-16-224,17 16-4608,16 0 2400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2816,'30'-30'1568,"-25"27"-859,-3 3-638,0-1 0,0 1 0,0 0 0,0-1 0,-1 0-1,1 1 1,0-1 0,0 0 0,-1 0 0,1 0 0,-1 0 0,1 0 0,1-2 0,22-22 516,-13 13-412,2-5-21,-13 15-128,0 0-1,0-1 0,1 1 0,-1 0 0,1 0 0,0 0 0,0 0 0,-1 0 0,1 0 0,3-1 0,5-5-2,-4-2-39,-6 10 15,0-1 0,1 1 0,-1 0 0,0-1 1,0 1-1,0 0 0,0-1 0,1 1 0,-1 0 0,0-1 0,0 1 0,1 0 1,-1-1-1,0 1 0,1 0 0,-1 0 0,0-1 0,0 1 0,1 0 1,-1 0-1,1 0 0,-1 0 0,0-1 0,1 1 0,-1 0 0,0 0 0,1 0 1,-1 0-1,1 0 0,-1 0 0,0 0 0,1 0 0,-1 0 0,1 0 1,-1 0-1,0 0 0,1 0 0,-1 1 0,0-1 0,1 0 0,-1 0 1,0 0-1,1 0 0,-1 1 0,0-1 0,1 0 0,-1 0 0,1 1 0,15 10 129,-12-8-30,1 0 0,-1 0 0,0 1 0,0-1-1,0 1 1,-1 0 0,1 0 0,3 7-1,-4-6 49,1 0-1,-1-1 0,1 1 0,0-1 0,0 0 0,0-1 1,0 1-1,9 5 0,20 7 762,-32-15-867,1-1 0,-1 1 0,1-1 0,-1 1 0,1-1 0,-1 0 0,1 0 0,0 0 0,-1 0 0,1 0 0,-1 0 0,1 0 0,-1 0 0,1-1 0,0 1 0,-1 0 0,3-2 0,1-9 376,6 6-166,-5-6-138,5 5-394,-6-5-1228,-4 11 1431,0 0-1,-1-1 1,1 1-1,0 0 0,0-1 1,0 1-1,0 0 0,-1 0 1,1 0-1,0 0 1,0-1-1,0 1 0,2 1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66 4576,'-1'-4'301,"0"-1"-1,0 0 1,0 0 0,0 1 0,-1-1 0,0 1-1,-3-7 1,5 11-297,-6-16 930,4 11-699,-9 4 95,-52 1 75,56 0-417,1 0 0,-1 1 0,1 0-1,-1 0 1,0 1 0,1-1-1,0 2 1,-1-1 0,1 1-1,0-1 1,0 2 0,-6 3 0,3-1-21,-26 13 8,-34 27 0,56-35 78,-1 1-1,2 0 1,0 1 0,-16 21 0,-54 94 725,77-120-738,1 0 0,0 0-1,0 0 1,1 0 0,0 1-1,0-1 1,1 1 0,0-1-1,0 1 1,1 0 0,1 0-1,-1 0 1,1 0 0,1 0-1,2 14 1,-2-19-8,0 1-1,0 0 1,1 0-1,0-1 1,0 1-1,0-1 1,1 0-1,-1 0 1,1 0-1,0 0 1,0 0-1,0 0 1,1-1-1,-1 1 1,1-1-1,0 0 1,0 0-1,0-1 1,0 1-1,0-1 1,9 4-1,8 1 103,-1-1-1,1 0 0,37 4 1,-40-7-262,29 8-1867,-12-8 502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2816,'-14'14'917,"13"-14"-900,1 1 0,0-1 0,-1 1 0,1-1 0,0 1 0,0-1 0,-1 1 0,1 0 0,0-1 1,0 1-1,0-1 0,-1 1 0,1 0 0,0-1 0,0 1 0,0-1 0,0 1 0,0 0 0,0-1 0,1 1 0,-1-1 0,0 1 0,0 0 0,0-1 0,0 1 0,1-1 0,-1 1 0,0-1 0,1 1 0,-1 0 0,1 0 47,2 2 98,0 0 1,0 0-1,1 0 0,-1 0 0,1-1 1,0 0-1,0 1 0,0-1 0,0-1 0,0 1 1,5 1-1,-3-2-6,0 0-1,-1 0 1,1-1 0,9 0-1,59 2 699,-51 1-671,0 0 22,27 0-1,100-12 414,30 4-127,344-28 789,-185 6-741,-223 19-406,112-9 64,149-21 81,-3 11-118,-79-4-69,-199 21-65,447-33 94,-351 31-80,31-5 2,195-10 161,-150 25-69,-41 2 26,44 9 31,-202-3 102,118 28 1,-176-32-246,0 1 0,0 1 0,0 0 0,0 0 0,19 12 0,-30-16-89,1 1 1,0-1-1,0 1 0,0 0 0,0-1 0,0 1 0,-1 0 0,1-1 0,0 1 1,-1 0-1,1 0 0,0 0 0,-1 0 0,1 0 0,-1 0 0,0 0 1,1 0-1,-1 0 0,0 0 0,1 0 0,-1 0 0,0 0 0,0 1 0,0 1-279,-1-1-1,0 1 0,1-1 0,-1 1 1,0-1-1,0 0 0,-2 4 0,0-1-169,-13 28-1931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 3488,'0'-12'1317,"0"24"-5,-3-9-736,2-1-496,0-1-1,0 0 0,-1 0 1,1 0-1,0 0 1,-1 0-1,1 0 0,-1 0 1,1-1-1,-1 1 1,0 0-1,1-1 0,-1 1 1,0-1-1,0 0 1,1 1-1,-4-1 0,4 0-33,0 0-1,-1 0 1,1 1 0,0-1-1,-1 0 1,1 1-1,0-1 1,0 1-1,-1-1 1,1 1-1,0 0 1,0 0-1,0-1 1,0 1-1,0 0 1,0 0-1,0 0 1,0 0-1,0 0 1,0 0-1,1 0 1,-1 1 0,0-1-1,1 0 1,-2 3-1,-2 4 110,2-5-99,-9 12 178,1 1 1,0 1-1,-12 30 1,20-42-223,0 0 1,1 0 0,0 1-1,0-1 1,0 1 0,1-1-1,0 0 1,0 1 0,0-1-1,1 1 1,-1-1-1,1 1 1,1-1 0,-1 0-1,1 0 1,0 0 0,2 6-1,6 10 19,-9-16-10,1 0 0,1 0 0,-1 0 0,0 0 0,1-1 0,0 1 0,0-1 0,1 0 0,-1 0 0,1 0 0,0 0 0,4 3 0,-4-4 13,-2-2-20,-1 1 1,1-1-1,0 0 1,0 0-1,-1 0 1,1 0-1,0 0 1,0 0-1,0-1 1,0 1-1,0-1 1,0 1-1,0-1 0,1 0 1,-1 1-1,0-1 1,0 0-1,0-1 1,0 1-1,0 0 1,3-1-1,20-13 90,-4 1-58,-17 10-64,-1 1 0,1 0 0,-1-1 0,0 0 0,0 0 0,0 0 0,0 0 1,0 0-1,3-6 0,18-35-339,-20 37 306,-4 6 30,1 1 0,-1-1 0,0 1 0,0-1 0,1 1 0,-1-1 0,0 1 0,0-1 0,0 0-1,1 1 1,-1-1 0,0 1 0,0-1 0,0 0 0,0 1 0,0-1 0,0 1 0,0-2 0,-1 3 3,1-1 1,0 1-1,0-1 0,0 1 1,0 0-1,0-1 0,0 1 1,0 0-1,0-1 0,1 1 0,-1-1 1,0 1-1,0-1 0,0 1 1,1 0-1,-1-1 0,0 1 1,1 0-1,1 2 57,1 1 1,-1-1-1,1 0 1,0 1-1,0-1 0,3 2 1,-1 0 72,0-1 1,-1 1-1,7 8 0,-5-2 37,-4-7-106,0-1 0,0 0 1,0 1-1,0-1 0,0 0 0,1-1 0,0 1 1,-1 0-1,1-1 0,3 3 0,11 6 371,26 25-1,-42-36-393,-1 0 0,0 1 0,1-1 0,-1 0 0,1 1 0,-1-1 0,0 0 0,1 0 0,-1 0 0,1 1-1,-1-1 1,1 0 0,-1 0 0,1 0 0,-1 0 0,1 0 0,-1 0 0,1 0 0,-1 0 0,1 0 0,-1 0 0,1 0 0,-1 0 0,0 0 0,1 0 0,-1 0 0,1-1 0,-1 1 0,1 0 0,-1 0 0,1-1 0,-1 1 0,0 0 0,1 0-1,0-1 1,-1 1-18,1-3 75,-1 0 0,1 0 1,0 0-1,-1 0 0,1 0 1,-1 0-1,0 0 0,0 0 0,0 0 1,-1-3-1,0-8-52,1-147-388,0 157 335,1-1 1,-1 0-1,0 1 1,1-1-1,0 1 0,0-1 1,1 1-1,-1-1 1,1 1-1,2-5 0,1 2-612,0-1 0,1 1 0,0 0 0,9-8 0,1-1-981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83 2976,'0'-52'2315,"0"51"-2294,0 1 1,0 0-1,0-1 1,0 1 0,0-1-1,0 1 1,0-1 0,0 1-1,0-1 1,0 1 0,0 0-1,0-1 1,-1 1 0,1-1-1,0 1 1,0 0-1,0-1 1,-1 1 0,1 0-1,0-1 1,-1 1 0,1 0-1,0-1 1,-1 1 0,1 0-1,0-1 1,-1 1 0,1 0-1,0 0 1,-1-1-1,-7-4 380,4-2-138,3 7-254,1 0 0,0-1 0,0 1-1,0-1 1,-1 1 0,1 0-1,0-1 1,0 1 0,-1 0 0,1-1-1,0 1 1,-1 0 0,1-1 0,-1 1-1,1 0 1,0 0 0,-1 0-1,1-1 1,0 1 0,-1 0 0,1 0-1,-1 0 1,1 0 0,-1 0-1,1 0 1,0 0 0,-1 0 0,1 0-1,-1 0 1,0 0 0,-4 3 124,-1 2-64,0 2 1,0-1-1,1 1 0,0 0 1,0 0-1,1 0 0,-6 12 1,-25 83 600,21-59-364,9-27-24,-4 33 0,4-19-105,-6 9 4,8 2-69,3-38-94,0 0 0,0 0 0,0 0 0,1 0 0,-1 0 0,1 0 0,-1-1 0,1 1 0,0 0 0,0 0 0,0 0 0,1-1 0,-1 1 0,1 0 0,1 2 0,0-2 4,-2-1-11,0-1 0,0 1 0,0-1 0,0 1 0,0-1 0,0 0 0,1 0 0,-1 0 0,0 0-1,1 0 1,-1 0 0,1 0 0,-1 0 0,1-1 0,1 2 0,1-2 22,0 1 0,0-1-1,0 1 1,0-1 0,5-1-1,8 1 221,-8-1-178,0 0 0,-1-1 0,1 0 0,-1 0 0,1-1 0,-1 0 0,0 0 1,11-6-1,-11 4-39,0 1 0,1-2 0,-2 1 0,1-1 0,-1 0 1,1-1-1,8-10 0,13-26 63,-23 32-140,1 0 0,0 0 1,10-9-1,-17 20 33,0 0 1,0 0-1,0 0 1,0 0-1,0-1 1,0 1-1,0 0 0,0 0 1,0 0-1,1 0 1,-1 0-1,0 0 0,0 0 1,0 0-1,0 0 1,0-1-1,0 1 1,0 0-1,0 0 0,1 0 1,-1 0-1,0 0 1,0 0-1,0 0 1,0 0-1,0 0 0,0 0 1,1 0-1,-1 0 1,0 0-1,0 0 0,0 0 1,0 0-1,0 0 1,0 0-1,1 0 1,-1 0-1,0 0 0,0 0 1,0 0-1,0 0 1,0 1-1,0-1 1,0 0-1,0 0 0,1 0 1,-1 0-1,0 0 1,0 0-1,0 0 0,0 0 1,0 0-1,0 1 1,0-1-1,0 0 1,0 0-1,4 5-160,-1-1 0,0 1-1,-1 0 1,1 0 0,3 11 0,3 7 14,-1-7 169,-6-10 8,1 0 0,0 0 0,1 0 0,-1 0 0,1-1 0,8 9 0,29 19 153,-31-24-74,2-1-1,-1 0 0,1-1 1,0-1-1,18 8 0,-22-11-62,1 2 51,1-1 1,0 0 0,0-1-1,1 0 1,-1 0-1,1-1 1,0-1-1,11 1 1,-12-2 41,0 0 0,0-1 1,19-5-1,-24 5-74,0-1 0,0 1 0,-1-1 0,1 0 0,-1-1 0,1 1 0,-1-1 1,0 0-1,0 0 0,4-3 0,14-24 384,-15 20-355,-4 8-52,-1-1 1,0 0-1,0 0 0,0 0 1,0 0-1,-1 0 1,1 0-1,-1 0 0,0 0 1,1-1-1,-2 1 0,1 0 1,0-1-1,-1 1 1,1-1-1,-1-5 0,0-149 200,0 144-261,1 1 1,1-1-1,3-13 1,-2 14-536,-1 0 0,0 0-1,-1-14 1,-1-6-713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4896,'17'0'1824,"-17"0"-1440,33 0-96,-17 0 1280,17 0-928,0-17 224,-1 17-512,1-16 128,16-1-256,0 1 64,-16 0-160,16 16-1408,-16-17 704,0 17-3808,0 17 2432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2240,'-13'14'720,"12"-14"-698,1 1 0,-1-1 0,1 0 0,-1 1 0,1-1 0,-1 0 0,0 1 0,1-1 0,-1 0 0,1 0 0,-1 0 0,0 1 0,1-1 0,-1 0 0,1 0 0,-1 0 0,0 0 0,1 0 1,-1 0-1,0 0 0,1 0 0,-1-1 0,0 1 0,1 0 0,-2 0 0,2-1 56,-2 1 1036,-1 3-287,2-2-781,0 0 15,0 0 1,0 0-1,0 1 0,-1-1 1,2 0-1,-1 1 1,0-1-1,0 1 1,0-1-1,1 1 1,-1-1-1,1 1 0,-1-1 1,1 1-1,-1 0 1,1-1-1,0 1 1,0 0-1,0 2 0,0 2 28,-1 0-1,0 0 0,0 0 1,-2 6-1,-5 20 164,6 15 206,3-31-226,-5 30 0,-1-20-98,2-10-52,0 1-1,0 20 1,3 42 222,0-76-290,0 1 0,0-1 0,1 0 0,-1 0 0,0 0 1,1 0-1,0 1 0,0-1 0,0 0 0,0 0 0,0-1 0,3 5 0,-1-2 27,-2-3-21,0 0-1,0-1 1,0 0 0,0 1 0,0-1-1,0 1 1,0-1 0,1 0-1,-1 0 1,0 0 0,1 0 0,-1 0-1,1 0 1,-1 0 0,1 0-1,0-1 1,-1 1 0,1 0 0,0-1-1,-1 0 1,1 1 0,0-1-1,0 0 1,-1 0 0,1 0-1,0 0 1,0 0 0,1-1 0,2 1 48,-1 0-51,-1 0 0,0 0 0,1-1-1,-1 1 1,0-1 0,1 0 0,-1 0 0,6-3 0,7-1-20,-4 2-27,-1-1-1,1 1 1,-1-2 0,0 0-1,0 0 1,19-13-1,-10 6-1,-10 6 28,1-1 0,-1 0 1,0-1-1,-1 0 0,0-1 0,11-12 0,-2-1 24,-4 7-62,-2-2-1,1 0 1,12-24 0,-23 36 67,1 0 0,0-1 1,0 1-1,1 0 0,-1 0 0,6-4 0,-9 8 1,1 1-1,0-1 1,-1 0 0,1 1-1,0-1 1,0 1 0,0-1-1,0 1 1,-1 0-1,1-1 1,0 1 0,0 0-1,0 0 1,0 0 0,0-1-1,0 1 1,0 0 0,2 1-1,-2-1 10,1 1 0,-1-1 0,0 1 0,1-1 0,-1 1 0,0 0 0,0 0 0,1 0 0,-1 0 0,0 0 0,0 0 1,0 0-1,0 0 0,0 0 0,0 1 0,0 0 0,9 16 137,0-1 0,7 22 0,-12-26-124,1 0-1,0 0 0,1-1 1,0 0-1,0-1 0,17 19 1,-18-23 15,1-1 0,0 0 0,0 0 0,1-1 1,0 0-1,0 0 0,0-1 0,0 0 0,1 0 0,0-1 1,-1 0-1,13 2 0,-9-3 25,1-1 1,-1-1-1,0 1 0,0-2 1,1 0-1,-1 0 1,0-1-1,0-1 0,0 0 1,-1 0-1,1-1 0,-1-1 1,13-6-1,-20 9-37,0 0-1,0-1 1,0 1-1,-1-1 0,1 0 1,-1 0-1,0 0 1,0 0-1,0-1 1,0 1-1,3-7 1,-2 4-20,-1-1 1,-1 0-1,1 1 1,-1-1 0,0 0-1,1-13 1,0-13 57,-1 0 1,-2 1-1,-5-45 0,0 46-78,2 17-98,1-1 0,0-17 0,1 28 43,2 0 0,-1-1 0,0 1 0,1 0 0,0 0 0,0 0 0,0 0 0,1 0 0,-1 0 0,1 0 0,4-7 0,10-8-164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2976,'14'-14'971,"-11"11"-603,-3 3-59,0 0 358,0 0-113,0 0 283,-3 0-218,-11 0 549,14 0-763,-2 3-85,-12 10 240,-23 26 680,33-36-1178,1 1 1,0 0-1,0 1 1,0-1 0,1 1-1,0-1 1,0 1-1,-2 5 1,2 1-24,1 1 1,0 0-1,1 0 0,1 13 1,-1-2 46,0-22-72,0 0-1,0-1 1,0 1 0,0 0 0,0 0 0,0-1 0,0 1 0,0 0-1,1 0 1,-1-1 0,0 1 0,0 0 0,1-1 0,-1 1 0,0 0 0,1-1-1,-1 1 1,1 0 0,-1-1 0,0 1 0,1-1 0,0 1 0,-1-1-1,1 1 1,-1-1 0,1 1 0,0-1 0,0 1 0,2 0 16,0-1 0,0 0-1,-1 1 1,1-1 0,0 0 0,5-1 0,9 0 249,-15 1-257,0 0-1,0 0 0,0 0 1,0 0-1,0-1 1,0 1-1,0-1 0,0 1 1,0-1-1,0 0 1,-1 0-1,1 0 0,0 0 1,-1 0-1,1 0 1,0 0-1,-1-1 0,1 1 1,-1-1-1,0 1 1,2-3-1,6-6 111,52-39 423,-60 48-535,1-1 1,0 0 0,-1 0 0,1 1 0,-1-1 0,0 0-1,1 0 1,-1 0 0,0 0 0,0-1 0,0 1 0,-1 0-1,1 0 1,0-1 0,-1 1 0,0 0 0,1-1-1,-1 1 1,0 0 0,0-4 0,0 4-5,0-1-3,0 1 0,-1-1 0,1 1 0,0-1 0,-1 1 0,0 0-1,1-1 1,-1 1 0,0 0 0,0-1 0,-3-3 0,-5-16-67,8 22 49,1-2-7,0 1 1,0-1 0,-1 1-1,1 0 1,-1-1-1,1 1 1,-1 0 0,0-1-1,1 1 1,-1 0-1,0 0 1,0-1 0,0 1-1,0 0 1,0 0-1,0 0 1,0 0 0,0 0-1,-1 1 1,1-1-1,0 0 1,0 0 0,-1 1-1,1-1 1,0 1-1,-1-1 1,1 1 0,-4-1-1,-8 1-644,10 0 166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1728,'0'0'560,"-3"0"-331,-6 0 1197,21 0-980,-12 0-307,0 0-54,0 0-122,0 0-11,0 0 64,0 0 0,0 0-59,0 0 118,0 0 389,0 0-64,0 0 186,0 0-164,0 0 10,0 0-139,0 0 6,0 0-107,0 0-48,0 0-38,0 0 70,0 0-5,0 0 154,0 0-69,3 0 38,535 0 644,-391-10-867,-114 7 13,49-3 108,-32 0 59,-30 2-114,0 2 1,0 0 0,0 1 0,0 2 0,27 2-1,-4 8 146,-41-10-261,1-1 1,-1 1-1,0-1 1,0 0-1,0 0 1,1 0-1,-1 0 1,0 0-1,0 0 1,0-1-1,0 1 1,1-1-1,-1 1 1,0-1-1,0 0 1,0 0-1,0 0 1,2-1-1,5-3 42,-4 4-65,0 0 1,0 0 0,0 1-1,0-1 1,0 1-1,8 1 1,-4 0-1064,-9-1-45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4576,'-16'-17'1664,"16"17"-1280,16 17-96,-16-17 1248,0 0-896,17 0 576,-1 16-704,0-16 64,1 0-320,16 0 96,-1 0-192,1-16 352,16 16-288,0 0-1184,-16 0 544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3552,'-14'13'1147,"13"-12"-1117,1 0 1,-1 0 0,0 0 0,1 0 0,-1 0 0,1 1 0,0-1 0,-1 0 0,1 0 0,0 0 0,0 0 0,0 1 0,-1-1 0,2 2 0,-9 55 739,2 86 1,-3-32 165,2-5-160,6-86-468,-1-1-1,-5 29 1,3-22 75,2-10-172,1-10-93,0 0 0,0 0 0,-2 7 0,-14 20 564,9-19-372,1 0-74,6-11-153,-1-1 1,0 1-1,0 0 0,0-1 1,-4 5-1,5-7-25,0 1-1,-1-1 1,1 0 0,-1-1-1,1 1 1,-1 0 0,0 0-1,1-1 1,-4 1-1,-7 4 279,0 3-78,8-6-195,0 1-1,1-1 1,-1 0-1,-7 3 1,3-3-9,0 0 0,-1-1 0,1 0 0,0 0 0,-1-1 0,1 0 0,-11-1 0,-1-2 35,0 0-1,-24-8 1,-19-5-3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5824,'0'17'2144,"0"-17"-1664,0 0-128,16 16 160,-16 0-352,16 1 192,1-17-192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1984,'0'0'640,"-3"2"-389,2-1-207,0 1 68,0-1-1,0 0 0,0 0 1,0 0-1,0 1 1,0-1-1,0 0 0,0 1 1,1-1-1,-1 1 0,1-1 1,-1 1-1,1-1 0,-1 1 1,1 0-1,0-1 0,0 1 1,0-1-1,0 4 1,-1-1 22,0 0 0,0 0 0,-1 0 0,1 0 0,-1-1 0,0 1 0,0-1 0,0 1 0,-4 4 0,-7 13 285,6-9-166,0 0-1,-14 18 1,-12 17 301,14-17-148,-2-1-1,0-1 0,-28 27 1,-19 13 724,63-63-1058,0 0 0,-1 0 0,0-1 0,0 0-1,0-1 1,0 1 0,0-1 0,-1 0-1,1-1 1,-1 1 0,0-1 0,-13 2 0,16-4-31,0 1 0,0-1 0,0 0 0,0 0 0,-1 0 0,1 0 0,0-1 0,0 0 0,0 1 0,0-2 0,-5-1 0,-8-2 101,13 4-132,0 1-1,0-1 1,1 0-1,-1 0 0,0-1 1,0 1-1,1-1 1,-1 0-1,1 0 0,-1 0 1,1 0-1,0-1 1,0 1-1,0-1 0,0 0 1,-4-5-1,5 5-11,0-1-1,-1 0 0,1 0 1,1 0-1,-1 0 0,0 0 0,1 0 1,0-1-1,0 1 0,0 0 1,0-9-1,1 9-21,0 1 1,0 0-1,1 0 1,-1 0-1,1-1 1,-1 1-1,1 0 1,0 0-1,0 0 1,1 0-1,-1 0 1,0 0-1,1 1 1,0-1-1,0 0 1,2-3-1,0 3-41,0-1 0,0 1 0,0 0 0,0 0 0,0 0 0,1 1 0,-1 0 0,1 0 0,-1 0 0,1 0 0,0 0 0,0 1 0,0 0 0,0 0 0,8 0 0,-11 1 67,0 0-1,0 0 0,0 0 1,0 0-1,1 1 1,-1-1-1,0 0 0,0 1 1,0 0-1,0 0 1,4 1-1,-4 1 22,1-1-1,0 1 1,-1 0-1,1-1 1,3 7-1,-2-4 18,58 63 1022,4 25-86,-3-14-560,-61-76-349,1 1 1,0-1 0,0 0-1,0 0 1,1 0-1,-1-1 1,1 1 0,4 2-1,5 4 237,-5 2 423,-8-11-711,0 1 0,1-1 1,-1 0-1,0 1 1,0-1-1,1 0 1,-1 1-1,0-1 1,0 0-1,1 1 1,-1-1-1,0 0 1,1 0-1,-1 1 0,0-1 1,1 0-1,-1 0 1,1 0-1,-1 0 1,0 1-1,1-1 1,-1 0-1,1 0 1,-1 0-1,0 0 1,1 0-1,-1 0 0,1 0 1,-1 0-1,1 0 1,-1 0-37,0 0 0,1 0 1,-1 0-1,0 0 0,0 0 0,0 0 1,0 0-1,0 0 0,0 0 0,0 0 1,0 0-1,0 0 0,0 0 0,1 0 1,-1 0-1,0 0 0,0 0 0,0 0 1,0 0-1,0 0 0,0 0 1,0 0-1,0 0 0,0 0 0,0 0 1,1-1-1,-1 1 0,0 0 0,0 0 1,0 0-1,0 0 0,0 0 0,0 0 1,0 0-1,0 0 0,0 0 0,0 0 1,0 0-1,0 0 0,0-1 0,0 1 1,0 0-1,0 0 0,0 0 0,0 0 1,0 0-1,0 0 0,0 0 0,0 0 1,0 0-1,0-1 0,0 1 1,0 0-1,0 0 0,0 0 0,0 0 1,0-14-893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1824,'0'-14'587,"0"14"-583,0 0 0,0 0 0,0 0 0,0 0 0,0 0 0,0 0 0,0 0 1,0 0-1,0-1 0,0 1 0,0 0 0,0 0 0,0 0 0,0 0 0,0 0 0,0 0 1,0 0-1,0 0 0,0 0 0,0 0 0,0-1 0,0 1 0,0 0 0,0 0 1,0 0-1,0 0 0,0 0 0,0 0 0,1 0 0,-1 0 0,0 0 0,0 0 0,0 0 1,0 0-1,0 0 0,0 0 0,0 0 0,0-1 0,0 1 0,0 0 0,0 0 0,1 0 1,-1 0-1,0 0 0,0 0 0,0 0 0,0 0 0,0 0 0,0 0 0,0 0 1,0 0-1,0 0 0,0 0 0,1 0 0,-1 0 0,0 1 0,11-1 167,-8 0 197,-3 0-155,0 0-149,0 2-10,-1 29 137,0-7 12,1 1 0,4 24 0,2-13 21,-2 1 0,0 51 0,4 90 276,-2-91-275,-1 82 25,6 22-138,-7-92-74,11 193 170,-1-112-80,-9-19 32,0-76-88,4 109 58,-8-88-46,-5 132 254,-7-151-114,6-5-91,-1-38-70,2-19-47,0 37 1,4-51-132,0 0-1,-3 14 0,2-19 63,-1-1 0,0 1-1,0 0 1,-4 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4224,'14'0'1365,"-11"0"-826,-3 0-33,0 0 764,0-3-289,0-8 171,0 11-1139,0 0 0,0 0 0,0 0 0,0 0 0,0-1-1,0 1 1,0 0 0,0 0 0,0 0 0,0 0 0,0 0 0,0 0 0,0 0 0,0 0 0,0 0 0,0 0 0,0-1-1,0 1 1,0 0 0,0 0 0,0 0 0,0 0 0,0 0 0,0 0 0,0 0 0,0 0 0,0 0 0,-1 0-1,1 0 1,0 0 0,0-1 0,0 1 0,0 0 0,0 0 0,0 0 0,0 0 0,0 0 0,0 0 0,0 0-1,0 0 1,-1 0 0,1 0 0,0 0 0,0 0 0,0 0 0,0 0 0,0 0 0,0 0 0,0 0 0,0 0 0,0 0-1,0 0 1,-1 0 0,1 0 0,0 0 0,0 0 0,-5 0 257,2 0-182,0 0 0,0 0 1,0 0-1,0 0 0,0 1 0,0-1 1,-4 2-1,-46 12 342,37-11-303,0 1 1,0 1-1,1 0 0,-27 13 1,4 12 117,27-21-253,0 0 0,1 0 0,0 1 0,0 0 0,-15 22 0,22-26-12,0-1 0,1 0 0,0 1 1,0-1-1,0 1 0,0 0 0,1-1 0,0 1 1,0 0-1,1 0 0,0 0 0,0 7 0,0-12 17,0 6 9,0-1 0,0 1 0,1-1 0,0 0 0,3 10 1,-3-13 14,0 0 0,0-1 1,1 1-1,-1 0 0,1-1 1,0 1-1,0-1 0,0 1 1,0-1-1,0 0 1,0 0-1,1 0 0,4 3 1,-1-1 12,0 0 0,0 0 0,1-1 0,0 0 0,-1 0 0,1 0 0,0-1 0,1 0 0,-1 0 0,0-1 0,0 0 0,10 0 0,-4-2-471,1-1 0,-1 0-1,22-6 1,-31 7 218,6-1-225,13-4-685,10-16-1447,-31 21 2404,1 0 1,0 0-1,0 0 0,0 1 0,0-1 1,0 1-1,0 0 0,0-1 1,3 2-1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2560,'-27'-14'832,"21"12"-517,9 2-187,-3 0-129,1 0-1,-1 0 1,1 0 0,-1 0 0,1 0 0,-1 0 0,0 0 0,1 0 0,-1 0 0,1 0 0,-1 0 0,0 0 0,1 1 0,-1-1 0,1 0 0,-1 0 0,0 0 0,1 1 0,-1-1 0,0 0 0,1 1-1,-1-1 1,0 0 0,0 1 0,1-1 0,-1 0 0,0 1 0,9 7-151,-8-7 121,1-1 0,-1 1 0,0-1 0,1 0 0,-1 0 0,0 0 0,1 0 0,-1 0 0,3 0 0,-1 0-4,1 0-1,-1 0 1,0 0 0,0 1 0,1-1 0,-1 1-1,4 1 1,11 3 401,-1-1 1,33 3-1,365 23 1420,-177-22-1214,-96-2-354,106-1 80,28 6-143,201-8-58,-298-3-23,1085 0 118,274 0-763,-773 9 663,-511-4-56,259 0 49,14 9 49,-32 5 207,-26 8-64,7-5 91,214 37 21,-523-41-314,229 20 59,-124-9-20,535 51 241,62-44-686,-635-36-2383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1888,'0'0'613,"0"0"-367,0 0 36,0 0 497,0 3-203,0 3-202,1-1-232,-1-1 0,0 0 0,0 1 0,0-1 0,-1 0-1,0 1 1,-1 4 0,-2 0-43,-8 18 154,-1 4 120,-27 49 1,14-30 20,23-45-344,0-1-1,1 0 1,-1 0-1,-1 0 1,1 0-1,-1 0 1,-6 5-1,-5 5 185,2 4-44,12-16-161,0 1-1,-1-1 0,1 0 0,-1 1 1,0-1-1,0 0 0,0 0 0,0 0 1,0 0-1,-3 2 0,-1-2 29,-4 3-28,10-4-30,0-1 0,0 0-1,0 0 1,0 0-1,0 1 1,-1-1 0,1 0-1,0 0 1,0 1 0,0-1-1,0 0 1,0 0 0,0 1-1,0-1 1,0 0 0,0 0-1,0 1 1,0-1 0,0 0-1,0 0 1,0 0-1,0 1 1,0-1 0,0 0-1,1 0 1,-1 1 0,0-1-1,0 0 1,0 0 0,0 0-1,0 1 1,0-1 0,1 0-1,-1 0 1,0 0 0,0 1-1,0-1 1,1 0-1,-1 0 1,5 1-28,-5-1 27,1 0-1,-1 0 1,1 0-1,-1 0 1,1 0-1,-1 0 1,1 0-1,-1 0 1,1 0 0,-1 0-1,0 0 1,1 0-1,-1 0 1,1 1-1,-1-1 1,1 0-1,-1 0 1,0 0-1,1 1 1,-1-1-1,0 0 1,1 1-1,-1-1 1,0 0-1,1 1 1,-1 0-1,3 0 7,0 1 0,-1 0 0,1-1 0,0 0 0,0 1 0,0-1 0,0 0 0,0 0 0,0-1 0,0 1 0,1-1 0,-1 0 0,0 1 0,0-1 0,0-1 0,4 1 0,0-1 3,0 2 0,1-1 0,11 3 0,-16-2-2,1 0-1,-1 0 0,0 1 1,0-1-1,0 1 1,6 4-1,18 10 50,-16-10-28,0-1 0,1 0 0,0-1 0,0-1 0,0 1 0,24 2 0,-33-6 52,1 0 1,-1 0-1,0 0 1,0 1 0,0 0-1,0-1 1,0 1-1,6 3 1,-9-4-37,1 0 1,-1 1-1,1-1 1,0 0-1,-1 1 1,1-1-1,-1 0 0,1 0 1,0 0-1,-1 0 1,1 0-1,-1 1 1,1-1-1,0 0 0,-1-1 1,1 1-1,0 0 1,-1 0-1,1 0 1,-1 0-1,1 0 0,0 0 1,-1-1-1,1 1 1,-1 0-1,1-1 1,-1 1-1,1 0 1,-1-1-1,1 1 0,-1-1 1,1 1-1,-1 0 1,1-1-1,-1 1 1,1-2-1,3-1 354,-4 2-377,0 1 0,0 0 0,0 0 0,1 0 1,-1 0-1,0 0 0,0 0 0,0 0 0,0 0 0,0 0 1,0 0-1,1-1 0,-1 1 0,0 0 0,0 0 1,0 0-1,0 0 0,0 0 0,0 0 0,0-1 0,0 1 1,0 0-1,0 0 0,0 0 0,0 0 0,0 0 0,0-1 1,0 1-1,0 0 0,0 0 0,0 0 0,0 0 0,0-1 1,0 1-1,0 0 0,0 0 0,0 0 0,0 0 0,0 0 1,0-1-1,0 1 0,0 0 0,0 0 0,0 0 1,0 0-1,0 0 0,-1 0 0,1 0 0,0-1 0,0 1 1,-5-9 398,0-1-10,4 7-337,0 1 0,0-1-1,-1 1 1,1 0 0,0 0 0,-1 0 0,0 0-1,-1-2 1,-2-1 21,1-1 0,-1 1 0,1-1-1,-3-5 1,4 5-30,-1 0 0,0 1 0,0-1-1,-6-4 1,6 5-54,-1 0 0,1-1 0,0 1 0,-3-7-1,3 6-23,1 1 0,-1-1-1,-1 1 1,-4-6 0,7 9-30,0 0 0,0-1 1,1 1-1,-1-1 1,1 0-1,-1 1 1,1-1-1,0 0 0,0 0 1,0 0-1,0 0 1,1 0-1,-1 0 1,0-5-1,1 3-584,0 1 0,1-1 0,-1 1 0,1 0 0,0-1 0,2-6 0,10-19-1540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3808,'0'0'1408,"0"0"-1088,16 17-96,-16-17 960,17 16-704,-17 17 288,16 0-448,-16 0-192,17 16-64,-1-17 768,0 1-448,17 16-160,-17-32-128,1 16-2848,-1-17 1504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3968,'-14'0'1285,"14"0"-1270,0 0 0,0 0 0,-1 0-1,1 0 1,0 0 0,0 0 0,0 0-1,-1 0 1,1 0 0,0 1 0,0-1 0,0 0-1,-1 0 1,1 0 0,0 0 0,0 0-1,0 0 1,-1 1 0,1-1 0,0 0 0,0 0-1,0 0 1,0 1 0,0-1 0,-1 0-1,1 0 1,0 0 0,0 1 0,0-1 0,0 0-1,0 0 1,0 1 0,0-1 0,0 0-1,-2 4 50,0 0-1,0-1 0,0 1 0,-1-1 0,-2 4 0,-23 15 726,4 8-261,-71 48 183,53-44-536,-3 2-16,-11 10-68,37-30-336,12-13 164,7-3 74,-1 1 0,1-1 0,-1 0 0,1 0 0,-1 0 0,1 0-1,-1 1 1,1-1 0,0 0 0,-1 0 0,1 1 0,-1-1 0,1 0 0,0 1 0,-1-1 0,1 0 0,0 1 0,-1-1-1,1 1 1,0-1 0,0 0 0,-1 1 0,1-1 0,0 1 0,0-1 0,0 1 0,0-1 0,0 1 0,-1-1 0,1 1-1,0-1 1,0 1 0,0-1 0,0 1 0,1 0 0,-1 1-94,0-2-27,0 0 32,2 3-38,0-1 127,-1 0 0,1-1-1,-1 1 1,0 0 0,0 0-1,1 0 1,-1 1 0,-1-1-1,1 0 1,0 0 0,-1 0-1,1 1 1,-1-1-1,1 0 1,-1 1 0,0-1-1,0 4 1,-1 4 34,-1 0 0,-4 19-1,0-5 37,4-3 120,0 0-1,3 40 1,0-19 21,-1 138 591,0-176-773,0 0 0,0 0 1,1 0-1,0 0 0,0 0 1,0 0-1,0 0 0,0-1 0,1 1 1,3 6-1,-4-9-14,-1 1-1,1-1 0,-1 1 1,0-1-1,1 1 1,-1-1-1,0 1 1,0-1-1,0 2 1,0-3-8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27 2656,'0'-1'109,"0"-1"0,0 0 0,0 0-1,-1 0 1,1 1 0,-1-1 0,1 0 0,-1 1 0,0-3 0,1 4-94,-1-1 0,1 1 0,0-1 0,-1 1 0,1-1 0,0 1 0,-1-1 0,1 1 0,-1-1 1,1 1-1,-1 0 0,1-1 0,-1 1 0,1 0 0,-1-1 0,1 1 0,-1 0 0,1 0 0,-1 0 0,0-1 0,1 1 0,-1 0 0,0 0 1,0 0 31,0 1 0,0-1 0,0 0 0,0 1 0,0-1 0,0 1 0,0-1 1,0 1-1,0-1 0,0 1 0,1 0 0,-1-1 0,0 1 0,0 0 1,1 0-1,-1-1 0,0 3 0,-12 18 863,9-13-727,-7 11 22,1 0 0,2 1 0,0 0 0,0 1 1,2-1-1,-4 23 0,5-22 23,-28 107 353,29-111-544,0 0-1,1 0 0,0 0 1,2 1-1,0-1 1,1 19-1,0-22-8,0-4 14,0 0 1,1 0 0,1 0-1,-1-1 1,1 1 0,1-1-1,4 13 1,7 3 282,-13-21-279,0 1 0,-1-1 0,1 1 0,-1 7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2240,'-14'-13'720,"11"10"-448,1 3 59,-5 0 553,11 0-254,-12 3-219,7-2-396,1-1-1,0 1 1,-1 0 0,1 0 0,0 0 0,-1-1-1,1 1 1,0 0 0,0 0 0,0 0 0,0 0-1,0 0 1,0 0 0,0 1 0,-3 14 141,1-13-127,0 1 0,1 0-1,-1-1 1,1 1 0,0 0-1,-1 0 1,2 0-1,-1 0 1,0 0 0,1 7-1,-1 1 29,1-9-51,-1 0-1,1 0 1,0 0-1,0 0 1,0 0-1,0 0 1,1 0-1,-1 0 1,1 0-1,1 4 0,9 12-5,-8-7 32,-3-11-27,0 0 0,0 0-1,0 0 1,0 0 0,0-1-1,1 1 1,-1 0 0,0 0-1,1 0 1,-1 0 0,0 0 0,1-1-1,-1 1 1,1 0 0,-1 0-1,1-1 1,0 1 0,-1 0-1,1-1 1,0 1 0,-1-1 0,1 1-1,0-1 1,0 1 0,0-1-1,-1 0 1,1 1 0,0-1-1,0 0 1,0 1 0,0-1-1,1 0 1,6 3 41,-2-1 13,1 0 1,-1 0 0,1 0 0,-1-1 0,1 0-1,12 0 1,-7-1 4,-5 0-41,0 1 1,0-2-1,0 1 1,13-3-1,2-8 41,-10 8-4,-11 3-51,0 0 0,0 0 1,0 0-1,0 0 0,0-1 0,0 1 0,-1 0 0,1-1 0,0 1 0,0-1 0,0 1 0,0-1 0,0 1 0,-1-1 0,1 0 0,0 1 0,-1-1 0,1 0 0,0 0 0,-1 1 0,1-1 0,-1 0 0,1 0 0,-1 0 0,1 0 0,-1-1 0,11-12 263,-8 12-138,-3-12-102,0 14-25,0 0 0,0 0 0,0 0-1,0 0 1,0-1 0,0 1 0,0 0 0,0 0 0,0 0 0,0 0 0,0 0 0,0 0 0,0 0 0,0 0 0,0 0 0,0-1-1,0 1 1,0 0 0,0 0 0,0 0 0,0 0 0,0 0 0,0 0 0,0 0 0,0 0 0,0 0 0,0 0 0,0 0 0,1 0-1,-1-1 1,0 1 0,0 0 0,0 0 0,0 0 0,0 0 0,0 0 0,0 0 0,0 0 0,0 0 0,0 0 0,0 0 0,1 0-1,-1 0 1,0 0 0,0 0 0,0 0 0,0 0 0,0 0 0,0 0 0,0 0 0,0 0 0,0 0 0,0 0 0,1 0 0,-1 0-1,0 0 1,2 0 81,0 1-1,-1-1 1,1 1-1,0-1 0,0 1 1,0 0-1,-1-1 0,1 1 1,0 0-1,2 2 1,4 2 1,-5-4-41,0 0 0,0 0 1,0-1-1,0 1 0,0-1 0,0 0 0,0 0 1,0 0-1,0 0 0,4-1 0,5 1 51,14 1 161,-16 0-143,0-1-1,18-1 0,-25 0-33,1 1 0,-1-1 0,0 0 0,0 0 0,0 0 0,0 0 0,0 0 0,0-1 0,-1 1 0,1-1 0,0 0 0,-1 0 0,4-3 0,-6 5-66,1-1 0,-1 1 0,1-1 0,-1 1 0,1-1 0,-1 1 0,1-1 0,-1 0 0,0 1 0,1-1 0,-1 0 0,0 1 0,1-1 0,-1 0 0,0 0 0,0 1 0,0-2 0,-5-13 216,4 12-201,-3-4 30,4 7-54,0-1 0,-1 0 1,1 1-1,0-1 0,-1 0 1,1 1-1,-1-1 0,1 1 0,-1-1 1,1 1-1,-1-1 0,1 1 1,-1-1-1,0 1 0,1-1 1,-1 1-1,0 0 0,1-1 1,-1 1-1,0 0 0,1 0 0,-1-1 1,0 1-1,0 0 0,1 0 1,-2 0-1,0-1 4,-58-26 164,56 26-281,0 0-1,1 0 0,-1-1 0,1 0 1,0 1-1,0-1 0,-1 0 0,1 0 1,-4-5-1,-5-2-543,11 8 572,0 1 1,0-1-1,0 0 0,0 1 1,0-1-1,-1 1 1,1 0-1,0-1 1,0 1-1,-1 0 0,1 0 1,0-1-1,-3 1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3712,'0'0'1408,"0"0"-1120,16 0-64,1 17 1376,-1-1-928,17 33 416,0-16-608,32 33-32,-32-1-256,0 1 608,-1-1-448,-32 1 448,0-1-448,-32 17-96,15-16-160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2976,'0'-2'109,"0"0"1,1 0 0,-1 1-1,0-1 1,1 0-1,-1 0 1,1 1-1,0-1 1,-1 0-1,1 1 1,0-1-1,0 0 1,1-1 0,3-4 4,-4 4 98,-1 1 1,1-1-1,-1 0 1,1 1-1,-1-1 0,0 0 1,0 0-1,0-3 1,0 4-67,-3-4 510,1 5-540,1-1-1,0 1 0,0-1 1,0 0-1,0 0 0,0 1 0,0-1 1,0 0-1,1 0 0,-1 0 1,1 0-1,-1-3 0,-1-28 1712,2 32-1819,-3-4 504,-7-6 48,7 8-224,3 3-144,0 0-155,0 5-101,0 0 1,0-1-1,1 1 1,0-1-1,0 1 0,0-1 1,2 6-1,3 14-3,0 28 24,5 13 177,-8-29-76,1 1 57,8 38 0,-4-40-58,14 72 168,-19-84-181,-2-10-42,1 0 1,1 0-1,7 23 1,32 56 459,-37-83-386,-5-7-97,1 1 1,0-1-1,-1 1 0,0-1 0,1 0 0,-1 1 0,0-1 0,-1 5 0,1-3-425,1-2-821,1-4-208,12-11-551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3488,'0'-14'1115,"0"12"-673,0 2-42,0 0 533,0-3-175,0-5 271,0 13-325,3-13-48,-2 8-630,-1-1 0,1 1 0,-1 0 0,1-1 0,0 1 0,-1 0 0,1 0 0,0 0 0,0-1 0,-1 1 0,1 0 0,0 0-1,-1 0 1,2 0 0,-2 0-26,0 0 5,0 0 0,0 0-1,0 0 1,0 0-1,0 0 1,0 0-1,1 0 1,-1 0 0,0 0-1,0 0 1,0 0-1,0 0 1,0 0 0,0 0-1,0 0 1,0 0-1,0 0 1,0 0-1,1 0 1,-1 0 0,0 0-1,0 0 1,0 0-1,0 0 1,0 0 0,0 1-1,0-1 1,0 0-1,0 0 1,0 0-1,0 0 1,0 0 0,0 0-1,1 0 1,-1 0-1,0 0 1,0 0 0,0 0-1,0 0 1,0 1-1,0-1 1,0 0 0,0 0-1,0 0 1,0 0-1,0 0 1,0 0-1,0 0 1,0 0 0,0 0-1,0 0 1,0 1-1,0-1 1,0 0 0,0 0-1,0 0 1,0 55 1019,7 45-516,2 24-99,-9-96-353,-1 25 130,3 0 0,13 88-1,-3-89-32,-6-26-87,0 0 0,-2 1-1,1 39 1,-5-17-28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 3648,'0'0'1173,"0"0"-703,0 2-188,1 1-198,-1 0-1,1 0 1,-1 0-1,1 0 1,0 0-1,1 3 1,-1-3-56,0 0 1,0-1-1,0 1 1,-1 0-1,1 0 1,-1 3-1,-4 14 157,0-5-77,2-1 39,0 25-1,2-30-68,0 0 0,-1 0-1,0 0 1,-1 0 0,1 0-1,-2 0 1,1 0 0,-6 11-1,-19 29 270,21-36-260,-1 0 0,-1 0 0,1-1 0,-2-1-1,0 1 1,-13 12 0,6-9-11,-1 0 0,-1-2-1,0 0 1,-25 13 0,-12 4 30,-5-8 70,39-12-121,-13 5 61,-3-9 89,17-4-85,2 2-11,14-3-87,0-1 0,1 1 1,-1 0-1,0-1 0,-4 0 0,7 0-17,-1 0 0,0-1 0,1 1 0,-1-1-1,1 1 1,-1-1 0,1 0 0,-1 0 0,1 1 0,0-1 0,-1 0-1,1 0 1,0 0 0,-2-2 0,0 0-10,0 0 0,0 0 0,0 0 0,1 0 0,-1-1 0,1 1-1,0-1 1,0 1 0,0-1 0,1 0 0,-1 1 0,1-1 0,0 0 0,0 0 0,0 0 0,0 0 0,1 0 0,0 0 0,0-1-1,0-4 1,2-1-32,1 1-1,0 1 0,6-13 1,-7 16-1,1 1 0,-1 0 0,1 0 1,0 0-1,0 0 0,0 0 0,0 0 0,7-6 1,-5 9 36,0-1 1,-1 1 0,1 0-1,0 0 1,0 1 0,0 0-1,0-1 1,0 1 0,0 1-1,0-1 1,0 1-1,0 0 1,-1 0 0,7 2-1,13 15 203,-12-8-110,26 19 116,-8-7-27,28 28 0,26 45 187,-7-6 89,-72-82-423,0-1 40,1 0-1,0-1 1,0 0 0,8 6-1,12 11 172,-7 5 49,-3-8-102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5408,'0'0'1984,"0"0"-1536,0 0-128,0 0 1376,17 17-992,-17-17 704,0 0-832,16 0 256,1 16-480,-1-32 32,17 16-256,-17 0 352,17 0-256,-17-17-2848,1 17 1408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6400,'16'-16'2368,"-16"16"-1856,0 0-128,0 0 224,0 0-416,0 0-160,0 0-32,0 0-3232,16 16 1728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4896,'-33'82'1824,"33"-82"-1440,-16 65-96,16-48 128,0-1-288,0 17 96,16 0-128,-16-17 96,17 1-128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4480,'0'0'1445,"-6"3"-885,3-2-513,0 0 42,0 1-1,-1 0 0,1-1 0,0 1 0,0 0 0,0 1 0,0-1 0,0 0 0,1 1 0,-1 0 0,-1 3 0,3-4-30,-1 0 0,1 0 0,0 0 0,0 0 0,-1 0 1,1-1-1,-1 1 0,0 0 0,1-1 0,-4 3 0,3-3-37,0 1 1,1-1-1,-1 1 1,1-1-1,-1 1 0,1-1 1,0 1-1,0 0 1,0 0-1,0 0 0,0-1 1,0 1-1,0 0 1,0 0-1,0 3 0,-11 21-38,8-18-20,1 0 0,-6 17 0,8-22 23,0 1 0,1-1-1,-1 1 1,1-1 0,0 1 0,0 0 0,0-1-1,0 1 1,1-1 0,0 1 0,1 4 0,3 4 51,1 0-1,0-1 1,0 0 0,1 0 0,1-1 0,0 0 0,0 0 0,1-1-1,0 0 1,12 9 0,-10-11-13,-10-7-15,-1 0 0,1 0 0,-1 0-1,1 1 1,-1-1 0,0 0 0,1 0 0,-1 1 0,1-1 0,-1 0 0,0 1 0,1-1 0,-1 1 0,0-1 0,1 0 0,-1 1 0,0-1 0,0 1 0,1-1 0,-1 1 0,0-1 0,0 1 0,0-1 0,0 1 0,1-1 0,-1 1 0,0-1 0,0 1 0,0-1 0,0 1 0,0-1 0,0 1 0,-1-1 0,1 1 0,0 0 0,0 0 6,0 0 1,0 1-1,0-1 1,0 0-1,0 0 1,0 0-1,-1 1 1,1-1-1,0 0 1,-1 0-1,1 0 1,-1 0-1,1 0 1,-1 0 0,0 0-1,1 0 1,-1 0-1,0 0 1,0 0-1,1 0 1,-2 1-1,-1-1 11,1 0 1,0 0-1,0 0 0,-1 0 0,1-1 0,-1 1 0,-3 0 1,-7 2 40,-26 14 131,12-6-470,8-8 48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215 115 4384,'0'-14'1424,"0"14"-1414,0 0 0,0 0 0,0 0 0,0 0 0,0 0 0,0 0 0,0 0 0,0 0 0,0 0 0,0-1 0,0 1 0,0 0 0,0 0 0,0 0 0,0 0 0,0 0 0,0 0 0,0 0 0,0 0 0,0 0 0,0-1 0,0 1 0,0 0 0,0 0 0,0 0 0,0 0 0,0 0 0,1 0 0,-1 0 0,0 0 0,0 0 0,0 0 0,0 0 0,0 0 0,0 0 0,0 0 0,0 0 0,0 0 0,0-1 0,0 1 0,0 0 0,1 0 0,-1 0 0,0 0 0,0 0 0,0 0 0,0 0 0,0 0 0,0 0 0,0 0 0,0 0 0,0 0 0,1 0 0,-1 0 0,0 1 0,0-1 0,0 0 18,1 0-1,-1 0 0,1 0 0,-1 0 0,1 0 1,0 0-1,-1 0 0,1-1 0,-1 1 0,1 0 0,-1 0 1,0 0-1,1 0 0,-1-1 0,1 1 0,-1 0 0,1 0 1,-1-1-1,1 1 0,-1 0 0,0-1 0,1 1 0,-1 0 1,0-1-1,1 1 0,-1-1 0,0 1 0,0-1 1,1 1-1,-1-1 0,0 1 0,0-1 0,0 1 0,0-1 1,1 1-1,-1-1 0,0 1 0,0-1 0,0 1 0,0-1 1,0 0-1,0 1-17,0 0-1,0 0 1,0 0 0,0 0 0,0-1 0,0 1 0,0 0-1,0 0 1,0 0 0,0 0 0,0 0 0,0 0-1,0 0 1,0 0 0,0 0 0,0 0 0,0-1 0,0 1-1,0 0 1,0 0 0,0 0 0,0 0 0,0 0 0,-1 0-1,1 0 1,0 0 0,0 0 0,0 0 0,0 0 0,0-1-1,0 1 1,0 0 0,0 0 0,0 0 0,0 0-1,0 0 1,0 0 0,0 0 0,-1 0 0,1 0 0,0 0-1,0 0 1,0 0 0,0 0 0,0 0 0,0 0 0,0 0-1,0 0 1,0 0 0,0 0 0,-1 0 0,1 0-1,0 0 1,0 0 0,0 0 0,0 0 0,-1 0 15,1 0 1,-1 0 0,1 0-1,-1 0 1,1 0-1,-1 0 1,1 0 0,-1 0-1,0 0 1,1 0 0,-1 0-1,1-1 1,-1 1-1,1 0 1,0 0 0,-1-1-1,1 1 1,-1 0 0,1-1-1,-1 1 1,1 0-1,0-1 1,-1 1 0,1-1-1,0 1 1,-1 0 0,1-1-1,0 1 1,0-1-1,-1 1 1,1-1 0,0 1-1,0-1 1,0 1 0,0-1-1,0 0 1,0 1-1,-1-1 1,1 1 0,0-1-1,1 1 1,-1-1 0,0 1-1,0-1 1,0 0-1,0 0 1,0 0 1,0 0-1,0 1 0,0-1 0,0 0 0,0 0 0,-1 0 0,1 0 0,0 1 1,-1-1-1,1 0 0,0 0 0,-1 1 0,1-1 0,-1 0 0,1 1 0,-1-1 0,0 1 1,1-1-1,-1 0 0,1 1 0,-1-1 0,0 1 0,1 0 0,-1-1 0,0 1 0,0-1 1,-1 1-1,1-1-20,0 1 0,-1-1 0,1 0 0,0 1 0,0-1 0,0 0 0,0 0 0,0 0 0,0 1 0,0-1 0,0 0 0,0 0 0,1-1 0,-2 0 0,2 1-9,0 0 0,-1 0 0,1 0-1,-1 0 1,1 1 0,-1-1-1,1 0 1,-1 0 0,0 0 0,1 1-1,-1-1 1,0 0 0,1 1-1,-1-1 1,0 0 0,0 1 0,0-1-1,0 1 1,0-1 0,0 1 0,1 0-1,-1-1 1,0 1 0,0 0-1,0 0 1,0 0 0,-2-1 0,-10-1-44,0-3 5,11 3 36,0 1-1,0 1 0,0-1 0,1 0 0,-1 0 1,0 1-1,0-1 0,0 1 0,0-1 0,0 1 1,0 0-1,0 0 0,0 0 0,0 0 0,0 0 0,0 1 1,0-1-1,-2 1 0,-7 2-27,-25 10-321,20-2 40,9-8 33,7-3 268,0 0-1,-1 0 1,1 0-1,-1 0 1,1 0-1,0 0 1,-1 1-1,1-1 1,-1 0-1,1 0 1,0 0-1,-1 1 1,1-1-1,0 0 1,-1 0-1,1 1 1,0-1-1,-1 0 1,1 0 0,0 1-1,-1-1 1,1 0-1,0 1 1,0-1-1,0 1 1,-1-1-1,1 0 1,0 1-1,0-1 1,0 1-1,0-1 1,0 0-1,0 1 1,0-1-1,0 1 1,0-1 0,0 0-1,0 1 1,0-1-1,0 1 1,0-1-1,0 1 1,0-1-1,0 0 1,0 1-1,1-1 1,-1 1-1,0-1 1,0 0-1,1 1 1,-1-1-1,3 5 66,1 0-1,0 0 1,-1 0-1,1-1 1,1 0-1,5 5 0,1 1 35,-6-5-21,0 0 0,1-1 0,0 0 0,6 4 0,6 4 0,1 6-29,-13-12-25,-1-1 0,1 1 0,10 6-1,-4-5-1,-5-3 21,0 1 1,10 9-1,-16-14-13,-1 0 0,0 0-1,0 0 1,1 1-1,-1-1 1,0 0 0,0 1-1,0-1 1,1 0-1,-1 0 1,0 1-1,0-1 1,0 0 0,0 1-1,0-1 1,0 0-1,0 1 1,0-1 0,0 0-1,0 1 1,0-1-1,0 0 1,0 1 0,0-1-1,0 1 1,0 0 21,0 1 1,0 0-1,0-1 1,0 1-1,0 0 0,-1-1 1,1 1-1,-1-1 1,1 1-1,-1-1 1,0 1-1,1-1 1,-2 3-1,0-3 15,0 1 0,1 0 0,-1-1 0,0 0 0,0 1 1,0-1-1,0 0 0,0 0 0,-1 0 0,1 0 0,0 0 0,0 0 0,-4 0 0,-14 1 129,1 0 0,-1-1 0,-23-3 0,3 1-62,37 2-226,1-1 0,0 0 1,-1-1-1,1 1 0,-1 0 1,1-1-1,0 0 0,-1 1 1,-3-3-1,6 3 49,-1 0-1,1-1 1,-1 1-1,1 0 1,-1-1-1,1 1 1,0-1-1,-1 1 1,1-1-1,0 1 1,-1-1-1,1 1 1,0-1-1,-1 1 1,1-1-1,0 1 1,0-1-1,0 0 1,0-1-51,0 1 1,0-1 0,0 1 0,0 0-1,0-1 1,0 1 0,1 0 0,-1-1-1,1 1 1,-1 0 0,2-2-1,12-14-1917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3904,'0'0'1253,"0"2"-762,0 3-398,0-3-29,0 0-1,0 1 1,0-1 0,0 1 0,0-1-1,1 1 1,-1-1 0,2 4-1,3 3 58,-4-8-93,0 0-1,0 1 1,0-1-1,0 1 1,-1 0-1,1-1 1,0 1-1,-1 0 1,1-1-1,-1 1 1,0 0-1,0 0 1,1-1-1,-1 4 1,0 20 153,1-5-58,-2-1-1,-2 26 1,-8-9 128,5-6 21,-4-8 341,6-9-384,3-9-161,0 0 0,-1 0 0,1 0 0,-1 0 0,0 0 0,0 0 0,-3 4 0,-8 19 172,11-23-185,-3 9 245,5-13-288,-1 0 0,1 1 0,-1-1 0,1 0 0,-1 0 0,1 1 0,-1-1 0,1 0 0,-1 0 0,1 0 0,-1 0 0,1 0 0,-1 0 0,1 0 0,-1 0 0,1 0 0,-2 0 0,2 0-9,0 0 1,0 0-1,0 0 1,0 0-1,0 0 1,0 0-1,0 0 1,0 0-1,0 0 1,-1 0-1,1 0 1,0 0-1,0 0 0,0 0 1,0 0-1,0 0 1,0 0-1,0 0 1,0 0-1,0 0 1,-1 0-1,1 0 1,0 0-1,0 0 1,0 0-1,0 0 0,0 0 1,0 0-1,0 1 1,0-1-1,0 0 1,0 0-1,0 0 1,0 0-1,0 0 1,0 0-1,0 0 1,0 0-1,-1 0 0,1 0 1,0 0-1,0 1 1,0-1-1,0 0 1,0 0-1,0 0 1,0 0-1,0 0 1,0 0-1,0 0 1,0 0-1,0 0 1,0 0-1,0 1 0,1-1 1,-1 0-1,-1 7 104,4-14-64,4 2-26,-6 4-16,-1 1-1,1-1 1,0 0 0,0 1 0,-1-1 0,1 0-1,-1 0 1,1 1 0,0-1 0,-1 0-1,1 0 1,-1 0 0,0 0 0,1 0 0,-1 0-1,0 0 1,0 0 0,1-1 0,2-7-2,1-5 5,1 0 0,13-25-1,-8 24 28,-7 11-26,0 1 0,-1-1 0,0 0-1,1 0 1,-1 0 0,-1 0 0,3-6 0,1-20-48,6 8 32,-5-6 102,1 14-32,-6 12-50,-1 1 1,1 0 0,0-1-1,0 1 1,-1-1 0,1 1 0,-1-1-1,1 1 1,-1-1 0,0-1-1,0 3-8,0 0-1,0-1 0,0 1 0,0 0 1,0 0-1,0 0 0,0 0 1,0 0-1,0 0 0,0 0 0,0 0 1,0 0-1,0 0 0,0-1 1,0 1-1,0 0 0,0 0 0,0 0 1,0 0-1,0 0 0,0 0 1,0 0-1,0 0 0,0 0 0,0 0 1,1-1-1,-1 1 0,0 0 0,0 0 1,0 0-1,0 0 0,0 0 1,0 0-1,0 0 0,0 0 0,0 0 1,0 0-1,0 0 0,0 0 1,1 0-1,-1 0 0,0 0 0,0 0 1,0 0-1,0 0 0,0 0 1,0 0-1,0 0 0,0 0 0,0 0 1,0 0-1,1 0 0,-1 0 0,0 0 1,0 0-1,0 0 0,1 0-17,1 0 0,-1 0 0,0 0 0,1 1 0,-1-1 0,0 0 0,1 1-1,-1-1 1,0 1 0,0-1 0,0 1 0,1 0 0,-1-1 0,0 1 0,0 0 0,0 0-1,0 0 1,0 0 0,0 0 0,-1 0 0,1 0 0,0 0 0,0 1 0,18 48 59,-11-34-21,17 30 81,-22-42-90,-1 0-1,0-1 1,0 1-1,-1 0 1,1 0-1,-1 0 0,2 5 1,0 4 24,-1-9-13,-1-2 0,1 1-1,0 0 1,0 0 0,0 0 0,0-1 0,0 1-1,1-1 1,4 4 0,-4-4 12,-1 1 0,1-1 1,-1 0-1,0 1 0,1 0 0,1 3 1,1 6 103,-4-10-107,0 1 0,1-1 0,-1 0-1,0 0 1,0 0 0,3 3 0,-3-4-12,-1-1-1,1 0 1,-1 1-1,0-1 1,1 0-1,-1 1 1,0-1 0,0 0-1,1 1 1,-1-1-1,0 0 1,0 1-1,0-1 1,1 1-1,-1-1 1,0 1-1,0-1 1,0 0-1,0 1 1,0-1-1,0 1 1,0-1 0,0 1-1,0-1 1,0 1-1,0 0 1,1 4 34,-1-5-51,1 0 0,-1 1 0,1-1 0,-1 0 0,1 0 0,0 1 0,-1-1-1,1 0 1,-1 0 0,1 0 0,-1 0 0,1 0 0,-1 0 0,1 0 0,0 0 0,-1 0 0,1 0 0,-1 0 0,1 0 0,-1 0 0,1-1 0,0 1 0,-1 0 0,1 0 0,0-1 0,1 0-19,-1 0-1,1 0 0,-1 0 1,0-1-1,1 1 0,-1 0 1,0 0-1,1-1 0,-1 1 1,0-1-1,0 1 1,1-3-1,3-6-32,0-1-64,1-1 0,-1 0 0,-1 0 1,3-13-1,-5 18 75,0 0 1,1 1 0,-1-1-1,6-7 1,16-22-118,-13 5-86,-10 27 212,0 0-1,0 0 0,0 0 1,0 0-1,1 0 1,2-4-1,1 2-76,0-1-1,0 1 1,10-9-1,-13 13 106,0 0 1,-1 1-1,1-1 0,0 1 0,0 0 0,1-1 1,-1 1-1,0 0 0,0 0 0,1 0 0,-1 0 1,0 1-1,4-1 0,-6 1 4,0 0 0,0-1 0,0 1 0,1 0 0,-1 0-1,0 0 1,0 0 0,0 0 0,0 0 0,0 0 0,0 0 0,0 0 0,0 0 0,0 0 0,0 0-1,1 0 1,-1 0 0,0 0 0,0 0 0,0 1 0,0-1 0,0 0 0,0 0 0,0 0 0,0 0-1,0 0 1,0 0 0,0 0 0,1 0 0,-1 0 0,0 0 0,0 0 0,0 0 0,0 0 0,0 0-1,0 0 1,0 1 0,0-1 0,0 0 0,0 0 0,0 0 0,0 0 0,0 0 0,0 0 0,0 0-1,0 0 1,0 0 0,0 0 0,0 1 0,0-1 0,0 0 0,0 0 0,0 0 0,0 0 0,0 0-1,0 0 1,0 10 68,1 1-1,0-1 0,1 0 0,0-1 0,5 18 1,-6-24-49,0 0 0,0-1 0,-1 1 0,0 0 0,0 0 0,0 4 0,-3 34 69,-1-26-58,0 6 19,6-12-5,-1-1 0,1 1-1,1-1 1,-1 1 0,2-1-1,-1 0 1,8 12 0,-11-19-46,1 1-1,0-1 1,0 1 0,0-1 0,1 0 0,-1 0 0,0 0 0,0 0 0,1 0 0,-1 0 0,0 0-1,1 0 1,2 1 0,-1-1-245,1-1 1,-1 1-1,1-1 0,-1 0 0,6 0 0,-2 0-444,23 0-581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0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163 296 3392,'14'-27'1088,"-13"26"-1059,-1 1 0,0-1 0,1 1 0,-1-1 1,0 1-1,1-1 0,-1 1 0,0-1 0,0 1 0,0-1 0,1 0 1,-1 1-1,0-1 0,0 0 0,0 1 0,0-1 0,0 1 0,0-1 0,0 0 1,0 1-1,0-1 0,0 0 0,-1 1 0,1-1 0,0 1 0,0-1 1,-1 1-1,1-1 0,0 0 0,-1 1 0,1-1 0,-12-2 1003,12 3-964,-3 0 774,1 0-4,-3 1-758,-1 1 1,1 0-1,0 0 1,1 0-1,-1 1 1,0-1-1,1 1 1,-8 7-1,3-4-47,2-1-32,0 0 1,1 0-1,0 1 0,-7 8 1,2-3-14,9-9 5,0 0-1,1 1 1,-1-1 0,0 0 0,1 1-1,-1-1 1,1 1 0,0-1 0,0 1 0,0-1-1,0 1 1,-1 5 0,1-5 10,1-1 0,-1 0 0,1 1 0,-1-1 0,0 0 1,0 0-1,0 1 0,0-1 0,-1 0 0,1 0 0,-1 0 0,-2 3 0,2-4-5,1 1-1,-1 0 1,0 0-1,1 0 0,0 0 1,-1 0-1,1 0 1,-2 4-1,3-6-3,0 0 1,0 1-1,0-1 0,0 0 1,0 1-1,0-1 0,0 1 1,0-1-1,0 0 0,0 1 1,0-1-1,0 0 0,0 1 0,0-1 1,0 0-1,0 0 0,1 1 1,-1-1-1,0 0 0,0 1 1,0-1-1,0 0 0,1 1 1,-1-1-1,1 0-15,0 1 0,-1-1 0,1 1 0,0-1 0,0 0 0,-1 1 0,1-1 0,0 0 0,0 0 0,0 0 0,-1 0 0,1 0 0,0 0 0,1 0 0,5 1-474,-4-1 337,-1 0 0,0 0 0,0 0 1,1 0-1,-1 0 0,0-1 0,0 1 0,0-1 0,4 0 0,10-10-1271,-13 9 1301,-1 1 1,1-1 0,-1 1 0,1-1 0,-1 0 0,0 0-1,1 0 1,-1 0 0,0 0 0,-1-1 0,1 1 0,1-4-1,16-17-346,-16 20 515,0 1 0,0-1 1,-1 0-1,1 0 1,-1 0-1,1 0 0,-1-1 1,0 1-1,-1 0 1,1-1-1,-1 0 1,1 1-1,-1-1 0,0 0 1,0 1-1,0-8 1,-1 11-33,0 0 1,0 0 0,0 0-1,0 0 1,0-1 0,0 1 0,0 0-1,0 0 1,0 0 0,0 0 0,0 0-1,0 0 1,0 0 0,0 0 0,0 0-1,0-1 1,0 1 0,0 0-1,0 0 1,0 0 0,0 0 0,0 0-1,0 0 1,0 0 0,0 0 0,0 0-1,0 0 1,0 0 0,0 0-1,1-1 1,-1 1 0,0 0 0,0 0-1,0 0 1,0 0 0,0 0 0,0 0-1,0 0 1,0 0 0,0 0 0,0 0-1,0 0 1,1 0 0,-1 0-1,0 0 1,0 0 0,0 0 0,0 0-1,0 0 1,0 0 0,0 0 0,0 0-1,0 0 1,0 0 0,1 0-1,-1 0 1,0 0 31,1 0 0,-1 0 0,1 0 0,0 0 0,-1 0 0,1 0 0,-1 0 0,1 0 0,-1 1 0,1-1 0,-1 0 0,1 0 0,-1 0 0,1 1 0,-1-1 0,1 0 0,-1 0 0,1 1 0,0 0 1,-1 0 0,1 0 0,-1 0 0,0 0 0,1 0-1,-1 0 1,0 0 0,0 0 0,1 1 0,-1-1 0,0 0 0,0 0 0,-1 1 0,2 2 55,-1 0 1,0-1-1,1 1 1,0-1-1,0 1 1,0-1-1,2 5 1,3 8 161,-4-6-133,4 8 79,19 4-8,-12-5-48,-12-14-122,1 0-1,0 0 1,0 0 0,1 0 0,-1 0 0,1-1-1,-1 1 1,6 3 0,1-1 66,-1 0 1,1 0 0,18 6-1,-23-10-64,-1 1 0,1-1 0,0 0 0,0-1 0,0 1 0,0-1 1,0 1-1,1-1 0,-1 0 0,0-1 0,0 1 0,4-2 0,11-9 131,-15 10-146,0-1 0,0 0 1,-1 0-1,1 0 0,-1-1 0,0 1 1,1-1-1,-1 0 0,2-3 0,-2 2-13,-1 0-1,0-1 0,0 0 0,0 1 0,-1-1 0,0 0 1,1-8-1,9-19-80,-7 23 56,0 0 0,-1-1 0,3-14 0,-2-6 26,-3 13 8,2 0 0,8-29 0,-6 24 133,0 1 1,-2-2-1,-1 1 0,0 0 1,-3-34-1,1 28 687,0 32-822,0-1-1,-1 0 1,0 1-1,0-1 1,0 0-1,-2 7 1,-3 7 19,-11 67 213,14-44-148,3 60 0,0-48-36,0-41-21,1 0-1,0 0 1,0 0-1,1 1 0,0-1 1,1-1-1,0 1 1,1 0-1,0-1 1,8 14-1,-9-19-101,-1-1 1,1 1-1,0-1 0,0 0 1,0 0-1,1-1 0,-1 1 1,1 0-1,0-1 0,0 0 1,7 4-1,-10-6 23,0 0 0,0 0 0,1 0 0,-1-1 0,1 1-1,-1 0 1,1 0 0,-1-1 0,1 1 0,-1-1 0,1 1 0,-1-1 0,1 0 0,0 0 0,-1 0 0,1 1-1,-1-1 1,1-1 0,0 1 0,-1 0 0,1 0 0,-1-1 0,1 1 0,0-1 0,-1 1 0,1-1 0,-1 0-1,0 1 1,1-1 0,2-2 0,-1 2-13,1-2-7,1 1 1,0-1-1,-1 0 1,0 0-1,1-1 1,-1 1-1,-1-1 0,1 0 1,6-8-1,-4 2 25,0-1-1,-1 0 1,5-12-1,-1 1 13,18-44 205,20-73 1,-36 85 18,0 29 94,-9 20-205,1 1 1,-1-1 0,0 0-1,-1 0 1,1 0 0,-1 0 0,0 0-1,0 0 1,0-8 0,-1 7 70,1-1 0,-1 1 0,1 0 0,1 0 0,-1 0 0,1 0 0,0 0 0,3-5 0,-3 6-35,-4 4-4,1 1-102,1 0 0,-1 0 0,1 0 0,-1 0 0,1 0 0,0 0 0,-1 0 0,1 0 0,-1 0 0,1 0 0,-1 0 0,1 1-1,-1-1 1,1 0 0,-1 0 0,1 0 0,0 1 0,-1-1 0,1 0 0,-1 0 0,1 1 0,-7 18 262,-2 11-96,4-15-109,0 0 0,-3 21-1,3 26 131,-1-25-114,2-9-45,-1 41 0,5-59-4,0-1 1,1 0-1,0 0 0,1 0 0,0 0 0,0 0 0,1 0 0,6 14 1,-3-11 65,15 20 1,-18-29-73,-1-1 0,0 1 1,1 0-1,-1-1 0,1 1 1,4 2-1,23 12 121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5056,'0'0'1888,"0"0"-1472,0-17-128,0 34 128,0-17-288,-16 16 160,16 0-160,-33 17 288,33 16-224,-33 1-96,33 15-64,-16-16 32,-1 0-32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3552,'-19'0'2000,"11"0"-1051,13 0-277,-13 0-48,5 0-267,0 0-122,-1 0-179,2 0-39,-1 0 1,1 0-1,0 0 1,-1 0-1,1 0 1,-1 1-1,1-1 1,-5 2-1,6-1-7,-3 0 36,1 1 0,-1 0-1,1 0 1,0 0 0,0 0 0,-6 5 0,4 20 135,4-23-149,0-1 0,-1 0-1,1 1 1,-1-1-1,1 0 1,-5 6-1,-10 17 207,4 2 23,1 0 1,-13 55-1,23-73-258,0 0 0,0 0 0,1 13 0,1-10-4,-1-11 6,0 0 0,0 0 0,1 0 0,-1 0 1,1 0-1,0 0 0,-1 0 0,1 0 0,0 0 0,0 0 1,0 0-1,1 0 0,-1-1 0,0 1 0,1 0 0,-1-1 1,1 1-1,-1-1 0,1 0 0,0 1 0,-1-1 0,1 0 1,0 0-1,0 0 0,0 0 0,0 0 0,0-1 0,0 1 1,0-1-1,0 1 0,4-1 0,8-4 198,-6 0-70,22-4 64,-22 2-202,0 1-1,0-2 0,-1 1 0,11-12 1,15-14-84,-27 28 125,1-1 0,-1 0-1,0-1 1,-1 1 0,1-1 0,7-12 0,3-1 146,-14 18-182,-1-1 0,1 1-1,-1 0 1,0-1-1,0 1 1,0 0 0,0-1-1,0 0 1,0 1 0,0-1-1,0 1 1,-1-1-1,1 0 1,0 0 0,-1 0-1,0 1 1,1-3 0,-1 18-52,0 4 44,0-1 1,4 23 0,-3-33 22,1 0 1,0 0 0,0 0 0,1 0 0,0-1 0,0 1 0,1-1 0,7 12 0,-6-12 4,0-1 0,1 1 0,-1-1 0,1 0 0,0-1 0,0 1 0,0-1 0,14 6 0,-15-8 9,0 1 0,0-1 0,1-1-1,-1 1 1,1-1 0,-1 0 0,1 0 0,0 0-1,-1-1 1,1 0 0,0 0 0,5-1 0,25-10 157,-17 7-50,-16 4-120,0 0 1,0-1 0,0 0-1,0 1 1,1-1-1,-1-1 1,0 1 0,-1 0-1,1-1 1,0 1-1,0-1 1,-1 0 0,4-2-1,16-23 0,2 5-26,-18 4 34,-4 9-6,15-30 164,-14 31-384,0-1 1,-1 0 0,0 0 0,-1-1 0,1 1 0,-2-19 0,1 24-67,-1 0 1,1 0 0,-1 0 0,1 0 0,0 0-1,1 0 1,-1 0 0,1 0 0,3-6 0,1-4-2645,-6 14 2768,1 0 0,0-1 0,0 1 0,0-1 0,-1 1 0,1 0 0,0 0 0,0 0 0,0 0 0,0-1 0,0 1 0,0 0 0,1 1 0</inkml:trace>
  <inkml:trace contextRef="#ctx0" brushRef="#br0" timeOffset="1">722 395 3392,'0'0'1088,"-6"2"-651,3 0-364,1-2-12,1 1 0,0-1-1,0 1 1,-1-1 0,1 1-1,0 0 1,0-1 0,0 1-1,0 0 1,-1 0 0,1 0 0,1 0-1,-1 0 1,0 0 0,0 0-1,0 0 1,0 0 0,1 1 0,-1-1-1,0 0 1,1 0 0,0 1-1,-1-1 1,1 0 0,-1 1-1,1 1 1,0 0 71,0-1-1,0 1 1,0-1 0,-1 1-1,1-1 1,-1 1 0,0-1-1,1 1 1,-1-1 0,0 0-1,-2 3 1,2-2-16,0-1 0,-1 1 0,1 0-1,0-1 1,1 1 0,-1 0 0,0 0 0,1 0 0,0-1 0,0 1 0,0 4 0,0-5-54,0 1 0,0 0 1,0 0-1,1 0 0,-1-1 1,1 1-1,0 0 0,0-1 0,0 1 1,2 3-1,0-1-3,1 0 0,0 0 1,0 0-1,5 4 0,-4-4 2,-1-1 1,1 0-1,0 0 0,6 4 1,-8-6-28,-1-1 0,1 0 0,0 0 0,0 0 1,0 0-1,0-1 0,0 1 0,0-1 0,0 0 0,4 0 1,2 1 50,-1-1 0,1 0 1,0-1-1,0 0 0,-1 0 1,1-1-1,-1 0 0,1 0 1,11-6-1,-18 7-81,33-19 301,-33 19-283,0 0-1,-1 0 1,1 0 0,-1 0-1,1 0 1,-1-1 0,1 1-1,-1-1 1,0 1-1,0 0 1,0-1 0,0 0-1,0 1 1,0-1 0,0 0-1,0 1 1,0-4 0,-1 2 7,-1 0 0,0 0 1,0 1-1,-1-1 0,1 0 1,0 1-1,-1-1 0,0 1 1,-3-4-1,-20 0 14,10 0-47,11 5-37,1 0 0,-1-1 0,1 1 0,-1 1 0,1-1-1,-1 0 1,0 1 0,-4 0 0,-24 0-193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3427 640,'0'0'224,"0"0"-133,0 0-43,3 0 26,-3 0-69,1 0-1,-1 0 1,1 0-1,-1 0 1,1 0-1,-1 0 0,1 0 1,0 0-1,-1 0 1,0 0-1,1 0 1,-1 1-1,1-1 1,-1 0-1,1 0 0,-1 1 1,1-1-1,-1 0 1,1 1-1,-1-1 1,0 0-1,1 1 1,-1-1-1,0 0 0,1 1 1,-1-1-1,0 1 1,0-1-1,1 1 1,-1-1-1,0 1 1,0-1-1,0 1 0,0-1 1,1 1-1,-1-1 1,0 1-1,0-1 1,0 1-1,0-1 1,0 2-1,0-2-1,-1 0 0,1 0 1,0 0-1,0 0 0,0 0 0,0 0 0,0 0 0,0 0 1,0 0-1,0 0 0,0 1 0,0-1 0,0 0 0,0 0 1,0 0-1,0 0 0,0 0 0,0 0 0,0 0 1,0 0-1,1 0 0,-1 0 0,0 1 0,0-1 0,0 0 1,0 0-1,0 0 0,0 0 0,0 0 0,0 0 1,0 0-1,0 0 0,0 0 0,0 0 0,0 0 0,0 0 1,1 0-1,-1 0 0,0 0 0,0 0 0,0 0 1,0 1-1,0-1 0,0 0 0,0 0 0,0 0 0,0 0 1,0 0-1,1 0 0,-1 0 0,0-1 0,0 1 1,0 0-1,0 0 0,0 0 0,0 0 0,63 0 1592,-61 0-1573,0 0 1,0 0-1,-1-1 1,1 1-1,0-1 0,0 1 1,0-1-1,-1 0 1,4-1-1,7-3 117,0 10-51,-10-4-82,-1 0 0,1-1 0,0 1 1,0 0-1,-1-1 0,1 1 0,0-1 0,0 1 0,3-1 0,27 1 25,-21 0 33,0 0-1,0-1 0,-1-1 0,1 1 0,15-4 1,-13-3-2,-12 6-56,1 0 0,-1 0 0,1 1 0,-1-1 1,1 0-1,0 1 0,-1-1 0,1 1 1,0-1-1,0 1 0,-1 0 0,1 0 1,2 0-1,8 0 38,-5 1-19,0-1 0,0 0 1,1-1-1,11-2 1,-6-3-1,-12 5-23,1 0 1,0 0 0,-1 0 0,1 1-1,-1-1 1,1 0 0,0 1 0,-1-1 0,1 1-1,0 0 1,0 0 0,-1 0 0,3 0 0,5 0 2,-6 1-3,0-1 0,0 0 0,1 0 0,-1 0-1,0 0 1,0 0 0,0-1 0,0 1 0,0-1 0,4-1 0,91-47 985,-94 46-974,-1 0 0,1 1 0,-1-1 0,0-1 0,0 1 0,0 0 0,0-1 0,0 0-1,-1 1 1,0-1 0,0 0 0,0 0 0,0 0 0,1-7 0,7-10 230,-8 18-225,0-1 0,0 0 1,-1 0-1,1 1 0,-1-1 0,0 0 0,0 0 0,-1-1 0,1-6 0,0 6-8,0-1 0,0 1-1,0 0 1,0 0-1,1 0 1,0 0 0,0 0-1,0 0 1,1 1-1,0-1 1,-1 1-1,7-8 1,11-18 4,62-134-67,-52 115 111,8-17 204,-36 63-253,0 1 0,0-1 0,0 0 1,0 1-1,1-1 0,3-2 0,-3 3-14,-1 0-1,1 0 1,-1-1 0,0 1-1,0-1 1,0 0 0,0 1-1,0-1 1,3-6-1,0-18-52,11-11 111,-14 35-42,26-73 122,-23 66-115,-1 0 1,-1-1-1,2-9 0,-2 10-10,-1 0-1,9-18 1,3 1 2,21-47-84,-18 33 213,-4 17-43,-7-4-86,0 12-34,-5 13 5,1 0 1,-1-1 0,0 1 0,0-1 0,-1 1-1,1-1 1,0-5 0,-2 8 19,1-1 1,1 0-1,-1 0 1,0 1-1,0-1 1,1 0-1,-1 0 0,1 1 1,-1-1-1,1 0 1,0 1-1,0-1 1,-1 1-1,3-3 1,2-4 66,12-25-126,-17 32 50,1-1 0,-1 1-1,0-1 1,1 1 0,-1-1 0,0 1 0,0-1 0,0 1 0,0-2 0,0 1 2,0 1 1,0-1 0,0 1 0,1-1 0,-1 1-1,0-1 1,0 1 0,1-1 0,0-1-1,12-13-34,-11 15 34,-1 0-1,0-1 1,1 1-1,-1-1 1,0 1-1,0-1 0,0 1 1,0-1-1,0 1 1,0-1-1,0 0 1,0 0-1,-1 1 1,1-1-1,-1 0 1,0 0-1,1 0 1,-1 0-1,0-3 1,1-1 42,-1 0-1,1 0 1,1 1 0,-1-1-1,1 0 1,0 0 0,0 1 0,0-1-1,4-4 1,5-10-84,-5-7-32,-1 11 44,-3 13 32,-1 0 0,0-1 1,0 1-1,0-1 0,0 0 1,0 1-1,-1-1 0,0-4 1,1 1 14,-1 0 1,1 0-1,0 0 1,1 0-1,2-6 1,1-4 36,11-46-64,-15 59 25,0 1 0,0-1 0,0 0 0,-1 1 0,0-1 0,1 0 0,-1 0 0,-1-5 0,0-4 70,1-72-74,1 79-40,-1 0 0,1 1 0,1-1 0,2-9 0,-2 9 30,0 1-1,-1-1 1,1 0-1,-1-9 1,-1 12 7,0 0 1,0 1-1,1-1 1,-1 0 0,0 1-1,1-1 1,0 0-1,0 1 1,-1-1-1,2 0 1,1-3-1,-2 4 3,0-1-1,0 1 0,0-1 0,0 1 0,0-1 0,-1 1 0,1-1 0,-1 0 0,1 0 1,-1 1-1,0-5 0,0 3 13,0 0 0,1-1 0,0 1 0,0 0 0,0 0 0,0 0 0,1 0 0,-1 1 0,4-8 0,-4 8-12,0 0-1,0 0 1,0 0-1,-1 0 1,1 0-1,-1 0 1,0 0-1,0 0 0,0 0 1,-1-4-1,0-2-15,1 2-20,1 1 0,-1-1 1,1 0-1,1 1 1,-1-1-1,5-11 0,-3 10 27,-2 5 12,0-1 0,0 0 0,-1 1 1,1-1-1,-1 0 0,0 0 0,0 1 0,-1-7 0,1 0 31,0-61-268,0 63 274,1 1 0,0-1 0,4-13 1,-2 12-10,-1 1 0,-1-1 0,2-16 0,-3 17-57,1 1 0,0-1 0,1 1 0,-1-1 0,6-12 0,-5 15-13,-1 1 20,0 1-1,-1 0 1,1-1 0,-1 1-1,1-1 1,-1 1 0,0-5-1,1-12 18,4 4 9,-3 9-3,0 1-1,-1-1 1,1 1 0,-1-1-1,0-12 1,-2 10 9,1 6-13,-1 0 0,1-1 1,0 1-1,0 0 0,0 0 0,1 0 0,-1 0 0,1 0 1,-1 0-1,2-4 0,1 4-12,-2-1 1,1 0 0,0 0-1,-1 0 1,0 0-1,1 0 1,-2 0 0,1 0-1,0-7 1,-1 9 10,0 0 0,0 1 0,0-1 1,1 0-1,-1 0 0,0 1 0,1-1 1,-1 0-1,1 1 0,0-1 0,-1 0 1,1 1-1,1-2 0,5-10 27,-2-15 44,2 15-51,-6 11-32,0 1 1,0-1-1,-1 1 0,1-1 1,0 1-1,-1-1 1,1 1-1,-1-1 1,0 0-1,1 1 1,-1-1-1,0-1 0,0 1 6,0 0 0,0 1 0,0-1 0,1 0 0,-1 1 0,1-1 0,-1 0 0,1 1 0,-1-1 0,1 1 0,0-1 0,2-2 0,-2 3 7,0-1 1,0 0 0,0 0 0,0 0-1,-1 1 1,1-1 0,0 0 0,-1 0-1,1 0 1,-1 0 0,0 0 0,0-4-1,1 2-26,-1 0 0,0-1-1,1 1 1,0 0 0,0 0-1,1 0 1,-1 0 0,1 1-1,3-8 1,-4 10 15,-1 0 0,1-1 0,-1 1 0,0-1 0,1 1 0,-1 0 0,0-1 0,0 1 0,0-3 1,2-15 16,31-96 101,-19 68-124,-8 24 11,1 0 0,13-29-1,-17 45 27,0 0 0,3-15 1,-4 16-22,0 0 1,0 0-1,0 0 0,0 0 1,1 0-1,4-6 1,3-3-99,1 1-1,18-20 1,-12 12 47,-16 19 52,1 0 1,0 0-1,1 1 0,-1-1 0,0 1 0,4-4 0,21-5 54,-14-3 17,-7 6-29,8 0 27,-6-5-36,2 5-26,-8 6-18,0 0 0,0 1 0,0-1 0,0 0 0,-1 0 0,1 0 0,0 0 0,-1 0 0,1-1 0,0-2 0,8-7-30,1 0 0,0 0 0,20-15 0,-15 25 62,-15 2-27,0 0 0,0 0-1,0 0 1,0 0 0,0 0-1,0 0 1,-1-1-1,1 1 1,0 0 0,0 0-1,0-1 1,0 1 0,-1 0-1,2-1 1,4-10-26,7 5 22,6-4 11,-9 5 12,1-1-1,18-6 0,-26 11-11,-1 0 0,1 0 0,0 0 0,0-1 0,0 0 0,-1 1 0,3-3 0,3-6 49,-8 9-54,0 1 0,0-1-1,1 1 1,-1-1 0,0 1 0,1 0 0,-1-1-1,0 1 1,1 0 0,-1-1 0,1 1 0,-1 0-1,0-1 1,1 1 0,-1 0 0,1 0 0,-1 0-1,1-1 1,-1 1 0,1 0 0,-1 0 0,1 0-1,-1 0 1,1 0 0,-1 0 0,1 0 0,-1 0-1,1 0 1,-1 0 0,1 0 0,0 0-1,2 1-9,-1-1 0,1 0 0,-1 0 0,1 0 0,-1-1-1,1 1 1,0 0 0,-1-1 0,0 0 0,1 1-1,-1-1 1,1 0 0,-1-1 0,0 1 0,0 0 0,1 0-1,1-3 1,-3 3 10,0 1-1,-1-1 1,1 1 0,-1 0-1,1-1 1,0 1 0,-1 0-1,1-1 1,0 1-1,-1 0 1,1 0 0,0 0-1,-1 0 1,1 0 0,0 0-1,-1 0 1,1 0-1,0 0 1,0 0 0,-1 0-1,1 0 1,0 0 0,0 1-1,2-1-4,-2 0-6,1 0 1,0 0-1,0 1 1,0-1-1,-1 1 1,1-1-1,0 1 0,0-1 1,-1 1-1,1 0 1,-1 0-1,1 0 1,1 1-1,4 3 16,-4-5 12,-1 1 1,0-1-1,1 1 1,-1-1-1,1 0 0,-1 0 1,5 0-1,-5 0-12,-1-1 0,1 1 0,-1 0 0,1 0 0,-1 0-1,1 1 1,-1-1 0,1 0 0,-1 0 0,1 1 0,-1-1-1,1 1 1,1 0 0,1 6 29,-3-7-33,-1 1-1,0-1 1,0 1 0,1-1-1,-1 1 1,0-1-1,1 0 1,-1 1-1,0-1 1,1 0 0,-1 1-1,1-1 1,-1 0-1,0 1 1,1-1-1,-1 0 1,1 0 0,-1 1-1,1-1 1,-1 0-1,1 0 1,-1 0-1,1 0 1,-1 0-1,1 0 1,-1 0 0,1 0-1,-1 0 1,1 0-1,-1 0 1,2 0-1,-2 0 0,1 0-1,-1-1 1,1 1 0,-1 0-1,1 0 1,0 0-1,-1 0 1,1 0-1,-1 0 1,1 0-1,-1 1 1,1-1-1,-1 0 1,1 0-1,-1 0 1,1 0-1,-1 1 1,0-1-1,1 0 1,-1 0-1,1 1 1,-1-1-1,1 0 1,-1 1-1,0-1 1,1 1-1,-1-1 1,0 0-1,1 1 1,-1-1-1,0 2 1,5 4-12,6 0-101,-6 1 56,-5-7 55,0 1-1,0-1 0,1 1 1,-1-1-1,0 0 1,0 1-1,1-1 0,-1 1 1,1-1-1,-1 0 1,0 1-1,1-1 0,-1 0 1,1 0-1,-1 1 1,1-1-1,-1 0 0,0 0 1,1 1-1,-1-1 1,1 0-1,0 0 1,-1 0-1,1 0 0,-1 0 1,1 0-1,-1 0 1,1 0-1,-1 0 0,1 0 1,0 0-1,0-1 8,0 1 0,-1 0 0,1 1-1,0-1 1,0 0 0,0 0 0,-1 0 0,1 0-1,0 1 1,-1-1 0,1 0 0,0 0 0,0 1-1,-1-1 1,1 1 0,0-1 0,-1 1 0,1-1-1,-1 1 1,1-1 0,-1 1 0,1-1 0,-1 1-1,1 0 1,0 0 3,-1 0 0,0-1 0,1 1 0,-1-1 1,0 0-1,1 1 0,-1-1 0,1 1 0,-1-1 0,1 0 0,-1 1 0,1-1 0,-1 0 0,1 1 0,-1-1 0,1 0 0,-1 0 0,1 0 0,0 1 1,-1-1-1,1 0 0,-1 0 0,2 0 0,-2 0-9,0 0 1,0 0 0,0 0-1,1 0 1,-1 0 0,0 0-1,0 0 1,0 0 0,0 0-1,0 0 1,0 0 0,0 0-1,0 0 1,0 0 0,1 0-1,-1 0 1,0 0 0,0 0-1,0 0 1,0 0 0,0 0-1,0 0 1,0 0 0,0 0-1,0 0 1,0 0-1,0 0 1,0 0 0,1 0-1,-1 0 1,0 0 0,0 1-1,0-1 1,0 0 0,0 0-1,0 0 1,0 0 0,0 0-1,0 0 1,0 0 0,0 0-1,0 0 1,0 0 0,0 0-1,0 1 1,0-1 0,0 0-1,0 0 1,0 0 0,0 0-1,0 0 1,0 0-1,0 0 1,0 0 0,0 0-1,0 1 1,-1 1 22,1 0 0,0 0-1,-1 0 1,1 0 0,0 0 0,0 0-1,0 0 1,1 0 0,-1 0 0,0 0-1,1 0 1,-1 0 0,1 0 0,1 2-1,9 7-80,-11-10 59,0-1 0,1 1 0,-1-1 1,0 1-1,1-1 0,-1 1 0,0 0 1,1-1-1,-1 1 0,0-1 0,0 1 0,0 0 1,0-1-1,1 1 0,-1-1 0,0 1 1,0 0-1,0-1 0,0 1 0,-1 0 0,1-1 1,0 1-1,0 0 0,0-1 0,-1 2 1,1-2-2,0 2-43,0 64 262,0-64-219,0 0 0,1 0 0,-1-1 0,0 1 0,1 0 0,-1 0 0,1 0 0,0-1 0,0 1 0,-1 0 0,1-1 0,1 3 0,0-3 0,-1 1 0,-1-1 0,1 1 0,0 0 0,0-1 0,-1 1 0,1 0 0,-1 0 0,1 0 0,-1-1 0,0 1 0,1 2 0,-1 288-139,0-285 125,0 0 0,1 0 1,0 0-1,1 0 0,2 10 0,1 0 65,1 15 24,5 1-17,-6 0-15,6 0 10,-5-3-5,-1-14 4,-3-13-47,-1 0 1,0 1-1,0-1 1,0 1 0,0 0-1,-1-1 1,1 1-1,-1 4 1,-1 19-41,1-16 26,-1 0 0,2 0 0,-1 0 0,4 16 0,-3-23 9,2 9 0,0 0 0,0 0 0,1 23 0,-4 84-112,0 124 186,0-238-71,1 0 0,0 0-1,0 0 1,0 0-1,3 6 1,-2-7-16,0 1 1,-1-1-1,0 0 0,1 11 0,-2-1-13,-1-11 32,1 0 0,0 1 0,1-1 0,-1 0 0,1 0 0,1 5 0,3 7 19,-3-13-23,-1 0 0,0 1 0,1-1 0,-2 1 0,1 0 0,0-1 0,-1 1 0,0 4 0,0 218-50,1-219 42,-1 0 0,1-1 0,0 1 0,0 0 0,3 7 0,2 9-91,-5-10 83,0 0 1,0-1-1,-2 15 0,0-14 35,1 0-1,0-1 1,1 1-1,2 16 1,2-12-6,-3-10-12,0 0-1,0 0 1,-1 0 0,0 0 0,0 7 0,-1 166-387,1-172 383,-1 0 0,1 0 0,1 0 0,2 9-1,-1-9 8,-2 0-1,1 0 0,-1 0 1,1 9-1,-2-2 46,1-1-1,6 26 0,-4-28-33,-1 1 1,1 22-1,-3 194-76,0-225 46,0-1 0,-1 0 0,1 1 0,-1-1 0,0 0 0,1 1 0,-4 5 0,0 7-64,8-2 26,0-6 38,-3 10 18,-1-16-2,0 1-1,0-1 1,0 0 0,0 1-1,1-1 1,-1 1 0,1-1-1,-1 1 1,3 4 0,8 12-46,-6 8 22,22 28 245,-25-48-194,-1 0 0,0 1 0,-1-1 0,0 1 0,-1 10 0,1-9-30,0 1 0,0-1 1,0 0-1,3 11 0,2-3-20,-3-11 27,0 1 0,-1 0 0,0 0 0,0 0 0,0 7-1,-1 11 27,-1-12 18,2 22 0,0-31-54,0 0 0,0 1 0,0-1 0,0 0-1,1 0 1,0 1 0,0-1 0,4 7 0,-4-9 5,0 1-1,0 0 1,-1 0 0,1 0-1,-1 0 1,0 0 0,0 0-1,0 1 1,0-1 0,0 0-1,-1 1 1,1 5-1,-1-7 6,0 0-1,1-1 0,-1 1 0,0 0 0,1-1 0,-1 1 1,1 0-1,-1-1 0,1 1 0,0-1 0,0 1 0,0-1 1,1 2-1,3 6 30,11 24 92,-10-20-112,1-8-71,-7-5 53,0 0-1,1 1 0,-1-1 1,1 0-1,-1 0 0,1 1 1,-1-1-1,0 0 1,1 1-1,-1-1 0,0 1 1,1-1-1,-1 0 1,0 1-1,1-1 0,-1 1 1,0-1-1,0 1 0,0-1 1,0 1-1,1-1 1,-1 1-1,0-1 0,0 1 1,0-1-1,0 1 1,0-1-1,0 1 0,0-1 1,0 1-1,-1 0 0,1 6 23,0-5-13,0-1 0,0 1 1,0 0-1,0 0 0,0-1 1,0 1-1,0 0 0,0-1 0,1 1 1,-1 0-1,2 2 0,9 2-71,-5 5 21,1-6 82,-7-5-36,0 0 0,1 0 0,-1 0 0,1 1 0,-1-1 0,0 0-1,1 0 1,-1 1 0,0-1 0,1 0 0,-1 1 0,0-1 0,0 0 0,1 1-1,-1-1 1,0 1 0,0-1 0,1 0 0,-1 1 0,0-1 0,0 1 0,0-1-1,0 0 1,0 1 0,0-1 0,0 1 0,0-1 0,0 1 0,0-1 0,0 1-1,3 5 36,24 21-108,-10-11 257,-15-13-38,-2 0-79,1-1-72,-1 0-1,0-1 1,1 1 0,-1 0 0,1 0 0,0 0 0,-1-1 0,1 1 0,0 0-1,0-1 1,0 1 0,1-1 0,-1 1 0,2 1 0,0 0 44,-3 0-10,0-3-31,0 0-1,0 1 1,0-1 0,0 1-1,0-1 1,0 1-1,0-1 1,0 1-1,0-1 1,0 0-1,0 1 1,0-1-1,0 1 1,1-1-1,-1 0 1,0 1-1,0-1 1,1 1 0,-1-1-1,0 0 1,0 1-1,1-1 1,-1 0-1,0 0 1,1 1-1,-1-1 1,0 0-1,1 0 1,-1 1-1,1-1 1,6 5-2,-2 2-41,-5-7 40,1 1 0,-1-1 0,0 1-1,0-1 1,1 0 0,-1 1 0,0-1-1,0 0 1,1 1 0,-1-1-1,0 0 1,1 1 0,-1-1 0,0 0-1,1 0 1,-1 1 0,0-1 0,1 0-1,-1 0 1,1 0 0,-1 0 0,1 1-1,-1-1 1,0 0 0,1 0 0,-1 0-1,1 0 1,-1 0 0,1 0 0,0 0-1,4 2-55,-1 3 40,-4-5 17,0 1-1,1-1 1,-1 1-1,1-1 1,-1 1-1,1-1 0,-1 0 1,1 1-1,-1-1 1,1 1-1,-1-1 0,1 0 1,-1 1-1,1-1 1,0 0-1,0 0 1,33 3 77,-32-3-69,-1 0 1,1 0-1,0 1 1,0-1-1,0 1 0,-1-1 1,1 1-1,0-1 1,0 1-1,-1 0 1,1 0-1,1 1 1,-1-1 1,-1 0 0,1 0 1,0 0-1,-1 0 0,1 0 1,0-1-1,0 1 1,-1-1-1,1 1 0,0-1 1,0 0-1,2 0 0,-2 0-5,0 1 0,-1-1 0,1 0 0,0 1 0,0-1 0,0 1 0,-1-1-1,1 1 1,0 0 0,-1-1 0,1 1 0,1 2 0,-1-2-14,-1 0 1,1 0-1,0-1 0,-1 1 1,1 0-1,0 0 0,0-1 1,0 1-1,-1-1 1,1 0-1,0 1 0,2-1 1,3 0-33,-4-1 41,-1 1 1,0 0-1,0 0 0,1 0 1,-1 0-1,0 1 1,0-1-1,0 1 0,4 1 1,-2 0 18,0 0 1,1 0-1,-1-1 1,1 1-1,-1-1 1,1 0-1,0 0 0,0 0 1,-1-1-1,1 1 1,0-1-1,5-1 1,21 0-53,-19 0 79,0 1 0,0 0 0,0 0 1,21 5-1,-20 1 8,-11-5-48,-1 0-1,1 0 0,-1 0 0,1 0 0,0-1 0,-1 1 1,1-1-1,0 1 0,-1-1 0,1 0 0,0 0 0,0 1 1,2-1-1,5-1 5,-6 0-20,0 1 0,0 0 0,0 0 0,0 0 0,0 0 0,0 0 0,0 1 0,0-1 0,0 1 0,4 1 0,1 3-32,-6-4 43,-1 0-1,0 0 1,1 0 0,0 0-1,-1 0 1,1-1 0,-1 1-1,1-1 1,0 1 0,0-1-1,-1 1 1,1-1-1,0 0 1,2 0 0,5-1 10,-5 1-13,-1-1 0,0 1-1,0 0 1,0 0-1,0 0 1,0 1 0,0-1-1,0 1 1,0 0-1,4 1 1,1 3-15,-6-4 25,-1 0 0,1 0 0,-1 0 0,1-1 0,-1 1 0,1 0 0,-1-1 0,1 1 0,0-1 0,-1 1 0,1-1 0,0 0 0,2 0 0,18 1 80,-15 0-82,0 0-1,0-1 1,0 0-1,0-1 0,-1 1 1,1-1-1,7-2 1,-10 1-11,-2 1 2,0 1 0,-1-1 0,1 0 0,0 1 0,0-1 0,0 1 0,0 0-1,0 0 1,0-1 0,-1 1 0,1 0 0,0 1 0,0-1 0,0 0 0,0 0-1,0 1 1,0-1 0,-1 1 0,1 0 0,0 0 0,2 1 0,-1-1 10,-1 0 0,1-1 0,0 1 0,0-1 0,0 1 0,0-1 0,0 0 0,0 0 0,1 0 0,3-1 0,5 0 2,7 1 2,-8-1-24,0 1-1,0 1 1,19 2-1,5 8-11,9-6 68,-20 1-21,-13-4-31,0 0-1,0 0 1,17 0-1,-16-2 2,1-1 0,0-1 0,11-3 0,-10 2 11,0 1 1,0 0-1,16 1 0,95 1 169,-102 0-136,-9 0 35,1 0 0,18-3 0,-8-2-3,-9 2-11,0 1 0,28-2 0,-19 3-20,33-5-1,-30 2-20,41-1 0,193 5 2113,-248 0-1626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2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2400,'0'-13'779,"0"10"-481,0 3-26,0 0 432,0 3-266,0 242 324,0-227-732,-1-1 1,-4 28-1,-10 9 57,6-26-46,-7 26 19,2-5 38,-27 63 0,-6 14 83,34-83-216,-4 12-506,12-19-1485,-9-3 559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6240,'0'0'2304,"0"0"-1792,0 17-160,0-17 1248,16 0-960,1 16 352,-1-16-576,17 0 128,-17 0-320,17 0-640,0 0 224,-17 0-3040,17-16 1792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2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61 131 2304,'-27'-28'752,"26"28"-745,1 0-1,0 0 1,0 0 0,-1 0 0,1-1 0,0 1-1,0 0 1,-1 0 0,1 0 0,0-1 0,0 1-1,0 0 1,-1 0 0,1 0 0,0-1 0,0 1-1,0 0 1,0 0 0,0-1 0,-1 1-1,1 0 1,0-1 0,0 1 0,0 0 0,0 0-1,0-1 1,0 1 0,0 0 0,0-1 0,0 1-1,0 0 1,0-1 0,0 1 0,0 0-1,0 0 1,1-1 0,-1 1 0,0 0 0,0 0-1,0-1 1,0 1 0,0 0 0,1-1 0,10-21 270,-11 22-204,1-1 1,-1 0-1,1 0 0,-1 0 1,1 0-1,-1 0 0,0 0 1,0 0-1,0 0 1,1-1-1,-1 1 0,0-1 1,0 2-69,0 0 0,0 0 1,0-1-1,0 1 0,0 0 1,0 0-1,0 0 1,0-1-1,0 1 0,0 0 1,0 0-1,0 0 0,0 0 1,0-1-1,0 1 0,1 0 1,-1 0-1,0 0 0,0 0 1,0 0-1,0-1 1,0 1-1,0 0 0,1 0 1,-1 0-1,0 0 0,0 0 1,0 0-1,0 0 0,1 0 1,-1 0-1,0-1 0,0 1 1,0 0-1,1 0 0,-1 0 1,13-4 404,-8 2-297,-1 1 0,1-1 0,-1 1 0,0-1 0,7-5 0,-6 5-79,0-1-1,0 1 1,0 0 0,1 0-1,-1 1 1,0 0 0,1 0-1,-1 0 1,6 0 0,11-2 55,-1-1 63,-7 1-32,-1 1-1,1 0 1,0 1 0,0 0-1,27 3 1,5 9 40,-41-10-139,0 0 0,-1 0 1,1 0-1,0 0 0,-1 1 1,0 0-1,1 0 0,-1 0 0,0 0 1,0 1-1,0 0 0,0 0 1,0 0-1,-1 0 0,1 0 1,3 6-1,3 1 134,-8-8-132,0 1-1,0 0 1,-1 0 0,1-1-1,0 1 1,-1 0-1,0 0 1,0 0 0,0 0-1,0 1 1,0-1-1,-1 0 1,1 0 0,-1 0-1,0 1 1,0-1 0,0 0-1,0 0 1,-1 1-1,1-1 1,-1 0 0,0 0-1,0 0 1,-2 6-1,-22 24 181,22-28-177,-1-1 0,0 1 0,0-1-1,-1 0 1,1 0 0,-1 0 0,0-1 0,0 1-1,0-1 1,-10 4 0,11-5-11,-28 15 134,22-11-104,-1-1 0,1 0-1,-1-1 1,-18 5 0,19-7-32,1-1 1,-1-1-1,-12 0 0,10 0-226,9 0 37,6 0 16,-1 0 145,1 0-1,0 1 1,-1-1-1,1 1 1,0 0-1,-1-1 1,1 1-1,-1 0 1,0 0 0,1 1-1,-1-1 1,0 0-1,1 1 1,-1 0-1,0-1 1,0 1-1,0 0 1,-1 0-1,1 0 1,0 0 0,1 3-1,14 14-55,-8-11 36,1 0-1,13 8 0,-12-9 13,1 1 0,13 13 0,13 23 13,-28-35 1,0-1 0,17 11 0,-16-12-11,-1 0 1,15 14-1,-19-14 4,0 0 0,0 0 0,8 16 0,9 12-106,-19-29 129,0-1 1,0 1-1,0 0 1,-1 0-1,4 9 0,-6-11 36,0 1 0,0-1 0,0 1 0,-1 0 0,0-1 0,0 1 0,0 0 0,0-1 0,-1 1 0,-1 6 0,1-4 78,0 0-1,-1 0 1,0 0-1,-1 0 1,1-1-1,-1 0 1,0 1-1,-1-1 1,-8 11-1,-18 5 558,23-16-555,2-3-48,1 1-1,-1-1 1,0 1-1,-10 3 1,1-2 164,-25 6 1,24-8-117,4 0-38,0-1 0,0 0 0,0-1 0,0 0 0,-1 0-1,1-1 1,0-1 0,-15-2 0,4 0 90,-29 0 1,24 2-70,-45-9 1,59 8-96,-3-1-16,10 2-12,0 1-1,0-2 1,0 1-1,0-1 0,0 0 1,-8-4-1,-2 4-637,15 2 594,1 0 0,-1 0 1,1 0-1,-1 0 0,1 0 1,-1 0-1,1 0 0,-1 0 1,1 0-1,-1 0 1,1 0-1,-1-1 0,1 1 1,-1 0-1,1 0 0,-1 0 1,1-1-1,0 1 1,-1 0-1,1-1 0,-1 1 1,1-1-166,1 0 0,-1 0 1,1 1-1,-1-1 0,1 0 1,-1 0-1,1 1 0,-1-1 1,1 0-1,0 1 0,-1-1 1,1 1-1,0-1 0,0 1 1,1-1-1,-1 0-29,1 1 1,-1-1-1,0 1 0,1 0 1,-1-1-1,1 1 0,-1 0 1,1 0-1,1 0 0,-3 0 221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2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 3648,'-13'-13'1173,"10"10"-703,3 3-108,0 0 470,-3 0-235,-41 0 582,39 3-1067,2-1-101,0 0 1,0 0-1,-1 0 1,1 0-1,-1 0 1,-4 1-1,4-2 5,0 1 0,0 0 0,0 0 0,1 0 0,-1 0 0,-5 5 0,-27 39 288,31-40-256,1-1 0,-1 1 0,-6 12 1,4-7-2,6-9-38,0-1-1,0 0 1,0 0 0,0 1-1,0-1 1,0 1 0,1-1-1,-1 0 1,1 1 0,-1-1-1,1 1 1,0 0 0,-1-1-1,1 1 1,0-1 0,0 1-1,0-1 1,0 1 0,0 0-1,0-1 1,1 1 0,-1-1 0,1 1-1,-1-1 1,1 1 0,0 1-1,2 5 35,-2-5-24,1 0 0,-1 0 0,1 0 0,0-1-1,0 1 1,0 0 0,0-1 0,1 1 0,-1-1 0,1 0-1,-1 0 1,1 0 0,0 0 0,0 0 0,0 0-1,0-1 1,0 0 0,0 1 0,0-1 0,5 1 0,0 0 11,-1-1 0,1 0 0,0 0 0,-1 0 0,1-1 1,0 0-1,0-1 0,10-1 0,23-9 55,-30 8-38,25-8 172,-34 10-204,-1 0 0,1 0 1,0 0-1,-1 0 0,1 0 1,-1-1-1,1 1 0,-1 0 1,0-1-1,1 1 0,-1-1 1,0 0-1,2-3 0,-2 0-10,0 1-1,0-1 0,-1 0 1,1 0-1,-1 0 1,0 0-1,0-1 0,-1 1 1,1 1-1,-3-9 0,0 7-27,0 0 0,0 0-1,0 1 1,-1-1 0,1 1-1,-1 0 1,-6-6 0,7 9 11,0 0 1,0 0 0,0 0-1,-1 0 1,1 1-1,0-1 1,-1 1 0,1 0-1,-1 0 1,1 0 0,-1 0-1,0 1 1,1-1-1,-7 1 1,4 0-106,6 3-155,0 8-134,0-11 375,0 0 0,0 1 0,0-1-1,0 0 1,0 0 0,0 0 0,0 1-1,0-1 1,1 0 0,-1 0 0,0 1 0,0-1-1,0 0 1,0 0 0,0 0 0,0 1-1,1-1 1,-1 0 0,0 0 0,0 0-1,0 0 1,1 0 0,-1 1 0,0-1-1,0 0 1,0 0 0,1 0 0,-1 0-1,0 0 1,0 0 0,0 0 0,1 0 0,-1 0-1,1 0 1,26 14-742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294 262 3488,'0'0'1115,"0"-2"-673,0-3-358,-1-12 1737,1 16-1775,0 1 1,-1-1-1,1 1 0,0-1 0,0 1 0,-1 0 1,1-1-1,0 1 0,-1-1 0,1 1 0,0 0 0,-1-1 1,1 1-1,0 0 0,-1-1 0,1 1 0,-1 0 1,1 0-1,-1-1 0,1 1 0,-1 0 0,1 0 0,-1 0 1,1 0-1,-1 0 0,1 0 0,-1 0 0,1 0 1,-1 0-1,-5-3 556,-5-11-116,11 13-469,0 0 0,-1 0 0,1 1 0,-1-1 1,1 0-1,-1 0 0,1 0 0,-1 0 0,1 1 0,-1-1 1,0 0-1,0 1 0,1-1 0,-1 0 0,0 1 0,0-1 1,0 1-1,1-1 0,-1 1 0,0-1 0,0 1 0,0 0 1,0 0-1,0-1 0,0 1 0,-1 0 0,-10-3 85,-6-4 19,15 6-117,1-1 0,0 1 1,-1 0-1,1 1 1,-1-1-1,1 0 0,-1 1 1,1-1-1,-1 1 0,1 0 1,-1 0-1,0 0 0,1 0 1,-1 0-1,1 0 1,-1 1-1,1-1 0,-1 1 1,-3 1-1,-6 3-75,-1 0 1,1 0-1,0 1 1,-21 14-1,26-15 53,0 1 0,1-1 0,0 1 0,0 0 0,0 1 0,1-1 0,0 1 0,0 0 0,-4 9 0,4-7 2,4-8 19,-1 1 1,1 0-1,0 0 1,0 0-1,0 0 1,1-1-1,-1 1 1,0 0-1,1 0 0,-1 1 1,1-1-1,0 0 1,-1 0-1,1 0 1,0 0-1,0 0 1,1 0-1,-1 0 1,1 4-1,1-2 10,-1 0-1,1 0 1,0-1-1,0 1 1,0-1-1,1 1 1,-1-1-1,1 0 1,0 0-1,-1 0 1,2 0-1,-1-1 1,0 1-1,0-1 1,1 1 0,0-1-1,-1-1 1,1 1-1,7 2 1,22 2 115,-22-3-96,10 2 10,9-10-7,-24 3-25,1 1 0,-1 0 0,11-1 0,-11 2 2,0 0-1,0-1 1,-1 1-1,1-1 1,10-3-1,-14 3-14,1 0 1,0 0-1,0-1 1,0 0-1,-1 1 0,1-1 1,-1 0-1,1 0 0,-1 0 1,0-1-1,1 1 0,-1 0 1,2-5-1,21-39 62,-17 30 21,-5 9-78,0-1 0,-1 1 0,0 0 0,0-1 0,0 0 0,-1 1 1,0-13-1,2-4-51,3-10 0,-3 19 67,-1 0 0,0-22 0,-2-72 94,0 103-59,-2 12 6,-1 0-32,1 0-1,0 1 1,0 0-1,0-1 1,1 1 0,-1 12-1,2 50 45,0-35 3,1-11 141,7 37 0,-3-28-69,0 25 168,6-16-58,-10-31-106,0 0 0,-1 17 0,-1-18-481,1-1 0,0 0 0,0 1 0,1-1 0,3 12 0,-4-18 197,1 0 1,0 0-1,0 0 0,1 0 0,-1-1 0,0 1 0,1 0 0,-1-1 1,2 2-1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3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3648,'164'0'3392,"-156"-1"-3341,-1 0-1,1 0 1,-1 0 0,1-1 0,12-4-1,-15 4-34,-1 0 43,1 1 0,-1-1-1,0 0 1,0 0 0,0 0 0,0-1 0,-1 0 0,7-5 0,-9 7-6,0 0 0,0-1 0,0 1 0,0 0 0,0 0 0,0-1 0,0 1 0,-1-1 0,1 1 1,0 0-1,-1-1 0,1 1 0,-1-1 0,0 0 0,0 1 0,1-1 0,-1 1 0,0-1 0,0 1 0,-1-1 0,1 1 0,0-1 1,0 1-1,-1-1 0,1 0 0,-1 1 0,1 0 0,-2-2 0,1-1-11,-1 1-1,0 0 1,0 0-1,0 1 1,0-1-1,-1 0 1,1 1-1,-1-1 1,0 1-1,1 0 1,-1 0-1,0 0 1,0 0-1,-1 1 1,1-1-1,0 1 1,0-1-1,-6 0 1,-4 0 56,0 0 0,0 1 0,-24 0 0,21 1 28,11 0-126,1 0 0,0 0 0,-1 1 0,1-1 0,-1 1 0,1 0 0,0 0 0,0 0 0,0 1 0,-1 0 0,1-1 0,1 1 0,-1 1 0,0-1 0,0 0 0,1 1 0,-1 0 0,1 0 0,0 0 0,0 0 0,0 1 0,1-1 0,-1 1 0,-2 3 0,3-4-3,0 0 1,0 1-1,1-1 1,-1 0-1,1 1 0,-1-1 1,1 1-1,0-1 1,1 1-1,-1 0 1,0-1-1,1 1 1,0 0-1,0-1 1,0 1-1,1 0 0,-1-1 1,1 1-1,-1-1 1,3 7-1,22 22 265,-22-27-215,0-1-1,1 0 1,-1 0 0,1 0 0,0 0 0,0-1 0,1 0 0,-1 0-1,1 0 1,-1 0 0,1 0 0,0-1 0,7 2 0,24 13 225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2304,'0'14'1360,"0"-22"-595,0 16-111,0-8-640,0 0 0,0 0 0,0 0 0,0 0 0,0 0 0,0 0 0,0 1 1,0-1-1,0 0 0,0 0 0,0 0 0,0 0 0,0 0 0,0 0 0,0 0 1,0 0-1,0 0 0,0 1 0,0-1 0,0 0 0,0 0 0,0 0 0,0 0 1,0 0-1,0 0 0,1 0 0,-1 0 0,0 0 0,0 0 0,0 0 0,0 0 1,0 1-1,0-1 0,0 0 0,0 0 0,0 0 0,0 0 0,0 0 1,0 0-1,1 0 0,-1 0 0,0 0 0,0 0 0,0 0 0,0 0 0,0 0 1,0 0-1,0 0 0,0 0 0,0 0 0,0 0 0,1 0 0,-1 0 0,0 0 1,0 0-1,0 0 0,180 0 3526,83 0-2466,-42 0-707,126-8 343,13-1-145,-90 4-304,15-17-106,-107 16-101,-89 4-39,165-9 1,-38 8 27,-216 3-43,180 3 101,-84 3-52,70 1 9,-86-7 27,-76 0-52,1 0 1,0 0 0,-1 0-1,1 0 1,0 1-1,-1 0 1,1 0-1,0 0 1,-1 0-1,1 1 1,-1 0-1,0 0 1,8 4-1,-12-6-25,1 0 0,0 1 0,-1-1 0,1 0 0,0 1 1,-1-1-1,1 1 0,-1-1 0,1 0 0,0 1 0,-1 0 0,1-1 0,-1 1 0,0-1 0,1 1 0,-1-1 0,1 1 0,-1 0 0,0-1 0,0 1 0,1 0 0,-1 0 0,0-1 0,0 2 0,0-1-84,-1 0 0,0 0 0,0 0 0,1-1 0,-1 1 0,0 0-1,0 0 1,0-1 0,0 1 0,0-1 0,0 1 0,-2 0 0,-12 8-1536,-15 7-30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1472,'-14'-13'475,"14"13"-472,0-1 0,0 1 1,0 0-1,-1 0 0,1 0 1,0 0-1,0 0 1,0 0-1,0 0 0,0 0 1,0 0-1,0 0 0,0 0 1,0 0-1,-1-1 1,1 1-1,0 0 0,0 0 1,0 0-1,0 0 0,0 0 1,0 0-1,0 0 0,0-1 1,0 1-1,0 0 1,0 0-1,0 0 0,0 0 1,0 0-1,0 0 0,0-1 1,0 1-1,0 0 0,0 0 1,0 0-1,0 0 1,0 0-1,0 0 0,0-1 1,0 1-1,0 0 0,1 0 1,-1 0-1,0 0 1,0 0-1,0 0 0,0 0 1,0 0-1,0 0 0,0-1 1,0 1-1,0 0 0,1 0 1,-1 0-1,0 0 1,11-11 6,-8 8-330,-3 6 123,-1 73 2438,4 121-488,8-46-1091,-5 26-220,22 293 362,-10-203-530,48 700 280,-50-349-269,-16-564-239,3 58-9,3-53-92,2 32-759,-9-79-181,2 0-1,1 14 1,0-21 557,-1 1 1,1 0 0,1-1-1,3 8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4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2144,'-1'0'29,"1"-1"1,0 1-1,0-1 0,0 1 0,0-1 1,0 1-1,0 0 0,0-1 1,0 1-1,0-1 0,0 1 0,0-1 1,0 1-1,0 0 0,0-1 1,1 1-1,-1-1 0,0 1 0,0 0 1,0-1-1,1 1 0,-1-1 1,0 1-1,0 0 0,1-1 0,-1 1 1,1-1-1,7 7 337,-6-3-363,-1-2 24,-1-1 0,1 1 0,0-1 0,-1 0-1,1 1 1,-1-1 0,1 0 0,0 1 0,-1-1 0,1 0 0,0 0-1,-1 0 1,1 0 0,0 0 0,0 0 0,-1 0 0,1 0 0,0 0-1,-1 0 1,1 0 0,0 0 0,-1 0 0,2-1 0,0 1 80,6 0 101,-6 0-148,0 1 0,0-1-1,1 0 1,-1 0 0,0-1 0,0 1-1,1 0 1,-1-1 0,3-1 0,-1 0 16,-1 0 1,1 1-1,0-1 1,-1 1 0,1-1-1,0 1 1,0 0-1,0 1 1,0-1 0,7 1-1,8 0 155,-10 0-155,0 0 0,0 0 0,0-1 1,0 0-1,12-3 0,7-5 61,-12 4-46,0 0 0,0 1 0,28-3 0,118-17 191,-18 2-164,142-9 315,-266 29-391,596-15 22,-435 18-48,611 30 219,-778-30-235,1619 81 112,-1462-74-126,426 14 54,-201-16-29,-201-2-48,443 5-75,-270-10 124,537 5-35,-501 7-9,-191-7 28,429 11 13,-541-11-1,745 22 32,-395-20-178,-19 5 58,-47-6 133,-17 6-10,15-6-11,-6 6-22,220-8-91,16 0 114,-474 1-18,77 0-8,79-9-50,-104 9 28,-87 0 30,352-1 190,-320-4-154,479 1 77,-454 3-832,-75 3-1078,79 2-1582,-50-8 1753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4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17 576,'-13'0'171,"10"0"-91,3 0 176,0 0 746,0-3-111,0-11 2373,-3 14-2603,-8 0-218,9 0-97,2 0 305,-3 0-198,-8 0-111,11 0-342,1 0 1,-1 0 0,1 0-1,-1 0 1,1 0 0,-1 0-1,1 0 1,-1 0 0,0 0-1,1 1 1,-1-1 0,1 0-1,-1 0 1,0 0 0,1 1-1,-1-1 1,0 0 0,1 0-1,-1 1 1,0-1 0,1 0-1,-1 0 1,0 1 0,1-1-1,-1 0 1,0 1 0,1 0-1,7 7 40,19-3 35,-10 0-50,-10-3-21,0 0 0,-1 0-1,1-1 1,0 0 0,11 0 0,2-1 7,-4-1 14,1 1-1,23 4 1,-2 7 23,8-6 27,-20 0-51,-10-2-57,1 0 0,20 0 0,-23-4 75,-1 1-1,1 1 0,-1 0 0,1 1 0,-1 0 0,21 6 0,-14-5 91,-20-3-124,1 0 0,0 0 0,0 0 0,-1 0-1,1 0 1,0 0 0,0 1 0,-1-1 0,1 0 0,0 0 0,-1 0-1,1 1 1,0-1 0,0 1 0,0 0 16,-1 0 0,1-1 0,-1 1 0,1 0 0,-1 0 0,0 0 0,1 0 0,-1 0 1,0 0-1,0 0 0,0 0 0,0 0 0,0 0 0,0 0 0,0 1 0,0-1-20,0-1 0,0 1 0,0-1 0,0 1 0,0-1 0,0 0 1,0 1-1,0-1 0,0 1 0,0-1 0,0 1 0,0-1 0,0 1 0,-1-1 0,1 0 0,0 1 0,0-1 0,0 1 1,-1-1-1,1 0 0,0 1 0,-1-1 0,1 0 0,0 1 0,-1-1 0,1 0 0,0 0 0,-1 1 0,1-1 0,0 0 0,-1 0 1,1 1-1,-1-1 0,1 0 0,-1 0 0,1 0 0,0 0 0,-1 0 0,1 0 0,-1 0 0,1 0 0,-1 0 0,1 0 1,-1 0-1,1 0 0,-1 0 0,-1 0-8,0 0 1,0 0-1,0 0 1,0 0-1,1 1 1,-1-1-1,0 1 1,-3 1-1,-41 28-33,36-23 50,0 2 1,0-1 0,-10 13 0,12-11 9,-19 14 0,9-11-8,5-3 20,-21 19 0,-81 86 24,112-113-31,1 0 1,-1 0-1,0 1 0,0-2 0,-6 4 1,9-5-21,-1 1 0,0-1 1,1 0-1,-1 1 0,1-1 1,-1 0-1,0 0 0,0 1 1,1-1-1,-1 0 0,0 0 1,1 0-1,-1 0 0,0 0 0,0 0 1,1 0-1,-1 0 0,0 0 1,1 0-1,-1-1 0,0 1 1,1 0-1,-1 0 0,0-1 1,1 1-1,-1 0 0,0-1 1,1 1-1,-1 0 0,1-1 1,-1 1-1,1-1 0,-1 1 1,1-1-1,-1-1 0,-5-22 264,0 8-151,5 14-113,0 1 0,0-1-1,0 0 1,1 0-1,-1 0 1,1 0 0,-1 0-1,1 0 1,0 0 0,-1 0-1,1 0 1,0 0-1,1 0 1,-1 0 0,0 0-1,1-3 1,4-12 17,-3 10-22,0 0 0,0 1 0,-1-1 0,0 0 0,0-8 0,-1-64 375,0 74-338,0 1 0,0-1 0,-1 0-1,1 0 1,-1 1 0,0-1 0,0 1 0,-1-1-1,1 1 1,-1-1 0,0 1 0,-4-6 0,4 6-1,0 0 1,0 0-1,0-1 1,0 1 0,-2-8-1,-1-2 60,-8 3 50,-1-11 102,14 22-260,-1-1 0,1 1 1,-1-1-1,1 0 1,-1 1-1,1-1 1,0 0-1,0 1 0,-1-1 1,1 0-1,0 0 1,0 1-1,0-1 0,0 0 1,0 0-1,0 1 1,0-1-1,0 0 1,0 0-1,0 1 0,1-2 1,-1-1-81,0 3 83,0 0 0,0 0 0,0 0 0,0 0 0,0 0 0,0 0 0,0 0 0,0 0 0,1 0-1,-1-1 1,0 1 0,0 0 0,-1 0 0,1 0 0,0 0 0,0 0 0,0 0 0,0 0 0,0 0 0,0 0 0,0-1-1,0 1 1,0 0 0,0 0 0,0 0 0,0 0 0,0 0 0,0 0 0,0 0 0,0 0 0,0 0 0,0 0 0,0 0-1,0 0 1,-1 0 0,1 0 0,0 0 0,0 0 0,0-1 0,0 1 0,0 0 0,0 0 0,0 0 0,0 0 0,0 0 0,0 0-1,-1 0 1,1 0 0,0 0 0,0 0 0,0 0 0,0 0 0,0 0 0,0 0 0,0 1 0,0-1 0,-11 0-554,8 0-358,6 2-1748,10 12 746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1888,'0'-13'613,"0"10"-367,0 3 84,0 0 662,0 0-224,0 0 53,0 3-287,0 365 1444,0-358-1929,-1 0 0,0-1-1,-1 1 1,-3 12 0,3-15 15,0-1 1,1 0-1,-1 13 1,2-14 308,0-7-112,0 0-245,0 1-1,0 0 0,1-1 0,-1 1 0,0 0 1,1 0-1,-1 0 0,1-1 0,-1 1 0,2-1 1,-1-1-4,1 0 0,-1 0 0,0 0 0,0 0 0,2-6 0,1-22-28,-1 9-11,9-34 1,5-15 21,18-52-81,-22 89-175,1 0 0,38-62-1,-48 90 239,0 0-1,1 0 0,0 0 0,0 0 0,1 1 0,-1 0 1,1 0-1,0 1 0,1-1 0,-1 1 0,1 0 0,-1 1 0,1 0 1,0 0-1,1 1 0,13-4 0,-19 6 40,0-1 1,1 1-1,-1 0 0,0 0 0,1 0 1,-1 0-1,0 0 0,1 1 1,-1-1-1,0 1 0,1-1 0,-1 1 1,0 0-1,0 0 0,0 0 0,0 0 1,0 0-1,0 1 0,0-1 1,0 1-1,2 2 0,0-1 21,-1 1 1,0-1-1,0 1 0,0 0 0,0 0 1,-1 1-1,0-1 0,4 9 0,-6-12-25,1 0 0,-1 0-1,0 1 1,0-1 0,0 0-1,1 0 1,-1 0 0,0 0-1,0 0 1,0 1 0,-1-1-1,1 0 1,0 0 0,0 0-1,-1 0 1,1 0 0,0 0-1,-1 0 1,1 0 0,-1 0-1,0 0 1,1 0 0,-1 0-1,0 0 1,1 0 0,-3 1-1,-3 6 122,-13 20 107,-8-6-21,5 5-59,15-21-77,0 0 0,-1-1 1,0 1-1,-9 4 0,15-9-66,0-1 0,-1 1 1,1 0-1,-1-1 0,1 1 0,0-1 1,-1 0-1,1 0 0,-6 0 0,-9 1-50,-8 10-338,25-10 362,-1 0 1,0-1-1,0 1 0,1-1 0,-1 1 1,0 0-1,0 0 0,1-1 0,-1 1 1,1 0-1,-1 0 0,1 0 0,-1 0 0,1 0 1,0 0-1,-1 0 0,1 0 0,0 0 1,0 0-1,-1 1 0,1 14 124,1 0-1,0 0 1,1 0 0,1-1-1,0 1 1,1-1 0,1 1-1,0-1 1,1-1 0,0 1-1,10 15 1,-4-10 50,1 0 1,25 30-1,-5-26 187,0 1-192,-3-17-320,-14-2-81,-13-5-17,1 1 1,-1-1 0,1 0 0,-1 0 0,1-1 0,-1 1 0,6 0-1,4-3-643,-9-3 413,1-2 261,-1 5 149,3-4 7,-6-8 50,-1 11-1,0 0 0,0-1 0,0 1 0,1 0 0,-1 0 0,1 0 0,1-5 0,0 5 58,-1 0 0,1 1 0,0-1 0,0 0 0,0 1 0,0-1 0,1 1 0,-1 0 0,1 0 0,-1 0 1,1 0-1,0 0 0,3-1 0,3-1 290,1 0 0,18-4-1,-18 6-53,0-1 0,17-7 0,-1-5 88,-13 8-199,-1 1 0,1 0-1,21-7 1,-31 13-137,-1-1 1,1 1-1,-1-1 1,1 0-1,0 1 0,-1-1 1,1 0-1,-1-1 0,0 1 1,1 0-1,-1-1 1,0 0-1,0 1 0,0-1 1,0 0-1,0 0 0,0 0 1,-1 0-1,1 0 1,2-5-1,12-11 203,-15 17-190,1 0-1,-1-1 1,0 1-1,1 0 1,-1-1 0,0 1-1,0-1 1,0 0 0,0 1-1,0-1 1,-1 0-1,1 1 1,0-1 0,-1 0-1,1 0 1,-1 0-1,0 1 1,1-5 0,-1-3 108,0 8-124,0-1 0,0 1 0,0 0 0,0 0 0,0 0 1,0-1-1,0 1 0,0 0 0,-1 0 0,1 0 0,-1-2 0,0 2-10,0 0 0,0 0-1,0 0 1,0 0 0,0 1 0,0-1-1,0 0 1,0 1 0,-1-1 0,1 1 0,0-1-1,-1 1 1,0-1 0,-8-3 20,7 3-37,-1-1 1,1 1-1,-1 0 0,0 0 1,1 0-1,-1 1 0,0-1 1,0 1-1,1 0 0,-1 0 1,0 0-1,-5 1 0,-1 2-44,1 1-1,-1 0 1,-11 7-1,5-3-51,11-6 78,1 1-1,-1 0 1,0-1-1,1 2 1,-1-1-1,1 0 1,0 1-1,0 0 1,-4 6-1,5-6 7,1 0-1,0 0 1,0 1-1,0-1 1,1 0-1,-1 1 1,1-1-1,0 1 1,1-1-1,-1 1 1,1-1-1,0 7 1,0-4 9,-1-3 9,1 0 1,0 0 0,0 0 0,0 0 0,1 0-1,-1 0 1,1 0 0,0 0 0,0-1 0,0 1 0,1 0-1,-1-1 1,1 1 0,0-1 0,0 1 0,0-1-1,5 5 1,-2-2 0,2-2 0,-1 1 0,0 0 0,1-1 0,0-1-1,10 5 1,51 17-828,-49-19 262,-7-2-104,0-1 1,0 0 0,1-1 0,-1 0 0,1-1 0,14 0-1,35-1-1581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5472,'-30'0'2965,"27"0"-2021,-2 0-315,-20 3-79,1 8-198,16-10-228,0 0 1,-14 0-1,22-1-124,-4 0 31,1 0 1,-1 0-1,1 0 1,-1 1-1,1-1 1,-1 1-1,1 0 0,0 0 1,-6 3-1,-6 1 34,-15 1-76,22-3-204,1 0 1,-13 9-1,3-3-69,16-8 262,-1-1 0,1 1 0,-1 0 0,1 0 0,0 0-1,0 0 1,0 0 0,-1 0 0,1 0 0,0 0 0,-1 2 0,2-2 14,-1 0 1,1 0-1,0 0 1,0 0-1,-1 0 0,1 0 1,0 0-1,0 0 1,0 0-1,0 0 1,0 0-1,0 0 0,1 0 1,-1 0-1,0 0 1,0 0-1,1 0 0,-1 0 1,1 0-1,-1 0 1,1 1-1,4 6 7,-3-5 15,0 1-1,-1-1 1,1 1 0,-1-1 0,1 1 0,0 5 0,1 2 71,0-1-17,-1 0 0,0 0 1,0 1-1,-1 16 1,0-4-92,-1 4-64,-3 32-1,-8-4 120,8-18 192,3 37-1,0-43-72,0-26-148,0-1-1,0 1 1,0 0 0,1 0 0,0-1 0,0 1 0,0 0 0,0-1 0,1 1 0,0-1-1,-1 0 1,2 1 0,-1-1 0,1 0 0,-1 0 0,1-1 0,0 1 0,0 0 0,1-1-1,-1 0 1,1 0 0,-1 0 0,6 3 0,2 1 128,1-1 0,0 0 0,0-1-1,22 6 1,-33-10-113,29 12 153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66 2304,'0'-14'752,"0"12"-453,0 2-70,0 0 198,0 0-38,3 0 315,-3 0-677,1 0 0,-1 0 0,1 0 0,-1 0-1,1 0 1,-1 0 0,1 0 0,-1 0 0,1-1 0,-1 1 0,1 0 0,-1 0 0,1 0 0,-1-1 0,1 1 0,-1 0-1,1 0 1,-1-1 0,0 1 0,1 0 0,-1-1 0,1 1 0,-1 0 0,0-1 0,0 1 0,1-1 0,-1 1 0,0-1 0,1 1-1,-1-1 1,0 1 0,0 0 0,0-1 0,0 1 0,0-1 0,0 0 0,1 1 0,-1-1 0,0 1 0,0-1 0,-1 0-1,1-2 390,0 3 102,0-2-124,0-26 1292,0 28-1683,0 0 0,1 0 0,-1 0 0,0 0 1,0 0-1,0 0 0,0 0 0,0-1 0,0 1 1,0 0-1,0 0 0,0 0 0,0 0 0,0 0 0,0 0 1,0 0-1,0 0 0,0 0 0,0 0 0,-1-1 1,1 1-1,0 0 0,0 0 0,0 0 0,0 0 0,0 0 1,0 0-1,0 0 0,0 0 0,0 0 0,0 0 1,0 0-1,0 0 0,0 0 0,0-1 0,0 1 0,-1 0 1,1 0-1,0 0 0,0 0 0,0 0 0,0 0 1,0 0-1,0 0 0,0 0 0,0 0 0,0 0 0,0 0 1,-1 0-1,1 0 0,0 0 0,0 0 0,0 0 1,0 0-1,0 0 0,0 0 0,-44 0 1170,39 3-1093,-9 8-42,0-5 20,9 5 92,-7-5-57,11-5-92,0-1 0,0 1 0,0-1-1,0 1 1,0-1 0,0 1 0,0-1 0,0 1 0,0 0-1,0 0 1,0 0 0,0-1 0,1 1 0,-1 0 0,-1 2-1,-3 7-8,5-7 19,-2-1 0,1 1 0,0-1 0,0 0 0,-1 0 0,1 0 0,-1 0 0,-2 2 0,-4 4 29,5-5-19,-1 0 0,1 1 0,0-1 0,0 1-1,-3 4 1,1 4 33,4-10-39,0 0-1,0 1 0,0-1 1,-1 0-1,1 0 1,-3 3-1,3-4-16,1-1-1,0 1 1,-1-1 0,1 1 0,-1 0-1,1-1 1,0 1 0,0 0 0,-1-1-1,1 1 1,0 0 0,0-1 0,0 1-1,0 0 1,0-1 0,0 1 0,0 0-1,0 0 1,0-1 0,0 1 0,0 0-1,0-1 1,1 2 0,-1 0-19,0 0 17,0 0 0,0 0 0,-1-1 0,1 1 0,0 0 0,-1-1 0,1 1 0,-1 0 0,0-1 0,0 1 0,1-1 0,-1 1 0,-1 1 0,-3 5 18,-12 25 103,16-30-98,0 0 0,0 0-1,1 0 1,-1 0 0,1 0 0,0 0 0,0 1 0,0-1-1,0 0 1,0 0 0,1 4 0,0-4-5,0 0 0,-1 0 0,0 0 0,0 0 0,0 1 0,0-1 0,0 0 0,-1 0 0,1 0 1,-1 0-1,-1 4 0,-3 2-46,4-9 30,1 0 0,0 0 0,0 0 0,0 0 1,0 0-1,0 0 0,0 1 0,0-1 0,-1 0 0,1 0 0,0 0 0,0 0 0,0 0 1,0 0-1,0 1 0,0-1 0,0 0 0,0 0 0,0 0 0,0 0 0,0 1 0,0-1 1,0 0-1,0 0 0,0 0 0,0 0 0,0 0 0,0 1 0,0-1 0,0 0 0,0 0 1,0 0-1,0 0 0,0 0 0,0 1 0,1-1 0,-1 0 0,0 0 0,0 0 0,0 0 1,0 0-1,0 0 0,0 0 0,0 1 0,1-1 0,-1 0 0,0 0 0,0 0 1,0 0-1,1 0 0,3 4-14,-3-1 25,-1 0 0,1-1 0,0 1 0,-1 0 0,1 0 0,-1 0 0,0 0 0,0 0 0,0 0 0,-1 4 0,0 3 84,1 37-147,3-42 118,24 39-21,-26-44-35,-1 1 0,1-1 0,-1 0 0,0 0 0,0 1 0,1-1 0,-1 0 0,0 1 0,1-1 0,-1 1 0,0-1 0,0 0 0,0 1-1,1-1 1,-1 1 0,0-1 0,0 1 0,0-1 0,0 0 0,0 1 0,0-1 0,0 1 0,0-1 0,0 1 0,0-1 0,0 1 0,1 4 22,4-4-2,-5-1-25,1 0 1,-1 0-1,1 0 0,-1 0 1,1 0-1,-1 0 0,1 0 1,-1 0-1,0 0 0,1 0 1,-1 1-1,1-1 0,-1 0 0,1 0 1,-1 0-1,0 0 0,1 1 1,-1-1-1,1 0 0,-1 0 1,0 1-1,1-1 0,-1 0 1,0 1-1,1-1 0,-1 1 1,11 12 97,-11-12-87,1 0 0,-1 0 0,0 0-1,1 0 1,-1 0 0,1 0 0,-1 0 0,1 0 0,-1-1 0,1 1 0,0 0 0,-1-1-1,1 1 1,0 0 0,0-1 0,-1 1 0,1 0 0,0-1 0,0 0 0,0 1 0,0-1-1,0 1 1,0-1 0,0 0 0,0 0 0,0 1 0,0-1 0,-1 0 0,1 0 0,0 0-1,0 0 1,0 0 0,0 0 0,0 0 0,2-1 0,4 1 35,94 0 735,-96-1-755,1 1 0,-1-1-1,0 0 1,10-4 0,-9 3-18,0 0-1,0 1 1,0 0 0,0 0 0,7-1-1,0 3-4,-9 0-6,-1-1 0,1 0 0,0 0 0,0 0 0,-1-1 0,1 1 0,0-1 0,5-1 0,2-3-5,-8 4 8,0-1 1,0 1 0,0 0 0,0 0-1,1 0 1,-1 0 0,0 1-1,1-1 1,5 1 0,3 0 55,-5 1-21,0-1 1,1 0-1,-1-1 0,12-2 0,3-8 26,5 6-21,-13-2-8,-13 6-29,1 1 0,-1-1 0,1 0-1,-1 0 1,1 1 0,-1-1 0,1 1 0,0-1 0,-1 1 0,1 0 0,-1-1 0,3 1 0,3 1 50,-5-1-42,1 0 0,-1 0 0,0 0 0,0 0 0,1 0 1,-1-1-1,0 1 0,0-1 0,4 0 0,10-10 24,-2 5-1,-9-5 16,9 6 6,-9 1-10,-1 1 0,1-1 0,-1 0 0,6-6 1,-8 8-61,-2 1 12,0 1 0,1 0 0,-1-1-1,1 1 1,-1 0 0,0-1 0,0 1 0,1 0 0,-1-1 0,0 1 0,0-1 0,1 1 0,-1 0 0,0-1 0,0 1 0,0-1 0,0 1 0,0-1 0,0 1 0,0 0 0,0-1 0,0 1 0,0-1 0,0 1 0,0-1 0,0 0 0,1-4 5,10 0-6,-5-6 0,0 6 7,-5 5-5,-1 0-1,1-1 1,-1 1 0,1 0-1,-1 0 1,1-1-1,-1 1 1,0 0 0,1-1-1,-1 1 1,0-1-1,1 1 1,-1 0 0,0-1-1,0 1 1,1-1-1,-1 1 1,0-1 0,0 1-1,0-1 1,0 1-1,1-1 1,-1 1-1,0-1 1,0 1 0,0-1-1,0 1 1,0-1-1,0 1 1,0-1 0,-1 0-1,1-6 17,0 5-26,0 1 0,-1-1 0,1 0 0,0 0 0,1 1-1,-1-1 1,0 0 0,0 1 0,1-1 0,-1 0-1,2-2 1,5-1-32,-7 5 44,1 0 1,-1-1-1,1 1 0,-1 0 0,0-1 1,1 1-1,-1 0 0,1-1 0,-1 1 1,0 0-1,1-1 0,-1 1 0,0-1 1,1 1-1,-1-1 0,0 1 0,0 0 1,0-1-1,1 1 0,-1-1 0,0 1 1,0-1-1,0 1 0,0-1 0,0 0 1,0 1-1,0-1 0,0 1 0,0-1 1,0 1-1,0-2 0,0-47 354,0 48-349,-1-1 0,1 0 1,0 0-1,0 1 1,-1-1-1,1 0 1,-1 1-1,1-1 1,-1 0-1,0 1 1,0-1-1,0 1 1,0-1-1,0 1 1,0 0-1,0-1 1,-2-1-1,3 3-5,-1-1-1,1 1 0,-1-1 1,1 0-1,0 1 1,-1-1-1,1 0 0,0 1 1,0-1-1,-1 0 1,1 1-1,0-1 1,0 0-1,0 1 0,0-1 1,0 0-1,0 1 1,0-1-1,0 0 0,0 1 1,0-1-1,0 0 1,1 0-1,-1-2 11,0 1-15,0 1 0,0-1 0,0 0-1,-1 0 1,1 1 0,-1-1 0,1 0 0,-1 1 0,0-1-1,1 1 1,-1-1 0,0 1 0,0-1 0,0 1-1,0-1 1,0 1 0,-2-2 0,2 3-2,1 0 0,0 0-1,-1-1 1,1 1 0,0 0 0,0 0 0,0-1 0,-1 1-1,1 0 1,0 0 0,0-1 0,0 1 0,-1 0 0,1 0 0,0-1-1,0 1 1,0 0 0,0-1 0,0 1 0,0 0 0,0-1 0,0 1-1,0 0 1,0-1 0,0 1 0,0 0 0,0-1 0,0 1-1,0 0 1,0-1 0,0 1 0,0 0 0,0 0 0,0-1 0,0 1-1,1-1 1,-1 1-1,0 0 1,0-1-1,1 1 0,-1 0 0,0-1 1,0 1-1,0 0 0,0-1 0,0 1 1,0 0-1,0-1 0,0 1 0,0 0 1,0 0-1,0-1 0,0 1 0,0 0 0,0-1 1,0 1-1,0 0 0,0-1 0,0 1 1,-1 0-1,1-1 0,0 1 0,0 0 1,0 0-1,0-1 0,-1 1 0,1 0 0,0 0 1,0-1-1,-1 1 0,1 0 0,0 0 1,-1-1-1,-10-12-28,6-1 48,-6 8 80,4-5-19,7 10-72,-1 0 1,1 0 0,-1 0-1,1-1 1,-1 1-1,1 0 1,-1 1-1,0-1 1,0 0-1,1 0 1,-1 0-1,0 0 1,0 0-1,0 1 1,-1-2-1,-10-3 50,10 4-41,0 0 0,-1 0 0,1 0 0,0 0 0,0-1-1,0 1 1,0-1 0,0 1 0,1-1 0,-3-2 0,-3 0-13,-1-1 0,0 1 0,0 0 0,0 1 0,-12-4 0,19 7-7,-3-1-9,1 0 1,-1 0-1,0 1 0,1-1 1,-1 1-1,0 0 0,0 0 1,-5 1-1,-1-1-18,-105 0-36,112 0 72,-1 0 1,1 1 0,0-1 0,-1 1-1,1-1 1,0 1 0,0 0 0,-1 0 0,-4 3-1,-3 1 18,-38 11 102,46-15-124,-1 0 0,1 0 0,0 0 0,-1-1 0,1 0 0,-1 0 0,-3 0 0,-11 2-66,3 5-208,14-6 17,-1 0 1,1-1 0,0 1 0,-1 0 0,1-1 0,-1 1 0,1-1 0,-1 1 0,1-1-1,-3 0 1,1 0-1577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3968,'0'0'1285,"-3"-3"-768,-6-4-243,9 7-262,-1 0 0,1 0 0,0 0 0,0 0 0,0 0 0,-1 0 0,1 0 0,0 0 0,0 0 0,0 0 0,-1 0 0,1 0 0,0 1 0,0-1 0,0 0 0,0 0 0,-1 0 0,1 0 0,0 0 0,0 1 0,0-1 0,0 0-1,0 0 1,-1 0 0,1 0 0,0 1 0,0-1 0,0 0 0,0 0 0,0 0 0,0 1 0,0-1 0,0 0 0,0 0 0,0 0 0,0 1 0,0-1 0,0 0 0,0 0 0,0 0 0,0 1 0,0-1 0,0 0 0,0 0 0,0 0 0,0 1 0,1-1-1,-4 6 347,0-3-287,1 0 0,0 0 0,0 0 0,0 0 0,0 1 0,0-1 1,1 1-1,-1 0 0,-1 6 0,-6 40 256,6-28-235,-3 9 104,3-22-156,1 1 0,1 0 0,-1-1 0,2 1 0,-1 0 0,1 0-1,1-1 1,2 17 0,0-17-9,0 1 0,1-1 0,0 0-1,0 0 1,1 0 0,0 0 0,0-1 0,9 10-1,-13-17-10,1 0-1,0 0 1,0 0-1,0-1 1,0 1-1,1 0 0,-1-1 1,0 1-1,0-1 1,0 0-1,1 0 0,-1 0 1,0 0-1,0 0 1,0 0-1,4-1 1,4 0 12,-7 1-32,-1 0-11,0 1 0,1-1 0,-1 0 0,0-1 0,1 1 1,-1 0-1,0-1 0,1 1 0,-1-1 0,0 0 0,1 0 0,-1 0 0,0 0 0,0 0 0,0 0 0,0 0 1,0-1-1,0 1 0,0-1 0,-1 1 0,3-3 0,12-12-248,1 0-305,23-28 0,-33 28 318,-5 10 183,2-5 10,-2 8 53,-1-1 0,0 1 0,0 0 0,0 0 0,0-1 0,0 1 0,-1 0 0,1-7 0,-1 8 21,0 1 0,1-1 1,-1 0-1,0 1 0,1-1 1,-1 0-1,1 1 0,-1-1 1,1 0-1,0 1 0,0-1 1,-1 1-1,1-1 0,0 1 1,1 0-1,-1-1 0,2-1 1,2 17 378,-1-7-262,0 0 0,1-1 0,0 1 0,0-1 1,0 0-1,7 6 0,39 29 206,-46-38-311,2 3 36,0-2 0,1 1 0,-1-1 0,1 0 0,0-1 0,1 0 0,11 3 0,-16-5-22,-1 0 0,0-1-1,1 1 1,-1-1 0,0 0-1,1 0 1,-1 0-1,0 0 1,1 0 0,-1-1-1,0 0 1,0 1 0,1-1-1,-1 0 1,0-1 0,0 1-1,0-1 1,0 1-1,0-1 1,0 0 0,2-2-1,-3 2-5,0 0-1,-1 0 1,1 0-1,-1 0 1,1 0 0,-1 0-1,0-1 1,0 1-1,0 0 1,0 0-1,0-1 1,-1 1-1,1-1 1,-1 1-1,1-1 1,-1 1 0,0-1-1,0 1 1,0-1-1,0 1 1,-1-3-1,1-11 178,0 12-191,-1 0 1,1 0-1,-1 0 1,0 0-1,0 0 1,0 0 0,0 0-1,-1 0 1,0 0-1,0 1 1,-3-6-1,4 6-21,-1-1-1,0 0 1,1 0-1,-2-7 0,-7-25-352,-3 6-917,-4-3 342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4224,'0'-17'1904,"2"17"-1419,12 1 679,-8 0-888,0-1 0,0 0-1,0 0 1,-1 0-1,1-1 1,11-2-1,-11 1-198,-2 0-44,1 0 1,0 0-1,0 1 0,0-1 0,1 2 0,-1-1 0,0 0 0,0 1 1,0 0-1,1 0 0,8 2 0,0 4-48,-12-5 26,-1 0 1,0 0-1,1 0 1,-1-1-1,1 1 0,-1 0 1,1-1-1,0 0 1,-1 1-1,1-1 1,0 0-1,1 0 0,11 0 85,-14 0-94,0 0 0,0 0 0,0 0 0,0 0 0,0 0 0,0 0-1,0 0 1,0 0 0,0 0 0,1 0 0,-1 0 0,0 0 0,0 0 0,0 0-1,0 0 1,0 0 0,0 0 0,0 0 0,0 0 0,0 0 0,0 0 0,1 0-1,-1 0 1,0 0 0,0 0 0,0 1 0,0-1 0,0 0 0,0 0-1,0 0 1,0 0 0,0 0 0,0 0 0,0 0 0,0 0 0,0 0 0,0 0-1,0 0 1,0 0 0,0 1 0,1-1 0,-1 0 0,0 0 0,0 0 0,0 0-1,0 0 1,0 0 0,0 0 0,0 0 0,0 0 0,0 0 0,0 1 0,-1-1-1,1 0 1,0 0 0,0 0 0,0 3 19,1 2 51,-1-1 0,0 1 0,-1-1 1,1 1-1,-1 0 0,0-1 0,0 0 1,0 1-1,-1-1 0,0 0 0,0 1 1,-4 6-1,2-2 45,1 1 1,1-1-1,-1 0 1,2 1-1,-2 19 1,0-6 36,-9 41 342,-3 33-16,11 143 333,5-136-16,-1-102-833,0 4 167,0 0-1,-1 0 1,1 0 0,-4 11-1,4-15-97,-1 0 0,0 0 0,1 0 0,-1 0 0,0 0-1,0 0 1,0-1 0,-1 1 0,1 0 0,0-1 0,-1 1-1,1-1 1,-1 0 0,1 1 0,-1-1 0,0 0 0,1 0-1,-1 0 1,0 0 0,-4 1 0,2-1-427,0 0 1,0 0-1,0-1 0,-7 0 1,-8 0-1132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3136,'43'44'1717,"-31"-33"-1180,-1 1 1,11 17-1,-18-24-428,-1 1 1,1 0 0,-1 0-1,-1 1 1,1-1-1,2 10 1,11 63 583,-14-67-625,0 1 0,-1-1 0,-1 1 0,-1 18 1,0 6 49,1-19-64,0-6-18,0-1 0,0 1-1,-3 11 1,-8 2 188,10-22-192,1 1 1,-1-1-1,1 1 1,0-1-1,1 8 1,-1-6 65,0 0 1,0 0 0,0 0-1,-2 9 1,5-14-35,57 0 155,-56 0-207,-1 0 0,0 0 0,1 0 0,-1-1 1,0 0-1,1 0 0,-1 0 0,6-3 0,7-1-15,-9 3 4,0 1 0,1 0 0,-1 1-1,0 0 1,14 1 0,-13 0 13,-1-1 0,0 0 1,0 0-1,1 0 1,13-4-1,-4-1 56,-10 3 14,0 0 0,0 1 0,0-1 0,11 1 1,-4 2 2026,-26-5-644,3-1-1139,-83-37 1403,70 34-1578,7 3-155,1-1 1,0 0-1,1-1 0,-21-12 0,-3-16-381,25 23 35,11 11 145,-1 0-1,1-1 1,0 1-1,-1-1 1,1 1-1,0-1 1,0 0-1,0 1 1,1-1-1,-1 0 1,0 1-1,0-1 1,1 0-1,-1 0 0,1 0 1,0 0-1,0 0 1,-1 0-1,1 1 1,1-1-1,-1 0 1,0 0-1,0 0 1,1-3-1,0 3-80,0 0 0,0 0 0,0 0-1,0 0 1,1 1 0,-1-1 0,0 0-1,1 1 1,1-2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7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3808,'-54'0'1227,"53"0"-1193,-1-1 1,1 1 0,0 0-1,0 0 1,0 0 0,0 1-1,0-1 1,0 0 0,0 0-1,0 1 1,0-1-1,0 0 1,-2 1 0,-2 2 301,0-1 0,0 0 0,0 0 0,0-1 0,-1 0 0,1 0 0,0 0 0,-11 0 0,13-1 149,6 0-341,23 0-54,-1 0-1,1-2 1,0-2-1,29-6 1,-38 5-63,-1 1-1,1 1 1,-1 1 0,1 0-1,18 1 1,-18 1 9,0-2 1,0 0-1,21-5 0,-26 5 6,4 0 405,31 1 0,-34 1-376,-35 0-125,-49 1-478,63 0 457,-1 0-1,1 1 0,0 0 1,0 0-1,0 1 1,-11 4-1,7-1-108,-20 15 0,30-19 161,-1 1 0,0-1 0,1 0 0,-1 1 0,1-1 0,0 1 0,0 0-1,-3 5 1,-6 13-10,1 1-1,1 1 1,1-1-1,1 1 1,1 1-1,-3 26 1,3 16-47,-5-14 133,6-3 0,-6-3 27,9-35-59,2-8-17,0-1-1,-1 0 0,1 1 1,-1-1-1,0 0 1,1 0-1,-3 4 0,-22 16-40,3 5 53,13-19 107,0 0-1,0-1 1,-1-1 0,0 0-1,-19 9 1,10-13 43,18-2-177,-1 0 1,1 0-1,-1 0 0,1 0 0,-1 1 1,1-1-1,-1 0 0,1 1 0,-3 0 1,-9 10-134,12-11 135,1 1 0,0-1 1,-1 0-1,1 1 0,0-1 0,0 1 1,-1-1-1,1 0 0,0 1 0,0-1 1,0 1-1,0-1 0,-1 1 0,1-1 1,0 1-1,0-1 0,0 1 1,0-1-1,0 1 0,0-1 0,0 1 1,0-1-1,0 1 0,1-1 0,-1 1 1,0-1-1,0 1 0,0-1 0,1 0 1,-1 1-1,0-1 0,0 1 1,1-1-1,-1 0 0,1 1 0,-1-1 9,1 1 24,1 0-1,-1-1 1,1 1 0,-1-1-1,1 0 1,-1 1 0,1-1-1,-1 0 1,1 0 0,0 0-1,-1 0 1,4-1 0,5 1 79,26 1 201,-14 0-158,1-2-1,27-3 1,64-12-695,-51 2 101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3648,'14'0'1173,"-14"0"-1159,0 0-1,0 0 0,1 0 1,-1 0-1,0 0 1,0 0-1,1 1 0,-1-1 1,0 0-1,0 0 1,0 0-1,1 0 1,-1 0-1,0 0 0,0 0 1,0 1-1,1-1 1,-1 0-1,0 0 0,0 0 1,0 0-1,0 1 1,0-1-1,0 0 0,1 0 1,-1 0-1,0 1 1,0-1-1,0 0 0,0 0 1,0 1-1,0-1 1,0 0-1,0 1 1,17 42 1004,-7-23-554,-4 10-53,5 5-118,-6 11 118,1-20-255,-4-16-121,0 0 1,0 0 0,0 19-1,-2 37 227,-1-57-202,1-6-23,0 0 1,-1 0-1,1 0 0,0 0 0,0 0 0,1 0 0,-1 0 1,1 0-1,0 0 0,1 4 0,9 7 187,-9-11 128,-2-3-133,0-3-118,0-5-66,0 1 25,0 1 1,0-1 0,3-12-1,0 8-4,2-10-5,-10-15-126,9 7 9,0 12-1,1-30-248,6 12 97,-9 23 111,2-3-31,-4 14 135,1 1 1,-1-1 0,0 1-1,1 0 1,-1-1-1,1 1 1,-1-1-1,1 1 1,-1 0-1,1-1 1,-1 1-1,1 0 1,0 0-1,-1-1 1,1 1-1,-1 0 1,1 0 0,0 0-1,-1 0 1,1 0-1,0 0 1,-1 0-1,2 0 1,11 0 60,-13 0-54,1 0-1,-1 0 1,0 0-1,0 0 1,1 0-1,-1 0 1,0 0-1,0 0 1,0 0-1,1 0 1,-1 1-1,0-1 1,0 0-1,0 0 1,1 0-1,-1 0 1,0 0-1,0 1 1,0-1-1,0 0 1,1 0-1,-1 0 1,0 1 0,0-1-1,0 0 1,0 0-1,0 0 1,0 1-1,0-1 1,0 0-1,1 0 1,-1 0-1,0 1 1,0-1-1,14 31 310,1 0 53,18 30 0,-30-57-332,-1 0 0,0-1 0,0 1 0,0 0 0,-1 0 0,1 0 0,0 5 0,2 4 62,-4-11-69,1 0 0,-1 0-1,1 0 1,0 0 0,0-1-1,0 1 1,0 0-1,0-1 1,0 1 0,0 0-1,0-1 1,1 0 0,-1 1-1,1-1 1,-1 0 0,1 0-1,0 1 1,-1-1 0,1-1-1,0 1 1,-1 0 0,1 0-1,0-1 1,0 1-1,0-1 1,0 1 0,0-1-1,0 0 1,0 0 0,0 0-1,0 0 1,3 0 0,0-1-2,0 0 0,0-1 0,-1 1 0,1-1 0,-1 0 0,1 0 0,-1-1 0,0 1 0,0-1 0,0 0 0,0 0 1,4-4-1,5-7-37,0 0 0,0-1 0,13-21 0,-23 32-11,-1 1 1,1-1-1,0 1 1,0 0-1,0-1 1,0 1-1,1 1 0,5-5 1,-9 7 18,1 0-1,-1 0 1,0-1 0,1 1 0,-1 0-1,0 0 1,1 0 0,-1 0 0,1 0 0,-1-1-1,0 1 1,1 0 0,-1 0 0,1 0-1,-1 0 1,0 0 0,1 0 0,-1 0-1,1 1 1,-1-1 0,0 0 0,1 0-1,-1 0 1,0 0 0,1 0 0,-1 1-1,1-1 1,-1 0 0,0 0 0,0 1-1,1-1 1,-1 0 0,0 0 0,1 1-1,-1-1 1,1 2-8,0 0 0,-1-1-1,1 1 1,-1-1 0,1 1-1,-1-1 1,0 1 0,0 0 0,1 2-1,-1 3-31,-1 1 0,1-1-1,-3 13 1,-4-1-2,6-15 57,-1 0-1,1-1 1,0 1-1,0 0 1,0 0-1,0 0 1,1-1-1,0 1 1,0 0-1,0 0 1,0 0-1,0 0 1,1 0-1,0 0 1,1 4-1,-1-4 83,1 1 0,0-1 0,0 1 0,5 7 0,-6-11-252,-1 0 0,1 0 0,0 0-1,0 0 1,0 0 0,0 0 0,0 0 0,0 0 0,0-1 0,0 1 0,0 0-1,0-1 1,0 1 0,0-1 0,1 1 0,-1-1 0,0 1 0,0-1 0,1 0-1,-1 1 1,0-1 0,0 0 0,1 0 0,-1 0 0,0 0 0,1 0 0,-1-1-1,0 1 1,2-1 0,27-12-2678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5824,'0'0'1866,"-3"0"-1130,-8 0-384,8 0-138,1 0-118,-2 0-33,1-1-37,1 1-1,-1 0 1,1 0-1,-1 0 1,1 1-1,-1-1 1,1 1 0,-4 1-1,-8 5 83,9-4-119,-1 0 0,0 0 0,0 0 1,0-1-1,0 0 0,-1 0 0,1 0 0,-12 1 1,-14-3 10,26 2-187,-7 9 80,12-10 111,0-1 0,0 0-1,0 1 1,0-1 0,0 1-1,0-1 1,0 1 0,1-1-1,-1 1 1,0 0 0,0-1-1,1 1 1,-1 0 0,1 0-1,-1-1 1,0 1 0,1 0-1,0 0 1,-1 0-1,1 0 1,-1 0 0,1 0-1,0 0 1,0 0 0,-1 0-1,1 1 1,-3 10 84,-7 13 131,4 18-27,-5 6 181,-5 63-80,14-93-221,1 37-1,2-41-2,-1-1 1,0 0 0,-4 16 0,-2-5 92,4-19-129,1-1 0,-1 0 0,1 1 0,0-1 1,1 1-1,-1-1 0,1 1 0,0-1 0,1 1 0,-1 0 1,2 6-1,5 2 39,-6-13-71,0 1-1,0-1 1,-1 1-1,1-1 1,0 1 0,-1-1-1,1 1 1,-1-1-1,0 1 1,1 0-1,-1-1 1,0 3 0,0-3-2,0 0 1,0 0-1,0 0 1,0 0-1,0 0 1,0 0-1,1 0 1,-1 0-1,0 0 1,1 0 0,-1 0-1,0 0 1,1 0-1,-1 0 1,1 0-1,0 0 1,-1-1-1,1 1 1,0 0-1,-1 0 1,2 0-1,1 1 8,0-1-1,0 0 0,-1 1 0,1-1 0,0 0 0,4 0 0,12 4 47,-14-3-73,2 1-73,0-1 1,1 0-1,-1 0 0,1-1 1,13 1-1,14-2-3320,12 0 885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3968,'0'0'1285,"-3"0"-768,-8 0-101,9 0 539,2 0-416,0 0-502,0 3-26,0-3 2,-1 10 142,2-1 1,1 15 0,4-8-93,-4-12-45,-1-1 0,0 0 0,0 1-1,0 0 1,0-1 0,-1 1 0,1 0 0,-1 3 0,0 10 32,-1-7 21,1-1-1,0 1 1,4 16 0,-4-24-58,1 0 0,-1 1 1,1-1-1,0 0 0,0 1 0,0-1 0,0 0 1,1 0-1,-1 0 0,0 0 0,1 0 0,0 0 1,-1 0-1,1 0 0,0-1 0,0 1 0,0-1 1,0 1-1,3 0 0,-2 0-1,0 0 0,0-1-1,0 1 1,1-1 0,-1 0 0,0 0-1,1-1 1,-1 1 0,7 0 0,-3-2-48,0 0 0,0-1 0,0 0 0,9-3 0,-15 4 29,3 0-17,-1 0 1,1 0 0,-1-1 0,1 0 0,-1 0-1,0 0 1,0 0 0,0 0 0,0 0-1,0-1 1,-1 1 0,1-1 0,3-4-1,24-40-61,-29 45 130,0-1 1,-1 0-1,1 1 0,-1-1 0,1 0 0,-1 0 1,0 1-1,0-1 0,0 0 0,-1 1 0,1-1 1,0 0-1,-1 0 0,0 1 0,0-1 1,0 1-1,0-1 0,0 1 0,0-1 0,-1 1 1,1 0-1,-3-4 0,1 4 136,3 4-90,0-1-93,0-1 0,0 1 1,0-1-1,0 1 0,0-1 0,0 1 0,0-1 1,0 1-1,0-1 0,1 1 0,-1-1 1,0 0-1,0 1 0,0-1 0,1 1 0,-1-1 1,0 1-1,1-1 0,-1 0 0,0 1 0,0-1 1,1 0-1,-1 1 0,1-1 0,-1 0 0,0 1 1,1-1-1,-1 0 0,1 1 0,18 0 7,-12-1 33,-5 0-32,-1 0 1,1 0-1,0-1 0,-1 1 0,1 0 0,-1-1 0,1 1 0,-1-1 0,1 0 0,-1 1 0,1-1 0,1-1 0,10-5 17,1 4-6,-10 2 14,0-1 0,0 1 0,0 0 0,0-1 1,0 0-1,0 0 0,4-3 0,4-2 60,-5 2-2,0 1 0,12-11 1,-17 14-54,-1-1-1,1 1 1,-1-1 0,0 1 0,1-1 0,-1 0-1,0 1 1,0-1 0,0 0 0,0 0-1,-1 0 1,1 0 0,0 0 0,-1 0 0,1 0-1,-1 0 1,0-2 0,0-16 401,0 7-351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52 3552,'0'12'1334,"0"-24"340,0 12-933,0 0 54,0 0-299,0 0-86,0 0-234,0 0-197,0 0 5,0 0 85,0 0 43,0 0 134,0 0-22,0 0 176,0 0-75,0 0 112,0 0-95,0 0 143,0 0-240,0 0-319,0 0-33,0 0-69,0 0 91,0 0 143,0 0 92,0 0 260,0 0-148,0 0-129,0 0-48,0 0 22,0 0-38,0 0-31,0 0-1,0 0 16,0 0-31,0 0-65,0 0 32,0 0 102,0 0-80,0 0-235,0 0 90,0 0 140,0 0 52,0 0 86,0 0-37,0 0 42,0 0-10,0 0 160,0 0-70,0 0-32,0 0-111,0 0-145,0 0-5,0-3 43,0-8 63,0 9-20,0 2-65,0 0-16,0 0-63,0 0 58,0 0 80,0 0-22,2 0-132,-1 0 131,-1 0 1,1 0 0,-1 0 0,1 0 0,0 0-1,-1-1 1,1 1 0,-1 0 0,1 0 0,-1 0 0,1 0-1,-1-1 1,1 1 0,-1 0 0,1-1 0,-1 1-1,0 0 1,1-1 0,-1 1 0,1 0 0,-1-1 0,0 1-1,1-1 1,-1 1 0,1-1 0,-1 0 1,1 0 0,-1 1 1,1-1-1,-1 0 0,1 1 1,-1-1-1,1 0 0,0 1 1,-1-1-1,1 1 0,0 0 1,0-1-1,-1 1 0,1-1 0,0 1 1,0 0-1,0 0 0,0-1 1,-1 1-1,1 0 0,0 0 1,0 0-1,0 0 0,0 0 1,1 0-1,2 0 11,0 0 0,0-1 0,1 0-1,-1 0 1,0 0 0,0 0 0,-1 0 0,1-1 0,6-3 0,-6 3-15,0 1 1,1 0 0,-1 1 0,0-1 0,0 1 0,0-1 0,0 1 0,1 1 0,5 0 0,11 0-77,6-1 53,-24 0 80,-3 0-26,0 0-65,3 0 32,7 0 102,-7 0-70,0 3-197,3 5 158,0 1-1,-1 0 1,5 11 0,-10-20 17,19 52-277,-7-23 304,-2 1-1,-1 0 0,7 42 1,-12-38-7,-2-9 105,11 44-1,-7-47 70,5 32 1,-10-47-126,-1-1 0,1 0 0,-1 1 0,0-1 0,-1 1 0,0-1 0,0 0 0,0 0 0,-3 9 0,2-11 80,0 0 0,-1 0 0,1 0 1,-7 7-1,2-3 119,4-3-116,-1 0-1,0 0 1,0-1-1,-1 0 1,1 0 0,-10 6-1,4-4 111,-1-1 1,-15 6-1,7-4-67,8-3-89,-1 0 0,1-1 0,-1-1 0,0 0 1,0 0-1,0-1 0,-19-1 0,20-1-530,1 0 0,-1-1 0,-17-5 0,21 5-893,-1-1 0,1 0 0,1 0-1,-1-1 1,-11-7 0,-15-19-3727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 2720,'-14'0'891,"14"0"-885,0 0 0,0 0 0,0 0 0,0 0 0,0-1 0,0 1 0,0 0 0,0 0 0,-1 0 0,1 0 0,0 0 1,0 0-1,0 0 0,0 0 0,0 0 0,0 0 0,0 1 0,0-1 0,0 0 0,0 0 0,-1 0 0,1 0 0,0 0 1,0 0-1,0 0 0,0 0 0,0 0 0,0 0 0,0 0 0,0 0 0,0 0 0,0 0 0,0 0 0,0 0 0,0 0 0,0 1 1,0-1-1,-1 0 0,1 0 0,0 0 0,0 0 0,0 0 0,0 0 0,0 0 0,0 0 0,0 0 0,0 0 0,0 1 1,0-1-1,0 0 0,0 0 0,0 0 0,0 0 0,0 0 0,0 0 0,1 0 0,-2 2 67,1 0 1,0 0-1,-1-1 0,1 1 0,-1 0 0,1-1 0,-1 1 1,0 0-1,0-1 0,-2 4 0,-2 3 450,4-5-434,0-1 0,-1 0 0,1 1 0,-1-1 0,1 0 0,-1 0-1,0 0 1,0 0 0,0-1 0,-2 3 0,-9 7 144,-11 19 81,-20 6 1,-63 66 43,14-11-12,57-59-50,-72 68 560,86-78-548,-1-1-1,-47 34 1,50-42-223,1 2 0,-21 20 1,39-35-88,-16 15-98,17-14 93,0-1-1,-1 0 1,1 0-1,-1 1 1,1-1-1,-1 0 1,1 0-1,0 1 1,-1-1-1,1 0 1,-1 0-1,1 0 1,-1 0-1,1 0 1,-1 0-1,1 1 1,-1-1-1,1 0 1,-1-1-1,1 1 1,-1 0-1,1 0 1,-1 0-1,1 0 1,-1 0-1,1 0 1,-1-1-1,1 1 1,-1 0-1,1 0 1,-1-1-1,1 1-8,0-1 1,-1 1-1,1 0 0,0 0 0,0-1 0,-1 1 0,1 0 0,0-1 0,0 1 0,0-1 0,0 1 0,0 0 0,0-1 0,0 1 0,0 0 1,0-1-1,0 1 0,0-1 0,0 1 0,0 0 0,0-1 0,0 1 0,0 0 0,0-1 0,0 1 0,0-1 0,8-12-358,0 1-267,8-32-2090,0-5 769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16 3232,'-27'-13'1035,"26"12"-1019,1 1 0,-1 0 0,1 0 0,-1-1 1,1 1-1,-1 0 0,1 0 0,-1 0 0,1 0 1,-1 0-1,1 0 0,-1 0 0,1 0 0,-1 0 1,1 0-1,-1 0 0,1 0 0,-1 0 0,1 0 1,-1 0-1,1 0 0,-1 1 0,1-1 0,-1 0 1,0 1-1,-5 1 53,1-1 54,1 0 0,-1 1 1,0 0-1,1 0 0,0 0 0,-1 1 0,1-1 0,0 1 1,0 0-1,-3 4 0,-1 0 262,0 0 0,-11 8 1,-9 8 234,12-5-367,2 1 0,0 0 1,1 2-1,1-1 0,-17 41 1,-21 51-100,47-105-172,0 1-1,0-1 0,0 1 0,1 0 0,0 0 0,1 0 0,0 0 0,0 0 1,0 0-1,2 15 0,-1-4 8,0-18 11,0-1 1,0 1-1,0-1 1,0 1 0,0-1-1,0 1 1,0-1-1,0 1 1,0 0 0,0-1-1,0 1 1,0-1-1,0 1 1,0-1-1,0 1 1,1-1 0,-1 1-1,0-1 1,0 1-1,1-1 1,-1 0-1,0 1 1,1-1 0,-1 1-1,0-1 1,1 0-1,-1 1 1,1-1 0,-1 0-1,1 1 1,-1-1-1,0 0 1,1 0-1,-1 1 1,1-1 0,-1 0-1,1 0 1,-1 0-1,1 0 1,0 0-1,-1 1 1,1-1 0,-1 0-1,1 0 1,-1-1-1,1 1 1,0 0 0,20 3 29,-7 1-21,0 0 0,0-2 0,1 0 0,-1 0 0,1-1 0,-1-1 0,1 0-1,17-4 1,48-7-755,-6 9 243,-67 2 462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3648,'-17'0'1344,"17"0"-1024,0 32-128,0-15 992,-16-1-704,-17 17 224,1 0-416,-1-1-192,0 18-32,-16-34 0,16 17-32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3488,'0'-16'1280,"0"16"-992,0 0-64,0 0 1536,0 0-992,0 0 192,0 16-576,-16 17 32,16 0-256,-17 32 64,17 1-128,0-1 224,0 1-192,-16 0-1088,16-17 512,-16 0-3008,-1-16 1920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3968,'0'0'1285,"3"-3"-768,-2 2-496,-1 0 22,1 0 0,0 1 0,0-1 0,-1 0 0,1 0 0,0 1 0,0-1 0,0 0 1,0 1-1,0-1 0,0 1 0,0-1 0,0 1 0,0-1 0,0 1 0,0 0 0,0 0 0,0-1 0,0 1 0,0 0 1,0 0-1,1 0 0,-1 0 0,0 0 0,0 0 0,0 1 0,2-1 0,-2 1 17,1 0-1,0 0 1,-1 0 0,1-1 0,0 1-1,0-1 1,-1 1 0,1-1-1,0 0 1,0 0 0,0 0-1,0 0 1,-1 0 0,1 0-1,0 0 1,0 0 0,0-1-1,2 0 1,14-3 257,3 2-25,35 1-1,12-1-16,28-9-72,-46 7-114,96-11 73,-87 4-197,63-8 6,-43 13 258,-37 0-102,-23 3 33,37-1 1,7 4 628,-60 0-682,-6 0-966,-11 0 177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33 164 4160,'-27'27'1333,"26"-26"-1318,1-1-1,-1 0 1,1 1 0,0-1-1,-1 1 1,1-1 0,0 0-1,-1 1 1,1-1-1,0 1 1,0-1 0,-1 1-1,1-1 1,0 1 0,0-1-1,0 1 1,0-1-1,0 1 1,0-1 0,0 1-1,0-1 1,0 1 0,0-1-1,0 1 1,0-1-1,0 1 1,0-1 0,0 1-1,0-1 1,1 1 0,-1-1-1,0 0 1,0 1 0,1 0-1,10 48 359,-11-47-349,1 4 104,0 0-1,0 0 1,1 0 0,-1 0 0,1 0-1,1-1 1,-1 1 0,4 5 0,11 27 297,13 25 215,-26-54-573,1-1 1,0 0-1,0 0 1,11 11-1,21 12 101,-11-10-58,-23-18-29,1 0 0,0 0 1,0 0-1,0 0 0,8 3 0,6 6 450,-15-10-205,-3-2-28,0-2-122,0-2-109,0 1-44,0 1 0,0-1 1,0 1-1,0-1 1,0 1-1,-1 0 1,1-1-1,-2-3 1,-4-10 17,0 1 0,1-1-1,-5-29 1,9 41-39,0-7-15,-1-1 0,1 0-1,1 1 1,1-17 0,0 4-38,-1 24 51,0-14-43,-3-24 0,-1 20 13,0-11-25,4 26 45,0-1 0,1 1 0,0 0 1,-1-1-1,3-4 0,0-2-27,3-17-110,-5 19 146,0 0 1,1 0 0,0 1-1,1-1 1,4-8 0,-6 15 14,0-1 0,0 1 0,0 0 1,0 0-1,0 0 0,1 0 1,-1 0-1,0 0 0,1 0 0,-1 0 1,0 0-1,1 1 0,-1-1 1,1 0-1,0 1 0,-1-1 0,1 1 1,-1 0-1,1 0 0,0-1 0,2 1 1,9-2 129,17-10 118,-24 8-176,0 2 0,0-1 1,0 1-1,9-2 1,-1 2 31,0 1 0,0 0 0,15 2 0,-12-1 0,0 0 0,22-3 0,13-8 74,8 6-85,-25-1-76,-20 3-4,1 1 0,17-1 0,-26 3 10,0 0 0,-1-1 0,1 0 0,0 0 0,10-4 0,-10 3 94,0 0 0,0 1 0,0-1 0,-1 2 0,12-1 0,-15 1-77,15-2 212,-17 2-253,-1 0-1,1 0 1,-1-1-1,1 1 1,-1 0 0,1 0-1,-1 0 1,1-1-1,-1 1 1,0 0-1,1-1 1,-1 1-1,0 0 1,1-1-1,-1 1 1,0-1 0,1 1-1,-1-1 1,0 1-1,0 0 1,1-1-1,-1 1 1,0-1-1,0 1 1,0-1-1,0 1 1,0-1 0,0 1-1,0-1 1,0 0-1,0 1-15,1 0 0,-1 0 0,0 0-1,0 0 1,0 0 0,0-1 0,0 1 0,0 0 0,0 0-1,0 0 1,0 0 0,0 0 0,0 0 0,0 0-1,0 0 1,0 0 0,0-1 0,0 1 0,0 0 0,0 0-1,-1 0 1,1 0 0,0 0 0,0 0 0,0 0-1,0 0 1,0 0 0,0 0 0,0 0 0,0 0 0,0-1-1,0 1 1,0 0 0,0 0 0,0 0 0,0 0-1,-1 0 1,1 0 0,0 0 0,0 0 0,0 0 0,0 0-1,0 0 1,0 0 0,0 0 0,0 0 0,0 0-1,0 0 1,-1 0 0,1 0 0,0 0 0,0 0 0,0 0-1,0 0 1,0 0 0,0 0 0,-2 1-203,0-1-1,0 0 1,1 1 0,-1-1 0,0 1-1,1-1 1,-1 1 0,0 0 0,1 0-1,-3 2 1,-5 2-709,-8 0-2018,1 9 949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2976,'-14'14'971,"15"-14"-895,0 0 0,-1 1 0,1-1 0,0 0 0,0 1 0,0-1 0,-1 0 0,1 0 0,0 0 0,0 1 0,0-1 1,0 0-1,-1 0 0,3-1 0,-1 4 345,15 7 306,-15-9-633,1 0-1,0 1 0,-1-1 1,1 1-1,-1 0 1,1-1-1,-1 1 1,0 0-1,1 1 0,2 3 1,44 70 903,-47-73-943,0-1 1,0 1-1,-1 0 0,1 0 1,-1 0-1,0 0 0,1 0 1,-2 0-1,1 0 0,0 0 1,0 0-1,-1 0 0,0 0 1,1 1-1,-2 3 0,1-2 88,0-1 0,1 1 0,-1-1 0,2 8 0,2-3 77,0 4 95,-5-4-51,-1 0 1,-1 0-1,0-1 1,0 1-1,-1-1 1,0 0-1,0 0 1,-1 0-1,-7 9 1,10-14-131,4-6-320,2 1 196,-1-1 1,0 1-1,1 0 0,-1 1 0,1-1 0,0 1 0,-1-1 1,1 1-1,7-1 0,-3 0-112,-1 0 0,0 0 0,8-4 0,-10 3-363,0 1 0,1-1 0,-1 1 0,9-2 0,-3 3-106,0 0 1,13 1-1,-23 0 559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3712,'-32'33'1408,"32"-33"-1120,-17 16-64,17 1 864,-16-1-640,16-16-32,0 16-256,0 1 32,16-1-128,-16-16-2784,0 17 1504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2656,'0'0'837,"2"0"-501,9 0-154,-8 0 4,-3 0 65,0 0 517,3 2-134,1 2-386,1-1 0,0 0 0,0-1 0,0 1 0,10 3 0,9 4 72,-17-7-252,0-1 0,0 1-1,0-1 1,1 0-1,-1 0 1,1-1-1,13 0 1,5 2 74,28 4 9,1-2-1,0-3 1,73-5 0,36-8 153,-107 8-219,61-3 0,87-18-149,10 2 118,-106 10 175,222-22 470,46 1-209,-221 19-330,-112 12-131,130-15 518,-139 11-202,1 1 0,41 0 0,-65 4-194,1 1-1,-1-1 1,1-1 0,-1-1-1,0 1 1,0-2 0,0 0-1,0 0 1,0-1 0,-1-1-1,19-12 1,-28 18-171,-1-1 0,1 0 0,-1 0 0,0 0 0,0-1 0,0 1-1,0 0 1,1 0 0,-2-1 0,1 1 0,0 0 0,0-1 0,0 1 0,-1-1 0,2-2 0,2-6-891,10-7-70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3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4480,'-16'0'2005,"16"3"-1674,0 7 63,0-7-122,3 0 134,0 0-317,0-1 0,0 1 0,1-1 0,0 0 0,-1 0 0,1 0 1,0-1-1,0 1 0,0-1 0,6 2 0,8 0 106,21 1 0,-14-1-56,43 8 64,9-6-59,-9 6-75,-41-8-57,-10-1 14,0 0 1,0 1-1,20 6 0,-28-6 107,0 0 0,0 1 0,0 0 0,14 9-1,-22-12-96,1 0 0,-1 0-1,1 0 1,-1 0-1,1 1 1,-1-1-1,0 0 1,0 0-1,0 1 1,0-1-1,0 1 1,0-1-1,0 1 1,0-1-1,0 1 1,-1 0-1,1-1 1,-1 1-1,1 0 1,-1-1-1,0 1 1,1 0 0,-1 0-1,0-1 1,0 1-1,0 0 1,-1 0-1,1 0 1,0-1-1,-1 1 1,1 0-1,-1-1 1,-1 4-1,-15 19 303,7-12-212,1-1-31,-20 24 98,-55 38 140,-2 2-143,45-29-110,18-28-36,18-15-33,1-1 0,0 1 0,0 0 0,0 1 1,1-1-1,-1 0 0,1 1 0,-5 8 0,-22 34-128,29-45 51,1-1 1,0 1 0,-1 0 0,1 0-1,0-1 1,0 1 0,0 0-1,0 0 1,0-1 0,0 1 0,0 0-1,0 0 1,0-1 0,0 1 0,0 0-1,0 0 1,0-1 0,1 1 0,-1 0-1,1 0 1,12 16-964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6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3136,'-2'0'100,"1"0"0,-1 0 0,0-1 0,1 1 1,-1 0-1,0-1 0,1 1 0,-1-1 0,0 0 0,1 1 1,-1-1-1,1 0 0,-1 0 0,1 0 0,0 0 0,-1 0 0,-1-3 1,-2 15 1456,-6-5-1099,5 7-154,-4 4 78,7-13-333,1-1 1,0 0-1,0 0 1,0 1-1,1-1 1,-1 1-1,1 0 1,-1 3-1,-4 25 379,-7 35 136,7-42-503,2 1 0,0 0-1,2 0 1,1 32 0,1-54-56,0 1-1,0 0 1,0-1 0,1 1-1,0 0 1,0-1 0,2 7-1,-2-9 18,0 0 0,1 0-1,-1 0 1,1 0-1,-1-1 1,1 1 0,0-1-1,2 2 1,4 5 87,0 1-18,-7-7-74,1 0-1,-1-1 1,1 1 0,-1 0-1,1-1 1,0 1-1,0-1 1,2 2-1,-1-2 10,1 0-1,0 0 1,-1 0-1,1 0 0,5 0 1,5 1 40,0 1-10,10 2 37,5-10 39,-11 2-61,-3 1-21,-10 1-29,1 1 0,-1-1 0,0 0 0,5-2 0,-4-1 32,1 1 1,-1-1-1,10-7 1,17-11 89,-28 20-132,-1-1 0,0 0 0,1 0 0,-1 0 1,0 0-1,-1-1 0,1 1 0,-1-1 0,1 0 0,-1 0 0,3-7 0,-5 10-26,0 0-1,0 0 1,0-1-1,0 1 1,0 0-1,0 0 1,0 0-1,0 0 1,0 0-1,0 0 0,1 0 1,-1 0-1,0 0 1,1 1-1,-1-1 1,1 1-1,-1-1 1,1 1-1,-1-1 1,1 1-1,-1 0 1,2-1-1,3 4-219,2 4 362,-1-1 0,2 0 0,10 7-1,4 2 349,-15-10-356,1-1-1,0 1 1,1-1 0,-1-1 0,1 0 0,0 0 0,-1-1 0,1 0 0,0-1 0,0 0-1,12-1 1,2 0 95,-1-2 0,0-1 0,40-9 0,-53 10-129,1-1-1,-1 0 0,0-1 0,12-6 1,11-14 249,-12 7-124,1 3-57,-15 10-67,0-1 0,12-10-1,-16 11-26,0 1-1,0-1 1,-1 0 0,1 0-1,-1 0 1,0 0 0,3-9-1,-3 9-9,-1 1-26,0 1 1,0-1 0,0 0-1,0 0 1,-1 0 0,1 0-1,-1 0 1,1 0 0,-1 0-1,0 0 1,0 0 0,-1 0-1,1 0 1,-1 0 0,1 0-1,-1 1 1,0-1 0,0 0-1,0 0 1,0 0 0,-1 1-1,1-1 1,-1 1 0,-3-5-1,1 0 20,1 1-33,-1 1 0,0-1 0,0 1-1,0 0 1,-1 0 0,1 0 0,-1 1 0,0 0 0,-1 0-1,1 0 1,-1 0 0,0 1 0,0 0 0,-6-2-1,-24-14-124,1-6-365,16 19-56,2 2-1937,16 4 2276,1-1 1,-1 1 0,1 0 0,0 0-1,-1 0 1,1-1 0,-1 1 0,1 0-1,0 0 1,-1-1 0,1 1 0,0 0 0,-1-1-1,1 1 1,0 0 0,0-1 0,-1 1-1,1 0 1,0-1 0,0 1 0,0-1-1,-1 1 1,1 0 0,0-1 0,0 0-1,0 1 4,1-1-1,-1 1 0,0 0 0,1 0 1,-1-1-1,1 1 0,-1 0 0,0 0 0,1 0 1,-1-1-1,1 1 0,-1 0 0,1 0 1,-1 0-1,0 0 0,1 0 0,-1 0 1,1 0-1,-1 0 0,1 0 0,-1 0 0,1 0 1,0 0-1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4640,'0'33'1728,"0"-33"-1344,0 33-96,17-33 192,-1 16-320,-16-16 128,0 17-160,17-17-416,-1 0 160</inkml:trace>
  <inkml:trace contextRef="#ctx0" brushRef="#br0" timeOffset="1">50 230 4384,'-17'33'1632,"17"-33"-1248,0 16-128,0 0 1536,0 1-1024,-16-1 544,16 1-768,0-17 32,0 16-320,16 0-160,-16 1-64,0-17 96,0 0-64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672 605 3712,'0'-8'658,"0"5"-123,0 4-103,-1 0-379,1-1-1,0 1 0,0 0 1,-1-1-1,1 1 0,0-1 1,-1 1-1,1-1 0,-1 0 1,1 1-1,-1-1 1,1 1-1,-1-1 0,1 0 1,-1 1-1,1-1 0,-1 0 1,1 1-1,-1-1 0,1 0 1,-1 0-1,0 0 0,1 1 1,-1-1-1,-1 0 0,0 0 711,2 0 405,-3 0-405,0 0-641,1 0-85,0 0 0,-1 0 0,1 0 0,0 0 0,0 0-1,-1-1 1,1 1 0,0-1 0,0 0 0,0 1 0,0-1-1,0 0 1,0 0 0,0 0 0,0 0 0,0-1 0,0 1 0,0-1-1,1 1 1,-1-1 0,-1-1 0,-2-2-30,-23-26 7,20 19-37,1 0 0,-6-14 0,-11-19-9,-17-18 27,28 41 5,-15-22 0,-5 6-45,-50-46 1,44 45-11,9 11 3,-53-39 1,78 64 52,-2-2 9,-1 1 0,0 0-1,0 0 1,-16-4 0,3 0-91,19 8 66,1-1 0,0 1-1,0-1 1,0 1 0,0-1-1,0 0 1,0 0-1,0 1 1,0-1 0,0 0-1,0 0 1,0 0 0,0 0-1,0 0 1,0-1 0,-1-1-44,-4 30 294,-5-22-123,6 9-59,0-6-65,4-6 8,0-1 0,0 1 0,0-1 0,0 1 0,0-1 0,1 1 0,-1 0 0,1-1 0,-1 1-1,1 0 1,-1-1 0,1 1 0,0 2 0,0-2 3,0 0 0,0-1 1,-1 1-1,1 0 0,-1 0 0,1 0 1,-1-1-1,1 1 0,-1 0 0,0-1 1,0 1-1,-1 1 0,1-1-14,0-1 0,0 1-1,0 0 1,0-1 0,0 1 0,1 0-1,-1 0 1,1 0 0,-1-1 0,1 1-1,0 0 1,0 2 0,0-2-17,0-1 0,0 1 0,0 0 0,0 0 0,1 0 0,-1-1-1,1 1 1,-1 0 0,2 1 0,-2-2 25,0-1 0,1 1 0,-1-1 0,0 1 0,1-1 0,-1 1 0,0-1 0,1 0 0,-1 1-1,1-1 1,-1 1 0,1-1 0,-1 0 0,1 1 0,-1-1 0,1 0 0,-1 0 0,1 1 0,0-1 0,-1 0 0,1 0 0,-1 0-1,2 0 1,17-8-57,11 3 96,-10-2 41,-1 0-1,0-1 1,0-1-1,31-20 1,-48 29-73,9-8 39,1 1-1,-1-1 1,20-19 0,-31 27-38,16-17 140,-16 16-130,0 1 0,1 0 0,-1-1 0,0 1-1,0-1 1,1 1 0,-1 0 0,0-1 0,0 1 0,0-1 0,1 1 0,-1-1 0,0 1-1,0-1 1,0 1 0,0-1 0,0 1 0,0-1 0,0 1 0,0-1 0,0 1-1,0-1 1,0 1 0,-1-1 0,1 1 0,0-1 0,0 1 0,0-1 0,-1 1 0,1 0-1,-1-1 1,-15-5 448,10 4-241,-1-1 0,1 1 0,-1 1 1,0-1-1,0 1 0,0 1 0,1-1 0,-1 1 0,-12 1 0,-30 10 1030,22-7-801,14-2-356,1 0 0,-1 0 0,-18 7 0,-2 5-214,17-9-357,16-4 455,-1 0 1,1 0-1,-1 0 0,1-1 0,0 1 1,0 0-1,-1 0 0,1 0 0,0 0 1,0 0-1,0 0 0,0-1 0,0 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4160,'-13'-13'1333,"10"10"-821,0 3-107,-4 0 422,14 0-235,-4 0-101,-3 0-123,3 3 304,92 92 458,-65-62-954,-8-3-26,6-8 74,-16-5-146,-10-13-95,0-1 0,0 0 0,0-1 0,0 1 0,1 0 0,-1-1 0,1 1 0,5 3 0,22 11-100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 2496,'0'0'784,"0"-3"-464,0-8-80,0 9 299,0 2-107,0-3 160,0-8-113,0 8 215,-3 3-220,2 0-428,0 0 0,-1 1-1,1-1 1,0 0-1,0 0 1,-1 1-1,1-1 1,0 1-1,0-1 1,-1 1 0,1-1-1,0 1 1,0 0-1,0 0 1,0-1-1,0 1 1,0 0-1,0 0 1,0 0 0,0 0-1,0 0 1,1 0-1,-2 2 1,-3 19 279,-13 26 176,11-32-293,1 1 0,-7 27 0,7-4 23,3-18-13,-7 28 0,5-28-179,0 0 0,2 0 0,1 0 0,0 0 0,3 26 0,-1-36-38,-1-8-1,1-3 2,0 0 0,0 0 0,0 0-1,0 0 1,0 0 0,0 0 0,0 0-1,0 0 1,0 0 0,1 0 0,-1 0-1,0 0 1,1 0 0,-1 0 0,0 0-1,1 0 1,-1 0 0,1 0 0,0 0 0,-1 0-1,1-1 1,0 1 0,-1 0 0,1 0-1,0-1 1,0 1 0,0-1 0,0 1-1,-1 0 1,1-1 0,0 0 0,2 1-1,2 2 6,-4-2-1,0-1 0,-1 0 0,1 1 0,0-1 0,0 1 0,0-1-1,-1 0 1,1 0 0,0 1 0,0-1 0,0 0 0,0 0 0,1 0 0,15-9 144,24-13-14,-29 17-101,0-1 0,19-13-1,-18 8 20,-10 8-40,-1 1 0,1-1 0,0 1 0,1 0 0,-1 0 0,0 1 0,0-1 0,1 1 0,-1-1 0,5 0 0,19-12-163,-21 10 105,-5 4 29,-1-1 0,1 0 0,0 1-1,0-1 1,0 1 0,-1-1 0,1 1-1,0-1 1,0 1 0,0 0 0,0-1-1,0 1 1,0 0 0,2 0 0,-2 0 3,1 1-1,0 0 1,-1 0 0,1 0 0,-1 0 0,0 0 0,1 0 0,-1 0 0,0 0 0,2 3 0,-1-2 17,-1 0 1,0-1-1,1 1 1,-1 0-1,0 0 1,-1 1-1,1-1 1,0 0-1,0 3 0,8 16 74,15 1 6,-11-8-38,-10-11-8,-1 1 0,1-1 0,0-1 0,0 1 0,0 0 0,0-1-1,1 1 1,-1-1 0,1 0 0,7 3 0,-1-1 64,1-1 0,0 0 0,0-1 0,0 0 0,0-1 0,0 0 0,0-1-1,0 0 1,19-2 0,-21 0-26,1-1 0,-1 0 0,0 0 0,-1-1 0,1 0 0,0 0-1,-1-1 1,0 0 0,0 0 0,-1-1 0,11-10 0,-15 12-47,1 1 0,-1-1 0,0 0 0,-1 1 0,1-1 0,-1 0 0,1-1 1,-1 1-1,-1 0 0,3-8 0,2-3 18,-3 8-13,0 0 1,0-1 0,-1 1 0,0-1 0,0 1-1,-1-1 1,0 0 0,0 0 0,-1 0 0,0 0-1,0 1 1,-1-1 0,-3-13 0,-7-23 103,9 30-104,2 12-39,-1-1-1,1 1 0,0-1 1,-1 1-1,0 0 1,1-1-1,-1 1 1,0 0-1,0 0 1,0-1-1,-1 1 0,1 0 1,0 0-1,-1 0 1,-2-2-1,3 3-102,-1 0 0,1-1-1,0 1 1,-1-1 0,1 1-1,0-1 1,0 1 0,0-1 0,0 0-1,0 1 1,1-1 0,-1 0-1,0 0 1,1 0 0,0 1 0,-1-4-1,1 2-958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4224,'0'-16'1568,"0"16"-1216,0 16-96,-16-16 1984,32 0-1280,-16 0 160,0 0-672,0 0 192,17 16-352,-1-16 64,17 17-224,0-17 224,-1 0-224,1 16 160,0-16-160,0 0-3360,-17 16 1728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5728,'0'0'2112,"0"0"-1632,33 0-128,-16 0 416,-1 0-480,33-17 320,0 17-352,1 0 64,-1 0-192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3328,'0'0'1061,"-3"0"-634,0 0-371,1-1 97,0 1 1,0 0-1,0 0 1,0 0-1,0 0 1,0 0-1,0 1 0,1-1 1,-1 1-1,-3 0 1,-1 13 939,-24 22 1520,23-26-2182,0 0 140,-11 21 1,-15 46-183,30-71-401,0 0-1,1 1 1,-1-1 0,2 1-1,-1 0 1,1-1 0,0 1-1,0 0 1,1 0 0,0 0-1,0 8 1,0-2-53,1-9 66,-1-1 1,0 1 0,1-1 0,-1 0-1,1 1 1,0-1 0,0 1 0,1-1 0,-1 0-1,3 4 1,-3-6 19,0 1-1,0-1 1,0 1-1,0-1 1,0 1-1,1-1 1,-1 0-1,1 0 0,-1 1 1,1-1-1,-1 0 1,1 0-1,0-1 1,-1 1-1,1 0 1,0 0-1,0-1 1,0 1-1,-1-1 1,1 0-1,0 1 1,3-1-1,5 0 64,-7 0-77,1 0-1,-1 0 0,0 0 1,1 0-1,-1 0 1,0-1-1,1 0 0,-1 1 1,0-1-1,0 0 0,1-1 1,-1 1-1,0-1 0,0 1 1,0-1-1,3-3 0,6-2 29,-6 3 5,0 0 1,0 0 0,10-9 0,1-1 156,-4 9-80,-7-3-63,-6 7-54,0 1 0,0 0 0,0-1 0,1 1 1,-1 0-1,0 0 0,0-1 0,0 1 0,1 0 0,-1-1 1,0 1-1,0 0 0,1 0 0,-1-1 0,0 1 1,1 0-1,-1 0 0,0 0 0,0 0 0,1-1 1,-1 1-1,1 0 0,-1 0 0,0 0 0,1 0 1,-1 0-1,1 0 0,-12 0-320,11 3 48,0 1 246,0 1-1,0 0 1,1-1 0,-1 1 0,1 0-1,2 5 1,-3-8 34,1 0 0,0 0 1,0-1-1,0 1 0,1 0 0,-1-1 0,0 1 0,1-1 0,-1 0 0,0 1 1,1-1-1,0 0 0,-1 0 0,1 0 0,0 0 0,-1 0 0,1 0 0,0 0 0,3 0 1,2 2 40,0-1 1,1 1-1,-1-2 0,1 1 1,-1-1-1,1 0 1,0 0-1,0-1 1,-1 0-1,16-3 1,3-4 115,41-16 0,-61 20-114,1 0-1,-1 0 0,0-1 1,0 0-1,0 0 0,-1 0 1,0-1-1,1 0 0,-1 0 1,-1 0-1,1-1 0,-1 1 1,0-1-1,0 0 0,-1 0 1,0-1-1,0 1 0,0-1 1,-1 0-1,0 1 1,0-1-1,-1 0 0,0 0 1,1-10-1,-2 13-43,-1 0 0,1 0 0,-1 0 1,0 0-1,0 0 0,0 0 0,-1 0 0,1 1 1,-1-1-1,0 0 0,0 1 0,-5-7 0,-2-1-48,0 2-1,-15-14 0,8 8-54,13 12-229,3 3 69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2656,'-14'13'837,"15"-12"-734,0-1 0,0 0 1,-1 1-1,1-1 0,0 0 0,0 1 0,0-1 0,-1 0 0,1 0 0,0 0 0,0 0 1,0 0-1,0 0 0,1 0 0,-2 0 499,0 0-122,0 0-48,0 0 459,0 0-251,0 0-85,0 3-203,0 155 1818,0-157-2165,0-1 0,-1 1 0,1 0 0,0-1 0,0 1 0,0 0 0,0 0 0,0-1-1,0 1 1,1 0 0,-1-1 0,0 1 0,0 0 0,0-1 0,1 1 0,-1 0 0,0-1 0,1 1-1,-1-1 1,0 1 0,1-1 0,-1 1 0,1-1 0,-1 1 0,1-1 0,-1 1 0,1-1 0,-1 1-1,1-1 1,0 0 0,-1 1 0,1-1 0,-1 0 0,1 0 0,0 1 0,-1-1 0,1 0-1,0 0 1,-1 0 0,1 0 0,0 0 0,-1 0 0,1 0 0,0 0 0,0 0 0,0 0 0,2-1 32,0 0 1,-1 0 0,1 0 0,-1 0-1,1 0 1,-1-1 0,1 1-1,-1-1 1,0 0 0,3-2 0,7-8 119,25-23 112,-27 29-226,-8 4-34,0 1 0,1-1 0,-1 0 0,0 1 1,0-1-1,3-3 0,1-13 22,-4 8-19,5-7 45,-6 15-34,0 1 0,-1-1 0,1 0 0,0 0 0,-1 1 0,1-1 0,-1 0 0,0 0 0,1-3 0,-1 4-6,-1 0 0,1 0 0,0 0 0,-1 1 0,1-1 0,-1 0 0,1 0 0,-1 0 0,0 0 0,1 1 0,-1-1 0,0 0 0,1 0 0,-1 1 0,0-1 0,0 1 0,0-1 0,0 0 0,1 1 0,-1 0 0,-2-1 0,-5-4 117,7 4-106,-1 0 0,1 0 0,-1 0 0,1 0 0,-1 0 0,1 1 0,-1-1 0,1 1 0,-1-1 0,0 1 0,1-1 0,-1 1 0,0 0 0,1 0 0,-1 0 0,0 0-1,0 0 1,1 0 0,-1 0 0,0 0 0,1 1 0,-1-1 0,-2 2 0,-13 9 170,4-9-214,13-2 12,0 0 0,0 0 0,-1 0 1,1 0-1,0 0 0,0 0 0,0 0 1,0 0-1,0 0 0,0 0 0,0 0 1,0 0-1,0 0 0,0 0 0,-1 0 1,1 0-1,0 0 0,0 0 0,0 0 1,0 0-1,0 0 0,0 0 0,0 0 1,0 0-1,0 0 0,0 1 1,0-1-1,-1 0 0,1 0 0,0 0 1,0 0-1,0 0 0,0 0 0,0 0 1,0 0-1,0 0 0,0 0 0,0 0 1,0 0-1,0 1 0,0-1 0,0 0 1,0 0-1,0 0 0,0 0 0,0 0 1,0 0-1,0 0 0,0 0 0,0 0 1,0 1-1,0-1 0,0 0 0,0 0 1,0 0-1,0 0 0,0 14-150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4384,'-14'-14'1424,"15"14"-1285,0-1 1,-1 1-1,1-1 0,0 1 1,0 0-1,-1 0 0,1-1 1,0 1-1,0 0 1,0 0-1,0 0 0,0 0 1,-1 0-1,3 0 0,-3 0 672,0 0 160,2 0-209,6 1-58,-3-1-510,0 0 1,1 0-1,-1 0 0,0 0 1,0-1-1,6-1 0,10-6 42,-10 3-150,0 1 0,0 1 0,1 0 0,-1 0 0,1 1 0,13 0 0,-16 2 27,-1-1 1,16-1 0,1-9 121,-8 7-60,20-7-354,-36 11 137,0 0 1,0-1 0,0 1-1,0 0 1,0-1-1,0 1 1,0-1 0,0 1-1,0-1 1,0 0-1,0 1 1,-1-1 0,1 0-1,0 0 1,0 1-1,-1-1 1,1 0 0,0 0-1,-1 0 1,1 0-1,-1 0 1,1 0 0,0-2-1,-4 1-390,-1 1-814,-3 1-3977,-7 0 3042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0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5056,'-17'16'1888,"17"-16"-1472,-16 17-128,16-1 992,0 1-768,0 15-128,0 1-256,-16 0 32,16 0-96,0-1-32,0 1 0,0 0 160,-17 0-96,17-17-96,0 1-32,0-1-2240,0-16 1248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1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5632,'-13'13'1834,"12"-12"-1793,1 0 0,-1-1 0,1 1-1,0-1 1,-1 1 0,1 0-1,0-1 1,0 1 0,-1 0 0,1-1-1,0 1 1,0 0 0,0-1-1,0 1 1,0 0 0,0-1 0,0 1-1,0 0 1,0 0 0,0-1-1,0 1 1,0 0 0,1 0 0,-1 2 117,0-2-73,0 1 0,0 0-1,-1 0 1,1 0 0,-1-1-1,1 1 1,-1 0-1,1-1 1,-1 1 0,0 0-1,-1 2 1,-5 8 62,2 15 29,-2-13-36,6-12-126,0-1 0,1 0 1,-1 1-1,0-1 0,1 1 1,-1-1-1,1 1 0,-1 0 0,1-1 1,0 1-1,-1 0 0,1 1 0,1 8 33,-1-9-26,1 1 0,-1 0 0,0 0 0,0 0 0,0 0 0,-1 0 0,1 0 0,-1 0 0,1 0 0,-2 3 0,-5-1 59,2-2 69,3 11-266,2-3-123,0-11 237,0 0 1,0 0 0,0 0 0,0 1-1,0-1 1,0 0 0,0 0 0,0 0-1,0 0 1,0 0 0,0 0 0,0 0-1,0 0 1,0 0 0,0 1 0,0-1 0,0 0-1,0 0 1,0 0 0,0 0 0,0 0-1,0 0 1,0 0 0,0 0 0,0 0-1,0 0 1,0 0 0,0 0 0,0 1-1,0-1 1,0 0 0,0 0 0,1 0-1,-1 0 1,0 0 0,0 0 0,0 0-1,0 0 1,0 0 0,0 0 0,0 0-1,0 0 1,0 0 0,0 0 0,1 0-1,-1 0 1,0 0 0,0 0 0,0 0-1,0 0 1,0 0 0,0 0 0,0 0-1,0 0 1,0 0 0,1 0 0,3 0-25,-1-1 47,0 1-1,1 0 0,-1 1 1,0-1-1,0 0 0,0 1 0,3 1 1,0-1 1,1 2 24,0-1-1,0 0 1,1 0-1,-1-1 0,14 1 1,42-2 296,-61 0-314,0 0-1,0 0 1,0 0 0,0-1-1,0 1 1,0-1-1,0 1 1,0-1 0,0 0-1,0 1 1,-1-1 0,4-2-1,-3 2 8,-1 0 0,1 0-1,-1 0 1,1 0 0,-1 1-1,1-1 1,0 0 0,-1 1-1,1 0 1,0-1 0,-1 1-1,4 0 1,-4 0-15,0 0-1,-1 0 1,1 0 0,0-1-1,0 1 1,-1 0 0,1 0-1,0 0 1,0-1 0,-1 1-1,1 0 1,0-1 0,-1 1-1,1-1 1,0 1 0,-1-1-1,1 1 1,-1-1 0,1 1-1,-1-1 1,1 0 0,-1 1-1,1-1 1,-1 0 0,0 1-1,1-1 1,-1 0 0,0 1-1,1-1 1,-1 0 0,0 0-1,0 0 1,0 1 0,0-1-1,0 0 1,0 0 0,0 1-1,0-1 1,0 0 0,0 0-1,0 0 1,-1 1 0,1-1-1,0 0 1,0 0 0,-1 1-1,1-1 1,0 0 0,-1 1-1,1-1 1,-1 0 0,-13-5 210,8 3-105,1-1 1,0-1-1,0 1 1,0-1-1,-5-6 1,-3-3-24,10 12-131,0-1-1,1 1 1,-1-1-1,1 0 1,-1 1 0,1-1-1,0 0 1,0 0-1,0-1 1,1 1 0,-1 0-1,1-1 1,0 1-1,0-1 1,0 1 0,0-1-1,1 1 1,-1-1-1,1-5 1,0 7-19,0-1-13,0 1 1,0 0 0,0-1 0,0 1 0,0-1 0,1 1 0,-1 0-1,1 0 1,0-1 0,0 1 0,-1 0 0,1 0 0,1 0 0,-1 0-1,0 0 1,0 0 0,1 0 0,-1 0 0,1 0 0,2-2 0,23-26-3390,-7-2 950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3072,'0'0'976,"0"0"-587,0 0 65,0 0 831,0 0-272,0 2 166,0 7-912,0 0 1,0-1 0,-1 1 0,0 0-1,0-1 1,-1 1 0,0-1 0,-1 0-1,-4 11 1,4-10-234,-1 0-1,2 0 1,-1 1-1,1-1 1,1 1-1,0 0 1,0-1-1,1 1 1,1 13-1,-1-5-21,0-15-10,0 1 1,0-1-1,0 1 1,0-1 0,1 1-1,0-1 1,0 0-1,0 1 1,0-1-1,0 0 1,1 1 0,-1-1-1,1 0 1,0 0-1,0 0 1,0-1-1,0 1 1,1 0 0,-1-1-1,5 4 1,-5-4 1,-1-1 6,1 1-1,0-1 1,0 1-1,0-1 1,0 1 0,1-1-1,-1 0 1,0 0-1,0 0 1,1 0-1,-1-1 1,1 1-1,-1-1 1,0 1-1,1-1 1,-1 0 0,1 0-1,3 0 1,-3 0 9,1 0 1,-1 0 0,1-1-1,-1 0 1,0 1-1,1-1 1,-1 0 0,6-3-1,7-2 55,-6 4-39,-8 2-28,0 0 0,1-1 0,-1 1 0,0-1 0,0 0 0,0 1 0,3-3 0,17-21 78,-2 8-39,-15 13-63,1-1 1,0-1-1,6-6 0,-12 11 18,12-10-15,-12 10 18,1 0 0,-1-1 0,0 1 0,1 0 1,-1 0-1,1-1 0,-1 1 0,1 0 0,-1 0 0,1 0 1,-1-1-1,1 1 0,-1 0 0,1 0 0,-1 0 1,1 0-1,0 0 0,-1 0 0,1 0 0,-1 0 0,1 0 1,-1 0-1,1 1 0,-1-1 0,1 0 0,-1 0 0,1 0 1,-1 1-1,1-1 0,6 12 481,-7-11-457,1 0-1,-1 0 1,1 0 0,-1 0-1,1 0 1,-1 0 0,1 0-1,0 0 1,0 0 0,-1 0-1,1 0 1,0 0 0,0-1 0,0 1-1,1 1 1,47 17 665,-34-11-461,-11-6-171,0 1 0,1-1 1,-1 0-1,1 0 0,0 0 0,0 0 0,0-1 0,-1 0 0,9 1 0,0-3 23,1 0 1,-1-2 0,0 1-1,0-2 1,0 1-1,20-10 1,-29 10-13,1 1-1,-1-1 1,1 0 0,-1-1-1,0 1 1,0-1 0,-1 1 0,1-1-1,-1 0 1,0-1 0,0 1 0,0 0-1,0-1 1,-1 0 0,0 1-1,0-1 1,0 0 0,0 0 0,-1 0-1,0-1 1,0 1 0,-1 0-1,1 0 1,-1 0 0,0-1 0,0 1-1,-1 0 1,-1-10 0,-2-1 15,-9-31 119,2 28-203,8 14-32,0 1 0,0 0-1,1-1 1,-3-7-1,4 8-66,0 0 0,1 0 0,-1 0 0,1-7 0,0 11 96,0-19-347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17 3072,'0'0'976,"0"-3"-587,0-8-74,0 9 352,0 2-220,0 2-84,0 0-324,0 0 0,-1 0 0,1 0 1,-1 0-1,1-1 0,-1 1 0,0 0 0,1-1 0,-1 1 0,0 0 0,0-1 0,-3 4 1,-1 2 91,-21 27 392,-2-1 0,-56 53 0,42-45-252,-103 90 625,137-124-832,0 0-1,1 1 1,-13 16 0,16-18-22,0-1 0,0 0 1,-1 0-1,0 0 0,0 0 0,0-1 1,0 1-1,-1-2 0,-9 7 0,12-9-22,1 0 6,0 0 1,0 0-1,0 0 1,0 0-1,0 0 1,0 0-1,0 1 1,0-1-1,0 1 1,0 0-1,1 0 1,-1-1-1,1 1 0,0 0 1,-1 0-1,1 0 1,-2 4-1,-5 8 209,8-14-229,1 1 1,-1-1-1,0 0 1,1 0-1,-1 1 1,1-1-1,-1 0 1,0 0-1,1 0 0,-1 1 1,1-1-1,-1 0 1,1 0-1,-1 0 1,1 0-1,-1 0 1,0 0-1,1 0 0,-1 0 1,1 0-1,-1 0 1,1 0-1,0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4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3808,'-4'0'353,"2"0"-105,0 0 0,0-1-1,0 1 1,0 0-1,0 1 1,0-1 0,0 0-1,0 1 1,0-1 0,-4 2-1,1 9 425,-9-6-48,11-2-541,-1-1 0,1 0-1,0 1 1,0 0 0,0 0-1,-3 4 1,1-3-13,1 1 0,-1-1 0,-8 7 0,-34 14-182,-4 2 26,7-3 86,12-13 48,10 11-16,20-21-31,0 0 0,0 0 0,0 0 0,0-1 0,0 1 0,-1-1-1,-2 1 1,-5 1 3,2 0-48,1 0 0,-1 1-1,1-1 1,0 1 0,0 1 0,-12 8 0,16-10-116,3-2 37,0 0-16,0-2 102,0-9 261,0 8-96,1 3-172,1 0 0,-1 1 0,0-1 0,0 0 0,0 0 0,1 0 0,-1 0 0,0 0 0,0 0 0,0 0 0,3-1 0,-4 4 55,0 1 104,1 1 1,0 0 0,1 0 0,2 6-1,1 5 37,-3-2 5,0-1 1,-1 1-1,-1 0 0,-1 16 0,0-3-63,1 170 1496,0-194-1564,0 0 0,-1 1 0,1-1 0,-1 1 0,0-1 0,1 0 0,-1 0 0,-2 5 0,-1 4 17,8-6-16,0-1-17,-3 8-5,-1-11-3,0 0 1,0 0-1,0 0 1,0 0-1,0 0 1,0 0-1,1 0 1,-1 0-1,0 0 1,1 0 0,0 0-1,1 2 1,9 1 141,-7 2-162,-4-6-35,1-1 1,-1 1 0,0-1 0,0 1-1,1-1 1,-1 0 0,0 1-1,1-1 1,-1 0 0,1 1 0,-1-1-1,0 0 1,1 1 0,-1-1 0,1 0-1,-1 0 1,1 1 0,-1-1 0,1 0-1,-1 0 1,1 0 0,-1 0-1,1 1 1,-1-1 0,1 0 0,-1 0-1,1 0 1,-1 0 0,1 0 0,-1-1-1,2 1 1,14 0-1025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9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3232,'41'0'1456,"-23"-1"-1348,-3 0 74,0 1 0,0 0 1,28 5-1,-28 0-104,0 1 0,0 0 0,0 1 0,21 15-1,-32-19-66,0 0-1,0 0 1,0 0 0,6 6-1,-10-8 0,1 0 0,0 0-1,0 0 1,0 1 0,-1-1 0,1 0-1,-1 0 1,1 0 0,-1 1 0,1-1 0,-1 0-1,0 0 1,1 1 0,-1-1 0,0 0-1,0 1 1,0-1 0,0 0 0,0 1-1,0-1 1,-1 0 0,0 3 0,0 1 22,-1 1 1,0-1-1,-1 1 1,1-1-1,-1 0 1,0 0-1,-1 0 1,1-1-1,-1 1 1,-4 4-1,-33 13 432,27-12-193,1 0 0,0 1 0,1 1 0,-12 14-1,2-2 141,20-23-377,1 0 0,0 0 0,0 0 0,0 0 0,0 0 0,0 1 0,0-1-1,0 0 1,0 1 0,1-1 0,-1 1 0,-1 2 0,2-3-20,1 0 0,-1 0 0,0 0-1,1 0 1,-1-1 0,0 1 0,1 0 0,-1 0 0,1 0 0,0-1 0,-1 1 0,1 0 0,-1-1 0,1 1 0,0 0 0,0-1-1,-1 1 1,1-1 0,0 1 0,0-1 0,1 1 0,4 3 72,1 0-1,0 0 1,1-1 0,-1 0-1,1 0 1,-1-1 0,12 3-1,-1-3 98,0 0-1,21-1 0,27-1 133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 1984,'0'-1'18,"0"1"0,0 0 0,-1-1 0,1 1 0,0 0 0,0-1 0,0 1 0,0 0 0,0-1 0,0 1 0,0 0 0,0-1 0,0 1 0,0 0 0,0-1 0,0 1 0,0 0 0,1-1 0,-1 1 0,0 0-1,0 0 1,0-1 0,0 1 0,1 0 0,-1-1 0,0 1 0,0 0 0,0 0 0,1-1 0,-1 1 0,0 0 0,0 0 0,1 0 0,-1-1 0,0 1 0,1 0 0,7 7 196,-6-6-202,0 2 153,-4-3 91,0 0-212,0 0 1,0 0-1,0 1 1,1-1-1,-1 1 1,0 0-1,0-1 0,1 1 1,-1 0-1,1 0 1,-1 0-1,1 0 1,-1 0-1,-2 3 1,-4 2 45,-1-2-70,2-1-6,0 0-1,0 1 1,0 0-1,0 0 1,-6 6 0,-9 17 52,18-21-31,0-1-1,-1 1 1,1-2 0,-9 8 0,-6 2 40,14-11-57,0 0 0,1 0-1,-1 1 1,1 0 0,0 0-1,0 0 1,0 0 0,-5 8-1,-7 23 73,13-26 13,-1 0 1,-8 15-1,-54 74 1342,52-82-1199,14-15-244,-1-1 1,1 1-1,0 0 1,-1-1-1,1 1 1,0-1-1,-1 1 1,1 0-1,0-1 1,0 1-1,-1 0 1,1-1-1,0 1 1,0 0-1,0 0 1,0-1-1,0 1 0,0 0 1,0-1-1,0 1 1,1 0-1,-1-1 1,0 2-1,1 0 3,-2-1-5,1-1 0,0 1 0,0-1 0,0 1 0,0-1 0,0 1 0,0 0 0,0-1 0,0 1 0,0-1 0,0 1 0,0-1 0,1 1 0,-1-1 0,0 1 0,0-1 0,0 1 0,1-1 0,-1 0 0,0 1 0,1-1 0,-1 1 0,0-1 0,1 0 0,-1 1 0,0-1 0,1 0 0,-1 1 0,1-1 0,-1 0 0,1 1 0,6 4 10,-2 1 20,-5-5-28,0-1 0,1 1-1,-1-1 1,0 1-1,0-1 1,1 0-1,-1 1 1,0-1 0,1 1-1,-1-1 1,1 0-1,-1 1 1,0-1-1,1 0 1,-1 0-1,1 1 1,-1-1 0,1 0-1,-1 0 1,1 0-1,-1 0 1,1 1-1,-1-1 1,1 0 0,-1 0-1,1 0 1,-1 0-1,1 0 1,-1 0-1,1 0 1,0-1-1,1 1 1,0 0-1,-1 1 1,1-1-1,0 0 0,-1 1 1,1-1-1,-1 1 0,1-1 1,-1 1-1,1 0 1,-1-1-1,2 2 0,11 5 13,-5-5-17,-1-1 0,1 0 0,0 0 0,0-1 0,15-1 0,6 0-59,-21 1 46,-1 0 0,16-3 0,1-8-42,-19 9 123,1 1-1,0 0 1,0 1 0,0-1 0,0 1 0,7 1 0,10 0 510,-23-1-520,1-1 1,-1 1-1,1-1 0,-1 1 0,1-1 1,-1 0-1,1 0 0,-1 0 0,0 1 0,0-1 1,1 0-1,-1-1 0,0 1 0,0 0 1,0 0-1,0 0 0,0-1 0,-1 1 1,1 0-1,0-1 0,0 1 0,-1-1 1,1-2-1,2-2 70,-2 5-94,-1 0 1,0-1 0,1 1 0,-1-1 0,0 1-1,1-1 1,-1 1 0,0-1 0,0-1-1,0 1 5,0 1 0,0-1 0,0 1 0,0-1 0,0 1 0,1-1 0,-1 1 0,0 0 0,1-2 0,0 1-17,0 0 0,0 1 0,0-1 0,-1 0-1,1 0 1,-1 0 0,1 0 0,-1 1 0,0-1 0,1 0 0,-1 0 0,0 0 0,0 0-1,-1 0 1,1 0 0,0 0 0,-1 0 0,1 1 0,-1-1 0,1 0 0,-2-2-1,0 0 4,1 0 1,0-1-1,0 0 0,0 1 1,1-1-1,0 0 0,-1 0 0,2 1 1,-1-7-1,1 7-8,-1-1-1,0 0 1,0 1 0,0-1-1,-2-8 1,-1-1-13,-1 1 0,-1 0 0,0 0 0,-8-14 0,-17-8 95,24 21-21,1 11-73,-2-2-7,6 5-5,1-1 1,0 1-1,0 0 0,0 0 0,0-1 0,0 1 0,0 0 1,0 0-1,0-1 0,0 1 0,0 0 0,0 0 0,0-1 1,0 1-1,0 0 0,0 0 0,0 0 0,0-1 1,0 1-1,0 0 0,0 0 0,0-1 0,0 1 0,0 0 1,1 0-1,-1-1 0,0 1 0,0 0 0,0 0 0,0 0 1,1 0-1,-1-1 0,0 1 0,1 0 0,-1-1-95,1 1-1,0 0 1,0-1-1,0 1 1,-1 0-1,1-1 1,0 1-1,0 0 1,0 0-1,0 0 1,0 0-1,0 0 1,1 0-1,15 0-971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1824,'14'0'587,"-14"-1"-583,0 1 0,0 0 0,0 0 0,0 0 0,0 0 0,0 0 0,0 0 1,0 0-1,0 0 0,0 0 0,1 0 0,-1 0 0,0 0 0,0 0 0,0 0 0,0 0 1,0 0-1,0 0 0,0 0 0,0 0 0,0 0 0,0 1 0,1-1 0,-1 0 1,0 0-1,0 0 0,0 0 0,0 0 0,0 0 0,0 0 0,0 0 0,0 0 0,0 0 1,0 0-1,0 0 0,0 0 0,0 0 0,0 1 0,0-1 0,0 0 0,0 0 0,1 0 1,-1 0-1,0 0 0,0 0 0,0 0 0,0 0 0,0 0 0,0 1 0,0-1 1,0 0-1,-1 0 0,1 0 0,0 0 0,0 0 0,0 0 0,0 1 21,0-1 0,0 1-1,0-1 1,0 1-1,0-1 1,0 1 0,0-1-1,0 1 1,0-1 0,0 1-1,0-1 1,0 1-1,-1-1 1,1 1 0,0-1-1,0 1 1,-1-1 0,1 0-1,0 1 1,-1-1 0,1 1-1,0-1 1,-1 0-1,1 1 1,-1-1 0,1 0-1,0 1 1,-1-1 0,1 0-1,-1 0 1,1 0 0,-1 1-1,1-1 1,-1 0-1,1 0 1,-1 0 0,1 0-1,-1 0 1,1 0 0,-1 0-1,0 0 1,1 0-16,-1 0 1,1 0-1,0 0 1,0 0-1,0 0 1,0 0-1,0 0 0,0 0 1,0 0-1,0 0 1,0 0-1,0 0 1,-1 0-1,1 0 1,0 0-1,0 0 1,0 0-1,0 0 0,0 0 1,0 0-1,0 0 1,0 0-1,0 0 1,0 0-1,-1 0 1,1 0-1,0 0 0,0 0 1,0 0-1,0 0 1,0 0-1,0 0 1,0 1-1,0-1 1,0 0-1,0 0 1,0 0-1,0 0 0,0 0 1,0 0-1,0 0 1,0 0-1,0 0 1,0 0-1,0 1 1,0-1-1,0 0 0,0 0 1,0 0-1,0 0 1,0 0-1,0 0 1,0 0-1,0 0 1,0 0-1,0 1 1,-1 4 135,0 1 0,-1-1 1,1 0-1,-4 8 1,1-4-121,-1 7 56,2-8-48,0-1 0,1 1 0,0-1 0,1 1 1,0 0-1,0-1 0,0 12 0,0 8 20,0-11-6,1 0 0,1 0-1,3 23 1,7 0 17,-8-26 59,-3 9 21,-1-22-138,1 0 1,0 1-1,0-1 1,0 0-1,0 0 0,0 0 1,0 0-1,0 0 1,0 0-1,0 1 0,0-1 1,0 0-1,0 0 1,0 0-1,0 0 1,0 0-1,0 1 0,0-1 1,0 0-1,0 0 1,0 0-1,0 0 0,0 0 1,0 0-1,0 1 1,0-1-1,0 0 1,0 0-1,0 0 0,0 0 1,0 0-1,0 0 1,0 1-1,1-1 1,-1 0-1,0 0 0,0 0 1,0 0-1,0 0 1,0 0-1,0 0 0,0 0 1,1 0-1,-1 0 1,0 0-1,0 1 1,0-1-1,0 0 0,0 0 1,1 0-1,-1 0 1,0 0-1,0 0 0,1 0-1,0-1 0,-1 1-1,1 0 1,0 0 0,-1 0-1,1 0 1,-1-1 0,1 1-1,0 0 1,-1-1 0,1 1-1,-1 0 1,1-1 0,-1 1-1,1-1 1,-1 1 0,1-1-1,-1 1 1,0-1 0,1 1-1,-1-1 1,1 0 0,-1 1-1,0-1 1,0 1 0,1-1-1,-1 0 1,0 1 0,0-1-1,0 0 1,0 1 0,0-1-1,0 0 1,0 1 0,0-2-1,3-8-60,1 5 14,3-3 63,-5-5 72,4-10 107,7 8-59,-4 6-74,-3-9-8,-4 8-43,0 5-18,0 1 0,0-1 0,1 0 0,4-5 0,4-10-41,-10 17 2,0 0 0,-1 0 1,1 1-1,1-1 0,-1 0 0,0 0 1,1 1-1,-1-1 0,1 1 1,2-4-1,-3 7 29,-1 0 0,1 0 0,-1 0 1,0-1-1,1 1 0,-1 0 0,0 0 0,0 0 1,0 0-1,0 0 0,0 0 0,0-1 0,0 3 0,0 4 46,0-4-19,0-1 1,0 0-1,0 0 0,0 1 1,0-1-1,0 0 0,1 0 1,-1 0-1,2 4 0,9 13 76,-8-7-28,-3-9-49,0-1 0,1 0 0,-1 0 0,1 0-1,-1 1 1,1-1 0,0 0 0,0 0 0,0 0 0,0 0 0,0 0-1,0 0 1,1 0 0,-1-1 0,1 1 0,-1 0 0,1-1-1,-1 1 1,1-1 0,0 0 0,0 1 0,0-1 0,0 0 0,0 0-1,0 0 1,4 1 0,-1-1 19,-1-1 0,1 0 0,0 0 0,0 0 0,0 0 0,-1-1 0,1 0 0,0 0 0,6-2 0,14-3 256,-10 4-168,14-4 19,6-16-103,-2 11-42,-27 8 22,-1-1-1,0 0 1,1 0 0,-2-1 0,8-7-1,-1 0 55,-10 11-55,1 0 0,-1 0 0,0 0 1,0 0-1,0-1 0,0 1 0,0 0 1,0-1-1,-1 1 0,1 0 0,0-1 0,-1 1 1,1-1-1,-1 0 0,1-2 0,-1 2-8,0 1-1,-1-1 1,1 0-1,-1 1 1,1-1-1,-1 1 0,0-1 1,1 1-1,-1 0 1,0-1-1,0 1 1,0 0-1,0 0 1,0-1-1,-3-1 0,-15-14 27,12 11-34,1 0 1,0 0 0,0 0-1,0-1 1,-7-10 0,8 3-1,-2 9 0,6 5-1,1 0 1,0 0-1,-1-1 1,1 1-1,-1 0 1,1 0-1,0-1 1,-1 1-1,1 0 1,0-1-1,0 1 1,-1 0-1,1-1 1,0 1-1,-1 0 1,1-1-1,0 1 1,0-1-1,0 1 0,0 0 1,-1-1-1,1 1 1,0-1-1,0 1 1,0 0-1,0-1 1,0 1-1,0-1 1,0 1-1,0-1 1,3-5-70,11-7 28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1408,'0'16'1515,"2"-16"-897,163 0 3418,85 0-3653,-75 0-61,-141-1-274,61-12 0,-77 11 42,0 1 0,20 1 0,-17 1 83,-18-1-129,0 0-1,-1 0 1,1 0-1,0 0 1,0 0-1,-1-1 1,1 1 0,0-1-1,-1 1 1,1-1-1,0 0 1,-1 0-1,1 0 1,-1-1-1,0 1 1,1-1-1,1-1 1,-3 3-80,-1-1 0,0 1 1,1 0-1,-1-1 0,0 1 0,0-1 1,1 1-1,-1-1 0,0 1 0,0-1 0,0 1 1,1 0-1,-1-1 0,0 1 0,0-1 0,0 1 1,0-1-1,0 1 0,0-1 0,0 1 1,0-1-1,0 1 0,0-1 0,0 1 0,-1-1 1,1 1-1,0-1 0,0 1 0,0-1 1,-1 1-1,1 0 0,0-1 0,0 1 0,-1-1 1,0 1-1,1 0 33,0-1-67,-1 1-1,0-1 1,0 1 0,0 0-1,0-1 1,1 1-1,-1 0 1,0 0-1,0 0 1,0 0-1,0 0 1,0 0-1,-1 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2240,'0'0'27,"0"-1"0,0 1 0,0-1 1,0 1-1,0-1 0,0 0 0,0 1 0,1-1 0,-1 1 0,0-1 1,0 0-1,0 1 0,1-1 0,-1 1 0,0-1 0,0 1 0,1-1 1,-1 1-1,1-1 0,-1 1 0,0-1 0,1 1 0,-1 0 0,1-1 1,-1 1-1,1 0 0,-1-1 0,1 1 0,20-2 136,-14 2-121,3 0 20,0 0 0,14-3 1,0-2 107,-19 3-143,1 1 0,-1 0 1,0 0-1,0 0 0,1 0 1,-1 1-1,1 0 0,9 1 1,23 10 62,-18-7-66,-12-3-11,0 0 0,0 0 0,-1 1 0,1 1 0,12 4 0,-11-3-3,-7-3 2,0 0-1,0 0 1,1 0-1,-1 0 1,0 0-1,0 0 0,0 0 1,0 1-1,0-1 1,0 1-1,-1 0 1,1-1-1,0 1 1,-1 0-1,1 0 1,-1 0-1,0 0 1,0 0-1,2 5 1,-2-2 7,-1 1 1,1-1 0,-2 1 0,1-1 0,0 1 0,-1-1 0,0 1 0,-1-1 0,1 0 0,-1 1 0,0-1 0,0 0 0,0 0 0,-1 0 0,0 0 0,-3 4-1,-2 2 78,0-1-1,0 0 0,-1 0 1,0-1-1,0 0 1,-14 10-1,-89 49 1504,85-50-1155,5-4 236,-38 31 1,56-40-690,8-2-48,0-1 57,1 0 0,0-1 0,0 1 1,-1-1-1,1 0 0,0 0 0,0-1 0,0 1 1,6-1-1,5-1 86,25-5 1,-10 2-9,18 0 322,66 4 0,-52 1-451,-31-1-1326,-13 0 342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 3904,'-2'-2'158,"1"0"0,-1 1 0,1-1 0,-1 0 0,1 0 0,0 0 0,-1 0 0,0-5 0,2 7-144,-1 0 1,1-1 0,0 1-1,0-1 1,0 1 0,0 0-1,0-1 1,0 1 0,0-1-1,0 1 1,0 0-1,0-1 1,1 1 0,-1-1-1,0 1 1,0 0 0,0-1-1,0 1 1,1 0 0,-1-1-1,0 1 1,0 0 0,0-1-1,1 1 1,-1 0 0,0 0-1,1-1 1,-1 1 0,0 0-1,1 0 1,-1 0 0,0-1-1,1 1 1,-1 0 0,0 0-1,1 0 1,-1 0 0,1 0-1,-1 0 1,0-1 0,1 1-1,-1 0 1,0 0 0,1 0-1,-1 0 1,1 1 0,-1-1-1,0 0 1,1 0-1,2 0 941,-3-14 661,0 14-1606,0 0 0,0 0 0,0 0 0,0 0 0,0-1 0,0 1 0,0 0 0,0 0 0,0 0 0,0 0 0,0 0 0,0 0 0,0-1 0,1 1 0,-1 0 0,0 0 0,0 0 0,0 0 0,0 0 0,0 0 0,0 0 0,0-1 0,0 1-1,0 0 1,1 0 0,-1 0 0,0 0 0,0 0 0,0 0 0,0 0 0,0 0 0,1 0 0,-1 0 0,0 0 0,0 0 0,0 0 0,0 0 0,0 0 0,0 0 0,1 0 0,-1 0 0,0 0 0,0 0 0,0 0 0,0 0 0,0 0 0,1 0 0,-1 0 0,0 0 0,0 0 0,0 0 0,0 0 0,1 1 0,23-4 320,-5-5-143,0 16 21,-11-7-114,-1 0 0,0 0 0,1-1 0,-1 1 0,11-2 0,-11 0-35,1 1 0,-1 0 0,1 0-1,-1 0 1,11 3 0,-13-1-179,1 1-1,0-1 0,-1 1 1,1 0-1,-1 0 0,0 0 1,8 8-1,1 6-1810,-13-16 1793,-1 1-1,1-1 0,-1 0 1,0 1-1,1-1 0,-1 1 1,0-1-1,0 1 0,0 1 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2912,'-16'0'1056,"32"0"-800,-16 17-96,0-17 768,17 0-544,-1 0 544,0 0-512,1 0 32,16-17-256,-17 17 96,0 0-160,17 0-128,-17 0-32,17-16-3360,16 16 1856,1 0-384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8:00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18 2976,'13'-14'971,"-12"14"-952,-1-1 1,1 1 0,-1 0-1,1-1 1,0 1 0,-1 0-1,1-1 1,-1 1 0,1 0 0,-1 0-1,1 0 1,0-1 0,-1 1-1,1 0 1,0 0 0,-1 0-1,1 0 1,-1 0 0,1 0 0,0 0-1,-1 0 1,1 0 0,0 1-1,-1-1 1,2 0 0,-2 0 17,0 0-35,0 0-1,0 0 1,0 0 0,0 0-1,0 0 1,0 0 0,1 0-1,-1 0 1,0 0 0,0 0-1,0 0 1,0 0 0,0 0-1,0 0 1,0 0 0,0 0-1,0 0 1,0 0 0,1 0 0,-1 0-1,0 0 1,0 0 0,0 0-1,0 1 1,0-1 0,0 0-1,0 0 1,0 0 0,0 0-1,0 0 1,0 0 0,0 0-1,0 0 1,1 0 0,-1 0-1,0 0 1,0 0 0,0 0 0,0 1-1,0-1 1,0 0 0,0 0-1,0 0 1,0 0 0,0 0-1,0 0 1,0 0 0,0 0-1,0 0 1,0 1 0,0-1-1,0 0 1,0 0 0,0 0-1,0 0 1,0 0 0,0 52 382,-1-35-377,-1 0 0,0 0 0,-1 0 1,-1-1-1,0 1 0,-2-1 0,1 0 1,-2 0-1,0-1 0,-1 0 0,-1 0 0,-16 21 1,12-19 133,0-1 1,-2 0-1,0-1 1,0-1-1,-2-1 1,0 0-1,0-1 1,-1-1 0,-35 17-1,-14-2 774,58-24-766,0 1-1,-1-2 1,1 1 0,-18 0 0,25-2-141,1 0 0,0 0 0,-1-1 0,1 1 0,-1 0-1,1 0 1,0-1 0,0 1 0,-1-1 0,1 1 0,0-1 0,0 0 0,-1 1 0,1-1 0,0 0 0,0 0 0,0 0 0,0 0 0,0 0 0,0 0 0,0 0 0,1 0 0,-1 0 0,0 0 0,0 0 0,1-1 0,-1 1 0,1 0-1,-1 0 1,1-2 0,-4-5 12,2 4-30,0 0 0,0 0 0,0-1 0,0 1 0,1-1 0,-1 1 0,1-1 0,0 1 0,1-1 0,-1 1 0,1-1 0,0 0 0,0 1 0,0-1 0,1 0 0,0 1 0,0-1 0,0 0 0,0 1 0,1 0 0,0-1 0,-1 1 0,2 0 0,3-7 0,-4 7-21,24-34-268,-23 34 271,-1 1-1,1 0 1,0 0 0,0 0-1,1 0 1,-1 1-1,0-1 1,1 1 0,5-3-1,0 3 6,0 0 0,0 0 0,0 1-1,0 1 1,0-1 0,0 2 0,0-1-1,0 1 1,0 0 0,11 4-1,-10-2 93,0 1 0,0 1 0,-1 0 0,1 0 0,-1 1 0,14 12 0,43 42 286,-59-53-318,-1 1 0,0-1 0,0 1-1,0 1 1,6 12 0,0 1 40,15 16 168,-19-29-193,-2 0 0,1 0 0,5 11 1,-12-19-276,1 1 1,-1-1 0,1 1-1,-1-1 1,0 1-1,1-1 1,-1 1 0,0-1-1,0 2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76 3392,'0'0'1088,"0"0"-651,0 0-106,0-3 293,0-1-460,0 2-55,-1 0 1,1 0-1,0 0 1,1-1-1,-1 1 1,0 0-1,1 0 1,-1 0-1,2-2 0,4-1 19,-1 2-2,-3-11 250,-2 3-46,0 8-47,0 3 128,0 0-145,0 0-90,-3-3-112,-5-3-71,4 8-7,3-1 14,1-1 0,-1 1 1,0 0-1,1-1 0,-1 1 0,0-1 1,1 1-1,-1-1 0,0 0 0,0 1 1,1-1-1,-1 0 0,0 1 1,0-1-1,0 0 0,0 0 0,1 0 1,-1 0-1,0 0 0,-2 0 0,-6 0 40,6-1-19,0 1 0,-1 0 0,1 0 0,-1 0 0,1 0 1,0 1-1,-1-1 0,1 1 0,-4 1 0,2 9 43,-6-6 59,4 7-15,7-11-96,-1 0 1,1 0-1,-1 0 1,1 0 0,-1 0-1,0 0 1,1 0-1,-1 0 1,0 0-1,0 0 1,1 0 0,-1 0-1,0-1 1,0 1-1,-1 1 1,-9 2 81,9-3-81,1-1-1,-1 1 1,1 0 0,-1-1 0,1 1 0,-1 0-1,1 0 1,0 0 0,-1 0 0,1 0 0,0 0-1,0 1 1,0-1 0,0 0 0,-1 2 0,-5 8 23,1-1 0,0 1 1,1 0-1,0 0 0,0 1 1,1-1-1,1 1 1,0 0-1,1 0 0,-1 17 1,2 0-12,0-17-73,2 23-1,0-30 75,0-1 0,0 0-1,0 1 1,0-1 0,1 0-1,0 0 1,0 0 0,4 7 0,1 1 31,-5-8-21,0-1-1,0 1 1,0 0-1,1-1 1,-1 0-1,1 1 1,0-1-1,0 0 1,0 0-1,0 0 1,0-1-1,1 1 1,6 3-1,-7-5-11,1-1 0,0 1-1,-1-1 1,1 0 0,-1 1 0,1-2-1,0 1 1,-1 0 0,1-1-1,-1 1 1,1-1 0,4-2 0,7-3 79,22-11 1,-28 13-102,-1-1 2,0 1 1,-1-1 0,0-1-1,0 1 1,0-1 0,0 0-1,10-13 1,-7 5 75,0-1 0,0 0 0,7-16 0,13-19 0,-30 49-101,1 0 0,-1-1 0,1 1 0,-1-1 0,0 1 0,0-1 0,1 1 0,-1-1 0,0 1 0,0-1 0,0 1 0,-1-1 0,0-2 0,1 1-288,4 13 347,7 9 20,-4 5-49,-6-18 4,0 0 0,1 0 1,0 0-1,0 0 0,0-1 0,1 1 1,-1-1-1,1 0 0,1 1 1,5 6-1,-3-7 32,0-1-1,-1 0 1,2 0 0,-1-1 0,11 5-1,-1-1 72,-9-3-81,0-2 0,1 1 0,-1-1 0,0 0 0,1-1 0,-1 1 0,1-2 0,0 1 0,0-1 0,-1 0 0,1-1 0,0 1 0,-1-1 0,1-1 0,-1 0 0,1 0 0,-1 0 0,0-1 0,0 0 0,0-1 0,0 1 0,8-7 0,-12 7 30,1 0 0,0 0 0,-1-1 0,0 1-1,0-1 1,0 0 0,0 0 0,0 0 0,-1 0-1,0-1 1,3-7 0,8-14 171,-11 24-212,-1 0 0,0 0 1,0 0-1,0-1 0,0 1 1,0 0-1,-1-1 0,1 1 1,-1 0-1,0-1 0,1 1 1,-1 0-1,0-1 0,0 1 1,0-1-1,-1 1 0,1 0 1,-1-1-1,1 1 0,-2-4 1,0 1 9,1-1 0,0 1 1,0 0-1,0-7 0,2 0-41,0 9-3,-1 0 1,0 0-1,0 0 1,0 0-1,0 0 1,0 0-1,-1 0 1,1 0-1,-1 0 1,-1-4-1,-3-2 16,3 8-83,1-1 1,1 1-1,-1-1 0,0 1 1,0-1-1,0 0 0,1 1 1,-1-1-1,1 0 1,-1-3-1,1 3-1838,-3 4-319,-10 12-806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3232,'0'-30'1797,"0"27"-1034,3 0-161,24-24 913,-21 19-1382,-5 4-108,0 3-18,-1-1 0,1 1 0,-1 0 0,1 0-1,-1-1 1,1 1 0,0 0 0,0 0-1,-1 0 1,1 0 0,0 0 0,0 0 0,0 0-1,0 0 1,0 0 0,1 0 0,-1 1-1,0-1 1,0 0 0,0 1 0,1-1 0,-1 1-1,0-1 1,1 1 0,-1 0 0,3-1-1,45 1 181,-48 0-186,0 0-1,1 1 1,-1-1 0,0 0-1,0 1 1,1-1-1,-1 0 1,0 1 0,0-1-1,0 1 1,0 0-1,1-1 1,-1 1 0,0 0-1,0 0 1,0 0 0,-1 0-1,1 0 1,0 0-1,0 0 1,0 0 0,-1 0-1,1 0 1,0 2-1,6 6-31,3-2 6,-10-7 32,1 1 1,-1-1 0,0 0 0,1 0-1,-1 1 1,1-1 0,-1 0 0,0 1 0,1-1-1,-1 0 1,0 1 0,1-1 0,-1 1 0,0-1-1,0 1 1,1-1 0,-1 1 0,0-1 0,0 1-1,0-1 1,0 1 0,0-1 0,1 1 0,-1-1-1,0 1 1,0-1 0,0 1 0,-1-1 0,1 1-1,0-1 1,0 1 0,0 4 67,0-1 1,0 0-1,0 0 1,-1 0-1,0 0 1,0 0-1,0 0 0,0 0 1,0 0-1,-4 6 1,3-7-19,0-1 0,0 0 0,0 1 0,0-1 0,-1 0 0,1 0 0,0 0 0,-1-1 0,0 1 0,1 0 0,-1-1 0,0 0 0,0 0 0,-4 2 0,0-2-71,1 0 0,-1 0-1,0 0 1,0-1-1,0 0 1,-7-1 0,-10 0 50,22 1-34,-1 0 0,1-1 0,0 1-1,-1-1 1,1 0 0,0 1-1,0-1 1,0 0 0,0 0 0,0-1-1,-2 0 1,2 1-7,1 0 0,0 0 0,0 0 0,0 0 0,0 0 0,0 0 0,0 0 0,0 0 0,0 0 0,1 0 0,-1 0 0,0 0 0,1-1 0,-1 1 0,1 0 0,-1 0 0,0-3 0,7-13-205,2-2 20,-8 17 174,1 0 0,0 1 1,0-1-1,0 0 0,0 0 0,0 1 0,0-1 1,1 1-1,-1-1 0,0 1 0,1-1 0,-1 1 1,1 0-1,-1 0 0,1 0 0,0 0 0,0 0 1,-1 0-1,1 0 0,0 0 0,0 1 0,0-1 0,4 0 1,0-1-17,9-4-115,-13 5 133,0 0 1,0 0 0,0 1 0,0-1-1,0 0 1,0 1 0,0-1-1,0 1 1,0 0 0,0 0 0,0 0-1,0 0 1,0 0 0,0 0 0,0 0-1,2 1 1,26 10-152,-28-10 163,0-1-1,0 1 1,0-1 0,-1 1 0,1 0 0,0 0 0,-1 0-1,1 0 1,-1 0 0,1 0 0,-1 0 0,1 0 0,-1 1-1,0-1 1,0 0 0,0 1 0,0-1 0,0 1 0,2 2-1,2 5 25,-2-5 25,0 1 0,-1-1 0,0 1 0,1 0 0,0 5 0,-2-8-7,-1 0 0,1 0 0,-1 0 0,0 0 0,1 0 0,-1 0 0,0 0 0,-1 0 1,1 0-1,0 1 0,-1-1 0,1 0 0,-1 0 0,1 0 0,-2 2 0,-1 1 17,0-1-1,1 0 1,-2 0 0,1-1 0,0 1-1,-6 4 1,7-6-29,0 0-1,0-1 1,0 1 0,0-1-1,-1 1 1,1-1 0,-1 0-1,1 0 1,-1 0-1,1 0 1,-1 0 0,0 0-1,-2 0 1,2-2-27,1 1 0,0 0 0,0-1-1,-1 0 1,1 1 0,0-1 0,0 0 0,0 0 0,0 0 0,0 0-1,0-1 1,0 1 0,0 0 0,0-1 0,1 1 0,-1-1 0,0 0-1,1 0 1,0 1 0,-1-1 0,1 0 0,0 0 0,0 0 0,0 0 0,0-1-1,0 1 1,1 0 0,-1 0 0,0 0 0,1-5 0,0-4-51,-1 5 6,1 0 1,1 0 0,-1 0-1,2-8 1,9-19-101,-8 19 67,-3 12 70,1 0-1,-1-1 0,1 1 1,-1 0-1,1-1 0,0 1 0,0 0 1,0 0-1,0 0 0,0 0 1,1 0-1,-1 0 0,0 0 1,3-3-1,-4 11-195,1-4 203,-1 1 0,-1-1-1,1 1 1,0-1 0,-1 0 0,1 1-1,-1-1 1,1 1 0,-1-1-1,0 0 1,0 0 0,0 1 0,-1-1-1,1 0 1,0 0 0,-1 0-1,-2 2 1,2-2 30,0 0 0,1 0-1,-1 0 1,1 1 0,-1-1 0,1 0-1,0 0 1,-1 3 0,-3 6 214,-9 6-9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33:4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10 3392,'0'0'1088,"0"0"-651,0-3-47,1-4 475,-5 14-184,-7-1 60,6 4-223,1-7-308,-3 3 140,-1 18 12,-17-2-58,21-17-276,0 0-1,0 1 1,1-1-1,0 1 1,0 0 0,-3 8-1,3-8-10,1 0 1,-1-1-1,0 1 1,-1 0-1,1-1 1,-7 7-1,-17 10 250,13-6-146,13-14-118,-1 1 1,0-1-1,1 0 1,-1 0 0,0 0-1,0 0 1,0-1-1,0 1 1,0 0-1,-1-1 1,1 0-1,0 1 1,-1-1-1,1 0 1,-1 0 0,0 0-1,1-1 1,-1 1-1,1 0 1,-1-1-1,0 0 1,-5 0-1,-38 0 104,45 0-101,0 0-1,1 1 1,-1-1-1,0 0 1,1 0-1,-1-1 1,1 1-1,-1 0 1,0 0 0,1 0-1,-1 0 1,1 0-1,-1-1 1,0 1-1,1 0 1,-1 0 0,1-1-1,-1 1 1,1-1-1,-1 1 1,1 0-1,-1-1 1,1 1-1,0-1 1,-1 0 0,0-1-5,1 0 1,-1 0 0,1 0-1,0 0 1,0 0 0,0 0-1,0-3 1,0-5-48,0 4 23,0-1-1,0 1 1,1 0 0,-1 0 0,2 0-1,-1 0 1,1 0 0,-1 0 0,1 0-1,6-10 1,24-33-286,-29 46 286,-1 0 0,1 0-1,0 0 1,0 1 0,0-1 0,0 1 0,0-1 0,0 1 0,1 0 0,6-3 0,-6 3 5,-3 2 9,0 0 0,1-1 0,-1 0 0,0 1 0,0-1 0,0 1 0,0-1 0,0 0 0,0 0 0,0 0 0,0 0 0,0 1 0,0-1 0,-1 0-1,2-2 1,0 0-22,-1 2 24,-1 1 0,1 0 0,-1-1 0,1 1 1,0 0-1,-1-1 0,1 1 0,0 0 0,-1-1 0,1 1 1,0 0-1,-1 0 0,1 0 0,0 0 0,-1 0 0,1 0 1,0 0-1,0 0 0,-1 0 0,1 0 0,0 0 0,-1 0 1,2 1-1,0-1 5,-1 0 7,-1 0 0,1 0 0,-1 0 0,1 0 0,-1 0 0,1-1 0,-1 1 0,1 0 0,-1 1 0,1-1 0,-1 0 0,1 0 0,-1 0 0,1 0 0,-1 0 0,1 0 0,-1 1 0,1-1 0,-1 0 0,1 0 0,-1 1 0,0-1 0,1 0 0,-1 0 0,1 1 0,-1-1 0,0 1 0,1-1 0,-1 0 0,0 1 0,1-1 0,-1 1 0,0-1 0,0 1 0,0-1 0,1 1 0,-1-1 0,0 1 0,0-1 0,0 1 0,0-1 0,0 1 0,0-1 0,0 1 0,0-1 0,0 1 0,0-1 0,0 1 0,0 1 23,0 0 1,0 0-1,0-1 0,0 1 1,1 0-1,-1-1 0,1 1 1,-1 0-1,1 1 0,11 16 147,-10-16-147,1 0-1,-1 1 1,0 0-1,0 0 1,0 0 0,1 4-1,0 11 50,-2-16-57,-1 0-1,1 0 0,-1 1 0,1-1 1,0 0-1,0 0 0,0 0 0,1 0 1,-1 0-1,1-1 0,0 1 1,-1 0-1,4 2 0,12 8 72,-14-11-68,0-1 0,0 1 0,0 1 0,0-1 0,0 0 0,-1 1 1,1-1-1,3 6 0,-4-5-3,0 0 1,0 0 0,0 0 0,1 0 0,-1-1 0,4 4-1,-4-5 0,-1 0 0,1 0-1,0 0 1,0-1-1,0 1 1,0 0-1,1-1 1,-1 1-1,0-1 1,0 0 0,0 0-1,4 0 1,10 1 69,-8-1-6,0 0-1,0 0 0,0-1 1,10-1-1,-15 1-70,30-10 250,-30 10-233,-1 0 0,1 0 0,-1 0 0,1-1 1,-1 1-1,0-1 0,0 0 0,1 0 0,-1 0 1,-1 0-1,3-2 0,-1 0 1,-1 1 1,0-1-1,0 0 0,-1 0 1,1 0-1,-1 0 0,0 0 0,0 0 1,0 0-1,0 0 0,-1 0 1,1 0-1,-1 0 0,0-1 1,-1 1-1,1 0 0,-1 0 1,-1-6-1,0 3-17,-9-23 55,11 28-52,-1 0 0,0 0 1,0 1-1,0-1 0,0 0 1,0 0-1,-1 1 1,1-1-1,0 1 0,-1-1 1,1 1-1,-3-2 0,-8-2 72,10 4-77,0 0 0,0 0 0,-1 0 0,1-1 0,0 1 0,0 0 0,0-1 0,1 0-1,-1 1 1,-2-3 0,-9-7-229,-1 8-780,11 3 268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246 197 2240,'0'0'720,"0"0"-448,0-3-48,0-10 581,3 13-149,-3 0-644,0 0 1,0 0-1,0 0 0,1 0 0,-1 0 1,0 0-1,0 0 0,0 0 0,1 0 0,-1 0 1,0 0-1,0 0 0,1 0 0,-1 0 1,0 0-1,0 0 0,0 0 0,1 0 1,-1 0-1,0 0 0,0 0 0,0 0 0,1 0 1,-1 0-1,0 0 0,0 0 0,0-1 1,0 1-1,1 0 0,-1 0 0,0 0 1,0 0-1,0 0 0,0-1 0,0 1 0,1 0 1,-1 0-1,0 0 0,0-1 0,0 1 1,0 0-1,0 0 0,0 0 0,0-1 1,0 1-1,0 0 0,0-1 0,-7-8 468,6 9-464,1 0 0,0 0 0,0-1 0,-1 1 0,1 0 1,0 0-1,0-1 0,-1 1 0,1 0 0,0 0 0,0-1 0,0 1 0,0 0 1,-1 0-1,1-1 0,0 1 0,0 0 0,0-1 0,0 1 0,0 0 0,0-1 1,0 1-1,0 0 0,0-1 0,0 1 0,0 0 0,0-1 0,0 1 1,0 0-1,0-1 0,0 1 0,0 0 0,0 0 0,0-1 0,1 1 0,-1-1 1,0 1-4,0 0 1,1-1 0,-1 1-1,0 0 1,0-1 0,0 1 0,0 0-1,0-1 1,0 1 0,0 0-1,0-1 1,0 1 0,0 0-1,0-1 1,0 1 0,0 0 0,0 0-1,0-1 1,0 1 0,0 0-1,0-1 1,0 1 0,0 0 0,-1-1-1,1 1 1,0 0 0,0 0-1,0-1 1,0 1 0,-1 0 0,1 0-1,0-1 1,0 1 0,-1 0-1,1 0 1,-1-1 0,-26-26 844,26 26-847,1 1-1,-1 0 0,1-1 0,-1 1 0,0-1 0,1 1 0,-1 0 0,1 0 0,-1-1 1,0 1-1,1 0 0,-1 0 0,0 0 0,0 0 0,1 0 0,-1 0 0,0 0 1,1 0-1,-1 0 0,0 0 0,1 0 0,-1 0 0,-1 1 0,0-1 35,-1 0-21,-1 0 17,0-1 0,0 1 0,0 1-1,0-1 1,0 0 0,0 1-1,0 0 1,0 0 0,0 0 0,0 0-1,0 1 1,1-1 0,-1 1-1,-6 5 1,-2-1 11,9-4-29,-1 0 0,1 0 0,0 0 0,0 0 0,0 0-1,0 1 1,0-1 0,0 1 0,1 0 0,-3 3 0,-2 5 103,0-1 86,-12 21-1,12-15-140,2-5-9,0-1 0,-10 16-1,12-22-36,1-1-1,0 1 1,1 0 0,-1 0-1,1 0 1,0 1-1,0-1 1,-1 6-1,0 36 49,2-41-79,0-4 10,0 0-1,0 1 1,0-1-1,1 0 1,-1 1 0,0-1-1,1 0 1,-1 0-1,0 1 1,1-1-1,0 0 1,-1 0-1,1 0 1,0 1-1,-1-1 1,1 0-1,0 0 1,0 0-1,0 0 1,0 0 0,0-1-1,0 1 1,0 0-1,0 0 1,0-1-1,1 1 1,-1-1-1,2 1 1,5 4 43,7 5 47,-12-7-48,0-1-1,0 0 1,1 1-1,-1-1 1,1-1-1,-1 1 1,1-1-1,0 1 1,5 0-1,13 1 114,1-2-1,28-2 1,-22 1-107,-22 0-35,0-1 1,0 0-1,0 0 0,0 0 1,10-4-1,0 0-14,-3 2-15,-12 3 11,0 0 0,1-1 0,-1 1 0,1-1 0,-1 0 0,0 1 0,0-1 0,1-1 0,-1 1 0,0 0 0,0 0 0,0-1 0,0 1 0,2-3 0,1 0 61,-1-1 1,0 0-1,0 0 1,4-6-1,-7 9-44,0-1 0,0 1-1,0-1 1,0 1 0,0-1-1,-1 0 1,1 0 0,-1 1-1,1-1 1,-1-4 0,2-23 28,-1 28-55,-1 1-1,1-1 1,0 0 0,-1 1-1,1-1 1,0 1 0,0-1 0,0 1-1,0 0 1,2-3 0,-2 4-2,-1 0 0,0 0 0,1-1 0,-1 1 0,0 0 0,0 0 1,1-1-1,-1 1 0,0 0 0,0 0 0,0-1 0,1 1 0,-1 0 0,0-1 1,0 1-1,0 0 0,0-1 0,0 1 0,0 0 0,0-1 0,0 1 0,1 0 1,-1-1-1,0 1 0,0 0 0,-1-1 0,1 1 0,0 0 0,0-1 0,0 1 1,0 0-1,0-1 0,0 1 0,0 0 0,0-1 0,-1 1 0,1 0 0,0-1 1,0-1-78,0 5-39,0 0 86,0 0 1,0-1-1,0 1 0,0 0 1,1 0-1,-1-1 1,2 4-1,2 2-85,8 19-192,-10-23 318,-1 0 0,1 0 0,0-1 0,0 1 0,0-1 0,1 1-1,-1-1 1,1 0 0,0 0 0,0 0 0,0 0 0,0 0 0,0-1-1,1 1 1,-1-1 0,1 0 0,-1 0 0,1-1 0,7 3 0,19 2 146,-5 5 80,-18-10-178,0 0 1,0-1 0,0 1-1,1-1 1,12-2 0,39-9 304,-51 10-321,8-2 131,-12 2-122,1 1 1,-1-1-1,0 0 0,1 0 0,-1 0 1,0-1-1,1 0 0,-1 0 0,0 0 1,0 0-1,-1 0 0,1-1 0,0 0 1,-1 0-1,4-4 0,-5 6-12,0-1-1,-1 0 1,0 0-1,1 0 1,-1 0-1,0 0 1,0 0-1,0 0 0,0 0 1,0-1-1,0 1 1,0-4-1,0-29 391,-1 16-330,-1 5-89,-1 1-1,0-1 1,-1 1-1,-6-21 1,-23-52-166,31 85 167,-2-6-38,1 0 1,-1 0-1,1 0 0,0 0 1,1 0-1,0-1 0,-1-8 1,2 15 13,0-1 1,0 0-1,1 0 0,-1 0 1,0 0-1,1 1 1,-1-1-1,1 0 1,0 0-1,-1 1 1,1-1-1,0 1 1,0-1-1,0 0 0,0 1 1,1 0-1,-1-1 1,0 1-1,3-2 1,-1 0-168,1 1 0,0 0 0,-1 0 0,1 0 0,7-2 0,9 1-645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2976,'0'0'971,"0"0"-603,0 0-96,0 0 229,0 0-90,0 0 218,0 0-192,0 2 16,0-1-435,0 0-1,0-1 0,0 1 0,0-1 0,-1 1 1,1-1-1,0 1 0,0-1 0,0 1 0,0-1 1,-1 1-1,1-1 0,0 1 0,0-1 0,-1 1 0,1-1 1,0 1-1,-1-1 0,1 0 0,0 1 0,-1-1 1,1 1-1,-1-1 0,1 0 0,-1 1 0,0-1 3,0 1 1,0-1-1,1 1 0,-1-1 0,1 1 0,-1 0 0,0-1 0,1 1 1,-1 0-1,1-1 0,-1 1 0,1 0 0,0 0 0,-1-1 0,1 1 1,0 0-1,0 0 0,-1 0 0,1 0 0,0-1 0,0 1 1,0 0-1,0 0 0,0 0 0,0 1 0,0 4 91,-1 0 0,0 0-1,0 0 1,-4 9 0,3-10-51,0 1 0,1 0 0,0-1 0,-1 11-1,2-13-44,0 0 0,0 0-1,0 0 1,1 0-1,-1 0 1,1 0 0,0 0-1,0 0 1,0 0-1,1 0 1,-1 0 0,0 0-1,1-1 1,2 4-1,-3-4-3,0-1 1,0 1 0,0-1 1,0 0-1,0 0 0,0 1 1,0-1-1,1 0 0,-1 0 1,0 0-1,1 0 0,-1 0 1,0-1-1,1 1 0,-1 0 0,3 0 1,7 4 158,-10-4-159,1-1 1,0 1 0,-1 0 0,1 0-1,-1-1 1,1 1 0,0-1-1,0 0 1,-1 1 0,1-1 0,0 0-1,0 0 1,-1 0 0,4 0 0,-2-2-3,0 1 0,0 0 0,0-1 1,0 0-1,0 0 0,4-3 0,8-5 32,45-23 187,-58 32-208,-1 0 0,1 0 0,-1 0 1,0 0-1,1-1 0,-1 1 0,0 0 0,0-1 0,0 1 0,0 0 0,0-1 1,0 0-1,-1 1 0,1-1 0,0-1 0,0-1 25,0 0-1,-1 0 1,0 0-1,0 0 1,0-5 0,-1-5 185,1 12-221,0 0 1,-1-1 0,1 1-1,-1 0 1,0-1 0,1 1-1,-1 0 1,0 0 0,-1 0-1,1 0 1,0 0 0,-1 0-1,1 0 1,-1 0 0,1 0-1,-1 1 1,0-1 0,-3-2-1,-3-4-15,-11-8-27,-6 2-85,20 11 37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5408,'-17'0'1984,"17"0"-1536,17 0-128,-1 0 320,0 16-416,17-16 128,33 0-224,-17 0 160,0 0-192,0 0-256,-16 0 96,16-16-4640,-16 16 2560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3488,'-16'0'1280,"16"0"-992,0 65-64,0-32 704,0 16-544,0 1 352,0 15-448,0-16 128,0 0-256,0-16 128,16 16-160</inkml:trace>
  <inkml:trace contextRef="#ctx0" brushRef="#br0" timeOffset="1">623 263 4992,'-16'49'1824,"16"-49"-1408,-33 66-128,33-33 224,-16-1-352,16 1 0,0 16-96,-17 17-64,17-17 32,0 0 576,0-16-320,-32-17 384,-1 17-384,-16-33 352,16 0-384,-16-33-1248,0 1 512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5152,'0'-16'1888,"0"16"-1440,16 16-160,-16-16 288,17 0-384,-1 0-2400,0 17 1184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0 5472,'0'0'1760,"0"0"-1051,0 3-405,1 23-156,-2 1 1,-1-1-1,-1 1 0,-8 34 0,-2-7 18,4-11-6,-17 46 1,22-76-103,-1-1 1,-1 1-1,0-1 1,-1 0-1,0 0 1,-1-1 0,0 0-1,-11 10 1,9-12 13,0 0 0,-1 0 0,-1-1 0,1-1 1,-1 0-1,-20 9 0,11-8 152,-1 0 1,-44 9-1,59-15-184,0-1 0,0 0 0,-1-1 0,1 1-1,0-1 1,-13-2 0,18 2-12,0-1 0,0 1-1,0-1 1,0 0 0,0 0 0,0 1-1,0-1 1,0 0 0,0-1 0,1 1-1,-1 0 1,0 0 0,1-1 0,-1 1-1,1-1 1,-1 0 0,1 1 0,0-1-1,0 0 1,0 0 0,0 0 0,0 0-1,0 1 1,0-1 0,0-1 0,1 1 0,-1-2-1,-2-10-4,0 3-30,1 0 0,0 0 0,1 0 0,0 0 0,1 0 0,1-18 0,1 13-37,2 1 0,-1 0 0,2 0 1,0 1-1,0-1 0,2 1 0,-1 1 1,2-1-1,10-14 0,-13 22 28,1 1 0,0-1-1,0 1 1,0 0 0,0 1-1,1-1 1,0 1 0,0 1-1,0-1 1,0 1 0,1 0 0,-1 1-1,1 0 1,0 0 0,-1 0-1,13 0 1,-16 3 54,-1-1 0,1 1 0,0-1 0,-1 1 0,1 0 0,-1 0 0,0 1 0,1-1 0,-1 1 0,5 2 1,28 24 268,-30-23-244,20 20 330,-1 1 1,26 35-1,-25-28-197,17 24 185,11 12 825,-47-61-1136,1-1 0,-1 0-1,2 0 1,-1-1 0,1 0-1,13 7 1,8 3-3825,-11 1 897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1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2720,'14'-13'891,"-13"12"-870,-1 1 0,1-1 0,-1 1 1,1 0-1,-1-1 0,1 1 0,-1 0 0,1 0 1,-1-1-1,1 1 0,0 0 0,-1 0 1,1 0-1,0 0 0,-1 0 0,1-1 1,0 1-1,-1 1 0,1-1 0,-1 0 1,1 0-1,0 0 0,-1 0 0,1 0 0,0 1 1,-1-1 34,6 0 422,-6 0-459,1 0 0,-1 0 0,1 0 0,-1 0 1,1 0-1,-1 0 0,1 0 0,-1 0 0,1 0 0,-1 0 0,1 0 0,-1 0 0,1 0 0,-1 0 0,0-1 0,1 1 0,-1 0 0,1 0 1,-1 0-1,1-1 0,-1 1 0,1-1 0,2-2 130,2-1 99,3 11-125,-8-7-121,3 3 121,-3-3 0,0 0 154,0 0-16,3 0 102,-3 0-351,1 0 0,-1 0 0,1 0-1,-1 0 1,1 0 0,-1 0 0,1 0 0,-1 0-1,1 0 1,-1 0 0,1 0 0,-1 1 0,1-1-1,-1 0 1,1 0 0,-1 1 0,1-1 0,-1 0 0,0 0-1,1 1 1,-1-1 0,0 1 0,1-1 0,-1 0-1,0 1 1,1-1 0,-1 1 0,0-1 0,0 1-1,1-1 1,-1 1 0,0-1 0,0 1 0,0-1-1,0 1 1,0-1 0,1 1 0,-1-1 0,0 1-1,0-1 1,-1 2 0,1 0 212,0-2-186,-1 0-1,0 0 0,1 0 1,-1 0-1,0 0 1,0 0-1,1 0 1,-1 1-1,0-1 1,1 0-1,-1 0 1,0 1-1,1-1 0,-1 0 1,0 1-1,1-1 1,-1 0-1,1 1 1,-1-1-1,1 1 1,-1-1-1,1 1 1,-1-1-1,1 1 0,-1 0 1,1 0-24,-1 0 0,1-1 1,-1 1-1,1-1 0,-1 1 0,1-1 1,-1 1-1,1-1 0,-1 1 0,1-1 0,-1 0 1,0 1-1,1-1 0,-1 0 0,1 1 1,-1-1-1,0 0 0,1 0 0,-1 1 1,0-1-1,0 0 0,1 0 0,-1 0 1,0 0-1,0 0 0,-2 0 24,0 0-1,1 0 1,-1 0 0,1 0-1,-1 0 1,1-1-1,-1 1 1,1-1 0,-1 1-1,1-1 1,-1 0 0,1 0-1,0 0 1,-1 0-1,1-1 1,0 1 0,-3-3-1,5 4-34,-1-1 1,1 1-1,-1-1 0,1 1 0,-1 0 0,1-1 0,-1 1 0,0 0 0,1 0 1,-1-1-1,1 1 0,-1 0 0,0 0 0,1 0 0,-1 0 0,0 0 0,1 0 0,-1 0 1,1 0-1,-1 0 0,0 0 0,1 0 0,-1 0 0,0 1 0,0-1 0,1 0 2,0 0-6,0 0 1,0 0-1,-1 0 1,1 0-1,0 0 1,0 0-1,0 0 1,0 0-1,0 1 1,0-1 0,0 0-1,0 0 1,0-1-1,0 1 1,-1 0-1,1 0 1,0 0-1,0 0 1,0 0-1,0 0 1,0 0-1,0 0 1,0 0-1,0 0 1,0 0 0,0 0-1,0 0 1,-1 0-1,1 0 1,0 0-1,0 0 1,0 0-1,0 0 1,0 0-1,0-1 1,0 1-1,0 0 1,0 0-1,0 0 1,0 0 0,0 0-1,0 0 1,0 0-1,0 0 1,0 0-1,0 0 1,0-1-1,0 1 1,0 0-1,0 0 1,0 0-1,0 0 1,0 0-1,0 0 1,0 0 0,0 0-1,0-28-42,3 23-122,8-6-6,-11 12 124,1 0 0,-1-1 0,0 1 0,1 0 0,-1 0 0,0 0 0,1 0 0,-1 0 0,0 0 0,0 0 0,0 0 0,0 0 0,0 0 0,0 0 0,-1 1 0,1 2-9,0-2 77,0 0-1,0-1 1,0 1 0,0 0-1,0 0 1,0 0-1,1 0 1,-1 0 0,0 0-1,2 3 1,5-1 122,-7-4-129,1 1 0,-1-1 0,1 0 0,-1 0 0,1 1 0,-1-1 0,0 0 0,1 1 0,-1-1 0,1 0 0,-1 1 1,0-1-1,0 1 0,1-1 0,-1 1 0,0-1 0,0 1 0,1-1 0,-1 1 0,0-1 0,0 1 0,0-1 0,0 1 0,0-1 0,0 1 0,0-1 0,0 1 0,0-1 0,0 1 0,0-1 0,0 2 0,0 28 482,0-30-492,0 0 0,0 0 1,0 0-1,0 0 0,0 0 0,0 0 1,0 0-1,0 0 0,0 1 0,0-1 0,0 0 1,0 0-1,0 0 0,0 0 0,0 0 0,0 0 1,0 0-1,0 0 0,0 0 0,0 0 0,0 1 1,0-1-1,0 0 0,0 0 0,0 0 1,0 0-1,0 0 0,0 0 0,0 0 0,0 0 1,0 0-1,0 0 0,0 0 0,1 0 0,-1 0 1,0 0-1,0 0 0,0 1 0,0-1 0,0 0 1,0 0-1,0 0 0,0 0 0,0 0 1,0 0-1,1 0 0,-1 0 0,0 0 0,0 0 1,0 0-1,0 0 0,0 0 0,0 0 0,0 0 1,0 0-1,1-1 0,0 1 88,1 0-1,0-1 1,0 1-1,0-1 1,0 1-1,-1-1 1,1 0-1,0 0 1,-1 0-1,4-2 1,3-1-27,2-1 41,-7 4-97,-1 0 0,1 0 0,-1-1 0,0 1 0,0 0 0,0-1 0,0 0 0,2-1 0,9-9 60,1 0 0,22-14 1,-17 13-86,-5 7-70,-9-1-96,-5 7 184,0-1 1,0 1 0,1 0 0,-1-1 0,0 1-1,0 0 1,1-1 0,-1 1 0,0 0 0,1-1-1,-1 1 1,0 0 0,1-1 0,-1 1 0,0 0-1,1 0 1,-1 0 0,1-1 0,-1 1 0,0 0-1,1 0 1,-1 0 0,1 0 0,-1 0 0,0 0-1,1 0 1,-1 0 0,1 0 0,-1 0 0,1 0-1,-1 0 21,-1 0-1,1 0 0,-1 0 0,1 0 0,-1 0 1,1 0-1,-1 0 0,1 0 0,-1 0 1,1 0-1,-1 0 0,1 0 0,-1 1 0,1-1 1,-1 0-1,1 0 0,0 1 0,-1-1 1,1 0-1,-1 1 0,1-1 0,0 0 0,-1 1 1,1-1-1,0 1 0,-1-1 0,1 0 1,0 1-1,0-1 0,-1 1 0,1-1 0,0 1 1,0-1-1,0 1 0,0-1 0,0 1 1,0-1-1,0 1 0,0-1 0,0 1 0,0 0 1,0 2 307,0-3-100,0 0 52,0 0-15,16 0-598,-16 0-431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2144,'-12'0'872,"25"0"-172,16 0 523,-23-3-573,7-8-170,1 6 75,-9-6-219,9 5-144,-6 1-134,-6 4-58,-1 0-1,1 0 1,-1 1 0,1-1-1,-1 0 1,1 0 0,0 1-1,-1-1 1,1 1-1,0-1 1,-1 1 0,1 0-1,2 0 1,5-1-5,-8 1-4,1 0 0,-1 0 0,1 0 1,-1 0-1,0 0 0,1 0 0,-1 0 0,1 1 0,-1-1 0,2 1 1,-2 0 12,-1-1 1,1 1 0,-1-1 0,1 1 0,-1 0 0,1-1 0,-1 1 0,1 0 0,-1-1 0,0 1 0,1 0 0,-1 0 0,0-1-1,0 1 1,1 0 0,-1 0 0,0 0 0,0-1 0,0 1 0,0 0 0,0 0 0,-1 1 0,2 7 66,-3 20 229,2-28-289,0 1-1,-1-1 1,1 0-1,0 0 1,-1 1-1,1-1 1,-1 0-1,0 0 1,1 0-1,-1 0 1,0 0-1,0 0 1,1 0-1,-1 0 1,0 0-1,0 0 1,0 0-1,0-1 1,-2 2-1,-30 14 497,28-14-427,0-1 0,-1 0 0,1-1 0,-1 1 0,0-1 0,1 0 0,-1-1 0,1 1 0,-11-4 0,14 4-77,1-1-1,0 0 1,0 0 0,0 0 0,-1-1 0,1 1 0,0 0-1,0 0 1,1 0 0,-1-1 0,0 1 0,0-1 0,1 1-1,-1 0 1,0-1 0,1 1 0,0-1 0,-1 1 0,1-1-1,0 0 1,0 1 0,0-1 0,0 1 0,0-1 0,0 1-1,0-1 1,0 0 0,1 1 0,-1-1 0,0 1 0,2-3-1,1-2-17,0 0-44,0-1 0,1 1 0,0 0 1,0 0-1,5-6 0,5-2-122,-14 14 169,1-1-1,-1 1 1,1 0-1,-1-1 1,1 1-1,-1 0 0,1-1 1,0 1-1,-1 0 1,1 0-1,-1-1 1,1 1-1,0 0 1,-1 0-1,1 0 1,0 0-1,-1 0 1,1 0-1,-1 0 1,1 0-1,0 0 1,-1 0-1,1 1 1,0-1-1,0 0 1,-1 0-4,3 0 112,-3 3 80,0 24 704,-3-21-299,-8 5-202,9-8-54,2-3-117,2-3 69,12-11-111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83 2816,'0'0'917,"0"0"-565,0 0-112,0 0 208,0 0-122,2 0 68,9 0-47,-8 0 213,-3-3-128,0-10 416,3 13-470,-3 0-363,1 0-1,0 0 0,-1 0 1,1 0-1,-1 0 0,1 0 1,-1 0-1,1-1 0,0 1 1,-1 0-1,1 0 0,-1 0 1,1 0-1,-1-1 0,1 1 1,-1 0-1,1-1 0,0 0 20,-1 0-1,1 0 1,-1 0-1,1 0 0,-1 0 1,0 0-1,0 0 0,1 0 1,-1-1-1,0 1 1,0 0-1,0 0 0,0-2 1,-1 3-18,1-1 0,0 1 0,0-1 1,0 1-1,0-1 0,0 1 0,1-1 1,-1 1-1,0-1 0,0 1 0,0-1 0,0 1 1,0-1-1,1 1 0,-1-1 0,0 1 1,1-1-1,-1 1 0,0-1 0,1 1 0,-1 0 1,0-1-1,1 1 0,-1 0 0,1-1 1,-1 1-1,0 0 0,1-1 0,-1 1 1,1 0-1,-1 0 0,1 0 0,-1-1 0,1 1 1,-1 0-1,1 0 0,-1 0 0,1 0 1,0 0-1,-1 0 0,1 0 0,-1 0 0,1 0 1,-1 0-1,1 0 0,0 1 0,-4-4 150,-8-8 138,11 11-289,-1-1 0,1 1 1,0-1-1,-1 1 0,1-1 1,0 0-1,-1 1 0,1-1 0,0 1 1,0-1-1,0 1 0,-1-1 1,1 0-1,0 1 0,0-1 1,0 0-1,0 1 0,0-1 1,0 0-1,0 1 0,0-1 0,1 1 1,-1-1-1,0 0 0,0 0 1,1 1 12,-1 0-26,0 0 0,0-1 1,0 1-1,0 0 0,0 0 0,0 0 0,0 0 0,0 0 0,0 0 0,0 0 0,0 0 0,0 0 0,0 0 0,0-1 0,0 1 0,0 0 0,0 0 0,0 0 0,0 0 1,0 0-1,0 0 0,0 0 0,-1 0 0,1 0 0,0 0 0,0 0 0,0-1 0,0 1 0,0 0 0,0 0 0,0 0 0,0 0 0,0 0 0,0 0 0,0 0 0,0 0 1,0 0-1,-1 0 0,1 0 0,0 0 0,0 0 0,0 0 0,0 0 0,0 0 0,0 0 0,0 0 0,0 0 0,0 0 0,0 0 0,-1 0 0,1 0 0,0 0 0,0 0 1,0 0-1,0 0 0,0 0 0,-11 0 88,8 0-15,0 0 5,-10 3-37,-1 8-65,14-11 11,0 0-1,-1 1 1,1-1-1,0 0 1,-1 1-1,1-1 1,0 0-1,-1 1 1,1-1-1,-1 0 1,1 0-1,0 0 1,-1 1-1,1-1 1,-1 0-1,1 0 1,-1 0-1,1 0 1,0 0-1,-1 0 1,1 0-1,-1 0 1,1 0-1,-1 0 1,1 0-1,-1 0 1,-4 1-9,4 0 22,1 0 0,-1-1 0,1 1-1,0 0 1,0 0 0,-1 0 0,1 0 0,0 0 0,0 0 0,0-1 0,0 1 0,0 0 0,0 2 0,0-2-4,0 0 1,0-1-1,0 1 1,0 0-1,0 0 1,0 0-1,0 0 0,0 0 1,-1 0-1,1-1 1,0 1-1,-1 0 1,0 1-1,-5 2-124,6-4 122,-1 0-1,1 0 1,0 0-1,-1 1 0,1-1 1,0 0-1,-1 0 0,1 0 1,0 1-1,-1-1 1,1 0-1,0 0 0,-1 1 1,1-1-1,0 0 1,0 0-1,-1 1 0,1-1 1,0 0-1,0 1 0,-1-1 1,1 0-1,0 1 1,0-1-1,0 1 0,0-1 1,0 0-1,0 1 0,0-1 1,0 1-1,0-1 1,0 0-1,0 1 0,0-1 1,0 1-1,0-1 0,0 0 1,0 1-1,0-1 1,0 0-1,0 1 0,1-1 1,-1 1-1,0-1 1,0 0-1,0 1 0,1-1 1,-1 1-1,2 1 29,-1 0 1,0 0-1,1 0 1,-1 0-1,1 0 0,0 0 1,0 0-1,-1 0 0,1 0 1,1-1-1,-1 1 1,0-1-1,0 0 0,0 1 1,1-1-1,-1 0 0,1 0 1,-1-1-1,1 1 1,4 0-1,4-1 52,-5 1-51,0-1 1,0-1-1,0 1 0,8-2 1,3-3 41,-10 3-34,0 0-1,0 0 0,1 1 1,9-1-1,-16 2-18,1 0 0,0 0 0,0 0 0,-1-1 0,1 1 0,0 0 0,0-1-1,-1 1 1,1-1 0,0 0 0,-1 1 0,1-1 0,-1 0 0,3-2 0,4-2 44,-1 2 25,-6 3-76,-1 0 0,1 0 0,-1 0 0,0 0 0,1-1 0,-1 1 0,1 0 0,-1 0 0,1-1 0,-1 1 0,0 0 0,1 0 0,-1-1 0,1 1 0,-1 0 1,0-1-1,1 1 0,-1-1 0,0 1 0,0 0 0,1-1 0,-1 1 0,0-1 0,0 1 0,0-1 0,0 1 0,1-1 0,-1 1 0,0-1 0,0 1 0,0-1 0,0 1 0,0-1 0,0 1 0,0-1 0,0-2 153,-3 0-32,2 3-120,0-1 2,0-1 1,0 1 0,-1 0 0,1 0 0,0 0-1,-1 0 1,1 0 0,-1 1 0,1-1 0,-1 0-1,1 1 1,-1-1 0,1 1 0,-1-1 0,0 1-1,1 0 1,-1 0 0,0 0 0,-2 0 0,-72 0-262,74 0 246,0 0 0,0 0 0,0 0 0,0 1 0,0-1 0,0 1 0,0-1 0,0 1 0,0 0 0,0-1 0,0 1 0,-3 2 0,4-2 10,-1 0-1,1 0 0,-1 0 0,1 0 0,-1-1 0,1 1 0,-1 0 1,0-1-1,1 0 0,-1 1 0,0-1 0,-2 0 0,3 0-6,1 0 0,-1 0 0,1 0 0,-1 0 0,1-1 0,-1 1 0,0 0 0,1 0 0,-1 0-1,1 1 1,-1-1 0,1 0 0,-1 0 0,1 0 0,-1 0 0,1 0 0,-1 1 0,1-1 0,-1 0 0,1 0-1,-1 1 1,1-1 0,0 0 0,-1 1 0,1-1 0,-1 1 0,1-1 0,0 0 0,-1 1 0,1-1 0,0 1 0,0-1-1,-1 1 1,1-1 0,0 1 0,0-1 0,0 1 0,-1-1 0,1 1 0,0-1 0,0 1 0,0-1 0,0 1-1,0-1 1,0 2 0,0-2 5,0 0-1,0 0 0,0 0 0,0 0 1,0 0-1,0 0 0,0 0 0,0 1 1,0-1-1,0 0 0,0 0 0,0 0 1,0 0-1,0 0 0,0 0 0,0 0 0,0 0 1,0 0-1,0 1 0,0-1 0,0 0 1,0 0-1,0 0 0,0 0 0,0 0 1,1 0-1,-1 0 0,0 0 0,0 0 1,0 0-1,0 0 0,0 0 0,0 0 1,0 1-1,0-1 0,0 0 0,0 0 1,0 0-1,0 0 0,1 0 0,-1 0 1,0 0-1,0 0 0,0 0 0,0 0 1,0 0-1,0 0 0,0 0 0,0 0 1,0 0-1,1 0 0,-1 0 0,0 0 1,0 0-1,0 0 0,0 0 0,8 0 87,-1 1-8,-1-1-1,1 0 0,-1 0 0,1 0 0,-1-1 1,10-2-1,-7-2-3,-8 4-61,1 0 0,-1 0 1,1 0-1,-1 0 0,1 0 1,0 1-1,-1-1 0,1 0 0,0 1 1,3-1-1,-5 1-13,0 0-1,0 0 1,0 0-1,0 0 1,0 0 0,1 0-1,-1 0 1,0 0 0,0 0-1,0 0 1,0 0-1,0 0 1,0 0 0,0 0-1,0 0 1,0 0-1,0 0 1,1 0 0,-1 0-1,0 0 1,0 0 0,0 0-1,0 0 1,0 0-1,0 0 1,0 0 0,0 0-1,0 0 1,0 0 0,0 0-1,0 0 1,1 0-1,-1 0 1,0-1 0,0 1-1,0 0 1,0 0 0,0 0-1,0 0 1,0 0-1,0 0 1,0 0 0,0 0-1,0 0 1,0 0-1,0-1 1,0 1 0,0 0-1,0 0 1,0 0 0,0 0-1,0 0 1,0 0-1,0 0 1,0 0 0,0-1-1,0-9 68,0 7-86,-3 3-22,2 0 35,1 0 1,-1 0-1,1 0 0,-1 0 0,1 0 0,-1 0 0,1 0 0,-1 0 0,1 0 1,-1 1-1,1-1 0,-1 0 0,1 0 0,-1 1 0,1-1 0,-1 0 0,1 1 1,-1-1-1,1 0 0,0 1 0,-1-1 0,1 1 0,0-1 0,-1 0 0,1 2 1,-1-2-11,1 1 1,-1 0 0,1 0 0,-1-1 0,0 1 0,1-1 0,-1 1 0,1-1 0,-1 1 0,0-1-1,0 1 1,1-1 0,-1 1 0,0-1 0,0 0 0,0 1 0,1-1 0,-1 0 0,0 0 0,0 0-1,0 0 1,0 0 0,1 0 0,-1 0 0,-2 0 0,3 0 3,-1 0-1,1 0 1,-1 0-1,1 0 1,-1 0-1,1 0 1,-1 0-1,1 0 1,-1 0 0,1 1-1,0-1 1,-1 0-1,1 0 1,-1 0-1,1 1 1,-1-1-1,1 0 1,0 0 0,-1 1-1,1-1 1,0 0-1,-1 1 1,1-1-1,0 0 1,-1 1-1,1-1 1,0 1 0,0-1-1,0 0 1,-1 1-1,1-1 1,0 1-1,0 0 17,0-1-1,0 1 1,1-1-1,-1 1 1,0-1-1,0 1 1,1-1-1,-1 0 0,0 1 1,1-1-1,-1 1 1,0-1-1,1 0 1,-1 1-1,1-1 1,-1 0-1,0 1 1,1-1-1,-1 0 1,1 0-1,-1 0 1,1 1-1,-1-1 0,1 0 1,-1 0-1,1 0 1,-1 0-1,1 0 1,-1 0-1,1 0 1,-1 0-1,1 0 1,-1 0-1,2 0 1,14 0 185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5T17:58:2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3232,'0'0'1035,"0"0"-614,0 0-32,0 0 587,0 0-203,0 0 187,-3 0-346,2 0-593,1-1 1,-1 1 0,1 1 0,-1-1-1,1 0 1,-1 0 0,1 0 0,-1 0-1,1 0 1,-1 0 0,1 0 0,0 1-1,-1-1 1,1 0 0,-1 0 0,1 1-1,-1-1 1,1 0 0,0 1 0,-1-1-1,1 0 1,0 1 0,-1-1 0,1 1-1,0-1 1,0 0 0,-1 1 0,1-1-1,0 2 1,-2 15 438,2-12-436,0-3 66,3-2-56,31-1 358,-32 0-363,0 1-1,0 0 0,0-1 1,0 0-1,0 1 1,0-1-1,-1 0 0,1 0 1,0 0-1,0 0 0,-1 0 1,3-2-1,1 0 324,-3 3-596,0-1-1,0 1 1,0-1 0,0 1 0,-1-1-1,1 1 1,0-1 0,0 0 0,-1 0-1,1 0 1,-1 0 0,1 0 0,-1 0-1,3-3 1,-1 2-2097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DFDE4FB-0B0B-44F2-8E28-077A5F9EE7C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3FF535DB-32BE-4B82-AA79-50C8C634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3.xml"/><Relationship Id="rId366" Type="http://schemas.openxmlformats.org/officeDocument/2006/relationships/customXml" Target="../ink/ink184.xml"/><Relationship Id="rId170" Type="http://schemas.openxmlformats.org/officeDocument/2006/relationships/image" Target="../media/image84.png"/><Relationship Id="rId226" Type="http://schemas.openxmlformats.org/officeDocument/2006/relationships/customXml" Target="../ink/ink114.xml"/><Relationship Id="rId268" Type="http://schemas.openxmlformats.org/officeDocument/2006/relationships/customXml" Target="../ink/ink135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6.png"/><Relationship Id="rId377" Type="http://schemas.openxmlformats.org/officeDocument/2006/relationships/image" Target="../media/image187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89.png"/><Relationship Id="rId216" Type="http://schemas.openxmlformats.org/officeDocument/2006/relationships/customXml" Target="../ink/ink109.xml"/><Relationship Id="rId237" Type="http://schemas.openxmlformats.org/officeDocument/2006/relationships/image" Target="../media/image117.png"/><Relationship Id="rId402" Type="http://schemas.openxmlformats.org/officeDocument/2006/relationships/customXml" Target="../ink/ink202.xml"/><Relationship Id="rId258" Type="http://schemas.openxmlformats.org/officeDocument/2006/relationships/customXml" Target="../ink/ink130.xml"/><Relationship Id="rId279" Type="http://schemas.openxmlformats.org/officeDocument/2006/relationships/image" Target="../media/image138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6.xml"/><Relationship Id="rId304" Type="http://schemas.openxmlformats.org/officeDocument/2006/relationships/customXml" Target="../ink/ink153.xml"/><Relationship Id="rId325" Type="http://schemas.openxmlformats.org/officeDocument/2006/relationships/image" Target="../media/image161.png"/><Relationship Id="rId346" Type="http://schemas.openxmlformats.org/officeDocument/2006/relationships/customXml" Target="../ink/ink174.xml"/><Relationship Id="rId367" Type="http://schemas.openxmlformats.org/officeDocument/2006/relationships/image" Target="../media/image182.png"/><Relationship Id="rId388" Type="http://schemas.openxmlformats.org/officeDocument/2006/relationships/customXml" Target="../ink/ink195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227" Type="http://schemas.openxmlformats.org/officeDocument/2006/relationships/image" Target="../media/image112.png"/><Relationship Id="rId248" Type="http://schemas.openxmlformats.org/officeDocument/2006/relationships/customXml" Target="../ink/ink125.xml"/><Relationship Id="rId269" Type="http://schemas.openxmlformats.org/officeDocument/2006/relationships/image" Target="../media/image133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1.xml"/><Relationship Id="rId315" Type="http://schemas.openxmlformats.org/officeDocument/2006/relationships/image" Target="../media/image156.png"/><Relationship Id="rId336" Type="http://schemas.openxmlformats.org/officeDocument/2006/relationships/customXml" Target="../ink/ink169.xml"/><Relationship Id="rId357" Type="http://schemas.openxmlformats.org/officeDocument/2006/relationships/image" Target="../media/image177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2.xml"/><Relationship Id="rId217" Type="http://schemas.openxmlformats.org/officeDocument/2006/relationships/image" Target="../media/image107.png"/><Relationship Id="rId378" Type="http://schemas.openxmlformats.org/officeDocument/2006/relationships/customXml" Target="../ink/ink190.xml"/><Relationship Id="rId399" Type="http://schemas.openxmlformats.org/officeDocument/2006/relationships/image" Target="../media/image198.png"/><Relationship Id="rId403" Type="http://schemas.openxmlformats.org/officeDocument/2006/relationships/image" Target="../media/image200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59" Type="http://schemas.openxmlformats.org/officeDocument/2006/relationships/image" Target="../media/image128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6.xml"/><Relationship Id="rId291" Type="http://schemas.openxmlformats.org/officeDocument/2006/relationships/image" Target="../media/image144.png"/><Relationship Id="rId305" Type="http://schemas.openxmlformats.org/officeDocument/2006/relationships/image" Target="../media/image151.png"/><Relationship Id="rId326" Type="http://schemas.openxmlformats.org/officeDocument/2006/relationships/customXml" Target="../ink/ink164.xml"/><Relationship Id="rId347" Type="http://schemas.openxmlformats.org/officeDocument/2006/relationships/image" Target="../media/image172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368" Type="http://schemas.openxmlformats.org/officeDocument/2006/relationships/customXml" Target="../ink/ink185.xml"/><Relationship Id="rId389" Type="http://schemas.openxmlformats.org/officeDocument/2006/relationships/image" Target="../media/image193.png"/><Relationship Id="rId172" Type="http://schemas.openxmlformats.org/officeDocument/2006/relationships/image" Target="../media/image85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28" Type="http://schemas.openxmlformats.org/officeDocument/2006/relationships/customXml" Target="../ink/ink115.xml"/><Relationship Id="rId249" Type="http://schemas.openxmlformats.org/officeDocument/2006/relationships/image" Target="../media/image12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1.xml"/><Relationship Id="rId281" Type="http://schemas.openxmlformats.org/officeDocument/2006/relationships/image" Target="../media/image139.png"/><Relationship Id="rId316" Type="http://schemas.openxmlformats.org/officeDocument/2006/relationships/customXml" Target="../ink/ink159.xml"/><Relationship Id="rId337" Type="http://schemas.openxmlformats.org/officeDocument/2006/relationships/image" Target="../media/image167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customXml" Target="../ink/ink180.xml"/><Relationship Id="rId379" Type="http://schemas.openxmlformats.org/officeDocument/2006/relationships/image" Target="../media/image188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0.png"/><Relationship Id="rId218" Type="http://schemas.openxmlformats.org/officeDocument/2006/relationships/customXml" Target="../ink/ink110.xml"/><Relationship Id="rId239" Type="http://schemas.openxmlformats.org/officeDocument/2006/relationships/image" Target="../media/image118.png"/><Relationship Id="rId390" Type="http://schemas.openxmlformats.org/officeDocument/2006/relationships/customXml" Target="../ink/ink196.xml"/><Relationship Id="rId404" Type="http://schemas.openxmlformats.org/officeDocument/2006/relationships/customXml" Target="../ink/ink203.xml"/><Relationship Id="rId250" Type="http://schemas.openxmlformats.org/officeDocument/2006/relationships/customXml" Target="../ink/ink126.xml"/><Relationship Id="rId271" Type="http://schemas.openxmlformats.org/officeDocument/2006/relationships/image" Target="../media/image134.png"/><Relationship Id="rId292" Type="http://schemas.openxmlformats.org/officeDocument/2006/relationships/customXml" Target="../ink/ink147.xml"/><Relationship Id="rId306" Type="http://schemas.openxmlformats.org/officeDocument/2006/relationships/customXml" Target="../ink/ink154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2.png"/><Relationship Id="rId348" Type="http://schemas.openxmlformats.org/officeDocument/2006/relationships/customXml" Target="../ink/ink175.xml"/><Relationship Id="rId369" Type="http://schemas.openxmlformats.org/officeDocument/2006/relationships/image" Target="../media/image183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229" Type="http://schemas.openxmlformats.org/officeDocument/2006/relationships/image" Target="../media/image113.png"/><Relationship Id="rId380" Type="http://schemas.openxmlformats.org/officeDocument/2006/relationships/customXml" Target="../ink/ink191.xml"/><Relationship Id="rId240" Type="http://schemas.openxmlformats.org/officeDocument/2006/relationships/customXml" Target="../ink/ink121.xml"/><Relationship Id="rId261" Type="http://schemas.openxmlformats.org/officeDocument/2006/relationships/image" Target="../media/image129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2.xml"/><Relationship Id="rId317" Type="http://schemas.openxmlformats.org/officeDocument/2006/relationships/image" Target="../media/image157.png"/><Relationship Id="rId338" Type="http://schemas.openxmlformats.org/officeDocument/2006/relationships/customXml" Target="../ink/ink170.xml"/><Relationship Id="rId359" Type="http://schemas.openxmlformats.org/officeDocument/2006/relationships/image" Target="../media/image178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3.xml"/><Relationship Id="rId219" Type="http://schemas.openxmlformats.org/officeDocument/2006/relationships/image" Target="../media/image108.png"/><Relationship Id="rId370" Type="http://schemas.openxmlformats.org/officeDocument/2006/relationships/customXml" Target="../ink/ink186.xml"/><Relationship Id="rId391" Type="http://schemas.openxmlformats.org/officeDocument/2006/relationships/image" Target="../media/image194.png"/><Relationship Id="rId405" Type="http://schemas.openxmlformats.org/officeDocument/2006/relationships/image" Target="../media/image201.png"/><Relationship Id="rId230" Type="http://schemas.openxmlformats.org/officeDocument/2006/relationships/customXml" Target="../ink/ink116.xml"/><Relationship Id="rId251" Type="http://schemas.openxmlformats.org/officeDocument/2006/relationships/image" Target="../media/image12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7.xml"/><Relationship Id="rId293" Type="http://schemas.openxmlformats.org/officeDocument/2006/relationships/image" Target="../media/image145.png"/><Relationship Id="rId307" Type="http://schemas.openxmlformats.org/officeDocument/2006/relationships/image" Target="../media/image152.png"/><Relationship Id="rId328" Type="http://schemas.openxmlformats.org/officeDocument/2006/relationships/customXml" Target="../ink/ink165.xml"/><Relationship Id="rId349" Type="http://schemas.openxmlformats.org/officeDocument/2006/relationships/image" Target="../media/image17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image" Target="../media/image86.png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360" Type="http://schemas.openxmlformats.org/officeDocument/2006/relationships/customXml" Target="../ink/ink181.xml"/><Relationship Id="rId381" Type="http://schemas.openxmlformats.org/officeDocument/2006/relationships/image" Target="../media/image189.png"/><Relationship Id="rId220" Type="http://schemas.openxmlformats.org/officeDocument/2006/relationships/customXml" Target="../ink/ink111.xml"/><Relationship Id="rId241" Type="http://schemas.openxmlformats.org/officeDocument/2006/relationships/image" Target="../media/image11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2.xml"/><Relationship Id="rId283" Type="http://schemas.openxmlformats.org/officeDocument/2006/relationships/image" Target="../media/image140.png"/><Relationship Id="rId318" Type="http://schemas.openxmlformats.org/officeDocument/2006/relationships/customXml" Target="../ink/ink160.xml"/><Relationship Id="rId339" Type="http://schemas.openxmlformats.org/officeDocument/2006/relationships/image" Target="../media/image168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1.png"/><Relationship Id="rId350" Type="http://schemas.openxmlformats.org/officeDocument/2006/relationships/customXml" Target="../ink/ink176.xml"/><Relationship Id="rId371" Type="http://schemas.openxmlformats.org/officeDocument/2006/relationships/image" Target="../media/image184.png"/><Relationship Id="rId406" Type="http://schemas.openxmlformats.org/officeDocument/2006/relationships/customXml" Target="../ink/ink204.xml"/><Relationship Id="rId9" Type="http://schemas.openxmlformats.org/officeDocument/2006/relationships/image" Target="../media/image4.png"/><Relationship Id="rId210" Type="http://schemas.openxmlformats.org/officeDocument/2006/relationships/customXml" Target="../ink/ink106.xml"/><Relationship Id="rId392" Type="http://schemas.openxmlformats.org/officeDocument/2006/relationships/customXml" Target="../ink/ink197.xml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52" Type="http://schemas.openxmlformats.org/officeDocument/2006/relationships/customXml" Target="../ink/ink127.xml"/><Relationship Id="rId273" Type="http://schemas.openxmlformats.org/officeDocument/2006/relationships/image" Target="../media/image135.png"/><Relationship Id="rId294" Type="http://schemas.openxmlformats.org/officeDocument/2006/relationships/customXml" Target="../ink/ink148.xml"/><Relationship Id="rId308" Type="http://schemas.openxmlformats.org/officeDocument/2006/relationships/customXml" Target="../ink/ink155.xml"/><Relationship Id="rId329" Type="http://schemas.openxmlformats.org/officeDocument/2006/relationships/image" Target="../media/image163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340" Type="http://schemas.openxmlformats.org/officeDocument/2006/relationships/customXml" Target="../ink/ink171.xml"/><Relationship Id="rId361" Type="http://schemas.openxmlformats.org/officeDocument/2006/relationships/image" Target="../media/image179.png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382" Type="http://schemas.openxmlformats.org/officeDocument/2006/relationships/customXml" Target="../ink/ink192.xml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42" Type="http://schemas.openxmlformats.org/officeDocument/2006/relationships/customXml" Target="../ink/ink122.xml"/><Relationship Id="rId263" Type="http://schemas.openxmlformats.org/officeDocument/2006/relationships/image" Target="../media/image130.png"/><Relationship Id="rId284" Type="http://schemas.openxmlformats.org/officeDocument/2006/relationships/customXml" Target="../ink/ink143.xml"/><Relationship Id="rId319" Type="http://schemas.openxmlformats.org/officeDocument/2006/relationships/image" Target="../media/image158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6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4.xml"/><Relationship Id="rId351" Type="http://schemas.openxmlformats.org/officeDocument/2006/relationships/image" Target="../media/image174.png"/><Relationship Id="rId372" Type="http://schemas.openxmlformats.org/officeDocument/2006/relationships/customXml" Target="../ink/ink187.xml"/><Relationship Id="rId393" Type="http://schemas.openxmlformats.org/officeDocument/2006/relationships/image" Target="../media/image195.png"/><Relationship Id="rId407" Type="http://schemas.openxmlformats.org/officeDocument/2006/relationships/image" Target="../media/image202.png"/><Relationship Id="rId211" Type="http://schemas.openxmlformats.org/officeDocument/2006/relationships/image" Target="../media/image104.png"/><Relationship Id="rId232" Type="http://schemas.openxmlformats.org/officeDocument/2006/relationships/customXml" Target="../ink/ink117.xml"/><Relationship Id="rId253" Type="http://schemas.openxmlformats.org/officeDocument/2006/relationships/image" Target="../media/image125.png"/><Relationship Id="rId274" Type="http://schemas.openxmlformats.org/officeDocument/2006/relationships/customXml" Target="../ink/ink138.xml"/><Relationship Id="rId295" Type="http://schemas.openxmlformats.org/officeDocument/2006/relationships/image" Target="../media/image146.png"/><Relationship Id="rId309" Type="http://schemas.openxmlformats.org/officeDocument/2006/relationships/image" Target="../media/image153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1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image" Target="../media/image87.png"/><Relationship Id="rId197" Type="http://schemas.openxmlformats.org/officeDocument/2006/relationships/image" Target="../media/image97.png"/><Relationship Id="rId341" Type="http://schemas.openxmlformats.org/officeDocument/2006/relationships/image" Target="../media/image169.png"/><Relationship Id="rId362" Type="http://schemas.openxmlformats.org/officeDocument/2006/relationships/customXml" Target="../ink/ink182.xml"/><Relationship Id="rId383" Type="http://schemas.openxmlformats.org/officeDocument/2006/relationships/image" Target="../media/image190.png"/><Relationship Id="rId201" Type="http://schemas.openxmlformats.org/officeDocument/2006/relationships/image" Target="../media/image99.png"/><Relationship Id="rId222" Type="http://schemas.openxmlformats.org/officeDocument/2006/relationships/customXml" Target="../ink/ink112.xml"/><Relationship Id="rId243" Type="http://schemas.openxmlformats.org/officeDocument/2006/relationships/image" Target="../media/image120.png"/><Relationship Id="rId264" Type="http://schemas.openxmlformats.org/officeDocument/2006/relationships/customXml" Target="../ink/ink133.xml"/><Relationship Id="rId285" Type="http://schemas.openxmlformats.org/officeDocument/2006/relationships/image" Target="../media/image14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6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2.png"/><Relationship Id="rId331" Type="http://schemas.openxmlformats.org/officeDocument/2006/relationships/image" Target="../media/image164.png"/><Relationship Id="rId352" Type="http://schemas.openxmlformats.org/officeDocument/2006/relationships/customXml" Target="../ink/ink177.xml"/><Relationship Id="rId373" Type="http://schemas.openxmlformats.org/officeDocument/2006/relationships/image" Target="../media/image185.png"/><Relationship Id="rId394" Type="http://schemas.openxmlformats.org/officeDocument/2006/relationships/customXml" Target="../ink/ink198.xml"/><Relationship Id="rId408" Type="http://schemas.openxmlformats.org/officeDocument/2006/relationships/customXml" Target="../ink/ink20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.xml"/><Relationship Id="rId233" Type="http://schemas.openxmlformats.org/officeDocument/2006/relationships/image" Target="../media/image115.png"/><Relationship Id="rId254" Type="http://schemas.openxmlformats.org/officeDocument/2006/relationships/customXml" Target="../ink/ink128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6.png"/><Relationship Id="rId296" Type="http://schemas.openxmlformats.org/officeDocument/2006/relationships/customXml" Target="../ink/ink149.xml"/><Relationship Id="rId300" Type="http://schemas.openxmlformats.org/officeDocument/2006/relationships/customXml" Target="../ink/ink151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customXml" Target="../ink/ink89.xml"/><Relationship Id="rId198" Type="http://schemas.openxmlformats.org/officeDocument/2006/relationships/customXml" Target="../ink/ink100.xml"/><Relationship Id="rId321" Type="http://schemas.openxmlformats.org/officeDocument/2006/relationships/image" Target="../media/image159.png"/><Relationship Id="rId342" Type="http://schemas.openxmlformats.org/officeDocument/2006/relationships/customXml" Target="../ink/ink172.xml"/><Relationship Id="rId363" Type="http://schemas.openxmlformats.org/officeDocument/2006/relationships/image" Target="../media/image180.png"/><Relationship Id="rId384" Type="http://schemas.openxmlformats.org/officeDocument/2006/relationships/customXml" Target="../ink/ink193.xml"/><Relationship Id="rId202" Type="http://schemas.openxmlformats.org/officeDocument/2006/relationships/customXml" Target="../ink/ink102.xml"/><Relationship Id="rId223" Type="http://schemas.openxmlformats.org/officeDocument/2006/relationships/image" Target="../media/image110.png"/><Relationship Id="rId244" Type="http://schemas.openxmlformats.org/officeDocument/2006/relationships/customXml" Target="../ink/ink12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1.png"/><Relationship Id="rId286" Type="http://schemas.openxmlformats.org/officeDocument/2006/relationships/customXml" Target="../ink/ink144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customXml" Target="../ink/ink84.xml"/><Relationship Id="rId188" Type="http://schemas.openxmlformats.org/officeDocument/2006/relationships/customXml" Target="../ink/ink95.xml"/><Relationship Id="rId311" Type="http://schemas.openxmlformats.org/officeDocument/2006/relationships/image" Target="../media/image154.png"/><Relationship Id="rId332" Type="http://schemas.openxmlformats.org/officeDocument/2006/relationships/customXml" Target="../ink/ink167.xml"/><Relationship Id="rId353" Type="http://schemas.openxmlformats.org/officeDocument/2006/relationships/image" Target="../media/image175.png"/><Relationship Id="rId374" Type="http://schemas.openxmlformats.org/officeDocument/2006/relationships/customXml" Target="../ink/ink188.xml"/><Relationship Id="rId395" Type="http://schemas.openxmlformats.org/officeDocument/2006/relationships/image" Target="../media/image196.png"/><Relationship Id="rId409" Type="http://schemas.openxmlformats.org/officeDocument/2006/relationships/image" Target="../media/image20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5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6.png"/><Relationship Id="rId276" Type="http://schemas.openxmlformats.org/officeDocument/2006/relationships/customXml" Target="../ink/ink139.xml"/><Relationship Id="rId297" Type="http://schemas.openxmlformats.org/officeDocument/2006/relationships/image" Target="../media/image147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image" Target="../media/image88.png"/><Relationship Id="rId301" Type="http://schemas.openxmlformats.org/officeDocument/2006/relationships/image" Target="../media/image149.png"/><Relationship Id="rId322" Type="http://schemas.openxmlformats.org/officeDocument/2006/relationships/customXml" Target="../ink/ink162.xml"/><Relationship Id="rId343" Type="http://schemas.openxmlformats.org/officeDocument/2006/relationships/image" Target="../media/image170.png"/><Relationship Id="rId364" Type="http://schemas.openxmlformats.org/officeDocument/2006/relationships/customXml" Target="../ink/ink183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385" Type="http://schemas.openxmlformats.org/officeDocument/2006/relationships/image" Target="../media/image191.png"/><Relationship Id="rId19" Type="http://schemas.openxmlformats.org/officeDocument/2006/relationships/image" Target="../media/image9.png"/><Relationship Id="rId224" Type="http://schemas.openxmlformats.org/officeDocument/2006/relationships/customXml" Target="../ink/ink113.xml"/><Relationship Id="rId245" Type="http://schemas.openxmlformats.org/officeDocument/2006/relationships/image" Target="../media/image121.png"/><Relationship Id="rId266" Type="http://schemas.openxmlformats.org/officeDocument/2006/relationships/customXml" Target="../ink/ink134.xml"/><Relationship Id="rId287" Type="http://schemas.openxmlformats.org/officeDocument/2006/relationships/image" Target="../media/image142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image" Target="../media/image83.png"/><Relationship Id="rId312" Type="http://schemas.openxmlformats.org/officeDocument/2006/relationships/customXml" Target="../ink/ink157.xml"/><Relationship Id="rId333" Type="http://schemas.openxmlformats.org/officeDocument/2006/relationships/image" Target="../media/image165.png"/><Relationship Id="rId354" Type="http://schemas.openxmlformats.org/officeDocument/2006/relationships/customXml" Target="../ink/ink178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3.png"/><Relationship Id="rId375" Type="http://schemas.openxmlformats.org/officeDocument/2006/relationships/image" Target="../media/image186.png"/><Relationship Id="rId396" Type="http://schemas.openxmlformats.org/officeDocument/2006/relationships/customXml" Target="../ink/ink199.xml"/><Relationship Id="rId3" Type="http://schemas.openxmlformats.org/officeDocument/2006/relationships/image" Target="../media/image1.png"/><Relationship Id="rId214" Type="http://schemas.openxmlformats.org/officeDocument/2006/relationships/customXml" Target="../ink/ink108.xml"/><Relationship Id="rId235" Type="http://schemas.openxmlformats.org/officeDocument/2006/relationships/image" Target="../media/image116.png"/><Relationship Id="rId256" Type="http://schemas.openxmlformats.org/officeDocument/2006/relationships/customXml" Target="../ink/ink129.xml"/><Relationship Id="rId277" Type="http://schemas.openxmlformats.org/officeDocument/2006/relationships/image" Target="../media/image137.png"/><Relationship Id="rId298" Type="http://schemas.openxmlformats.org/officeDocument/2006/relationships/customXml" Target="../ink/ink150.xml"/><Relationship Id="rId400" Type="http://schemas.openxmlformats.org/officeDocument/2006/relationships/customXml" Target="../ink/ink201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2.xml"/><Relationship Id="rId323" Type="http://schemas.openxmlformats.org/officeDocument/2006/relationships/image" Target="../media/image160.png"/><Relationship Id="rId344" Type="http://schemas.openxmlformats.org/officeDocument/2006/relationships/customXml" Target="../ink/ink173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customXml" Target="../ink/ink90.xml"/><Relationship Id="rId365" Type="http://schemas.openxmlformats.org/officeDocument/2006/relationships/image" Target="../media/image181.png"/><Relationship Id="rId386" Type="http://schemas.openxmlformats.org/officeDocument/2006/relationships/customXml" Target="../ink/ink194.xml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5" Type="http://schemas.openxmlformats.org/officeDocument/2006/relationships/image" Target="../media/image111.png"/><Relationship Id="rId246" Type="http://schemas.openxmlformats.org/officeDocument/2006/relationships/customXml" Target="../ink/ink124.xml"/><Relationship Id="rId267" Type="http://schemas.openxmlformats.org/officeDocument/2006/relationships/image" Target="../media/image132.png"/><Relationship Id="rId288" Type="http://schemas.openxmlformats.org/officeDocument/2006/relationships/customXml" Target="../ink/ink145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5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customXml" Target="../ink/ink85.xml"/><Relationship Id="rId334" Type="http://schemas.openxmlformats.org/officeDocument/2006/relationships/customXml" Target="../ink/ink168.xml"/><Relationship Id="rId355" Type="http://schemas.openxmlformats.org/officeDocument/2006/relationships/image" Target="../media/image176.png"/><Relationship Id="rId376" Type="http://schemas.openxmlformats.org/officeDocument/2006/relationships/customXml" Target="../ink/ink189.xml"/><Relationship Id="rId397" Type="http://schemas.openxmlformats.org/officeDocument/2006/relationships/image" Target="../media/image197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15" Type="http://schemas.openxmlformats.org/officeDocument/2006/relationships/image" Target="../media/image106.png"/><Relationship Id="rId236" Type="http://schemas.openxmlformats.org/officeDocument/2006/relationships/customXml" Target="../ink/ink119.xml"/><Relationship Id="rId257" Type="http://schemas.openxmlformats.org/officeDocument/2006/relationships/image" Target="../media/image127.png"/><Relationship Id="rId278" Type="http://schemas.openxmlformats.org/officeDocument/2006/relationships/customXml" Target="../ink/ink140.xml"/><Relationship Id="rId401" Type="http://schemas.openxmlformats.org/officeDocument/2006/relationships/image" Target="../media/image199.png"/><Relationship Id="rId303" Type="http://schemas.openxmlformats.org/officeDocument/2006/relationships/image" Target="../media/image150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1.png"/><Relationship Id="rId387" Type="http://schemas.openxmlformats.org/officeDocument/2006/relationships/image" Target="../media/image192.png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image" Target="../media/image122.png"/><Relationship Id="rId107" Type="http://schemas.openxmlformats.org/officeDocument/2006/relationships/image" Target="../media/image53.png"/><Relationship Id="rId289" Type="http://schemas.openxmlformats.org/officeDocument/2006/relationships/image" Target="../media/image143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8.xml"/><Relationship Id="rId356" Type="http://schemas.openxmlformats.org/officeDocument/2006/relationships/customXml" Target="../ink/ink179.xml"/><Relationship Id="rId398" Type="http://schemas.openxmlformats.org/officeDocument/2006/relationships/customXml" Target="../ink/ink200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4.png"/><Relationship Id="rId299" Type="http://schemas.openxmlformats.org/officeDocument/2006/relationships/image" Target="../media/image845.png"/><Relationship Id="rId303" Type="http://schemas.openxmlformats.org/officeDocument/2006/relationships/image" Target="../media/image847.png"/><Relationship Id="rId21" Type="http://schemas.openxmlformats.org/officeDocument/2006/relationships/image" Target="../media/image706.png"/><Relationship Id="rId42" Type="http://schemas.openxmlformats.org/officeDocument/2006/relationships/customXml" Target="../ink/ink716.xml"/><Relationship Id="rId63" Type="http://schemas.openxmlformats.org/officeDocument/2006/relationships/image" Target="../media/image727.png"/><Relationship Id="rId84" Type="http://schemas.openxmlformats.org/officeDocument/2006/relationships/customXml" Target="../ink/ink737.xml"/><Relationship Id="rId138" Type="http://schemas.openxmlformats.org/officeDocument/2006/relationships/customXml" Target="../ink/ink764.xml"/><Relationship Id="rId159" Type="http://schemas.openxmlformats.org/officeDocument/2006/relationships/image" Target="../media/image775.png"/><Relationship Id="rId324" Type="http://schemas.openxmlformats.org/officeDocument/2006/relationships/customXml" Target="../ink/ink857.xml"/><Relationship Id="rId345" Type="http://schemas.openxmlformats.org/officeDocument/2006/relationships/image" Target="../media/image868.png"/><Relationship Id="rId170" Type="http://schemas.openxmlformats.org/officeDocument/2006/relationships/customXml" Target="../ink/ink780.xml"/><Relationship Id="rId191" Type="http://schemas.openxmlformats.org/officeDocument/2006/relationships/image" Target="../media/image791.png"/><Relationship Id="rId205" Type="http://schemas.openxmlformats.org/officeDocument/2006/relationships/image" Target="../media/image798.png"/><Relationship Id="rId226" Type="http://schemas.openxmlformats.org/officeDocument/2006/relationships/customXml" Target="../ink/ink808.xml"/><Relationship Id="rId247" Type="http://schemas.openxmlformats.org/officeDocument/2006/relationships/image" Target="../media/image819.png"/><Relationship Id="rId107" Type="http://schemas.openxmlformats.org/officeDocument/2006/relationships/image" Target="../media/image749.png"/><Relationship Id="rId268" Type="http://schemas.openxmlformats.org/officeDocument/2006/relationships/customXml" Target="../ink/ink829.xml"/><Relationship Id="rId289" Type="http://schemas.openxmlformats.org/officeDocument/2006/relationships/image" Target="../media/image840.png"/><Relationship Id="rId11" Type="http://schemas.openxmlformats.org/officeDocument/2006/relationships/image" Target="../media/image701.png"/><Relationship Id="rId32" Type="http://schemas.openxmlformats.org/officeDocument/2006/relationships/customXml" Target="../ink/ink711.xml"/><Relationship Id="rId53" Type="http://schemas.openxmlformats.org/officeDocument/2006/relationships/image" Target="../media/image722.png"/><Relationship Id="rId74" Type="http://schemas.openxmlformats.org/officeDocument/2006/relationships/customXml" Target="../ink/ink732.xml"/><Relationship Id="rId128" Type="http://schemas.openxmlformats.org/officeDocument/2006/relationships/customXml" Target="../ink/ink759.xml"/><Relationship Id="rId149" Type="http://schemas.openxmlformats.org/officeDocument/2006/relationships/image" Target="../media/image770.png"/><Relationship Id="rId314" Type="http://schemas.openxmlformats.org/officeDocument/2006/relationships/customXml" Target="../ink/ink852.xml"/><Relationship Id="rId335" Type="http://schemas.openxmlformats.org/officeDocument/2006/relationships/image" Target="../media/image863.png"/><Relationship Id="rId5" Type="http://schemas.openxmlformats.org/officeDocument/2006/relationships/image" Target="../media/image698.png"/><Relationship Id="rId95" Type="http://schemas.openxmlformats.org/officeDocument/2006/relationships/image" Target="../media/image743.png"/><Relationship Id="rId160" Type="http://schemas.openxmlformats.org/officeDocument/2006/relationships/customXml" Target="../ink/ink775.xml"/><Relationship Id="rId181" Type="http://schemas.openxmlformats.org/officeDocument/2006/relationships/image" Target="../media/image786.png"/><Relationship Id="rId216" Type="http://schemas.openxmlformats.org/officeDocument/2006/relationships/customXml" Target="../ink/ink803.xml"/><Relationship Id="rId237" Type="http://schemas.openxmlformats.org/officeDocument/2006/relationships/image" Target="../media/image814.png"/><Relationship Id="rId258" Type="http://schemas.openxmlformats.org/officeDocument/2006/relationships/customXml" Target="../ink/ink824.xml"/><Relationship Id="rId279" Type="http://schemas.openxmlformats.org/officeDocument/2006/relationships/image" Target="../media/image835.png"/><Relationship Id="rId22" Type="http://schemas.openxmlformats.org/officeDocument/2006/relationships/customXml" Target="../ink/ink706.xml"/><Relationship Id="rId43" Type="http://schemas.openxmlformats.org/officeDocument/2006/relationships/image" Target="../media/image717.png"/><Relationship Id="rId64" Type="http://schemas.openxmlformats.org/officeDocument/2006/relationships/customXml" Target="../ink/ink727.xml"/><Relationship Id="rId118" Type="http://schemas.openxmlformats.org/officeDocument/2006/relationships/customXml" Target="../ink/ink754.xml"/><Relationship Id="rId139" Type="http://schemas.openxmlformats.org/officeDocument/2006/relationships/image" Target="../media/image765.png"/><Relationship Id="rId290" Type="http://schemas.openxmlformats.org/officeDocument/2006/relationships/customXml" Target="../ink/ink840.xml"/><Relationship Id="rId304" Type="http://schemas.openxmlformats.org/officeDocument/2006/relationships/customXml" Target="../ink/ink847.xml"/><Relationship Id="rId325" Type="http://schemas.openxmlformats.org/officeDocument/2006/relationships/image" Target="../media/image858.png"/><Relationship Id="rId346" Type="http://schemas.openxmlformats.org/officeDocument/2006/relationships/customXml" Target="../ink/ink868.xml"/><Relationship Id="rId85" Type="http://schemas.openxmlformats.org/officeDocument/2006/relationships/image" Target="../media/image738.png"/><Relationship Id="rId150" Type="http://schemas.openxmlformats.org/officeDocument/2006/relationships/customXml" Target="../ink/ink770.xml"/><Relationship Id="rId171" Type="http://schemas.openxmlformats.org/officeDocument/2006/relationships/image" Target="../media/image781.png"/><Relationship Id="rId192" Type="http://schemas.openxmlformats.org/officeDocument/2006/relationships/customXml" Target="../ink/ink791.xml"/><Relationship Id="rId206" Type="http://schemas.openxmlformats.org/officeDocument/2006/relationships/customXml" Target="../ink/ink798.xml"/><Relationship Id="rId227" Type="http://schemas.openxmlformats.org/officeDocument/2006/relationships/image" Target="../media/image809.png"/><Relationship Id="rId248" Type="http://schemas.openxmlformats.org/officeDocument/2006/relationships/customXml" Target="../ink/ink819.xml"/><Relationship Id="rId269" Type="http://schemas.openxmlformats.org/officeDocument/2006/relationships/image" Target="../media/image830.png"/><Relationship Id="rId12" Type="http://schemas.openxmlformats.org/officeDocument/2006/relationships/customXml" Target="../ink/ink701.xml"/><Relationship Id="rId33" Type="http://schemas.openxmlformats.org/officeDocument/2006/relationships/image" Target="../media/image712.png"/><Relationship Id="rId108" Type="http://schemas.openxmlformats.org/officeDocument/2006/relationships/customXml" Target="../ink/ink749.xml"/><Relationship Id="rId129" Type="http://schemas.openxmlformats.org/officeDocument/2006/relationships/image" Target="../media/image760.png"/><Relationship Id="rId280" Type="http://schemas.openxmlformats.org/officeDocument/2006/relationships/customXml" Target="../ink/ink835.xml"/><Relationship Id="rId315" Type="http://schemas.openxmlformats.org/officeDocument/2006/relationships/image" Target="../media/image853.png"/><Relationship Id="rId336" Type="http://schemas.openxmlformats.org/officeDocument/2006/relationships/customXml" Target="../ink/ink863.xml"/><Relationship Id="rId54" Type="http://schemas.openxmlformats.org/officeDocument/2006/relationships/customXml" Target="../ink/ink722.xml"/><Relationship Id="rId75" Type="http://schemas.openxmlformats.org/officeDocument/2006/relationships/image" Target="../media/image733.png"/><Relationship Id="rId96" Type="http://schemas.openxmlformats.org/officeDocument/2006/relationships/customXml" Target="../ink/ink743.xml"/><Relationship Id="rId140" Type="http://schemas.openxmlformats.org/officeDocument/2006/relationships/customXml" Target="../ink/ink765.xml"/><Relationship Id="rId161" Type="http://schemas.openxmlformats.org/officeDocument/2006/relationships/image" Target="../media/image776.png"/><Relationship Id="rId182" Type="http://schemas.openxmlformats.org/officeDocument/2006/relationships/customXml" Target="../ink/ink786.xml"/><Relationship Id="rId217" Type="http://schemas.openxmlformats.org/officeDocument/2006/relationships/image" Target="../media/image804.png"/><Relationship Id="rId6" Type="http://schemas.openxmlformats.org/officeDocument/2006/relationships/customXml" Target="../ink/ink698.xml"/><Relationship Id="rId238" Type="http://schemas.openxmlformats.org/officeDocument/2006/relationships/customXml" Target="../ink/ink814.xml"/><Relationship Id="rId259" Type="http://schemas.openxmlformats.org/officeDocument/2006/relationships/image" Target="../media/image825.png"/><Relationship Id="rId23" Type="http://schemas.openxmlformats.org/officeDocument/2006/relationships/image" Target="../media/image707.png"/><Relationship Id="rId119" Type="http://schemas.openxmlformats.org/officeDocument/2006/relationships/image" Target="../media/image755.png"/><Relationship Id="rId270" Type="http://schemas.openxmlformats.org/officeDocument/2006/relationships/customXml" Target="../ink/ink830.xml"/><Relationship Id="rId291" Type="http://schemas.openxmlformats.org/officeDocument/2006/relationships/image" Target="../media/image841.png"/><Relationship Id="rId305" Type="http://schemas.openxmlformats.org/officeDocument/2006/relationships/image" Target="../media/image848.png"/><Relationship Id="rId326" Type="http://schemas.openxmlformats.org/officeDocument/2006/relationships/customXml" Target="../ink/ink858.xml"/><Relationship Id="rId347" Type="http://schemas.openxmlformats.org/officeDocument/2006/relationships/image" Target="../media/image869.png"/><Relationship Id="rId44" Type="http://schemas.openxmlformats.org/officeDocument/2006/relationships/customXml" Target="../ink/ink717.xml"/><Relationship Id="rId65" Type="http://schemas.openxmlformats.org/officeDocument/2006/relationships/image" Target="../media/image728.png"/><Relationship Id="rId86" Type="http://schemas.openxmlformats.org/officeDocument/2006/relationships/customXml" Target="../ink/ink738.xml"/><Relationship Id="rId130" Type="http://schemas.openxmlformats.org/officeDocument/2006/relationships/customXml" Target="../ink/ink760.xml"/><Relationship Id="rId151" Type="http://schemas.openxmlformats.org/officeDocument/2006/relationships/image" Target="../media/image771.png"/><Relationship Id="rId172" Type="http://schemas.openxmlformats.org/officeDocument/2006/relationships/customXml" Target="../ink/ink781.xml"/><Relationship Id="rId193" Type="http://schemas.openxmlformats.org/officeDocument/2006/relationships/image" Target="../media/image792.png"/><Relationship Id="rId207" Type="http://schemas.openxmlformats.org/officeDocument/2006/relationships/image" Target="../media/image799.png"/><Relationship Id="rId228" Type="http://schemas.openxmlformats.org/officeDocument/2006/relationships/customXml" Target="../ink/ink809.xml"/><Relationship Id="rId249" Type="http://schemas.openxmlformats.org/officeDocument/2006/relationships/image" Target="../media/image820.png"/><Relationship Id="rId13" Type="http://schemas.openxmlformats.org/officeDocument/2006/relationships/image" Target="../media/image702.png"/><Relationship Id="rId109" Type="http://schemas.openxmlformats.org/officeDocument/2006/relationships/image" Target="../media/image750.png"/><Relationship Id="rId260" Type="http://schemas.openxmlformats.org/officeDocument/2006/relationships/customXml" Target="../ink/ink825.xml"/><Relationship Id="rId281" Type="http://schemas.openxmlformats.org/officeDocument/2006/relationships/image" Target="../media/image836.png"/><Relationship Id="rId316" Type="http://schemas.openxmlformats.org/officeDocument/2006/relationships/customXml" Target="../ink/ink853.xml"/><Relationship Id="rId337" Type="http://schemas.openxmlformats.org/officeDocument/2006/relationships/image" Target="../media/image864.png"/><Relationship Id="rId34" Type="http://schemas.openxmlformats.org/officeDocument/2006/relationships/customXml" Target="../ink/ink712.xml"/><Relationship Id="rId55" Type="http://schemas.openxmlformats.org/officeDocument/2006/relationships/image" Target="../media/image723.png"/><Relationship Id="rId76" Type="http://schemas.openxmlformats.org/officeDocument/2006/relationships/customXml" Target="../ink/ink733.xml"/><Relationship Id="rId97" Type="http://schemas.openxmlformats.org/officeDocument/2006/relationships/image" Target="../media/image744.png"/><Relationship Id="rId120" Type="http://schemas.openxmlformats.org/officeDocument/2006/relationships/customXml" Target="../ink/ink755.xml"/><Relationship Id="rId141" Type="http://schemas.openxmlformats.org/officeDocument/2006/relationships/image" Target="../media/image766.png"/><Relationship Id="rId7" Type="http://schemas.openxmlformats.org/officeDocument/2006/relationships/image" Target="../media/image699.png"/><Relationship Id="rId162" Type="http://schemas.openxmlformats.org/officeDocument/2006/relationships/customXml" Target="../ink/ink776.xml"/><Relationship Id="rId183" Type="http://schemas.openxmlformats.org/officeDocument/2006/relationships/image" Target="../media/image787.png"/><Relationship Id="rId218" Type="http://schemas.openxmlformats.org/officeDocument/2006/relationships/customXml" Target="../ink/ink804.xml"/><Relationship Id="rId239" Type="http://schemas.openxmlformats.org/officeDocument/2006/relationships/image" Target="../media/image815.png"/><Relationship Id="rId250" Type="http://schemas.openxmlformats.org/officeDocument/2006/relationships/customXml" Target="../ink/ink820.xml"/><Relationship Id="rId271" Type="http://schemas.openxmlformats.org/officeDocument/2006/relationships/image" Target="../media/image831.png"/><Relationship Id="rId292" Type="http://schemas.openxmlformats.org/officeDocument/2006/relationships/customXml" Target="../ink/ink841.xml"/><Relationship Id="rId306" Type="http://schemas.openxmlformats.org/officeDocument/2006/relationships/customXml" Target="../ink/ink848.xml"/><Relationship Id="rId24" Type="http://schemas.openxmlformats.org/officeDocument/2006/relationships/customXml" Target="../ink/ink707.xml"/><Relationship Id="rId45" Type="http://schemas.openxmlformats.org/officeDocument/2006/relationships/image" Target="../media/image718.png"/><Relationship Id="rId66" Type="http://schemas.openxmlformats.org/officeDocument/2006/relationships/customXml" Target="../ink/ink728.xml"/><Relationship Id="rId87" Type="http://schemas.openxmlformats.org/officeDocument/2006/relationships/image" Target="../media/image739.png"/><Relationship Id="rId110" Type="http://schemas.openxmlformats.org/officeDocument/2006/relationships/customXml" Target="../ink/ink750.xml"/><Relationship Id="rId131" Type="http://schemas.openxmlformats.org/officeDocument/2006/relationships/image" Target="../media/image761.png"/><Relationship Id="rId327" Type="http://schemas.openxmlformats.org/officeDocument/2006/relationships/image" Target="../media/image859.png"/><Relationship Id="rId348" Type="http://schemas.openxmlformats.org/officeDocument/2006/relationships/customXml" Target="../ink/ink869.xml"/><Relationship Id="rId152" Type="http://schemas.openxmlformats.org/officeDocument/2006/relationships/customXml" Target="../ink/ink771.xml"/><Relationship Id="rId173" Type="http://schemas.openxmlformats.org/officeDocument/2006/relationships/image" Target="../media/image782.png"/><Relationship Id="rId194" Type="http://schemas.openxmlformats.org/officeDocument/2006/relationships/customXml" Target="../ink/ink792.xml"/><Relationship Id="rId208" Type="http://schemas.openxmlformats.org/officeDocument/2006/relationships/customXml" Target="../ink/ink799.xml"/><Relationship Id="rId229" Type="http://schemas.openxmlformats.org/officeDocument/2006/relationships/image" Target="../media/image810.png"/><Relationship Id="rId240" Type="http://schemas.openxmlformats.org/officeDocument/2006/relationships/customXml" Target="../ink/ink815.xml"/><Relationship Id="rId261" Type="http://schemas.openxmlformats.org/officeDocument/2006/relationships/image" Target="../media/image826.png"/><Relationship Id="rId14" Type="http://schemas.openxmlformats.org/officeDocument/2006/relationships/customXml" Target="../ink/ink702.xml"/><Relationship Id="rId35" Type="http://schemas.openxmlformats.org/officeDocument/2006/relationships/image" Target="../media/image713.png"/><Relationship Id="rId56" Type="http://schemas.openxmlformats.org/officeDocument/2006/relationships/customXml" Target="../ink/ink723.xml"/><Relationship Id="rId77" Type="http://schemas.openxmlformats.org/officeDocument/2006/relationships/image" Target="../media/image734.png"/><Relationship Id="rId100" Type="http://schemas.openxmlformats.org/officeDocument/2006/relationships/customXml" Target="../ink/ink745.xml"/><Relationship Id="rId282" Type="http://schemas.openxmlformats.org/officeDocument/2006/relationships/customXml" Target="../ink/ink836.xml"/><Relationship Id="rId317" Type="http://schemas.openxmlformats.org/officeDocument/2006/relationships/image" Target="../media/image854.png"/><Relationship Id="rId338" Type="http://schemas.openxmlformats.org/officeDocument/2006/relationships/customXml" Target="../ink/ink864.xml"/><Relationship Id="rId8" Type="http://schemas.openxmlformats.org/officeDocument/2006/relationships/customXml" Target="../ink/ink699.xml"/><Relationship Id="rId98" Type="http://schemas.openxmlformats.org/officeDocument/2006/relationships/customXml" Target="../ink/ink744.xml"/><Relationship Id="rId121" Type="http://schemas.openxmlformats.org/officeDocument/2006/relationships/image" Target="../media/image756.png"/><Relationship Id="rId142" Type="http://schemas.openxmlformats.org/officeDocument/2006/relationships/customXml" Target="../ink/ink766.xml"/><Relationship Id="rId163" Type="http://schemas.openxmlformats.org/officeDocument/2006/relationships/image" Target="../media/image777.png"/><Relationship Id="rId184" Type="http://schemas.openxmlformats.org/officeDocument/2006/relationships/customXml" Target="../ink/ink787.xml"/><Relationship Id="rId219" Type="http://schemas.openxmlformats.org/officeDocument/2006/relationships/image" Target="../media/image805.png"/><Relationship Id="rId230" Type="http://schemas.openxmlformats.org/officeDocument/2006/relationships/customXml" Target="../ink/ink810.xml"/><Relationship Id="rId251" Type="http://schemas.openxmlformats.org/officeDocument/2006/relationships/image" Target="../media/image821.png"/><Relationship Id="rId25" Type="http://schemas.openxmlformats.org/officeDocument/2006/relationships/image" Target="../media/image708.png"/><Relationship Id="rId46" Type="http://schemas.openxmlformats.org/officeDocument/2006/relationships/customXml" Target="../ink/ink718.xml"/><Relationship Id="rId67" Type="http://schemas.openxmlformats.org/officeDocument/2006/relationships/image" Target="../media/image729.png"/><Relationship Id="rId272" Type="http://schemas.openxmlformats.org/officeDocument/2006/relationships/customXml" Target="../ink/ink831.xml"/><Relationship Id="rId293" Type="http://schemas.openxmlformats.org/officeDocument/2006/relationships/image" Target="../media/image842.png"/><Relationship Id="rId307" Type="http://schemas.openxmlformats.org/officeDocument/2006/relationships/image" Target="../media/image849.png"/><Relationship Id="rId328" Type="http://schemas.openxmlformats.org/officeDocument/2006/relationships/customXml" Target="../ink/ink859.xml"/><Relationship Id="rId349" Type="http://schemas.openxmlformats.org/officeDocument/2006/relationships/image" Target="../media/image870.png"/><Relationship Id="rId20" Type="http://schemas.openxmlformats.org/officeDocument/2006/relationships/customXml" Target="../ink/ink705.xml"/><Relationship Id="rId41" Type="http://schemas.openxmlformats.org/officeDocument/2006/relationships/image" Target="../media/image716.png"/><Relationship Id="rId62" Type="http://schemas.openxmlformats.org/officeDocument/2006/relationships/customXml" Target="../ink/ink726.xml"/><Relationship Id="rId83" Type="http://schemas.openxmlformats.org/officeDocument/2006/relationships/image" Target="../media/image737.png"/><Relationship Id="rId88" Type="http://schemas.openxmlformats.org/officeDocument/2006/relationships/customXml" Target="../ink/ink739.xml"/><Relationship Id="rId111" Type="http://schemas.openxmlformats.org/officeDocument/2006/relationships/image" Target="../media/image751.png"/><Relationship Id="rId132" Type="http://schemas.openxmlformats.org/officeDocument/2006/relationships/customXml" Target="../ink/ink761.xml"/><Relationship Id="rId153" Type="http://schemas.openxmlformats.org/officeDocument/2006/relationships/image" Target="../media/image772.png"/><Relationship Id="rId174" Type="http://schemas.openxmlformats.org/officeDocument/2006/relationships/customXml" Target="../ink/ink782.xml"/><Relationship Id="rId179" Type="http://schemas.openxmlformats.org/officeDocument/2006/relationships/image" Target="../media/image785.png"/><Relationship Id="rId195" Type="http://schemas.openxmlformats.org/officeDocument/2006/relationships/image" Target="../media/image793.png"/><Relationship Id="rId209" Type="http://schemas.openxmlformats.org/officeDocument/2006/relationships/image" Target="../media/image800.png"/><Relationship Id="rId190" Type="http://schemas.openxmlformats.org/officeDocument/2006/relationships/customXml" Target="../ink/ink790.xml"/><Relationship Id="rId204" Type="http://schemas.openxmlformats.org/officeDocument/2006/relationships/customXml" Target="../ink/ink797.xml"/><Relationship Id="rId220" Type="http://schemas.openxmlformats.org/officeDocument/2006/relationships/customXml" Target="../ink/ink805.xml"/><Relationship Id="rId225" Type="http://schemas.openxmlformats.org/officeDocument/2006/relationships/image" Target="../media/image808.png"/><Relationship Id="rId241" Type="http://schemas.openxmlformats.org/officeDocument/2006/relationships/image" Target="../media/image816.png"/><Relationship Id="rId246" Type="http://schemas.openxmlformats.org/officeDocument/2006/relationships/customXml" Target="../ink/ink818.xml"/><Relationship Id="rId267" Type="http://schemas.openxmlformats.org/officeDocument/2006/relationships/image" Target="../media/image829.png"/><Relationship Id="rId288" Type="http://schemas.openxmlformats.org/officeDocument/2006/relationships/customXml" Target="../ink/ink839.xml"/><Relationship Id="rId15" Type="http://schemas.openxmlformats.org/officeDocument/2006/relationships/image" Target="../media/image703.png"/><Relationship Id="rId36" Type="http://schemas.openxmlformats.org/officeDocument/2006/relationships/customXml" Target="../ink/ink713.xml"/><Relationship Id="rId57" Type="http://schemas.openxmlformats.org/officeDocument/2006/relationships/image" Target="../media/image724.png"/><Relationship Id="rId106" Type="http://schemas.openxmlformats.org/officeDocument/2006/relationships/customXml" Target="../ink/ink748.xml"/><Relationship Id="rId127" Type="http://schemas.openxmlformats.org/officeDocument/2006/relationships/image" Target="../media/image759.png"/><Relationship Id="rId262" Type="http://schemas.openxmlformats.org/officeDocument/2006/relationships/customXml" Target="../ink/ink826.xml"/><Relationship Id="rId283" Type="http://schemas.openxmlformats.org/officeDocument/2006/relationships/image" Target="../media/image837.png"/><Relationship Id="rId313" Type="http://schemas.openxmlformats.org/officeDocument/2006/relationships/image" Target="../media/image852.png"/><Relationship Id="rId318" Type="http://schemas.openxmlformats.org/officeDocument/2006/relationships/customXml" Target="../ink/ink854.xml"/><Relationship Id="rId339" Type="http://schemas.openxmlformats.org/officeDocument/2006/relationships/image" Target="../media/image865.png"/><Relationship Id="rId10" Type="http://schemas.openxmlformats.org/officeDocument/2006/relationships/customXml" Target="../ink/ink700.xml"/><Relationship Id="rId31" Type="http://schemas.openxmlformats.org/officeDocument/2006/relationships/image" Target="../media/image711.png"/><Relationship Id="rId52" Type="http://schemas.openxmlformats.org/officeDocument/2006/relationships/customXml" Target="../ink/ink721.xml"/><Relationship Id="rId73" Type="http://schemas.openxmlformats.org/officeDocument/2006/relationships/image" Target="../media/image732.png"/><Relationship Id="rId78" Type="http://schemas.openxmlformats.org/officeDocument/2006/relationships/customXml" Target="../ink/ink734.xml"/><Relationship Id="rId94" Type="http://schemas.openxmlformats.org/officeDocument/2006/relationships/customXml" Target="../ink/ink742.xml"/><Relationship Id="rId99" Type="http://schemas.openxmlformats.org/officeDocument/2006/relationships/image" Target="../media/image745.png"/><Relationship Id="rId101" Type="http://schemas.openxmlformats.org/officeDocument/2006/relationships/image" Target="../media/image746.png"/><Relationship Id="rId122" Type="http://schemas.openxmlformats.org/officeDocument/2006/relationships/customXml" Target="../ink/ink756.xml"/><Relationship Id="rId143" Type="http://schemas.openxmlformats.org/officeDocument/2006/relationships/image" Target="../media/image767.png"/><Relationship Id="rId148" Type="http://schemas.openxmlformats.org/officeDocument/2006/relationships/customXml" Target="../ink/ink769.xml"/><Relationship Id="rId164" Type="http://schemas.openxmlformats.org/officeDocument/2006/relationships/customXml" Target="../ink/ink777.xml"/><Relationship Id="rId169" Type="http://schemas.openxmlformats.org/officeDocument/2006/relationships/image" Target="../media/image780.png"/><Relationship Id="rId185" Type="http://schemas.openxmlformats.org/officeDocument/2006/relationships/image" Target="../media/image788.png"/><Relationship Id="rId334" Type="http://schemas.openxmlformats.org/officeDocument/2006/relationships/customXml" Target="../ink/ink862.xml"/><Relationship Id="rId350" Type="http://schemas.openxmlformats.org/officeDocument/2006/relationships/customXml" Target="../ink/ink870.xml"/><Relationship Id="rId4" Type="http://schemas.openxmlformats.org/officeDocument/2006/relationships/customXml" Target="../ink/ink697.xml"/><Relationship Id="rId9" Type="http://schemas.openxmlformats.org/officeDocument/2006/relationships/image" Target="../media/image700.png"/><Relationship Id="rId180" Type="http://schemas.openxmlformats.org/officeDocument/2006/relationships/customXml" Target="../ink/ink785.xml"/><Relationship Id="rId210" Type="http://schemas.openxmlformats.org/officeDocument/2006/relationships/customXml" Target="../ink/ink800.xml"/><Relationship Id="rId215" Type="http://schemas.openxmlformats.org/officeDocument/2006/relationships/image" Target="../media/image803.png"/><Relationship Id="rId236" Type="http://schemas.openxmlformats.org/officeDocument/2006/relationships/customXml" Target="../ink/ink813.xml"/><Relationship Id="rId257" Type="http://schemas.openxmlformats.org/officeDocument/2006/relationships/image" Target="../media/image824.png"/><Relationship Id="rId278" Type="http://schemas.openxmlformats.org/officeDocument/2006/relationships/customXml" Target="../ink/ink834.xml"/><Relationship Id="rId26" Type="http://schemas.openxmlformats.org/officeDocument/2006/relationships/customXml" Target="../ink/ink708.xml"/><Relationship Id="rId231" Type="http://schemas.openxmlformats.org/officeDocument/2006/relationships/image" Target="../media/image811.png"/><Relationship Id="rId252" Type="http://schemas.openxmlformats.org/officeDocument/2006/relationships/customXml" Target="../ink/ink821.xml"/><Relationship Id="rId273" Type="http://schemas.openxmlformats.org/officeDocument/2006/relationships/image" Target="../media/image832.png"/><Relationship Id="rId294" Type="http://schemas.openxmlformats.org/officeDocument/2006/relationships/customXml" Target="../ink/ink842.xml"/><Relationship Id="rId308" Type="http://schemas.openxmlformats.org/officeDocument/2006/relationships/customXml" Target="../ink/ink849.xml"/><Relationship Id="rId329" Type="http://schemas.openxmlformats.org/officeDocument/2006/relationships/image" Target="../media/image860.png"/><Relationship Id="rId47" Type="http://schemas.openxmlformats.org/officeDocument/2006/relationships/image" Target="../media/image719.png"/><Relationship Id="rId68" Type="http://schemas.openxmlformats.org/officeDocument/2006/relationships/customXml" Target="../ink/ink729.xml"/><Relationship Id="rId89" Type="http://schemas.openxmlformats.org/officeDocument/2006/relationships/image" Target="../media/image740.png"/><Relationship Id="rId112" Type="http://schemas.openxmlformats.org/officeDocument/2006/relationships/customXml" Target="../ink/ink751.xml"/><Relationship Id="rId133" Type="http://schemas.openxmlformats.org/officeDocument/2006/relationships/image" Target="../media/image762.png"/><Relationship Id="rId154" Type="http://schemas.openxmlformats.org/officeDocument/2006/relationships/customXml" Target="../ink/ink772.xml"/><Relationship Id="rId175" Type="http://schemas.openxmlformats.org/officeDocument/2006/relationships/image" Target="../media/image783.png"/><Relationship Id="rId340" Type="http://schemas.openxmlformats.org/officeDocument/2006/relationships/customXml" Target="../ink/ink865.xml"/><Relationship Id="rId196" Type="http://schemas.openxmlformats.org/officeDocument/2006/relationships/customXml" Target="../ink/ink793.xml"/><Relationship Id="rId200" Type="http://schemas.openxmlformats.org/officeDocument/2006/relationships/customXml" Target="../ink/ink795.xml"/><Relationship Id="rId16" Type="http://schemas.openxmlformats.org/officeDocument/2006/relationships/customXml" Target="../ink/ink703.xml"/><Relationship Id="rId221" Type="http://schemas.openxmlformats.org/officeDocument/2006/relationships/image" Target="../media/image806.png"/><Relationship Id="rId242" Type="http://schemas.openxmlformats.org/officeDocument/2006/relationships/customXml" Target="../ink/ink816.xml"/><Relationship Id="rId263" Type="http://schemas.openxmlformats.org/officeDocument/2006/relationships/image" Target="../media/image827.png"/><Relationship Id="rId284" Type="http://schemas.openxmlformats.org/officeDocument/2006/relationships/customXml" Target="../ink/ink837.xml"/><Relationship Id="rId319" Type="http://schemas.openxmlformats.org/officeDocument/2006/relationships/image" Target="../media/image855.png"/><Relationship Id="rId37" Type="http://schemas.openxmlformats.org/officeDocument/2006/relationships/image" Target="../media/image714.png"/><Relationship Id="rId58" Type="http://schemas.openxmlformats.org/officeDocument/2006/relationships/customXml" Target="../ink/ink724.xml"/><Relationship Id="rId79" Type="http://schemas.openxmlformats.org/officeDocument/2006/relationships/image" Target="../media/image735.png"/><Relationship Id="rId102" Type="http://schemas.openxmlformats.org/officeDocument/2006/relationships/customXml" Target="../ink/ink746.xml"/><Relationship Id="rId123" Type="http://schemas.openxmlformats.org/officeDocument/2006/relationships/image" Target="../media/image757.png"/><Relationship Id="rId144" Type="http://schemas.openxmlformats.org/officeDocument/2006/relationships/customXml" Target="../ink/ink767.xml"/><Relationship Id="rId330" Type="http://schemas.openxmlformats.org/officeDocument/2006/relationships/customXml" Target="../ink/ink860.xml"/><Relationship Id="rId90" Type="http://schemas.openxmlformats.org/officeDocument/2006/relationships/customXml" Target="../ink/ink740.xml"/><Relationship Id="rId165" Type="http://schemas.openxmlformats.org/officeDocument/2006/relationships/image" Target="../media/image778.png"/><Relationship Id="rId186" Type="http://schemas.openxmlformats.org/officeDocument/2006/relationships/customXml" Target="../ink/ink788.xml"/><Relationship Id="rId351" Type="http://schemas.openxmlformats.org/officeDocument/2006/relationships/image" Target="../media/image871.png"/><Relationship Id="rId211" Type="http://schemas.openxmlformats.org/officeDocument/2006/relationships/image" Target="../media/image801.png"/><Relationship Id="rId232" Type="http://schemas.openxmlformats.org/officeDocument/2006/relationships/customXml" Target="../ink/ink811.xml"/><Relationship Id="rId253" Type="http://schemas.openxmlformats.org/officeDocument/2006/relationships/image" Target="../media/image822.png"/><Relationship Id="rId274" Type="http://schemas.openxmlformats.org/officeDocument/2006/relationships/customXml" Target="../ink/ink832.xml"/><Relationship Id="rId295" Type="http://schemas.openxmlformats.org/officeDocument/2006/relationships/image" Target="../media/image843.png"/><Relationship Id="rId309" Type="http://schemas.openxmlformats.org/officeDocument/2006/relationships/image" Target="../media/image850.png"/><Relationship Id="rId27" Type="http://schemas.openxmlformats.org/officeDocument/2006/relationships/image" Target="../media/image709.png"/><Relationship Id="rId48" Type="http://schemas.openxmlformats.org/officeDocument/2006/relationships/customXml" Target="../ink/ink719.xml"/><Relationship Id="rId69" Type="http://schemas.openxmlformats.org/officeDocument/2006/relationships/image" Target="../media/image730.png"/><Relationship Id="rId113" Type="http://schemas.openxmlformats.org/officeDocument/2006/relationships/image" Target="../media/image752.png"/><Relationship Id="rId134" Type="http://schemas.openxmlformats.org/officeDocument/2006/relationships/customXml" Target="../ink/ink762.xml"/><Relationship Id="rId320" Type="http://schemas.openxmlformats.org/officeDocument/2006/relationships/customXml" Target="../ink/ink855.xml"/><Relationship Id="rId80" Type="http://schemas.openxmlformats.org/officeDocument/2006/relationships/customXml" Target="../ink/ink735.xml"/><Relationship Id="rId155" Type="http://schemas.openxmlformats.org/officeDocument/2006/relationships/image" Target="../media/image773.png"/><Relationship Id="rId176" Type="http://schemas.openxmlformats.org/officeDocument/2006/relationships/customXml" Target="../ink/ink783.xml"/><Relationship Id="rId197" Type="http://schemas.openxmlformats.org/officeDocument/2006/relationships/image" Target="../media/image794.png"/><Relationship Id="rId341" Type="http://schemas.openxmlformats.org/officeDocument/2006/relationships/image" Target="../media/image866.png"/><Relationship Id="rId201" Type="http://schemas.openxmlformats.org/officeDocument/2006/relationships/image" Target="../media/image796.png"/><Relationship Id="rId222" Type="http://schemas.openxmlformats.org/officeDocument/2006/relationships/customXml" Target="../ink/ink806.xml"/><Relationship Id="rId243" Type="http://schemas.openxmlformats.org/officeDocument/2006/relationships/image" Target="../media/image817.png"/><Relationship Id="rId264" Type="http://schemas.openxmlformats.org/officeDocument/2006/relationships/customXml" Target="../ink/ink827.xml"/><Relationship Id="rId285" Type="http://schemas.openxmlformats.org/officeDocument/2006/relationships/image" Target="../media/image838.png"/><Relationship Id="rId17" Type="http://schemas.openxmlformats.org/officeDocument/2006/relationships/image" Target="../media/image704.png"/><Relationship Id="rId38" Type="http://schemas.openxmlformats.org/officeDocument/2006/relationships/customXml" Target="../ink/ink714.xml"/><Relationship Id="rId59" Type="http://schemas.openxmlformats.org/officeDocument/2006/relationships/image" Target="../media/image725.png"/><Relationship Id="rId103" Type="http://schemas.openxmlformats.org/officeDocument/2006/relationships/image" Target="../media/image747.png"/><Relationship Id="rId124" Type="http://schemas.openxmlformats.org/officeDocument/2006/relationships/customXml" Target="../ink/ink757.xml"/><Relationship Id="rId310" Type="http://schemas.openxmlformats.org/officeDocument/2006/relationships/customXml" Target="../ink/ink850.xml"/><Relationship Id="rId70" Type="http://schemas.openxmlformats.org/officeDocument/2006/relationships/customXml" Target="../ink/ink730.xml"/><Relationship Id="rId91" Type="http://schemas.openxmlformats.org/officeDocument/2006/relationships/image" Target="../media/image741.png"/><Relationship Id="rId145" Type="http://schemas.openxmlformats.org/officeDocument/2006/relationships/image" Target="../media/image768.png"/><Relationship Id="rId166" Type="http://schemas.openxmlformats.org/officeDocument/2006/relationships/customXml" Target="../ink/ink778.xml"/><Relationship Id="rId187" Type="http://schemas.openxmlformats.org/officeDocument/2006/relationships/image" Target="../media/image789.png"/><Relationship Id="rId331" Type="http://schemas.openxmlformats.org/officeDocument/2006/relationships/image" Target="../media/image861.png"/><Relationship Id="rId352" Type="http://schemas.openxmlformats.org/officeDocument/2006/relationships/customXml" Target="../ink/ink87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1.xml"/><Relationship Id="rId233" Type="http://schemas.openxmlformats.org/officeDocument/2006/relationships/image" Target="../media/image812.png"/><Relationship Id="rId254" Type="http://schemas.openxmlformats.org/officeDocument/2006/relationships/customXml" Target="../ink/ink822.xml"/><Relationship Id="rId28" Type="http://schemas.openxmlformats.org/officeDocument/2006/relationships/customXml" Target="../ink/ink709.xml"/><Relationship Id="rId49" Type="http://schemas.openxmlformats.org/officeDocument/2006/relationships/image" Target="../media/image720.png"/><Relationship Id="rId114" Type="http://schemas.openxmlformats.org/officeDocument/2006/relationships/customXml" Target="../ink/ink752.xml"/><Relationship Id="rId275" Type="http://schemas.openxmlformats.org/officeDocument/2006/relationships/image" Target="../media/image833.png"/><Relationship Id="rId296" Type="http://schemas.openxmlformats.org/officeDocument/2006/relationships/customXml" Target="../ink/ink843.xml"/><Relationship Id="rId300" Type="http://schemas.openxmlformats.org/officeDocument/2006/relationships/customXml" Target="../ink/ink845.xml"/><Relationship Id="rId60" Type="http://schemas.openxmlformats.org/officeDocument/2006/relationships/customXml" Target="../ink/ink725.xml"/><Relationship Id="rId81" Type="http://schemas.openxmlformats.org/officeDocument/2006/relationships/image" Target="../media/image736.png"/><Relationship Id="rId135" Type="http://schemas.openxmlformats.org/officeDocument/2006/relationships/image" Target="../media/image763.png"/><Relationship Id="rId156" Type="http://schemas.openxmlformats.org/officeDocument/2006/relationships/customXml" Target="../ink/ink773.xml"/><Relationship Id="rId177" Type="http://schemas.openxmlformats.org/officeDocument/2006/relationships/image" Target="../media/image784.png"/><Relationship Id="rId198" Type="http://schemas.openxmlformats.org/officeDocument/2006/relationships/customXml" Target="../ink/ink794.xml"/><Relationship Id="rId321" Type="http://schemas.openxmlformats.org/officeDocument/2006/relationships/image" Target="../media/image856.png"/><Relationship Id="rId342" Type="http://schemas.openxmlformats.org/officeDocument/2006/relationships/customXml" Target="../ink/ink866.xml"/><Relationship Id="rId202" Type="http://schemas.openxmlformats.org/officeDocument/2006/relationships/customXml" Target="../ink/ink796.xml"/><Relationship Id="rId223" Type="http://schemas.openxmlformats.org/officeDocument/2006/relationships/image" Target="../media/image807.png"/><Relationship Id="rId244" Type="http://schemas.openxmlformats.org/officeDocument/2006/relationships/customXml" Target="../ink/ink817.xml"/><Relationship Id="rId18" Type="http://schemas.openxmlformats.org/officeDocument/2006/relationships/customXml" Target="../ink/ink704.xml"/><Relationship Id="rId39" Type="http://schemas.openxmlformats.org/officeDocument/2006/relationships/image" Target="../media/image715.png"/><Relationship Id="rId265" Type="http://schemas.openxmlformats.org/officeDocument/2006/relationships/image" Target="../media/image828.png"/><Relationship Id="rId286" Type="http://schemas.openxmlformats.org/officeDocument/2006/relationships/customXml" Target="../ink/ink838.xml"/><Relationship Id="rId50" Type="http://schemas.openxmlformats.org/officeDocument/2006/relationships/customXml" Target="../ink/ink720.xml"/><Relationship Id="rId104" Type="http://schemas.openxmlformats.org/officeDocument/2006/relationships/customXml" Target="../ink/ink747.xml"/><Relationship Id="rId125" Type="http://schemas.openxmlformats.org/officeDocument/2006/relationships/image" Target="../media/image758.png"/><Relationship Id="rId146" Type="http://schemas.openxmlformats.org/officeDocument/2006/relationships/customXml" Target="../ink/ink768.xml"/><Relationship Id="rId167" Type="http://schemas.openxmlformats.org/officeDocument/2006/relationships/image" Target="../media/image779.png"/><Relationship Id="rId188" Type="http://schemas.openxmlformats.org/officeDocument/2006/relationships/customXml" Target="../ink/ink789.xml"/><Relationship Id="rId311" Type="http://schemas.openxmlformats.org/officeDocument/2006/relationships/image" Target="../media/image851.png"/><Relationship Id="rId332" Type="http://schemas.openxmlformats.org/officeDocument/2006/relationships/customXml" Target="../ink/ink861.xml"/><Relationship Id="rId353" Type="http://schemas.openxmlformats.org/officeDocument/2006/relationships/image" Target="../media/image872.png"/><Relationship Id="rId71" Type="http://schemas.openxmlformats.org/officeDocument/2006/relationships/image" Target="../media/image731.png"/><Relationship Id="rId92" Type="http://schemas.openxmlformats.org/officeDocument/2006/relationships/customXml" Target="../ink/ink741.xml"/><Relationship Id="rId213" Type="http://schemas.openxmlformats.org/officeDocument/2006/relationships/image" Target="../media/image802.png"/><Relationship Id="rId234" Type="http://schemas.openxmlformats.org/officeDocument/2006/relationships/customXml" Target="../ink/ink812.xml"/><Relationship Id="rId2" Type="http://schemas.openxmlformats.org/officeDocument/2006/relationships/customXml" Target="../ink/ink696.xml"/><Relationship Id="rId29" Type="http://schemas.openxmlformats.org/officeDocument/2006/relationships/image" Target="../media/image710.png"/><Relationship Id="rId255" Type="http://schemas.openxmlformats.org/officeDocument/2006/relationships/image" Target="../media/image823.png"/><Relationship Id="rId276" Type="http://schemas.openxmlformats.org/officeDocument/2006/relationships/customXml" Target="../ink/ink833.xml"/><Relationship Id="rId297" Type="http://schemas.openxmlformats.org/officeDocument/2006/relationships/image" Target="../media/image844.png"/><Relationship Id="rId40" Type="http://schemas.openxmlformats.org/officeDocument/2006/relationships/customXml" Target="../ink/ink715.xml"/><Relationship Id="rId115" Type="http://schemas.openxmlformats.org/officeDocument/2006/relationships/image" Target="../media/image753.png"/><Relationship Id="rId136" Type="http://schemas.openxmlformats.org/officeDocument/2006/relationships/customXml" Target="../ink/ink763.xml"/><Relationship Id="rId157" Type="http://schemas.openxmlformats.org/officeDocument/2006/relationships/image" Target="../media/image774.png"/><Relationship Id="rId178" Type="http://schemas.openxmlformats.org/officeDocument/2006/relationships/customXml" Target="../ink/ink784.xml"/><Relationship Id="rId301" Type="http://schemas.openxmlformats.org/officeDocument/2006/relationships/image" Target="../media/image846.png"/><Relationship Id="rId322" Type="http://schemas.openxmlformats.org/officeDocument/2006/relationships/customXml" Target="../ink/ink856.xml"/><Relationship Id="rId343" Type="http://schemas.openxmlformats.org/officeDocument/2006/relationships/image" Target="../media/image867.png"/><Relationship Id="rId61" Type="http://schemas.openxmlformats.org/officeDocument/2006/relationships/image" Target="../media/image726.png"/><Relationship Id="rId82" Type="http://schemas.openxmlformats.org/officeDocument/2006/relationships/customXml" Target="../ink/ink736.xml"/><Relationship Id="rId199" Type="http://schemas.openxmlformats.org/officeDocument/2006/relationships/image" Target="../media/image795.png"/><Relationship Id="rId203" Type="http://schemas.openxmlformats.org/officeDocument/2006/relationships/image" Target="../media/image797.png"/><Relationship Id="rId19" Type="http://schemas.openxmlformats.org/officeDocument/2006/relationships/image" Target="../media/image705.png"/><Relationship Id="rId224" Type="http://schemas.openxmlformats.org/officeDocument/2006/relationships/customXml" Target="../ink/ink807.xml"/><Relationship Id="rId245" Type="http://schemas.openxmlformats.org/officeDocument/2006/relationships/image" Target="../media/image818.png"/><Relationship Id="rId266" Type="http://schemas.openxmlformats.org/officeDocument/2006/relationships/customXml" Target="../ink/ink828.xml"/><Relationship Id="rId287" Type="http://schemas.openxmlformats.org/officeDocument/2006/relationships/image" Target="../media/image839.png"/><Relationship Id="rId30" Type="http://schemas.openxmlformats.org/officeDocument/2006/relationships/customXml" Target="../ink/ink710.xml"/><Relationship Id="rId105" Type="http://schemas.openxmlformats.org/officeDocument/2006/relationships/image" Target="../media/image748.png"/><Relationship Id="rId126" Type="http://schemas.openxmlformats.org/officeDocument/2006/relationships/customXml" Target="../ink/ink758.xml"/><Relationship Id="rId147" Type="http://schemas.openxmlformats.org/officeDocument/2006/relationships/image" Target="../media/image769.png"/><Relationship Id="rId168" Type="http://schemas.openxmlformats.org/officeDocument/2006/relationships/customXml" Target="../ink/ink779.xml"/><Relationship Id="rId312" Type="http://schemas.openxmlformats.org/officeDocument/2006/relationships/customXml" Target="../ink/ink851.xml"/><Relationship Id="rId333" Type="http://schemas.openxmlformats.org/officeDocument/2006/relationships/image" Target="../media/image862.png"/><Relationship Id="rId51" Type="http://schemas.openxmlformats.org/officeDocument/2006/relationships/image" Target="../media/image721.png"/><Relationship Id="rId72" Type="http://schemas.openxmlformats.org/officeDocument/2006/relationships/customXml" Target="../ink/ink731.xml"/><Relationship Id="rId93" Type="http://schemas.openxmlformats.org/officeDocument/2006/relationships/image" Target="../media/image742.png"/><Relationship Id="rId189" Type="http://schemas.openxmlformats.org/officeDocument/2006/relationships/image" Target="../media/image790.png"/><Relationship Id="rId3" Type="http://schemas.openxmlformats.org/officeDocument/2006/relationships/image" Target="../media/image697.png"/><Relationship Id="rId214" Type="http://schemas.openxmlformats.org/officeDocument/2006/relationships/customXml" Target="../ink/ink802.xml"/><Relationship Id="rId235" Type="http://schemas.openxmlformats.org/officeDocument/2006/relationships/image" Target="../media/image813.png"/><Relationship Id="rId256" Type="http://schemas.openxmlformats.org/officeDocument/2006/relationships/customXml" Target="../ink/ink823.xml"/><Relationship Id="rId277" Type="http://schemas.openxmlformats.org/officeDocument/2006/relationships/image" Target="../media/image834.png"/><Relationship Id="rId298" Type="http://schemas.openxmlformats.org/officeDocument/2006/relationships/customXml" Target="../ink/ink844.xml"/><Relationship Id="rId116" Type="http://schemas.openxmlformats.org/officeDocument/2006/relationships/customXml" Target="../ink/ink753.xml"/><Relationship Id="rId137" Type="http://schemas.openxmlformats.org/officeDocument/2006/relationships/image" Target="../media/image764.png"/><Relationship Id="rId158" Type="http://schemas.openxmlformats.org/officeDocument/2006/relationships/customXml" Target="../ink/ink774.xml"/><Relationship Id="rId302" Type="http://schemas.openxmlformats.org/officeDocument/2006/relationships/customXml" Target="../ink/ink846.xml"/><Relationship Id="rId323" Type="http://schemas.openxmlformats.org/officeDocument/2006/relationships/image" Target="../media/image857.png"/><Relationship Id="rId344" Type="http://schemas.openxmlformats.org/officeDocument/2006/relationships/customXml" Target="../ink/ink86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0.png"/><Relationship Id="rId299" Type="http://schemas.openxmlformats.org/officeDocument/2006/relationships/image" Target="../media/image1020.png"/><Relationship Id="rId303" Type="http://schemas.openxmlformats.org/officeDocument/2006/relationships/image" Target="../media/image1022.png"/><Relationship Id="rId21" Type="http://schemas.openxmlformats.org/officeDocument/2006/relationships/image" Target="../media/image882.png"/><Relationship Id="rId42" Type="http://schemas.openxmlformats.org/officeDocument/2006/relationships/customXml" Target="../ink/ink892.xml"/><Relationship Id="rId63" Type="http://schemas.openxmlformats.org/officeDocument/2006/relationships/image" Target="../media/image903.png"/><Relationship Id="rId84" Type="http://schemas.openxmlformats.org/officeDocument/2006/relationships/customXml" Target="../ink/ink913.xml"/><Relationship Id="rId138" Type="http://schemas.openxmlformats.org/officeDocument/2006/relationships/customXml" Target="../ink/ink940.xml"/><Relationship Id="rId159" Type="http://schemas.openxmlformats.org/officeDocument/2006/relationships/image" Target="../media/image950.png"/><Relationship Id="rId324" Type="http://schemas.openxmlformats.org/officeDocument/2006/relationships/customXml" Target="../ink/ink1033.xml"/><Relationship Id="rId345" Type="http://schemas.openxmlformats.org/officeDocument/2006/relationships/image" Target="../media/image1042.png"/><Relationship Id="rId170" Type="http://schemas.openxmlformats.org/officeDocument/2006/relationships/customXml" Target="../ink/ink956.xml"/><Relationship Id="rId191" Type="http://schemas.openxmlformats.org/officeDocument/2006/relationships/image" Target="../media/image966.png"/><Relationship Id="rId205" Type="http://schemas.openxmlformats.org/officeDocument/2006/relationships/image" Target="../media/image973.png"/><Relationship Id="rId226" Type="http://schemas.openxmlformats.org/officeDocument/2006/relationships/customXml" Target="../ink/ink984.xml"/><Relationship Id="rId247" Type="http://schemas.openxmlformats.org/officeDocument/2006/relationships/image" Target="../media/image994.png"/><Relationship Id="rId107" Type="http://schemas.openxmlformats.org/officeDocument/2006/relationships/image" Target="../media/image925.png"/><Relationship Id="rId268" Type="http://schemas.openxmlformats.org/officeDocument/2006/relationships/customXml" Target="../ink/ink1005.xml"/><Relationship Id="rId289" Type="http://schemas.openxmlformats.org/officeDocument/2006/relationships/image" Target="../media/image1015.png"/><Relationship Id="rId11" Type="http://schemas.openxmlformats.org/officeDocument/2006/relationships/image" Target="../media/image877.png"/><Relationship Id="rId32" Type="http://schemas.openxmlformats.org/officeDocument/2006/relationships/customXml" Target="../ink/ink887.xml"/><Relationship Id="rId53" Type="http://schemas.openxmlformats.org/officeDocument/2006/relationships/image" Target="../media/image898.png"/><Relationship Id="rId74" Type="http://schemas.openxmlformats.org/officeDocument/2006/relationships/customXml" Target="../ink/ink908.xml"/><Relationship Id="rId128" Type="http://schemas.openxmlformats.org/officeDocument/2006/relationships/customXml" Target="../ink/ink935.xml"/><Relationship Id="rId149" Type="http://schemas.openxmlformats.org/officeDocument/2006/relationships/image" Target="../media/image945.png"/><Relationship Id="rId314" Type="http://schemas.openxmlformats.org/officeDocument/2006/relationships/customXml" Target="../ink/ink1028.xml"/><Relationship Id="rId335" Type="http://schemas.openxmlformats.org/officeDocument/2006/relationships/image" Target="../media/image1037.png"/><Relationship Id="rId5" Type="http://schemas.openxmlformats.org/officeDocument/2006/relationships/image" Target="../media/image874.png"/><Relationship Id="rId95" Type="http://schemas.openxmlformats.org/officeDocument/2006/relationships/image" Target="../media/image919.png"/><Relationship Id="rId160" Type="http://schemas.openxmlformats.org/officeDocument/2006/relationships/customXml" Target="../ink/ink951.xml"/><Relationship Id="rId181" Type="http://schemas.openxmlformats.org/officeDocument/2006/relationships/image" Target="../media/image961.png"/><Relationship Id="rId216" Type="http://schemas.openxmlformats.org/officeDocument/2006/relationships/customXml" Target="../ink/ink979.xml"/><Relationship Id="rId237" Type="http://schemas.openxmlformats.org/officeDocument/2006/relationships/image" Target="../media/image989.png"/><Relationship Id="rId258" Type="http://schemas.openxmlformats.org/officeDocument/2006/relationships/customXml" Target="../ink/ink1000.xml"/><Relationship Id="rId279" Type="http://schemas.openxmlformats.org/officeDocument/2006/relationships/image" Target="../media/image1010.png"/><Relationship Id="rId22" Type="http://schemas.openxmlformats.org/officeDocument/2006/relationships/customXml" Target="../ink/ink882.xml"/><Relationship Id="rId43" Type="http://schemas.openxmlformats.org/officeDocument/2006/relationships/image" Target="../media/image893.png"/><Relationship Id="rId64" Type="http://schemas.openxmlformats.org/officeDocument/2006/relationships/customXml" Target="../ink/ink903.xml"/><Relationship Id="rId118" Type="http://schemas.openxmlformats.org/officeDocument/2006/relationships/customXml" Target="../ink/ink930.xml"/><Relationship Id="rId139" Type="http://schemas.openxmlformats.org/officeDocument/2006/relationships/image" Target="../media/image940.png"/><Relationship Id="rId290" Type="http://schemas.openxmlformats.org/officeDocument/2006/relationships/customXml" Target="../ink/ink1016.xml"/><Relationship Id="rId304" Type="http://schemas.openxmlformats.org/officeDocument/2006/relationships/customXml" Target="../ink/ink1023.xml"/><Relationship Id="rId325" Type="http://schemas.openxmlformats.org/officeDocument/2006/relationships/image" Target="../media/image1033.png"/><Relationship Id="rId346" Type="http://schemas.openxmlformats.org/officeDocument/2006/relationships/customXml" Target="../ink/ink1044.xml"/><Relationship Id="rId85" Type="http://schemas.openxmlformats.org/officeDocument/2006/relationships/image" Target="../media/image914.png"/><Relationship Id="rId150" Type="http://schemas.openxmlformats.org/officeDocument/2006/relationships/customXml" Target="../ink/ink946.xml"/><Relationship Id="rId171" Type="http://schemas.openxmlformats.org/officeDocument/2006/relationships/image" Target="../media/image956.png"/><Relationship Id="rId192" Type="http://schemas.openxmlformats.org/officeDocument/2006/relationships/customXml" Target="../ink/ink967.xml"/><Relationship Id="rId206" Type="http://schemas.openxmlformats.org/officeDocument/2006/relationships/customXml" Target="../ink/ink974.xml"/><Relationship Id="rId227" Type="http://schemas.openxmlformats.org/officeDocument/2006/relationships/image" Target="../media/image984.png"/><Relationship Id="rId248" Type="http://schemas.openxmlformats.org/officeDocument/2006/relationships/customXml" Target="../ink/ink995.xml"/><Relationship Id="rId269" Type="http://schemas.openxmlformats.org/officeDocument/2006/relationships/image" Target="../media/image1005.png"/><Relationship Id="rId12" Type="http://schemas.openxmlformats.org/officeDocument/2006/relationships/customXml" Target="../ink/ink877.xml"/><Relationship Id="rId33" Type="http://schemas.openxmlformats.org/officeDocument/2006/relationships/image" Target="../media/image888.png"/><Relationship Id="rId108" Type="http://schemas.openxmlformats.org/officeDocument/2006/relationships/customXml" Target="../ink/ink925.xml"/><Relationship Id="rId129" Type="http://schemas.openxmlformats.org/officeDocument/2006/relationships/image" Target="../media/image935.png"/><Relationship Id="rId280" Type="http://schemas.openxmlformats.org/officeDocument/2006/relationships/customXml" Target="../ink/ink1011.xml"/><Relationship Id="rId315" Type="http://schemas.openxmlformats.org/officeDocument/2006/relationships/image" Target="../media/image1028.png"/><Relationship Id="rId336" Type="http://schemas.openxmlformats.org/officeDocument/2006/relationships/customXml" Target="../ink/ink1039.xml"/><Relationship Id="rId54" Type="http://schemas.openxmlformats.org/officeDocument/2006/relationships/customXml" Target="../ink/ink898.xml"/><Relationship Id="rId75" Type="http://schemas.openxmlformats.org/officeDocument/2006/relationships/image" Target="../media/image909.png"/><Relationship Id="rId96" Type="http://schemas.openxmlformats.org/officeDocument/2006/relationships/customXml" Target="../ink/ink919.xml"/><Relationship Id="rId140" Type="http://schemas.openxmlformats.org/officeDocument/2006/relationships/customXml" Target="../ink/ink941.xml"/><Relationship Id="rId161" Type="http://schemas.openxmlformats.org/officeDocument/2006/relationships/image" Target="../media/image951.png"/><Relationship Id="rId182" Type="http://schemas.openxmlformats.org/officeDocument/2006/relationships/customXml" Target="../ink/ink962.xml"/><Relationship Id="rId217" Type="http://schemas.openxmlformats.org/officeDocument/2006/relationships/image" Target="../media/image979.png"/><Relationship Id="rId6" Type="http://schemas.openxmlformats.org/officeDocument/2006/relationships/customXml" Target="../ink/ink874.xml"/><Relationship Id="rId238" Type="http://schemas.openxmlformats.org/officeDocument/2006/relationships/customXml" Target="../ink/ink990.xml"/><Relationship Id="rId259" Type="http://schemas.openxmlformats.org/officeDocument/2006/relationships/image" Target="../media/image1000.png"/><Relationship Id="rId23" Type="http://schemas.openxmlformats.org/officeDocument/2006/relationships/image" Target="../media/image883.png"/><Relationship Id="rId119" Type="http://schemas.openxmlformats.org/officeDocument/2006/relationships/image" Target="../media/image81.png"/><Relationship Id="rId270" Type="http://schemas.openxmlformats.org/officeDocument/2006/relationships/customXml" Target="../ink/ink1006.xml"/><Relationship Id="rId291" Type="http://schemas.openxmlformats.org/officeDocument/2006/relationships/image" Target="../media/image1016.png"/><Relationship Id="rId305" Type="http://schemas.openxmlformats.org/officeDocument/2006/relationships/image" Target="../media/image1023.png"/><Relationship Id="rId326" Type="http://schemas.openxmlformats.org/officeDocument/2006/relationships/customXml" Target="../ink/ink1034.xml"/><Relationship Id="rId347" Type="http://schemas.openxmlformats.org/officeDocument/2006/relationships/image" Target="../media/image1043.png"/><Relationship Id="rId44" Type="http://schemas.openxmlformats.org/officeDocument/2006/relationships/customXml" Target="../ink/ink893.xml"/><Relationship Id="rId65" Type="http://schemas.openxmlformats.org/officeDocument/2006/relationships/image" Target="../media/image904.png"/><Relationship Id="rId86" Type="http://schemas.openxmlformats.org/officeDocument/2006/relationships/customXml" Target="../ink/ink914.xml"/><Relationship Id="rId130" Type="http://schemas.openxmlformats.org/officeDocument/2006/relationships/customXml" Target="../ink/ink936.xml"/><Relationship Id="rId151" Type="http://schemas.openxmlformats.org/officeDocument/2006/relationships/image" Target="../media/image946.png"/><Relationship Id="rId172" Type="http://schemas.openxmlformats.org/officeDocument/2006/relationships/customXml" Target="../ink/ink957.xml"/><Relationship Id="rId193" Type="http://schemas.openxmlformats.org/officeDocument/2006/relationships/image" Target="../media/image967.png"/><Relationship Id="rId207" Type="http://schemas.openxmlformats.org/officeDocument/2006/relationships/image" Target="../media/image974.png"/><Relationship Id="rId228" Type="http://schemas.openxmlformats.org/officeDocument/2006/relationships/customXml" Target="../ink/ink985.xml"/><Relationship Id="rId249" Type="http://schemas.openxmlformats.org/officeDocument/2006/relationships/image" Target="../media/image995.png"/><Relationship Id="rId13" Type="http://schemas.openxmlformats.org/officeDocument/2006/relationships/image" Target="../media/image878.png"/><Relationship Id="rId109" Type="http://schemas.openxmlformats.org/officeDocument/2006/relationships/image" Target="../media/image926.png"/><Relationship Id="rId260" Type="http://schemas.openxmlformats.org/officeDocument/2006/relationships/customXml" Target="../ink/ink1001.xml"/><Relationship Id="rId281" Type="http://schemas.openxmlformats.org/officeDocument/2006/relationships/image" Target="../media/image1011.png"/><Relationship Id="rId316" Type="http://schemas.openxmlformats.org/officeDocument/2006/relationships/customXml" Target="../ink/ink1029.xml"/><Relationship Id="rId337" Type="http://schemas.openxmlformats.org/officeDocument/2006/relationships/image" Target="../media/image1038.png"/><Relationship Id="rId34" Type="http://schemas.openxmlformats.org/officeDocument/2006/relationships/customXml" Target="../ink/ink888.xml"/><Relationship Id="rId55" Type="http://schemas.openxmlformats.org/officeDocument/2006/relationships/image" Target="../media/image899.png"/><Relationship Id="rId76" Type="http://schemas.openxmlformats.org/officeDocument/2006/relationships/customXml" Target="../ink/ink909.xml"/><Relationship Id="rId97" Type="http://schemas.openxmlformats.org/officeDocument/2006/relationships/image" Target="../media/image920.png"/><Relationship Id="rId120" Type="http://schemas.openxmlformats.org/officeDocument/2006/relationships/customXml" Target="../ink/ink931.xml"/><Relationship Id="rId141" Type="http://schemas.openxmlformats.org/officeDocument/2006/relationships/image" Target="../media/image941.png"/><Relationship Id="rId7" Type="http://schemas.openxmlformats.org/officeDocument/2006/relationships/image" Target="../media/image875.png"/><Relationship Id="rId162" Type="http://schemas.openxmlformats.org/officeDocument/2006/relationships/customXml" Target="../ink/ink952.xml"/><Relationship Id="rId183" Type="http://schemas.openxmlformats.org/officeDocument/2006/relationships/image" Target="../media/image962.png"/><Relationship Id="rId218" Type="http://schemas.openxmlformats.org/officeDocument/2006/relationships/customXml" Target="../ink/ink980.xml"/><Relationship Id="rId239" Type="http://schemas.openxmlformats.org/officeDocument/2006/relationships/image" Target="../media/image990.png"/><Relationship Id="rId250" Type="http://schemas.openxmlformats.org/officeDocument/2006/relationships/customXml" Target="../ink/ink996.xml"/><Relationship Id="rId271" Type="http://schemas.openxmlformats.org/officeDocument/2006/relationships/image" Target="../media/image1006.png"/><Relationship Id="rId292" Type="http://schemas.openxmlformats.org/officeDocument/2006/relationships/customXml" Target="../ink/ink1017.xml"/><Relationship Id="rId306" Type="http://schemas.openxmlformats.org/officeDocument/2006/relationships/customXml" Target="../ink/ink1024.xml"/><Relationship Id="rId24" Type="http://schemas.openxmlformats.org/officeDocument/2006/relationships/customXml" Target="../ink/ink883.xml"/><Relationship Id="rId45" Type="http://schemas.openxmlformats.org/officeDocument/2006/relationships/image" Target="../media/image894.png"/><Relationship Id="rId66" Type="http://schemas.openxmlformats.org/officeDocument/2006/relationships/customXml" Target="../ink/ink904.xml"/><Relationship Id="rId87" Type="http://schemas.openxmlformats.org/officeDocument/2006/relationships/image" Target="../media/image915.png"/><Relationship Id="rId110" Type="http://schemas.openxmlformats.org/officeDocument/2006/relationships/customXml" Target="../ink/ink926.xml"/><Relationship Id="rId131" Type="http://schemas.openxmlformats.org/officeDocument/2006/relationships/image" Target="../media/image936.png"/><Relationship Id="rId327" Type="http://schemas.openxmlformats.org/officeDocument/2006/relationships/image" Target="../media/image1034.png"/><Relationship Id="rId348" Type="http://schemas.openxmlformats.org/officeDocument/2006/relationships/customXml" Target="../ink/ink1045.xml"/><Relationship Id="rId152" Type="http://schemas.openxmlformats.org/officeDocument/2006/relationships/customXml" Target="../ink/ink947.xml"/><Relationship Id="rId173" Type="http://schemas.openxmlformats.org/officeDocument/2006/relationships/image" Target="../media/image957.png"/><Relationship Id="rId194" Type="http://schemas.openxmlformats.org/officeDocument/2006/relationships/customXml" Target="../ink/ink968.xml"/><Relationship Id="rId208" Type="http://schemas.openxmlformats.org/officeDocument/2006/relationships/customXml" Target="../ink/ink975.xml"/><Relationship Id="rId229" Type="http://schemas.openxmlformats.org/officeDocument/2006/relationships/image" Target="../media/image985.png"/><Relationship Id="rId240" Type="http://schemas.openxmlformats.org/officeDocument/2006/relationships/customXml" Target="../ink/ink991.xml"/><Relationship Id="rId261" Type="http://schemas.openxmlformats.org/officeDocument/2006/relationships/image" Target="../media/image1001.png"/><Relationship Id="rId14" Type="http://schemas.openxmlformats.org/officeDocument/2006/relationships/customXml" Target="../ink/ink878.xml"/><Relationship Id="rId35" Type="http://schemas.openxmlformats.org/officeDocument/2006/relationships/image" Target="../media/image889.png"/><Relationship Id="rId56" Type="http://schemas.openxmlformats.org/officeDocument/2006/relationships/customXml" Target="../ink/ink899.xml"/><Relationship Id="rId77" Type="http://schemas.openxmlformats.org/officeDocument/2006/relationships/image" Target="../media/image910.png"/><Relationship Id="rId100" Type="http://schemas.openxmlformats.org/officeDocument/2006/relationships/customXml" Target="../ink/ink921.xml"/><Relationship Id="rId282" Type="http://schemas.openxmlformats.org/officeDocument/2006/relationships/customXml" Target="../ink/ink1012.xml"/><Relationship Id="rId317" Type="http://schemas.openxmlformats.org/officeDocument/2006/relationships/image" Target="../media/image1029.png"/><Relationship Id="rId338" Type="http://schemas.openxmlformats.org/officeDocument/2006/relationships/customXml" Target="../ink/ink1040.xml"/><Relationship Id="rId8" Type="http://schemas.openxmlformats.org/officeDocument/2006/relationships/customXml" Target="../ink/ink875.xml"/><Relationship Id="rId98" Type="http://schemas.openxmlformats.org/officeDocument/2006/relationships/customXml" Target="../ink/ink920.xml"/><Relationship Id="rId121" Type="http://schemas.openxmlformats.org/officeDocument/2006/relationships/image" Target="../media/image931.png"/><Relationship Id="rId142" Type="http://schemas.openxmlformats.org/officeDocument/2006/relationships/customXml" Target="../ink/ink942.xml"/><Relationship Id="rId163" Type="http://schemas.openxmlformats.org/officeDocument/2006/relationships/image" Target="../media/image952.png"/><Relationship Id="rId184" Type="http://schemas.openxmlformats.org/officeDocument/2006/relationships/customXml" Target="../ink/ink963.xml"/><Relationship Id="rId219" Type="http://schemas.openxmlformats.org/officeDocument/2006/relationships/image" Target="../media/image980.png"/><Relationship Id="rId230" Type="http://schemas.openxmlformats.org/officeDocument/2006/relationships/customXml" Target="../ink/ink986.xml"/><Relationship Id="rId251" Type="http://schemas.openxmlformats.org/officeDocument/2006/relationships/image" Target="../media/image996.png"/><Relationship Id="rId25" Type="http://schemas.openxmlformats.org/officeDocument/2006/relationships/image" Target="../media/image884.png"/><Relationship Id="rId46" Type="http://schemas.openxmlformats.org/officeDocument/2006/relationships/customXml" Target="../ink/ink894.xml"/><Relationship Id="rId67" Type="http://schemas.openxmlformats.org/officeDocument/2006/relationships/image" Target="../media/image905.png"/><Relationship Id="rId272" Type="http://schemas.openxmlformats.org/officeDocument/2006/relationships/customXml" Target="../ink/ink1007.xml"/><Relationship Id="rId293" Type="http://schemas.openxmlformats.org/officeDocument/2006/relationships/image" Target="../media/image1017.png"/><Relationship Id="rId307" Type="http://schemas.openxmlformats.org/officeDocument/2006/relationships/image" Target="../media/image1024.png"/><Relationship Id="rId328" Type="http://schemas.openxmlformats.org/officeDocument/2006/relationships/customXml" Target="../ink/ink1035.xml"/><Relationship Id="rId349" Type="http://schemas.openxmlformats.org/officeDocument/2006/relationships/image" Target="../media/image1044.png"/><Relationship Id="rId20" Type="http://schemas.openxmlformats.org/officeDocument/2006/relationships/customXml" Target="../ink/ink881.xml"/><Relationship Id="rId41" Type="http://schemas.openxmlformats.org/officeDocument/2006/relationships/image" Target="../media/image892.png"/><Relationship Id="rId62" Type="http://schemas.openxmlformats.org/officeDocument/2006/relationships/customXml" Target="../ink/ink902.xml"/><Relationship Id="rId83" Type="http://schemas.openxmlformats.org/officeDocument/2006/relationships/image" Target="../media/image913.png"/><Relationship Id="rId88" Type="http://schemas.openxmlformats.org/officeDocument/2006/relationships/customXml" Target="../ink/ink915.xml"/><Relationship Id="rId111" Type="http://schemas.openxmlformats.org/officeDocument/2006/relationships/image" Target="../media/image927.png"/><Relationship Id="rId132" Type="http://schemas.openxmlformats.org/officeDocument/2006/relationships/customXml" Target="../ink/ink937.xml"/><Relationship Id="rId153" Type="http://schemas.openxmlformats.org/officeDocument/2006/relationships/image" Target="../media/image947.png"/><Relationship Id="rId174" Type="http://schemas.openxmlformats.org/officeDocument/2006/relationships/customXml" Target="../ink/ink958.xml"/><Relationship Id="rId179" Type="http://schemas.openxmlformats.org/officeDocument/2006/relationships/image" Target="../media/image960.png"/><Relationship Id="rId195" Type="http://schemas.openxmlformats.org/officeDocument/2006/relationships/image" Target="../media/image968.png"/><Relationship Id="rId209" Type="http://schemas.openxmlformats.org/officeDocument/2006/relationships/image" Target="../media/image975.png"/><Relationship Id="rId190" Type="http://schemas.openxmlformats.org/officeDocument/2006/relationships/customXml" Target="../ink/ink966.xml"/><Relationship Id="rId204" Type="http://schemas.openxmlformats.org/officeDocument/2006/relationships/customXml" Target="../ink/ink973.xml"/><Relationship Id="rId220" Type="http://schemas.openxmlformats.org/officeDocument/2006/relationships/customXml" Target="../ink/ink981.xml"/><Relationship Id="rId225" Type="http://schemas.openxmlformats.org/officeDocument/2006/relationships/image" Target="../media/image983.png"/><Relationship Id="rId241" Type="http://schemas.openxmlformats.org/officeDocument/2006/relationships/image" Target="../media/image991.png"/><Relationship Id="rId246" Type="http://schemas.openxmlformats.org/officeDocument/2006/relationships/customXml" Target="../ink/ink994.xml"/><Relationship Id="rId267" Type="http://schemas.openxmlformats.org/officeDocument/2006/relationships/image" Target="../media/image1004.png"/><Relationship Id="rId288" Type="http://schemas.openxmlformats.org/officeDocument/2006/relationships/customXml" Target="../ink/ink1015.xml"/><Relationship Id="rId15" Type="http://schemas.openxmlformats.org/officeDocument/2006/relationships/image" Target="../media/image879.png"/><Relationship Id="rId36" Type="http://schemas.openxmlformats.org/officeDocument/2006/relationships/customXml" Target="../ink/ink889.xml"/><Relationship Id="rId57" Type="http://schemas.openxmlformats.org/officeDocument/2006/relationships/image" Target="../media/image900.png"/><Relationship Id="rId106" Type="http://schemas.openxmlformats.org/officeDocument/2006/relationships/customXml" Target="../ink/ink924.xml"/><Relationship Id="rId127" Type="http://schemas.openxmlformats.org/officeDocument/2006/relationships/image" Target="../media/image934.png"/><Relationship Id="rId262" Type="http://schemas.openxmlformats.org/officeDocument/2006/relationships/customXml" Target="../ink/ink1002.xml"/><Relationship Id="rId283" Type="http://schemas.openxmlformats.org/officeDocument/2006/relationships/image" Target="../media/image1012.png"/><Relationship Id="rId313" Type="http://schemas.openxmlformats.org/officeDocument/2006/relationships/image" Target="../media/image1027.png"/><Relationship Id="rId318" Type="http://schemas.openxmlformats.org/officeDocument/2006/relationships/customXml" Target="../ink/ink1030.xml"/><Relationship Id="rId339" Type="http://schemas.openxmlformats.org/officeDocument/2006/relationships/image" Target="../media/image1039.png"/><Relationship Id="rId10" Type="http://schemas.openxmlformats.org/officeDocument/2006/relationships/customXml" Target="../ink/ink876.xml"/><Relationship Id="rId31" Type="http://schemas.openxmlformats.org/officeDocument/2006/relationships/image" Target="../media/image887.png"/><Relationship Id="rId52" Type="http://schemas.openxmlformats.org/officeDocument/2006/relationships/customXml" Target="../ink/ink897.xml"/><Relationship Id="rId73" Type="http://schemas.openxmlformats.org/officeDocument/2006/relationships/image" Target="../media/image908.png"/><Relationship Id="rId78" Type="http://schemas.openxmlformats.org/officeDocument/2006/relationships/customXml" Target="../ink/ink910.xml"/><Relationship Id="rId94" Type="http://schemas.openxmlformats.org/officeDocument/2006/relationships/customXml" Target="../ink/ink918.xml"/><Relationship Id="rId99" Type="http://schemas.openxmlformats.org/officeDocument/2006/relationships/image" Target="../media/image921.png"/><Relationship Id="rId101" Type="http://schemas.openxmlformats.org/officeDocument/2006/relationships/image" Target="../media/image922.png"/><Relationship Id="rId122" Type="http://schemas.openxmlformats.org/officeDocument/2006/relationships/customXml" Target="../ink/ink932.xml"/><Relationship Id="rId143" Type="http://schemas.openxmlformats.org/officeDocument/2006/relationships/image" Target="../media/image942.png"/><Relationship Id="rId148" Type="http://schemas.openxmlformats.org/officeDocument/2006/relationships/customXml" Target="../ink/ink945.xml"/><Relationship Id="rId164" Type="http://schemas.openxmlformats.org/officeDocument/2006/relationships/customXml" Target="../ink/ink953.xml"/><Relationship Id="rId169" Type="http://schemas.openxmlformats.org/officeDocument/2006/relationships/image" Target="../media/image955.png"/><Relationship Id="rId185" Type="http://schemas.openxmlformats.org/officeDocument/2006/relationships/image" Target="../media/image963.png"/><Relationship Id="rId334" Type="http://schemas.openxmlformats.org/officeDocument/2006/relationships/customXml" Target="../ink/ink1038.xml"/><Relationship Id="rId4" Type="http://schemas.openxmlformats.org/officeDocument/2006/relationships/customXml" Target="../ink/ink873.xml"/><Relationship Id="rId9" Type="http://schemas.openxmlformats.org/officeDocument/2006/relationships/image" Target="../media/image876.png"/><Relationship Id="rId180" Type="http://schemas.openxmlformats.org/officeDocument/2006/relationships/customXml" Target="../ink/ink961.xml"/><Relationship Id="rId210" Type="http://schemas.openxmlformats.org/officeDocument/2006/relationships/customXml" Target="../ink/ink976.xml"/><Relationship Id="rId215" Type="http://schemas.openxmlformats.org/officeDocument/2006/relationships/image" Target="../media/image978.png"/><Relationship Id="rId236" Type="http://schemas.openxmlformats.org/officeDocument/2006/relationships/customXml" Target="../ink/ink989.xml"/><Relationship Id="rId257" Type="http://schemas.openxmlformats.org/officeDocument/2006/relationships/image" Target="../media/image999.png"/><Relationship Id="rId278" Type="http://schemas.openxmlformats.org/officeDocument/2006/relationships/customXml" Target="../ink/ink1010.xml"/><Relationship Id="rId26" Type="http://schemas.openxmlformats.org/officeDocument/2006/relationships/customXml" Target="../ink/ink884.xml"/><Relationship Id="rId231" Type="http://schemas.openxmlformats.org/officeDocument/2006/relationships/image" Target="../media/image986.png"/><Relationship Id="rId252" Type="http://schemas.openxmlformats.org/officeDocument/2006/relationships/customXml" Target="../ink/ink997.xml"/><Relationship Id="rId273" Type="http://schemas.openxmlformats.org/officeDocument/2006/relationships/image" Target="../media/image1007.png"/><Relationship Id="rId294" Type="http://schemas.openxmlformats.org/officeDocument/2006/relationships/customXml" Target="../ink/ink1018.xml"/><Relationship Id="rId308" Type="http://schemas.openxmlformats.org/officeDocument/2006/relationships/customXml" Target="../ink/ink1025.xml"/><Relationship Id="rId329" Type="http://schemas.openxmlformats.org/officeDocument/2006/relationships/image" Target="../media/image1035.png"/><Relationship Id="rId47" Type="http://schemas.openxmlformats.org/officeDocument/2006/relationships/image" Target="../media/image895.png"/><Relationship Id="rId68" Type="http://schemas.openxmlformats.org/officeDocument/2006/relationships/customXml" Target="../ink/ink905.xml"/><Relationship Id="rId89" Type="http://schemas.openxmlformats.org/officeDocument/2006/relationships/image" Target="../media/image916.png"/><Relationship Id="rId112" Type="http://schemas.openxmlformats.org/officeDocument/2006/relationships/customXml" Target="../ink/ink927.xml"/><Relationship Id="rId133" Type="http://schemas.openxmlformats.org/officeDocument/2006/relationships/image" Target="../media/image937.png"/><Relationship Id="rId154" Type="http://schemas.openxmlformats.org/officeDocument/2006/relationships/customXml" Target="../ink/ink948.xml"/><Relationship Id="rId175" Type="http://schemas.openxmlformats.org/officeDocument/2006/relationships/image" Target="../media/image958.png"/><Relationship Id="rId340" Type="http://schemas.openxmlformats.org/officeDocument/2006/relationships/customXml" Target="../ink/ink1041.xml"/><Relationship Id="rId196" Type="http://schemas.openxmlformats.org/officeDocument/2006/relationships/customXml" Target="../ink/ink969.xml"/><Relationship Id="rId200" Type="http://schemas.openxmlformats.org/officeDocument/2006/relationships/customXml" Target="../ink/ink971.xml"/><Relationship Id="rId16" Type="http://schemas.openxmlformats.org/officeDocument/2006/relationships/customXml" Target="../ink/ink879.xml"/><Relationship Id="rId221" Type="http://schemas.openxmlformats.org/officeDocument/2006/relationships/image" Target="../media/image981.png"/><Relationship Id="rId242" Type="http://schemas.openxmlformats.org/officeDocument/2006/relationships/customXml" Target="../ink/ink992.xml"/><Relationship Id="rId263" Type="http://schemas.openxmlformats.org/officeDocument/2006/relationships/image" Target="../media/image1002.png"/><Relationship Id="rId284" Type="http://schemas.openxmlformats.org/officeDocument/2006/relationships/customXml" Target="../ink/ink1013.xml"/><Relationship Id="rId319" Type="http://schemas.openxmlformats.org/officeDocument/2006/relationships/image" Target="../media/image1030.png"/><Relationship Id="rId37" Type="http://schemas.openxmlformats.org/officeDocument/2006/relationships/image" Target="../media/image890.png"/><Relationship Id="rId58" Type="http://schemas.openxmlformats.org/officeDocument/2006/relationships/customXml" Target="../ink/ink900.xml"/><Relationship Id="rId79" Type="http://schemas.openxmlformats.org/officeDocument/2006/relationships/image" Target="../media/image911.png"/><Relationship Id="rId102" Type="http://schemas.openxmlformats.org/officeDocument/2006/relationships/customXml" Target="../ink/ink922.xml"/><Relationship Id="rId123" Type="http://schemas.openxmlformats.org/officeDocument/2006/relationships/image" Target="../media/image932.png"/><Relationship Id="rId144" Type="http://schemas.openxmlformats.org/officeDocument/2006/relationships/customXml" Target="../ink/ink943.xml"/><Relationship Id="rId330" Type="http://schemas.openxmlformats.org/officeDocument/2006/relationships/customXml" Target="../ink/ink1036.xml"/><Relationship Id="rId90" Type="http://schemas.openxmlformats.org/officeDocument/2006/relationships/customXml" Target="../ink/ink916.xml"/><Relationship Id="rId165" Type="http://schemas.openxmlformats.org/officeDocument/2006/relationships/image" Target="../media/image953.png"/><Relationship Id="rId186" Type="http://schemas.openxmlformats.org/officeDocument/2006/relationships/customXml" Target="../ink/ink964.xml"/><Relationship Id="rId211" Type="http://schemas.openxmlformats.org/officeDocument/2006/relationships/image" Target="../media/image976.png"/><Relationship Id="rId232" Type="http://schemas.openxmlformats.org/officeDocument/2006/relationships/customXml" Target="../ink/ink987.xml"/><Relationship Id="rId253" Type="http://schemas.openxmlformats.org/officeDocument/2006/relationships/image" Target="../media/image997.png"/><Relationship Id="rId274" Type="http://schemas.openxmlformats.org/officeDocument/2006/relationships/customXml" Target="../ink/ink1008.xml"/><Relationship Id="rId295" Type="http://schemas.openxmlformats.org/officeDocument/2006/relationships/image" Target="../media/image1018.png"/><Relationship Id="rId309" Type="http://schemas.openxmlformats.org/officeDocument/2006/relationships/image" Target="../media/image1025.png"/><Relationship Id="rId27" Type="http://schemas.openxmlformats.org/officeDocument/2006/relationships/image" Target="../media/image885.png"/><Relationship Id="rId48" Type="http://schemas.openxmlformats.org/officeDocument/2006/relationships/customXml" Target="../ink/ink895.xml"/><Relationship Id="rId69" Type="http://schemas.openxmlformats.org/officeDocument/2006/relationships/image" Target="../media/image906.png"/><Relationship Id="rId113" Type="http://schemas.openxmlformats.org/officeDocument/2006/relationships/image" Target="../media/image928.png"/><Relationship Id="rId134" Type="http://schemas.openxmlformats.org/officeDocument/2006/relationships/customXml" Target="../ink/ink938.xml"/><Relationship Id="rId320" Type="http://schemas.openxmlformats.org/officeDocument/2006/relationships/customXml" Target="../ink/ink1031.xml"/><Relationship Id="rId80" Type="http://schemas.openxmlformats.org/officeDocument/2006/relationships/customXml" Target="../ink/ink911.xml"/><Relationship Id="rId155" Type="http://schemas.openxmlformats.org/officeDocument/2006/relationships/image" Target="../media/image948.png"/><Relationship Id="rId176" Type="http://schemas.openxmlformats.org/officeDocument/2006/relationships/customXml" Target="../ink/ink959.xml"/><Relationship Id="rId197" Type="http://schemas.openxmlformats.org/officeDocument/2006/relationships/image" Target="../media/image969.png"/><Relationship Id="rId341" Type="http://schemas.openxmlformats.org/officeDocument/2006/relationships/image" Target="../media/image1040.png"/><Relationship Id="rId201" Type="http://schemas.openxmlformats.org/officeDocument/2006/relationships/image" Target="../media/image971.png"/><Relationship Id="rId222" Type="http://schemas.openxmlformats.org/officeDocument/2006/relationships/customXml" Target="../ink/ink982.xml"/><Relationship Id="rId243" Type="http://schemas.openxmlformats.org/officeDocument/2006/relationships/image" Target="../media/image992.png"/><Relationship Id="rId264" Type="http://schemas.openxmlformats.org/officeDocument/2006/relationships/customXml" Target="../ink/ink1003.xml"/><Relationship Id="rId285" Type="http://schemas.openxmlformats.org/officeDocument/2006/relationships/image" Target="../media/image1013.png"/><Relationship Id="rId17" Type="http://schemas.openxmlformats.org/officeDocument/2006/relationships/image" Target="../media/image880.png"/><Relationship Id="rId38" Type="http://schemas.openxmlformats.org/officeDocument/2006/relationships/customXml" Target="../ink/ink890.xml"/><Relationship Id="rId59" Type="http://schemas.openxmlformats.org/officeDocument/2006/relationships/image" Target="../media/image901.png"/><Relationship Id="rId103" Type="http://schemas.openxmlformats.org/officeDocument/2006/relationships/image" Target="../media/image923.png"/><Relationship Id="rId124" Type="http://schemas.openxmlformats.org/officeDocument/2006/relationships/customXml" Target="../ink/ink933.xml"/><Relationship Id="rId310" Type="http://schemas.openxmlformats.org/officeDocument/2006/relationships/customXml" Target="../ink/ink1026.xml"/><Relationship Id="rId70" Type="http://schemas.openxmlformats.org/officeDocument/2006/relationships/customXml" Target="../ink/ink906.xml"/><Relationship Id="rId91" Type="http://schemas.openxmlformats.org/officeDocument/2006/relationships/image" Target="../media/image917.png"/><Relationship Id="rId145" Type="http://schemas.openxmlformats.org/officeDocument/2006/relationships/image" Target="../media/image943.png"/><Relationship Id="rId166" Type="http://schemas.openxmlformats.org/officeDocument/2006/relationships/customXml" Target="../ink/ink954.xml"/><Relationship Id="rId187" Type="http://schemas.openxmlformats.org/officeDocument/2006/relationships/image" Target="../media/image964.png"/><Relationship Id="rId33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77.xml"/><Relationship Id="rId233" Type="http://schemas.openxmlformats.org/officeDocument/2006/relationships/image" Target="../media/image987.png"/><Relationship Id="rId254" Type="http://schemas.openxmlformats.org/officeDocument/2006/relationships/customXml" Target="../ink/ink998.xml"/><Relationship Id="rId28" Type="http://schemas.openxmlformats.org/officeDocument/2006/relationships/customXml" Target="../ink/ink885.xml"/><Relationship Id="rId49" Type="http://schemas.openxmlformats.org/officeDocument/2006/relationships/image" Target="../media/image896.png"/><Relationship Id="rId114" Type="http://schemas.openxmlformats.org/officeDocument/2006/relationships/customXml" Target="../ink/ink928.xml"/><Relationship Id="rId275" Type="http://schemas.openxmlformats.org/officeDocument/2006/relationships/image" Target="../media/image1008.png"/><Relationship Id="rId296" Type="http://schemas.openxmlformats.org/officeDocument/2006/relationships/customXml" Target="../ink/ink1019.xml"/><Relationship Id="rId300" Type="http://schemas.openxmlformats.org/officeDocument/2006/relationships/customXml" Target="../ink/ink1021.xml"/><Relationship Id="rId60" Type="http://schemas.openxmlformats.org/officeDocument/2006/relationships/customXml" Target="../ink/ink901.xml"/><Relationship Id="rId81" Type="http://schemas.openxmlformats.org/officeDocument/2006/relationships/image" Target="../media/image912.png"/><Relationship Id="rId135" Type="http://schemas.openxmlformats.org/officeDocument/2006/relationships/image" Target="../media/image938.png"/><Relationship Id="rId156" Type="http://schemas.openxmlformats.org/officeDocument/2006/relationships/customXml" Target="../ink/ink949.xml"/><Relationship Id="rId177" Type="http://schemas.openxmlformats.org/officeDocument/2006/relationships/image" Target="../media/image959.png"/><Relationship Id="rId198" Type="http://schemas.openxmlformats.org/officeDocument/2006/relationships/customXml" Target="../ink/ink970.xml"/><Relationship Id="rId321" Type="http://schemas.openxmlformats.org/officeDocument/2006/relationships/image" Target="../media/image1031.png"/><Relationship Id="rId342" Type="http://schemas.openxmlformats.org/officeDocument/2006/relationships/customXml" Target="../ink/ink1042.xml"/><Relationship Id="rId202" Type="http://schemas.openxmlformats.org/officeDocument/2006/relationships/customXml" Target="../ink/ink972.xml"/><Relationship Id="rId223" Type="http://schemas.openxmlformats.org/officeDocument/2006/relationships/image" Target="../media/image982.png"/><Relationship Id="rId244" Type="http://schemas.openxmlformats.org/officeDocument/2006/relationships/customXml" Target="../ink/ink993.xml"/><Relationship Id="rId18" Type="http://schemas.openxmlformats.org/officeDocument/2006/relationships/customXml" Target="../ink/ink880.xml"/><Relationship Id="rId39" Type="http://schemas.openxmlformats.org/officeDocument/2006/relationships/image" Target="../media/image891.png"/><Relationship Id="rId265" Type="http://schemas.openxmlformats.org/officeDocument/2006/relationships/image" Target="../media/image1003.png"/><Relationship Id="rId286" Type="http://schemas.openxmlformats.org/officeDocument/2006/relationships/customXml" Target="../ink/ink1014.xml"/><Relationship Id="rId50" Type="http://schemas.openxmlformats.org/officeDocument/2006/relationships/customXml" Target="../ink/ink896.xml"/><Relationship Id="rId104" Type="http://schemas.openxmlformats.org/officeDocument/2006/relationships/customXml" Target="../ink/ink923.xml"/><Relationship Id="rId125" Type="http://schemas.openxmlformats.org/officeDocument/2006/relationships/image" Target="../media/image933.png"/><Relationship Id="rId146" Type="http://schemas.openxmlformats.org/officeDocument/2006/relationships/customXml" Target="../ink/ink944.xml"/><Relationship Id="rId167" Type="http://schemas.openxmlformats.org/officeDocument/2006/relationships/image" Target="../media/image954.png"/><Relationship Id="rId188" Type="http://schemas.openxmlformats.org/officeDocument/2006/relationships/customXml" Target="../ink/ink965.xml"/><Relationship Id="rId311" Type="http://schemas.openxmlformats.org/officeDocument/2006/relationships/image" Target="../media/image1026.png"/><Relationship Id="rId332" Type="http://schemas.openxmlformats.org/officeDocument/2006/relationships/customXml" Target="../ink/ink1037.xml"/><Relationship Id="rId71" Type="http://schemas.openxmlformats.org/officeDocument/2006/relationships/image" Target="../media/image907.png"/><Relationship Id="rId92" Type="http://schemas.openxmlformats.org/officeDocument/2006/relationships/customXml" Target="../ink/ink917.xml"/><Relationship Id="rId213" Type="http://schemas.openxmlformats.org/officeDocument/2006/relationships/image" Target="../media/image977.png"/><Relationship Id="rId234" Type="http://schemas.openxmlformats.org/officeDocument/2006/relationships/customXml" Target="../ink/ink988.xml"/><Relationship Id="rId2" Type="http://schemas.openxmlformats.org/officeDocument/2006/relationships/customXml" Target="../ink/ink872.xml"/><Relationship Id="rId29" Type="http://schemas.openxmlformats.org/officeDocument/2006/relationships/image" Target="../media/image886.png"/><Relationship Id="rId255" Type="http://schemas.openxmlformats.org/officeDocument/2006/relationships/image" Target="../media/image998.png"/><Relationship Id="rId276" Type="http://schemas.openxmlformats.org/officeDocument/2006/relationships/customXml" Target="../ink/ink1009.xml"/><Relationship Id="rId297" Type="http://schemas.openxmlformats.org/officeDocument/2006/relationships/image" Target="../media/image1019.png"/><Relationship Id="rId40" Type="http://schemas.openxmlformats.org/officeDocument/2006/relationships/customXml" Target="../ink/ink891.xml"/><Relationship Id="rId115" Type="http://schemas.openxmlformats.org/officeDocument/2006/relationships/image" Target="../media/image929.png"/><Relationship Id="rId136" Type="http://schemas.openxmlformats.org/officeDocument/2006/relationships/customXml" Target="../ink/ink939.xml"/><Relationship Id="rId157" Type="http://schemas.openxmlformats.org/officeDocument/2006/relationships/image" Target="../media/image949.png"/><Relationship Id="rId178" Type="http://schemas.openxmlformats.org/officeDocument/2006/relationships/customXml" Target="../ink/ink960.xml"/><Relationship Id="rId301" Type="http://schemas.openxmlformats.org/officeDocument/2006/relationships/image" Target="../media/image1021.png"/><Relationship Id="rId322" Type="http://schemas.openxmlformats.org/officeDocument/2006/relationships/customXml" Target="../ink/ink1032.xml"/><Relationship Id="rId343" Type="http://schemas.openxmlformats.org/officeDocument/2006/relationships/image" Target="../media/image1041.png"/><Relationship Id="rId61" Type="http://schemas.openxmlformats.org/officeDocument/2006/relationships/image" Target="../media/image902.png"/><Relationship Id="rId82" Type="http://schemas.openxmlformats.org/officeDocument/2006/relationships/customXml" Target="../ink/ink912.xml"/><Relationship Id="rId199" Type="http://schemas.openxmlformats.org/officeDocument/2006/relationships/image" Target="../media/image970.png"/><Relationship Id="rId203" Type="http://schemas.openxmlformats.org/officeDocument/2006/relationships/image" Target="../media/image972.png"/><Relationship Id="rId19" Type="http://schemas.openxmlformats.org/officeDocument/2006/relationships/image" Target="../media/image881.png"/><Relationship Id="rId224" Type="http://schemas.openxmlformats.org/officeDocument/2006/relationships/customXml" Target="../ink/ink983.xml"/><Relationship Id="rId245" Type="http://schemas.openxmlformats.org/officeDocument/2006/relationships/image" Target="../media/image993.png"/><Relationship Id="rId266" Type="http://schemas.openxmlformats.org/officeDocument/2006/relationships/customXml" Target="../ink/ink1004.xml"/><Relationship Id="rId287" Type="http://schemas.openxmlformats.org/officeDocument/2006/relationships/image" Target="../media/image1014.png"/><Relationship Id="rId30" Type="http://schemas.openxmlformats.org/officeDocument/2006/relationships/customXml" Target="../ink/ink886.xml"/><Relationship Id="rId105" Type="http://schemas.openxmlformats.org/officeDocument/2006/relationships/image" Target="../media/image924.png"/><Relationship Id="rId126" Type="http://schemas.openxmlformats.org/officeDocument/2006/relationships/customXml" Target="../ink/ink934.xml"/><Relationship Id="rId147" Type="http://schemas.openxmlformats.org/officeDocument/2006/relationships/image" Target="../media/image944.png"/><Relationship Id="rId168" Type="http://schemas.openxmlformats.org/officeDocument/2006/relationships/customXml" Target="../ink/ink955.xml"/><Relationship Id="rId312" Type="http://schemas.openxmlformats.org/officeDocument/2006/relationships/customXml" Target="../ink/ink1027.xml"/><Relationship Id="rId333" Type="http://schemas.openxmlformats.org/officeDocument/2006/relationships/image" Target="../media/image1036.png"/><Relationship Id="rId51" Type="http://schemas.openxmlformats.org/officeDocument/2006/relationships/image" Target="../media/image897.png"/><Relationship Id="rId72" Type="http://schemas.openxmlformats.org/officeDocument/2006/relationships/customXml" Target="../ink/ink907.xml"/><Relationship Id="rId93" Type="http://schemas.openxmlformats.org/officeDocument/2006/relationships/image" Target="../media/image918.png"/><Relationship Id="rId189" Type="http://schemas.openxmlformats.org/officeDocument/2006/relationships/image" Target="../media/image965.png"/><Relationship Id="rId3" Type="http://schemas.openxmlformats.org/officeDocument/2006/relationships/image" Target="../media/image873.png"/><Relationship Id="rId214" Type="http://schemas.openxmlformats.org/officeDocument/2006/relationships/customXml" Target="../ink/ink978.xml"/><Relationship Id="rId235" Type="http://schemas.openxmlformats.org/officeDocument/2006/relationships/image" Target="../media/image988.png"/><Relationship Id="rId256" Type="http://schemas.openxmlformats.org/officeDocument/2006/relationships/customXml" Target="../ink/ink999.xml"/><Relationship Id="rId277" Type="http://schemas.openxmlformats.org/officeDocument/2006/relationships/image" Target="../media/image1009.png"/><Relationship Id="rId298" Type="http://schemas.openxmlformats.org/officeDocument/2006/relationships/customXml" Target="../ink/ink1020.xml"/><Relationship Id="rId116" Type="http://schemas.openxmlformats.org/officeDocument/2006/relationships/customXml" Target="../ink/ink929.xml"/><Relationship Id="rId137" Type="http://schemas.openxmlformats.org/officeDocument/2006/relationships/image" Target="../media/image939.png"/><Relationship Id="rId158" Type="http://schemas.openxmlformats.org/officeDocument/2006/relationships/customXml" Target="../ink/ink950.xml"/><Relationship Id="rId302" Type="http://schemas.openxmlformats.org/officeDocument/2006/relationships/customXml" Target="../ink/ink1022.xml"/><Relationship Id="rId323" Type="http://schemas.openxmlformats.org/officeDocument/2006/relationships/image" Target="../media/image1032.png"/><Relationship Id="rId344" Type="http://schemas.openxmlformats.org/officeDocument/2006/relationships/customXml" Target="../ink/ink104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2.png"/><Relationship Id="rId299" Type="http://schemas.openxmlformats.org/officeDocument/2006/relationships/image" Target="../media/image1193.png"/><Relationship Id="rId21" Type="http://schemas.openxmlformats.org/officeDocument/2006/relationships/image" Target="../media/image1054.png"/><Relationship Id="rId63" Type="http://schemas.openxmlformats.org/officeDocument/2006/relationships/image" Target="../media/image1075.png"/><Relationship Id="rId159" Type="http://schemas.openxmlformats.org/officeDocument/2006/relationships/image" Target="../media/image1123.png"/><Relationship Id="rId324" Type="http://schemas.openxmlformats.org/officeDocument/2006/relationships/customXml" Target="../ink/ink1207.xml"/><Relationship Id="rId366" Type="http://schemas.openxmlformats.org/officeDocument/2006/relationships/customXml" Target="../ink/ink1228.xml"/><Relationship Id="rId170" Type="http://schemas.openxmlformats.org/officeDocument/2006/relationships/customXml" Target="../ink/ink1130.xml"/><Relationship Id="rId226" Type="http://schemas.openxmlformats.org/officeDocument/2006/relationships/customXml" Target="../ink/ink1158.xml"/><Relationship Id="rId268" Type="http://schemas.openxmlformats.org/officeDocument/2006/relationships/customXml" Target="../ink/ink1179.xml"/><Relationship Id="rId32" Type="http://schemas.openxmlformats.org/officeDocument/2006/relationships/customXml" Target="../ink/ink1061.xml"/><Relationship Id="rId74" Type="http://schemas.openxmlformats.org/officeDocument/2006/relationships/customXml" Target="../ink/ink1082.xml"/><Relationship Id="rId128" Type="http://schemas.openxmlformats.org/officeDocument/2006/relationships/customXml" Target="../ink/ink1109.xml"/><Relationship Id="rId335" Type="http://schemas.openxmlformats.org/officeDocument/2006/relationships/image" Target="../media/image1211.png"/><Relationship Id="rId377" Type="http://schemas.openxmlformats.org/officeDocument/2006/relationships/image" Target="../media/image1232.png"/><Relationship Id="rId5" Type="http://schemas.openxmlformats.org/officeDocument/2006/relationships/image" Target="../media/image1046.png"/><Relationship Id="rId95" Type="http://schemas.openxmlformats.org/officeDocument/2006/relationships/image" Target="../media/image1091.png"/><Relationship Id="rId160" Type="http://schemas.openxmlformats.org/officeDocument/2006/relationships/customXml" Target="../ink/ink1125.xml"/><Relationship Id="rId181" Type="http://schemas.openxmlformats.org/officeDocument/2006/relationships/image" Target="../media/image1134.png"/><Relationship Id="rId216" Type="http://schemas.openxmlformats.org/officeDocument/2006/relationships/customXml" Target="../ink/ink1153.xml"/><Relationship Id="rId237" Type="http://schemas.openxmlformats.org/officeDocument/2006/relationships/image" Target="../media/image1162.png"/><Relationship Id="rId402" Type="http://schemas.openxmlformats.org/officeDocument/2006/relationships/customXml" Target="../ink/ink1246.xml"/><Relationship Id="rId258" Type="http://schemas.openxmlformats.org/officeDocument/2006/relationships/customXml" Target="../ink/ink1174.xml"/><Relationship Id="rId279" Type="http://schemas.openxmlformats.org/officeDocument/2006/relationships/image" Target="../media/image1183.png"/><Relationship Id="rId22" Type="http://schemas.openxmlformats.org/officeDocument/2006/relationships/customXml" Target="../ink/ink1056.xml"/><Relationship Id="rId43" Type="http://schemas.openxmlformats.org/officeDocument/2006/relationships/image" Target="../media/image1065.png"/><Relationship Id="rId64" Type="http://schemas.openxmlformats.org/officeDocument/2006/relationships/customXml" Target="../ink/ink1077.xml"/><Relationship Id="rId118" Type="http://schemas.openxmlformats.org/officeDocument/2006/relationships/customXml" Target="../ink/ink1104.xml"/><Relationship Id="rId139" Type="http://schemas.openxmlformats.org/officeDocument/2006/relationships/image" Target="../media/image1113.png"/><Relationship Id="rId290" Type="http://schemas.openxmlformats.org/officeDocument/2006/relationships/customXml" Target="../ink/ink1190.xml"/><Relationship Id="rId304" Type="http://schemas.openxmlformats.org/officeDocument/2006/relationships/customXml" Target="../ink/ink1197.xml"/><Relationship Id="rId325" Type="http://schemas.openxmlformats.org/officeDocument/2006/relationships/image" Target="../media/image1206.png"/><Relationship Id="rId346" Type="http://schemas.openxmlformats.org/officeDocument/2006/relationships/customXml" Target="../ink/ink1218.xml"/><Relationship Id="rId367" Type="http://schemas.openxmlformats.org/officeDocument/2006/relationships/image" Target="../media/image1227.png"/><Relationship Id="rId388" Type="http://schemas.openxmlformats.org/officeDocument/2006/relationships/customXml" Target="../ink/ink1239.xml"/><Relationship Id="rId85" Type="http://schemas.openxmlformats.org/officeDocument/2006/relationships/image" Target="../media/image1086.png"/><Relationship Id="rId150" Type="http://schemas.openxmlformats.org/officeDocument/2006/relationships/customXml" Target="../ink/ink1120.xml"/><Relationship Id="rId171" Type="http://schemas.openxmlformats.org/officeDocument/2006/relationships/image" Target="../media/image1129.png"/><Relationship Id="rId192" Type="http://schemas.openxmlformats.org/officeDocument/2006/relationships/customXml" Target="../ink/ink1141.xml"/><Relationship Id="rId206" Type="http://schemas.openxmlformats.org/officeDocument/2006/relationships/customXml" Target="../ink/ink1148.xml"/><Relationship Id="rId227" Type="http://schemas.openxmlformats.org/officeDocument/2006/relationships/image" Target="../media/image1157.png"/><Relationship Id="rId248" Type="http://schemas.openxmlformats.org/officeDocument/2006/relationships/customXml" Target="../ink/ink1169.xml"/><Relationship Id="rId269" Type="http://schemas.openxmlformats.org/officeDocument/2006/relationships/image" Target="../media/image1178.png"/><Relationship Id="rId12" Type="http://schemas.openxmlformats.org/officeDocument/2006/relationships/customXml" Target="../ink/ink1051.xml"/><Relationship Id="rId33" Type="http://schemas.openxmlformats.org/officeDocument/2006/relationships/image" Target="../media/image1060.png"/><Relationship Id="rId108" Type="http://schemas.openxmlformats.org/officeDocument/2006/relationships/customXml" Target="../ink/ink1099.xml"/><Relationship Id="rId129" Type="http://schemas.openxmlformats.org/officeDocument/2006/relationships/image" Target="../media/image1108.png"/><Relationship Id="rId280" Type="http://schemas.openxmlformats.org/officeDocument/2006/relationships/customXml" Target="../ink/ink1185.xml"/><Relationship Id="rId315" Type="http://schemas.openxmlformats.org/officeDocument/2006/relationships/image" Target="../media/image1201.png"/><Relationship Id="rId336" Type="http://schemas.openxmlformats.org/officeDocument/2006/relationships/customXml" Target="../ink/ink1213.xml"/><Relationship Id="rId357" Type="http://schemas.openxmlformats.org/officeDocument/2006/relationships/image" Target="../media/image1222.png"/><Relationship Id="rId54" Type="http://schemas.openxmlformats.org/officeDocument/2006/relationships/customXml" Target="../ink/ink1072.xml"/><Relationship Id="rId75" Type="http://schemas.openxmlformats.org/officeDocument/2006/relationships/image" Target="../media/image1081.png"/><Relationship Id="rId96" Type="http://schemas.openxmlformats.org/officeDocument/2006/relationships/customXml" Target="../ink/ink1093.xml"/><Relationship Id="rId140" Type="http://schemas.openxmlformats.org/officeDocument/2006/relationships/customXml" Target="../ink/ink1115.xml"/><Relationship Id="rId161" Type="http://schemas.openxmlformats.org/officeDocument/2006/relationships/image" Target="../media/image1124.png"/><Relationship Id="rId182" Type="http://schemas.openxmlformats.org/officeDocument/2006/relationships/customXml" Target="../ink/ink1136.xml"/><Relationship Id="rId217" Type="http://schemas.openxmlformats.org/officeDocument/2006/relationships/image" Target="../media/image1152.png"/><Relationship Id="rId378" Type="http://schemas.openxmlformats.org/officeDocument/2006/relationships/customXml" Target="../ink/ink1234.xml"/><Relationship Id="rId399" Type="http://schemas.openxmlformats.org/officeDocument/2006/relationships/image" Target="../media/image1243.png"/><Relationship Id="rId403" Type="http://schemas.openxmlformats.org/officeDocument/2006/relationships/image" Target="../media/image1245.png"/><Relationship Id="rId6" Type="http://schemas.openxmlformats.org/officeDocument/2006/relationships/customXml" Target="../ink/ink1048.xml"/><Relationship Id="rId238" Type="http://schemas.openxmlformats.org/officeDocument/2006/relationships/customXml" Target="../ink/ink1164.xml"/><Relationship Id="rId259" Type="http://schemas.openxmlformats.org/officeDocument/2006/relationships/image" Target="../media/image1173.png"/><Relationship Id="rId23" Type="http://schemas.openxmlformats.org/officeDocument/2006/relationships/image" Target="../media/image1055.png"/><Relationship Id="rId119" Type="http://schemas.openxmlformats.org/officeDocument/2006/relationships/image" Target="../media/image1103.png"/><Relationship Id="rId270" Type="http://schemas.openxmlformats.org/officeDocument/2006/relationships/customXml" Target="../ink/ink1180.xml"/><Relationship Id="rId291" Type="http://schemas.openxmlformats.org/officeDocument/2006/relationships/image" Target="../media/image1189.png"/><Relationship Id="rId305" Type="http://schemas.openxmlformats.org/officeDocument/2006/relationships/image" Target="../media/image1196.png"/><Relationship Id="rId326" Type="http://schemas.openxmlformats.org/officeDocument/2006/relationships/customXml" Target="../ink/ink1208.xml"/><Relationship Id="rId347" Type="http://schemas.openxmlformats.org/officeDocument/2006/relationships/image" Target="../media/image1217.png"/><Relationship Id="rId44" Type="http://schemas.openxmlformats.org/officeDocument/2006/relationships/customXml" Target="../ink/ink1067.xml"/><Relationship Id="rId65" Type="http://schemas.openxmlformats.org/officeDocument/2006/relationships/image" Target="../media/image1076.png"/><Relationship Id="rId86" Type="http://schemas.openxmlformats.org/officeDocument/2006/relationships/customXml" Target="../ink/ink1088.xml"/><Relationship Id="rId130" Type="http://schemas.openxmlformats.org/officeDocument/2006/relationships/customXml" Target="../ink/ink1110.xml"/><Relationship Id="rId151" Type="http://schemas.openxmlformats.org/officeDocument/2006/relationships/image" Target="../media/image1119.png"/><Relationship Id="rId368" Type="http://schemas.openxmlformats.org/officeDocument/2006/relationships/customXml" Target="../ink/ink1229.xml"/><Relationship Id="rId389" Type="http://schemas.openxmlformats.org/officeDocument/2006/relationships/image" Target="../media/image1238.png"/><Relationship Id="rId172" Type="http://schemas.openxmlformats.org/officeDocument/2006/relationships/customXml" Target="../ink/ink1131.xml"/><Relationship Id="rId193" Type="http://schemas.openxmlformats.org/officeDocument/2006/relationships/image" Target="../media/image1140.png"/><Relationship Id="rId207" Type="http://schemas.openxmlformats.org/officeDocument/2006/relationships/image" Target="../media/image1147.png"/><Relationship Id="rId228" Type="http://schemas.openxmlformats.org/officeDocument/2006/relationships/customXml" Target="../ink/ink1159.xml"/><Relationship Id="rId249" Type="http://schemas.openxmlformats.org/officeDocument/2006/relationships/image" Target="../media/image1168.png"/><Relationship Id="rId13" Type="http://schemas.openxmlformats.org/officeDocument/2006/relationships/image" Target="../media/image1050.png"/><Relationship Id="rId109" Type="http://schemas.openxmlformats.org/officeDocument/2006/relationships/image" Target="../media/image1098.png"/><Relationship Id="rId260" Type="http://schemas.openxmlformats.org/officeDocument/2006/relationships/customXml" Target="../ink/ink1175.xml"/><Relationship Id="rId281" Type="http://schemas.openxmlformats.org/officeDocument/2006/relationships/image" Target="../media/image1184.png"/><Relationship Id="rId316" Type="http://schemas.openxmlformats.org/officeDocument/2006/relationships/customXml" Target="../ink/ink1203.xml"/><Relationship Id="rId337" Type="http://schemas.openxmlformats.org/officeDocument/2006/relationships/image" Target="../media/image1212.png"/><Relationship Id="rId34" Type="http://schemas.openxmlformats.org/officeDocument/2006/relationships/customXml" Target="../ink/ink1062.xml"/><Relationship Id="rId55" Type="http://schemas.openxmlformats.org/officeDocument/2006/relationships/image" Target="../media/image1071.png"/><Relationship Id="rId76" Type="http://schemas.openxmlformats.org/officeDocument/2006/relationships/customXml" Target="../ink/ink1083.xml"/><Relationship Id="rId97" Type="http://schemas.openxmlformats.org/officeDocument/2006/relationships/image" Target="../media/image1092.png"/><Relationship Id="rId120" Type="http://schemas.openxmlformats.org/officeDocument/2006/relationships/customXml" Target="../ink/ink1105.xml"/><Relationship Id="rId141" Type="http://schemas.openxmlformats.org/officeDocument/2006/relationships/image" Target="../media/image1114.png"/><Relationship Id="rId358" Type="http://schemas.openxmlformats.org/officeDocument/2006/relationships/customXml" Target="../ink/ink1224.xml"/><Relationship Id="rId379" Type="http://schemas.openxmlformats.org/officeDocument/2006/relationships/image" Target="../media/image1233.png"/><Relationship Id="rId7" Type="http://schemas.openxmlformats.org/officeDocument/2006/relationships/image" Target="../media/image1047.png"/><Relationship Id="rId162" Type="http://schemas.openxmlformats.org/officeDocument/2006/relationships/customXml" Target="../ink/ink1126.xml"/><Relationship Id="rId183" Type="http://schemas.openxmlformats.org/officeDocument/2006/relationships/image" Target="../media/image1135.png"/><Relationship Id="rId218" Type="http://schemas.openxmlformats.org/officeDocument/2006/relationships/customXml" Target="../ink/ink1154.xml"/><Relationship Id="rId239" Type="http://schemas.openxmlformats.org/officeDocument/2006/relationships/image" Target="../media/image1163.png"/><Relationship Id="rId390" Type="http://schemas.openxmlformats.org/officeDocument/2006/relationships/customXml" Target="../ink/ink1240.xml"/><Relationship Id="rId404" Type="http://schemas.openxmlformats.org/officeDocument/2006/relationships/customXml" Target="../ink/ink1247.xml"/><Relationship Id="rId250" Type="http://schemas.openxmlformats.org/officeDocument/2006/relationships/customXml" Target="../ink/ink1170.xml"/><Relationship Id="rId271" Type="http://schemas.openxmlformats.org/officeDocument/2006/relationships/image" Target="../media/image1179.png"/><Relationship Id="rId292" Type="http://schemas.openxmlformats.org/officeDocument/2006/relationships/customXml" Target="../ink/ink1191.xml"/><Relationship Id="rId306" Type="http://schemas.openxmlformats.org/officeDocument/2006/relationships/customXml" Target="../ink/ink1198.xml"/><Relationship Id="rId24" Type="http://schemas.openxmlformats.org/officeDocument/2006/relationships/customXml" Target="../ink/ink1057.xml"/><Relationship Id="rId45" Type="http://schemas.openxmlformats.org/officeDocument/2006/relationships/image" Target="../media/image1066.png"/><Relationship Id="rId66" Type="http://schemas.openxmlformats.org/officeDocument/2006/relationships/customXml" Target="../ink/ink1078.xml"/><Relationship Id="rId87" Type="http://schemas.openxmlformats.org/officeDocument/2006/relationships/image" Target="../media/image1087.png"/><Relationship Id="rId110" Type="http://schemas.openxmlformats.org/officeDocument/2006/relationships/customXml" Target="../ink/ink1100.xml"/><Relationship Id="rId131" Type="http://schemas.openxmlformats.org/officeDocument/2006/relationships/image" Target="../media/image1109.png"/><Relationship Id="rId327" Type="http://schemas.openxmlformats.org/officeDocument/2006/relationships/image" Target="../media/image1207.png"/><Relationship Id="rId348" Type="http://schemas.openxmlformats.org/officeDocument/2006/relationships/customXml" Target="../ink/ink1219.xml"/><Relationship Id="rId369" Type="http://schemas.openxmlformats.org/officeDocument/2006/relationships/image" Target="../media/image1228.png"/><Relationship Id="rId152" Type="http://schemas.openxmlformats.org/officeDocument/2006/relationships/customXml" Target="../ink/ink1121.xml"/><Relationship Id="rId173" Type="http://schemas.openxmlformats.org/officeDocument/2006/relationships/image" Target="../media/image1130.png"/><Relationship Id="rId194" Type="http://schemas.openxmlformats.org/officeDocument/2006/relationships/customXml" Target="../ink/ink1142.xml"/><Relationship Id="rId208" Type="http://schemas.openxmlformats.org/officeDocument/2006/relationships/customXml" Target="../ink/ink1149.xml"/><Relationship Id="rId229" Type="http://schemas.openxmlformats.org/officeDocument/2006/relationships/image" Target="../media/image1158.png"/><Relationship Id="rId380" Type="http://schemas.openxmlformats.org/officeDocument/2006/relationships/customXml" Target="../ink/ink1235.xml"/><Relationship Id="rId240" Type="http://schemas.openxmlformats.org/officeDocument/2006/relationships/customXml" Target="../ink/ink1165.xml"/><Relationship Id="rId261" Type="http://schemas.openxmlformats.org/officeDocument/2006/relationships/image" Target="../media/image1174.png"/><Relationship Id="rId14" Type="http://schemas.openxmlformats.org/officeDocument/2006/relationships/customXml" Target="../ink/ink1052.xml"/><Relationship Id="rId35" Type="http://schemas.openxmlformats.org/officeDocument/2006/relationships/image" Target="../media/image1061.png"/><Relationship Id="rId56" Type="http://schemas.openxmlformats.org/officeDocument/2006/relationships/customXml" Target="../ink/ink1073.xml"/><Relationship Id="rId77" Type="http://schemas.openxmlformats.org/officeDocument/2006/relationships/image" Target="../media/image1082.png"/><Relationship Id="rId100" Type="http://schemas.openxmlformats.org/officeDocument/2006/relationships/customXml" Target="../ink/ink1095.xml"/><Relationship Id="rId282" Type="http://schemas.openxmlformats.org/officeDocument/2006/relationships/customXml" Target="../ink/ink1186.xml"/><Relationship Id="rId317" Type="http://schemas.openxmlformats.org/officeDocument/2006/relationships/image" Target="../media/image1202.png"/><Relationship Id="rId338" Type="http://schemas.openxmlformats.org/officeDocument/2006/relationships/customXml" Target="../ink/ink1214.xml"/><Relationship Id="rId359" Type="http://schemas.openxmlformats.org/officeDocument/2006/relationships/image" Target="../media/image1223.png"/><Relationship Id="rId8" Type="http://schemas.openxmlformats.org/officeDocument/2006/relationships/customXml" Target="../ink/ink1049.xml"/><Relationship Id="rId98" Type="http://schemas.openxmlformats.org/officeDocument/2006/relationships/customXml" Target="../ink/ink1094.xml"/><Relationship Id="rId121" Type="http://schemas.openxmlformats.org/officeDocument/2006/relationships/image" Target="../media/image1104.png"/><Relationship Id="rId142" Type="http://schemas.openxmlformats.org/officeDocument/2006/relationships/customXml" Target="../ink/ink1116.xml"/><Relationship Id="rId163" Type="http://schemas.openxmlformats.org/officeDocument/2006/relationships/image" Target="../media/image1125.png"/><Relationship Id="rId184" Type="http://schemas.openxmlformats.org/officeDocument/2006/relationships/customXml" Target="../ink/ink1137.xml"/><Relationship Id="rId219" Type="http://schemas.openxmlformats.org/officeDocument/2006/relationships/image" Target="../media/image1153.png"/><Relationship Id="rId370" Type="http://schemas.openxmlformats.org/officeDocument/2006/relationships/customXml" Target="../ink/ink1230.xml"/><Relationship Id="rId391" Type="http://schemas.openxmlformats.org/officeDocument/2006/relationships/image" Target="../media/image1239.png"/><Relationship Id="rId405" Type="http://schemas.openxmlformats.org/officeDocument/2006/relationships/image" Target="../media/image1246.png"/><Relationship Id="rId230" Type="http://schemas.openxmlformats.org/officeDocument/2006/relationships/customXml" Target="../ink/ink1160.xml"/><Relationship Id="rId251" Type="http://schemas.openxmlformats.org/officeDocument/2006/relationships/image" Target="../media/image1169.png"/><Relationship Id="rId25" Type="http://schemas.openxmlformats.org/officeDocument/2006/relationships/image" Target="../media/image1056.png"/><Relationship Id="rId46" Type="http://schemas.openxmlformats.org/officeDocument/2006/relationships/customXml" Target="../ink/ink1068.xml"/><Relationship Id="rId67" Type="http://schemas.openxmlformats.org/officeDocument/2006/relationships/image" Target="../media/image1077.png"/><Relationship Id="rId272" Type="http://schemas.openxmlformats.org/officeDocument/2006/relationships/customXml" Target="../ink/ink1181.xml"/><Relationship Id="rId293" Type="http://schemas.openxmlformats.org/officeDocument/2006/relationships/image" Target="../media/image1190.png"/><Relationship Id="rId307" Type="http://schemas.openxmlformats.org/officeDocument/2006/relationships/image" Target="../media/image1197.png"/><Relationship Id="rId328" Type="http://schemas.openxmlformats.org/officeDocument/2006/relationships/customXml" Target="../ink/ink1209.xml"/><Relationship Id="rId349" Type="http://schemas.openxmlformats.org/officeDocument/2006/relationships/image" Target="../media/image1218.png"/><Relationship Id="rId88" Type="http://schemas.openxmlformats.org/officeDocument/2006/relationships/customXml" Target="../ink/ink1089.xml"/><Relationship Id="rId111" Type="http://schemas.openxmlformats.org/officeDocument/2006/relationships/image" Target="../media/image1099.png"/><Relationship Id="rId132" Type="http://schemas.openxmlformats.org/officeDocument/2006/relationships/customXml" Target="../ink/ink1111.xml"/><Relationship Id="rId153" Type="http://schemas.openxmlformats.org/officeDocument/2006/relationships/image" Target="../media/image1120.png"/><Relationship Id="rId174" Type="http://schemas.openxmlformats.org/officeDocument/2006/relationships/customXml" Target="../ink/ink1132.xml"/><Relationship Id="rId195" Type="http://schemas.openxmlformats.org/officeDocument/2006/relationships/image" Target="../media/image1141.png"/><Relationship Id="rId209" Type="http://schemas.openxmlformats.org/officeDocument/2006/relationships/image" Target="../media/image1148.png"/><Relationship Id="rId360" Type="http://schemas.openxmlformats.org/officeDocument/2006/relationships/customXml" Target="../ink/ink1225.xml"/><Relationship Id="rId381" Type="http://schemas.openxmlformats.org/officeDocument/2006/relationships/image" Target="../media/image1234.png"/><Relationship Id="rId220" Type="http://schemas.openxmlformats.org/officeDocument/2006/relationships/customXml" Target="../ink/ink1155.xml"/><Relationship Id="rId241" Type="http://schemas.openxmlformats.org/officeDocument/2006/relationships/image" Target="../media/image1164.png"/><Relationship Id="rId15" Type="http://schemas.openxmlformats.org/officeDocument/2006/relationships/image" Target="../media/image1051.png"/><Relationship Id="rId36" Type="http://schemas.openxmlformats.org/officeDocument/2006/relationships/customXml" Target="../ink/ink1063.xml"/><Relationship Id="rId57" Type="http://schemas.openxmlformats.org/officeDocument/2006/relationships/image" Target="../media/image1072.png"/><Relationship Id="rId262" Type="http://schemas.openxmlformats.org/officeDocument/2006/relationships/customXml" Target="../ink/ink1176.xml"/><Relationship Id="rId283" Type="http://schemas.openxmlformats.org/officeDocument/2006/relationships/image" Target="../media/image1185.png"/><Relationship Id="rId318" Type="http://schemas.openxmlformats.org/officeDocument/2006/relationships/customXml" Target="../ink/ink1204.xml"/><Relationship Id="rId339" Type="http://schemas.openxmlformats.org/officeDocument/2006/relationships/image" Target="../media/image1213.png"/><Relationship Id="rId78" Type="http://schemas.openxmlformats.org/officeDocument/2006/relationships/customXml" Target="../ink/ink1084.xml"/><Relationship Id="rId99" Type="http://schemas.openxmlformats.org/officeDocument/2006/relationships/image" Target="../media/image1093.png"/><Relationship Id="rId101" Type="http://schemas.openxmlformats.org/officeDocument/2006/relationships/image" Target="../media/image1094.png"/><Relationship Id="rId122" Type="http://schemas.openxmlformats.org/officeDocument/2006/relationships/customXml" Target="../ink/ink1106.xml"/><Relationship Id="rId143" Type="http://schemas.openxmlformats.org/officeDocument/2006/relationships/image" Target="../media/image1115.png"/><Relationship Id="rId164" Type="http://schemas.openxmlformats.org/officeDocument/2006/relationships/customXml" Target="../ink/ink1127.xml"/><Relationship Id="rId185" Type="http://schemas.openxmlformats.org/officeDocument/2006/relationships/image" Target="../media/image1136.png"/><Relationship Id="rId350" Type="http://schemas.openxmlformats.org/officeDocument/2006/relationships/customXml" Target="../ink/ink1220.xml"/><Relationship Id="rId371" Type="http://schemas.openxmlformats.org/officeDocument/2006/relationships/image" Target="../media/image1229.png"/><Relationship Id="rId406" Type="http://schemas.openxmlformats.org/officeDocument/2006/relationships/customXml" Target="../ink/ink1248.xml"/><Relationship Id="rId9" Type="http://schemas.openxmlformats.org/officeDocument/2006/relationships/image" Target="../media/image1048.png"/><Relationship Id="rId210" Type="http://schemas.openxmlformats.org/officeDocument/2006/relationships/customXml" Target="../ink/ink1150.xml"/><Relationship Id="rId392" Type="http://schemas.openxmlformats.org/officeDocument/2006/relationships/customXml" Target="../ink/ink1241.xml"/><Relationship Id="rId26" Type="http://schemas.openxmlformats.org/officeDocument/2006/relationships/customXml" Target="../ink/ink1058.xml"/><Relationship Id="rId231" Type="http://schemas.openxmlformats.org/officeDocument/2006/relationships/image" Target="../media/image1159.png"/><Relationship Id="rId252" Type="http://schemas.openxmlformats.org/officeDocument/2006/relationships/customXml" Target="../ink/ink1171.xml"/><Relationship Id="rId273" Type="http://schemas.openxmlformats.org/officeDocument/2006/relationships/image" Target="../media/image1180.png"/><Relationship Id="rId294" Type="http://schemas.openxmlformats.org/officeDocument/2006/relationships/customXml" Target="../ink/ink1192.xml"/><Relationship Id="rId308" Type="http://schemas.openxmlformats.org/officeDocument/2006/relationships/customXml" Target="../ink/ink1199.xml"/><Relationship Id="rId329" Type="http://schemas.openxmlformats.org/officeDocument/2006/relationships/image" Target="../media/image1208.png"/><Relationship Id="rId47" Type="http://schemas.openxmlformats.org/officeDocument/2006/relationships/image" Target="../media/image1067.png"/><Relationship Id="rId68" Type="http://schemas.openxmlformats.org/officeDocument/2006/relationships/customXml" Target="../ink/ink1079.xml"/><Relationship Id="rId89" Type="http://schemas.openxmlformats.org/officeDocument/2006/relationships/image" Target="../media/image1088.png"/><Relationship Id="rId112" Type="http://schemas.openxmlformats.org/officeDocument/2006/relationships/customXml" Target="../ink/ink1101.xml"/><Relationship Id="rId133" Type="http://schemas.openxmlformats.org/officeDocument/2006/relationships/image" Target="../media/image1110.png"/><Relationship Id="rId154" Type="http://schemas.openxmlformats.org/officeDocument/2006/relationships/customXml" Target="../ink/ink1122.xml"/><Relationship Id="rId175" Type="http://schemas.openxmlformats.org/officeDocument/2006/relationships/image" Target="../media/image1131.png"/><Relationship Id="rId340" Type="http://schemas.openxmlformats.org/officeDocument/2006/relationships/customXml" Target="../ink/ink1215.xml"/><Relationship Id="rId361" Type="http://schemas.openxmlformats.org/officeDocument/2006/relationships/image" Target="../media/image1224.png"/><Relationship Id="rId196" Type="http://schemas.openxmlformats.org/officeDocument/2006/relationships/customXml" Target="../ink/ink1143.xml"/><Relationship Id="rId200" Type="http://schemas.openxmlformats.org/officeDocument/2006/relationships/customXml" Target="../ink/ink1145.xml"/><Relationship Id="rId382" Type="http://schemas.openxmlformats.org/officeDocument/2006/relationships/customXml" Target="../ink/ink1236.xml"/><Relationship Id="rId16" Type="http://schemas.openxmlformats.org/officeDocument/2006/relationships/customXml" Target="../ink/ink1053.xml"/><Relationship Id="rId221" Type="http://schemas.openxmlformats.org/officeDocument/2006/relationships/image" Target="../media/image1154.png"/><Relationship Id="rId242" Type="http://schemas.openxmlformats.org/officeDocument/2006/relationships/customXml" Target="../ink/ink1166.xml"/><Relationship Id="rId263" Type="http://schemas.openxmlformats.org/officeDocument/2006/relationships/image" Target="../media/image1175.png"/><Relationship Id="rId284" Type="http://schemas.openxmlformats.org/officeDocument/2006/relationships/customXml" Target="../ink/ink1187.xml"/><Relationship Id="rId319" Type="http://schemas.openxmlformats.org/officeDocument/2006/relationships/image" Target="../media/image1203.png"/><Relationship Id="rId37" Type="http://schemas.openxmlformats.org/officeDocument/2006/relationships/image" Target="../media/image1062.png"/><Relationship Id="rId58" Type="http://schemas.openxmlformats.org/officeDocument/2006/relationships/customXml" Target="../ink/ink1074.xml"/><Relationship Id="rId79" Type="http://schemas.openxmlformats.org/officeDocument/2006/relationships/image" Target="../media/image1083.png"/><Relationship Id="rId102" Type="http://schemas.openxmlformats.org/officeDocument/2006/relationships/customXml" Target="../ink/ink1096.xml"/><Relationship Id="rId123" Type="http://schemas.openxmlformats.org/officeDocument/2006/relationships/image" Target="../media/image1105.png"/><Relationship Id="rId144" Type="http://schemas.openxmlformats.org/officeDocument/2006/relationships/customXml" Target="../ink/ink1117.xml"/><Relationship Id="rId330" Type="http://schemas.openxmlformats.org/officeDocument/2006/relationships/customXml" Target="../ink/ink1210.xml"/><Relationship Id="rId90" Type="http://schemas.openxmlformats.org/officeDocument/2006/relationships/customXml" Target="../ink/ink1090.xml"/><Relationship Id="rId165" Type="http://schemas.openxmlformats.org/officeDocument/2006/relationships/image" Target="../media/image1126.png"/><Relationship Id="rId186" Type="http://schemas.openxmlformats.org/officeDocument/2006/relationships/customXml" Target="../ink/ink1138.xml"/><Relationship Id="rId351" Type="http://schemas.openxmlformats.org/officeDocument/2006/relationships/image" Target="../media/image1219.png"/><Relationship Id="rId372" Type="http://schemas.openxmlformats.org/officeDocument/2006/relationships/customXml" Target="../ink/ink1231.xml"/><Relationship Id="rId393" Type="http://schemas.openxmlformats.org/officeDocument/2006/relationships/image" Target="../media/image1240.png"/><Relationship Id="rId407" Type="http://schemas.openxmlformats.org/officeDocument/2006/relationships/image" Target="../media/image1247.png"/><Relationship Id="rId211" Type="http://schemas.openxmlformats.org/officeDocument/2006/relationships/image" Target="../media/image1149.png"/><Relationship Id="rId232" Type="http://schemas.openxmlformats.org/officeDocument/2006/relationships/customXml" Target="../ink/ink1161.xml"/><Relationship Id="rId253" Type="http://schemas.openxmlformats.org/officeDocument/2006/relationships/image" Target="../media/image1170.png"/><Relationship Id="rId274" Type="http://schemas.openxmlformats.org/officeDocument/2006/relationships/customXml" Target="../ink/ink1182.xml"/><Relationship Id="rId295" Type="http://schemas.openxmlformats.org/officeDocument/2006/relationships/image" Target="../media/image1191.png"/><Relationship Id="rId309" Type="http://schemas.openxmlformats.org/officeDocument/2006/relationships/image" Target="../media/image1198.png"/><Relationship Id="rId27" Type="http://schemas.openxmlformats.org/officeDocument/2006/relationships/image" Target="../media/image1057.png"/><Relationship Id="rId48" Type="http://schemas.openxmlformats.org/officeDocument/2006/relationships/customXml" Target="../ink/ink1069.xml"/><Relationship Id="rId69" Type="http://schemas.openxmlformats.org/officeDocument/2006/relationships/image" Target="../media/image1078.png"/><Relationship Id="rId113" Type="http://schemas.openxmlformats.org/officeDocument/2006/relationships/image" Target="../media/image1100.png"/><Relationship Id="rId134" Type="http://schemas.openxmlformats.org/officeDocument/2006/relationships/customXml" Target="../ink/ink1112.xml"/><Relationship Id="rId320" Type="http://schemas.openxmlformats.org/officeDocument/2006/relationships/customXml" Target="../ink/ink1205.xml"/><Relationship Id="rId80" Type="http://schemas.openxmlformats.org/officeDocument/2006/relationships/customXml" Target="../ink/ink1085.xml"/><Relationship Id="rId155" Type="http://schemas.openxmlformats.org/officeDocument/2006/relationships/image" Target="../media/image1121.png"/><Relationship Id="rId176" Type="http://schemas.openxmlformats.org/officeDocument/2006/relationships/customXml" Target="../ink/ink1133.xml"/><Relationship Id="rId197" Type="http://schemas.openxmlformats.org/officeDocument/2006/relationships/image" Target="../media/image1142.png"/><Relationship Id="rId341" Type="http://schemas.openxmlformats.org/officeDocument/2006/relationships/image" Target="../media/image1214.png"/><Relationship Id="rId362" Type="http://schemas.openxmlformats.org/officeDocument/2006/relationships/customXml" Target="../ink/ink1226.xml"/><Relationship Id="rId383" Type="http://schemas.openxmlformats.org/officeDocument/2006/relationships/image" Target="../media/image1235.png"/><Relationship Id="rId201" Type="http://schemas.openxmlformats.org/officeDocument/2006/relationships/image" Target="../media/image1144.png"/><Relationship Id="rId222" Type="http://schemas.openxmlformats.org/officeDocument/2006/relationships/customXml" Target="../ink/ink1156.xml"/><Relationship Id="rId243" Type="http://schemas.openxmlformats.org/officeDocument/2006/relationships/image" Target="../media/image1165.png"/><Relationship Id="rId264" Type="http://schemas.openxmlformats.org/officeDocument/2006/relationships/customXml" Target="../ink/ink1177.xml"/><Relationship Id="rId285" Type="http://schemas.openxmlformats.org/officeDocument/2006/relationships/image" Target="../media/image1186.png"/><Relationship Id="rId17" Type="http://schemas.openxmlformats.org/officeDocument/2006/relationships/image" Target="../media/image1052.png"/><Relationship Id="rId38" Type="http://schemas.openxmlformats.org/officeDocument/2006/relationships/customXml" Target="../ink/ink1064.xml"/><Relationship Id="rId59" Type="http://schemas.openxmlformats.org/officeDocument/2006/relationships/image" Target="../media/image1073.png"/><Relationship Id="rId103" Type="http://schemas.openxmlformats.org/officeDocument/2006/relationships/image" Target="../media/image1095.png"/><Relationship Id="rId124" Type="http://schemas.openxmlformats.org/officeDocument/2006/relationships/customXml" Target="../ink/ink1107.xml"/><Relationship Id="rId310" Type="http://schemas.openxmlformats.org/officeDocument/2006/relationships/customXml" Target="../ink/ink1200.xml"/><Relationship Id="rId70" Type="http://schemas.openxmlformats.org/officeDocument/2006/relationships/customXml" Target="../ink/ink1080.xml"/><Relationship Id="rId91" Type="http://schemas.openxmlformats.org/officeDocument/2006/relationships/image" Target="../media/image1089.png"/><Relationship Id="rId145" Type="http://schemas.openxmlformats.org/officeDocument/2006/relationships/image" Target="../media/image1116.png"/><Relationship Id="rId166" Type="http://schemas.openxmlformats.org/officeDocument/2006/relationships/customXml" Target="../ink/ink1128.xml"/><Relationship Id="rId187" Type="http://schemas.openxmlformats.org/officeDocument/2006/relationships/image" Target="../media/image1137.png"/><Relationship Id="rId331" Type="http://schemas.openxmlformats.org/officeDocument/2006/relationships/image" Target="../media/image1209.png"/><Relationship Id="rId352" Type="http://schemas.openxmlformats.org/officeDocument/2006/relationships/customXml" Target="../ink/ink1221.xml"/><Relationship Id="rId373" Type="http://schemas.openxmlformats.org/officeDocument/2006/relationships/image" Target="../media/image1230.png"/><Relationship Id="rId394" Type="http://schemas.openxmlformats.org/officeDocument/2006/relationships/customXml" Target="../ink/ink1242.xml"/><Relationship Id="rId408" Type="http://schemas.openxmlformats.org/officeDocument/2006/relationships/customXml" Target="../ink/ink124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51.xml"/><Relationship Id="rId233" Type="http://schemas.openxmlformats.org/officeDocument/2006/relationships/image" Target="../media/image1160.png"/><Relationship Id="rId254" Type="http://schemas.openxmlformats.org/officeDocument/2006/relationships/customXml" Target="../ink/ink1172.xml"/><Relationship Id="rId28" Type="http://schemas.openxmlformats.org/officeDocument/2006/relationships/customXml" Target="../ink/ink1059.xml"/><Relationship Id="rId49" Type="http://schemas.openxmlformats.org/officeDocument/2006/relationships/image" Target="../media/image1068.png"/><Relationship Id="rId114" Type="http://schemas.openxmlformats.org/officeDocument/2006/relationships/customXml" Target="../ink/ink1102.xml"/><Relationship Id="rId275" Type="http://schemas.openxmlformats.org/officeDocument/2006/relationships/image" Target="../media/image1181.png"/><Relationship Id="rId296" Type="http://schemas.openxmlformats.org/officeDocument/2006/relationships/customXml" Target="../ink/ink1193.xml"/><Relationship Id="rId300" Type="http://schemas.openxmlformats.org/officeDocument/2006/relationships/customXml" Target="../ink/ink1195.xml"/><Relationship Id="rId60" Type="http://schemas.openxmlformats.org/officeDocument/2006/relationships/customXml" Target="../ink/ink1075.xml"/><Relationship Id="rId81" Type="http://schemas.openxmlformats.org/officeDocument/2006/relationships/image" Target="../media/image1084.png"/><Relationship Id="rId135" Type="http://schemas.openxmlformats.org/officeDocument/2006/relationships/image" Target="../media/image1111.png"/><Relationship Id="rId156" Type="http://schemas.openxmlformats.org/officeDocument/2006/relationships/customXml" Target="../ink/ink1123.xml"/><Relationship Id="rId177" Type="http://schemas.openxmlformats.org/officeDocument/2006/relationships/image" Target="../media/image1132.png"/><Relationship Id="rId198" Type="http://schemas.openxmlformats.org/officeDocument/2006/relationships/customXml" Target="../ink/ink1144.xml"/><Relationship Id="rId321" Type="http://schemas.openxmlformats.org/officeDocument/2006/relationships/image" Target="../media/image1204.png"/><Relationship Id="rId342" Type="http://schemas.openxmlformats.org/officeDocument/2006/relationships/customXml" Target="../ink/ink1216.xml"/><Relationship Id="rId363" Type="http://schemas.openxmlformats.org/officeDocument/2006/relationships/image" Target="../media/image1225.png"/><Relationship Id="rId384" Type="http://schemas.openxmlformats.org/officeDocument/2006/relationships/customXml" Target="../ink/ink1237.xml"/><Relationship Id="rId202" Type="http://schemas.openxmlformats.org/officeDocument/2006/relationships/customXml" Target="../ink/ink1146.xml"/><Relationship Id="rId223" Type="http://schemas.openxmlformats.org/officeDocument/2006/relationships/image" Target="../media/image1155.png"/><Relationship Id="rId244" Type="http://schemas.openxmlformats.org/officeDocument/2006/relationships/customXml" Target="../ink/ink1167.xml"/><Relationship Id="rId18" Type="http://schemas.openxmlformats.org/officeDocument/2006/relationships/customXml" Target="../ink/ink1054.xml"/><Relationship Id="rId39" Type="http://schemas.openxmlformats.org/officeDocument/2006/relationships/image" Target="../media/image1063.png"/><Relationship Id="rId265" Type="http://schemas.openxmlformats.org/officeDocument/2006/relationships/image" Target="../media/image1176.png"/><Relationship Id="rId286" Type="http://schemas.openxmlformats.org/officeDocument/2006/relationships/customXml" Target="../ink/ink1188.xml"/><Relationship Id="rId50" Type="http://schemas.openxmlformats.org/officeDocument/2006/relationships/customXml" Target="../ink/ink1070.xml"/><Relationship Id="rId104" Type="http://schemas.openxmlformats.org/officeDocument/2006/relationships/customXml" Target="../ink/ink1097.xml"/><Relationship Id="rId125" Type="http://schemas.openxmlformats.org/officeDocument/2006/relationships/image" Target="../media/image1106.png"/><Relationship Id="rId146" Type="http://schemas.openxmlformats.org/officeDocument/2006/relationships/customXml" Target="../ink/ink1118.xml"/><Relationship Id="rId167" Type="http://schemas.openxmlformats.org/officeDocument/2006/relationships/image" Target="../media/image1127.png"/><Relationship Id="rId188" Type="http://schemas.openxmlformats.org/officeDocument/2006/relationships/customXml" Target="../ink/ink1139.xml"/><Relationship Id="rId311" Type="http://schemas.openxmlformats.org/officeDocument/2006/relationships/image" Target="../media/image1199.png"/><Relationship Id="rId332" Type="http://schemas.openxmlformats.org/officeDocument/2006/relationships/customXml" Target="../ink/ink1211.xml"/><Relationship Id="rId353" Type="http://schemas.openxmlformats.org/officeDocument/2006/relationships/image" Target="../media/image1220.png"/><Relationship Id="rId374" Type="http://schemas.openxmlformats.org/officeDocument/2006/relationships/customXml" Target="../ink/ink1232.xml"/><Relationship Id="rId395" Type="http://schemas.openxmlformats.org/officeDocument/2006/relationships/image" Target="../media/image1241.png"/><Relationship Id="rId409" Type="http://schemas.openxmlformats.org/officeDocument/2006/relationships/image" Target="../media/image1248.png"/><Relationship Id="rId71" Type="http://schemas.openxmlformats.org/officeDocument/2006/relationships/image" Target="../media/image1079.png"/><Relationship Id="rId92" Type="http://schemas.openxmlformats.org/officeDocument/2006/relationships/customXml" Target="../ink/ink1091.xml"/><Relationship Id="rId213" Type="http://schemas.openxmlformats.org/officeDocument/2006/relationships/image" Target="../media/image1150.png"/><Relationship Id="rId234" Type="http://schemas.openxmlformats.org/officeDocument/2006/relationships/customXml" Target="../ink/ink1162.xml"/><Relationship Id="rId2" Type="http://schemas.openxmlformats.org/officeDocument/2006/relationships/customXml" Target="../ink/ink1046.xml"/><Relationship Id="rId29" Type="http://schemas.openxmlformats.org/officeDocument/2006/relationships/image" Target="../media/image1058.png"/><Relationship Id="rId255" Type="http://schemas.openxmlformats.org/officeDocument/2006/relationships/image" Target="../media/image1171.png"/><Relationship Id="rId276" Type="http://schemas.openxmlformats.org/officeDocument/2006/relationships/customXml" Target="../ink/ink1183.xml"/><Relationship Id="rId297" Type="http://schemas.openxmlformats.org/officeDocument/2006/relationships/image" Target="../media/image1192.png"/><Relationship Id="rId40" Type="http://schemas.openxmlformats.org/officeDocument/2006/relationships/customXml" Target="../ink/ink1065.xml"/><Relationship Id="rId115" Type="http://schemas.openxmlformats.org/officeDocument/2006/relationships/image" Target="../media/image1101.png"/><Relationship Id="rId136" Type="http://schemas.openxmlformats.org/officeDocument/2006/relationships/customXml" Target="../ink/ink1113.xml"/><Relationship Id="rId157" Type="http://schemas.openxmlformats.org/officeDocument/2006/relationships/image" Target="../media/image1122.png"/><Relationship Id="rId178" Type="http://schemas.openxmlformats.org/officeDocument/2006/relationships/customXml" Target="../ink/ink1134.xml"/><Relationship Id="rId301" Type="http://schemas.openxmlformats.org/officeDocument/2006/relationships/image" Target="../media/image1194.png"/><Relationship Id="rId322" Type="http://schemas.openxmlformats.org/officeDocument/2006/relationships/customXml" Target="../ink/ink1206.xml"/><Relationship Id="rId343" Type="http://schemas.openxmlformats.org/officeDocument/2006/relationships/image" Target="../media/image1215.png"/><Relationship Id="rId364" Type="http://schemas.openxmlformats.org/officeDocument/2006/relationships/customXml" Target="../ink/ink1227.xml"/><Relationship Id="rId61" Type="http://schemas.openxmlformats.org/officeDocument/2006/relationships/image" Target="../media/image1074.png"/><Relationship Id="rId82" Type="http://schemas.openxmlformats.org/officeDocument/2006/relationships/customXml" Target="../ink/ink1086.xml"/><Relationship Id="rId199" Type="http://schemas.openxmlformats.org/officeDocument/2006/relationships/image" Target="../media/image1143.png"/><Relationship Id="rId203" Type="http://schemas.openxmlformats.org/officeDocument/2006/relationships/image" Target="../media/image1145.png"/><Relationship Id="rId385" Type="http://schemas.openxmlformats.org/officeDocument/2006/relationships/image" Target="../media/image1236.png"/><Relationship Id="rId19" Type="http://schemas.openxmlformats.org/officeDocument/2006/relationships/image" Target="../media/image1053.png"/><Relationship Id="rId224" Type="http://schemas.openxmlformats.org/officeDocument/2006/relationships/customXml" Target="../ink/ink1157.xml"/><Relationship Id="rId245" Type="http://schemas.openxmlformats.org/officeDocument/2006/relationships/image" Target="../media/image1166.png"/><Relationship Id="rId266" Type="http://schemas.openxmlformats.org/officeDocument/2006/relationships/customXml" Target="../ink/ink1178.xml"/><Relationship Id="rId287" Type="http://schemas.openxmlformats.org/officeDocument/2006/relationships/image" Target="../media/image1187.png"/><Relationship Id="rId410" Type="http://schemas.openxmlformats.org/officeDocument/2006/relationships/customXml" Target="../ink/ink1250.xml"/><Relationship Id="rId30" Type="http://schemas.openxmlformats.org/officeDocument/2006/relationships/customXml" Target="../ink/ink1060.xml"/><Relationship Id="rId105" Type="http://schemas.openxmlformats.org/officeDocument/2006/relationships/image" Target="../media/image1096.png"/><Relationship Id="rId126" Type="http://schemas.openxmlformats.org/officeDocument/2006/relationships/customXml" Target="../ink/ink1108.xml"/><Relationship Id="rId147" Type="http://schemas.openxmlformats.org/officeDocument/2006/relationships/image" Target="../media/image1117.png"/><Relationship Id="rId168" Type="http://schemas.openxmlformats.org/officeDocument/2006/relationships/customXml" Target="../ink/ink1129.xml"/><Relationship Id="rId312" Type="http://schemas.openxmlformats.org/officeDocument/2006/relationships/customXml" Target="../ink/ink1201.xml"/><Relationship Id="rId333" Type="http://schemas.openxmlformats.org/officeDocument/2006/relationships/image" Target="../media/image1210.png"/><Relationship Id="rId354" Type="http://schemas.openxmlformats.org/officeDocument/2006/relationships/customXml" Target="../ink/ink1222.xml"/><Relationship Id="rId51" Type="http://schemas.openxmlformats.org/officeDocument/2006/relationships/image" Target="../media/image1069.png"/><Relationship Id="rId72" Type="http://schemas.openxmlformats.org/officeDocument/2006/relationships/customXml" Target="../ink/ink1081.xml"/><Relationship Id="rId93" Type="http://schemas.openxmlformats.org/officeDocument/2006/relationships/image" Target="../media/image1090.png"/><Relationship Id="rId189" Type="http://schemas.openxmlformats.org/officeDocument/2006/relationships/image" Target="../media/image1138.png"/><Relationship Id="rId375" Type="http://schemas.openxmlformats.org/officeDocument/2006/relationships/image" Target="../media/image1231.png"/><Relationship Id="rId396" Type="http://schemas.openxmlformats.org/officeDocument/2006/relationships/customXml" Target="../ink/ink1243.xml"/><Relationship Id="rId3" Type="http://schemas.openxmlformats.org/officeDocument/2006/relationships/image" Target="../media/image1045.png"/><Relationship Id="rId214" Type="http://schemas.openxmlformats.org/officeDocument/2006/relationships/customXml" Target="../ink/ink1152.xml"/><Relationship Id="rId235" Type="http://schemas.openxmlformats.org/officeDocument/2006/relationships/image" Target="../media/image1161.png"/><Relationship Id="rId256" Type="http://schemas.openxmlformats.org/officeDocument/2006/relationships/customXml" Target="../ink/ink1173.xml"/><Relationship Id="rId277" Type="http://schemas.openxmlformats.org/officeDocument/2006/relationships/image" Target="../media/image1182.png"/><Relationship Id="rId298" Type="http://schemas.openxmlformats.org/officeDocument/2006/relationships/customXml" Target="../ink/ink1194.xml"/><Relationship Id="rId400" Type="http://schemas.openxmlformats.org/officeDocument/2006/relationships/customXml" Target="../ink/ink1245.xml"/><Relationship Id="rId116" Type="http://schemas.openxmlformats.org/officeDocument/2006/relationships/customXml" Target="../ink/ink1103.xml"/><Relationship Id="rId137" Type="http://schemas.openxmlformats.org/officeDocument/2006/relationships/image" Target="../media/image1112.png"/><Relationship Id="rId158" Type="http://schemas.openxmlformats.org/officeDocument/2006/relationships/customXml" Target="../ink/ink1124.xml"/><Relationship Id="rId302" Type="http://schemas.openxmlformats.org/officeDocument/2006/relationships/customXml" Target="../ink/ink1196.xml"/><Relationship Id="rId323" Type="http://schemas.openxmlformats.org/officeDocument/2006/relationships/image" Target="../media/image1205.png"/><Relationship Id="rId344" Type="http://schemas.openxmlformats.org/officeDocument/2006/relationships/customXml" Target="../ink/ink1217.xml"/><Relationship Id="rId20" Type="http://schemas.openxmlformats.org/officeDocument/2006/relationships/customXml" Target="../ink/ink1055.xml"/><Relationship Id="rId41" Type="http://schemas.openxmlformats.org/officeDocument/2006/relationships/image" Target="../media/image1064.png"/><Relationship Id="rId62" Type="http://schemas.openxmlformats.org/officeDocument/2006/relationships/customXml" Target="../ink/ink1076.xml"/><Relationship Id="rId83" Type="http://schemas.openxmlformats.org/officeDocument/2006/relationships/image" Target="../media/image1085.png"/><Relationship Id="rId179" Type="http://schemas.openxmlformats.org/officeDocument/2006/relationships/image" Target="../media/image1133.png"/><Relationship Id="rId365" Type="http://schemas.openxmlformats.org/officeDocument/2006/relationships/image" Target="../media/image1226.png"/><Relationship Id="rId386" Type="http://schemas.openxmlformats.org/officeDocument/2006/relationships/customXml" Target="../ink/ink1238.xml"/><Relationship Id="rId190" Type="http://schemas.openxmlformats.org/officeDocument/2006/relationships/customXml" Target="../ink/ink1140.xml"/><Relationship Id="rId204" Type="http://schemas.openxmlformats.org/officeDocument/2006/relationships/customXml" Target="../ink/ink1147.xml"/><Relationship Id="rId225" Type="http://schemas.openxmlformats.org/officeDocument/2006/relationships/image" Target="../media/image1156.png"/><Relationship Id="rId246" Type="http://schemas.openxmlformats.org/officeDocument/2006/relationships/customXml" Target="../ink/ink1168.xml"/><Relationship Id="rId267" Type="http://schemas.openxmlformats.org/officeDocument/2006/relationships/image" Target="../media/image1177.png"/><Relationship Id="rId288" Type="http://schemas.openxmlformats.org/officeDocument/2006/relationships/customXml" Target="../ink/ink1189.xml"/><Relationship Id="rId411" Type="http://schemas.openxmlformats.org/officeDocument/2006/relationships/image" Target="../media/image1249.png"/><Relationship Id="rId106" Type="http://schemas.openxmlformats.org/officeDocument/2006/relationships/customXml" Target="../ink/ink1098.xml"/><Relationship Id="rId127" Type="http://schemas.openxmlformats.org/officeDocument/2006/relationships/image" Target="../media/image1107.png"/><Relationship Id="rId313" Type="http://schemas.openxmlformats.org/officeDocument/2006/relationships/image" Target="../media/image1200.png"/><Relationship Id="rId10" Type="http://schemas.openxmlformats.org/officeDocument/2006/relationships/customXml" Target="../ink/ink1050.xml"/><Relationship Id="rId31" Type="http://schemas.openxmlformats.org/officeDocument/2006/relationships/image" Target="../media/image1059.png"/><Relationship Id="rId52" Type="http://schemas.openxmlformats.org/officeDocument/2006/relationships/customXml" Target="../ink/ink1071.xml"/><Relationship Id="rId73" Type="http://schemas.openxmlformats.org/officeDocument/2006/relationships/image" Target="../media/image1080.png"/><Relationship Id="rId94" Type="http://schemas.openxmlformats.org/officeDocument/2006/relationships/customXml" Target="../ink/ink1092.xml"/><Relationship Id="rId148" Type="http://schemas.openxmlformats.org/officeDocument/2006/relationships/customXml" Target="../ink/ink1119.xml"/><Relationship Id="rId169" Type="http://schemas.openxmlformats.org/officeDocument/2006/relationships/image" Target="../media/image1128.png"/><Relationship Id="rId334" Type="http://schemas.openxmlformats.org/officeDocument/2006/relationships/customXml" Target="../ink/ink1212.xml"/><Relationship Id="rId355" Type="http://schemas.openxmlformats.org/officeDocument/2006/relationships/image" Target="../media/image1221.png"/><Relationship Id="rId376" Type="http://schemas.openxmlformats.org/officeDocument/2006/relationships/customXml" Target="../ink/ink1233.xml"/><Relationship Id="rId397" Type="http://schemas.openxmlformats.org/officeDocument/2006/relationships/image" Target="../media/image1242.png"/><Relationship Id="rId4" Type="http://schemas.openxmlformats.org/officeDocument/2006/relationships/customXml" Target="../ink/ink1047.xml"/><Relationship Id="rId180" Type="http://schemas.openxmlformats.org/officeDocument/2006/relationships/customXml" Target="../ink/ink1135.xml"/><Relationship Id="rId215" Type="http://schemas.openxmlformats.org/officeDocument/2006/relationships/image" Target="../media/image1151.png"/><Relationship Id="rId236" Type="http://schemas.openxmlformats.org/officeDocument/2006/relationships/customXml" Target="../ink/ink1163.xml"/><Relationship Id="rId257" Type="http://schemas.openxmlformats.org/officeDocument/2006/relationships/image" Target="../media/image1172.png"/><Relationship Id="rId278" Type="http://schemas.openxmlformats.org/officeDocument/2006/relationships/customXml" Target="../ink/ink1184.xml"/><Relationship Id="rId401" Type="http://schemas.openxmlformats.org/officeDocument/2006/relationships/image" Target="../media/image1244.png"/><Relationship Id="rId303" Type="http://schemas.openxmlformats.org/officeDocument/2006/relationships/image" Target="../media/image1195.png"/><Relationship Id="rId42" Type="http://schemas.openxmlformats.org/officeDocument/2006/relationships/customXml" Target="../ink/ink1066.xml"/><Relationship Id="rId84" Type="http://schemas.openxmlformats.org/officeDocument/2006/relationships/customXml" Target="../ink/ink1087.xml"/><Relationship Id="rId138" Type="http://schemas.openxmlformats.org/officeDocument/2006/relationships/customXml" Target="../ink/ink1114.xml"/><Relationship Id="rId345" Type="http://schemas.openxmlformats.org/officeDocument/2006/relationships/image" Target="../media/image1216.png"/><Relationship Id="rId387" Type="http://schemas.openxmlformats.org/officeDocument/2006/relationships/image" Target="../media/image1237.png"/><Relationship Id="rId191" Type="http://schemas.openxmlformats.org/officeDocument/2006/relationships/image" Target="../media/image1139.png"/><Relationship Id="rId205" Type="http://schemas.openxmlformats.org/officeDocument/2006/relationships/image" Target="../media/image1146.png"/><Relationship Id="rId247" Type="http://schemas.openxmlformats.org/officeDocument/2006/relationships/image" Target="../media/image1167.png"/><Relationship Id="rId107" Type="http://schemas.openxmlformats.org/officeDocument/2006/relationships/image" Target="../media/image1097.png"/><Relationship Id="rId289" Type="http://schemas.openxmlformats.org/officeDocument/2006/relationships/image" Target="../media/image1188.png"/><Relationship Id="rId11" Type="http://schemas.openxmlformats.org/officeDocument/2006/relationships/image" Target="../media/image1049.png"/><Relationship Id="rId53" Type="http://schemas.openxmlformats.org/officeDocument/2006/relationships/image" Target="../media/image1070.png"/><Relationship Id="rId149" Type="http://schemas.openxmlformats.org/officeDocument/2006/relationships/image" Target="../media/image1118.png"/><Relationship Id="rId314" Type="http://schemas.openxmlformats.org/officeDocument/2006/relationships/customXml" Target="../ink/ink1202.xml"/><Relationship Id="rId356" Type="http://schemas.openxmlformats.org/officeDocument/2006/relationships/customXml" Target="../ink/ink1223.xml"/><Relationship Id="rId398" Type="http://schemas.openxmlformats.org/officeDocument/2006/relationships/customXml" Target="../ink/ink124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5.png"/><Relationship Id="rId21" Type="http://schemas.openxmlformats.org/officeDocument/2006/relationships/image" Target="../media/image1259.png"/><Relationship Id="rId42" Type="http://schemas.openxmlformats.org/officeDocument/2006/relationships/customXml" Target="../ink/ink1271.xml"/><Relationship Id="rId63" Type="http://schemas.openxmlformats.org/officeDocument/2006/relationships/image" Target="../media/image1279.png"/><Relationship Id="rId84" Type="http://schemas.openxmlformats.org/officeDocument/2006/relationships/customXml" Target="../ink/ink1292.xml"/><Relationship Id="rId138" Type="http://schemas.openxmlformats.org/officeDocument/2006/relationships/image" Target="../media/image1315.png"/><Relationship Id="rId159" Type="http://schemas.openxmlformats.org/officeDocument/2006/relationships/customXml" Target="../ink/ink1330.xml"/><Relationship Id="rId170" Type="http://schemas.openxmlformats.org/officeDocument/2006/relationships/image" Target="../media/image1331.png"/><Relationship Id="rId191" Type="http://schemas.openxmlformats.org/officeDocument/2006/relationships/customXml" Target="../ink/ink1346.xml"/><Relationship Id="rId205" Type="http://schemas.openxmlformats.org/officeDocument/2006/relationships/customXml" Target="../ink/ink1353.xml"/><Relationship Id="rId226" Type="http://schemas.openxmlformats.org/officeDocument/2006/relationships/image" Target="../media/image1358.png"/><Relationship Id="rId247" Type="http://schemas.openxmlformats.org/officeDocument/2006/relationships/customXml" Target="../ink/ink1374.xml"/><Relationship Id="rId107" Type="http://schemas.openxmlformats.org/officeDocument/2006/relationships/image" Target="../media/image1300.png"/><Relationship Id="rId268" Type="http://schemas.openxmlformats.org/officeDocument/2006/relationships/image" Target="../media/image1379.png"/><Relationship Id="rId289" Type="http://schemas.openxmlformats.org/officeDocument/2006/relationships/customXml" Target="../ink/ink1395.xml"/><Relationship Id="rId11" Type="http://schemas.openxmlformats.org/officeDocument/2006/relationships/image" Target="../media/image1254.png"/><Relationship Id="rId32" Type="http://schemas.openxmlformats.org/officeDocument/2006/relationships/customXml" Target="../ink/ink1266.xml"/><Relationship Id="rId53" Type="http://schemas.openxmlformats.org/officeDocument/2006/relationships/image" Target="../media/image639.png"/><Relationship Id="rId74" Type="http://schemas.openxmlformats.org/officeDocument/2006/relationships/customXml" Target="../ink/ink1287.xml"/><Relationship Id="rId128" Type="http://schemas.openxmlformats.org/officeDocument/2006/relationships/image" Target="../media/image1310.png"/><Relationship Id="rId149" Type="http://schemas.openxmlformats.org/officeDocument/2006/relationships/customXml" Target="../ink/ink1325.xml"/><Relationship Id="rId5" Type="http://schemas.openxmlformats.org/officeDocument/2006/relationships/image" Target="../media/image1251.png"/><Relationship Id="rId95" Type="http://schemas.openxmlformats.org/officeDocument/2006/relationships/image" Target="../media/image1295.png"/><Relationship Id="rId160" Type="http://schemas.openxmlformats.org/officeDocument/2006/relationships/image" Target="../media/image1326.png"/><Relationship Id="rId181" Type="http://schemas.openxmlformats.org/officeDocument/2006/relationships/customXml" Target="../ink/ink1341.xml"/><Relationship Id="rId216" Type="http://schemas.openxmlformats.org/officeDocument/2006/relationships/image" Target="../media/image1353.png"/><Relationship Id="rId237" Type="http://schemas.openxmlformats.org/officeDocument/2006/relationships/customXml" Target="../ink/ink1369.xml"/><Relationship Id="rId258" Type="http://schemas.openxmlformats.org/officeDocument/2006/relationships/image" Target="../media/image1374.png"/><Relationship Id="rId279" Type="http://schemas.openxmlformats.org/officeDocument/2006/relationships/customXml" Target="../ink/ink1390.xml"/><Relationship Id="rId22" Type="http://schemas.openxmlformats.org/officeDocument/2006/relationships/customXml" Target="../ink/ink1261.xml"/><Relationship Id="rId43" Type="http://schemas.openxmlformats.org/officeDocument/2006/relationships/image" Target="../media/image1270.png"/><Relationship Id="rId64" Type="http://schemas.openxmlformats.org/officeDocument/2006/relationships/customXml" Target="../ink/ink1282.xml"/><Relationship Id="rId118" Type="http://schemas.openxmlformats.org/officeDocument/2006/relationships/customXml" Target="../ink/ink1309.xml"/><Relationship Id="rId139" Type="http://schemas.openxmlformats.org/officeDocument/2006/relationships/customXml" Target="../ink/ink1320.xml"/><Relationship Id="rId290" Type="http://schemas.openxmlformats.org/officeDocument/2006/relationships/image" Target="../media/image1390.png"/><Relationship Id="rId85" Type="http://schemas.openxmlformats.org/officeDocument/2006/relationships/image" Target="../media/image1290.png"/><Relationship Id="rId150" Type="http://schemas.openxmlformats.org/officeDocument/2006/relationships/image" Target="../media/image1321.png"/><Relationship Id="rId171" Type="http://schemas.openxmlformats.org/officeDocument/2006/relationships/customXml" Target="../ink/ink1336.xml"/><Relationship Id="rId192" Type="http://schemas.openxmlformats.org/officeDocument/2006/relationships/image" Target="../media/image1342.png"/><Relationship Id="rId206" Type="http://schemas.openxmlformats.org/officeDocument/2006/relationships/image" Target="../media/image1348.png"/><Relationship Id="rId227" Type="http://schemas.openxmlformats.org/officeDocument/2006/relationships/customXml" Target="../ink/ink1364.xml"/><Relationship Id="rId248" Type="http://schemas.openxmlformats.org/officeDocument/2006/relationships/image" Target="../media/image1369.png"/><Relationship Id="rId269" Type="http://schemas.openxmlformats.org/officeDocument/2006/relationships/customXml" Target="../ink/ink1385.xml"/><Relationship Id="rId12" Type="http://schemas.openxmlformats.org/officeDocument/2006/relationships/customXml" Target="../ink/ink1256.xml"/><Relationship Id="rId33" Type="http://schemas.openxmlformats.org/officeDocument/2006/relationships/image" Target="../media/image1265.png"/><Relationship Id="rId108" Type="http://schemas.openxmlformats.org/officeDocument/2006/relationships/customXml" Target="../ink/ink1304.xml"/><Relationship Id="rId129" Type="http://schemas.openxmlformats.org/officeDocument/2006/relationships/customXml" Target="../ink/ink1315.xml"/><Relationship Id="rId280" Type="http://schemas.openxmlformats.org/officeDocument/2006/relationships/image" Target="../media/image1385.png"/><Relationship Id="rId54" Type="http://schemas.openxmlformats.org/officeDocument/2006/relationships/customXml" Target="../ink/ink1277.xml"/><Relationship Id="rId75" Type="http://schemas.openxmlformats.org/officeDocument/2006/relationships/image" Target="../media/image1285.png"/><Relationship Id="rId96" Type="http://schemas.openxmlformats.org/officeDocument/2006/relationships/customXml" Target="../ink/ink1298.xml"/><Relationship Id="rId140" Type="http://schemas.openxmlformats.org/officeDocument/2006/relationships/image" Target="../media/image1316.png"/><Relationship Id="rId161" Type="http://schemas.openxmlformats.org/officeDocument/2006/relationships/customXml" Target="../ink/ink1331.xml"/><Relationship Id="rId182" Type="http://schemas.openxmlformats.org/officeDocument/2006/relationships/image" Target="../media/image1337.png"/><Relationship Id="rId217" Type="http://schemas.openxmlformats.org/officeDocument/2006/relationships/customXml" Target="../ink/ink1359.xml"/><Relationship Id="rId6" Type="http://schemas.openxmlformats.org/officeDocument/2006/relationships/customXml" Target="../ink/ink1253.xml"/><Relationship Id="rId238" Type="http://schemas.openxmlformats.org/officeDocument/2006/relationships/image" Target="../media/image1364.png"/><Relationship Id="rId259" Type="http://schemas.openxmlformats.org/officeDocument/2006/relationships/customXml" Target="../ink/ink1380.xml"/><Relationship Id="rId23" Type="http://schemas.openxmlformats.org/officeDocument/2006/relationships/image" Target="../media/image1260.png"/><Relationship Id="rId119" Type="http://schemas.openxmlformats.org/officeDocument/2006/relationships/image" Target="../media/image1306.png"/><Relationship Id="rId270" Type="http://schemas.openxmlformats.org/officeDocument/2006/relationships/image" Target="../media/image1380.png"/><Relationship Id="rId44" Type="http://schemas.openxmlformats.org/officeDocument/2006/relationships/customXml" Target="../ink/ink1272.xml"/><Relationship Id="rId65" Type="http://schemas.openxmlformats.org/officeDocument/2006/relationships/image" Target="../media/image1280.png"/><Relationship Id="rId86" Type="http://schemas.openxmlformats.org/officeDocument/2006/relationships/customXml" Target="../ink/ink1293.xml"/><Relationship Id="rId130" Type="http://schemas.openxmlformats.org/officeDocument/2006/relationships/image" Target="../media/image1311.png"/><Relationship Id="rId151" Type="http://schemas.openxmlformats.org/officeDocument/2006/relationships/customXml" Target="../ink/ink1326.xml"/><Relationship Id="rId172" Type="http://schemas.openxmlformats.org/officeDocument/2006/relationships/image" Target="../media/image1332.png"/><Relationship Id="rId193" Type="http://schemas.openxmlformats.org/officeDocument/2006/relationships/customXml" Target="../ink/ink1347.xml"/><Relationship Id="rId207" Type="http://schemas.openxmlformats.org/officeDocument/2006/relationships/customXml" Target="../ink/ink1354.xml"/><Relationship Id="rId228" Type="http://schemas.openxmlformats.org/officeDocument/2006/relationships/image" Target="../media/image1359.png"/><Relationship Id="rId249" Type="http://schemas.openxmlformats.org/officeDocument/2006/relationships/customXml" Target="../ink/ink1375.xml"/><Relationship Id="rId13" Type="http://schemas.openxmlformats.org/officeDocument/2006/relationships/image" Target="../media/image1255.png"/><Relationship Id="rId109" Type="http://schemas.openxmlformats.org/officeDocument/2006/relationships/image" Target="../media/image1301.png"/><Relationship Id="rId260" Type="http://schemas.openxmlformats.org/officeDocument/2006/relationships/image" Target="../media/image1375.png"/><Relationship Id="rId281" Type="http://schemas.openxmlformats.org/officeDocument/2006/relationships/customXml" Target="../ink/ink1391.xml"/><Relationship Id="rId34" Type="http://schemas.openxmlformats.org/officeDocument/2006/relationships/customXml" Target="../ink/ink1267.xml"/><Relationship Id="rId50" Type="http://schemas.openxmlformats.org/officeDocument/2006/relationships/customXml" Target="../ink/ink1275.xml"/><Relationship Id="rId55" Type="http://schemas.openxmlformats.org/officeDocument/2006/relationships/image" Target="../media/image1275.png"/><Relationship Id="rId76" Type="http://schemas.openxmlformats.org/officeDocument/2006/relationships/customXml" Target="../ink/ink1288.xml"/><Relationship Id="rId97" Type="http://schemas.openxmlformats.org/officeDocument/2006/relationships/image" Target="../media/image1296.png"/><Relationship Id="rId104" Type="http://schemas.openxmlformats.org/officeDocument/2006/relationships/customXml" Target="../ink/ink1302.xml"/><Relationship Id="rId120" Type="http://schemas.openxmlformats.org/officeDocument/2006/relationships/customXml" Target="../ink/ink1310.xml"/><Relationship Id="rId125" Type="http://schemas.openxmlformats.org/officeDocument/2006/relationships/customXml" Target="../ink/ink1313.xml"/><Relationship Id="rId141" Type="http://schemas.openxmlformats.org/officeDocument/2006/relationships/customXml" Target="../ink/ink1321.xml"/><Relationship Id="rId146" Type="http://schemas.openxmlformats.org/officeDocument/2006/relationships/image" Target="../media/image1319.png"/><Relationship Id="rId167" Type="http://schemas.openxmlformats.org/officeDocument/2006/relationships/customXml" Target="../ink/ink1334.xml"/><Relationship Id="rId188" Type="http://schemas.openxmlformats.org/officeDocument/2006/relationships/image" Target="../media/image1340.png"/><Relationship Id="rId7" Type="http://schemas.openxmlformats.org/officeDocument/2006/relationships/image" Target="../media/image1252.png"/><Relationship Id="rId71" Type="http://schemas.openxmlformats.org/officeDocument/2006/relationships/image" Target="../media/image1283.png"/><Relationship Id="rId92" Type="http://schemas.openxmlformats.org/officeDocument/2006/relationships/customXml" Target="../ink/ink1296.xml"/><Relationship Id="rId162" Type="http://schemas.openxmlformats.org/officeDocument/2006/relationships/image" Target="../media/image1327.png"/><Relationship Id="rId183" Type="http://schemas.openxmlformats.org/officeDocument/2006/relationships/customXml" Target="../ink/ink1342.xml"/><Relationship Id="rId213" Type="http://schemas.openxmlformats.org/officeDocument/2006/relationships/customXml" Target="../ink/ink1357.xml"/><Relationship Id="rId218" Type="http://schemas.openxmlformats.org/officeDocument/2006/relationships/image" Target="../media/image1354.png"/><Relationship Id="rId234" Type="http://schemas.openxmlformats.org/officeDocument/2006/relationships/image" Target="../media/image1362.png"/><Relationship Id="rId239" Type="http://schemas.openxmlformats.org/officeDocument/2006/relationships/customXml" Target="../ink/ink1370.xml"/><Relationship Id="rId2" Type="http://schemas.openxmlformats.org/officeDocument/2006/relationships/customXml" Target="../ink/ink1251.xml"/><Relationship Id="rId29" Type="http://schemas.openxmlformats.org/officeDocument/2006/relationships/image" Target="../media/image1263.png"/><Relationship Id="rId250" Type="http://schemas.openxmlformats.org/officeDocument/2006/relationships/image" Target="../media/image1370.png"/><Relationship Id="rId255" Type="http://schemas.openxmlformats.org/officeDocument/2006/relationships/customXml" Target="../ink/ink1378.xml"/><Relationship Id="rId271" Type="http://schemas.openxmlformats.org/officeDocument/2006/relationships/customXml" Target="../ink/ink1386.xml"/><Relationship Id="rId276" Type="http://schemas.openxmlformats.org/officeDocument/2006/relationships/image" Target="../media/image1383.png"/><Relationship Id="rId24" Type="http://schemas.openxmlformats.org/officeDocument/2006/relationships/customXml" Target="../ink/ink1262.xml"/><Relationship Id="rId40" Type="http://schemas.openxmlformats.org/officeDocument/2006/relationships/customXml" Target="../ink/ink1270.xml"/><Relationship Id="rId45" Type="http://schemas.openxmlformats.org/officeDocument/2006/relationships/image" Target="../media/image1271.png"/><Relationship Id="rId66" Type="http://schemas.openxmlformats.org/officeDocument/2006/relationships/customXml" Target="../ink/ink1283.xml"/><Relationship Id="rId87" Type="http://schemas.openxmlformats.org/officeDocument/2006/relationships/image" Target="../media/image1291.png"/><Relationship Id="rId110" Type="http://schemas.openxmlformats.org/officeDocument/2006/relationships/customXml" Target="../ink/ink1305.xml"/><Relationship Id="rId115" Type="http://schemas.openxmlformats.org/officeDocument/2006/relationships/image" Target="../media/image1304.png"/><Relationship Id="rId131" Type="http://schemas.openxmlformats.org/officeDocument/2006/relationships/customXml" Target="../ink/ink1316.xml"/><Relationship Id="rId136" Type="http://schemas.openxmlformats.org/officeDocument/2006/relationships/image" Target="../media/image1314.png"/><Relationship Id="rId157" Type="http://schemas.openxmlformats.org/officeDocument/2006/relationships/customXml" Target="../ink/ink1329.xml"/><Relationship Id="rId178" Type="http://schemas.openxmlformats.org/officeDocument/2006/relationships/image" Target="../media/image1335.png"/><Relationship Id="rId61" Type="http://schemas.openxmlformats.org/officeDocument/2006/relationships/image" Target="../media/image1278.png"/><Relationship Id="rId82" Type="http://schemas.openxmlformats.org/officeDocument/2006/relationships/customXml" Target="../ink/ink1291.xml"/><Relationship Id="rId152" Type="http://schemas.openxmlformats.org/officeDocument/2006/relationships/image" Target="../media/image1322.png"/><Relationship Id="rId173" Type="http://schemas.openxmlformats.org/officeDocument/2006/relationships/customXml" Target="../ink/ink1337.xml"/><Relationship Id="rId194" Type="http://schemas.openxmlformats.org/officeDocument/2006/relationships/image" Target="../media/image1343.png"/><Relationship Id="rId199" Type="http://schemas.openxmlformats.org/officeDocument/2006/relationships/customXml" Target="../ink/ink1350.xml"/><Relationship Id="rId203" Type="http://schemas.openxmlformats.org/officeDocument/2006/relationships/customXml" Target="../ink/ink1352.xml"/><Relationship Id="rId208" Type="http://schemas.openxmlformats.org/officeDocument/2006/relationships/image" Target="../media/image1349.png"/><Relationship Id="rId229" Type="http://schemas.openxmlformats.org/officeDocument/2006/relationships/customXml" Target="../ink/ink1365.xml"/><Relationship Id="rId19" Type="http://schemas.openxmlformats.org/officeDocument/2006/relationships/image" Target="../media/image1258.png"/><Relationship Id="rId224" Type="http://schemas.openxmlformats.org/officeDocument/2006/relationships/image" Target="../media/image1357.png"/><Relationship Id="rId240" Type="http://schemas.openxmlformats.org/officeDocument/2006/relationships/image" Target="../media/image1365.png"/><Relationship Id="rId245" Type="http://schemas.openxmlformats.org/officeDocument/2006/relationships/customXml" Target="../ink/ink1373.xml"/><Relationship Id="rId261" Type="http://schemas.openxmlformats.org/officeDocument/2006/relationships/customXml" Target="../ink/ink1381.xml"/><Relationship Id="rId266" Type="http://schemas.openxmlformats.org/officeDocument/2006/relationships/image" Target="../media/image1378.png"/><Relationship Id="rId287" Type="http://schemas.openxmlformats.org/officeDocument/2006/relationships/customXml" Target="../ink/ink1394.xml"/><Relationship Id="rId14" Type="http://schemas.openxmlformats.org/officeDocument/2006/relationships/customXml" Target="../ink/ink1257.xml"/><Relationship Id="rId30" Type="http://schemas.openxmlformats.org/officeDocument/2006/relationships/customXml" Target="../ink/ink1265.xml"/><Relationship Id="rId35" Type="http://schemas.openxmlformats.org/officeDocument/2006/relationships/image" Target="../media/image1266.png"/><Relationship Id="rId56" Type="http://schemas.openxmlformats.org/officeDocument/2006/relationships/customXml" Target="../ink/ink1278.xml"/><Relationship Id="rId77" Type="http://schemas.openxmlformats.org/officeDocument/2006/relationships/image" Target="../media/image1286.png"/><Relationship Id="rId100" Type="http://schemas.openxmlformats.org/officeDocument/2006/relationships/customXml" Target="../ink/ink1300.xml"/><Relationship Id="rId105" Type="http://schemas.openxmlformats.org/officeDocument/2006/relationships/image" Target="../media/image1299.png"/><Relationship Id="rId126" Type="http://schemas.openxmlformats.org/officeDocument/2006/relationships/image" Target="../media/image1309.png"/><Relationship Id="rId147" Type="http://schemas.openxmlformats.org/officeDocument/2006/relationships/customXml" Target="../ink/ink1324.xml"/><Relationship Id="rId168" Type="http://schemas.openxmlformats.org/officeDocument/2006/relationships/image" Target="../media/image1330.png"/><Relationship Id="rId282" Type="http://schemas.openxmlformats.org/officeDocument/2006/relationships/image" Target="../media/image1386.png"/><Relationship Id="rId8" Type="http://schemas.openxmlformats.org/officeDocument/2006/relationships/customXml" Target="../ink/ink1254.xml"/><Relationship Id="rId51" Type="http://schemas.openxmlformats.org/officeDocument/2006/relationships/image" Target="../media/image1274.png"/><Relationship Id="rId72" Type="http://schemas.openxmlformats.org/officeDocument/2006/relationships/customXml" Target="../ink/ink1286.xml"/><Relationship Id="rId93" Type="http://schemas.openxmlformats.org/officeDocument/2006/relationships/image" Target="../media/image1294.png"/><Relationship Id="rId98" Type="http://schemas.openxmlformats.org/officeDocument/2006/relationships/customXml" Target="../ink/ink1299.xml"/><Relationship Id="rId121" Type="http://schemas.openxmlformats.org/officeDocument/2006/relationships/image" Target="../media/image1307.png"/><Relationship Id="rId142" Type="http://schemas.openxmlformats.org/officeDocument/2006/relationships/image" Target="../media/image1317.png"/><Relationship Id="rId163" Type="http://schemas.openxmlformats.org/officeDocument/2006/relationships/customXml" Target="../ink/ink1332.xml"/><Relationship Id="rId184" Type="http://schemas.openxmlformats.org/officeDocument/2006/relationships/image" Target="../media/image1338.png"/><Relationship Id="rId189" Type="http://schemas.openxmlformats.org/officeDocument/2006/relationships/customXml" Target="../ink/ink1345.xml"/><Relationship Id="rId219" Type="http://schemas.openxmlformats.org/officeDocument/2006/relationships/customXml" Target="../ink/ink1360.xml"/><Relationship Id="rId3" Type="http://schemas.openxmlformats.org/officeDocument/2006/relationships/image" Target="../media/image1250.png"/><Relationship Id="rId214" Type="http://schemas.openxmlformats.org/officeDocument/2006/relationships/image" Target="../media/image1352.png"/><Relationship Id="rId230" Type="http://schemas.openxmlformats.org/officeDocument/2006/relationships/image" Target="../media/image1360.png"/><Relationship Id="rId235" Type="http://schemas.openxmlformats.org/officeDocument/2006/relationships/customXml" Target="../ink/ink1368.xml"/><Relationship Id="rId251" Type="http://schemas.openxmlformats.org/officeDocument/2006/relationships/customXml" Target="../ink/ink1376.xml"/><Relationship Id="rId256" Type="http://schemas.openxmlformats.org/officeDocument/2006/relationships/image" Target="../media/image1373.png"/><Relationship Id="rId277" Type="http://schemas.openxmlformats.org/officeDocument/2006/relationships/customXml" Target="../ink/ink1389.xml"/><Relationship Id="rId25" Type="http://schemas.openxmlformats.org/officeDocument/2006/relationships/image" Target="../media/image1261.png"/><Relationship Id="rId46" Type="http://schemas.openxmlformats.org/officeDocument/2006/relationships/customXml" Target="../ink/ink1273.xml"/><Relationship Id="rId67" Type="http://schemas.openxmlformats.org/officeDocument/2006/relationships/image" Target="../media/image1281.png"/><Relationship Id="rId116" Type="http://schemas.openxmlformats.org/officeDocument/2006/relationships/customXml" Target="../ink/ink1308.xml"/><Relationship Id="rId137" Type="http://schemas.openxmlformats.org/officeDocument/2006/relationships/customXml" Target="../ink/ink1319.xml"/><Relationship Id="rId158" Type="http://schemas.openxmlformats.org/officeDocument/2006/relationships/image" Target="../media/image1325.png"/><Relationship Id="rId272" Type="http://schemas.openxmlformats.org/officeDocument/2006/relationships/image" Target="../media/image1381.png"/><Relationship Id="rId20" Type="http://schemas.openxmlformats.org/officeDocument/2006/relationships/customXml" Target="../ink/ink1260.xml"/><Relationship Id="rId41" Type="http://schemas.openxmlformats.org/officeDocument/2006/relationships/image" Target="../media/image1269.png"/><Relationship Id="rId62" Type="http://schemas.openxmlformats.org/officeDocument/2006/relationships/customXml" Target="../ink/ink1281.xml"/><Relationship Id="rId83" Type="http://schemas.openxmlformats.org/officeDocument/2006/relationships/image" Target="../media/image1289.png"/><Relationship Id="rId88" Type="http://schemas.openxmlformats.org/officeDocument/2006/relationships/customXml" Target="../ink/ink1294.xml"/><Relationship Id="rId111" Type="http://schemas.openxmlformats.org/officeDocument/2006/relationships/image" Target="../media/image1302.png"/><Relationship Id="rId132" Type="http://schemas.openxmlformats.org/officeDocument/2006/relationships/image" Target="../media/image1312.png"/><Relationship Id="rId153" Type="http://schemas.openxmlformats.org/officeDocument/2006/relationships/customXml" Target="../ink/ink1327.xml"/><Relationship Id="rId174" Type="http://schemas.openxmlformats.org/officeDocument/2006/relationships/image" Target="../media/image1333.png"/><Relationship Id="rId179" Type="http://schemas.openxmlformats.org/officeDocument/2006/relationships/customXml" Target="../ink/ink1340.xml"/><Relationship Id="rId195" Type="http://schemas.openxmlformats.org/officeDocument/2006/relationships/customXml" Target="../ink/ink1348.xml"/><Relationship Id="rId209" Type="http://schemas.openxmlformats.org/officeDocument/2006/relationships/customXml" Target="../ink/ink1355.xml"/><Relationship Id="rId190" Type="http://schemas.openxmlformats.org/officeDocument/2006/relationships/image" Target="../media/image1341.png"/><Relationship Id="rId204" Type="http://schemas.openxmlformats.org/officeDocument/2006/relationships/image" Target="../media/image1347.png"/><Relationship Id="rId220" Type="http://schemas.openxmlformats.org/officeDocument/2006/relationships/image" Target="../media/image1355.png"/><Relationship Id="rId225" Type="http://schemas.openxmlformats.org/officeDocument/2006/relationships/customXml" Target="../ink/ink1363.xml"/><Relationship Id="rId241" Type="http://schemas.openxmlformats.org/officeDocument/2006/relationships/customXml" Target="../ink/ink1371.xml"/><Relationship Id="rId246" Type="http://schemas.openxmlformats.org/officeDocument/2006/relationships/image" Target="../media/image1368.png"/><Relationship Id="rId267" Type="http://schemas.openxmlformats.org/officeDocument/2006/relationships/customXml" Target="../ink/ink1384.xml"/><Relationship Id="rId288" Type="http://schemas.openxmlformats.org/officeDocument/2006/relationships/image" Target="../media/image1389.png"/><Relationship Id="rId15" Type="http://schemas.openxmlformats.org/officeDocument/2006/relationships/image" Target="../media/image1256.png"/><Relationship Id="rId36" Type="http://schemas.openxmlformats.org/officeDocument/2006/relationships/customXml" Target="../ink/ink1268.xml"/><Relationship Id="rId57" Type="http://schemas.openxmlformats.org/officeDocument/2006/relationships/image" Target="../media/image1276.png"/><Relationship Id="rId106" Type="http://schemas.openxmlformats.org/officeDocument/2006/relationships/customXml" Target="../ink/ink1303.xml"/><Relationship Id="rId127" Type="http://schemas.openxmlformats.org/officeDocument/2006/relationships/customXml" Target="../ink/ink1314.xml"/><Relationship Id="rId262" Type="http://schemas.openxmlformats.org/officeDocument/2006/relationships/image" Target="../media/image1376.png"/><Relationship Id="rId283" Type="http://schemas.openxmlformats.org/officeDocument/2006/relationships/customXml" Target="../ink/ink1392.xml"/><Relationship Id="rId10" Type="http://schemas.openxmlformats.org/officeDocument/2006/relationships/customXml" Target="../ink/ink1255.xml"/><Relationship Id="rId31" Type="http://schemas.openxmlformats.org/officeDocument/2006/relationships/image" Target="../media/image1264.png"/><Relationship Id="rId52" Type="http://schemas.openxmlformats.org/officeDocument/2006/relationships/customXml" Target="../ink/ink1276.xml"/><Relationship Id="rId73" Type="http://schemas.openxmlformats.org/officeDocument/2006/relationships/image" Target="../media/image1284.png"/><Relationship Id="rId78" Type="http://schemas.openxmlformats.org/officeDocument/2006/relationships/customXml" Target="../ink/ink1289.xml"/><Relationship Id="rId94" Type="http://schemas.openxmlformats.org/officeDocument/2006/relationships/customXml" Target="../ink/ink1297.xml"/><Relationship Id="rId99" Type="http://schemas.openxmlformats.org/officeDocument/2006/relationships/image" Target="../media/image1297.png"/><Relationship Id="rId101" Type="http://schemas.openxmlformats.org/officeDocument/2006/relationships/image" Target="../media/image1298.png"/><Relationship Id="rId122" Type="http://schemas.openxmlformats.org/officeDocument/2006/relationships/customXml" Target="../ink/ink1311.xml"/><Relationship Id="rId143" Type="http://schemas.openxmlformats.org/officeDocument/2006/relationships/customXml" Target="../ink/ink1322.xml"/><Relationship Id="rId148" Type="http://schemas.openxmlformats.org/officeDocument/2006/relationships/image" Target="../media/image1320.png"/><Relationship Id="rId164" Type="http://schemas.openxmlformats.org/officeDocument/2006/relationships/image" Target="../media/image1328.png"/><Relationship Id="rId169" Type="http://schemas.openxmlformats.org/officeDocument/2006/relationships/customXml" Target="../ink/ink1335.xml"/><Relationship Id="rId185" Type="http://schemas.openxmlformats.org/officeDocument/2006/relationships/customXml" Target="../ink/ink1343.xml"/><Relationship Id="rId4" Type="http://schemas.openxmlformats.org/officeDocument/2006/relationships/customXml" Target="../ink/ink1252.xml"/><Relationship Id="rId9" Type="http://schemas.openxmlformats.org/officeDocument/2006/relationships/image" Target="../media/image1253.png"/><Relationship Id="rId180" Type="http://schemas.openxmlformats.org/officeDocument/2006/relationships/image" Target="../media/image1336.png"/><Relationship Id="rId210" Type="http://schemas.openxmlformats.org/officeDocument/2006/relationships/image" Target="../media/image1350.png"/><Relationship Id="rId215" Type="http://schemas.openxmlformats.org/officeDocument/2006/relationships/customXml" Target="../ink/ink1358.xml"/><Relationship Id="rId236" Type="http://schemas.openxmlformats.org/officeDocument/2006/relationships/image" Target="../media/image1363.png"/><Relationship Id="rId257" Type="http://schemas.openxmlformats.org/officeDocument/2006/relationships/customXml" Target="../ink/ink1379.xml"/><Relationship Id="rId278" Type="http://schemas.openxmlformats.org/officeDocument/2006/relationships/image" Target="../media/image1384.png"/><Relationship Id="rId26" Type="http://schemas.openxmlformats.org/officeDocument/2006/relationships/customXml" Target="../ink/ink1263.xml"/><Relationship Id="rId231" Type="http://schemas.openxmlformats.org/officeDocument/2006/relationships/customXml" Target="../ink/ink1366.xml"/><Relationship Id="rId252" Type="http://schemas.openxmlformats.org/officeDocument/2006/relationships/image" Target="../media/image1371.png"/><Relationship Id="rId273" Type="http://schemas.openxmlformats.org/officeDocument/2006/relationships/customXml" Target="../ink/ink1387.xml"/><Relationship Id="rId47" Type="http://schemas.openxmlformats.org/officeDocument/2006/relationships/image" Target="../media/image1272.png"/><Relationship Id="rId68" Type="http://schemas.openxmlformats.org/officeDocument/2006/relationships/customXml" Target="../ink/ink1284.xml"/><Relationship Id="rId89" Type="http://schemas.openxmlformats.org/officeDocument/2006/relationships/image" Target="../media/image1292.png"/><Relationship Id="rId112" Type="http://schemas.openxmlformats.org/officeDocument/2006/relationships/customXml" Target="../ink/ink1306.xml"/><Relationship Id="rId133" Type="http://schemas.openxmlformats.org/officeDocument/2006/relationships/customXml" Target="../ink/ink1317.xml"/><Relationship Id="rId154" Type="http://schemas.openxmlformats.org/officeDocument/2006/relationships/image" Target="../media/image1323.png"/><Relationship Id="rId175" Type="http://schemas.openxmlformats.org/officeDocument/2006/relationships/customXml" Target="../ink/ink1338.xml"/><Relationship Id="rId196" Type="http://schemas.openxmlformats.org/officeDocument/2006/relationships/image" Target="../media/image1344.png"/><Relationship Id="rId200" Type="http://schemas.openxmlformats.org/officeDocument/2006/relationships/image" Target="../media/image1345.png"/><Relationship Id="rId16" Type="http://schemas.openxmlformats.org/officeDocument/2006/relationships/customXml" Target="../ink/ink1258.xml"/><Relationship Id="rId221" Type="http://schemas.openxmlformats.org/officeDocument/2006/relationships/customXml" Target="../ink/ink1361.xml"/><Relationship Id="rId242" Type="http://schemas.openxmlformats.org/officeDocument/2006/relationships/image" Target="../media/image1366.png"/><Relationship Id="rId263" Type="http://schemas.openxmlformats.org/officeDocument/2006/relationships/customXml" Target="../ink/ink1382.xml"/><Relationship Id="rId284" Type="http://schemas.openxmlformats.org/officeDocument/2006/relationships/image" Target="../media/image1387.png"/><Relationship Id="rId37" Type="http://schemas.openxmlformats.org/officeDocument/2006/relationships/image" Target="../media/image1267.png"/><Relationship Id="rId58" Type="http://schemas.openxmlformats.org/officeDocument/2006/relationships/customXml" Target="../ink/ink1279.xml"/><Relationship Id="rId79" Type="http://schemas.openxmlformats.org/officeDocument/2006/relationships/image" Target="../media/image1287.png"/><Relationship Id="rId102" Type="http://schemas.openxmlformats.org/officeDocument/2006/relationships/customXml" Target="../ink/ink1301.xml"/><Relationship Id="rId123" Type="http://schemas.openxmlformats.org/officeDocument/2006/relationships/customXml" Target="../ink/ink1312.xml"/><Relationship Id="rId144" Type="http://schemas.openxmlformats.org/officeDocument/2006/relationships/image" Target="../media/image1318.png"/><Relationship Id="rId90" Type="http://schemas.openxmlformats.org/officeDocument/2006/relationships/customXml" Target="../ink/ink1295.xml"/><Relationship Id="rId165" Type="http://schemas.openxmlformats.org/officeDocument/2006/relationships/customXml" Target="../ink/ink1333.xml"/><Relationship Id="rId186" Type="http://schemas.openxmlformats.org/officeDocument/2006/relationships/image" Target="../media/image1339.png"/><Relationship Id="rId211" Type="http://schemas.openxmlformats.org/officeDocument/2006/relationships/customXml" Target="../ink/ink1356.xml"/><Relationship Id="rId232" Type="http://schemas.openxmlformats.org/officeDocument/2006/relationships/image" Target="../media/image1361.png"/><Relationship Id="rId253" Type="http://schemas.openxmlformats.org/officeDocument/2006/relationships/customXml" Target="../ink/ink1377.xml"/><Relationship Id="rId274" Type="http://schemas.openxmlformats.org/officeDocument/2006/relationships/image" Target="../media/image1382.png"/><Relationship Id="rId27" Type="http://schemas.openxmlformats.org/officeDocument/2006/relationships/image" Target="../media/image1262.png"/><Relationship Id="rId48" Type="http://schemas.openxmlformats.org/officeDocument/2006/relationships/customXml" Target="../ink/ink1274.xml"/><Relationship Id="rId69" Type="http://schemas.openxmlformats.org/officeDocument/2006/relationships/image" Target="../media/image1282.png"/><Relationship Id="rId113" Type="http://schemas.openxmlformats.org/officeDocument/2006/relationships/image" Target="../media/image1303.png"/><Relationship Id="rId134" Type="http://schemas.openxmlformats.org/officeDocument/2006/relationships/image" Target="../media/image1313.png"/><Relationship Id="rId80" Type="http://schemas.openxmlformats.org/officeDocument/2006/relationships/customXml" Target="../ink/ink1290.xml"/><Relationship Id="rId155" Type="http://schemas.openxmlformats.org/officeDocument/2006/relationships/customXml" Target="../ink/ink1328.xml"/><Relationship Id="rId176" Type="http://schemas.openxmlformats.org/officeDocument/2006/relationships/image" Target="../media/image1334.png"/><Relationship Id="rId197" Type="http://schemas.openxmlformats.org/officeDocument/2006/relationships/customXml" Target="../ink/ink1349.xml"/><Relationship Id="rId201" Type="http://schemas.openxmlformats.org/officeDocument/2006/relationships/customXml" Target="../ink/ink1351.xml"/><Relationship Id="rId222" Type="http://schemas.openxmlformats.org/officeDocument/2006/relationships/image" Target="../media/image1356.png"/><Relationship Id="rId243" Type="http://schemas.openxmlformats.org/officeDocument/2006/relationships/customXml" Target="../ink/ink1372.xml"/><Relationship Id="rId264" Type="http://schemas.openxmlformats.org/officeDocument/2006/relationships/image" Target="../media/image1377.png"/><Relationship Id="rId285" Type="http://schemas.openxmlformats.org/officeDocument/2006/relationships/customXml" Target="../ink/ink1393.xml"/><Relationship Id="rId17" Type="http://schemas.openxmlformats.org/officeDocument/2006/relationships/image" Target="../media/image1257.png"/><Relationship Id="rId38" Type="http://schemas.openxmlformats.org/officeDocument/2006/relationships/customXml" Target="../ink/ink1269.xml"/><Relationship Id="rId59" Type="http://schemas.openxmlformats.org/officeDocument/2006/relationships/image" Target="../media/image1277.png"/><Relationship Id="rId103" Type="http://schemas.openxmlformats.org/officeDocument/2006/relationships/image" Target="../media/image134.png"/><Relationship Id="rId124" Type="http://schemas.openxmlformats.org/officeDocument/2006/relationships/image" Target="../media/image1308.png"/><Relationship Id="rId70" Type="http://schemas.openxmlformats.org/officeDocument/2006/relationships/customXml" Target="../ink/ink1285.xml"/><Relationship Id="rId91" Type="http://schemas.openxmlformats.org/officeDocument/2006/relationships/image" Target="../media/image1293.png"/><Relationship Id="rId145" Type="http://schemas.openxmlformats.org/officeDocument/2006/relationships/customXml" Target="../ink/ink1323.xml"/><Relationship Id="rId166" Type="http://schemas.openxmlformats.org/officeDocument/2006/relationships/image" Target="../media/image1329.png"/><Relationship Id="rId187" Type="http://schemas.openxmlformats.org/officeDocument/2006/relationships/customXml" Target="../ink/ink134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51.png"/><Relationship Id="rId233" Type="http://schemas.openxmlformats.org/officeDocument/2006/relationships/customXml" Target="../ink/ink1367.xml"/><Relationship Id="rId254" Type="http://schemas.openxmlformats.org/officeDocument/2006/relationships/image" Target="../media/image1372.png"/><Relationship Id="rId28" Type="http://schemas.openxmlformats.org/officeDocument/2006/relationships/customXml" Target="../ink/ink1264.xml"/><Relationship Id="rId49" Type="http://schemas.openxmlformats.org/officeDocument/2006/relationships/image" Target="../media/image1273.png"/><Relationship Id="rId114" Type="http://schemas.openxmlformats.org/officeDocument/2006/relationships/customXml" Target="../ink/ink1307.xml"/><Relationship Id="rId275" Type="http://schemas.openxmlformats.org/officeDocument/2006/relationships/customXml" Target="../ink/ink1388.xml"/><Relationship Id="rId60" Type="http://schemas.openxmlformats.org/officeDocument/2006/relationships/customXml" Target="../ink/ink1280.xml"/><Relationship Id="rId81" Type="http://schemas.openxmlformats.org/officeDocument/2006/relationships/image" Target="../media/image1288.png"/><Relationship Id="rId135" Type="http://schemas.openxmlformats.org/officeDocument/2006/relationships/customXml" Target="../ink/ink1318.xml"/><Relationship Id="rId156" Type="http://schemas.openxmlformats.org/officeDocument/2006/relationships/image" Target="../media/image1324.png"/><Relationship Id="rId177" Type="http://schemas.openxmlformats.org/officeDocument/2006/relationships/customXml" Target="../ink/ink1339.xml"/><Relationship Id="rId198" Type="http://schemas.openxmlformats.org/officeDocument/2006/relationships/image" Target="../media/image709.png"/><Relationship Id="rId202" Type="http://schemas.openxmlformats.org/officeDocument/2006/relationships/image" Target="../media/image1346.png"/><Relationship Id="rId223" Type="http://schemas.openxmlformats.org/officeDocument/2006/relationships/customXml" Target="../ink/ink1362.xml"/><Relationship Id="rId244" Type="http://schemas.openxmlformats.org/officeDocument/2006/relationships/image" Target="../media/image1367.png"/><Relationship Id="rId18" Type="http://schemas.openxmlformats.org/officeDocument/2006/relationships/customXml" Target="../ink/ink1259.xml"/><Relationship Id="rId39" Type="http://schemas.openxmlformats.org/officeDocument/2006/relationships/image" Target="../media/image1268.png"/><Relationship Id="rId265" Type="http://schemas.openxmlformats.org/officeDocument/2006/relationships/customXml" Target="../ink/ink1383.xml"/><Relationship Id="rId286" Type="http://schemas.openxmlformats.org/officeDocument/2006/relationships/image" Target="../media/image138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7.png"/><Relationship Id="rId299" Type="http://schemas.openxmlformats.org/officeDocument/2006/relationships/image" Target="../media/image1538.png"/><Relationship Id="rId303" Type="http://schemas.openxmlformats.org/officeDocument/2006/relationships/image" Target="../media/image1540.png"/><Relationship Id="rId21" Type="http://schemas.openxmlformats.org/officeDocument/2006/relationships/image" Target="../media/image1400.png"/><Relationship Id="rId42" Type="http://schemas.openxmlformats.org/officeDocument/2006/relationships/customXml" Target="../ink/ink1416.xml"/><Relationship Id="rId63" Type="http://schemas.openxmlformats.org/officeDocument/2006/relationships/image" Target="../media/image1421.png"/><Relationship Id="rId84" Type="http://schemas.openxmlformats.org/officeDocument/2006/relationships/customXml" Target="../ink/ink1437.xml"/><Relationship Id="rId138" Type="http://schemas.openxmlformats.org/officeDocument/2006/relationships/customXml" Target="../ink/ink1464.xml"/><Relationship Id="rId159" Type="http://schemas.openxmlformats.org/officeDocument/2006/relationships/image" Target="../media/image1468.png"/><Relationship Id="rId324" Type="http://schemas.openxmlformats.org/officeDocument/2006/relationships/customXml" Target="../ink/ink1557.xml"/><Relationship Id="rId170" Type="http://schemas.openxmlformats.org/officeDocument/2006/relationships/customXml" Target="../ink/ink1480.xml"/><Relationship Id="rId191" Type="http://schemas.openxmlformats.org/officeDocument/2006/relationships/image" Target="../media/image1484.png"/><Relationship Id="rId205" Type="http://schemas.openxmlformats.org/officeDocument/2006/relationships/image" Target="../media/image1491.png"/><Relationship Id="rId226" Type="http://schemas.openxmlformats.org/officeDocument/2006/relationships/customXml" Target="../ink/ink1508.xml"/><Relationship Id="rId247" Type="http://schemas.openxmlformats.org/officeDocument/2006/relationships/image" Target="../media/image1512.png"/><Relationship Id="rId107" Type="http://schemas.openxmlformats.org/officeDocument/2006/relationships/image" Target="../media/image1442.png"/><Relationship Id="rId268" Type="http://schemas.openxmlformats.org/officeDocument/2006/relationships/customXml" Target="../ink/ink1529.xml"/><Relationship Id="rId289" Type="http://schemas.openxmlformats.org/officeDocument/2006/relationships/image" Target="../media/image1533.png"/><Relationship Id="rId11" Type="http://schemas.openxmlformats.org/officeDocument/2006/relationships/image" Target="../media/image1395.png"/><Relationship Id="rId32" Type="http://schemas.openxmlformats.org/officeDocument/2006/relationships/customXml" Target="../ink/ink1411.xml"/><Relationship Id="rId53" Type="http://schemas.openxmlformats.org/officeDocument/2006/relationships/image" Target="../media/image1416.png"/><Relationship Id="rId74" Type="http://schemas.openxmlformats.org/officeDocument/2006/relationships/customXml" Target="../ink/ink1432.xml"/><Relationship Id="rId128" Type="http://schemas.openxmlformats.org/officeDocument/2006/relationships/customXml" Target="../ink/ink1459.xml"/><Relationship Id="rId149" Type="http://schemas.openxmlformats.org/officeDocument/2006/relationships/image" Target="../media/image1463.png"/><Relationship Id="rId314" Type="http://schemas.openxmlformats.org/officeDocument/2006/relationships/customXml" Target="../ink/ink1552.xml"/><Relationship Id="rId5" Type="http://schemas.openxmlformats.org/officeDocument/2006/relationships/image" Target="../media/image1392.png"/><Relationship Id="rId95" Type="http://schemas.openxmlformats.org/officeDocument/2006/relationships/image" Target="../media/image1437.png"/><Relationship Id="rId160" Type="http://schemas.openxmlformats.org/officeDocument/2006/relationships/customXml" Target="../ink/ink1475.xml"/><Relationship Id="rId181" Type="http://schemas.openxmlformats.org/officeDocument/2006/relationships/image" Target="../media/image1479.png"/><Relationship Id="rId216" Type="http://schemas.openxmlformats.org/officeDocument/2006/relationships/customXml" Target="../ink/ink1503.xml"/><Relationship Id="rId237" Type="http://schemas.openxmlformats.org/officeDocument/2006/relationships/image" Target="../media/image1507.png"/><Relationship Id="rId258" Type="http://schemas.openxmlformats.org/officeDocument/2006/relationships/customXml" Target="../ink/ink1524.xml"/><Relationship Id="rId279" Type="http://schemas.openxmlformats.org/officeDocument/2006/relationships/image" Target="../media/image1528.png"/><Relationship Id="rId22" Type="http://schemas.openxmlformats.org/officeDocument/2006/relationships/customXml" Target="../ink/ink1406.xml"/><Relationship Id="rId43" Type="http://schemas.openxmlformats.org/officeDocument/2006/relationships/image" Target="../media/image1411.png"/><Relationship Id="rId64" Type="http://schemas.openxmlformats.org/officeDocument/2006/relationships/customXml" Target="../ink/ink1427.xml"/><Relationship Id="rId118" Type="http://schemas.openxmlformats.org/officeDocument/2006/relationships/customXml" Target="../ink/ink1454.xml"/><Relationship Id="rId139" Type="http://schemas.openxmlformats.org/officeDocument/2006/relationships/image" Target="../media/image1458.png"/><Relationship Id="rId290" Type="http://schemas.openxmlformats.org/officeDocument/2006/relationships/customXml" Target="../ink/ink1540.xml"/><Relationship Id="rId304" Type="http://schemas.openxmlformats.org/officeDocument/2006/relationships/customXml" Target="../ink/ink1547.xml"/><Relationship Id="rId325" Type="http://schemas.openxmlformats.org/officeDocument/2006/relationships/image" Target="../media/image1551.png"/><Relationship Id="rId85" Type="http://schemas.openxmlformats.org/officeDocument/2006/relationships/image" Target="../media/image1432.png"/><Relationship Id="rId150" Type="http://schemas.openxmlformats.org/officeDocument/2006/relationships/customXml" Target="../ink/ink1470.xml"/><Relationship Id="rId171" Type="http://schemas.openxmlformats.org/officeDocument/2006/relationships/image" Target="../media/image1474.png"/><Relationship Id="rId192" Type="http://schemas.openxmlformats.org/officeDocument/2006/relationships/customXml" Target="../ink/ink1491.xml"/><Relationship Id="rId206" Type="http://schemas.openxmlformats.org/officeDocument/2006/relationships/customXml" Target="../ink/ink1498.xml"/><Relationship Id="rId227" Type="http://schemas.openxmlformats.org/officeDocument/2006/relationships/image" Target="../media/image1502.png"/><Relationship Id="rId248" Type="http://schemas.openxmlformats.org/officeDocument/2006/relationships/customXml" Target="../ink/ink1519.xml"/><Relationship Id="rId269" Type="http://schemas.openxmlformats.org/officeDocument/2006/relationships/image" Target="../media/image1523.png"/><Relationship Id="rId12" Type="http://schemas.openxmlformats.org/officeDocument/2006/relationships/customXml" Target="../ink/ink1401.xml"/><Relationship Id="rId33" Type="http://schemas.openxmlformats.org/officeDocument/2006/relationships/image" Target="../media/image1406.png"/><Relationship Id="rId108" Type="http://schemas.openxmlformats.org/officeDocument/2006/relationships/customXml" Target="../ink/ink1449.xml"/><Relationship Id="rId129" Type="http://schemas.openxmlformats.org/officeDocument/2006/relationships/image" Target="../media/image1453.png"/><Relationship Id="rId280" Type="http://schemas.openxmlformats.org/officeDocument/2006/relationships/customXml" Target="../ink/ink1535.xml"/><Relationship Id="rId315" Type="http://schemas.openxmlformats.org/officeDocument/2006/relationships/image" Target="../media/image1546.png"/><Relationship Id="rId54" Type="http://schemas.openxmlformats.org/officeDocument/2006/relationships/customXml" Target="../ink/ink1422.xml"/><Relationship Id="rId75" Type="http://schemas.openxmlformats.org/officeDocument/2006/relationships/image" Target="../media/image1427.png"/><Relationship Id="rId96" Type="http://schemas.openxmlformats.org/officeDocument/2006/relationships/customXml" Target="../ink/ink1443.xml"/><Relationship Id="rId140" Type="http://schemas.openxmlformats.org/officeDocument/2006/relationships/customXml" Target="../ink/ink1465.xml"/><Relationship Id="rId161" Type="http://schemas.openxmlformats.org/officeDocument/2006/relationships/image" Target="../media/image1469.png"/><Relationship Id="rId182" Type="http://schemas.openxmlformats.org/officeDocument/2006/relationships/customXml" Target="../ink/ink1486.xml"/><Relationship Id="rId217" Type="http://schemas.openxmlformats.org/officeDocument/2006/relationships/image" Target="../media/image1497.png"/><Relationship Id="rId6" Type="http://schemas.openxmlformats.org/officeDocument/2006/relationships/customXml" Target="../ink/ink1398.xml"/><Relationship Id="rId238" Type="http://schemas.openxmlformats.org/officeDocument/2006/relationships/customXml" Target="../ink/ink1514.xml"/><Relationship Id="rId259" Type="http://schemas.openxmlformats.org/officeDocument/2006/relationships/image" Target="../media/image1518.png"/><Relationship Id="rId23" Type="http://schemas.openxmlformats.org/officeDocument/2006/relationships/image" Target="../media/image1401.png"/><Relationship Id="rId119" Type="http://schemas.openxmlformats.org/officeDocument/2006/relationships/image" Target="../media/image1448.png"/><Relationship Id="rId270" Type="http://schemas.openxmlformats.org/officeDocument/2006/relationships/customXml" Target="../ink/ink1530.xml"/><Relationship Id="rId291" Type="http://schemas.openxmlformats.org/officeDocument/2006/relationships/image" Target="../media/image1534.png"/><Relationship Id="rId305" Type="http://schemas.openxmlformats.org/officeDocument/2006/relationships/image" Target="../media/image1541.png"/><Relationship Id="rId326" Type="http://schemas.openxmlformats.org/officeDocument/2006/relationships/customXml" Target="../ink/ink1558.xml"/><Relationship Id="rId44" Type="http://schemas.openxmlformats.org/officeDocument/2006/relationships/customXml" Target="../ink/ink1417.xml"/><Relationship Id="rId65" Type="http://schemas.openxmlformats.org/officeDocument/2006/relationships/image" Target="../media/image1422.png"/><Relationship Id="rId86" Type="http://schemas.openxmlformats.org/officeDocument/2006/relationships/customXml" Target="../ink/ink1438.xml"/><Relationship Id="rId130" Type="http://schemas.openxmlformats.org/officeDocument/2006/relationships/customXml" Target="../ink/ink1460.xml"/><Relationship Id="rId151" Type="http://schemas.openxmlformats.org/officeDocument/2006/relationships/image" Target="../media/image1464.png"/><Relationship Id="rId172" Type="http://schemas.openxmlformats.org/officeDocument/2006/relationships/customXml" Target="../ink/ink1481.xml"/><Relationship Id="rId193" Type="http://schemas.openxmlformats.org/officeDocument/2006/relationships/image" Target="../media/image1485.png"/><Relationship Id="rId207" Type="http://schemas.openxmlformats.org/officeDocument/2006/relationships/image" Target="../media/image1492.png"/><Relationship Id="rId228" Type="http://schemas.openxmlformats.org/officeDocument/2006/relationships/customXml" Target="../ink/ink1509.xml"/><Relationship Id="rId249" Type="http://schemas.openxmlformats.org/officeDocument/2006/relationships/image" Target="../media/image1513.png"/><Relationship Id="rId13" Type="http://schemas.openxmlformats.org/officeDocument/2006/relationships/image" Target="../media/image1396.png"/><Relationship Id="rId109" Type="http://schemas.openxmlformats.org/officeDocument/2006/relationships/image" Target="../media/image1443.png"/><Relationship Id="rId260" Type="http://schemas.openxmlformats.org/officeDocument/2006/relationships/customXml" Target="../ink/ink1525.xml"/><Relationship Id="rId281" Type="http://schemas.openxmlformats.org/officeDocument/2006/relationships/image" Target="../media/image1529.png"/><Relationship Id="rId316" Type="http://schemas.openxmlformats.org/officeDocument/2006/relationships/customXml" Target="../ink/ink1553.xml"/><Relationship Id="rId34" Type="http://schemas.openxmlformats.org/officeDocument/2006/relationships/customXml" Target="../ink/ink1412.xml"/><Relationship Id="rId55" Type="http://schemas.openxmlformats.org/officeDocument/2006/relationships/image" Target="../media/image1417.png"/><Relationship Id="rId76" Type="http://schemas.openxmlformats.org/officeDocument/2006/relationships/customXml" Target="../ink/ink1433.xml"/><Relationship Id="rId97" Type="http://schemas.openxmlformats.org/officeDocument/2006/relationships/image" Target="../media/image45.png"/><Relationship Id="rId120" Type="http://schemas.openxmlformats.org/officeDocument/2006/relationships/customXml" Target="../ink/ink1455.xml"/><Relationship Id="rId141" Type="http://schemas.openxmlformats.org/officeDocument/2006/relationships/image" Target="../media/image1459.png"/><Relationship Id="rId7" Type="http://schemas.openxmlformats.org/officeDocument/2006/relationships/image" Target="../media/image1393.png"/><Relationship Id="rId162" Type="http://schemas.openxmlformats.org/officeDocument/2006/relationships/customXml" Target="../ink/ink1476.xml"/><Relationship Id="rId183" Type="http://schemas.openxmlformats.org/officeDocument/2006/relationships/image" Target="../media/image1480.png"/><Relationship Id="rId218" Type="http://schemas.openxmlformats.org/officeDocument/2006/relationships/customXml" Target="../ink/ink1504.xml"/><Relationship Id="rId239" Type="http://schemas.openxmlformats.org/officeDocument/2006/relationships/image" Target="../media/image1508.png"/><Relationship Id="rId250" Type="http://schemas.openxmlformats.org/officeDocument/2006/relationships/customXml" Target="../ink/ink1520.xml"/><Relationship Id="rId271" Type="http://schemas.openxmlformats.org/officeDocument/2006/relationships/image" Target="../media/image1524.png"/><Relationship Id="rId292" Type="http://schemas.openxmlformats.org/officeDocument/2006/relationships/customXml" Target="../ink/ink1541.xml"/><Relationship Id="rId306" Type="http://schemas.openxmlformats.org/officeDocument/2006/relationships/customXml" Target="../ink/ink1548.xml"/><Relationship Id="rId24" Type="http://schemas.openxmlformats.org/officeDocument/2006/relationships/customXml" Target="../ink/ink1407.xml"/><Relationship Id="rId45" Type="http://schemas.openxmlformats.org/officeDocument/2006/relationships/image" Target="../media/image1412.png"/><Relationship Id="rId66" Type="http://schemas.openxmlformats.org/officeDocument/2006/relationships/customXml" Target="../ink/ink1428.xml"/><Relationship Id="rId87" Type="http://schemas.openxmlformats.org/officeDocument/2006/relationships/image" Target="../media/image1433.png"/><Relationship Id="rId110" Type="http://schemas.openxmlformats.org/officeDocument/2006/relationships/customXml" Target="../ink/ink1450.xml"/><Relationship Id="rId131" Type="http://schemas.openxmlformats.org/officeDocument/2006/relationships/image" Target="../media/image1454.png"/><Relationship Id="rId327" Type="http://schemas.openxmlformats.org/officeDocument/2006/relationships/image" Target="../media/image1552.png"/><Relationship Id="rId152" Type="http://schemas.openxmlformats.org/officeDocument/2006/relationships/customXml" Target="../ink/ink1471.xml"/><Relationship Id="rId173" Type="http://schemas.openxmlformats.org/officeDocument/2006/relationships/image" Target="../media/image1475.png"/><Relationship Id="rId194" Type="http://schemas.openxmlformats.org/officeDocument/2006/relationships/customXml" Target="../ink/ink1492.xml"/><Relationship Id="rId208" Type="http://schemas.openxmlformats.org/officeDocument/2006/relationships/customXml" Target="../ink/ink1499.xml"/><Relationship Id="rId229" Type="http://schemas.openxmlformats.org/officeDocument/2006/relationships/image" Target="../media/image1503.png"/><Relationship Id="rId240" Type="http://schemas.openxmlformats.org/officeDocument/2006/relationships/customXml" Target="../ink/ink1515.xml"/><Relationship Id="rId261" Type="http://schemas.openxmlformats.org/officeDocument/2006/relationships/image" Target="../media/image1519.png"/><Relationship Id="rId14" Type="http://schemas.openxmlformats.org/officeDocument/2006/relationships/customXml" Target="../ink/ink1402.xml"/><Relationship Id="rId35" Type="http://schemas.openxmlformats.org/officeDocument/2006/relationships/image" Target="../media/image1407.png"/><Relationship Id="rId56" Type="http://schemas.openxmlformats.org/officeDocument/2006/relationships/customXml" Target="../ink/ink1423.xml"/><Relationship Id="rId77" Type="http://schemas.openxmlformats.org/officeDocument/2006/relationships/image" Target="../media/image1428.png"/><Relationship Id="rId100" Type="http://schemas.openxmlformats.org/officeDocument/2006/relationships/customXml" Target="../ink/ink1445.xml"/><Relationship Id="rId282" Type="http://schemas.openxmlformats.org/officeDocument/2006/relationships/customXml" Target="../ink/ink1536.xml"/><Relationship Id="rId317" Type="http://schemas.openxmlformats.org/officeDocument/2006/relationships/image" Target="../media/image1547.png"/><Relationship Id="rId8" Type="http://schemas.openxmlformats.org/officeDocument/2006/relationships/customXml" Target="../ink/ink1399.xml"/><Relationship Id="rId51" Type="http://schemas.openxmlformats.org/officeDocument/2006/relationships/image" Target="../media/image1415.png"/><Relationship Id="rId72" Type="http://schemas.openxmlformats.org/officeDocument/2006/relationships/customXml" Target="../ink/ink1431.xml"/><Relationship Id="rId93" Type="http://schemas.openxmlformats.org/officeDocument/2006/relationships/image" Target="../media/image1436.png"/><Relationship Id="rId98" Type="http://schemas.openxmlformats.org/officeDocument/2006/relationships/customXml" Target="../ink/ink1444.xml"/><Relationship Id="rId121" Type="http://schemas.openxmlformats.org/officeDocument/2006/relationships/image" Target="../media/image1449.png"/><Relationship Id="rId142" Type="http://schemas.openxmlformats.org/officeDocument/2006/relationships/customXml" Target="../ink/ink1466.xml"/><Relationship Id="rId163" Type="http://schemas.openxmlformats.org/officeDocument/2006/relationships/image" Target="../media/image1470.png"/><Relationship Id="rId184" Type="http://schemas.openxmlformats.org/officeDocument/2006/relationships/customXml" Target="../ink/ink1487.xml"/><Relationship Id="rId189" Type="http://schemas.openxmlformats.org/officeDocument/2006/relationships/image" Target="../media/image1483.png"/><Relationship Id="rId219" Type="http://schemas.openxmlformats.org/officeDocument/2006/relationships/image" Target="../media/image1498.png"/><Relationship Id="rId3" Type="http://schemas.openxmlformats.org/officeDocument/2006/relationships/image" Target="../media/image1391.png"/><Relationship Id="rId214" Type="http://schemas.openxmlformats.org/officeDocument/2006/relationships/customXml" Target="../ink/ink1502.xml"/><Relationship Id="rId230" Type="http://schemas.openxmlformats.org/officeDocument/2006/relationships/customXml" Target="../ink/ink1510.xml"/><Relationship Id="rId235" Type="http://schemas.openxmlformats.org/officeDocument/2006/relationships/image" Target="../media/image1506.png"/><Relationship Id="rId251" Type="http://schemas.openxmlformats.org/officeDocument/2006/relationships/image" Target="../media/image1514.png"/><Relationship Id="rId256" Type="http://schemas.openxmlformats.org/officeDocument/2006/relationships/customXml" Target="../ink/ink1523.xml"/><Relationship Id="rId277" Type="http://schemas.openxmlformats.org/officeDocument/2006/relationships/image" Target="../media/image1527.png"/><Relationship Id="rId298" Type="http://schemas.openxmlformats.org/officeDocument/2006/relationships/customXml" Target="../ink/ink1544.xml"/><Relationship Id="rId25" Type="http://schemas.openxmlformats.org/officeDocument/2006/relationships/image" Target="../media/image1402.png"/><Relationship Id="rId46" Type="http://schemas.openxmlformats.org/officeDocument/2006/relationships/customXml" Target="../ink/ink1418.xml"/><Relationship Id="rId67" Type="http://schemas.openxmlformats.org/officeDocument/2006/relationships/image" Target="../media/image1423.png"/><Relationship Id="rId116" Type="http://schemas.openxmlformats.org/officeDocument/2006/relationships/customXml" Target="../ink/ink1453.xml"/><Relationship Id="rId137" Type="http://schemas.openxmlformats.org/officeDocument/2006/relationships/image" Target="../media/image1457.png"/><Relationship Id="rId158" Type="http://schemas.openxmlformats.org/officeDocument/2006/relationships/customXml" Target="../ink/ink1474.xml"/><Relationship Id="rId272" Type="http://schemas.openxmlformats.org/officeDocument/2006/relationships/customXml" Target="../ink/ink1531.xml"/><Relationship Id="rId293" Type="http://schemas.openxmlformats.org/officeDocument/2006/relationships/image" Target="../media/image1535.png"/><Relationship Id="rId302" Type="http://schemas.openxmlformats.org/officeDocument/2006/relationships/customXml" Target="../ink/ink1546.xml"/><Relationship Id="rId307" Type="http://schemas.openxmlformats.org/officeDocument/2006/relationships/image" Target="../media/image1542.png"/><Relationship Id="rId323" Type="http://schemas.openxmlformats.org/officeDocument/2006/relationships/image" Target="../media/image1550.png"/><Relationship Id="rId328" Type="http://schemas.openxmlformats.org/officeDocument/2006/relationships/customXml" Target="../ink/ink1559.xml"/><Relationship Id="rId20" Type="http://schemas.openxmlformats.org/officeDocument/2006/relationships/customXml" Target="../ink/ink1405.xml"/><Relationship Id="rId41" Type="http://schemas.openxmlformats.org/officeDocument/2006/relationships/image" Target="../media/image1410.png"/><Relationship Id="rId62" Type="http://schemas.openxmlformats.org/officeDocument/2006/relationships/customXml" Target="../ink/ink1426.xml"/><Relationship Id="rId83" Type="http://schemas.openxmlformats.org/officeDocument/2006/relationships/image" Target="../media/image1431.png"/><Relationship Id="rId88" Type="http://schemas.openxmlformats.org/officeDocument/2006/relationships/customXml" Target="../ink/ink1439.xml"/><Relationship Id="rId111" Type="http://schemas.openxmlformats.org/officeDocument/2006/relationships/image" Target="../media/image1444.png"/><Relationship Id="rId132" Type="http://schemas.openxmlformats.org/officeDocument/2006/relationships/customXml" Target="../ink/ink1461.xml"/><Relationship Id="rId153" Type="http://schemas.openxmlformats.org/officeDocument/2006/relationships/image" Target="../media/image1465.png"/><Relationship Id="rId174" Type="http://schemas.openxmlformats.org/officeDocument/2006/relationships/customXml" Target="../ink/ink1482.xml"/><Relationship Id="rId179" Type="http://schemas.openxmlformats.org/officeDocument/2006/relationships/image" Target="../media/image1478.png"/><Relationship Id="rId195" Type="http://schemas.openxmlformats.org/officeDocument/2006/relationships/image" Target="../media/image1486.png"/><Relationship Id="rId209" Type="http://schemas.openxmlformats.org/officeDocument/2006/relationships/image" Target="../media/image1493.png"/><Relationship Id="rId190" Type="http://schemas.openxmlformats.org/officeDocument/2006/relationships/customXml" Target="../ink/ink1490.xml"/><Relationship Id="rId204" Type="http://schemas.openxmlformats.org/officeDocument/2006/relationships/customXml" Target="../ink/ink1497.xml"/><Relationship Id="rId220" Type="http://schemas.openxmlformats.org/officeDocument/2006/relationships/customXml" Target="../ink/ink1505.xml"/><Relationship Id="rId225" Type="http://schemas.openxmlformats.org/officeDocument/2006/relationships/image" Target="../media/image1501.png"/><Relationship Id="rId241" Type="http://schemas.openxmlformats.org/officeDocument/2006/relationships/image" Target="../media/image1509.png"/><Relationship Id="rId246" Type="http://schemas.openxmlformats.org/officeDocument/2006/relationships/customXml" Target="../ink/ink1518.xml"/><Relationship Id="rId267" Type="http://schemas.openxmlformats.org/officeDocument/2006/relationships/image" Target="../media/image1522.png"/><Relationship Id="rId288" Type="http://schemas.openxmlformats.org/officeDocument/2006/relationships/customXml" Target="../ink/ink1539.xml"/><Relationship Id="rId15" Type="http://schemas.openxmlformats.org/officeDocument/2006/relationships/image" Target="../media/image1397.png"/><Relationship Id="rId36" Type="http://schemas.openxmlformats.org/officeDocument/2006/relationships/customXml" Target="../ink/ink1413.xml"/><Relationship Id="rId57" Type="http://schemas.openxmlformats.org/officeDocument/2006/relationships/image" Target="../media/image1418.png"/><Relationship Id="rId106" Type="http://schemas.openxmlformats.org/officeDocument/2006/relationships/customXml" Target="../ink/ink1448.xml"/><Relationship Id="rId127" Type="http://schemas.openxmlformats.org/officeDocument/2006/relationships/image" Target="../media/image1452.png"/><Relationship Id="rId262" Type="http://schemas.openxmlformats.org/officeDocument/2006/relationships/customXml" Target="../ink/ink1526.xml"/><Relationship Id="rId283" Type="http://schemas.openxmlformats.org/officeDocument/2006/relationships/image" Target="../media/image1530.png"/><Relationship Id="rId313" Type="http://schemas.openxmlformats.org/officeDocument/2006/relationships/image" Target="../media/image1545.png"/><Relationship Id="rId318" Type="http://schemas.openxmlformats.org/officeDocument/2006/relationships/customXml" Target="../ink/ink1554.xml"/><Relationship Id="rId10" Type="http://schemas.openxmlformats.org/officeDocument/2006/relationships/customXml" Target="../ink/ink1400.xml"/><Relationship Id="rId31" Type="http://schemas.openxmlformats.org/officeDocument/2006/relationships/image" Target="../media/image1405.png"/><Relationship Id="rId52" Type="http://schemas.openxmlformats.org/officeDocument/2006/relationships/customXml" Target="../ink/ink1421.xml"/><Relationship Id="rId73" Type="http://schemas.openxmlformats.org/officeDocument/2006/relationships/image" Target="../media/image1426.png"/><Relationship Id="rId78" Type="http://schemas.openxmlformats.org/officeDocument/2006/relationships/customXml" Target="../ink/ink1434.xml"/><Relationship Id="rId94" Type="http://schemas.openxmlformats.org/officeDocument/2006/relationships/customXml" Target="../ink/ink1442.xml"/><Relationship Id="rId99" Type="http://schemas.openxmlformats.org/officeDocument/2006/relationships/image" Target="../media/image1438.png"/><Relationship Id="rId101" Type="http://schemas.openxmlformats.org/officeDocument/2006/relationships/image" Target="../media/image1439.png"/><Relationship Id="rId122" Type="http://schemas.openxmlformats.org/officeDocument/2006/relationships/customXml" Target="../ink/ink1456.xml"/><Relationship Id="rId143" Type="http://schemas.openxmlformats.org/officeDocument/2006/relationships/image" Target="../media/image1460.png"/><Relationship Id="rId148" Type="http://schemas.openxmlformats.org/officeDocument/2006/relationships/customXml" Target="../ink/ink1469.xml"/><Relationship Id="rId164" Type="http://schemas.openxmlformats.org/officeDocument/2006/relationships/customXml" Target="../ink/ink1477.xml"/><Relationship Id="rId169" Type="http://schemas.openxmlformats.org/officeDocument/2006/relationships/image" Target="../media/image1473.png"/><Relationship Id="rId185" Type="http://schemas.openxmlformats.org/officeDocument/2006/relationships/image" Target="../media/image1481.png"/><Relationship Id="rId4" Type="http://schemas.openxmlformats.org/officeDocument/2006/relationships/customXml" Target="../ink/ink1397.xml"/><Relationship Id="rId9" Type="http://schemas.openxmlformats.org/officeDocument/2006/relationships/image" Target="../media/image1394.png"/><Relationship Id="rId180" Type="http://schemas.openxmlformats.org/officeDocument/2006/relationships/customXml" Target="../ink/ink1485.xml"/><Relationship Id="rId210" Type="http://schemas.openxmlformats.org/officeDocument/2006/relationships/customXml" Target="../ink/ink1500.xml"/><Relationship Id="rId215" Type="http://schemas.openxmlformats.org/officeDocument/2006/relationships/image" Target="../media/image1496.png"/><Relationship Id="rId236" Type="http://schemas.openxmlformats.org/officeDocument/2006/relationships/customXml" Target="../ink/ink1513.xml"/><Relationship Id="rId257" Type="http://schemas.openxmlformats.org/officeDocument/2006/relationships/image" Target="../media/image1517.png"/><Relationship Id="rId278" Type="http://schemas.openxmlformats.org/officeDocument/2006/relationships/customXml" Target="../ink/ink1534.xml"/><Relationship Id="rId26" Type="http://schemas.openxmlformats.org/officeDocument/2006/relationships/customXml" Target="../ink/ink1408.xml"/><Relationship Id="rId231" Type="http://schemas.openxmlformats.org/officeDocument/2006/relationships/image" Target="../media/image1504.png"/><Relationship Id="rId252" Type="http://schemas.openxmlformats.org/officeDocument/2006/relationships/customXml" Target="../ink/ink1521.xml"/><Relationship Id="rId273" Type="http://schemas.openxmlformats.org/officeDocument/2006/relationships/image" Target="../media/image1525.png"/><Relationship Id="rId294" Type="http://schemas.openxmlformats.org/officeDocument/2006/relationships/customXml" Target="../ink/ink1542.xml"/><Relationship Id="rId308" Type="http://schemas.openxmlformats.org/officeDocument/2006/relationships/customXml" Target="../ink/ink1549.xml"/><Relationship Id="rId329" Type="http://schemas.openxmlformats.org/officeDocument/2006/relationships/image" Target="../media/image1553.png"/><Relationship Id="rId47" Type="http://schemas.openxmlformats.org/officeDocument/2006/relationships/image" Target="../media/image1413.png"/><Relationship Id="rId68" Type="http://schemas.openxmlformats.org/officeDocument/2006/relationships/customXml" Target="../ink/ink1429.xml"/><Relationship Id="rId89" Type="http://schemas.openxmlformats.org/officeDocument/2006/relationships/image" Target="../media/image1434.png"/><Relationship Id="rId112" Type="http://schemas.openxmlformats.org/officeDocument/2006/relationships/customXml" Target="../ink/ink1451.xml"/><Relationship Id="rId133" Type="http://schemas.openxmlformats.org/officeDocument/2006/relationships/image" Target="../media/image1455.png"/><Relationship Id="rId154" Type="http://schemas.openxmlformats.org/officeDocument/2006/relationships/customXml" Target="../ink/ink1472.xml"/><Relationship Id="rId175" Type="http://schemas.openxmlformats.org/officeDocument/2006/relationships/image" Target="../media/image1476.png"/><Relationship Id="rId196" Type="http://schemas.openxmlformats.org/officeDocument/2006/relationships/customXml" Target="../ink/ink1493.xml"/><Relationship Id="rId200" Type="http://schemas.openxmlformats.org/officeDocument/2006/relationships/customXml" Target="../ink/ink1495.xml"/><Relationship Id="rId16" Type="http://schemas.openxmlformats.org/officeDocument/2006/relationships/customXml" Target="../ink/ink1403.xml"/><Relationship Id="rId221" Type="http://schemas.openxmlformats.org/officeDocument/2006/relationships/image" Target="../media/image1499.png"/><Relationship Id="rId242" Type="http://schemas.openxmlformats.org/officeDocument/2006/relationships/customXml" Target="../ink/ink1516.xml"/><Relationship Id="rId263" Type="http://schemas.openxmlformats.org/officeDocument/2006/relationships/image" Target="../media/image1520.png"/><Relationship Id="rId284" Type="http://schemas.openxmlformats.org/officeDocument/2006/relationships/customXml" Target="../ink/ink1537.xml"/><Relationship Id="rId319" Type="http://schemas.openxmlformats.org/officeDocument/2006/relationships/image" Target="../media/image1548.png"/><Relationship Id="rId37" Type="http://schemas.openxmlformats.org/officeDocument/2006/relationships/image" Target="../media/image1408.png"/><Relationship Id="rId58" Type="http://schemas.openxmlformats.org/officeDocument/2006/relationships/customXml" Target="../ink/ink1424.xml"/><Relationship Id="rId79" Type="http://schemas.openxmlformats.org/officeDocument/2006/relationships/image" Target="../media/image1429.png"/><Relationship Id="rId102" Type="http://schemas.openxmlformats.org/officeDocument/2006/relationships/customXml" Target="../ink/ink1446.xml"/><Relationship Id="rId123" Type="http://schemas.openxmlformats.org/officeDocument/2006/relationships/image" Target="../media/image1450.png"/><Relationship Id="rId144" Type="http://schemas.openxmlformats.org/officeDocument/2006/relationships/customXml" Target="../ink/ink1467.xml"/><Relationship Id="rId330" Type="http://schemas.openxmlformats.org/officeDocument/2006/relationships/customXml" Target="../ink/ink1560.xml"/><Relationship Id="rId90" Type="http://schemas.openxmlformats.org/officeDocument/2006/relationships/customXml" Target="../ink/ink1440.xml"/><Relationship Id="rId165" Type="http://schemas.openxmlformats.org/officeDocument/2006/relationships/image" Target="../media/image1471.png"/><Relationship Id="rId186" Type="http://schemas.openxmlformats.org/officeDocument/2006/relationships/customXml" Target="../ink/ink1488.xml"/><Relationship Id="rId211" Type="http://schemas.openxmlformats.org/officeDocument/2006/relationships/image" Target="../media/image1494.png"/><Relationship Id="rId232" Type="http://schemas.openxmlformats.org/officeDocument/2006/relationships/customXml" Target="../ink/ink1511.xml"/><Relationship Id="rId253" Type="http://schemas.openxmlformats.org/officeDocument/2006/relationships/image" Target="../media/image1515.png"/><Relationship Id="rId274" Type="http://schemas.openxmlformats.org/officeDocument/2006/relationships/customXml" Target="../ink/ink1532.xml"/><Relationship Id="rId295" Type="http://schemas.openxmlformats.org/officeDocument/2006/relationships/image" Target="../media/image1536.png"/><Relationship Id="rId309" Type="http://schemas.openxmlformats.org/officeDocument/2006/relationships/image" Target="../media/image1543.png"/><Relationship Id="rId27" Type="http://schemas.openxmlformats.org/officeDocument/2006/relationships/image" Target="../media/image1403.png"/><Relationship Id="rId48" Type="http://schemas.openxmlformats.org/officeDocument/2006/relationships/customXml" Target="../ink/ink1419.xml"/><Relationship Id="rId69" Type="http://schemas.openxmlformats.org/officeDocument/2006/relationships/image" Target="../media/image1424.png"/><Relationship Id="rId113" Type="http://schemas.openxmlformats.org/officeDocument/2006/relationships/image" Target="../media/image1445.png"/><Relationship Id="rId134" Type="http://schemas.openxmlformats.org/officeDocument/2006/relationships/customXml" Target="../ink/ink1462.xml"/><Relationship Id="rId320" Type="http://schemas.openxmlformats.org/officeDocument/2006/relationships/customXml" Target="../ink/ink1555.xml"/><Relationship Id="rId80" Type="http://schemas.openxmlformats.org/officeDocument/2006/relationships/customXml" Target="../ink/ink1435.xml"/><Relationship Id="rId155" Type="http://schemas.openxmlformats.org/officeDocument/2006/relationships/image" Target="../media/image1466.png"/><Relationship Id="rId176" Type="http://schemas.openxmlformats.org/officeDocument/2006/relationships/customXml" Target="../ink/ink1483.xml"/><Relationship Id="rId197" Type="http://schemas.openxmlformats.org/officeDocument/2006/relationships/image" Target="../media/image1487.png"/><Relationship Id="rId201" Type="http://schemas.openxmlformats.org/officeDocument/2006/relationships/image" Target="../media/image1489.png"/><Relationship Id="rId222" Type="http://schemas.openxmlformats.org/officeDocument/2006/relationships/customXml" Target="../ink/ink1506.xml"/><Relationship Id="rId243" Type="http://schemas.openxmlformats.org/officeDocument/2006/relationships/image" Target="../media/image1510.png"/><Relationship Id="rId264" Type="http://schemas.openxmlformats.org/officeDocument/2006/relationships/customXml" Target="../ink/ink1527.xml"/><Relationship Id="rId285" Type="http://schemas.openxmlformats.org/officeDocument/2006/relationships/image" Target="../media/image1531.png"/><Relationship Id="rId17" Type="http://schemas.openxmlformats.org/officeDocument/2006/relationships/image" Target="../media/image1398.png"/><Relationship Id="rId38" Type="http://schemas.openxmlformats.org/officeDocument/2006/relationships/customXml" Target="../ink/ink1414.xml"/><Relationship Id="rId59" Type="http://schemas.openxmlformats.org/officeDocument/2006/relationships/image" Target="../media/image1419.png"/><Relationship Id="rId103" Type="http://schemas.openxmlformats.org/officeDocument/2006/relationships/image" Target="../media/image1440.png"/><Relationship Id="rId124" Type="http://schemas.openxmlformats.org/officeDocument/2006/relationships/customXml" Target="../ink/ink1457.xml"/><Relationship Id="rId310" Type="http://schemas.openxmlformats.org/officeDocument/2006/relationships/customXml" Target="../ink/ink1550.xml"/><Relationship Id="rId70" Type="http://schemas.openxmlformats.org/officeDocument/2006/relationships/customXml" Target="../ink/ink1430.xml"/><Relationship Id="rId91" Type="http://schemas.openxmlformats.org/officeDocument/2006/relationships/image" Target="../media/image1435.png"/><Relationship Id="rId145" Type="http://schemas.openxmlformats.org/officeDocument/2006/relationships/image" Target="../media/image1461.png"/><Relationship Id="rId166" Type="http://schemas.openxmlformats.org/officeDocument/2006/relationships/customXml" Target="../ink/ink1478.xml"/><Relationship Id="rId187" Type="http://schemas.openxmlformats.org/officeDocument/2006/relationships/image" Target="../media/image1482.png"/><Relationship Id="rId331" Type="http://schemas.openxmlformats.org/officeDocument/2006/relationships/image" Target="../media/image155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01.xml"/><Relationship Id="rId233" Type="http://schemas.openxmlformats.org/officeDocument/2006/relationships/image" Target="../media/image1505.png"/><Relationship Id="rId254" Type="http://schemas.openxmlformats.org/officeDocument/2006/relationships/customXml" Target="../ink/ink1522.xml"/><Relationship Id="rId28" Type="http://schemas.openxmlformats.org/officeDocument/2006/relationships/customXml" Target="../ink/ink1409.xml"/><Relationship Id="rId49" Type="http://schemas.openxmlformats.org/officeDocument/2006/relationships/image" Target="../media/image1414.png"/><Relationship Id="rId114" Type="http://schemas.openxmlformats.org/officeDocument/2006/relationships/customXml" Target="../ink/ink1452.xml"/><Relationship Id="rId275" Type="http://schemas.openxmlformats.org/officeDocument/2006/relationships/image" Target="../media/image1526.png"/><Relationship Id="rId296" Type="http://schemas.openxmlformats.org/officeDocument/2006/relationships/customXml" Target="../ink/ink1543.xml"/><Relationship Id="rId300" Type="http://schemas.openxmlformats.org/officeDocument/2006/relationships/customXml" Target="../ink/ink1545.xml"/><Relationship Id="rId60" Type="http://schemas.openxmlformats.org/officeDocument/2006/relationships/customXml" Target="../ink/ink1425.xml"/><Relationship Id="rId81" Type="http://schemas.openxmlformats.org/officeDocument/2006/relationships/image" Target="../media/image1430.png"/><Relationship Id="rId135" Type="http://schemas.openxmlformats.org/officeDocument/2006/relationships/image" Target="../media/image1456.png"/><Relationship Id="rId156" Type="http://schemas.openxmlformats.org/officeDocument/2006/relationships/customXml" Target="../ink/ink1473.xml"/><Relationship Id="rId177" Type="http://schemas.openxmlformats.org/officeDocument/2006/relationships/image" Target="../media/image1477.png"/><Relationship Id="rId198" Type="http://schemas.openxmlformats.org/officeDocument/2006/relationships/customXml" Target="../ink/ink1494.xml"/><Relationship Id="rId321" Type="http://schemas.openxmlformats.org/officeDocument/2006/relationships/image" Target="../media/image1549.png"/><Relationship Id="rId202" Type="http://schemas.openxmlformats.org/officeDocument/2006/relationships/customXml" Target="../ink/ink1496.xml"/><Relationship Id="rId223" Type="http://schemas.openxmlformats.org/officeDocument/2006/relationships/image" Target="../media/image1500.png"/><Relationship Id="rId244" Type="http://schemas.openxmlformats.org/officeDocument/2006/relationships/customXml" Target="../ink/ink1517.xml"/><Relationship Id="rId18" Type="http://schemas.openxmlformats.org/officeDocument/2006/relationships/customXml" Target="../ink/ink1404.xml"/><Relationship Id="rId39" Type="http://schemas.openxmlformats.org/officeDocument/2006/relationships/image" Target="../media/image1409.png"/><Relationship Id="rId265" Type="http://schemas.openxmlformats.org/officeDocument/2006/relationships/image" Target="../media/image1521.png"/><Relationship Id="rId286" Type="http://schemas.openxmlformats.org/officeDocument/2006/relationships/customXml" Target="../ink/ink1538.xml"/><Relationship Id="rId50" Type="http://schemas.openxmlformats.org/officeDocument/2006/relationships/customXml" Target="../ink/ink1420.xml"/><Relationship Id="rId104" Type="http://schemas.openxmlformats.org/officeDocument/2006/relationships/customXml" Target="../ink/ink1447.xml"/><Relationship Id="rId125" Type="http://schemas.openxmlformats.org/officeDocument/2006/relationships/image" Target="../media/image1451.png"/><Relationship Id="rId146" Type="http://schemas.openxmlformats.org/officeDocument/2006/relationships/customXml" Target="../ink/ink1468.xml"/><Relationship Id="rId167" Type="http://schemas.openxmlformats.org/officeDocument/2006/relationships/image" Target="../media/image1472.png"/><Relationship Id="rId188" Type="http://schemas.openxmlformats.org/officeDocument/2006/relationships/customXml" Target="../ink/ink1489.xml"/><Relationship Id="rId311" Type="http://schemas.openxmlformats.org/officeDocument/2006/relationships/image" Target="../media/image1544.png"/><Relationship Id="rId71" Type="http://schemas.openxmlformats.org/officeDocument/2006/relationships/image" Target="../media/image1425.png"/><Relationship Id="rId92" Type="http://schemas.openxmlformats.org/officeDocument/2006/relationships/customXml" Target="../ink/ink1441.xml"/><Relationship Id="rId213" Type="http://schemas.openxmlformats.org/officeDocument/2006/relationships/image" Target="../media/image1495.png"/><Relationship Id="rId234" Type="http://schemas.openxmlformats.org/officeDocument/2006/relationships/customXml" Target="../ink/ink1512.xml"/><Relationship Id="rId2" Type="http://schemas.openxmlformats.org/officeDocument/2006/relationships/customXml" Target="../ink/ink1396.xml"/><Relationship Id="rId29" Type="http://schemas.openxmlformats.org/officeDocument/2006/relationships/image" Target="../media/image1404.png"/><Relationship Id="rId255" Type="http://schemas.openxmlformats.org/officeDocument/2006/relationships/image" Target="../media/image1516.png"/><Relationship Id="rId276" Type="http://schemas.openxmlformats.org/officeDocument/2006/relationships/customXml" Target="../ink/ink1533.xml"/><Relationship Id="rId297" Type="http://schemas.openxmlformats.org/officeDocument/2006/relationships/image" Target="../media/image1537.png"/><Relationship Id="rId40" Type="http://schemas.openxmlformats.org/officeDocument/2006/relationships/customXml" Target="../ink/ink1415.xml"/><Relationship Id="rId115" Type="http://schemas.openxmlformats.org/officeDocument/2006/relationships/image" Target="../media/image1446.png"/><Relationship Id="rId136" Type="http://schemas.openxmlformats.org/officeDocument/2006/relationships/customXml" Target="../ink/ink1463.xml"/><Relationship Id="rId157" Type="http://schemas.openxmlformats.org/officeDocument/2006/relationships/image" Target="../media/image1467.png"/><Relationship Id="rId178" Type="http://schemas.openxmlformats.org/officeDocument/2006/relationships/customXml" Target="../ink/ink1484.xml"/><Relationship Id="rId301" Type="http://schemas.openxmlformats.org/officeDocument/2006/relationships/image" Target="../media/image1539.png"/><Relationship Id="rId322" Type="http://schemas.openxmlformats.org/officeDocument/2006/relationships/customXml" Target="../ink/ink1556.xml"/><Relationship Id="rId61" Type="http://schemas.openxmlformats.org/officeDocument/2006/relationships/image" Target="../media/image1420.png"/><Relationship Id="rId82" Type="http://schemas.openxmlformats.org/officeDocument/2006/relationships/customXml" Target="../ink/ink1436.xml"/><Relationship Id="rId199" Type="http://schemas.openxmlformats.org/officeDocument/2006/relationships/image" Target="../media/image1488.png"/><Relationship Id="rId203" Type="http://schemas.openxmlformats.org/officeDocument/2006/relationships/image" Target="../media/image1490.png"/><Relationship Id="rId19" Type="http://schemas.openxmlformats.org/officeDocument/2006/relationships/image" Target="../media/image1399.png"/><Relationship Id="rId224" Type="http://schemas.openxmlformats.org/officeDocument/2006/relationships/customXml" Target="../ink/ink1507.xml"/><Relationship Id="rId245" Type="http://schemas.openxmlformats.org/officeDocument/2006/relationships/image" Target="../media/image1511.png"/><Relationship Id="rId266" Type="http://schemas.openxmlformats.org/officeDocument/2006/relationships/customXml" Target="../ink/ink1528.xml"/><Relationship Id="rId287" Type="http://schemas.openxmlformats.org/officeDocument/2006/relationships/image" Target="../media/image1532.png"/><Relationship Id="rId30" Type="http://schemas.openxmlformats.org/officeDocument/2006/relationships/customXml" Target="../ink/ink1410.xml"/><Relationship Id="rId105" Type="http://schemas.openxmlformats.org/officeDocument/2006/relationships/image" Target="../media/image1441.png"/><Relationship Id="rId126" Type="http://schemas.openxmlformats.org/officeDocument/2006/relationships/customXml" Target="../ink/ink1458.xml"/><Relationship Id="rId147" Type="http://schemas.openxmlformats.org/officeDocument/2006/relationships/image" Target="../media/image1462.png"/><Relationship Id="rId168" Type="http://schemas.openxmlformats.org/officeDocument/2006/relationships/customXml" Target="../ink/ink1479.xml"/><Relationship Id="rId312" Type="http://schemas.openxmlformats.org/officeDocument/2006/relationships/customXml" Target="../ink/ink155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2.png"/><Relationship Id="rId299" Type="http://schemas.openxmlformats.org/officeDocument/2006/relationships/image" Target="../media/image1702.png"/><Relationship Id="rId303" Type="http://schemas.openxmlformats.org/officeDocument/2006/relationships/image" Target="../media/image1704.png"/><Relationship Id="rId21" Type="http://schemas.openxmlformats.org/officeDocument/2006/relationships/image" Target="../media/image1564.png"/><Relationship Id="rId42" Type="http://schemas.openxmlformats.org/officeDocument/2006/relationships/customXml" Target="../ink/ink1581.xml"/><Relationship Id="rId63" Type="http://schemas.openxmlformats.org/officeDocument/2006/relationships/image" Target="../media/image1585.png"/><Relationship Id="rId84" Type="http://schemas.openxmlformats.org/officeDocument/2006/relationships/customXml" Target="../ink/ink1602.xml"/><Relationship Id="rId138" Type="http://schemas.openxmlformats.org/officeDocument/2006/relationships/customXml" Target="../ink/ink1629.xml"/><Relationship Id="rId159" Type="http://schemas.openxmlformats.org/officeDocument/2006/relationships/image" Target="../media/image1633.png"/><Relationship Id="rId324" Type="http://schemas.openxmlformats.org/officeDocument/2006/relationships/customXml" Target="../ink/ink1722.xml"/><Relationship Id="rId170" Type="http://schemas.openxmlformats.org/officeDocument/2006/relationships/customXml" Target="../ink/ink1645.xml"/><Relationship Id="rId191" Type="http://schemas.openxmlformats.org/officeDocument/2006/relationships/image" Target="../media/image1649.png"/><Relationship Id="rId205" Type="http://schemas.openxmlformats.org/officeDocument/2006/relationships/image" Target="../media/image1656.png"/><Relationship Id="rId226" Type="http://schemas.openxmlformats.org/officeDocument/2006/relationships/customXml" Target="../ink/ink1673.xml"/><Relationship Id="rId247" Type="http://schemas.openxmlformats.org/officeDocument/2006/relationships/image" Target="../media/image1676.png"/><Relationship Id="rId107" Type="http://schemas.openxmlformats.org/officeDocument/2006/relationships/image" Target="../media/image1607.png"/><Relationship Id="rId268" Type="http://schemas.openxmlformats.org/officeDocument/2006/relationships/customXml" Target="../ink/ink1694.xml"/><Relationship Id="rId289" Type="http://schemas.openxmlformats.org/officeDocument/2006/relationships/image" Target="../media/image1697.png"/><Relationship Id="rId11" Type="http://schemas.openxmlformats.org/officeDocument/2006/relationships/image" Target="../media/image1559.png"/><Relationship Id="rId32" Type="http://schemas.openxmlformats.org/officeDocument/2006/relationships/customXml" Target="../ink/ink1576.xml"/><Relationship Id="rId53" Type="http://schemas.openxmlformats.org/officeDocument/2006/relationships/image" Target="../media/image1580.png"/><Relationship Id="rId74" Type="http://schemas.openxmlformats.org/officeDocument/2006/relationships/customXml" Target="../ink/ink1597.xml"/><Relationship Id="rId128" Type="http://schemas.openxmlformats.org/officeDocument/2006/relationships/customXml" Target="../ink/ink1624.xml"/><Relationship Id="rId149" Type="http://schemas.openxmlformats.org/officeDocument/2006/relationships/image" Target="../media/image1628.png"/><Relationship Id="rId314" Type="http://schemas.openxmlformats.org/officeDocument/2006/relationships/customXml" Target="../ink/ink1717.xml"/><Relationship Id="rId335" Type="http://schemas.openxmlformats.org/officeDocument/2006/relationships/image" Target="../media/image1720.png"/><Relationship Id="rId5" Type="http://schemas.openxmlformats.org/officeDocument/2006/relationships/image" Target="../media/image1556.png"/><Relationship Id="rId95" Type="http://schemas.openxmlformats.org/officeDocument/2006/relationships/image" Target="../media/image1601.png"/><Relationship Id="rId160" Type="http://schemas.openxmlformats.org/officeDocument/2006/relationships/customXml" Target="../ink/ink1640.xml"/><Relationship Id="rId181" Type="http://schemas.openxmlformats.org/officeDocument/2006/relationships/image" Target="../media/image1644.png"/><Relationship Id="rId216" Type="http://schemas.openxmlformats.org/officeDocument/2006/relationships/customXml" Target="../ink/ink1668.xml"/><Relationship Id="rId237" Type="http://schemas.openxmlformats.org/officeDocument/2006/relationships/image" Target="../media/image1671.png"/><Relationship Id="rId258" Type="http://schemas.openxmlformats.org/officeDocument/2006/relationships/customXml" Target="../ink/ink1689.xml"/><Relationship Id="rId279" Type="http://schemas.openxmlformats.org/officeDocument/2006/relationships/image" Target="../media/image1692.png"/><Relationship Id="rId22" Type="http://schemas.openxmlformats.org/officeDocument/2006/relationships/customXml" Target="../ink/ink1571.xml"/><Relationship Id="rId43" Type="http://schemas.openxmlformats.org/officeDocument/2006/relationships/image" Target="../media/image1575.png"/><Relationship Id="rId64" Type="http://schemas.openxmlformats.org/officeDocument/2006/relationships/customXml" Target="../ink/ink1592.xml"/><Relationship Id="rId118" Type="http://schemas.openxmlformats.org/officeDocument/2006/relationships/customXml" Target="../ink/ink1619.xml"/><Relationship Id="rId139" Type="http://schemas.openxmlformats.org/officeDocument/2006/relationships/image" Target="../media/image1623.png"/><Relationship Id="rId290" Type="http://schemas.openxmlformats.org/officeDocument/2006/relationships/customXml" Target="../ink/ink1705.xml"/><Relationship Id="rId304" Type="http://schemas.openxmlformats.org/officeDocument/2006/relationships/customXml" Target="../ink/ink1712.xml"/><Relationship Id="rId325" Type="http://schemas.openxmlformats.org/officeDocument/2006/relationships/image" Target="../media/image1715.png"/><Relationship Id="rId85" Type="http://schemas.openxmlformats.org/officeDocument/2006/relationships/image" Target="../media/image1596.png"/><Relationship Id="rId150" Type="http://schemas.openxmlformats.org/officeDocument/2006/relationships/customXml" Target="../ink/ink1635.xml"/><Relationship Id="rId171" Type="http://schemas.openxmlformats.org/officeDocument/2006/relationships/image" Target="../media/image1639.png"/><Relationship Id="rId192" Type="http://schemas.openxmlformats.org/officeDocument/2006/relationships/customXml" Target="../ink/ink1656.xml"/><Relationship Id="rId206" Type="http://schemas.openxmlformats.org/officeDocument/2006/relationships/customXml" Target="../ink/ink1663.xml"/><Relationship Id="rId227" Type="http://schemas.openxmlformats.org/officeDocument/2006/relationships/image" Target="../media/image1666.png"/><Relationship Id="rId248" Type="http://schemas.openxmlformats.org/officeDocument/2006/relationships/customXml" Target="../ink/ink1684.xml"/><Relationship Id="rId269" Type="http://schemas.openxmlformats.org/officeDocument/2006/relationships/image" Target="../media/image1687.png"/><Relationship Id="rId12" Type="http://schemas.openxmlformats.org/officeDocument/2006/relationships/customXml" Target="../ink/ink1566.xml"/><Relationship Id="rId33" Type="http://schemas.openxmlformats.org/officeDocument/2006/relationships/image" Target="../media/image1570.png"/><Relationship Id="rId108" Type="http://schemas.openxmlformats.org/officeDocument/2006/relationships/customXml" Target="../ink/ink1614.xml"/><Relationship Id="rId129" Type="http://schemas.openxmlformats.org/officeDocument/2006/relationships/image" Target="../media/image1618.png"/><Relationship Id="rId280" Type="http://schemas.openxmlformats.org/officeDocument/2006/relationships/customXml" Target="../ink/ink1700.xml"/><Relationship Id="rId315" Type="http://schemas.openxmlformats.org/officeDocument/2006/relationships/image" Target="../media/image1710.png"/><Relationship Id="rId336" Type="http://schemas.openxmlformats.org/officeDocument/2006/relationships/customXml" Target="../ink/ink1728.xml"/><Relationship Id="rId54" Type="http://schemas.openxmlformats.org/officeDocument/2006/relationships/customXml" Target="../ink/ink1587.xml"/><Relationship Id="rId75" Type="http://schemas.openxmlformats.org/officeDocument/2006/relationships/image" Target="../media/image1591.png"/><Relationship Id="rId96" Type="http://schemas.openxmlformats.org/officeDocument/2006/relationships/customXml" Target="../ink/ink1608.xml"/><Relationship Id="rId140" Type="http://schemas.openxmlformats.org/officeDocument/2006/relationships/customXml" Target="../ink/ink1630.xml"/><Relationship Id="rId161" Type="http://schemas.openxmlformats.org/officeDocument/2006/relationships/image" Target="../media/image1634.png"/><Relationship Id="rId182" Type="http://schemas.openxmlformats.org/officeDocument/2006/relationships/customXml" Target="../ink/ink1651.xml"/><Relationship Id="rId217" Type="http://schemas.openxmlformats.org/officeDocument/2006/relationships/image" Target="../media/image1661.png"/><Relationship Id="rId6" Type="http://schemas.openxmlformats.org/officeDocument/2006/relationships/customXml" Target="../ink/ink1563.xml"/><Relationship Id="rId238" Type="http://schemas.openxmlformats.org/officeDocument/2006/relationships/customXml" Target="../ink/ink1679.xml"/><Relationship Id="rId259" Type="http://schemas.openxmlformats.org/officeDocument/2006/relationships/image" Target="../media/image1682.png"/><Relationship Id="rId23" Type="http://schemas.openxmlformats.org/officeDocument/2006/relationships/image" Target="../media/image1565.png"/><Relationship Id="rId119" Type="http://schemas.openxmlformats.org/officeDocument/2006/relationships/image" Target="../media/image1613.png"/><Relationship Id="rId270" Type="http://schemas.openxmlformats.org/officeDocument/2006/relationships/customXml" Target="../ink/ink1695.xml"/><Relationship Id="rId291" Type="http://schemas.openxmlformats.org/officeDocument/2006/relationships/image" Target="../media/image1698.png"/><Relationship Id="rId305" Type="http://schemas.openxmlformats.org/officeDocument/2006/relationships/image" Target="../media/image1705.png"/><Relationship Id="rId326" Type="http://schemas.openxmlformats.org/officeDocument/2006/relationships/customXml" Target="../ink/ink1723.xml"/><Relationship Id="rId44" Type="http://schemas.openxmlformats.org/officeDocument/2006/relationships/customXml" Target="../ink/ink1582.xml"/><Relationship Id="rId65" Type="http://schemas.openxmlformats.org/officeDocument/2006/relationships/image" Target="../media/image1586.png"/><Relationship Id="rId86" Type="http://schemas.openxmlformats.org/officeDocument/2006/relationships/customXml" Target="../ink/ink1603.xml"/><Relationship Id="rId130" Type="http://schemas.openxmlformats.org/officeDocument/2006/relationships/customXml" Target="../ink/ink1625.xml"/><Relationship Id="rId151" Type="http://schemas.openxmlformats.org/officeDocument/2006/relationships/image" Target="../media/image1629.png"/><Relationship Id="rId172" Type="http://schemas.openxmlformats.org/officeDocument/2006/relationships/customXml" Target="../ink/ink1646.xml"/><Relationship Id="rId193" Type="http://schemas.openxmlformats.org/officeDocument/2006/relationships/image" Target="../media/image1650.png"/><Relationship Id="rId207" Type="http://schemas.openxmlformats.org/officeDocument/2006/relationships/image" Target="../media/image1348.png"/><Relationship Id="rId228" Type="http://schemas.openxmlformats.org/officeDocument/2006/relationships/customXml" Target="../ink/ink1674.xml"/><Relationship Id="rId249" Type="http://schemas.openxmlformats.org/officeDocument/2006/relationships/image" Target="../media/image1677.png"/><Relationship Id="rId13" Type="http://schemas.openxmlformats.org/officeDocument/2006/relationships/image" Target="../media/image1560.png"/><Relationship Id="rId109" Type="http://schemas.openxmlformats.org/officeDocument/2006/relationships/image" Target="../media/image1608.png"/><Relationship Id="rId260" Type="http://schemas.openxmlformats.org/officeDocument/2006/relationships/customXml" Target="../ink/ink1690.xml"/><Relationship Id="rId281" Type="http://schemas.openxmlformats.org/officeDocument/2006/relationships/image" Target="../media/image1693.png"/><Relationship Id="rId316" Type="http://schemas.openxmlformats.org/officeDocument/2006/relationships/customXml" Target="../ink/ink1718.xml"/><Relationship Id="rId337" Type="http://schemas.openxmlformats.org/officeDocument/2006/relationships/image" Target="../media/image1721.png"/><Relationship Id="rId34" Type="http://schemas.openxmlformats.org/officeDocument/2006/relationships/customXml" Target="../ink/ink1577.xml"/><Relationship Id="rId55" Type="http://schemas.openxmlformats.org/officeDocument/2006/relationships/image" Target="../media/image1581.png"/><Relationship Id="rId76" Type="http://schemas.openxmlformats.org/officeDocument/2006/relationships/customXml" Target="../ink/ink1598.xml"/><Relationship Id="rId97" Type="http://schemas.openxmlformats.org/officeDocument/2006/relationships/image" Target="../media/image1602.png"/><Relationship Id="rId120" Type="http://schemas.openxmlformats.org/officeDocument/2006/relationships/customXml" Target="../ink/ink1620.xml"/><Relationship Id="rId141" Type="http://schemas.openxmlformats.org/officeDocument/2006/relationships/image" Target="../media/image1624.png"/><Relationship Id="rId7" Type="http://schemas.openxmlformats.org/officeDocument/2006/relationships/image" Target="../media/image1557.png"/><Relationship Id="rId162" Type="http://schemas.openxmlformats.org/officeDocument/2006/relationships/customXml" Target="../ink/ink1641.xml"/><Relationship Id="rId183" Type="http://schemas.openxmlformats.org/officeDocument/2006/relationships/image" Target="../media/image1645.png"/><Relationship Id="rId218" Type="http://schemas.openxmlformats.org/officeDocument/2006/relationships/customXml" Target="../ink/ink1669.xml"/><Relationship Id="rId239" Type="http://schemas.openxmlformats.org/officeDocument/2006/relationships/image" Target="../media/image1672.png"/><Relationship Id="rId250" Type="http://schemas.openxmlformats.org/officeDocument/2006/relationships/customXml" Target="../ink/ink1685.xml"/><Relationship Id="rId271" Type="http://schemas.openxmlformats.org/officeDocument/2006/relationships/image" Target="../media/image1688.png"/><Relationship Id="rId292" Type="http://schemas.openxmlformats.org/officeDocument/2006/relationships/customXml" Target="../ink/ink1706.xml"/><Relationship Id="rId306" Type="http://schemas.openxmlformats.org/officeDocument/2006/relationships/customXml" Target="../ink/ink1713.xml"/><Relationship Id="rId24" Type="http://schemas.openxmlformats.org/officeDocument/2006/relationships/customXml" Target="../ink/ink1572.xml"/><Relationship Id="rId45" Type="http://schemas.openxmlformats.org/officeDocument/2006/relationships/image" Target="../media/image1576.png"/><Relationship Id="rId66" Type="http://schemas.openxmlformats.org/officeDocument/2006/relationships/customXml" Target="../ink/ink1593.xml"/><Relationship Id="rId87" Type="http://schemas.openxmlformats.org/officeDocument/2006/relationships/image" Target="../media/image1597.png"/><Relationship Id="rId110" Type="http://schemas.openxmlformats.org/officeDocument/2006/relationships/customXml" Target="../ink/ink1615.xml"/><Relationship Id="rId131" Type="http://schemas.openxmlformats.org/officeDocument/2006/relationships/image" Target="../media/image1619.png"/><Relationship Id="rId327" Type="http://schemas.openxmlformats.org/officeDocument/2006/relationships/image" Target="../media/image1716.png"/><Relationship Id="rId152" Type="http://schemas.openxmlformats.org/officeDocument/2006/relationships/customXml" Target="../ink/ink1636.xml"/><Relationship Id="rId173" Type="http://schemas.openxmlformats.org/officeDocument/2006/relationships/image" Target="../media/image1640.png"/><Relationship Id="rId194" Type="http://schemas.openxmlformats.org/officeDocument/2006/relationships/customXml" Target="../ink/ink1657.xml"/><Relationship Id="rId208" Type="http://schemas.openxmlformats.org/officeDocument/2006/relationships/customXml" Target="../ink/ink1664.xml"/><Relationship Id="rId229" Type="http://schemas.openxmlformats.org/officeDocument/2006/relationships/image" Target="../media/image1667.png"/><Relationship Id="rId240" Type="http://schemas.openxmlformats.org/officeDocument/2006/relationships/customXml" Target="../ink/ink1680.xml"/><Relationship Id="rId261" Type="http://schemas.openxmlformats.org/officeDocument/2006/relationships/image" Target="../media/image1683.png"/><Relationship Id="rId14" Type="http://schemas.openxmlformats.org/officeDocument/2006/relationships/customXml" Target="../ink/ink1567.xml"/><Relationship Id="rId35" Type="http://schemas.openxmlformats.org/officeDocument/2006/relationships/image" Target="../media/image1571.png"/><Relationship Id="rId56" Type="http://schemas.openxmlformats.org/officeDocument/2006/relationships/customXml" Target="../ink/ink1588.xml"/><Relationship Id="rId77" Type="http://schemas.openxmlformats.org/officeDocument/2006/relationships/image" Target="../media/image1592.png"/><Relationship Id="rId100" Type="http://schemas.openxmlformats.org/officeDocument/2006/relationships/customXml" Target="../ink/ink1610.xml"/><Relationship Id="rId282" Type="http://schemas.openxmlformats.org/officeDocument/2006/relationships/customXml" Target="../ink/ink1701.xml"/><Relationship Id="rId317" Type="http://schemas.openxmlformats.org/officeDocument/2006/relationships/image" Target="../media/image1711.png"/><Relationship Id="rId8" Type="http://schemas.openxmlformats.org/officeDocument/2006/relationships/customXml" Target="../ink/ink1564.xml"/><Relationship Id="rId98" Type="http://schemas.openxmlformats.org/officeDocument/2006/relationships/customXml" Target="../ink/ink1609.xml"/><Relationship Id="rId121" Type="http://schemas.openxmlformats.org/officeDocument/2006/relationships/image" Target="../media/image1614.png"/><Relationship Id="rId142" Type="http://schemas.openxmlformats.org/officeDocument/2006/relationships/customXml" Target="../ink/ink1631.xml"/><Relationship Id="rId163" Type="http://schemas.openxmlformats.org/officeDocument/2006/relationships/image" Target="../media/image1635.png"/><Relationship Id="rId184" Type="http://schemas.openxmlformats.org/officeDocument/2006/relationships/customXml" Target="../ink/ink1652.xml"/><Relationship Id="rId219" Type="http://schemas.openxmlformats.org/officeDocument/2006/relationships/image" Target="../media/image1662.png"/><Relationship Id="rId3" Type="http://schemas.openxmlformats.org/officeDocument/2006/relationships/image" Target="../media/image1555.png"/><Relationship Id="rId214" Type="http://schemas.openxmlformats.org/officeDocument/2006/relationships/customXml" Target="../ink/ink1667.xml"/><Relationship Id="rId230" Type="http://schemas.openxmlformats.org/officeDocument/2006/relationships/customXml" Target="../ink/ink1675.xml"/><Relationship Id="rId235" Type="http://schemas.openxmlformats.org/officeDocument/2006/relationships/image" Target="../media/image1670.png"/><Relationship Id="rId251" Type="http://schemas.openxmlformats.org/officeDocument/2006/relationships/image" Target="../media/image1678.png"/><Relationship Id="rId256" Type="http://schemas.openxmlformats.org/officeDocument/2006/relationships/customXml" Target="../ink/ink1688.xml"/><Relationship Id="rId277" Type="http://schemas.openxmlformats.org/officeDocument/2006/relationships/image" Target="../media/image1691.png"/><Relationship Id="rId298" Type="http://schemas.openxmlformats.org/officeDocument/2006/relationships/customXml" Target="../ink/ink1709.xml"/><Relationship Id="rId25" Type="http://schemas.openxmlformats.org/officeDocument/2006/relationships/image" Target="../media/image1566.png"/><Relationship Id="rId46" Type="http://schemas.openxmlformats.org/officeDocument/2006/relationships/customXml" Target="../ink/ink1583.xml"/><Relationship Id="rId67" Type="http://schemas.openxmlformats.org/officeDocument/2006/relationships/image" Target="../media/image1587.png"/><Relationship Id="rId116" Type="http://schemas.openxmlformats.org/officeDocument/2006/relationships/customXml" Target="../ink/ink1618.xml"/><Relationship Id="rId137" Type="http://schemas.openxmlformats.org/officeDocument/2006/relationships/image" Target="../media/image1622.png"/><Relationship Id="rId158" Type="http://schemas.openxmlformats.org/officeDocument/2006/relationships/customXml" Target="../ink/ink1639.xml"/><Relationship Id="rId272" Type="http://schemas.openxmlformats.org/officeDocument/2006/relationships/customXml" Target="../ink/ink1696.xml"/><Relationship Id="rId293" Type="http://schemas.openxmlformats.org/officeDocument/2006/relationships/image" Target="../media/image1699.png"/><Relationship Id="rId302" Type="http://schemas.openxmlformats.org/officeDocument/2006/relationships/customXml" Target="../ink/ink1711.xml"/><Relationship Id="rId307" Type="http://schemas.openxmlformats.org/officeDocument/2006/relationships/image" Target="../media/image1706.png"/><Relationship Id="rId323" Type="http://schemas.openxmlformats.org/officeDocument/2006/relationships/image" Target="../media/image1714.png"/><Relationship Id="rId328" Type="http://schemas.openxmlformats.org/officeDocument/2006/relationships/customXml" Target="../ink/ink1724.xml"/><Relationship Id="rId20" Type="http://schemas.openxmlformats.org/officeDocument/2006/relationships/customXml" Target="../ink/ink1570.xml"/><Relationship Id="rId41" Type="http://schemas.openxmlformats.org/officeDocument/2006/relationships/image" Target="../media/image1574.png"/><Relationship Id="rId62" Type="http://schemas.openxmlformats.org/officeDocument/2006/relationships/customXml" Target="../ink/ink1591.xml"/><Relationship Id="rId83" Type="http://schemas.openxmlformats.org/officeDocument/2006/relationships/image" Target="../media/image1595.png"/><Relationship Id="rId88" Type="http://schemas.openxmlformats.org/officeDocument/2006/relationships/customXml" Target="../ink/ink1604.xml"/><Relationship Id="rId111" Type="http://schemas.openxmlformats.org/officeDocument/2006/relationships/image" Target="../media/image1609.png"/><Relationship Id="rId132" Type="http://schemas.openxmlformats.org/officeDocument/2006/relationships/customXml" Target="../ink/ink1626.xml"/><Relationship Id="rId153" Type="http://schemas.openxmlformats.org/officeDocument/2006/relationships/image" Target="../media/image1630.png"/><Relationship Id="rId174" Type="http://schemas.openxmlformats.org/officeDocument/2006/relationships/customXml" Target="../ink/ink1647.xml"/><Relationship Id="rId179" Type="http://schemas.openxmlformats.org/officeDocument/2006/relationships/image" Target="../media/image1643.png"/><Relationship Id="rId195" Type="http://schemas.openxmlformats.org/officeDocument/2006/relationships/image" Target="../media/image1651.png"/><Relationship Id="rId209" Type="http://schemas.openxmlformats.org/officeDocument/2006/relationships/image" Target="../media/image1657.png"/><Relationship Id="rId190" Type="http://schemas.openxmlformats.org/officeDocument/2006/relationships/customXml" Target="../ink/ink1655.xml"/><Relationship Id="rId204" Type="http://schemas.openxmlformats.org/officeDocument/2006/relationships/customXml" Target="../ink/ink1662.xml"/><Relationship Id="rId220" Type="http://schemas.openxmlformats.org/officeDocument/2006/relationships/customXml" Target="../ink/ink1670.xml"/><Relationship Id="rId225" Type="http://schemas.openxmlformats.org/officeDocument/2006/relationships/image" Target="../media/image1665.png"/><Relationship Id="rId241" Type="http://schemas.openxmlformats.org/officeDocument/2006/relationships/image" Target="../media/image1673.png"/><Relationship Id="rId246" Type="http://schemas.openxmlformats.org/officeDocument/2006/relationships/customXml" Target="../ink/ink1683.xml"/><Relationship Id="rId267" Type="http://schemas.openxmlformats.org/officeDocument/2006/relationships/image" Target="../media/image1686.png"/><Relationship Id="rId288" Type="http://schemas.openxmlformats.org/officeDocument/2006/relationships/customXml" Target="../ink/ink1704.xml"/><Relationship Id="rId15" Type="http://schemas.openxmlformats.org/officeDocument/2006/relationships/image" Target="../media/image1561.png"/><Relationship Id="rId36" Type="http://schemas.openxmlformats.org/officeDocument/2006/relationships/customXml" Target="../ink/ink1578.xml"/><Relationship Id="rId57" Type="http://schemas.openxmlformats.org/officeDocument/2006/relationships/image" Target="../media/image1582.png"/><Relationship Id="rId106" Type="http://schemas.openxmlformats.org/officeDocument/2006/relationships/customXml" Target="../ink/ink1613.xml"/><Relationship Id="rId127" Type="http://schemas.openxmlformats.org/officeDocument/2006/relationships/image" Target="../media/image1617.png"/><Relationship Id="rId262" Type="http://schemas.openxmlformats.org/officeDocument/2006/relationships/customXml" Target="../ink/ink1691.xml"/><Relationship Id="rId283" Type="http://schemas.openxmlformats.org/officeDocument/2006/relationships/image" Target="../media/image1694.png"/><Relationship Id="rId313" Type="http://schemas.openxmlformats.org/officeDocument/2006/relationships/image" Target="../media/image1709.png"/><Relationship Id="rId318" Type="http://schemas.openxmlformats.org/officeDocument/2006/relationships/customXml" Target="../ink/ink1719.xml"/><Relationship Id="rId10" Type="http://schemas.openxmlformats.org/officeDocument/2006/relationships/customXml" Target="../ink/ink1565.xml"/><Relationship Id="rId31" Type="http://schemas.openxmlformats.org/officeDocument/2006/relationships/image" Target="../media/image1569.png"/><Relationship Id="rId52" Type="http://schemas.openxmlformats.org/officeDocument/2006/relationships/customXml" Target="../ink/ink1586.xml"/><Relationship Id="rId73" Type="http://schemas.openxmlformats.org/officeDocument/2006/relationships/image" Target="../media/image1590.png"/><Relationship Id="rId78" Type="http://schemas.openxmlformats.org/officeDocument/2006/relationships/customXml" Target="../ink/ink1599.xml"/><Relationship Id="rId94" Type="http://schemas.openxmlformats.org/officeDocument/2006/relationships/customXml" Target="../ink/ink1607.xml"/><Relationship Id="rId99" Type="http://schemas.openxmlformats.org/officeDocument/2006/relationships/image" Target="../media/image1603.png"/><Relationship Id="rId101" Type="http://schemas.openxmlformats.org/officeDocument/2006/relationships/image" Target="../media/image1604.png"/><Relationship Id="rId122" Type="http://schemas.openxmlformats.org/officeDocument/2006/relationships/customXml" Target="../ink/ink1621.xml"/><Relationship Id="rId143" Type="http://schemas.openxmlformats.org/officeDocument/2006/relationships/image" Target="../media/image1625.png"/><Relationship Id="rId148" Type="http://schemas.openxmlformats.org/officeDocument/2006/relationships/customXml" Target="../ink/ink1634.xml"/><Relationship Id="rId164" Type="http://schemas.openxmlformats.org/officeDocument/2006/relationships/customXml" Target="../ink/ink1642.xml"/><Relationship Id="rId169" Type="http://schemas.openxmlformats.org/officeDocument/2006/relationships/image" Target="../media/image1638.png"/><Relationship Id="rId185" Type="http://schemas.openxmlformats.org/officeDocument/2006/relationships/image" Target="../media/image1646.png"/><Relationship Id="rId334" Type="http://schemas.openxmlformats.org/officeDocument/2006/relationships/customXml" Target="../ink/ink1727.xml"/><Relationship Id="rId4" Type="http://schemas.openxmlformats.org/officeDocument/2006/relationships/customXml" Target="../ink/ink1562.xml"/><Relationship Id="rId9" Type="http://schemas.openxmlformats.org/officeDocument/2006/relationships/image" Target="../media/image1558.png"/><Relationship Id="rId180" Type="http://schemas.openxmlformats.org/officeDocument/2006/relationships/customXml" Target="../ink/ink1650.xml"/><Relationship Id="rId210" Type="http://schemas.openxmlformats.org/officeDocument/2006/relationships/customXml" Target="../ink/ink1665.xml"/><Relationship Id="rId215" Type="http://schemas.openxmlformats.org/officeDocument/2006/relationships/image" Target="../media/image1660.png"/><Relationship Id="rId236" Type="http://schemas.openxmlformats.org/officeDocument/2006/relationships/customXml" Target="../ink/ink1678.xml"/><Relationship Id="rId257" Type="http://schemas.openxmlformats.org/officeDocument/2006/relationships/image" Target="../media/image1681.png"/><Relationship Id="rId278" Type="http://schemas.openxmlformats.org/officeDocument/2006/relationships/customXml" Target="../ink/ink1699.xml"/><Relationship Id="rId26" Type="http://schemas.openxmlformats.org/officeDocument/2006/relationships/customXml" Target="../ink/ink1573.xml"/><Relationship Id="rId231" Type="http://schemas.openxmlformats.org/officeDocument/2006/relationships/image" Target="../media/image1668.png"/><Relationship Id="rId252" Type="http://schemas.openxmlformats.org/officeDocument/2006/relationships/customXml" Target="../ink/ink1686.xml"/><Relationship Id="rId273" Type="http://schemas.openxmlformats.org/officeDocument/2006/relationships/image" Target="../media/image1689.png"/><Relationship Id="rId294" Type="http://schemas.openxmlformats.org/officeDocument/2006/relationships/customXml" Target="../ink/ink1707.xml"/><Relationship Id="rId308" Type="http://schemas.openxmlformats.org/officeDocument/2006/relationships/customXml" Target="../ink/ink1714.xml"/><Relationship Id="rId329" Type="http://schemas.openxmlformats.org/officeDocument/2006/relationships/image" Target="../media/image1717.png"/><Relationship Id="rId47" Type="http://schemas.openxmlformats.org/officeDocument/2006/relationships/image" Target="../media/image1577.png"/><Relationship Id="rId68" Type="http://schemas.openxmlformats.org/officeDocument/2006/relationships/customXml" Target="../ink/ink1594.xml"/><Relationship Id="rId89" Type="http://schemas.openxmlformats.org/officeDocument/2006/relationships/image" Target="../media/image1598.png"/><Relationship Id="rId112" Type="http://schemas.openxmlformats.org/officeDocument/2006/relationships/customXml" Target="../ink/ink1616.xml"/><Relationship Id="rId133" Type="http://schemas.openxmlformats.org/officeDocument/2006/relationships/image" Target="../media/image1620.png"/><Relationship Id="rId154" Type="http://schemas.openxmlformats.org/officeDocument/2006/relationships/customXml" Target="../ink/ink1637.xml"/><Relationship Id="rId175" Type="http://schemas.openxmlformats.org/officeDocument/2006/relationships/image" Target="../media/image1641.png"/><Relationship Id="rId196" Type="http://schemas.openxmlformats.org/officeDocument/2006/relationships/customXml" Target="../ink/ink1658.xml"/><Relationship Id="rId200" Type="http://schemas.openxmlformats.org/officeDocument/2006/relationships/customXml" Target="../ink/ink1660.xml"/><Relationship Id="rId16" Type="http://schemas.openxmlformats.org/officeDocument/2006/relationships/customXml" Target="../ink/ink1568.xml"/><Relationship Id="rId221" Type="http://schemas.openxmlformats.org/officeDocument/2006/relationships/image" Target="../media/image1663.png"/><Relationship Id="rId242" Type="http://schemas.openxmlformats.org/officeDocument/2006/relationships/customXml" Target="../ink/ink1681.xml"/><Relationship Id="rId263" Type="http://schemas.openxmlformats.org/officeDocument/2006/relationships/image" Target="../media/image1684.png"/><Relationship Id="rId284" Type="http://schemas.openxmlformats.org/officeDocument/2006/relationships/customXml" Target="../ink/ink1702.xml"/><Relationship Id="rId319" Type="http://schemas.openxmlformats.org/officeDocument/2006/relationships/image" Target="../media/image1712.png"/><Relationship Id="rId37" Type="http://schemas.openxmlformats.org/officeDocument/2006/relationships/image" Target="../media/image1572.png"/><Relationship Id="rId58" Type="http://schemas.openxmlformats.org/officeDocument/2006/relationships/customXml" Target="../ink/ink1589.xml"/><Relationship Id="rId79" Type="http://schemas.openxmlformats.org/officeDocument/2006/relationships/image" Target="../media/image1593.png"/><Relationship Id="rId102" Type="http://schemas.openxmlformats.org/officeDocument/2006/relationships/customXml" Target="../ink/ink1611.xml"/><Relationship Id="rId123" Type="http://schemas.openxmlformats.org/officeDocument/2006/relationships/image" Target="../media/image1615.png"/><Relationship Id="rId144" Type="http://schemas.openxmlformats.org/officeDocument/2006/relationships/customXml" Target="../ink/ink1632.xml"/><Relationship Id="rId330" Type="http://schemas.openxmlformats.org/officeDocument/2006/relationships/customXml" Target="../ink/ink1725.xml"/><Relationship Id="rId90" Type="http://schemas.openxmlformats.org/officeDocument/2006/relationships/customXml" Target="../ink/ink1605.xml"/><Relationship Id="rId165" Type="http://schemas.openxmlformats.org/officeDocument/2006/relationships/image" Target="../media/image1636.png"/><Relationship Id="rId186" Type="http://schemas.openxmlformats.org/officeDocument/2006/relationships/customXml" Target="../ink/ink1653.xml"/><Relationship Id="rId211" Type="http://schemas.openxmlformats.org/officeDocument/2006/relationships/image" Target="../media/image1658.png"/><Relationship Id="rId232" Type="http://schemas.openxmlformats.org/officeDocument/2006/relationships/customXml" Target="../ink/ink1676.xml"/><Relationship Id="rId253" Type="http://schemas.openxmlformats.org/officeDocument/2006/relationships/image" Target="../media/image1679.png"/><Relationship Id="rId274" Type="http://schemas.openxmlformats.org/officeDocument/2006/relationships/customXml" Target="../ink/ink1697.xml"/><Relationship Id="rId295" Type="http://schemas.openxmlformats.org/officeDocument/2006/relationships/image" Target="../media/image1700.png"/><Relationship Id="rId309" Type="http://schemas.openxmlformats.org/officeDocument/2006/relationships/image" Target="../media/image1707.png"/><Relationship Id="rId27" Type="http://schemas.openxmlformats.org/officeDocument/2006/relationships/image" Target="../media/image1567.png"/><Relationship Id="rId48" Type="http://schemas.openxmlformats.org/officeDocument/2006/relationships/customXml" Target="../ink/ink1584.xml"/><Relationship Id="rId69" Type="http://schemas.openxmlformats.org/officeDocument/2006/relationships/image" Target="../media/image1588.png"/><Relationship Id="rId113" Type="http://schemas.openxmlformats.org/officeDocument/2006/relationships/image" Target="../media/image1610.png"/><Relationship Id="rId134" Type="http://schemas.openxmlformats.org/officeDocument/2006/relationships/customXml" Target="../ink/ink1627.xml"/><Relationship Id="rId320" Type="http://schemas.openxmlformats.org/officeDocument/2006/relationships/customXml" Target="../ink/ink1720.xml"/><Relationship Id="rId80" Type="http://schemas.openxmlformats.org/officeDocument/2006/relationships/customXml" Target="../ink/ink1600.xml"/><Relationship Id="rId155" Type="http://schemas.openxmlformats.org/officeDocument/2006/relationships/image" Target="../media/image1631.png"/><Relationship Id="rId176" Type="http://schemas.openxmlformats.org/officeDocument/2006/relationships/customXml" Target="../ink/ink1648.xml"/><Relationship Id="rId197" Type="http://schemas.openxmlformats.org/officeDocument/2006/relationships/image" Target="../media/image1652.png"/><Relationship Id="rId201" Type="http://schemas.openxmlformats.org/officeDocument/2006/relationships/image" Target="../media/image1654.png"/><Relationship Id="rId222" Type="http://schemas.openxmlformats.org/officeDocument/2006/relationships/customXml" Target="../ink/ink1671.xml"/><Relationship Id="rId243" Type="http://schemas.openxmlformats.org/officeDocument/2006/relationships/image" Target="../media/image1674.png"/><Relationship Id="rId264" Type="http://schemas.openxmlformats.org/officeDocument/2006/relationships/customXml" Target="../ink/ink1692.xml"/><Relationship Id="rId285" Type="http://schemas.openxmlformats.org/officeDocument/2006/relationships/image" Target="../media/image1695.png"/><Relationship Id="rId17" Type="http://schemas.openxmlformats.org/officeDocument/2006/relationships/image" Target="../media/image1562.png"/><Relationship Id="rId38" Type="http://schemas.openxmlformats.org/officeDocument/2006/relationships/customXml" Target="../ink/ink1579.xml"/><Relationship Id="rId59" Type="http://schemas.openxmlformats.org/officeDocument/2006/relationships/image" Target="../media/image1583.png"/><Relationship Id="rId103" Type="http://schemas.openxmlformats.org/officeDocument/2006/relationships/image" Target="../media/image1605.png"/><Relationship Id="rId124" Type="http://schemas.openxmlformats.org/officeDocument/2006/relationships/customXml" Target="../ink/ink1622.xml"/><Relationship Id="rId310" Type="http://schemas.openxmlformats.org/officeDocument/2006/relationships/customXml" Target="../ink/ink1715.xml"/><Relationship Id="rId70" Type="http://schemas.openxmlformats.org/officeDocument/2006/relationships/customXml" Target="../ink/ink1595.xml"/><Relationship Id="rId91" Type="http://schemas.openxmlformats.org/officeDocument/2006/relationships/image" Target="../media/image1599.png"/><Relationship Id="rId145" Type="http://schemas.openxmlformats.org/officeDocument/2006/relationships/image" Target="../media/image1626.png"/><Relationship Id="rId166" Type="http://schemas.openxmlformats.org/officeDocument/2006/relationships/customXml" Target="../ink/ink1643.xml"/><Relationship Id="rId187" Type="http://schemas.openxmlformats.org/officeDocument/2006/relationships/image" Target="../media/image1647.png"/><Relationship Id="rId331" Type="http://schemas.openxmlformats.org/officeDocument/2006/relationships/image" Target="../media/image171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66.xml"/><Relationship Id="rId233" Type="http://schemas.openxmlformats.org/officeDocument/2006/relationships/image" Target="../media/image1669.png"/><Relationship Id="rId254" Type="http://schemas.openxmlformats.org/officeDocument/2006/relationships/customXml" Target="../ink/ink1687.xml"/><Relationship Id="rId28" Type="http://schemas.openxmlformats.org/officeDocument/2006/relationships/customXml" Target="../ink/ink1574.xml"/><Relationship Id="rId49" Type="http://schemas.openxmlformats.org/officeDocument/2006/relationships/image" Target="../media/image1578.png"/><Relationship Id="rId114" Type="http://schemas.openxmlformats.org/officeDocument/2006/relationships/customXml" Target="../ink/ink1617.xml"/><Relationship Id="rId275" Type="http://schemas.openxmlformats.org/officeDocument/2006/relationships/image" Target="../media/image1690.png"/><Relationship Id="rId296" Type="http://schemas.openxmlformats.org/officeDocument/2006/relationships/customXml" Target="../ink/ink1708.xml"/><Relationship Id="rId300" Type="http://schemas.openxmlformats.org/officeDocument/2006/relationships/customXml" Target="../ink/ink1710.xml"/><Relationship Id="rId60" Type="http://schemas.openxmlformats.org/officeDocument/2006/relationships/customXml" Target="../ink/ink1590.xml"/><Relationship Id="rId81" Type="http://schemas.openxmlformats.org/officeDocument/2006/relationships/image" Target="../media/image1594.png"/><Relationship Id="rId135" Type="http://schemas.openxmlformats.org/officeDocument/2006/relationships/image" Target="../media/image1621.png"/><Relationship Id="rId156" Type="http://schemas.openxmlformats.org/officeDocument/2006/relationships/customXml" Target="../ink/ink1638.xml"/><Relationship Id="rId177" Type="http://schemas.openxmlformats.org/officeDocument/2006/relationships/image" Target="../media/image1642.png"/><Relationship Id="rId198" Type="http://schemas.openxmlformats.org/officeDocument/2006/relationships/customXml" Target="../ink/ink1659.xml"/><Relationship Id="rId321" Type="http://schemas.openxmlformats.org/officeDocument/2006/relationships/image" Target="../media/image1713.png"/><Relationship Id="rId202" Type="http://schemas.openxmlformats.org/officeDocument/2006/relationships/customXml" Target="../ink/ink1661.xml"/><Relationship Id="rId223" Type="http://schemas.openxmlformats.org/officeDocument/2006/relationships/image" Target="../media/image1664.png"/><Relationship Id="rId244" Type="http://schemas.openxmlformats.org/officeDocument/2006/relationships/customXml" Target="../ink/ink1682.xml"/><Relationship Id="rId18" Type="http://schemas.openxmlformats.org/officeDocument/2006/relationships/customXml" Target="../ink/ink1569.xml"/><Relationship Id="rId39" Type="http://schemas.openxmlformats.org/officeDocument/2006/relationships/image" Target="../media/image1573.png"/><Relationship Id="rId265" Type="http://schemas.openxmlformats.org/officeDocument/2006/relationships/image" Target="../media/image1685.png"/><Relationship Id="rId286" Type="http://schemas.openxmlformats.org/officeDocument/2006/relationships/customXml" Target="../ink/ink1703.xml"/><Relationship Id="rId50" Type="http://schemas.openxmlformats.org/officeDocument/2006/relationships/customXml" Target="../ink/ink1585.xml"/><Relationship Id="rId104" Type="http://schemas.openxmlformats.org/officeDocument/2006/relationships/customXml" Target="../ink/ink1612.xml"/><Relationship Id="rId125" Type="http://schemas.openxmlformats.org/officeDocument/2006/relationships/image" Target="../media/image1616.png"/><Relationship Id="rId146" Type="http://schemas.openxmlformats.org/officeDocument/2006/relationships/customXml" Target="../ink/ink1633.xml"/><Relationship Id="rId167" Type="http://schemas.openxmlformats.org/officeDocument/2006/relationships/image" Target="../media/image1637.png"/><Relationship Id="rId188" Type="http://schemas.openxmlformats.org/officeDocument/2006/relationships/customXml" Target="../ink/ink1654.xml"/><Relationship Id="rId311" Type="http://schemas.openxmlformats.org/officeDocument/2006/relationships/image" Target="../media/image1708.png"/><Relationship Id="rId332" Type="http://schemas.openxmlformats.org/officeDocument/2006/relationships/customXml" Target="../ink/ink1726.xml"/><Relationship Id="rId71" Type="http://schemas.openxmlformats.org/officeDocument/2006/relationships/image" Target="../media/image1589.png"/><Relationship Id="rId92" Type="http://schemas.openxmlformats.org/officeDocument/2006/relationships/customXml" Target="../ink/ink1606.xml"/><Relationship Id="rId213" Type="http://schemas.openxmlformats.org/officeDocument/2006/relationships/image" Target="../media/image1659.png"/><Relationship Id="rId234" Type="http://schemas.openxmlformats.org/officeDocument/2006/relationships/customXml" Target="../ink/ink1677.xml"/><Relationship Id="rId2" Type="http://schemas.openxmlformats.org/officeDocument/2006/relationships/customXml" Target="../ink/ink1561.xml"/><Relationship Id="rId29" Type="http://schemas.openxmlformats.org/officeDocument/2006/relationships/image" Target="../media/image1568.png"/><Relationship Id="rId255" Type="http://schemas.openxmlformats.org/officeDocument/2006/relationships/image" Target="../media/image1680.png"/><Relationship Id="rId276" Type="http://schemas.openxmlformats.org/officeDocument/2006/relationships/customXml" Target="../ink/ink1698.xml"/><Relationship Id="rId297" Type="http://schemas.openxmlformats.org/officeDocument/2006/relationships/image" Target="../media/image1701.png"/><Relationship Id="rId40" Type="http://schemas.openxmlformats.org/officeDocument/2006/relationships/customXml" Target="../ink/ink1580.xml"/><Relationship Id="rId115" Type="http://schemas.openxmlformats.org/officeDocument/2006/relationships/image" Target="../media/image1611.png"/><Relationship Id="rId136" Type="http://schemas.openxmlformats.org/officeDocument/2006/relationships/customXml" Target="../ink/ink1628.xml"/><Relationship Id="rId157" Type="http://schemas.openxmlformats.org/officeDocument/2006/relationships/image" Target="../media/image1632.png"/><Relationship Id="rId178" Type="http://schemas.openxmlformats.org/officeDocument/2006/relationships/customXml" Target="../ink/ink1649.xml"/><Relationship Id="rId301" Type="http://schemas.openxmlformats.org/officeDocument/2006/relationships/image" Target="../media/image1703.png"/><Relationship Id="rId322" Type="http://schemas.openxmlformats.org/officeDocument/2006/relationships/customXml" Target="../ink/ink1721.xml"/><Relationship Id="rId61" Type="http://schemas.openxmlformats.org/officeDocument/2006/relationships/image" Target="../media/image1584.png"/><Relationship Id="rId82" Type="http://schemas.openxmlformats.org/officeDocument/2006/relationships/customXml" Target="../ink/ink1601.xml"/><Relationship Id="rId199" Type="http://schemas.openxmlformats.org/officeDocument/2006/relationships/image" Target="../media/image1653.png"/><Relationship Id="rId203" Type="http://schemas.openxmlformats.org/officeDocument/2006/relationships/image" Target="../media/image1655.png"/><Relationship Id="rId19" Type="http://schemas.openxmlformats.org/officeDocument/2006/relationships/image" Target="../media/image1563.png"/><Relationship Id="rId224" Type="http://schemas.openxmlformats.org/officeDocument/2006/relationships/customXml" Target="../ink/ink1672.xml"/><Relationship Id="rId245" Type="http://schemas.openxmlformats.org/officeDocument/2006/relationships/image" Target="../media/image1675.png"/><Relationship Id="rId266" Type="http://schemas.openxmlformats.org/officeDocument/2006/relationships/customXml" Target="../ink/ink1693.xml"/><Relationship Id="rId287" Type="http://schemas.openxmlformats.org/officeDocument/2006/relationships/image" Target="../media/image1696.png"/><Relationship Id="rId30" Type="http://schemas.openxmlformats.org/officeDocument/2006/relationships/customXml" Target="../ink/ink1575.xml"/><Relationship Id="rId105" Type="http://schemas.openxmlformats.org/officeDocument/2006/relationships/image" Target="../media/image1606.png"/><Relationship Id="rId126" Type="http://schemas.openxmlformats.org/officeDocument/2006/relationships/customXml" Target="../ink/ink1623.xml"/><Relationship Id="rId147" Type="http://schemas.openxmlformats.org/officeDocument/2006/relationships/image" Target="../media/image1627.png"/><Relationship Id="rId168" Type="http://schemas.openxmlformats.org/officeDocument/2006/relationships/customXml" Target="../ink/ink1644.xml"/><Relationship Id="rId312" Type="http://schemas.openxmlformats.org/officeDocument/2006/relationships/customXml" Target="../ink/ink1716.xml"/><Relationship Id="rId333" Type="http://schemas.openxmlformats.org/officeDocument/2006/relationships/image" Target="../media/image1719.png"/><Relationship Id="rId51" Type="http://schemas.openxmlformats.org/officeDocument/2006/relationships/image" Target="../media/image1579.png"/><Relationship Id="rId72" Type="http://schemas.openxmlformats.org/officeDocument/2006/relationships/customXml" Target="../ink/ink1596.xml"/><Relationship Id="rId93" Type="http://schemas.openxmlformats.org/officeDocument/2006/relationships/image" Target="../media/image1600.png"/><Relationship Id="rId189" Type="http://schemas.openxmlformats.org/officeDocument/2006/relationships/image" Target="../media/image164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78.png"/><Relationship Id="rId299" Type="http://schemas.openxmlformats.org/officeDocument/2006/relationships/image" Target="../media/image1866.png"/><Relationship Id="rId303" Type="http://schemas.openxmlformats.org/officeDocument/2006/relationships/image" Target="../media/image1868.png"/><Relationship Id="rId21" Type="http://schemas.openxmlformats.org/officeDocument/2006/relationships/image" Target="../media/image1731.png"/><Relationship Id="rId42" Type="http://schemas.openxmlformats.org/officeDocument/2006/relationships/customXml" Target="../ink/ink1749.xml"/><Relationship Id="rId63" Type="http://schemas.openxmlformats.org/officeDocument/2006/relationships/image" Target="../media/image1751.png"/><Relationship Id="rId84" Type="http://schemas.openxmlformats.org/officeDocument/2006/relationships/customXml" Target="../ink/ink1770.xml"/><Relationship Id="rId138" Type="http://schemas.openxmlformats.org/officeDocument/2006/relationships/customXml" Target="../ink/ink1797.xml"/><Relationship Id="rId159" Type="http://schemas.openxmlformats.org/officeDocument/2006/relationships/image" Target="../media/image1799.png"/><Relationship Id="rId324" Type="http://schemas.openxmlformats.org/officeDocument/2006/relationships/customXml" Target="../ink/ink1890.xml"/><Relationship Id="rId345" Type="http://schemas.openxmlformats.org/officeDocument/2006/relationships/customXml" Target="../ink/ink1901.xml"/><Relationship Id="rId170" Type="http://schemas.openxmlformats.org/officeDocument/2006/relationships/customXml" Target="../ink/ink1813.xml"/><Relationship Id="rId191" Type="http://schemas.openxmlformats.org/officeDocument/2006/relationships/image" Target="../media/image1814.png"/><Relationship Id="rId205" Type="http://schemas.openxmlformats.org/officeDocument/2006/relationships/image" Target="../media/image1821.png"/><Relationship Id="rId226" Type="http://schemas.openxmlformats.org/officeDocument/2006/relationships/customXml" Target="../ink/ink1841.xml"/><Relationship Id="rId247" Type="http://schemas.openxmlformats.org/officeDocument/2006/relationships/image" Target="../media/image1841.png"/><Relationship Id="rId107" Type="http://schemas.openxmlformats.org/officeDocument/2006/relationships/image" Target="../media/image1773.png"/><Relationship Id="rId268" Type="http://schemas.openxmlformats.org/officeDocument/2006/relationships/customXml" Target="../ink/ink1862.xml"/><Relationship Id="rId289" Type="http://schemas.openxmlformats.org/officeDocument/2006/relationships/image" Target="../media/image1862.png"/><Relationship Id="rId11" Type="http://schemas.openxmlformats.org/officeDocument/2006/relationships/image" Target="../media/image1726.png"/><Relationship Id="rId32" Type="http://schemas.openxmlformats.org/officeDocument/2006/relationships/customXml" Target="../ink/ink1744.xml"/><Relationship Id="rId53" Type="http://schemas.openxmlformats.org/officeDocument/2006/relationships/image" Target="../media/image1746.png"/><Relationship Id="rId74" Type="http://schemas.openxmlformats.org/officeDocument/2006/relationships/customXml" Target="../ink/ink1765.xml"/><Relationship Id="rId128" Type="http://schemas.openxmlformats.org/officeDocument/2006/relationships/customXml" Target="../ink/ink1792.xml"/><Relationship Id="rId149" Type="http://schemas.openxmlformats.org/officeDocument/2006/relationships/image" Target="../media/image1794.png"/><Relationship Id="rId314" Type="http://schemas.openxmlformats.org/officeDocument/2006/relationships/customXml" Target="../ink/ink1885.xml"/><Relationship Id="rId335" Type="http://schemas.openxmlformats.org/officeDocument/2006/relationships/image" Target="../media/image1883.png"/><Relationship Id="rId356" Type="http://schemas.openxmlformats.org/officeDocument/2006/relationships/image" Target="../media/image1893.png"/><Relationship Id="rId5" Type="http://schemas.openxmlformats.org/officeDocument/2006/relationships/image" Target="../media/image1723.png"/><Relationship Id="rId95" Type="http://schemas.openxmlformats.org/officeDocument/2006/relationships/image" Target="../media/image1767.png"/><Relationship Id="rId160" Type="http://schemas.openxmlformats.org/officeDocument/2006/relationships/customXml" Target="../ink/ink1808.xml"/><Relationship Id="rId181" Type="http://schemas.openxmlformats.org/officeDocument/2006/relationships/image" Target="../media/image1809.png"/><Relationship Id="rId216" Type="http://schemas.openxmlformats.org/officeDocument/2006/relationships/customXml" Target="../ink/ink1836.xml"/><Relationship Id="rId237" Type="http://schemas.openxmlformats.org/officeDocument/2006/relationships/image" Target="../media/image1837.png"/><Relationship Id="rId258" Type="http://schemas.openxmlformats.org/officeDocument/2006/relationships/customXml" Target="../ink/ink1857.xml"/><Relationship Id="rId279" Type="http://schemas.openxmlformats.org/officeDocument/2006/relationships/image" Target="../media/image1857.png"/><Relationship Id="rId22" Type="http://schemas.openxmlformats.org/officeDocument/2006/relationships/customXml" Target="../ink/ink1739.xml"/><Relationship Id="rId43" Type="http://schemas.openxmlformats.org/officeDocument/2006/relationships/image" Target="../media/image1741.png"/><Relationship Id="rId64" Type="http://schemas.openxmlformats.org/officeDocument/2006/relationships/customXml" Target="../ink/ink1760.xml"/><Relationship Id="rId118" Type="http://schemas.openxmlformats.org/officeDocument/2006/relationships/customXml" Target="../ink/ink1787.xml"/><Relationship Id="rId139" Type="http://schemas.openxmlformats.org/officeDocument/2006/relationships/image" Target="../media/image1789.png"/><Relationship Id="rId290" Type="http://schemas.openxmlformats.org/officeDocument/2006/relationships/customXml" Target="../ink/ink1873.xml"/><Relationship Id="rId304" Type="http://schemas.openxmlformats.org/officeDocument/2006/relationships/customXml" Target="../ink/ink1880.xml"/><Relationship Id="rId325" Type="http://schemas.openxmlformats.org/officeDocument/2006/relationships/image" Target="../media/image1878.png"/><Relationship Id="rId346" Type="http://schemas.openxmlformats.org/officeDocument/2006/relationships/image" Target="../media/image1888.png"/><Relationship Id="rId85" Type="http://schemas.openxmlformats.org/officeDocument/2006/relationships/image" Target="../media/image1762.png"/><Relationship Id="rId150" Type="http://schemas.openxmlformats.org/officeDocument/2006/relationships/customXml" Target="../ink/ink1803.xml"/><Relationship Id="rId171" Type="http://schemas.openxmlformats.org/officeDocument/2006/relationships/image" Target="../media/image1804.png"/><Relationship Id="rId192" Type="http://schemas.openxmlformats.org/officeDocument/2006/relationships/customXml" Target="../ink/ink1824.xml"/><Relationship Id="rId206" Type="http://schemas.openxmlformats.org/officeDocument/2006/relationships/customXml" Target="../ink/ink1831.xml"/><Relationship Id="rId227" Type="http://schemas.openxmlformats.org/officeDocument/2006/relationships/image" Target="../media/image1832.png"/><Relationship Id="rId248" Type="http://schemas.openxmlformats.org/officeDocument/2006/relationships/customXml" Target="../ink/ink1852.xml"/><Relationship Id="rId269" Type="http://schemas.openxmlformats.org/officeDocument/2006/relationships/image" Target="../media/image1852.png"/><Relationship Id="rId12" Type="http://schemas.openxmlformats.org/officeDocument/2006/relationships/customXml" Target="../ink/ink1734.xml"/><Relationship Id="rId33" Type="http://schemas.openxmlformats.org/officeDocument/2006/relationships/image" Target="../media/image1736.png"/><Relationship Id="rId108" Type="http://schemas.openxmlformats.org/officeDocument/2006/relationships/customXml" Target="../ink/ink1782.xml"/><Relationship Id="rId129" Type="http://schemas.openxmlformats.org/officeDocument/2006/relationships/image" Target="../media/image1784.png"/><Relationship Id="rId280" Type="http://schemas.openxmlformats.org/officeDocument/2006/relationships/customXml" Target="../ink/ink1868.xml"/><Relationship Id="rId315" Type="http://schemas.openxmlformats.org/officeDocument/2006/relationships/image" Target="../media/image1873.png"/><Relationship Id="rId336" Type="http://schemas.openxmlformats.org/officeDocument/2006/relationships/customXml" Target="../ink/ink1896.xml"/><Relationship Id="rId357" Type="http://schemas.openxmlformats.org/officeDocument/2006/relationships/customXml" Target="../ink/ink1907.xml"/><Relationship Id="rId54" Type="http://schemas.openxmlformats.org/officeDocument/2006/relationships/customXml" Target="../ink/ink1755.xml"/><Relationship Id="rId75" Type="http://schemas.openxmlformats.org/officeDocument/2006/relationships/image" Target="../media/image1757.png"/><Relationship Id="rId96" Type="http://schemas.openxmlformats.org/officeDocument/2006/relationships/customXml" Target="../ink/ink1776.xml"/><Relationship Id="rId140" Type="http://schemas.openxmlformats.org/officeDocument/2006/relationships/customXml" Target="../ink/ink1798.xml"/><Relationship Id="rId161" Type="http://schemas.openxmlformats.org/officeDocument/2006/relationships/image" Target="../media/image1800.png"/><Relationship Id="rId182" Type="http://schemas.openxmlformats.org/officeDocument/2006/relationships/customXml" Target="../ink/ink1819.xml"/><Relationship Id="rId217" Type="http://schemas.openxmlformats.org/officeDocument/2006/relationships/image" Target="../media/image1827.png"/><Relationship Id="rId6" Type="http://schemas.openxmlformats.org/officeDocument/2006/relationships/customXml" Target="../ink/ink1731.xml"/><Relationship Id="rId238" Type="http://schemas.openxmlformats.org/officeDocument/2006/relationships/customXml" Target="../ink/ink1847.xml"/><Relationship Id="rId259" Type="http://schemas.openxmlformats.org/officeDocument/2006/relationships/image" Target="../media/image1847.png"/><Relationship Id="rId23" Type="http://schemas.openxmlformats.org/officeDocument/2006/relationships/image" Target="../media/image1732.png"/><Relationship Id="rId119" Type="http://schemas.openxmlformats.org/officeDocument/2006/relationships/image" Target="../media/image1779.png"/><Relationship Id="rId270" Type="http://schemas.openxmlformats.org/officeDocument/2006/relationships/customXml" Target="../ink/ink1863.xml"/><Relationship Id="rId291" Type="http://schemas.openxmlformats.org/officeDocument/2006/relationships/image" Target="../media/image134.png"/><Relationship Id="rId305" Type="http://schemas.openxmlformats.org/officeDocument/2006/relationships/image" Target="../media/image899.png"/><Relationship Id="rId326" Type="http://schemas.openxmlformats.org/officeDocument/2006/relationships/customXml" Target="../ink/ink1891.xml"/><Relationship Id="rId347" Type="http://schemas.openxmlformats.org/officeDocument/2006/relationships/customXml" Target="../ink/ink1902.xml"/><Relationship Id="rId44" Type="http://schemas.openxmlformats.org/officeDocument/2006/relationships/customXml" Target="../ink/ink1750.xml"/><Relationship Id="rId65" Type="http://schemas.openxmlformats.org/officeDocument/2006/relationships/image" Target="../media/image1752.png"/><Relationship Id="rId86" Type="http://schemas.openxmlformats.org/officeDocument/2006/relationships/customXml" Target="../ink/ink1771.xml"/><Relationship Id="rId130" Type="http://schemas.openxmlformats.org/officeDocument/2006/relationships/customXml" Target="../ink/ink1793.xml"/><Relationship Id="rId151" Type="http://schemas.openxmlformats.org/officeDocument/2006/relationships/image" Target="../media/image1795.png"/><Relationship Id="rId172" Type="http://schemas.openxmlformats.org/officeDocument/2006/relationships/customXml" Target="../ink/ink1814.xml"/><Relationship Id="rId193" Type="http://schemas.openxmlformats.org/officeDocument/2006/relationships/image" Target="../media/image1815.png"/><Relationship Id="rId207" Type="http://schemas.openxmlformats.org/officeDocument/2006/relationships/image" Target="../media/image1822.png"/><Relationship Id="rId228" Type="http://schemas.openxmlformats.org/officeDocument/2006/relationships/customXml" Target="../ink/ink1842.xml"/><Relationship Id="rId249" Type="http://schemas.openxmlformats.org/officeDocument/2006/relationships/image" Target="../media/image1842.png"/><Relationship Id="rId13" Type="http://schemas.openxmlformats.org/officeDocument/2006/relationships/image" Target="../media/image1727.png"/><Relationship Id="rId109" Type="http://schemas.openxmlformats.org/officeDocument/2006/relationships/image" Target="../media/image1774.png"/><Relationship Id="rId260" Type="http://schemas.openxmlformats.org/officeDocument/2006/relationships/customXml" Target="../ink/ink1858.xml"/><Relationship Id="rId281" Type="http://schemas.openxmlformats.org/officeDocument/2006/relationships/image" Target="../media/image1858.png"/><Relationship Id="rId316" Type="http://schemas.openxmlformats.org/officeDocument/2006/relationships/customXml" Target="../ink/ink1886.xml"/><Relationship Id="rId337" Type="http://schemas.openxmlformats.org/officeDocument/2006/relationships/customXml" Target="../ink/ink1897.xml"/><Relationship Id="rId34" Type="http://schemas.openxmlformats.org/officeDocument/2006/relationships/customXml" Target="../ink/ink1745.xml"/><Relationship Id="rId55" Type="http://schemas.openxmlformats.org/officeDocument/2006/relationships/image" Target="../media/image1747.png"/><Relationship Id="rId76" Type="http://schemas.openxmlformats.org/officeDocument/2006/relationships/customXml" Target="../ink/ink1766.xml"/><Relationship Id="rId97" Type="http://schemas.openxmlformats.org/officeDocument/2006/relationships/image" Target="../media/image1768.png"/><Relationship Id="rId120" Type="http://schemas.openxmlformats.org/officeDocument/2006/relationships/customXml" Target="../ink/ink1788.xml"/><Relationship Id="rId141" Type="http://schemas.openxmlformats.org/officeDocument/2006/relationships/image" Target="../media/image1790.png"/><Relationship Id="rId358" Type="http://schemas.openxmlformats.org/officeDocument/2006/relationships/image" Target="../media/image1894.png"/><Relationship Id="rId7" Type="http://schemas.openxmlformats.org/officeDocument/2006/relationships/image" Target="../media/image1724.png"/><Relationship Id="rId162" Type="http://schemas.openxmlformats.org/officeDocument/2006/relationships/customXml" Target="../ink/ink1809.xml"/><Relationship Id="rId183" Type="http://schemas.openxmlformats.org/officeDocument/2006/relationships/image" Target="../media/image1810.png"/><Relationship Id="rId218" Type="http://schemas.openxmlformats.org/officeDocument/2006/relationships/customXml" Target="../ink/ink1837.xml"/><Relationship Id="rId239" Type="http://schemas.openxmlformats.org/officeDocument/2006/relationships/image" Target="../media/image756.png"/><Relationship Id="rId250" Type="http://schemas.openxmlformats.org/officeDocument/2006/relationships/customXml" Target="../ink/ink1853.xml"/><Relationship Id="rId271" Type="http://schemas.openxmlformats.org/officeDocument/2006/relationships/image" Target="../media/image1853.png"/><Relationship Id="rId292" Type="http://schemas.openxmlformats.org/officeDocument/2006/relationships/customXml" Target="../ink/ink1874.xml"/><Relationship Id="rId306" Type="http://schemas.openxmlformats.org/officeDocument/2006/relationships/customXml" Target="../ink/ink1881.xml"/><Relationship Id="rId24" Type="http://schemas.openxmlformats.org/officeDocument/2006/relationships/customXml" Target="../ink/ink1740.xml"/><Relationship Id="rId45" Type="http://schemas.openxmlformats.org/officeDocument/2006/relationships/image" Target="../media/image1742.png"/><Relationship Id="rId66" Type="http://schemas.openxmlformats.org/officeDocument/2006/relationships/customXml" Target="../ink/ink1761.xml"/><Relationship Id="rId87" Type="http://schemas.openxmlformats.org/officeDocument/2006/relationships/image" Target="../media/image1763.png"/><Relationship Id="rId110" Type="http://schemas.openxmlformats.org/officeDocument/2006/relationships/customXml" Target="../ink/ink1783.xml"/><Relationship Id="rId131" Type="http://schemas.openxmlformats.org/officeDocument/2006/relationships/image" Target="../media/image1785.png"/><Relationship Id="rId327" Type="http://schemas.openxmlformats.org/officeDocument/2006/relationships/image" Target="../media/image1879.png"/><Relationship Id="rId348" Type="http://schemas.openxmlformats.org/officeDocument/2006/relationships/image" Target="../media/image1889.png"/><Relationship Id="rId152" Type="http://schemas.openxmlformats.org/officeDocument/2006/relationships/customXml" Target="../ink/ink1804.xml"/><Relationship Id="rId173" Type="http://schemas.openxmlformats.org/officeDocument/2006/relationships/image" Target="../media/image1805.png"/><Relationship Id="rId194" Type="http://schemas.openxmlformats.org/officeDocument/2006/relationships/customXml" Target="../ink/ink1825.xml"/><Relationship Id="rId208" Type="http://schemas.openxmlformats.org/officeDocument/2006/relationships/customXml" Target="../ink/ink1832.xml"/><Relationship Id="rId229" Type="http://schemas.openxmlformats.org/officeDocument/2006/relationships/image" Target="../media/image1833.png"/><Relationship Id="rId240" Type="http://schemas.openxmlformats.org/officeDocument/2006/relationships/customXml" Target="../ink/ink1848.xml"/><Relationship Id="rId261" Type="http://schemas.openxmlformats.org/officeDocument/2006/relationships/image" Target="../media/image1848.png"/><Relationship Id="rId14" Type="http://schemas.openxmlformats.org/officeDocument/2006/relationships/customXml" Target="../ink/ink1735.xml"/><Relationship Id="rId35" Type="http://schemas.openxmlformats.org/officeDocument/2006/relationships/image" Target="../media/image1737.png"/><Relationship Id="rId56" Type="http://schemas.openxmlformats.org/officeDocument/2006/relationships/customXml" Target="../ink/ink1756.xml"/><Relationship Id="rId77" Type="http://schemas.openxmlformats.org/officeDocument/2006/relationships/image" Target="../media/image1758.png"/><Relationship Id="rId100" Type="http://schemas.openxmlformats.org/officeDocument/2006/relationships/customXml" Target="../ink/ink1778.xml"/><Relationship Id="rId282" Type="http://schemas.openxmlformats.org/officeDocument/2006/relationships/customXml" Target="../ink/ink1869.xml"/><Relationship Id="rId317" Type="http://schemas.openxmlformats.org/officeDocument/2006/relationships/image" Target="../media/image1874.png"/><Relationship Id="rId338" Type="http://schemas.openxmlformats.org/officeDocument/2006/relationships/image" Target="../media/image1884.png"/><Relationship Id="rId359" Type="http://schemas.openxmlformats.org/officeDocument/2006/relationships/customXml" Target="../ink/ink1908.xml"/><Relationship Id="rId8" Type="http://schemas.openxmlformats.org/officeDocument/2006/relationships/customXml" Target="../ink/ink1732.xml"/><Relationship Id="rId98" Type="http://schemas.openxmlformats.org/officeDocument/2006/relationships/customXml" Target="../ink/ink1777.xml"/><Relationship Id="rId121" Type="http://schemas.openxmlformats.org/officeDocument/2006/relationships/image" Target="../media/image1780.png"/><Relationship Id="rId142" Type="http://schemas.openxmlformats.org/officeDocument/2006/relationships/customXml" Target="../ink/ink1799.xml"/><Relationship Id="rId163" Type="http://schemas.openxmlformats.org/officeDocument/2006/relationships/image" Target="../media/image1801.png"/><Relationship Id="rId184" Type="http://schemas.openxmlformats.org/officeDocument/2006/relationships/customXml" Target="../ink/ink1820.xml"/><Relationship Id="rId219" Type="http://schemas.openxmlformats.org/officeDocument/2006/relationships/image" Target="../media/image1828.png"/><Relationship Id="rId230" Type="http://schemas.openxmlformats.org/officeDocument/2006/relationships/customXml" Target="../ink/ink1843.xml"/><Relationship Id="rId251" Type="http://schemas.openxmlformats.org/officeDocument/2006/relationships/image" Target="../media/image1843.png"/><Relationship Id="rId25" Type="http://schemas.openxmlformats.org/officeDocument/2006/relationships/image" Target="../media/image1733.png"/><Relationship Id="rId46" Type="http://schemas.openxmlformats.org/officeDocument/2006/relationships/customXml" Target="../ink/ink1751.xml"/><Relationship Id="rId67" Type="http://schemas.openxmlformats.org/officeDocument/2006/relationships/image" Target="../media/image1753.png"/><Relationship Id="rId272" Type="http://schemas.openxmlformats.org/officeDocument/2006/relationships/customXml" Target="../ink/ink1864.xml"/><Relationship Id="rId293" Type="http://schemas.openxmlformats.org/officeDocument/2006/relationships/image" Target="../media/image1863.png"/><Relationship Id="rId307" Type="http://schemas.openxmlformats.org/officeDocument/2006/relationships/image" Target="../media/image1869.png"/><Relationship Id="rId328" Type="http://schemas.openxmlformats.org/officeDocument/2006/relationships/customXml" Target="../ink/ink1892.xml"/><Relationship Id="rId349" Type="http://schemas.openxmlformats.org/officeDocument/2006/relationships/customXml" Target="../ink/ink1903.xml"/><Relationship Id="rId88" Type="http://schemas.openxmlformats.org/officeDocument/2006/relationships/customXml" Target="../ink/ink1772.xml"/><Relationship Id="rId111" Type="http://schemas.openxmlformats.org/officeDocument/2006/relationships/image" Target="../media/image1775.png"/><Relationship Id="rId132" Type="http://schemas.openxmlformats.org/officeDocument/2006/relationships/customXml" Target="../ink/ink1794.xml"/><Relationship Id="rId153" Type="http://schemas.openxmlformats.org/officeDocument/2006/relationships/image" Target="../media/image1796.png"/><Relationship Id="rId174" Type="http://schemas.openxmlformats.org/officeDocument/2006/relationships/customXml" Target="../ink/ink1815.xml"/><Relationship Id="rId195" Type="http://schemas.openxmlformats.org/officeDocument/2006/relationships/image" Target="../media/image1816.png"/><Relationship Id="rId209" Type="http://schemas.openxmlformats.org/officeDocument/2006/relationships/image" Target="../media/image1823.png"/><Relationship Id="rId360" Type="http://schemas.openxmlformats.org/officeDocument/2006/relationships/image" Target="../media/image1895.png"/><Relationship Id="rId220" Type="http://schemas.openxmlformats.org/officeDocument/2006/relationships/customXml" Target="../ink/ink1838.xml"/><Relationship Id="rId241" Type="http://schemas.openxmlformats.org/officeDocument/2006/relationships/image" Target="../media/image1838.png"/><Relationship Id="rId15" Type="http://schemas.openxmlformats.org/officeDocument/2006/relationships/image" Target="../media/image1728.png"/><Relationship Id="rId36" Type="http://schemas.openxmlformats.org/officeDocument/2006/relationships/customXml" Target="../ink/ink1746.xml"/><Relationship Id="rId57" Type="http://schemas.openxmlformats.org/officeDocument/2006/relationships/image" Target="../media/image1748.png"/><Relationship Id="rId106" Type="http://schemas.openxmlformats.org/officeDocument/2006/relationships/customXml" Target="../ink/ink1781.xml"/><Relationship Id="rId127" Type="http://schemas.openxmlformats.org/officeDocument/2006/relationships/image" Target="../media/image1783.png"/><Relationship Id="rId262" Type="http://schemas.openxmlformats.org/officeDocument/2006/relationships/customXml" Target="../ink/ink1859.xml"/><Relationship Id="rId283" Type="http://schemas.openxmlformats.org/officeDocument/2006/relationships/image" Target="../media/image1859.png"/><Relationship Id="rId313" Type="http://schemas.openxmlformats.org/officeDocument/2006/relationships/image" Target="../media/image1872.png"/><Relationship Id="rId318" Type="http://schemas.openxmlformats.org/officeDocument/2006/relationships/customXml" Target="../ink/ink1887.xml"/><Relationship Id="rId339" Type="http://schemas.openxmlformats.org/officeDocument/2006/relationships/customXml" Target="../ink/ink1898.xml"/><Relationship Id="rId10" Type="http://schemas.openxmlformats.org/officeDocument/2006/relationships/customXml" Target="../ink/ink1733.xml"/><Relationship Id="rId31" Type="http://schemas.openxmlformats.org/officeDocument/2006/relationships/image" Target="../media/image1735.png"/><Relationship Id="rId52" Type="http://schemas.openxmlformats.org/officeDocument/2006/relationships/customXml" Target="../ink/ink1754.xml"/><Relationship Id="rId73" Type="http://schemas.openxmlformats.org/officeDocument/2006/relationships/image" Target="../media/image1756.png"/><Relationship Id="rId78" Type="http://schemas.openxmlformats.org/officeDocument/2006/relationships/customXml" Target="../ink/ink1767.xml"/><Relationship Id="rId94" Type="http://schemas.openxmlformats.org/officeDocument/2006/relationships/customXml" Target="../ink/ink1775.xml"/><Relationship Id="rId99" Type="http://schemas.openxmlformats.org/officeDocument/2006/relationships/image" Target="../media/image1769.png"/><Relationship Id="rId101" Type="http://schemas.openxmlformats.org/officeDocument/2006/relationships/image" Target="../media/image1770.png"/><Relationship Id="rId122" Type="http://schemas.openxmlformats.org/officeDocument/2006/relationships/customXml" Target="../ink/ink1789.xml"/><Relationship Id="rId143" Type="http://schemas.openxmlformats.org/officeDocument/2006/relationships/image" Target="../media/image1791.png"/><Relationship Id="rId148" Type="http://schemas.openxmlformats.org/officeDocument/2006/relationships/customXml" Target="../ink/ink1802.xml"/><Relationship Id="rId164" Type="http://schemas.openxmlformats.org/officeDocument/2006/relationships/customXml" Target="../ink/ink1810.xml"/><Relationship Id="rId169" Type="http://schemas.openxmlformats.org/officeDocument/2006/relationships/image" Target="../media/image1803.png"/><Relationship Id="rId185" Type="http://schemas.openxmlformats.org/officeDocument/2006/relationships/image" Target="../media/image1811.png"/><Relationship Id="rId334" Type="http://schemas.openxmlformats.org/officeDocument/2006/relationships/customXml" Target="../ink/ink1895.xml"/><Relationship Id="rId350" Type="http://schemas.openxmlformats.org/officeDocument/2006/relationships/image" Target="../media/image1890.png"/><Relationship Id="rId355" Type="http://schemas.openxmlformats.org/officeDocument/2006/relationships/customXml" Target="../ink/ink1906.xml"/><Relationship Id="rId4" Type="http://schemas.openxmlformats.org/officeDocument/2006/relationships/customXml" Target="../ink/ink1730.xml"/><Relationship Id="rId9" Type="http://schemas.openxmlformats.org/officeDocument/2006/relationships/image" Target="../media/image1725.png"/><Relationship Id="rId180" Type="http://schemas.openxmlformats.org/officeDocument/2006/relationships/customXml" Target="../ink/ink1818.xml"/><Relationship Id="rId210" Type="http://schemas.openxmlformats.org/officeDocument/2006/relationships/customXml" Target="../ink/ink1833.xml"/><Relationship Id="rId215" Type="http://schemas.openxmlformats.org/officeDocument/2006/relationships/image" Target="../media/image1826.png"/><Relationship Id="rId236" Type="http://schemas.openxmlformats.org/officeDocument/2006/relationships/customXml" Target="../ink/ink1846.xml"/><Relationship Id="rId257" Type="http://schemas.openxmlformats.org/officeDocument/2006/relationships/image" Target="../media/image1846.png"/><Relationship Id="rId278" Type="http://schemas.openxmlformats.org/officeDocument/2006/relationships/customXml" Target="../ink/ink1867.xml"/><Relationship Id="rId26" Type="http://schemas.openxmlformats.org/officeDocument/2006/relationships/customXml" Target="../ink/ink1741.xml"/><Relationship Id="rId231" Type="http://schemas.openxmlformats.org/officeDocument/2006/relationships/image" Target="../media/image1834.png"/><Relationship Id="rId252" Type="http://schemas.openxmlformats.org/officeDocument/2006/relationships/customXml" Target="../ink/ink1854.xml"/><Relationship Id="rId273" Type="http://schemas.openxmlformats.org/officeDocument/2006/relationships/image" Target="../media/image1854.png"/><Relationship Id="rId294" Type="http://schemas.openxmlformats.org/officeDocument/2006/relationships/customXml" Target="../ink/ink1875.xml"/><Relationship Id="rId308" Type="http://schemas.openxmlformats.org/officeDocument/2006/relationships/customXml" Target="../ink/ink1882.xml"/><Relationship Id="rId329" Type="http://schemas.openxmlformats.org/officeDocument/2006/relationships/image" Target="../media/image1880.png"/><Relationship Id="rId47" Type="http://schemas.openxmlformats.org/officeDocument/2006/relationships/image" Target="../media/image1743.png"/><Relationship Id="rId68" Type="http://schemas.openxmlformats.org/officeDocument/2006/relationships/customXml" Target="../ink/ink1762.xml"/><Relationship Id="rId89" Type="http://schemas.openxmlformats.org/officeDocument/2006/relationships/image" Target="../media/image1764.png"/><Relationship Id="rId112" Type="http://schemas.openxmlformats.org/officeDocument/2006/relationships/customXml" Target="../ink/ink1784.xml"/><Relationship Id="rId133" Type="http://schemas.openxmlformats.org/officeDocument/2006/relationships/image" Target="../media/image1786.png"/><Relationship Id="rId154" Type="http://schemas.openxmlformats.org/officeDocument/2006/relationships/customXml" Target="../ink/ink1805.xml"/><Relationship Id="rId175" Type="http://schemas.openxmlformats.org/officeDocument/2006/relationships/image" Target="../media/image1806.png"/><Relationship Id="rId340" Type="http://schemas.openxmlformats.org/officeDocument/2006/relationships/image" Target="../media/image1885.png"/><Relationship Id="rId361" Type="http://schemas.openxmlformats.org/officeDocument/2006/relationships/customXml" Target="../ink/ink1909.xml"/><Relationship Id="rId196" Type="http://schemas.openxmlformats.org/officeDocument/2006/relationships/customXml" Target="../ink/ink1826.xml"/><Relationship Id="rId200" Type="http://schemas.openxmlformats.org/officeDocument/2006/relationships/customXml" Target="../ink/ink1828.xml"/><Relationship Id="rId16" Type="http://schemas.openxmlformats.org/officeDocument/2006/relationships/customXml" Target="../ink/ink1736.xml"/><Relationship Id="rId221" Type="http://schemas.openxmlformats.org/officeDocument/2006/relationships/image" Target="../media/image1829.png"/><Relationship Id="rId242" Type="http://schemas.openxmlformats.org/officeDocument/2006/relationships/customXml" Target="../ink/ink1849.xml"/><Relationship Id="rId263" Type="http://schemas.openxmlformats.org/officeDocument/2006/relationships/image" Target="../media/image1849.png"/><Relationship Id="rId284" Type="http://schemas.openxmlformats.org/officeDocument/2006/relationships/customXml" Target="../ink/ink1870.xml"/><Relationship Id="rId319" Type="http://schemas.openxmlformats.org/officeDocument/2006/relationships/image" Target="../media/image1875.png"/><Relationship Id="rId37" Type="http://schemas.openxmlformats.org/officeDocument/2006/relationships/image" Target="../media/image1738.png"/><Relationship Id="rId58" Type="http://schemas.openxmlformats.org/officeDocument/2006/relationships/customXml" Target="../ink/ink1757.xml"/><Relationship Id="rId79" Type="http://schemas.openxmlformats.org/officeDocument/2006/relationships/image" Target="../media/image1759.png"/><Relationship Id="rId102" Type="http://schemas.openxmlformats.org/officeDocument/2006/relationships/customXml" Target="../ink/ink1779.xml"/><Relationship Id="rId123" Type="http://schemas.openxmlformats.org/officeDocument/2006/relationships/image" Target="../media/image1781.png"/><Relationship Id="rId144" Type="http://schemas.openxmlformats.org/officeDocument/2006/relationships/customXml" Target="../ink/ink1800.xml"/><Relationship Id="rId330" Type="http://schemas.openxmlformats.org/officeDocument/2006/relationships/customXml" Target="../ink/ink1893.xml"/><Relationship Id="rId90" Type="http://schemas.openxmlformats.org/officeDocument/2006/relationships/customXml" Target="../ink/ink1773.xml"/><Relationship Id="rId165" Type="http://schemas.openxmlformats.org/officeDocument/2006/relationships/image" Target="../media/image1802.png"/><Relationship Id="rId186" Type="http://schemas.openxmlformats.org/officeDocument/2006/relationships/customXml" Target="../ink/ink1821.xml"/><Relationship Id="rId351" Type="http://schemas.openxmlformats.org/officeDocument/2006/relationships/customXml" Target="../ink/ink1904.xml"/><Relationship Id="rId211" Type="http://schemas.openxmlformats.org/officeDocument/2006/relationships/image" Target="../media/image1824.png"/><Relationship Id="rId232" Type="http://schemas.openxmlformats.org/officeDocument/2006/relationships/customXml" Target="../ink/ink1844.xml"/><Relationship Id="rId253" Type="http://schemas.openxmlformats.org/officeDocument/2006/relationships/image" Target="../media/image1844.png"/><Relationship Id="rId274" Type="http://schemas.openxmlformats.org/officeDocument/2006/relationships/customXml" Target="../ink/ink1865.xml"/><Relationship Id="rId295" Type="http://schemas.openxmlformats.org/officeDocument/2006/relationships/image" Target="../media/image1864.png"/><Relationship Id="rId309" Type="http://schemas.openxmlformats.org/officeDocument/2006/relationships/image" Target="../media/image1870.png"/><Relationship Id="rId27" Type="http://schemas.openxmlformats.org/officeDocument/2006/relationships/image" Target="../media/image1734.png"/><Relationship Id="rId48" Type="http://schemas.openxmlformats.org/officeDocument/2006/relationships/customXml" Target="../ink/ink1752.xml"/><Relationship Id="rId69" Type="http://schemas.openxmlformats.org/officeDocument/2006/relationships/image" Target="../media/image1754.png"/><Relationship Id="rId113" Type="http://schemas.openxmlformats.org/officeDocument/2006/relationships/image" Target="../media/image1776.png"/><Relationship Id="rId134" Type="http://schemas.openxmlformats.org/officeDocument/2006/relationships/customXml" Target="../ink/ink1795.xml"/><Relationship Id="rId320" Type="http://schemas.openxmlformats.org/officeDocument/2006/relationships/customXml" Target="../ink/ink1888.xml"/><Relationship Id="rId80" Type="http://schemas.openxmlformats.org/officeDocument/2006/relationships/customXml" Target="../ink/ink1768.xml"/><Relationship Id="rId155" Type="http://schemas.openxmlformats.org/officeDocument/2006/relationships/image" Target="../media/image1797.png"/><Relationship Id="rId176" Type="http://schemas.openxmlformats.org/officeDocument/2006/relationships/customXml" Target="../ink/ink1816.xml"/><Relationship Id="rId197" Type="http://schemas.openxmlformats.org/officeDocument/2006/relationships/image" Target="../media/image1817.png"/><Relationship Id="rId341" Type="http://schemas.openxmlformats.org/officeDocument/2006/relationships/customXml" Target="../ink/ink1899.xml"/><Relationship Id="rId362" Type="http://schemas.openxmlformats.org/officeDocument/2006/relationships/image" Target="../media/image1896.png"/><Relationship Id="rId201" Type="http://schemas.openxmlformats.org/officeDocument/2006/relationships/image" Target="../media/image1819.png"/><Relationship Id="rId222" Type="http://schemas.openxmlformats.org/officeDocument/2006/relationships/customXml" Target="../ink/ink1839.xml"/><Relationship Id="rId243" Type="http://schemas.openxmlformats.org/officeDocument/2006/relationships/image" Target="../media/image1839.png"/><Relationship Id="rId264" Type="http://schemas.openxmlformats.org/officeDocument/2006/relationships/customXml" Target="../ink/ink1860.xml"/><Relationship Id="rId285" Type="http://schemas.openxmlformats.org/officeDocument/2006/relationships/image" Target="../media/image1860.png"/><Relationship Id="rId17" Type="http://schemas.openxmlformats.org/officeDocument/2006/relationships/image" Target="../media/image1729.png"/><Relationship Id="rId38" Type="http://schemas.openxmlformats.org/officeDocument/2006/relationships/customXml" Target="../ink/ink1747.xml"/><Relationship Id="rId59" Type="http://schemas.openxmlformats.org/officeDocument/2006/relationships/image" Target="../media/image1749.png"/><Relationship Id="rId103" Type="http://schemas.openxmlformats.org/officeDocument/2006/relationships/image" Target="../media/image1771.png"/><Relationship Id="rId124" Type="http://schemas.openxmlformats.org/officeDocument/2006/relationships/customXml" Target="../ink/ink1790.xml"/><Relationship Id="rId310" Type="http://schemas.openxmlformats.org/officeDocument/2006/relationships/customXml" Target="../ink/ink1883.xml"/><Relationship Id="rId70" Type="http://schemas.openxmlformats.org/officeDocument/2006/relationships/customXml" Target="../ink/ink1763.xml"/><Relationship Id="rId91" Type="http://schemas.openxmlformats.org/officeDocument/2006/relationships/image" Target="../media/image1765.png"/><Relationship Id="rId145" Type="http://schemas.openxmlformats.org/officeDocument/2006/relationships/image" Target="../media/image1792.png"/><Relationship Id="rId166" Type="http://schemas.openxmlformats.org/officeDocument/2006/relationships/customXml" Target="../ink/ink1811.xml"/><Relationship Id="rId187" Type="http://schemas.openxmlformats.org/officeDocument/2006/relationships/image" Target="../media/image1812.png"/><Relationship Id="rId331" Type="http://schemas.openxmlformats.org/officeDocument/2006/relationships/image" Target="../media/image1881.png"/><Relationship Id="rId352" Type="http://schemas.openxmlformats.org/officeDocument/2006/relationships/image" Target="../media/image18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34.xml"/><Relationship Id="rId233" Type="http://schemas.openxmlformats.org/officeDocument/2006/relationships/image" Target="../media/image1835.png"/><Relationship Id="rId254" Type="http://schemas.openxmlformats.org/officeDocument/2006/relationships/customXml" Target="../ink/ink1855.xml"/><Relationship Id="rId28" Type="http://schemas.openxmlformats.org/officeDocument/2006/relationships/customXml" Target="../ink/ink1742.xml"/><Relationship Id="rId49" Type="http://schemas.openxmlformats.org/officeDocument/2006/relationships/image" Target="../media/image1744.png"/><Relationship Id="rId114" Type="http://schemas.openxmlformats.org/officeDocument/2006/relationships/customXml" Target="../ink/ink1785.xml"/><Relationship Id="rId275" Type="http://schemas.openxmlformats.org/officeDocument/2006/relationships/image" Target="../media/image1855.png"/><Relationship Id="rId296" Type="http://schemas.openxmlformats.org/officeDocument/2006/relationships/customXml" Target="../ink/ink1876.xml"/><Relationship Id="rId300" Type="http://schemas.openxmlformats.org/officeDocument/2006/relationships/customXml" Target="../ink/ink1878.xml"/><Relationship Id="rId60" Type="http://schemas.openxmlformats.org/officeDocument/2006/relationships/customXml" Target="../ink/ink1758.xml"/><Relationship Id="rId81" Type="http://schemas.openxmlformats.org/officeDocument/2006/relationships/image" Target="../media/image1760.png"/><Relationship Id="rId135" Type="http://schemas.openxmlformats.org/officeDocument/2006/relationships/image" Target="../media/image1787.png"/><Relationship Id="rId156" Type="http://schemas.openxmlformats.org/officeDocument/2006/relationships/customXml" Target="../ink/ink1806.xml"/><Relationship Id="rId177" Type="http://schemas.openxmlformats.org/officeDocument/2006/relationships/image" Target="../media/image1807.png"/><Relationship Id="rId198" Type="http://schemas.openxmlformats.org/officeDocument/2006/relationships/customXml" Target="../ink/ink1827.xml"/><Relationship Id="rId321" Type="http://schemas.openxmlformats.org/officeDocument/2006/relationships/image" Target="../media/image1876.png"/><Relationship Id="rId342" Type="http://schemas.openxmlformats.org/officeDocument/2006/relationships/image" Target="../media/image1886.png"/><Relationship Id="rId202" Type="http://schemas.openxmlformats.org/officeDocument/2006/relationships/customXml" Target="../ink/ink1829.xml"/><Relationship Id="rId223" Type="http://schemas.openxmlformats.org/officeDocument/2006/relationships/image" Target="../media/image1830.png"/><Relationship Id="rId244" Type="http://schemas.openxmlformats.org/officeDocument/2006/relationships/customXml" Target="../ink/ink1850.xml"/><Relationship Id="rId18" Type="http://schemas.openxmlformats.org/officeDocument/2006/relationships/customXml" Target="../ink/ink1737.xml"/><Relationship Id="rId39" Type="http://schemas.openxmlformats.org/officeDocument/2006/relationships/image" Target="../media/image1739.png"/><Relationship Id="rId265" Type="http://schemas.openxmlformats.org/officeDocument/2006/relationships/image" Target="../media/image1850.png"/><Relationship Id="rId286" Type="http://schemas.openxmlformats.org/officeDocument/2006/relationships/customXml" Target="../ink/ink1871.xml"/><Relationship Id="rId50" Type="http://schemas.openxmlformats.org/officeDocument/2006/relationships/customXml" Target="../ink/ink1753.xml"/><Relationship Id="rId104" Type="http://schemas.openxmlformats.org/officeDocument/2006/relationships/customXml" Target="../ink/ink1780.xml"/><Relationship Id="rId125" Type="http://schemas.openxmlformats.org/officeDocument/2006/relationships/image" Target="../media/image1782.png"/><Relationship Id="rId146" Type="http://schemas.openxmlformats.org/officeDocument/2006/relationships/customXml" Target="../ink/ink1801.xml"/><Relationship Id="rId167" Type="http://schemas.openxmlformats.org/officeDocument/2006/relationships/image" Target="../media/image66.png"/><Relationship Id="rId188" Type="http://schemas.openxmlformats.org/officeDocument/2006/relationships/customXml" Target="../ink/ink1822.xml"/><Relationship Id="rId311" Type="http://schemas.openxmlformats.org/officeDocument/2006/relationships/image" Target="../media/image1871.png"/><Relationship Id="rId332" Type="http://schemas.openxmlformats.org/officeDocument/2006/relationships/customXml" Target="../ink/ink1894.xml"/><Relationship Id="rId353" Type="http://schemas.openxmlformats.org/officeDocument/2006/relationships/customXml" Target="../ink/ink1905.xml"/><Relationship Id="rId71" Type="http://schemas.openxmlformats.org/officeDocument/2006/relationships/image" Target="../media/image1755.png"/><Relationship Id="rId92" Type="http://schemas.openxmlformats.org/officeDocument/2006/relationships/customXml" Target="../ink/ink1774.xml"/><Relationship Id="rId213" Type="http://schemas.openxmlformats.org/officeDocument/2006/relationships/image" Target="../media/image1825.png"/><Relationship Id="rId234" Type="http://schemas.openxmlformats.org/officeDocument/2006/relationships/customXml" Target="../ink/ink1845.xml"/><Relationship Id="rId2" Type="http://schemas.openxmlformats.org/officeDocument/2006/relationships/customXml" Target="../ink/ink1729.xml"/><Relationship Id="rId29" Type="http://schemas.openxmlformats.org/officeDocument/2006/relationships/image" Target="../media/image45.png"/><Relationship Id="rId255" Type="http://schemas.openxmlformats.org/officeDocument/2006/relationships/image" Target="../media/image1845.png"/><Relationship Id="rId276" Type="http://schemas.openxmlformats.org/officeDocument/2006/relationships/customXml" Target="../ink/ink1866.xml"/><Relationship Id="rId297" Type="http://schemas.openxmlformats.org/officeDocument/2006/relationships/image" Target="../media/image1865.png"/><Relationship Id="rId40" Type="http://schemas.openxmlformats.org/officeDocument/2006/relationships/customXml" Target="../ink/ink1748.xml"/><Relationship Id="rId115" Type="http://schemas.openxmlformats.org/officeDocument/2006/relationships/image" Target="../media/image1777.png"/><Relationship Id="rId136" Type="http://schemas.openxmlformats.org/officeDocument/2006/relationships/customXml" Target="../ink/ink1796.xml"/><Relationship Id="rId157" Type="http://schemas.openxmlformats.org/officeDocument/2006/relationships/image" Target="../media/image1798.png"/><Relationship Id="rId178" Type="http://schemas.openxmlformats.org/officeDocument/2006/relationships/customXml" Target="../ink/ink1817.xml"/><Relationship Id="rId301" Type="http://schemas.openxmlformats.org/officeDocument/2006/relationships/image" Target="../media/image1867.png"/><Relationship Id="rId322" Type="http://schemas.openxmlformats.org/officeDocument/2006/relationships/customXml" Target="../ink/ink1889.xml"/><Relationship Id="rId343" Type="http://schemas.openxmlformats.org/officeDocument/2006/relationships/customXml" Target="../ink/ink1900.xml"/><Relationship Id="rId61" Type="http://schemas.openxmlformats.org/officeDocument/2006/relationships/image" Target="../media/image1750.png"/><Relationship Id="rId82" Type="http://schemas.openxmlformats.org/officeDocument/2006/relationships/customXml" Target="../ink/ink1769.xml"/><Relationship Id="rId199" Type="http://schemas.openxmlformats.org/officeDocument/2006/relationships/image" Target="../media/image1818.png"/><Relationship Id="rId203" Type="http://schemas.openxmlformats.org/officeDocument/2006/relationships/image" Target="../media/image1820.png"/><Relationship Id="rId19" Type="http://schemas.openxmlformats.org/officeDocument/2006/relationships/image" Target="../media/image1730.png"/><Relationship Id="rId224" Type="http://schemas.openxmlformats.org/officeDocument/2006/relationships/customXml" Target="../ink/ink1840.xml"/><Relationship Id="rId245" Type="http://schemas.openxmlformats.org/officeDocument/2006/relationships/image" Target="../media/image1840.png"/><Relationship Id="rId266" Type="http://schemas.openxmlformats.org/officeDocument/2006/relationships/customXml" Target="../ink/ink1861.xml"/><Relationship Id="rId287" Type="http://schemas.openxmlformats.org/officeDocument/2006/relationships/image" Target="../media/image1861.png"/><Relationship Id="rId30" Type="http://schemas.openxmlformats.org/officeDocument/2006/relationships/customXml" Target="../ink/ink1743.xml"/><Relationship Id="rId105" Type="http://schemas.openxmlformats.org/officeDocument/2006/relationships/image" Target="../media/image1772.png"/><Relationship Id="rId126" Type="http://schemas.openxmlformats.org/officeDocument/2006/relationships/customXml" Target="../ink/ink1791.xml"/><Relationship Id="rId147" Type="http://schemas.openxmlformats.org/officeDocument/2006/relationships/image" Target="../media/image1793.png"/><Relationship Id="rId168" Type="http://schemas.openxmlformats.org/officeDocument/2006/relationships/customXml" Target="../ink/ink1812.xml"/><Relationship Id="rId312" Type="http://schemas.openxmlformats.org/officeDocument/2006/relationships/customXml" Target="../ink/ink1884.xml"/><Relationship Id="rId333" Type="http://schemas.openxmlformats.org/officeDocument/2006/relationships/image" Target="../media/image1882.png"/><Relationship Id="rId354" Type="http://schemas.openxmlformats.org/officeDocument/2006/relationships/image" Target="../media/image1892.png"/><Relationship Id="rId51" Type="http://schemas.openxmlformats.org/officeDocument/2006/relationships/image" Target="../media/image1745.png"/><Relationship Id="rId72" Type="http://schemas.openxmlformats.org/officeDocument/2006/relationships/customXml" Target="../ink/ink1764.xml"/><Relationship Id="rId93" Type="http://schemas.openxmlformats.org/officeDocument/2006/relationships/image" Target="../media/image1766.png"/><Relationship Id="rId189" Type="http://schemas.openxmlformats.org/officeDocument/2006/relationships/image" Target="../media/image1813.png"/><Relationship Id="rId3" Type="http://schemas.openxmlformats.org/officeDocument/2006/relationships/image" Target="../media/image1722.png"/><Relationship Id="rId214" Type="http://schemas.openxmlformats.org/officeDocument/2006/relationships/customXml" Target="../ink/ink1835.xml"/><Relationship Id="rId235" Type="http://schemas.openxmlformats.org/officeDocument/2006/relationships/image" Target="../media/image1836.png"/><Relationship Id="rId256" Type="http://schemas.openxmlformats.org/officeDocument/2006/relationships/customXml" Target="../ink/ink1856.xml"/><Relationship Id="rId277" Type="http://schemas.openxmlformats.org/officeDocument/2006/relationships/image" Target="../media/image1856.png"/><Relationship Id="rId298" Type="http://schemas.openxmlformats.org/officeDocument/2006/relationships/customXml" Target="../ink/ink1877.xml"/><Relationship Id="rId116" Type="http://schemas.openxmlformats.org/officeDocument/2006/relationships/customXml" Target="../ink/ink1786.xml"/><Relationship Id="rId137" Type="http://schemas.openxmlformats.org/officeDocument/2006/relationships/image" Target="../media/image1788.png"/><Relationship Id="rId158" Type="http://schemas.openxmlformats.org/officeDocument/2006/relationships/customXml" Target="../ink/ink1807.xml"/><Relationship Id="rId302" Type="http://schemas.openxmlformats.org/officeDocument/2006/relationships/customXml" Target="../ink/ink1879.xml"/><Relationship Id="rId323" Type="http://schemas.openxmlformats.org/officeDocument/2006/relationships/image" Target="../media/image1877.png"/><Relationship Id="rId344" Type="http://schemas.openxmlformats.org/officeDocument/2006/relationships/image" Target="../media/image1887.png"/><Relationship Id="rId20" Type="http://schemas.openxmlformats.org/officeDocument/2006/relationships/customXml" Target="../ink/ink1738.xml"/><Relationship Id="rId41" Type="http://schemas.openxmlformats.org/officeDocument/2006/relationships/image" Target="../media/image1740.png"/><Relationship Id="rId62" Type="http://schemas.openxmlformats.org/officeDocument/2006/relationships/customXml" Target="../ink/ink1759.xml"/><Relationship Id="rId83" Type="http://schemas.openxmlformats.org/officeDocument/2006/relationships/image" Target="../media/image1761.png"/><Relationship Id="rId179" Type="http://schemas.openxmlformats.org/officeDocument/2006/relationships/image" Target="../media/image1808.png"/><Relationship Id="rId190" Type="http://schemas.openxmlformats.org/officeDocument/2006/relationships/customXml" Target="../ink/ink1823.xml"/><Relationship Id="rId204" Type="http://schemas.openxmlformats.org/officeDocument/2006/relationships/customXml" Target="../ink/ink1830.xml"/><Relationship Id="rId225" Type="http://schemas.openxmlformats.org/officeDocument/2006/relationships/image" Target="../media/image1831.png"/><Relationship Id="rId246" Type="http://schemas.openxmlformats.org/officeDocument/2006/relationships/customXml" Target="../ink/ink1851.xml"/><Relationship Id="rId267" Type="http://schemas.openxmlformats.org/officeDocument/2006/relationships/image" Target="../media/image1851.png"/><Relationship Id="rId288" Type="http://schemas.openxmlformats.org/officeDocument/2006/relationships/customXml" Target="../ink/ink187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0.png"/><Relationship Id="rId299" Type="http://schemas.openxmlformats.org/officeDocument/2006/relationships/image" Target="../media/image2041.png"/><Relationship Id="rId21" Type="http://schemas.openxmlformats.org/officeDocument/2006/relationships/image" Target="../media/image1906.png"/><Relationship Id="rId63" Type="http://schemas.openxmlformats.org/officeDocument/2006/relationships/image" Target="../media/image1925.png"/><Relationship Id="rId159" Type="http://schemas.openxmlformats.org/officeDocument/2006/relationships/image" Target="../media/image1971.png"/><Relationship Id="rId324" Type="http://schemas.openxmlformats.org/officeDocument/2006/relationships/customXml" Target="../ink/ink2071.xml"/><Relationship Id="rId366" Type="http://schemas.openxmlformats.org/officeDocument/2006/relationships/image" Target="../media/image2074.png"/><Relationship Id="rId170" Type="http://schemas.openxmlformats.org/officeDocument/2006/relationships/customXml" Target="../ink/ink1994.xml"/><Relationship Id="rId226" Type="http://schemas.openxmlformats.org/officeDocument/2006/relationships/customXml" Target="../ink/ink2022.xml"/><Relationship Id="rId268" Type="http://schemas.openxmlformats.org/officeDocument/2006/relationships/customXml" Target="../ink/ink2043.xml"/><Relationship Id="rId11" Type="http://schemas.openxmlformats.org/officeDocument/2006/relationships/image" Target="../media/image1901.png"/><Relationship Id="rId32" Type="http://schemas.openxmlformats.org/officeDocument/2006/relationships/customXml" Target="../ink/ink1925.xml"/><Relationship Id="rId53" Type="http://schemas.openxmlformats.org/officeDocument/2006/relationships/image" Target="../media/image1921.png"/><Relationship Id="rId74" Type="http://schemas.openxmlformats.org/officeDocument/2006/relationships/customXml" Target="../ink/ink1946.xml"/><Relationship Id="rId128" Type="http://schemas.openxmlformats.org/officeDocument/2006/relationships/customXml" Target="../ink/ink1973.xml"/><Relationship Id="rId149" Type="http://schemas.openxmlformats.org/officeDocument/2006/relationships/image" Target="../media/image1966.png"/><Relationship Id="rId314" Type="http://schemas.openxmlformats.org/officeDocument/2006/relationships/customXml" Target="../ink/ink2066.xml"/><Relationship Id="rId335" Type="http://schemas.openxmlformats.org/officeDocument/2006/relationships/image" Target="../media/image2059.png"/><Relationship Id="rId356" Type="http://schemas.openxmlformats.org/officeDocument/2006/relationships/image" Target="../media/image2069.png"/><Relationship Id="rId377" Type="http://schemas.openxmlformats.org/officeDocument/2006/relationships/customXml" Target="../ink/ink2098.xml"/><Relationship Id="rId398" Type="http://schemas.openxmlformats.org/officeDocument/2006/relationships/image" Target="../media/image2089.png"/><Relationship Id="rId5" Type="http://schemas.openxmlformats.org/officeDocument/2006/relationships/image" Target="../media/image1898.png"/><Relationship Id="rId95" Type="http://schemas.openxmlformats.org/officeDocument/2006/relationships/image" Target="../media/image1939.png"/><Relationship Id="rId160" Type="http://schemas.openxmlformats.org/officeDocument/2006/relationships/customXml" Target="../ink/ink1989.xml"/><Relationship Id="rId181" Type="http://schemas.openxmlformats.org/officeDocument/2006/relationships/image" Target="../media/image1982.png"/><Relationship Id="rId216" Type="http://schemas.openxmlformats.org/officeDocument/2006/relationships/customXml" Target="../ink/ink2017.xml"/><Relationship Id="rId237" Type="http://schemas.openxmlformats.org/officeDocument/2006/relationships/image" Target="../media/image2010.png"/><Relationship Id="rId402" Type="http://schemas.openxmlformats.org/officeDocument/2006/relationships/image" Target="../media/image2091.png"/><Relationship Id="rId258" Type="http://schemas.openxmlformats.org/officeDocument/2006/relationships/customXml" Target="../ink/ink2038.xml"/><Relationship Id="rId279" Type="http://schemas.openxmlformats.org/officeDocument/2006/relationships/image" Target="../media/image2031.png"/><Relationship Id="rId22" Type="http://schemas.openxmlformats.org/officeDocument/2006/relationships/customXml" Target="../ink/ink1920.xml"/><Relationship Id="rId43" Type="http://schemas.openxmlformats.org/officeDocument/2006/relationships/image" Target="../media/image1917.png"/><Relationship Id="rId64" Type="http://schemas.openxmlformats.org/officeDocument/2006/relationships/customXml" Target="../ink/ink1941.xml"/><Relationship Id="rId118" Type="http://schemas.openxmlformats.org/officeDocument/2006/relationships/customXml" Target="../ink/ink1968.xml"/><Relationship Id="rId139" Type="http://schemas.openxmlformats.org/officeDocument/2006/relationships/image" Target="../media/image1961.png"/><Relationship Id="rId290" Type="http://schemas.openxmlformats.org/officeDocument/2006/relationships/customXml" Target="../ink/ink2054.xml"/><Relationship Id="rId304" Type="http://schemas.openxmlformats.org/officeDocument/2006/relationships/customXml" Target="../ink/ink2061.xml"/><Relationship Id="rId325" Type="http://schemas.openxmlformats.org/officeDocument/2006/relationships/image" Target="../media/image2054.png"/><Relationship Id="rId346" Type="http://schemas.openxmlformats.org/officeDocument/2006/relationships/customXml" Target="../ink/ink2082.xml"/><Relationship Id="rId367" Type="http://schemas.openxmlformats.org/officeDocument/2006/relationships/customXml" Target="../ink/ink2093.xml"/><Relationship Id="rId388" Type="http://schemas.openxmlformats.org/officeDocument/2006/relationships/image" Target="../media/image2085.png"/><Relationship Id="rId85" Type="http://schemas.openxmlformats.org/officeDocument/2006/relationships/image" Target="../media/image1935.png"/><Relationship Id="rId150" Type="http://schemas.openxmlformats.org/officeDocument/2006/relationships/customXml" Target="../ink/ink1984.xml"/><Relationship Id="rId171" Type="http://schemas.openxmlformats.org/officeDocument/2006/relationships/image" Target="../media/image1977.png"/><Relationship Id="rId192" Type="http://schemas.openxmlformats.org/officeDocument/2006/relationships/customXml" Target="../ink/ink2005.xml"/><Relationship Id="rId206" Type="http://schemas.openxmlformats.org/officeDocument/2006/relationships/customXml" Target="../ink/ink2012.xml"/><Relationship Id="rId227" Type="http://schemas.openxmlformats.org/officeDocument/2006/relationships/image" Target="../media/image2005.png"/><Relationship Id="rId248" Type="http://schemas.openxmlformats.org/officeDocument/2006/relationships/customXml" Target="../ink/ink2033.xml"/><Relationship Id="rId269" Type="http://schemas.openxmlformats.org/officeDocument/2006/relationships/image" Target="../media/image2026.png"/><Relationship Id="rId12" Type="http://schemas.openxmlformats.org/officeDocument/2006/relationships/customXml" Target="../ink/ink1915.xml"/><Relationship Id="rId33" Type="http://schemas.openxmlformats.org/officeDocument/2006/relationships/image" Target="../media/image1912.png"/><Relationship Id="rId108" Type="http://schemas.openxmlformats.org/officeDocument/2006/relationships/customXml" Target="../ink/ink1963.xml"/><Relationship Id="rId129" Type="http://schemas.openxmlformats.org/officeDocument/2006/relationships/image" Target="../media/image1956.png"/><Relationship Id="rId280" Type="http://schemas.openxmlformats.org/officeDocument/2006/relationships/customXml" Target="../ink/ink2049.xml"/><Relationship Id="rId315" Type="http://schemas.openxmlformats.org/officeDocument/2006/relationships/image" Target="../media/image2049.png"/><Relationship Id="rId336" Type="http://schemas.openxmlformats.org/officeDocument/2006/relationships/customXml" Target="../ink/ink2077.xml"/><Relationship Id="rId357" Type="http://schemas.openxmlformats.org/officeDocument/2006/relationships/customXml" Target="../ink/ink2088.xml"/><Relationship Id="rId54" Type="http://schemas.openxmlformats.org/officeDocument/2006/relationships/customXml" Target="../ink/ink1936.xml"/><Relationship Id="rId75" Type="http://schemas.openxmlformats.org/officeDocument/2006/relationships/image" Target="../media/image1930.png"/><Relationship Id="rId96" Type="http://schemas.openxmlformats.org/officeDocument/2006/relationships/customXml" Target="../ink/ink1957.xml"/><Relationship Id="rId140" Type="http://schemas.openxmlformats.org/officeDocument/2006/relationships/customXml" Target="../ink/ink1979.xml"/><Relationship Id="rId161" Type="http://schemas.openxmlformats.org/officeDocument/2006/relationships/image" Target="../media/image1972.png"/><Relationship Id="rId182" Type="http://schemas.openxmlformats.org/officeDocument/2006/relationships/customXml" Target="../ink/ink2000.xml"/><Relationship Id="rId217" Type="http://schemas.openxmlformats.org/officeDocument/2006/relationships/image" Target="../media/image2000.png"/><Relationship Id="rId378" Type="http://schemas.openxmlformats.org/officeDocument/2006/relationships/image" Target="../media/image2080.png"/><Relationship Id="rId399" Type="http://schemas.openxmlformats.org/officeDocument/2006/relationships/customXml" Target="../ink/ink2109.xml"/><Relationship Id="rId403" Type="http://schemas.openxmlformats.org/officeDocument/2006/relationships/customXml" Target="../ink/ink2111.xml"/><Relationship Id="rId6" Type="http://schemas.openxmlformats.org/officeDocument/2006/relationships/customXml" Target="../ink/ink1912.xml"/><Relationship Id="rId238" Type="http://schemas.openxmlformats.org/officeDocument/2006/relationships/customXml" Target="../ink/ink2028.xml"/><Relationship Id="rId259" Type="http://schemas.openxmlformats.org/officeDocument/2006/relationships/image" Target="../media/image2021.png"/><Relationship Id="rId23" Type="http://schemas.openxmlformats.org/officeDocument/2006/relationships/image" Target="../media/image1907.png"/><Relationship Id="rId119" Type="http://schemas.openxmlformats.org/officeDocument/2006/relationships/image" Target="../media/image1951.png"/><Relationship Id="rId270" Type="http://schemas.openxmlformats.org/officeDocument/2006/relationships/customXml" Target="../ink/ink2044.xml"/><Relationship Id="rId291" Type="http://schemas.openxmlformats.org/officeDocument/2006/relationships/image" Target="../media/image2037.png"/><Relationship Id="rId305" Type="http://schemas.openxmlformats.org/officeDocument/2006/relationships/image" Target="../media/image2044.png"/><Relationship Id="rId326" Type="http://schemas.openxmlformats.org/officeDocument/2006/relationships/customXml" Target="../ink/ink2072.xml"/><Relationship Id="rId347" Type="http://schemas.openxmlformats.org/officeDocument/2006/relationships/image" Target="../media/image2065.png"/><Relationship Id="rId44" Type="http://schemas.openxmlformats.org/officeDocument/2006/relationships/customXml" Target="../ink/ink1931.xml"/><Relationship Id="rId65" Type="http://schemas.openxmlformats.org/officeDocument/2006/relationships/image" Target="../media/image1926.png"/><Relationship Id="rId86" Type="http://schemas.openxmlformats.org/officeDocument/2006/relationships/customXml" Target="../ink/ink1952.xml"/><Relationship Id="rId130" Type="http://schemas.openxmlformats.org/officeDocument/2006/relationships/customXml" Target="../ink/ink1974.xml"/><Relationship Id="rId151" Type="http://schemas.openxmlformats.org/officeDocument/2006/relationships/image" Target="../media/image1967.png"/><Relationship Id="rId368" Type="http://schemas.openxmlformats.org/officeDocument/2006/relationships/image" Target="../media/image2075.png"/><Relationship Id="rId389" Type="http://schemas.openxmlformats.org/officeDocument/2006/relationships/customXml" Target="../ink/ink2104.xml"/><Relationship Id="rId172" Type="http://schemas.openxmlformats.org/officeDocument/2006/relationships/customXml" Target="../ink/ink1995.xml"/><Relationship Id="rId193" Type="http://schemas.openxmlformats.org/officeDocument/2006/relationships/image" Target="../media/image1988.png"/><Relationship Id="rId207" Type="http://schemas.openxmlformats.org/officeDocument/2006/relationships/image" Target="../media/image1995.png"/><Relationship Id="rId228" Type="http://schemas.openxmlformats.org/officeDocument/2006/relationships/customXml" Target="../ink/ink2023.xml"/><Relationship Id="rId249" Type="http://schemas.openxmlformats.org/officeDocument/2006/relationships/image" Target="../media/image2016.png"/><Relationship Id="rId13" Type="http://schemas.openxmlformats.org/officeDocument/2006/relationships/image" Target="../media/image1902.png"/><Relationship Id="rId109" Type="http://schemas.openxmlformats.org/officeDocument/2006/relationships/image" Target="../media/image1946.png"/><Relationship Id="rId260" Type="http://schemas.openxmlformats.org/officeDocument/2006/relationships/customXml" Target="../ink/ink2039.xml"/><Relationship Id="rId281" Type="http://schemas.openxmlformats.org/officeDocument/2006/relationships/image" Target="../media/image2032.png"/><Relationship Id="rId316" Type="http://schemas.openxmlformats.org/officeDocument/2006/relationships/customXml" Target="../ink/ink2067.xml"/><Relationship Id="rId337" Type="http://schemas.openxmlformats.org/officeDocument/2006/relationships/image" Target="../media/image2060.png"/><Relationship Id="rId34" Type="http://schemas.openxmlformats.org/officeDocument/2006/relationships/customXml" Target="../ink/ink1926.xml"/><Relationship Id="rId55" Type="http://schemas.openxmlformats.org/officeDocument/2006/relationships/image" Target="../media/image1922.png"/><Relationship Id="rId76" Type="http://schemas.openxmlformats.org/officeDocument/2006/relationships/customXml" Target="../ink/ink1947.xml"/><Relationship Id="rId97" Type="http://schemas.openxmlformats.org/officeDocument/2006/relationships/image" Target="../media/image1940.png"/><Relationship Id="rId120" Type="http://schemas.openxmlformats.org/officeDocument/2006/relationships/customXml" Target="../ink/ink1969.xml"/><Relationship Id="rId141" Type="http://schemas.openxmlformats.org/officeDocument/2006/relationships/image" Target="../media/image1962.png"/><Relationship Id="rId358" Type="http://schemas.openxmlformats.org/officeDocument/2006/relationships/image" Target="../media/image2070.png"/><Relationship Id="rId379" Type="http://schemas.openxmlformats.org/officeDocument/2006/relationships/customXml" Target="../ink/ink2099.xml"/><Relationship Id="rId7" Type="http://schemas.openxmlformats.org/officeDocument/2006/relationships/image" Target="../media/image1899.png"/><Relationship Id="rId162" Type="http://schemas.openxmlformats.org/officeDocument/2006/relationships/customXml" Target="../ink/ink1990.xml"/><Relationship Id="rId183" Type="http://schemas.openxmlformats.org/officeDocument/2006/relationships/image" Target="../media/image1983.png"/><Relationship Id="rId218" Type="http://schemas.openxmlformats.org/officeDocument/2006/relationships/customXml" Target="../ink/ink2018.xml"/><Relationship Id="rId239" Type="http://schemas.openxmlformats.org/officeDocument/2006/relationships/image" Target="../media/image2011.png"/><Relationship Id="rId390" Type="http://schemas.openxmlformats.org/officeDocument/2006/relationships/image" Target="../media/image2086.png"/><Relationship Id="rId404" Type="http://schemas.openxmlformats.org/officeDocument/2006/relationships/image" Target="../media/image2092.png"/><Relationship Id="rId250" Type="http://schemas.openxmlformats.org/officeDocument/2006/relationships/customXml" Target="../ink/ink2034.xml"/><Relationship Id="rId271" Type="http://schemas.openxmlformats.org/officeDocument/2006/relationships/image" Target="../media/image2027.png"/><Relationship Id="rId292" Type="http://schemas.openxmlformats.org/officeDocument/2006/relationships/customXml" Target="../ink/ink2055.xml"/><Relationship Id="rId306" Type="http://schemas.openxmlformats.org/officeDocument/2006/relationships/customXml" Target="../ink/ink2062.xml"/><Relationship Id="rId24" Type="http://schemas.openxmlformats.org/officeDocument/2006/relationships/customXml" Target="../ink/ink1921.xml"/><Relationship Id="rId45" Type="http://schemas.openxmlformats.org/officeDocument/2006/relationships/image" Target="../media/image1845.png"/><Relationship Id="rId66" Type="http://schemas.openxmlformats.org/officeDocument/2006/relationships/customXml" Target="../ink/ink1942.xml"/><Relationship Id="rId87" Type="http://schemas.openxmlformats.org/officeDocument/2006/relationships/image" Target="../media/image1936.png"/><Relationship Id="rId110" Type="http://schemas.openxmlformats.org/officeDocument/2006/relationships/customXml" Target="../ink/ink1964.xml"/><Relationship Id="rId131" Type="http://schemas.openxmlformats.org/officeDocument/2006/relationships/image" Target="../media/image1957.png"/><Relationship Id="rId327" Type="http://schemas.openxmlformats.org/officeDocument/2006/relationships/image" Target="../media/image2055.png"/><Relationship Id="rId348" Type="http://schemas.openxmlformats.org/officeDocument/2006/relationships/customXml" Target="../ink/ink2083.xml"/><Relationship Id="rId369" Type="http://schemas.openxmlformats.org/officeDocument/2006/relationships/customXml" Target="../ink/ink2094.xml"/><Relationship Id="rId152" Type="http://schemas.openxmlformats.org/officeDocument/2006/relationships/customXml" Target="../ink/ink1985.xml"/><Relationship Id="rId173" Type="http://schemas.openxmlformats.org/officeDocument/2006/relationships/image" Target="../media/image1978.png"/><Relationship Id="rId194" Type="http://schemas.openxmlformats.org/officeDocument/2006/relationships/customXml" Target="../ink/ink2006.xml"/><Relationship Id="rId208" Type="http://schemas.openxmlformats.org/officeDocument/2006/relationships/customXml" Target="../ink/ink2013.xml"/><Relationship Id="rId229" Type="http://schemas.openxmlformats.org/officeDocument/2006/relationships/image" Target="../media/image2006.png"/><Relationship Id="rId380" Type="http://schemas.openxmlformats.org/officeDocument/2006/relationships/image" Target="../media/image2081.png"/><Relationship Id="rId240" Type="http://schemas.openxmlformats.org/officeDocument/2006/relationships/customXml" Target="../ink/ink2029.xml"/><Relationship Id="rId261" Type="http://schemas.openxmlformats.org/officeDocument/2006/relationships/image" Target="../media/image2022.png"/><Relationship Id="rId14" Type="http://schemas.openxmlformats.org/officeDocument/2006/relationships/customXml" Target="../ink/ink1916.xml"/><Relationship Id="rId35" Type="http://schemas.openxmlformats.org/officeDocument/2006/relationships/image" Target="../media/image1913.png"/><Relationship Id="rId56" Type="http://schemas.openxmlformats.org/officeDocument/2006/relationships/customXml" Target="../ink/ink1937.xml"/><Relationship Id="rId77" Type="http://schemas.openxmlformats.org/officeDocument/2006/relationships/image" Target="../media/image1931.png"/><Relationship Id="rId100" Type="http://schemas.openxmlformats.org/officeDocument/2006/relationships/customXml" Target="../ink/ink1959.xml"/><Relationship Id="rId282" Type="http://schemas.openxmlformats.org/officeDocument/2006/relationships/customXml" Target="../ink/ink2050.xml"/><Relationship Id="rId317" Type="http://schemas.openxmlformats.org/officeDocument/2006/relationships/image" Target="../media/image2050.png"/><Relationship Id="rId338" Type="http://schemas.openxmlformats.org/officeDocument/2006/relationships/customXml" Target="../ink/ink2078.xml"/><Relationship Id="rId359" Type="http://schemas.openxmlformats.org/officeDocument/2006/relationships/customXml" Target="../ink/ink2089.xml"/><Relationship Id="rId8" Type="http://schemas.openxmlformats.org/officeDocument/2006/relationships/customXml" Target="../ink/ink1913.xml"/><Relationship Id="rId98" Type="http://schemas.openxmlformats.org/officeDocument/2006/relationships/customXml" Target="../ink/ink1958.xml"/><Relationship Id="rId121" Type="http://schemas.openxmlformats.org/officeDocument/2006/relationships/image" Target="../media/image1952.png"/><Relationship Id="rId142" Type="http://schemas.openxmlformats.org/officeDocument/2006/relationships/customXml" Target="../ink/ink1980.xml"/><Relationship Id="rId163" Type="http://schemas.openxmlformats.org/officeDocument/2006/relationships/image" Target="../media/image1973.png"/><Relationship Id="rId184" Type="http://schemas.openxmlformats.org/officeDocument/2006/relationships/customXml" Target="../ink/ink2001.xml"/><Relationship Id="rId219" Type="http://schemas.openxmlformats.org/officeDocument/2006/relationships/image" Target="../media/image2001.png"/><Relationship Id="rId370" Type="http://schemas.openxmlformats.org/officeDocument/2006/relationships/image" Target="../media/image2076.png"/><Relationship Id="rId391" Type="http://schemas.openxmlformats.org/officeDocument/2006/relationships/customXml" Target="../ink/ink2105.xml"/><Relationship Id="rId405" Type="http://schemas.openxmlformats.org/officeDocument/2006/relationships/customXml" Target="../ink/ink2112.xml"/><Relationship Id="rId230" Type="http://schemas.openxmlformats.org/officeDocument/2006/relationships/customXml" Target="../ink/ink2024.xml"/><Relationship Id="rId251" Type="http://schemas.openxmlformats.org/officeDocument/2006/relationships/image" Target="../media/image2017.png"/><Relationship Id="rId25" Type="http://schemas.openxmlformats.org/officeDocument/2006/relationships/image" Target="../media/image1908.png"/><Relationship Id="rId46" Type="http://schemas.openxmlformats.org/officeDocument/2006/relationships/customXml" Target="../ink/ink1932.xml"/><Relationship Id="rId67" Type="http://schemas.openxmlformats.org/officeDocument/2006/relationships/image" Target="../media/image1927.png"/><Relationship Id="rId272" Type="http://schemas.openxmlformats.org/officeDocument/2006/relationships/customXml" Target="../ink/ink2045.xml"/><Relationship Id="rId293" Type="http://schemas.openxmlformats.org/officeDocument/2006/relationships/image" Target="../media/image2038.png"/><Relationship Id="rId307" Type="http://schemas.openxmlformats.org/officeDocument/2006/relationships/image" Target="../media/image2045.png"/><Relationship Id="rId328" Type="http://schemas.openxmlformats.org/officeDocument/2006/relationships/customXml" Target="../ink/ink2073.xml"/><Relationship Id="rId349" Type="http://schemas.openxmlformats.org/officeDocument/2006/relationships/image" Target="../media/image2066.png"/><Relationship Id="rId88" Type="http://schemas.openxmlformats.org/officeDocument/2006/relationships/customXml" Target="../ink/ink1953.xml"/><Relationship Id="rId111" Type="http://schemas.openxmlformats.org/officeDocument/2006/relationships/image" Target="../media/image1947.png"/><Relationship Id="rId132" Type="http://schemas.openxmlformats.org/officeDocument/2006/relationships/customXml" Target="../ink/ink1975.xml"/><Relationship Id="rId153" Type="http://schemas.openxmlformats.org/officeDocument/2006/relationships/image" Target="../media/image1968.png"/><Relationship Id="rId174" Type="http://schemas.openxmlformats.org/officeDocument/2006/relationships/customXml" Target="../ink/ink1996.xml"/><Relationship Id="rId195" Type="http://schemas.openxmlformats.org/officeDocument/2006/relationships/image" Target="../media/image1989.png"/><Relationship Id="rId209" Type="http://schemas.openxmlformats.org/officeDocument/2006/relationships/image" Target="../media/image1996.png"/><Relationship Id="rId360" Type="http://schemas.openxmlformats.org/officeDocument/2006/relationships/image" Target="../media/image2071.png"/><Relationship Id="rId381" Type="http://schemas.openxmlformats.org/officeDocument/2006/relationships/customXml" Target="../ink/ink2100.xml"/><Relationship Id="rId220" Type="http://schemas.openxmlformats.org/officeDocument/2006/relationships/customXml" Target="../ink/ink2019.xml"/><Relationship Id="rId241" Type="http://schemas.openxmlformats.org/officeDocument/2006/relationships/image" Target="../media/image2012.png"/><Relationship Id="rId15" Type="http://schemas.openxmlformats.org/officeDocument/2006/relationships/image" Target="../media/image1903.png"/><Relationship Id="rId36" Type="http://schemas.openxmlformats.org/officeDocument/2006/relationships/customXml" Target="../ink/ink1927.xml"/><Relationship Id="rId57" Type="http://schemas.openxmlformats.org/officeDocument/2006/relationships/image" Target="../media/image1255.png"/><Relationship Id="rId262" Type="http://schemas.openxmlformats.org/officeDocument/2006/relationships/customXml" Target="../ink/ink2040.xml"/><Relationship Id="rId283" Type="http://schemas.openxmlformats.org/officeDocument/2006/relationships/image" Target="../media/image2033.png"/><Relationship Id="rId318" Type="http://schemas.openxmlformats.org/officeDocument/2006/relationships/customXml" Target="../ink/ink2068.xml"/><Relationship Id="rId339" Type="http://schemas.openxmlformats.org/officeDocument/2006/relationships/image" Target="../media/image2061.png"/><Relationship Id="rId78" Type="http://schemas.openxmlformats.org/officeDocument/2006/relationships/customXml" Target="../ink/ink1948.xml"/><Relationship Id="rId99" Type="http://schemas.openxmlformats.org/officeDocument/2006/relationships/image" Target="../media/image1941.png"/><Relationship Id="rId101" Type="http://schemas.openxmlformats.org/officeDocument/2006/relationships/image" Target="../media/image1942.png"/><Relationship Id="rId122" Type="http://schemas.openxmlformats.org/officeDocument/2006/relationships/customXml" Target="../ink/ink1970.xml"/><Relationship Id="rId143" Type="http://schemas.openxmlformats.org/officeDocument/2006/relationships/image" Target="../media/image1963.png"/><Relationship Id="rId164" Type="http://schemas.openxmlformats.org/officeDocument/2006/relationships/customXml" Target="../ink/ink1991.xml"/><Relationship Id="rId185" Type="http://schemas.openxmlformats.org/officeDocument/2006/relationships/image" Target="../media/image1984.png"/><Relationship Id="rId350" Type="http://schemas.openxmlformats.org/officeDocument/2006/relationships/customXml" Target="../ink/ink2084.xml"/><Relationship Id="rId371" Type="http://schemas.openxmlformats.org/officeDocument/2006/relationships/customXml" Target="../ink/ink2095.xml"/><Relationship Id="rId406" Type="http://schemas.openxmlformats.org/officeDocument/2006/relationships/image" Target="../media/image2093.png"/><Relationship Id="rId9" Type="http://schemas.openxmlformats.org/officeDocument/2006/relationships/image" Target="../media/image1900.png"/><Relationship Id="rId210" Type="http://schemas.openxmlformats.org/officeDocument/2006/relationships/customXml" Target="../ink/ink2014.xml"/><Relationship Id="rId392" Type="http://schemas.openxmlformats.org/officeDocument/2006/relationships/image" Target="../media/image2087.png"/><Relationship Id="rId26" Type="http://schemas.openxmlformats.org/officeDocument/2006/relationships/customXml" Target="../ink/ink1922.xml"/><Relationship Id="rId231" Type="http://schemas.openxmlformats.org/officeDocument/2006/relationships/image" Target="../media/image2007.png"/><Relationship Id="rId252" Type="http://schemas.openxmlformats.org/officeDocument/2006/relationships/customXml" Target="../ink/ink2035.xml"/><Relationship Id="rId273" Type="http://schemas.openxmlformats.org/officeDocument/2006/relationships/image" Target="../media/image2028.png"/><Relationship Id="rId294" Type="http://schemas.openxmlformats.org/officeDocument/2006/relationships/customXml" Target="../ink/ink2056.xml"/><Relationship Id="rId308" Type="http://schemas.openxmlformats.org/officeDocument/2006/relationships/customXml" Target="../ink/ink2063.xml"/><Relationship Id="rId329" Type="http://schemas.openxmlformats.org/officeDocument/2006/relationships/image" Target="../media/image2056.png"/><Relationship Id="rId47" Type="http://schemas.openxmlformats.org/officeDocument/2006/relationships/image" Target="../media/image1918.png"/><Relationship Id="rId68" Type="http://schemas.openxmlformats.org/officeDocument/2006/relationships/customXml" Target="../ink/ink1943.xml"/><Relationship Id="rId89" Type="http://schemas.openxmlformats.org/officeDocument/2006/relationships/image" Target="../media/image1937.png"/><Relationship Id="rId112" Type="http://schemas.openxmlformats.org/officeDocument/2006/relationships/customXml" Target="../ink/ink1965.xml"/><Relationship Id="rId133" Type="http://schemas.openxmlformats.org/officeDocument/2006/relationships/image" Target="../media/image1958.png"/><Relationship Id="rId154" Type="http://schemas.openxmlformats.org/officeDocument/2006/relationships/customXml" Target="../ink/ink1986.xml"/><Relationship Id="rId175" Type="http://schemas.openxmlformats.org/officeDocument/2006/relationships/image" Target="../media/image1979.png"/><Relationship Id="rId340" Type="http://schemas.openxmlformats.org/officeDocument/2006/relationships/customXml" Target="../ink/ink2079.xml"/><Relationship Id="rId361" Type="http://schemas.openxmlformats.org/officeDocument/2006/relationships/customXml" Target="../ink/ink2090.xml"/><Relationship Id="rId196" Type="http://schemas.openxmlformats.org/officeDocument/2006/relationships/customXml" Target="../ink/ink2007.xml"/><Relationship Id="rId200" Type="http://schemas.openxmlformats.org/officeDocument/2006/relationships/customXml" Target="../ink/ink2009.xml"/><Relationship Id="rId382" Type="http://schemas.openxmlformats.org/officeDocument/2006/relationships/image" Target="../media/image2082.png"/><Relationship Id="rId16" Type="http://schemas.openxmlformats.org/officeDocument/2006/relationships/customXml" Target="../ink/ink1917.xml"/><Relationship Id="rId221" Type="http://schemas.openxmlformats.org/officeDocument/2006/relationships/image" Target="../media/image2002.png"/><Relationship Id="rId242" Type="http://schemas.openxmlformats.org/officeDocument/2006/relationships/customXml" Target="../ink/ink2030.xml"/><Relationship Id="rId263" Type="http://schemas.openxmlformats.org/officeDocument/2006/relationships/image" Target="../media/image2023.png"/><Relationship Id="rId284" Type="http://schemas.openxmlformats.org/officeDocument/2006/relationships/customXml" Target="../ink/ink2051.xml"/><Relationship Id="rId319" Type="http://schemas.openxmlformats.org/officeDocument/2006/relationships/image" Target="../media/image2051.png"/><Relationship Id="rId37" Type="http://schemas.openxmlformats.org/officeDocument/2006/relationships/image" Target="../media/image1914.png"/><Relationship Id="rId58" Type="http://schemas.openxmlformats.org/officeDocument/2006/relationships/customXml" Target="../ink/ink1938.xml"/><Relationship Id="rId79" Type="http://schemas.openxmlformats.org/officeDocument/2006/relationships/image" Target="../media/image1932.png"/><Relationship Id="rId102" Type="http://schemas.openxmlformats.org/officeDocument/2006/relationships/customXml" Target="../ink/ink1960.xml"/><Relationship Id="rId123" Type="http://schemas.openxmlformats.org/officeDocument/2006/relationships/image" Target="../media/image1953.png"/><Relationship Id="rId144" Type="http://schemas.openxmlformats.org/officeDocument/2006/relationships/customXml" Target="../ink/ink1981.xml"/><Relationship Id="rId330" Type="http://schemas.openxmlformats.org/officeDocument/2006/relationships/customXml" Target="../ink/ink2074.xml"/><Relationship Id="rId90" Type="http://schemas.openxmlformats.org/officeDocument/2006/relationships/customXml" Target="../ink/ink1954.xml"/><Relationship Id="rId165" Type="http://schemas.openxmlformats.org/officeDocument/2006/relationships/image" Target="../media/image1974.png"/><Relationship Id="rId186" Type="http://schemas.openxmlformats.org/officeDocument/2006/relationships/customXml" Target="../ink/ink2002.xml"/><Relationship Id="rId351" Type="http://schemas.openxmlformats.org/officeDocument/2006/relationships/image" Target="../media/image2067.png"/><Relationship Id="rId372" Type="http://schemas.openxmlformats.org/officeDocument/2006/relationships/image" Target="../media/image2077.png"/><Relationship Id="rId393" Type="http://schemas.openxmlformats.org/officeDocument/2006/relationships/customXml" Target="../ink/ink2106.xml"/><Relationship Id="rId211" Type="http://schemas.openxmlformats.org/officeDocument/2006/relationships/image" Target="../media/image1997.png"/><Relationship Id="rId232" Type="http://schemas.openxmlformats.org/officeDocument/2006/relationships/customXml" Target="../ink/ink2025.xml"/><Relationship Id="rId253" Type="http://schemas.openxmlformats.org/officeDocument/2006/relationships/image" Target="../media/image2018.png"/><Relationship Id="rId274" Type="http://schemas.openxmlformats.org/officeDocument/2006/relationships/customXml" Target="../ink/ink2046.xml"/><Relationship Id="rId295" Type="http://schemas.openxmlformats.org/officeDocument/2006/relationships/image" Target="../media/image2039.png"/><Relationship Id="rId309" Type="http://schemas.openxmlformats.org/officeDocument/2006/relationships/image" Target="../media/image2046.png"/><Relationship Id="rId27" Type="http://schemas.openxmlformats.org/officeDocument/2006/relationships/image" Target="../media/image1909.png"/><Relationship Id="rId48" Type="http://schemas.openxmlformats.org/officeDocument/2006/relationships/customXml" Target="../ink/ink1933.xml"/><Relationship Id="rId69" Type="http://schemas.openxmlformats.org/officeDocument/2006/relationships/image" Target="../media/image1928.png"/><Relationship Id="rId113" Type="http://schemas.openxmlformats.org/officeDocument/2006/relationships/image" Target="../media/image1948.png"/><Relationship Id="rId134" Type="http://schemas.openxmlformats.org/officeDocument/2006/relationships/customXml" Target="../ink/ink1976.xml"/><Relationship Id="rId320" Type="http://schemas.openxmlformats.org/officeDocument/2006/relationships/customXml" Target="../ink/ink2069.xml"/><Relationship Id="rId80" Type="http://schemas.openxmlformats.org/officeDocument/2006/relationships/customXml" Target="../ink/ink1949.xml"/><Relationship Id="rId155" Type="http://schemas.openxmlformats.org/officeDocument/2006/relationships/image" Target="../media/image1969.png"/><Relationship Id="rId176" Type="http://schemas.openxmlformats.org/officeDocument/2006/relationships/customXml" Target="../ink/ink1997.xml"/><Relationship Id="rId197" Type="http://schemas.openxmlformats.org/officeDocument/2006/relationships/image" Target="../media/image1990.png"/><Relationship Id="rId341" Type="http://schemas.openxmlformats.org/officeDocument/2006/relationships/image" Target="../media/image2062.png"/><Relationship Id="rId362" Type="http://schemas.openxmlformats.org/officeDocument/2006/relationships/image" Target="../media/image2072.png"/><Relationship Id="rId383" Type="http://schemas.openxmlformats.org/officeDocument/2006/relationships/customXml" Target="../ink/ink2101.xml"/><Relationship Id="rId201" Type="http://schemas.openxmlformats.org/officeDocument/2006/relationships/image" Target="../media/image1992.png"/><Relationship Id="rId222" Type="http://schemas.openxmlformats.org/officeDocument/2006/relationships/customXml" Target="../ink/ink2020.xml"/><Relationship Id="rId243" Type="http://schemas.openxmlformats.org/officeDocument/2006/relationships/image" Target="../media/image2013.png"/><Relationship Id="rId264" Type="http://schemas.openxmlformats.org/officeDocument/2006/relationships/customXml" Target="../ink/ink2041.xml"/><Relationship Id="rId285" Type="http://schemas.openxmlformats.org/officeDocument/2006/relationships/image" Target="../media/image2034.png"/><Relationship Id="rId17" Type="http://schemas.openxmlformats.org/officeDocument/2006/relationships/image" Target="../media/image1904.png"/><Relationship Id="rId38" Type="http://schemas.openxmlformats.org/officeDocument/2006/relationships/customXml" Target="../ink/ink1928.xml"/><Relationship Id="rId59" Type="http://schemas.openxmlformats.org/officeDocument/2006/relationships/image" Target="../media/image1923.png"/><Relationship Id="rId103" Type="http://schemas.openxmlformats.org/officeDocument/2006/relationships/image" Target="../media/image1943.png"/><Relationship Id="rId124" Type="http://schemas.openxmlformats.org/officeDocument/2006/relationships/customXml" Target="../ink/ink1971.xml"/><Relationship Id="rId310" Type="http://schemas.openxmlformats.org/officeDocument/2006/relationships/customXml" Target="../ink/ink2064.xml"/><Relationship Id="rId70" Type="http://schemas.openxmlformats.org/officeDocument/2006/relationships/customXml" Target="../ink/ink1944.xml"/><Relationship Id="rId91" Type="http://schemas.openxmlformats.org/officeDocument/2006/relationships/image" Target="../media/image45.png"/><Relationship Id="rId145" Type="http://schemas.openxmlformats.org/officeDocument/2006/relationships/image" Target="../media/image1964.png"/><Relationship Id="rId166" Type="http://schemas.openxmlformats.org/officeDocument/2006/relationships/customXml" Target="../ink/ink1992.xml"/><Relationship Id="rId187" Type="http://schemas.openxmlformats.org/officeDocument/2006/relationships/image" Target="../media/image1985.png"/><Relationship Id="rId331" Type="http://schemas.openxmlformats.org/officeDocument/2006/relationships/image" Target="../media/image2057.png"/><Relationship Id="rId352" Type="http://schemas.openxmlformats.org/officeDocument/2006/relationships/customXml" Target="../ink/ink2085.xml"/><Relationship Id="rId373" Type="http://schemas.openxmlformats.org/officeDocument/2006/relationships/customXml" Target="../ink/ink2096.xml"/><Relationship Id="rId39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15.xml"/><Relationship Id="rId233" Type="http://schemas.openxmlformats.org/officeDocument/2006/relationships/image" Target="../media/image2008.png"/><Relationship Id="rId254" Type="http://schemas.openxmlformats.org/officeDocument/2006/relationships/customXml" Target="../ink/ink2036.xml"/><Relationship Id="rId28" Type="http://schemas.openxmlformats.org/officeDocument/2006/relationships/customXml" Target="../ink/ink1923.xml"/><Relationship Id="rId49" Type="http://schemas.openxmlformats.org/officeDocument/2006/relationships/image" Target="../media/image1919.png"/><Relationship Id="rId114" Type="http://schemas.openxmlformats.org/officeDocument/2006/relationships/customXml" Target="../ink/ink1966.xml"/><Relationship Id="rId275" Type="http://schemas.openxmlformats.org/officeDocument/2006/relationships/image" Target="../media/image2029.png"/><Relationship Id="rId296" Type="http://schemas.openxmlformats.org/officeDocument/2006/relationships/customXml" Target="../ink/ink2057.xml"/><Relationship Id="rId300" Type="http://schemas.openxmlformats.org/officeDocument/2006/relationships/customXml" Target="../ink/ink2059.xml"/><Relationship Id="rId60" Type="http://schemas.openxmlformats.org/officeDocument/2006/relationships/customXml" Target="../ink/ink1939.xml"/><Relationship Id="rId81" Type="http://schemas.openxmlformats.org/officeDocument/2006/relationships/image" Target="../media/image1933.png"/><Relationship Id="rId135" Type="http://schemas.openxmlformats.org/officeDocument/2006/relationships/image" Target="../media/image1959.png"/><Relationship Id="rId156" Type="http://schemas.openxmlformats.org/officeDocument/2006/relationships/customXml" Target="../ink/ink1987.xml"/><Relationship Id="rId177" Type="http://schemas.openxmlformats.org/officeDocument/2006/relationships/image" Target="../media/image1980.png"/><Relationship Id="rId198" Type="http://schemas.openxmlformats.org/officeDocument/2006/relationships/customXml" Target="../ink/ink2008.xml"/><Relationship Id="rId321" Type="http://schemas.openxmlformats.org/officeDocument/2006/relationships/image" Target="../media/image2052.png"/><Relationship Id="rId342" Type="http://schemas.openxmlformats.org/officeDocument/2006/relationships/customXml" Target="../ink/ink2080.xml"/><Relationship Id="rId363" Type="http://schemas.openxmlformats.org/officeDocument/2006/relationships/customXml" Target="../ink/ink2091.xml"/><Relationship Id="rId384" Type="http://schemas.openxmlformats.org/officeDocument/2006/relationships/image" Target="../media/image2083.png"/><Relationship Id="rId202" Type="http://schemas.openxmlformats.org/officeDocument/2006/relationships/customXml" Target="../ink/ink2010.xml"/><Relationship Id="rId223" Type="http://schemas.openxmlformats.org/officeDocument/2006/relationships/image" Target="../media/image2003.png"/><Relationship Id="rId244" Type="http://schemas.openxmlformats.org/officeDocument/2006/relationships/customXml" Target="../ink/ink2031.xml"/><Relationship Id="rId18" Type="http://schemas.openxmlformats.org/officeDocument/2006/relationships/customXml" Target="../ink/ink1918.xml"/><Relationship Id="rId39" Type="http://schemas.openxmlformats.org/officeDocument/2006/relationships/image" Target="../media/image1915.png"/><Relationship Id="rId265" Type="http://schemas.openxmlformats.org/officeDocument/2006/relationships/image" Target="../media/image2024.png"/><Relationship Id="rId286" Type="http://schemas.openxmlformats.org/officeDocument/2006/relationships/customXml" Target="../ink/ink2052.xml"/><Relationship Id="rId50" Type="http://schemas.openxmlformats.org/officeDocument/2006/relationships/customXml" Target="../ink/ink1934.xml"/><Relationship Id="rId104" Type="http://schemas.openxmlformats.org/officeDocument/2006/relationships/customXml" Target="../ink/ink1961.xml"/><Relationship Id="rId125" Type="http://schemas.openxmlformats.org/officeDocument/2006/relationships/image" Target="../media/image1954.png"/><Relationship Id="rId146" Type="http://schemas.openxmlformats.org/officeDocument/2006/relationships/customXml" Target="../ink/ink1982.xml"/><Relationship Id="rId167" Type="http://schemas.openxmlformats.org/officeDocument/2006/relationships/image" Target="../media/image1975.png"/><Relationship Id="rId188" Type="http://schemas.openxmlformats.org/officeDocument/2006/relationships/customXml" Target="../ink/ink2003.xml"/><Relationship Id="rId311" Type="http://schemas.openxmlformats.org/officeDocument/2006/relationships/image" Target="../media/image2047.png"/><Relationship Id="rId332" Type="http://schemas.openxmlformats.org/officeDocument/2006/relationships/customXml" Target="../ink/ink2075.xml"/><Relationship Id="rId353" Type="http://schemas.openxmlformats.org/officeDocument/2006/relationships/customXml" Target="../ink/ink2086.xml"/><Relationship Id="rId374" Type="http://schemas.openxmlformats.org/officeDocument/2006/relationships/image" Target="../media/image2078.png"/><Relationship Id="rId395" Type="http://schemas.openxmlformats.org/officeDocument/2006/relationships/customXml" Target="../ink/ink2107.xml"/><Relationship Id="rId71" Type="http://schemas.openxmlformats.org/officeDocument/2006/relationships/image" Target="../media/image1929.png"/><Relationship Id="rId92" Type="http://schemas.openxmlformats.org/officeDocument/2006/relationships/customXml" Target="../ink/ink1955.xml"/><Relationship Id="rId213" Type="http://schemas.openxmlformats.org/officeDocument/2006/relationships/image" Target="../media/image1998.png"/><Relationship Id="rId234" Type="http://schemas.openxmlformats.org/officeDocument/2006/relationships/customXml" Target="../ink/ink2026.xml"/><Relationship Id="rId2" Type="http://schemas.openxmlformats.org/officeDocument/2006/relationships/customXml" Target="../ink/ink1910.xml"/><Relationship Id="rId29" Type="http://schemas.openxmlformats.org/officeDocument/2006/relationships/image" Target="../media/image1910.png"/><Relationship Id="rId255" Type="http://schemas.openxmlformats.org/officeDocument/2006/relationships/image" Target="../media/image2019.png"/><Relationship Id="rId276" Type="http://schemas.openxmlformats.org/officeDocument/2006/relationships/customXml" Target="../ink/ink2047.xml"/><Relationship Id="rId297" Type="http://schemas.openxmlformats.org/officeDocument/2006/relationships/image" Target="../media/image2040.png"/><Relationship Id="rId40" Type="http://schemas.openxmlformats.org/officeDocument/2006/relationships/customXml" Target="../ink/ink1929.xml"/><Relationship Id="rId115" Type="http://schemas.openxmlformats.org/officeDocument/2006/relationships/image" Target="../media/image1949.png"/><Relationship Id="rId136" Type="http://schemas.openxmlformats.org/officeDocument/2006/relationships/customXml" Target="../ink/ink1977.xml"/><Relationship Id="rId157" Type="http://schemas.openxmlformats.org/officeDocument/2006/relationships/image" Target="../media/image1970.png"/><Relationship Id="rId178" Type="http://schemas.openxmlformats.org/officeDocument/2006/relationships/customXml" Target="../ink/ink1998.xml"/><Relationship Id="rId301" Type="http://schemas.openxmlformats.org/officeDocument/2006/relationships/image" Target="../media/image2042.png"/><Relationship Id="rId322" Type="http://schemas.openxmlformats.org/officeDocument/2006/relationships/customXml" Target="../ink/ink2070.xml"/><Relationship Id="rId343" Type="http://schemas.openxmlformats.org/officeDocument/2006/relationships/image" Target="../media/image2063.png"/><Relationship Id="rId364" Type="http://schemas.openxmlformats.org/officeDocument/2006/relationships/image" Target="../media/image2073.png"/><Relationship Id="rId61" Type="http://schemas.openxmlformats.org/officeDocument/2006/relationships/image" Target="../media/image1924.png"/><Relationship Id="rId82" Type="http://schemas.openxmlformats.org/officeDocument/2006/relationships/customXml" Target="../ink/ink1950.xml"/><Relationship Id="rId199" Type="http://schemas.openxmlformats.org/officeDocument/2006/relationships/image" Target="../media/image1991.png"/><Relationship Id="rId203" Type="http://schemas.openxmlformats.org/officeDocument/2006/relationships/image" Target="../media/image1993.png"/><Relationship Id="rId385" Type="http://schemas.openxmlformats.org/officeDocument/2006/relationships/customXml" Target="../ink/ink2102.xml"/><Relationship Id="rId19" Type="http://schemas.openxmlformats.org/officeDocument/2006/relationships/image" Target="../media/image1905.png"/><Relationship Id="rId224" Type="http://schemas.openxmlformats.org/officeDocument/2006/relationships/customXml" Target="../ink/ink2021.xml"/><Relationship Id="rId245" Type="http://schemas.openxmlformats.org/officeDocument/2006/relationships/image" Target="../media/image2014.png"/><Relationship Id="rId266" Type="http://schemas.openxmlformats.org/officeDocument/2006/relationships/customXml" Target="../ink/ink2042.xml"/><Relationship Id="rId287" Type="http://schemas.openxmlformats.org/officeDocument/2006/relationships/image" Target="../media/image2035.png"/><Relationship Id="rId30" Type="http://schemas.openxmlformats.org/officeDocument/2006/relationships/customXml" Target="../ink/ink1924.xml"/><Relationship Id="rId105" Type="http://schemas.openxmlformats.org/officeDocument/2006/relationships/image" Target="../media/image1944.png"/><Relationship Id="rId126" Type="http://schemas.openxmlformats.org/officeDocument/2006/relationships/customXml" Target="../ink/ink1972.xml"/><Relationship Id="rId147" Type="http://schemas.openxmlformats.org/officeDocument/2006/relationships/image" Target="../media/image1965.png"/><Relationship Id="rId168" Type="http://schemas.openxmlformats.org/officeDocument/2006/relationships/customXml" Target="../ink/ink1993.xml"/><Relationship Id="rId312" Type="http://schemas.openxmlformats.org/officeDocument/2006/relationships/customXml" Target="../ink/ink2065.xml"/><Relationship Id="rId333" Type="http://schemas.openxmlformats.org/officeDocument/2006/relationships/image" Target="../media/image2058.png"/><Relationship Id="rId354" Type="http://schemas.openxmlformats.org/officeDocument/2006/relationships/image" Target="../media/image2068.png"/><Relationship Id="rId51" Type="http://schemas.openxmlformats.org/officeDocument/2006/relationships/image" Target="../media/image1920.png"/><Relationship Id="rId72" Type="http://schemas.openxmlformats.org/officeDocument/2006/relationships/customXml" Target="../ink/ink1945.xml"/><Relationship Id="rId93" Type="http://schemas.openxmlformats.org/officeDocument/2006/relationships/image" Target="../media/image1938.png"/><Relationship Id="rId189" Type="http://schemas.openxmlformats.org/officeDocument/2006/relationships/image" Target="../media/image1986.png"/><Relationship Id="rId375" Type="http://schemas.openxmlformats.org/officeDocument/2006/relationships/customXml" Target="../ink/ink2097.xml"/><Relationship Id="rId396" Type="http://schemas.openxmlformats.org/officeDocument/2006/relationships/image" Target="../media/image2088.png"/><Relationship Id="rId3" Type="http://schemas.openxmlformats.org/officeDocument/2006/relationships/image" Target="../media/image1897.png"/><Relationship Id="rId214" Type="http://schemas.openxmlformats.org/officeDocument/2006/relationships/customXml" Target="../ink/ink2016.xml"/><Relationship Id="rId235" Type="http://schemas.openxmlformats.org/officeDocument/2006/relationships/image" Target="../media/image2009.png"/><Relationship Id="rId256" Type="http://schemas.openxmlformats.org/officeDocument/2006/relationships/customXml" Target="../ink/ink2037.xml"/><Relationship Id="rId277" Type="http://schemas.openxmlformats.org/officeDocument/2006/relationships/image" Target="../media/image2030.png"/><Relationship Id="rId298" Type="http://schemas.openxmlformats.org/officeDocument/2006/relationships/customXml" Target="../ink/ink2058.xml"/><Relationship Id="rId400" Type="http://schemas.openxmlformats.org/officeDocument/2006/relationships/image" Target="../media/image2090.png"/><Relationship Id="rId116" Type="http://schemas.openxmlformats.org/officeDocument/2006/relationships/customXml" Target="../ink/ink1967.xml"/><Relationship Id="rId137" Type="http://schemas.openxmlformats.org/officeDocument/2006/relationships/image" Target="../media/image1960.png"/><Relationship Id="rId158" Type="http://schemas.openxmlformats.org/officeDocument/2006/relationships/customXml" Target="../ink/ink1988.xml"/><Relationship Id="rId302" Type="http://schemas.openxmlformats.org/officeDocument/2006/relationships/customXml" Target="../ink/ink2060.xml"/><Relationship Id="rId323" Type="http://schemas.openxmlformats.org/officeDocument/2006/relationships/image" Target="../media/image2053.png"/><Relationship Id="rId344" Type="http://schemas.openxmlformats.org/officeDocument/2006/relationships/customXml" Target="../ink/ink2081.xml"/><Relationship Id="rId20" Type="http://schemas.openxmlformats.org/officeDocument/2006/relationships/customXml" Target="../ink/ink1919.xml"/><Relationship Id="rId41" Type="http://schemas.openxmlformats.org/officeDocument/2006/relationships/image" Target="../media/image1916.png"/><Relationship Id="rId62" Type="http://schemas.openxmlformats.org/officeDocument/2006/relationships/customXml" Target="../ink/ink1940.xml"/><Relationship Id="rId83" Type="http://schemas.openxmlformats.org/officeDocument/2006/relationships/image" Target="../media/image1934.png"/><Relationship Id="rId179" Type="http://schemas.openxmlformats.org/officeDocument/2006/relationships/image" Target="../media/image1981.png"/><Relationship Id="rId365" Type="http://schemas.openxmlformats.org/officeDocument/2006/relationships/customXml" Target="../ink/ink2092.xml"/><Relationship Id="rId386" Type="http://schemas.openxmlformats.org/officeDocument/2006/relationships/image" Target="../media/image2084.png"/><Relationship Id="rId190" Type="http://schemas.openxmlformats.org/officeDocument/2006/relationships/customXml" Target="../ink/ink2004.xml"/><Relationship Id="rId204" Type="http://schemas.openxmlformats.org/officeDocument/2006/relationships/customXml" Target="../ink/ink2011.xml"/><Relationship Id="rId225" Type="http://schemas.openxmlformats.org/officeDocument/2006/relationships/image" Target="../media/image2004.png"/><Relationship Id="rId246" Type="http://schemas.openxmlformats.org/officeDocument/2006/relationships/customXml" Target="../ink/ink2032.xml"/><Relationship Id="rId267" Type="http://schemas.openxmlformats.org/officeDocument/2006/relationships/image" Target="../media/image2025.png"/><Relationship Id="rId288" Type="http://schemas.openxmlformats.org/officeDocument/2006/relationships/customXml" Target="../ink/ink2053.xml"/><Relationship Id="rId106" Type="http://schemas.openxmlformats.org/officeDocument/2006/relationships/customXml" Target="../ink/ink1962.xml"/><Relationship Id="rId127" Type="http://schemas.openxmlformats.org/officeDocument/2006/relationships/image" Target="../media/image1955.png"/><Relationship Id="rId313" Type="http://schemas.openxmlformats.org/officeDocument/2006/relationships/image" Target="../media/image2048.png"/><Relationship Id="rId10" Type="http://schemas.openxmlformats.org/officeDocument/2006/relationships/customXml" Target="../ink/ink1914.xml"/><Relationship Id="rId31" Type="http://schemas.openxmlformats.org/officeDocument/2006/relationships/image" Target="../media/image1911.png"/><Relationship Id="rId52" Type="http://schemas.openxmlformats.org/officeDocument/2006/relationships/customXml" Target="../ink/ink1935.xml"/><Relationship Id="rId73" Type="http://schemas.openxmlformats.org/officeDocument/2006/relationships/image" Target="../media/image1553.png"/><Relationship Id="rId94" Type="http://schemas.openxmlformats.org/officeDocument/2006/relationships/customXml" Target="../ink/ink1956.xml"/><Relationship Id="rId148" Type="http://schemas.openxmlformats.org/officeDocument/2006/relationships/customXml" Target="../ink/ink1983.xml"/><Relationship Id="rId169" Type="http://schemas.openxmlformats.org/officeDocument/2006/relationships/image" Target="../media/image1976.png"/><Relationship Id="rId334" Type="http://schemas.openxmlformats.org/officeDocument/2006/relationships/customXml" Target="../ink/ink2076.xml"/><Relationship Id="rId355" Type="http://schemas.openxmlformats.org/officeDocument/2006/relationships/customXml" Target="../ink/ink2087.xml"/><Relationship Id="rId376" Type="http://schemas.openxmlformats.org/officeDocument/2006/relationships/image" Target="../media/image2079.png"/><Relationship Id="rId397" Type="http://schemas.openxmlformats.org/officeDocument/2006/relationships/customXml" Target="../ink/ink2108.xml"/><Relationship Id="rId4" Type="http://schemas.openxmlformats.org/officeDocument/2006/relationships/customXml" Target="../ink/ink1911.xml"/><Relationship Id="rId180" Type="http://schemas.openxmlformats.org/officeDocument/2006/relationships/customXml" Target="../ink/ink1999.xml"/><Relationship Id="rId215" Type="http://schemas.openxmlformats.org/officeDocument/2006/relationships/image" Target="../media/image1999.png"/><Relationship Id="rId236" Type="http://schemas.openxmlformats.org/officeDocument/2006/relationships/customXml" Target="../ink/ink2027.xml"/><Relationship Id="rId257" Type="http://schemas.openxmlformats.org/officeDocument/2006/relationships/image" Target="../media/image2020.png"/><Relationship Id="rId278" Type="http://schemas.openxmlformats.org/officeDocument/2006/relationships/customXml" Target="../ink/ink2048.xml"/><Relationship Id="rId401" Type="http://schemas.openxmlformats.org/officeDocument/2006/relationships/customXml" Target="../ink/ink2110.xml"/><Relationship Id="rId303" Type="http://schemas.openxmlformats.org/officeDocument/2006/relationships/image" Target="../media/image2043.png"/><Relationship Id="rId42" Type="http://schemas.openxmlformats.org/officeDocument/2006/relationships/customXml" Target="../ink/ink1930.xml"/><Relationship Id="rId84" Type="http://schemas.openxmlformats.org/officeDocument/2006/relationships/customXml" Target="../ink/ink1951.xml"/><Relationship Id="rId138" Type="http://schemas.openxmlformats.org/officeDocument/2006/relationships/customXml" Target="../ink/ink1978.xml"/><Relationship Id="rId345" Type="http://schemas.openxmlformats.org/officeDocument/2006/relationships/image" Target="../media/image2064.png"/><Relationship Id="rId387" Type="http://schemas.openxmlformats.org/officeDocument/2006/relationships/customXml" Target="../ink/ink2103.xml"/><Relationship Id="rId191" Type="http://schemas.openxmlformats.org/officeDocument/2006/relationships/image" Target="../media/image1987.png"/><Relationship Id="rId205" Type="http://schemas.openxmlformats.org/officeDocument/2006/relationships/image" Target="../media/image1994.png"/><Relationship Id="rId247" Type="http://schemas.openxmlformats.org/officeDocument/2006/relationships/image" Target="../media/image2015.png"/><Relationship Id="rId107" Type="http://schemas.openxmlformats.org/officeDocument/2006/relationships/image" Target="../media/image1945.png"/><Relationship Id="rId289" Type="http://schemas.openxmlformats.org/officeDocument/2006/relationships/image" Target="../media/image203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51.png"/><Relationship Id="rId21" Type="http://schemas.openxmlformats.org/officeDocument/2006/relationships/image" Target="../media/image2103.png"/><Relationship Id="rId42" Type="http://schemas.openxmlformats.org/officeDocument/2006/relationships/customXml" Target="../ink/ink2133.xml"/><Relationship Id="rId63" Type="http://schemas.openxmlformats.org/officeDocument/2006/relationships/image" Target="../media/image2124.png"/><Relationship Id="rId84" Type="http://schemas.openxmlformats.org/officeDocument/2006/relationships/customXml" Target="../ink/ink2154.xml"/><Relationship Id="rId138" Type="http://schemas.openxmlformats.org/officeDocument/2006/relationships/customXml" Target="../ink/ink2181.xml"/><Relationship Id="rId159" Type="http://schemas.openxmlformats.org/officeDocument/2006/relationships/image" Target="../media/image2172.png"/><Relationship Id="rId170" Type="http://schemas.openxmlformats.org/officeDocument/2006/relationships/customXml" Target="../ink/ink2197.xml"/><Relationship Id="rId191" Type="http://schemas.openxmlformats.org/officeDocument/2006/relationships/image" Target="../media/image2188.png"/><Relationship Id="rId205" Type="http://schemas.openxmlformats.org/officeDocument/2006/relationships/image" Target="../media/image2195.png"/><Relationship Id="rId107" Type="http://schemas.openxmlformats.org/officeDocument/2006/relationships/image" Target="../media/image2146.png"/><Relationship Id="rId11" Type="http://schemas.openxmlformats.org/officeDocument/2006/relationships/image" Target="../media/image2098.png"/><Relationship Id="rId32" Type="http://schemas.openxmlformats.org/officeDocument/2006/relationships/customXml" Target="../ink/ink2128.xml"/><Relationship Id="rId53" Type="http://schemas.openxmlformats.org/officeDocument/2006/relationships/image" Target="../media/image2119.png"/><Relationship Id="rId74" Type="http://schemas.openxmlformats.org/officeDocument/2006/relationships/customXml" Target="../ink/ink2149.xml"/><Relationship Id="rId128" Type="http://schemas.openxmlformats.org/officeDocument/2006/relationships/customXml" Target="../ink/ink2176.xml"/><Relationship Id="rId149" Type="http://schemas.openxmlformats.org/officeDocument/2006/relationships/image" Target="../media/image2167.png"/><Relationship Id="rId5" Type="http://schemas.openxmlformats.org/officeDocument/2006/relationships/image" Target="../media/image2095.png"/><Relationship Id="rId90" Type="http://schemas.openxmlformats.org/officeDocument/2006/relationships/customXml" Target="../ink/ink2157.xml"/><Relationship Id="rId95" Type="http://schemas.openxmlformats.org/officeDocument/2006/relationships/image" Target="../media/image2140.png"/><Relationship Id="rId160" Type="http://schemas.openxmlformats.org/officeDocument/2006/relationships/customXml" Target="../ink/ink2192.xml"/><Relationship Id="rId165" Type="http://schemas.openxmlformats.org/officeDocument/2006/relationships/image" Target="../media/image2175.png"/><Relationship Id="rId181" Type="http://schemas.openxmlformats.org/officeDocument/2006/relationships/image" Target="../media/image2183.png"/><Relationship Id="rId186" Type="http://schemas.openxmlformats.org/officeDocument/2006/relationships/customXml" Target="../ink/ink2205.xml"/><Relationship Id="rId216" Type="http://schemas.openxmlformats.org/officeDocument/2006/relationships/customXml" Target="../ink/ink2220.xml"/><Relationship Id="rId211" Type="http://schemas.openxmlformats.org/officeDocument/2006/relationships/image" Target="../media/image2198.png"/><Relationship Id="rId22" Type="http://schemas.openxmlformats.org/officeDocument/2006/relationships/customXml" Target="../ink/ink2123.xml"/><Relationship Id="rId27" Type="http://schemas.openxmlformats.org/officeDocument/2006/relationships/image" Target="../media/image2106.png"/><Relationship Id="rId43" Type="http://schemas.openxmlformats.org/officeDocument/2006/relationships/image" Target="../media/image2114.png"/><Relationship Id="rId48" Type="http://schemas.openxmlformats.org/officeDocument/2006/relationships/customXml" Target="../ink/ink2136.xml"/><Relationship Id="rId64" Type="http://schemas.openxmlformats.org/officeDocument/2006/relationships/customXml" Target="../ink/ink2144.xml"/><Relationship Id="rId69" Type="http://schemas.openxmlformats.org/officeDocument/2006/relationships/image" Target="../media/image2127.png"/><Relationship Id="rId113" Type="http://schemas.openxmlformats.org/officeDocument/2006/relationships/image" Target="../media/image2149.png"/><Relationship Id="rId118" Type="http://schemas.openxmlformats.org/officeDocument/2006/relationships/customXml" Target="../ink/ink2171.xml"/><Relationship Id="rId134" Type="http://schemas.openxmlformats.org/officeDocument/2006/relationships/customXml" Target="../ink/ink2179.xml"/><Relationship Id="rId139" Type="http://schemas.openxmlformats.org/officeDocument/2006/relationships/image" Target="../media/image2162.png"/><Relationship Id="rId80" Type="http://schemas.openxmlformats.org/officeDocument/2006/relationships/customXml" Target="../ink/ink2152.xml"/><Relationship Id="rId85" Type="http://schemas.openxmlformats.org/officeDocument/2006/relationships/image" Target="../media/image2135.png"/><Relationship Id="rId150" Type="http://schemas.openxmlformats.org/officeDocument/2006/relationships/customXml" Target="../ink/ink2187.xml"/><Relationship Id="rId155" Type="http://schemas.openxmlformats.org/officeDocument/2006/relationships/image" Target="../media/image2170.png"/><Relationship Id="rId171" Type="http://schemas.openxmlformats.org/officeDocument/2006/relationships/image" Target="../media/image2178.png"/><Relationship Id="rId176" Type="http://schemas.openxmlformats.org/officeDocument/2006/relationships/customXml" Target="../ink/ink2200.xml"/><Relationship Id="rId192" Type="http://schemas.openxmlformats.org/officeDocument/2006/relationships/customXml" Target="../ink/ink2208.xml"/><Relationship Id="rId197" Type="http://schemas.openxmlformats.org/officeDocument/2006/relationships/image" Target="../media/image2191.png"/><Relationship Id="rId206" Type="http://schemas.openxmlformats.org/officeDocument/2006/relationships/customXml" Target="../ink/ink2215.xml"/><Relationship Id="rId201" Type="http://schemas.openxmlformats.org/officeDocument/2006/relationships/image" Target="../media/image2193.png"/><Relationship Id="rId12" Type="http://schemas.openxmlformats.org/officeDocument/2006/relationships/customXml" Target="../ink/ink2118.xml"/><Relationship Id="rId17" Type="http://schemas.openxmlformats.org/officeDocument/2006/relationships/image" Target="../media/image2101.png"/><Relationship Id="rId33" Type="http://schemas.openxmlformats.org/officeDocument/2006/relationships/image" Target="../media/image2109.png"/><Relationship Id="rId38" Type="http://schemas.openxmlformats.org/officeDocument/2006/relationships/customXml" Target="../ink/ink2131.xml"/><Relationship Id="rId59" Type="http://schemas.openxmlformats.org/officeDocument/2006/relationships/image" Target="../media/image2122.png"/><Relationship Id="rId103" Type="http://schemas.openxmlformats.org/officeDocument/2006/relationships/image" Target="../media/image2144.png"/><Relationship Id="rId108" Type="http://schemas.openxmlformats.org/officeDocument/2006/relationships/customXml" Target="../ink/ink2166.xml"/><Relationship Id="rId124" Type="http://schemas.openxmlformats.org/officeDocument/2006/relationships/customXml" Target="../ink/ink2174.xml"/><Relationship Id="rId129" Type="http://schemas.openxmlformats.org/officeDocument/2006/relationships/image" Target="../media/image2157.png"/><Relationship Id="rId54" Type="http://schemas.openxmlformats.org/officeDocument/2006/relationships/customXml" Target="../ink/ink2139.xml"/><Relationship Id="rId70" Type="http://schemas.openxmlformats.org/officeDocument/2006/relationships/customXml" Target="../ink/ink2147.xml"/><Relationship Id="rId75" Type="http://schemas.openxmlformats.org/officeDocument/2006/relationships/image" Target="../media/image2130.png"/><Relationship Id="rId91" Type="http://schemas.openxmlformats.org/officeDocument/2006/relationships/image" Target="../media/image2138.png"/><Relationship Id="rId96" Type="http://schemas.openxmlformats.org/officeDocument/2006/relationships/customXml" Target="../ink/ink2160.xml"/><Relationship Id="rId140" Type="http://schemas.openxmlformats.org/officeDocument/2006/relationships/customXml" Target="../ink/ink2182.xml"/><Relationship Id="rId145" Type="http://schemas.openxmlformats.org/officeDocument/2006/relationships/image" Target="../media/image2165.png"/><Relationship Id="rId161" Type="http://schemas.openxmlformats.org/officeDocument/2006/relationships/image" Target="../media/image2173.png"/><Relationship Id="rId166" Type="http://schemas.openxmlformats.org/officeDocument/2006/relationships/customXml" Target="../ink/ink2195.xml"/><Relationship Id="rId182" Type="http://schemas.openxmlformats.org/officeDocument/2006/relationships/customXml" Target="../ink/ink2203.xml"/><Relationship Id="rId187" Type="http://schemas.openxmlformats.org/officeDocument/2006/relationships/image" Target="../media/image2186.png"/><Relationship Id="rId217" Type="http://schemas.openxmlformats.org/officeDocument/2006/relationships/image" Target="../media/image220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15.xml"/><Relationship Id="rId212" Type="http://schemas.openxmlformats.org/officeDocument/2006/relationships/customXml" Target="../ink/ink2218.xml"/><Relationship Id="rId23" Type="http://schemas.openxmlformats.org/officeDocument/2006/relationships/image" Target="../media/image2104.png"/><Relationship Id="rId28" Type="http://schemas.openxmlformats.org/officeDocument/2006/relationships/customXml" Target="../ink/ink2126.xml"/><Relationship Id="rId49" Type="http://schemas.openxmlformats.org/officeDocument/2006/relationships/image" Target="../media/image2117.png"/><Relationship Id="rId114" Type="http://schemas.openxmlformats.org/officeDocument/2006/relationships/customXml" Target="../ink/ink2169.xml"/><Relationship Id="rId119" Type="http://schemas.openxmlformats.org/officeDocument/2006/relationships/image" Target="../media/image2152.png"/><Relationship Id="rId44" Type="http://schemas.openxmlformats.org/officeDocument/2006/relationships/customXml" Target="../ink/ink2134.xml"/><Relationship Id="rId60" Type="http://schemas.openxmlformats.org/officeDocument/2006/relationships/customXml" Target="../ink/ink2142.xml"/><Relationship Id="rId65" Type="http://schemas.openxmlformats.org/officeDocument/2006/relationships/image" Target="../media/image2125.png"/><Relationship Id="rId81" Type="http://schemas.openxmlformats.org/officeDocument/2006/relationships/image" Target="../media/image2133.png"/><Relationship Id="rId86" Type="http://schemas.openxmlformats.org/officeDocument/2006/relationships/customXml" Target="../ink/ink2155.xml"/><Relationship Id="rId130" Type="http://schemas.openxmlformats.org/officeDocument/2006/relationships/customXml" Target="../ink/ink2177.xml"/><Relationship Id="rId135" Type="http://schemas.openxmlformats.org/officeDocument/2006/relationships/image" Target="../media/image2160.png"/><Relationship Id="rId151" Type="http://schemas.openxmlformats.org/officeDocument/2006/relationships/image" Target="../media/image2168.png"/><Relationship Id="rId156" Type="http://schemas.openxmlformats.org/officeDocument/2006/relationships/customXml" Target="../ink/ink2190.xml"/><Relationship Id="rId177" Type="http://schemas.openxmlformats.org/officeDocument/2006/relationships/image" Target="../media/image2181.png"/><Relationship Id="rId198" Type="http://schemas.openxmlformats.org/officeDocument/2006/relationships/customXml" Target="../ink/ink2211.xml"/><Relationship Id="rId172" Type="http://schemas.openxmlformats.org/officeDocument/2006/relationships/customXml" Target="../ink/ink2198.xml"/><Relationship Id="rId193" Type="http://schemas.openxmlformats.org/officeDocument/2006/relationships/image" Target="../media/image2189.png"/><Relationship Id="rId202" Type="http://schemas.openxmlformats.org/officeDocument/2006/relationships/customXml" Target="../ink/ink2213.xml"/><Relationship Id="rId207" Type="http://schemas.openxmlformats.org/officeDocument/2006/relationships/image" Target="../media/image2196.png"/><Relationship Id="rId13" Type="http://schemas.openxmlformats.org/officeDocument/2006/relationships/image" Target="../media/image2099.png"/><Relationship Id="rId18" Type="http://schemas.openxmlformats.org/officeDocument/2006/relationships/customXml" Target="../ink/ink2121.xml"/><Relationship Id="rId39" Type="http://schemas.openxmlformats.org/officeDocument/2006/relationships/image" Target="../media/image2112.png"/><Relationship Id="rId109" Type="http://schemas.openxmlformats.org/officeDocument/2006/relationships/image" Target="../media/image2147.png"/><Relationship Id="rId34" Type="http://schemas.openxmlformats.org/officeDocument/2006/relationships/customXml" Target="../ink/ink2129.xml"/><Relationship Id="rId50" Type="http://schemas.openxmlformats.org/officeDocument/2006/relationships/customXml" Target="../ink/ink2137.xml"/><Relationship Id="rId55" Type="http://schemas.openxmlformats.org/officeDocument/2006/relationships/image" Target="../media/image2120.png"/><Relationship Id="rId76" Type="http://schemas.openxmlformats.org/officeDocument/2006/relationships/customXml" Target="../ink/ink2150.xml"/><Relationship Id="rId97" Type="http://schemas.openxmlformats.org/officeDocument/2006/relationships/image" Target="../media/image2141.png"/><Relationship Id="rId104" Type="http://schemas.openxmlformats.org/officeDocument/2006/relationships/customXml" Target="../ink/ink2164.xml"/><Relationship Id="rId120" Type="http://schemas.openxmlformats.org/officeDocument/2006/relationships/customXml" Target="../ink/ink2172.xml"/><Relationship Id="rId125" Type="http://schemas.openxmlformats.org/officeDocument/2006/relationships/image" Target="../media/image2155.png"/><Relationship Id="rId141" Type="http://schemas.openxmlformats.org/officeDocument/2006/relationships/image" Target="../media/image2163.png"/><Relationship Id="rId146" Type="http://schemas.openxmlformats.org/officeDocument/2006/relationships/customXml" Target="../ink/ink2185.xml"/><Relationship Id="rId167" Type="http://schemas.openxmlformats.org/officeDocument/2006/relationships/image" Target="../media/image2176.png"/><Relationship Id="rId188" Type="http://schemas.openxmlformats.org/officeDocument/2006/relationships/customXml" Target="../ink/ink2206.xml"/><Relationship Id="rId7" Type="http://schemas.openxmlformats.org/officeDocument/2006/relationships/image" Target="../media/image2096.png"/><Relationship Id="rId71" Type="http://schemas.openxmlformats.org/officeDocument/2006/relationships/image" Target="../media/image2128.png"/><Relationship Id="rId92" Type="http://schemas.openxmlformats.org/officeDocument/2006/relationships/customXml" Target="../ink/ink2158.xml"/><Relationship Id="rId162" Type="http://schemas.openxmlformats.org/officeDocument/2006/relationships/customXml" Target="../ink/ink2193.xml"/><Relationship Id="rId183" Type="http://schemas.openxmlformats.org/officeDocument/2006/relationships/image" Target="../media/image2184.png"/><Relationship Id="rId213" Type="http://schemas.openxmlformats.org/officeDocument/2006/relationships/image" Target="../media/image2199.png"/><Relationship Id="rId2" Type="http://schemas.openxmlformats.org/officeDocument/2006/relationships/customXml" Target="../ink/ink2113.xml"/><Relationship Id="rId29" Type="http://schemas.openxmlformats.org/officeDocument/2006/relationships/image" Target="../media/image2107.png"/><Relationship Id="rId24" Type="http://schemas.openxmlformats.org/officeDocument/2006/relationships/customXml" Target="../ink/ink2124.xml"/><Relationship Id="rId40" Type="http://schemas.openxmlformats.org/officeDocument/2006/relationships/customXml" Target="../ink/ink2132.xml"/><Relationship Id="rId45" Type="http://schemas.openxmlformats.org/officeDocument/2006/relationships/image" Target="../media/image2115.png"/><Relationship Id="rId66" Type="http://schemas.openxmlformats.org/officeDocument/2006/relationships/customXml" Target="../ink/ink2145.xml"/><Relationship Id="rId87" Type="http://schemas.openxmlformats.org/officeDocument/2006/relationships/image" Target="../media/image2136.png"/><Relationship Id="rId110" Type="http://schemas.openxmlformats.org/officeDocument/2006/relationships/customXml" Target="../ink/ink2167.xml"/><Relationship Id="rId115" Type="http://schemas.openxmlformats.org/officeDocument/2006/relationships/image" Target="../media/image2150.png"/><Relationship Id="rId131" Type="http://schemas.openxmlformats.org/officeDocument/2006/relationships/image" Target="../media/image2158.png"/><Relationship Id="rId136" Type="http://schemas.openxmlformats.org/officeDocument/2006/relationships/customXml" Target="../ink/ink2180.xml"/><Relationship Id="rId157" Type="http://schemas.openxmlformats.org/officeDocument/2006/relationships/image" Target="../media/image2171.png"/><Relationship Id="rId178" Type="http://schemas.openxmlformats.org/officeDocument/2006/relationships/customXml" Target="../ink/ink2201.xml"/><Relationship Id="rId61" Type="http://schemas.openxmlformats.org/officeDocument/2006/relationships/image" Target="../media/image2123.png"/><Relationship Id="rId82" Type="http://schemas.openxmlformats.org/officeDocument/2006/relationships/customXml" Target="../ink/ink2153.xml"/><Relationship Id="rId152" Type="http://schemas.openxmlformats.org/officeDocument/2006/relationships/customXml" Target="../ink/ink2188.xml"/><Relationship Id="rId173" Type="http://schemas.openxmlformats.org/officeDocument/2006/relationships/image" Target="../media/image2179.png"/><Relationship Id="rId194" Type="http://schemas.openxmlformats.org/officeDocument/2006/relationships/customXml" Target="../ink/ink2209.xml"/><Relationship Id="rId199" Type="http://schemas.openxmlformats.org/officeDocument/2006/relationships/image" Target="../media/image2192.png"/><Relationship Id="rId203" Type="http://schemas.openxmlformats.org/officeDocument/2006/relationships/image" Target="../media/image2194.png"/><Relationship Id="rId208" Type="http://schemas.openxmlformats.org/officeDocument/2006/relationships/customXml" Target="../ink/ink2216.xml"/><Relationship Id="rId19" Type="http://schemas.openxmlformats.org/officeDocument/2006/relationships/image" Target="../media/image2102.png"/><Relationship Id="rId14" Type="http://schemas.openxmlformats.org/officeDocument/2006/relationships/customXml" Target="../ink/ink2119.xml"/><Relationship Id="rId30" Type="http://schemas.openxmlformats.org/officeDocument/2006/relationships/customXml" Target="../ink/ink2127.xml"/><Relationship Id="rId35" Type="http://schemas.openxmlformats.org/officeDocument/2006/relationships/image" Target="../media/image2110.png"/><Relationship Id="rId56" Type="http://schemas.openxmlformats.org/officeDocument/2006/relationships/customXml" Target="../ink/ink2140.xml"/><Relationship Id="rId77" Type="http://schemas.openxmlformats.org/officeDocument/2006/relationships/image" Target="../media/image2131.png"/><Relationship Id="rId100" Type="http://schemas.openxmlformats.org/officeDocument/2006/relationships/customXml" Target="../ink/ink2162.xml"/><Relationship Id="rId105" Type="http://schemas.openxmlformats.org/officeDocument/2006/relationships/image" Target="../media/image2145.png"/><Relationship Id="rId126" Type="http://schemas.openxmlformats.org/officeDocument/2006/relationships/customXml" Target="../ink/ink2175.xml"/><Relationship Id="rId147" Type="http://schemas.openxmlformats.org/officeDocument/2006/relationships/image" Target="../media/image2166.png"/><Relationship Id="rId168" Type="http://schemas.openxmlformats.org/officeDocument/2006/relationships/customXml" Target="../ink/ink2196.xml"/><Relationship Id="rId8" Type="http://schemas.openxmlformats.org/officeDocument/2006/relationships/customXml" Target="../ink/ink2116.xml"/><Relationship Id="rId51" Type="http://schemas.openxmlformats.org/officeDocument/2006/relationships/image" Target="../media/image2118.png"/><Relationship Id="rId72" Type="http://schemas.openxmlformats.org/officeDocument/2006/relationships/customXml" Target="../ink/ink2148.xml"/><Relationship Id="rId93" Type="http://schemas.openxmlformats.org/officeDocument/2006/relationships/image" Target="../media/image2139.png"/><Relationship Id="rId98" Type="http://schemas.openxmlformats.org/officeDocument/2006/relationships/customXml" Target="../ink/ink2161.xml"/><Relationship Id="rId121" Type="http://schemas.openxmlformats.org/officeDocument/2006/relationships/image" Target="../media/image2153.png"/><Relationship Id="rId142" Type="http://schemas.openxmlformats.org/officeDocument/2006/relationships/customXml" Target="../ink/ink2183.xml"/><Relationship Id="rId163" Type="http://schemas.openxmlformats.org/officeDocument/2006/relationships/image" Target="../media/image2174.png"/><Relationship Id="rId184" Type="http://schemas.openxmlformats.org/officeDocument/2006/relationships/customXml" Target="../ink/ink2204.xml"/><Relationship Id="rId189" Type="http://schemas.openxmlformats.org/officeDocument/2006/relationships/image" Target="../media/image2187.png"/><Relationship Id="rId3" Type="http://schemas.openxmlformats.org/officeDocument/2006/relationships/image" Target="../media/image2094.png"/><Relationship Id="rId214" Type="http://schemas.openxmlformats.org/officeDocument/2006/relationships/customXml" Target="../ink/ink2219.xml"/><Relationship Id="rId25" Type="http://schemas.openxmlformats.org/officeDocument/2006/relationships/image" Target="../media/image2105.png"/><Relationship Id="rId46" Type="http://schemas.openxmlformats.org/officeDocument/2006/relationships/customXml" Target="../ink/ink2135.xml"/><Relationship Id="rId67" Type="http://schemas.openxmlformats.org/officeDocument/2006/relationships/image" Target="../media/image2126.png"/><Relationship Id="rId116" Type="http://schemas.openxmlformats.org/officeDocument/2006/relationships/customXml" Target="../ink/ink2170.xml"/><Relationship Id="rId137" Type="http://schemas.openxmlformats.org/officeDocument/2006/relationships/image" Target="../media/image2161.png"/><Relationship Id="rId158" Type="http://schemas.openxmlformats.org/officeDocument/2006/relationships/customXml" Target="../ink/ink2191.xml"/><Relationship Id="rId20" Type="http://schemas.openxmlformats.org/officeDocument/2006/relationships/customXml" Target="../ink/ink2122.xml"/><Relationship Id="rId41" Type="http://schemas.openxmlformats.org/officeDocument/2006/relationships/image" Target="../media/image2113.png"/><Relationship Id="rId62" Type="http://schemas.openxmlformats.org/officeDocument/2006/relationships/customXml" Target="../ink/ink2143.xml"/><Relationship Id="rId83" Type="http://schemas.openxmlformats.org/officeDocument/2006/relationships/image" Target="../media/image2134.png"/><Relationship Id="rId88" Type="http://schemas.openxmlformats.org/officeDocument/2006/relationships/customXml" Target="../ink/ink2156.xml"/><Relationship Id="rId111" Type="http://schemas.openxmlformats.org/officeDocument/2006/relationships/image" Target="../media/image2148.png"/><Relationship Id="rId132" Type="http://schemas.openxmlformats.org/officeDocument/2006/relationships/customXml" Target="../ink/ink2178.xml"/><Relationship Id="rId153" Type="http://schemas.openxmlformats.org/officeDocument/2006/relationships/image" Target="../media/image2169.png"/><Relationship Id="rId174" Type="http://schemas.openxmlformats.org/officeDocument/2006/relationships/customXml" Target="../ink/ink2199.xml"/><Relationship Id="rId179" Type="http://schemas.openxmlformats.org/officeDocument/2006/relationships/image" Target="../media/image2182.png"/><Relationship Id="rId195" Type="http://schemas.openxmlformats.org/officeDocument/2006/relationships/image" Target="../media/image2190.png"/><Relationship Id="rId209" Type="http://schemas.openxmlformats.org/officeDocument/2006/relationships/image" Target="../media/image2197.png"/><Relationship Id="rId190" Type="http://schemas.openxmlformats.org/officeDocument/2006/relationships/customXml" Target="../ink/ink2207.xml"/><Relationship Id="rId204" Type="http://schemas.openxmlformats.org/officeDocument/2006/relationships/customXml" Target="../ink/ink2214.xml"/><Relationship Id="rId15" Type="http://schemas.openxmlformats.org/officeDocument/2006/relationships/image" Target="../media/image2100.png"/><Relationship Id="rId36" Type="http://schemas.openxmlformats.org/officeDocument/2006/relationships/customXml" Target="../ink/ink2130.xml"/><Relationship Id="rId57" Type="http://schemas.openxmlformats.org/officeDocument/2006/relationships/image" Target="../media/image2121.png"/><Relationship Id="rId106" Type="http://schemas.openxmlformats.org/officeDocument/2006/relationships/customXml" Target="../ink/ink2165.xml"/><Relationship Id="rId127" Type="http://schemas.openxmlformats.org/officeDocument/2006/relationships/image" Target="../media/image2156.png"/><Relationship Id="rId10" Type="http://schemas.openxmlformats.org/officeDocument/2006/relationships/customXml" Target="../ink/ink2117.xml"/><Relationship Id="rId31" Type="http://schemas.openxmlformats.org/officeDocument/2006/relationships/image" Target="../media/image2108.png"/><Relationship Id="rId52" Type="http://schemas.openxmlformats.org/officeDocument/2006/relationships/customXml" Target="../ink/ink2138.xml"/><Relationship Id="rId73" Type="http://schemas.openxmlformats.org/officeDocument/2006/relationships/image" Target="../media/image2129.png"/><Relationship Id="rId78" Type="http://schemas.openxmlformats.org/officeDocument/2006/relationships/customXml" Target="../ink/ink2151.xml"/><Relationship Id="rId94" Type="http://schemas.openxmlformats.org/officeDocument/2006/relationships/customXml" Target="../ink/ink2159.xml"/><Relationship Id="rId99" Type="http://schemas.openxmlformats.org/officeDocument/2006/relationships/image" Target="../media/image2142.png"/><Relationship Id="rId101" Type="http://schemas.openxmlformats.org/officeDocument/2006/relationships/image" Target="../media/image2143.png"/><Relationship Id="rId122" Type="http://schemas.openxmlformats.org/officeDocument/2006/relationships/customXml" Target="../ink/ink2173.xml"/><Relationship Id="rId143" Type="http://schemas.openxmlformats.org/officeDocument/2006/relationships/image" Target="../media/image2164.png"/><Relationship Id="rId148" Type="http://schemas.openxmlformats.org/officeDocument/2006/relationships/customXml" Target="../ink/ink2186.xml"/><Relationship Id="rId164" Type="http://schemas.openxmlformats.org/officeDocument/2006/relationships/customXml" Target="../ink/ink2194.xml"/><Relationship Id="rId169" Type="http://schemas.openxmlformats.org/officeDocument/2006/relationships/image" Target="../media/image2177.png"/><Relationship Id="rId185" Type="http://schemas.openxmlformats.org/officeDocument/2006/relationships/image" Target="../media/image2185.png"/><Relationship Id="rId4" Type="http://schemas.openxmlformats.org/officeDocument/2006/relationships/customXml" Target="../ink/ink2114.xml"/><Relationship Id="rId9" Type="http://schemas.openxmlformats.org/officeDocument/2006/relationships/image" Target="../media/image2097.png"/><Relationship Id="rId180" Type="http://schemas.openxmlformats.org/officeDocument/2006/relationships/customXml" Target="../ink/ink2202.xml"/><Relationship Id="rId210" Type="http://schemas.openxmlformats.org/officeDocument/2006/relationships/customXml" Target="../ink/ink2217.xml"/><Relationship Id="rId215" Type="http://schemas.openxmlformats.org/officeDocument/2006/relationships/image" Target="../media/image2200.png"/><Relationship Id="rId26" Type="http://schemas.openxmlformats.org/officeDocument/2006/relationships/customXml" Target="../ink/ink2125.xml"/><Relationship Id="rId47" Type="http://schemas.openxmlformats.org/officeDocument/2006/relationships/image" Target="../media/image2116.png"/><Relationship Id="rId68" Type="http://schemas.openxmlformats.org/officeDocument/2006/relationships/customXml" Target="../ink/ink2146.xml"/><Relationship Id="rId89" Type="http://schemas.openxmlformats.org/officeDocument/2006/relationships/image" Target="../media/image2137.png"/><Relationship Id="rId112" Type="http://schemas.openxmlformats.org/officeDocument/2006/relationships/customXml" Target="../ink/ink2168.xml"/><Relationship Id="rId133" Type="http://schemas.openxmlformats.org/officeDocument/2006/relationships/image" Target="../media/image2159.png"/><Relationship Id="rId154" Type="http://schemas.openxmlformats.org/officeDocument/2006/relationships/customXml" Target="../ink/ink2189.xml"/><Relationship Id="rId175" Type="http://schemas.openxmlformats.org/officeDocument/2006/relationships/image" Target="../media/image2180.png"/><Relationship Id="rId196" Type="http://schemas.openxmlformats.org/officeDocument/2006/relationships/customXml" Target="../ink/ink2210.xml"/><Relationship Id="rId200" Type="http://schemas.openxmlformats.org/officeDocument/2006/relationships/customXml" Target="../ink/ink2212.xml"/><Relationship Id="rId16" Type="http://schemas.openxmlformats.org/officeDocument/2006/relationships/customXml" Target="../ink/ink2120.xml"/><Relationship Id="rId37" Type="http://schemas.openxmlformats.org/officeDocument/2006/relationships/image" Target="../media/image2111.png"/><Relationship Id="rId58" Type="http://schemas.openxmlformats.org/officeDocument/2006/relationships/customXml" Target="../ink/ink2141.xml"/><Relationship Id="rId79" Type="http://schemas.openxmlformats.org/officeDocument/2006/relationships/image" Target="../media/image2132.png"/><Relationship Id="rId102" Type="http://schemas.openxmlformats.org/officeDocument/2006/relationships/customXml" Target="../ink/ink2163.xml"/><Relationship Id="rId123" Type="http://schemas.openxmlformats.org/officeDocument/2006/relationships/image" Target="../media/image2154.png"/><Relationship Id="rId144" Type="http://schemas.openxmlformats.org/officeDocument/2006/relationships/customXml" Target="../ink/ink218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59.png"/><Relationship Id="rId21" Type="http://schemas.openxmlformats.org/officeDocument/2006/relationships/image" Target="../media/image2211.png"/><Relationship Id="rId42" Type="http://schemas.openxmlformats.org/officeDocument/2006/relationships/customXml" Target="../ink/ink2241.xml"/><Relationship Id="rId63" Type="http://schemas.openxmlformats.org/officeDocument/2006/relationships/image" Target="../media/image2232.png"/><Relationship Id="rId84" Type="http://schemas.openxmlformats.org/officeDocument/2006/relationships/customXml" Target="../ink/ink2262.xml"/><Relationship Id="rId138" Type="http://schemas.openxmlformats.org/officeDocument/2006/relationships/customXml" Target="../ink/ink2289.xml"/><Relationship Id="rId159" Type="http://schemas.openxmlformats.org/officeDocument/2006/relationships/image" Target="../media/image2280.png"/><Relationship Id="rId170" Type="http://schemas.openxmlformats.org/officeDocument/2006/relationships/customXml" Target="../ink/ink2305.xml"/><Relationship Id="rId191" Type="http://schemas.openxmlformats.org/officeDocument/2006/relationships/image" Target="../media/image2296.png"/><Relationship Id="rId205" Type="http://schemas.openxmlformats.org/officeDocument/2006/relationships/image" Target="../media/image2303.png"/><Relationship Id="rId226" Type="http://schemas.openxmlformats.org/officeDocument/2006/relationships/image" Target="../media/image2313.png"/><Relationship Id="rId107" Type="http://schemas.openxmlformats.org/officeDocument/2006/relationships/image" Target="../media/image2254.png"/><Relationship Id="rId11" Type="http://schemas.openxmlformats.org/officeDocument/2006/relationships/image" Target="../media/image2206.png"/><Relationship Id="rId32" Type="http://schemas.openxmlformats.org/officeDocument/2006/relationships/customXml" Target="../ink/ink2236.xml"/><Relationship Id="rId53" Type="http://schemas.openxmlformats.org/officeDocument/2006/relationships/image" Target="../media/image2227.png"/><Relationship Id="rId74" Type="http://schemas.openxmlformats.org/officeDocument/2006/relationships/customXml" Target="../ink/ink2257.xml"/><Relationship Id="rId128" Type="http://schemas.openxmlformats.org/officeDocument/2006/relationships/customXml" Target="../ink/ink2284.xml"/><Relationship Id="rId149" Type="http://schemas.openxmlformats.org/officeDocument/2006/relationships/image" Target="../media/image2275.png"/><Relationship Id="rId5" Type="http://schemas.openxmlformats.org/officeDocument/2006/relationships/image" Target="../media/image2203.png"/><Relationship Id="rId95" Type="http://schemas.openxmlformats.org/officeDocument/2006/relationships/image" Target="../media/image2248.png"/><Relationship Id="rId160" Type="http://schemas.openxmlformats.org/officeDocument/2006/relationships/customXml" Target="../ink/ink2300.xml"/><Relationship Id="rId181" Type="http://schemas.openxmlformats.org/officeDocument/2006/relationships/image" Target="../media/image2291.png"/><Relationship Id="rId216" Type="http://schemas.openxmlformats.org/officeDocument/2006/relationships/customXml" Target="../ink/ink2328.xml"/><Relationship Id="rId237" Type="http://schemas.openxmlformats.org/officeDocument/2006/relationships/customXml" Target="../ink/ink2339.xml"/><Relationship Id="rId22" Type="http://schemas.openxmlformats.org/officeDocument/2006/relationships/customXml" Target="../ink/ink2231.xml"/><Relationship Id="rId43" Type="http://schemas.openxmlformats.org/officeDocument/2006/relationships/image" Target="../media/image2222.png"/><Relationship Id="rId64" Type="http://schemas.openxmlformats.org/officeDocument/2006/relationships/customXml" Target="../ink/ink2252.xml"/><Relationship Id="rId118" Type="http://schemas.openxmlformats.org/officeDocument/2006/relationships/customXml" Target="../ink/ink2279.xml"/><Relationship Id="rId139" Type="http://schemas.openxmlformats.org/officeDocument/2006/relationships/image" Target="../media/image2270.png"/><Relationship Id="rId85" Type="http://schemas.openxmlformats.org/officeDocument/2006/relationships/image" Target="../media/image2243.png"/><Relationship Id="rId150" Type="http://schemas.openxmlformats.org/officeDocument/2006/relationships/customXml" Target="../ink/ink2295.xml"/><Relationship Id="rId171" Type="http://schemas.openxmlformats.org/officeDocument/2006/relationships/image" Target="../media/image2286.png"/><Relationship Id="rId192" Type="http://schemas.openxmlformats.org/officeDocument/2006/relationships/customXml" Target="../ink/ink2316.xml"/><Relationship Id="rId206" Type="http://schemas.openxmlformats.org/officeDocument/2006/relationships/customXml" Target="../ink/ink2323.xml"/><Relationship Id="rId227" Type="http://schemas.openxmlformats.org/officeDocument/2006/relationships/customXml" Target="../ink/ink2334.xml"/><Relationship Id="rId201" Type="http://schemas.openxmlformats.org/officeDocument/2006/relationships/image" Target="../media/image2301.png"/><Relationship Id="rId222" Type="http://schemas.openxmlformats.org/officeDocument/2006/relationships/image" Target="../media/image2311.png"/><Relationship Id="rId12" Type="http://schemas.openxmlformats.org/officeDocument/2006/relationships/customXml" Target="../ink/ink2226.xml"/><Relationship Id="rId17" Type="http://schemas.openxmlformats.org/officeDocument/2006/relationships/image" Target="../media/image2209.png"/><Relationship Id="rId33" Type="http://schemas.openxmlformats.org/officeDocument/2006/relationships/image" Target="../media/image2217.png"/><Relationship Id="rId38" Type="http://schemas.openxmlformats.org/officeDocument/2006/relationships/customXml" Target="../ink/ink2239.xml"/><Relationship Id="rId59" Type="http://schemas.openxmlformats.org/officeDocument/2006/relationships/image" Target="../media/image2230.png"/><Relationship Id="rId103" Type="http://schemas.openxmlformats.org/officeDocument/2006/relationships/image" Target="../media/image2252.png"/><Relationship Id="rId108" Type="http://schemas.openxmlformats.org/officeDocument/2006/relationships/customXml" Target="../ink/ink2274.xml"/><Relationship Id="rId124" Type="http://schemas.openxmlformats.org/officeDocument/2006/relationships/customXml" Target="../ink/ink2282.xml"/><Relationship Id="rId129" Type="http://schemas.openxmlformats.org/officeDocument/2006/relationships/image" Target="../media/image2265.png"/><Relationship Id="rId54" Type="http://schemas.openxmlformats.org/officeDocument/2006/relationships/customXml" Target="../ink/ink2247.xml"/><Relationship Id="rId70" Type="http://schemas.openxmlformats.org/officeDocument/2006/relationships/customXml" Target="../ink/ink2255.xml"/><Relationship Id="rId75" Type="http://schemas.openxmlformats.org/officeDocument/2006/relationships/image" Target="../media/image2238.png"/><Relationship Id="rId91" Type="http://schemas.openxmlformats.org/officeDocument/2006/relationships/image" Target="../media/image2246.png"/><Relationship Id="rId96" Type="http://schemas.openxmlformats.org/officeDocument/2006/relationships/customXml" Target="../ink/ink2268.xml"/><Relationship Id="rId140" Type="http://schemas.openxmlformats.org/officeDocument/2006/relationships/customXml" Target="../ink/ink2290.xml"/><Relationship Id="rId145" Type="http://schemas.openxmlformats.org/officeDocument/2006/relationships/image" Target="../media/image2273.png"/><Relationship Id="rId161" Type="http://schemas.openxmlformats.org/officeDocument/2006/relationships/image" Target="../media/image2281.png"/><Relationship Id="rId166" Type="http://schemas.openxmlformats.org/officeDocument/2006/relationships/customXml" Target="../ink/ink2303.xml"/><Relationship Id="rId182" Type="http://schemas.openxmlformats.org/officeDocument/2006/relationships/customXml" Target="../ink/ink2311.xml"/><Relationship Id="rId187" Type="http://schemas.openxmlformats.org/officeDocument/2006/relationships/image" Target="../media/image2294.png"/><Relationship Id="rId217" Type="http://schemas.openxmlformats.org/officeDocument/2006/relationships/image" Target="../media/image230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23.xml"/><Relationship Id="rId212" Type="http://schemas.openxmlformats.org/officeDocument/2006/relationships/customXml" Target="../ink/ink2326.xml"/><Relationship Id="rId233" Type="http://schemas.openxmlformats.org/officeDocument/2006/relationships/customXml" Target="../ink/ink2337.xml"/><Relationship Id="rId238" Type="http://schemas.openxmlformats.org/officeDocument/2006/relationships/image" Target="../media/image2319.png"/><Relationship Id="rId23" Type="http://schemas.openxmlformats.org/officeDocument/2006/relationships/image" Target="../media/image2212.png"/><Relationship Id="rId28" Type="http://schemas.openxmlformats.org/officeDocument/2006/relationships/customXml" Target="../ink/ink2234.xml"/><Relationship Id="rId49" Type="http://schemas.openxmlformats.org/officeDocument/2006/relationships/image" Target="../media/image2225.png"/><Relationship Id="rId114" Type="http://schemas.openxmlformats.org/officeDocument/2006/relationships/customXml" Target="../ink/ink2277.xml"/><Relationship Id="rId119" Type="http://schemas.openxmlformats.org/officeDocument/2006/relationships/image" Target="../media/image2260.png"/><Relationship Id="rId44" Type="http://schemas.openxmlformats.org/officeDocument/2006/relationships/customXml" Target="../ink/ink2242.xml"/><Relationship Id="rId60" Type="http://schemas.openxmlformats.org/officeDocument/2006/relationships/customXml" Target="../ink/ink2250.xml"/><Relationship Id="rId65" Type="http://schemas.openxmlformats.org/officeDocument/2006/relationships/image" Target="../media/image2233.png"/><Relationship Id="rId81" Type="http://schemas.openxmlformats.org/officeDocument/2006/relationships/image" Target="../media/image2241.png"/><Relationship Id="rId86" Type="http://schemas.openxmlformats.org/officeDocument/2006/relationships/customXml" Target="../ink/ink2263.xml"/><Relationship Id="rId130" Type="http://schemas.openxmlformats.org/officeDocument/2006/relationships/customXml" Target="../ink/ink2285.xml"/><Relationship Id="rId135" Type="http://schemas.openxmlformats.org/officeDocument/2006/relationships/image" Target="../media/image2268.png"/><Relationship Id="rId151" Type="http://schemas.openxmlformats.org/officeDocument/2006/relationships/image" Target="../media/image2276.png"/><Relationship Id="rId156" Type="http://schemas.openxmlformats.org/officeDocument/2006/relationships/customXml" Target="../ink/ink2298.xml"/><Relationship Id="rId177" Type="http://schemas.openxmlformats.org/officeDocument/2006/relationships/image" Target="../media/image2289.png"/><Relationship Id="rId198" Type="http://schemas.openxmlformats.org/officeDocument/2006/relationships/customXml" Target="../ink/ink2319.xml"/><Relationship Id="rId172" Type="http://schemas.openxmlformats.org/officeDocument/2006/relationships/customXml" Target="../ink/ink2306.xml"/><Relationship Id="rId193" Type="http://schemas.openxmlformats.org/officeDocument/2006/relationships/image" Target="../media/image2297.png"/><Relationship Id="rId202" Type="http://schemas.openxmlformats.org/officeDocument/2006/relationships/customXml" Target="../ink/ink2321.xml"/><Relationship Id="rId207" Type="http://schemas.openxmlformats.org/officeDocument/2006/relationships/image" Target="../media/image2304.png"/><Relationship Id="rId223" Type="http://schemas.openxmlformats.org/officeDocument/2006/relationships/customXml" Target="../ink/ink2332.xml"/><Relationship Id="rId228" Type="http://schemas.openxmlformats.org/officeDocument/2006/relationships/image" Target="../media/image2314.png"/><Relationship Id="rId13" Type="http://schemas.openxmlformats.org/officeDocument/2006/relationships/image" Target="../media/image2207.png"/><Relationship Id="rId18" Type="http://schemas.openxmlformats.org/officeDocument/2006/relationships/customXml" Target="../ink/ink2229.xml"/><Relationship Id="rId39" Type="http://schemas.openxmlformats.org/officeDocument/2006/relationships/image" Target="../media/image2220.png"/><Relationship Id="rId109" Type="http://schemas.openxmlformats.org/officeDocument/2006/relationships/image" Target="../media/image2255.png"/><Relationship Id="rId34" Type="http://schemas.openxmlformats.org/officeDocument/2006/relationships/customXml" Target="../ink/ink2237.xml"/><Relationship Id="rId50" Type="http://schemas.openxmlformats.org/officeDocument/2006/relationships/customXml" Target="../ink/ink2245.xml"/><Relationship Id="rId55" Type="http://schemas.openxmlformats.org/officeDocument/2006/relationships/image" Target="../media/image2228.png"/><Relationship Id="rId76" Type="http://schemas.openxmlformats.org/officeDocument/2006/relationships/customXml" Target="../ink/ink2258.xml"/><Relationship Id="rId97" Type="http://schemas.openxmlformats.org/officeDocument/2006/relationships/image" Target="../media/image2249.png"/><Relationship Id="rId104" Type="http://schemas.openxmlformats.org/officeDocument/2006/relationships/customXml" Target="../ink/ink2272.xml"/><Relationship Id="rId120" Type="http://schemas.openxmlformats.org/officeDocument/2006/relationships/customXml" Target="../ink/ink2280.xml"/><Relationship Id="rId125" Type="http://schemas.openxmlformats.org/officeDocument/2006/relationships/image" Target="../media/image2263.png"/><Relationship Id="rId141" Type="http://schemas.openxmlformats.org/officeDocument/2006/relationships/image" Target="../media/image2271.png"/><Relationship Id="rId146" Type="http://schemas.openxmlformats.org/officeDocument/2006/relationships/customXml" Target="../ink/ink2293.xml"/><Relationship Id="rId167" Type="http://schemas.openxmlformats.org/officeDocument/2006/relationships/image" Target="../media/image2284.png"/><Relationship Id="rId188" Type="http://schemas.openxmlformats.org/officeDocument/2006/relationships/customXml" Target="../ink/ink2314.xml"/><Relationship Id="rId7" Type="http://schemas.openxmlformats.org/officeDocument/2006/relationships/image" Target="../media/image2204.png"/><Relationship Id="rId71" Type="http://schemas.openxmlformats.org/officeDocument/2006/relationships/image" Target="../media/image2236.png"/><Relationship Id="rId92" Type="http://schemas.openxmlformats.org/officeDocument/2006/relationships/customXml" Target="../ink/ink2266.xml"/><Relationship Id="rId162" Type="http://schemas.openxmlformats.org/officeDocument/2006/relationships/customXml" Target="../ink/ink2301.xml"/><Relationship Id="rId183" Type="http://schemas.openxmlformats.org/officeDocument/2006/relationships/image" Target="../media/image2292.png"/><Relationship Id="rId213" Type="http://schemas.openxmlformats.org/officeDocument/2006/relationships/image" Target="../media/image2307.png"/><Relationship Id="rId218" Type="http://schemas.openxmlformats.org/officeDocument/2006/relationships/customXml" Target="../ink/ink2329.xml"/><Relationship Id="rId234" Type="http://schemas.openxmlformats.org/officeDocument/2006/relationships/image" Target="../media/image2317.png"/><Relationship Id="rId239" Type="http://schemas.openxmlformats.org/officeDocument/2006/relationships/customXml" Target="../ink/ink2340.xml"/><Relationship Id="rId2" Type="http://schemas.openxmlformats.org/officeDocument/2006/relationships/customXml" Target="../ink/ink2221.xml"/><Relationship Id="rId29" Type="http://schemas.openxmlformats.org/officeDocument/2006/relationships/image" Target="../media/image2215.png"/><Relationship Id="rId24" Type="http://schemas.openxmlformats.org/officeDocument/2006/relationships/customXml" Target="../ink/ink2232.xml"/><Relationship Id="rId40" Type="http://schemas.openxmlformats.org/officeDocument/2006/relationships/customXml" Target="../ink/ink2240.xml"/><Relationship Id="rId45" Type="http://schemas.openxmlformats.org/officeDocument/2006/relationships/image" Target="../media/image2223.png"/><Relationship Id="rId66" Type="http://schemas.openxmlformats.org/officeDocument/2006/relationships/customXml" Target="../ink/ink2253.xml"/><Relationship Id="rId87" Type="http://schemas.openxmlformats.org/officeDocument/2006/relationships/image" Target="../media/image2244.png"/><Relationship Id="rId110" Type="http://schemas.openxmlformats.org/officeDocument/2006/relationships/customXml" Target="../ink/ink2275.xml"/><Relationship Id="rId115" Type="http://schemas.openxmlformats.org/officeDocument/2006/relationships/image" Target="../media/image2258.png"/><Relationship Id="rId131" Type="http://schemas.openxmlformats.org/officeDocument/2006/relationships/image" Target="../media/image2266.png"/><Relationship Id="rId136" Type="http://schemas.openxmlformats.org/officeDocument/2006/relationships/customXml" Target="../ink/ink2288.xml"/><Relationship Id="rId157" Type="http://schemas.openxmlformats.org/officeDocument/2006/relationships/image" Target="../media/image2279.png"/><Relationship Id="rId178" Type="http://schemas.openxmlformats.org/officeDocument/2006/relationships/customXml" Target="../ink/ink2309.xml"/><Relationship Id="rId61" Type="http://schemas.openxmlformats.org/officeDocument/2006/relationships/image" Target="../media/image2231.png"/><Relationship Id="rId82" Type="http://schemas.openxmlformats.org/officeDocument/2006/relationships/customXml" Target="../ink/ink2261.xml"/><Relationship Id="rId152" Type="http://schemas.openxmlformats.org/officeDocument/2006/relationships/customXml" Target="../ink/ink2296.xml"/><Relationship Id="rId173" Type="http://schemas.openxmlformats.org/officeDocument/2006/relationships/image" Target="../media/image2287.png"/><Relationship Id="rId194" Type="http://schemas.openxmlformats.org/officeDocument/2006/relationships/customXml" Target="../ink/ink2317.xml"/><Relationship Id="rId199" Type="http://schemas.openxmlformats.org/officeDocument/2006/relationships/image" Target="../media/image2300.png"/><Relationship Id="rId203" Type="http://schemas.openxmlformats.org/officeDocument/2006/relationships/image" Target="../media/image2302.png"/><Relationship Id="rId208" Type="http://schemas.openxmlformats.org/officeDocument/2006/relationships/customXml" Target="../ink/ink2324.xml"/><Relationship Id="rId229" Type="http://schemas.openxmlformats.org/officeDocument/2006/relationships/customXml" Target="../ink/ink2335.xml"/><Relationship Id="rId19" Type="http://schemas.openxmlformats.org/officeDocument/2006/relationships/image" Target="../media/image2210.png"/><Relationship Id="rId224" Type="http://schemas.openxmlformats.org/officeDocument/2006/relationships/image" Target="../media/image2312.png"/><Relationship Id="rId240" Type="http://schemas.openxmlformats.org/officeDocument/2006/relationships/image" Target="../media/image2320.png"/><Relationship Id="rId14" Type="http://schemas.openxmlformats.org/officeDocument/2006/relationships/customXml" Target="../ink/ink2227.xml"/><Relationship Id="rId30" Type="http://schemas.openxmlformats.org/officeDocument/2006/relationships/customXml" Target="../ink/ink2235.xml"/><Relationship Id="rId35" Type="http://schemas.openxmlformats.org/officeDocument/2006/relationships/image" Target="../media/image2218.png"/><Relationship Id="rId56" Type="http://schemas.openxmlformats.org/officeDocument/2006/relationships/customXml" Target="../ink/ink2248.xml"/><Relationship Id="rId77" Type="http://schemas.openxmlformats.org/officeDocument/2006/relationships/image" Target="../media/image2239.png"/><Relationship Id="rId100" Type="http://schemas.openxmlformats.org/officeDocument/2006/relationships/customXml" Target="../ink/ink2270.xml"/><Relationship Id="rId105" Type="http://schemas.openxmlformats.org/officeDocument/2006/relationships/image" Target="../media/image2253.png"/><Relationship Id="rId126" Type="http://schemas.openxmlformats.org/officeDocument/2006/relationships/customXml" Target="../ink/ink2283.xml"/><Relationship Id="rId147" Type="http://schemas.openxmlformats.org/officeDocument/2006/relationships/image" Target="../media/image2274.png"/><Relationship Id="rId168" Type="http://schemas.openxmlformats.org/officeDocument/2006/relationships/customXml" Target="../ink/ink2304.xml"/><Relationship Id="rId8" Type="http://schemas.openxmlformats.org/officeDocument/2006/relationships/customXml" Target="../ink/ink2224.xml"/><Relationship Id="rId51" Type="http://schemas.openxmlformats.org/officeDocument/2006/relationships/image" Target="../media/image2226.png"/><Relationship Id="rId72" Type="http://schemas.openxmlformats.org/officeDocument/2006/relationships/customXml" Target="../ink/ink2256.xml"/><Relationship Id="rId93" Type="http://schemas.openxmlformats.org/officeDocument/2006/relationships/image" Target="../media/image2247.png"/><Relationship Id="rId98" Type="http://schemas.openxmlformats.org/officeDocument/2006/relationships/customXml" Target="../ink/ink2269.xml"/><Relationship Id="rId121" Type="http://schemas.openxmlformats.org/officeDocument/2006/relationships/image" Target="../media/image2261.png"/><Relationship Id="rId142" Type="http://schemas.openxmlformats.org/officeDocument/2006/relationships/customXml" Target="../ink/ink2291.xml"/><Relationship Id="rId163" Type="http://schemas.openxmlformats.org/officeDocument/2006/relationships/image" Target="../media/image2282.png"/><Relationship Id="rId184" Type="http://schemas.openxmlformats.org/officeDocument/2006/relationships/customXml" Target="../ink/ink2312.xml"/><Relationship Id="rId189" Type="http://schemas.openxmlformats.org/officeDocument/2006/relationships/image" Target="../media/image2295.png"/><Relationship Id="rId219" Type="http://schemas.openxmlformats.org/officeDocument/2006/relationships/customXml" Target="../ink/ink2330.xml"/><Relationship Id="rId3" Type="http://schemas.openxmlformats.org/officeDocument/2006/relationships/image" Target="../media/image2202.png"/><Relationship Id="rId214" Type="http://schemas.openxmlformats.org/officeDocument/2006/relationships/customXml" Target="../ink/ink2327.xml"/><Relationship Id="rId230" Type="http://schemas.openxmlformats.org/officeDocument/2006/relationships/image" Target="../media/image2315.png"/><Relationship Id="rId235" Type="http://schemas.openxmlformats.org/officeDocument/2006/relationships/customXml" Target="../ink/ink2338.xml"/><Relationship Id="rId25" Type="http://schemas.openxmlformats.org/officeDocument/2006/relationships/image" Target="../media/image2213.png"/><Relationship Id="rId46" Type="http://schemas.openxmlformats.org/officeDocument/2006/relationships/customXml" Target="../ink/ink2243.xml"/><Relationship Id="rId67" Type="http://schemas.openxmlformats.org/officeDocument/2006/relationships/image" Target="../media/image2234.png"/><Relationship Id="rId116" Type="http://schemas.openxmlformats.org/officeDocument/2006/relationships/customXml" Target="../ink/ink2278.xml"/><Relationship Id="rId137" Type="http://schemas.openxmlformats.org/officeDocument/2006/relationships/image" Target="../media/image2269.png"/><Relationship Id="rId158" Type="http://schemas.openxmlformats.org/officeDocument/2006/relationships/customXml" Target="../ink/ink2299.xml"/><Relationship Id="rId20" Type="http://schemas.openxmlformats.org/officeDocument/2006/relationships/customXml" Target="../ink/ink2230.xml"/><Relationship Id="rId41" Type="http://schemas.openxmlformats.org/officeDocument/2006/relationships/image" Target="../media/image2221.png"/><Relationship Id="rId62" Type="http://schemas.openxmlformats.org/officeDocument/2006/relationships/customXml" Target="../ink/ink2251.xml"/><Relationship Id="rId83" Type="http://schemas.openxmlformats.org/officeDocument/2006/relationships/image" Target="../media/image2242.png"/><Relationship Id="rId88" Type="http://schemas.openxmlformats.org/officeDocument/2006/relationships/customXml" Target="../ink/ink2264.xml"/><Relationship Id="rId111" Type="http://schemas.openxmlformats.org/officeDocument/2006/relationships/image" Target="../media/image2256.png"/><Relationship Id="rId132" Type="http://schemas.openxmlformats.org/officeDocument/2006/relationships/customXml" Target="../ink/ink2286.xml"/><Relationship Id="rId153" Type="http://schemas.openxmlformats.org/officeDocument/2006/relationships/image" Target="../media/image2277.png"/><Relationship Id="rId174" Type="http://schemas.openxmlformats.org/officeDocument/2006/relationships/customXml" Target="../ink/ink2307.xml"/><Relationship Id="rId179" Type="http://schemas.openxmlformats.org/officeDocument/2006/relationships/image" Target="../media/image2290.png"/><Relationship Id="rId195" Type="http://schemas.openxmlformats.org/officeDocument/2006/relationships/image" Target="../media/image2298.png"/><Relationship Id="rId209" Type="http://schemas.openxmlformats.org/officeDocument/2006/relationships/image" Target="../media/image2305.png"/><Relationship Id="rId190" Type="http://schemas.openxmlformats.org/officeDocument/2006/relationships/customXml" Target="../ink/ink2315.xml"/><Relationship Id="rId204" Type="http://schemas.openxmlformats.org/officeDocument/2006/relationships/customXml" Target="../ink/ink2322.xml"/><Relationship Id="rId220" Type="http://schemas.openxmlformats.org/officeDocument/2006/relationships/image" Target="../media/image2310.png"/><Relationship Id="rId225" Type="http://schemas.openxmlformats.org/officeDocument/2006/relationships/customXml" Target="../ink/ink2333.xml"/><Relationship Id="rId241" Type="http://schemas.openxmlformats.org/officeDocument/2006/relationships/customXml" Target="../ink/ink2341.xml"/><Relationship Id="rId15" Type="http://schemas.openxmlformats.org/officeDocument/2006/relationships/image" Target="../media/image2208.png"/><Relationship Id="rId36" Type="http://schemas.openxmlformats.org/officeDocument/2006/relationships/customXml" Target="../ink/ink2238.xml"/><Relationship Id="rId57" Type="http://schemas.openxmlformats.org/officeDocument/2006/relationships/image" Target="../media/image2229.png"/><Relationship Id="rId106" Type="http://schemas.openxmlformats.org/officeDocument/2006/relationships/customXml" Target="../ink/ink2273.xml"/><Relationship Id="rId127" Type="http://schemas.openxmlformats.org/officeDocument/2006/relationships/image" Target="../media/image2264.png"/><Relationship Id="rId10" Type="http://schemas.openxmlformats.org/officeDocument/2006/relationships/customXml" Target="../ink/ink2225.xml"/><Relationship Id="rId31" Type="http://schemas.openxmlformats.org/officeDocument/2006/relationships/image" Target="../media/image2216.png"/><Relationship Id="rId52" Type="http://schemas.openxmlformats.org/officeDocument/2006/relationships/customXml" Target="../ink/ink2246.xml"/><Relationship Id="rId73" Type="http://schemas.openxmlformats.org/officeDocument/2006/relationships/image" Target="../media/image2237.png"/><Relationship Id="rId78" Type="http://schemas.openxmlformats.org/officeDocument/2006/relationships/customXml" Target="../ink/ink2259.xml"/><Relationship Id="rId94" Type="http://schemas.openxmlformats.org/officeDocument/2006/relationships/customXml" Target="../ink/ink2267.xml"/><Relationship Id="rId99" Type="http://schemas.openxmlformats.org/officeDocument/2006/relationships/image" Target="../media/image2250.png"/><Relationship Id="rId101" Type="http://schemas.openxmlformats.org/officeDocument/2006/relationships/image" Target="../media/image2251.png"/><Relationship Id="rId122" Type="http://schemas.openxmlformats.org/officeDocument/2006/relationships/customXml" Target="../ink/ink2281.xml"/><Relationship Id="rId143" Type="http://schemas.openxmlformats.org/officeDocument/2006/relationships/image" Target="../media/image2272.png"/><Relationship Id="rId148" Type="http://schemas.openxmlformats.org/officeDocument/2006/relationships/customXml" Target="../ink/ink2294.xml"/><Relationship Id="rId164" Type="http://schemas.openxmlformats.org/officeDocument/2006/relationships/customXml" Target="../ink/ink2302.xml"/><Relationship Id="rId169" Type="http://schemas.openxmlformats.org/officeDocument/2006/relationships/image" Target="../media/image2285.png"/><Relationship Id="rId185" Type="http://schemas.openxmlformats.org/officeDocument/2006/relationships/image" Target="../media/image2293.png"/><Relationship Id="rId4" Type="http://schemas.openxmlformats.org/officeDocument/2006/relationships/customXml" Target="../ink/ink2222.xml"/><Relationship Id="rId9" Type="http://schemas.openxmlformats.org/officeDocument/2006/relationships/image" Target="../media/image2205.png"/><Relationship Id="rId180" Type="http://schemas.openxmlformats.org/officeDocument/2006/relationships/customXml" Target="../ink/ink2310.xml"/><Relationship Id="rId210" Type="http://schemas.openxmlformats.org/officeDocument/2006/relationships/customXml" Target="../ink/ink2325.xml"/><Relationship Id="rId215" Type="http://schemas.openxmlformats.org/officeDocument/2006/relationships/image" Target="../media/image2308.png"/><Relationship Id="rId236" Type="http://schemas.openxmlformats.org/officeDocument/2006/relationships/image" Target="../media/image2318.png"/><Relationship Id="rId26" Type="http://schemas.openxmlformats.org/officeDocument/2006/relationships/customXml" Target="../ink/ink2233.xml"/><Relationship Id="rId231" Type="http://schemas.openxmlformats.org/officeDocument/2006/relationships/customXml" Target="../ink/ink2336.xml"/><Relationship Id="rId47" Type="http://schemas.openxmlformats.org/officeDocument/2006/relationships/image" Target="../media/image2224.png"/><Relationship Id="rId68" Type="http://schemas.openxmlformats.org/officeDocument/2006/relationships/customXml" Target="../ink/ink2254.xml"/><Relationship Id="rId89" Type="http://schemas.openxmlformats.org/officeDocument/2006/relationships/image" Target="../media/image2245.png"/><Relationship Id="rId112" Type="http://schemas.openxmlformats.org/officeDocument/2006/relationships/customXml" Target="../ink/ink2276.xml"/><Relationship Id="rId133" Type="http://schemas.openxmlformats.org/officeDocument/2006/relationships/image" Target="../media/image2267.png"/><Relationship Id="rId154" Type="http://schemas.openxmlformats.org/officeDocument/2006/relationships/customXml" Target="../ink/ink2297.xml"/><Relationship Id="rId175" Type="http://schemas.openxmlformats.org/officeDocument/2006/relationships/image" Target="../media/image2288.png"/><Relationship Id="rId196" Type="http://schemas.openxmlformats.org/officeDocument/2006/relationships/customXml" Target="../ink/ink2318.xml"/><Relationship Id="rId200" Type="http://schemas.openxmlformats.org/officeDocument/2006/relationships/customXml" Target="../ink/ink2320.xml"/><Relationship Id="rId16" Type="http://schemas.openxmlformats.org/officeDocument/2006/relationships/customXml" Target="../ink/ink2228.xml"/><Relationship Id="rId221" Type="http://schemas.openxmlformats.org/officeDocument/2006/relationships/customXml" Target="../ink/ink2331.xml"/><Relationship Id="rId242" Type="http://schemas.openxmlformats.org/officeDocument/2006/relationships/image" Target="../media/image2321.png"/><Relationship Id="rId37" Type="http://schemas.openxmlformats.org/officeDocument/2006/relationships/image" Target="../media/image2219.png"/><Relationship Id="rId58" Type="http://schemas.openxmlformats.org/officeDocument/2006/relationships/customXml" Target="../ink/ink2249.xml"/><Relationship Id="rId79" Type="http://schemas.openxmlformats.org/officeDocument/2006/relationships/image" Target="../media/image2240.png"/><Relationship Id="rId102" Type="http://schemas.openxmlformats.org/officeDocument/2006/relationships/customXml" Target="../ink/ink2271.xml"/><Relationship Id="rId123" Type="http://schemas.openxmlformats.org/officeDocument/2006/relationships/image" Target="../media/image2262.png"/><Relationship Id="rId144" Type="http://schemas.openxmlformats.org/officeDocument/2006/relationships/customXml" Target="../ink/ink2292.xml"/><Relationship Id="rId90" Type="http://schemas.openxmlformats.org/officeDocument/2006/relationships/customXml" Target="../ink/ink2265.xml"/><Relationship Id="rId165" Type="http://schemas.openxmlformats.org/officeDocument/2006/relationships/image" Target="../media/image2283.png"/><Relationship Id="rId186" Type="http://schemas.openxmlformats.org/officeDocument/2006/relationships/customXml" Target="../ink/ink2313.xml"/><Relationship Id="rId211" Type="http://schemas.openxmlformats.org/officeDocument/2006/relationships/image" Target="../media/image2306.png"/><Relationship Id="rId232" Type="http://schemas.openxmlformats.org/officeDocument/2006/relationships/image" Target="../media/image2316.png"/><Relationship Id="rId27" Type="http://schemas.openxmlformats.org/officeDocument/2006/relationships/image" Target="../media/image2214.png"/><Relationship Id="rId48" Type="http://schemas.openxmlformats.org/officeDocument/2006/relationships/customXml" Target="../ink/ink2244.xml"/><Relationship Id="rId69" Type="http://schemas.openxmlformats.org/officeDocument/2006/relationships/image" Target="../media/image2235.png"/><Relationship Id="rId113" Type="http://schemas.openxmlformats.org/officeDocument/2006/relationships/image" Target="../media/image2257.png"/><Relationship Id="rId134" Type="http://schemas.openxmlformats.org/officeDocument/2006/relationships/customXml" Target="../ink/ink2287.xml"/><Relationship Id="rId80" Type="http://schemas.openxmlformats.org/officeDocument/2006/relationships/customXml" Target="../ink/ink2260.xml"/><Relationship Id="rId155" Type="http://schemas.openxmlformats.org/officeDocument/2006/relationships/image" Target="../media/image2278.png"/><Relationship Id="rId176" Type="http://schemas.openxmlformats.org/officeDocument/2006/relationships/customXml" Target="../ink/ink2308.xml"/><Relationship Id="rId197" Type="http://schemas.openxmlformats.org/officeDocument/2006/relationships/image" Target="../media/image229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1" Type="http://schemas.openxmlformats.org/officeDocument/2006/relationships/image" Target="../media/image213.png"/><Relationship Id="rId42" Type="http://schemas.openxmlformats.org/officeDocument/2006/relationships/customXml" Target="../ink/ink226.xml"/><Relationship Id="rId63" Type="http://schemas.openxmlformats.org/officeDocument/2006/relationships/image" Target="../media/image234.png"/><Relationship Id="rId84" Type="http://schemas.openxmlformats.org/officeDocument/2006/relationships/customXml" Target="../ink/ink247.xml"/><Relationship Id="rId138" Type="http://schemas.openxmlformats.org/officeDocument/2006/relationships/customXml" Target="../ink/ink274.xml"/><Relationship Id="rId159" Type="http://schemas.openxmlformats.org/officeDocument/2006/relationships/image" Target="../media/image282.png"/><Relationship Id="rId170" Type="http://schemas.openxmlformats.org/officeDocument/2006/relationships/customXml" Target="../ink/ink290.xml"/><Relationship Id="rId191" Type="http://schemas.openxmlformats.org/officeDocument/2006/relationships/image" Target="../media/image298.png"/><Relationship Id="rId205" Type="http://schemas.openxmlformats.org/officeDocument/2006/relationships/image" Target="../media/image305.png"/><Relationship Id="rId226" Type="http://schemas.openxmlformats.org/officeDocument/2006/relationships/customXml" Target="../ink/ink318.xml"/><Relationship Id="rId107" Type="http://schemas.openxmlformats.org/officeDocument/2006/relationships/image" Target="../media/image256.png"/><Relationship Id="rId11" Type="http://schemas.openxmlformats.org/officeDocument/2006/relationships/image" Target="../media/image208.png"/><Relationship Id="rId32" Type="http://schemas.openxmlformats.org/officeDocument/2006/relationships/customXml" Target="../ink/ink221.xml"/><Relationship Id="rId53" Type="http://schemas.openxmlformats.org/officeDocument/2006/relationships/image" Target="../media/image229.png"/><Relationship Id="rId74" Type="http://schemas.openxmlformats.org/officeDocument/2006/relationships/customXml" Target="../ink/ink242.xml"/><Relationship Id="rId128" Type="http://schemas.openxmlformats.org/officeDocument/2006/relationships/customXml" Target="../ink/ink269.xml"/><Relationship Id="rId149" Type="http://schemas.openxmlformats.org/officeDocument/2006/relationships/image" Target="../media/image277.png"/><Relationship Id="rId5" Type="http://schemas.openxmlformats.org/officeDocument/2006/relationships/image" Target="../media/image205.png"/><Relationship Id="rId95" Type="http://schemas.openxmlformats.org/officeDocument/2006/relationships/image" Target="../media/image250.png"/><Relationship Id="rId160" Type="http://schemas.openxmlformats.org/officeDocument/2006/relationships/customXml" Target="../ink/ink285.xml"/><Relationship Id="rId181" Type="http://schemas.openxmlformats.org/officeDocument/2006/relationships/image" Target="../media/image293.png"/><Relationship Id="rId216" Type="http://schemas.openxmlformats.org/officeDocument/2006/relationships/customXml" Target="../ink/ink313.xml"/><Relationship Id="rId237" Type="http://schemas.openxmlformats.org/officeDocument/2006/relationships/image" Target="../media/image321.png"/><Relationship Id="rId22" Type="http://schemas.openxmlformats.org/officeDocument/2006/relationships/customXml" Target="../ink/ink216.xml"/><Relationship Id="rId43" Type="http://schemas.openxmlformats.org/officeDocument/2006/relationships/image" Target="../media/image224.png"/><Relationship Id="rId64" Type="http://schemas.openxmlformats.org/officeDocument/2006/relationships/customXml" Target="../ink/ink237.xml"/><Relationship Id="rId118" Type="http://schemas.openxmlformats.org/officeDocument/2006/relationships/customXml" Target="../ink/ink264.xml"/><Relationship Id="rId139" Type="http://schemas.openxmlformats.org/officeDocument/2006/relationships/image" Target="../media/image272.png"/><Relationship Id="rId80" Type="http://schemas.openxmlformats.org/officeDocument/2006/relationships/customXml" Target="../ink/ink245.xml"/><Relationship Id="rId85" Type="http://schemas.openxmlformats.org/officeDocument/2006/relationships/image" Target="../media/image245.png"/><Relationship Id="rId150" Type="http://schemas.openxmlformats.org/officeDocument/2006/relationships/customXml" Target="../ink/ink280.xml"/><Relationship Id="rId155" Type="http://schemas.openxmlformats.org/officeDocument/2006/relationships/image" Target="../media/image280.png"/><Relationship Id="rId171" Type="http://schemas.openxmlformats.org/officeDocument/2006/relationships/image" Target="../media/image288.png"/><Relationship Id="rId176" Type="http://schemas.openxmlformats.org/officeDocument/2006/relationships/customXml" Target="../ink/ink293.xml"/><Relationship Id="rId192" Type="http://schemas.openxmlformats.org/officeDocument/2006/relationships/customXml" Target="../ink/ink301.xml"/><Relationship Id="rId197" Type="http://schemas.openxmlformats.org/officeDocument/2006/relationships/image" Target="../media/image301.png"/><Relationship Id="rId206" Type="http://schemas.openxmlformats.org/officeDocument/2006/relationships/customXml" Target="../ink/ink308.xml"/><Relationship Id="rId227" Type="http://schemas.openxmlformats.org/officeDocument/2006/relationships/image" Target="../media/image316.png"/><Relationship Id="rId201" Type="http://schemas.openxmlformats.org/officeDocument/2006/relationships/image" Target="../media/image303.png"/><Relationship Id="rId222" Type="http://schemas.openxmlformats.org/officeDocument/2006/relationships/customXml" Target="../ink/ink316.xml"/><Relationship Id="rId12" Type="http://schemas.openxmlformats.org/officeDocument/2006/relationships/customXml" Target="../ink/ink211.xml"/><Relationship Id="rId17" Type="http://schemas.openxmlformats.org/officeDocument/2006/relationships/image" Target="../media/image211.png"/><Relationship Id="rId33" Type="http://schemas.openxmlformats.org/officeDocument/2006/relationships/image" Target="../media/image219.png"/><Relationship Id="rId38" Type="http://schemas.openxmlformats.org/officeDocument/2006/relationships/customXml" Target="../ink/ink224.xml"/><Relationship Id="rId59" Type="http://schemas.openxmlformats.org/officeDocument/2006/relationships/image" Target="../media/image232.png"/><Relationship Id="rId103" Type="http://schemas.openxmlformats.org/officeDocument/2006/relationships/image" Target="../media/image254.png"/><Relationship Id="rId108" Type="http://schemas.openxmlformats.org/officeDocument/2006/relationships/customXml" Target="../ink/ink259.xml"/><Relationship Id="rId124" Type="http://schemas.openxmlformats.org/officeDocument/2006/relationships/customXml" Target="../ink/ink267.xml"/><Relationship Id="rId129" Type="http://schemas.openxmlformats.org/officeDocument/2006/relationships/image" Target="../media/image267.png"/><Relationship Id="rId54" Type="http://schemas.openxmlformats.org/officeDocument/2006/relationships/customXml" Target="../ink/ink232.xml"/><Relationship Id="rId70" Type="http://schemas.openxmlformats.org/officeDocument/2006/relationships/customXml" Target="../ink/ink240.xml"/><Relationship Id="rId75" Type="http://schemas.openxmlformats.org/officeDocument/2006/relationships/image" Target="../media/image240.png"/><Relationship Id="rId91" Type="http://schemas.openxmlformats.org/officeDocument/2006/relationships/image" Target="../media/image248.png"/><Relationship Id="rId96" Type="http://schemas.openxmlformats.org/officeDocument/2006/relationships/customXml" Target="../ink/ink253.xml"/><Relationship Id="rId140" Type="http://schemas.openxmlformats.org/officeDocument/2006/relationships/customXml" Target="../ink/ink275.xml"/><Relationship Id="rId145" Type="http://schemas.openxmlformats.org/officeDocument/2006/relationships/image" Target="../media/image275.png"/><Relationship Id="rId161" Type="http://schemas.openxmlformats.org/officeDocument/2006/relationships/image" Target="../media/image283.png"/><Relationship Id="rId166" Type="http://schemas.openxmlformats.org/officeDocument/2006/relationships/customXml" Target="../ink/ink288.xml"/><Relationship Id="rId182" Type="http://schemas.openxmlformats.org/officeDocument/2006/relationships/customXml" Target="../ink/ink296.xml"/><Relationship Id="rId187" Type="http://schemas.openxmlformats.org/officeDocument/2006/relationships/image" Target="../media/image296.png"/><Relationship Id="rId217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8.xml"/><Relationship Id="rId212" Type="http://schemas.openxmlformats.org/officeDocument/2006/relationships/customXml" Target="../ink/ink311.xml"/><Relationship Id="rId233" Type="http://schemas.openxmlformats.org/officeDocument/2006/relationships/image" Target="../media/image319.png"/><Relationship Id="rId238" Type="http://schemas.openxmlformats.org/officeDocument/2006/relationships/customXml" Target="../ink/ink324.xml"/><Relationship Id="rId23" Type="http://schemas.openxmlformats.org/officeDocument/2006/relationships/image" Target="../media/image214.png"/><Relationship Id="rId28" Type="http://schemas.openxmlformats.org/officeDocument/2006/relationships/customXml" Target="../ink/ink219.xml"/><Relationship Id="rId49" Type="http://schemas.openxmlformats.org/officeDocument/2006/relationships/image" Target="../media/image227.png"/><Relationship Id="rId114" Type="http://schemas.openxmlformats.org/officeDocument/2006/relationships/customXml" Target="../ink/ink262.xml"/><Relationship Id="rId119" Type="http://schemas.openxmlformats.org/officeDocument/2006/relationships/image" Target="../media/image262.png"/><Relationship Id="rId44" Type="http://schemas.openxmlformats.org/officeDocument/2006/relationships/customXml" Target="../ink/ink227.xml"/><Relationship Id="rId60" Type="http://schemas.openxmlformats.org/officeDocument/2006/relationships/customXml" Target="../ink/ink235.xml"/><Relationship Id="rId65" Type="http://schemas.openxmlformats.org/officeDocument/2006/relationships/image" Target="../media/image235.png"/><Relationship Id="rId81" Type="http://schemas.openxmlformats.org/officeDocument/2006/relationships/image" Target="../media/image243.png"/><Relationship Id="rId86" Type="http://schemas.openxmlformats.org/officeDocument/2006/relationships/customXml" Target="../ink/ink248.xml"/><Relationship Id="rId130" Type="http://schemas.openxmlformats.org/officeDocument/2006/relationships/customXml" Target="../ink/ink270.xml"/><Relationship Id="rId135" Type="http://schemas.openxmlformats.org/officeDocument/2006/relationships/image" Target="../media/image270.png"/><Relationship Id="rId151" Type="http://schemas.openxmlformats.org/officeDocument/2006/relationships/image" Target="../media/image278.png"/><Relationship Id="rId156" Type="http://schemas.openxmlformats.org/officeDocument/2006/relationships/customXml" Target="../ink/ink283.xml"/><Relationship Id="rId177" Type="http://schemas.openxmlformats.org/officeDocument/2006/relationships/image" Target="../media/image291.png"/><Relationship Id="rId198" Type="http://schemas.openxmlformats.org/officeDocument/2006/relationships/customXml" Target="../ink/ink304.xml"/><Relationship Id="rId172" Type="http://schemas.openxmlformats.org/officeDocument/2006/relationships/customXml" Target="../ink/ink291.xml"/><Relationship Id="rId193" Type="http://schemas.openxmlformats.org/officeDocument/2006/relationships/image" Target="../media/image299.png"/><Relationship Id="rId202" Type="http://schemas.openxmlformats.org/officeDocument/2006/relationships/customXml" Target="../ink/ink306.xml"/><Relationship Id="rId207" Type="http://schemas.openxmlformats.org/officeDocument/2006/relationships/image" Target="../media/image306.png"/><Relationship Id="rId223" Type="http://schemas.openxmlformats.org/officeDocument/2006/relationships/image" Target="../media/image314.png"/><Relationship Id="rId228" Type="http://schemas.openxmlformats.org/officeDocument/2006/relationships/customXml" Target="../ink/ink319.xml"/><Relationship Id="rId13" Type="http://schemas.openxmlformats.org/officeDocument/2006/relationships/image" Target="../media/image209.png"/><Relationship Id="rId18" Type="http://schemas.openxmlformats.org/officeDocument/2006/relationships/customXml" Target="../ink/ink214.xml"/><Relationship Id="rId39" Type="http://schemas.openxmlformats.org/officeDocument/2006/relationships/image" Target="../media/image222.png"/><Relationship Id="rId109" Type="http://schemas.openxmlformats.org/officeDocument/2006/relationships/image" Target="../media/image257.png"/><Relationship Id="rId34" Type="http://schemas.openxmlformats.org/officeDocument/2006/relationships/customXml" Target="../ink/ink222.xml"/><Relationship Id="rId50" Type="http://schemas.openxmlformats.org/officeDocument/2006/relationships/customXml" Target="../ink/ink230.xml"/><Relationship Id="rId55" Type="http://schemas.openxmlformats.org/officeDocument/2006/relationships/image" Target="../media/image230.png"/><Relationship Id="rId76" Type="http://schemas.openxmlformats.org/officeDocument/2006/relationships/customXml" Target="../ink/ink243.xml"/><Relationship Id="rId97" Type="http://schemas.openxmlformats.org/officeDocument/2006/relationships/image" Target="../media/image251.png"/><Relationship Id="rId104" Type="http://schemas.openxmlformats.org/officeDocument/2006/relationships/customXml" Target="../ink/ink257.xml"/><Relationship Id="rId120" Type="http://schemas.openxmlformats.org/officeDocument/2006/relationships/customXml" Target="../ink/ink265.xml"/><Relationship Id="rId125" Type="http://schemas.openxmlformats.org/officeDocument/2006/relationships/image" Target="../media/image265.png"/><Relationship Id="rId141" Type="http://schemas.openxmlformats.org/officeDocument/2006/relationships/image" Target="../media/image273.png"/><Relationship Id="rId146" Type="http://schemas.openxmlformats.org/officeDocument/2006/relationships/customXml" Target="../ink/ink278.xml"/><Relationship Id="rId167" Type="http://schemas.openxmlformats.org/officeDocument/2006/relationships/image" Target="../media/image286.png"/><Relationship Id="rId188" Type="http://schemas.openxmlformats.org/officeDocument/2006/relationships/customXml" Target="../ink/ink299.xml"/><Relationship Id="rId7" Type="http://schemas.openxmlformats.org/officeDocument/2006/relationships/image" Target="../media/image206.png"/><Relationship Id="rId71" Type="http://schemas.openxmlformats.org/officeDocument/2006/relationships/image" Target="../media/image238.png"/><Relationship Id="rId92" Type="http://schemas.openxmlformats.org/officeDocument/2006/relationships/customXml" Target="../ink/ink251.xml"/><Relationship Id="rId162" Type="http://schemas.openxmlformats.org/officeDocument/2006/relationships/customXml" Target="../ink/ink286.xml"/><Relationship Id="rId183" Type="http://schemas.openxmlformats.org/officeDocument/2006/relationships/image" Target="../media/image294.png"/><Relationship Id="rId213" Type="http://schemas.openxmlformats.org/officeDocument/2006/relationships/image" Target="../media/image309.png"/><Relationship Id="rId218" Type="http://schemas.openxmlformats.org/officeDocument/2006/relationships/customXml" Target="../ink/ink314.xml"/><Relationship Id="rId234" Type="http://schemas.openxmlformats.org/officeDocument/2006/relationships/customXml" Target="../ink/ink322.xml"/><Relationship Id="rId239" Type="http://schemas.openxmlformats.org/officeDocument/2006/relationships/image" Target="../media/image322.png"/><Relationship Id="rId2" Type="http://schemas.openxmlformats.org/officeDocument/2006/relationships/customXml" Target="../ink/ink206.xml"/><Relationship Id="rId29" Type="http://schemas.openxmlformats.org/officeDocument/2006/relationships/image" Target="../media/image217.png"/><Relationship Id="rId24" Type="http://schemas.openxmlformats.org/officeDocument/2006/relationships/customXml" Target="../ink/ink217.xml"/><Relationship Id="rId40" Type="http://schemas.openxmlformats.org/officeDocument/2006/relationships/customXml" Target="../ink/ink225.xml"/><Relationship Id="rId45" Type="http://schemas.openxmlformats.org/officeDocument/2006/relationships/image" Target="../media/image225.png"/><Relationship Id="rId66" Type="http://schemas.openxmlformats.org/officeDocument/2006/relationships/customXml" Target="../ink/ink238.xml"/><Relationship Id="rId87" Type="http://schemas.openxmlformats.org/officeDocument/2006/relationships/image" Target="../media/image246.png"/><Relationship Id="rId110" Type="http://schemas.openxmlformats.org/officeDocument/2006/relationships/customXml" Target="../ink/ink260.xml"/><Relationship Id="rId115" Type="http://schemas.openxmlformats.org/officeDocument/2006/relationships/image" Target="../media/image260.png"/><Relationship Id="rId131" Type="http://schemas.openxmlformats.org/officeDocument/2006/relationships/image" Target="../media/image268.png"/><Relationship Id="rId136" Type="http://schemas.openxmlformats.org/officeDocument/2006/relationships/customXml" Target="../ink/ink273.xml"/><Relationship Id="rId157" Type="http://schemas.openxmlformats.org/officeDocument/2006/relationships/image" Target="../media/image281.png"/><Relationship Id="rId178" Type="http://schemas.openxmlformats.org/officeDocument/2006/relationships/customXml" Target="../ink/ink294.xml"/><Relationship Id="rId61" Type="http://schemas.openxmlformats.org/officeDocument/2006/relationships/image" Target="../media/image233.png"/><Relationship Id="rId82" Type="http://schemas.openxmlformats.org/officeDocument/2006/relationships/customXml" Target="../ink/ink246.xml"/><Relationship Id="rId152" Type="http://schemas.openxmlformats.org/officeDocument/2006/relationships/customXml" Target="../ink/ink281.xml"/><Relationship Id="rId173" Type="http://schemas.openxmlformats.org/officeDocument/2006/relationships/image" Target="../media/image289.png"/><Relationship Id="rId194" Type="http://schemas.openxmlformats.org/officeDocument/2006/relationships/customXml" Target="../ink/ink302.xml"/><Relationship Id="rId199" Type="http://schemas.openxmlformats.org/officeDocument/2006/relationships/image" Target="../media/image302.png"/><Relationship Id="rId203" Type="http://schemas.openxmlformats.org/officeDocument/2006/relationships/image" Target="../media/image304.png"/><Relationship Id="rId208" Type="http://schemas.openxmlformats.org/officeDocument/2006/relationships/customXml" Target="../ink/ink309.xml"/><Relationship Id="rId229" Type="http://schemas.openxmlformats.org/officeDocument/2006/relationships/image" Target="../media/image317.png"/><Relationship Id="rId19" Type="http://schemas.openxmlformats.org/officeDocument/2006/relationships/image" Target="../media/image212.png"/><Relationship Id="rId224" Type="http://schemas.openxmlformats.org/officeDocument/2006/relationships/customXml" Target="../ink/ink317.xml"/><Relationship Id="rId14" Type="http://schemas.openxmlformats.org/officeDocument/2006/relationships/customXml" Target="../ink/ink212.xml"/><Relationship Id="rId30" Type="http://schemas.openxmlformats.org/officeDocument/2006/relationships/customXml" Target="../ink/ink220.xml"/><Relationship Id="rId35" Type="http://schemas.openxmlformats.org/officeDocument/2006/relationships/image" Target="../media/image220.png"/><Relationship Id="rId56" Type="http://schemas.openxmlformats.org/officeDocument/2006/relationships/customXml" Target="../ink/ink233.xml"/><Relationship Id="rId77" Type="http://schemas.openxmlformats.org/officeDocument/2006/relationships/image" Target="../media/image241.png"/><Relationship Id="rId100" Type="http://schemas.openxmlformats.org/officeDocument/2006/relationships/customXml" Target="../ink/ink255.xml"/><Relationship Id="rId105" Type="http://schemas.openxmlformats.org/officeDocument/2006/relationships/image" Target="../media/image255.png"/><Relationship Id="rId126" Type="http://schemas.openxmlformats.org/officeDocument/2006/relationships/customXml" Target="../ink/ink268.xml"/><Relationship Id="rId147" Type="http://schemas.openxmlformats.org/officeDocument/2006/relationships/image" Target="../media/image276.png"/><Relationship Id="rId168" Type="http://schemas.openxmlformats.org/officeDocument/2006/relationships/customXml" Target="../ink/ink289.xml"/><Relationship Id="rId8" Type="http://schemas.openxmlformats.org/officeDocument/2006/relationships/customXml" Target="../ink/ink209.xml"/><Relationship Id="rId51" Type="http://schemas.openxmlformats.org/officeDocument/2006/relationships/image" Target="../media/image228.png"/><Relationship Id="rId72" Type="http://schemas.openxmlformats.org/officeDocument/2006/relationships/customXml" Target="../ink/ink241.xml"/><Relationship Id="rId93" Type="http://schemas.openxmlformats.org/officeDocument/2006/relationships/image" Target="../media/image249.png"/><Relationship Id="rId98" Type="http://schemas.openxmlformats.org/officeDocument/2006/relationships/customXml" Target="../ink/ink254.xml"/><Relationship Id="rId121" Type="http://schemas.openxmlformats.org/officeDocument/2006/relationships/image" Target="../media/image263.png"/><Relationship Id="rId142" Type="http://schemas.openxmlformats.org/officeDocument/2006/relationships/customXml" Target="../ink/ink276.xml"/><Relationship Id="rId163" Type="http://schemas.openxmlformats.org/officeDocument/2006/relationships/image" Target="../media/image284.png"/><Relationship Id="rId184" Type="http://schemas.openxmlformats.org/officeDocument/2006/relationships/customXml" Target="../ink/ink297.xml"/><Relationship Id="rId189" Type="http://schemas.openxmlformats.org/officeDocument/2006/relationships/image" Target="../media/image297.png"/><Relationship Id="rId219" Type="http://schemas.openxmlformats.org/officeDocument/2006/relationships/image" Target="../media/image312.png"/><Relationship Id="rId3" Type="http://schemas.openxmlformats.org/officeDocument/2006/relationships/image" Target="../media/image204.png"/><Relationship Id="rId214" Type="http://schemas.openxmlformats.org/officeDocument/2006/relationships/customXml" Target="../ink/ink312.xml"/><Relationship Id="rId230" Type="http://schemas.openxmlformats.org/officeDocument/2006/relationships/customXml" Target="../ink/ink320.xml"/><Relationship Id="rId235" Type="http://schemas.openxmlformats.org/officeDocument/2006/relationships/image" Target="../media/image320.png"/><Relationship Id="rId25" Type="http://schemas.openxmlformats.org/officeDocument/2006/relationships/image" Target="../media/image215.png"/><Relationship Id="rId46" Type="http://schemas.openxmlformats.org/officeDocument/2006/relationships/customXml" Target="../ink/ink228.xml"/><Relationship Id="rId67" Type="http://schemas.openxmlformats.org/officeDocument/2006/relationships/image" Target="../media/image236.png"/><Relationship Id="rId116" Type="http://schemas.openxmlformats.org/officeDocument/2006/relationships/customXml" Target="../ink/ink263.xml"/><Relationship Id="rId137" Type="http://schemas.openxmlformats.org/officeDocument/2006/relationships/image" Target="../media/image271.png"/><Relationship Id="rId158" Type="http://schemas.openxmlformats.org/officeDocument/2006/relationships/customXml" Target="../ink/ink284.xml"/><Relationship Id="rId20" Type="http://schemas.openxmlformats.org/officeDocument/2006/relationships/customXml" Target="../ink/ink215.xml"/><Relationship Id="rId41" Type="http://schemas.openxmlformats.org/officeDocument/2006/relationships/image" Target="../media/image223.png"/><Relationship Id="rId62" Type="http://schemas.openxmlformats.org/officeDocument/2006/relationships/customXml" Target="../ink/ink236.xml"/><Relationship Id="rId83" Type="http://schemas.openxmlformats.org/officeDocument/2006/relationships/image" Target="../media/image244.png"/><Relationship Id="rId88" Type="http://schemas.openxmlformats.org/officeDocument/2006/relationships/customXml" Target="../ink/ink249.xml"/><Relationship Id="rId111" Type="http://schemas.openxmlformats.org/officeDocument/2006/relationships/image" Target="../media/image258.png"/><Relationship Id="rId132" Type="http://schemas.openxmlformats.org/officeDocument/2006/relationships/customXml" Target="../ink/ink271.xml"/><Relationship Id="rId153" Type="http://schemas.openxmlformats.org/officeDocument/2006/relationships/image" Target="../media/image279.png"/><Relationship Id="rId174" Type="http://schemas.openxmlformats.org/officeDocument/2006/relationships/customXml" Target="../ink/ink292.xml"/><Relationship Id="rId179" Type="http://schemas.openxmlformats.org/officeDocument/2006/relationships/image" Target="../media/image292.png"/><Relationship Id="rId195" Type="http://schemas.openxmlformats.org/officeDocument/2006/relationships/image" Target="../media/image300.png"/><Relationship Id="rId209" Type="http://schemas.openxmlformats.org/officeDocument/2006/relationships/image" Target="../media/image307.png"/><Relationship Id="rId190" Type="http://schemas.openxmlformats.org/officeDocument/2006/relationships/customXml" Target="../ink/ink300.xml"/><Relationship Id="rId204" Type="http://schemas.openxmlformats.org/officeDocument/2006/relationships/customXml" Target="../ink/ink307.xml"/><Relationship Id="rId220" Type="http://schemas.openxmlformats.org/officeDocument/2006/relationships/customXml" Target="../ink/ink315.xml"/><Relationship Id="rId225" Type="http://schemas.openxmlformats.org/officeDocument/2006/relationships/image" Target="../media/image315.png"/><Relationship Id="rId15" Type="http://schemas.openxmlformats.org/officeDocument/2006/relationships/image" Target="../media/image210.png"/><Relationship Id="rId36" Type="http://schemas.openxmlformats.org/officeDocument/2006/relationships/customXml" Target="../ink/ink223.xml"/><Relationship Id="rId57" Type="http://schemas.openxmlformats.org/officeDocument/2006/relationships/image" Target="../media/image231.png"/><Relationship Id="rId106" Type="http://schemas.openxmlformats.org/officeDocument/2006/relationships/customXml" Target="../ink/ink258.xml"/><Relationship Id="rId127" Type="http://schemas.openxmlformats.org/officeDocument/2006/relationships/image" Target="../media/image266.png"/><Relationship Id="rId10" Type="http://schemas.openxmlformats.org/officeDocument/2006/relationships/customXml" Target="../ink/ink210.xml"/><Relationship Id="rId31" Type="http://schemas.openxmlformats.org/officeDocument/2006/relationships/image" Target="../media/image218.png"/><Relationship Id="rId52" Type="http://schemas.openxmlformats.org/officeDocument/2006/relationships/customXml" Target="../ink/ink231.xml"/><Relationship Id="rId73" Type="http://schemas.openxmlformats.org/officeDocument/2006/relationships/image" Target="../media/image239.png"/><Relationship Id="rId78" Type="http://schemas.openxmlformats.org/officeDocument/2006/relationships/customXml" Target="../ink/ink244.xml"/><Relationship Id="rId94" Type="http://schemas.openxmlformats.org/officeDocument/2006/relationships/customXml" Target="../ink/ink252.xml"/><Relationship Id="rId99" Type="http://schemas.openxmlformats.org/officeDocument/2006/relationships/image" Target="../media/image252.png"/><Relationship Id="rId101" Type="http://schemas.openxmlformats.org/officeDocument/2006/relationships/image" Target="../media/image253.png"/><Relationship Id="rId122" Type="http://schemas.openxmlformats.org/officeDocument/2006/relationships/customXml" Target="../ink/ink266.xml"/><Relationship Id="rId143" Type="http://schemas.openxmlformats.org/officeDocument/2006/relationships/image" Target="../media/image274.png"/><Relationship Id="rId148" Type="http://schemas.openxmlformats.org/officeDocument/2006/relationships/customXml" Target="../ink/ink279.xml"/><Relationship Id="rId164" Type="http://schemas.openxmlformats.org/officeDocument/2006/relationships/customXml" Target="../ink/ink287.xml"/><Relationship Id="rId169" Type="http://schemas.openxmlformats.org/officeDocument/2006/relationships/image" Target="../media/image287.png"/><Relationship Id="rId185" Type="http://schemas.openxmlformats.org/officeDocument/2006/relationships/image" Target="../media/image295.png"/><Relationship Id="rId4" Type="http://schemas.openxmlformats.org/officeDocument/2006/relationships/customXml" Target="../ink/ink207.xml"/><Relationship Id="rId9" Type="http://schemas.openxmlformats.org/officeDocument/2006/relationships/image" Target="../media/image207.png"/><Relationship Id="rId180" Type="http://schemas.openxmlformats.org/officeDocument/2006/relationships/customXml" Target="../ink/ink295.xml"/><Relationship Id="rId210" Type="http://schemas.openxmlformats.org/officeDocument/2006/relationships/customXml" Target="../ink/ink310.xml"/><Relationship Id="rId215" Type="http://schemas.openxmlformats.org/officeDocument/2006/relationships/image" Target="../media/image310.png"/><Relationship Id="rId236" Type="http://schemas.openxmlformats.org/officeDocument/2006/relationships/customXml" Target="../ink/ink323.xml"/><Relationship Id="rId26" Type="http://schemas.openxmlformats.org/officeDocument/2006/relationships/customXml" Target="../ink/ink218.xml"/><Relationship Id="rId231" Type="http://schemas.openxmlformats.org/officeDocument/2006/relationships/image" Target="../media/image318.png"/><Relationship Id="rId47" Type="http://schemas.openxmlformats.org/officeDocument/2006/relationships/image" Target="../media/image226.png"/><Relationship Id="rId68" Type="http://schemas.openxmlformats.org/officeDocument/2006/relationships/customXml" Target="../ink/ink239.xml"/><Relationship Id="rId89" Type="http://schemas.openxmlformats.org/officeDocument/2006/relationships/image" Target="../media/image247.png"/><Relationship Id="rId112" Type="http://schemas.openxmlformats.org/officeDocument/2006/relationships/customXml" Target="../ink/ink261.xml"/><Relationship Id="rId133" Type="http://schemas.openxmlformats.org/officeDocument/2006/relationships/image" Target="../media/image269.png"/><Relationship Id="rId154" Type="http://schemas.openxmlformats.org/officeDocument/2006/relationships/customXml" Target="../ink/ink282.xml"/><Relationship Id="rId175" Type="http://schemas.openxmlformats.org/officeDocument/2006/relationships/image" Target="../media/image290.png"/><Relationship Id="rId196" Type="http://schemas.openxmlformats.org/officeDocument/2006/relationships/customXml" Target="../ink/ink303.xml"/><Relationship Id="rId200" Type="http://schemas.openxmlformats.org/officeDocument/2006/relationships/customXml" Target="../ink/ink305.xml"/><Relationship Id="rId16" Type="http://schemas.openxmlformats.org/officeDocument/2006/relationships/customXml" Target="../ink/ink213.xml"/><Relationship Id="rId221" Type="http://schemas.openxmlformats.org/officeDocument/2006/relationships/image" Target="../media/image313.png"/><Relationship Id="rId37" Type="http://schemas.openxmlformats.org/officeDocument/2006/relationships/image" Target="../media/image221.png"/><Relationship Id="rId58" Type="http://schemas.openxmlformats.org/officeDocument/2006/relationships/customXml" Target="../ink/ink234.xml"/><Relationship Id="rId79" Type="http://schemas.openxmlformats.org/officeDocument/2006/relationships/image" Target="../media/image242.png"/><Relationship Id="rId102" Type="http://schemas.openxmlformats.org/officeDocument/2006/relationships/customXml" Target="../ink/ink256.xml"/><Relationship Id="rId123" Type="http://schemas.openxmlformats.org/officeDocument/2006/relationships/image" Target="../media/image264.png"/><Relationship Id="rId144" Type="http://schemas.openxmlformats.org/officeDocument/2006/relationships/customXml" Target="../ink/ink277.xml"/><Relationship Id="rId90" Type="http://schemas.openxmlformats.org/officeDocument/2006/relationships/customXml" Target="../ink/ink250.xml"/><Relationship Id="rId165" Type="http://schemas.openxmlformats.org/officeDocument/2006/relationships/image" Target="../media/image285.png"/><Relationship Id="rId186" Type="http://schemas.openxmlformats.org/officeDocument/2006/relationships/customXml" Target="../ink/ink298.xml"/><Relationship Id="rId211" Type="http://schemas.openxmlformats.org/officeDocument/2006/relationships/image" Target="../media/image308.png"/><Relationship Id="rId232" Type="http://schemas.openxmlformats.org/officeDocument/2006/relationships/customXml" Target="../ink/ink321.xml"/><Relationship Id="rId27" Type="http://schemas.openxmlformats.org/officeDocument/2006/relationships/image" Target="../media/image216.png"/><Relationship Id="rId48" Type="http://schemas.openxmlformats.org/officeDocument/2006/relationships/customXml" Target="../ink/ink229.xml"/><Relationship Id="rId69" Type="http://schemas.openxmlformats.org/officeDocument/2006/relationships/image" Target="../media/image237.png"/><Relationship Id="rId113" Type="http://schemas.openxmlformats.org/officeDocument/2006/relationships/image" Target="../media/image259.png"/><Relationship Id="rId134" Type="http://schemas.openxmlformats.org/officeDocument/2006/relationships/customXml" Target="../ink/ink27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0.xml"/><Relationship Id="rId21" Type="http://schemas.openxmlformats.org/officeDocument/2006/relationships/image" Target="../media/image2331.png"/><Relationship Id="rId42" Type="http://schemas.openxmlformats.org/officeDocument/2006/relationships/customXml" Target="../ink/ink2362.xml"/><Relationship Id="rId63" Type="http://schemas.openxmlformats.org/officeDocument/2006/relationships/image" Target="../media/image2352.png"/><Relationship Id="rId84" Type="http://schemas.openxmlformats.org/officeDocument/2006/relationships/image" Target="../media/image2360.png"/><Relationship Id="rId138" Type="http://schemas.openxmlformats.org/officeDocument/2006/relationships/image" Target="../media/image2387.png"/><Relationship Id="rId159" Type="http://schemas.openxmlformats.org/officeDocument/2006/relationships/customXml" Target="../ink/ink2421.xml"/><Relationship Id="rId170" Type="http://schemas.openxmlformats.org/officeDocument/2006/relationships/image" Target="../media/image2403.png"/><Relationship Id="rId191" Type="http://schemas.openxmlformats.org/officeDocument/2006/relationships/customXml" Target="../ink/ink2437.xml"/><Relationship Id="rId205" Type="http://schemas.openxmlformats.org/officeDocument/2006/relationships/customXml" Target="../ink/ink2444.xml"/><Relationship Id="rId226" Type="http://schemas.openxmlformats.org/officeDocument/2006/relationships/image" Target="../media/image2431.png"/><Relationship Id="rId107" Type="http://schemas.openxmlformats.org/officeDocument/2006/relationships/customXml" Target="../ink/ink2395.xml"/><Relationship Id="rId11" Type="http://schemas.openxmlformats.org/officeDocument/2006/relationships/image" Target="../media/image2326.png"/><Relationship Id="rId32" Type="http://schemas.openxmlformats.org/officeDocument/2006/relationships/customXml" Target="../ink/ink2357.xml"/><Relationship Id="rId53" Type="http://schemas.openxmlformats.org/officeDocument/2006/relationships/image" Target="../media/image2347.png"/><Relationship Id="rId74" Type="http://schemas.openxmlformats.org/officeDocument/2006/relationships/customXml" Target="../ink/ink2378.xml"/><Relationship Id="rId128" Type="http://schemas.openxmlformats.org/officeDocument/2006/relationships/image" Target="../media/image2382.png"/><Relationship Id="rId149" Type="http://schemas.openxmlformats.org/officeDocument/2006/relationships/customXml" Target="../ink/ink2416.xml"/><Relationship Id="rId5" Type="http://schemas.openxmlformats.org/officeDocument/2006/relationships/image" Target="../media/image2323.png"/><Relationship Id="rId95" Type="http://schemas.openxmlformats.org/officeDocument/2006/relationships/customXml" Target="../ink/ink2389.xml"/><Relationship Id="rId160" Type="http://schemas.openxmlformats.org/officeDocument/2006/relationships/image" Target="../media/image2398.png"/><Relationship Id="rId181" Type="http://schemas.openxmlformats.org/officeDocument/2006/relationships/customXml" Target="../ink/ink2432.xml"/><Relationship Id="rId216" Type="http://schemas.openxmlformats.org/officeDocument/2006/relationships/image" Target="../media/image2426.png"/><Relationship Id="rId211" Type="http://schemas.openxmlformats.org/officeDocument/2006/relationships/customXml" Target="../ink/ink2447.xml"/><Relationship Id="rId22" Type="http://schemas.openxmlformats.org/officeDocument/2006/relationships/customXml" Target="../ink/ink2352.xml"/><Relationship Id="rId27" Type="http://schemas.openxmlformats.org/officeDocument/2006/relationships/image" Target="../media/image2334.png"/><Relationship Id="rId43" Type="http://schemas.openxmlformats.org/officeDocument/2006/relationships/image" Target="../media/image2342.png"/><Relationship Id="rId48" Type="http://schemas.openxmlformats.org/officeDocument/2006/relationships/customXml" Target="../ink/ink2365.xml"/><Relationship Id="rId64" Type="http://schemas.openxmlformats.org/officeDocument/2006/relationships/customXml" Target="../ink/ink2373.xml"/><Relationship Id="rId69" Type="http://schemas.openxmlformats.org/officeDocument/2006/relationships/image" Target="../media/image269.png"/><Relationship Id="rId113" Type="http://schemas.openxmlformats.org/officeDocument/2006/relationships/customXml" Target="../ink/ink2398.xml"/><Relationship Id="rId118" Type="http://schemas.openxmlformats.org/officeDocument/2006/relationships/image" Target="../media/image2377.png"/><Relationship Id="rId134" Type="http://schemas.openxmlformats.org/officeDocument/2006/relationships/image" Target="../media/image2385.png"/><Relationship Id="rId139" Type="http://schemas.openxmlformats.org/officeDocument/2006/relationships/customXml" Target="../ink/ink2411.xml"/><Relationship Id="rId80" Type="http://schemas.openxmlformats.org/officeDocument/2006/relationships/image" Target="../media/image582.png"/><Relationship Id="rId85" Type="http://schemas.openxmlformats.org/officeDocument/2006/relationships/customXml" Target="../ink/ink2384.xml"/><Relationship Id="rId150" Type="http://schemas.openxmlformats.org/officeDocument/2006/relationships/image" Target="../media/image2393.png"/><Relationship Id="rId155" Type="http://schemas.openxmlformats.org/officeDocument/2006/relationships/customXml" Target="../ink/ink2419.xml"/><Relationship Id="rId171" Type="http://schemas.openxmlformats.org/officeDocument/2006/relationships/customXml" Target="../ink/ink2427.xml"/><Relationship Id="rId176" Type="http://schemas.openxmlformats.org/officeDocument/2006/relationships/image" Target="../media/image2406.png"/><Relationship Id="rId192" Type="http://schemas.openxmlformats.org/officeDocument/2006/relationships/image" Target="../media/image2414.png"/><Relationship Id="rId197" Type="http://schemas.openxmlformats.org/officeDocument/2006/relationships/customXml" Target="../ink/ink2440.xml"/><Relationship Id="rId206" Type="http://schemas.openxmlformats.org/officeDocument/2006/relationships/image" Target="../media/image2421.png"/><Relationship Id="rId227" Type="http://schemas.openxmlformats.org/officeDocument/2006/relationships/customXml" Target="../ink/ink2455.xml"/><Relationship Id="rId201" Type="http://schemas.openxmlformats.org/officeDocument/2006/relationships/customXml" Target="../ink/ink2442.xml"/><Relationship Id="rId222" Type="http://schemas.openxmlformats.org/officeDocument/2006/relationships/image" Target="../media/image2429.png"/><Relationship Id="rId12" Type="http://schemas.openxmlformats.org/officeDocument/2006/relationships/customXml" Target="../ink/ink2347.xml"/><Relationship Id="rId17" Type="http://schemas.openxmlformats.org/officeDocument/2006/relationships/image" Target="../media/image2329.png"/><Relationship Id="rId33" Type="http://schemas.openxmlformats.org/officeDocument/2006/relationships/image" Target="../media/image2337.png"/><Relationship Id="rId38" Type="http://schemas.openxmlformats.org/officeDocument/2006/relationships/customXml" Target="../ink/ink2360.xml"/><Relationship Id="rId59" Type="http://schemas.openxmlformats.org/officeDocument/2006/relationships/image" Target="../media/image2350.png"/><Relationship Id="rId103" Type="http://schemas.openxmlformats.org/officeDocument/2006/relationships/customXml" Target="../ink/ink2393.xml"/><Relationship Id="rId108" Type="http://schemas.openxmlformats.org/officeDocument/2006/relationships/image" Target="../media/image2372.png"/><Relationship Id="rId124" Type="http://schemas.openxmlformats.org/officeDocument/2006/relationships/image" Target="../media/image2380.png"/><Relationship Id="rId129" Type="http://schemas.openxmlformats.org/officeDocument/2006/relationships/customXml" Target="../ink/ink2406.xml"/><Relationship Id="rId54" Type="http://schemas.openxmlformats.org/officeDocument/2006/relationships/customXml" Target="../ink/ink2368.xml"/><Relationship Id="rId70" Type="http://schemas.openxmlformats.org/officeDocument/2006/relationships/customXml" Target="../ink/ink2376.xml"/><Relationship Id="rId75" Type="http://schemas.openxmlformats.org/officeDocument/2006/relationships/image" Target="../media/image2357.png"/><Relationship Id="rId91" Type="http://schemas.openxmlformats.org/officeDocument/2006/relationships/customXml" Target="../ink/ink2387.xml"/><Relationship Id="rId96" Type="http://schemas.openxmlformats.org/officeDocument/2006/relationships/image" Target="../media/image2366.png"/><Relationship Id="rId140" Type="http://schemas.openxmlformats.org/officeDocument/2006/relationships/image" Target="../media/image2388.png"/><Relationship Id="rId145" Type="http://schemas.openxmlformats.org/officeDocument/2006/relationships/customXml" Target="../ink/ink2414.xml"/><Relationship Id="rId161" Type="http://schemas.openxmlformats.org/officeDocument/2006/relationships/customXml" Target="../ink/ink2422.xml"/><Relationship Id="rId166" Type="http://schemas.openxmlformats.org/officeDocument/2006/relationships/image" Target="../media/image2401.png"/><Relationship Id="rId182" Type="http://schemas.openxmlformats.org/officeDocument/2006/relationships/image" Target="../media/image2409.png"/><Relationship Id="rId187" Type="http://schemas.openxmlformats.org/officeDocument/2006/relationships/customXml" Target="../ink/ink2435.xml"/><Relationship Id="rId217" Type="http://schemas.openxmlformats.org/officeDocument/2006/relationships/customXml" Target="../ink/ink24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44.xml"/><Relationship Id="rId212" Type="http://schemas.openxmlformats.org/officeDocument/2006/relationships/image" Target="../media/image2424.png"/><Relationship Id="rId23" Type="http://schemas.openxmlformats.org/officeDocument/2006/relationships/image" Target="../media/image2332.png"/><Relationship Id="rId28" Type="http://schemas.openxmlformats.org/officeDocument/2006/relationships/customXml" Target="../ink/ink2355.xml"/><Relationship Id="rId49" Type="http://schemas.openxmlformats.org/officeDocument/2006/relationships/image" Target="../media/image2345.png"/><Relationship Id="rId114" Type="http://schemas.openxmlformats.org/officeDocument/2006/relationships/image" Target="../media/image2375.png"/><Relationship Id="rId119" Type="http://schemas.openxmlformats.org/officeDocument/2006/relationships/customXml" Target="../ink/ink2401.xml"/><Relationship Id="rId44" Type="http://schemas.openxmlformats.org/officeDocument/2006/relationships/customXml" Target="../ink/ink2363.xml"/><Relationship Id="rId60" Type="http://schemas.openxmlformats.org/officeDocument/2006/relationships/customXml" Target="../ink/ink2371.xml"/><Relationship Id="rId65" Type="http://schemas.openxmlformats.org/officeDocument/2006/relationships/image" Target="../media/image2353.png"/><Relationship Id="rId81" Type="http://schemas.openxmlformats.org/officeDocument/2006/relationships/customXml" Target="../ink/ink2382.xml"/><Relationship Id="rId86" Type="http://schemas.openxmlformats.org/officeDocument/2006/relationships/image" Target="../media/image2361.png"/><Relationship Id="rId130" Type="http://schemas.openxmlformats.org/officeDocument/2006/relationships/image" Target="../media/image2383.png"/><Relationship Id="rId135" Type="http://schemas.openxmlformats.org/officeDocument/2006/relationships/customXml" Target="../ink/ink2409.xml"/><Relationship Id="rId151" Type="http://schemas.openxmlformats.org/officeDocument/2006/relationships/customXml" Target="../ink/ink2417.xml"/><Relationship Id="rId156" Type="http://schemas.openxmlformats.org/officeDocument/2006/relationships/image" Target="../media/image2396.png"/><Relationship Id="rId177" Type="http://schemas.openxmlformats.org/officeDocument/2006/relationships/customXml" Target="../ink/ink2430.xml"/><Relationship Id="rId198" Type="http://schemas.openxmlformats.org/officeDocument/2006/relationships/image" Target="../media/image2417.png"/><Relationship Id="rId172" Type="http://schemas.openxmlformats.org/officeDocument/2006/relationships/image" Target="../media/image2404.png"/><Relationship Id="rId193" Type="http://schemas.openxmlformats.org/officeDocument/2006/relationships/customXml" Target="../ink/ink2438.xml"/><Relationship Id="rId202" Type="http://schemas.openxmlformats.org/officeDocument/2006/relationships/image" Target="../media/image2419.png"/><Relationship Id="rId207" Type="http://schemas.openxmlformats.org/officeDocument/2006/relationships/customXml" Target="../ink/ink2445.xml"/><Relationship Id="rId223" Type="http://schemas.openxmlformats.org/officeDocument/2006/relationships/customXml" Target="../ink/ink2453.xml"/><Relationship Id="rId228" Type="http://schemas.openxmlformats.org/officeDocument/2006/relationships/image" Target="../media/image2432.png"/><Relationship Id="rId13" Type="http://schemas.openxmlformats.org/officeDocument/2006/relationships/image" Target="../media/image2327.png"/><Relationship Id="rId18" Type="http://schemas.openxmlformats.org/officeDocument/2006/relationships/customXml" Target="../ink/ink2350.xml"/><Relationship Id="rId39" Type="http://schemas.openxmlformats.org/officeDocument/2006/relationships/image" Target="../media/image2340.png"/><Relationship Id="rId109" Type="http://schemas.openxmlformats.org/officeDocument/2006/relationships/customXml" Target="../ink/ink2396.xml"/><Relationship Id="rId34" Type="http://schemas.openxmlformats.org/officeDocument/2006/relationships/customXml" Target="../ink/ink2358.xml"/><Relationship Id="rId50" Type="http://schemas.openxmlformats.org/officeDocument/2006/relationships/customXml" Target="../ink/ink2366.xml"/><Relationship Id="rId55" Type="http://schemas.openxmlformats.org/officeDocument/2006/relationships/image" Target="../media/image2348.png"/><Relationship Id="rId76" Type="http://schemas.openxmlformats.org/officeDocument/2006/relationships/customXml" Target="../ink/ink2379.xml"/><Relationship Id="rId97" Type="http://schemas.openxmlformats.org/officeDocument/2006/relationships/customXml" Target="../ink/ink2390.xml"/><Relationship Id="rId104" Type="http://schemas.openxmlformats.org/officeDocument/2006/relationships/image" Target="../media/image2370.png"/><Relationship Id="rId120" Type="http://schemas.openxmlformats.org/officeDocument/2006/relationships/image" Target="../media/image2378.png"/><Relationship Id="rId125" Type="http://schemas.openxmlformats.org/officeDocument/2006/relationships/customXml" Target="../ink/ink2404.xml"/><Relationship Id="rId141" Type="http://schemas.openxmlformats.org/officeDocument/2006/relationships/customXml" Target="../ink/ink2412.xml"/><Relationship Id="rId146" Type="http://schemas.openxmlformats.org/officeDocument/2006/relationships/image" Target="../media/image2391.png"/><Relationship Id="rId167" Type="http://schemas.openxmlformats.org/officeDocument/2006/relationships/customXml" Target="../ink/ink2425.xml"/><Relationship Id="rId188" Type="http://schemas.openxmlformats.org/officeDocument/2006/relationships/image" Target="../media/image2412.png"/><Relationship Id="rId7" Type="http://schemas.openxmlformats.org/officeDocument/2006/relationships/image" Target="../media/image2324.png"/><Relationship Id="rId71" Type="http://schemas.openxmlformats.org/officeDocument/2006/relationships/image" Target="../media/image2355.png"/><Relationship Id="rId92" Type="http://schemas.openxmlformats.org/officeDocument/2006/relationships/image" Target="../media/image2364.png"/><Relationship Id="rId162" Type="http://schemas.openxmlformats.org/officeDocument/2006/relationships/image" Target="../media/image2399.png"/><Relationship Id="rId183" Type="http://schemas.openxmlformats.org/officeDocument/2006/relationships/customXml" Target="../ink/ink2433.xml"/><Relationship Id="rId213" Type="http://schemas.openxmlformats.org/officeDocument/2006/relationships/customXml" Target="../ink/ink2448.xml"/><Relationship Id="rId218" Type="http://schemas.openxmlformats.org/officeDocument/2006/relationships/image" Target="../media/image2427.png"/><Relationship Id="rId2" Type="http://schemas.openxmlformats.org/officeDocument/2006/relationships/customXml" Target="../ink/ink2342.xml"/><Relationship Id="rId29" Type="http://schemas.openxmlformats.org/officeDocument/2006/relationships/image" Target="../media/image2335.png"/><Relationship Id="rId24" Type="http://schemas.openxmlformats.org/officeDocument/2006/relationships/customXml" Target="../ink/ink2353.xml"/><Relationship Id="rId40" Type="http://schemas.openxmlformats.org/officeDocument/2006/relationships/customXml" Target="../ink/ink2361.xml"/><Relationship Id="rId45" Type="http://schemas.openxmlformats.org/officeDocument/2006/relationships/image" Target="../media/image2343.png"/><Relationship Id="rId66" Type="http://schemas.openxmlformats.org/officeDocument/2006/relationships/customXml" Target="../ink/ink2374.xml"/><Relationship Id="rId87" Type="http://schemas.openxmlformats.org/officeDocument/2006/relationships/customXml" Target="../ink/ink2385.xml"/><Relationship Id="rId110" Type="http://schemas.openxmlformats.org/officeDocument/2006/relationships/image" Target="../media/image2373.png"/><Relationship Id="rId115" Type="http://schemas.openxmlformats.org/officeDocument/2006/relationships/customXml" Target="../ink/ink2399.xml"/><Relationship Id="rId131" Type="http://schemas.openxmlformats.org/officeDocument/2006/relationships/customXml" Target="../ink/ink2407.xml"/><Relationship Id="rId136" Type="http://schemas.openxmlformats.org/officeDocument/2006/relationships/image" Target="../media/image2386.png"/><Relationship Id="rId157" Type="http://schemas.openxmlformats.org/officeDocument/2006/relationships/customXml" Target="../ink/ink2420.xml"/><Relationship Id="rId178" Type="http://schemas.openxmlformats.org/officeDocument/2006/relationships/image" Target="../media/image2407.png"/><Relationship Id="rId61" Type="http://schemas.openxmlformats.org/officeDocument/2006/relationships/image" Target="../media/image2351.png"/><Relationship Id="rId82" Type="http://schemas.openxmlformats.org/officeDocument/2006/relationships/image" Target="../media/image2359.png"/><Relationship Id="rId152" Type="http://schemas.openxmlformats.org/officeDocument/2006/relationships/image" Target="../media/image2394.png"/><Relationship Id="rId173" Type="http://schemas.openxmlformats.org/officeDocument/2006/relationships/customXml" Target="../ink/ink2428.xml"/><Relationship Id="rId194" Type="http://schemas.openxmlformats.org/officeDocument/2006/relationships/image" Target="../media/image2415.png"/><Relationship Id="rId199" Type="http://schemas.openxmlformats.org/officeDocument/2006/relationships/customXml" Target="../ink/ink2441.xml"/><Relationship Id="rId203" Type="http://schemas.openxmlformats.org/officeDocument/2006/relationships/customXml" Target="../ink/ink2443.xml"/><Relationship Id="rId208" Type="http://schemas.openxmlformats.org/officeDocument/2006/relationships/image" Target="../media/image2422.png"/><Relationship Id="rId19" Type="http://schemas.openxmlformats.org/officeDocument/2006/relationships/image" Target="../media/image2330.png"/><Relationship Id="rId224" Type="http://schemas.openxmlformats.org/officeDocument/2006/relationships/image" Target="../media/image2430.png"/><Relationship Id="rId14" Type="http://schemas.openxmlformats.org/officeDocument/2006/relationships/customXml" Target="../ink/ink2348.xml"/><Relationship Id="rId30" Type="http://schemas.openxmlformats.org/officeDocument/2006/relationships/customXml" Target="../ink/ink2356.xml"/><Relationship Id="rId35" Type="http://schemas.openxmlformats.org/officeDocument/2006/relationships/image" Target="../media/image2338.png"/><Relationship Id="rId56" Type="http://schemas.openxmlformats.org/officeDocument/2006/relationships/customXml" Target="../ink/ink2369.xml"/><Relationship Id="rId77" Type="http://schemas.openxmlformats.org/officeDocument/2006/relationships/customXml" Target="../ink/ink2380.xml"/><Relationship Id="rId100" Type="http://schemas.openxmlformats.org/officeDocument/2006/relationships/image" Target="../media/image2368.png"/><Relationship Id="rId105" Type="http://schemas.openxmlformats.org/officeDocument/2006/relationships/customXml" Target="../ink/ink2394.xml"/><Relationship Id="rId126" Type="http://schemas.openxmlformats.org/officeDocument/2006/relationships/image" Target="../media/image2381.png"/><Relationship Id="rId147" Type="http://schemas.openxmlformats.org/officeDocument/2006/relationships/customXml" Target="../ink/ink2415.xml"/><Relationship Id="rId168" Type="http://schemas.openxmlformats.org/officeDocument/2006/relationships/image" Target="../media/image2402.png"/><Relationship Id="rId8" Type="http://schemas.openxmlformats.org/officeDocument/2006/relationships/customXml" Target="../ink/ink2345.xml"/><Relationship Id="rId51" Type="http://schemas.openxmlformats.org/officeDocument/2006/relationships/image" Target="../media/image2346.png"/><Relationship Id="rId72" Type="http://schemas.openxmlformats.org/officeDocument/2006/relationships/customXml" Target="../ink/ink2377.xml"/><Relationship Id="rId93" Type="http://schemas.openxmlformats.org/officeDocument/2006/relationships/customXml" Target="../ink/ink2388.xml"/><Relationship Id="rId98" Type="http://schemas.openxmlformats.org/officeDocument/2006/relationships/image" Target="../media/image2367.png"/><Relationship Id="rId121" Type="http://schemas.openxmlformats.org/officeDocument/2006/relationships/customXml" Target="../ink/ink2402.xml"/><Relationship Id="rId142" Type="http://schemas.openxmlformats.org/officeDocument/2006/relationships/image" Target="../media/image2389.png"/><Relationship Id="rId163" Type="http://schemas.openxmlformats.org/officeDocument/2006/relationships/customXml" Target="../ink/ink2423.xml"/><Relationship Id="rId184" Type="http://schemas.openxmlformats.org/officeDocument/2006/relationships/image" Target="../media/image2410.png"/><Relationship Id="rId189" Type="http://schemas.openxmlformats.org/officeDocument/2006/relationships/customXml" Target="../ink/ink2436.xml"/><Relationship Id="rId219" Type="http://schemas.openxmlformats.org/officeDocument/2006/relationships/customXml" Target="../ink/ink2451.xml"/><Relationship Id="rId3" Type="http://schemas.openxmlformats.org/officeDocument/2006/relationships/image" Target="../media/image2322.png"/><Relationship Id="rId214" Type="http://schemas.openxmlformats.org/officeDocument/2006/relationships/image" Target="../media/image2425.png"/><Relationship Id="rId25" Type="http://schemas.openxmlformats.org/officeDocument/2006/relationships/image" Target="../media/image2333.png"/><Relationship Id="rId46" Type="http://schemas.openxmlformats.org/officeDocument/2006/relationships/customXml" Target="../ink/ink2364.xml"/><Relationship Id="rId67" Type="http://schemas.openxmlformats.org/officeDocument/2006/relationships/image" Target="../media/image2354.png"/><Relationship Id="rId116" Type="http://schemas.openxmlformats.org/officeDocument/2006/relationships/image" Target="../media/image2376.png"/><Relationship Id="rId137" Type="http://schemas.openxmlformats.org/officeDocument/2006/relationships/customXml" Target="../ink/ink2410.xml"/><Relationship Id="rId158" Type="http://schemas.openxmlformats.org/officeDocument/2006/relationships/image" Target="../media/image2397.png"/><Relationship Id="rId20" Type="http://schemas.openxmlformats.org/officeDocument/2006/relationships/customXml" Target="../ink/ink2351.xml"/><Relationship Id="rId41" Type="http://schemas.openxmlformats.org/officeDocument/2006/relationships/image" Target="../media/image2341.png"/><Relationship Id="rId62" Type="http://schemas.openxmlformats.org/officeDocument/2006/relationships/customXml" Target="../ink/ink2372.xml"/><Relationship Id="rId83" Type="http://schemas.openxmlformats.org/officeDocument/2006/relationships/customXml" Target="../ink/ink2383.xml"/><Relationship Id="rId88" Type="http://schemas.openxmlformats.org/officeDocument/2006/relationships/image" Target="../media/image2362.png"/><Relationship Id="rId111" Type="http://schemas.openxmlformats.org/officeDocument/2006/relationships/customXml" Target="../ink/ink2397.xml"/><Relationship Id="rId132" Type="http://schemas.openxmlformats.org/officeDocument/2006/relationships/image" Target="../media/image2384.png"/><Relationship Id="rId153" Type="http://schemas.openxmlformats.org/officeDocument/2006/relationships/customXml" Target="../ink/ink2418.xml"/><Relationship Id="rId174" Type="http://schemas.openxmlformats.org/officeDocument/2006/relationships/image" Target="../media/image2405.png"/><Relationship Id="rId179" Type="http://schemas.openxmlformats.org/officeDocument/2006/relationships/customXml" Target="../ink/ink2431.xml"/><Relationship Id="rId195" Type="http://schemas.openxmlformats.org/officeDocument/2006/relationships/customXml" Target="../ink/ink2439.xml"/><Relationship Id="rId209" Type="http://schemas.openxmlformats.org/officeDocument/2006/relationships/customXml" Target="../ink/ink2446.xml"/><Relationship Id="rId190" Type="http://schemas.openxmlformats.org/officeDocument/2006/relationships/image" Target="../media/image2413.png"/><Relationship Id="rId204" Type="http://schemas.openxmlformats.org/officeDocument/2006/relationships/image" Target="../media/image2420.png"/><Relationship Id="rId220" Type="http://schemas.openxmlformats.org/officeDocument/2006/relationships/image" Target="../media/image2428.png"/><Relationship Id="rId225" Type="http://schemas.openxmlformats.org/officeDocument/2006/relationships/customXml" Target="../ink/ink2454.xml"/><Relationship Id="rId15" Type="http://schemas.openxmlformats.org/officeDocument/2006/relationships/image" Target="../media/image2328.png"/><Relationship Id="rId36" Type="http://schemas.openxmlformats.org/officeDocument/2006/relationships/customXml" Target="../ink/ink2359.xml"/><Relationship Id="rId57" Type="http://schemas.openxmlformats.org/officeDocument/2006/relationships/image" Target="../media/image2349.png"/><Relationship Id="rId106" Type="http://schemas.openxmlformats.org/officeDocument/2006/relationships/image" Target="../media/image2371.png"/><Relationship Id="rId127" Type="http://schemas.openxmlformats.org/officeDocument/2006/relationships/customXml" Target="../ink/ink2405.xml"/><Relationship Id="rId10" Type="http://schemas.openxmlformats.org/officeDocument/2006/relationships/customXml" Target="../ink/ink2346.xml"/><Relationship Id="rId31" Type="http://schemas.openxmlformats.org/officeDocument/2006/relationships/image" Target="../media/image2336.png"/><Relationship Id="rId52" Type="http://schemas.openxmlformats.org/officeDocument/2006/relationships/customXml" Target="../ink/ink2367.xml"/><Relationship Id="rId73" Type="http://schemas.openxmlformats.org/officeDocument/2006/relationships/image" Target="../media/image2356.png"/><Relationship Id="rId78" Type="http://schemas.openxmlformats.org/officeDocument/2006/relationships/image" Target="../media/image2358.png"/><Relationship Id="rId94" Type="http://schemas.openxmlformats.org/officeDocument/2006/relationships/image" Target="../media/image2365.png"/><Relationship Id="rId99" Type="http://schemas.openxmlformats.org/officeDocument/2006/relationships/customXml" Target="../ink/ink2391.xml"/><Relationship Id="rId101" Type="http://schemas.openxmlformats.org/officeDocument/2006/relationships/customXml" Target="../ink/ink2392.xml"/><Relationship Id="rId122" Type="http://schemas.openxmlformats.org/officeDocument/2006/relationships/image" Target="../media/image2379.png"/><Relationship Id="rId143" Type="http://schemas.openxmlformats.org/officeDocument/2006/relationships/customXml" Target="../ink/ink2413.xml"/><Relationship Id="rId148" Type="http://schemas.openxmlformats.org/officeDocument/2006/relationships/image" Target="../media/image2392.png"/><Relationship Id="rId164" Type="http://schemas.openxmlformats.org/officeDocument/2006/relationships/image" Target="../media/image2400.png"/><Relationship Id="rId169" Type="http://schemas.openxmlformats.org/officeDocument/2006/relationships/customXml" Target="../ink/ink2426.xml"/><Relationship Id="rId185" Type="http://schemas.openxmlformats.org/officeDocument/2006/relationships/customXml" Target="../ink/ink2434.xml"/><Relationship Id="rId4" Type="http://schemas.openxmlformats.org/officeDocument/2006/relationships/customXml" Target="../ink/ink2343.xml"/><Relationship Id="rId9" Type="http://schemas.openxmlformats.org/officeDocument/2006/relationships/image" Target="../media/image2325.png"/><Relationship Id="rId180" Type="http://schemas.openxmlformats.org/officeDocument/2006/relationships/image" Target="../media/image2408.png"/><Relationship Id="rId210" Type="http://schemas.openxmlformats.org/officeDocument/2006/relationships/image" Target="../media/image2423.png"/><Relationship Id="rId215" Type="http://schemas.openxmlformats.org/officeDocument/2006/relationships/customXml" Target="../ink/ink2449.xml"/><Relationship Id="rId26" Type="http://schemas.openxmlformats.org/officeDocument/2006/relationships/customXml" Target="../ink/ink2354.xml"/><Relationship Id="rId47" Type="http://schemas.openxmlformats.org/officeDocument/2006/relationships/image" Target="../media/image2344.png"/><Relationship Id="rId68" Type="http://schemas.openxmlformats.org/officeDocument/2006/relationships/customXml" Target="../ink/ink2375.xml"/><Relationship Id="rId89" Type="http://schemas.openxmlformats.org/officeDocument/2006/relationships/customXml" Target="../ink/ink2386.xml"/><Relationship Id="rId112" Type="http://schemas.openxmlformats.org/officeDocument/2006/relationships/image" Target="../media/image2374.png"/><Relationship Id="rId133" Type="http://schemas.openxmlformats.org/officeDocument/2006/relationships/customXml" Target="../ink/ink2408.xml"/><Relationship Id="rId154" Type="http://schemas.openxmlformats.org/officeDocument/2006/relationships/image" Target="../media/image2395.png"/><Relationship Id="rId175" Type="http://schemas.openxmlformats.org/officeDocument/2006/relationships/customXml" Target="../ink/ink2429.xml"/><Relationship Id="rId196" Type="http://schemas.openxmlformats.org/officeDocument/2006/relationships/image" Target="../media/image2416.png"/><Relationship Id="rId200" Type="http://schemas.openxmlformats.org/officeDocument/2006/relationships/image" Target="../media/image2418.png"/><Relationship Id="rId16" Type="http://schemas.openxmlformats.org/officeDocument/2006/relationships/customXml" Target="../ink/ink2349.xml"/><Relationship Id="rId221" Type="http://schemas.openxmlformats.org/officeDocument/2006/relationships/customXml" Target="../ink/ink2452.xml"/><Relationship Id="rId37" Type="http://schemas.openxmlformats.org/officeDocument/2006/relationships/image" Target="../media/image2339.png"/><Relationship Id="rId58" Type="http://schemas.openxmlformats.org/officeDocument/2006/relationships/customXml" Target="../ink/ink2370.xml"/><Relationship Id="rId79" Type="http://schemas.openxmlformats.org/officeDocument/2006/relationships/customXml" Target="../ink/ink2381.xml"/><Relationship Id="rId102" Type="http://schemas.openxmlformats.org/officeDocument/2006/relationships/image" Target="../media/image2369.png"/><Relationship Id="rId123" Type="http://schemas.openxmlformats.org/officeDocument/2006/relationships/customXml" Target="../ink/ink2403.xml"/><Relationship Id="rId144" Type="http://schemas.openxmlformats.org/officeDocument/2006/relationships/image" Target="../media/image2390.png"/><Relationship Id="rId90" Type="http://schemas.openxmlformats.org/officeDocument/2006/relationships/image" Target="../media/image2363.png"/><Relationship Id="rId165" Type="http://schemas.openxmlformats.org/officeDocument/2006/relationships/customXml" Target="../ink/ink2424.xml"/><Relationship Id="rId186" Type="http://schemas.openxmlformats.org/officeDocument/2006/relationships/image" Target="../media/image241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9.png"/><Relationship Id="rId299" Type="http://schemas.openxmlformats.org/officeDocument/2006/relationships/image" Target="../media/image2578.png"/><Relationship Id="rId303" Type="http://schemas.openxmlformats.org/officeDocument/2006/relationships/image" Target="../media/image2580.png"/><Relationship Id="rId21" Type="http://schemas.openxmlformats.org/officeDocument/2006/relationships/image" Target="../media/image2442.png"/><Relationship Id="rId42" Type="http://schemas.openxmlformats.org/officeDocument/2006/relationships/customXml" Target="../ink/ink2476.xml"/><Relationship Id="rId63" Type="http://schemas.openxmlformats.org/officeDocument/2006/relationships/image" Target="../media/image2463.png"/><Relationship Id="rId84" Type="http://schemas.openxmlformats.org/officeDocument/2006/relationships/customXml" Target="../ink/ink2497.xml"/><Relationship Id="rId138" Type="http://schemas.openxmlformats.org/officeDocument/2006/relationships/customXml" Target="../ink/ink2524.xml"/><Relationship Id="rId159" Type="http://schemas.openxmlformats.org/officeDocument/2006/relationships/image" Target="../media/image2510.png"/><Relationship Id="rId324" Type="http://schemas.openxmlformats.org/officeDocument/2006/relationships/customXml" Target="../ink/ink2617.xml"/><Relationship Id="rId345" Type="http://schemas.openxmlformats.org/officeDocument/2006/relationships/image" Target="../media/image2601.png"/><Relationship Id="rId366" Type="http://schemas.openxmlformats.org/officeDocument/2006/relationships/customXml" Target="../ink/ink2638.xml"/><Relationship Id="rId170" Type="http://schemas.openxmlformats.org/officeDocument/2006/relationships/customXml" Target="../ink/ink2540.xml"/><Relationship Id="rId191" Type="http://schemas.openxmlformats.org/officeDocument/2006/relationships/image" Target="../media/image2525.png"/><Relationship Id="rId205" Type="http://schemas.openxmlformats.org/officeDocument/2006/relationships/image" Target="../media/image2532.png"/><Relationship Id="rId226" Type="http://schemas.openxmlformats.org/officeDocument/2006/relationships/customXml" Target="../ink/ink2568.xml"/><Relationship Id="rId247" Type="http://schemas.openxmlformats.org/officeDocument/2006/relationships/image" Target="../media/image2552.png"/><Relationship Id="rId107" Type="http://schemas.openxmlformats.org/officeDocument/2006/relationships/image" Target="../media/image2484.png"/><Relationship Id="rId268" Type="http://schemas.openxmlformats.org/officeDocument/2006/relationships/customXml" Target="../ink/ink2589.xml"/><Relationship Id="rId289" Type="http://schemas.openxmlformats.org/officeDocument/2006/relationships/image" Target="../media/image2573.png"/><Relationship Id="rId11" Type="http://schemas.openxmlformats.org/officeDocument/2006/relationships/image" Target="../media/image2437.png"/><Relationship Id="rId32" Type="http://schemas.openxmlformats.org/officeDocument/2006/relationships/customXml" Target="../ink/ink2471.xml"/><Relationship Id="rId53" Type="http://schemas.openxmlformats.org/officeDocument/2006/relationships/image" Target="../media/image2458.png"/><Relationship Id="rId74" Type="http://schemas.openxmlformats.org/officeDocument/2006/relationships/customXml" Target="../ink/ink2492.xml"/><Relationship Id="rId128" Type="http://schemas.openxmlformats.org/officeDocument/2006/relationships/customXml" Target="../ink/ink2519.xml"/><Relationship Id="rId149" Type="http://schemas.openxmlformats.org/officeDocument/2006/relationships/image" Target="../media/image2505.png"/><Relationship Id="rId314" Type="http://schemas.openxmlformats.org/officeDocument/2006/relationships/customXml" Target="../ink/ink2612.xml"/><Relationship Id="rId335" Type="http://schemas.openxmlformats.org/officeDocument/2006/relationships/image" Target="../media/image2596.png"/><Relationship Id="rId356" Type="http://schemas.openxmlformats.org/officeDocument/2006/relationships/customXml" Target="../ink/ink2633.xml"/><Relationship Id="rId377" Type="http://schemas.openxmlformats.org/officeDocument/2006/relationships/image" Target="../media/image2617.png"/><Relationship Id="rId5" Type="http://schemas.openxmlformats.org/officeDocument/2006/relationships/image" Target="../media/image2434.png"/><Relationship Id="rId95" Type="http://schemas.openxmlformats.org/officeDocument/2006/relationships/image" Target="../media/image2478.png"/><Relationship Id="rId160" Type="http://schemas.openxmlformats.org/officeDocument/2006/relationships/customXml" Target="../ink/ink2535.xml"/><Relationship Id="rId181" Type="http://schemas.openxmlformats.org/officeDocument/2006/relationships/image" Target="../media/image2521.png"/><Relationship Id="rId216" Type="http://schemas.openxmlformats.org/officeDocument/2006/relationships/customXml" Target="../ink/ink2563.xml"/><Relationship Id="rId237" Type="http://schemas.openxmlformats.org/officeDocument/2006/relationships/image" Target="../media/image2548.png"/><Relationship Id="rId258" Type="http://schemas.openxmlformats.org/officeDocument/2006/relationships/customXml" Target="../ink/ink2584.xml"/><Relationship Id="rId279" Type="http://schemas.openxmlformats.org/officeDocument/2006/relationships/image" Target="../media/image2568.png"/><Relationship Id="rId22" Type="http://schemas.openxmlformats.org/officeDocument/2006/relationships/customXml" Target="../ink/ink2466.xml"/><Relationship Id="rId43" Type="http://schemas.openxmlformats.org/officeDocument/2006/relationships/image" Target="../media/image2453.png"/><Relationship Id="rId64" Type="http://schemas.openxmlformats.org/officeDocument/2006/relationships/customXml" Target="../ink/ink2487.xml"/><Relationship Id="rId118" Type="http://schemas.openxmlformats.org/officeDocument/2006/relationships/customXml" Target="../ink/ink2514.xml"/><Relationship Id="rId139" Type="http://schemas.openxmlformats.org/officeDocument/2006/relationships/image" Target="../media/image2500.png"/><Relationship Id="rId290" Type="http://schemas.openxmlformats.org/officeDocument/2006/relationships/customXml" Target="../ink/ink2600.xml"/><Relationship Id="rId304" Type="http://schemas.openxmlformats.org/officeDocument/2006/relationships/customXml" Target="../ink/ink2607.xml"/><Relationship Id="rId325" Type="http://schemas.openxmlformats.org/officeDocument/2006/relationships/image" Target="../media/image2591.png"/><Relationship Id="rId346" Type="http://schemas.openxmlformats.org/officeDocument/2006/relationships/customXml" Target="../ink/ink2628.xml"/><Relationship Id="rId367" Type="http://schemas.openxmlformats.org/officeDocument/2006/relationships/image" Target="../media/image2612.png"/><Relationship Id="rId85" Type="http://schemas.openxmlformats.org/officeDocument/2006/relationships/image" Target="../media/image2474.png"/><Relationship Id="rId150" Type="http://schemas.openxmlformats.org/officeDocument/2006/relationships/customXml" Target="../ink/ink2530.xml"/><Relationship Id="rId171" Type="http://schemas.openxmlformats.org/officeDocument/2006/relationships/image" Target="../media/image2516.png"/><Relationship Id="rId192" Type="http://schemas.openxmlformats.org/officeDocument/2006/relationships/customXml" Target="../ink/ink2551.xml"/><Relationship Id="rId206" Type="http://schemas.openxmlformats.org/officeDocument/2006/relationships/customXml" Target="../ink/ink2558.xml"/><Relationship Id="rId227" Type="http://schemas.openxmlformats.org/officeDocument/2006/relationships/image" Target="../media/image2543.png"/><Relationship Id="rId248" Type="http://schemas.openxmlformats.org/officeDocument/2006/relationships/customXml" Target="../ink/ink2579.xml"/><Relationship Id="rId269" Type="http://schemas.openxmlformats.org/officeDocument/2006/relationships/image" Target="../media/image2563.png"/><Relationship Id="rId12" Type="http://schemas.openxmlformats.org/officeDocument/2006/relationships/customXml" Target="../ink/ink2461.xml"/><Relationship Id="rId33" Type="http://schemas.openxmlformats.org/officeDocument/2006/relationships/image" Target="../media/image2448.png"/><Relationship Id="rId108" Type="http://schemas.openxmlformats.org/officeDocument/2006/relationships/customXml" Target="../ink/ink2509.xml"/><Relationship Id="rId129" Type="http://schemas.openxmlformats.org/officeDocument/2006/relationships/image" Target="../media/image2495.png"/><Relationship Id="rId280" Type="http://schemas.openxmlformats.org/officeDocument/2006/relationships/customXml" Target="../ink/ink2595.xml"/><Relationship Id="rId315" Type="http://schemas.openxmlformats.org/officeDocument/2006/relationships/image" Target="../media/image2586.png"/><Relationship Id="rId336" Type="http://schemas.openxmlformats.org/officeDocument/2006/relationships/customXml" Target="../ink/ink2623.xml"/><Relationship Id="rId357" Type="http://schemas.openxmlformats.org/officeDocument/2006/relationships/image" Target="../media/image2607.png"/><Relationship Id="rId54" Type="http://schemas.openxmlformats.org/officeDocument/2006/relationships/customXml" Target="../ink/ink2482.xml"/><Relationship Id="rId75" Type="http://schemas.openxmlformats.org/officeDocument/2006/relationships/image" Target="../media/image2469.png"/><Relationship Id="rId96" Type="http://schemas.openxmlformats.org/officeDocument/2006/relationships/customXml" Target="../ink/ink2503.xml"/><Relationship Id="rId140" Type="http://schemas.openxmlformats.org/officeDocument/2006/relationships/customXml" Target="../ink/ink2525.xml"/><Relationship Id="rId161" Type="http://schemas.openxmlformats.org/officeDocument/2006/relationships/image" Target="../media/image2511.png"/><Relationship Id="rId182" Type="http://schemas.openxmlformats.org/officeDocument/2006/relationships/customXml" Target="../ink/ink2546.xml"/><Relationship Id="rId217" Type="http://schemas.openxmlformats.org/officeDocument/2006/relationships/image" Target="../media/image2538.png"/><Relationship Id="rId378" Type="http://schemas.openxmlformats.org/officeDocument/2006/relationships/customXml" Target="../ink/ink2644.xml"/><Relationship Id="rId6" Type="http://schemas.openxmlformats.org/officeDocument/2006/relationships/customXml" Target="../ink/ink2458.xml"/><Relationship Id="rId238" Type="http://schemas.openxmlformats.org/officeDocument/2006/relationships/customXml" Target="../ink/ink2574.xml"/><Relationship Id="rId259" Type="http://schemas.openxmlformats.org/officeDocument/2006/relationships/image" Target="../media/image2558.png"/><Relationship Id="rId23" Type="http://schemas.openxmlformats.org/officeDocument/2006/relationships/image" Target="../media/image2443.png"/><Relationship Id="rId119" Type="http://schemas.openxmlformats.org/officeDocument/2006/relationships/image" Target="../media/image2490.png"/><Relationship Id="rId270" Type="http://schemas.openxmlformats.org/officeDocument/2006/relationships/customXml" Target="../ink/ink2590.xml"/><Relationship Id="rId291" Type="http://schemas.openxmlformats.org/officeDocument/2006/relationships/image" Target="../media/image2574.png"/><Relationship Id="rId305" Type="http://schemas.openxmlformats.org/officeDocument/2006/relationships/image" Target="../media/image2581.png"/><Relationship Id="rId326" Type="http://schemas.openxmlformats.org/officeDocument/2006/relationships/customXml" Target="../ink/ink2618.xml"/><Relationship Id="rId347" Type="http://schemas.openxmlformats.org/officeDocument/2006/relationships/image" Target="../media/image2602.png"/><Relationship Id="rId44" Type="http://schemas.openxmlformats.org/officeDocument/2006/relationships/customXml" Target="../ink/ink2477.xml"/><Relationship Id="rId65" Type="http://schemas.openxmlformats.org/officeDocument/2006/relationships/image" Target="../media/image2464.png"/><Relationship Id="rId86" Type="http://schemas.openxmlformats.org/officeDocument/2006/relationships/customXml" Target="../ink/ink2498.xml"/><Relationship Id="rId130" Type="http://schemas.openxmlformats.org/officeDocument/2006/relationships/customXml" Target="../ink/ink2520.xml"/><Relationship Id="rId151" Type="http://schemas.openxmlformats.org/officeDocument/2006/relationships/image" Target="../media/image2506.png"/><Relationship Id="rId368" Type="http://schemas.openxmlformats.org/officeDocument/2006/relationships/customXml" Target="../ink/ink2639.xml"/><Relationship Id="rId172" Type="http://schemas.openxmlformats.org/officeDocument/2006/relationships/customXml" Target="../ink/ink2541.xml"/><Relationship Id="rId193" Type="http://schemas.openxmlformats.org/officeDocument/2006/relationships/image" Target="../media/image2526.png"/><Relationship Id="rId207" Type="http://schemas.openxmlformats.org/officeDocument/2006/relationships/image" Target="../media/image2533.png"/><Relationship Id="rId228" Type="http://schemas.openxmlformats.org/officeDocument/2006/relationships/customXml" Target="../ink/ink2569.xml"/><Relationship Id="rId249" Type="http://schemas.openxmlformats.org/officeDocument/2006/relationships/image" Target="../media/image2553.png"/><Relationship Id="rId13" Type="http://schemas.openxmlformats.org/officeDocument/2006/relationships/image" Target="../media/image2438.png"/><Relationship Id="rId109" Type="http://schemas.openxmlformats.org/officeDocument/2006/relationships/image" Target="../media/image2485.png"/><Relationship Id="rId260" Type="http://schemas.openxmlformats.org/officeDocument/2006/relationships/customXml" Target="../ink/ink2585.xml"/><Relationship Id="rId281" Type="http://schemas.openxmlformats.org/officeDocument/2006/relationships/image" Target="../media/image2569.png"/><Relationship Id="rId316" Type="http://schemas.openxmlformats.org/officeDocument/2006/relationships/customXml" Target="../ink/ink2613.xml"/><Relationship Id="rId337" Type="http://schemas.openxmlformats.org/officeDocument/2006/relationships/image" Target="../media/image2597.png"/><Relationship Id="rId34" Type="http://schemas.openxmlformats.org/officeDocument/2006/relationships/customXml" Target="../ink/ink2472.xml"/><Relationship Id="rId55" Type="http://schemas.openxmlformats.org/officeDocument/2006/relationships/image" Target="../media/image2459.png"/><Relationship Id="rId76" Type="http://schemas.openxmlformats.org/officeDocument/2006/relationships/customXml" Target="../ink/ink2493.xml"/><Relationship Id="rId97" Type="http://schemas.openxmlformats.org/officeDocument/2006/relationships/image" Target="../media/image2479.png"/><Relationship Id="rId120" Type="http://schemas.openxmlformats.org/officeDocument/2006/relationships/customXml" Target="../ink/ink2515.xml"/><Relationship Id="rId141" Type="http://schemas.openxmlformats.org/officeDocument/2006/relationships/image" Target="../media/image2501.png"/><Relationship Id="rId358" Type="http://schemas.openxmlformats.org/officeDocument/2006/relationships/customXml" Target="../ink/ink2634.xml"/><Relationship Id="rId379" Type="http://schemas.openxmlformats.org/officeDocument/2006/relationships/image" Target="../media/image2618.png"/><Relationship Id="rId7" Type="http://schemas.openxmlformats.org/officeDocument/2006/relationships/image" Target="../media/image2435.png"/><Relationship Id="rId162" Type="http://schemas.openxmlformats.org/officeDocument/2006/relationships/customXml" Target="../ink/ink2536.xml"/><Relationship Id="rId183" Type="http://schemas.openxmlformats.org/officeDocument/2006/relationships/image" Target="../media/image2522.png"/><Relationship Id="rId218" Type="http://schemas.openxmlformats.org/officeDocument/2006/relationships/customXml" Target="../ink/ink2564.xml"/><Relationship Id="rId239" Type="http://schemas.openxmlformats.org/officeDocument/2006/relationships/image" Target="../media/image2549.png"/><Relationship Id="rId250" Type="http://schemas.openxmlformats.org/officeDocument/2006/relationships/customXml" Target="../ink/ink2580.xml"/><Relationship Id="rId271" Type="http://schemas.openxmlformats.org/officeDocument/2006/relationships/image" Target="../media/image2564.png"/><Relationship Id="rId292" Type="http://schemas.openxmlformats.org/officeDocument/2006/relationships/customXml" Target="../ink/ink2601.xml"/><Relationship Id="rId306" Type="http://schemas.openxmlformats.org/officeDocument/2006/relationships/customXml" Target="../ink/ink2608.xml"/><Relationship Id="rId24" Type="http://schemas.openxmlformats.org/officeDocument/2006/relationships/customXml" Target="../ink/ink2467.xml"/><Relationship Id="rId45" Type="http://schemas.openxmlformats.org/officeDocument/2006/relationships/image" Target="../media/image2454.png"/><Relationship Id="rId66" Type="http://schemas.openxmlformats.org/officeDocument/2006/relationships/customXml" Target="../ink/ink2488.xml"/><Relationship Id="rId87" Type="http://schemas.openxmlformats.org/officeDocument/2006/relationships/image" Target="../media/image2475.png"/><Relationship Id="rId110" Type="http://schemas.openxmlformats.org/officeDocument/2006/relationships/customXml" Target="../ink/ink2510.xml"/><Relationship Id="rId131" Type="http://schemas.openxmlformats.org/officeDocument/2006/relationships/image" Target="../media/image2496.png"/><Relationship Id="rId327" Type="http://schemas.openxmlformats.org/officeDocument/2006/relationships/image" Target="../media/image2592.png"/><Relationship Id="rId348" Type="http://schemas.openxmlformats.org/officeDocument/2006/relationships/customXml" Target="../ink/ink2629.xml"/><Relationship Id="rId369" Type="http://schemas.openxmlformats.org/officeDocument/2006/relationships/image" Target="../media/image2613.png"/><Relationship Id="rId152" Type="http://schemas.openxmlformats.org/officeDocument/2006/relationships/customXml" Target="../ink/ink2531.xml"/><Relationship Id="rId173" Type="http://schemas.openxmlformats.org/officeDocument/2006/relationships/image" Target="../media/image2517.png"/><Relationship Id="rId194" Type="http://schemas.openxmlformats.org/officeDocument/2006/relationships/customXml" Target="../ink/ink2552.xml"/><Relationship Id="rId208" Type="http://schemas.openxmlformats.org/officeDocument/2006/relationships/customXml" Target="../ink/ink2559.xml"/><Relationship Id="rId229" Type="http://schemas.openxmlformats.org/officeDocument/2006/relationships/image" Target="../media/image2544.png"/><Relationship Id="rId380" Type="http://schemas.openxmlformats.org/officeDocument/2006/relationships/customXml" Target="../ink/ink2645.xml"/><Relationship Id="rId240" Type="http://schemas.openxmlformats.org/officeDocument/2006/relationships/customXml" Target="../ink/ink2575.xml"/><Relationship Id="rId261" Type="http://schemas.openxmlformats.org/officeDocument/2006/relationships/image" Target="../media/image2559.png"/><Relationship Id="rId14" Type="http://schemas.openxmlformats.org/officeDocument/2006/relationships/customXml" Target="../ink/ink2462.xml"/><Relationship Id="rId35" Type="http://schemas.openxmlformats.org/officeDocument/2006/relationships/image" Target="../media/image2449.png"/><Relationship Id="rId56" Type="http://schemas.openxmlformats.org/officeDocument/2006/relationships/customXml" Target="../ink/ink2483.xml"/><Relationship Id="rId77" Type="http://schemas.openxmlformats.org/officeDocument/2006/relationships/image" Target="../media/image2470.png"/><Relationship Id="rId100" Type="http://schemas.openxmlformats.org/officeDocument/2006/relationships/customXml" Target="../ink/ink2505.xml"/><Relationship Id="rId282" Type="http://schemas.openxmlformats.org/officeDocument/2006/relationships/customXml" Target="../ink/ink2596.xml"/><Relationship Id="rId317" Type="http://schemas.openxmlformats.org/officeDocument/2006/relationships/image" Target="../media/image2587.png"/><Relationship Id="rId338" Type="http://schemas.openxmlformats.org/officeDocument/2006/relationships/customXml" Target="../ink/ink2624.xml"/><Relationship Id="rId359" Type="http://schemas.openxmlformats.org/officeDocument/2006/relationships/image" Target="../media/image2608.png"/><Relationship Id="rId8" Type="http://schemas.openxmlformats.org/officeDocument/2006/relationships/customXml" Target="../ink/ink2459.xml"/><Relationship Id="rId98" Type="http://schemas.openxmlformats.org/officeDocument/2006/relationships/customXml" Target="../ink/ink2504.xml"/><Relationship Id="rId121" Type="http://schemas.openxmlformats.org/officeDocument/2006/relationships/image" Target="../media/image2491.png"/><Relationship Id="rId142" Type="http://schemas.openxmlformats.org/officeDocument/2006/relationships/customXml" Target="../ink/ink2526.xml"/><Relationship Id="rId163" Type="http://schemas.openxmlformats.org/officeDocument/2006/relationships/image" Target="../media/image2512.png"/><Relationship Id="rId184" Type="http://schemas.openxmlformats.org/officeDocument/2006/relationships/customXml" Target="../ink/ink2547.xml"/><Relationship Id="rId219" Type="http://schemas.openxmlformats.org/officeDocument/2006/relationships/image" Target="../media/image2539.png"/><Relationship Id="rId370" Type="http://schemas.openxmlformats.org/officeDocument/2006/relationships/customXml" Target="../ink/ink2640.xml"/><Relationship Id="rId230" Type="http://schemas.openxmlformats.org/officeDocument/2006/relationships/customXml" Target="../ink/ink2570.xml"/><Relationship Id="rId251" Type="http://schemas.openxmlformats.org/officeDocument/2006/relationships/image" Target="../media/image2554.png"/><Relationship Id="rId25" Type="http://schemas.openxmlformats.org/officeDocument/2006/relationships/image" Target="../media/image2444.png"/><Relationship Id="rId46" Type="http://schemas.openxmlformats.org/officeDocument/2006/relationships/customXml" Target="../ink/ink2478.xml"/><Relationship Id="rId67" Type="http://schemas.openxmlformats.org/officeDocument/2006/relationships/image" Target="../media/image2465.png"/><Relationship Id="rId272" Type="http://schemas.openxmlformats.org/officeDocument/2006/relationships/customXml" Target="../ink/ink2591.xml"/><Relationship Id="rId293" Type="http://schemas.openxmlformats.org/officeDocument/2006/relationships/image" Target="../media/image2575.png"/><Relationship Id="rId307" Type="http://schemas.openxmlformats.org/officeDocument/2006/relationships/image" Target="../media/image2582.png"/><Relationship Id="rId328" Type="http://schemas.openxmlformats.org/officeDocument/2006/relationships/customXml" Target="../ink/ink2619.xml"/><Relationship Id="rId349" Type="http://schemas.openxmlformats.org/officeDocument/2006/relationships/image" Target="../media/image2603.png"/><Relationship Id="rId88" Type="http://schemas.openxmlformats.org/officeDocument/2006/relationships/customXml" Target="../ink/ink2499.xml"/><Relationship Id="rId111" Type="http://schemas.openxmlformats.org/officeDocument/2006/relationships/image" Target="../media/image2486.png"/><Relationship Id="rId132" Type="http://schemas.openxmlformats.org/officeDocument/2006/relationships/customXml" Target="../ink/ink2521.xml"/><Relationship Id="rId153" Type="http://schemas.openxmlformats.org/officeDocument/2006/relationships/image" Target="../media/image2507.png"/><Relationship Id="rId174" Type="http://schemas.openxmlformats.org/officeDocument/2006/relationships/customXml" Target="../ink/ink2542.xml"/><Relationship Id="rId195" Type="http://schemas.openxmlformats.org/officeDocument/2006/relationships/image" Target="../media/image2527.png"/><Relationship Id="rId209" Type="http://schemas.openxmlformats.org/officeDocument/2006/relationships/image" Target="../media/image2534.png"/><Relationship Id="rId360" Type="http://schemas.openxmlformats.org/officeDocument/2006/relationships/customXml" Target="../ink/ink2635.xml"/><Relationship Id="rId381" Type="http://schemas.openxmlformats.org/officeDocument/2006/relationships/image" Target="../media/image2619.png"/><Relationship Id="rId220" Type="http://schemas.openxmlformats.org/officeDocument/2006/relationships/customXml" Target="../ink/ink2565.xml"/><Relationship Id="rId241" Type="http://schemas.openxmlformats.org/officeDocument/2006/relationships/image" Target="../media/image101.png"/><Relationship Id="rId15" Type="http://schemas.openxmlformats.org/officeDocument/2006/relationships/image" Target="../media/image2439.png"/><Relationship Id="rId36" Type="http://schemas.openxmlformats.org/officeDocument/2006/relationships/customXml" Target="../ink/ink2473.xml"/><Relationship Id="rId57" Type="http://schemas.openxmlformats.org/officeDocument/2006/relationships/image" Target="../media/image2460.png"/><Relationship Id="rId262" Type="http://schemas.openxmlformats.org/officeDocument/2006/relationships/customXml" Target="../ink/ink2586.xml"/><Relationship Id="rId283" Type="http://schemas.openxmlformats.org/officeDocument/2006/relationships/image" Target="../media/image2570.png"/><Relationship Id="rId318" Type="http://schemas.openxmlformats.org/officeDocument/2006/relationships/customXml" Target="../ink/ink2614.xml"/><Relationship Id="rId339" Type="http://schemas.openxmlformats.org/officeDocument/2006/relationships/image" Target="../media/image2598.png"/><Relationship Id="rId78" Type="http://schemas.openxmlformats.org/officeDocument/2006/relationships/customXml" Target="../ink/ink2494.xml"/><Relationship Id="rId99" Type="http://schemas.openxmlformats.org/officeDocument/2006/relationships/image" Target="../media/image2480.png"/><Relationship Id="rId101" Type="http://schemas.openxmlformats.org/officeDocument/2006/relationships/image" Target="../media/image2481.png"/><Relationship Id="rId122" Type="http://schemas.openxmlformats.org/officeDocument/2006/relationships/customXml" Target="../ink/ink2516.xml"/><Relationship Id="rId143" Type="http://schemas.openxmlformats.org/officeDocument/2006/relationships/image" Target="../media/image2502.png"/><Relationship Id="rId164" Type="http://schemas.openxmlformats.org/officeDocument/2006/relationships/customXml" Target="../ink/ink2537.xml"/><Relationship Id="rId185" Type="http://schemas.openxmlformats.org/officeDocument/2006/relationships/image" Target="../media/image1987.png"/><Relationship Id="rId350" Type="http://schemas.openxmlformats.org/officeDocument/2006/relationships/customXml" Target="../ink/ink2630.xml"/><Relationship Id="rId371" Type="http://schemas.openxmlformats.org/officeDocument/2006/relationships/image" Target="../media/image2614.png"/><Relationship Id="rId9" Type="http://schemas.openxmlformats.org/officeDocument/2006/relationships/image" Target="../media/image2436.png"/><Relationship Id="rId210" Type="http://schemas.openxmlformats.org/officeDocument/2006/relationships/customXml" Target="../ink/ink2560.xml"/><Relationship Id="rId26" Type="http://schemas.openxmlformats.org/officeDocument/2006/relationships/customXml" Target="../ink/ink2468.xml"/><Relationship Id="rId231" Type="http://schemas.openxmlformats.org/officeDocument/2006/relationships/image" Target="../media/image2545.png"/><Relationship Id="rId252" Type="http://schemas.openxmlformats.org/officeDocument/2006/relationships/customXml" Target="../ink/ink2581.xml"/><Relationship Id="rId273" Type="http://schemas.openxmlformats.org/officeDocument/2006/relationships/image" Target="../media/image2565.png"/><Relationship Id="rId294" Type="http://schemas.openxmlformats.org/officeDocument/2006/relationships/customXml" Target="../ink/ink2602.xml"/><Relationship Id="rId308" Type="http://schemas.openxmlformats.org/officeDocument/2006/relationships/customXml" Target="../ink/ink2609.xml"/><Relationship Id="rId329" Type="http://schemas.openxmlformats.org/officeDocument/2006/relationships/image" Target="../media/image2593.png"/><Relationship Id="rId47" Type="http://schemas.openxmlformats.org/officeDocument/2006/relationships/image" Target="../media/image2455.png"/><Relationship Id="rId68" Type="http://schemas.openxmlformats.org/officeDocument/2006/relationships/customXml" Target="../ink/ink2489.xml"/><Relationship Id="rId89" Type="http://schemas.openxmlformats.org/officeDocument/2006/relationships/image" Target="../media/image134.png"/><Relationship Id="rId112" Type="http://schemas.openxmlformats.org/officeDocument/2006/relationships/customXml" Target="../ink/ink2511.xml"/><Relationship Id="rId133" Type="http://schemas.openxmlformats.org/officeDocument/2006/relationships/image" Target="../media/image2497.png"/><Relationship Id="rId154" Type="http://schemas.openxmlformats.org/officeDocument/2006/relationships/customXml" Target="../ink/ink2532.xml"/><Relationship Id="rId175" Type="http://schemas.openxmlformats.org/officeDocument/2006/relationships/image" Target="../media/image2518.png"/><Relationship Id="rId340" Type="http://schemas.openxmlformats.org/officeDocument/2006/relationships/customXml" Target="../ink/ink2625.xml"/><Relationship Id="rId361" Type="http://schemas.openxmlformats.org/officeDocument/2006/relationships/image" Target="../media/image2609.png"/><Relationship Id="rId196" Type="http://schemas.openxmlformats.org/officeDocument/2006/relationships/customXml" Target="../ink/ink2553.xml"/><Relationship Id="rId200" Type="http://schemas.openxmlformats.org/officeDocument/2006/relationships/customXml" Target="../ink/ink2555.xml"/><Relationship Id="rId382" Type="http://schemas.openxmlformats.org/officeDocument/2006/relationships/customXml" Target="../ink/ink2646.xml"/><Relationship Id="rId16" Type="http://schemas.openxmlformats.org/officeDocument/2006/relationships/customXml" Target="../ink/ink2463.xml"/><Relationship Id="rId221" Type="http://schemas.openxmlformats.org/officeDocument/2006/relationships/image" Target="../media/image2540.png"/><Relationship Id="rId242" Type="http://schemas.openxmlformats.org/officeDocument/2006/relationships/customXml" Target="../ink/ink2576.xml"/><Relationship Id="rId263" Type="http://schemas.openxmlformats.org/officeDocument/2006/relationships/image" Target="../media/image2560.png"/><Relationship Id="rId284" Type="http://schemas.openxmlformats.org/officeDocument/2006/relationships/customXml" Target="../ink/ink2597.xml"/><Relationship Id="rId319" Type="http://schemas.openxmlformats.org/officeDocument/2006/relationships/image" Target="../media/image2588.png"/><Relationship Id="rId37" Type="http://schemas.openxmlformats.org/officeDocument/2006/relationships/image" Target="../media/image2450.png"/><Relationship Id="rId58" Type="http://schemas.openxmlformats.org/officeDocument/2006/relationships/customXml" Target="../ink/ink2484.xml"/><Relationship Id="rId79" Type="http://schemas.openxmlformats.org/officeDocument/2006/relationships/image" Target="../media/image2471.png"/><Relationship Id="rId102" Type="http://schemas.openxmlformats.org/officeDocument/2006/relationships/customXml" Target="../ink/ink2506.xml"/><Relationship Id="rId123" Type="http://schemas.openxmlformats.org/officeDocument/2006/relationships/image" Target="../media/image2492.png"/><Relationship Id="rId144" Type="http://schemas.openxmlformats.org/officeDocument/2006/relationships/customXml" Target="../ink/ink2527.xml"/><Relationship Id="rId330" Type="http://schemas.openxmlformats.org/officeDocument/2006/relationships/customXml" Target="../ink/ink2620.xml"/><Relationship Id="rId90" Type="http://schemas.openxmlformats.org/officeDocument/2006/relationships/customXml" Target="../ink/ink2500.xml"/><Relationship Id="rId165" Type="http://schemas.openxmlformats.org/officeDocument/2006/relationships/image" Target="../media/image2513.png"/><Relationship Id="rId186" Type="http://schemas.openxmlformats.org/officeDocument/2006/relationships/customXml" Target="../ink/ink2548.xml"/><Relationship Id="rId351" Type="http://schemas.openxmlformats.org/officeDocument/2006/relationships/image" Target="../media/image2604.png"/><Relationship Id="rId372" Type="http://schemas.openxmlformats.org/officeDocument/2006/relationships/customXml" Target="../ink/ink2641.xml"/><Relationship Id="rId211" Type="http://schemas.openxmlformats.org/officeDocument/2006/relationships/image" Target="../media/image2535.png"/><Relationship Id="rId232" Type="http://schemas.openxmlformats.org/officeDocument/2006/relationships/customXml" Target="../ink/ink2571.xml"/><Relationship Id="rId253" Type="http://schemas.openxmlformats.org/officeDocument/2006/relationships/image" Target="../media/image2555.png"/><Relationship Id="rId274" Type="http://schemas.openxmlformats.org/officeDocument/2006/relationships/customXml" Target="../ink/ink2592.xml"/><Relationship Id="rId295" Type="http://schemas.openxmlformats.org/officeDocument/2006/relationships/image" Target="../media/image2576.png"/><Relationship Id="rId309" Type="http://schemas.openxmlformats.org/officeDocument/2006/relationships/image" Target="../media/image2583.png"/><Relationship Id="rId27" Type="http://schemas.openxmlformats.org/officeDocument/2006/relationships/image" Target="../media/image2445.png"/><Relationship Id="rId48" Type="http://schemas.openxmlformats.org/officeDocument/2006/relationships/customXml" Target="../ink/ink2479.xml"/><Relationship Id="rId69" Type="http://schemas.openxmlformats.org/officeDocument/2006/relationships/image" Target="../media/image2466.png"/><Relationship Id="rId113" Type="http://schemas.openxmlformats.org/officeDocument/2006/relationships/image" Target="../media/image2487.png"/><Relationship Id="rId134" Type="http://schemas.openxmlformats.org/officeDocument/2006/relationships/customXml" Target="../ink/ink2522.xml"/><Relationship Id="rId320" Type="http://schemas.openxmlformats.org/officeDocument/2006/relationships/customXml" Target="../ink/ink2615.xml"/><Relationship Id="rId80" Type="http://schemas.openxmlformats.org/officeDocument/2006/relationships/customXml" Target="../ink/ink2495.xml"/><Relationship Id="rId155" Type="http://schemas.openxmlformats.org/officeDocument/2006/relationships/image" Target="../media/image2508.png"/><Relationship Id="rId176" Type="http://schemas.openxmlformats.org/officeDocument/2006/relationships/customXml" Target="../ink/ink2543.xml"/><Relationship Id="rId197" Type="http://schemas.openxmlformats.org/officeDocument/2006/relationships/image" Target="../media/image2528.png"/><Relationship Id="rId341" Type="http://schemas.openxmlformats.org/officeDocument/2006/relationships/image" Target="../media/image2599.png"/><Relationship Id="rId362" Type="http://schemas.openxmlformats.org/officeDocument/2006/relationships/customXml" Target="../ink/ink2636.xml"/><Relationship Id="rId383" Type="http://schemas.openxmlformats.org/officeDocument/2006/relationships/image" Target="../media/image2620.png"/><Relationship Id="rId201" Type="http://schemas.openxmlformats.org/officeDocument/2006/relationships/image" Target="../media/image2530.png"/><Relationship Id="rId222" Type="http://schemas.openxmlformats.org/officeDocument/2006/relationships/customXml" Target="../ink/ink2566.xml"/><Relationship Id="rId243" Type="http://schemas.openxmlformats.org/officeDocument/2006/relationships/image" Target="../media/image2550.png"/><Relationship Id="rId264" Type="http://schemas.openxmlformats.org/officeDocument/2006/relationships/customXml" Target="../ink/ink2587.xml"/><Relationship Id="rId285" Type="http://schemas.openxmlformats.org/officeDocument/2006/relationships/image" Target="../media/image2571.png"/><Relationship Id="rId17" Type="http://schemas.openxmlformats.org/officeDocument/2006/relationships/image" Target="../media/image2440.png"/><Relationship Id="rId38" Type="http://schemas.openxmlformats.org/officeDocument/2006/relationships/customXml" Target="../ink/ink2474.xml"/><Relationship Id="rId59" Type="http://schemas.openxmlformats.org/officeDocument/2006/relationships/image" Target="../media/image2461.png"/><Relationship Id="rId103" Type="http://schemas.openxmlformats.org/officeDocument/2006/relationships/image" Target="../media/image2482.png"/><Relationship Id="rId124" Type="http://schemas.openxmlformats.org/officeDocument/2006/relationships/customXml" Target="../ink/ink2517.xml"/><Relationship Id="rId310" Type="http://schemas.openxmlformats.org/officeDocument/2006/relationships/customXml" Target="../ink/ink2610.xml"/><Relationship Id="rId70" Type="http://schemas.openxmlformats.org/officeDocument/2006/relationships/customXml" Target="../ink/ink2490.xml"/><Relationship Id="rId91" Type="http://schemas.openxmlformats.org/officeDocument/2006/relationships/image" Target="../media/image2476.png"/><Relationship Id="rId145" Type="http://schemas.openxmlformats.org/officeDocument/2006/relationships/image" Target="../media/image2503.png"/><Relationship Id="rId166" Type="http://schemas.openxmlformats.org/officeDocument/2006/relationships/customXml" Target="../ink/ink2538.xml"/><Relationship Id="rId187" Type="http://schemas.openxmlformats.org/officeDocument/2006/relationships/image" Target="../media/image2523.png"/><Relationship Id="rId331" Type="http://schemas.openxmlformats.org/officeDocument/2006/relationships/image" Target="../media/image2594.png"/><Relationship Id="rId352" Type="http://schemas.openxmlformats.org/officeDocument/2006/relationships/customXml" Target="../ink/ink2631.xml"/><Relationship Id="rId373" Type="http://schemas.openxmlformats.org/officeDocument/2006/relationships/image" Target="../media/image26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61.xml"/><Relationship Id="rId233" Type="http://schemas.openxmlformats.org/officeDocument/2006/relationships/image" Target="../media/image2546.png"/><Relationship Id="rId254" Type="http://schemas.openxmlformats.org/officeDocument/2006/relationships/customXml" Target="../ink/ink2582.xml"/><Relationship Id="rId28" Type="http://schemas.openxmlformats.org/officeDocument/2006/relationships/customXml" Target="../ink/ink2469.xml"/><Relationship Id="rId49" Type="http://schemas.openxmlformats.org/officeDocument/2006/relationships/image" Target="../media/image2456.png"/><Relationship Id="rId114" Type="http://schemas.openxmlformats.org/officeDocument/2006/relationships/customXml" Target="../ink/ink2512.xml"/><Relationship Id="rId275" Type="http://schemas.openxmlformats.org/officeDocument/2006/relationships/image" Target="../media/image2566.png"/><Relationship Id="rId296" Type="http://schemas.openxmlformats.org/officeDocument/2006/relationships/customXml" Target="../ink/ink2603.xml"/><Relationship Id="rId300" Type="http://schemas.openxmlformats.org/officeDocument/2006/relationships/customXml" Target="../ink/ink2605.xml"/><Relationship Id="rId60" Type="http://schemas.openxmlformats.org/officeDocument/2006/relationships/customXml" Target="../ink/ink2485.xml"/><Relationship Id="rId81" Type="http://schemas.openxmlformats.org/officeDocument/2006/relationships/image" Target="../media/image2472.png"/><Relationship Id="rId135" Type="http://schemas.openxmlformats.org/officeDocument/2006/relationships/image" Target="../media/image2498.png"/><Relationship Id="rId156" Type="http://schemas.openxmlformats.org/officeDocument/2006/relationships/customXml" Target="../ink/ink2533.xml"/><Relationship Id="rId177" Type="http://schemas.openxmlformats.org/officeDocument/2006/relationships/image" Target="../media/image2519.png"/><Relationship Id="rId198" Type="http://schemas.openxmlformats.org/officeDocument/2006/relationships/customXml" Target="../ink/ink2554.xml"/><Relationship Id="rId321" Type="http://schemas.openxmlformats.org/officeDocument/2006/relationships/image" Target="../media/image2589.png"/><Relationship Id="rId342" Type="http://schemas.openxmlformats.org/officeDocument/2006/relationships/customXml" Target="../ink/ink2626.xml"/><Relationship Id="rId363" Type="http://schemas.openxmlformats.org/officeDocument/2006/relationships/image" Target="../media/image2610.png"/><Relationship Id="rId202" Type="http://schemas.openxmlformats.org/officeDocument/2006/relationships/customXml" Target="../ink/ink2556.xml"/><Relationship Id="rId223" Type="http://schemas.openxmlformats.org/officeDocument/2006/relationships/image" Target="../media/image2541.png"/><Relationship Id="rId244" Type="http://schemas.openxmlformats.org/officeDocument/2006/relationships/customXml" Target="../ink/ink2577.xml"/><Relationship Id="rId18" Type="http://schemas.openxmlformats.org/officeDocument/2006/relationships/customXml" Target="../ink/ink2464.xml"/><Relationship Id="rId39" Type="http://schemas.openxmlformats.org/officeDocument/2006/relationships/image" Target="../media/image2451.png"/><Relationship Id="rId265" Type="http://schemas.openxmlformats.org/officeDocument/2006/relationships/image" Target="../media/image2561.png"/><Relationship Id="rId286" Type="http://schemas.openxmlformats.org/officeDocument/2006/relationships/customXml" Target="../ink/ink2598.xml"/><Relationship Id="rId50" Type="http://schemas.openxmlformats.org/officeDocument/2006/relationships/customXml" Target="../ink/ink2480.xml"/><Relationship Id="rId104" Type="http://schemas.openxmlformats.org/officeDocument/2006/relationships/customXml" Target="../ink/ink2507.xml"/><Relationship Id="rId125" Type="http://schemas.openxmlformats.org/officeDocument/2006/relationships/image" Target="../media/image2493.png"/><Relationship Id="rId146" Type="http://schemas.openxmlformats.org/officeDocument/2006/relationships/customXml" Target="../ink/ink2528.xml"/><Relationship Id="rId167" Type="http://schemas.openxmlformats.org/officeDocument/2006/relationships/image" Target="../media/image2514.png"/><Relationship Id="rId188" Type="http://schemas.openxmlformats.org/officeDocument/2006/relationships/customXml" Target="../ink/ink2549.xml"/><Relationship Id="rId311" Type="http://schemas.openxmlformats.org/officeDocument/2006/relationships/image" Target="../media/image2584.png"/><Relationship Id="rId332" Type="http://schemas.openxmlformats.org/officeDocument/2006/relationships/customXml" Target="../ink/ink2621.xml"/><Relationship Id="rId353" Type="http://schemas.openxmlformats.org/officeDocument/2006/relationships/image" Target="../media/image2605.png"/><Relationship Id="rId374" Type="http://schemas.openxmlformats.org/officeDocument/2006/relationships/customXml" Target="../ink/ink2642.xml"/><Relationship Id="rId71" Type="http://schemas.openxmlformats.org/officeDocument/2006/relationships/image" Target="../media/image2467.png"/><Relationship Id="rId92" Type="http://schemas.openxmlformats.org/officeDocument/2006/relationships/customXml" Target="../ink/ink2501.xml"/><Relationship Id="rId213" Type="http://schemas.openxmlformats.org/officeDocument/2006/relationships/image" Target="../media/image2536.png"/><Relationship Id="rId234" Type="http://schemas.openxmlformats.org/officeDocument/2006/relationships/customXml" Target="../ink/ink2572.xml"/><Relationship Id="rId2" Type="http://schemas.openxmlformats.org/officeDocument/2006/relationships/customXml" Target="../ink/ink2456.xml"/><Relationship Id="rId29" Type="http://schemas.openxmlformats.org/officeDocument/2006/relationships/image" Target="../media/image2446.png"/><Relationship Id="rId255" Type="http://schemas.openxmlformats.org/officeDocument/2006/relationships/image" Target="../media/image2556.png"/><Relationship Id="rId276" Type="http://schemas.openxmlformats.org/officeDocument/2006/relationships/customXml" Target="../ink/ink2593.xml"/><Relationship Id="rId297" Type="http://schemas.openxmlformats.org/officeDocument/2006/relationships/image" Target="../media/image2577.png"/><Relationship Id="rId40" Type="http://schemas.openxmlformats.org/officeDocument/2006/relationships/customXml" Target="../ink/ink2475.xml"/><Relationship Id="rId115" Type="http://schemas.openxmlformats.org/officeDocument/2006/relationships/image" Target="../media/image2488.png"/><Relationship Id="rId136" Type="http://schemas.openxmlformats.org/officeDocument/2006/relationships/customXml" Target="../ink/ink2523.xml"/><Relationship Id="rId157" Type="http://schemas.openxmlformats.org/officeDocument/2006/relationships/image" Target="../media/image2509.png"/><Relationship Id="rId178" Type="http://schemas.openxmlformats.org/officeDocument/2006/relationships/customXml" Target="../ink/ink2544.xml"/><Relationship Id="rId301" Type="http://schemas.openxmlformats.org/officeDocument/2006/relationships/image" Target="../media/image2579.png"/><Relationship Id="rId322" Type="http://schemas.openxmlformats.org/officeDocument/2006/relationships/customXml" Target="../ink/ink2616.xml"/><Relationship Id="rId343" Type="http://schemas.openxmlformats.org/officeDocument/2006/relationships/image" Target="../media/image2600.png"/><Relationship Id="rId364" Type="http://schemas.openxmlformats.org/officeDocument/2006/relationships/customXml" Target="../ink/ink2637.xml"/><Relationship Id="rId61" Type="http://schemas.openxmlformats.org/officeDocument/2006/relationships/image" Target="../media/image2462.png"/><Relationship Id="rId82" Type="http://schemas.openxmlformats.org/officeDocument/2006/relationships/customXml" Target="../ink/ink2496.xml"/><Relationship Id="rId199" Type="http://schemas.openxmlformats.org/officeDocument/2006/relationships/image" Target="../media/image2529.png"/><Relationship Id="rId203" Type="http://schemas.openxmlformats.org/officeDocument/2006/relationships/image" Target="../media/image2531.png"/><Relationship Id="rId19" Type="http://schemas.openxmlformats.org/officeDocument/2006/relationships/image" Target="../media/image2441.png"/><Relationship Id="rId224" Type="http://schemas.openxmlformats.org/officeDocument/2006/relationships/customXml" Target="../ink/ink2567.xml"/><Relationship Id="rId245" Type="http://schemas.openxmlformats.org/officeDocument/2006/relationships/image" Target="../media/image2551.png"/><Relationship Id="rId266" Type="http://schemas.openxmlformats.org/officeDocument/2006/relationships/customXml" Target="../ink/ink2588.xml"/><Relationship Id="rId287" Type="http://schemas.openxmlformats.org/officeDocument/2006/relationships/image" Target="../media/image2572.png"/><Relationship Id="rId30" Type="http://schemas.openxmlformats.org/officeDocument/2006/relationships/customXml" Target="../ink/ink2470.xml"/><Relationship Id="rId105" Type="http://schemas.openxmlformats.org/officeDocument/2006/relationships/image" Target="../media/image2483.png"/><Relationship Id="rId126" Type="http://schemas.openxmlformats.org/officeDocument/2006/relationships/customXml" Target="../ink/ink2518.xml"/><Relationship Id="rId147" Type="http://schemas.openxmlformats.org/officeDocument/2006/relationships/image" Target="../media/image2504.png"/><Relationship Id="rId168" Type="http://schemas.openxmlformats.org/officeDocument/2006/relationships/customXml" Target="../ink/ink2539.xml"/><Relationship Id="rId312" Type="http://schemas.openxmlformats.org/officeDocument/2006/relationships/customXml" Target="../ink/ink2611.xml"/><Relationship Id="rId333" Type="http://schemas.openxmlformats.org/officeDocument/2006/relationships/image" Target="../media/image2595.png"/><Relationship Id="rId354" Type="http://schemas.openxmlformats.org/officeDocument/2006/relationships/customXml" Target="../ink/ink2632.xml"/><Relationship Id="rId51" Type="http://schemas.openxmlformats.org/officeDocument/2006/relationships/image" Target="../media/image2457.png"/><Relationship Id="rId72" Type="http://schemas.openxmlformats.org/officeDocument/2006/relationships/customXml" Target="../ink/ink2491.xml"/><Relationship Id="rId93" Type="http://schemas.openxmlformats.org/officeDocument/2006/relationships/image" Target="../media/image2477.png"/><Relationship Id="rId189" Type="http://schemas.openxmlformats.org/officeDocument/2006/relationships/image" Target="../media/image2524.png"/><Relationship Id="rId375" Type="http://schemas.openxmlformats.org/officeDocument/2006/relationships/image" Target="../media/image2616.png"/><Relationship Id="rId3" Type="http://schemas.openxmlformats.org/officeDocument/2006/relationships/image" Target="../media/image2433.png"/><Relationship Id="rId214" Type="http://schemas.openxmlformats.org/officeDocument/2006/relationships/customXml" Target="../ink/ink2562.xml"/><Relationship Id="rId235" Type="http://schemas.openxmlformats.org/officeDocument/2006/relationships/image" Target="../media/image2547.png"/><Relationship Id="rId256" Type="http://schemas.openxmlformats.org/officeDocument/2006/relationships/customXml" Target="../ink/ink2583.xml"/><Relationship Id="rId277" Type="http://schemas.openxmlformats.org/officeDocument/2006/relationships/image" Target="../media/image2567.png"/><Relationship Id="rId298" Type="http://schemas.openxmlformats.org/officeDocument/2006/relationships/customXml" Target="../ink/ink2604.xml"/><Relationship Id="rId116" Type="http://schemas.openxmlformats.org/officeDocument/2006/relationships/customXml" Target="../ink/ink2513.xml"/><Relationship Id="rId137" Type="http://schemas.openxmlformats.org/officeDocument/2006/relationships/image" Target="../media/image2499.png"/><Relationship Id="rId158" Type="http://schemas.openxmlformats.org/officeDocument/2006/relationships/customXml" Target="../ink/ink2534.xml"/><Relationship Id="rId302" Type="http://schemas.openxmlformats.org/officeDocument/2006/relationships/customXml" Target="../ink/ink2606.xml"/><Relationship Id="rId323" Type="http://schemas.openxmlformats.org/officeDocument/2006/relationships/image" Target="../media/image2590.png"/><Relationship Id="rId344" Type="http://schemas.openxmlformats.org/officeDocument/2006/relationships/customXml" Target="../ink/ink2627.xml"/><Relationship Id="rId20" Type="http://schemas.openxmlformats.org/officeDocument/2006/relationships/customXml" Target="../ink/ink2465.xml"/><Relationship Id="rId41" Type="http://schemas.openxmlformats.org/officeDocument/2006/relationships/image" Target="../media/image2452.png"/><Relationship Id="rId62" Type="http://schemas.openxmlformats.org/officeDocument/2006/relationships/customXml" Target="../ink/ink2486.xml"/><Relationship Id="rId83" Type="http://schemas.openxmlformats.org/officeDocument/2006/relationships/image" Target="../media/image2473.png"/><Relationship Id="rId179" Type="http://schemas.openxmlformats.org/officeDocument/2006/relationships/image" Target="../media/image2520.png"/><Relationship Id="rId365" Type="http://schemas.openxmlformats.org/officeDocument/2006/relationships/image" Target="../media/image2611.png"/><Relationship Id="rId190" Type="http://schemas.openxmlformats.org/officeDocument/2006/relationships/customXml" Target="../ink/ink2550.xml"/><Relationship Id="rId204" Type="http://schemas.openxmlformats.org/officeDocument/2006/relationships/customXml" Target="../ink/ink2557.xml"/><Relationship Id="rId225" Type="http://schemas.openxmlformats.org/officeDocument/2006/relationships/image" Target="../media/image2542.png"/><Relationship Id="rId246" Type="http://schemas.openxmlformats.org/officeDocument/2006/relationships/customXml" Target="../ink/ink2578.xml"/><Relationship Id="rId267" Type="http://schemas.openxmlformats.org/officeDocument/2006/relationships/image" Target="../media/image2562.png"/><Relationship Id="rId288" Type="http://schemas.openxmlformats.org/officeDocument/2006/relationships/customXml" Target="../ink/ink2599.xml"/><Relationship Id="rId106" Type="http://schemas.openxmlformats.org/officeDocument/2006/relationships/customXml" Target="../ink/ink2508.xml"/><Relationship Id="rId127" Type="http://schemas.openxmlformats.org/officeDocument/2006/relationships/image" Target="../media/image2494.png"/><Relationship Id="rId313" Type="http://schemas.openxmlformats.org/officeDocument/2006/relationships/image" Target="../media/image2585.png"/><Relationship Id="rId10" Type="http://schemas.openxmlformats.org/officeDocument/2006/relationships/customXml" Target="../ink/ink2460.xml"/><Relationship Id="rId31" Type="http://schemas.openxmlformats.org/officeDocument/2006/relationships/image" Target="../media/image2447.png"/><Relationship Id="rId52" Type="http://schemas.openxmlformats.org/officeDocument/2006/relationships/customXml" Target="../ink/ink2481.xml"/><Relationship Id="rId73" Type="http://schemas.openxmlformats.org/officeDocument/2006/relationships/image" Target="../media/image2468.png"/><Relationship Id="rId94" Type="http://schemas.openxmlformats.org/officeDocument/2006/relationships/customXml" Target="../ink/ink2502.xml"/><Relationship Id="rId148" Type="http://schemas.openxmlformats.org/officeDocument/2006/relationships/customXml" Target="../ink/ink2529.xml"/><Relationship Id="rId169" Type="http://schemas.openxmlformats.org/officeDocument/2006/relationships/image" Target="../media/image2515.png"/><Relationship Id="rId334" Type="http://schemas.openxmlformats.org/officeDocument/2006/relationships/customXml" Target="../ink/ink2622.xml"/><Relationship Id="rId355" Type="http://schemas.openxmlformats.org/officeDocument/2006/relationships/image" Target="../media/image2606.png"/><Relationship Id="rId376" Type="http://schemas.openxmlformats.org/officeDocument/2006/relationships/customXml" Target="../ink/ink2643.xml"/><Relationship Id="rId4" Type="http://schemas.openxmlformats.org/officeDocument/2006/relationships/customXml" Target="../ink/ink2457.xml"/><Relationship Id="rId180" Type="http://schemas.openxmlformats.org/officeDocument/2006/relationships/customXml" Target="../ink/ink2545.xml"/><Relationship Id="rId215" Type="http://schemas.openxmlformats.org/officeDocument/2006/relationships/image" Target="../media/image2537.png"/><Relationship Id="rId236" Type="http://schemas.openxmlformats.org/officeDocument/2006/relationships/customXml" Target="../ink/ink2573.xml"/><Relationship Id="rId257" Type="http://schemas.openxmlformats.org/officeDocument/2006/relationships/image" Target="../media/image2557.png"/><Relationship Id="rId278" Type="http://schemas.openxmlformats.org/officeDocument/2006/relationships/customXml" Target="../ink/ink259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7.xml"/><Relationship Id="rId117" Type="http://schemas.openxmlformats.org/officeDocument/2006/relationships/image" Target="../media/image380.png"/><Relationship Id="rId21" Type="http://schemas.openxmlformats.org/officeDocument/2006/relationships/image" Target="../media/image332.png"/><Relationship Id="rId42" Type="http://schemas.openxmlformats.org/officeDocument/2006/relationships/customXml" Target="../ink/ink345.xml"/><Relationship Id="rId47" Type="http://schemas.openxmlformats.org/officeDocument/2006/relationships/image" Target="../media/image345.png"/><Relationship Id="rId63" Type="http://schemas.openxmlformats.org/officeDocument/2006/relationships/image" Target="../media/image353.png"/><Relationship Id="rId68" Type="http://schemas.openxmlformats.org/officeDocument/2006/relationships/customXml" Target="../ink/ink358.xml"/><Relationship Id="rId84" Type="http://schemas.openxmlformats.org/officeDocument/2006/relationships/customXml" Target="../ink/ink366.xml"/><Relationship Id="rId89" Type="http://schemas.openxmlformats.org/officeDocument/2006/relationships/image" Target="../media/image366.png"/><Relationship Id="rId112" Type="http://schemas.openxmlformats.org/officeDocument/2006/relationships/customXml" Target="../ink/ink380.xml"/><Relationship Id="rId16" Type="http://schemas.openxmlformats.org/officeDocument/2006/relationships/customXml" Target="../ink/ink332.xml"/><Relationship Id="rId107" Type="http://schemas.openxmlformats.org/officeDocument/2006/relationships/image" Target="../media/image375.png"/><Relationship Id="rId11" Type="http://schemas.openxmlformats.org/officeDocument/2006/relationships/image" Target="../media/image327.png"/><Relationship Id="rId32" Type="http://schemas.openxmlformats.org/officeDocument/2006/relationships/customXml" Target="../ink/ink340.xml"/><Relationship Id="rId37" Type="http://schemas.openxmlformats.org/officeDocument/2006/relationships/image" Target="../media/image340.png"/><Relationship Id="rId53" Type="http://schemas.openxmlformats.org/officeDocument/2006/relationships/image" Target="../media/image348.png"/><Relationship Id="rId58" Type="http://schemas.openxmlformats.org/officeDocument/2006/relationships/customXml" Target="../ink/ink353.xml"/><Relationship Id="rId74" Type="http://schemas.openxmlformats.org/officeDocument/2006/relationships/customXml" Target="../ink/ink361.xml"/><Relationship Id="rId79" Type="http://schemas.openxmlformats.org/officeDocument/2006/relationships/image" Target="../media/image361.png"/><Relationship Id="rId102" Type="http://schemas.openxmlformats.org/officeDocument/2006/relationships/customXml" Target="../ink/ink375.xml"/><Relationship Id="rId123" Type="http://schemas.openxmlformats.org/officeDocument/2006/relationships/image" Target="../media/image383.png"/><Relationship Id="rId5" Type="http://schemas.openxmlformats.org/officeDocument/2006/relationships/image" Target="../media/image324.png"/><Relationship Id="rId61" Type="http://schemas.openxmlformats.org/officeDocument/2006/relationships/image" Target="../media/image352.png"/><Relationship Id="rId82" Type="http://schemas.openxmlformats.org/officeDocument/2006/relationships/customXml" Target="../ink/ink365.xml"/><Relationship Id="rId90" Type="http://schemas.openxmlformats.org/officeDocument/2006/relationships/customXml" Target="../ink/ink369.xml"/><Relationship Id="rId95" Type="http://schemas.openxmlformats.org/officeDocument/2006/relationships/image" Target="../media/image369.png"/><Relationship Id="rId19" Type="http://schemas.openxmlformats.org/officeDocument/2006/relationships/image" Target="../media/image331.png"/><Relationship Id="rId14" Type="http://schemas.openxmlformats.org/officeDocument/2006/relationships/customXml" Target="../ink/ink331.xml"/><Relationship Id="rId22" Type="http://schemas.openxmlformats.org/officeDocument/2006/relationships/customXml" Target="../ink/ink335.xml"/><Relationship Id="rId27" Type="http://schemas.openxmlformats.org/officeDocument/2006/relationships/image" Target="../media/image335.png"/><Relationship Id="rId30" Type="http://schemas.openxmlformats.org/officeDocument/2006/relationships/customXml" Target="../ink/ink339.xml"/><Relationship Id="rId35" Type="http://schemas.openxmlformats.org/officeDocument/2006/relationships/image" Target="../media/image339.png"/><Relationship Id="rId43" Type="http://schemas.openxmlformats.org/officeDocument/2006/relationships/image" Target="../media/image343.png"/><Relationship Id="rId48" Type="http://schemas.openxmlformats.org/officeDocument/2006/relationships/customXml" Target="../ink/ink348.xml"/><Relationship Id="rId56" Type="http://schemas.openxmlformats.org/officeDocument/2006/relationships/customXml" Target="../ink/ink352.xml"/><Relationship Id="rId64" Type="http://schemas.openxmlformats.org/officeDocument/2006/relationships/customXml" Target="../ink/ink356.xml"/><Relationship Id="rId69" Type="http://schemas.openxmlformats.org/officeDocument/2006/relationships/image" Target="../media/image356.png"/><Relationship Id="rId77" Type="http://schemas.openxmlformats.org/officeDocument/2006/relationships/image" Target="../media/image360.png"/><Relationship Id="rId100" Type="http://schemas.openxmlformats.org/officeDocument/2006/relationships/customXml" Target="../ink/ink374.xml"/><Relationship Id="rId105" Type="http://schemas.openxmlformats.org/officeDocument/2006/relationships/image" Target="../media/image374.png"/><Relationship Id="rId113" Type="http://schemas.openxmlformats.org/officeDocument/2006/relationships/image" Target="../media/image378.png"/><Relationship Id="rId118" Type="http://schemas.openxmlformats.org/officeDocument/2006/relationships/customXml" Target="../ink/ink383.xml"/><Relationship Id="rId8" Type="http://schemas.openxmlformats.org/officeDocument/2006/relationships/customXml" Target="../ink/ink328.xml"/><Relationship Id="rId51" Type="http://schemas.openxmlformats.org/officeDocument/2006/relationships/image" Target="../media/image347.png"/><Relationship Id="rId72" Type="http://schemas.openxmlformats.org/officeDocument/2006/relationships/customXml" Target="../ink/ink360.xml"/><Relationship Id="rId80" Type="http://schemas.openxmlformats.org/officeDocument/2006/relationships/customXml" Target="../ink/ink364.xml"/><Relationship Id="rId85" Type="http://schemas.openxmlformats.org/officeDocument/2006/relationships/image" Target="../media/image364.png"/><Relationship Id="rId93" Type="http://schemas.openxmlformats.org/officeDocument/2006/relationships/image" Target="../media/image368.png"/><Relationship Id="rId98" Type="http://schemas.openxmlformats.org/officeDocument/2006/relationships/customXml" Target="../ink/ink373.xml"/><Relationship Id="rId121" Type="http://schemas.openxmlformats.org/officeDocument/2006/relationships/image" Target="../media/image382.png"/><Relationship Id="rId3" Type="http://schemas.openxmlformats.org/officeDocument/2006/relationships/image" Target="../media/image323.png"/><Relationship Id="rId12" Type="http://schemas.openxmlformats.org/officeDocument/2006/relationships/customXml" Target="../ink/ink330.xml"/><Relationship Id="rId17" Type="http://schemas.openxmlformats.org/officeDocument/2006/relationships/image" Target="../media/image330.png"/><Relationship Id="rId25" Type="http://schemas.openxmlformats.org/officeDocument/2006/relationships/image" Target="../media/image334.png"/><Relationship Id="rId33" Type="http://schemas.openxmlformats.org/officeDocument/2006/relationships/image" Target="../media/image338.png"/><Relationship Id="rId38" Type="http://schemas.openxmlformats.org/officeDocument/2006/relationships/customXml" Target="../ink/ink343.xml"/><Relationship Id="rId46" Type="http://schemas.openxmlformats.org/officeDocument/2006/relationships/customXml" Target="../ink/ink347.xml"/><Relationship Id="rId59" Type="http://schemas.openxmlformats.org/officeDocument/2006/relationships/image" Target="../media/image351.png"/><Relationship Id="rId67" Type="http://schemas.openxmlformats.org/officeDocument/2006/relationships/image" Target="../media/image355.png"/><Relationship Id="rId103" Type="http://schemas.openxmlformats.org/officeDocument/2006/relationships/image" Target="../media/image373.png"/><Relationship Id="rId108" Type="http://schemas.openxmlformats.org/officeDocument/2006/relationships/customXml" Target="../ink/ink378.xml"/><Relationship Id="rId116" Type="http://schemas.openxmlformats.org/officeDocument/2006/relationships/customXml" Target="../ink/ink382.xml"/><Relationship Id="rId124" Type="http://schemas.openxmlformats.org/officeDocument/2006/relationships/customXml" Target="../ink/ink386.xml"/><Relationship Id="rId20" Type="http://schemas.openxmlformats.org/officeDocument/2006/relationships/customXml" Target="../ink/ink334.xml"/><Relationship Id="rId41" Type="http://schemas.openxmlformats.org/officeDocument/2006/relationships/image" Target="../media/image342.png"/><Relationship Id="rId54" Type="http://schemas.openxmlformats.org/officeDocument/2006/relationships/customXml" Target="../ink/ink351.xml"/><Relationship Id="rId62" Type="http://schemas.openxmlformats.org/officeDocument/2006/relationships/customXml" Target="../ink/ink355.xml"/><Relationship Id="rId70" Type="http://schemas.openxmlformats.org/officeDocument/2006/relationships/customXml" Target="../ink/ink359.xml"/><Relationship Id="rId75" Type="http://schemas.openxmlformats.org/officeDocument/2006/relationships/image" Target="../media/image359.png"/><Relationship Id="rId83" Type="http://schemas.openxmlformats.org/officeDocument/2006/relationships/image" Target="../media/image363.png"/><Relationship Id="rId88" Type="http://schemas.openxmlformats.org/officeDocument/2006/relationships/customXml" Target="../ink/ink368.xml"/><Relationship Id="rId91" Type="http://schemas.openxmlformats.org/officeDocument/2006/relationships/image" Target="../media/image367.png"/><Relationship Id="rId96" Type="http://schemas.openxmlformats.org/officeDocument/2006/relationships/customXml" Target="../ink/ink372.xml"/><Relationship Id="rId111" Type="http://schemas.openxmlformats.org/officeDocument/2006/relationships/image" Target="../media/image37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7.xml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28" Type="http://schemas.openxmlformats.org/officeDocument/2006/relationships/customXml" Target="../ink/ink338.xml"/><Relationship Id="rId36" Type="http://schemas.openxmlformats.org/officeDocument/2006/relationships/customXml" Target="../ink/ink342.xml"/><Relationship Id="rId49" Type="http://schemas.openxmlformats.org/officeDocument/2006/relationships/image" Target="../media/image346.png"/><Relationship Id="rId57" Type="http://schemas.openxmlformats.org/officeDocument/2006/relationships/image" Target="../media/image350.png"/><Relationship Id="rId106" Type="http://schemas.openxmlformats.org/officeDocument/2006/relationships/customXml" Target="../ink/ink377.xml"/><Relationship Id="rId114" Type="http://schemas.openxmlformats.org/officeDocument/2006/relationships/customXml" Target="../ink/ink381.xml"/><Relationship Id="rId119" Type="http://schemas.openxmlformats.org/officeDocument/2006/relationships/image" Target="../media/image381.png"/><Relationship Id="rId10" Type="http://schemas.openxmlformats.org/officeDocument/2006/relationships/customXml" Target="../ink/ink329.xml"/><Relationship Id="rId31" Type="http://schemas.openxmlformats.org/officeDocument/2006/relationships/image" Target="../media/image337.png"/><Relationship Id="rId44" Type="http://schemas.openxmlformats.org/officeDocument/2006/relationships/customXml" Target="../ink/ink346.xml"/><Relationship Id="rId52" Type="http://schemas.openxmlformats.org/officeDocument/2006/relationships/customXml" Target="../ink/ink350.xml"/><Relationship Id="rId60" Type="http://schemas.openxmlformats.org/officeDocument/2006/relationships/customXml" Target="../ink/ink354.xml"/><Relationship Id="rId65" Type="http://schemas.openxmlformats.org/officeDocument/2006/relationships/image" Target="../media/image354.png"/><Relationship Id="rId73" Type="http://schemas.openxmlformats.org/officeDocument/2006/relationships/image" Target="../media/image358.png"/><Relationship Id="rId78" Type="http://schemas.openxmlformats.org/officeDocument/2006/relationships/customXml" Target="../ink/ink363.xml"/><Relationship Id="rId81" Type="http://schemas.openxmlformats.org/officeDocument/2006/relationships/image" Target="../media/image362.png"/><Relationship Id="rId86" Type="http://schemas.openxmlformats.org/officeDocument/2006/relationships/customXml" Target="../ink/ink367.xml"/><Relationship Id="rId94" Type="http://schemas.openxmlformats.org/officeDocument/2006/relationships/customXml" Target="../ink/ink371.xml"/><Relationship Id="rId99" Type="http://schemas.openxmlformats.org/officeDocument/2006/relationships/image" Target="../media/image371.png"/><Relationship Id="rId101" Type="http://schemas.openxmlformats.org/officeDocument/2006/relationships/image" Target="../media/image372.png"/><Relationship Id="rId122" Type="http://schemas.openxmlformats.org/officeDocument/2006/relationships/customXml" Target="../ink/ink385.xml"/><Relationship Id="rId4" Type="http://schemas.openxmlformats.org/officeDocument/2006/relationships/customXml" Target="../ink/ink326.xml"/><Relationship Id="rId9" Type="http://schemas.openxmlformats.org/officeDocument/2006/relationships/image" Target="../media/image326.png"/><Relationship Id="rId13" Type="http://schemas.openxmlformats.org/officeDocument/2006/relationships/image" Target="../media/image328.png"/><Relationship Id="rId18" Type="http://schemas.openxmlformats.org/officeDocument/2006/relationships/customXml" Target="../ink/ink333.xml"/><Relationship Id="rId39" Type="http://schemas.openxmlformats.org/officeDocument/2006/relationships/image" Target="../media/image341.png"/><Relationship Id="rId109" Type="http://schemas.openxmlformats.org/officeDocument/2006/relationships/image" Target="../media/image376.png"/><Relationship Id="rId34" Type="http://schemas.openxmlformats.org/officeDocument/2006/relationships/customXml" Target="../ink/ink341.xml"/><Relationship Id="rId50" Type="http://schemas.openxmlformats.org/officeDocument/2006/relationships/customXml" Target="../ink/ink349.xml"/><Relationship Id="rId55" Type="http://schemas.openxmlformats.org/officeDocument/2006/relationships/image" Target="../media/image349.png"/><Relationship Id="rId76" Type="http://schemas.openxmlformats.org/officeDocument/2006/relationships/customXml" Target="../ink/ink362.xml"/><Relationship Id="rId97" Type="http://schemas.openxmlformats.org/officeDocument/2006/relationships/image" Target="../media/image370.png"/><Relationship Id="rId104" Type="http://schemas.openxmlformats.org/officeDocument/2006/relationships/customXml" Target="../ink/ink376.xml"/><Relationship Id="rId120" Type="http://schemas.openxmlformats.org/officeDocument/2006/relationships/customXml" Target="../ink/ink384.xml"/><Relationship Id="rId125" Type="http://schemas.openxmlformats.org/officeDocument/2006/relationships/image" Target="../media/image384.png"/><Relationship Id="rId7" Type="http://schemas.openxmlformats.org/officeDocument/2006/relationships/image" Target="../media/image325.png"/><Relationship Id="rId71" Type="http://schemas.openxmlformats.org/officeDocument/2006/relationships/image" Target="../media/image357.png"/><Relationship Id="rId92" Type="http://schemas.openxmlformats.org/officeDocument/2006/relationships/customXml" Target="../ink/ink370.xml"/><Relationship Id="rId2" Type="http://schemas.openxmlformats.org/officeDocument/2006/relationships/customXml" Target="../ink/ink325.xml"/><Relationship Id="rId29" Type="http://schemas.openxmlformats.org/officeDocument/2006/relationships/image" Target="../media/image336.png"/><Relationship Id="rId24" Type="http://schemas.openxmlformats.org/officeDocument/2006/relationships/customXml" Target="../ink/ink336.xml"/><Relationship Id="rId40" Type="http://schemas.openxmlformats.org/officeDocument/2006/relationships/customXml" Target="../ink/ink344.xml"/><Relationship Id="rId45" Type="http://schemas.openxmlformats.org/officeDocument/2006/relationships/image" Target="../media/image344.png"/><Relationship Id="rId66" Type="http://schemas.openxmlformats.org/officeDocument/2006/relationships/customXml" Target="../ink/ink357.xml"/><Relationship Id="rId87" Type="http://schemas.openxmlformats.org/officeDocument/2006/relationships/image" Target="../media/image365.png"/><Relationship Id="rId110" Type="http://schemas.openxmlformats.org/officeDocument/2006/relationships/customXml" Target="../ink/ink379.xml"/><Relationship Id="rId115" Type="http://schemas.openxmlformats.org/officeDocument/2006/relationships/image" Target="../media/image3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9.xml"/><Relationship Id="rId117" Type="http://schemas.openxmlformats.org/officeDocument/2006/relationships/image" Target="../media/image442.png"/><Relationship Id="rId21" Type="http://schemas.openxmlformats.org/officeDocument/2006/relationships/image" Target="../media/image395.png"/><Relationship Id="rId42" Type="http://schemas.openxmlformats.org/officeDocument/2006/relationships/customXml" Target="../ink/ink407.xml"/><Relationship Id="rId47" Type="http://schemas.openxmlformats.org/officeDocument/2006/relationships/image" Target="../media/image408.png"/><Relationship Id="rId63" Type="http://schemas.openxmlformats.org/officeDocument/2006/relationships/image" Target="../media/image416.png"/><Relationship Id="rId68" Type="http://schemas.openxmlformats.org/officeDocument/2006/relationships/customXml" Target="../ink/ink420.xml"/><Relationship Id="rId84" Type="http://schemas.openxmlformats.org/officeDocument/2006/relationships/customXml" Target="../ink/ink428.xml"/><Relationship Id="rId89" Type="http://schemas.openxmlformats.org/officeDocument/2006/relationships/image" Target="../media/image428.png"/><Relationship Id="rId112" Type="http://schemas.openxmlformats.org/officeDocument/2006/relationships/customXml" Target="../ink/ink442.xml"/><Relationship Id="rId133" Type="http://schemas.openxmlformats.org/officeDocument/2006/relationships/image" Target="../media/image450.png"/><Relationship Id="rId138" Type="http://schemas.openxmlformats.org/officeDocument/2006/relationships/customXml" Target="../ink/ink455.xml"/><Relationship Id="rId154" Type="http://schemas.openxmlformats.org/officeDocument/2006/relationships/customXml" Target="../ink/ink463.xml"/><Relationship Id="rId159" Type="http://schemas.openxmlformats.org/officeDocument/2006/relationships/image" Target="../media/image463.png"/><Relationship Id="rId170" Type="http://schemas.openxmlformats.org/officeDocument/2006/relationships/customXml" Target="../ink/ink471.xml"/><Relationship Id="rId16" Type="http://schemas.openxmlformats.org/officeDocument/2006/relationships/customXml" Target="../ink/ink394.xml"/><Relationship Id="rId107" Type="http://schemas.openxmlformats.org/officeDocument/2006/relationships/image" Target="../media/image437.png"/><Relationship Id="rId11" Type="http://schemas.openxmlformats.org/officeDocument/2006/relationships/image" Target="../media/image390.png"/><Relationship Id="rId32" Type="http://schemas.openxmlformats.org/officeDocument/2006/relationships/customXml" Target="../ink/ink402.xml"/><Relationship Id="rId37" Type="http://schemas.openxmlformats.org/officeDocument/2006/relationships/image" Target="../media/image403.png"/><Relationship Id="rId53" Type="http://schemas.openxmlformats.org/officeDocument/2006/relationships/image" Target="../media/image411.png"/><Relationship Id="rId58" Type="http://schemas.openxmlformats.org/officeDocument/2006/relationships/customXml" Target="../ink/ink415.xml"/><Relationship Id="rId74" Type="http://schemas.openxmlformats.org/officeDocument/2006/relationships/customXml" Target="../ink/ink423.xml"/><Relationship Id="rId79" Type="http://schemas.openxmlformats.org/officeDocument/2006/relationships/image" Target="../media/image424.png"/><Relationship Id="rId102" Type="http://schemas.openxmlformats.org/officeDocument/2006/relationships/customXml" Target="../ink/ink437.xml"/><Relationship Id="rId123" Type="http://schemas.openxmlformats.org/officeDocument/2006/relationships/image" Target="../media/image445.png"/><Relationship Id="rId128" Type="http://schemas.openxmlformats.org/officeDocument/2006/relationships/customXml" Target="../ink/ink450.xml"/><Relationship Id="rId144" Type="http://schemas.openxmlformats.org/officeDocument/2006/relationships/customXml" Target="../ink/ink458.xml"/><Relationship Id="rId149" Type="http://schemas.openxmlformats.org/officeDocument/2006/relationships/image" Target="../media/image458.png"/><Relationship Id="rId5" Type="http://schemas.openxmlformats.org/officeDocument/2006/relationships/image" Target="../media/image387.png"/><Relationship Id="rId90" Type="http://schemas.openxmlformats.org/officeDocument/2006/relationships/customXml" Target="../ink/ink431.xml"/><Relationship Id="rId95" Type="http://schemas.openxmlformats.org/officeDocument/2006/relationships/image" Target="../media/image431.png"/><Relationship Id="rId160" Type="http://schemas.openxmlformats.org/officeDocument/2006/relationships/customXml" Target="../ink/ink466.xml"/><Relationship Id="rId165" Type="http://schemas.openxmlformats.org/officeDocument/2006/relationships/image" Target="../media/image466.png"/><Relationship Id="rId22" Type="http://schemas.openxmlformats.org/officeDocument/2006/relationships/customXml" Target="../ink/ink397.xml"/><Relationship Id="rId27" Type="http://schemas.openxmlformats.org/officeDocument/2006/relationships/image" Target="../media/image398.png"/><Relationship Id="rId43" Type="http://schemas.openxmlformats.org/officeDocument/2006/relationships/image" Target="../media/image406.png"/><Relationship Id="rId48" Type="http://schemas.openxmlformats.org/officeDocument/2006/relationships/customXml" Target="../ink/ink410.xml"/><Relationship Id="rId64" Type="http://schemas.openxmlformats.org/officeDocument/2006/relationships/customXml" Target="../ink/ink418.xml"/><Relationship Id="rId69" Type="http://schemas.openxmlformats.org/officeDocument/2006/relationships/image" Target="../media/image419.png"/><Relationship Id="rId113" Type="http://schemas.openxmlformats.org/officeDocument/2006/relationships/image" Target="../media/image440.png"/><Relationship Id="rId118" Type="http://schemas.openxmlformats.org/officeDocument/2006/relationships/customXml" Target="../ink/ink445.xml"/><Relationship Id="rId134" Type="http://schemas.openxmlformats.org/officeDocument/2006/relationships/customXml" Target="../ink/ink453.xml"/><Relationship Id="rId139" Type="http://schemas.openxmlformats.org/officeDocument/2006/relationships/image" Target="../media/image453.png"/><Relationship Id="rId80" Type="http://schemas.openxmlformats.org/officeDocument/2006/relationships/customXml" Target="../ink/ink426.xml"/><Relationship Id="rId85" Type="http://schemas.openxmlformats.org/officeDocument/2006/relationships/image" Target="../media/image45.png"/><Relationship Id="rId150" Type="http://schemas.openxmlformats.org/officeDocument/2006/relationships/customXml" Target="../ink/ink461.xml"/><Relationship Id="rId155" Type="http://schemas.openxmlformats.org/officeDocument/2006/relationships/image" Target="../media/image461.png"/><Relationship Id="rId171" Type="http://schemas.openxmlformats.org/officeDocument/2006/relationships/image" Target="../media/image469.png"/><Relationship Id="rId12" Type="http://schemas.openxmlformats.org/officeDocument/2006/relationships/customXml" Target="../ink/ink392.xml"/><Relationship Id="rId17" Type="http://schemas.openxmlformats.org/officeDocument/2006/relationships/image" Target="../media/image393.png"/><Relationship Id="rId33" Type="http://schemas.openxmlformats.org/officeDocument/2006/relationships/image" Target="../media/image401.png"/><Relationship Id="rId38" Type="http://schemas.openxmlformats.org/officeDocument/2006/relationships/customXml" Target="../ink/ink405.xml"/><Relationship Id="rId59" Type="http://schemas.openxmlformats.org/officeDocument/2006/relationships/image" Target="../media/image414.png"/><Relationship Id="rId103" Type="http://schemas.openxmlformats.org/officeDocument/2006/relationships/image" Target="../media/image435.png"/><Relationship Id="rId108" Type="http://schemas.openxmlformats.org/officeDocument/2006/relationships/customXml" Target="../ink/ink440.xml"/><Relationship Id="rId124" Type="http://schemas.openxmlformats.org/officeDocument/2006/relationships/customXml" Target="../ink/ink448.xml"/><Relationship Id="rId129" Type="http://schemas.openxmlformats.org/officeDocument/2006/relationships/image" Target="../media/image448.png"/><Relationship Id="rId54" Type="http://schemas.openxmlformats.org/officeDocument/2006/relationships/customXml" Target="../ink/ink413.xml"/><Relationship Id="rId70" Type="http://schemas.openxmlformats.org/officeDocument/2006/relationships/customXml" Target="../ink/ink421.xml"/><Relationship Id="rId75" Type="http://schemas.openxmlformats.org/officeDocument/2006/relationships/image" Target="../media/image422.png"/><Relationship Id="rId91" Type="http://schemas.openxmlformats.org/officeDocument/2006/relationships/image" Target="../media/image429.png"/><Relationship Id="rId96" Type="http://schemas.openxmlformats.org/officeDocument/2006/relationships/customXml" Target="../ink/ink434.xml"/><Relationship Id="rId140" Type="http://schemas.openxmlformats.org/officeDocument/2006/relationships/customXml" Target="../ink/ink456.xml"/><Relationship Id="rId145" Type="http://schemas.openxmlformats.org/officeDocument/2006/relationships/image" Target="../media/image456.png"/><Relationship Id="rId161" Type="http://schemas.openxmlformats.org/officeDocument/2006/relationships/image" Target="../media/image464.png"/><Relationship Id="rId166" Type="http://schemas.openxmlformats.org/officeDocument/2006/relationships/customXml" Target="../ink/ink4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9.xml"/><Relationship Id="rId15" Type="http://schemas.openxmlformats.org/officeDocument/2006/relationships/image" Target="../media/image392.png"/><Relationship Id="rId23" Type="http://schemas.openxmlformats.org/officeDocument/2006/relationships/image" Target="../media/image396.png"/><Relationship Id="rId28" Type="http://schemas.openxmlformats.org/officeDocument/2006/relationships/customXml" Target="../ink/ink400.xml"/><Relationship Id="rId36" Type="http://schemas.openxmlformats.org/officeDocument/2006/relationships/customXml" Target="../ink/ink404.xml"/><Relationship Id="rId49" Type="http://schemas.openxmlformats.org/officeDocument/2006/relationships/image" Target="../media/image409.png"/><Relationship Id="rId57" Type="http://schemas.openxmlformats.org/officeDocument/2006/relationships/image" Target="../media/image413.png"/><Relationship Id="rId106" Type="http://schemas.openxmlformats.org/officeDocument/2006/relationships/customXml" Target="../ink/ink439.xml"/><Relationship Id="rId114" Type="http://schemas.openxmlformats.org/officeDocument/2006/relationships/customXml" Target="../ink/ink443.xml"/><Relationship Id="rId119" Type="http://schemas.openxmlformats.org/officeDocument/2006/relationships/image" Target="../media/image443.png"/><Relationship Id="rId127" Type="http://schemas.openxmlformats.org/officeDocument/2006/relationships/image" Target="../media/image447.png"/><Relationship Id="rId10" Type="http://schemas.openxmlformats.org/officeDocument/2006/relationships/customXml" Target="../ink/ink391.xml"/><Relationship Id="rId31" Type="http://schemas.openxmlformats.org/officeDocument/2006/relationships/image" Target="../media/image400.png"/><Relationship Id="rId44" Type="http://schemas.openxmlformats.org/officeDocument/2006/relationships/customXml" Target="../ink/ink408.xml"/><Relationship Id="rId52" Type="http://schemas.openxmlformats.org/officeDocument/2006/relationships/customXml" Target="../ink/ink412.xml"/><Relationship Id="rId60" Type="http://schemas.openxmlformats.org/officeDocument/2006/relationships/customXml" Target="../ink/ink416.xml"/><Relationship Id="rId65" Type="http://schemas.openxmlformats.org/officeDocument/2006/relationships/image" Target="../media/image417.png"/><Relationship Id="rId73" Type="http://schemas.openxmlformats.org/officeDocument/2006/relationships/image" Target="../media/image421.png"/><Relationship Id="rId78" Type="http://schemas.openxmlformats.org/officeDocument/2006/relationships/customXml" Target="../ink/ink425.xml"/><Relationship Id="rId81" Type="http://schemas.openxmlformats.org/officeDocument/2006/relationships/image" Target="../media/image425.png"/><Relationship Id="rId86" Type="http://schemas.openxmlformats.org/officeDocument/2006/relationships/customXml" Target="../ink/ink429.xml"/><Relationship Id="rId94" Type="http://schemas.openxmlformats.org/officeDocument/2006/relationships/customXml" Target="../ink/ink433.xml"/><Relationship Id="rId99" Type="http://schemas.openxmlformats.org/officeDocument/2006/relationships/image" Target="../media/image433.png"/><Relationship Id="rId101" Type="http://schemas.openxmlformats.org/officeDocument/2006/relationships/image" Target="../media/image434.png"/><Relationship Id="rId122" Type="http://schemas.openxmlformats.org/officeDocument/2006/relationships/customXml" Target="../ink/ink447.xml"/><Relationship Id="rId130" Type="http://schemas.openxmlformats.org/officeDocument/2006/relationships/customXml" Target="../ink/ink451.xml"/><Relationship Id="rId135" Type="http://schemas.openxmlformats.org/officeDocument/2006/relationships/image" Target="../media/image451.png"/><Relationship Id="rId143" Type="http://schemas.openxmlformats.org/officeDocument/2006/relationships/image" Target="../media/image455.png"/><Relationship Id="rId148" Type="http://schemas.openxmlformats.org/officeDocument/2006/relationships/customXml" Target="../ink/ink460.xml"/><Relationship Id="rId151" Type="http://schemas.openxmlformats.org/officeDocument/2006/relationships/image" Target="../media/image459.png"/><Relationship Id="rId156" Type="http://schemas.openxmlformats.org/officeDocument/2006/relationships/customXml" Target="../ink/ink464.xml"/><Relationship Id="rId164" Type="http://schemas.openxmlformats.org/officeDocument/2006/relationships/customXml" Target="../ink/ink468.xml"/><Relationship Id="rId169" Type="http://schemas.openxmlformats.org/officeDocument/2006/relationships/image" Target="../media/image468.png"/><Relationship Id="rId4" Type="http://schemas.openxmlformats.org/officeDocument/2006/relationships/customXml" Target="../ink/ink388.xml"/><Relationship Id="rId9" Type="http://schemas.openxmlformats.org/officeDocument/2006/relationships/image" Target="../media/image389.png"/><Relationship Id="rId13" Type="http://schemas.openxmlformats.org/officeDocument/2006/relationships/image" Target="../media/image391.png"/><Relationship Id="rId18" Type="http://schemas.openxmlformats.org/officeDocument/2006/relationships/customXml" Target="../ink/ink395.xml"/><Relationship Id="rId39" Type="http://schemas.openxmlformats.org/officeDocument/2006/relationships/image" Target="../media/image404.png"/><Relationship Id="rId109" Type="http://schemas.openxmlformats.org/officeDocument/2006/relationships/image" Target="../media/image438.png"/><Relationship Id="rId34" Type="http://schemas.openxmlformats.org/officeDocument/2006/relationships/customXml" Target="../ink/ink403.xml"/><Relationship Id="rId50" Type="http://schemas.openxmlformats.org/officeDocument/2006/relationships/customXml" Target="../ink/ink411.xml"/><Relationship Id="rId55" Type="http://schemas.openxmlformats.org/officeDocument/2006/relationships/image" Target="../media/image412.png"/><Relationship Id="rId76" Type="http://schemas.openxmlformats.org/officeDocument/2006/relationships/customXml" Target="../ink/ink424.xml"/><Relationship Id="rId97" Type="http://schemas.openxmlformats.org/officeDocument/2006/relationships/image" Target="../media/image432.png"/><Relationship Id="rId104" Type="http://schemas.openxmlformats.org/officeDocument/2006/relationships/customXml" Target="../ink/ink438.xml"/><Relationship Id="rId120" Type="http://schemas.openxmlformats.org/officeDocument/2006/relationships/customXml" Target="../ink/ink446.xml"/><Relationship Id="rId125" Type="http://schemas.openxmlformats.org/officeDocument/2006/relationships/image" Target="../media/image446.png"/><Relationship Id="rId141" Type="http://schemas.openxmlformats.org/officeDocument/2006/relationships/image" Target="../media/image454.png"/><Relationship Id="rId146" Type="http://schemas.openxmlformats.org/officeDocument/2006/relationships/customXml" Target="../ink/ink459.xml"/><Relationship Id="rId167" Type="http://schemas.openxmlformats.org/officeDocument/2006/relationships/image" Target="../media/image467.png"/><Relationship Id="rId7" Type="http://schemas.openxmlformats.org/officeDocument/2006/relationships/image" Target="../media/image388.png"/><Relationship Id="rId71" Type="http://schemas.openxmlformats.org/officeDocument/2006/relationships/image" Target="../media/image420.png"/><Relationship Id="rId92" Type="http://schemas.openxmlformats.org/officeDocument/2006/relationships/customXml" Target="../ink/ink432.xml"/><Relationship Id="rId162" Type="http://schemas.openxmlformats.org/officeDocument/2006/relationships/customXml" Target="../ink/ink467.xml"/><Relationship Id="rId2" Type="http://schemas.openxmlformats.org/officeDocument/2006/relationships/customXml" Target="../ink/ink387.xml"/><Relationship Id="rId29" Type="http://schemas.openxmlformats.org/officeDocument/2006/relationships/image" Target="../media/image399.png"/><Relationship Id="rId24" Type="http://schemas.openxmlformats.org/officeDocument/2006/relationships/customXml" Target="../ink/ink398.xml"/><Relationship Id="rId40" Type="http://schemas.openxmlformats.org/officeDocument/2006/relationships/customXml" Target="../ink/ink406.xml"/><Relationship Id="rId45" Type="http://schemas.openxmlformats.org/officeDocument/2006/relationships/image" Target="../media/image407.png"/><Relationship Id="rId66" Type="http://schemas.openxmlformats.org/officeDocument/2006/relationships/customXml" Target="../ink/ink419.xml"/><Relationship Id="rId87" Type="http://schemas.openxmlformats.org/officeDocument/2006/relationships/image" Target="../media/image427.png"/><Relationship Id="rId110" Type="http://schemas.openxmlformats.org/officeDocument/2006/relationships/customXml" Target="../ink/ink441.xml"/><Relationship Id="rId115" Type="http://schemas.openxmlformats.org/officeDocument/2006/relationships/image" Target="../media/image441.png"/><Relationship Id="rId131" Type="http://schemas.openxmlformats.org/officeDocument/2006/relationships/image" Target="../media/image449.png"/><Relationship Id="rId136" Type="http://schemas.openxmlformats.org/officeDocument/2006/relationships/customXml" Target="../ink/ink454.xml"/><Relationship Id="rId157" Type="http://schemas.openxmlformats.org/officeDocument/2006/relationships/image" Target="../media/image462.png"/><Relationship Id="rId61" Type="http://schemas.openxmlformats.org/officeDocument/2006/relationships/image" Target="../media/image415.png"/><Relationship Id="rId82" Type="http://schemas.openxmlformats.org/officeDocument/2006/relationships/customXml" Target="../ink/ink427.xml"/><Relationship Id="rId152" Type="http://schemas.openxmlformats.org/officeDocument/2006/relationships/customXml" Target="../ink/ink462.xml"/><Relationship Id="rId19" Type="http://schemas.openxmlformats.org/officeDocument/2006/relationships/image" Target="../media/image394.png"/><Relationship Id="rId14" Type="http://schemas.openxmlformats.org/officeDocument/2006/relationships/customXml" Target="../ink/ink393.xml"/><Relationship Id="rId30" Type="http://schemas.openxmlformats.org/officeDocument/2006/relationships/customXml" Target="../ink/ink401.xml"/><Relationship Id="rId35" Type="http://schemas.openxmlformats.org/officeDocument/2006/relationships/image" Target="../media/image402.png"/><Relationship Id="rId56" Type="http://schemas.openxmlformats.org/officeDocument/2006/relationships/customXml" Target="../ink/ink414.xml"/><Relationship Id="rId77" Type="http://schemas.openxmlformats.org/officeDocument/2006/relationships/image" Target="../media/image423.png"/><Relationship Id="rId100" Type="http://schemas.openxmlformats.org/officeDocument/2006/relationships/customXml" Target="../ink/ink436.xml"/><Relationship Id="rId105" Type="http://schemas.openxmlformats.org/officeDocument/2006/relationships/image" Target="../media/image436.png"/><Relationship Id="rId126" Type="http://schemas.openxmlformats.org/officeDocument/2006/relationships/customXml" Target="../ink/ink449.xml"/><Relationship Id="rId147" Type="http://schemas.openxmlformats.org/officeDocument/2006/relationships/image" Target="../media/image457.png"/><Relationship Id="rId168" Type="http://schemas.openxmlformats.org/officeDocument/2006/relationships/customXml" Target="../ink/ink470.xml"/><Relationship Id="rId8" Type="http://schemas.openxmlformats.org/officeDocument/2006/relationships/customXml" Target="../ink/ink390.xml"/><Relationship Id="rId51" Type="http://schemas.openxmlformats.org/officeDocument/2006/relationships/image" Target="../media/image410.png"/><Relationship Id="rId72" Type="http://schemas.openxmlformats.org/officeDocument/2006/relationships/customXml" Target="../ink/ink422.xml"/><Relationship Id="rId93" Type="http://schemas.openxmlformats.org/officeDocument/2006/relationships/image" Target="../media/image430.png"/><Relationship Id="rId98" Type="http://schemas.openxmlformats.org/officeDocument/2006/relationships/customXml" Target="../ink/ink435.xml"/><Relationship Id="rId121" Type="http://schemas.openxmlformats.org/officeDocument/2006/relationships/image" Target="../media/image444.png"/><Relationship Id="rId142" Type="http://schemas.openxmlformats.org/officeDocument/2006/relationships/customXml" Target="../ink/ink457.xml"/><Relationship Id="rId163" Type="http://schemas.openxmlformats.org/officeDocument/2006/relationships/image" Target="../media/image465.png"/><Relationship Id="rId3" Type="http://schemas.openxmlformats.org/officeDocument/2006/relationships/image" Target="../media/image386.png"/><Relationship Id="rId25" Type="http://schemas.openxmlformats.org/officeDocument/2006/relationships/image" Target="../media/image397.png"/><Relationship Id="rId46" Type="http://schemas.openxmlformats.org/officeDocument/2006/relationships/customXml" Target="../ink/ink409.xml"/><Relationship Id="rId67" Type="http://schemas.openxmlformats.org/officeDocument/2006/relationships/image" Target="../media/image418.png"/><Relationship Id="rId116" Type="http://schemas.openxmlformats.org/officeDocument/2006/relationships/customXml" Target="../ink/ink444.xml"/><Relationship Id="rId137" Type="http://schemas.openxmlformats.org/officeDocument/2006/relationships/image" Target="../media/image452.png"/><Relationship Id="rId158" Type="http://schemas.openxmlformats.org/officeDocument/2006/relationships/customXml" Target="../ink/ink465.xml"/><Relationship Id="rId20" Type="http://schemas.openxmlformats.org/officeDocument/2006/relationships/customXml" Target="../ink/ink396.xml"/><Relationship Id="rId41" Type="http://schemas.openxmlformats.org/officeDocument/2006/relationships/image" Target="../media/image405.png"/><Relationship Id="rId62" Type="http://schemas.openxmlformats.org/officeDocument/2006/relationships/customXml" Target="../ink/ink417.xml"/><Relationship Id="rId83" Type="http://schemas.openxmlformats.org/officeDocument/2006/relationships/image" Target="../media/image426.png"/><Relationship Id="rId88" Type="http://schemas.openxmlformats.org/officeDocument/2006/relationships/customXml" Target="../ink/ink430.xml"/><Relationship Id="rId111" Type="http://schemas.openxmlformats.org/officeDocument/2006/relationships/image" Target="../media/image439.png"/><Relationship Id="rId132" Type="http://schemas.openxmlformats.org/officeDocument/2006/relationships/customXml" Target="../ink/ink452.xml"/><Relationship Id="rId153" Type="http://schemas.openxmlformats.org/officeDocument/2006/relationships/image" Target="../media/image4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4.xml"/><Relationship Id="rId117" Type="http://schemas.openxmlformats.org/officeDocument/2006/relationships/image" Target="../media/image530.png"/><Relationship Id="rId21" Type="http://schemas.openxmlformats.org/officeDocument/2006/relationships/image" Target="../media/image482.png"/><Relationship Id="rId42" Type="http://schemas.openxmlformats.org/officeDocument/2006/relationships/customXml" Target="../ink/ink492.xml"/><Relationship Id="rId47" Type="http://schemas.openxmlformats.org/officeDocument/2006/relationships/image" Target="../media/image495.png"/><Relationship Id="rId63" Type="http://schemas.openxmlformats.org/officeDocument/2006/relationships/image" Target="../media/image503.png"/><Relationship Id="rId68" Type="http://schemas.openxmlformats.org/officeDocument/2006/relationships/customXml" Target="../ink/ink505.xml"/><Relationship Id="rId84" Type="http://schemas.openxmlformats.org/officeDocument/2006/relationships/customXml" Target="../ink/ink513.xml"/><Relationship Id="rId89" Type="http://schemas.openxmlformats.org/officeDocument/2006/relationships/image" Target="../media/image516.png"/><Relationship Id="rId112" Type="http://schemas.openxmlformats.org/officeDocument/2006/relationships/customXml" Target="../ink/ink527.xml"/><Relationship Id="rId16" Type="http://schemas.openxmlformats.org/officeDocument/2006/relationships/customXml" Target="../ink/ink479.xml"/><Relationship Id="rId107" Type="http://schemas.openxmlformats.org/officeDocument/2006/relationships/image" Target="../media/image525.png"/><Relationship Id="rId11" Type="http://schemas.openxmlformats.org/officeDocument/2006/relationships/image" Target="../media/image477.png"/><Relationship Id="rId32" Type="http://schemas.openxmlformats.org/officeDocument/2006/relationships/customXml" Target="../ink/ink487.xml"/><Relationship Id="rId37" Type="http://schemas.openxmlformats.org/officeDocument/2006/relationships/image" Target="../media/image490.png"/><Relationship Id="rId53" Type="http://schemas.openxmlformats.org/officeDocument/2006/relationships/image" Target="../media/image498.png"/><Relationship Id="rId58" Type="http://schemas.openxmlformats.org/officeDocument/2006/relationships/customXml" Target="../ink/ink500.xml"/><Relationship Id="rId74" Type="http://schemas.openxmlformats.org/officeDocument/2006/relationships/customXml" Target="../ink/ink508.xml"/><Relationship Id="rId79" Type="http://schemas.openxmlformats.org/officeDocument/2006/relationships/image" Target="../media/image511.png"/><Relationship Id="rId102" Type="http://schemas.openxmlformats.org/officeDocument/2006/relationships/customXml" Target="../ink/ink522.xml"/><Relationship Id="rId123" Type="http://schemas.openxmlformats.org/officeDocument/2006/relationships/image" Target="../media/image533.png"/><Relationship Id="rId128" Type="http://schemas.openxmlformats.org/officeDocument/2006/relationships/customXml" Target="../ink/ink535.xml"/><Relationship Id="rId5" Type="http://schemas.openxmlformats.org/officeDocument/2006/relationships/image" Target="../media/image474.png"/><Relationship Id="rId90" Type="http://schemas.openxmlformats.org/officeDocument/2006/relationships/customXml" Target="../ink/ink516.xml"/><Relationship Id="rId95" Type="http://schemas.openxmlformats.org/officeDocument/2006/relationships/image" Target="../media/image519.png"/><Relationship Id="rId19" Type="http://schemas.openxmlformats.org/officeDocument/2006/relationships/image" Target="../media/image481.png"/><Relationship Id="rId14" Type="http://schemas.openxmlformats.org/officeDocument/2006/relationships/customXml" Target="../ink/ink478.xml"/><Relationship Id="rId22" Type="http://schemas.openxmlformats.org/officeDocument/2006/relationships/customXml" Target="../ink/ink482.xml"/><Relationship Id="rId27" Type="http://schemas.openxmlformats.org/officeDocument/2006/relationships/image" Target="../media/image485.png"/><Relationship Id="rId30" Type="http://schemas.openxmlformats.org/officeDocument/2006/relationships/customXml" Target="../ink/ink486.xml"/><Relationship Id="rId35" Type="http://schemas.openxmlformats.org/officeDocument/2006/relationships/image" Target="../media/image489.png"/><Relationship Id="rId43" Type="http://schemas.openxmlformats.org/officeDocument/2006/relationships/image" Target="../media/image493.png"/><Relationship Id="rId48" Type="http://schemas.openxmlformats.org/officeDocument/2006/relationships/customXml" Target="../ink/ink495.xml"/><Relationship Id="rId56" Type="http://schemas.openxmlformats.org/officeDocument/2006/relationships/customXml" Target="../ink/ink499.xml"/><Relationship Id="rId64" Type="http://schemas.openxmlformats.org/officeDocument/2006/relationships/customXml" Target="../ink/ink503.xml"/><Relationship Id="rId69" Type="http://schemas.openxmlformats.org/officeDocument/2006/relationships/image" Target="../media/image506.png"/><Relationship Id="rId77" Type="http://schemas.openxmlformats.org/officeDocument/2006/relationships/image" Target="../media/image510.png"/><Relationship Id="rId100" Type="http://schemas.openxmlformats.org/officeDocument/2006/relationships/customXml" Target="../ink/ink521.xml"/><Relationship Id="rId105" Type="http://schemas.openxmlformats.org/officeDocument/2006/relationships/image" Target="../media/image524.png"/><Relationship Id="rId113" Type="http://schemas.openxmlformats.org/officeDocument/2006/relationships/image" Target="../media/image528.png"/><Relationship Id="rId118" Type="http://schemas.openxmlformats.org/officeDocument/2006/relationships/customXml" Target="../ink/ink530.xml"/><Relationship Id="rId126" Type="http://schemas.openxmlformats.org/officeDocument/2006/relationships/customXml" Target="../ink/ink534.xml"/><Relationship Id="rId8" Type="http://schemas.openxmlformats.org/officeDocument/2006/relationships/customXml" Target="../ink/ink475.xml"/><Relationship Id="rId51" Type="http://schemas.openxmlformats.org/officeDocument/2006/relationships/image" Target="../media/image497.png"/><Relationship Id="rId72" Type="http://schemas.openxmlformats.org/officeDocument/2006/relationships/customXml" Target="../ink/ink507.xml"/><Relationship Id="rId80" Type="http://schemas.openxmlformats.org/officeDocument/2006/relationships/customXml" Target="../ink/ink511.xml"/><Relationship Id="rId85" Type="http://schemas.openxmlformats.org/officeDocument/2006/relationships/image" Target="../media/image514.png"/><Relationship Id="rId93" Type="http://schemas.openxmlformats.org/officeDocument/2006/relationships/image" Target="../media/image518.png"/><Relationship Id="rId98" Type="http://schemas.openxmlformats.org/officeDocument/2006/relationships/customXml" Target="../ink/ink520.xml"/><Relationship Id="rId121" Type="http://schemas.openxmlformats.org/officeDocument/2006/relationships/image" Target="../media/image532.png"/><Relationship Id="rId3" Type="http://schemas.openxmlformats.org/officeDocument/2006/relationships/image" Target="../media/image473.png"/><Relationship Id="rId12" Type="http://schemas.openxmlformats.org/officeDocument/2006/relationships/customXml" Target="../ink/ink477.xml"/><Relationship Id="rId17" Type="http://schemas.openxmlformats.org/officeDocument/2006/relationships/image" Target="../media/image480.png"/><Relationship Id="rId25" Type="http://schemas.openxmlformats.org/officeDocument/2006/relationships/image" Target="../media/image484.png"/><Relationship Id="rId33" Type="http://schemas.openxmlformats.org/officeDocument/2006/relationships/image" Target="../media/image488.png"/><Relationship Id="rId38" Type="http://schemas.openxmlformats.org/officeDocument/2006/relationships/customXml" Target="../ink/ink490.xml"/><Relationship Id="rId46" Type="http://schemas.openxmlformats.org/officeDocument/2006/relationships/customXml" Target="../ink/ink494.xml"/><Relationship Id="rId59" Type="http://schemas.openxmlformats.org/officeDocument/2006/relationships/image" Target="../media/image501.png"/><Relationship Id="rId67" Type="http://schemas.openxmlformats.org/officeDocument/2006/relationships/image" Target="../media/image505.png"/><Relationship Id="rId103" Type="http://schemas.openxmlformats.org/officeDocument/2006/relationships/image" Target="../media/image523.png"/><Relationship Id="rId108" Type="http://schemas.openxmlformats.org/officeDocument/2006/relationships/customXml" Target="../ink/ink525.xml"/><Relationship Id="rId116" Type="http://schemas.openxmlformats.org/officeDocument/2006/relationships/customXml" Target="../ink/ink529.xml"/><Relationship Id="rId124" Type="http://schemas.openxmlformats.org/officeDocument/2006/relationships/customXml" Target="../ink/ink533.xml"/><Relationship Id="rId129" Type="http://schemas.openxmlformats.org/officeDocument/2006/relationships/image" Target="../media/image536.png"/><Relationship Id="rId20" Type="http://schemas.openxmlformats.org/officeDocument/2006/relationships/customXml" Target="../ink/ink481.xml"/><Relationship Id="rId41" Type="http://schemas.openxmlformats.org/officeDocument/2006/relationships/image" Target="../media/image492.png"/><Relationship Id="rId54" Type="http://schemas.openxmlformats.org/officeDocument/2006/relationships/customXml" Target="../ink/ink498.xml"/><Relationship Id="rId62" Type="http://schemas.openxmlformats.org/officeDocument/2006/relationships/customXml" Target="../ink/ink502.xml"/><Relationship Id="rId70" Type="http://schemas.openxmlformats.org/officeDocument/2006/relationships/customXml" Target="../ink/ink506.xml"/><Relationship Id="rId75" Type="http://schemas.openxmlformats.org/officeDocument/2006/relationships/image" Target="../media/image509.png"/><Relationship Id="rId83" Type="http://schemas.openxmlformats.org/officeDocument/2006/relationships/image" Target="../media/image513.png"/><Relationship Id="rId88" Type="http://schemas.openxmlformats.org/officeDocument/2006/relationships/customXml" Target="../ink/ink515.xml"/><Relationship Id="rId91" Type="http://schemas.openxmlformats.org/officeDocument/2006/relationships/image" Target="../media/image517.png"/><Relationship Id="rId96" Type="http://schemas.openxmlformats.org/officeDocument/2006/relationships/customXml" Target="../ink/ink519.xml"/><Relationship Id="rId111" Type="http://schemas.openxmlformats.org/officeDocument/2006/relationships/image" Target="../media/image5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4.xml"/><Relationship Id="rId15" Type="http://schemas.openxmlformats.org/officeDocument/2006/relationships/image" Target="../media/image479.png"/><Relationship Id="rId23" Type="http://schemas.openxmlformats.org/officeDocument/2006/relationships/image" Target="../media/image483.png"/><Relationship Id="rId28" Type="http://schemas.openxmlformats.org/officeDocument/2006/relationships/customXml" Target="../ink/ink485.xml"/><Relationship Id="rId36" Type="http://schemas.openxmlformats.org/officeDocument/2006/relationships/customXml" Target="../ink/ink489.xml"/><Relationship Id="rId49" Type="http://schemas.openxmlformats.org/officeDocument/2006/relationships/image" Target="../media/image496.png"/><Relationship Id="rId57" Type="http://schemas.openxmlformats.org/officeDocument/2006/relationships/image" Target="../media/image500.png"/><Relationship Id="rId106" Type="http://schemas.openxmlformats.org/officeDocument/2006/relationships/customXml" Target="../ink/ink524.xml"/><Relationship Id="rId114" Type="http://schemas.openxmlformats.org/officeDocument/2006/relationships/customXml" Target="../ink/ink528.xml"/><Relationship Id="rId119" Type="http://schemas.openxmlformats.org/officeDocument/2006/relationships/image" Target="../media/image531.png"/><Relationship Id="rId127" Type="http://schemas.openxmlformats.org/officeDocument/2006/relationships/image" Target="../media/image535.png"/><Relationship Id="rId10" Type="http://schemas.openxmlformats.org/officeDocument/2006/relationships/customXml" Target="../ink/ink476.xml"/><Relationship Id="rId31" Type="http://schemas.openxmlformats.org/officeDocument/2006/relationships/image" Target="../media/image487.png"/><Relationship Id="rId44" Type="http://schemas.openxmlformats.org/officeDocument/2006/relationships/customXml" Target="../ink/ink493.xml"/><Relationship Id="rId52" Type="http://schemas.openxmlformats.org/officeDocument/2006/relationships/customXml" Target="../ink/ink497.xml"/><Relationship Id="rId60" Type="http://schemas.openxmlformats.org/officeDocument/2006/relationships/customXml" Target="../ink/ink501.xml"/><Relationship Id="rId65" Type="http://schemas.openxmlformats.org/officeDocument/2006/relationships/image" Target="../media/image504.png"/><Relationship Id="rId73" Type="http://schemas.openxmlformats.org/officeDocument/2006/relationships/image" Target="../media/image508.png"/><Relationship Id="rId78" Type="http://schemas.openxmlformats.org/officeDocument/2006/relationships/customXml" Target="../ink/ink510.xml"/><Relationship Id="rId81" Type="http://schemas.openxmlformats.org/officeDocument/2006/relationships/image" Target="../media/image512.png"/><Relationship Id="rId86" Type="http://schemas.openxmlformats.org/officeDocument/2006/relationships/customXml" Target="../ink/ink514.xml"/><Relationship Id="rId94" Type="http://schemas.openxmlformats.org/officeDocument/2006/relationships/customXml" Target="../ink/ink518.xml"/><Relationship Id="rId99" Type="http://schemas.openxmlformats.org/officeDocument/2006/relationships/image" Target="../media/image521.png"/><Relationship Id="rId101" Type="http://schemas.openxmlformats.org/officeDocument/2006/relationships/image" Target="../media/image522.png"/><Relationship Id="rId122" Type="http://schemas.openxmlformats.org/officeDocument/2006/relationships/customXml" Target="../ink/ink532.xml"/><Relationship Id="rId4" Type="http://schemas.openxmlformats.org/officeDocument/2006/relationships/customXml" Target="../ink/ink473.xml"/><Relationship Id="rId9" Type="http://schemas.openxmlformats.org/officeDocument/2006/relationships/image" Target="../media/image476.png"/><Relationship Id="rId13" Type="http://schemas.openxmlformats.org/officeDocument/2006/relationships/image" Target="../media/image478.png"/><Relationship Id="rId18" Type="http://schemas.openxmlformats.org/officeDocument/2006/relationships/customXml" Target="../ink/ink480.xml"/><Relationship Id="rId39" Type="http://schemas.openxmlformats.org/officeDocument/2006/relationships/image" Target="../media/image491.png"/><Relationship Id="rId109" Type="http://schemas.openxmlformats.org/officeDocument/2006/relationships/image" Target="../media/image526.png"/><Relationship Id="rId34" Type="http://schemas.openxmlformats.org/officeDocument/2006/relationships/customXml" Target="../ink/ink488.xml"/><Relationship Id="rId50" Type="http://schemas.openxmlformats.org/officeDocument/2006/relationships/customXml" Target="../ink/ink496.xml"/><Relationship Id="rId55" Type="http://schemas.openxmlformats.org/officeDocument/2006/relationships/image" Target="../media/image499.png"/><Relationship Id="rId76" Type="http://schemas.openxmlformats.org/officeDocument/2006/relationships/customXml" Target="../ink/ink509.xml"/><Relationship Id="rId97" Type="http://schemas.openxmlformats.org/officeDocument/2006/relationships/image" Target="../media/image520.png"/><Relationship Id="rId104" Type="http://schemas.openxmlformats.org/officeDocument/2006/relationships/customXml" Target="../ink/ink523.xml"/><Relationship Id="rId120" Type="http://schemas.openxmlformats.org/officeDocument/2006/relationships/customXml" Target="../ink/ink531.xml"/><Relationship Id="rId125" Type="http://schemas.openxmlformats.org/officeDocument/2006/relationships/image" Target="../media/image534.png"/><Relationship Id="rId7" Type="http://schemas.openxmlformats.org/officeDocument/2006/relationships/image" Target="../media/image475.png"/><Relationship Id="rId71" Type="http://schemas.openxmlformats.org/officeDocument/2006/relationships/image" Target="../media/image507.png"/><Relationship Id="rId92" Type="http://schemas.openxmlformats.org/officeDocument/2006/relationships/customXml" Target="../ink/ink517.xml"/><Relationship Id="rId2" Type="http://schemas.openxmlformats.org/officeDocument/2006/relationships/customXml" Target="../ink/ink472.xml"/><Relationship Id="rId29" Type="http://schemas.openxmlformats.org/officeDocument/2006/relationships/image" Target="../media/image486.png"/><Relationship Id="rId24" Type="http://schemas.openxmlformats.org/officeDocument/2006/relationships/customXml" Target="../ink/ink483.xml"/><Relationship Id="rId40" Type="http://schemas.openxmlformats.org/officeDocument/2006/relationships/customXml" Target="../ink/ink491.xml"/><Relationship Id="rId45" Type="http://schemas.openxmlformats.org/officeDocument/2006/relationships/image" Target="../media/image494.png"/><Relationship Id="rId66" Type="http://schemas.openxmlformats.org/officeDocument/2006/relationships/customXml" Target="../ink/ink504.xml"/><Relationship Id="rId87" Type="http://schemas.openxmlformats.org/officeDocument/2006/relationships/image" Target="../media/image515.png"/><Relationship Id="rId110" Type="http://schemas.openxmlformats.org/officeDocument/2006/relationships/customXml" Target="../ink/ink526.xml"/><Relationship Id="rId115" Type="http://schemas.openxmlformats.org/officeDocument/2006/relationships/image" Target="../media/image529.png"/><Relationship Id="rId61" Type="http://schemas.openxmlformats.org/officeDocument/2006/relationships/image" Target="../media/image502.png"/><Relationship Id="rId82" Type="http://schemas.openxmlformats.org/officeDocument/2006/relationships/customXml" Target="../ink/ink51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4.png"/><Relationship Id="rId299" Type="http://schemas.openxmlformats.org/officeDocument/2006/relationships/image" Target="../media/image685.png"/><Relationship Id="rId303" Type="http://schemas.openxmlformats.org/officeDocument/2006/relationships/image" Target="../media/image687.png"/><Relationship Id="rId21" Type="http://schemas.openxmlformats.org/officeDocument/2006/relationships/image" Target="../media/image546.png"/><Relationship Id="rId42" Type="http://schemas.openxmlformats.org/officeDocument/2006/relationships/customXml" Target="../ink/ink556.xml"/><Relationship Id="rId63" Type="http://schemas.openxmlformats.org/officeDocument/2006/relationships/image" Target="../media/image567.png"/><Relationship Id="rId84" Type="http://schemas.openxmlformats.org/officeDocument/2006/relationships/customXml" Target="../ink/ink577.xml"/><Relationship Id="rId138" Type="http://schemas.openxmlformats.org/officeDocument/2006/relationships/customXml" Target="../ink/ink604.xml"/><Relationship Id="rId159" Type="http://schemas.openxmlformats.org/officeDocument/2006/relationships/image" Target="../media/image615.png"/><Relationship Id="rId170" Type="http://schemas.openxmlformats.org/officeDocument/2006/relationships/customXml" Target="../ink/ink620.xml"/><Relationship Id="rId191" Type="http://schemas.openxmlformats.org/officeDocument/2006/relationships/image" Target="../media/image631.png"/><Relationship Id="rId205" Type="http://schemas.openxmlformats.org/officeDocument/2006/relationships/image" Target="../media/image638.png"/><Relationship Id="rId226" Type="http://schemas.openxmlformats.org/officeDocument/2006/relationships/customXml" Target="../ink/ink648.xml"/><Relationship Id="rId247" Type="http://schemas.openxmlformats.org/officeDocument/2006/relationships/image" Target="../media/image659.png"/><Relationship Id="rId107" Type="http://schemas.openxmlformats.org/officeDocument/2006/relationships/image" Target="../media/image589.png"/><Relationship Id="rId268" Type="http://schemas.openxmlformats.org/officeDocument/2006/relationships/customXml" Target="../ink/ink669.xml"/><Relationship Id="rId289" Type="http://schemas.openxmlformats.org/officeDocument/2006/relationships/image" Target="../media/image680.png"/><Relationship Id="rId11" Type="http://schemas.openxmlformats.org/officeDocument/2006/relationships/image" Target="../media/image541.png"/><Relationship Id="rId32" Type="http://schemas.openxmlformats.org/officeDocument/2006/relationships/customXml" Target="../ink/ink551.xml"/><Relationship Id="rId53" Type="http://schemas.openxmlformats.org/officeDocument/2006/relationships/image" Target="../media/image562.png"/><Relationship Id="rId74" Type="http://schemas.openxmlformats.org/officeDocument/2006/relationships/customXml" Target="../ink/ink572.xml"/><Relationship Id="rId128" Type="http://schemas.openxmlformats.org/officeDocument/2006/relationships/customXml" Target="../ink/ink599.xml"/><Relationship Id="rId149" Type="http://schemas.openxmlformats.org/officeDocument/2006/relationships/image" Target="../media/image610.png"/><Relationship Id="rId314" Type="http://schemas.openxmlformats.org/officeDocument/2006/relationships/customXml" Target="../ink/ink692.xml"/><Relationship Id="rId5" Type="http://schemas.openxmlformats.org/officeDocument/2006/relationships/image" Target="../media/image538.png"/><Relationship Id="rId95" Type="http://schemas.openxmlformats.org/officeDocument/2006/relationships/image" Target="../media/image583.png"/><Relationship Id="rId160" Type="http://schemas.openxmlformats.org/officeDocument/2006/relationships/customXml" Target="../ink/ink615.xml"/><Relationship Id="rId181" Type="http://schemas.openxmlformats.org/officeDocument/2006/relationships/image" Target="../media/image626.png"/><Relationship Id="rId216" Type="http://schemas.openxmlformats.org/officeDocument/2006/relationships/customXml" Target="../ink/ink643.xml"/><Relationship Id="rId237" Type="http://schemas.openxmlformats.org/officeDocument/2006/relationships/image" Target="../media/image654.png"/><Relationship Id="rId258" Type="http://schemas.openxmlformats.org/officeDocument/2006/relationships/customXml" Target="../ink/ink664.xml"/><Relationship Id="rId279" Type="http://schemas.openxmlformats.org/officeDocument/2006/relationships/image" Target="../media/image675.png"/><Relationship Id="rId22" Type="http://schemas.openxmlformats.org/officeDocument/2006/relationships/customXml" Target="../ink/ink546.xml"/><Relationship Id="rId43" Type="http://schemas.openxmlformats.org/officeDocument/2006/relationships/image" Target="../media/image557.png"/><Relationship Id="rId64" Type="http://schemas.openxmlformats.org/officeDocument/2006/relationships/customXml" Target="../ink/ink567.xml"/><Relationship Id="rId118" Type="http://schemas.openxmlformats.org/officeDocument/2006/relationships/customXml" Target="../ink/ink594.xml"/><Relationship Id="rId139" Type="http://schemas.openxmlformats.org/officeDocument/2006/relationships/image" Target="../media/image605.png"/><Relationship Id="rId290" Type="http://schemas.openxmlformats.org/officeDocument/2006/relationships/customXml" Target="../ink/ink680.xml"/><Relationship Id="rId304" Type="http://schemas.openxmlformats.org/officeDocument/2006/relationships/customXml" Target="../ink/ink687.xml"/><Relationship Id="rId85" Type="http://schemas.openxmlformats.org/officeDocument/2006/relationships/image" Target="../media/image578.png"/><Relationship Id="rId150" Type="http://schemas.openxmlformats.org/officeDocument/2006/relationships/customXml" Target="../ink/ink610.xml"/><Relationship Id="rId171" Type="http://schemas.openxmlformats.org/officeDocument/2006/relationships/image" Target="../media/image621.png"/><Relationship Id="rId192" Type="http://schemas.openxmlformats.org/officeDocument/2006/relationships/customXml" Target="../ink/ink631.xml"/><Relationship Id="rId206" Type="http://schemas.openxmlformats.org/officeDocument/2006/relationships/customXml" Target="../ink/ink638.xml"/><Relationship Id="rId227" Type="http://schemas.openxmlformats.org/officeDocument/2006/relationships/image" Target="../media/image649.png"/><Relationship Id="rId248" Type="http://schemas.openxmlformats.org/officeDocument/2006/relationships/customXml" Target="../ink/ink659.xml"/><Relationship Id="rId269" Type="http://schemas.openxmlformats.org/officeDocument/2006/relationships/image" Target="../media/image670.png"/><Relationship Id="rId12" Type="http://schemas.openxmlformats.org/officeDocument/2006/relationships/customXml" Target="../ink/ink541.xml"/><Relationship Id="rId33" Type="http://schemas.openxmlformats.org/officeDocument/2006/relationships/image" Target="../media/image552.png"/><Relationship Id="rId108" Type="http://schemas.openxmlformats.org/officeDocument/2006/relationships/customXml" Target="../ink/ink589.xml"/><Relationship Id="rId129" Type="http://schemas.openxmlformats.org/officeDocument/2006/relationships/image" Target="../media/image600.png"/><Relationship Id="rId280" Type="http://schemas.openxmlformats.org/officeDocument/2006/relationships/customXml" Target="../ink/ink675.xml"/><Relationship Id="rId315" Type="http://schemas.openxmlformats.org/officeDocument/2006/relationships/image" Target="../media/image693.png"/><Relationship Id="rId54" Type="http://schemas.openxmlformats.org/officeDocument/2006/relationships/customXml" Target="../ink/ink562.xml"/><Relationship Id="rId75" Type="http://schemas.openxmlformats.org/officeDocument/2006/relationships/image" Target="../media/image573.png"/><Relationship Id="rId96" Type="http://schemas.openxmlformats.org/officeDocument/2006/relationships/customXml" Target="../ink/ink583.xml"/><Relationship Id="rId140" Type="http://schemas.openxmlformats.org/officeDocument/2006/relationships/customXml" Target="../ink/ink605.xml"/><Relationship Id="rId161" Type="http://schemas.openxmlformats.org/officeDocument/2006/relationships/image" Target="../media/image616.png"/><Relationship Id="rId182" Type="http://schemas.openxmlformats.org/officeDocument/2006/relationships/customXml" Target="../ink/ink626.xml"/><Relationship Id="rId217" Type="http://schemas.openxmlformats.org/officeDocument/2006/relationships/image" Target="../media/image644.png"/><Relationship Id="rId6" Type="http://schemas.openxmlformats.org/officeDocument/2006/relationships/customXml" Target="../ink/ink538.xml"/><Relationship Id="rId238" Type="http://schemas.openxmlformats.org/officeDocument/2006/relationships/customXml" Target="../ink/ink654.xml"/><Relationship Id="rId259" Type="http://schemas.openxmlformats.org/officeDocument/2006/relationships/image" Target="../media/image665.png"/><Relationship Id="rId23" Type="http://schemas.openxmlformats.org/officeDocument/2006/relationships/image" Target="../media/image547.png"/><Relationship Id="rId119" Type="http://schemas.openxmlformats.org/officeDocument/2006/relationships/image" Target="../media/image595.png"/><Relationship Id="rId270" Type="http://schemas.openxmlformats.org/officeDocument/2006/relationships/customXml" Target="../ink/ink670.xml"/><Relationship Id="rId291" Type="http://schemas.openxmlformats.org/officeDocument/2006/relationships/image" Target="../media/image681.png"/><Relationship Id="rId305" Type="http://schemas.openxmlformats.org/officeDocument/2006/relationships/image" Target="../media/image688.png"/><Relationship Id="rId44" Type="http://schemas.openxmlformats.org/officeDocument/2006/relationships/customXml" Target="../ink/ink557.xml"/><Relationship Id="rId65" Type="http://schemas.openxmlformats.org/officeDocument/2006/relationships/image" Target="../media/image568.png"/><Relationship Id="rId86" Type="http://schemas.openxmlformats.org/officeDocument/2006/relationships/customXml" Target="../ink/ink578.xml"/><Relationship Id="rId130" Type="http://schemas.openxmlformats.org/officeDocument/2006/relationships/customXml" Target="../ink/ink600.xml"/><Relationship Id="rId151" Type="http://schemas.openxmlformats.org/officeDocument/2006/relationships/image" Target="../media/image611.png"/><Relationship Id="rId172" Type="http://schemas.openxmlformats.org/officeDocument/2006/relationships/customXml" Target="../ink/ink621.xml"/><Relationship Id="rId193" Type="http://schemas.openxmlformats.org/officeDocument/2006/relationships/image" Target="../media/image632.png"/><Relationship Id="rId207" Type="http://schemas.openxmlformats.org/officeDocument/2006/relationships/image" Target="../media/image639.png"/><Relationship Id="rId228" Type="http://schemas.openxmlformats.org/officeDocument/2006/relationships/customXml" Target="../ink/ink649.xml"/><Relationship Id="rId249" Type="http://schemas.openxmlformats.org/officeDocument/2006/relationships/image" Target="../media/image660.png"/><Relationship Id="rId13" Type="http://schemas.openxmlformats.org/officeDocument/2006/relationships/image" Target="../media/image542.png"/><Relationship Id="rId109" Type="http://schemas.openxmlformats.org/officeDocument/2006/relationships/image" Target="../media/image590.png"/><Relationship Id="rId260" Type="http://schemas.openxmlformats.org/officeDocument/2006/relationships/customXml" Target="../ink/ink665.xml"/><Relationship Id="rId281" Type="http://schemas.openxmlformats.org/officeDocument/2006/relationships/image" Target="../media/image676.png"/><Relationship Id="rId316" Type="http://schemas.openxmlformats.org/officeDocument/2006/relationships/customXml" Target="../ink/ink693.xml"/><Relationship Id="rId34" Type="http://schemas.openxmlformats.org/officeDocument/2006/relationships/customXml" Target="../ink/ink552.xml"/><Relationship Id="rId55" Type="http://schemas.openxmlformats.org/officeDocument/2006/relationships/image" Target="../media/image563.png"/><Relationship Id="rId76" Type="http://schemas.openxmlformats.org/officeDocument/2006/relationships/customXml" Target="../ink/ink573.xml"/><Relationship Id="rId97" Type="http://schemas.openxmlformats.org/officeDocument/2006/relationships/image" Target="../media/image584.png"/><Relationship Id="rId120" Type="http://schemas.openxmlformats.org/officeDocument/2006/relationships/customXml" Target="../ink/ink595.xml"/><Relationship Id="rId141" Type="http://schemas.openxmlformats.org/officeDocument/2006/relationships/image" Target="../media/image606.png"/><Relationship Id="rId7" Type="http://schemas.openxmlformats.org/officeDocument/2006/relationships/image" Target="../media/image539.png"/><Relationship Id="rId162" Type="http://schemas.openxmlformats.org/officeDocument/2006/relationships/customXml" Target="../ink/ink616.xml"/><Relationship Id="rId183" Type="http://schemas.openxmlformats.org/officeDocument/2006/relationships/image" Target="../media/image627.png"/><Relationship Id="rId218" Type="http://schemas.openxmlformats.org/officeDocument/2006/relationships/customXml" Target="../ink/ink644.xml"/><Relationship Id="rId239" Type="http://schemas.openxmlformats.org/officeDocument/2006/relationships/image" Target="../media/image655.png"/><Relationship Id="rId250" Type="http://schemas.openxmlformats.org/officeDocument/2006/relationships/customXml" Target="../ink/ink660.xml"/><Relationship Id="rId271" Type="http://schemas.openxmlformats.org/officeDocument/2006/relationships/image" Target="../media/image671.png"/><Relationship Id="rId292" Type="http://schemas.openxmlformats.org/officeDocument/2006/relationships/customXml" Target="../ink/ink681.xml"/><Relationship Id="rId306" Type="http://schemas.openxmlformats.org/officeDocument/2006/relationships/customXml" Target="../ink/ink688.xml"/><Relationship Id="rId24" Type="http://schemas.openxmlformats.org/officeDocument/2006/relationships/customXml" Target="../ink/ink547.xml"/><Relationship Id="rId45" Type="http://schemas.openxmlformats.org/officeDocument/2006/relationships/image" Target="../media/image558.png"/><Relationship Id="rId66" Type="http://schemas.openxmlformats.org/officeDocument/2006/relationships/customXml" Target="../ink/ink568.xml"/><Relationship Id="rId87" Type="http://schemas.openxmlformats.org/officeDocument/2006/relationships/image" Target="../media/image579.png"/><Relationship Id="rId110" Type="http://schemas.openxmlformats.org/officeDocument/2006/relationships/customXml" Target="../ink/ink590.xml"/><Relationship Id="rId131" Type="http://schemas.openxmlformats.org/officeDocument/2006/relationships/image" Target="../media/image601.png"/><Relationship Id="rId152" Type="http://schemas.openxmlformats.org/officeDocument/2006/relationships/customXml" Target="../ink/ink611.xml"/><Relationship Id="rId173" Type="http://schemas.openxmlformats.org/officeDocument/2006/relationships/image" Target="../media/image622.png"/><Relationship Id="rId194" Type="http://schemas.openxmlformats.org/officeDocument/2006/relationships/customXml" Target="../ink/ink632.xml"/><Relationship Id="rId208" Type="http://schemas.openxmlformats.org/officeDocument/2006/relationships/customXml" Target="../ink/ink639.xml"/><Relationship Id="rId229" Type="http://schemas.openxmlformats.org/officeDocument/2006/relationships/image" Target="../media/image650.png"/><Relationship Id="rId19" Type="http://schemas.openxmlformats.org/officeDocument/2006/relationships/image" Target="../media/image545.png"/><Relationship Id="rId224" Type="http://schemas.openxmlformats.org/officeDocument/2006/relationships/customXml" Target="../ink/ink647.xml"/><Relationship Id="rId240" Type="http://schemas.openxmlformats.org/officeDocument/2006/relationships/customXml" Target="../ink/ink655.xml"/><Relationship Id="rId245" Type="http://schemas.openxmlformats.org/officeDocument/2006/relationships/image" Target="../media/image658.png"/><Relationship Id="rId261" Type="http://schemas.openxmlformats.org/officeDocument/2006/relationships/image" Target="../media/image666.png"/><Relationship Id="rId266" Type="http://schemas.openxmlformats.org/officeDocument/2006/relationships/customXml" Target="../ink/ink668.xml"/><Relationship Id="rId287" Type="http://schemas.openxmlformats.org/officeDocument/2006/relationships/image" Target="../media/image679.png"/><Relationship Id="rId14" Type="http://schemas.openxmlformats.org/officeDocument/2006/relationships/customXml" Target="../ink/ink542.xml"/><Relationship Id="rId30" Type="http://schemas.openxmlformats.org/officeDocument/2006/relationships/customXml" Target="../ink/ink550.xml"/><Relationship Id="rId35" Type="http://schemas.openxmlformats.org/officeDocument/2006/relationships/image" Target="../media/image553.png"/><Relationship Id="rId56" Type="http://schemas.openxmlformats.org/officeDocument/2006/relationships/customXml" Target="../ink/ink563.xml"/><Relationship Id="rId77" Type="http://schemas.openxmlformats.org/officeDocument/2006/relationships/image" Target="../media/image574.png"/><Relationship Id="rId100" Type="http://schemas.openxmlformats.org/officeDocument/2006/relationships/customXml" Target="../ink/ink585.xml"/><Relationship Id="rId105" Type="http://schemas.openxmlformats.org/officeDocument/2006/relationships/image" Target="../media/image588.png"/><Relationship Id="rId126" Type="http://schemas.openxmlformats.org/officeDocument/2006/relationships/customXml" Target="../ink/ink598.xml"/><Relationship Id="rId147" Type="http://schemas.openxmlformats.org/officeDocument/2006/relationships/image" Target="../media/image609.png"/><Relationship Id="rId168" Type="http://schemas.openxmlformats.org/officeDocument/2006/relationships/customXml" Target="../ink/ink619.xml"/><Relationship Id="rId282" Type="http://schemas.openxmlformats.org/officeDocument/2006/relationships/customXml" Target="../ink/ink676.xml"/><Relationship Id="rId312" Type="http://schemas.openxmlformats.org/officeDocument/2006/relationships/customXml" Target="../ink/ink691.xml"/><Relationship Id="rId317" Type="http://schemas.openxmlformats.org/officeDocument/2006/relationships/image" Target="../media/image694.png"/><Relationship Id="rId8" Type="http://schemas.openxmlformats.org/officeDocument/2006/relationships/customXml" Target="../ink/ink539.xml"/><Relationship Id="rId51" Type="http://schemas.openxmlformats.org/officeDocument/2006/relationships/image" Target="../media/image561.png"/><Relationship Id="rId72" Type="http://schemas.openxmlformats.org/officeDocument/2006/relationships/customXml" Target="../ink/ink571.xml"/><Relationship Id="rId93" Type="http://schemas.openxmlformats.org/officeDocument/2006/relationships/image" Target="../media/image582.png"/><Relationship Id="rId98" Type="http://schemas.openxmlformats.org/officeDocument/2006/relationships/customXml" Target="../ink/ink584.xml"/><Relationship Id="rId121" Type="http://schemas.openxmlformats.org/officeDocument/2006/relationships/image" Target="../media/image596.png"/><Relationship Id="rId142" Type="http://schemas.openxmlformats.org/officeDocument/2006/relationships/customXml" Target="../ink/ink606.xml"/><Relationship Id="rId163" Type="http://schemas.openxmlformats.org/officeDocument/2006/relationships/image" Target="../media/image617.png"/><Relationship Id="rId184" Type="http://schemas.openxmlformats.org/officeDocument/2006/relationships/customXml" Target="../ink/ink627.xml"/><Relationship Id="rId189" Type="http://schemas.openxmlformats.org/officeDocument/2006/relationships/image" Target="../media/image630.png"/><Relationship Id="rId219" Type="http://schemas.openxmlformats.org/officeDocument/2006/relationships/image" Target="../media/image645.png"/><Relationship Id="rId3" Type="http://schemas.openxmlformats.org/officeDocument/2006/relationships/image" Target="../media/image537.png"/><Relationship Id="rId214" Type="http://schemas.openxmlformats.org/officeDocument/2006/relationships/customXml" Target="../ink/ink642.xml"/><Relationship Id="rId230" Type="http://schemas.openxmlformats.org/officeDocument/2006/relationships/customXml" Target="../ink/ink650.xml"/><Relationship Id="rId235" Type="http://schemas.openxmlformats.org/officeDocument/2006/relationships/image" Target="../media/image653.png"/><Relationship Id="rId251" Type="http://schemas.openxmlformats.org/officeDocument/2006/relationships/image" Target="../media/image661.png"/><Relationship Id="rId256" Type="http://schemas.openxmlformats.org/officeDocument/2006/relationships/customXml" Target="../ink/ink663.xml"/><Relationship Id="rId277" Type="http://schemas.openxmlformats.org/officeDocument/2006/relationships/image" Target="../media/image674.png"/><Relationship Id="rId298" Type="http://schemas.openxmlformats.org/officeDocument/2006/relationships/customXml" Target="../ink/ink684.xml"/><Relationship Id="rId25" Type="http://schemas.openxmlformats.org/officeDocument/2006/relationships/image" Target="../media/image548.png"/><Relationship Id="rId46" Type="http://schemas.openxmlformats.org/officeDocument/2006/relationships/customXml" Target="../ink/ink558.xml"/><Relationship Id="rId67" Type="http://schemas.openxmlformats.org/officeDocument/2006/relationships/image" Target="../media/image569.png"/><Relationship Id="rId116" Type="http://schemas.openxmlformats.org/officeDocument/2006/relationships/customXml" Target="../ink/ink593.xml"/><Relationship Id="rId137" Type="http://schemas.openxmlformats.org/officeDocument/2006/relationships/image" Target="../media/image604.png"/><Relationship Id="rId158" Type="http://schemas.openxmlformats.org/officeDocument/2006/relationships/customXml" Target="../ink/ink614.xml"/><Relationship Id="rId272" Type="http://schemas.openxmlformats.org/officeDocument/2006/relationships/customXml" Target="../ink/ink671.xml"/><Relationship Id="rId293" Type="http://schemas.openxmlformats.org/officeDocument/2006/relationships/image" Target="../media/image682.png"/><Relationship Id="rId302" Type="http://schemas.openxmlformats.org/officeDocument/2006/relationships/customXml" Target="../ink/ink686.xml"/><Relationship Id="rId307" Type="http://schemas.openxmlformats.org/officeDocument/2006/relationships/image" Target="../media/image689.png"/><Relationship Id="rId20" Type="http://schemas.openxmlformats.org/officeDocument/2006/relationships/customXml" Target="../ink/ink545.xml"/><Relationship Id="rId41" Type="http://schemas.openxmlformats.org/officeDocument/2006/relationships/image" Target="../media/image556.png"/><Relationship Id="rId62" Type="http://schemas.openxmlformats.org/officeDocument/2006/relationships/customXml" Target="../ink/ink566.xml"/><Relationship Id="rId83" Type="http://schemas.openxmlformats.org/officeDocument/2006/relationships/image" Target="../media/image577.png"/><Relationship Id="rId88" Type="http://schemas.openxmlformats.org/officeDocument/2006/relationships/customXml" Target="../ink/ink579.xml"/><Relationship Id="rId111" Type="http://schemas.openxmlformats.org/officeDocument/2006/relationships/image" Target="../media/image591.png"/><Relationship Id="rId132" Type="http://schemas.openxmlformats.org/officeDocument/2006/relationships/customXml" Target="../ink/ink601.xml"/><Relationship Id="rId153" Type="http://schemas.openxmlformats.org/officeDocument/2006/relationships/image" Target="../media/image612.png"/><Relationship Id="rId174" Type="http://schemas.openxmlformats.org/officeDocument/2006/relationships/customXml" Target="../ink/ink622.xml"/><Relationship Id="rId179" Type="http://schemas.openxmlformats.org/officeDocument/2006/relationships/image" Target="../media/image625.png"/><Relationship Id="rId195" Type="http://schemas.openxmlformats.org/officeDocument/2006/relationships/image" Target="../media/image633.png"/><Relationship Id="rId209" Type="http://schemas.openxmlformats.org/officeDocument/2006/relationships/image" Target="../media/image640.png"/><Relationship Id="rId190" Type="http://schemas.openxmlformats.org/officeDocument/2006/relationships/customXml" Target="../ink/ink630.xml"/><Relationship Id="rId204" Type="http://schemas.openxmlformats.org/officeDocument/2006/relationships/customXml" Target="../ink/ink637.xml"/><Relationship Id="rId220" Type="http://schemas.openxmlformats.org/officeDocument/2006/relationships/customXml" Target="../ink/ink645.xml"/><Relationship Id="rId225" Type="http://schemas.openxmlformats.org/officeDocument/2006/relationships/image" Target="../media/image648.png"/><Relationship Id="rId241" Type="http://schemas.openxmlformats.org/officeDocument/2006/relationships/image" Target="../media/image656.png"/><Relationship Id="rId246" Type="http://schemas.openxmlformats.org/officeDocument/2006/relationships/customXml" Target="../ink/ink658.xml"/><Relationship Id="rId267" Type="http://schemas.openxmlformats.org/officeDocument/2006/relationships/image" Target="../media/image669.png"/><Relationship Id="rId288" Type="http://schemas.openxmlformats.org/officeDocument/2006/relationships/customXml" Target="../ink/ink679.xml"/><Relationship Id="rId15" Type="http://schemas.openxmlformats.org/officeDocument/2006/relationships/image" Target="../media/image543.png"/><Relationship Id="rId36" Type="http://schemas.openxmlformats.org/officeDocument/2006/relationships/customXml" Target="../ink/ink553.xml"/><Relationship Id="rId57" Type="http://schemas.openxmlformats.org/officeDocument/2006/relationships/image" Target="../media/image564.png"/><Relationship Id="rId106" Type="http://schemas.openxmlformats.org/officeDocument/2006/relationships/customXml" Target="../ink/ink588.xml"/><Relationship Id="rId127" Type="http://schemas.openxmlformats.org/officeDocument/2006/relationships/image" Target="../media/image599.png"/><Relationship Id="rId262" Type="http://schemas.openxmlformats.org/officeDocument/2006/relationships/customXml" Target="../ink/ink666.xml"/><Relationship Id="rId283" Type="http://schemas.openxmlformats.org/officeDocument/2006/relationships/image" Target="../media/image677.png"/><Relationship Id="rId313" Type="http://schemas.openxmlformats.org/officeDocument/2006/relationships/image" Target="../media/image692.png"/><Relationship Id="rId318" Type="http://schemas.openxmlformats.org/officeDocument/2006/relationships/customXml" Target="../ink/ink694.xml"/><Relationship Id="rId10" Type="http://schemas.openxmlformats.org/officeDocument/2006/relationships/customXml" Target="../ink/ink540.xml"/><Relationship Id="rId31" Type="http://schemas.openxmlformats.org/officeDocument/2006/relationships/image" Target="../media/image551.png"/><Relationship Id="rId52" Type="http://schemas.openxmlformats.org/officeDocument/2006/relationships/customXml" Target="../ink/ink561.xml"/><Relationship Id="rId73" Type="http://schemas.openxmlformats.org/officeDocument/2006/relationships/image" Target="../media/image572.png"/><Relationship Id="rId78" Type="http://schemas.openxmlformats.org/officeDocument/2006/relationships/customXml" Target="../ink/ink574.xml"/><Relationship Id="rId94" Type="http://schemas.openxmlformats.org/officeDocument/2006/relationships/customXml" Target="../ink/ink582.xml"/><Relationship Id="rId99" Type="http://schemas.openxmlformats.org/officeDocument/2006/relationships/image" Target="../media/image585.png"/><Relationship Id="rId101" Type="http://schemas.openxmlformats.org/officeDocument/2006/relationships/image" Target="../media/image586.png"/><Relationship Id="rId122" Type="http://schemas.openxmlformats.org/officeDocument/2006/relationships/customXml" Target="../ink/ink596.xml"/><Relationship Id="rId143" Type="http://schemas.openxmlformats.org/officeDocument/2006/relationships/image" Target="../media/image607.png"/><Relationship Id="rId148" Type="http://schemas.openxmlformats.org/officeDocument/2006/relationships/customXml" Target="../ink/ink609.xml"/><Relationship Id="rId164" Type="http://schemas.openxmlformats.org/officeDocument/2006/relationships/customXml" Target="../ink/ink617.xml"/><Relationship Id="rId169" Type="http://schemas.openxmlformats.org/officeDocument/2006/relationships/image" Target="../media/image620.png"/><Relationship Id="rId185" Type="http://schemas.openxmlformats.org/officeDocument/2006/relationships/image" Target="../media/image628.png"/><Relationship Id="rId4" Type="http://schemas.openxmlformats.org/officeDocument/2006/relationships/customXml" Target="../ink/ink537.xml"/><Relationship Id="rId9" Type="http://schemas.openxmlformats.org/officeDocument/2006/relationships/image" Target="../media/image540.png"/><Relationship Id="rId180" Type="http://schemas.openxmlformats.org/officeDocument/2006/relationships/customXml" Target="../ink/ink625.xml"/><Relationship Id="rId210" Type="http://schemas.openxmlformats.org/officeDocument/2006/relationships/customXml" Target="../ink/ink640.xml"/><Relationship Id="rId215" Type="http://schemas.openxmlformats.org/officeDocument/2006/relationships/image" Target="../media/image643.png"/><Relationship Id="rId236" Type="http://schemas.openxmlformats.org/officeDocument/2006/relationships/customXml" Target="../ink/ink653.xml"/><Relationship Id="rId257" Type="http://schemas.openxmlformats.org/officeDocument/2006/relationships/image" Target="../media/image664.png"/><Relationship Id="rId278" Type="http://schemas.openxmlformats.org/officeDocument/2006/relationships/customXml" Target="../ink/ink674.xml"/><Relationship Id="rId26" Type="http://schemas.openxmlformats.org/officeDocument/2006/relationships/customXml" Target="../ink/ink548.xml"/><Relationship Id="rId231" Type="http://schemas.openxmlformats.org/officeDocument/2006/relationships/image" Target="../media/image651.png"/><Relationship Id="rId252" Type="http://schemas.openxmlformats.org/officeDocument/2006/relationships/customXml" Target="../ink/ink661.xml"/><Relationship Id="rId273" Type="http://schemas.openxmlformats.org/officeDocument/2006/relationships/image" Target="../media/image672.png"/><Relationship Id="rId294" Type="http://schemas.openxmlformats.org/officeDocument/2006/relationships/customXml" Target="../ink/ink682.xml"/><Relationship Id="rId308" Type="http://schemas.openxmlformats.org/officeDocument/2006/relationships/customXml" Target="../ink/ink689.xml"/><Relationship Id="rId47" Type="http://schemas.openxmlformats.org/officeDocument/2006/relationships/image" Target="../media/image559.png"/><Relationship Id="rId68" Type="http://schemas.openxmlformats.org/officeDocument/2006/relationships/customXml" Target="../ink/ink569.xml"/><Relationship Id="rId89" Type="http://schemas.openxmlformats.org/officeDocument/2006/relationships/image" Target="../media/image580.png"/><Relationship Id="rId112" Type="http://schemas.openxmlformats.org/officeDocument/2006/relationships/customXml" Target="../ink/ink591.xml"/><Relationship Id="rId133" Type="http://schemas.openxmlformats.org/officeDocument/2006/relationships/image" Target="../media/image602.png"/><Relationship Id="rId154" Type="http://schemas.openxmlformats.org/officeDocument/2006/relationships/customXml" Target="../ink/ink612.xml"/><Relationship Id="rId175" Type="http://schemas.openxmlformats.org/officeDocument/2006/relationships/image" Target="../media/image623.png"/><Relationship Id="rId196" Type="http://schemas.openxmlformats.org/officeDocument/2006/relationships/customXml" Target="../ink/ink633.xml"/><Relationship Id="rId200" Type="http://schemas.openxmlformats.org/officeDocument/2006/relationships/customXml" Target="../ink/ink635.xml"/><Relationship Id="rId16" Type="http://schemas.openxmlformats.org/officeDocument/2006/relationships/customXml" Target="../ink/ink543.xml"/><Relationship Id="rId221" Type="http://schemas.openxmlformats.org/officeDocument/2006/relationships/image" Target="../media/image646.png"/><Relationship Id="rId242" Type="http://schemas.openxmlformats.org/officeDocument/2006/relationships/customXml" Target="../ink/ink656.xml"/><Relationship Id="rId263" Type="http://schemas.openxmlformats.org/officeDocument/2006/relationships/image" Target="../media/image667.png"/><Relationship Id="rId284" Type="http://schemas.openxmlformats.org/officeDocument/2006/relationships/customXml" Target="../ink/ink677.xml"/><Relationship Id="rId319" Type="http://schemas.openxmlformats.org/officeDocument/2006/relationships/image" Target="../media/image695.png"/><Relationship Id="rId37" Type="http://schemas.openxmlformats.org/officeDocument/2006/relationships/image" Target="../media/image554.png"/><Relationship Id="rId58" Type="http://schemas.openxmlformats.org/officeDocument/2006/relationships/customXml" Target="../ink/ink564.xml"/><Relationship Id="rId79" Type="http://schemas.openxmlformats.org/officeDocument/2006/relationships/image" Target="../media/image575.png"/><Relationship Id="rId102" Type="http://schemas.openxmlformats.org/officeDocument/2006/relationships/customXml" Target="../ink/ink586.xml"/><Relationship Id="rId123" Type="http://schemas.openxmlformats.org/officeDocument/2006/relationships/image" Target="../media/image597.png"/><Relationship Id="rId144" Type="http://schemas.openxmlformats.org/officeDocument/2006/relationships/customXml" Target="../ink/ink607.xml"/><Relationship Id="rId90" Type="http://schemas.openxmlformats.org/officeDocument/2006/relationships/customXml" Target="../ink/ink580.xml"/><Relationship Id="rId165" Type="http://schemas.openxmlformats.org/officeDocument/2006/relationships/image" Target="../media/image618.png"/><Relationship Id="rId186" Type="http://schemas.openxmlformats.org/officeDocument/2006/relationships/customXml" Target="../ink/ink628.xml"/><Relationship Id="rId211" Type="http://schemas.openxmlformats.org/officeDocument/2006/relationships/image" Target="../media/image641.png"/><Relationship Id="rId232" Type="http://schemas.openxmlformats.org/officeDocument/2006/relationships/customXml" Target="../ink/ink651.xml"/><Relationship Id="rId253" Type="http://schemas.openxmlformats.org/officeDocument/2006/relationships/image" Target="../media/image662.png"/><Relationship Id="rId274" Type="http://schemas.openxmlformats.org/officeDocument/2006/relationships/customXml" Target="../ink/ink672.xml"/><Relationship Id="rId295" Type="http://schemas.openxmlformats.org/officeDocument/2006/relationships/image" Target="../media/image683.png"/><Relationship Id="rId309" Type="http://schemas.openxmlformats.org/officeDocument/2006/relationships/image" Target="../media/image690.png"/><Relationship Id="rId27" Type="http://schemas.openxmlformats.org/officeDocument/2006/relationships/image" Target="../media/image549.png"/><Relationship Id="rId48" Type="http://schemas.openxmlformats.org/officeDocument/2006/relationships/customXml" Target="../ink/ink559.xml"/><Relationship Id="rId69" Type="http://schemas.openxmlformats.org/officeDocument/2006/relationships/image" Target="../media/image570.png"/><Relationship Id="rId113" Type="http://schemas.openxmlformats.org/officeDocument/2006/relationships/image" Target="../media/image592.png"/><Relationship Id="rId134" Type="http://schemas.openxmlformats.org/officeDocument/2006/relationships/customXml" Target="../ink/ink602.xml"/><Relationship Id="rId320" Type="http://schemas.openxmlformats.org/officeDocument/2006/relationships/customXml" Target="../ink/ink695.xml"/><Relationship Id="rId80" Type="http://schemas.openxmlformats.org/officeDocument/2006/relationships/customXml" Target="../ink/ink575.xml"/><Relationship Id="rId155" Type="http://schemas.openxmlformats.org/officeDocument/2006/relationships/image" Target="../media/image613.png"/><Relationship Id="rId176" Type="http://schemas.openxmlformats.org/officeDocument/2006/relationships/customXml" Target="../ink/ink623.xml"/><Relationship Id="rId197" Type="http://schemas.openxmlformats.org/officeDocument/2006/relationships/image" Target="../media/image634.png"/><Relationship Id="rId201" Type="http://schemas.openxmlformats.org/officeDocument/2006/relationships/image" Target="../media/image636.png"/><Relationship Id="rId222" Type="http://schemas.openxmlformats.org/officeDocument/2006/relationships/customXml" Target="../ink/ink646.xml"/><Relationship Id="rId243" Type="http://schemas.openxmlformats.org/officeDocument/2006/relationships/image" Target="../media/image657.png"/><Relationship Id="rId264" Type="http://schemas.openxmlformats.org/officeDocument/2006/relationships/customXml" Target="../ink/ink667.xml"/><Relationship Id="rId285" Type="http://schemas.openxmlformats.org/officeDocument/2006/relationships/image" Target="../media/image678.png"/><Relationship Id="rId17" Type="http://schemas.openxmlformats.org/officeDocument/2006/relationships/image" Target="../media/image544.png"/><Relationship Id="rId38" Type="http://schemas.openxmlformats.org/officeDocument/2006/relationships/customXml" Target="../ink/ink554.xml"/><Relationship Id="rId59" Type="http://schemas.openxmlformats.org/officeDocument/2006/relationships/image" Target="../media/image565.png"/><Relationship Id="rId103" Type="http://schemas.openxmlformats.org/officeDocument/2006/relationships/image" Target="../media/image587.png"/><Relationship Id="rId124" Type="http://schemas.openxmlformats.org/officeDocument/2006/relationships/customXml" Target="../ink/ink597.xml"/><Relationship Id="rId310" Type="http://schemas.openxmlformats.org/officeDocument/2006/relationships/customXml" Target="../ink/ink690.xml"/><Relationship Id="rId70" Type="http://schemas.openxmlformats.org/officeDocument/2006/relationships/customXml" Target="../ink/ink570.xml"/><Relationship Id="rId91" Type="http://schemas.openxmlformats.org/officeDocument/2006/relationships/image" Target="../media/image581.png"/><Relationship Id="rId145" Type="http://schemas.openxmlformats.org/officeDocument/2006/relationships/image" Target="../media/image608.png"/><Relationship Id="rId166" Type="http://schemas.openxmlformats.org/officeDocument/2006/relationships/customXml" Target="../ink/ink618.xml"/><Relationship Id="rId187" Type="http://schemas.openxmlformats.org/officeDocument/2006/relationships/image" Target="../media/image6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41.xml"/><Relationship Id="rId233" Type="http://schemas.openxmlformats.org/officeDocument/2006/relationships/image" Target="../media/image652.png"/><Relationship Id="rId254" Type="http://schemas.openxmlformats.org/officeDocument/2006/relationships/customXml" Target="../ink/ink662.xml"/><Relationship Id="rId28" Type="http://schemas.openxmlformats.org/officeDocument/2006/relationships/customXml" Target="../ink/ink549.xml"/><Relationship Id="rId49" Type="http://schemas.openxmlformats.org/officeDocument/2006/relationships/image" Target="../media/image560.png"/><Relationship Id="rId114" Type="http://schemas.openxmlformats.org/officeDocument/2006/relationships/customXml" Target="../ink/ink592.xml"/><Relationship Id="rId275" Type="http://schemas.openxmlformats.org/officeDocument/2006/relationships/image" Target="../media/image673.png"/><Relationship Id="rId296" Type="http://schemas.openxmlformats.org/officeDocument/2006/relationships/customXml" Target="../ink/ink683.xml"/><Relationship Id="rId300" Type="http://schemas.openxmlformats.org/officeDocument/2006/relationships/customXml" Target="../ink/ink685.xml"/><Relationship Id="rId60" Type="http://schemas.openxmlformats.org/officeDocument/2006/relationships/customXml" Target="../ink/ink565.xml"/><Relationship Id="rId81" Type="http://schemas.openxmlformats.org/officeDocument/2006/relationships/image" Target="../media/image576.png"/><Relationship Id="rId135" Type="http://schemas.openxmlformats.org/officeDocument/2006/relationships/image" Target="../media/image603.png"/><Relationship Id="rId156" Type="http://schemas.openxmlformats.org/officeDocument/2006/relationships/customXml" Target="../ink/ink613.xml"/><Relationship Id="rId177" Type="http://schemas.openxmlformats.org/officeDocument/2006/relationships/image" Target="../media/image624.png"/><Relationship Id="rId198" Type="http://schemas.openxmlformats.org/officeDocument/2006/relationships/customXml" Target="../ink/ink634.xml"/><Relationship Id="rId321" Type="http://schemas.openxmlformats.org/officeDocument/2006/relationships/image" Target="../media/image696.png"/><Relationship Id="rId202" Type="http://schemas.openxmlformats.org/officeDocument/2006/relationships/customXml" Target="../ink/ink636.xml"/><Relationship Id="rId223" Type="http://schemas.openxmlformats.org/officeDocument/2006/relationships/image" Target="../media/image647.png"/><Relationship Id="rId244" Type="http://schemas.openxmlformats.org/officeDocument/2006/relationships/customXml" Target="../ink/ink657.xml"/><Relationship Id="rId18" Type="http://schemas.openxmlformats.org/officeDocument/2006/relationships/customXml" Target="../ink/ink544.xml"/><Relationship Id="rId39" Type="http://schemas.openxmlformats.org/officeDocument/2006/relationships/image" Target="../media/image555.png"/><Relationship Id="rId265" Type="http://schemas.openxmlformats.org/officeDocument/2006/relationships/image" Target="../media/image668.png"/><Relationship Id="rId286" Type="http://schemas.openxmlformats.org/officeDocument/2006/relationships/customXml" Target="../ink/ink678.xml"/><Relationship Id="rId50" Type="http://schemas.openxmlformats.org/officeDocument/2006/relationships/customXml" Target="../ink/ink560.xml"/><Relationship Id="rId104" Type="http://schemas.openxmlformats.org/officeDocument/2006/relationships/customXml" Target="../ink/ink587.xml"/><Relationship Id="rId125" Type="http://schemas.openxmlformats.org/officeDocument/2006/relationships/image" Target="../media/image598.png"/><Relationship Id="rId146" Type="http://schemas.openxmlformats.org/officeDocument/2006/relationships/customXml" Target="../ink/ink608.xml"/><Relationship Id="rId167" Type="http://schemas.openxmlformats.org/officeDocument/2006/relationships/image" Target="../media/image619.png"/><Relationship Id="rId188" Type="http://schemas.openxmlformats.org/officeDocument/2006/relationships/customXml" Target="../ink/ink629.xml"/><Relationship Id="rId311" Type="http://schemas.openxmlformats.org/officeDocument/2006/relationships/image" Target="../media/image691.png"/><Relationship Id="rId71" Type="http://schemas.openxmlformats.org/officeDocument/2006/relationships/image" Target="../media/image571.png"/><Relationship Id="rId92" Type="http://schemas.openxmlformats.org/officeDocument/2006/relationships/customXml" Target="../ink/ink581.xml"/><Relationship Id="rId213" Type="http://schemas.openxmlformats.org/officeDocument/2006/relationships/image" Target="../media/image642.png"/><Relationship Id="rId234" Type="http://schemas.openxmlformats.org/officeDocument/2006/relationships/customXml" Target="../ink/ink652.xml"/><Relationship Id="rId2" Type="http://schemas.openxmlformats.org/officeDocument/2006/relationships/customXml" Target="../ink/ink536.xml"/><Relationship Id="rId29" Type="http://schemas.openxmlformats.org/officeDocument/2006/relationships/image" Target="../media/image550.png"/><Relationship Id="rId255" Type="http://schemas.openxmlformats.org/officeDocument/2006/relationships/image" Target="../media/image663.png"/><Relationship Id="rId276" Type="http://schemas.openxmlformats.org/officeDocument/2006/relationships/customXml" Target="../ink/ink673.xml"/><Relationship Id="rId297" Type="http://schemas.openxmlformats.org/officeDocument/2006/relationships/image" Target="../media/image684.png"/><Relationship Id="rId40" Type="http://schemas.openxmlformats.org/officeDocument/2006/relationships/customXml" Target="../ink/ink555.xml"/><Relationship Id="rId115" Type="http://schemas.openxmlformats.org/officeDocument/2006/relationships/image" Target="../media/image593.png"/><Relationship Id="rId136" Type="http://schemas.openxmlformats.org/officeDocument/2006/relationships/customXml" Target="../ink/ink603.xml"/><Relationship Id="rId157" Type="http://schemas.openxmlformats.org/officeDocument/2006/relationships/image" Target="../media/image614.png"/><Relationship Id="rId178" Type="http://schemas.openxmlformats.org/officeDocument/2006/relationships/customXml" Target="../ink/ink624.xml"/><Relationship Id="rId301" Type="http://schemas.openxmlformats.org/officeDocument/2006/relationships/image" Target="../media/image686.png"/><Relationship Id="rId61" Type="http://schemas.openxmlformats.org/officeDocument/2006/relationships/image" Target="../media/image566.png"/><Relationship Id="rId82" Type="http://schemas.openxmlformats.org/officeDocument/2006/relationships/customXml" Target="../ink/ink576.xml"/><Relationship Id="rId199" Type="http://schemas.openxmlformats.org/officeDocument/2006/relationships/image" Target="../media/image635.png"/><Relationship Id="rId203" Type="http://schemas.openxmlformats.org/officeDocument/2006/relationships/image" Target="../media/image6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51DC4BA-0AB4-40B1-AE72-443808F1C175}"/>
                  </a:ext>
                </a:extLst>
              </p14:cNvPr>
              <p14:cNvContentPartPr/>
              <p14:nvPr/>
            </p14:nvContentPartPr>
            <p14:xfrm>
              <a:off x="3687074" y="507008"/>
              <a:ext cx="41760" cy="82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51DC4BA-0AB4-40B1-AE72-443808F1C1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074" y="498368"/>
                <a:ext cx="59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E61F2A-5C49-4AB2-BA81-0644EA1C530B}"/>
                  </a:ext>
                </a:extLst>
              </p14:cNvPr>
              <p14:cNvContentPartPr/>
              <p14:nvPr/>
            </p14:nvContentPartPr>
            <p14:xfrm>
              <a:off x="4217714" y="206408"/>
              <a:ext cx="345960" cy="178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E61F2A-5C49-4AB2-BA81-0644EA1C53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8714" y="197408"/>
                <a:ext cx="363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8CE29A2-C19C-4ED3-93B6-C20D8ABCFF0B}"/>
                  </a:ext>
                </a:extLst>
              </p14:cNvPr>
              <p14:cNvContentPartPr/>
              <p14:nvPr/>
            </p14:nvContentPartPr>
            <p14:xfrm>
              <a:off x="4371074" y="288848"/>
              <a:ext cx="94680" cy="153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8CE29A2-C19C-4ED3-93B6-C20D8ABCFF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2434" y="280208"/>
                <a:ext cx="1123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D3EE549-1C62-4679-858C-3433C70C2E33}"/>
              </a:ext>
            </a:extLst>
          </p:cNvPr>
          <p:cNvGrpSpPr/>
          <p:nvPr/>
        </p:nvGrpSpPr>
        <p:grpSpPr>
          <a:xfrm>
            <a:off x="4831154" y="176888"/>
            <a:ext cx="779400" cy="384120"/>
            <a:chOff x="4831154" y="176888"/>
            <a:chExt cx="77940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A26301-ED00-4A32-9B50-B29AE1B5B5B0}"/>
                    </a:ext>
                  </a:extLst>
                </p14:cNvPr>
                <p14:cNvContentPartPr/>
                <p14:nvPr/>
              </p14:nvContentPartPr>
              <p14:xfrm>
                <a:off x="4831154" y="177248"/>
                <a:ext cx="437040" cy="383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A26301-ED00-4A32-9B50-B29AE1B5B5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22514" y="168248"/>
                  <a:ext cx="454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43DC96-7F0A-4887-8475-AFF078037FDE}"/>
                    </a:ext>
                  </a:extLst>
                </p14:cNvPr>
                <p14:cNvContentPartPr/>
                <p14:nvPr/>
              </p14:nvContentPartPr>
              <p14:xfrm>
                <a:off x="5326874" y="176888"/>
                <a:ext cx="29880" cy="17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43DC96-7F0A-4887-8475-AFF078037F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18234" y="167888"/>
                  <a:ext cx="47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D561C4-B3E6-4D75-88A4-9376236BF6EF}"/>
                    </a:ext>
                  </a:extLst>
                </p14:cNvPr>
                <p14:cNvContentPartPr/>
                <p14:nvPr/>
              </p14:nvContentPartPr>
              <p14:xfrm>
                <a:off x="5273954" y="275888"/>
                <a:ext cx="336600" cy="87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D561C4-B3E6-4D75-88A4-9376236BF6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64954" y="267248"/>
                  <a:ext cx="3542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5463E6F-5893-40EC-8E33-2446B0B30DC7}"/>
              </a:ext>
            </a:extLst>
          </p:cNvPr>
          <p:cNvGrpSpPr/>
          <p:nvPr/>
        </p:nvGrpSpPr>
        <p:grpSpPr>
          <a:xfrm>
            <a:off x="5934554" y="259328"/>
            <a:ext cx="106560" cy="141840"/>
            <a:chOff x="5934554" y="259328"/>
            <a:chExt cx="10656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F33E27-2E31-401C-82FD-AD9B2489C8D0}"/>
                    </a:ext>
                  </a:extLst>
                </p14:cNvPr>
                <p14:cNvContentPartPr/>
                <p14:nvPr/>
              </p14:nvContentPartPr>
              <p14:xfrm>
                <a:off x="5940314" y="259328"/>
                <a:ext cx="10080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F33E27-2E31-401C-82FD-AD9B2489C8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31674" y="250688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EF3B8E-FE2D-4176-9B4E-0387A29711DD}"/>
                    </a:ext>
                  </a:extLst>
                </p14:cNvPr>
                <p14:cNvContentPartPr/>
                <p14:nvPr/>
              </p14:nvContentPartPr>
              <p14:xfrm>
                <a:off x="5934554" y="324128"/>
                <a:ext cx="94680" cy="77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EF3B8E-FE2D-4176-9B4E-0387A29711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25914" y="315488"/>
                  <a:ext cx="1123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565B78D-5108-4E25-93DD-0DFBCD326110}"/>
              </a:ext>
            </a:extLst>
          </p:cNvPr>
          <p:cNvGrpSpPr/>
          <p:nvPr/>
        </p:nvGrpSpPr>
        <p:grpSpPr>
          <a:xfrm>
            <a:off x="6312554" y="117488"/>
            <a:ext cx="1952640" cy="461520"/>
            <a:chOff x="6312554" y="117488"/>
            <a:chExt cx="195264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4C92CD-210F-4F04-8A9D-D21D3DF18419}"/>
                    </a:ext>
                  </a:extLst>
                </p14:cNvPr>
                <p14:cNvContentPartPr/>
                <p14:nvPr/>
              </p14:nvContentPartPr>
              <p14:xfrm>
                <a:off x="6312554" y="223688"/>
                <a:ext cx="194760" cy="355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4C92CD-210F-4F04-8A9D-D21D3DF184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03554" y="214688"/>
                  <a:ext cx="212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9B800D-7464-4094-B690-559BC31669B8}"/>
                    </a:ext>
                  </a:extLst>
                </p14:cNvPr>
                <p14:cNvContentPartPr/>
                <p14:nvPr/>
              </p14:nvContentPartPr>
              <p14:xfrm>
                <a:off x="6553754" y="117488"/>
                <a:ext cx="407880" cy="213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9B800D-7464-4094-B690-559BC31669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44754" y="108848"/>
                  <a:ext cx="425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B194D5-A5FF-402A-B712-E3EFEF39802B}"/>
                    </a:ext>
                  </a:extLst>
                </p14:cNvPr>
                <p14:cNvContentPartPr/>
                <p14:nvPr/>
              </p14:nvContentPartPr>
              <p14:xfrm>
                <a:off x="6960914" y="147368"/>
                <a:ext cx="59400" cy="153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B194D5-A5FF-402A-B712-E3EFEF3980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52274" y="138368"/>
                  <a:ext cx="7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93EF2BE-2471-4D4C-9C2F-6FD047D21FA6}"/>
                    </a:ext>
                  </a:extLst>
                </p14:cNvPr>
                <p14:cNvContentPartPr/>
                <p14:nvPr/>
              </p14:nvContentPartPr>
              <p14:xfrm>
                <a:off x="7096634" y="129728"/>
                <a:ext cx="24120" cy="118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93EF2BE-2471-4D4C-9C2F-6FD047D21F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87994" y="120728"/>
                  <a:ext cx="41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1984A09-B586-4F1B-A104-5421BAEA6C80}"/>
                    </a:ext>
                  </a:extLst>
                </p14:cNvPr>
                <p14:cNvContentPartPr/>
                <p14:nvPr/>
              </p14:nvContentPartPr>
              <p14:xfrm>
                <a:off x="7049474" y="217568"/>
                <a:ext cx="201600" cy="299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1984A09-B586-4F1B-A104-5421BAEA6C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40474" y="208928"/>
                  <a:ext cx="219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F5DC490-94B7-4C67-8A89-9560084EEF3F}"/>
                    </a:ext>
                  </a:extLst>
                </p14:cNvPr>
                <p14:cNvContentPartPr/>
                <p14:nvPr/>
              </p14:nvContentPartPr>
              <p14:xfrm>
                <a:off x="7480034" y="118208"/>
                <a:ext cx="472320" cy="395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F5DC490-94B7-4C67-8A89-9560084EEF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71394" y="109208"/>
                  <a:ext cx="489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090D304-DF75-429D-AF6E-902CDCD31A00}"/>
                    </a:ext>
                  </a:extLst>
                </p14:cNvPr>
                <p14:cNvContentPartPr/>
                <p14:nvPr/>
              </p14:nvContentPartPr>
              <p14:xfrm>
                <a:off x="7981514" y="129368"/>
                <a:ext cx="51480" cy="1479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090D304-DF75-429D-AF6E-902CDCD31A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72874" y="120728"/>
                  <a:ext cx="69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14EE18E-8C59-41C1-92F1-81B111AE89C2}"/>
                    </a:ext>
                  </a:extLst>
                </p14:cNvPr>
                <p14:cNvContentPartPr/>
                <p14:nvPr/>
              </p14:nvContentPartPr>
              <p14:xfrm>
                <a:off x="7958114" y="170768"/>
                <a:ext cx="307080" cy="88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14EE18E-8C59-41C1-92F1-81B111AE89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49114" y="162128"/>
                  <a:ext cx="3247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74E2DD8-DD18-4539-8108-F06712817B95}"/>
              </a:ext>
            </a:extLst>
          </p:cNvPr>
          <p:cNvGrpSpPr/>
          <p:nvPr/>
        </p:nvGrpSpPr>
        <p:grpSpPr>
          <a:xfrm>
            <a:off x="4223834" y="1061408"/>
            <a:ext cx="613800" cy="284400"/>
            <a:chOff x="4223834" y="1061408"/>
            <a:chExt cx="61380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47C2760-C6D2-4C2C-8246-7CCB2BB2DD04}"/>
                    </a:ext>
                  </a:extLst>
                </p14:cNvPr>
                <p14:cNvContentPartPr/>
                <p14:nvPr/>
              </p14:nvContentPartPr>
              <p14:xfrm>
                <a:off x="4223834" y="1061408"/>
                <a:ext cx="277560" cy="2844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47C2760-C6D2-4C2C-8246-7CCB2BB2DD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14834" y="1052408"/>
                  <a:ext cx="295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5BD69F3-40D0-413D-9F84-CD1AFF078E25}"/>
                    </a:ext>
                  </a:extLst>
                </p14:cNvPr>
                <p14:cNvContentPartPr/>
                <p14:nvPr/>
              </p14:nvContentPartPr>
              <p14:xfrm>
                <a:off x="4754834" y="1097048"/>
                <a:ext cx="71280" cy="61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5BD69F3-40D0-413D-9F84-CD1AFF078E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5834" y="108840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78E9C79-F2E8-471A-97EB-BD4EC3200165}"/>
                    </a:ext>
                  </a:extLst>
                </p14:cNvPr>
                <p14:cNvContentPartPr/>
                <p14:nvPr/>
              </p14:nvContentPartPr>
              <p14:xfrm>
                <a:off x="4719194" y="1197488"/>
                <a:ext cx="118440" cy="12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78E9C79-F2E8-471A-97EB-BD4EC32001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0554" y="118848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02F5D5E-D572-481E-A3DB-D5CDCF9F871A}"/>
              </a:ext>
            </a:extLst>
          </p:cNvPr>
          <p:cNvGrpSpPr/>
          <p:nvPr/>
        </p:nvGrpSpPr>
        <p:grpSpPr>
          <a:xfrm>
            <a:off x="5220674" y="783848"/>
            <a:ext cx="1396440" cy="343080"/>
            <a:chOff x="5220674" y="783848"/>
            <a:chExt cx="139644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0C9D3C3-CF59-4170-927F-9A36A2BE028A}"/>
                    </a:ext>
                  </a:extLst>
                </p14:cNvPr>
                <p14:cNvContentPartPr/>
                <p14:nvPr/>
              </p14:nvContentPartPr>
              <p14:xfrm>
                <a:off x="5568794" y="783848"/>
                <a:ext cx="236160" cy="2365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0C9D3C3-CF59-4170-927F-9A36A2BE02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60154" y="775208"/>
                  <a:ext cx="253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C5387BC-ED41-4A92-929C-B7600774653A}"/>
                    </a:ext>
                  </a:extLst>
                </p14:cNvPr>
                <p14:cNvContentPartPr/>
                <p14:nvPr/>
              </p14:nvContentPartPr>
              <p14:xfrm>
                <a:off x="5220674" y="1046288"/>
                <a:ext cx="1396440" cy="806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C5387BC-ED41-4A92-929C-B760077465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12034" y="1037288"/>
                  <a:ext cx="14140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7D06542-1C84-460A-BCC2-3F2AA6264732}"/>
              </a:ext>
            </a:extLst>
          </p:cNvPr>
          <p:cNvGrpSpPr/>
          <p:nvPr/>
        </p:nvGrpSpPr>
        <p:grpSpPr>
          <a:xfrm>
            <a:off x="536714" y="141248"/>
            <a:ext cx="2943360" cy="1818360"/>
            <a:chOff x="536714" y="141248"/>
            <a:chExt cx="2943360" cy="18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7CE235-55F5-4032-99A6-A77840B6E9C0}"/>
                    </a:ext>
                  </a:extLst>
                </p14:cNvPr>
                <p14:cNvContentPartPr/>
                <p14:nvPr/>
              </p14:nvContentPartPr>
              <p14:xfrm>
                <a:off x="654434" y="224048"/>
                <a:ext cx="306720" cy="271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7CE235-55F5-4032-99A6-A77840B6E9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5434" y="215048"/>
                  <a:ext cx="324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9988CF-5E33-4898-9E0B-9008B65F6BDA}"/>
                    </a:ext>
                  </a:extLst>
                </p14:cNvPr>
                <p14:cNvContentPartPr/>
                <p14:nvPr/>
              </p14:nvContentPartPr>
              <p14:xfrm>
                <a:off x="795914" y="306488"/>
                <a:ext cx="165960" cy="207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9988CF-5E33-4898-9E0B-9008B65F6B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6914" y="297848"/>
                  <a:ext cx="183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14612C8-B669-4EE1-B355-33107267A80A}"/>
                    </a:ext>
                  </a:extLst>
                </p14:cNvPr>
                <p14:cNvContentPartPr/>
                <p14:nvPr/>
              </p14:nvContentPartPr>
              <p14:xfrm>
                <a:off x="1297034" y="330248"/>
                <a:ext cx="290160" cy="82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14612C8-B669-4EE1-B355-33107267A8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88034" y="321248"/>
                  <a:ext cx="307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5B0FE7-BB2D-4A2F-86BC-EA25E9F21517}"/>
                    </a:ext>
                  </a:extLst>
                </p14:cNvPr>
                <p14:cNvContentPartPr/>
                <p14:nvPr/>
              </p14:nvContentPartPr>
              <p14:xfrm>
                <a:off x="1480634" y="255368"/>
                <a:ext cx="124200" cy="281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5B0FE7-BB2D-4A2F-86BC-EA25E9F215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71634" y="246728"/>
                  <a:ext cx="141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DAC96E-198A-4A73-962D-3E415336D679}"/>
                    </a:ext>
                  </a:extLst>
                </p14:cNvPr>
                <p14:cNvContentPartPr/>
                <p14:nvPr/>
              </p14:nvContentPartPr>
              <p14:xfrm>
                <a:off x="1976354" y="344648"/>
                <a:ext cx="106200" cy="45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DAC96E-198A-4A73-962D-3E415336D6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67714" y="336008"/>
                  <a:ext cx="123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A9FA7C-BB59-453D-953A-756EB535FFB1}"/>
                    </a:ext>
                  </a:extLst>
                </p14:cNvPr>
                <p14:cNvContentPartPr/>
                <p14:nvPr/>
              </p14:nvContentPartPr>
              <p14:xfrm>
                <a:off x="2432834" y="185528"/>
                <a:ext cx="564120" cy="198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A9FA7C-BB59-453D-953A-756EB535FF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4194" y="176528"/>
                  <a:ext cx="581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BFB10B-5ADA-4A5B-A6B6-AB6913285250}"/>
                    </a:ext>
                  </a:extLst>
                </p14:cNvPr>
                <p14:cNvContentPartPr/>
                <p14:nvPr/>
              </p14:nvContentPartPr>
              <p14:xfrm>
                <a:off x="3043394" y="265448"/>
                <a:ext cx="36360" cy="82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BFB10B-5ADA-4A5B-A6B6-AB69132852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34394" y="256448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40506B-E1B2-45B6-847A-DD7E292C5C6F}"/>
                    </a:ext>
                  </a:extLst>
                </p14:cNvPr>
                <p14:cNvContentPartPr/>
                <p14:nvPr/>
              </p14:nvContentPartPr>
              <p14:xfrm>
                <a:off x="3173714" y="141248"/>
                <a:ext cx="59400" cy="21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40506B-E1B2-45B6-847A-DD7E292C5C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4714" y="132608"/>
                  <a:ext cx="77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0A6F73-A68E-416B-8A25-C716E070F39B}"/>
                    </a:ext>
                  </a:extLst>
                </p14:cNvPr>
                <p14:cNvContentPartPr/>
                <p14:nvPr/>
              </p14:nvContentPartPr>
              <p14:xfrm>
                <a:off x="3138434" y="306128"/>
                <a:ext cx="207360" cy="31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0A6F73-A68E-416B-8A25-C716E070F3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9434" y="297488"/>
                  <a:ext cx="225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170998-227D-4775-A5E9-E328499DF17C}"/>
                    </a:ext>
                  </a:extLst>
                </p14:cNvPr>
                <p14:cNvContentPartPr/>
                <p14:nvPr/>
              </p14:nvContentPartPr>
              <p14:xfrm>
                <a:off x="855314" y="448328"/>
                <a:ext cx="2624760" cy="141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170998-227D-4775-A5E9-E328499DF1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6314" y="439328"/>
                  <a:ext cx="264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4DA6329-ED50-44A0-9D44-37AD50E0DD21}"/>
                    </a:ext>
                  </a:extLst>
                </p14:cNvPr>
                <p14:cNvContentPartPr/>
                <p14:nvPr/>
              </p14:nvContentPartPr>
              <p14:xfrm>
                <a:off x="1055474" y="872768"/>
                <a:ext cx="360720" cy="7257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4DA6329-ED50-44A0-9D44-37AD50E0DD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6834" y="864128"/>
                  <a:ext cx="37836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57C4D13-93BF-4655-9345-CBED6F83C316}"/>
                    </a:ext>
                  </a:extLst>
                </p14:cNvPr>
                <p14:cNvContentPartPr/>
                <p14:nvPr/>
              </p14:nvContentPartPr>
              <p14:xfrm>
                <a:off x="1138274" y="1474328"/>
                <a:ext cx="153720" cy="42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57C4D13-93BF-4655-9345-CBED6F83C3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9634" y="1465328"/>
                  <a:ext cx="17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C5C7A24-A753-47EA-80A6-1D9BD0FC4D2B}"/>
                    </a:ext>
                  </a:extLst>
                </p14:cNvPr>
                <p14:cNvContentPartPr/>
                <p14:nvPr/>
              </p14:nvContentPartPr>
              <p14:xfrm>
                <a:off x="1315394" y="937928"/>
                <a:ext cx="572760" cy="53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C5C7A24-A753-47EA-80A6-1D9BD0FC4D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06394" y="928928"/>
                  <a:ext cx="59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A4AB1D9-EB54-46F9-8BC8-4A26C6D02E3D}"/>
                    </a:ext>
                  </a:extLst>
                </p14:cNvPr>
                <p14:cNvContentPartPr/>
                <p14:nvPr/>
              </p14:nvContentPartPr>
              <p14:xfrm>
                <a:off x="1951514" y="822008"/>
                <a:ext cx="19800" cy="287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A4AB1D9-EB54-46F9-8BC8-4A26C6D02E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42874" y="813368"/>
                  <a:ext cx="37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B4F65FD-25EB-49A8-9997-399E3E2D8956}"/>
                    </a:ext>
                  </a:extLst>
                </p14:cNvPr>
                <p14:cNvContentPartPr/>
                <p14:nvPr/>
              </p14:nvContentPartPr>
              <p14:xfrm>
                <a:off x="2099834" y="819848"/>
                <a:ext cx="24120" cy="304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B4F65FD-25EB-49A8-9997-399E3E2D89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91194" y="810848"/>
                  <a:ext cx="41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755B116-7449-4EE7-87A7-31F8E5B4D50F}"/>
                    </a:ext>
                  </a:extLst>
                </p14:cNvPr>
                <p14:cNvContentPartPr/>
                <p14:nvPr/>
              </p14:nvContentPartPr>
              <p14:xfrm>
                <a:off x="2147354" y="916328"/>
                <a:ext cx="529200" cy="948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755B116-7449-4EE7-87A7-31F8E5B4D5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38354" y="907328"/>
                  <a:ext cx="54684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A4B43C0-5D64-4FE4-87BC-7CC6346551EC}"/>
                    </a:ext>
                  </a:extLst>
                </p14:cNvPr>
                <p14:cNvContentPartPr/>
                <p14:nvPr/>
              </p14:nvContentPartPr>
              <p14:xfrm>
                <a:off x="1268234" y="1592768"/>
                <a:ext cx="1380960" cy="3668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A4B43C0-5D64-4FE4-87BC-7CC6346551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59234" y="1583768"/>
                  <a:ext cx="1398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9CF56B2-D741-4C99-BF44-D90F38E5B2F4}"/>
                    </a:ext>
                  </a:extLst>
                </p14:cNvPr>
                <p14:cNvContentPartPr/>
                <p14:nvPr/>
              </p14:nvContentPartPr>
              <p14:xfrm>
                <a:off x="536714" y="1462808"/>
                <a:ext cx="188640" cy="183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9CF56B2-D741-4C99-BF44-D90F38E5B2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714" y="1453808"/>
                  <a:ext cx="20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26E694B-887A-4969-91E0-57F46E120AF3}"/>
                    </a:ext>
                  </a:extLst>
                </p14:cNvPr>
                <p14:cNvContentPartPr/>
                <p14:nvPr/>
              </p14:nvContentPartPr>
              <p14:xfrm>
                <a:off x="1539674" y="878888"/>
                <a:ext cx="136080" cy="170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26E694B-887A-4969-91E0-57F46E120AF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30674" y="869888"/>
                  <a:ext cx="153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C295D14-256C-4190-8CE8-548DFCB93E99}"/>
                    </a:ext>
                  </a:extLst>
                </p14:cNvPr>
                <p14:cNvContentPartPr/>
                <p14:nvPr/>
              </p14:nvContentPartPr>
              <p14:xfrm>
                <a:off x="1633634" y="683768"/>
                <a:ext cx="118440" cy="159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C295D14-256C-4190-8CE8-548DFCB93E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24994" y="675128"/>
                  <a:ext cx="136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CCB4F6B-67BC-4DAE-A983-E512DA35C447}"/>
                    </a:ext>
                  </a:extLst>
                </p14:cNvPr>
                <p14:cNvContentPartPr/>
                <p14:nvPr/>
              </p14:nvContentPartPr>
              <p14:xfrm>
                <a:off x="2205674" y="630848"/>
                <a:ext cx="154440" cy="1598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CCB4F6B-67BC-4DAE-A983-E512DA35C4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6674" y="621848"/>
                  <a:ext cx="172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0036798-CF38-4361-A848-1DE0F899EAC1}"/>
                    </a:ext>
                  </a:extLst>
                </p14:cNvPr>
                <p14:cNvContentPartPr/>
                <p14:nvPr/>
              </p14:nvContentPartPr>
              <p14:xfrm>
                <a:off x="2743154" y="1338968"/>
                <a:ext cx="141840" cy="1893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0036798-CF38-4361-A848-1DE0F899EA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34154" y="1330328"/>
                  <a:ext cx="1594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1876627F-621D-4AF9-BD17-7A5834165894}"/>
              </a:ext>
            </a:extLst>
          </p:cNvPr>
          <p:cNvGrpSpPr/>
          <p:nvPr/>
        </p:nvGrpSpPr>
        <p:grpSpPr>
          <a:xfrm>
            <a:off x="5179634" y="1215128"/>
            <a:ext cx="1539720" cy="487800"/>
            <a:chOff x="5179634" y="1215128"/>
            <a:chExt cx="153972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7253094-AFBC-484C-B92A-A34DF3CA8E49}"/>
                    </a:ext>
                  </a:extLst>
                </p14:cNvPr>
                <p14:cNvContentPartPr/>
                <p14:nvPr/>
              </p14:nvContentPartPr>
              <p14:xfrm>
                <a:off x="5179634" y="1374248"/>
                <a:ext cx="151920" cy="294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7253094-AFBC-484C-B92A-A34DF3CA8E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70634" y="1365608"/>
                  <a:ext cx="169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627FAAE-9BC1-40A3-82B5-9F3E2E7CE034}"/>
                    </a:ext>
                  </a:extLst>
                </p14:cNvPr>
                <p14:cNvContentPartPr/>
                <p14:nvPr/>
              </p14:nvContentPartPr>
              <p14:xfrm>
                <a:off x="5309234" y="1303688"/>
                <a:ext cx="6120" cy="61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627FAAE-9BC1-40A3-82B5-9F3E2E7CE0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00594" y="1294688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ADABFCA-B37A-4F11-B3D8-0EE4487DBCE5}"/>
                    </a:ext>
                  </a:extLst>
                </p14:cNvPr>
                <p14:cNvContentPartPr/>
                <p14:nvPr/>
              </p14:nvContentPartPr>
              <p14:xfrm>
                <a:off x="5426954" y="1321328"/>
                <a:ext cx="136800" cy="1598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ADABFCA-B37A-4F11-B3D8-0EE4487DBC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17954" y="1312328"/>
                  <a:ext cx="15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14E2696-653B-417F-838D-BA162FC81974}"/>
                    </a:ext>
                  </a:extLst>
                </p14:cNvPr>
                <p14:cNvContentPartPr/>
                <p14:nvPr/>
              </p14:nvContentPartPr>
              <p14:xfrm>
                <a:off x="5645834" y="1286048"/>
                <a:ext cx="141480" cy="2188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14E2696-653B-417F-838D-BA162FC8197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37194" y="1277048"/>
                  <a:ext cx="159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30E1E82-3E8E-4D8C-849E-19757F4810AC}"/>
                    </a:ext>
                  </a:extLst>
                </p14:cNvPr>
                <p14:cNvContentPartPr/>
                <p14:nvPr/>
              </p14:nvContentPartPr>
              <p14:xfrm>
                <a:off x="5869754" y="1350848"/>
                <a:ext cx="200880" cy="47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30E1E82-3E8E-4D8C-849E-19757F4810A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60754" y="1341848"/>
                  <a:ext cx="218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1C985B4-657D-47DD-B453-3FB471CD1E5A}"/>
                    </a:ext>
                  </a:extLst>
                </p14:cNvPr>
                <p14:cNvContentPartPr/>
                <p14:nvPr/>
              </p14:nvContentPartPr>
              <p14:xfrm>
                <a:off x="5987834" y="1291808"/>
                <a:ext cx="35640" cy="1951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1C985B4-657D-47DD-B453-3FB471CD1E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78834" y="1282808"/>
                  <a:ext cx="53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3E63381-CE23-4D97-8720-A9B2552892CC}"/>
                    </a:ext>
                  </a:extLst>
                </p14:cNvPr>
                <p14:cNvContentPartPr/>
                <p14:nvPr/>
              </p14:nvContentPartPr>
              <p14:xfrm>
                <a:off x="6353594" y="1215128"/>
                <a:ext cx="35640" cy="71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3E63381-CE23-4D97-8720-A9B2552892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4594" y="1206128"/>
                  <a:ext cx="53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FB3AEE8-4AA1-466B-B210-4115C8FADD02}"/>
                    </a:ext>
                  </a:extLst>
                </p14:cNvPr>
                <p14:cNvContentPartPr/>
                <p14:nvPr/>
              </p14:nvContentPartPr>
              <p14:xfrm>
                <a:off x="6194474" y="1291808"/>
                <a:ext cx="501480" cy="41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FB3AEE8-4AA1-466B-B210-4115C8FADD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85834" y="1282808"/>
                  <a:ext cx="519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91ADF9F-56D6-464B-A469-E196D0A756F1}"/>
                    </a:ext>
                  </a:extLst>
                </p14:cNvPr>
                <p14:cNvContentPartPr/>
                <p14:nvPr/>
              </p14:nvContentPartPr>
              <p14:xfrm>
                <a:off x="6099794" y="1450928"/>
                <a:ext cx="183240" cy="252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91ADF9F-56D6-464B-A469-E196D0A756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0794" y="1442288"/>
                  <a:ext cx="200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8CF612A-B3E2-4F91-850F-C35DB729CC61}"/>
                    </a:ext>
                  </a:extLst>
                </p14:cNvPr>
                <p14:cNvContentPartPr/>
                <p14:nvPr/>
              </p14:nvContentPartPr>
              <p14:xfrm>
                <a:off x="6362234" y="1450928"/>
                <a:ext cx="156600" cy="928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8CF612A-B3E2-4F91-850F-C35DB729CC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53594" y="1442288"/>
                  <a:ext cx="174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628A217-8565-432C-AA48-D35614043F8E}"/>
                    </a:ext>
                  </a:extLst>
                </p14:cNvPr>
                <p14:cNvContentPartPr/>
                <p14:nvPr/>
              </p14:nvContentPartPr>
              <p14:xfrm>
                <a:off x="6636914" y="1474688"/>
                <a:ext cx="82440" cy="838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628A217-8565-432C-AA48-D35614043F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28274" y="1465688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0B74E2F-590D-41CD-88FF-74B87BCA20AF}"/>
              </a:ext>
            </a:extLst>
          </p:cNvPr>
          <p:cNvGrpSpPr/>
          <p:nvPr/>
        </p:nvGrpSpPr>
        <p:grpSpPr>
          <a:xfrm>
            <a:off x="6984674" y="807968"/>
            <a:ext cx="767160" cy="413640"/>
            <a:chOff x="6984674" y="807968"/>
            <a:chExt cx="76716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2B72116-042A-442A-B0E2-366905D0EB92}"/>
                    </a:ext>
                  </a:extLst>
                </p14:cNvPr>
                <p14:cNvContentPartPr/>
                <p14:nvPr/>
              </p14:nvContentPartPr>
              <p14:xfrm>
                <a:off x="6984674" y="1126568"/>
                <a:ext cx="88920" cy="29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2B72116-042A-442A-B0E2-366905D0EB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5674" y="1117928"/>
                  <a:ext cx="106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5D6D756-38A9-4EF5-B6FB-364D3C3A637F}"/>
                    </a:ext>
                  </a:extLst>
                </p14:cNvPr>
                <p14:cNvContentPartPr/>
                <p14:nvPr/>
              </p14:nvContentPartPr>
              <p14:xfrm>
                <a:off x="6996554" y="1209368"/>
                <a:ext cx="147960" cy="12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5D6D756-38A9-4EF5-B6FB-364D3C3A63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87554" y="1200368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8463AE6-0327-4E72-A340-1DCE03710A1A}"/>
                    </a:ext>
                  </a:extLst>
                </p14:cNvPr>
                <p14:cNvContentPartPr/>
                <p14:nvPr/>
              </p14:nvContentPartPr>
              <p14:xfrm>
                <a:off x="7261874" y="920288"/>
                <a:ext cx="236160" cy="2656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8463AE6-0327-4E72-A340-1DCE03710A1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53234" y="911288"/>
                  <a:ext cx="253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5303E71-83BF-46E9-AA87-0C08476C36AC}"/>
                    </a:ext>
                  </a:extLst>
                </p14:cNvPr>
                <p14:cNvContentPartPr/>
                <p14:nvPr/>
              </p14:nvContentPartPr>
              <p14:xfrm>
                <a:off x="7592354" y="807968"/>
                <a:ext cx="65160" cy="1479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5303E71-83BF-46E9-AA87-0C08476C36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83354" y="799328"/>
                  <a:ext cx="8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84730A5-32C6-48BF-B179-CD30B010F440}"/>
                    </a:ext>
                  </a:extLst>
                </p14:cNvPr>
                <p14:cNvContentPartPr/>
                <p14:nvPr/>
              </p14:nvContentPartPr>
              <p14:xfrm>
                <a:off x="7639514" y="862688"/>
                <a:ext cx="112320" cy="293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84730A5-32C6-48BF-B179-CD30B010F4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30514" y="853688"/>
                  <a:ext cx="12996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1EB6FCD-40A7-4499-8E78-7E36B87FD019}"/>
              </a:ext>
            </a:extLst>
          </p:cNvPr>
          <p:cNvGrpSpPr/>
          <p:nvPr/>
        </p:nvGrpSpPr>
        <p:grpSpPr>
          <a:xfrm>
            <a:off x="4241474" y="1763768"/>
            <a:ext cx="1793520" cy="576720"/>
            <a:chOff x="4241474" y="1763768"/>
            <a:chExt cx="179352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6A53F87-445E-427E-BB69-EA8FA3DD8D86}"/>
                    </a:ext>
                  </a:extLst>
                </p14:cNvPr>
                <p14:cNvContentPartPr/>
                <p14:nvPr/>
              </p14:nvContentPartPr>
              <p14:xfrm>
                <a:off x="4241474" y="1763768"/>
                <a:ext cx="118440" cy="1656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6A53F87-445E-427E-BB69-EA8FA3DD8D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32474" y="1754768"/>
                  <a:ext cx="13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C86DFD2-607F-41CA-BB09-5CA563E1E3CF}"/>
                    </a:ext>
                  </a:extLst>
                </p14:cNvPr>
                <p14:cNvContentPartPr/>
                <p14:nvPr/>
              </p14:nvContentPartPr>
              <p14:xfrm>
                <a:off x="4330034" y="1816688"/>
                <a:ext cx="153360" cy="3722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C86DFD2-607F-41CA-BB09-5CA563E1E3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21394" y="1808048"/>
                  <a:ext cx="171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557365A-C3DC-41C3-8229-5674BD39B03D}"/>
                    </a:ext>
                  </a:extLst>
                </p14:cNvPr>
                <p14:cNvContentPartPr/>
                <p14:nvPr/>
              </p14:nvContentPartPr>
              <p14:xfrm>
                <a:off x="4601474" y="1952408"/>
                <a:ext cx="65160" cy="94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557365A-C3DC-41C3-8229-5674BD39B0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2474" y="1943768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0A7340A-7E3D-4401-9C43-5A9360C98CF1}"/>
                    </a:ext>
                  </a:extLst>
                </p14:cNvPr>
                <p14:cNvContentPartPr/>
                <p14:nvPr/>
              </p14:nvContentPartPr>
              <p14:xfrm>
                <a:off x="5391674" y="1763768"/>
                <a:ext cx="18000" cy="651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0A7340A-7E3D-4401-9C43-5A9360C98C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83034" y="1754768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7B40E54-0811-4C42-9FD8-D3665E353101}"/>
                    </a:ext>
                  </a:extLst>
                </p14:cNvPr>
                <p14:cNvContentPartPr/>
                <p14:nvPr/>
              </p14:nvContentPartPr>
              <p14:xfrm>
                <a:off x="5049674" y="1907408"/>
                <a:ext cx="820440" cy="219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7B40E54-0811-4C42-9FD8-D3665E3531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40674" y="1898408"/>
                  <a:ext cx="838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4AF8CF7-CB2F-4777-93A0-231B3B529D00}"/>
                    </a:ext>
                  </a:extLst>
                </p14:cNvPr>
                <p14:cNvContentPartPr/>
                <p14:nvPr/>
              </p14:nvContentPartPr>
              <p14:xfrm>
                <a:off x="4843034" y="2176688"/>
                <a:ext cx="147960" cy="889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4AF8CF7-CB2F-4777-93A0-231B3B529D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34394" y="2167688"/>
                  <a:ext cx="16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2DA0B9A-C242-4F1E-8537-AA2743B2BD11}"/>
                    </a:ext>
                  </a:extLst>
                </p14:cNvPr>
                <p14:cNvContentPartPr/>
                <p14:nvPr/>
              </p14:nvContentPartPr>
              <p14:xfrm>
                <a:off x="4984874" y="1999568"/>
                <a:ext cx="12240" cy="61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2DA0B9A-C242-4F1E-8537-AA2743B2BD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75874" y="1990928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8327E56-4EB7-434C-AF2E-E59D1FC6443A}"/>
                    </a:ext>
                  </a:extLst>
                </p14:cNvPr>
                <p14:cNvContentPartPr/>
                <p14:nvPr/>
              </p14:nvContentPartPr>
              <p14:xfrm>
                <a:off x="5069474" y="2029088"/>
                <a:ext cx="199080" cy="1537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8327E56-4EB7-434C-AF2E-E59D1FC644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60474" y="2020448"/>
                  <a:ext cx="216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F30A415-DCE0-48C8-BE7D-49167A1FC8DA}"/>
                    </a:ext>
                  </a:extLst>
                </p14:cNvPr>
                <p14:cNvContentPartPr/>
                <p14:nvPr/>
              </p14:nvContentPartPr>
              <p14:xfrm>
                <a:off x="5321114" y="2035208"/>
                <a:ext cx="100800" cy="1598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F30A415-DCE0-48C8-BE7D-49167A1FC8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12114" y="2026208"/>
                  <a:ext cx="118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DDBA9AD-3876-4B27-A2DF-5A7E71EA8F85}"/>
                    </a:ext>
                  </a:extLst>
                </p14:cNvPr>
                <p14:cNvContentPartPr/>
                <p14:nvPr/>
              </p14:nvContentPartPr>
              <p14:xfrm>
                <a:off x="5527394" y="2105048"/>
                <a:ext cx="100800" cy="72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DDBA9AD-3876-4B27-A2DF-5A7E71EA8F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18754" y="2096048"/>
                  <a:ext cx="11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294C561-F645-4A73-A4A2-6A2B6174562B}"/>
                    </a:ext>
                  </a:extLst>
                </p14:cNvPr>
                <p14:cNvContentPartPr/>
                <p14:nvPr/>
              </p14:nvContentPartPr>
              <p14:xfrm>
                <a:off x="5556914" y="2040968"/>
                <a:ext cx="35640" cy="1594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294C561-F645-4A73-A4A2-6A2B617456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48274" y="2032328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3611215-75A7-451A-8EF7-7923E704D537}"/>
                    </a:ext>
                  </a:extLst>
                </p14:cNvPr>
                <p14:cNvContentPartPr/>
                <p14:nvPr/>
              </p14:nvContentPartPr>
              <p14:xfrm>
                <a:off x="5793074" y="1993808"/>
                <a:ext cx="12240" cy="946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3611215-75A7-451A-8EF7-7923E704D5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84074" y="1984808"/>
                  <a:ext cx="2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D761AB6-74EC-47BE-8581-85B74AE2BB5D}"/>
                    </a:ext>
                  </a:extLst>
                </p14:cNvPr>
                <p14:cNvContentPartPr/>
                <p14:nvPr/>
              </p14:nvContentPartPr>
              <p14:xfrm>
                <a:off x="5704514" y="2058608"/>
                <a:ext cx="288720" cy="475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D761AB6-74EC-47BE-8581-85B74AE2BB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95514" y="2049968"/>
                  <a:ext cx="306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7F48D7C-728A-4A2D-B990-B5220103AAEE}"/>
                    </a:ext>
                  </a:extLst>
                </p14:cNvPr>
                <p14:cNvContentPartPr/>
                <p14:nvPr/>
              </p14:nvContentPartPr>
              <p14:xfrm>
                <a:off x="5657354" y="2111888"/>
                <a:ext cx="136080" cy="2286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7F48D7C-728A-4A2D-B990-B5220103AA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48354" y="2102888"/>
                  <a:ext cx="153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5AB0D3A-ACF6-4DD7-93B1-16D0B552D36C}"/>
                    </a:ext>
                  </a:extLst>
                </p14:cNvPr>
                <p14:cNvContentPartPr/>
                <p14:nvPr/>
              </p14:nvContentPartPr>
              <p14:xfrm>
                <a:off x="5810354" y="2152928"/>
                <a:ext cx="142200" cy="950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5AB0D3A-ACF6-4DD7-93B1-16D0B552D3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01354" y="2144288"/>
                  <a:ext cx="159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08F49DC-A7ED-4629-8E4B-A8D4A5419F4E}"/>
                    </a:ext>
                  </a:extLst>
                </p14:cNvPr>
                <p14:cNvContentPartPr/>
                <p14:nvPr/>
              </p14:nvContentPartPr>
              <p14:xfrm>
                <a:off x="5987834" y="2164808"/>
                <a:ext cx="47160" cy="889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08F49DC-A7ED-4629-8E4B-A8D4A5419F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79194" y="2156168"/>
                  <a:ext cx="648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5F3DE7BB-6AAE-43D4-B878-4F41C01B91B5}"/>
              </a:ext>
            </a:extLst>
          </p:cNvPr>
          <p:cNvGrpSpPr/>
          <p:nvPr/>
        </p:nvGrpSpPr>
        <p:grpSpPr>
          <a:xfrm>
            <a:off x="6265034" y="1976168"/>
            <a:ext cx="71280" cy="41760"/>
            <a:chOff x="6265034" y="1976168"/>
            <a:chExt cx="71280" cy="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BA2E271-C92A-43B8-9029-D858C54C0D9B}"/>
                    </a:ext>
                  </a:extLst>
                </p14:cNvPr>
                <p14:cNvContentPartPr/>
                <p14:nvPr/>
              </p14:nvContentPartPr>
              <p14:xfrm>
                <a:off x="6265034" y="1976168"/>
                <a:ext cx="59400" cy="61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BA2E271-C92A-43B8-9029-D858C54C0D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56034" y="1967168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D9EEFF8-5008-49D9-98C7-BBD5C7AC6B44}"/>
                    </a:ext>
                  </a:extLst>
                </p14:cNvPr>
                <p14:cNvContentPartPr/>
                <p14:nvPr/>
              </p14:nvContentPartPr>
              <p14:xfrm>
                <a:off x="6265034" y="2005688"/>
                <a:ext cx="71280" cy="122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D9EEFF8-5008-49D9-98C7-BBD5C7AC6B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56034" y="1996688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0C86862-A6D4-4B5E-B652-67762281C81C}"/>
              </a:ext>
            </a:extLst>
          </p:cNvPr>
          <p:cNvGrpSpPr/>
          <p:nvPr/>
        </p:nvGrpSpPr>
        <p:grpSpPr>
          <a:xfrm>
            <a:off x="6554474" y="1775648"/>
            <a:ext cx="524880" cy="390600"/>
            <a:chOff x="6554474" y="1775648"/>
            <a:chExt cx="52488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EE36343-DD3C-4107-AFD6-330FB5E0B1D9}"/>
                    </a:ext>
                  </a:extLst>
                </p14:cNvPr>
                <p14:cNvContentPartPr/>
                <p14:nvPr/>
              </p14:nvContentPartPr>
              <p14:xfrm>
                <a:off x="6554474" y="1775648"/>
                <a:ext cx="312480" cy="124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EE36343-DD3C-4107-AFD6-330FB5E0B1D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45834" y="1766648"/>
                  <a:ext cx="33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6802335-C4E8-453C-A09A-F7998C0398DA}"/>
                    </a:ext>
                  </a:extLst>
                </p14:cNvPr>
                <p14:cNvContentPartPr/>
                <p14:nvPr/>
              </p14:nvContentPartPr>
              <p14:xfrm>
                <a:off x="6631514" y="1970048"/>
                <a:ext cx="164520" cy="1962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6802335-C4E8-453C-A09A-F7998C0398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22874" y="1961048"/>
                  <a:ext cx="182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4AE602A-7774-4BEC-AB9F-A7EABC257AC0}"/>
                    </a:ext>
                  </a:extLst>
                </p14:cNvPr>
                <p14:cNvContentPartPr/>
                <p14:nvPr/>
              </p14:nvContentPartPr>
              <p14:xfrm>
                <a:off x="6630794" y="2058608"/>
                <a:ext cx="230400" cy="356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4AE602A-7774-4BEC-AB9F-A7EABC257A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21794" y="2049968"/>
                  <a:ext cx="248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AFFE312-3462-405E-AEF8-6FB3F74B68A0}"/>
                    </a:ext>
                  </a:extLst>
                </p14:cNvPr>
                <p14:cNvContentPartPr/>
                <p14:nvPr/>
              </p14:nvContentPartPr>
              <p14:xfrm>
                <a:off x="7067114" y="2035208"/>
                <a:ext cx="12240" cy="6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AFFE312-3462-405E-AEF8-6FB3F74B68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58474" y="2026208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ACD396E-DAAA-4B51-82DD-33B2036E9040}"/>
              </a:ext>
            </a:extLst>
          </p:cNvPr>
          <p:cNvGrpSpPr/>
          <p:nvPr/>
        </p:nvGrpSpPr>
        <p:grpSpPr>
          <a:xfrm>
            <a:off x="4176674" y="2495288"/>
            <a:ext cx="1563480" cy="472680"/>
            <a:chOff x="4176674" y="2495288"/>
            <a:chExt cx="156348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9EA2541-23ED-4568-AFD0-7F9FE9B6E3A3}"/>
                    </a:ext>
                  </a:extLst>
                </p14:cNvPr>
                <p14:cNvContentPartPr/>
                <p14:nvPr/>
              </p14:nvContentPartPr>
              <p14:xfrm>
                <a:off x="4176674" y="2672048"/>
                <a:ext cx="88560" cy="2127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9EA2541-23ED-4568-AFD0-7F9FE9B6E3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67674" y="2663408"/>
                  <a:ext cx="106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B33F2A7-02C4-4A7F-992B-265B58C66029}"/>
                    </a:ext>
                  </a:extLst>
                </p14:cNvPr>
                <p14:cNvContentPartPr/>
                <p14:nvPr/>
              </p14:nvContentPartPr>
              <p14:xfrm>
                <a:off x="4335794" y="2495288"/>
                <a:ext cx="360" cy="61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B33F2A7-02C4-4A7F-992B-265B58C660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27154" y="2486288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4D4E0E3-C885-404B-96D8-4857FC95D3DB}"/>
                    </a:ext>
                  </a:extLst>
                </p14:cNvPr>
                <p14:cNvContentPartPr/>
                <p14:nvPr/>
              </p14:nvContentPartPr>
              <p14:xfrm>
                <a:off x="4394474" y="2566208"/>
                <a:ext cx="236880" cy="1519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4D4E0E3-C885-404B-96D8-4857FC95D3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85474" y="2557208"/>
                  <a:ext cx="25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86621E0-6DD0-4E74-AC09-62EC9E9F91E7}"/>
                    </a:ext>
                  </a:extLst>
                </p14:cNvPr>
                <p14:cNvContentPartPr/>
                <p14:nvPr/>
              </p14:nvContentPartPr>
              <p14:xfrm>
                <a:off x="4686434" y="2530568"/>
                <a:ext cx="145440" cy="2008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86621E0-6DD0-4E74-AC09-62EC9E9F91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77434" y="2521928"/>
                  <a:ext cx="163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05DA9F7-B169-4C92-BA86-21AD492EC669}"/>
                    </a:ext>
                  </a:extLst>
                </p14:cNvPr>
                <p14:cNvContentPartPr/>
                <p14:nvPr/>
              </p14:nvContentPartPr>
              <p14:xfrm>
                <a:off x="4978754" y="2631008"/>
                <a:ext cx="177120" cy="417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05DA9F7-B169-4C92-BA86-21AD492EC6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70114" y="2622008"/>
                  <a:ext cx="194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58FA3F2-C818-42C8-9FF5-577DBC7D88E0}"/>
                    </a:ext>
                  </a:extLst>
                </p14:cNvPr>
                <p14:cNvContentPartPr/>
                <p14:nvPr/>
              </p14:nvContentPartPr>
              <p14:xfrm>
                <a:off x="5067314" y="2560088"/>
                <a:ext cx="41760" cy="1832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58FA3F2-C818-42C8-9FF5-577DBC7D88E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58674" y="2551448"/>
                  <a:ext cx="5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2762D9E-713D-4B0F-BA1C-E5AE8225C86A}"/>
                    </a:ext>
                  </a:extLst>
                </p14:cNvPr>
                <p14:cNvContentPartPr/>
                <p14:nvPr/>
              </p14:nvContentPartPr>
              <p14:xfrm>
                <a:off x="5403554" y="2524808"/>
                <a:ext cx="77040" cy="1303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2762D9E-713D-4B0F-BA1C-E5AE8225C86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94914" y="2515808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CD3F224-A98E-4225-BA01-3C47C99323F6}"/>
                    </a:ext>
                  </a:extLst>
                </p14:cNvPr>
                <p14:cNvContentPartPr/>
                <p14:nvPr/>
              </p14:nvContentPartPr>
              <p14:xfrm>
                <a:off x="5238314" y="2630288"/>
                <a:ext cx="457200" cy="3376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CD3F224-A98E-4225-BA01-3C47C99323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29314" y="2621288"/>
                  <a:ext cx="474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818BB7C-BE06-434D-8782-D3109089A8D3}"/>
                    </a:ext>
                  </a:extLst>
                </p14:cNvPr>
                <p14:cNvContentPartPr/>
                <p14:nvPr/>
              </p14:nvContentPartPr>
              <p14:xfrm>
                <a:off x="5326874" y="2713448"/>
                <a:ext cx="360" cy="61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818BB7C-BE06-434D-8782-D3109089A8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18234" y="2704808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11A9A76-3864-4134-A438-70C09426C859}"/>
                    </a:ext>
                  </a:extLst>
                </p14:cNvPr>
                <p14:cNvContentPartPr/>
                <p14:nvPr/>
              </p14:nvContentPartPr>
              <p14:xfrm>
                <a:off x="5410394" y="2721008"/>
                <a:ext cx="164520" cy="140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11A9A76-3864-4134-A438-70C09426C85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01754" y="2712008"/>
                  <a:ext cx="18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88EA04-9853-4B66-BC1C-1AB199B2C5AA}"/>
                    </a:ext>
                  </a:extLst>
                </p14:cNvPr>
                <p14:cNvContentPartPr/>
                <p14:nvPr/>
              </p14:nvContentPartPr>
              <p14:xfrm>
                <a:off x="5621714" y="2736848"/>
                <a:ext cx="118440" cy="130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88EA04-9853-4B66-BC1C-1AB199B2C5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13074" y="2728208"/>
                  <a:ext cx="136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1B89704-65B1-4EC2-B97C-E680ACC2923E}"/>
              </a:ext>
            </a:extLst>
          </p:cNvPr>
          <p:cNvGrpSpPr/>
          <p:nvPr/>
        </p:nvGrpSpPr>
        <p:grpSpPr>
          <a:xfrm>
            <a:off x="5964074" y="2648648"/>
            <a:ext cx="82800" cy="53640"/>
            <a:chOff x="5964074" y="2648648"/>
            <a:chExt cx="82800" cy="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C14F0F7-C7F0-42BF-8E8D-81EFF6C4C05A}"/>
                    </a:ext>
                  </a:extLst>
                </p14:cNvPr>
                <p14:cNvContentPartPr/>
                <p14:nvPr/>
              </p14:nvContentPartPr>
              <p14:xfrm>
                <a:off x="5964074" y="2648648"/>
                <a:ext cx="65160" cy="12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C14F0F7-C7F0-42BF-8E8D-81EFF6C4C0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55074" y="2639648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194B41-1F38-4DFC-8553-2F947FE87E7F}"/>
                    </a:ext>
                  </a:extLst>
                </p14:cNvPr>
                <p14:cNvContentPartPr/>
                <p14:nvPr/>
              </p14:nvContentPartPr>
              <p14:xfrm>
                <a:off x="5969834" y="2690048"/>
                <a:ext cx="77040" cy="12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194B41-1F38-4DFC-8553-2F947FE87E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61194" y="268104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18A9559-15F2-4199-A80D-FCA40B111097}"/>
                  </a:ext>
                </a:extLst>
              </p14:cNvPr>
              <p14:cNvContentPartPr/>
              <p14:nvPr/>
            </p14:nvContentPartPr>
            <p14:xfrm>
              <a:off x="6279074" y="2542448"/>
              <a:ext cx="251640" cy="1897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18A9559-15F2-4199-A80D-FCA40B11109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270434" y="2533448"/>
                <a:ext cx="2692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177ACC9-3F59-46B7-BC9A-A977EA233A4C}"/>
                  </a:ext>
                </a:extLst>
              </p14:cNvPr>
              <p14:cNvContentPartPr/>
              <p14:nvPr/>
            </p14:nvContentPartPr>
            <p14:xfrm>
              <a:off x="6613154" y="2802008"/>
              <a:ext cx="88920" cy="946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177ACC9-3F59-46B7-BC9A-A977EA233A4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604154" y="2793368"/>
                <a:ext cx="10656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164908D-C749-4D0B-AD12-CC7B01D819B5}"/>
              </a:ext>
            </a:extLst>
          </p:cNvPr>
          <p:cNvGrpSpPr/>
          <p:nvPr/>
        </p:nvGrpSpPr>
        <p:grpSpPr>
          <a:xfrm>
            <a:off x="7051634" y="2468288"/>
            <a:ext cx="759600" cy="251640"/>
            <a:chOff x="7051634" y="2468288"/>
            <a:chExt cx="75960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C7DF4B-C493-4C99-AB27-C0EFFE644967}"/>
                    </a:ext>
                  </a:extLst>
                </p14:cNvPr>
                <p14:cNvContentPartPr/>
                <p14:nvPr/>
              </p14:nvContentPartPr>
              <p14:xfrm>
                <a:off x="7051634" y="2471528"/>
                <a:ext cx="92520" cy="88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C7DF4B-C493-4C99-AB27-C0EFFE6449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42994" y="2462888"/>
                  <a:ext cx="110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4066610-25E7-4278-BA25-94E5424B2B90}"/>
                    </a:ext>
                  </a:extLst>
                </p14:cNvPr>
                <p14:cNvContentPartPr/>
                <p14:nvPr/>
              </p14:nvContentPartPr>
              <p14:xfrm>
                <a:off x="7132274" y="2477288"/>
                <a:ext cx="141840" cy="242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4066610-25E7-4278-BA25-94E5424B2B9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23274" y="2468288"/>
                  <a:ext cx="159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45BB3D-5C18-44F4-99DE-7416690C48D4}"/>
                    </a:ext>
                  </a:extLst>
                </p14:cNvPr>
                <p14:cNvContentPartPr/>
                <p14:nvPr/>
              </p14:nvContentPartPr>
              <p14:xfrm>
                <a:off x="7651034" y="2468288"/>
                <a:ext cx="160200" cy="86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45BB3D-5C18-44F4-99DE-7416690C48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42394" y="2459288"/>
                  <a:ext cx="177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FD49D7-21B0-4C1B-B0C9-91C4F84730A6}"/>
                    </a:ext>
                  </a:extLst>
                </p14:cNvPr>
                <p14:cNvContentPartPr/>
                <p14:nvPr/>
              </p14:nvContentPartPr>
              <p14:xfrm>
                <a:off x="7362314" y="2542448"/>
                <a:ext cx="118440" cy="24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FD49D7-21B0-4C1B-B0C9-91C4F84730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53314" y="2533448"/>
                  <a:ext cx="13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AC8E5D4-971C-452E-BCED-6F5877849A04}"/>
                    </a:ext>
                  </a:extLst>
                </p14:cNvPr>
                <p14:cNvContentPartPr/>
                <p14:nvPr/>
              </p14:nvContentPartPr>
              <p14:xfrm>
                <a:off x="7438994" y="2483408"/>
                <a:ext cx="59400" cy="153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AC8E5D4-971C-452E-BCED-6F5877849A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29994" y="2474768"/>
                  <a:ext cx="770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3BA5C3E-E387-47AC-A0BA-3C224A0CCDE2}"/>
              </a:ext>
            </a:extLst>
          </p:cNvPr>
          <p:cNvGrpSpPr/>
          <p:nvPr/>
        </p:nvGrpSpPr>
        <p:grpSpPr>
          <a:xfrm>
            <a:off x="4607234" y="3185408"/>
            <a:ext cx="1543320" cy="543240"/>
            <a:chOff x="4607234" y="3185408"/>
            <a:chExt cx="154332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973679-725F-4703-9223-89BA8EE7A73C}"/>
                    </a:ext>
                  </a:extLst>
                </p14:cNvPr>
                <p14:cNvContentPartPr/>
                <p14:nvPr/>
              </p14:nvContentPartPr>
              <p14:xfrm>
                <a:off x="4607234" y="3385568"/>
                <a:ext cx="231480" cy="130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973679-725F-4703-9223-89BA8EE7A73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98234" y="3376928"/>
                  <a:ext cx="249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B72A43A-8E4B-44E0-99E5-30B53C94F16E}"/>
                    </a:ext>
                  </a:extLst>
                </p14:cNvPr>
                <p14:cNvContentPartPr/>
                <p14:nvPr/>
              </p14:nvContentPartPr>
              <p14:xfrm>
                <a:off x="5049674" y="3409688"/>
                <a:ext cx="65160" cy="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B72A43A-8E4B-44E0-99E5-30B53C94F16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40674" y="3400688"/>
                  <a:ext cx="82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808EFD-A642-4434-B74C-D5A44E41F1A1}"/>
                    </a:ext>
                  </a:extLst>
                </p14:cNvPr>
                <p14:cNvContentPartPr/>
                <p14:nvPr/>
              </p14:nvContentPartPr>
              <p14:xfrm>
                <a:off x="5037794" y="3451088"/>
                <a:ext cx="118440" cy="12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808EFD-A642-4434-B74C-D5A44E41F1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29154" y="344208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E601B61-E7DF-4C97-9420-9A160A7D9C49}"/>
                    </a:ext>
                  </a:extLst>
                </p14:cNvPr>
                <p14:cNvContentPartPr/>
                <p14:nvPr/>
              </p14:nvContentPartPr>
              <p14:xfrm>
                <a:off x="4836914" y="3564848"/>
                <a:ext cx="57600" cy="756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E601B61-E7DF-4C97-9420-9A160A7D9C4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28274" y="3556208"/>
                  <a:ext cx="7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59F4407-EAD9-4C95-B292-55FAADAA14C9}"/>
                    </a:ext>
                  </a:extLst>
                </p14:cNvPr>
                <p14:cNvContentPartPr/>
                <p14:nvPr/>
              </p14:nvContentPartPr>
              <p14:xfrm>
                <a:off x="5710274" y="3185408"/>
                <a:ext cx="18000" cy="159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59F4407-EAD9-4C95-B292-55FAADAA14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01634" y="3176768"/>
                  <a:ext cx="3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B2350A3-8B85-4739-8D3C-21B9A4185F59}"/>
                    </a:ext>
                  </a:extLst>
                </p14:cNvPr>
                <p14:cNvContentPartPr/>
                <p14:nvPr/>
              </p14:nvContentPartPr>
              <p14:xfrm>
                <a:off x="5411474" y="3356408"/>
                <a:ext cx="739080" cy="30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B2350A3-8B85-4739-8D3C-21B9A4185F5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02834" y="3347408"/>
                  <a:ext cx="75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5CDDCC8-50E8-40F7-AAA2-AB1230CA5329}"/>
                    </a:ext>
                  </a:extLst>
                </p14:cNvPr>
                <p14:cNvContentPartPr/>
                <p14:nvPr/>
              </p14:nvContentPartPr>
              <p14:xfrm>
                <a:off x="5293034" y="3409688"/>
                <a:ext cx="763200" cy="318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CDDCC8-50E8-40F7-AAA2-AB1230CA53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84394" y="3400688"/>
                  <a:ext cx="780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5FB55EE-9881-47C3-BAC6-200DDE5FD5DA}"/>
                    </a:ext>
                  </a:extLst>
                </p14:cNvPr>
                <p14:cNvContentPartPr/>
                <p14:nvPr/>
              </p14:nvContentPartPr>
              <p14:xfrm>
                <a:off x="5533154" y="3545408"/>
                <a:ext cx="136080" cy="148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5FB55EE-9881-47C3-BAC6-200DDE5FD5D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24514" y="3536408"/>
                  <a:ext cx="153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EC6A5E1-D94C-45B2-8678-CBD68CFAF62B}"/>
                    </a:ext>
                  </a:extLst>
                </p14:cNvPr>
                <p14:cNvContentPartPr/>
                <p14:nvPr/>
              </p14:nvContentPartPr>
              <p14:xfrm>
                <a:off x="5792354" y="3521648"/>
                <a:ext cx="195840" cy="142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EC6A5E1-D94C-45B2-8678-CBD68CFAF6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83714" y="3512648"/>
                  <a:ext cx="2134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2E8AAA3-F2F2-4926-88CA-BB75E28CEFD0}"/>
              </a:ext>
            </a:extLst>
          </p:cNvPr>
          <p:cNvGrpSpPr/>
          <p:nvPr/>
        </p:nvGrpSpPr>
        <p:grpSpPr>
          <a:xfrm>
            <a:off x="501434" y="2187848"/>
            <a:ext cx="2519280" cy="1405080"/>
            <a:chOff x="501434" y="2187848"/>
            <a:chExt cx="2519280" cy="14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DCCB53C-4C42-46B5-85FF-0236AC950AA4}"/>
                    </a:ext>
                  </a:extLst>
                </p14:cNvPr>
                <p14:cNvContentPartPr/>
                <p14:nvPr/>
              </p14:nvContentPartPr>
              <p14:xfrm>
                <a:off x="1385954" y="2501048"/>
                <a:ext cx="30240" cy="448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DCCB53C-4C42-46B5-85FF-0236AC950A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77314" y="2492408"/>
                  <a:ext cx="47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4C67327-8B42-4C67-958E-FACBACC59746}"/>
                    </a:ext>
                  </a:extLst>
                </p14:cNvPr>
                <p14:cNvContentPartPr/>
                <p14:nvPr/>
              </p14:nvContentPartPr>
              <p14:xfrm>
                <a:off x="1344914" y="2933408"/>
                <a:ext cx="36000" cy="405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4C67327-8B42-4C67-958E-FACBACC5974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5914" y="2924768"/>
                  <a:ext cx="53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9A2F5D9-AD67-40BD-ABB0-9747DA8FBEB2}"/>
                    </a:ext>
                  </a:extLst>
                </p14:cNvPr>
                <p14:cNvContentPartPr/>
                <p14:nvPr/>
              </p14:nvContentPartPr>
              <p14:xfrm>
                <a:off x="1415834" y="2556128"/>
                <a:ext cx="608040" cy="61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9A2F5D9-AD67-40BD-ABB0-9747DA8FBEB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06834" y="2547128"/>
                  <a:ext cx="625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BC5DF20-AF75-4BEB-A29B-041B96E05131}"/>
                    </a:ext>
                  </a:extLst>
                </p14:cNvPr>
                <p14:cNvContentPartPr/>
                <p14:nvPr/>
              </p14:nvContentPartPr>
              <p14:xfrm>
                <a:off x="2123594" y="2442008"/>
                <a:ext cx="24120" cy="283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BC5DF20-AF75-4BEB-A29B-041B96E051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14594" y="2433368"/>
                  <a:ext cx="41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DD5F27D-61D3-46D3-8BF5-1E479B9C2679}"/>
                    </a:ext>
                  </a:extLst>
                </p14:cNvPr>
                <p14:cNvContentPartPr/>
                <p14:nvPr/>
              </p14:nvContentPartPr>
              <p14:xfrm>
                <a:off x="2141234" y="2542448"/>
                <a:ext cx="454680" cy="24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DD5F27D-61D3-46D3-8BF5-1E479B9C26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32594" y="2533448"/>
                  <a:ext cx="47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C07DEE-AD1D-46EC-8B5C-05FC76512495}"/>
                    </a:ext>
                  </a:extLst>
                </p14:cNvPr>
                <p14:cNvContentPartPr/>
                <p14:nvPr/>
              </p14:nvContentPartPr>
              <p14:xfrm>
                <a:off x="1958354" y="2447408"/>
                <a:ext cx="71280" cy="260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C07DEE-AD1D-46EC-8B5C-05FC765124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49714" y="2438768"/>
                  <a:ext cx="88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8124193-A1D5-4F70-AFF3-A70D23538907}"/>
                    </a:ext>
                  </a:extLst>
                </p14:cNvPr>
                <p14:cNvContentPartPr/>
                <p14:nvPr/>
              </p14:nvContentPartPr>
              <p14:xfrm>
                <a:off x="2494754" y="2603648"/>
                <a:ext cx="154800" cy="841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8124193-A1D5-4F70-AFF3-A70D2353890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85754" y="2595008"/>
                  <a:ext cx="17244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F6350F4-D3C9-4578-945C-905F7874605F}"/>
                    </a:ext>
                  </a:extLst>
                </p14:cNvPr>
                <p14:cNvContentPartPr/>
                <p14:nvPr/>
              </p14:nvContentPartPr>
              <p14:xfrm>
                <a:off x="1285874" y="3362528"/>
                <a:ext cx="1298160" cy="230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F6350F4-D3C9-4578-945C-905F787460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77234" y="3353528"/>
                  <a:ext cx="1315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4E05ADC-7BDE-4A9F-BFD7-0319826DCFAB}"/>
                    </a:ext>
                  </a:extLst>
                </p14:cNvPr>
                <p14:cNvContentPartPr/>
                <p14:nvPr/>
              </p14:nvContentPartPr>
              <p14:xfrm>
                <a:off x="2866994" y="2884448"/>
                <a:ext cx="153720" cy="195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4E05ADC-7BDE-4A9F-BFD7-0319826DCF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57994" y="2875808"/>
                  <a:ext cx="17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F93859-F365-4E0B-BB68-14A423EA0395}"/>
                    </a:ext>
                  </a:extLst>
                </p14:cNvPr>
                <p14:cNvContentPartPr/>
                <p14:nvPr/>
              </p14:nvContentPartPr>
              <p14:xfrm>
                <a:off x="2214674" y="2187848"/>
                <a:ext cx="121680" cy="145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F93859-F365-4E0B-BB68-14A423EA03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05674" y="2179208"/>
                  <a:ext cx="139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B9CD95E-2B24-4336-B964-37081134AC93}"/>
                    </a:ext>
                  </a:extLst>
                </p14:cNvPr>
                <p14:cNvContentPartPr/>
                <p14:nvPr/>
              </p14:nvContentPartPr>
              <p14:xfrm>
                <a:off x="1580714" y="2512928"/>
                <a:ext cx="112320" cy="183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B9CD95E-2B24-4336-B964-37081134AC9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72074" y="2504288"/>
                  <a:ext cx="129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224755E-D5A5-4738-BE56-604DCC14846B}"/>
                    </a:ext>
                  </a:extLst>
                </p14:cNvPr>
                <p14:cNvContentPartPr/>
                <p14:nvPr/>
              </p14:nvContentPartPr>
              <p14:xfrm>
                <a:off x="1570634" y="2253368"/>
                <a:ext cx="134280" cy="171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224755E-D5A5-4738-BE56-604DCC1484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61994" y="2244728"/>
                  <a:ext cx="151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9B5E59E-DDED-4B96-9BC6-5ED3BCEC1FA9}"/>
                    </a:ext>
                  </a:extLst>
                </p14:cNvPr>
                <p14:cNvContentPartPr/>
                <p14:nvPr/>
              </p14:nvContentPartPr>
              <p14:xfrm>
                <a:off x="501434" y="2969048"/>
                <a:ext cx="289440" cy="210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9B5E59E-DDED-4B96-9BC6-5ED3BCEC1F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2434" y="2960408"/>
                  <a:ext cx="307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3179B44-92D6-4346-B40B-1136E720ED82}"/>
                    </a:ext>
                  </a:extLst>
                </p14:cNvPr>
                <p14:cNvContentPartPr/>
                <p14:nvPr/>
              </p14:nvContentPartPr>
              <p14:xfrm>
                <a:off x="742994" y="3073448"/>
                <a:ext cx="100800" cy="24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3179B44-92D6-4346-B40B-1136E720ED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4354" y="3064448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723FBDE-843D-4E4C-8A0B-36789EBA39BE}"/>
                    </a:ext>
                  </a:extLst>
                </p14:cNvPr>
                <p14:cNvContentPartPr/>
                <p14:nvPr/>
              </p14:nvContentPartPr>
              <p14:xfrm>
                <a:off x="937754" y="2967248"/>
                <a:ext cx="71280" cy="113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723FBDE-843D-4E4C-8A0B-36789EBA39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9114" y="2958248"/>
                  <a:ext cx="88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90C2526-72F3-48E1-9A7F-621C925EDDA8}"/>
                    </a:ext>
                  </a:extLst>
                </p14:cNvPr>
                <p14:cNvContentPartPr/>
                <p14:nvPr/>
              </p14:nvContentPartPr>
              <p14:xfrm>
                <a:off x="1574594" y="2937728"/>
                <a:ext cx="47880" cy="318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90C2526-72F3-48E1-9A7F-621C925EDDA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65594" y="2928728"/>
                  <a:ext cx="65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540A31-939F-43D0-8498-61169068CC89}"/>
                    </a:ext>
                  </a:extLst>
                </p14:cNvPr>
                <p14:cNvContentPartPr/>
                <p14:nvPr/>
              </p14:nvContentPartPr>
              <p14:xfrm>
                <a:off x="1481354" y="2955008"/>
                <a:ext cx="164880" cy="95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540A31-939F-43D0-8498-61169068CC8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72714" y="2946368"/>
                  <a:ext cx="1825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D8F784D-CB53-4B00-97AD-59BDAB62831F}"/>
              </a:ext>
            </a:extLst>
          </p:cNvPr>
          <p:cNvGrpSpPr/>
          <p:nvPr/>
        </p:nvGrpSpPr>
        <p:grpSpPr>
          <a:xfrm>
            <a:off x="2229794" y="2931608"/>
            <a:ext cx="136080" cy="307080"/>
            <a:chOff x="2229794" y="2931608"/>
            <a:chExt cx="1360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F9913C9-8746-405A-87E4-C11FD70BF2B6}"/>
                    </a:ext>
                  </a:extLst>
                </p14:cNvPr>
                <p14:cNvContentPartPr/>
                <p14:nvPr/>
              </p14:nvContentPartPr>
              <p14:xfrm>
                <a:off x="2229794" y="2931608"/>
                <a:ext cx="106920" cy="307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F9913C9-8746-405A-87E4-C11FD70BF2B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20794" y="2922968"/>
                  <a:ext cx="124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1E403BF-013F-40DC-8DD5-4803850927CA}"/>
                    </a:ext>
                  </a:extLst>
                </p14:cNvPr>
                <p14:cNvContentPartPr/>
                <p14:nvPr/>
              </p14:nvContentPartPr>
              <p14:xfrm>
                <a:off x="2229794" y="2955008"/>
                <a:ext cx="136080" cy="59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1E403BF-013F-40DC-8DD5-4803850927C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20794" y="2946368"/>
                  <a:ext cx="1537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76005D96-06DA-476E-9090-42E08248124C}"/>
                  </a:ext>
                </a:extLst>
              </p14:cNvPr>
              <p14:cNvContentPartPr/>
              <p14:nvPr/>
            </p14:nvContentPartPr>
            <p14:xfrm>
              <a:off x="4129514" y="4093688"/>
              <a:ext cx="213120" cy="26028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76005D96-06DA-476E-9090-42E08248124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120514" y="4084688"/>
                <a:ext cx="23076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1FCBDECD-9D01-49D1-A87C-33F4A4931058}"/>
              </a:ext>
            </a:extLst>
          </p:cNvPr>
          <p:cNvGrpSpPr/>
          <p:nvPr/>
        </p:nvGrpSpPr>
        <p:grpSpPr>
          <a:xfrm>
            <a:off x="4577714" y="3934568"/>
            <a:ext cx="2401560" cy="732600"/>
            <a:chOff x="4577714" y="3934568"/>
            <a:chExt cx="240156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A71E63F-F30F-4D04-9439-B453065CCCF2}"/>
                    </a:ext>
                  </a:extLst>
                </p14:cNvPr>
                <p14:cNvContentPartPr/>
                <p14:nvPr/>
              </p14:nvContentPartPr>
              <p14:xfrm>
                <a:off x="4602194" y="4206008"/>
                <a:ext cx="87840" cy="180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A71E63F-F30F-4D04-9439-B453065CCC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93554" y="4197368"/>
                  <a:ext cx="10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6D86F34-98E2-410E-968C-58AC4E881D37}"/>
                    </a:ext>
                  </a:extLst>
                </p14:cNvPr>
                <p14:cNvContentPartPr/>
                <p14:nvPr/>
              </p14:nvContentPartPr>
              <p14:xfrm>
                <a:off x="4577714" y="4294568"/>
                <a:ext cx="94680" cy="122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6D86F34-98E2-410E-968C-58AC4E881D3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69074" y="4285568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974D698-4D9D-4C09-8C35-829DC343BFF5}"/>
                    </a:ext>
                  </a:extLst>
                </p14:cNvPr>
                <p14:cNvContentPartPr/>
                <p14:nvPr/>
              </p14:nvContentPartPr>
              <p14:xfrm>
                <a:off x="5462594" y="3934568"/>
                <a:ext cx="147960" cy="1893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974D698-4D9D-4C09-8C35-829DC343BFF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53954" y="3925928"/>
                  <a:ext cx="165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2E53070-381A-4609-B1B4-9EA946073B62}"/>
                    </a:ext>
                  </a:extLst>
                </p14:cNvPr>
                <p14:cNvContentPartPr/>
                <p14:nvPr/>
              </p14:nvContentPartPr>
              <p14:xfrm>
                <a:off x="5032034" y="4117448"/>
                <a:ext cx="1734840" cy="118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2E53070-381A-4609-B1B4-9EA946073B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23034" y="4108808"/>
                  <a:ext cx="175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747EC02-F96F-4BAB-B474-B001B3693C3A}"/>
                    </a:ext>
                  </a:extLst>
                </p14:cNvPr>
                <p14:cNvContentPartPr/>
                <p14:nvPr/>
              </p14:nvContentPartPr>
              <p14:xfrm>
                <a:off x="4872554" y="4400768"/>
                <a:ext cx="124920" cy="1836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747EC02-F96F-4BAB-B474-B001B3693C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63914" y="4391768"/>
                  <a:ext cx="142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0D787A5-A785-4062-92E3-B6B6A163BC41}"/>
                    </a:ext>
                  </a:extLst>
                </p14:cNvPr>
                <p14:cNvContentPartPr/>
                <p14:nvPr/>
              </p14:nvContentPartPr>
              <p14:xfrm>
                <a:off x="4996754" y="4347488"/>
                <a:ext cx="12240" cy="3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0D787A5-A785-4062-92E3-B6B6A163BC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87754" y="4338848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E2F25CF-3A91-45AA-9007-C85D02EF4733}"/>
                    </a:ext>
                  </a:extLst>
                </p14:cNvPr>
                <p14:cNvContentPartPr/>
                <p14:nvPr/>
              </p14:nvContentPartPr>
              <p14:xfrm>
                <a:off x="5063354" y="4370888"/>
                <a:ext cx="210960" cy="1242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E2F25CF-3A91-45AA-9007-C85D02EF473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54714" y="4361888"/>
                  <a:ext cx="228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B47AD0A-22A8-446A-854A-FDB2E1512DCC}"/>
                    </a:ext>
                  </a:extLst>
                </p14:cNvPr>
                <p14:cNvContentPartPr/>
                <p14:nvPr/>
              </p14:nvContentPartPr>
              <p14:xfrm>
                <a:off x="5332994" y="4335968"/>
                <a:ext cx="153720" cy="1926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B47AD0A-22A8-446A-854A-FDB2E1512D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23994" y="4326968"/>
                  <a:ext cx="171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1AC2BA8-0085-476E-8CF7-6C9ACC76475B}"/>
                    </a:ext>
                  </a:extLst>
                </p14:cNvPr>
                <p14:cNvContentPartPr/>
                <p14:nvPr/>
              </p14:nvContentPartPr>
              <p14:xfrm>
                <a:off x="5533514" y="4371248"/>
                <a:ext cx="153720" cy="180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1AC2BA8-0085-476E-8CF7-6C9ACC76475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24514" y="4362248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0C33B9B-7A50-46BA-BED9-F0C9FEDFA9B6}"/>
                    </a:ext>
                  </a:extLst>
                </p14:cNvPr>
                <p14:cNvContentPartPr/>
                <p14:nvPr/>
              </p14:nvContentPartPr>
              <p14:xfrm>
                <a:off x="5574554" y="4341728"/>
                <a:ext cx="65160" cy="1774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0C33B9B-7A50-46BA-BED9-F0C9FEDFA9B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65914" y="4333088"/>
                  <a:ext cx="82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C8291D9-7FDF-472B-B200-F8F4CBACE593}"/>
                    </a:ext>
                  </a:extLst>
                </p14:cNvPr>
                <p14:cNvContentPartPr/>
                <p14:nvPr/>
              </p14:nvContentPartPr>
              <p14:xfrm>
                <a:off x="5763194" y="4347128"/>
                <a:ext cx="177840" cy="1778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C8291D9-7FDF-472B-B200-F8F4CBACE59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54194" y="4338488"/>
                  <a:ext cx="195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AEBBCAD-0749-4237-A9C0-1F5D21A2109F}"/>
                    </a:ext>
                  </a:extLst>
                </p14:cNvPr>
                <p14:cNvContentPartPr/>
                <p14:nvPr/>
              </p14:nvContentPartPr>
              <p14:xfrm>
                <a:off x="6046514" y="4424168"/>
                <a:ext cx="165600" cy="61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AEBBCAD-0749-4237-A9C0-1F5D21A210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37874" y="4415528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BCFC43C-D656-485E-BAB2-577B336A337F}"/>
                    </a:ext>
                  </a:extLst>
                </p14:cNvPr>
                <p14:cNvContentPartPr/>
                <p14:nvPr/>
              </p14:nvContentPartPr>
              <p14:xfrm>
                <a:off x="6141194" y="4365488"/>
                <a:ext cx="35640" cy="1537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BCFC43C-D656-485E-BAB2-577B336A33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32194" y="4356488"/>
                  <a:ext cx="5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E435D44-15BF-4979-8C5A-8813722F12D0}"/>
                    </a:ext>
                  </a:extLst>
                </p14:cNvPr>
                <p14:cNvContentPartPr/>
                <p14:nvPr/>
              </p14:nvContentPartPr>
              <p14:xfrm>
                <a:off x="6512714" y="4276928"/>
                <a:ext cx="18000" cy="828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E435D44-15BF-4979-8C5A-8813722F12D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03714" y="4267928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EA14936-64C4-4ADD-9002-7DB2FEC7D81F}"/>
                    </a:ext>
                  </a:extLst>
                </p14:cNvPr>
                <p14:cNvContentPartPr/>
                <p14:nvPr/>
              </p14:nvContentPartPr>
              <p14:xfrm>
                <a:off x="6418394" y="4335968"/>
                <a:ext cx="354240" cy="302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EA14936-64C4-4ADD-9002-7DB2FEC7D8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09394" y="4326968"/>
                  <a:ext cx="371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EE4F2CE-1693-4931-8354-ABF8BA51B5B3}"/>
                    </a:ext>
                  </a:extLst>
                </p14:cNvPr>
                <p14:cNvContentPartPr/>
                <p14:nvPr/>
              </p14:nvContentPartPr>
              <p14:xfrm>
                <a:off x="6306074" y="4436048"/>
                <a:ext cx="165600" cy="2311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EE4F2CE-1693-4931-8354-ABF8BA51B5B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97434" y="4427408"/>
                  <a:ext cx="183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2EB1D59-2A9B-46C0-97AE-0FFC4687FCFD}"/>
                    </a:ext>
                  </a:extLst>
                </p14:cNvPr>
                <p14:cNvContentPartPr/>
                <p14:nvPr/>
              </p14:nvContentPartPr>
              <p14:xfrm>
                <a:off x="6536114" y="4483208"/>
                <a:ext cx="207360" cy="1098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2EB1D59-2A9B-46C0-97AE-0FFC4687FC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27114" y="4474568"/>
                  <a:ext cx="225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146DBEC-2A47-4256-B7D0-3F994673DEBA}"/>
                    </a:ext>
                  </a:extLst>
                </p14:cNvPr>
                <p14:cNvContentPartPr/>
                <p14:nvPr/>
              </p14:nvContentPartPr>
              <p14:xfrm>
                <a:off x="6843554" y="4495088"/>
                <a:ext cx="135720" cy="950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146DBEC-2A47-4256-B7D0-3F994673DEB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34554" y="4486088"/>
                  <a:ext cx="1533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AEE56E77-2BEE-453A-BC65-2F256F6CF58F}"/>
              </a:ext>
            </a:extLst>
          </p:cNvPr>
          <p:cNvGrpSpPr/>
          <p:nvPr/>
        </p:nvGrpSpPr>
        <p:grpSpPr>
          <a:xfrm>
            <a:off x="796274" y="4324448"/>
            <a:ext cx="2399400" cy="1598760"/>
            <a:chOff x="796274" y="4324448"/>
            <a:chExt cx="2399400" cy="15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F730B23-C9B5-4165-826C-B6ADBEF36119}"/>
                    </a:ext>
                  </a:extLst>
                </p14:cNvPr>
                <p14:cNvContentPartPr/>
                <p14:nvPr/>
              </p14:nvContentPartPr>
              <p14:xfrm>
                <a:off x="1397834" y="4689848"/>
                <a:ext cx="35640" cy="531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F730B23-C9B5-4165-826C-B6ADBEF3611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89194" y="4680848"/>
                  <a:ext cx="532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6AE9217-3614-46FD-9387-273BB5B8A6C3}"/>
                    </a:ext>
                  </a:extLst>
                </p14:cNvPr>
                <p14:cNvContentPartPr/>
                <p14:nvPr/>
              </p14:nvContentPartPr>
              <p14:xfrm>
                <a:off x="1444994" y="4654568"/>
                <a:ext cx="891000" cy="154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6AE9217-3614-46FD-9387-273BB5B8A6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36354" y="4645928"/>
                  <a:ext cx="908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1077751-C6DD-4D28-88BD-BF66603813CD}"/>
                    </a:ext>
                  </a:extLst>
                </p14:cNvPr>
                <p14:cNvContentPartPr/>
                <p14:nvPr/>
              </p14:nvContentPartPr>
              <p14:xfrm>
                <a:off x="2359394" y="4589408"/>
                <a:ext cx="41760" cy="318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1077751-C6DD-4D28-88BD-BF66603813C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50754" y="4580768"/>
                  <a:ext cx="59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3E4CC0-79B6-42FC-8AC5-CACFD4126539}"/>
                    </a:ext>
                  </a:extLst>
                </p14:cNvPr>
                <p14:cNvContentPartPr/>
                <p14:nvPr/>
              </p14:nvContentPartPr>
              <p14:xfrm>
                <a:off x="2489354" y="4577888"/>
                <a:ext cx="12600" cy="289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3E4CC0-79B6-42FC-8AC5-CACFD412653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80354" y="4568888"/>
                  <a:ext cx="30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AFDB2C6-F136-47CF-812C-123A8A058B3D}"/>
                    </a:ext>
                  </a:extLst>
                </p14:cNvPr>
                <p14:cNvContentPartPr/>
                <p14:nvPr/>
              </p14:nvContentPartPr>
              <p14:xfrm>
                <a:off x="2513114" y="4713248"/>
                <a:ext cx="390240" cy="920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AFDB2C6-F136-47CF-812C-123A8A058B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04114" y="4704608"/>
                  <a:ext cx="40788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394FB88-FD7B-437B-8B58-4A0F8942281C}"/>
                    </a:ext>
                  </a:extLst>
                </p14:cNvPr>
                <p14:cNvContentPartPr/>
                <p14:nvPr/>
              </p14:nvContentPartPr>
              <p14:xfrm>
                <a:off x="1214954" y="5249648"/>
                <a:ext cx="390240" cy="2901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394FB88-FD7B-437B-8B58-4A0F894228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05954" y="5241008"/>
                  <a:ext cx="407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E3F3B05-A255-4756-9949-B38138DD2843}"/>
                    </a:ext>
                  </a:extLst>
                </p14:cNvPr>
                <p14:cNvContentPartPr/>
                <p14:nvPr/>
              </p14:nvContentPartPr>
              <p14:xfrm>
                <a:off x="1226834" y="5462408"/>
                <a:ext cx="147960" cy="421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E3F3B05-A255-4756-9949-B38138DD28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17834" y="5453408"/>
                  <a:ext cx="16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EB64842-0F4E-494C-8D72-1D4AAE47949C}"/>
                    </a:ext>
                  </a:extLst>
                </p14:cNvPr>
                <p14:cNvContentPartPr/>
                <p14:nvPr/>
              </p14:nvContentPartPr>
              <p14:xfrm>
                <a:off x="1315394" y="5562848"/>
                <a:ext cx="1563480" cy="3603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EB64842-0F4E-494C-8D72-1D4AAE4794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06754" y="5554208"/>
                  <a:ext cx="1581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FC568CA-0195-4325-A457-C883208C16F1}"/>
                    </a:ext>
                  </a:extLst>
                </p14:cNvPr>
                <p14:cNvContentPartPr/>
                <p14:nvPr/>
              </p14:nvContentPartPr>
              <p14:xfrm>
                <a:off x="3020354" y="5086208"/>
                <a:ext cx="175320" cy="1998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FC568CA-0195-4325-A457-C883208C16F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11354" y="5077208"/>
                  <a:ext cx="192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4E72B5-F6FF-406D-B7C1-FC3CD36122EF}"/>
                    </a:ext>
                  </a:extLst>
                </p14:cNvPr>
                <p14:cNvContentPartPr/>
                <p14:nvPr/>
              </p14:nvContentPartPr>
              <p14:xfrm>
                <a:off x="1710674" y="4371248"/>
                <a:ext cx="224640" cy="2008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4E72B5-F6FF-406D-B7C1-FC3CD36122E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01674" y="4362248"/>
                  <a:ext cx="242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A807457-A0D8-4688-9683-940C6BC9FF93}"/>
                    </a:ext>
                  </a:extLst>
                </p14:cNvPr>
                <p14:cNvContentPartPr/>
                <p14:nvPr/>
              </p14:nvContentPartPr>
              <p14:xfrm>
                <a:off x="2382794" y="4324448"/>
                <a:ext cx="95040" cy="1062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A807457-A0D8-4688-9683-940C6BC9FF9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74154" y="4315448"/>
                  <a:ext cx="112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ADA4B5C-82AD-4282-BA0C-2BE616422310}"/>
                    </a:ext>
                  </a:extLst>
                </p14:cNvPr>
                <p14:cNvContentPartPr/>
                <p14:nvPr/>
              </p14:nvContentPartPr>
              <p14:xfrm>
                <a:off x="1244474" y="5344688"/>
                <a:ext cx="248040" cy="1360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ADA4B5C-82AD-4282-BA0C-2BE6164223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35834" y="5335688"/>
                  <a:ext cx="265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290EC38-387F-4EA4-BECC-699AC2F5F589}"/>
                    </a:ext>
                  </a:extLst>
                </p14:cNvPr>
                <p14:cNvContentPartPr/>
                <p14:nvPr/>
              </p14:nvContentPartPr>
              <p14:xfrm>
                <a:off x="796274" y="5338568"/>
                <a:ext cx="212760" cy="1897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290EC38-387F-4EA4-BECC-699AC2F5F58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7274" y="5329928"/>
                  <a:ext cx="23040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A0EEE9D1-4162-41E5-8DF9-E4909FCCDBAE}"/>
                  </a:ext>
                </a:extLst>
              </p14:cNvPr>
              <p14:cNvContentPartPr/>
              <p14:nvPr/>
            </p14:nvContentPartPr>
            <p14:xfrm>
              <a:off x="4070474" y="4943288"/>
              <a:ext cx="236520" cy="8892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A0EEE9D1-4162-41E5-8DF9-E4909FCCDBA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061474" y="4934648"/>
                <a:ext cx="254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ED542740-482A-4F09-8C66-1B496F2400C4}"/>
                  </a:ext>
                </a:extLst>
              </p14:cNvPr>
              <p14:cNvContentPartPr/>
              <p14:nvPr/>
            </p14:nvContentPartPr>
            <p14:xfrm>
              <a:off x="4111514" y="4961288"/>
              <a:ext cx="124200" cy="20124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ED542740-482A-4F09-8C66-1B496F2400C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102874" y="4952288"/>
                <a:ext cx="1418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E98A1EB7-7DB8-4CBA-8377-E4BAC9C71286}"/>
                  </a:ext>
                </a:extLst>
              </p14:cNvPr>
              <p14:cNvContentPartPr/>
              <p14:nvPr/>
            </p14:nvContentPartPr>
            <p14:xfrm>
              <a:off x="4296554" y="4908008"/>
              <a:ext cx="175320" cy="22464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E98A1EB7-7DB8-4CBA-8377-E4BAC9C7128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287554" y="4899008"/>
                <a:ext cx="1929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AE4BD9A7-4D83-452A-8CE4-6F27468E4F00}"/>
                  </a:ext>
                </a:extLst>
              </p14:cNvPr>
              <p14:cNvContentPartPr/>
              <p14:nvPr/>
            </p14:nvContentPartPr>
            <p14:xfrm>
              <a:off x="4418594" y="5020328"/>
              <a:ext cx="159840" cy="71640"/>
            </p14:xfrm>
          </p:contentPart>
        </mc:Choice>
        <mc:Fallback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AE4BD9A7-4D83-452A-8CE4-6F27468E4F0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409594" y="5011328"/>
                <a:ext cx="177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80C754D-F3BD-45AA-A92B-D6EAC26F8951}"/>
                  </a:ext>
                </a:extLst>
              </p14:cNvPr>
              <p14:cNvContentPartPr/>
              <p14:nvPr/>
            </p14:nvContentPartPr>
            <p14:xfrm>
              <a:off x="4619114" y="4937528"/>
              <a:ext cx="94680" cy="25416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80C754D-F3BD-45AA-A92B-D6EAC26F895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610114" y="4928888"/>
                <a:ext cx="1123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612E96BD-66A8-4EB6-8F50-42881E36E4BD}"/>
                  </a:ext>
                </a:extLst>
              </p14:cNvPr>
              <p14:cNvContentPartPr/>
              <p14:nvPr/>
            </p14:nvContentPartPr>
            <p14:xfrm>
              <a:off x="4919714" y="5049848"/>
              <a:ext cx="47520" cy="36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612E96BD-66A8-4EB6-8F50-42881E36E4B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911074" y="5040848"/>
                <a:ext cx="65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A11F616B-559E-4CB7-824B-FF71670AC2C3}"/>
                  </a:ext>
                </a:extLst>
              </p14:cNvPr>
              <p14:cNvContentPartPr/>
              <p14:nvPr/>
            </p14:nvContentPartPr>
            <p14:xfrm>
              <a:off x="4972994" y="5079008"/>
              <a:ext cx="65160" cy="612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A11F616B-559E-4CB7-824B-FF71670AC2C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963994" y="5070368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79EA7F01-471D-4552-A84D-B5485C2ED84B}"/>
                  </a:ext>
                </a:extLst>
              </p14:cNvPr>
              <p14:cNvContentPartPr/>
              <p14:nvPr/>
            </p14:nvContentPartPr>
            <p14:xfrm>
              <a:off x="3940514" y="4909808"/>
              <a:ext cx="18000" cy="39420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79EA7F01-471D-4552-A84D-B5485C2ED84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931874" y="4900808"/>
                <a:ext cx="356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C0B65B0D-3B67-41F5-9360-75A08AAEC5AD}"/>
                  </a:ext>
                </a:extLst>
              </p14:cNvPr>
              <p14:cNvContentPartPr/>
              <p14:nvPr/>
            </p14:nvContentPartPr>
            <p14:xfrm>
              <a:off x="4713074" y="4874168"/>
              <a:ext cx="12960" cy="39996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C0B65B0D-3B67-41F5-9360-75A08AAEC5A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704074" y="4865528"/>
                <a:ext cx="306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76AA7536-EE7D-47F0-B319-6144D9E840D5}"/>
                  </a:ext>
                </a:extLst>
              </p14:cNvPr>
              <p14:cNvContentPartPr/>
              <p14:nvPr/>
            </p14:nvContentPartPr>
            <p14:xfrm>
              <a:off x="5639714" y="4743848"/>
              <a:ext cx="41760" cy="20376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76AA7536-EE7D-47F0-B319-6144D9E840D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630714" y="4735208"/>
                <a:ext cx="5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8BA52DD3-8526-470A-A30D-0E16EE191A8A}"/>
                  </a:ext>
                </a:extLst>
              </p14:cNvPr>
              <p14:cNvContentPartPr/>
              <p14:nvPr/>
            </p14:nvContentPartPr>
            <p14:xfrm>
              <a:off x="5727914" y="4778048"/>
              <a:ext cx="142200" cy="13032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8BA52DD3-8526-470A-A30D-0E16EE191A8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719274" y="4769408"/>
                <a:ext cx="159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25FF1C5B-8618-4675-B290-2C3BB2DA3B95}"/>
                  </a:ext>
                </a:extLst>
              </p14:cNvPr>
              <p14:cNvContentPartPr/>
              <p14:nvPr/>
            </p14:nvContentPartPr>
            <p14:xfrm>
              <a:off x="5952194" y="4737008"/>
              <a:ext cx="29880" cy="20088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25FF1C5B-8618-4675-B290-2C3BB2DA3B9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943554" y="4728008"/>
                <a:ext cx="47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8D5AD1EE-541D-4C50-808A-0A8850352E34}"/>
                  </a:ext>
                </a:extLst>
              </p14:cNvPr>
              <p14:cNvContentPartPr/>
              <p14:nvPr/>
            </p14:nvContentPartPr>
            <p14:xfrm>
              <a:off x="5214914" y="4990808"/>
              <a:ext cx="1668960" cy="8280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8D5AD1EE-541D-4C50-808A-0A8850352E3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205914" y="4981808"/>
                <a:ext cx="16866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E7C559A0-E1E0-4DAB-948D-00FCEA0B6C51}"/>
                  </a:ext>
                </a:extLst>
              </p14:cNvPr>
              <p14:cNvContentPartPr/>
              <p14:nvPr/>
            </p14:nvContentPartPr>
            <p14:xfrm>
              <a:off x="5122394" y="5191328"/>
              <a:ext cx="21960" cy="32508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E7C559A0-E1E0-4DAB-948D-00FCEA0B6C5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113754" y="5182328"/>
                <a:ext cx="396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24084859-FEA7-4C6D-B17F-08265519F6BA}"/>
                  </a:ext>
                </a:extLst>
              </p14:cNvPr>
              <p14:cNvContentPartPr/>
              <p14:nvPr/>
            </p14:nvContentPartPr>
            <p14:xfrm>
              <a:off x="5173514" y="5427128"/>
              <a:ext cx="101160" cy="130320"/>
            </p14:xfrm>
          </p:contentPart>
        </mc:Choice>
        <mc:Fallback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24084859-FEA7-4C6D-B17F-08265519F6B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164514" y="5418488"/>
                <a:ext cx="118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CB2E98E-8CF3-4088-8A7E-9D04493501B6}"/>
                  </a:ext>
                </a:extLst>
              </p14:cNvPr>
              <p14:cNvContentPartPr/>
              <p14:nvPr/>
            </p14:nvContentPartPr>
            <p14:xfrm>
              <a:off x="5380514" y="5285648"/>
              <a:ext cx="218160" cy="16524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CB2E98E-8CF3-4088-8A7E-9D04493501B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371874" y="5276648"/>
                <a:ext cx="235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A7F79800-8AA9-4858-86CF-86EBEC3D174D}"/>
                  </a:ext>
                </a:extLst>
              </p14:cNvPr>
              <p14:cNvContentPartPr/>
              <p14:nvPr/>
            </p14:nvContentPartPr>
            <p14:xfrm>
              <a:off x="5652314" y="5273408"/>
              <a:ext cx="158760" cy="21708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A7F79800-8AA9-4858-86CF-86EBEC3D174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43674" y="5264768"/>
                <a:ext cx="176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63C7DC08-845F-46EF-81A1-D76F1F87D028}"/>
                  </a:ext>
                </a:extLst>
              </p14:cNvPr>
              <p14:cNvContentPartPr/>
              <p14:nvPr/>
            </p14:nvContentPartPr>
            <p14:xfrm>
              <a:off x="5893154" y="5350448"/>
              <a:ext cx="136080" cy="1800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63C7DC08-845F-46EF-81A1-D76F1F87D02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884514" y="5341808"/>
                <a:ext cx="153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82A15443-2C22-4B43-84CA-5BA6127938EA}"/>
                  </a:ext>
                </a:extLst>
              </p14:cNvPr>
              <p14:cNvContentPartPr/>
              <p14:nvPr/>
            </p14:nvContentPartPr>
            <p14:xfrm>
              <a:off x="5928794" y="5297528"/>
              <a:ext cx="47520" cy="19512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82A15443-2C22-4B43-84CA-5BA6127938E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919794" y="5288528"/>
                <a:ext cx="651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B8C5B11E-5D97-4FA3-8CA4-3C39283236AB}"/>
                  </a:ext>
                </a:extLst>
              </p14:cNvPr>
              <p14:cNvContentPartPr/>
              <p14:nvPr/>
            </p14:nvContentPartPr>
            <p14:xfrm>
              <a:off x="6082154" y="5261528"/>
              <a:ext cx="156960" cy="18432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B8C5B11E-5D97-4FA3-8CA4-3C39283236AB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73154" y="5252888"/>
                <a:ext cx="1746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6C17D76B-C0CC-40D2-A02A-76BAE482CB14}"/>
                  </a:ext>
                </a:extLst>
              </p14:cNvPr>
              <p14:cNvContentPartPr/>
              <p14:nvPr/>
            </p14:nvContentPartPr>
            <p14:xfrm>
              <a:off x="6347474" y="5285648"/>
              <a:ext cx="136080" cy="130320"/>
            </p14:xfrm>
          </p:contentPart>
        </mc:Choice>
        <mc:Fallback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6C17D76B-C0CC-40D2-A02A-76BAE482CB1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338834" y="5276648"/>
                <a:ext cx="153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9A3B2733-A616-46A9-A45A-73F37148A6F4}"/>
                  </a:ext>
                </a:extLst>
              </p14:cNvPr>
              <p14:cNvContentPartPr/>
              <p14:nvPr/>
            </p14:nvContentPartPr>
            <p14:xfrm>
              <a:off x="6866594" y="4902248"/>
              <a:ext cx="672840" cy="94680"/>
            </p14:xfrm>
          </p:contentPart>
        </mc:Choice>
        <mc:Fallback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9A3B2733-A616-46A9-A45A-73F37148A6F4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857954" y="4893248"/>
                <a:ext cx="690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D74A0231-E0FE-4406-B3BE-682CB77991AD}"/>
                  </a:ext>
                </a:extLst>
              </p14:cNvPr>
              <p14:cNvContentPartPr/>
              <p14:nvPr/>
            </p14:nvContentPartPr>
            <p14:xfrm>
              <a:off x="6990434" y="5067488"/>
              <a:ext cx="6120" cy="14184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D74A0231-E0FE-4406-B3BE-682CB77991A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981794" y="5058488"/>
                <a:ext cx="23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0F48D4A1-585D-49B6-96CE-458D60EFC967}"/>
                  </a:ext>
                </a:extLst>
              </p14:cNvPr>
              <p14:cNvContentPartPr/>
              <p14:nvPr/>
            </p14:nvContentPartPr>
            <p14:xfrm>
              <a:off x="6738434" y="5214728"/>
              <a:ext cx="563040" cy="53640"/>
            </p14:xfrm>
          </p:contentPart>
        </mc:Choice>
        <mc:Fallback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0F48D4A1-585D-49B6-96CE-458D60EFC967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729794" y="5205728"/>
                <a:ext cx="580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FDA3231E-5405-4C27-80D9-531CAE9134BA}"/>
                  </a:ext>
                </a:extLst>
              </p14:cNvPr>
              <p14:cNvContentPartPr/>
              <p14:nvPr/>
            </p14:nvContentPartPr>
            <p14:xfrm>
              <a:off x="6701354" y="5303288"/>
              <a:ext cx="171360" cy="25344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FDA3231E-5405-4C27-80D9-531CAE9134B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692714" y="5294648"/>
                <a:ext cx="1890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42E2584B-00D7-4DBA-B962-043EAE1B75D9}"/>
                  </a:ext>
                </a:extLst>
              </p14:cNvPr>
              <p14:cNvContentPartPr/>
              <p14:nvPr/>
            </p14:nvContentPartPr>
            <p14:xfrm>
              <a:off x="6931754" y="5344688"/>
              <a:ext cx="135720" cy="11880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42E2584B-00D7-4DBA-B962-043EAE1B75D9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6922754" y="5335688"/>
                <a:ext cx="153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215AD531-D971-4E79-AA71-C4AA5E4FEF18}"/>
                  </a:ext>
                </a:extLst>
              </p14:cNvPr>
              <p14:cNvContentPartPr/>
              <p14:nvPr/>
            </p14:nvContentPartPr>
            <p14:xfrm>
              <a:off x="7114994" y="5344688"/>
              <a:ext cx="88200" cy="111960"/>
            </p14:xfrm>
          </p:contentPart>
        </mc:Choice>
        <mc:Fallback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215AD531-D971-4E79-AA71-C4AA5E4FEF1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106354" y="5335688"/>
                <a:ext cx="1058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A2291C57-92A8-4EB6-A604-8AA3EE639390}"/>
                  </a:ext>
                </a:extLst>
              </p14:cNvPr>
              <p14:cNvContentPartPr/>
              <p14:nvPr/>
            </p14:nvContentPartPr>
            <p14:xfrm>
              <a:off x="7373834" y="5079008"/>
              <a:ext cx="47520" cy="366480"/>
            </p14:xfrm>
          </p:contentPart>
        </mc:Choice>
        <mc:Fallback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A2291C57-92A8-4EB6-A604-8AA3EE63939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365194" y="5070008"/>
                <a:ext cx="651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F85D7B39-CEF2-4007-ABC8-C547142E45E0}"/>
                  </a:ext>
                </a:extLst>
              </p14:cNvPr>
              <p14:cNvContentPartPr/>
              <p14:nvPr/>
            </p14:nvContentPartPr>
            <p14:xfrm>
              <a:off x="4000634" y="5502728"/>
              <a:ext cx="150840" cy="18432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F85D7B39-CEF2-4007-ABC8-C547142E45E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991634" y="5494088"/>
                <a:ext cx="1684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CC8E265B-0B61-4F8A-810A-8AD6375917B0}"/>
                  </a:ext>
                </a:extLst>
              </p14:cNvPr>
              <p14:cNvContentPartPr/>
              <p14:nvPr/>
            </p14:nvContentPartPr>
            <p14:xfrm>
              <a:off x="4124114" y="5499848"/>
              <a:ext cx="94320" cy="18720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CC8E265B-0B61-4F8A-810A-8AD6375917B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115114" y="5491208"/>
                <a:ext cx="111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8E324E04-B325-411E-BB29-09649924E4C8}"/>
                  </a:ext>
                </a:extLst>
              </p14:cNvPr>
              <p14:cNvContentPartPr/>
              <p14:nvPr/>
            </p14:nvContentPartPr>
            <p14:xfrm>
              <a:off x="4202594" y="5556728"/>
              <a:ext cx="139680" cy="8316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8E324E04-B325-411E-BB29-09649924E4C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193594" y="5547728"/>
                <a:ext cx="157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7C1D9286-26BF-4784-8829-58000D8EC93F}"/>
                  </a:ext>
                </a:extLst>
              </p14:cNvPr>
              <p14:cNvContentPartPr/>
              <p14:nvPr/>
            </p14:nvContentPartPr>
            <p14:xfrm>
              <a:off x="4371074" y="5527568"/>
              <a:ext cx="59400" cy="14796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7C1D9286-26BF-4784-8829-58000D8EC93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362434" y="5518568"/>
                <a:ext cx="77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041F222C-D17D-486E-9C21-128D7F6C10E7}"/>
                  </a:ext>
                </a:extLst>
              </p14:cNvPr>
              <p14:cNvContentPartPr/>
              <p14:nvPr/>
            </p14:nvContentPartPr>
            <p14:xfrm>
              <a:off x="4925834" y="5787128"/>
              <a:ext cx="1357200" cy="70920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041F222C-D17D-486E-9C21-128D7F6C10E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916834" y="5778128"/>
                <a:ext cx="137484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oup 438">
            <a:extLst>
              <a:ext uri="{FF2B5EF4-FFF2-40B4-BE49-F238E27FC236}">
                <a16:creationId xmlns:a16="http://schemas.microsoft.com/office/drawing/2014/main" id="{A0D9DCE1-4693-43D5-9EA5-4A8D5FB4E637}"/>
              </a:ext>
            </a:extLst>
          </p:cNvPr>
          <p:cNvGrpSpPr/>
          <p:nvPr/>
        </p:nvGrpSpPr>
        <p:grpSpPr>
          <a:xfrm>
            <a:off x="5497874" y="6642848"/>
            <a:ext cx="366120" cy="147960"/>
            <a:chOff x="5497874" y="6642848"/>
            <a:chExt cx="36612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78B3B66-3B6D-47CC-8B5B-0D245C17C00D}"/>
                    </a:ext>
                  </a:extLst>
                </p14:cNvPr>
                <p14:cNvContentPartPr/>
                <p14:nvPr/>
              </p14:nvContentPartPr>
              <p14:xfrm>
                <a:off x="5497874" y="6642848"/>
                <a:ext cx="224640" cy="892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78B3B66-3B6D-47CC-8B5B-0D245C17C00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89234" y="6633848"/>
                  <a:ext cx="242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D78C112-E14C-4070-97BE-A5B54B1F1762}"/>
                    </a:ext>
                  </a:extLst>
                </p14:cNvPr>
                <p14:cNvContentPartPr/>
                <p14:nvPr/>
              </p14:nvContentPartPr>
              <p14:xfrm>
                <a:off x="5794874" y="6731048"/>
                <a:ext cx="69120" cy="597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D78C112-E14C-4070-97BE-A5B54B1F176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86234" y="6722048"/>
                  <a:ext cx="867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7F4C32E6-CA1F-403B-B321-B7317DC51AB6}"/>
              </a:ext>
            </a:extLst>
          </p:cNvPr>
          <p:cNvGrpSpPr/>
          <p:nvPr/>
        </p:nvGrpSpPr>
        <p:grpSpPr>
          <a:xfrm>
            <a:off x="7509554" y="6435848"/>
            <a:ext cx="454680" cy="204120"/>
            <a:chOff x="7509554" y="6435848"/>
            <a:chExt cx="45468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C0921831-6A1E-4BD2-957B-FA5BCB59AA8B}"/>
                    </a:ext>
                  </a:extLst>
                </p14:cNvPr>
                <p14:cNvContentPartPr/>
                <p14:nvPr/>
              </p14:nvContentPartPr>
              <p14:xfrm>
                <a:off x="7509554" y="6441968"/>
                <a:ext cx="136080" cy="19800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C0921831-6A1E-4BD2-957B-FA5BCB59AA8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00914" y="6432968"/>
                  <a:ext cx="153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E8F8871-1E28-4CFF-9CD2-DF8B0E40159B}"/>
                    </a:ext>
                  </a:extLst>
                </p14:cNvPr>
                <p14:cNvContentPartPr/>
                <p14:nvPr/>
              </p14:nvContentPartPr>
              <p14:xfrm>
                <a:off x="7727354" y="6435848"/>
                <a:ext cx="236880" cy="1065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E8F8871-1E28-4CFF-9CD2-DF8B0E4015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18714" y="6427208"/>
                  <a:ext cx="254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B838CE57-E10A-430C-8F3F-0DA0DC563A7F}"/>
              </a:ext>
            </a:extLst>
          </p:cNvPr>
          <p:cNvGrpSpPr/>
          <p:nvPr/>
        </p:nvGrpSpPr>
        <p:grpSpPr>
          <a:xfrm>
            <a:off x="4147874" y="5789288"/>
            <a:ext cx="2595240" cy="765360"/>
            <a:chOff x="4147874" y="5789288"/>
            <a:chExt cx="2595240" cy="7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0D5F066-C858-4D85-AB8E-B6DABC429DDE}"/>
                    </a:ext>
                  </a:extLst>
                </p14:cNvPr>
                <p14:cNvContentPartPr/>
                <p14:nvPr/>
              </p14:nvContentPartPr>
              <p14:xfrm>
                <a:off x="4194314" y="5846888"/>
                <a:ext cx="59400" cy="6897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0D5F066-C858-4D85-AB8E-B6DABC429DD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85314" y="5838248"/>
                  <a:ext cx="7704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18A13EA-DD63-47DC-8334-4F58468F4636}"/>
                    </a:ext>
                  </a:extLst>
                </p14:cNvPr>
                <p14:cNvContentPartPr/>
                <p14:nvPr/>
              </p14:nvContentPartPr>
              <p14:xfrm>
                <a:off x="4147874" y="5789288"/>
                <a:ext cx="135360" cy="1018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18A13EA-DD63-47DC-8334-4F58468F463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39234" y="5780288"/>
                  <a:ext cx="153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0BF6065-FE75-4A37-8A91-DB428FCD6914}"/>
                    </a:ext>
                  </a:extLst>
                </p14:cNvPr>
                <p14:cNvContentPartPr/>
                <p14:nvPr/>
              </p14:nvContentPartPr>
              <p14:xfrm>
                <a:off x="4242554" y="6485168"/>
                <a:ext cx="2500560" cy="694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0BF6065-FE75-4A37-8A91-DB428FCD691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233554" y="6476528"/>
                  <a:ext cx="251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7E64674F-D2AB-4092-A27C-215BEC4E7E44}"/>
                    </a:ext>
                  </a:extLst>
                </p14:cNvPr>
                <p14:cNvContentPartPr/>
                <p14:nvPr/>
              </p14:nvContentPartPr>
              <p14:xfrm>
                <a:off x="5521634" y="5887208"/>
                <a:ext cx="6120" cy="2988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E64674F-D2AB-4092-A27C-215BEC4E7E4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12634" y="5878568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25DE725-4F24-4282-B168-FE21D182BDDD}"/>
                    </a:ext>
                  </a:extLst>
                </p14:cNvPr>
                <p14:cNvContentPartPr/>
                <p14:nvPr/>
              </p14:nvContentPartPr>
              <p14:xfrm>
                <a:off x="5480234" y="5993408"/>
                <a:ext cx="29880" cy="1713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25DE725-4F24-4282-B168-FE21D182BDD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71594" y="5984768"/>
                  <a:ext cx="47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C953ACBF-DB46-44E2-9CA8-A6DE9628C10B}"/>
                    </a:ext>
                  </a:extLst>
                </p14:cNvPr>
                <p14:cNvContentPartPr/>
                <p14:nvPr/>
              </p14:nvContentPartPr>
              <p14:xfrm>
                <a:off x="5492114" y="6200048"/>
                <a:ext cx="35640" cy="26568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C953ACBF-DB46-44E2-9CA8-A6DE9628C1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83474" y="6191048"/>
                  <a:ext cx="53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2B5A903-ECE2-453B-93E0-212428AD5D9B}"/>
                    </a:ext>
                  </a:extLst>
                </p14:cNvPr>
                <p14:cNvContentPartPr/>
                <p14:nvPr/>
              </p14:nvContentPartPr>
              <p14:xfrm>
                <a:off x="5486354" y="6506768"/>
                <a:ext cx="24120" cy="180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2B5A903-ECE2-453B-93E0-212428AD5D9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77354" y="6498128"/>
                  <a:ext cx="41760" cy="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3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7E989-966E-4BEC-AFC9-3E7B1F5A4265}"/>
              </a:ext>
            </a:extLst>
          </p:cNvPr>
          <p:cNvGrpSpPr/>
          <p:nvPr/>
        </p:nvGrpSpPr>
        <p:grpSpPr>
          <a:xfrm>
            <a:off x="1237634" y="341768"/>
            <a:ext cx="384840" cy="407880"/>
            <a:chOff x="1237634" y="341768"/>
            <a:chExt cx="38484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3174A2-7A0F-40E7-A310-D20E59AA9E6A}"/>
                    </a:ext>
                  </a:extLst>
                </p14:cNvPr>
                <p14:cNvContentPartPr/>
                <p14:nvPr/>
              </p14:nvContentPartPr>
              <p14:xfrm>
                <a:off x="1237634" y="341768"/>
                <a:ext cx="356040" cy="306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3174A2-7A0F-40E7-A310-D20E59AA9E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8634" y="332768"/>
                  <a:ext cx="373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CD4DB2-2E55-4418-9A05-84159872971E}"/>
                    </a:ext>
                  </a:extLst>
                </p14:cNvPr>
                <p14:cNvContentPartPr/>
                <p14:nvPr/>
              </p14:nvContentPartPr>
              <p14:xfrm>
                <a:off x="1451114" y="542648"/>
                <a:ext cx="171360" cy="207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CD4DB2-2E55-4418-9A05-8415987297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2114" y="533648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3D4D80-2ABB-40DA-B092-224A692CB304}"/>
              </a:ext>
            </a:extLst>
          </p:cNvPr>
          <p:cNvGrpSpPr/>
          <p:nvPr/>
        </p:nvGrpSpPr>
        <p:grpSpPr>
          <a:xfrm>
            <a:off x="2041154" y="159248"/>
            <a:ext cx="1298160" cy="608040"/>
            <a:chOff x="2041154" y="159248"/>
            <a:chExt cx="1298160" cy="60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4112F3-B149-48C9-9D14-39D9F0D5EFD5}"/>
                    </a:ext>
                  </a:extLst>
                </p14:cNvPr>
                <p14:cNvContentPartPr/>
                <p14:nvPr/>
              </p14:nvContentPartPr>
              <p14:xfrm>
                <a:off x="2041154" y="448328"/>
                <a:ext cx="147960" cy="147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4112F3-B149-48C9-9D14-39D9F0D5EF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154" y="439328"/>
                  <a:ext cx="165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9865D8-8A64-4849-8960-1E776EA024ED}"/>
                    </a:ext>
                  </a:extLst>
                </p14:cNvPr>
                <p14:cNvContentPartPr/>
                <p14:nvPr/>
              </p14:nvContentPartPr>
              <p14:xfrm>
                <a:off x="2648474" y="159248"/>
                <a:ext cx="330480" cy="204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9865D8-8A64-4849-8960-1E776EA024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9834" y="150248"/>
                  <a:ext cx="34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9D130E-0B01-417C-A90C-FF7340D5F000}"/>
                    </a:ext>
                  </a:extLst>
                </p14:cNvPr>
                <p14:cNvContentPartPr/>
                <p14:nvPr/>
              </p14:nvContentPartPr>
              <p14:xfrm>
                <a:off x="2456234" y="383168"/>
                <a:ext cx="883080" cy="5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9D130E-0B01-417C-A90C-FF7340D5F0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7234" y="374528"/>
                  <a:ext cx="900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582A1C-C8F8-4C88-828A-CA89881B1876}"/>
                    </a:ext>
                  </a:extLst>
                </p14:cNvPr>
                <p14:cNvContentPartPr/>
                <p14:nvPr/>
              </p14:nvContentPartPr>
              <p14:xfrm>
                <a:off x="2637314" y="583688"/>
                <a:ext cx="188640" cy="174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582A1C-C8F8-4C88-828A-CA89881B18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8314" y="574688"/>
                  <a:ext cx="206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382DF9-7EF6-4B19-A493-E15F8F508517}"/>
                    </a:ext>
                  </a:extLst>
                </p14:cNvPr>
                <p14:cNvContentPartPr/>
                <p14:nvPr/>
              </p14:nvContentPartPr>
              <p14:xfrm>
                <a:off x="2889674" y="566048"/>
                <a:ext cx="177840" cy="20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382DF9-7EF6-4B19-A493-E15F8F5085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1034" y="557408"/>
                  <a:ext cx="1954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0972DD-E10A-41F5-B125-B66210CFB7DD}"/>
              </a:ext>
            </a:extLst>
          </p:cNvPr>
          <p:cNvGrpSpPr/>
          <p:nvPr/>
        </p:nvGrpSpPr>
        <p:grpSpPr>
          <a:xfrm>
            <a:off x="3736034" y="424568"/>
            <a:ext cx="163800" cy="136080"/>
            <a:chOff x="3736034" y="424568"/>
            <a:chExt cx="1638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E9A624-5269-4429-AB53-B5E466A15EE5}"/>
                    </a:ext>
                  </a:extLst>
                </p14:cNvPr>
                <p14:cNvContentPartPr/>
                <p14:nvPr/>
              </p14:nvContentPartPr>
              <p14:xfrm>
                <a:off x="3736034" y="424568"/>
                <a:ext cx="163800" cy="2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E9A624-5269-4429-AB53-B5E466A15E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7034" y="415928"/>
                  <a:ext cx="181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7BF558-4FBC-4905-AA70-CD52AA6D1096}"/>
                    </a:ext>
                  </a:extLst>
                </p14:cNvPr>
                <p14:cNvContentPartPr/>
                <p14:nvPr/>
              </p14:nvContentPartPr>
              <p14:xfrm>
                <a:off x="3763754" y="530768"/>
                <a:ext cx="112320" cy="2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7BF558-4FBC-4905-AA70-CD52AA6D10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54754" y="521768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12D000-A996-4996-BD69-4AFDD5EA3A61}"/>
              </a:ext>
            </a:extLst>
          </p:cNvPr>
          <p:cNvGrpSpPr/>
          <p:nvPr/>
        </p:nvGrpSpPr>
        <p:grpSpPr>
          <a:xfrm>
            <a:off x="4524434" y="117848"/>
            <a:ext cx="1808640" cy="938160"/>
            <a:chOff x="4524434" y="117848"/>
            <a:chExt cx="1808640" cy="93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0FAEC2-A60D-47C2-8956-217DDB876662}"/>
                    </a:ext>
                  </a:extLst>
                </p14:cNvPr>
                <p14:cNvContentPartPr/>
                <p14:nvPr/>
              </p14:nvContentPartPr>
              <p14:xfrm>
                <a:off x="4524434" y="383168"/>
                <a:ext cx="301320" cy="183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0FAEC2-A60D-47C2-8956-217DDB8766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15794" y="374168"/>
                  <a:ext cx="31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8BC8C0-AD41-4193-A464-247DD82ED52C}"/>
                    </a:ext>
                  </a:extLst>
                </p14:cNvPr>
                <p14:cNvContentPartPr/>
                <p14:nvPr/>
              </p14:nvContentPartPr>
              <p14:xfrm>
                <a:off x="5168114" y="117848"/>
                <a:ext cx="224280" cy="283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8BC8C0-AD41-4193-A464-247DD82ED5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59114" y="108848"/>
                  <a:ext cx="241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90FE95-DC23-43B7-B521-E9FF616C46B3}"/>
                    </a:ext>
                  </a:extLst>
                </p14:cNvPr>
                <p14:cNvContentPartPr/>
                <p14:nvPr/>
              </p14:nvContentPartPr>
              <p14:xfrm>
                <a:off x="5476274" y="141248"/>
                <a:ext cx="305280" cy="20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90FE95-DC23-43B7-B521-E9FF616C46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7274" y="132608"/>
                  <a:ext cx="322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02F2BC-974B-4EB4-AF69-BCD627CCAB90}"/>
                    </a:ext>
                  </a:extLst>
                </p14:cNvPr>
                <p14:cNvContentPartPr/>
                <p14:nvPr/>
              </p14:nvContentPartPr>
              <p14:xfrm>
                <a:off x="5781194" y="312608"/>
                <a:ext cx="8892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02F2BC-974B-4EB4-AF69-BCD627CCAB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72194" y="30360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030622-66E5-4B8B-8077-EBC5A940EC0D}"/>
                    </a:ext>
                  </a:extLst>
                </p14:cNvPr>
                <p14:cNvContentPartPr/>
                <p14:nvPr/>
              </p14:nvContentPartPr>
              <p14:xfrm>
                <a:off x="5798834" y="318368"/>
                <a:ext cx="612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030622-66E5-4B8B-8077-EBC5A940EC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90194" y="309728"/>
                  <a:ext cx="2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D3C006-488A-4326-A09D-DE9C4B208D5D}"/>
                    </a:ext>
                  </a:extLst>
                </p14:cNvPr>
                <p14:cNvContentPartPr/>
                <p14:nvPr/>
              </p14:nvContentPartPr>
              <p14:xfrm>
                <a:off x="5999354" y="123608"/>
                <a:ext cx="153360" cy="283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D3C006-488A-4326-A09D-DE9C4B208D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90714" y="114968"/>
                  <a:ext cx="171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6550DB-09F2-4FF1-8AB4-B8D5C3EF975B}"/>
                    </a:ext>
                  </a:extLst>
                </p14:cNvPr>
                <p14:cNvContentPartPr/>
                <p14:nvPr/>
              </p14:nvContentPartPr>
              <p14:xfrm>
                <a:off x="5091794" y="489368"/>
                <a:ext cx="1241280" cy="30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6550DB-09F2-4FF1-8AB4-B8D5C3EF97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83154" y="480728"/>
                  <a:ext cx="1258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22F1AC-4C3A-4D80-BDC4-D6B1DC25D226}"/>
                    </a:ext>
                  </a:extLst>
                </p14:cNvPr>
                <p14:cNvContentPartPr/>
                <p14:nvPr/>
              </p14:nvContentPartPr>
              <p14:xfrm>
                <a:off x="4990994" y="601688"/>
                <a:ext cx="277560" cy="36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22F1AC-4C3A-4D80-BDC4-D6B1DC25D2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1994" y="592688"/>
                  <a:ext cx="2952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68262C-7233-4A5B-896C-C36F940960B6}"/>
                    </a:ext>
                  </a:extLst>
                </p14:cNvPr>
                <p14:cNvContentPartPr/>
                <p14:nvPr/>
              </p14:nvContentPartPr>
              <p14:xfrm>
                <a:off x="5379794" y="607448"/>
                <a:ext cx="59400" cy="307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68262C-7233-4A5B-896C-C36F940960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1154" y="598808"/>
                  <a:ext cx="77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C0B351-AF5E-4310-8D1B-ED7032DA234E}"/>
                    </a:ext>
                  </a:extLst>
                </p14:cNvPr>
                <p14:cNvContentPartPr/>
                <p14:nvPr/>
              </p14:nvContentPartPr>
              <p14:xfrm>
                <a:off x="5403554" y="684128"/>
                <a:ext cx="195120" cy="112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C0B351-AF5E-4310-8D1B-ED7032DA23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94914" y="675488"/>
                  <a:ext cx="21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FA2039-86BC-4AC2-B463-F77E4BEE454D}"/>
                    </a:ext>
                  </a:extLst>
                </p14:cNvPr>
                <p14:cNvContentPartPr/>
                <p14:nvPr/>
              </p14:nvContentPartPr>
              <p14:xfrm>
                <a:off x="5586434" y="880688"/>
                <a:ext cx="30240" cy="128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FA2039-86BC-4AC2-B463-F77E4BEE45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7794" y="872048"/>
                  <a:ext cx="4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BA037E-1481-464D-87F7-55C933A7EBF9}"/>
                    </a:ext>
                  </a:extLst>
                </p14:cNvPr>
                <p14:cNvContentPartPr/>
                <p14:nvPr/>
              </p14:nvContentPartPr>
              <p14:xfrm>
                <a:off x="5556914" y="896168"/>
                <a:ext cx="174240" cy="124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BA037E-1481-464D-87F7-55C933A7EB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8274" y="887528"/>
                  <a:ext cx="191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F15DB0-550C-4101-A93C-0A0622D9FA56}"/>
                    </a:ext>
                  </a:extLst>
                </p14:cNvPr>
                <p14:cNvContentPartPr/>
                <p14:nvPr/>
              </p14:nvContentPartPr>
              <p14:xfrm>
                <a:off x="5834114" y="702848"/>
                <a:ext cx="324360" cy="353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F15DB0-550C-4101-A93C-0A0622D9FA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25474" y="693848"/>
                  <a:ext cx="34200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12A0645-07E9-4A13-A3EB-F237E7C58951}"/>
              </a:ext>
            </a:extLst>
          </p:cNvPr>
          <p:cNvGrpSpPr/>
          <p:nvPr/>
        </p:nvGrpSpPr>
        <p:grpSpPr>
          <a:xfrm>
            <a:off x="984914" y="1194608"/>
            <a:ext cx="5230440" cy="569520"/>
            <a:chOff x="984914" y="1194608"/>
            <a:chExt cx="523044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9EE0D7-F040-4F02-A3D9-C170BC1A5D34}"/>
                    </a:ext>
                  </a:extLst>
                </p14:cNvPr>
                <p14:cNvContentPartPr/>
                <p14:nvPr/>
              </p14:nvContentPartPr>
              <p14:xfrm>
                <a:off x="1096874" y="1293968"/>
                <a:ext cx="6480" cy="352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9EE0D7-F040-4F02-A3D9-C170BC1A5D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8234" y="1284968"/>
                  <a:ext cx="24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111D42-7B6D-4C1F-ABD2-D19E61085382}"/>
                    </a:ext>
                  </a:extLst>
                </p14:cNvPr>
                <p14:cNvContentPartPr/>
                <p14:nvPr/>
              </p14:nvContentPartPr>
              <p14:xfrm>
                <a:off x="1073474" y="1302968"/>
                <a:ext cx="256680" cy="213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111D42-7B6D-4C1F-ABD2-D19E610853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474" y="1294328"/>
                  <a:ext cx="27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671083-18E2-4C24-8C39-9F296EC03356}"/>
                    </a:ext>
                  </a:extLst>
                </p14:cNvPr>
                <p14:cNvContentPartPr/>
                <p14:nvPr/>
              </p14:nvContentPartPr>
              <p14:xfrm>
                <a:off x="1297394" y="1351928"/>
                <a:ext cx="207000" cy="265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671083-18E2-4C24-8C39-9F296EC033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88754" y="1342928"/>
                  <a:ext cx="224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83ACFDC-89A8-45C6-AEC1-EF3AD33B70F9}"/>
                    </a:ext>
                  </a:extLst>
                </p14:cNvPr>
                <p14:cNvContentPartPr/>
                <p14:nvPr/>
              </p14:nvContentPartPr>
              <p14:xfrm>
                <a:off x="1558034" y="1480088"/>
                <a:ext cx="94680" cy="54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83ACFDC-89A8-45C6-AEC1-EF3AD33B70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49034" y="1471448"/>
                  <a:ext cx="112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FE622CD-6D65-4A1A-8ED9-3D92AFC22FCC}"/>
                    </a:ext>
                  </a:extLst>
                </p14:cNvPr>
                <p14:cNvContentPartPr/>
                <p14:nvPr/>
              </p14:nvContentPartPr>
              <p14:xfrm>
                <a:off x="2164994" y="1194608"/>
                <a:ext cx="4320" cy="357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FE622CD-6D65-4A1A-8ED9-3D92AFC22F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55994" y="1185968"/>
                  <a:ext cx="21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339C811-BA76-4D00-A3A9-C3929521D338}"/>
                    </a:ext>
                  </a:extLst>
                </p14:cNvPr>
                <p14:cNvContentPartPr/>
                <p14:nvPr/>
              </p14:nvContentPartPr>
              <p14:xfrm>
                <a:off x="2229434" y="1374248"/>
                <a:ext cx="65880" cy="159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339C811-BA76-4D00-A3A9-C3929521D3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20794" y="1365608"/>
                  <a:ext cx="8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072CFDE-EE6F-4BC5-8F03-6A7B1D1F743B}"/>
                    </a:ext>
                  </a:extLst>
                </p14:cNvPr>
                <p14:cNvContentPartPr/>
                <p14:nvPr/>
              </p14:nvContentPartPr>
              <p14:xfrm>
                <a:off x="2394314" y="1315208"/>
                <a:ext cx="337320" cy="207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072CFDE-EE6F-4BC5-8F03-6A7B1D1F74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5314" y="1306568"/>
                  <a:ext cx="354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B6FD430-0829-4B6E-A2B2-C8F4F248F65C}"/>
                    </a:ext>
                  </a:extLst>
                </p14:cNvPr>
                <p14:cNvContentPartPr/>
                <p14:nvPr/>
              </p14:nvContentPartPr>
              <p14:xfrm>
                <a:off x="2624714" y="1320968"/>
                <a:ext cx="222120" cy="89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B6FD430-0829-4B6E-A2B2-C8F4F248F6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16074" y="1312328"/>
                  <a:ext cx="239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CEE0F01-D319-4A28-B7A4-CD07C99002A7}"/>
                    </a:ext>
                  </a:extLst>
                </p14:cNvPr>
                <p14:cNvContentPartPr/>
                <p14:nvPr/>
              </p14:nvContentPartPr>
              <p14:xfrm>
                <a:off x="2778434" y="1439408"/>
                <a:ext cx="35640" cy="59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CEE0F01-D319-4A28-B7A4-CD07C99002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69434" y="1430408"/>
                  <a:ext cx="53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5839FFD-221F-4210-8924-DC758D07CAFE}"/>
                    </a:ext>
                  </a:extLst>
                </p14:cNvPr>
                <p14:cNvContentPartPr/>
                <p14:nvPr/>
              </p14:nvContentPartPr>
              <p14:xfrm>
                <a:off x="2884274" y="1380008"/>
                <a:ext cx="177480" cy="112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5839FFD-221F-4210-8924-DC758D07CA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5634" y="1371008"/>
                  <a:ext cx="195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D5875F5-1E10-42C8-8E8C-6F91D8BABEC0}"/>
                    </a:ext>
                  </a:extLst>
                </p14:cNvPr>
                <p14:cNvContentPartPr/>
                <p14:nvPr/>
              </p14:nvContentPartPr>
              <p14:xfrm>
                <a:off x="3421394" y="1309448"/>
                <a:ext cx="472320" cy="189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D5875F5-1E10-42C8-8E8C-6F91D8BABEC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12754" y="1300808"/>
                  <a:ext cx="48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B8CC00D-B98B-41E8-8C49-21621D2ABECD}"/>
                    </a:ext>
                  </a:extLst>
                </p14:cNvPr>
                <p14:cNvContentPartPr/>
                <p14:nvPr/>
              </p14:nvContentPartPr>
              <p14:xfrm>
                <a:off x="4306274" y="1274168"/>
                <a:ext cx="12240" cy="230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B8CC00D-B98B-41E8-8C49-21621D2ABE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97634" y="1265168"/>
                  <a:ext cx="29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8217786-8894-4575-A2D7-D2E30E46407F}"/>
                    </a:ext>
                  </a:extLst>
                </p14:cNvPr>
                <p14:cNvContentPartPr/>
                <p14:nvPr/>
              </p14:nvContentPartPr>
              <p14:xfrm>
                <a:off x="4294394" y="1303688"/>
                <a:ext cx="151200" cy="224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8217786-8894-4575-A2D7-D2E30E4640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85754" y="1295048"/>
                  <a:ext cx="168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88F75BB-64B0-4009-9971-6BFF45C22EA7}"/>
                    </a:ext>
                  </a:extLst>
                </p14:cNvPr>
                <p14:cNvContentPartPr/>
                <p14:nvPr/>
              </p14:nvContentPartPr>
              <p14:xfrm>
                <a:off x="4441634" y="1341128"/>
                <a:ext cx="537840" cy="1868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88F75BB-64B0-4009-9971-6BFF45C22E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32634" y="1332128"/>
                  <a:ext cx="555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990713F-B76C-4300-87F1-9B54294D79DF}"/>
                    </a:ext>
                  </a:extLst>
                </p14:cNvPr>
                <p14:cNvContentPartPr/>
                <p14:nvPr/>
              </p14:nvContentPartPr>
              <p14:xfrm>
                <a:off x="5037794" y="1392248"/>
                <a:ext cx="147960" cy="118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990713F-B76C-4300-87F1-9B54294D79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29154" y="1383248"/>
                  <a:ext cx="165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F201CFA-3EFB-4C3B-994E-2704FE19D668}"/>
                    </a:ext>
                  </a:extLst>
                </p14:cNvPr>
                <p14:cNvContentPartPr/>
                <p14:nvPr/>
              </p14:nvContentPartPr>
              <p14:xfrm>
                <a:off x="5214914" y="1309448"/>
                <a:ext cx="88920" cy="1656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F201CFA-3EFB-4C3B-994E-2704FE19D6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05914" y="1300808"/>
                  <a:ext cx="10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DEDE942-5DFC-48E0-A596-4AC2802E2BB4}"/>
                    </a:ext>
                  </a:extLst>
                </p14:cNvPr>
                <p14:cNvContentPartPr/>
                <p14:nvPr/>
              </p14:nvContentPartPr>
              <p14:xfrm>
                <a:off x="5358554" y="1299368"/>
                <a:ext cx="133920" cy="199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DEDE942-5DFC-48E0-A596-4AC2802E2B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49554" y="1290728"/>
                  <a:ext cx="151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B837CC1-AFE4-4822-B102-BD6151A0E125}"/>
                    </a:ext>
                  </a:extLst>
                </p14:cNvPr>
                <p14:cNvContentPartPr/>
                <p14:nvPr/>
              </p14:nvContentPartPr>
              <p14:xfrm>
                <a:off x="5568794" y="1256528"/>
                <a:ext cx="18000" cy="224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B837CC1-AFE4-4822-B102-BD6151A0E1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60154" y="1247528"/>
                  <a:ext cx="35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A16D63A-E340-4C0C-BBD6-27749535631F}"/>
                    </a:ext>
                  </a:extLst>
                </p14:cNvPr>
                <p14:cNvContentPartPr/>
                <p14:nvPr/>
              </p14:nvContentPartPr>
              <p14:xfrm>
                <a:off x="5551154" y="1282088"/>
                <a:ext cx="324720" cy="163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A16D63A-E340-4C0C-BBD6-2774953563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42154" y="1273088"/>
                  <a:ext cx="342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51CEFAF-428C-4508-8F37-4D54B0342D0E}"/>
                    </a:ext>
                  </a:extLst>
                </p14:cNvPr>
                <p14:cNvContentPartPr/>
                <p14:nvPr/>
              </p14:nvContentPartPr>
              <p14:xfrm>
                <a:off x="984914" y="1610408"/>
                <a:ext cx="5230440" cy="153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51CEFAF-428C-4508-8F37-4D54B0342D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6274" y="1601408"/>
                  <a:ext cx="52480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41E0AF-9B0D-45E6-B409-74A3E7CB9A2D}"/>
              </a:ext>
            </a:extLst>
          </p:cNvPr>
          <p:cNvGrpSpPr/>
          <p:nvPr/>
        </p:nvGrpSpPr>
        <p:grpSpPr>
          <a:xfrm>
            <a:off x="931994" y="1940888"/>
            <a:ext cx="2631240" cy="395640"/>
            <a:chOff x="931994" y="1940888"/>
            <a:chExt cx="263124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066C143-26B5-435F-BF43-D5249BEF9FCD}"/>
                    </a:ext>
                  </a:extLst>
                </p14:cNvPr>
                <p14:cNvContentPartPr/>
                <p14:nvPr/>
              </p14:nvContentPartPr>
              <p14:xfrm>
                <a:off x="931994" y="2037368"/>
                <a:ext cx="29880" cy="240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066C143-26B5-435F-BF43-D5249BEF9F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2994" y="2028368"/>
                  <a:ext cx="47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F2BDCBA-C534-4C03-889E-0DC2F0D8619B}"/>
                    </a:ext>
                  </a:extLst>
                </p14:cNvPr>
                <p14:cNvContentPartPr/>
                <p14:nvPr/>
              </p14:nvContentPartPr>
              <p14:xfrm>
                <a:off x="1214594" y="1958528"/>
                <a:ext cx="30240" cy="3247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F2BDCBA-C534-4C03-889E-0DC2F0D861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05954" y="1949528"/>
                  <a:ext cx="47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C150BFE-6035-43F5-8AB1-9035CA22715C}"/>
                    </a:ext>
                  </a:extLst>
                </p14:cNvPr>
                <p14:cNvContentPartPr/>
                <p14:nvPr/>
              </p14:nvContentPartPr>
              <p14:xfrm>
                <a:off x="991034" y="2170928"/>
                <a:ext cx="242280" cy="59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C150BFE-6035-43F5-8AB1-9035CA2271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2034" y="2161928"/>
                  <a:ext cx="259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17D0D95-B458-4E95-8D04-6644913182B2}"/>
                    </a:ext>
                  </a:extLst>
                </p14:cNvPr>
                <p14:cNvContentPartPr/>
                <p14:nvPr/>
              </p14:nvContentPartPr>
              <p14:xfrm>
                <a:off x="1451114" y="2022968"/>
                <a:ext cx="77040" cy="3135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17D0D95-B458-4E95-8D04-6644913182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42114" y="2013968"/>
                  <a:ext cx="94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9D8157F-C0C7-41F6-B270-897695453B2E}"/>
                    </a:ext>
                  </a:extLst>
                </p14:cNvPr>
                <p14:cNvContentPartPr/>
                <p14:nvPr/>
              </p14:nvContentPartPr>
              <p14:xfrm>
                <a:off x="1615994" y="2135288"/>
                <a:ext cx="153720" cy="1238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9D8157F-C0C7-41F6-B270-897695453B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06994" y="2126648"/>
                  <a:ext cx="171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661E96-39CA-4895-B1D7-669DCC495502}"/>
                    </a:ext>
                  </a:extLst>
                </p14:cNvPr>
                <p14:cNvContentPartPr/>
                <p14:nvPr/>
              </p14:nvContentPartPr>
              <p14:xfrm>
                <a:off x="1840274" y="2011448"/>
                <a:ext cx="83880" cy="3013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661E96-39CA-4895-B1D7-669DCC4955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31634" y="2002808"/>
                  <a:ext cx="101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848BF0-6F01-4797-B744-DF349101F9C1}"/>
                    </a:ext>
                  </a:extLst>
                </p14:cNvPr>
                <p14:cNvContentPartPr/>
                <p14:nvPr/>
              </p14:nvContentPartPr>
              <p14:xfrm>
                <a:off x="2158874" y="2111888"/>
                <a:ext cx="65160" cy="1242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848BF0-6F01-4797-B744-DF349101F9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50234" y="2102888"/>
                  <a:ext cx="82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2B648A8-8568-4A2C-889D-D01C6B678678}"/>
                    </a:ext>
                  </a:extLst>
                </p14:cNvPr>
                <p14:cNvContentPartPr/>
                <p14:nvPr/>
              </p14:nvContentPartPr>
              <p14:xfrm>
                <a:off x="2430314" y="1940888"/>
                <a:ext cx="88920" cy="124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2B648A8-8568-4A2C-889D-D01C6B6786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21674" y="1931888"/>
                  <a:ext cx="106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EA8E109-DC6C-4C5F-9F9B-4FFA1F1336D2}"/>
                    </a:ext>
                  </a:extLst>
                </p14:cNvPr>
                <p14:cNvContentPartPr/>
                <p14:nvPr/>
              </p14:nvContentPartPr>
              <p14:xfrm>
                <a:off x="2533274" y="1976168"/>
                <a:ext cx="180720" cy="336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EA8E109-DC6C-4C5F-9F9B-4FFA1F1336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4274" y="1967168"/>
                  <a:ext cx="198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51011EF-EC15-415A-AA03-31D0B94F9AE7}"/>
                    </a:ext>
                  </a:extLst>
                </p14:cNvPr>
                <p14:cNvContentPartPr/>
                <p14:nvPr/>
              </p14:nvContentPartPr>
              <p14:xfrm>
                <a:off x="2813354" y="1964288"/>
                <a:ext cx="118800" cy="2480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51011EF-EC15-415A-AA03-31D0B94F9A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4714" y="1955648"/>
                  <a:ext cx="136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70D2FE0-6644-41CF-BF00-7F49C76918D9}"/>
                    </a:ext>
                  </a:extLst>
                </p14:cNvPr>
                <p14:cNvContentPartPr/>
                <p14:nvPr/>
              </p14:nvContentPartPr>
              <p14:xfrm>
                <a:off x="2966714" y="2029088"/>
                <a:ext cx="195480" cy="1634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70D2FE0-6644-41CF-BF00-7F49C76918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58074" y="2020448"/>
                  <a:ext cx="213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94ACE9B-80F3-49FD-86FF-27398CD8CCF9}"/>
                    </a:ext>
                  </a:extLst>
                </p14:cNvPr>
                <p14:cNvContentPartPr/>
                <p14:nvPr/>
              </p14:nvContentPartPr>
              <p14:xfrm>
                <a:off x="3179474" y="1946648"/>
                <a:ext cx="140040" cy="354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94ACE9B-80F3-49FD-86FF-27398CD8CC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70834" y="1937648"/>
                  <a:ext cx="157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557D07-3D40-4EF9-BC46-3D0F81650B86}"/>
                    </a:ext>
                  </a:extLst>
                </p14:cNvPr>
                <p14:cNvContentPartPr/>
                <p14:nvPr/>
              </p14:nvContentPartPr>
              <p14:xfrm>
                <a:off x="3474674" y="2100008"/>
                <a:ext cx="47520" cy="1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557D07-3D40-4EF9-BC46-3D0F81650B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5674" y="2091008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AE68BD-4529-40ED-A1C4-589DBD7AC38D}"/>
                    </a:ext>
                  </a:extLst>
                </p14:cNvPr>
                <p14:cNvContentPartPr/>
                <p14:nvPr/>
              </p14:nvContentPartPr>
              <p14:xfrm>
                <a:off x="3450914" y="2200448"/>
                <a:ext cx="112320" cy="1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AE68BD-4529-40ED-A1C4-589DBD7AC3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42274" y="2191448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3875C97-7FD4-4C71-B0CE-C81DC53C3167}"/>
                  </a:ext>
                </a:extLst>
              </p14:cNvPr>
              <p14:cNvContentPartPr/>
              <p14:nvPr/>
            </p14:nvContentPartPr>
            <p14:xfrm>
              <a:off x="4843034" y="1751888"/>
              <a:ext cx="18000" cy="118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3875C97-7FD4-4C71-B0CE-C81DC53C316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834394" y="1743248"/>
                <a:ext cx="356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3B1E3E0-36EB-4FAC-8D6F-CC9F29E0FBFA}"/>
              </a:ext>
            </a:extLst>
          </p:cNvPr>
          <p:cNvGrpSpPr/>
          <p:nvPr/>
        </p:nvGrpSpPr>
        <p:grpSpPr>
          <a:xfrm>
            <a:off x="3970034" y="1975808"/>
            <a:ext cx="2242440" cy="585000"/>
            <a:chOff x="3970034" y="1975808"/>
            <a:chExt cx="2242440" cy="58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C7FBEF-F36D-4454-A1E8-8B5F503EDAEB}"/>
                    </a:ext>
                  </a:extLst>
                </p14:cNvPr>
                <p14:cNvContentPartPr/>
                <p14:nvPr/>
              </p14:nvContentPartPr>
              <p14:xfrm>
                <a:off x="4100714" y="1975808"/>
                <a:ext cx="1991520" cy="77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C7FBEF-F36D-4454-A1E8-8B5F503EDA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92074" y="1967168"/>
                  <a:ext cx="2009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933FB-2F5C-40C4-B852-228607F62D30}"/>
                    </a:ext>
                  </a:extLst>
                </p14:cNvPr>
                <p14:cNvContentPartPr/>
                <p14:nvPr/>
              </p14:nvContentPartPr>
              <p14:xfrm>
                <a:off x="3970034" y="2288648"/>
                <a:ext cx="106920" cy="189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933FB-2F5C-40C4-B852-228607F62D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1394" y="2280008"/>
                  <a:ext cx="124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AF9EE3-7A7F-49BD-8037-C25D53256BB1}"/>
                    </a:ext>
                  </a:extLst>
                </p14:cNvPr>
                <p14:cNvContentPartPr/>
                <p14:nvPr/>
              </p14:nvContentPartPr>
              <p14:xfrm>
                <a:off x="4123394" y="2194328"/>
                <a:ext cx="18000" cy="6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AF9EE3-7A7F-49BD-8037-C25D53256B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4754" y="2185688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C6BB70-4C4A-4623-9A05-85C6707FB4EE}"/>
                    </a:ext>
                  </a:extLst>
                </p14:cNvPr>
                <p14:cNvContentPartPr/>
                <p14:nvPr/>
              </p14:nvContentPartPr>
              <p14:xfrm>
                <a:off x="4175954" y="2235728"/>
                <a:ext cx="248400" cy="159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C6BB70-4C4A-4623-9A05-85C6707FB4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7314" y="2227088"/>
                  <a:ext cx="266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775021-3A4C-43DA-8D75-217F033DE46C}"/>
                    </a:ext>
                  </a:extLst>
                </p14:cNvPr>
                <p14:cNvContentPartPr/>
                <p14:nvPr/>
              </p14:nvContentPartPr>
              <p14:xfrm>
                <a:off x="4548194" y="2218088"/>
                <a:ext cx="94680" cy="236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775021-3A4C-43DA-8D75-217F033DE4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39194" y="2209088"/>
                  <a:ext cx="112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855F61-FC36-45D3-B677-5BFC9CE908E0}"/>
                    </a:ext>
                  </a:extLst>
                </p14:cNvPr>
                <p14:cNvContentPartPr/>
                <p14:nvPr/>
              </p14:nvContentPartPr>
              <p14:xfrm>
                <a:off x="4772474" y="2282888"/>
                <a:ext cx="165600" cy="29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855F61-FC36-45D3-B677-5BFC9CE908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63474" y="2273888"/>
                  <a:ext cx="18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8CEC04-424B-4A8B-8455-3AD82B777484}"/>
                    </a:ext>
                  </a:extLst>
                </p14:cNvPr>
                <p14:cNvContentPartPr/>
                <p14:nvPr/>
              </p14:nvContentPartPr>
              <p14:xfrm>
                <a:off x="4825394" y="2241488"/>
                <a:ext cx="18000" cy="171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8CEC04-424B-4A8B-8455-3AD82B7774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16754" y="2232848"/>
                  <a:ext cx="35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3897C0-041D-4FB1-AF20-4535E6D597FA}"/>
                    </a:ext>
                  </a:extLst>
                </p14:cNvPr>
                <p14:cNvContentPartPr/>
                <p14:nvPr/>
              </p14:nvContentPartPr>
              <p14:xfrm>
                <a:off x="5061914" y="2194328"/>
                <a:ext cx="200520" cy="218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3897C0-041D-4FB1-AF20-4535E6D597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52914" y="2185688"/>
                  <a:ext cx="218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679FA5-E9D5-412A-8AE2-F8E2FB92C4FA}"/>
                    </a:ext>
                  </a:extLst>
                </p14:cNvPr>
                <p14:cNvContentPartPr/>
                <p14:nvPr/>
              </p14:nvContentPartPr>
              <p14:xfrm>
                <a:off x="5362514" y="2277128"/>
                <a:ext cx="153720" cy="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679FA5-E9D5-412A-8AE2-F8E2FB92C4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53514" y="2268128"/>
                  <a:ext cx="17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7A105A-64F4-4D36-8639-792E17A4EBFE}"/>
                    </a:ext>
                  </a:extLst>
                </p14:cNvPr>
                <p14:cNvContentPartPr/>
                <p14:nvPr/>
              </p14:nvContentPartPr>
              <p14:xfrm>
                <a:off x="5468354" y="2247608"/>
                <a:ext cx="24120" cy="130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7A105A-64F4-4D36-8639-792E17A4EB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59714" y="2238608"/>
                  <a:ext cx="4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E59746-8D3B-4CBE-BC36-F942C927BBD7}"/>
                    </a:ext>
                  </a:extLst>
                </p14:cNvPr>
                <p14:cNvContentPartPr/>
                <p14:nvPr/>
              </p14:nvContentPartPr>
              <p14:xfrm>
                <a:off x="5905034" y="2135288"/>
                <a:ext cx="12240" cy="65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E59746-8D3B-4CBE-BC36-F942C927BBD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96394" y="2126648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265756-4FEB-41DA-9B2A-66A58F96391C}"/>
                    </a:ext>
                  </a:extLst>
                </p14:cNvPr>
                <p14:cNvContentPartPr/>
                <p14:nvPr/>
              </p14:nvContentPartPr>
              <p14:xfrm>
                <a:off x="5745914" y="2218088"/>
                <a:ext cx="466560" cy="47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265756-4FEB-41DA-9B2A-66A58F9639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36914" y="2209088"/>
                  <a:ext cx="48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6E019E-5F5D-40ED-B06D-3963D331FEFA}"/>
                    </a:ext>
                  </a:extLst>
                </p14:cNvPr>
                <p14:cNvContentPartPr/>
                <p14:nvPr/>
              </p14:nvContentPartPr>
              <p14:xfrm>
                <a:off x="5627834" y="2306648"/>
                <a:ext cx="153720" cy="254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6E019E-5F5D-40ED-B06D-3963D331FE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18834" y="2297648"/>
                  <a:ext cx="171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C2501D-AFBD-4986-A678-4765DE294221}"/>
                    </a:ext>
                  </a:extLst>
                </p14:cNvPr>
                <p14:cNvContentPartPr/>
                <p14:nvPr/>
              </p14:nvContentPartPr>
              <p14:xfrm>
                <a:off x="5816114" y="2359568"/>
                <a:ext cx="157320" cy="89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C2501D-AFBD-4986-A678-4765DE2942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07474" y="2350568"/>
                  <a:ext cx="174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C8943D-7F9E-469C-80D9-176F096D70DF}"/>
                    </a:ext>
                  </a:extLst>
                </p14:cNvPr>
                <p14:cNvContentPartPr/>
                <p14:nvPr/>
              </p14:nvContentPartPr>
              <p14:xfrm>
                <a:off x="6076394" y="2365328"/>
                <a:ext cx="118080" cy="92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C8943D-7F9E-469C-80D9-176F096D70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67754" y="2356328"/>
                  <a:ext cx="135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7B3BF6-2C1F-4569-95EC-BF5D14A0D9B3}"/>
                    </a:ext>
                  </a:extLst>
                </p14:cNvPr>
                <p14:cNvContentPartPr/>
                <p14:nvPr/>
              </p14:nvContentPartPr>
              <p14:xfrm>
                <a:off x="5845994" y="2400248"/>
                <a:ext cx="41760" cy="58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7B3BF6-2C1F-4569-95EC-BF5D14A0D9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37354" y="2391608"/>
                  <a:ext cx="594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7EB6F6-8CAF-453E-8ADC-CE0CCACAEA1A}"/>
              </a:ext>
            </a:extLst>
          </p:cNvPr>
          <p:cNvGrpSpPr/>
          <p:nvPr/>
        </p:nvGrpSpPr>
        <p:grpSpPr>
          <a:xfrm>
            <a:off x="3521834" y="3037448"/>
            <a:ext cx="207000" cy="218880"/>
            <a:chOff x="3521834" y="3037448"/>
            <a:chExt cx="2070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3BE309-00F0-438D-8247-0EB33271485B}"/>
                    </a:ext>
                  </a:extLst>
                </p14:cNvPr>
                <p14:cNvContentPartPr/>
                <p14:nvPr/>
              </p14:nvContentPartPr>
              <p14:xfrm>
                <a:off x="3521834" y="3037448"/>
                <a:ext cx="207000" cy="77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3BE309-00F0-438D-8247-0EB3327148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12834" y="3028808"/>
                  <a:ext cx="224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803EE2-3A60-47C8-9B7C-1F4617E667CD}"/>
                    </a:ext>
                  </a:extLst>
                </p14:cNvPr>
                <p14:cNvContentPartPr/>
                <p14:nvPr/>
              </p14:nvContentPartPr>
              <p14:xfrm>
                <a:off x="3557114" y="3184688"/>
                <a:ext cx="165600" cy="71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803EE2-3A60-47C8-9B7C-1F4617E667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48474" y="3176048"/>
                  <a:ext cx="1832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E959FF6-DC60-4B7B-A06F-BDF8F5FF6A0F}"/>
              </a:ext>
            </a:extLst>
          </p:cNvPr>
          <p:cNvGrpSpPr/>
          <p:nvPr/>
        </p:nvGrpSpPr>
        <p:grpSpPr>
          <a:xfrm>
            <a:off x="4188194" y="2742608"/>
            <a:ext cx="1864800" cy="331200"/>
            <a:chOff x="4188194" y="2742608"/>
            <a:chExt cx="186480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456682B-9E1E-4823-9A01-5315CBDD168E}"/>
                    </a:ext>
                  </a:extLst>
                </p14:cNvPr>
                <p14:cNvContentPartPr/>
                <p14:nvPr/>
              </p14:nvContentPartPr>
              <p14:xfrm>
                <a:off x="4678154" y="2742608"/>
                <a:ext cx="159480" cy="213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456682B-9E1E-4823-9A01-5315CBDD1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69514" y="2733608"/>
                  <a:ext cx="177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1A5DF0-EE20-4E24-ACE1-CDC500FDCBCF}"/>
                    </a:ext>
                  </a:extLst>
                </p14:cNvPr>
                <p14:cNvContentPartPr/>
                <p14:nvPr/>
              </p14:nvContentPartPr>
              <p14:xfrm>
                <a:off x="4188194" y="2949608"/>
                <a:ext cx="1864800" cy="124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1A5DF0-EE20-4E24-ACE1-CDC500FDCB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79554" y="2940608"/>
                  <a:ext cx="18824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AADE3CD-1573-44F2-A8A5-10E85DAEA1B3}"/>
              </a:ext>
            </a:extLst>
          </p:cNvPr>
          <p:cNvGrpSpPr/>
          <p:nvPr/>
        </p:nvGrpSpPr>
        <p:grpSpPr>
          <a:xfrm>
            <a:off x="4323554" y="3167408"/>
            <a:ext cx="1287360" cy="266400"/>
            <a:chOff x="4323554" y="3167408"/>
            <a:chExt cx="128736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BD71AB-1087-413F-8595-EEAA5872469C}"/>
                    </a:ext>
                  </a:extLst>
                </p14:cNvPr>
                <p14:cNvContentPartPr/>
                <p14:nvPr/>
              </p14:nvContentPartPr>
              <p14:xfrm>
                <a:off x="4323554" y="3220688"/>
                <a:ext cx="319320" cy="171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BD71AB-1087-413F-8595-EEAA587246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4914" y="3211688"/>
                  <a:ext cx="33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A1828C-E0D5-45EF-9DB2-A395CADF7DEB}"/>
                    </a:ext>
                  </a:extLst>
                </p14:cNvPr>
                <p14:cNvContentPartPr/>
                <p14:nvPr/>
              </p14:nvContentPartPr>
              <p14:xfrm>
                <a:off x="4890554" y="3268208"/>
                <a:ext cx="153720" cy="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A1828C-E0D5-45EF-9DB2-A395CADF7D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81554" y="3259208"/>
                  <a:ext cx="17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3EE6C9-23A5-4FF2-A23B-8244CA3DCB15}"/>
                    </a:ext>
                  </a:extLst>
                </p14:cNvPr>
                <p14:cNvContentPartPr/>
                <p14:nvPr/>
              </p14:nvContentPartPr>
              <p14:xfrm>
                <a:off x="5220674" y="3167408"/>
                <a:ext cx="289440" cy="177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3EE6C9-23A5-4FF2-A23B-8244CA3DCB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12034" y="3158768"/>
                  <a:ext cx="30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80737E-B0F7-4A1F-85B0-1C55C61FE22F}"/>
                    </a:ext>
                  </a:extLst>
                </p14:cNvPr>
                <p14:cNvContentPartPr/>
                <p14:nvPr/>
              </p14:nvContentPartPr>
              <p14:xfrm>
                <a:off x="5515514" y="3294128"/>
                <a:ext cx="95400" cy="139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80737E-B0F7-4A1F-85B0-1C55C61FE2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06514" y="3285128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832B892-C714-4B7E-B25C-8CCE09950303}"/>
              </a:ext>
            </a:extLst>
          </p:cNvPr>
          <p:cNvGrpSpPr/>
          <p:nvPr/>
        </p:nvGrpSpPr>
        <p:grpSpPr>
          <a:xfrm>
            <a:off x="400994" y="3486368"/>
            <a:ext cx="4307040" cy="678960"/>
            <a:chOff x="400994" y="3486368"/>
            <a:chExt cx="430704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81E7269-932C-43A1-A117-E0DFC6E5B282}"/>
                    </a:ext>
                  </a:extLst>
                </p14:cNvPr>
                <p14:cNvContentPartPr/>
                <p14:nvPr/>
              </p14:nvContentPartPr>
              <p14:xfrm>
                <a:off x="409634" y="3701288"/>
                <a:ext cx="174600" cy="369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81E7269-932C-43A1-A117-E0DFC6E5B2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0994" y="3692648"/>
                  <a:ext cx="192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B34E321-B505-4A82-BC04-CF67B3743265}"/>
                    </a:ext>
                  </a:extLst>
                </p14:cNvPr>
                <p14:cNvContentPartPr/>
                <p14:nvPr/>
              </p14:nvContentPartPr>
              <p14:xfrm>
                <a:off x="400994" y="3887408"/>
                <a:ext cx="159480" cy="122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B34E321-B505-4A82-BC04-CF67B37432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1994" y="3878768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4708271-588F-4FBF-9D08-12602BD06C99}"/>
                    </a:ext>
                  </a:extLst>
                </p14:cNvPr>
                <p14:cNvContentPartPr/>
                <p14:nvPr/>
              </p14:nvContentPartPr>
              <p14:xfrm>
                <a:off x="1075634" y="3645488"/>
                <a:ext cx="133920" cy="207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4708271-588F-4FBF-9D08-12602BD06C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6994" y="3636848"/>
                  <a:ext cx="151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A40D8DF-E845-4B67-BE54-015558D7E5B4}"/>
                    </a:ext>
                  </a:extLst>
                </p14:cNvPr>
                <p14:cNvContentPartPr/>
                <p14:nvPr/>
              </p14:nvContentPartPr>
              <p14:xfrm>
                <a:off x="1226834" y="3698768"/>
                <a:ext cx="212760" cy="378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A40D8DF-E845-4B67-BE54-015558D7E5B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18194" y="3689768"/>
                  <a:ext cx="230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2B99FE8-D9B9-4397-934F-60A76A644EEC}"/>
                    </a:ext>
                  </a:extLst>
                </p14:cNvPr>
                <p14:cNvContentPartPr/>
                <p14:nvPr/>
              </p14:nvContentPartPr>
              <p14:xfrm>
                <a:off x="1474514" y="3610208"/>
                <a:ext cx="77040" cy="12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2B99FE8-D9B9-4397-934F-60A76A644E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65874" y="360156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D6019FC-194D-4D6D-8E44-20CB940817C6}"/>
                    </a:ext>
                  </a:extLst>
                </p14:cNvPr>
                <p14:cNvContentPartPr/>
                <p14:nvPr/>
              </p14:nvContentPartPr>
              <p14:xfrm>
                <a:off x="1669274" y="3486368"/>
                <a:ext cx="24120" cy="118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D6019FC-194D-4D6D-8E44-20CB940817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60634" y="3477368"/>
                  <a:ext cx="41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8A7CBF8-5310-4587-A565-3D5748A1E39F}"/>
                    </a:ext>
                  </a:extLst>
                </p14:cNvPr>
                <p14:cNvContentPartPr/>
                <p14:nvPr/>
              </p14:nvContentPartPr>
              <p14:xfrm>
                <a:off x="1834514" y="3857888"/>
                <a:ext cx="53280" cy="12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8A7CBF8-5310-4587-A565-3D5748A1E3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25874" y="3849248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AB82F1-BAE8-4FB8-9082-63CB64C80B09}"/>
                    </a:ext>
                  </a:extLst>
                </p14:cNvPr>
                <p14:cNvContentPartPr/>
                <p14:nvPr/>
              </p14:nvContentPartPr>
              <p14:xfrm>
                <a:off x="1810754" y="3928808"/>
                <a:ext cx="82800" cy="18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AB82F1-BAE8-4FB8-9082-63CB64C80B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02114" y="3919808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C48FA2D-8074-473B-B835-B27A638CF020}"/>
                    </a:ext>
                  </a:extLst>
                </p14:cNvPr>
                <p14:cNvContentPartPr/>
                <p14:nvPr/>
              </p14:nvContentPartPr>
              <p14:xfrm>
                <a:off x="2105954" y="3657368"/>
                <a:ext cx="218520" cy="419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C48FA2D-8074-473B-B835-B27A638CF02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96954" y="3648728"/>
                  <a:ext cx="2361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C3E8EC3-FE3F-4591-BD1E-6013761CB32D}"/>
                    </a:ext>
                  </a:extLst>
                </p14:cNvPr>
                <p14:cNvContentPartPr/>
                <p14:nvPr/>
              </p14:nvContentPartPr>
              <p14:xfrm>
                <a:off x="819674" y="3869768"/>
                <a:ext cx="88920" cy="180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C3E8EC3-FE3F-4591-BD1E-6013761CB3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1034" y="3861128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33B0C32-BB73-4B64-AB70-2C67B14E8F85}"/>
                    </a:ext>
                  </a:extLst>
                </p14:cNvPr>
                <p14:cNvContentPartPr/>
                <p14:nvPr/>
              </p14:nvContentPartPr>
              <p14:xfrm>
                <a:off x="819674" y="3940688"/>
                <a:ext cx="147960" cy="6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33B0C32-BB73-4B64-AB70-2C67B14E8F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1034" y="3931688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E7246DA-04C7-49D6-87BD-91A3F2CA250D}"/>
                    </a:ext>
                  </a:extLst>
                </p14:cNvPr>
                <p14:cNvContentPartPr/>
                <p14:nvPr/>
              </p14:nvContentPartPr>
              <p14:xfrm>
                <a:off x="2477834" y="3786968"/>
                <a:ext cx="274680" cy="1306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E7246DA-04C7-49D6-87BD-91A3F2CA25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69194" y="3778328"/>
                  <a:ext cx="292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51437D8-9392-4A36-B97F-FE5BE7DE06AE}"/>
                    </a:ext>
                  </a:extLst>
                </p14:cNvPr>
                <p14:cNvContentPartPr/>
                <p14:nvPr/>
              </p14:nvContentPartPr>
              <p14:xfrm>
                <a:off x="2825594" y="3728288"/>
                <a:ext cx="177480" cy="207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51437D8-9392-4A36-B97F-FE5BE7DE06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16594" y="3719288"/>
                  <a:ext cx="195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E4874C6-27D4-43D5-9C99-92E27655F926}"/>
                    </a:ext>
                  </a:extLst>
                </p14:cNvPr>
                <p14:cNvContentPartPr/>
                <p14:nvPr/>
              </p14:nvContentPartPr>
              <p14:xfrm>
                <a:off x="3108914" y="3728288"/>
                <a:ext cx="153720" cy="207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E4874C6-27D4-43D5-9C99-92E27655F9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99914" y="3719288"/>
                  <a:ext cx="171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F414A16-AA2C-4A90-867B-58869F7DD286}"/>
                    </a:ext>
                  </a:extLst>
                </p14:cNvPr>
                <p14:cNvContentPartPr/>
                <p14:nvPr/>
              </p14:nvContentPartPr>
              <p14:xfrm>
                <a:off x="3403034" y="3694808"/>
                <a:ext cx="195840" cy="216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F414A16-AA2C-4A90-867B-58869F7DD28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94034" y="3685808"/>
                  <a:ext cx="213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C903442-49BB-4955-AD86-A27749AB3FE6}"/>
                    </a:ext>
                  </a:extLst>
                </p14:cNvPr>
                <p14:cNvContentPartPr/>
                <p14:nvPr/>
              </p14:nvContentPartPr>
              <p14:xfrm>
                <a:off x="3787154" y="3775448"/>
                <a:ext cx="94680" cy="61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C903442-49BB-4955-AD86-A27749AB3F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78514" y="3766448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F6E14CD-3D42-4539-9AB7-E0F7436D7610}"/>
                    </a:ext>
                  </a:extLst>
                </p14:cNvPr>
                <p14:cNvContentPartPr/>
                <p14:nvPr/>
              </p14:nvContentPartPr>
              <p14:xfrm>
                <a:off x="3810914" y="3639728"/>
                <a:ext cx="507600" cy="2480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F6E14CD-3D42-4539-9AB7-E0F7436D761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01914" y="3630728"/>
                  <a:ext cx="525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E63D030-BA86-46FA-A163-9DF6A76E6D5B}"/>
                    </a:ext>
                  </a:extLst>
                </p14:cNvPr>
                <p14:cNvContentPartPr/>
                <p14:nvPr/>
              </p14:nvContentPartPr>
              <p14:xfrm>
                <a:off x="4100354" y="3816488"/>
                <a:ext cx="525240" cy="28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E63D030-BA86-46FA-A163-9DF6A76E6D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91354" y="3807848"/>
                  <a:ext cx="542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04068AB-7B25-4BD2-9819-86C508EE9BAA}"/>
                    </a:ext>
                  </a:extLst>
                </p14:cNvPr>
                <p14:cNvContentPartPr/>
                <p14:nvPr/>
              </p14:nvContentPartPr>
              <p14:xfrm>
                <a:off x="4088114" y="3893528"/>
                <a:ext cx="124200" cy="2718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04068AB-7B25-4BD2-9819-86C508EE9B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79114" y="3884528"/>
                  <a:ext cx="141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CE7B774-405C-4A65-8A8D-52687918FED7}"/>
                    </a:ext>
                  </a:extLst>
                </p14:cNvPr>
                <p14:cNvContentPartPr/>
                <p14:nvPr/>
              </p14:nvContentPartPr>
              <p14:xfrm>
                <a:off x="4305914" y="3981728"/>
                <a:ext cx="178200" cy="1310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CE7B774-405C-4A65-8A8D-52687918FE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97274" y="3973088"/>
                  <a:ext cx="195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418DBBF-EB8C-4A26-BA4F-6592479F4652}"/>
                    </a:ext>
                  </a:extLst>
                </p14:cNvPr>
                <p14:cNvContentPartPr/>
                <p14:nvPr/>
              </p14:nvContentPartPr>
              <p14:xfrm>
                <a:off x="4560434" y="3977768"/>
                <a:ext cx="147600" cy="145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418DBBF-EB8C-4A26-BA4F-6592479F46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51434" y="3968768"/>
                  <a:ext cx="165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030321B-E939-46AC-877B-DDA13B455DE3}"/>
                    </a:ext>
                  </a:extLst>
                </p14:cNvPr>
                <p14:cNvContentPartPr/>
                <p14:nvPr/>
              </p14:nvContentPartPr>
              <p14:xfrm>
                <a:off x="4571954" y="4005128"/>
                <a:ext cx="54000" cy="42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030321B-E939-46AC-877B-DDA13B455D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62954" y="3996128"/>
                  <a:ext cx="716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8217133-E14E-441D-A9C6-81170CBE7A85}"/>
              </a:ext>
            </a:extLst>
          </p:cNvPr>
          <p:cNvGrpSpPr/>
          <p:nvPr/>
        </p:nvGrpSpPr>
        <p:grpSpPr>
          <a:xfrm>
            <a:off x="1822634" y="4394288"/>
            <a:ext cx="3534480" cy="831960"/>
            <a:chOff x="1822634" y="4394288"/>
            <a:chExt cx="353448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970821-3ABB-4E8B-BA29-0C2939166B99}"/>
                    </a:ext>
                  </a:extLst>
                </p14:cNvPr>
                <p14:cNvContentPartPr/>
                <p14:nvPr/>
              </p14:nvContentPartPr>
              <p14:xfrm>
                <a:off x="1858274" y="4801808"/>
                <a:ext cx="94680" cy="180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970821-3ABB-4E8B-BA29-0C2939166B9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49274" y="479316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729E704-61AB-4600-9259-8514CB3C915D}"/>
                    </a:ext>
                  </a:extLst>
                </p14:cNvPr>
                <p14:cNvContentPartPr/>
                <p14:nvPr/>
              </p14:nvContentPartPr>
              <p14:xfrm>
                <a:off x="1822634" y="4855088"/>
                <a:ext cx="130320" cy="6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729E704-61AB-4600-9259-8514CB3C91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13994" y="4846088"/>
                  <a:ext cx="14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E57A162-0E15-472C-9A34-0B370950D57F}"/>
                    </a:ext>
                  </a:extLst>
                </p14:cNvPr>
                <p14:cNvContentPartPr/>
                <p14:nvPr/>
              </p14:nvContentPartPr>
              <p14:xfrm>
                <a:off x="2359394" y="4583648"/>
                <a:ext cx="283680" cy="142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E57A162-0E15-472C-9A34-0B370950D5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50754" y="4574648"/>
                  <a:ext cx="301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D7F7A01-417A-44E1-9035-68B4206D06AE}"/>
                    </a:ext>
                  </a:extLst>
                </p14:cNvPr>
                <p14:cNvContentPartPr/>
                <p14:nvPr/>
              </p14:nvContentPartPr>
              <p14:xfrm>
                <a:off x="2672234" y="4394288"/>
                <a:ext cx="159840" cy="1425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D7F7A01-417A-44E1-9035-68B4206D06A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63234" y="4385648"/>
                  <a:ext cx="177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0202B2-DBD2-40B4-A3AA-C8A0021FA8CD}"/>
                    </a:ext>
                  </a:extLst>
                </p14:cNvPr>
                <p14:cNvContentPartPr/>
                <p14:nvPr/>
              </p14:nvContentPartPr>
              <p14:xfrm>
                <a:off x="2916314" y="4512728"/>
                <a:ext cx="163800" cy="177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0202B2-DBD2-40B4-A3AA-C8A0021FA8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07674" y="4504088"/>
                  <a:ext cx="181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CD32B45-246D-4C48-B4D7-259946EBBB8F}"/>
                    </a:ext>
                  </a:extLst>
                </p14:cNvPr>
                <p14:cNvContentPartPr/>
                <p14:nvPr/>
              </p14:nvContentPartPr>
              <p14:xfrm>
                <a:off x="3220874" y="4506248"/>
                <a:ext cx="130320" cy="148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CD32B45-246D-4C48-B4D7-259946EBBB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11874" y="4497248"/>
                  <a:ext cx="147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893DA97-21AC-45C9-A155-8D13EA3F3306}"/>
                    </a:ext>
                  </a:extLst>
                </p14:cNvPr>
                <p14:cNvContentPartPr/>
                <p14:nvPr/>
              </p14:nvContentPartPr>
              <p14:xfrm>
                <a:off x="2046914" y="4613168"/>
                <a:ext cx="181080" cy="6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893DA97-21AC-45C9-A155-8D13EA3F33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37914" y="4604168"/>
                  <a:ext cx="198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3B6B723-F593-4F66-B089-726BE67F8F6B}"/>
                    </a:ext>
                  </a:extLst>
                </p14:cNvPr>
                <p14:cNvContentPartPr/>
                <p14:nvPr/>
              </p14:nvContentPartPr>
              <p14:xfrm>
                <a:off x="3574754" y="4589408"/>
                <a:ext cx="207000" cy="18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3B6B723-F593-4F66-B089-726BE67F8F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66114" y="4580768"/>
                  <a:ext cx="22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65197F-7159-48A8-BF7A-A2554B158F16}"/>
                    </a:ext>
                  </a:extLst>
                </p14:cNvPr>
                <p14:cNvContentPartPr/>
                <p14:nvPr/>
              </p14:nvContentPartPr>
              <p14:xfrm>
                <a:off x="3639554" y="4518848"/>
                <a:ext cx="18000" cy="188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65197F-7159-48A8-BF7A-A2554B158F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30914" y="4509848"/>
                  <a:ext cx="3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506547C-5FAA-497E-B6EA-1B2DD9444E70}"/>
                    </a:ext>
                  </a:extLst>
                </p14:cNvPr>
                <p14:cNvContentPartPr/>
                <p14:nvPr/>
              </p14:nvContentPartPr>
              <p14:xfrm>
                <a:off x="3799034" y="4471688"/>
                <a:ext cx="118800" cy="313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506547C-5FAA-497E-B6EA-1B2DD9444E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90034" y="4462688"/>
                  <a:ext cx="136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E821172-1287-41B8-95D6-C27BFF2273EF}"/>
                    </a:ext>
                  </a:extLst>
                </p14:cNvPr>
                <p14:cNvContentPartPr/>
                <p14:nvPr/>
              </p14:nvContentPartPr>
              <p14:xfrm>
                <a:off x="4011794" y="4548368"/>
                <a:ext cx="241920" cy="101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E821172-1287-41B8-95D6-C27BFF2273E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02794" y="4539368"/>
                  <a:ext cx="25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1B1370F-9B28-4496-9EE4-95C2B6D3C958}"/>
                    </a:ext>
                  </a:extLst>
                </p14:cNvPr>
                <p14:cNvContentPartPr/>
                <p14:nvPr/>
              </p14:nvContentPartPr>
              <p14:xfrm>
                <a:off x="4388354" y="4501208"/>
                <a:ext cx="148320" cy="200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1B1370F-9B28-4496-9EE4-95C2B6D3C9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79354" y="4492208"/>
                  <a:ext cx="165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F86089F-323C-4AC4-842B-BA71E0A3CC25}"/>
                    </a:ext>
                  </a:extLst>
                </p14:cNvPr>
                <p14:cNvContentPartPr/>
                <p14:nvPr/>
              </p14:nvContentPartPr>
              <p14:xfrm>
                <a:off x="4660154" y="4495088"/>
                <a:ext cx="94680" cy="147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F86089F-323C-4AC4-842B-BA71E0A3CC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51514" y="4486448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F9052E0-534C-40B5-93C6-FA5CECF79AD2}"/>
                    </a:ext>
                  </a:extLst>
                </p14:cNvPr>
                <p14:cNvContentPartPr/>
                <p14:nvPr/>
              </p14:nvContentPartPr>
              <p14:xfrm>
                <a:off x="4937714" y="4580048"/>
                <a:ext cx="171360" cy="9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F9052E0-534C-40B5-93C6-FA5CECF79A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28714" y="4571408"/>
                  <a:ext cx="189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C34E365-184C-44CE-94A4-1597203BC33D}"/>
                    </a:ext>
                  </a:extLst>
                </p14:cNvPr>
                <p14:cNvContentPartPr/>
                <p14:nvPr/>
              </p14:nvContentPartPr>
              <p14:xfrm>
                <a:off x="4996394" y="4518848"/>
                <a:ext cx="24120" cy="142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C34E365-184C-44CE-94A4-1597203BC3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87754" y="4509848"/>
                  <a:ext cx="41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88AA3F-E3CC-4227-A8D7-63B1E719EF26}"/>
                    </a:ext>
                  </a:extLst>
                </p14:cNvPr>
                <p14:cNvContentPartPr/>
                <p14:nvPr/>
              </p14:nvContentPartPr>
              <p14:xfrm>
                <a:off x="5332994" y="4406528"/>
                <a:ext cx="24120" cy="248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88AA3F-E3CC-4227-A8D7-63B1E719EF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23994" y="4397888"/>
                  <a:ext cx="41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A985019-47B7-4B27-B125-3837538A5144}"/>
                    </a:ext>
                  </a:extLst>
                </p14:cNvPr>
                <p14:cNvContentPartPr/>
                <p14:nvPr/>
              </p14:nvContentPartPr>
              <p14:xfrm>
                <a:off x="3628034" y="5031848"/>
                <a:ext cx="106560" cy="194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A985019-47B7-4B27-B125-3837538A51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19034" y="5023208"/>
                  <a:ext cx="124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430D529-32C5-405D-923C-9CD0117D41EF}"/>
                    </a:ext>
                  </a:extLst>
                </p14:cNvPr>
                <p14:cNvContentPartPr/>
                <p14:nvPr/>
              </p14:nvContentPartPr>
              <p14:xfrm>
                <a:off x="3687074" y="4937528"/>
                <a:ext cx="29880" cy="35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430D529-32C5-405D-923C-9CD0117D41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78074" y="4928888"/>
                  <a:ext cx="4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680B4C3-C0C8-41E3-BD9B-1CF53751280D}"/>
                    </a:ext>
                  </a:extLst>
                </p14:cNvPr>
                <p14:cNvContentPartPr/>
                <p14:nvPr/>
              </p14:nvContentPartPr>
              <p14:xfrm>
                <a:off x="3893354" y="4996568"/>
                <a:ext cx="263520" cy="94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680B4C3-C0C8-41E3-BD9B-1CF5375128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84354" y="4987928"/>
                  <a:ext cx="28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4B4D798-8B7C-4DF0-984F-C1B4DE0FE3D5}"/>
                    </a:ext>
                  </a:extLst>
                </p14:cNvPr>
                <p14:cNvContentPartPr/>
                <p14:nvPr/>
              </p14:nvContentPartPr>
              <p14:xfrm>
                <a:off x="4353434" y="4972448"/>
                <a:ext cx="116280" cy="118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4B4D798-8B7C-4DF0-984F-C1B4DE0FE3D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44794" y="4963808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44C86D-5D20-419C-82F5-770A34D5FE53}"/>
                    </a:ext>
                  </a:extLst>
                </p14:cNvPr>
                <p14:cNvContentPartPr/>
                <p14:nvPr/>
              </p14:nvContentPartPr>
              <p14:xfrm>
                <a:off x="2454074" y="4801808"/>
                <a:ext cx="2548800" cy="47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44C86D-5D20-419C-82F5-770A34D5FE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45074" y="4793168"/>
                  <a:ext cx="2566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BB47748-8227-4D0F-A439-B21CD6069721}"/>
                    </a:ext>
                  </a:extLst>
                </p14:cNvPr>
                <p14:cNvContentPartPr/>
                <p14:nvPr/>
              </p14:nvContentPartPr>
              <p14:xfrm>
                <a:off x="5008274" y="4819448"/>
                <a:ext cx="271800" cy="6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BB47748-8227-4D0F-A439-B21CD60697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99634" y="4810808"/>
                  <a:ext cx="2894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9A19599-D837-481B-A9DD-0832B0AD9C6F}"/>
              </a:ext>
            </a:extLst>
          </p:cNvPr>
          <p:cNvGrpSpPr/>
          <p:nvPr/>
        </p:nvGrpSpPr>
        <p:grpSpPr>
          <a:xfrm>
            <a:off x="5765354" y="4684088"/>
            <a:ext cx="181080" cy="94320"/>
            <a:chOff x="5765354" y="4684088"/>
            <a:chExt cx="18108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3E270E5-E308-4FC8-A800-0D99C16EF8A7}"/>
                    </a:ext>
                  </a:extLst>
                </p14:cNvPr>
                <p14:cNvContentPartPr/>
                <p14:nvPr/>
              </p14:nvContentPartPr>
              <p14:xfrm>
                <a:off x="5765354" y="4684088"/>
                <a:ext cx="146160" cy="18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3E270E5-E308-4FC8-A800-0D99C16EF8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56354" y="4675088"/>
                  <a:ext cx="163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7208D0F-F3F6-4A08-93BA-30FCEE799F14}"/>
                    </a:ext>
                  </a:extLst>
                </p14:cNvPr>
                <p14:cNvContentPartPr/>
                <p14:nvPr/>
              </p14:nvContentPartPr>
              <p14:xfrm>
                <a:off x="5786954" y="4772288"/>
                <a:ext cx="159480" cy="6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7208D0F-F3F6-4A08-93BA-30FCEE799F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78314" y="4763648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5384F6C-9004-491C-AA51-93EB5734CA20}"/>
                  </a:ext>
                </a:extLst>
              </p14:cNvPr>
              <p14:cNvContentPartPr/>
              <p14:nvPr/>
            </p14:nvContentPartPr>
            <p14:xfrm>
              <a:off x="6258554" y="4595168"/>
              <a:ext cx="186840" cy="16380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5384F6C-9004-491C-AA51-93EB5734CA2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249914" y="4586168"/>
                <a:ext cx="20448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78E3274-96B0-4D3C-9DD7-FC8C27F44397}"/>
              </a:ext>
            </a:extLst>
          </p:cNvPr>
          <p:cNvGrpSpPr/>
          <p:nvPr/>
        </p:nvGrpSpPr>
        <p:grpSpPr>
          <a:xfrm>
            <a:off x="1810754" y="5757608"/>
            <a:ext cx="158760" cy="95040"/>
            <a:chOff x="1810754" y="5757608"/>
            <a:chExt cx="15876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90D1C10-C3FA-46B7-8A6A-C853FE9C80EE}"/>
                    </a:ext>
                  </a:extLst>
                </p14:cNvPr>
                <p14:cNvContentPartPr/>
                <p14:nvPr/>
              </p14:nvContentPartPr>
              <p14:xfrm>
                <a:off x="1822634" y="5757608"/>
                <a:ext cx="141840" cy="18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90D1C10-C3FA-46B7-8A6A-C853FE9C80E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13994" y="5748608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2790EF-F8E5-41F7-9A31-3796D49D4065}"/>
                    </a:ext>
                  </a:extLst>
                </p14:cNvPr>
                <p14:cNvContentPartPr/>
                <p14:nvPr/>
              </p14:nvContentPartPr>
              <p14:xfrm>
                <a:off x="1810754" y="5840048"/>
                <a:ext cx="158760" cy="12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2790EF-F8E5-41F7-9A31-3796D49D40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02114" y="5831408"/>
                  <a:ext cx="176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72761FC-63CC-4412-AED7-B795CC60B1F5}"/>
              </a:ext>
            </a:extLst>
          </p:cNvPr>
          <p:cNvGrpSpPr/>
          <p:nvPr/>
        </p:nvGrpSpPr>
        <p:grpSpPr>
          <a:xfrm>
            <a:off x="2430314" y="5338568"/>
            <a:ext cx="3133080" cy="797040"/>
            <a:chOff x="2430314" y="5338568"/>
            <a:chExt cx="3133080" cy="79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4E2B28C-A793-4BB5-9B18-48E844239DD0}"/>
                    </a:ext>
                  </a:extLst>
                </p14:cNvPr>
                <p14:cNvContentPartPr/>
                <p14:nvPr/>
              </p14:nvContentPartPr>
              <p14:xfrm>
                <a:off x="2567834" y="5533328"/>
                <a:ext cx="281520" cy="1630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4E2B28C-A793-4BB5-9B18-48E844239D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59194" y="5524688"/>
                  <a:ext cx="29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88A1286-EE59-4318-AD37-B035BF8DF3D0}"/>
                    </a:ext>
                  </a:extLst>
                </p14:cNvPr>
                <p14:cNvContentPartPr/>
                <p14:nvPr/>
              </p14:nvContentPartPr>
              <p14:xfrm>
                <a:off x="3005234" y="5577248"/>
                <a:ext cx="139320" cy="16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88A1286-EE59-4318-AD37-B035BF8DF3D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96234" y="5568248"/>
                  <a:ext cx="15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B636AF0-5878-450A-938B-2E94A0203587}"/>
                    </a:ext>
                  </a:extLst>
                </p14:cNvPr>
                <p14:cNvContentPartPr/>
                <p14:nvPr/>
              </p14:nvContentPartPr>
              <p14:xfrm>
                <a:off x="3273434" y="5509928"/>
                <a:ext cx="207360" cy="116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B636AF0-5878-450A-938B-2E94A02035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64794" y="5500928"/>
                  <a:ext cx="225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38686F2-E2BD-48CB-ADC1-77BF3F104449}"/>
                    </a:ext>
                  </a:extLst>
                </p14:cNvPr>
                <p14:cNvContentPartPr/>
                <p14:nvPr/>
              </p14:nvContentPartPr>
              <p14:xfrm>
                <a:off x="3544874" y="5568968"/>
                <a:ext cx="95400" cy="136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38686F2-E2BD-48CB-ADC1-77BF3F1044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35874" y="5559968"/>
                  <a:ext cx="113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AD46335-E10B-408F-B201-2C50B89E3454}"/>
                    </a:ext>
                  </a:extLst>
                </p14:cNvPr>
                <p14:cNvContentPartPr/>
                <p14:nvPr/>
              </p14:nvContentPartPr>
              <p14:xfrm>
                <a:off x="2430314" y="5433248"/>
                <a:ext cx="130320" cy="3189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AD46335-E10B-408F-B201-2C50B89E345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21674" y="5424248"/>
                  <a:ext cx="147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8711EC7-4183-4A1E-9858-DE6B044B02C6}"/>
                    </a:ext>
                  </a:extLst>
                </p14:cNvPr>
                <p14:cNvContentPartPr/>
                <p14:nvPr/>
              </p14:nvContentPartPr>
              <p14:xfrm>
                <a:off x="3763754" y="5444768"/>
                <a:ext cx="130320" cy="277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8711EC7-4183-4A1E-9858-DE6B044B02C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54754" y="5436128"/>
                  <a:ext cx="147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528DDCD-EB5E-4998-AACC-CEACE899B865}"/>
                    </a:ext>
                  </a:extLst>
                </p14:cNvPr>
                <p14:cNvContentPartPr/>
                <p14:nvPr/>
              </p14:nvContentPartPr>
              <p14:xfrm>
                <a:off x="4031954" y="5391848"/>
                <a:ext cx="168840" cy="3132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528DDCD-EB5E-4998-AACC-CEACE899B86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22954" y="5382848"/>
                  <a:ext cx="186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C8099F0-72F7-4053-898A-822BB133382E}"/>
                    </a:ext>
                  </a:extLst>
                </p14:cNvPr>
                <p14:cNvContentPartPr/>
                <p14:nvPr/>
              </p14:nvContentPartPr>
              <p14:xfrm>
                <a:off x="4323914" y="5468528"/>
                <a:ext cx="224280" cy="1065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C8099F0-72F7-4053-898A-822BB13338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15274" y="5459528"/>
                  <a:ext cx="241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04671E9-B9FB-4CFA-AC77-835CE3308E3D}"/>
                    </a:ext>
                  </a:extLst>
                </p14:cNvPr>
                <p14:cNvContentPartPr/>
                <p14:nvPr/>
              </p14:nvContentPartPr>
              <p14:xfrm>
                <a:off x="4642514" y="5527568"/>
                <a:ext cx="178560" cy="122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04671E9-B9FB-4CFA-AC77-835CE3308E3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33874" y="5518568"/>
                  <a:ext cx="196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FD4E14-29E7-4FA2-86BF-E310E70A9648}"/>
                    </a:ext>
                  </a:extLst>
                </p14:cNvPr>
                <p14:cNvContentPartPr/>
                <p14:nvPr/>
              </p14:nvContentPartPr>
              <p14:xfrm>
                <a:off x="4738994" y="5498048"/>
                <a:ext cx="16200" cy="118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FD4E14-29E7-4FA2-86BF-E310E70A96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29994" y="5489048"/>
                  <a:ext cx="3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0FFC0F9-EACD-48AF-90D7-89E0D5095633}"/>
                    </a:ext>
                  </a:extLst>
                </p14:cNvPr>
                <p14:cNvContentPartPr/>
                <p14:nvPr/>
              </p14:nvContentPartPr>
              <p14:xfrm>
                <a:off x="4944194" y="5385728"/>
                <a:ext cx="235800" cy="1720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0FFC0F9-EACD-48AF-90D7-89E0D509563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35194" y="5377088"/>
                  <a:ext cx="25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21A93F4-8949-49AF-88FB-C94EAD3C3A2E}"/>
                    </a:ext>
                  </a:extLst>
                </p14:cNvPr>
                <p14:cNvContentPartPr/>
                <p14:nvPr/>
              </p14:nvContentPartPr>
              <p14:xfrm>
                <a:off x="5214194" y="5506328"/>
                <a:ext cx="83520" cy="1512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21A93F4-8949-49AF-88FB-C94EAD3C3A2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05554" y="5497688"/>
                  <a:ext cx="101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A34FD03-283B-4F97-8BD4-82A77D42FC68}"/>
                    </a:ext>
                  </a:extLst>
                </p14:cNvPr>
                <p14:cNvContentPartPr/>
                <p14:nvPr/>
              </p14:nvContentPartPr>
              <p14:xfrm>
                <a:off x="5314994" y="5338568"/>
                <a:ext cx="131040" cy="3780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A34FD03-283B-4F97-8BD4-82A77D42FC6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06354" y="5329928"/>
                  <a:ext cx="148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5C27051-C97F-4609-999B-F78BD18FBA2E}"/>
                    </a:ext>
                  </a:extLst>
                </p14:cNvPr>
                <p14:cNvContentPartPr/>
                <p14:nvPr/>
              </p14:nvContentPartPr>
              <p14:xfrm>
                <a:off x="2442194" y="5763368"/>
                <a:ext cx="3121200" cy="478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5C27051-C97F-4609-999B-F78BD18FBA2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33194" y="5754728"/>
                  <a:ext cx="3138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ED1CE78-0556-4C66-8A92-3AA8D7DF466A}"/>
                    </a:ext>
                  </a:extLst>
                </p14:cNvPr>
                <p14:cNvContentPartPr/>
                <p14:nvPr/>
              </p14:nvContentPartPr>
              <p14:xfrm>
                <a:off x="3409514" y="5987648"/>
                <a:ext cx="88920" cy="147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ED1CE78-0556-4C66-8A92-3AA8D7DF466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00874" y="5979008"/>
                  <a:ext cx="106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0A29B06-138C-4586-989E-0F6F23957891}"/>
                    </a:ext>
                  </a:extLst>
                </p14:cNvPr>
                <p14:cNvContentPartPr/>
                <p14:nvPr/>
              </p14:nvContentPartPr>
              <p14:xfrm>
                <a:off x="3509954" y="5881448"/>
                <a:ext cx="59400" cy="241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0A29B06-138C-4586-989E-0F6F2395789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00954" y="5872808"/>
                  <a:ext cx="7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379D483-5E28-48DC-93BC-DBA5422C0FE8}"/>
                    </a:ext>
                  </a:extLst>
                </p14:cNvPr>
                <p14:cNvContentPartPr/>
                <p14:nvPr/>
              </p14:nvContentPartPr>
              <p14:xfrm>
                <a:off x="3675554" y="5957768"/>
                <a:ext cx="212760" cy="835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379D483-5E28-48DC-93BC-DBA5422C0FE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66554" y="5949128"/>
                  <a:ext cx="230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9BBFC04-439F-4FA5-84F5-D167A79DED19}"/>
                    </a:ext>
                  </a:extLst>
                </p14:cNvPr>
                <p14:cNvContentPartPr/>
                <p14:nvPr/>
              </p14:nvContentPartPr>
              <p14:xfrm>
                <a:off x="4076234" y="5928608"/>
                <a:ext cx="95040" cy="1180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9BBFC04-439F-4FA5-84F5-D167A79DED1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67234" y="5919608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BCFF92C-FC7C-44BE-B537-349CCD3069DF}"/>
                    </a:ext>
                  </a:extLst>
                </p14:cNvPr>
                <p14:cNvContentPartPr/>
                <p14:nvPr/>
              </p14:nvContentPartPr>
              <p14:xfrm>
                <a:off x="3769514" y="6005288"/>
                <a:ext cx="6120" cy="241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BCFF92C-FC7C-44BE-B537-349CCD3069D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60514" y="5996648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6B0FF034-2DFA-4F2A-93B9-C88BE33D2965}"/>
                  </a:ext>
                </a:extLst>
              </p14:cNvPr>
              <p14:cNvContentPartPr/>
              <p14:nvPr/>
            </p14:nvContentPartPr>
            <p14:xfrm>
              <a:off x="5657354" y="5804768"/>
              <a:ext cx="65160" cy="9468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6B0FF034-2DFA-4F2A-93B9-C88BE33D296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648354" y="5796128"/>
                <a:ext cx="8280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FDCAF17-2C64-4419-9967-5D826C56D212}"/>
              </a:ext>
            </a:extLst>
          </p:cNvPr>
          <p:cNvGrpSpPr/>
          <p:nvPr/>
        </p:nvGrpSpPr>
        <p:grpSpPr>
          <a:xfrm>
            <a:off x="6491114" y="5499848"/>
            <a:ext cx="936360" cy="252000"/>
            <a:chOff x="6491114" y="5499848"/>
            <a:chExt cx="93636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FB61F06-47E8-4F81-A228-A42ACDEC012D}"/>
                    </a:ext>
                  </a:extLst>
                </p14:cNvPr>
                <p14:cNvContentPartPr/>
                <p14:nvPr/>
              </p14:nvContentPartPr>
              <p14:xfrm>
                <a:off x="6491114" y="5499848"/>
                <a:ext cx="252720" cy="1530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FB61F06-47E8-4F81-A228-A42ACDEC01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82114" y="5490848"/>
                  <a:ext cx="270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3EC882A-8A5A-4AD8-B1E0-C1C990ACBEB8}"/>
                    </a:ext>
                  </a:extLst>
                </p14:cNvPr>
                <p14:cNvContentPartPr/>
                <p14:nvPr/>
              </p14:nvContentPartPr>
              <p14:xfrm>
                <a:off x="6807554" y="5529728"/>
                <a:ext cx="153720" cy="453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3EC882A-8A5A-4AD8-B1E0-C1C990ACBEB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98914" y="5521088"/>
                  <a:ext cx="17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4EBC96D-923C-4EB6-8E1B-CE0FD8A9941C}"/>
                    </a:ext>
                  </a:extLst>
                </p14:cNvPr>
                <p14:cNvContentPartPr/>
                <p14:nvPr/>
              </p14:nvContentPartPr>
              <p14:xfrm>
                <a:off x="6813674" y="5597768"/>
                <a:ext cx="159480" cy="597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4EBC96D-923C-4EB6-8E1B-CE0FD8A994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04674" y="5589128"/>
                  <a:ext cx="177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1AD72CA-352C-45BD-A62E-6B7A8F0C01BF}"/>
                    </a:ext>
                  </a:extLst>
                </p14:cNvPr>
                <p14:cNvContentPartPr/>
                <p14:nvPr/>
              </p14:nvContentPartPr>
              <p14:xfrm>
                <a:off x="7126154" y="5503808"/>
                <a:ext cx="195480" cy="950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1AD72CA-352C-45BD-A62E-6B7A8F0C01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17514" y="5495168"/>
                  <a:ext cx="213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6E402C3-2CF3-4D9D-B0C0-0F75227B1917}"/>
                    </a:ext>
                  </a:extLst>
                </p14:cNvPr>
                <p14:cNvContentPartPr/>
                <p14:nvPr/>
              </p14:nvContentPartPr>
              <p14:xfrm>
                <a:off x="7315154" y="5580488"/>
                <a:ext cx="112320" cy="1713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6E402C3-2CF3-4D9D-B0C0-0F75227B191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06154" y="5571848"/>
                  <a:ext cx="1299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72BB81E9-5C39-4B69-BB3B-557ABC95BED8}"/>
                  </a:ext>
                </a:extLst>
              </p14:cNvPr>
              <p14:cNvContentPartPr/>
              <p14:nvPr/>
            </p14:nvContentPartPr>
            <p14:xfrm>
              <a:off x="1975994" y="6471488"/>
              <a:ext cx="147960" cy="4212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72BB81E9-5C39-4B69-BB3B-557ABC95BED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967354" y="6462488"/>
                <a:ext cx="165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5D27DABC-0B33-4FE4-B199-7CC846D19093}"/>
                  </a:ext>
                </a:extLst>
              </p14:cNvPr>
              <p14:cNvContentPartPr/>
              <p14:nvPr/>
            </p14:nvContentPartPr>
            <p14:xfrm>
              <a:off x="1993274" y="6601088"/>
              <a:ext cx="165960" cy="5976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5D27DABC-0B33-4FE4-B199-7CC846D1909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984634" y="6592448"/>
                <a:ext cx="183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02850F9E-32B9-45A6-A0BD-459E12DB6221}"/>
                  </a:ext>
                </a:extLst>
              </p14:cNvPr>
              <p14:cNvContentPartPr/>
              <p14:nvPr/>
            </p14:nvContentPartPr>
            <p14:xfrm>
              <a:off x="2766194" y="6396248"/>
              <a:ext cx="195480" cy="16164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02850F9E-32B9-45A6-A0BD-459E12DB622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757554" y="6387608"/>
                <a:ext cx="213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3666BAA2-E289-4939-AD72-4FF3587C1F02}"/>
                  </a:ext>
                </a:extLst>
              </p14:cNvPr>
              <p14:cNvContentPartPr/>
              <p14:nvPr/>
            </p14:nvContentPartPr>
            <p14:xfrm>
              <a:off x="3079394" y="6477248"/>
              <a:ext cx="71280" cy="36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3666BAA2-E289-4939-AD72-4FF3587C1F0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070394" y="6468608"/>
                <a:ext cx="88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1529F236-04B2-4DB9-BD32-6C96C31444FD}"/>
                  </a:ext>
                </a:extLst>
              </p14:cNvPr>
              <p14:cNvContentPartPr/>
              <p14:nvPr/>
            </p14:nvContentPartPr>
            <p14:xfrm>
              <a:off x="3238874" y="6424328"/>
              <a:ext cx="221760" cy="8928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1529F236-04B2-4DB9-BD32-6C96C31444F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229874" y="6415328"/>
                <a:ext cx="239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07159BF7-22EC-4538-891A-F417DE82DBD2}"/>
                  </a:ext>
                </a:extLst>
              </p14:cNvPr>
              <p14:cNvContentPartPr/>
              <p14:nvPr/>
            </p14:nvContentPartPr>
            <p14:xfrm>
              <a:off x="3468554" y="6477248"/>
              <a:ext cx="100800" cy="14796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07159BF7-22EC-4538-891A-F417DE82DBD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459914" y="6468608"/>
                <a:ext cx="118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128CAE75-4FE7-4FDF-8229-8B856D465FB3}"/>
                  </a:ext>
                </a:extLst>
              </p14:cNvPr>
              <p14:cNvContentPartPr/>
              <p14:nvPr/>
            </p14:nvContentPartPr>
            <p14:xfrm>
              <a:off x="2597714" y="6323528"/>
              <a:ext cx="210600" cy="38448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128CAE75-4FE7-4FDF-8229-8B856D465FB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589074" y="6314528"/>
                <a:ext cx="2282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D4539F78-8C24-46BF-A27B-5CD136A61ADB}"/>
                  </a:ext>
                </a:extLst>
              </p14:cNvPr>
              <p14:cNvContentPartPr/>
              <p14:nvPr/>
            </p14:nvContentPartPr>
            <p14:xfrm>
              <a:off x="3675194" y="6312008"/>
              <a:ext cx="171360" cy="38376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D4539F78-8C24-46BF-A27B-5CD136A61AD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666194" y="6303368"/>
                <a:ext cx="1890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9E07B3EC-82BD-4F29-9B1B-379276E64554}"/>
                  </a:ext>
                </a:extLst>
              </p14:cNvPr>
              <p14:cNvContentPartPr/>
              <p14:nvPr/>
            </p14:nvContentPartPr>
            <p14:xfrm>
              <a:off x="4040954" y="6300488"/>
              <a:ext cx="147960" cy="36648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9E07B3EC-82BD-4F29-9B1B-379276E6455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031954" y="6291848"/>
                <a:ext cx="1656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EFF4BBF8-B06C-4344-8112-8FF0C76BED3B}"/>
                  </a:ext>
                </a:extLst>
              </p14:cNvPr>
              <p14:cNvContentPartPr/>
              <p14:nvPr/>
            </p14:nvContentPartPr>
            <p14:xfrm>
              <a:off x="4177034" y="6412088"/>
              <a:ext cx="153360" cy="16632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EFF4BBF8-B06C-4344-8112-8FF0C76BED3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168034" y="6403448"/>
                <a:ext cx="171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9D52CB0A-2CD0-434C-AB7F-B45C3876C0EB}"/>
                  </a:ext>
                </a:extLst>
              </p14:cNvPr>
              <p14:cNvContentPartPr/>
              <p14:nvPr/>
            </p14:nvContentPartPr>
            <p14:xfrm>
              <a:off x="4459274" y="6402728"/>
              <a:ext cx="184320" cy="13464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9D52CB0A-2CD0-434C-AB7F-B45C3876C0E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450274" y="6393728"/>
                <a:ext cx="201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A06D34BE-F60F-4C8C-A341-576A8F04335E}"/>
                  </a:ext>
                </a:extLst>
              </p14:cNvPr>
              <p14:cNvContentPartPr/>
              <p14:nvPr/>
            </p14:nvContentPartPr>
            <p14:xfrm>
              <a:off x="4689314" y="6512888"/>
              <a:ext cx="95400" cy="13500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A06D34BE-F60F-4C8C-A341-576A8F04335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680314" y="6503888"/>
                <a:ext cx="11304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1A8F3DFB-31FF-4154-A82D-A14DCB1FA6DF}"/>
              </a:ext>
            </a:extLst>
          </p:cNvPr>
          <p:cNvGrpSpPr/>
          <p:nvPr/>
        </p:nvGrpSpPr>
        <p:grpSpPr>
          <a:xfrm>
            <a:off x="4854914" y="6229568"/>
            <a:ext cx="1758240" cy="483840"/>
            <a:chOff x="4854914" y="6229568"/>
            <a:chExt cx="175824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F2AA733-032B-405D-877B-A38A3145FDE6}"/>
                    </a:ext>
                  </a:extLst>
                </p14:cNvPr>
                <p14:cNvContentPartPr/>
                <p14:nvPr/>
              </p14:nvContentPartPr>
              <p14:xfrm>
                <a:off x="4854914" y="6276728"/>
                <a:ext cx="118800" cy="366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F2AA733-032B-405D-877B-A38A3145FD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6274" y="6267728"/>
                  <a:ext cx="136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16CC77E-D189-451E-A8D9-F5F110B7AFFA}"/>
                    </a:ext>
                  </a:extLst>
                </p14:cNvPr>
                <p14:cNvContentPartPr/>
                <p14:nvPr/>
              </p14:nvContentPartPr>
              <p14:xfrm>
                <a:off x="5098634" y="6229568"/>
                <a:ext cx="228600" cy="4608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16CC77E-D189-451E-A8D9-F5F110B7AFF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89994" y="6220568"/>
                  <a:ext cx="246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A83BD30-DC99-47DD-A321-11A9C236BF62}"/>
                    </a:ext>
                  </a:extLst>
                </p14:cNvPr>
                <p14:cNvContentPartPr/>
                <p14:nvPr/>
              </p14:nvContentPartPr>
              <p14:xfrm>
                <a:off x="5368634" y="6246848"/>
                <a:ext cx="176760" cy="4665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A83BD30-DC99-47DD-A321-11A9C236BF6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59994" y="6238208"/>
                  <a:ext cx="1944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46B6D50-0F43-4EFF-9221-36E4E76807CA}"/>
                    </a:ext>
                  </a:extLst>
                </p14:cNvPr>
                <p14:cNvContentPartPr/>
                <p14:nvPr/>
              </p14:nvContentPartPr>
              <p14:xfrm>
                <a:off x="5550434" y="6441968"/>
                <a:ext cx="136800" cy="1713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46B6D50-0F43-4EFF-9221-36E4E76807C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41794" y="6432968"/>
                  <a:ext cx="154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2D58792-376D-4B3C-AACB-FBE0E3913B00}"/>
                    </a:ext>
                  </a:extLst>
                </p14:cNvPr>
                <p14:cNvContentPartPr/>
                <p14:nvPr/>
              </p14:nvContentPartPr>
              <p14:xfrm>
                <a:off x="5734034" y="6288608"/>
                <a:ext cx="12240" cy="29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2D58792-376D-4B3C-AACB-FBE0E3913B0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725034" y="6279608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F3ED234-397C-48E0-A0A6-B0CD6F8ED115}"/>
                    </a:ext>
                  </a:extLst>
                </p14:cNvPr>
                <p14:cNvContentPartPr/>
                <p14:nvPr/>
              </p14:nvContentPartPr>
              <p14:xfrm>
                <a:off x="5798834" y="6376808"/>
                <a:ext cx="207000" cy="1396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F3ED234-397C-48E0-A0A6-B0CD6F8ED11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90194" y="6368168"/>
                  <a:ext cx="224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BA4F795-B309-4456-A22D-DC8361798EEE}"/>
                    </a:ext>
                  </a:extLst>
                </p14:cNvPr>
                <p14:cNvContentPartPr/>
                <p14:nvPr/>
              </p14:nvContentPartPr>
              <p14:xfrm>
                <a:off x="6046514" y="6497048"/>
                <a:ext cx="130320" cy="1224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BA4F795-B309-4456-A22D-DC8361798EE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37514" y="6488048"/>
                  <a:ext cx="147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718ACB0-6CC6-4811-850B-57C1C07CED89}"/>
                    </a:ext>
                  </a:extLst>
                </p14:cNvPr>
                <p14:cNvContentPartPr/>
                <p14:nvPr/>
              </p14:nvContentPartPr>
              <p14:xfrm>
                <a:off x="6282674" y="6400568"/>
                <a:ext cx="129960" cy="1360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718ACB0-6CC6-4811-850B-57C1C07CED8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73674" y="6391928"/>
                  <a:ext cx="14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FBB2829-8A71-43F0-94D7-87D6082BBA46}"/>
                    </a:ext>
                  </a:extLst>
                </p14:cNvPr>
                <p14:cNvContentPartPr/>
                <p14:nvPr/>
              </p14:nvContentPartPr>
              <p14:xfrm>
                <a:off x="6488954" y="6258728"/>
                <a:ext cx="124200" cy="378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FBB2829-8A71-43F0-94D7-87D6082BBA4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80314" y="6250088"/>
                  <a:ext cx="141840" cy="39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732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6DDA13-4ED8-4C96-8F34-2A6DD2C58A63}"/>
              </a:ext>
            </a:extLst>
          </p:cNvPr>
          <p:cNvGrpSpPr/>
          <p:nvPr/>
        </p:nvGrpSpPr>
        <p:grpSpPr>
          <a:xfrm>
            <a:off x="601514" y="312608"/>
            <a:ext cx="979920" cy="407160"/>
            <a:chOff x="601514" y="312608"/>
            <a:chExt cx="97992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5BFC668-A1D2-40A7-8982-B3D9C6793F40}"/>
                    </a:ext>
                  </a:extLst>
                </p14:cNvPr>
                <p14:cNvContentPartPr/>
                <p14:nvPr/>
              </p14:nvContentPartPr>
              <p14:xfrm>
                <a:off x="601514" y="312608"/>
                <a:ext cx="159480" cy="153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5BFC668-A1D2-40A7-8982-B3D9C6793F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2874" y="303608"/>
                  <a:ext cx="177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D868F1-E373-4AC9-8219-85419B03EAA9}"/>
                    </a:ext>
                  </a:extLst>
                </p14:cNvPr>
                <p14:cNvContentPartPr/>
                <p14:nvPr/>
              </p14:nvContentPartPr>
              <p14:xfrm>
                <a:off x="760994" y="347888"/>
                <a:ext cx="218520" cy="301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D868F1-E373-4AC9-8219-85419B03EA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994" y="338888"/>
                  <a:ext cx="236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1D7941-70B0-41F4-B406-7054DC1AB65D}"/>
                    </a:ext>
                  </a:extLst>
                </p14:cNvPr>
                <p14:cNvContentPartPr/>
                <p14:nvPr/>
              </p14:nvContentPartPr>
              <p14:xfrm>
                <a:off x="1008674" y="383168"/>
                <a:ext cx="159840" cy="259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1D7941-70B0-41F4-B406-7054DC1AB6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9674" y="374528"/>
                  <a:ext cx="177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3DB8E-6546-438E-825C-0A78AC1AAB3D}"/>
                    </a:ext>
                  </a:extLst>
                </p14:cNvPr>
                <p14:cNvContentPartPr/>
                <p14:nvPr/>
              </p14:nvContentPartPr>
              <p14:xfrm>
                <a:off x="1185434" y="471728"/>
                <a:ext cx="212400" cy="13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3DB8E-6546-438E-825C-0A78AC1AAB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6434" y="462728"/>
                  <a:ext cx="230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E7C4E4-DD65-4E8E-92F8-07776353E755}"/>
                    </a:ext>
                  </a:extLst>
                </p14:cNvPr>
                <p14:cNvContentPartPr/>
                <p14:nvPr/>
              </p14:nvContentPartPr>
              <p14:xfrm>
                <a:off x="1462994" y="353648"/>
                <a:ext cx="118440" cy="36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E7C4E4-DD65-4E8E-92F8-07776353E7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3994" y="345008"/>
                  <a:ext cx="136080" cy="3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6E2334-E312-4065-8A25-153441780FDF}"/>
                  </a:ext>
                </a:extLst>
              </p14:cNvPr>
              <p14:cNvContentPartPr/>
              <p14:nvPr/>
            </p14:nvContentPartPr>
            <p14:xfrm>
              <a:off x="1893554" y="495488"/>
              <a:ext cx="183240" cy="6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6E2334-E312-4065-8A25-153441780F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84554" y="486488"/>
                <a:ext cx="200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0F8BACE-F17A-4B6D-9931-026C77C0C3F9}"/>
              </a:ext>
            </a:extLst>
          </p:cNvPr>
          <p:cNvGrpSpPr/>
          <p:nvPr/>
        </p:nvGrpSpPr>
        <p:grpSpPr>
          <a:xfrm>
            <a:off x="2501234" y="153128"/>
            <a:ext cx="1823400" cy="313200"/>
            <a:chOff x="2501234" y="153128"/>
            <a:chExt cx="18234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54A226-1C98-4AA4-9AA2-60F0607B8200}"/>
                    </a:ext>
                  </a:extLst>
                </p14:cNvPr>
                <p14:cNvContentPartPr/>
                <p14:nvPr/>
              </p14:nvContentPartPr>
              <p14:xfrm>
                <a:off x="3011354" y="153128"/>
                <a:ext cx="145080" cy="171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54A226-1C98-4AA4-9AA2-60F0607B82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2354" y="144128"/>
                  <a:ext cx="162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B75AFD-8AE1-438C-9D13-458C673642A8}"/>
                    </a:ext>
                  </a:extLst>
                </p14:cNvPr>
                <p14:cNvContentPartPr/>
                <p14:nvPr/>
              </p14:nvContentPartPr>
              <p14:xfrm>
                <a:off x="2501234" y="383168"/>
                <a:ext cx="1823400" cy="8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B75AFD-8AE1-438C-9D13-458C673642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2234" y="374528"/>
                  <a:ext cx="18410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D3E4C-4E18-4A88-B0F6-FC364769FBFF}"/>
              </a:ext>
            </a:extLst>
          </p:cNvPr>
          <p:cNvGrpSpPr/>
          <p:nvPr/>
        </p:nvGrpSpPr>
        <p:grpSpPr>
          <a:xfrm>
            <a:off x="2754314" y="567848"/>
            <a:ext cx="971640" cy="199080"/>
            <a:chOff x="2754314" y="567848"/>
            <a:chExt cx="9716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CA86A4-54A0-452A-B40F-B480C0BB4FBC}"/>
                    </a:ext>
                  </a:extLst>
                </p14:cNvPr>
                <p14:cNvContentPartPr/>
                <p14:nvPr/>
              </p14:nvContentPartPr>
              <p14:xfrm>
                <a:off x="2754314" y="589448"/>
                <a:ext cx="337320" cy="177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CA86A4-54A0-452A-B40F-B480C0BB4F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5314" y="580448"/>
                  <a:ext cx="354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24B0FE-BA08-457A-BCC8-B149C0695571}"/>
                    </a:ext>
                  </a:extLst>
                </p14:cNvPr>
                <p14:cNvContentPartPr/>
                <p14:nvPr/>
              </p14:nvContentPartPr>
              <p14:xfrm>
                <a:off x="3215114" y="631208"/>
                <a:ext cx="106560" cy="12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24B0FE-BA08-457A-BCC8-B149C06955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6114" y="62220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779520-31DB-4F01-80E0-FD9A6C67B9DE}"/>
                    </a:ext>
                  </a:extLst>
                </p14:cNvPr>
                <p14:cNvContentPartPr/>
                <p14:nvPr/>
              </p14:nvContentPartPr>
              <p14:xfrm>
                <a:off x="3468554" y="567848"/>
                <a:ext cx="257400" cy="160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779520-31DB-4F01-80E0-FD9A6C67B9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59554" y="559208"/>
                  <a:ext cx="2750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56B89F-8A17-4C0B-A09C-CE1686B1D8B1}"/>
              </a:ext>
            </a:extLst>
          </p:cNvPr>
          <p:cNvGrpSpPr/>
          <p:nvPr/>
        </p:nvGrpSpPr>
        <p:grpSpPr>
          <a:xfrm>
            <a:off x="3828194" y="631208"/>
            <a:ext cx="419400" cy="206640"/>
            <a:chOff x="3828194" y="631208"/>
            <a:chExt cx="4194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956386-64A3-495F-B15B-DBF7F7943684}"/>
                    </a:ext>
                  </a:extLst>
                </p14:cNvPr>
                <p14:cNvContentPartPr/>
                <p14:nvPr/>
              </p14:nvContentPartPr>
              <p14:xfrm>
                <a:off x="3828194" y="631208"/>
                <a:ext cx="118800" cy="171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956386-64A3-495F-B15B-DBF7F79436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9194" y="622208"/>
                  <a:ext cx="136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F1960E-9C34-4881-87E5-5757E5C2DA89}"/>
                    </a:ext>
                  </a:extLst>
                </p14:cNvPr>
                <p14:cNvContentPartPr/>
                <p14:nvPr/>
              </p14:nvContentPartPr>
              <p14:xfrm>
                <a:off x="4217714" y="772688"/>
                <a:ext cx="29880" cy="6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F1960E-9C34-4881-87E5-5757E5C2DA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9074" y="763688"/>
                  <a:ext cx="475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2CDDCE-F4E1-4CE7-8536-859C6D2CA753}"/>
              </a:ext>
            </a:extLst>
          </p:cNvPr>
          <p:cNvGrpSpPr/>
          <p:nvPr/>
        </p:nvGrpSpPr>
        <p:grpSpPr>
          <a:xfrm>
            <a:off x="5256314" y="347888"/>
            <a:ext cx="1498680" cy="300960"/>
            <a:chOff x="5256314" y="347888"/>
            <a:chExt cx="14986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3E0E9E-927E-4A6A-B89C-05D91F8F855B}"/>
                    </a:ext>
                  </a:extLst>
                </p14:cNvPr>
                <p14:cNvContentPartPr/>
                <p14:nvPr/>
              </p14:nvContentPartPr>
              <p14:xfrm>
                <a:off x="5256314" y="400808"/>
                <a:ext cx="334440" cy="165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3E0E9E-927E-4A6A-B89C-05D91F8F85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47314" y="392168"/>
                  <a:ext cx="352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A3B73E-6D20-4D61-B75C-2B912A530953}"/>
                    </a:ext>
                  </a:extLst>
                </p14:cNvPr>
                <p14:cNvContentPartPr/>
                <p14:nvPr/>
              </p14:nvContentPartPr>
              <p14:xfrm>
                <a:off x="5810714" y="372368"/>
                <a:ext cx="177480" cy="9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A3B73E-6D20-4D61-B75C-2B912A5309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1714" y="363368"/>
                  <a:ext cx="195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F8619B-3CAB-436C-A8B3-3FC53D9D2359}"/>
                    </a:ext>
                  </a:extLst>
                </p14:cNvPr>
                <p14:cNvContentPartPr/>
                <p14:nvPr/>
              </p14:nvContentPartPr>
              <p14:xfrm>
                <a:off x="5834114" y="536528"/>
                <a:ext cx="189360" cy="41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F8619B-3CAB-436C-A8B3-3FC53D9D23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25474" y="527888"/>
                  <a:ext cx="207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4F5BC1-2296-40D9-9CF4-3413609F9B78}"/>
                    </a:ext>
                  </a:extLst>
                </p14:cNvPr>
                <p14:cNvContentPartPr/>
                <p14:nvPr/>
              </p14:nvContentPartPr>
              <p14:xfrm>
                <a:off x="6241634" y="347888"/>
                <a:ext cx="327600" cy="19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4F5BC1-2296-40D9-9CF4-3413609F9B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32994" y="338888"/>
                  <a:ext cx="345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7F3BA2-2C1B-43A1-83C5-A27B91CE9D49}"/>
                    </a:ext>
                  </a:extLst>
                </p14:cNvPr>
                <p14:cNvContentPartPr/>
                <p14:nvPr/>
              </p14:nvContentPartPr>
              <p14:xfrm>
                <a:off x="6666074" y="524648"/>
                <a:ext cx="88920" cy="124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7F3BA2-2C1B-43A1-83C5-A27B91CE9D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57074" y="516008"/>
                  <a:ext cx="1065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52E8FD-E0FF-4C0C-A57B-260083C7B4E1}"/>
              </a:ext>
            </a:extLst>
          </p:cNvPr>
          <p:cNvGrpSpPr/>
          <p:nvPr/>
        </p:nvGrpSpPr>
        <p:grpSpPr>
          <a:xfrm>
            <a:off x="1904714" y="1286048"/>
            <a:ext cx="903600" cy="277560"/>
            <a:chOff x="1904714" y="1286048"/>
            <a:chExt cx="90360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368B64-DAB4-4BC6-8DDF-B26584096D3E}"/>
                    </a:ext>
                  </a:extLst>
                </p14:cNvPr>
                <p14:cNvContentPartPr/>
                <p14:nvPr/>
              </p14:nvContentPartPr>
              <p14:xfrm>
                <a:off x="1904714" y="1286048"/>
                <a:ext cx="396000" cy="216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368B64-DAB4-4BC6-8DDF-B26584096D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6074" y="1277048"/>
                  <a:ext cx="413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DD808F-EA40-4A83-AA51-D7C183CBA943}"/>
                    </a:ext>
                  </a:extLst>
                </p14:cNvPr>
                <p14:cNvContentPartPr/>
                <p14:nvPr/>
              </p14:nvContentPartPr>
              <p14:xfrm>
                <a:off x="2297474" y="1415648"/>
                <a:ext cx="86760" cy="147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DD808F-EA40-4A83-AA51-D7C183CBA9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88474" y="1407008"/>
                  <a:ext cx="104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E110E1-F773-42DC-BB63-98314E333EF1}"/>
                    </a:ext>
                  </a:extLst>
                </p14:cNvPr>
                <p14:cNvContentPartPr/>
                <p14:nvPr/>
              </p14:nvContentPartPr>
              <p14:xfrm>
                <a:off x="2677994" y="1338968"/>
                <a:ext cx="130320" cy="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E110E1-F773-42DC-BB63-98314E333E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69354" y="1329968"/>
                  <a:ext cx="147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C543B9-774C-4E1A-8098-410D49629FBB}"/>
                    </a:ext>
                  </a:extLst>
                </p14:cNvPr>
                <p14:cNvContentPartPr/>
                <p14:nvPr/>
              </p14:nvContentPartPr>
              <p14:xfrm>
                <a:off x="2672234" y="1421408"/>
                <a:ext cx="136080" cy="18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C543B9-774C-4E1A-8098-410D49629F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63234" y="1412768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94FE1D-D68C-472E-AD73-4D144BBEF27E}"/>
              </a:ext>
            </a:extLst>
          </p:cNvPr>
          <p:cNvGrpSpPr/>
          <p:nvPr/>
        </p:nvGrpSpPr>
        <p:grpSpPr>
          <a:xfrm>
            <a:off x="3152114" y="1223048"/>
            <a:ext cx="1296360" cy="381240"/>
            <a:chOff x="3152114" y="1223048"/>
            <a:chExt cx="12963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0FDA3F-AA77-4D8D-A1E3-D08E327350D5}"/>
                    </a:ext>
                  </a:extLst>
                </p14:cNvPr>
                <p14:cNvContentPartPr/>
                <p14:nvPr/>
              </p14:nvContentPartPr>
              <p14:xfrm>
                <a:off x="3152114" y="1287848"/>
                <a:ext cx="346680" cy="169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0FDA3F-AA77-4D8D-A1E3-D08E327350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3114" y="1278848"/>
                  <a:ext cx="364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05050A-E784-40EB-A7A0-9AB19643EC1C}"/>
                    </a:ext>
                  </a:extLst>
                </p14:cNvPr>
                <p14:cNvContentPartPr/>
                <p14:nvPr/>
              </p14:nvContentPartPr>
              <p14:xfrm>
                <a:off x="3574394" y="1468568"/>
                <a:ext cx="48240" cy="77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05050A-E784-40EB-A7A0-9AB19643EC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5754" y="1459928"/>
                  <a:ext cx="6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92F7F31-FD91-4190-AEB5-434B98B0DF15}"/>
                    </a:ext>
                  </a:extLst>
                </p14:cNvPr>
                <p14:cNvContentPartPr/>
                <p14:nvPr/>
              </p14:nvContentPartPr>
              <p14:xfrm>
                <a:off x="3810914" y="1356608"/>
                <a:ext cx="104400" cy="12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92F7F31-FD91-4190-AEB5-434B98B0DF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01914" y="1347608"/>
                  <a:ext cx="122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F8BB8E-4251-4592-84B0-EB2EFD5F06C6}"/>
                    </a:ext>
                  </a:extLst>
                </p14:cNvPr>
                <p14:cNvContentPartPr/>
                <p14:nvPr/>
              </p14:nvContentPartPr>
              <p14:xfrm>
                <a:off x="3964274" y="1321328"/>
                <a:ext cx="124200" cy="282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F8BB8E-4251-4592-84B0-EB2EFD5F06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55274" y="1312328"/>
                  <a:ext cx="141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AAB5DEF-181B-4AA0-A7B7-C719ED505E8C}"/>
                    </a:ext>
                  </a:extLst>
                </p14:cNvPr>
                <p14:cNvContentPartPr/>
                <p14:nvPr/>
              </p14:nvContentPartPr>
              <p14:xfrm>
                <a:off x="4082354" y="1244648"/>
                <a:ext cx="24120" cy="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AAB5DEF-181B-4AA0-A7B7-C719ED505E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73354" y="1235648"/>
                  <a:ext cx="4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498CE0-5537-4C0D-AB6D-8050DDBE8888}"/>
                    </a:ext>
                  </a:extLst>
                </p14:cNvPr>
                <p14:cNvContentPartPr/>
                <p14:nvPr/>
              </p14:nvContentPartPr>
              <p14:xfrm>
                <a:off x="4282874" y="1223048"/>
                <a:ext cx="165600" cy="210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498CE0-5537-4C0D-AB6D-8050DDBE88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73874" y="1214408"/>
                  <a:ext cx="183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0B4F8C-19DA-48E3-8032-239B6EA34767}"/>
                    </a:ext>
                  </a:extLst>
                </p14:cNvPr>
                <p14:cNvContentPartPr/>
                <p14:nvPr/>
              </p14:nvContentPartPr>
              <p14:xfrm>
                <a:off x="3822074" y="1303688"/>
                <a:ext cx="6840" cy="141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0B4F8C-19DA-48E3-8032-239B6EA347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13434" y="1294688"/>
                  <a:ext cx="244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D604F6-D31B-4B17-AEB9-AAA42CD6229A}"/>
              </a:ext>
            </a:extLst>
          </p:cNvPr>
          <p:cNvGrpSpPr/>
          <p:nvPr/>
        </p:nvGrpSpPr>
        <p:grpSpPr>
          <a:xfrm>
            <a:off x="719594" y="1805168"/>
            <a:ext cx="808920" cy="501480"/>
            <a:chOff x="719594" y="1805168"/>
            <a:chExt cx="8089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24BF9D-408B-4678-94BB-7371CEF3F1A0}"/>
                    </a:ext>
                  </a:extLst>
                </p14:cNvPr>
                <p14:cNvContentPartPr/>
                <p14:nvPr/>
              </p14:nvContentPartPr>
              <p14:xfrm>
                <a:off x="719594" y="1805168"/>
                <a:ext cx="130320" cy="18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24BF9D-408B-4678-94BB-7371CEF3F1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0594" y="1796168"/>
                  <a:ext cx="147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A0B5D2-FB7C-41C0-B19F-27CBF7832167}"/>
                    </a:ext>
                  </a:extLst>
                </p14:cNvPr>
                <p14:cNvContentPartPr/>
                <p14:nvPr/>
              </p14:nvContentPartPr>
              <p14:xfrm>
                <a:off x="854234" y="1934768"/>
                <a:ext cx="184320" cy="324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A0B5D2-FB7C-41C0-B19F-27CBF78321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5594" y="1926128"/>
                  <a:ext cx="201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899BCD-EF97-425D-A1BF-9FF2AAD5F74C}"/>
                    </a:ext>
                  </a:extLst>
                </p14:cNvPr>
                <p14:cNvContentPartPr/>
                <p14:nvPr/>
              </p14:nvContentPartPr>
              <p14:xfrm>
                <a:off x="1020554" y="1963928"/>
                <a:ext cx="165600" cy="290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899BCD-EF97-425D-A1BF-9FF2AAD5F7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1914" y="1955288"/>
                  <a:ext cx="183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2E47A7-8C26-4524-83AE-FE805DF02051}"/>
                    </a:ext>
                  </a:extLst>
                </p14:cNvPr>
                <p14:cNvContentPartPr/>
                <p14:nvPr/>
              </p14:nvContentPartPr>
              <p14:xfrm>
                <a:off x="1203434" y="2094248"/>
                <a:ext cx="192240" cy="118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2E47A7-8C26-4524-83AE-FE805DF020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94794" y="2085248"/>
                  <a:ext cx="209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1F0DAC-C02F-4AAF-BE9B-6965594EA32E}"/>
                    </a:ext>
                  </a:extLst>
                </p14:cNvPr>
                <p14:cNvContentPartPr/>
                <p14:nvPr/>
              </p14:nvContentPartPr>
              <p14:xfrm>
                <a:off x="1456874" y="1981928"/>
                <a:ext cx="71640" cy="324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1F0DAC-C02F-4AAF-BE9B-6965594EA3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48234" y="1973288"/>
                  <a:ext cx="8928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71F9F2-7161-4C49-A630-476142D1FC1C}"/>
              </a:ext>
            </a:extLst>
          </p:cNvPr>
          <p:cNvGrpSpPr/>
          <p:nvPr/>
        </p:nvGrpSpPr>
        <p:grpSpPr>
          <a:xfrm>
            <a:off x="1822634" y="1958528"/>
            <a:ext cx="177480" cy="248040"/>
            <a:chOff x="1822634" y="1958528"/>
            <a:chExt cx="17748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BB7D28-B948-4D92-A6DA-B3D5CDCA2DE1}"/>
                    </a:ext>
                  </a:extLst>
                </p14:cNvPr>
                <p14:cNvContentPartPr/>
                <p14:nvPr/>
              </p14:nvContentPartPr>
              <p14:xfrm>
                <a:off x="1828754" y="2076248"/>
                <a:ext cx="171360" cy="130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BB7D28-B948-4D92-A6DA-B3D5CDCA2D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19754" y="2067608"/>
                  <a:ext cx="18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37FA14-3DB7-4E1E-91B7-CE6892022770}"/>
                    </a:ext>
                  </a:extLst>
                </p14:cNvPr>
                <p14:cNvContentPartPr/>
                <p14:nvPr/>
              </p14:nvContentPartPr>
              <p14:xfrm>
                <a:off x="1822634" y="1958528"/>
                <a:ext cx="136080" cy="53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37FA14-3DB7-4E1E-91B7-CE689202277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13994" y="1949528"/>
                  <a:ext cx="153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77AB68-55F9-4F4D-BB0E-778D38462A1C}"/>
              </a:ext>
            </a:extLst>
          </p:cNvPr>
          <p:cNvGrpSpPr/>
          <p:nvPr/>
        </p:nvGrpSpPr>
        <p:grpSpPr>
          <a:xfrm>
            <a:off x="2636594" y="1816688"/>
            <a:ext cx="2378160" cy="709200"/>
            <a:chOff x="2636594" y="1816688"/>
            <a:chExt cx="2378160" cy="70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14AD5C-E151-442B-B738-54DFF739AC1A}"/>
                    </a:ext>
                  </a:extLst>
                </p14:cNvPr>
                <p14:cNvContentPartPr/>
                <p14:nvPr/>
              </p14:nvContentPartPr>
              <p14:xfrm>
                <a:off x="3397634" y="1816688"/>
                <a:ext cx="177480" cy="212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14AD5C-E151-442B-B738-54DFF739AC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88634" y="1808048"/>
                  <a:ext cx="195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48ED4AD-E864-4D04-A24A-FAADDA40785C}"/>
                    </a:ext>
                  </a:extLst>
                </p14:cNvPr>
                <p14:cNvContentPartPr/>
                <p14:nvPr/>
              </p14:nvContentPartPr>
              <p14:xfrm>
                <a:off x="2636594" y="2058608"/>
                <a:ext cx="1957320" cy="110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48ED4AD-E864-4D04-A24A-FAADDA4078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27594" y="2049968"/>
                  <a:ext cx="1974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D2EF0-1A13-4AD3-8CD0-7A84FDDE45B5}"/>
                    </a:ext>
                  </a:extLst>
                </p14:cNvPr>
                <p14:cNvContentPartPr/>
                <p14:nvPr/>
              </p14:nvContentPartPr>
              <p14:xfrm>
                <a:off x="2866634" y="2318168"/>
                <a:ext cx="289440" cy="18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D2EF0-1A13-4AD3-8CD0-7A84FDDE45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7994" y="2309528"/>
                  <a:ext cx="307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B6ACC8-8D02-4B15-B85B-AAA9CB7DD324}"/>
                    </a:ext>
                  </a:extLst>
                </p14:cNvPr>
                <p14:cNvContentPartPr/>
                <p14:nvPr/>
              </p14:nvContentPartPr>
              <p14:xfrm>
                <a:off x="3327074" y="2341928"/>
                <a:ext cx="171360" cy="35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B6ACC8-8D02-4B15-B85B-AAA9CB7DD3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8074" y="2332928"/>
                  <a:ext cx="189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DAFB99-11E9-4B7D-90A5-7F8823077303}"/>
                    </a:ext>
                  </a:extLst>
                </p14:cNvPr>
                <p14:cNvContentPartPr/>
                <p14:nvPr/>
              </p14:nvContentPartPr>
              <p14:xfrm>
                <a:off x="3645674" y="2265248"/>
                <a:ext cx="336600" cy="183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DAFB99-11E9-4B7D-90A5-7F88230773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36674" y="2256248"/>
                  <a:ext cx="35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B51008-D768-4D97-8ABB-3CF8BAD46433}"/>
                    </a:ext>
                  </a:extLst>
                </p14:cNvPr>
                <p14:cNvContentPartPr/>
                <p14:nvPr/>
              </p14:nvContentPartPr>
              <p14:xfrm>
                <a:off x="4087394" y="2448128"/>
                <a:ext cx="65880" cy="77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B51008-D768-4D97-8ABB-3CF8BAD464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78754" y="2439128"/>
                  <a:ext cx="83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42A552-0B26-4D51-9404-2598494175C3}"/>
                    </a:ext>
                  </a:extLst>
                </p14:cNvPr>
                <p14:cNvContentPartPr/>
                <p14:nvPr/>
              </p14:nvContentPartPr>
              <p14:xfrm>
                <a:off x="4597154" y="2070128"/>
                <a:ext cx="417600" cy="12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42A552-0B26-4D51-9404-2598494175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88154" y="2061128"/>
                  <a:ext cx="43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3AD724-9684-4D15-9B8E-80115033471D}"/>
                    </a:ext>
                  </a:extLst>
                </p14:cNvPr>
                <p14:cNvContentPartPr/>
                <p14:nvPr/>
              </p14:nvContentPartPr>
              <p14:xfrm>
                <a:off x="4323914" y="2282888"/>
                <a:ext cx="112320" cy="12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3AD724-9684-4D15-9B8E-8011503347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15274" y="2273888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76354F-AB0C-4A02-AA4F-38D18328FC1C}"/>
                    </a:ext>
                  </a:extLst>
                </p14:cNvPr>
                <p14:cNvContentPartPr/>
                <p14:nvPr/>
              </p14:nvContentPartPr>
              <p14:xfrm>
                <a:off x="4448114" y="2253368"/>
                <a:ext cx="147960" cy="272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76354F-AB0C-4A02-AA4F-38D18328FC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39114" y="2244728"/>
                  <a:ext cx="165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0E5E38-5E72-4545-908D-C0F15EE6F1A9}"/>
                    </a:ext>
                  </a:extLst>
                </p14:cNvPr>
                <p14:cNvContentPartPr/>
                <p14:nvPr/>
              </p14:nvContentPartPr>
              <p14:xfrm>
                <a:off x="4595354" y="2188568"/>
                <a:ext cx="18000" cy="24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0E5E38-5E72-4545-908D-C0F15EE6F1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6714" y="2179568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6129E7-5766-4CF9-97C6-C4E9BC727A00}"/>
                    </a:ext>
                  </a:extLst>
                </p14:cNvPr>
                <p14:cNvContentPartPr/>
                <p14:nvPr/>
              </p14:nvContentPartPr>
              <p14:xfrm>
                <a:off x="4742954" y="2164808"/>
                <a:ext cx="195120" cy="212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6129E7-5766-4CF9-97C6-C4E9BC727A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33954" y="2156168"/>
                  <a:ext cx="21276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608106-EEC9-4D03-84DB-A809A37A28F8}"/>
                  </a:ext>
                </a:extLst>
              </p14:cNvPr>
              <p14:cNvContentPartPr/>
              <p14:nvPr/>
            </p14:nvContentPartPr>
            <p14:xfrm>
              <a:off x="1462634" y="3138248"/>
              <a:ext cx="42120" cy="956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608106-EEC9-4D03-84DB-A809A37A28F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53994" y="3129248"/>
                <a:ext cx="59760" cy="9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FA6A786-2AFF-4E9D-BA56-2E4772BE3AF7}"/>
                  </a:ext>
                </a:extLst>
              </p14:cNvPr>
              <p14:cNvContentPartPr/>
              <p14:nvPr/>
            </p14:nvContentPartPr>
            <p14:xfrm>
              <a:off x="884834" y="4099808"/>
              <a:ext cx="4271400" cy="165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FA6A786-2AFF-4E9D-BA56-2E4772BE3AF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5834" y="4091168"/>
                <a:ext cx="4289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3A60AC4-0890-45FD-A585-980ABC8A9524}"/>
                  </a:ext>
                </a:extLst>
              </p14:cNvPr>
              <p14:cNvContentPartPr/>
              <p14:nvPr/>
            </p14:nvContentPartPr>
            <p14:xfrm>
              <a:off x="1403954" y="3102968"/>
              <a:ext cx="121680" cy="163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3A60AC4-0890-45FD-A585-980ABC8A952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94954" y="3093968"/>
                <a:ext cx="139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A07E40E-53BB-4173-A719-4A995CEA853D}"/>
                  </a:ext>
                </a:extLst>
              </p14:cNvPr>
              <p14:cNvContentPartPr/>
              <p14:nvPr/>
            </p14:nvContentPartPr>
            <p14:xfrm>
              <a:off x="1444994" y="2754848"/>
              <a:ext cx="65160" cy="1303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A07E40E-53BB-4173-A719-4A995CEA853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36354" y="2745848"/>
                <a:ext cx="82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C72166-C0AC-4DF3-974E-FFCCFFFEA16A}"/>
                  </a:ext>
                </a:extLst>
              </p14:cNvPr>
              <p14:cNvContentPartPr/>
              <p14:nvPr/>
            </p14:nvContentPartPr>
            <p14:xfrm>
              <a:off x="1545074" y="2778248"/>
              <a:ext cx="130680" cy="2952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C72166-C0AC-4DF3-974E-FFCCFFFEA16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536074" y="2769608"/>
                <a:ext cx="148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F3F5DDF-75FE-41D1-B064-8935B77A4091}"/>
                  </a:ext>
                </a:extLst>
              </p14:cNvPr>
              <p14:cNvContentPartPr/>
              <p14:nvPr/>
            </p14:nvContentPartPr>
            <p14:xfrm>
              <a:off x="1675034" y="2774648"/>
              <a:ext cx="59400" cy="234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F3F5DDF-75FE-41D1-B064-8935B77A409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66394" y="2765648"/>
                <a:ext cx="770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404B6FA-8C23-4CD0-B572-81332579FFD9}"/>
                  </a:ext>
                </a:extLst>
              </p14:cNvPr>
              <p14:cNvContentPartPr/>
              <p14:nvPr/>
            </p14:nvContentPartPr>
            <p14:xfrm>
              <a:off x="1745234" y="2902448"/>
              <a:ext cx="157680" cy="712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404B6FA-8C23-4CD0-B572-81332579FFD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36594" y="2893448"/>
                <a:ext cx="175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C7D52A3-2B85-419C-93EA-23C009B38455}"/>
                  </a:ext>
                </a:extLst>
              </p14:cNvPr>
              <p14:cNvContentPartPr/>
              <p14:nvPr/>
            </p14:nvContentPartPr>
            <p14:xfrm>
              <a:off x="1975994" y="2754848"/>
              <a:ext cx="100800" cy="236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C7D52A3-2B85-419C-93EA-23C009B3845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967354" y="2745848"/>
                <a:ext cx="1184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F13C8CA-D2F6-4BC4-BA48-74D402B0C2EA}"/>
                  </a:ext>
                </a:extLst>
              </p14:cNvPr>
              <p14:cNvContentPartPr/>
              <p14:nvPr/>
            </p14:nvContentPartPr>
            <p14:xfrm>
              <a:off x="1350674" y="2737208"/>
              <a:ext cx="59400" cy="253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F13C8CA-D2F6-4BC4-BA48-74D402B0C2E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342034" y="2728208"/>
                <a:ext cx="77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9997287-2117-42C5-9B08-165394B6B67E}"/>
                  </a:ext>
                </a:extLst>
              </p14:cNvPr>
              <p14:cNvContentPartPr/>
              <p14:nvPr/>
            </p14:nvContentPartPr>
            <p14:xfrm>
              <a:off x="2164994" y="2707688"/>
              <a:ext cx="29880" cy="289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9997287-2117-42C5-9B08-165394B6B67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55994" y="2698688"/>
                <a:ext cx="475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BEA330B-52B5-4F14-9DE6-1C4B814DB184}"/>
                  </a:ext>
                </a:extLst>
              </p14:cNvPr>
              <p14:cNvContentPartPr/>
              <p14:nvPr/>
            </p14:nvContentPartPr>
            <p14:xfrm>
              <a:off x="6312914" y="1338968"/>
              <a:ext cx="204120" cy="2836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BEA330B-52B5-4F14-9DE6-1C4B814DB18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04274" y="1330328"/>
                <a:ext cx="221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8C5CAA1-550F-42BE-870C-37582259F179}"/>
                  </a:ext>
                </a:extLst>
              </p14:cNvPr>
              <p14:cNvContentPartPr/>
              <p14:nvPr/>
            </p14:nvContentPartPr>
            <p14:xfrm>
              <a:off x="6866594" y="1279928"/>
              <a:ext cx="12240" cy="6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8C5CAA1-550F-42BE-870C-37582259F17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57954" y="1271288"/>
                <a:ext cx="298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8618B56-71C8-4D9E-B635-945B569BFDA0}"/>
              </a:ext>
            </a:extLst>
          </p:cNvPr>
          <p:cNvGrpSpPr/>
          <p:nvPr/>
        </p:nvGrpSpPr>
        <p:grpSpPr>
          <a:xfrm>
            <a:off x="6884234" y="1374248"/>
            <a:ext cx="154080" cy="147960"/>
            <a:chOff x="6884234" y="1374248"/>
            <a:chExt cx="15408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F95152-531F-4D0C-980D-F9BEB58A82A7}"/>
                    </a:ext>
                  </a:extLst>
                </p14:cNvPr>
                <p14:cNvContentPartPr/>
                <p14:nvPr/>
              </p14:nvContentPartPr>
              <p14:xfrm>
                <a:off x="6884234" y="1392248"/>
                <a:ext cx="18000" cy="100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F95152-531F-4D0C-980D-F9BEB58A82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75594" y="1383248"/>
                  <a:ext cx="35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DBF0DB-9F3E-48D0-B27D-9123DE63B1B7}"/>
                    </a:ext>
                  </a:extLst>
                </p14:cNvPr>
                <p14:cNvContentPartPr/>
                <p14:nvPr/>
              </p14:nvContentPartPr>
              <p14:xfrm>
                <a:off x="6990434" y="1374248"/>
                <a:ext cx="47880" cy="147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DBF0DB-9F3E-48D0-B27D-9123DE63B1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81794" y="1365608"/>
                  <a:ext cx="655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A94A85-1E3A-4734-95F4-A1930B41CEC5}"/>
              </a:ext>
            </a:extLst>
          </p:cNvPr>
          <p:cNvGrpSpPr/>
          <p:nvPr/>
        </p:nvGrpSpPr>
        <p:grpSpPr>
          <a:xfrm>
            <a:off x="6659594" y="1745768"/>
            <a:ext cx="750240" cy="249120"/>
            <a:chOff x="6659594" y="1745768"/>
            <a:chExt cx="75024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9B2B7A-F8B5-48DD-9374-C50AB313AC85}"/>
                    </a:ext>
                  </a:extLst>
                </p14:cNvPr>
                <p14:cNvContentPartPr/>
                <p14:nvPr/>
              </p14:nvContentPartPr>
              <p14:xfrm>
                <a:off x="6659594" y="1899488"/>
                <a:ext cx="83520" cy="95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9B2B7A-F8B5-48DD-9374-C50AB313AC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0954" y="1890848"/>
                  <a:ext cx="101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599EC9-71D7-4AE4-B5EC-4AD8A367C9D5}"/>
                    </a:ext>
                  </a:extLst>
                </p14:cNvPr>
                <p14:cNvContentPartPr/>
                <p14:nvPr/>
              </p14:nvContentPartPr>
              <p14:xfrm>
                <a:off x="6819074" y="1828568"/>
                <a:ext cx="213120" cy="136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599EC9-71D7-4AE4-B5EC-4AD8A367C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0434" y="1819928"/>
                  <a:ext cx="230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25535C-4BE1-401D-B881-9E119275C867}"/>
                    </a:ext>
                  </a:extLst>
                </p14:cNvPr>
                <p14:cNvContentPartPr/>
                <p14:nvPr/>
              </p14:nvContentPartPr>
              <p14:xfrm>
                <a:off x="7108874" y="1745768"/>
                <a:ext cx="300960" cy="192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25535C-4BE1-401D-B881-9E119275C8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00234" y="1737128"/>
                  <a:ext cx="3186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823F66D-5DDD-43A9-BF1B-202AC40D2265}"/>
                  </a:ext>
                </a:extLst>
              </p14:cNvPr>
              <p14:cNvContentPartPr/>
              <p14:nvPr/>
            </p14:nvContentPartPr>
            <p14:xfrm>
              <a:off x="3692834" y="4094048"/>
              <a:ext cx="41760" cy="1242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823F66D-5DDD-43A9-BF1B-202AC40D226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683834" y="4085048"/>
                <a:ext cx="59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905046-8B7A-49D6-893B-BB506CCEF0F3}"/>
                  </a:ext>
                </a:extLst>
              </p14:cNvPr>
              <p14:cNvContentPartPr/>
              <p14:nvPr/>
            </p14:nvContentPartPr>
            <p14:xfrm>
              <a:off x="3651434" y="4353248"/>
              <a:ext cx="334800" cy="2131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905046-8B7A-49D6-893B-BB506CCEF0F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42434" y="4344608"/>
                <a:ext cx="3524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421C531-DB51-4433-BBC2-88306FDAD436}"/>
                  </a:ext>
                </a:extLst>
              </p14:cNvPr>
              <p14:cNvContentPartPr/>
              <p14:nvPr/>
            </p14:nvContentPartPr>
            <p14:xfrm>
              <a:off x="3185594" y="2854568"/>
              <a:ext cx="1628640" cy="13284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421C531-DB51-4433-BBC2-88306FDAD43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76594" y="2845928"/>
                <a:ext cx="1646280" cy="13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E2E662B-ADFC-48AA-B615-F1450413B9F1}"/>
              </a:ext>
            </a:extLst>
          </p:cNvPr>
          <p:cNvGrpSpPr/>
          <p:nvPr/>
        </p:nvGrpSpPr>
        <p:grpSpPr>
          <a:xfrm>
            <a:off x="6554114" y="2442008"/>
            <a:ext cx="897480" cy="330840"/>
            <a:chOff x="6554114" y="2442008"/>
            <a:chExt cx="89748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876107-C0C1-4697-97AE-9920B3980AE5}"/>
                    </a:ext>
                  </a:extLst>
                </p14:cNvPr>
                <p14:cNvContentPartPr/>
                <p14:nvPr/>
              </p14:nvContentPartPr>
              <p14:xfrm>
                <a:off x="6554114" y="2442008"/>
                <a:ext cx="71280" cy="330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876107-C0C1-4697-97AE-9920B3980A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45114" y="2433368"/>
                  <a:ext cx="88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2EAA31-D5D6-4119-9A4E-E71518BC62C9}"/>
                    </a:ext>
                  </a:extLst>
                </p14:cNvPr>
                <p14:cNvContentPartPr/>
                <p14:nvPr/>
              </p14:nvContentPartPr>
              <p14:xfrm>
                <a:off x="6573554" y="2466128"/>
                <a:ext cx="205200" cy="304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2EAA31-D5D6-4119-9A4E-E71518BC62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64914" y="2457128"/>
                  <a:ext cx="222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CC8E7F-52CD-4E45-A217-839359B3067F}"/>
                    </a:ext>
                  </a:extLst>
                </p14:cNvPr>
                <p14:cNvContentPartPr/>
                <p14:nvPr/>
              </p14:nvContentPartPr>
              <p14:xfrm>
                <a:off x="6892514" y="2642888"/>
                <a:ext cx="92880" cy="83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CC8E7F-52CD-4E45-A217-839359B306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83874" y="2633888"/>
                  <a:ext cx="110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C2E9A0-42F0-4DA2-B1FB-D07D4B9591C2}"/>
                    </a:ext>
                  </a:extLst>
                </p14:cNvPr>
                <p14:cNvContentPartPr/>
                <p14:nvPr/>
              </p14:nvContentPartPr>
              <p14:xfrm>
                <a:off x="7120754" y="2554328"/>
                <a:ext cx="135720" cy="183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C2E9A0-42F0-4DA2-B1FB-D07D4B9591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11754" y="2545328"/>
                  <a:ext cx="153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6D9079-740E-4278-8492-C0A881FAC99E}"/>
                    </a:ext>
                  </a:extLst>
                </p14:cNvPr>
                <p14:cNvContentPartPr/>
                <p14:nvPr/>
              </p14:nvContentPartPr>
              <p14:xfrm>
                <a:off x="7350434" y="2648648"/>
                <a:ext cx="101160" cy="83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6D9079-740E-4278-8492-C0A881FAC9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41434" y="2639648"/>
                  <a:ext cx="11880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C140F9C-8DF2-478E-8DF6-7F8361BE389F}"/>
                  </a:ext>
                </a:extLst>
              </p14:cNvPr>
              <p14:cNvContentPartPr/>
              <p14:nvPr/>
            </p14:nvContentPartPr>
            <p14:xfrm>
              <a:off x="6495074" y="2902448"/>
              <a:ext cx="1177560" cy="29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C140F9C-8DF2-478E-8DF6-7F8361BE389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86074" y="2893448"/>
                <a:ext cx="11952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09F6D91-7F1C-4FFC-9609-AA969A547A24}"/>
              </a:ext>
            </a:extLst>
          </p:cNvPr>
          <p:cNvGrpSpPr/>
          <p:nvPr/>
        </p:nvGrpSpPr>
        <p:grpSpPr>
          <a:xfrm>
            <a:off x="1149794" y="5026088"/>
            <a:ext cx="5906160" cy="1198080"/>
            <a:chOff x="1149794" y="5026088"/>
            <a:chExt cx="5906160" cy="11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B34B60-9E84-4D7D-BCF6-7C2041763841}"/>
                    </a:ext>
                  </a:extLst>
                </p14:cNvPr>
                <p14:cNvContentPartPr/>
                <p14:nvPr/>
              </p14:nvContentPartPr>
              <p14:xfrm>
                <a:off x="1663514" y="5026088"/>
                <a:ext cx="70920" cy="1198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B34B60-9E84-4D7D-BCF6-7C20417638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54874" y="5017088"/>
                  <a:ext cx="88560" cy="12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577F74-6FB0-44F4-9193-6E83F39FD0FB}"/>
                    </a:ext>
                  </a:extLst>
                </p14:cNvPr>
                <p14:cNvContentPartPr/>
                <p14:nvPr/>
              </p14:nvContentPartPr>
              <p14:xfrm>
                <a:off x="1149794" y="5910608"/>
                <a:ext cx="5734800" cy="112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577F74-6FB0-44F4-9193-6E83F39FD0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1154" y="5901968"/>
                  <a:ext cx="5752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378B1C-B764-42A3-B9B9-424DC2FD3276}"/>
                    </a:ext>
                  </a:extLst>
                </p14:cNvPr>
                <p14:cNvContentPartPr/>
                <p14:nvPr/>
              </p14:nvContentPartPr>
              <p14:xfrm>
                <a:off x="6861914" y="5952368"/>
                <a:ext cx="194040" cy="148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378B1C-B764-42A3-B9B9-424DC2FD327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2914" y="5943368"/>
                  <a:ext cx="2116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E76EDEC-C23F-4916-B34C-7118ABD22D44}"/>
              </a:ext>
            </a:extLst>
          </p:cNvPr>
          <p:cNvGrpSpPr/>
          <p:nvPr/>
        </p:nvGrpSpPr>
        <p:grpSpPr>
          <a:xfrm>
            <a:off x="6931394" y="6176648"/>
            <a:ext cx="844200" cy="277200"/>
            <a:chOff x="6931394" y="6176648"/>
            <a:chExt cx="84420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F0AE6F-26F2-46F7-948A-BCC90C602356}"/>
                    </a:ext>
                  </a:extLst>
                </p14:cNvPr>
                <p14:cNvContentPartPr/>
                <p14:nvPr/>
              </p14:nvContentPartPr>
              <p14:xfrm>
                <a:off x="6931394" y="6182768"/>
                <a:ext cx="313200" cy="218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F0AE6F-26F2-46F7-948A-BCC90C6023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22754" y="6174128"/>
                  <a:ext cx="330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527ACB-D367-4151-B543-F2FE05E475DA}"/>
                    </a:ext>
                  </a:extLst>
                </p14:cNvPr>
                <p14:cNvContentPartPr/>
                <p14:nvPr/>
              </p14:nvContentPartPr>
              <p14:xfrm>
                <a:off x="7367714" y="6182408"/>
                <a:ext cx="101160" cy="242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527ACB-D367-4151-B543-F2FE05E475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58714" y="6173408"/>
                  <a:ext cx="118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CD845D-09F3-4B32-8B77-876F38BD3B3F}"/>
                    </a:ext>
                  </a:extLst>
                </p14:cNvPr>
                <p14:cNvContentPartPr/>
                <p14:nvPr/>
              </p14:nvContentPartPr>
              <p14:xfrm>
                <a:off x="7485794" y="6249368"/>
                <a:ext cx="190080" cy="128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CD845D-09F3-4B32-8B77-876F38BD3B3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76794" y="6240728"/>
                  <a:ext cx="207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47C7D9-52BF-4991-BECE-A2D6119E9793}"/>
                    </a:ext>
                  </a:extLst>
                </p14:cNvPr>
                <p14:cNvContentPartPr/>
                <p14:nvPr/>
              </p14:nvContentPartPr>
              <p14:xfrm>
                <a:off x="7704314" y="6176648"/>
                <a:ext cx="71280" cy="277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47C7D9-52BF-4991-BECE-A2D6119E97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95674" y="6168008"/>
                  <a:ext cx="8892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5DC19B8-08AD-442C-B4D4-06056BC1CF12}"/>
              </a:ext>
            </a:extLst>
          </p:cNvPr>
          <p:cNvGrpSpPr/>
          <p:nvPr/>
        </p:nvGrpSpPr>
        <p:grpSpPr>
          <a:xfrm>
            <a:off x="1232594" y="4559168"/>
            <a:ext cx="903960" cy="496800"/>
            <a:chOff x="1232594" y="4559168"/>
            <a:chExt cx="90396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C1B6D4-0789-4A21-82D4-EA3A61C23EEF}"/>
                    </a:ext>
                  </a:extLst>
                </p14:cNvPr>
                <p14:cNvContentPartPr/>
                <p14:nvPr/>
              </p14:nvContentPartPr>
              <p14:xfrm>
                <a:off x="1622114" y="4872728"/>
                <a:ext cx="152280" cy="183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C1B6D4-0789-4A21-82D4-EA3A61C23E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13474" y="4863728"/>
                  <a:ext cx="169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0F85BCC-0719-4FD3-B774-7ED53FC50411}"/>
                    </a:ext>
                  </a:extLst>
                </p14:cNvPr>
                <p14:cNvContentPartPr/>
                <p14:nvPr/>
              </p14:nvContentPartPr>
              <p14:xfrm>
                <a:off x="1232594" y="4607048"/>
                <a:ext cx="182520" cy="231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0F85BCC-0719-4FD3-B774-7ED53FC504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23594" y="4598408"/>
                  <a:ext cx="200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290560-7EA0-47C0-9141-586ABE663DA9}"/>
                    </a:ext>
                  </a:extLst>
                </p14:cNvPr>
                <p14:cNvContentPartPr/>
                <p14:nvPr/>
              </p14:nvContentPartPr>
              <p14:xfrm>
                <a:off x="1415834" y="4672208"/>
                <a:ext cx="195120" cy="141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290560-7EA0-47C0-9141-586ABE663D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06834" y="4663208"/>
                  <a:ext cx="212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0D6A2EC-1F49-4B51-AA18-DB7714FAEB06}"/>
                    </a:ext>
                  </a:extLst>
                </p14:cNvPr>
                <p14:cNvContentPartPr/>
                <p14:nvPr/>
              </p14:nvContentPartPr>
              <p14:xfrm>
                <a:off x="1698794" y="4589408"/>
                <a:ext cx="95040" cy="230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0D6A2EC-1F49-4B51-AA18-DB7714FAEB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89794" y="4580408"/>
                  <a:ext cx="112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CAAB90-4A3C-4F9C-993C-47ABE63A8D3D}"/>
                    </a:ext>
                  </a:extLst>
                </p14:cNvPr>
                <p14:cNvContentPartPr/>
                <p14:nvPr/>
              </p14:nvContentPartPr>
              <p14:xfrm>
                <a:off x="1834514" y="4666088"/>
                <a:ext cx="136080" cy="97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CAAB90-4A3C-4F9C-993C-47ABE63A8D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25514" y="4657448"/>
                  <a:ext cx="153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F2BDDF-ABAC-42AE-AEBD-0060E52C6341}"/>
                    </a:ext>
                  </a:extLst>
                </p14:cNvPr>
                <p14:cNvContentPartPr/>
                <p14:nvPr/>
              </p14:nvContentPartPr>
              <p14:xfrm>
                <a:off x="1993634" y="4559168"/>
                <a:ext cx="142920" cy="237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F2BDDF-ABAC-42AE-AEBD-0060E52C63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84994" y="4550168"/>
                  <a:ext cx="1605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FBC77B-53EC-4783-BBF0-A4123C8A4541}"/>
              </a:ext>
            </a:extLst>
          </p:cNvPr>
          <p:cNvGrpSpPr/>
          <p:nvPr/>
        </p:nvGrpSpPr>
        <p:grpSpPr>
          <a:xfrm>
            <a:off x="4117274" y="3368288"/>
            <a:ext cx="254160" cy="230400"/>
            <a:chOff x="4117274" y="3368288"/>
            <a:chExt cx="25416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F5A1A17-6596-403D-82D2-538728A38B67}"/>
                    </a:ext>
                  </a:extLst>
                </p14:cNvPr>
                <p14:cNvContentPartPr/>
                <p14:nvPr/>
              </p14:nvContentPartPr>
              <p14:xfrm>
                <a:off x="4117634" y="3368288"/>
                <a:ext cx="253800" cy="230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F5A1A17-6596-403D-82D2-538728A38B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08994" y="3359288"/>
                  <a:ext cx="271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B9B7956-D7E6-43D0-AF6F-561F66600647}"/>
                    </a:ext>
                  </a:extLst>
                </p14:cNvPr>
                <p14:cNvContentPartPr/>
                <p14:nvPr/>
              </p14:nvContentPartPr>
              <p14:xfrm>
                <a:off x="4117274" y="3403928"/>
                <a:ext cx="124560" cy="183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B9B7956-D7E6-43D0-AF6F-561F666006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08274" y="3395288"/>
                  <a:ext cx="1422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A57489-8D7C-4C2C-AC6D-FB84AC9151C5}"/>
              </a:ext>
            </a:extLst>
          </p:cNvPr>
          <p:cNvGrpSpPr/>
          <p:nvPr/>
        </p:nvGrpSpPr>
        <p:grpSpPr>
          <a:xfrm>
            <a:off x="4813874" y="2913968"/>
            <a:ext cx="348480" cy="466560"/>
            <a:chOff x="4813874" y="2913968"/>
            <a:chExt cx="34848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ACF0850-1FD7-4F4B-9041-BC5DBD0E28CD}"/>
                    </a:ext>
                  </a:extLst>
                </p14:cNvPr>
                <p14:cNvContentPartPr/>
                <p14:nvPr/>
              </p14:nvContentPartPr>
              <p14:xfrm>
                <a:off x="5014394" y="2913968"/>
                <a:ext cx="29880" cy="195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ACF0850-1FD7-4F4B-9041-BC5DBD0E28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05394" y="2905328"/>
                  <a:ext cx="47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BBD80E2-274D-4EC4-8505-1F02D65477D2}"/>
                    </a:ext>
                  </a:extLst>
                </p14:cNvPr>
                <p14:cNvContentPartPr/>
                <p14:nvPr/>
              </p14:nvContentPartPr>
              <p14:xfrm>
                <a:off x="4813874" y="3108728"/>
                <a:ext cx="348480" cy="35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BBD80E2-274D-4EC4-8505-1F02D65477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4874" y="3100088"/>
                  <a:ext cx="366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E57E77-8782-4399-8E29-A2F024CFBAD7}"/>
                    </a:ext>
                  </a:extLst>
                </p14:cNvPr>
                <p14:cNvContentPartPr/>
                <p14:nvPr/>
              </p14:nvContentPartPr>
              <p14:xfrm>
                <a:off x="4861034" y="3179648"/>
                <a:ext cx="295200" cy="200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E57E77-8782-4399-8E29-A2F024CFBA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52394" y="3170648"/>
                  <a:ext cx="312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341C2E-04A7-44C2-B70C-082E9DB81B23}"/>
                    </a:ext>
                  </a:extLst>
                </p14:cNvPr>
                <p14:cNvContentPartPr/>
                <p14:nvPr/>
              </p14:nvContentPartPr>
              <p14:xfrm>
                <a:off x="5033114" y="3250208"/>
                <a:ext cx="93600" cy="118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341C2E-04A7-44C2-B70C-082E9DB81B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24114" y="3241568"/>
                  <a:ext cx="1112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395FF57-3FF1-4B25-A274-784538DD1BEC}"/>
                  </a:ext>
                </a:extLst>
              </p14:cNvPr>
              <p14:cNvContentPartPr/>
              <p14:nvPr/>
            </p14:nvContentPartPr>
            <p14:xfrm>
              <a:off x="4064354" y="3816848"/>
              <a:ext cx="24120" cy="532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395FF57-3FF1-4B25-A274-784538DD1BE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055714" y="3807848"/>
                <a:ext cx="417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60479C4-9312-4691-9D51-CF1C70D99438}"/>
              </a:ext>
            </a:extLst>
          </p:cNvPr>
          <p:cNvGrpSpPr/>
          <p:nvPr/>
        </p:nvGrpSpPr>
        <p:grpSpPr>
          <a:xfrm>
            <a:off x="4058594" y="4005488"/>
            <a:ext cx="2580840" cy="708120"/>
            <a:chOff x="4058594" y="4005488"/>
            <a:chExt cx="258084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0F15EB-FBF0-49E6-BF42-6AFB5D929229}"/>
                    </a:ext>
                  </a:extLst>
                </p14:cNvPr>
                <p14:cNvContentPartPr/>
                <p14:nvPr/>
              </p14:nvContentPartPr>
              <p14:xfrm>
                <a:off x="5096834" y="4170728"/>
                <a:ext cx="997200" cy="106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0F15EB-FBF0-49E6-BF42-6AFB5D9292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88194" y="4161728"/>
                  <a:ext cx="1014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01153A2-09A9-4635-8009-EF04F933ED3A}"/>
                    </a:ext>
                  </a:extLst>
                </p14:cNvPr>
                <p14:cNvContentPartPr/>
                <p14:nvPr/>
              </p14:nvContentPartPr>
              <p14:xfrm>
                <a:off x="6016994" y="4117448"/>
                <a:ext cx="194760" cy="212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01153A2-09A9-4635-8009-EF04F933ED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08354" y="4108808"/>
                  <a:ext cx="212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BCAFE9-C8B7-448A-9E40-13761E506610}"/>
                    </a:ext>
                  </a:extLst>
                </p14:cNvPr>
                <p14:cNvContentPartPr/>
                <p14:nvPr/>
              </p14:nvContentPartPr>
              <p14:xfrm>
                <a:off x="6311834" y="4130408"/>
                <a:ext cx="327600" cy="162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BCAFE9-C8B7-448A-9E40-13761E5066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03194" y="4121408"/>
                  <a:ext cx="34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C7A5004-3818-4BCA-BD3E-810C54DE17D9}"/>
                    </a:ext>
                  </a:extLst>
                </p14:cNvPr>
                <p14:cNvContentPartPr/>
                <p14:nvPr/>
              </p14:nvContentPartPr>
              <p14:xfrm>
                <a:off x="4058594" y="4005488"/>
                <a:ext cx="24120" cy="14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C7A5004-3818-4BCA-BD3E-810C54DE17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49594" y="3996488"/>
                  <a:ext cx="41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9852FB9-8CCE-48B7-B2B5-48BFD4B69722}"/>
                    </a:ext>
                  </a:extLst>
                </p14:cNvPr>
                <p14:cNvContentPartPr/>
                <p14:nvPr/>
              </p14:nvContentPartPr>
              <p14:xfrm>
                <a:off x="4147154" y="4295288"/>
                <a:ext cx="242280" cy="218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9852FB9-8CCE-48B7-B2B5-48BFD4B697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38154" y="4286288"/>
                  <a:ext cx="259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13D0617-9889-4FE0-96F6-C7C064DA013E}"/>
                    </a:ext>
                  </a:extLst>
                </p14:cNvPr>
                <p14:cNvContentPartPr/>
                <p14:nvPr/>
              </p14:nvContentPartPr>
              <p14:xfrm>
                <a:off x="4577354" y="4430288"/>
                <a:ext cx="237240" cy="183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13D0617-9889-4FE0-96F6-C7C064DA013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68714" y="4421288"/>
                  <a:ext cx="254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031A3A2-5FE6-4E05-9F5A-CAE351FB7B52}"/>
                    </a:ext>
                  </a:extLst>
                </p14:cNvPr>
                <p14:cNvContentPartPr/>
                <p14:nvPr/>
              </p14:nvContentPartPr>
              <p14:xfrm>
                <a:off x="4872554" y="4524608"/>
                <a:ext cx="94680" cy="29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031A3A2-5FE6-4E05-9F5A-CAE351FB7B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63914" y="4515968"/>
                  <a:ext cx="11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82BE68-29C5-4B30-B1F1-EAFB94DDB6B4}"/>
                    </a:ext>
                  </a:extLst>
                </p14:cNvPr>
                <p14:cNvContentPartPr/>
                <p14:nvPr/>
              </p14:nvContentPartPr>
              <p14:xfrm>
                <a:off x="4866794" y="4583648"/>
                <a:ext cx="9468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82BE68-29C5-4B30-B1F1-EAFB94DDB6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57794" y="4574648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ADAA5A6-3C8D-4CE3-A207-F4ABECC70BE2}"/>
                    </a:ext>
                  </a:extLst>
                </p14:cNvPr>
                <p14:cNvContentPartPr/>
                <p14:nvPr/>
              </p14:nvContentPartPr>
              <p14:xfrm>
                <a:off x="5078834" y="4465568"/>
                <a:ext cx="189360" cy="124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ADAA5A6-3C8D-4CE3-A207-F4ABECC70B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70194" y="4456568"/>
                  <a:ext cx="207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6A02D16-BED1-48E8-B0E9-516587B0C299}"/>
                    </a:ext>
                  </a:extLst>
                </p14:cNvPr>
                <p14:cNvContentPartPr/>
                <p14:nvPr/>
              </p14:nvContentPartPr>
              <p14:xfrm>
                <a:off x="5310314" y="4601288"/>
                <a:ext cx="58320" cy="71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6A02D16-BED1-48E8-B0E9-516587B0C29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01314" y="4592648"/>
                  <a:ext cx="75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4B50F6-D0E5-4241-AB22-724A74C00BDB}"/>
                    </a:ext>
                  </a:extLst>
                </p14:cNvPr>
                <p14:cNvContentPartPr/>
                <p14:nvPr/>
              </p14:nvContentPartPr>
              <p14:xfrm>
                <a:off x="5505074" y="4506968"/>
                <a:ext cx="115560" cy="35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4B50F6-D0E5-4241-AB22-724A74C00BD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96074" y="4497968"/>
                  <a:ext cx="133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361C1A9-85D1-476A-9B79-02C60669C593}"/>
                    </a:ext>
                  </a:extLst>
                </p14:cNvPr>
                <p14:cNvContentPartPr/>
                <p14:nvPr/>
              </p14:nvContentPartPr>
              <p14:xfrm>
                <a:off x="5533514" y="4471688"/>
                <a:ext cx="24120" cy="136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361C1A9-85D1-476A-9B79-02C60669C5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24514" y="4462688"/>
                  <a:ext cx="4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F5E958-D500-4AB6-9E3A-48864AB81F93}"/>
                    </a:ext>
                  </a:extLst>
                </p14:cNvPr>
                <p14:cNvContentPartPr/>
                <p14:nvPr/>
              </p14:nvContentPartPr>
              <p14:xfrm>
                <a:off x="5680754" y="4465568"/>
                <a:ext cx="83880" cy="100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F5E958-D500-4AB6-9E3A-48864AB81F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72114" y="4456928"/>
                  <a:ext cx="101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F8526E2-43E9-46C3-B984-8C6DB7DF3BBC}"/>
                    </a:ext>
                  </a:extLst>
                </p14:cNvPr>
                <p14:cNvContentPartPr/>
                <p14:nvPr/>
              </p14:nvContentPartPr>
              <p14:xfrm>
                <a:off x="5845634" y="4406528"/>
                <a:ext cx="207720" cy="124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F8526E2-43E9-46C3-B984-8C6DB7DF3B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36994" y="4397888"/>
                  <a:ext cx="225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09A3A12-C165-4467-8FFF-A39282263CEC}"/>
                    </a:ext>
                  </a:extLst>
                </p14:cNvPr>
                <p14:cNvContentPartPr/>
                <p14:nvPr/>
              </p14:nvContentPartPr>
              <p14:xfrm>
                <a:off x="5983874" y="4465568"/>
                <a:ext cx="175320" cy="183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09A3A12-C165-4467-8FFF-A39282263C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74874" y="4456928"/>
                  <a:ext cx="192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C4EDC1-2F1F-46F0-8F10-131644754C3C}"/>
                    </a:ext>
                  </a:extLst>
                </p14:cNvPr>
                <p14:cNvContentPartPr/>
                <p14:nvPr/>
              </p14:nvContentPartPr>
              <p14:xfrm>
                <a:off x="6117434" y="4588688"/>
                <a:ext cx="112320" cy="124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C4EDC1-2F1F-46F0-8F10-131644754C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08794" y="4580048"/>
                  <a:ext cx="129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9D0E304-96CB-4D92-B15B-80041C9383FB}"/>
              </a:ext>
            </a:extLst>
          </p:cNvPr>
          <p:cNvGrpSpPr/>
          <p:nvPr/>
        </p:nvGrpSpPr>
        <p:grpSpPr>
          <a:xfrm>
            <a:off x="6742394" y="4810088"/>
            <a:ext cx="915120" cy="428040"/>
            <a:chOff x="6742394" y="4810088"/>
            <a:chExt cx="91512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8F1B51D-1E9D-4933-AFA4-F1B48C81F501}"/>
                    </a:ext>
                  </a:extLst>
                </p14:cNvPr>
                <p14:cNvContentPartPr/>
                <p14:nvPr/>
              </p14:nvContentPartPr>
              <p14:xfrm>
                <a:off x="6742394" y="4810088"/>
                <a:ext cx="128160" cy="158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8F1B51D-1E9D-4933-AFA4-F1B48C81F5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3394" y="4801088"/>
                  <a:ext cx="145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4EC3909-54FF-4F08-A522-6359F96B7FF2}"/>
                    </a:ext>
                  </a:extLst>
                </p14:cNvPr>
                <p14:cNvContentPartPr/>
                <p14:nvPr/>
              </p14:nvContentPartPr>
              <p14:xfrm>
                <a:off x="6948674" y="4813688"/>
                <a:ext cx="159480" cy="124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4EC3909-54FF-4F08-A522-6359F96B7F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39674" y="4804688"/>
                  <a:ext cx="17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DAD931C-B596-4323-8191-E5A95BF3AC69}"/>
                    </a:ext>
                  </a:extLst>
                </p14:cNvPr>
                <p14:cNvContentPartPr/>
                <p14:nvPr/>
              </p14:nvContentPartPr>
              <p14:xfrm>
                <a:off x="6742754" y="5031848"/>
                <a:ext cx="313200" cy="18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DAD931C-B596-4323-8191-E5A95BF3AC6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34114" y="5023208"/>
                  <a:ext cx="330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A5717F-AC49-4E8D-B08B-95BE3BB98F74}"/>
                    </a:ext>
                  </a:extLst>
                </p14:cNvPr>
                <p14:cNvContentPartPr/>
                <p14:nvPr/>
              </p14:nvContentPartPr>
              <p14:xfrm>
                <a:off x="6831314" y="5091608"/>
                <a:ext cx="153720" cy="146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A5717F-AC49-4E8D-B08B-95BE3BB98F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22314" y="5082608"/>
                  <a:ext cx="171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1A31CB1-BC30-4A69-8DEE-C8329E0DDD0F}"/>
                    </a:ext>
                  </a:extLst>
                </p14:cNvPr>
                <p14:cNvContentPartPr/>
                <p14:nvPr/>
              </p14:nvContentPartPr>
              <p14:xfrm>
                <a:off x="7156394" y="4963088"/>
                <a:ext cx="94320" cy="27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1A31CB1-BC30-4A69-8DEE-C8329E0DDD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47394" y="4954448"/>
                  <a:ext cx="11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2AF187E-654C-4596-A7A8-F1C7A31ECC37}"/>
                    </a:ext>
                  </a:extLst>
                </p14:cNvPr>
                <p14:cNvContentPartPr/>
                <p14:nvPr/>
              </p14:nvContentPartPr>
              <p14:xfrm>
                <a:off x="7173314" y="5049848"/>
                <a:ext cx="118440" cy="12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2AF187E-654C-4596-A7A8-F1C7A31ECC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64674" y="504084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981F382-86DE-4437-AE1A-38560E5D8AD4}"/>
                    </a:ext>
                  </a:extLst>
                </p14:cNvPr>
                <p14:cNvContentPartPr/>
                <p14:nvPr/>
              </p14:nvContentPartPr>
              <p14:xfrm>
                <a:off x="7491914" y="4842848"/>
                <a:ext cx="165600" cy="195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981F382-86DE-4437-AE1A-38560E5D8AD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83274" y="4833848"/>
                  <a:ext cx="1832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B05A25C-4C85-4082-AD9B-70E23D2D006C}"/>
              </a:ext>
            </a:extLst>
          </p:cNvPr>
          <p:cNvGrpSpPr/>
          <p:nvPr/>
        </p:nvGrpSpPr>
        <p:grpSpPr>
          <a:xfrm>
            <a:off x="2277314" y="5273768"/>
            <a:ext cx="3539520" cy="1504080"/>
            <a:chOff x="2277314" y="5273768"/>
            <a:chExt cx="3539520" cy="15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D841F3-7B4B-4E2D-B4A2-7FC4049C7437}"/>
                    </a:ext>
                  </a:extLst>
                </p14:cNvPr>
                <p14:cNvContentPartPr/>
                <p14:nvPr/>
              </p14:nvContentPartPr>
              <p14:xfrm>
                <a:off x="3816314" y="6267368"/>
                <a:ext cx="246240" cy="145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D841F3-7B4B-4E2D-B4A2-7FC4049C74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07314" y="6258728"/>
                  <a:ext cx="263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EB106E-3399-4163-80DE-25269E948E37}"/>
                    </a:ext>
                  </a:extLst>
                </p14:cNvPr>
                <p14:cNvContentPartPr/>
                <p14:nvPr/>
              </p14:nvContentPartPr>
              <p14:xfrm>
                <a:off x="3942674" y="5663288"/>
                <a:ext cx="69840" cy="65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EB106E-3399-4163-80DE-25269E948E3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33674" y="5654288"/>
                  <a:ext cx="87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72DD9B-5EF9-45FF-82D4-737414E961B5}"/>
                    </a:ext>
                  </a:extLst>
                </p14:cNvPr>
                <p14:cNvContentPartPr/>
                <p14:nvPr/>
              </p14:nvContentPartPr>
              <p14:xfrm>
                <a:off x="4176674" y="5391848"/>
                <a:ext cx="266040" cy="159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72DD9B-5EF9-45FF-82D4-737414E961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67674" y="5382848"/>
                  <a:ext cx="283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DF82F4-84E1-4CA6-86D8-2EDE19F98ABA}"/>
                    </a:ext>
                  </a:extLst>
                </p14:cNvPr>
                <p14:cNvContentPartPr/>
                <p14:nvPr/>
              </p14:nvContentPartPr>
              <p14:xfrm>
                <a:off x="4536314" y="5527568"/>
                <a:ext cx="71640" cy="74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DF82F4-84E1-4CA6-86D8-2EDE19F98A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27674" y="5518568"/>
                  <a:ext cx="89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D83CCC-F398-4A7C-96E1-BA75439996EF}"/>
                    </a:ext>
                  </a:extLst>
                </p14:cNvPr>
                <p14:cNvContentPartPr/>
                <p14:nvPr/>
              </p14:nvContentPartPr>
              <p14:xfrm>
                <a:off x="4695794" y="5462768"/>
                <a:ext cx="147960" cy="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D83CCC-F398-4A7C-96E1-BA75439996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86794" y="5453768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B11034-F7A4-4EFB-ACFF-9A01223C622F}"/>
                    </a:ext>
                  </a:extLst>
                </p14:cNvPr>
                <p14:cNvContentPartPr/>
                <p14:nvPr/>
              </p14:nvContentPartPr>
              <p14:xfrm>
                <a:off x="4778234" y="5368088"/>
                <a:ext cx="224640" cy="277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B11034-F7A4-4EFB-ACFF-9A01223C62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69594" y="5359448"/>
                  <a:ext cx="242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76E6AD-EA71-4466-8EAB-710C79BDCA38}"/>
                    </a:ext>
                  </a:extLst>
                </p14:cNvPr>
                <p14:cNvContentPartPr/>
                <p14:nvPr/>
              </p14:nvContentPartPr>
              <p14:xfrm>
                <a:off x="4978754" y="5338568"/>
                <a:ext cx="24120" cy="12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76E6AD-EA71-4466-8EAB-710C79BDCA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70114" y="5329928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6E9C04-929E-4900-A51A-3E1876CC57BB}"/>
                    </a:ext>
                  </a:extLst>
                </p14:cNvPr>
                <p14:cNvContentPartPr/>
                <p14:nvPr/>
              </p14:nvContentPartPr>
              <p14:xfrm>
                <a:off x="5109074" y="5297528"/>
                <a:ext cx="223920" cy="218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6E9C04-929E-4900-A51A-3E1876CC57B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00434" y="5288528"/>
                  <a:ext cx="24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893817B-8384-4CA8-84BA-3C62D936015D}"/>
                    </a:ext>
                  </a:extLst>
                </p14:cNvPr>
                <p14:cNvContentPartPr/>
                <p14:nvPr/>
              </p14:nvContentPartPr>
              <p14:xfrm>
                <a:off x="3869594" y="6005288"/>
                <a:ext cx="77040" cy="41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893817B-8384-4CA8-84BA-3C62D93601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60954" y="5996648"/>
                  <a:ext cx="94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A662C0-823B-4E68-B50D-D0D1D818431B}"/>
                    </a:ext>
                  </a:extLst>
                </p14:cNvPr>
                <p14:cNvContentPartPr/>
                <p14:nvPr/>
              </p14:nvContentPartPr>
              <p14:xfrm>
                <a:off x="3894794" y="5969648"/>
                <a:ext cx="57960" cy="42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A662C0-823B-4E68-B50D-D0D1D81843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86154" y="5960648"/>
                  <a:ext cx="75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563DE5-1257-4A5D-8DBE-7E7B279BEB07}"/>
                    </a:ext>
                  </a:extLst>
                </p14:cNvPr>
                <p14:cNvContentPartPr/>
                <p14:nvPr/>
              </p14:nvContentPartPr>
              <p14:xfrm>
                <a:off x="4182434" y="5963888"/>
                <a:ext cx="77040" cy="36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563DE5-1257-4A5D-8DBE-7E7B279BEB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73794" y="5955248"/>
                  <a:ext cx="94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60BFD62-89D1-446F-851B-DB059A635A5A}"/>
                    </a:ext>
                  </a:extLst>
                </p14:cNvPr>
                <p14:cNvContentPartPr/>
                <p14:nvPr/>
              </p14:nvContentPartPr>
              <p14:xfrm>
                <a:off x="4176674" y="5987648"/>
                <a:ext cx="35640" cy="12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60BFD62-89D1-446F-851B-DB059A635A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67674" y="5978648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877695-11A2-4507-84A4-864850218731}"/>
                    </a:ext>
                  </a:extLst>
                </p14:cNvPr>
                <p14:cNvContentPartPr/>
                <p14:nvPr/>
              </p14:nvContentPartPr>
              <p14:xfrm>
                <a:off x="4648634" y="5728088"/>
                <a:ext cx="18360" cy="242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877695-11A2-4507-84A4-86485021873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39634" y="5719448"/>
                  <a:ext cx="36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13A70C-7AC6-409A-887B-31B57017E491}"/>
                    </a:ext>
                  </a:extLst>
                </p14:cNvPr>
                <p14:cNvContentPartPr/>
                <p14:nvPr/>
              </p14:nvContentPartPr>
              <p14:xfrm>
                <a:off x="4584554" y="5928608"/>
                <a:ext cx="111600" cy="77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13A70C-7AC6-409A-887B-31B57017E4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75554" y="5919608"/>
                  <a:ext cx="12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CD25B7-D4D1-458E-9885-7F3FCCCEA5F5}"/>
                    </a:ext>
                  </a:extLst>
                </p14:cNvPr>
                <p14:cNvContentPartPr/>
                <p14:nvPr/>
              </p14:nvContentPartPr>
              <p14:xfrm>
                <a:off x="4601114" y="5709728"/>
                <a:ext cx="59400" cy="65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CD25B7-D4D1-458E-9885-7F3FCCCEA5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92474" y="57010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32CE0D-3D01-4A66-9990-723E03D5B26D}"/>
                    </a:ext>
                  </a:extLst>
                </p14:cNvPr>
                <p14:cNvContentPartPr/>
                <p14:nvPr/>
              </p14:nvContentPartPr>
              <p14:xfrm>
                <a:off x="4837274" y="5745728"/>
                <a:ext cx="124200" cy="77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32CE0D-3D01-4A66-9990-723E03D5B2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28274" y="5736728"/>
                  <a:ext cx="141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3486434-9A01-40FC-8CBE-D9FD96A55810}"/>
                    </a:ext>
                  </a:extLst>
                </p14:cNvPr>
                <p14:cNvContentPartPr/>
                <p14:nvPr/>
              </p14:nvContentPartPr>
              <p14:xfrm>
                <a:off x="3972194" y="5739968"/>
                <a:ext cx="210600" cy="236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3486434-9A01-40FC-8CBE-D9FD96A558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63554" y="5730968"/>
                  <a:ext cx="228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1DCF78-12D2-4CA5-A38B-873824E02EA3}"/>
                    </a:ext>
                  </a:extLst>
                </p14:cNvPr>
                <p14:cNvContentPartPr/>
                <p14:nvPr/>
              </p14:nvContentPartPr>
              <p14:xfrm>
                <a:off x="3598514" y="5751848"/>
                <a:ext cx="266040" cy="218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1DCF78-12D2-4CA5-A38B-873824E02E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89514" y="5742848"/>
                  <a:ext cx="283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623284-C45F-4C59-838D-2F27B84526AC}"/>
                    </a:ext>
                  </a:extLst>
                </p14:cNvPr>
                <p14:cNvContentPartPr/>
                <p14:nvPr/>
              </p14:nvContentPartPr>
              <p14:xfrm>
                <a:off x="3892994" y="5763368"/>
                <a:ext cx="12600" cy="242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623284-C45F-4C59-838D-2F27B84526A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83994" y="5754728"/>
                  <a:ext cx="30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A68DBB9-37E2-4AA9-AC6F-6E64485248ED}"/>
                    </a:ext>
                  </a:extLst>
                </p14:cNvPr>
                <p14:cNvContentPartPr/>
                <p14:nvPr/>
              </p14:nvContentPartPr>
              <p14:xfrm>
                <a:off x="3362354" y="5533328"/>
                <a:ext cx="248040" cy="242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A68DBB9-37E2-4AA9-AC6F-6E64485248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53714" y="5524688"/>
                  <a:ext cx="265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713DAEA-98C6-470A-84D7-16B625F22B3C}"/>
                    </a:ext>
                  </a:extLst>
                </p14:cNvPr>
                <p14:cNvContentPartPr/>
                <p14:nvPr/>
              </p14:nvContentPartPr>
              <p14:xfrm>
                <a:off x="3551354" y="5716208"/>
                <a:ext cx="97920" cy="95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713DAEA-98C6-470A-84D7-16B625F22B3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42354" y="5707568"/>
                  <a:ext cx="115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38E538-22B5-4B0E-8ABF-5B764948A8E9}"/>
                    </a:ext>
                  </a:extLst>
                </p14:cNvPr>
                <p14:cNvContentPartPr/>
                <p14:nvPr/>
              </p14:nvContentPartPr>
              <p14:xfrm>
                <a:off x="2837474" y="5291408"/>
                <a:ext cx="289440" cy="254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38E538-22B5-4B0E-8ABF-5B764948A8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28474" y="5282768"/>
                  <a:ext cx="307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9EC2430-8C9A-4C72-A988-6DDCE4B22297}"/>
                    </a:ext>
                  </a:extLst>
                </p14:cNvPr>
                <p14:cNvContentPartPr/>
                <p14:nvPr/>
              </p14:nvContentPartPr>
              <p14:xfrm>
                <a:off x="2985074" y="5374208"/>
                <a:ext cx="141840" cy="127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9EC2430-8C9A-4C72-A988-6DDCE4B222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76074" y="5365568"/>
                  <a:ext cx="159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B2459B4-77AB-49E1-9D54-D75FDFB97A2A}"/>
                    </a:ext>
                  </a:extLst>
                </p14:cNvPr>
                <p14:cNvContentPartPr/>
                <p14:nvPr/>
              </p14:nvContentPartPr>
              <p14:xfrm>
                <a:off x="3196754" y="5273768"/>
                <a:ext cx="160200" cy="141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B2459B4-77AB-49E1-9D54-D75FDFB97A2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88114" y="5265128"/>
                  <a:ext cx="177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0B2E03-53D7-4D20-8078-786ED5A7BE23}"/>
                    </a:ext>
                  </a:extLst>
                </p14:cNvPr>
                <p14:cNvContentPartPr/>
                <p14:nvPr/>
              </p14:nvContentPartPr>
              <p14:xfrm>
                <a:off x="4217714" y="6099608"/>
                <a:ext cx="166320" cy="200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0B2E03-53D7-4D20-8078-786ED5A7BE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08714" y="6090968"/>
                  <a:ext cx="183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B557AD4-B399-4ED5-96F4-34F7972FD4AA}"/>
                    </a:ext>
                  </a:extLst>
                </p14:cNvPr>
                <p14:cNvContentPartPr/>
                <p14:nvPr/>
              </p14:nvContentPartPr>
              <p14:xfrm>
                <a:off x="4547474" y="6241448"/>
                <a:ext cx="258120" cy="142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B557AD4-B399-4ED5-96F4-34F7972FD4A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38834" y="6232448"/>
                  <a:ext cx="275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88F7D85-C63A-4DA0-AF5C-DDF1C2BBB82B}"/>
                    </a:ext>
                  </a:extLst>
                </p14:cNvPr>
                <p14:cNvContentPartPr/>
                <p14:nvPr/>
              </p14:nvContentPartPr>
              <p14:xfrm>
                <a:off x="4896314" y="6252968"/>
                <a:ext cx="130320" cy="12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88F7D85-C63A-4DA0-AF5C-DDF1C2BBB8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87314" y="6244328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79BA43-BC29-4F59-9CFB-3A570D65EE70}"/>
                    </a:ext>
                  </a:extLst>
                </p14:cNvPr>
                <p14:cNvContentPartPr/>
                <p14:nvPr/>
              </p14:nvContentPartPr>
              <p14:xfrm>
                <a:off x="4961114" y="6217688"/>
                <a:ext cx="18000" cy="141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79BA43-BC29-4F59-9CFB-3A570D65EE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52474" y="6209048"/>
                  <a:ext cx="35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B6FF21-1D5A-4091-AFF0-EE1F06C8EAB6}"/>
                    </a:ext>
                  </a:extLst>
                </p14:cNvPr>
                <p14:cNvContentPartPr/>
                <p14:nvPr/>
              </p14:nvContentPartPr>
              <p14:xfrm>
                <a:off x="5098994" y="6217688"/>
                <a:ext cx="151920" cy="171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B6FF21-1D5A-4091-AFF0-EE1F06C8EA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89994" y="6208688"/>
                  <a:ext cx="169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5E9722-AAD9-4484-8AD8-44727FAB76DE}"/>
                    </a:ext>
                  </a:extLst>
                </p14:cNvPr>
                <p14:cNvContentPartPr/>
                <p14:nvPr/>
              </p14:nvContentPartPr>
              <p14:xfrm>
                <a:off x="5297354" y="6229568"/>
                <a:ext cx="224640" cy="128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5E9722-AAD9-4484-8AD8-44727FAB76D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88714" y="6220568"/>
                  <a:ext cx="242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32FD397-880A-4867-B021-B825A532952A}"/>
                    </a:ext>
                  </a:extLst>
                </p14:cNvPr>
                <p14:cNvContentPartPr/>
                <p14:nvPr/>
              </p14:nvContentPartPr>
              <p14:xfrm>
                <a:off x="5474474" y="6247208"/>
                <a:ext cx="189360" cy="218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32FD397-880A-4867-B021-B825A532952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65474" y="6238568"/>
                  <a:ext cx="207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06B56D8-16A5-416E-AFEA-25209D566615}"/>
                    </a:ext>
                  </a:extLst>
                </p14:cNvPr>
                <p14:cNvContentPartPr/>
                <p14:nvPr/>
              </p14:nvContentPartPr>
              <p14:xfrm>
                <a:off x="5610914" y="6376448"/>
                <a:ext cx="205920" cy="101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06B56D8-16A5-416E-AFEA-25209D5666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02274" y="6367808"/>
                  <a:ext cx="22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3621EC7-78C6-43CC-9E6C-4A37F0B9AE5E}"/>
                    </a:ext>
                  </a:extLst>
                </p14:cNvPr>
                <p14:cNvContentPartPr/>
                <p14:nvPr/>
              </p14:nvContentPartPr>
              <p14:xfrm>
                <a:off x="3498074" y="5964248"/>
                <a:ext cx="71280" cy="35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3621EC7-78C6-43CC-9E6C-4A37F0B9AE5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89434" y="5955248"/>
                  <a:ext cx="88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9FA197-3AA2-416E-AADC-489D413C42C1}"/>
                    </a:ext>
                  </a:extLst>
                </p14:cNvPr>
                <p14:cNvContentPartPr/>
                <p14:nvPr/>
              </p14:nvContentPartPr>
              <p14:xfrm>
                <a:off x="3538754" y="5928608"/>
                <a:ext cx="60120" cy="65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9FA197-3AA2-416E-AADC-489D413C42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30114" y="5919608"/>
                  <a:ext cx="7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5DD4A1-4400-4E46-A55C-37899F92E686}"/>
                    </a:ext>
                  </a:extLst>
                </p14:cNvPr>
                <p14:cNvContentPartPr/>
                <p14:nvPr/>
              </p14:nvContentPartPr>
              <p14:xfrm>
                <a:off x="2856194" y="6117608"/>
                <a:ext cx="399600" cy="82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5DD4A1-4400-4E46-A55C-37899F92E6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47194" y="6108608"/>
                  <a:ext cx="417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70DF08-C44C-4123-98C9-ADD0FC63224B}"/>
                    </a:ext>
                  </a:extLst>
                </p14:cNvPr>
                <p14:cNvContentPartPr/>
                <p14:nvPr/>
              </p14:nvContentPartPr>
              <p14:xfrm>
                <a:off x="3185594" y="6064328"/>
                <a:ext cx="147240" cy="165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70DF08-C44C-4123-98C9-ADD0FC63224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76594" y="6055688"/>
                  <a:ext cx="164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392052-720B-49DD-A5AC-D295715CC899}"/>
                    </a:ext>
                  </a:extLst>
                </p14:cNvPr>
                <p14:cNvContentPartPr/>
                <p14:nvPr/>
              </p14:nvContentPartPr>
              <p14:xfrm>
                <a:off x="2642714" y="6459608"/>
                <a:ext cx="189000" cy="12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392052-720B-49DD-A5AC-D295715CC89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34074" y="6450968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E1A789-EC86-4884-A858-B2F633F4DCE7}"/>
                    </a:ext>
                  </a:extLst>
                </p14:cNvPr>
                <p14:cNvContentPartPr/>
                <p14:nvPr/>
              </p14:nvContentPartPr>
              <p14:xfrm>
                <a:off x="2902274" y="6305888"/>
                <a:ext cx="159840" cy="166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E1A789-EC86-4884-A858-B2F633F4DCE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93274" y="6297248"/>
                  <a:ext cx="177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F543A79-A3E9-46A5-A5DD-83C617DB3497}"/>
                    </a:ext>
                  </a:extLst>
                </p14:cNvPr>
                <p14:cNvContentPartPr/>
                <p14:nvPr/>
              </p14:nvContentPartPr>
              <p14:xfrm>
                <a:off x="3120434" y="6306248"/>
                <a:ext cx="157680" cy="153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F543A79-A3E9-46A5-A5DD-83C617DB34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1794" y="6297248"/>
                  <a:ext cx="175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29CDB56-6DEF-42AD-A1B0-C4A5B9FC6678}"/>
                    </a:ext>
                  </a:extLst>
                </p14:cNvPr>
                <p14:cNvContentPartPr/>
                <p14:nvPr/>
              </p14:nvContentPartPr>
              <p14:xfrm>
                <a:off x="2902274" y="6512528"/>
                <a:ext cx="263520" cy="18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29CDB56-6DEF-42AD-A1B0-C4A5B9FC667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93634" y="6503888"/>
                  <a:ext cx="281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763E705-D0CF-4F75-8D4A-E965BE047EA2}"/>
                    </a:ext>
                  </a:extLst>
                </p14:cNvPr>
                <p14:cNvContentPartPr/>
                <p14:nvPr/>
              </p14:nvContentPartPr>
              <p14:xfrm>
                <a:off x="2990834" y="6595328"/>
                <a:ext cx="100800" cy="88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763E705-D0CF-4F75-8D4A-E965BE047EA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81834" y="6586328"/>
                  <a:ext cx="11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050E3F3-80F6-43E4-AF43-77631726BF0E}"/>
                    </a:ext>
                  </a:extLst>
                </p14:cNvPr>
                <p14:cNvContentPartPr/>
                <p14:nvPr/>
              </p14:nvContentPartPr>
              <p14:xfrm>
                <a:off x="2277314" y="6420728"/>
                <a:ext cx="212400" cy="189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050E3F3-80F6-43E4-AF43-77631726BF0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68674" y="6412088"/>
                  <a:ext cx="230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3448137-FF1E-43E3-8E8F-2DF136537D30}"/>
                    </a:ext>
                  </a:extLst>
                </p14:cNvPr>
                <p14:cNvContentPartPr/>
                <p14:nvPr/>
              </p14:nvContentPartPr>
              <p14:xfrm>
                <a:off x="3468914" y="6577688"/>
                <a:ext cx="70920" cy="89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3448137-FF1E-43E3-8E8F-2DF136537D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60274" y="6568688"/>
                  <a:ext cx="88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4119F3-2EB4-490A-96E7-080907C4654A}"/>
                    </a:ext>
                  </a:extLst>
                </p14:cNvPr>
                <p14:cNvContentPartPr/>
                <p14:nvPr/>
              </p14:nvContentPartPr>
              <p14:xfrm>
                <a:off x="3564674" y="6601088"/>
                <a:ext cx="545040" cy="19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4119F3-2EB4-490A-96E7-080907C4654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56034" y="6592088"/>
                  <a:ext cx="56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CE4852D-455C-4B73-B789-03A6DAF63789}"/>
                    </a:ext>
                  </a:extLst>
                </p14:cNvPr>
                <p14:cNvContentPartPr/>
                <p14:nvPr/>
              </p14:nvContentPartPr>
              <p14:xfrm>
                <a:off x="4091714" y="6536288"/>
                <a:ext cx="126720" cy="153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CE4852D-455C-4B73-B789-03A6DAF637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82714" y="6527648"/>
                  <a:ext cx="14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A3DB864-945F-4FD9-AFE4-250DBED46943}"/>
                    </a:ext>
                  </a:extLst>
                </p14:cNvPr>
                <p14:cNvContentPartPr/>
                <p14:nvPr/>
              </p14:nvContentPartPr>
              <p14:xfrm>
                <a:off x="4317434" y="6695048"/>
                <a:ext cx="157680" cy="82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3DB864-945F-4FD9-AFE4-250DBED4694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08794" y="6686408"/>
                  <a:ext cx="17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DBE014-2F82-4D9D-8F6A-B572A894B457}"/>
                    </a:ext>
                  </a:extLst>
                </p14:cNvPr>
                <p14:cNvContentPartPr/>
                <p14:nvPr/>
              </p14:nvContentPartPr>
              <p14:xfrm>
                <a:off x="4515434" y="6695408"/>
                <a:ext cx="191880" cy="71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DBE014-2F82-4D9D-8F6A-B572A894B4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06794" y="6686768"/>
                  <a:ext cx="209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6AF70C4-FEF8-40BB-92B6-1EEEC86A5476}"/>
                    </a:ext>
                  </a:extLst>
                </p14:cNvPr>
                <p14:cNvContentPartPr/>
                <p14:nvPr/>
              </p14:nvContentPartPr>
              <p14:xfrm>
                <a:off x="3881474" y="6016808"/>
                <a:ext cx="252360" cy="41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6AF70C4-FEF8-40BB-92B6-1EEEC86A547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72834" y="6008168"/>
                  <a:ext cx="270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F3B735-84EE-4084-B17C-EB6BD453F3B4}"/>
                    </a:ext>
                  </a:extLst>
                </p14:cNvPr>
                <p14:cNvContentPartPr/>
                <p14:nvPr/>
              </p14:nvContentPartPr>
              <p14:xfrm>
                <a:off x="4223834" y="6017168"/>
                <a:ext cx="6120" cy="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F3B735-84EE-4084-B17C-EB6BD453F3B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14834" y="6008168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06FD16-0475-412F-8B83-1D7A1CDE34B5}"/>
                    </a:ext>
                  </a:extLst>
                </p14:cNvPr>
                <p14:cNvContentPartPr/>
                <p14:nvPr/>
              </p14:nvContentPartPr>
              <p14:xfrm>
                <a:off x="3999554" y="6022928"/>
                <a:ext cx="194040" cy="24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06FD16-0475-412F-8B83-1D7A1CDE34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90914" y="6014288"/>
                  <a:ext cx="211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D98840C-5A53-4007-AD3F-E5E0B118BDCC}"/>
                    </a:ext>
                  </a:extLst>
                </p14:cNvPr>
                <p14:cNvContentPartPr/>
                <p14:nvPr/>
              </p14:nvContentPartPr>
              <p14:xfrm>
                <a:off x="3860234" y="5724128"/>
                <a:ext cx="80640" cy="326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D98840C-5A53-4007-AD3F-E5E0B118BDC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51594" y="5715488"/>
                  <a:ext cx="98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1F1C51A-8BDB-48B2-BE37-251028AC4398}"/>
                    </a:ext>
                  </a:extLst>
                </p14:cNvPr>
                <p14:cNvContentPartPr/>
                <p14:nvPr/>
              </p14:nvContentPartPr>
              <p14:xfrm>
                <a:off x="3917114" y="6045968"/>
                <a:ext cx="192240" cy="30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1F1C51A-8BDB-48B2-BE37-251028AC439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08114" y="6037328"/>
                  <a:ext cx="2098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75A0378-A6DD-4738-A426-D743D9EAC476}"/>
              </a:ext>
            </a:extLst>
          </p:cNvPr>
          <p:cNvGrpSpPr/>
          <p:nvPr/>
        </p:nvGrpSpPr>
        <p:grpSpPr>
          <a:xfrm>
            <a:off x="6707474" y="5433248"/>
            <a:ext cx="1180080" cy="266040"/>
            <a:chOff x="6707474" y="5433248"/>
            <a:chExt cx="118008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ACB04D0-CD29-4B69-A8D6-A454177C8B20}"/>
                    </a:ext>
                  </a:extLst>
                </p14:cNvPr>
                <p14:cNvContentPartPr/>
                <p14:nvPr/>
              </p14:nvContentPartPr>
              <p14:xfrm>
                <a:off x="6707474" y="5515688"/>
                <a:ext cx="195480" cy="183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ACB04D0-CD29-4B69-A8D6-A454177C8B2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98474" y="5507048"/>
                  <a:ext cx="21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81B1100-E9F8-4A5A-B7E4-4A23B0408E53}"/>
                    </a:ext>
                  </a:extLst>
                </p14:cNvPr>
                <p14:cNvContentPartPr/>
                <p14:nvPr/>
              </p14:nvContentPartPr>
              <p14:xfrm>
                <a:off x="6937154" y="5527208"/>
                <a:ext cx="236520" cy="130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81B1100-E9F8-4A5A-B7E4-4A23B0408E5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928514" y="5518208"/>
                  <a:ext cx="254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720F9E-85A5-4EBA-8A6F-A6BA7109979B}"/>
                    </a:ext>
                  </a:extLst>
                </p14:cNvPr>
                <p14:cNvContentPartPr/>
                <p14:nvPr/>
              </p14:nvContentPartPr>
              <p14:xfrm>
                <a:off x="7285634" y="5521448"/>
                <a:ext cx="94680" cy="18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720F9E-85A5-4EBA-8A6F-A6BA7109979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76634" y="551280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9D8CF14-139B-424F-B6FC-232ACF8D401A}"/>
                    </a:ext>
                  </a:extLst>
                </p14:cNvPr>
                <p14:cNvContentPartPr/>
                <p14:nvPr/>
              </p14:nvContentPartPr>
              <p14:xfrm>
                <a:off x="7303274" y="5574728"/>
                <a:ext cx="171360" cy="6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9D8CF14-139B-424F-B6FC-232ACF8D401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294274" y="5565728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7D6DD72-D8EA-4460-942A-610AE0F1E04B}"/>
                    </a:ext>
                  </a:extLst>
                </p14:cNvPr>
                <p14:cNvContentPartPr/>
                <p14:nvPr/>
              </p14:nvContentPartPr>
              <p14:xfrm>
                <a:off x="7499834" y="5444768"/>
                <a:ext cx="157680" cy="1778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7D6DD72-D8EA-4460-942A-610AE0F1E0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91194" y="5435768"/>
                  <a:ext cx="175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D21142A-25EF-497A-8529-4B1B2FABA0DB}"/>
                    </a:ext>
                  </a:extLst>
                </p14:cNvPr>
                <p14:cNvContentPartPr/>
                <p14:nvPr/>
              </p14:nvContentPartPr>
              <p14:xfrm>
                <a:off x="7703954" y="5433248"/>
                <a:ext cx="183600" cy="153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D21142A-25EF-497A-8529-4B1B2FABA0D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695314" y="5424248"/>
                  <a:ext cx="201240" cy="17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503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C49BA6-82F7-4460-9631-7D6095898362}"/>
                  </a:ext>
                </a:extLst>
              </p14:cNvPr>
              <p14:cNvContentPartPr/>
              <p14:nvPr/>
            </p14:nvContentPartPr>
            <p14:xfrm>
              <a:off x="1497914" y="282728"/>
              <a:ext cx="384120" cy="28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C49BA6-82F7-4460-9631-7D60958983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8914" y="274088"/>
                <a:ext cx="4017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75CDC9-2349-42F1-BA67-3DBF8B001300}"/>
                  </a:ext>
                </a:extLst>
              </p14:cNvPr>
              <p14:cNvContentPartPr/>
              <p14:nvPr/>
            </p14:nvContentPartPr>
            <p14:xfrm>
              <a:off x="2206034" y="365168"/>
              <a:ext cx="171360" cy="1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75CDC9-2349-42F1-BA67-3DBF8B0013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94" y="356168"/>
                <a:ext cx="189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C62228-F143-4B06-BDB2-0B08D0D76B9C}"/>
                  </a:ext>
                </a:extLst>
              </p14:cNvPr>
              <p14:cNvContentPartPr/>
              <p14:nvPr/>
            </p14:nvContentPartPr>
            <p14:xfrm>
              <a:off x="2200634" y="489368"/>
              <a:ext cx="177120" cy="3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C62228-F143-4B06-BDB2-0B08D0D76B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1994" y="480728"/>
                <a:ext cx="1947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0BA28D2-0327-436F-9F1F-7FEB57F542F5}"/>
              </a:ext>
            </a:extLst>
          </p:cNvPr>
          <p:cNvGrpSpPr/>
          <p:nvPr/>
        </p:nvGrpSpPr>
        <p:grpSpPr>
          <a:xfrm>
            <a:off x="2668634" y="176888"/>
            <a:ext cx="617760" cy="295560"/>
            <a:chOff x="2668634" y="176888"/>
            <a:chExt cx="61776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EEB070-7F1D-423C-B60D-728A463024BF}"/>
                    </a:ext>
                  </a:extLst>
                </p14:cNvPr>
                <p14:cNvContentPartPr/>
                <p14:nvPr/>
              </p14:nvContentPartPr>
              <p14:xfrm>
                <a:off x="2725154" y="176888"/>
                <a:ext cx="330840" cy="180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EEB070-7F1D-423C-B60D-728A463024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6514" y="167888"/>
                  <a:ext cx="348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2756CA-28A4-4543-8566-261BB1843E97}"/>
                    </a:ext>
                  </a:extLst>
                </p14:cNvPr>
                <p14:cNvContentPartPr/>
                <p14:nvPr/>
              </p14:nvContentPartPr>
              <p14:xfrm>
                <a:off x="3137714" y="330248"/>
                <a:ext cx="72360" cy="47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2756CA-28A4-4543-8566-261BB1843E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8714" y="321248"/>
                  <a:ext cx="90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DE3FEF-C4C3-4FD7-A84E-3C9D7F5FF3D4}"/>
                    </a:ext>
                  </a:extLst>
                </p14:cNvPr>
                <p14:cNvContentPartPr/>
                <p14:nvPr/>
              </p14:nvContentPartPr>
              <p14:xfrm>
                <a:off x="2668634" y="424568"/>
                <a:ext cx="617760" cy="47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DE3FEF-C4C3-4FD7-A84E-3C9D7F5FF3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9634" y="415568"/>
                  <a:ext cx="6354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DCB54C-0BDF-464D-9413-59ADCE4C5052}"/>
              </a:ext>
            </a:extLst>
          </p:cNvPr>
          <p:cNvGrpSpPr/>
          <p:nvPr/>
        </p:nvGrpSpPr>
        <p:grpSpPr>
          <a:xfrm>
            <a:off x="2683754" y="574328"/>
            <a:ext cx="519840" cy="255960"/>
            <a:chOff x="2683754" y="574328"/>
            <a:chExt cx="5198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2F863E-FD98-44E6-86BA-27F1C6080CC3}"/>
                    </a:ext>
                  </a:extLst>
                </p14:cNvPr>
                <p14:cNvContentPartPr/>
                <p14:nvPr/>
              </p14:nvContentPartPr>
              <p14:xfrm>
                <a:off x="2683754" y="618968"/>
                <a:ext cx="207360" cy="195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2F863E-FD98-44E6-86BA-27F1C6080C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74754" y="610328"/>
                  <a:ext cx="225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FAE3F5-D060-4B88-899A-C166264E52AD}"/>
                    </a:ext>
                  </a:extLst>
                </p14:cNvPr>
                <p14:cNvContentPartPr/>
                <p14:nvPr/>
              </p14:nvContentPartPr>
              <p14:xfrm>
                <a:off x="2945474" y="574328"/>
                <a:ext cx="258120" cy="255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FAE3F5-D060-4B88-899A-C166264E52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36834" y="565328"/>
                  <a:ext cx="2757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16053-720B-40D8-A40C-DA0BD4D73DED}"/>
              </a:ext>
            </a:extLst>
          </p:cNvPr>
          <p:cNvGrpSpPr/>
          <p:nvPr/>
        </p:nvGrpSpPr>
        <p:grpSpPr>
          <a:xfrm>
            <a:off x="3734234" y="389288"/>
            <a:ext cx="153720" cy="141840"/>
            <a:chOff x="3734234" y="389288"/>
            <a:chExt cx="15372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812D91-DC5D-42DC-ACFE-40CEE28A9FBC}"/>
                    </a:ext>
                  </a:extLst>
                </p14:cNvPr>
                <p14:cNvContentPartPr/>
                <p14:nvPr/>
              </p14:nvContentPartPr>
              <p14:xfrm>
                <a:off x="3769514" y="389288"/>
                <a:ext cx="118440" cy="41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812D91-DC5D-42DC-ACFE-40CEE28A9F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60514" y="380288"/>
                  <a:ext cx="13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375DDC4-101A-4F43-B80B-7E643F5FAFCC}"/>
                    </a:ext>
                  </a:extLst>
                </p14:cNvPr>
                <p14:cNvContentPartPr/>
                <p14:nvPr/>
              </p14:nvContentPartPr>
              <p14:xfrm>
                <a:off x="3734234" y="501248"/>
                <a:ext cx="153720" cy="29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375DDC4-101A-4F43-B80B-7E643F5FAF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5234" y="492608"/>
                  <a:ext cx="1713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5F4DB4-7CA9-4FB0-A4BA-89E5647321D6}"/>
              </a:ext>
            </a:extLst>
          </p:cNvPr>
          <p:cNvGrpSpPr/>
          <p:nvPr/>
        </p:nvGrpSpPr>
        <p:grpSpPr>
          <a:xfrm>
            <a:off x="5975954" y="217928"/>
            <a:ext cx="1651680" cy="295560"/>
            <a:chOff x="5975954" y="217928"/>
            <a:chExt cx="165168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4427B0-E464-491C-AB8C-895098304ECD}"/>
                    </a:ext>
                  </a:extLst>
                </p14:cNvPr>
                <p14:cNvContentPartPr/>
                <p14:nvPr/>
              </p14:nvContentPartPr>
              <p14:xfrm>
                <a:off x="5975954" y="288488"/>
                <a:ext cx="224280" cy="20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4427B0-E464-491C-AB8C-895098304E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67314" y="279848"/>
                  <a:ext cx="241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EF2DC8-100D-4EAE-BE56-308F3CAC079E}"/>
                    </a:ext>
                  </a:extLst>
                </p14:cNvPr>
                <p14:cNvContentPartPr/>
                <p14:nvPr/>
              </p14:nvContentPartPr>
              <p14:xfrm>
                <a:off x="6324434" y="259328"/>
                <a:ext cx="188640" cy="254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EF2DC8-100D-4EAE-BE56-308F3CAC07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15434" y="250688"/>
                  <a:ext cx="206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C6B837-CB37-4C52-AF6A-51EF71062D35}"/>
                    </a:ext>
                  </a:extLst>
                </p14:cNvPr>
                <p14:cNvContentPartPr/>
                <p14:nvPr/>
              </p14:nvContentPartPr>
              <p14:xfrm>
                <a:off x="6736994" y="324128"/>
                <a:ext cx="94680" cy="1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C6B837-CB37-4C52-AF6A-51EF71062D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7994" y="31548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6EF8EA-AFCF-4C5C-A803-1FD7F7285F36}"/>
                    </a:ext>
                  </a:extLst>
                </p14:cNvPr>
                <p14:cNvContentPartPr/>
                <p14:nvPr/>
              </p14:nvContentPartPr>
              <p14:xfrm>
                <a:off x="6754634" y="377408"/>
                <a:ext cx="10080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6EF8EA-AFCF-4C5C-A803-1FD7F7285F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5634" y="368408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108613-9767-45BA-B426-BA02C9F835B1}"/>
                    </a:ext>
                  </a:extLst>
                </p14:cNvPr>
                <p14:cNvContentPartPr/>
                <p14:nvPr/>
              </p14:nvContentPartPr>
              <p14:xfrm>
                <a:off x="7019954" y="217928"/>
                <a:ext cx="224640" cy="236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108613-9767-45BA-B426-BA02C9F835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11314" y="209288"/>
                  <a:ext cx="242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74459D-FD15-4102-B34E-57F4B8C439A3}"/>
                    </a:ext>
                  </a:extLst>
                </p14:cNvPr>
                <p14:cNvContentPartPr/>
                <p14:nvPr/>
              </p14:nvContentPartPr>
              <p14:xfrm>
                <a:off x="7343954" y="241688"/>
                <a:ext cx="283680" cy="124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74459D-FD15-4102-B34E-57F4B8C439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35314" y="233048"/>
                  <a:ext cx="3013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93E8BEE-450C-40F8-999A-6B32201DD8B2}"/>
              </a:ext>
            </a:extLst>
          </p:cNvPr>
          <p:cNvGrpSpPr/>
          <p:nvPr/>
        </p:nvGrpSpPr>
        <p:grpSpPr>
          <a:xfrm>
            <a:off x="4141034" y="143768"/>
            <a:ext cx="708120" cy="245520"/>
            <a:chOff x="4141034" y="143768"/>
            <a:chExt cx="70812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B7436B-EFE2-4061-B3DB-5EE9FA69F271}"/>
                    </a:ext>
                  </a:extLst>
                </p14:cNvPr>
                <p14:cNvContentPartPr/>
                <p14:nvPr/>
              </p14:nvContentPartPr>
              <p14:xfrm>
                <a:off x="4336154" y="143768"/>
                <a:ext cx="283680" cy="174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B7436B-EFE2-4061-B3DB-5EE9FA69F2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27154" y="134768"/>
                  <a:ext cx="301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131CC5-BF92-46D1-AA53-EB891AB8A7FD}"/>
                    </a:ext>
                  </a:extLst>
                </p14:cNvPr>
                <p14:cNvContentPartPr/>
                <p14:nvPr/>
              </p14:nvContentPartPr>
              <p14:xfrm>
                <a:off x="4696154" y="213968"/>
                <a:ext cx="97920" cy="10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131CC5-BF92-46D1-AA53-EB891AB8A7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7154" y="204968"/>
                  <a:ext cx="115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B9FA2B-DDAE-431C-A552-25FDE9A4467E}"/>
                    </a:ext>
                  </a:extLst>
                </p14:cNvPr>
                <p14:cNvContentPartPr/>
                <p14:nvPr/>
              </p14:nvContentPartPr>
              <p14:xfrm>
                <a:off x="4141034" y="361568"/>
                <a:ext cx="708120" cy="27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B9FA2B-DDAE-431C-A552-25FDE9A446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2394" y="352928"/>
                  <a:ext cx="7257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C7C29AF-98AC-4A3F-99CC-E5966F36270C}"/>
              </a:ext>
            </a:extLst>
          </p:cNvPr>
          <p:cNvGrpSpPr/>
          <p:nvPr/>
        </p:nvGrpSpPr>
        <p:grpSpPr>
          <a:xfrm>
            <a:off x="4317434" y="544448"/>
            <a:ext cx="479880" cy="228240"/>
            <a:chOff x="4317434" y="544448"/>
            <a:chExt cx="47988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C4B1F8-8C17-4A69-A437-4133C55DA2AE}"/>
                    </a:ext>
                  </a:extLst>
                </p14:cNvPr>
                <p14:cNvContentPartPr/>
                <p14:nvPr/>
              </p14:nvContentPartPr>
              <p14:xfrm>
                <a:off x="4317434" y="577928"/>
                <a:ext cx="186840" cy="194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C4B1F8-8C17-4A69-A437-4133C55DA2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08794" y="569288"/>
                  <a:ext cx="204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6C39384-CA89-405C-8324-C0F666B91959}"/>
                    </a:ext>
                  </a:extLst>
                </p14:cNvPr>
                <p14:cNvContentPartPr/>
                <p14:nvPr/>
              </p14:nvContentPartPr>
              <p14:xfrm>
                <a:off x="4571954" y="544448"/>
                <a:ext cx="225360" cy="151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6C39384-CA89-405C-8324-C0F666B919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62954" y="535448"/>
                  <a:ext cx="243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7A016C2-5B72-4B39-A16F-A4CEF8E29F85}"/>
              </a:ext>
            </a:extLst>
          </p:cNvPr>
          <p:cNvGrpSpPr/>
          <p:nvPr/>
        </p:nvGrpSpPr>
        <p:grpSpPr>
          <a:xfrm>
            <a:off x="1457234" y="961328"/>
            <a:ext cx="2613600" cy="1044720"/>
            <a:chOff x="1457234" y="961328"/>
            <a:chExt cx="2613600" cy="10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63E4C4-5017-406E-B882-BF2BDC8EA180}"/>
                    </a:ext>
                  </a:extLst>
                </p14:cNvPr>
                <p14:cNvContentPartPr/>
                <p14:nvPr/>
              </p14:nvContentPartPr>
              <p14:xfrm>
                <a:off x="1457234" y="1198208"/>
                <a:ext cx="295200" cy="376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63E4C4-5017-406E-B882-BF2BDC8EA1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8234" y="1189568"/>
                  <a:ext cx="312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0A81B5D-93F6-4589-A7A6-47D588841A73}"/>
                    </a:ext>
                  </a:extLst>
                </p14:cNvPr>
                <p14:cNvContentPartPr/>
                <p14:nvPr/>
              </p14:nvContentPartPr>
              <p14:xfrm>
                <a:off x="2023154" y="1327088"/>
                <a:ext cx="177480" cy="12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0A81B5D-93F6-4589-A7A6-47D588841A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14514" y="1318448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759E539-4F6C-4A33-937E-43FCB6BCBF92}"/>
                    </a:ext>
                  </a:extLst>
                </p14:cNvPr>
                <p14:cNvContentPartPr/>
                <p14:nvPr/>
              </p14:nvContentPartPr>
              <p14:xfrm>
                <a:off x="2082194" y="1433288"/>
                <a:ext cx="130320" cy="24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759E539-4F6C-4A33-937E-43FCB6BCBF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3554" y="1424648"/>
                  <a:ext cx="147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05D7F66-9493-4D40-864A-9C14015FAFD3}"/>
                    </a:ext>
                  </a:extLst>
                </p14:cNvPr>
                <p14:cNvContentPartPr/>
                <p14:nvPr/>
              </p14:nvContentPartPr>
              <p14:xfrm>
                <a:off x="3014234" y="1032248"/>
                <a:ext cx="30240" cy="257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05D7F66-9493-4D40-864A-9C14015FAF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5234" y="1023248"/>
                  <a:ext cx="47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B60DA69-06D8-4845-8EDB-E4D8EAC96CE9}"/>
                    </a:ext>
                  </a:extLst>
                </p14:cNvPr>
                <p14:cNvContentPartPr/>
                <p14:nvPr/>
              </p14:nvContentPartPr>
              <p14:xfrm>
                <a:off x="3061754" y="1031888"/>
                <a:ext cx="151560" cy="95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B60DA69-06D8-4845-8EDB-E4D8EAC96C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2754" y="1022888"/>
                  <a:ext cx="169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DC442A-0051-4439-98A9-54C41F57B421}"/>
                    </a:ext>
                  </a:extLst>
                </p14:cNvPr>
                <p14:cNvContentPartPr/>
                <p14:nvPr/>
              </p14:nvContentPartPr>
              <p14:xfrm>
                <a:off x="3179834" y="1203248"/>
                <a:ext cx="106200" cy="118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DC442A-0051-4439-98A9-54C41F57B4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1194" y="1194608"/>
                  <a:ext cx="12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50FF177-1AD9-46C0-9336-35603BF1F063}"/>
                    </a:ext>
                  </a:extLst>
                </p14:cNvPr>
                <p14:cNvContentPartPr/>
                <p14:nvPr/>
              </p14:nvContentPartPr>
              <p14:xfrm>
                <a:off x="2618954" y="961328"/>
                <a:ext cx="271800" cy="395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50FF177-1AD9-46C0-9336-35603BF1F0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09954" y="952688"/>
                  <a:ext cx="2894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115D838-9558-4CC2-A1E4-AA19663991E8}"/>
                    </a:ext>
                  </a:extLst>
                </p14:cNvPr>
                <p14:cNvContentPartPr/>
                <p14:nvPr/>
              </p14:nvContentPartPr>
              <p14:xfrm>
                <a:off x="3344714" y="1002368"/>
                <a:ext cx="246240" cy="289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115D838-9558-4CC2-A1E4-AA19663991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6074" y="993368"/>
                  <a:ext cx="263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CB5240B-295A-4AD9-97DF-CE46AC967453}"/>
                    </a:ext>
                  </a:extLst>
                </p14:cNvPr>
                <p14:cNvContentPartPr/>
                <p14:nvPr/>
              </p14:nvContentPartPr>
              <p14:xfrm>
                <a:off x="2430314" y="1450928"/>
                <a:ext cx="1640520" cy="59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CB5240B-295A-4AD9-97DF-CE46AC9674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21674" y="1441928"/>
                  <a:ext cx="1658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B289782-3A8C-4CAA-A374-AB739A8DDD7D}"/>
                    </a:ext>
                  </a:extLst>
                </p14:cNvPr>
                <p14:cNvContentPartPr/>
                <p14:nvPr/>
              </p14:nvContentPartPr>
              <p14:xfrm>
                <a:off x="2495114" y="1715888"/>
                <a:ext cx="171360" cy="178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B289782-3A8C-4CAA-A374-AB739A8DDD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6474" y="1706888"/>
                  <a:ext cx="189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A9C618F-7FC2-448B-AD03-34197B332B02}"/>
                    </a:ext>
                  </a:extLst>
                </p14:cNvPr>
                <p14:cNvContentPartPr/>
                <p14:nvPr/>
              </p14:nvContentPartPr>
              <p14:xfrm>
                <a:off x="2807234" y="1610768"/>
                <a:ext cx="213120" cy="3186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A9C618F-7FC2-448B-AD03-34197B332B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98594" y="1601768"/>
                  <a:ext cx="230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A8223ED-3D32-4796-B253-A75CE3C8B5BD}"/>
                    </a:ext>
                  </a:extLst>
                </p14:cNvPr>
                <p14:cNvContentPartPr/>
                <p14:nvPr/>
              </p14:nvContentPartPr>
              <p14:xfrm>
                <a:off x="3110714" y="1653608"/>
                <a:ext cx="246240" cy="267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A8223ED-3D32-4796-B253-A75CE3C8B5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2074" y="1644968"/>
                  <a:ext cx="263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28F16A9-728B-425B-9C3F-47D117B6DBF3}"/>
                    </a:ext>
                  </a:extLst>
                </p14:cNvPr>
                <p14:cNvContentPartPr/>
                <p14:nvPr/>
              </p14:nvContentPartPr>
              <p14:xfrm>
                <a:off x="3362354" y="1834688"/>
                <a:ext cx="88920" cy="24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28F16A9-728B-425B-9C3F-47D117B6DB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3714" y="1825688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7EBD9C2-BD40-4797-A72F-84CBB6CADAF5}"/>
                    </a:ext>
                  </a:extLst>
                </p14:cNvPr>
                <p14:cNvContentPartPr/>
                <p14:nvPr/>
              </p14:nvContentPartPr>
              <p14:xfrm>
                <a:off x="3403754" y="1899488"/>
                <a:ext cx="12240" cy="889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7EBD9C2-BD40-4797-A72F-84CBB6CADA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94754" y="1890488"/>
                  <a:ext cx="29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68A0B91-7485-4CE0-A0CE-C5362728B2FC}"/>
                    </a:ext>
                  </a:extLst>
                </p14:cNvPr>
                <p14:cNvContentPartPr/>
                <p14:nvPr/>
              </p14:nvContentPartPr>
              <p14:xfrm>
                <a:off x="3568994" y="1651808"/>
                <a:ext cx="248400" cy="354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68A0B91-7485-4CE0-A0CE-C5362728B2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9994" y="1642808"/>
                  <a:ext cx="26604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D73E19B-C74E-45D1-BB23-BD5A6793650D}"/>
                  </a:ext>
                </a:extLst>
              </p14:cNvPr>
              <p14:cNvContentPartPr/>
              <p14:nvPr/>
            </p14:nvContentPartPr>
            <p14:xfrm>
              <a:off x="4382954" y="1704728"/>
              <a:ext cx="88920" cy="13032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D73E19B-C74E-45D1-BB23-BD5A6793650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4314" y="1696088"/>
                <a:ext cx="1065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70A5A3D-5DD7-4414-9EF9-92121A987614}"/>
              </a:ext>
            </a:extLst>
          </p:cNvPr>
          <p:cNvGrpSpPr/>
          <p:nvPr/>
        </p:nvGrpSpPr>
        <p:grpSpPr>
          <a:xfrm>
            <a:off x="5099354" y="1274168"/>
            <a:ext cx="1177560" cy="442440"/>
            <a:chOff x="5099354" y="1274168"/>
            <a:chExt cx="11775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1F219E5-4DDD-44C7-AB05-0B0CF2F0DE9F}"/>
                    </a:ext>
                  </a:extLst>
                </p14:cNvPr>
                <p14:cNvContentPartPr/>
                <p14:nvPr/>
              </p14:nvContentPartPr>
              <p14:xfrm>
                <a:off x="5099354" y="1274168"/>
                <a:ext cx="904680" cy="248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1F219E5-4DDD-44C7-AB05-0B0CF2F0DE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0354" y="1265528"/>
                  <a:ext cx="922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86E72EB-C30B-476D-B269-277E64E851B7}"/>
                    </a:ext>
                  </a:extLst>
                </p14:cNvPr>
                <p14:cNvContentPartPr/>
                <p14:nvPr/>
              </p14:nvContentPartPr>
              <p14:xfrm>
                <a:off x="5899274" y="1333208"/>
                <a:ext cx="377640" cy="3834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86E72EB-C30B-476D-B269-277E64E851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90274" y="1324568"/>
                  <a:ext cx="3952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A7CEFEC3-7AA7-4E49-AB37-CF5E9590EE3A}"/>
                  </a:ext>
                </a:extLst>
              </p14:cNvPr>
              <p14:cNvContentPartPr/>
              <p14:nvPr/>
            </p14:nvContentPartPr>
            <p14:xfrm>
              <a:off x="2677994" y="2294768"/>
              <a:ext cx="171360" cy="61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A7CEFEC3-7AA7-4E49-AB37-CF5E9590EE3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69354" y="2285768"/>
                <a:ext cx="18900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03F14D0-2CA5-4ABF-83F7-02A17825894B}"/>
              </a:ext>
            </a:extLst>
          </p:cNvPr>
          <p:cNvGrpSpPr/>
          <p:nvPr/>
        </p:nvGrpSpPr>
        <p:grpSpPr>
          <a:xfrm>
            <a:off x="2684114" y="2424368"/>
            <a:ext cx="171360" cy="77040"/>
            <a:chOff x="2684114" y="2424368"/>
            <a:chExt cx="17136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B37D1AF-E6DA-4131-865B-F2A021A915BD}"/>
                    </a:ext>
                  </a:extLst>
                </p14:cNvPr>
                <p14:cNvContentPartPr/>
                <p14:nvPr/>
              </p14:nvContentPartPr>
              <p14:xfrm>
                <a:off x="2684114" y="2424368"/>
                <a:ext cx="159480" cy="18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B37D1AF-E6DA-4131-865B-F2A021A915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75114" y="2415728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BCD3DDE-B2BD-4F64-9546-FF123C92B715}"/>
                    </a:ext>
                  </a:extLst>
                </p14:cNvPr>
                <p14:cNvContentPartPr/>
                <p14:nvPr/>
              </p14:nvContentPartPr>
              <p14:xfrm>
                <a:off x="2731274" y="2495288"/>
                <a:ext cx="124200" cy="6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BCD3DDE-B2BD-4F64-9546-FF123C92B7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22274" y="2486288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D4BF3BA4-55E1-4CC5-B04B-C196F7B4AF24}"/>
              </a:ext>
            </a:extLst>
          </p:cNvPr>
          <p:cNvGrpSpPr/>
          <p:nvPr/>
        </p:nvGrpSpPr>
        <p:grpSpPr>
          <a:xfrm>
            <a:off x="3438674" y="2125568"/>
            <a:ext cx="938520" cy="299520"/>
            <a:chOff x="3438674" y="2125568"/>
            <a:chExt cx="9385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BA96DF1-58BA-413B-9A96-EC57D6C2968E}"/>
                    </a:ext>
                  </a:extLst>
                </p14:cNvPr>
                <p14:cNvContentPartPr/>
                <p14:nvPr/>
              </p14:nvContentPartPr>
              <p14:xfrm>
                <a:off x="3438674" y="2247608"/>
                <a:ext cx="272160" cy="177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BA96DF1-58BA-413B-9A96-EC57D6C296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30034" y="2238608"/>
                  <a:ext cx="289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BB178EB-5DB9-4E16-B358-2C870A8DF210}"/>
                    </a:ext>
                  </a:extLst>
                </p14:cNvPr>
                <p14:cNvContentPartPr/>
                <p14:nvPr/>
              </p14:nvContentPartPr>
              <p14:xfrm>
                <a:off x="3877514" y="2125568"/>
                <a:ext cx="499680" cy="2635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BB178EB-5DB9-4E16-B358-2C870A8DF2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68874" y="2116928"/>
                  <a:ext cx="5173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D4480FC-AE2E-4513-8678-85F13C67B7AD}"/>
              </a:ext>
            </a:extLst>
          </p:cNvPr>
          <p:cNvGrpSpPr/>
          <p:nvPr/>
        </p:nvGrpSpPr>
        <p:grpSpPr>
          <a:xfrm>
            <a:off x="4813154" y="2041328"/>
            <a:ext cx="850320" cy="268920"/>
            <a:chOff x="4813154" y="2041328"/>
            <a:chExt cx="85032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98F4D98-AB0B-4EC6-9494-1357C3AF494C}"/>
                    </a:ext>
                  </a:extLst>
                </p14:cNvPr>
                <p14:cNvContentPartPr/>
                <p14:nvPr/>
              </p14:nvContentPartPr>
              <p14:xfrm>
                <a:off x="4813154" y="2041328"/>
                <a:ext cx="77760" cy="241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98F4D98-AB0B-4EC6-9494-1357C3AF494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04154" y="2032328"/>
                  <a:ext cx="95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6151E23-4FCD-41CF-BC9B-3D89FAC9EAFC}"/>
                    </a:ext>
                  </a:extLst>
                </p14:cNvPr>
                <p14:cNvContentPartPr/>
                <p14:nvPr/>
              </p14:nvContentPartPr>
              <p14:xfrm>
                <a:off x="4960394" y="2095688"/>
                <a:ext cx="443880" cy="214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6151E23-4FCD-41CF-BC9B-3D89FAC9EA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51394" y="2087048"/>
                  <a:ext cx="461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2D40C4A-973F-4AA8-9C61-8CA557444EC7}"/>
                    </a:ext>
                  </a:extLst>
                </p14:cNvPr>
                <p14:cNvContentPartPr/>
                <p14:nvPr/>
              </p14:nvContentPartPr>
              <p14:xfrm>
                <a:off x="5645474" y="2223848"/>
                <a:ext cx="18000" cy="61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2D40C4A-973F-4AA8-9C61-8CA557444E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36834" y="2215208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3D254EC-8441-498E-87A9-48435480C7C6}"/>
              </a:ext>
            </a:extLst>
          </p:cNvPr>
          <p:cNvGrpSpPr/>
          <p:nvPr/>
        </p:nvGrpSpPr>
        <p:grpSpPr>
          <a:xfrm>
            <a:off x="3480074" y="2695088"/>
            <a:ext cx="1009800" cy="343080"/>
            <a:chOff x="3480074" y="2695088"/>
            <a:chExt cx="100980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2117807-CCCC-4E3B-8A99-9150DB197EA7}"/>
                    </a:ext>
                  </a:extLst>
                </p14:cNvPr>
                <p14:cNvContentPartPr/>
                <p14:nvPr/>
              </p14:nvContentPartPr>
              <p14:xfrm>
                <a:off x="3480074" y="2695088"/>
                <a:ext cx="18360" cy="3430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2117807-CCCC-4E3B-8A99-9150DB197EA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71434" y="2686448"/>
                  <a:ext cx="36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AA9BE48-F3E2-40F8-A7C0-938BDF228BD4}"/>
                    </a:ext>
                  </a:extLst>
                </p14:cNvPr>
                <p14:cNvContentPartPr/>
                <p14:nvPr/>
              </p14:nvContentPartPr>
              <p14:xfrm>
                <a:off x="3580154" y="2866808"/>
                <a:ext cx="183600" cy="147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AA9BE48-F3E2-40F8-A7C0-938BDF228B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71514" y="2858168"/>
                  <a:ext cx="201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00C661D-8C6B-4EF6-A278-B2E4AE01A646}"/>
                    </a:ext>
                  </a:extLst>
                </p14:cNvPr>
                <p14:cNvContentPartPr/>
                <p14:nvPr/>
              </p14:nvContentPartPr>
              <p14:xfrm>
                <a:off x="3834314" y="2825768"/>
                <a:ext cx="71280" cy="1425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00C661D-8C6B-4EF6-A278-B2E4AE01A6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25674" y="2816768"/>
                  <a:ext cx="8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D1693F7-7559-4351-9D72-3CA87A9E4D1F}"/>
                    </a:ext>
                  </a:extLst>
                </p14:cNvPr>
                <p14:cNvContentPartPr/>
                <p14:nvPr/>
              </p14:nvContentPartPr>
              <p14:xfrm>
                <a:off x="3987674" y="2695808"/>
                <a:ext cx="47520" cy="271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D1693F7-7559-4351-9D72-3CA87A9E4D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79034" y="2687168"/>
                  <a:ext cx="65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63F7891-1F63-4423-BD58-16D89C8A356A}"/>
                    </a:ext>
                  </a:extLst>
                </p14:cNvPr>
                <p14:cNvContentPartPr/>
                <p14:nvPr/>
              </p14:nvContentPartPr>
              <p14:xfrm>
                <a:off x="4082354" y="2742248"/>
                <a:ext cx="407520" cy="178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63F7891-1F63-4423-BD58-16D89C8A35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73354" y="2733608"/>
                  <a:ext cx="42516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007E13A3-48DA-455F-AB9A-8543CF53A174}"/>
                  </a:ext>
                </a:extLst>
              </p14:cNvPr>
              <p14:cNvContentPartPr/>
              <p14:nvPr/>
            </p14:nvContentPartPr>
            <p14:xfrm>
              <a:off x="4830794" y="2650448"/>
              <a:ext cx="702720" cy="16740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007E13A3-48DA-455F-AB9A-8543CF53A17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822154" y="2641808"/>
                <a:ext cx="72036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512FDF9-D4CA-4DCE-8E31-5757F475A76D}"/>
              </a:ext>
            </a:extLst>
          </p:cNvPr>
          <p:cNvGrpSpPr/>
          <p:nvPr/>
        </p:nvGrpSpPr>
        <p:grpSpPr>
          <a:xfrm>
            <a:off x="1234394" y="2166968"/>
            <a:ext cx="1059480" cy="541080"/>
            <a:chOff x="1234394" y="2166968"/>
            <a:chExt cx="1059480" cy="5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2255508-8891-46A2-BD00-372BFE14176A}"/>
                    </a:ext>
                  </a:extLst>
                </p14:cNvPr>
                <p14:cNvContentPartPr/>
                <p14:nvPr/>
              </p14:nvContentPartPr>
              <p14:xfrm>
                <a:off x="1545434" y="2260208"/>
                <a:ext cx="59400" cy="241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2255508-8891-46A2-BD00-372BFE1417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36794" y="2251568"/>
                  <a:ext cx="77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B8898AD-2E67-47D0-AB13-2337C045ACA3}"/>
                    </a:ext>
                  </a:extLst>
                </p14:cNvPr>
                <p14:cNvContentPartPr/>
                <p14:nvPr/>
              </p14:nvContentPartPr>
              <p14:xfrm>
                <a:off x="1545434" y="2235728"/>
                <a:ext cx="159480" cy="106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B8898AD-2E67-47D0-AB13-2337C045AC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36794" y="2226728"/>
                  <a:ext cx="177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BDC87E1-B546-46AF-9421-1B56BF30D840}"/>
                    </a:ext>
                  </a:extLst>
                </p14:cNvPr>
                <p14:cNvContentPartPr/>
                <p14:nvPr/>
              </p14:nvContentPartPr>
              <p14:xfrm>
                <a:off x="1764314" y="2379368"/>
                <a:ext cx="153000" cy="157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BDC87E1-B546-46AF-9421-1B56BF30D8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55674" y="2370728"/>
                  <a:ext cx="17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8E2D414-EB08-456A-8F07-6600F95A3819}"/>
                    </a:ext>
                  </a:extLst>
                </p14:cNvPr>
                <p14:cNvContentPartPr/>
                <p14:nvPr/>
              </p14:nvContentPartPr>
              <p14:xfrm>
                <a:off x="1234394" y="2200448"/>
                <a:ext cx="423360" cy="4842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8E2D414-EB08-456A-8F07-6600F95A38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25754" y="2191448"/>
                  <a:ext cx="4410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3104EE8-36F3-4E73-AA5D-813810CFB727}"/>
                    </a:ext>
                  </a:extLst>
                </p14:cNvPr>
                <p14:cNvContentPartPr/>
                <p14:nvPr/>
              </p14:nvContentPartPr>
              <p14:xfrm>
                <a:off x="2061314" y="2166968"/>
                <a:ext cx="232560" cy="4701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3104EE8-36F3-4E73-AA5D-813810CFB72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52314" y="2157968"/>
                  <a:ext cx="2502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4ABAF96-0156-4DD2-A9E8-F3B7D479A15D}"/>
                    </a:ext>
                  </a:extLst>
                </p14:cNvPr>
                <p14:cNvContentPartPr/>
                <p14:nvPr/>
              </p14:nvContentPartPr>
              <p14:xfrm>
                <a:off x="1551194" y="2548208"/>
                <a:ext cx="655200" cy="1598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4ABAF96-0156-4DD2-A9E8-F3B7D479A1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42554" y="2539568"/>
                  <a:ext cx="6728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A8B46A6-1625-40A2-9575-D258415F723B}"/>
              </a:ext>
            </a:extLst>
          </p:cNvPr>
          <p:cNvGrpSpPr/>
          <p:nvPr/>
        </p:nvGrpSpPr>
        <p:grpSpPr>
          <a:xfrm>
            <a:off x="1196954" y="2831528"/>
            <a:ext cx="1735200" cy="1256760"/>
            <a:chOff x="1196954" y="2831528"/>
            <a:chExt cx="1735200" cy="12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730952B-B3DA-4973-8057-2C7EB36088D1}"/>
                    </a:ext>
                  </a:extLst>
                </p14:cNvPr>
                <p14:cNvContentPartPr/>
                <p14:nvPr/>
              </p14:nvContentPartPr>
              <p14:xfrm>
                <a:off x="2748914" y="2920088"/>
                <a:ext cx="183240" cy="130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730952B-B3DA-4973-8057-2C7EB36088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40274" y="2911088"/>
                  <a:ext cx="200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81CAF48-809B-4406-B0F6-49A341174FED}"/>
                    </a:ext>
                  </a:extLst>
                </p14:cNvPr>
                <p14:cNvContentPartPr/>
                <p14:nvPr/>
              </p14:nvContentPartPr>
              <p14:xfrm>
                <a:off x="2807954" y="3155888"/>
                <a:ext cx="35640" cy="12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81CAF48-809B-4406-B0F6-49A341174FE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98954" y="3147248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83D7DE4-69F5-4E60-866D-6C90B593D8CB}"/>
                    </a:ext>
                  </a:extLst>
                </p14:cNvPr>
                <p14:cNvContentPartPr/>
                <p14:nvPr/>
              </p14:nvContentPartPr>
              <p14:xfrm>
                <a:off x="1622474" y="2890568"/>
                <a:ext cx="336240" cy="275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83D7DE4-69F5-4E60-866D-6C90B593D8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13474" y="2881568"/>
                  <a:ext cx="353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9ED09B1-C93A-4F5C-A245-9ADB40D95FF9}"/>
                    </a:ext>
                  </a:extLst>
                </p14:cNvPr>
                <p14:cNvContentPartPr/>
                <p14:nvPr/>
              </p14:nvContentPartPr>
              <p14:xfrm>
                <a:off x="1958354" y="3043928"/>
                <a:ext cx="141840" cy="35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9ED09B1-C93A-4F5C-A245-9ADB40D95F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49714" y="3034928"/>
                  <a:ext cx="159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8F03CFA-65BE-499E-95F3-9E32B8107D44}"/>
                    </a:ext>
                  </a:extLst>
                </p14:cNvPr>
                <p14:cNvContentPartPr/>
                <p14:nvPr/>
              </p14:nvContentPartPr>
              <p14:xfrm>
                <a:off x="2046914" y="3096848"/>
                <a:ext cx="6120" cy="889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8F03CFA-65BE-499E-95F3-9E32B8107D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37914" y="3088208"/>
                  <a:ext cx="23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C1E7C0A-480E-48A9-ABAD-62F50E62349C}"/>
                    </a:ext>
                  </a:extLst>
                </p14:cNvPr>
                <p14:cNvContentPartPr/>
                <p14:nvPr/>
              </p14:nvContentPartPr>
              <p14:xfrm>
                <a:off x="1345274" y="2831528"/>
                <a:ext cx="448200" cy="513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C1E7C0A-480E-48A9-ABAD-62F50E6234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36634" y="2822528"/>
                  <a:ext cx="4658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05DE1B2-0949-4E07-B6E6-D8FF8B69B3FC}"/>
                    </a:ext>
                  </a:extLst>
                </p14:cNvPr>
                <p14:cNvContentPartPr/>
                <p14:nvPr/>
              </p14:nvContentPartPr>
              <p14:xfrm>
                <a:off x="2170394" y="2868608"/>
                <a:ext cx="201600" cy="311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05DE1B2-0949-4E07-B6E6-D8FF8B69B3F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61394" y="2859608"/>
                  <a:ext cx="219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76685C1-9A61-4399-AAD5-833D9CB53D44}"/>
                    </a:ext>
                  </a:extLst>
                </p14:cNvPr>
                <p14:cNvContentPartPr/>
                <p14:nvPr/>
              </p14:nvContentPartPr>
              <p14:xfrm>
                <a:off x="1681154" y="3285848"/>
                <a:ext cx="507600" cy="82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76685C1-9A61-4399-AAD5-833D9CB53D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72154" y="3276848"/>
                  <a:ext cx="525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4A2BB8B-57F3-4642-A845-06369C467934}"/>
                    </a:ext>
                  </a:extLst>
                </p14:cNvPr>
                <p14:cNvContentPartPr/>
                <p14:nvPr/>
              </p14:nvContentPartPr>
              <p14:xfrm>
                <a:off x="1793114" y="3291608"/>
                <a:ext cx="590400" cy="1303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4A2BB8B-57F3-4642-A845-06369C4679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84474" y="3282968"/>
                  <a:ext cx="60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1E2BF79-776E-4238-9738-064CEB3B4F81}"/>
                    </a:ext>
                  </a:extLst>
                </p14:cNvPr>
                <p14:cNvContentPartPr/>
                <p14:nvPr/>
              </p14:nvContentPartPr>
              <p14:xfrm>
                <a:off x="1196954" y="3444608"/>
                <a:ext cx="275040" cy="4906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1E2BF79-776E-4238-9738-064CEB3B4F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87954" y="3435608"/>
                  <a:ext cx="2926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0CBC1D1-EDDE-4C61-A7C0-EDAD8A05BC39}"/>
                    </a:ext>
                  </a:extLst>
                </p14:cNvPr>
                <p14:cNvContentPartPr/>
                <p14:nvPr/>
              </p14:nvContentPartPr>
              <p14:xfrm>
                <a:off x="1486394" y="3556928"/>
                <a:ext cx="100800" cy="3427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0CBC1D1-EDDE-4C61-A7C0-EDAD8A05BC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77754" y="3548288"/>
                  <a:ext cx="118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814CC27-7611-48A6-987A-D03F98EB9437}"/>
                    </a:ext>
                  </a:extLst>
                </p14:cNvPr>
                <p14:cNvContentPartPr/>
                <p14:nvPr/>
              </p14:nvContentPartPr>
              <p14:xfrm>
                <a:off x="1557314" y="3598328"/>
                <a:ext cx="212760" cy="183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814CC27-7611-48A6-987A-D03F98EB94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48314" y="3589688"/>
                  <a:ext cx="230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B787EC1-B92C-41BA-87E3-A86DE302962B}"/>
                    </a:ext>
                  </a:extLst>
                </p14:cNvPr>
                <p14:cNvContentPartPr/>
                <p14:nvPr/>
              </p14:nvContentPartPr>
              <p14:xfrm>
                <a:off x="1710314" y="3840248"/>
                <a:ext cx="87120" cy="147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B787EC1-B92C-41BA-87E3-A86DE302962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01674" y="3831608"/>
                  <a:ext cx="104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0A668A8-1EF4-4C4E-91CF-FEA1F69ACED8}"/>
                    </a:ext>
                  </a:extLst>
                </p14:cNvPr>
                <p14:cNvContentPartPr/>
                <p14:nvPr/>
              </p14:nvContentPartPr>
              <p14:xfrm>
                <a:off x="1916954" y="3663128"/>
                <a:ext cx="171720" cy="4251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0A668A8-1EF4-4C4E-91CF-FEA1F69ACE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08314" y="3654488"/>
                  <a:ext cx="189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B9BDBB2-1338-41D4-B0C2-8D598408576C}"/>
                    </a:ext>
                  </a:extLst>
                </p14:cNvPr>
                <p14:cNvContentPartPr/>
                <p14:nvPr/>
              </p14:nvContentPartPr>
              <p14:xfrm>
                <a:off x="2400794" y="3781208"/>
                <a:ext cx="94680" cy="180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B9BDBB2-1338-41D4-B0C2-8D59840857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92154" y="377256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338129E-D265-413E-9B6B-1724C4C1E9A7}"/>
                    </a:ext>
                  </a:extLst>
                </p14:cNvPr>
                <p14:cNvContentPartPr/>
                <p14:nvPr/>
              </p14:nvContentPartPr>
              <p14:xfrm>
                <a:off x="2400794" y="3864008"/>
                <a:ext cx="88920" cy="12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338129E-D265-413E-9B6B-1724C4C1E9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92154" y="385500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320B30D-D48A-4336-903F-DCC1D917FFB4}"/>
              </a:ext>
            </a:extLst>
          </p:cNvPr>
          <p:cNvGrpSpPr/>
          <p:nvPr/>
        </p:nvGrpSpPr>
        <p:grpSpPr>
          <a:xfrm>
            <a:off x="2792114" y="3403928"/>
            <a:ext cx="865800" cy="1014840"/>
            <a:chOff x="2792114" y="3403928"/>
            <a:chExt cx="865800" cy="10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83DD4F7-8E8C-4A49-98D0-2871F3F20A8E}"/>
                    </a:ext>
                  </a:extLst>
                </p14:cNvPr>
                <p14:cNvContentPartPr/>
                <p14:nvPr/>
              </p14:nvContentPartPr>
              <p14:xfrm>
                <a:off x="3026114" y="3521648"/>
                <a:ext cx="29880" cy="147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83DD4F7-8E8C-4A49-98D0-2871F3F20A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17474" y="3513008"/>
                  <a:ext cx="4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43F875C-65C6-4B77-AD2C-8FA8D2F36F3A}"/>
                    </a:ext>
                  </a:extLst>
                </p14:cNvPr>
                <p14:cNvContentPartPr/>
                <p14:nvPr/>
              </p14:nvContentPartPr>
              <p14:xfrm>
                <a:off x="2802194" y="3728288"/>
                <a:ext cx="271800" cy="532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43F875C-65C6-4B77-AD2C-8FA8D2F36F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93194" y="3719288"/>
                  <a:ext cx="289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0C61866-4F3E-4A02-8463-4DAD2DD4DA6F}"/>
                    </a:ext>
                  </a:extLst>
                </p14:cNvPr>
                <p14:cNvContentPartPr/>
                <p14:nvPr/>
              </p14:nvContentPartPr>
              <p14:xfrm>
                <a:off x="2792114" y="3887408"/>
                <a:ext cx="263880" cy="1864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0C61866-4F3E-4A02-8463-4DAD2DD4DA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83474" y="3878768"/>
                  <a:ext cx="281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0B8F48D-EBF1-442B-A1AD-B4CB3446D37D}"/>
                    </a:ext>
                  </a:extLst>
                </p14:cNvPr>
                <p14:cNvContentPartPr/>
                <p14:nvPr/>
              </p14:nvContentPartPr>
              <p14:xfrm>
                <a:off x="3362354" y="3403928"/>
                <a:ext cx="295560" cy="6782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0B8F48D-EBF1-442B-A1AD-B4CB3446D3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53714" y="3394928"/>
                  <a:ext cx="3132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E9CAF73-60E8-4DCC-9FA3-7E5DBA1EB7A9}"/>
                    </a:ext>
                  </a:extLst>
                </p14:cNvPr>
                <p14:cNvContentPartPr/>
                <p14:nvPr/>
              </p14:nvContentPartPr>
              <p14:xfrm>
                <a:off x="3345074" y="3621368"/>
                <a:ext cx="258840" cy="1890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E9CAF73-60E8-4DCC-9FA3-7E5DBA1EB7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36434" y="3612728"/>
                  <a:ext cx="276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4270A8B-6E7C-4134-9BE3-BDC2847EC850}"/>
                    </a:ext>
                  </a:extLst>
                </p14:cNvPr>
                <p14:cNvContentPartPr/>
                <p14:nvPr/>
              </p14:nvContentPartPr>
              <p14:xfrm>
                <a:off x="3079034" y="4164608"/>
                <a:ext cx="243000" cy="2541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4270A8B-6E7C-4134-9BE3-BDC2847EC8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70034" y="4155968"/>
                  <a:ext cx="2606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EE9DFCE6-2F1F-46D9-B5CA-23C76D6794D6}"/>
              </a:ext>
            </a:extLst>
          </p:cNvPr>
          <p:cNvGrpSpPr/>
          <p:nvPr/>
        </p:nvGrpSpPr>
        <p:grpSpPr>
          <a:xfrm>
            <a:off x="6306074" y="1816328"/>
            <a:ext cx="1387080" cy="1287000"/>
            <a:chOff x="6306074" y="1816328"/>
            <a:chExt cx="1387080" cy="12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076752C-D566-4C48-A781-3A688F8C2875}"/>
                    </a:ext>
                  </a:extLst>
                </p14:cNvPr>
                <p14:cNvContentPartPr/>
                <p14:nvPr/>
              </p14:nvContentPartPr>
              <p14:xfrm>
                <a:off x="6306074" y="1975808"/>
                <a:ext cx="424080" cy="5490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076752C-D566-4C48-A781-3A688F8C28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97434" y="1967168"/>
                  <a:ext cx="4417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054C311-4B2B-4032-9CBB-01C3393274CC}"/>
                    </a:ext>
                  </a:extLst>
                </p14:cNvPr>
                <p14:cNvContentPartPr/>
                <p14:nvPr/>
              </p14:nvContentPartPr>
              <p14:xfrm>
                <a:off x="6507314" y="1816328"/>
                <a:ext cx="979200" cy="7797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054C311-4B2B-4032-9CBB-01C3393274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98314" y="1807328"/>
                  <a:ext cx="99684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BCB6335-5B63-469D-AFBC-5581DD91B37B}"/>
                    </a:ext>
                  </a:extLst>
                </p14:cNvPr>
                <p14:cNvContentPartPr/>
                <p14:nvPr/>
              </p14:nvContentPartPr>
              <p14:xfrm>
                <a:off x="6371594" y="2524808"/>
                <a:ext cx="88560" cy="578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BCB6335-5B63-469D-AFBC-5581DD91B3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62594" y="2515808"/>
                  <a:ext cx="1062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45A6FDE-6E12-4E3A-8757-6875EAE89A3C}"/>
                    </a:ext>
                  </a:extLst>
                </p14:cNvPr>
                <p14:cNvContentPartPr/>
                <p14:nvPr/>
              </p14:nvContentPartPr>
              <p14:xfrm>
                <a:off x="7244234" y="2377208"/>
                <a:ext cx="95040" cy="602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45A6FDE-6E12-4E3A-8757-6875EAE89A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35234" y="2368208"/>
                  <a:ext cx="11268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0FBFC35-A6EB-4014-B35F-3D20D9D475AD}"/>
                    </a:ext>
                  </a:extLst>
                </p14:cNvPr>
                <p14:cNvContentPartPr/>
                <p14:nvPr/>
              </p14:nvContentPartPr>
              <p14:xfrm>
                <a:off x="6441794" y="2920088"/>
                <a:ext cx="1032840" cy="1483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0FBFC35-A6EB-4014-B35F-3D20D9D475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33154" y="2911088"/>
                  <a:ext cx="105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DB76726-A206-498F-9853-AF95E20229F2}"/>
                    </a:ext>
                  </a:extLst>
                </p14:cNvPr>
                <p14:cNvContentPartPr/>
                <p14:nvPr/>
              </p14:nvContentPartPr>
              <p14:xfrm>
                <a:off x="7427114" y="1816688"/>
                <a:ext cx="266040" cy="1115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DB76726-A206-498F-9853-AF95E20229F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18114" y="1808048"/>
                  <a:ext cx="28368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0671887-CE39-470F-9648-5B5678787EFA}"/>
                    </a:ext>
                  </a:extLst>
                </p14:cNvPr>
                <p14:cNvContentPartPr/>
                <p14:nvPr/>
              </p14:nvContentPartPr>
              <p14:xfrm>
                <a:off x="6725114" y="2017568"/>
                <a:ext cx="12240" cy="2070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0671887-CE39-470F-9648-5B5678787E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16114" y="2008568"/>
                  <a:ext cx="29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B39FE0D-2E64-40DC-911C-0F84DCDFA024}"/>
                    </a:ext>
                  </a:extLst>
                </p14:cNvPr>
                <p14:cNvContentPartPr/>
                <p14:nvPr/>
              </p14:nvContentPartPr>
              <p14:xfrm>
                <a:off x="6742754" y="2271008"/>
                <a:ext cx="330840" cy="1065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B39FE0D-2E64-40DC-911C-0F84DCDFA0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34114" y="2262368"/>
                  <a:ext cx="348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8E77063-31EF-4086-ACAF-D06B77601D11}"/>
                    </a:ext>
                  </a:extLst>
                </p14:cNvPr>
                <p14:cNvContentPartPr/>
                <p14:nvPr/>
              </p14:nvContentPartPr>
              <p14:xfrm>
                <a:off x="7403354" y="2282888"/>
                <a:ext cx="65160" cy="180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8E77063-31EF-4086-ACAF-D06B77601D1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94714" y="2273888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3BCC292-0114-4604-A208-B5772F9189A3}"/>
                    </a:ext>
                  </a:extLst>
                </p14:cNvPr>
                <p14:cNvContentPartPr/>
                <p14:nvPr/>
              </p14:nvContentPartPr>
              <p14:xfrm>
                <a:off x="7297154" y="2247608"/>
                <a:ext cx="100800" cy="41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3BCC292-0114-4604-A208-B5772F9189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88514" y="2238608"/>
                  <a:ext cx="118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B424D58-B4CA-4270-988D-2BCF78143B79}"/>
                    </a:ext>
                  </a:extLst>
                </p14:cNvPr>
                <p14:cNvContentPartPr/>
                <p14:nvPr/>
              </p14:nvContentPartPr>
              <p14:xfrm>
                <a:off x="6607034" y="2607248"/>
                <a:ext cx="6120" cy="122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B424D58-B4CA-4270-988D-2BCF78143B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98394" y="2598608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B230254-B1BA-4F2F-85A5-E530D8F5FE12}"/>
                    </a:ext>
                  </a:extLst>
                </p14:cNvPr>
                <p14:cNvContentPartPr/>
                <p14:nvPr/>
              </p14:nvContentPartPr>
              <p14:xfrm>
                <a:off x="6459434" y="2672408"/>
                <a:ext cx="147960" cy="2361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B230254-B1BA-4F2F-85A5-E530D8F5FE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0794" y="2663408"/>
                  <a:ext cx="16560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E1E063A5-C605-455C-ABCD-03ADC0142C64}"/>
              </a:ext>
            </a:extLst>
          </p:cNvPr>
          <p:cNvGrpSpPr/>
          <p:nvPr/>
        </p:nvGrpSpPr>
        <p:grpSpPr>
          <a:xfrm>
            <a:off x="7022114" y="3551168"/>
            <a:ext cx="1049040" cy="1638360"/>
            <a:chOff x="7022114" y="3551168"/>
            <a:chExt cx="1049040" cy="163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36221F0-3499-4F4E-A742-CB9142B97391}"/>
                    </a:ext>
                  </a:extLst>
                </p14:cNvPr>
                <p14:cNvContentPartPr/>
                <p14:nvPr/>
              </p14:nvContentPartPr>
              <p14:xfrm>
                <a:off x="7022114" y="4017008"/>
                <a:ext cx="1049040" cy="11725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36221F0-3499-4F4E-A742-CB9142B973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13114" y="4008368"/>
                  <a:ext cx="106668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3F366F9-780F-448F-B664-CBB8E6FC6DD4}"/>
                    </a:ext>
                  </a:extLst>
                </p14:cNvPr>
                <p14:cNvContentPartPr/>
                <p14:nvPr/>
              </p14:nvContentPartPr>
              <p14:xfrm>
                <a:off x="7520714" y="3816848"/>
                <a:ext cx="136800" cy="2246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3F366F9-780F-448F-B664-CBB8E6FC6D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12074" y="3807848"/>
                  <a:ext cx="154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6947CBC-A26D-429C-B371-3E9C07B221A0}"/>
                    </a:ext>
                  </a:extLst>
                </p14:cNvPr>
                <p14:cNvContentPartPr/>
                <p14:nvPr/>
              </p14:nvContentPartPr>
              <p14:xfrm>
                <a:off x="7704314" y="3686888"/>
                <a:ext cx="94680" cy="1184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6947CBC-A26D-429C-B371-3E9C07B221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95674" y="3678248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B73216B-CCBF-403C-887A-2D2FFD4B92D7}"/>
                    </a:ext>
                  </a:extLst>
                </p14:cNvPr>
                <p14:cNvContentPartPr/>
                <p14:nvPr/>
              </p14:nvContentPartPr>
              <p14:xfrm>
                <a:off x="7716194" y="3551168"/>
                <a:ext cx="106560" cy="889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B73216B-CCBF-403C-887A-2D2FFD4B92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07194" y="3542168"/>
                  <a:ext cx="1242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A4951D6-A834-4D28-91EE-47C1875D0E61}"/>
              </a:ext>
            </a:extLst>
          </p:cNvPr>
          <p:cNvGrpSpPr/>
          <p:nvPr/>
        </p:nvGrpSpPr>
        <p:grpSpPr>
          <a:xfrm>
            <a:off x="3804434" y="3344888"/>
            <a:ext cx="3021480" cy="632160"/>
            <a:chOff x="3804434" y="3344888"/>
            <a:chExt cx="302148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B9EF6BB-4E95-4469-B04D-A1592C497F5D}"/>
                    </a:ext>
                  </a:extLst>
                </p14:cNvPr>
                <p14:cNvContentPartPr/>
                <p14:nvPr/>
              </p14:nvContentPartPr>
              <p14:xfrm>
                <a:off x="3804434" y="3568808"/>
                <a:ext cx="36000" cy="2836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B9EF6BB-4E95-4469-B04D-A1592C497F5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95794" y="3560168"/>
                  <a:ext cx="53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BA81138-9E23-41C5-921E-286EA461513A}"/>
                    </a:ext>
                  </a:extLst>
                </p14:cNvPr>
                <p14:cNvContentPartPr/>
                <p14:nvPr/>
              </p14:nvContentPartPr>
              <p14:xfrm>
                <a:off x="3840434" y="3533168"/>
                <a:ext cx="207000" cy="2779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BA81138-9E23-41C5-921E-286EA461513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31434" y="3524528"/>
                  <a:ext cx="224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CD13EF7-2A01-4423-8A6D-AA29D7D334CC}"/>
                    </a:ext>
                  </a:extLst>
                </p14:cNvPr>
                <p14:cNvContentPartPr/>
                <p14:nvPr/>
              </p14:nvContentPartPr>
              <p14:xfrm>
                <a:off x="4088114" y="3710288"/>
                <a:ext cx="88560" cy="1598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CD13EF7-2A01-4423-8A6D-AA29D7D334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79474" y="3701288"/>
                  <a:ext cx="106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69757C7-3D76-4A11-B8F2-A08112B4F977}"/>
                    </a:ext>
                  </a:extLst>
                </p14:cNvPr>
                <p14:cNvContentPartPr/>
                <p14:nvPr/>
              </p14:nvContentPartPr>
              <p14:xfrm>
                <a:off x="4323914" y="3456848"/>
                <a:ext cx="212760" cy="5202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69757C7-3D76-4A11-B8F2-A08112B4F9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15274" y="3447848"/>
                  <a:ext cx="2304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7A74592-9BE2-4A6B-86FA-B54A230FCD2F}"/>
                    </a:ext>
                  </a:extLst>
                </p14:cNvPr>
                <p14:cNvContentPartPr/>
                <p14:nvPr/>
              </p14:nvContentPartPr>
              <p14:xfrm>
                <a:off x="4683914" y="3486368"/>
                <a:ext cx="248400" cy="3423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7A74592-9BE2-4A6B-86FA-B54A230FCD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74914" y="3477368"/>
                  <a:ext cx="266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14F7B62-4273-4557-A69E-74003A716A9A}"/>
                    </a:ext>
                  </a:extLst>
                </p14:cNvPr>
                <p14:cNvContentPartPr/>
                <p14:nvPr/>
              </p14:nvContentPartPr>
              <p14:xfrm>
                <a:off x="4666274" y="3698768"/>
                <a:ext cx="130320" cy="475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14F7B62-4273-4557-A69E-74003A716A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57274" y="3689768"/>
                  <a:ext cx="147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D226170-EFDD-4503-9F86-0A1D097DEFF3}"/>
                    </a:ext>
                  </a:extLst>
                </p14:cNvPr>
                <p14:cNvContentPartPr/>
                <p14:nvPr/>
              </p14:nvContentPartPr>
              <p14:xfrm>
                <a:off x="4742954" y="3403928"/>
                <a:ext cx="318960" cy="3189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D226170-EFDD-4503-9F86-0A1D097DEF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33954" y="3394928"/>
                  <a:ext cx="336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8B85D19-4AE9-479A-80EE-D776C851290C}"/>
                    </a:ext>
                  </a:extLst>
                </p14:cNvPr>
                <p14:cNvContentPartPr/>
                <p14:nvPr/>
              </p14:nvContentPartPr>
              <p14:xfrm>
                <a:off x="4884434" y="3604448"/>
                <a:ext cx="171360" cy="1713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8B85D19-4AE9-479A-80EE-D776C85129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75794" y="3595448"/>
                  <a:ext cx="189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04109F0-7546-4CDC-B592-E0C9AF127E1F}"/>
                    </a:ext>
                  </a:extLst>
                </p14:cNvPr>
                <p14:cNvContentPartPr/>
                <p14:nvPr/>
              </p14:nvContentPartPr>
              <p14:xfrm>
                <a:off x="5173514" y="3480248"/>
                <a:ext cx="177480" cy="3542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04109F0-7546-4CDC-B592-E0C9AF127E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64874" y="3471608"/>
                  <a:ext cx="195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80F9E81-879C-4664-9F67-FB66A7012EA6}"/>
                    </a:ext>
                  </a:extLst>
                </p14:cNvPr>
                <p14:cNvContentPartPr/>
                <p14:nvPr/>
              </p14:nvContentPartPr>
              <p14:xfrm>
                <a:off x="5143994" y="3627848"/>
                <a:ext cx="159480" cy="180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80F9E81-879C-4664-9F67-FB66A7012E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35354" y="3619208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94EC1CD-90DE-435E-9C0A-761CDD90415B}"/>
                    </a:ext>
                  </a:extLst>
                </p14:cNvPr>
                <p14:cNvContentPartPr/>
                <p14:nvPr/>
              </p14:nvContentPartPr>
              <p14:xfrm>
                <a:off x="5226794" y="3397808"/>
                <a:ext cx="82800" cy="298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94EC1CD-90DE-435E-9C0A-761CDD9041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17794" y="3389168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058DC64-4898-4CB3-823A-B4C5265B75C8}"/>
                    </a:ext>
                  </a:extLst>
                </p14:cNvPr>
                <p14:cNvContentPartPr/>
                <p14:nvPr/>
              </p14:nvContentPartPr>
              <p14:xfrm>
                <a:off x="5427314" y="3344888"/>
                <a:ext cx="136080" cy="1242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058DC64-4898-4CB3-823A-B4C5265B75C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18314" y="3335888"/>
                  <a:ext cx="153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ABA5459-E5DD-4E29-AA97-20187784CD15}"/>
                    </a:ext>
                  </a:extLst>
                </p14:cNvPr>
                <p14:cNvContentPartPr/>
                <p14:nvPr/>
              </p14:nvContentPartPr>
              <p14:xfrm>
                <a:off x="5641874" y="3350648"/>
                <a:ext cx="142920" cy="5551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ABA5459-E5DD-4E29-AA97-20187784CD1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33234" y="3341648"/>
                  <a:ext cx="1605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C227ED2-B9DE-4C7E-8788-E22A30333866}"/>
                    </a:ext>
                  </a:extLst>
                </p14:cNvPr>
                <p14:cNvContentPartPr/>
                <p14:nvPr/>
              </p14:nvContentPartPr>
              <p14:xfrm>
                <a:off x="5857514" y="3670328"/>
                <a:ext cx="71640" cy="34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C227ED2-B9DE-4C7E-8788-E22A3033386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8874" y="3661328"/>
                  <a:ext cx="89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20C3B5A-8C03-4D7D-B89C-1D8B4378F500}"/>
                    </a:ext>
                  </a:extLst>
                </p14:cNvPr>
                <p14:cNvContentPartPr/>
                <p14:nvPr/>
              </p14:nvContentPartPr>
              <p14:xfrm>
                <a:off x="6034634" y="3627848"/>
                <a:ext cx="131040" cy="1537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20C3B5A-8C03-4D7D-B89C-1D8B4378F5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25634" y="3619208"/>
                  <a:ext cx="148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F903FFC-C0C9-48D1-BC84-2B830CC53DAF}"/>
                    </a:ext>
                  </a:extLst>
                </p14:cNvPr>
                <p14:cNvContentPartPr/>
                <p14:nvPr/>
              </p14:nvContentPartPr>
              <p14:xfrm>
                <a:off x="6082154" y="3444968"/>
                <a:ext cx="127800" cy="1184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F903FFC-C0C9-48D1-BC84-2B830CC53DA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73154" y="3436328"/>
                  <a:ext cx="145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1D79201-0FED-4DD5-9F10-8A4EBB201FB9}"/>
                    </a:ext>
                  </a:extLst>
                </p14:cNvPr>
                <p14:cNvContentPartPr/>
                <p14:nvPr/>
              </p14:nvContentPartPr>
              <p14:xfrm>
                <a:off x="6471674" y="3451088"/>
                <a:ext cx="106200" cy="2836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1D79201-0FED-4DD5-9F10-8A4EBB201F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63034" y="3442088"/>
                  <a:ext cx="123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E249036-2682-41F5-8DBC-235EFBF4BDAC}"/>
                    </a:ext>
                  </a:extLst>
                </p14:cNvPr>
                <p14:cNvContentPartPr/>
                <p14:nvPr/>
              </p14:nvContentPartPr>
              <p14:xfrm>
                <a:off x="6707474" y="3486728"/>
                <a:ext cx="118440" cy="2826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E249036-2682-41F5-8DBC-235EFBF4BD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98474" y="3477728"/>
                  <a:ext cx="136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F768DD3-EB16-457D-BA90-0AD9BDFD2C7B}"/>
                    </a:ext>
                  </a:extLst>
                </p14:cNvPr>
                <p14:cNvContentPartPr/>
                <p14:nvPr/>
              </p14:nvContentPartPr>
              <p14:xfrm>
                <a:off x="4702994" y="3391688"/>
                <a:ext cx="181800" cy="421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F768DD3-EB16-457D-BA90-0AD9BDFD2C7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94354" y="3383048"/>
                  <a:ext cx="199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7F019742-E459-4A83-95D5-B10CEE69633D}"/>
              </a:ext>
            </a:extLst>
          </p:cNvPr>
          <p:cNvGrpSpPr/>
          <p:nvPr/>
        </p:nvGrpSpPr>
        <p:grpSpPr>
          <a:xfrm>
            <a:off x="1392074" y="4436048"/>
            <a:ext cx="1357200" cy="383760"/>
            <a:chOff x="1392074" y="4436048"/>
            <a:chExt cx="13572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6B49A8B-1855-4D74-A2A6-25775FC5D5F0}"/>
                    </a:ext>
                  </a:extLst>
                </p14:cNvPr>
                <p14:cNvContentPartPr/>
                <p14:nvPr/>
              </p14:nvContentPartPr>
              <p14:xfrm>
                <a:off x="1392074" y="4641968"/>
                <a:ext cx="118440" cy="1454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6B49A8B-1855-4D74-A2A6-25775FC5D5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83074" y="4633328"/>
                  <a:ext cx="13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C1475F8-9EB3-4756-B84D-C90E83572F20}"/>
                    </a:ext>
                  </a:extLst>
                </p14:cNvPr>
                <p14:cNvContentPartPr/>
                <p14:nvPr/>
              </p14:nvContentPartPr>
              <p14:xfrm>
                <a:off x="1651634" y="4725128"/>
                <a:ext cx="18000" cy="180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C1475F8-9EB3-4756-B84D-C90E83572F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42994" y="4716488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E37E77F-C699-47E2-ADF1-28BC36E28877}"/>
                    </a:ext>
                  </a:extLst>
                </p14:cNvPr>
                <p14:cNvContentPartPr/>
                <p14:nvPr/>
              </p14:nvContentPartPr>
              <p14:xfrm>
                <a:off x="1864034" y="4538648"/>
                <a:ext cx="83160" cy="2811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E37E77F-C699-47E2-ADF1-28BC36E288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55034" y="4530008"/>
                  <a:ext cx="100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1D91C4D-926E-4ABD-B1E2-A1DEAACBB822}"/>
                    </a:ext>
                  </a:extLst>
                </p14:cNvPr>
                <p14:cNvContentPartPr/>
                <p14:nvPr/>
              </p14:nvContentPartPr>
              <p14:xfrm>
                <a:off x="2070674" y="4630808"/>
                <a:ext cx="130320" cy="1594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1D91C4D-926E-4ABD-B1E2-A1DEAACBB8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61674" y="4622168"/>
                  <a:ext cx="147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5F7F718-99AC-46DC-B60E-6C79F5E22DBC}"/>
                    </a:ext>
                  </a:extLst>
                </p14:cNvPr>
                <p14:cNvContentPartPr/>
                <p14:nvPr/>
              </p14:nvContentPartPr>
              <p14:xfrm>
                <a:off x="2318714" y="4643048"/>
                <a:ext cx="106200" cy="1710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5F7F718-99AC-46DC-B60E-6C79F5E22D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10074" y="4634048"/>
                  <a:ext cx="123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F7246C3-B14C-4523-8F0F-9FFCA6B4B354}"/>
                    </a:ext>
                  </a:extLst>
                </p14:cNvPr>
                <p14:cNvContentPartPr/>
                <p14:nvPr/>
              </p14:nvContentPartPr>
              <p14:xfrm>
                <a:off x="2318354" y="4571768"/>
                <a:ext cx="94680" cy="6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F7246C3-B14C-4523-8F0F-9FFCA6B4B3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9354" y="4563128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1851B7C-7DFF-42A8-B4BB-7CD201CF91BA}"/>
                    </a:ext>
                  </a:extLst>
                </p14:cNvPr>
                <p14:cNvContentPartPr/>
                <p14:nvPr/>
              </p14:nvContentPartPr>
              <p14:xfrm>
                <a:off x="1928834" y="4436048"/>
                <a:ext cx="53280" cy="61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1851B7C-7DFF-42A8-B4BB-7CD201CF91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20194" y="442740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A2CBC3F-D02C-49CD-BAC9-96960E53DE61}"/>
                    </a:ext>
                  </a:extLst>
                </p14:cNvPr>
                <p14:cNvContentPartPr/>
                <p14:nvPr/>
              </p14:nvContentPartPr>
              <p14:xfrm>
                <a:off x="1462994" y="4530368"/>
                <a:ext cx="1256760" cy="1656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A2CBC3F-D02C-49CD-BAC9-96960E53DE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53994" y="4521728"/>
                  <a:ext cx="1274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67E75B4-19B2-41AA-9B2C-344EC72A04F6}"/>
                    </a:ext>
                  </a:extLst>
                </p14:cNvPr>
                <p14:cNvContentPartPr/>
                <p14:nvPr/>
              </p14:nvContentPartPr>
              <p14:xfrm>
                <a:off x="2630834" y="4754648"/>
                <a:ext cx="118440" cy="180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67E75B4-19B2-41AA-9B2C-344EC72A04F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22194" y="4746008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794D9500-4273-4A33-A0F1-E614070F7216}"/>
              </a:ext>
            </a:extLst>
          </p:cNvPr>
          <p:cNvGrpSpPr/>
          <p:nvPr/>
        </p:nvGrpSpPr>
        <p:grpSpPr>
          <a:xfrm>
            <a:off x="3149594" y="4412648"/>
            <a:ext cx="1747080" cy="419040"/>
            <a:chOff x="3149594" y="4412648"/>
            <a:chExt cx="174708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9C1846E-5859-4358-9907-9DD3119F62F4}"/>
                    </a:ext>
                  </a:extLst>
                </p14:cNvPr>
                <p14:cNvContentPartPr/>
                <p14:nvPr/>
              </p14:nvContentPartPr>
              <p14:xfrm>
                <a:off x="3149594" y="4636208"/>
                <a:ext cx="148320" cy="1522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9C1846E-5859-4358-9907-9DD3119F62F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0954" y="4627568"/>
                  <a:ext cx="165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47C8ACC-BD6E-4682-842C-8687DE270604}"/>
                    </a:ext>
                  </a:extLst>
                </p14:cNvPr>
                <p14:cNvContentPartPr/>
                <p14:nvPr/>
              </p14:nvContentPartPr>
              <p14:xfrm>
                <a:off x="3185594" y="4554128"/>
                <a:ext cx="177480" cy="356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47C8ACC-BD6E-4682-842C-8687DE2706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76594" y="4545128"/>
                  <a:ext cx="195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F493B55-71CC-42E4-B3BF-48589E837891}"/>
                    </a:ext>
                  </a:extLst>
                </p14:cNvPr>
                <p14:cNvContentPartPr/>
                <p14:nvPr/>
              </p14:nvContentPartPr>
              <p14:xfrm>
                <a:off x="3439034" y="4654568"/>
                <a:ext cx="41760" cy="61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F493B55-71CC-42E4-B3BF-48589E8378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30394" y="4645568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1CE56D8-31DC-40F8-9164-0189E62188D6}"/>
                    </a:ext>
                  </a:extLst>
                </p14:cNvPr>
                <p14:cNvContentPartPr/>
                <p14:nvPr/>
              </p14:nvContentPartPr>
              <p14:xfrm>
                <a:off x="3652154" y="4468088"/>
                <a:ext cx="171000" cy="3164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1CE56D8-31DC-40F8-9164-0189E62188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43154" y="4459448"/>
                  <a:ext cx="188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F06739C-28D0-4C25-AB97-A97ECD82047D}"/>
                    </a:ext>
                  </a:extLst>
                </p14:cNvPr>
                <p14:cNvContentPartPr/>
                <p14:nvPr/>
              </p14:nvContentPartPr>
              <p14:xfrm>
                <a:off x="3869594" y="4579688"/>
                <a:ext cx="130320" cy="1749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F06739C-28D0-4C25-AB97-A97ECD8204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60954" y="4570688"/>
                  <a:ext cx="147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3B34D77-1516-4BC1-A44B-816459356D98}"/>
                    </a:ext>
                  </a:extLst>
                </p14:cNvPr>
                <p14:cNvContentPartPr/>
                <p14:nvPr/>
              </p14:nvContentPartPr>
              <p14:xfrm>
                <a:off x="3917114" y="4506968"/>
                <a:ext cx="224640" cy="1242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3B34D77-1516-4BC1-A44B-816459356D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08114" y="4497968"/>
                  <a:ext cx="242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72599A6-0741-4C0D-B53B-504A9C43B879}"/>
                    </a:ext>
                  </a:extLst>
                </p14:cNvPr>
                <p14:cNvContentPartPr/>
                <p14:nvPr/>
              </p14:nvContentPartPr>
              <p14:xfrm>
                <a:off x="4099994" y="4595528"/>
                <a:ext cx="65160" cy="1008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72599A6-0741-4C0D-B53B-504A9C43B87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90994" y="4586528"/>
                  <a:ext cx="82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0430F9B-CDA7-4BA6-9A7B-933CBDC4BE50}"/>
                    </a:ext>
                  </a:extLst>
                </p14:cNvPr>
                <p14:cNvContentPartPr/>
                <p14:nvPr/>
              </p14:nvContentPartPr>
              <p14:xfrm>
                <a:off x="4307354" y="4501568"/>
                <a:ext cx="58320" cy="2631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0430F9B-CDA7-4BA6-9A7B-933CBDC4BE5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98354" y="4492568"/>
                  <a:ext cx="75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3138AF0-DF28-4CB9-A6D2-DA0214D9505E}"/>
                    </a:ext>
                  </a:extLst>
                </p14:cNvPr>
                <p14:cNvContentPartPr/>
                <p14:nvPr/>
              </p14:nvContentPartPr>
              <p14:xfrm>
                <a:off x="4335794" y="4524608"/>
                <a:ext cx="71280" cy="126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3138AF0-DF28-4CB9-A6D2-DA0214D950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27154" y="4515968"/>
                  <a:ext cx="88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8BB9059-F338-4141-9D35-87CB5EFF808D}"/>
                    </a:ext>
                  </a:extLst>
                </p14:cNvPr>
                <p14:cNvContentPartPr/>
                <p14:nvPr/>
              </p14:nvContentPartPr>
              <p14:xfrm>
                <a:off x="4465754" y="4412648"/>
                <a:ext cx="141480" cy="4190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8BB9059-F338-4141-9D35-87CB5EFF808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56754" y="4404008"/>
                  <a:ext cx="1591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1B21344E-9967-4CB0-BC10-FB59312A77F1}"/>
                    </a:ext>
                  </a:extLst>
                </p14:cNvPr>
                <p14:cNvContentPartPr/>
                <p14:nvPr/>
              </p14:nvContentPartPr>
              <p14:xfrm>
                <a:off x="4772474" y="4583648"/>
                <a:ext cx="124200" cy="475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1B21344E-9967-4CB0-BC10-FB59312A77F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63474" y="4574648"/>
                  <a:ext cx="1418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2C07454C-FA30-4FF1-9079-B04263618397}"/>
              </a:ext>
            </a:extLst>
          </p:cNvPr>
          <p:cNvGrpSpPr/>
          <p:nvPr/>
        </p:nvGrpSpPr>
        <p:grpSpPr>
          <a:xfrm>
            <a:off x="5179634" y="4365488"/>
            <a:ext cx="1463400" cy="407160"/>
            <a:chOff x="5179634" y="4365488"/>
            <a:chExt cx="146340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B385C1A-B57E-432C-AEAF-E25565ADEE74}"/>
                    </a:ext>
                  </a:extLst>
                </p14:cNvPr>
                <p14:cNvContentPartPr/>
                <p14:nvPr/>
              </p14:nvContentPartPr>
              <p14:xfrm>
                <a:off x="5179634" y="4406528"/>
                <a:ext cx="136080" cy="2959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B385C1A-B57E-432C-AEAF-E25565ADEE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70634" y="4397888"/>
                  <a:ext cx="153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A9F252B-6627-4197-B16A-9C7DB9D9CD49}"/>
                    </a:ext>
                  </a:extLst>
                </p14:cNvPr>
                <p14:cNvContentPartPr/>
                <p14:nvPr/>
              </p14:nvContentPartPr>
              <p14:xfrm>
                <a:off x="5197274" y="4365488"/>
                <a:ext cx="159480" cy="122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A9F252B-6627-4197-B16A-9C7DB9D9CD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88274" y="4356488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409D31E-16BD-4674-BFD1-DA69F300FF8D}"/>
                    </a:ext>
                  </a:extLst>
                </p14:cNvPr>
                <p14:cNvContentPartPr/>
                <p14:nvPr/>
              </p14:nvContentPartPr>
              <p14:xfrm>
                <a:off x="5539274" y="4566008"/>
                <a:ext cx="18000" cy="126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409D31E-16BD-4674-BFD1-DA69F300FF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30634" y="4557008"/>
                  <a:ext cx="35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F295FE1-FFE1-44E4-A604-C25031A73185}"/>
                    </a:ext>
                  </a:extLst>
                </p14:cNvPr>
                <p14:cNvContentPartPr/>
                <p14:nvPr/>
              </p14:nvContentPartPr>
              <p14:xfrm>
                <a:off x="5762834" y="4384928"/>
                <a:ext cx="119880" cy="3405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F295FE1-FFE1-44E4-A604-C25031A731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54194" y="4376288"/>
                  <a:ext cx="137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A480616-D313-440F-81FD-EB686ED1012B}"/>
                    </a:ext>
                  </a:extLst>
                </p14:cNvPr>
                <p14:cNvContentPartPr/>
                <p14:nvPr/>
              </p14:nvContentPartPr>
              <p14:xfrm>
                <a:off x="5922674" y="4371248"/>
                <a:ext cx="100800" cy="2480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A480616-D313-440F-81FD-EB686ED101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14034" y="4362248"/>
                  <a:ext cx="118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66A5492-AA4D-4FEC-8DB0-637DA56E28C7}"/>
                    </a:ext>
                  </a:extLst>
                </p14:cNvPr>
                <p14:cNvContentPartPr/>
                <p14:nvPr/>
              </p14:nvContentPartPr>
              <p14:xfrm>
                <a:off x="6164594" y="4406528"/>
                <a:ext cx="77040" cy="1479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66A5492-AA4D-4FEC-8DB0-637DA56E28C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55954" y="4397888"/>
                  <a:ext cx="9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1D8B214-E741-4886-87E7-3525E534600A}"/>
                    </a:ext>
                  </a:extLst>
                </p14:cNvPr>
                <p14:cNvContentPartPr/>
                <p14:nvPr/>
              </p14:nvContentPartPr>
              <p14:xfrm>
                <a:off x="6158834" y="4495088"/>
                <a:ext cx="88920" cy="1065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1D8B214-E741-4886-87E7-3525E53460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49834" y="4486448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A87DC5A-B32D-4BAB-9DC1-AB374BF17BDC}"/>
                    </a:ext>
                  </a:extLst>
                </p14:cNvPr>
                <p14:cNvContentPartPr/>
                <p14:nvPr/>
              </p14:nvContentPartPr>
              <p14:xfrm>
                <a:off x="6336314" y="4388888"/>
                <a:ext cx="135720" cy="2188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A87DC5A-B32D-4BAB-9DC1-AB374BF17B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27314" y="4380248"/>
                  <a:ext cx="15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1357F58-DCF6-4B4E-8113-24EE0E5AFF6C}"/>
                    </a:ext>
                  </a:extLst>
                </p14:cNvPr>
                <p14:cNvContentPartPr/>
                <p14:nvPr/>
              </p14:nvContentPartPr>
              <p14:xfrm>
                <a:off x="6382754" y="4377008"/>
                <a:ext cx="260280" cy="3956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1357F58-DCF6-4B4E-8113-24EE0E5AFF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74114" y="4368008"/>
                  <a:ext cx="277920" cy="41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AA67FD49-88F9-4C07-A914-E4571F3709FE}"/>
                  </a:ext>
                </a:extLst>
              </p14:cNvPr>
              <p14:cNvContentPartPr/>
              <p14:nvPr/>
            </p14:nvContentPartPr>
            <p14:xfrm>
              <a:off x="4229594" y="4023488"/>
              <a:ext cx="2085840" cy="4104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AA67FD49-88F9-4C07-A914-E4571F3709F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220954" y="4014848"/>
                <a:ext cx="21034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oup 400">
            <a:extLst>
              <a:ext uri="{FF2B5EF4-FFF2-40B4-BE49-F238E27FC236}">
                <a16:creationId xmlns:a16="http://schemas.microsoft.com/office/drawing/2014/main" id="{57F38073-F79C-4EA2-97F3-1931D6E22096}"/>
              </a:ext>
            </a:extLst>
          </p:cNvPr>
          <p:cNvGrpSpPr/>
          <p:nvPr/>
        </p:nvGrpSpPr>
        <p:grpSpPr>
          <a:xfrm>
            <a:off x="885194" y="5138048"/>
            <a:ext cx="1002960" cy="661320"/>
            <a:chOff x="885194" y="5138048"/>
            <a:chExt cx="1002960" cy="6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52974EE-A5ED-4BEE-ADFE-832FA98568BB}"/>
                    </a:ext>
                  </a:extLst>
                </p14:cNvPr>
                <p14:cNvContentPartPr/>
                <p14:nvPr/>
              </p14:nvContentPartPr>
              <p14:xfrm>
                <a:off x="885194" y="5138048"/>
                <a:ext cx="298440" cy="5842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52974EE-A5ED-4BEE-ADFE-832FA98568B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6194" y="5129048"/>
                  <a:ext cx="31608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576984C-635A-4F38-8B3A-1AD5F0236861}"/>
                    </a:ext>
                  </a:extLst>
                </p14:cNvPr>
                <p14:cNvContentPartPr/>
                <p14:nvPr/>
              </p14:nvContentPartPr>
              <p14:xfrm>
                <a:off x="1208834" y="5268008"/>
                <a:ext cx="242280" cy="2836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576984C-635A-4F38-8B3A-1AD5F023686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00194" y="5259008"/>
                  <a:ext cx="259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E2EFAF4-658C-4FAF-B5FE-2D2AEF4A54F7}"/>
                    </a:ext>
                  </a:extLst>
                </p14:cNvPr>
                <p14:cNvContentPartPr/>
                <p14:nvPr/>
              </p14:nvContentPartPr>
              <p14:xfrm>
                <a:off x="1433474" y="5491928"/>
                <a:ext cx="171000" cy="1602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E2EFAF4-658C-4FAF-B5FE-2D2AEF4A54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24834" y="5482928"/>
                  <a:ext cx="188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EB8FE6D-3F7F-4841-9960-0D6CA43A439B}"/>
                    </a:ext>
                  </a:extLst>
                </p14:cNvPr>
                <p14:cNvContentPartPr/>
                <p14:nvPr/>
              </p14:nvContentPartPr>
              <p14:xfrm>
                <a:off x="1675394" y="5286728"/>
                <a:ext cx="212760" cy="5126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EB8FE6D-3F7F-4841-9960-0D6CA43A439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66394" y="5277728"/>
                  <a:ext cx="2304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3B839B3-F0CE-4C9E-8AAF-87ED4D6ACE02}"/>
                    </a:ext>
                  </a:extLst>
                </p14:cNvPr>
                <p14:cNvContentPartPr/>
                <p14:nvPr/>
              </p14:nvContentPartPr>
              <p14:xfrm>
                <a:off x="1403954" y="5627648"/>
                <a:ext cx="106560" cy="658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3B839B3-F0CE-4C9E-8AAF-87ED4D6ACE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94954" y="5619008"/>
                  <a:ext cx="12420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79253C82-8D35-4BE1-B7E9-27F20E6B6364}"/>
                  </a:ext>
                </a:extLst>
              </p14:cNvPr>
              <p14:cNvContentPartPr/>
              <p14:nvPr/>
            </p14:nvContentPartPr>
            <p14:xfrm>
              <a:off x="6960914" y="5332448"/>
              <a:ext cx="979920" cy="114408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79253C82-8D35-4BE1-B7E9-27F20E6B636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51914" y="5323808"/>
                <a:ext cx="99756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2319FAD4-3A8C-4405-9ADC-DE236A95A731}"/>
                  </a:ext>
                </a:extLst>
              </p14:cNvPr>
              <p14:cNvContentPartPr/>
              <p14:nvPr/>
            </p14:nvContentPartPr>
            <p14:xfrm>
              <a:off x="7344314" y="5279528"/>
              <a:ext cx="36000" cy="21276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2319FAD4-3A8C-4405-9ADC-DE236A95A73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335674" y="5270888"/>
                <a:ext cx="53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B1A78550-F22B-4FB2-A9D0-577D680DB788}"/>
                  </a:ext>
                </a:extLst>
              </p14:cNvPr>
              <p14:cNvContentPartPr/>
              <p14:nvPr/>
            </p14:nvContentPartPr>
            <p14:xfrm>
              <a:off x="7604234" y="5126528"/>
              <a:ext cx="71280" cy="224640"/>
            </p14:xfrm>
          </p:contentPart>
        </mc:Choice>
        <mc:Fallback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B1A78550-F22B-4FB2-A9D0-577D680DB78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595234" y="5117528"/>
                <a:ext cx="889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23263E6F-FBFA-45B6-B4DD-9F6B51D1A350}"/>
                  </a:ext>
                </a:extLst>
              </p14:cNvPr>
              <p14:cNvContentPartPr/>
              <p14:nvPr/>
            </p14:nvContentPartPr>
            <p14:xfrm>
              <a:off x="7787114" y="5114648"/>
              <a:ext cx="183240" cy="271800"/>
            </p14:xfrm>
          </p:contentPart>
        </mc:Choice>
        <mc:Fallback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23263E6F-FBFA-45B6-B4DD-9F6B51D1A350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778114" y="5105648"/>
                <a:ext cx="2008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4C80669B-9695-4A8D-9F2D-7C8F4E9CE15B}"/>
                  </a:ext>
                </a:extLst>
              </p14:cNvPr>
              <p14:cNvContentPartPr/>
              <p14:nvPr/>
            </p14:nvContentPartPr>
            <p14:xfrm>
              <a:off x="6878474" y="5757608"/>
              <a:ext cx="88920" cy="1800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4C80669B-9695-4A8D-9F2D-7C8F4E9CE15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869474" y="5748608"/>
                <a:ext cx="1065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7" name="Group 446">
            <a:extLst>
              <a:ext uri="{FF2B5EF4-FFF2-40B4-BE49-F238E27FC236}">
                <a16:creationId xmlns:a16="http://schemas.microsoft.com/office/drawing/2014/main" id="{916F855D-944F-4489-AAD5-48537FB83663}"/>
              </a:ext>
            </a:extLst>
          </p:cNvPr>
          <p:cNvGrpSpPr/>
          <p:nvPr/>
        </p:nvGrpSpPr>
        <p:grpSpPr>
          <a:xfrm>
            <a:off x="6707474" y="5981888"/>
            <a:ext cx="1363320" cy="819360"/>
            <a:chOff x="6707474" y="5981888"/>
            <a:chExt cx="1363320" cy="81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467F5370-C0A4-4884-AC3F-770D887EF251}"/>
                    </a:ext>
                  </a:extLst>
                </p14:cNvPr>
                <p14:cNvContentPartPr/>
                <p14:nvPr/>
              </p14:nvContentPartPr>
              <p14:xfrm>
                <a:off x="7692434" y="5981888"/>
                <a:ext cx="195120" cy="4780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467F5370-C0A4-4884-AC3F-770D887EF2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83794" y="5972888"/>
                  <a:ext cx="212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26306A5-0618-4407-A066-59B6C07FA185}"/>
                    </a:ext>
                  </a:extLst>
                </p14:cNvPr>
                <p14:cNvContentPartPr/>
                <p14:nvPr/>
              </p14:nvContentPartPr>
              <p14:xfrm>
                <a:off x="7026074" y="6595328"/>
                <a:ext cx="472320" cy="1008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26306A5-0618-4407-A066-59B6C07FA1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17074" y="6586328"/>
                  <a:ext cx="48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5270EE9-12CD-4F48-BAB7-0139FAF25367}"/>
                    </a:ext>
                  </a:extLst>
                </p14:cNvPr>
                <p14:cNvContentPartPr/>
                <p14:nvPr/>
              </p14:nvContentPartPr>
              <p14:xfrm>
                <a:off x="6754634" y="6489128"/>
                <a:ext cx="100800" cy="11844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5270EE9-12CD-4F48-BAB7-0139FAF2536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45634" y="6480128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24FDAED-5B3B-4F9F-A194-30AAE33EA5A0}"/>
                    </a:ext>
                  </a:extLst>
                </p14:cNvPr>
                <p14:cNvContentPartPr/>
                <p14:nvPr/>
              </p14:nvContentPartPr>
              <p14:xfrm>
                <a:off x="6707474" y="6147128"/>
                <a:ext cx="171360" cy="946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24FDAED-5B3B-4F9F-A194-30AAE33EA5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98474" y="6138128"/>
                  <a:ext cx="18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B19CD173-D6F6-4C75-A647-C515D4DCD74B}"/>
                    </a:ext>
                  </a:extLst>
                </p14:cNvPr>
                <p14:cNvContentPartPr/>
                <p14:nvPr/>
              </p14:nvContentPartPr>
              <p14:xfrm>
                <a:off x="7674434" y="6577688"/>
                <a:ext cx="18000" cy="2235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B19CD173-D6F6-4C75-A647-C515D4DCD74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65794" y="6568688"/>
                  <a:ext cx="35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452F6348-6BC1-4917-A5CC-B59FBB83E1DA}"/>
                    </a:ext>
                  </a:extLst>
                </p14:cNvPr>
                <p14:cNvContentPartPr/>
                <p14:nvPr/>
              </p14:nvContentPartPr>
              <p14:xfrm>
                <a:off x="7662914" y="6601448"/>
                <a:ext cx="72000" cy="806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452F6348-6BC1-4917-A5CC-B59FBB83E1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54274" y="6592808"/>
                  <a:ext cx="8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C4174E4-A7CB-4B55-BCAD-947DCF6A34FB}"/>
                    </a:ext>
                  </a:extLst>
                </p14:cNvPr>
                <p14:cNvContentPartPr/>
                <p14:nvPr/>
              </p14:nvContentPartPr>
              <p14:xfrm>
                <a:off x="7816274" y="6501008"/>
                <a:ext cx="77400" cy="2246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C4174E4-A7CB-4B55-BCAD-947DCF6A34F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07274" y="6492008"/>
                  <a:ext cx="9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13B4D6D-4398-49B9-B4FF-A9F8508C905A}"/>
                    </a:ext>
                  </a:extLst>
                </p14:cNvPr>
                <p14:cNvContentPartPr/>
                <p14:nvPr/>
              </p14:nvContentPartPr>
              <p14:xfrm>
                <a:off x="7816634" y="6494888"/>
                <a:ext cx="254160" cy="17136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13B4D6D-4398-49B9-B4FF-A9F8508C905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07634" y="6486248"/>
                  <a:ext cx="2718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64296C66-BB0D-4A8F-B3DF-395C07D99BCD}"/>
              </a:ext>
            </a:extLst>
          </p:cNvPr>
          <p:cNvGrpSpPr/>
          <p:nvPr/>
        </p:nvGrpSpPr>
        <p:grpSpPr>
          <a:xfrm>
            <a:off x="6966674" y="5928608"/>
            <a:ext cx="283680" cy="448920"/>
            <a:chOff x="6966674" y="5928608"/>
            <a:chExt cx="2836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63373A1-2CB0-4A34-AB76-72B991C079FF}"/>
                    </a:ext>
                  </a:extLst>
                </p14:cNvPr>
                <p14:cNvContentPartPr/>
                <p14:nvPr/>
              </p14:nvContentPartPr>
              <p14:xfrm>
                <a:off x="6972794" y="5946248"/>
                <a:ext cx="277560" cy="122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63373A1-2CB0-4A34-AB76-72B991C079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64154" y="5937608"/>
                  <a:ext cx="29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98BC259-A982-415A-9864-1E40E005ABAB}"/>
                    </a:ext>
                  </a:extLst>
                </p14:cNvPr>
                <p14:cNvContentPartPr/>
                <p14:nvPr/>
              </p14:nvContentPartPr>
              <p14:xfrm>
                <a:off x="6972794" y="6081248"/>
                <a:ext cx="218520" cy="424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98BC259-A982-415A-9864-1E40E005ABA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64154" y="6072608"/>
                  <a:ext cx="236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A092AFD-6CD8-4A08-9BD1-FFD23A78C6BD}"/>
                    </a:ext>
                  </a:extLst>
                </p14:cNvPr>
                <p14:cNvContentPartPr/>
                <p14:nvPr/>
              </p14:nvContentPartPr>
              <p14:xfrm>
                <a:off x="7055594" y="5928608"/>
                <a:ext cx="75960" cy="889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A092AFD-6CD8-4A08-9BD1-FFD23A78C6B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46594" y="5919968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69099F73-40C1-4814-A0A5-F23A6E1C80A4}"/>
                    </a:ext>
                  </a:extLst>
                </p14:cNvPr>
                <p14:cNvContentPartPr/>
                <p14:nvPr/>
              </p14:nvContentPartPr>
              <p14:xfrm>
                <a:off x="7073234" y="6029048"/>
                <a:ext cx="88920" cy="1303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69099F73-40C1-4814-A0A5-F23A6E1C80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64234" y="6020048"/>
                  <a:ext cx="106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608F55A-5D1A-4E83-B8CE-9D3EBF2DD159}"/>
                    </a:ext>
                  </a:extLst>
                </p14:cNvPr>
                <p14:cNvContentPartPr/>
                <p14:nvPr/>
              </p14:nvContentPartPr>
              <p14:xfrm>
                <a:off x="6966674" y="6259088"/>
                <a:ext cx="223920" cy="1184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608F55A-5D1A-4E83-B8CE-9D3EBF2DD15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57674" y="6250088"/>
                  <a:ext cx="241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EF30FD1-317B-4D31-8B51-4360482030E7}"/>
                    </a:ext>
                  </a:extLst>
                </p14:cNvPr>
                <p14:cNvContentPartPr/>
                <p14:nvPr/>
              </p14:nvContentPartPr>
              <p14:xfrm>
                <a:off x="7049474" y="6252608"/>
                <a:ext cx="141840" cy="1130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EF30FD1-317B-4D31-8B51-4360482030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40834" y="6243608"/>
                  <a:ext cx="1594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8F3F67CC-E920-4B54-ABC2-8F2F6D635563}"/>
              </a:ext>
            </a:extLst>
          </p:cNvPr>
          <p:cNvGrpSpPr/>
          <p:nvPr/>
        </p:nvGrpSpPr>
        <p:grpSpPr>
          <a:xfrm>
            <a:off x="2194514" y="5226608"/>
            <a:ext cx="4277160" cy="1036800"/>
            <a:chOff x="2194514" y="5226608"/>
            <a:chExt cx="4277160" cy="10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DAF0E78-53A3-4CB8-AE58-6C1C59A7ACB6}"/>
                    </a:ext>
                  </a:extLst>
                </p14:cNvPr>
                <p14:cNvContentPartPr/>
                <p14:nvPr/>
              </p14:nvContentPartPr>
              <p14:xfrm>
                <a:off x="6081434" y="5341088"/>
                <a:ext cx="178560" cy="2516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DAF0E78-53A3-4CB8-AE58-6C1C59A7AC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72434" y="5332088"/>
                  <a:ext cx="196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FAF44CC-F86F-473A-8EC2-C4777CA238D5}"/>
                    </a:ext>
                  </a:extLst>
                </p14:cNvPr>
                <p14:cNvContentPartPr/>
                <p14:nvPr/>
              </p14:nvContentPartPr>
              <p14:xfrm>
                <a:off x="6359354" y="5338928"/>
                <a:ext cx="112320" cy="2772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FAF44CC-F86F-473A-8EC2-C4777CA238D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50354" y="5329928"/>
                  <a:ext cx="12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AEDF836-3DCA-4786-B770-13AC92EF9AB3}"/>
                    </a:ext>
                  </a:extLst>
                </p14:cNvPr>
                <p14:cNvContentPartPr/>
                <p14:nvPr/>
              </p14:nvContentPartPr>
              <p14:xfrm>
                <a:off x="3211154" y="6042728"/>
                <a:ext cx="228600" cy="2206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AEDF836-3DCA-4786-B770-13AC92EF9AB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02154" y="6033728"/>
                  <a:ext cx="246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08A22E7-982B-439F-A567-0C8496041A5E}"/>
                    </a:ext>
                  </a:extLst>
                </p14:cNvPr>
                <p14:cNvContentPartPr/>
                <p14:nvPr/>
              </p14:nvContentPartPr>
              <p14:xfrm>
                <a:off x="2195234" y="5494088"/>
                <a:ext cx="135000" cy="162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08A22E7-982B-439F-A567-0C8496041A5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86594" y="5485088"/>
                  <a:ext cx="152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BF15DAF-D933-489E-8736-206315C8B15B}"/>
                    </a:ext>
                  </a:extLst>
                </p14:cNvPr>
                <p14:cNvContentPartPr/>
                <p14:nvPr/>
              </p14:nvContentPartPr>
              <p14:xfrm>
                <a:off x="2194514" y="5550968"/>
                <a:ext cx="159480" cy="3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BF15DAF-D933-489E-8736-206315C8B15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85514" y="5542328"/>
                  <a:ext cx="17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D697D0EE-EEFE-4FEF-B64B-FC4696608941}"/>
                    </a:ext>
                  </a:extLst>
                </p14:cNvPr>
                <p14:cNvContentPartPr/>
                <p14:nvPr/>
              </p14:nvContentPartPr>
              <p14:xfrm>
                <a:off x="2648474" y="5322008"/>
                <a:ext cx="35640" cy="2235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697D0EE-EEFE-4FEF-B64B-FC469660894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39834" y="5313368"/>
                  <a:ext cx="53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B8D9B50-2597-4112-B641-EF72CC612E7C}"/>
                    </a:ext>
                  </a:extLst>
                </p14:cNvPr>
                <p14:cNvContentPartPr/>
                <p14:nvPr/>
              </p14:nvContentPartPr>
              <p14:xfrm>
                <a:off x="2483594" y="5515688"/>
                <a:ext cx="242280" cy="298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B8D9B50-2597-4112-B641-EF72CC612E7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474594" y="5507048"/>
                  <a:ext cx="25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EA560BC-2E68-4CE3-A5D9-590AE2E8E32B}"/>
                    </a:ext>
                  </a:extLst>
                </p14:cNvPr>
                <p14:cNvContentPartPr/>
                <p14:nvPr/>
              </p14:nvContentPartPr>
              <p14:xfrm>
                <a:off x="2430314" y="5616128"/>
                <a:ext cx="212760" cy="2106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EA560BC-2E68-4CE3-A5D9-590AE2E8E32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21674" y="5607128"/>
                  <a:ext cx="230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EDCF89B-4AB9-46C0-A8AA-2BE80CE9B067}"/>
                    </a:ext>
                  </a:extLst>
                </p14:cNvPr>
                <p14:cNvContentPartPr/>
                <p14:nvPr/>
              </p14:nvContentPartPr>
              <p14:xfrm>
                <a:off x="2807594" y="5403728"/>
                <a:ext cx="230760" cy="3308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EDCF89B-4AB9-46C0-A8AA-2BE80CE9B06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98954" y="5394728"/>
                  <a:ext cx="248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5D99B3F-2E29-43C0-9816-9635AF5B5614}"/>
                    </a:ext>
                  </a:extLst>
                </p14:cNvPr>
                <p14:cNvContentPartPr/>
                <p14:nvPr/>
              </p14:nvContentPartPr>
              <p14:xfrm>
                <a:off x="3117914" y="5556368"/>
                <a:ext cx="109440" cy="1576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5D99B3F-2E29-43C0-9816-9635AF5B561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08914" y="5547368"/>
                  <a:ext cx="127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64EE3DA-E194-4D33-B4C4-2D6A2A195141}"/>
                    </a:ext>
                  </a:extLst>
                </p14:cNvPr>
                <p14:cNvContentPartPr/>
                <p14:nvPr/>
              </p14:nvContentPartPr>
              <p14:xfrm>
                <a:off x="3439034" y="5252168"/>
                <a:ext cx="330840" cy="6562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64EE3DA-E194-4D33-B4C4-2D6A2A19514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30394" y="5243528"/>
                  <a:ext cx="34848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79F00C8-BEC4-471E-80E5-85D615A9015E}"/>
                    </a:ext>
                  </a:extLst>
                </p14:cNvPr>
                <p14:cNvContentPartPr/>
                <p14:nvPr/>
              </p14:nvContentPartPr>
              <p14:xfrm>
                <a:off x="3524354" y="5433248"/>
                <a:ext cx="127800" cy="16560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79F00C8-BEC4-471E-80E5-85D615A9015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515714" y="5424248"/>
                  <a:ext cx="145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EA7AD5E-4547-4D35-A7B0-ED852EAE9FC8}"/>
                    </a:ext>
                  </a:extLst>
                </p14:cNvPr>
                <p14:cNvContentPartPr/>
                <p14:nvPr/>
              </p14:nvContentPartPr>
              <p14:xfrm>
                <a:off x="3881474" y="5338568"/>
                <a:ext cx="189000" cy="4132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EA7AD5E-4547-4D35-A7B0-ED852EAE9FC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72834" y="5329928"/>
                  <a:ext cx="206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39546D3-D5B5-4AA7-AA29-545FE72F406A}"/>
                    </a:ext>
                  </a:extLst>
                </p14:cNvPr>
                <p14:cNvContentPartPr/>
                <p14:nvPr/>
              </p14:nvContentPartPr>
              <p14:xfrm>
                <a:off x="4070474" y="5539448"/>
                <a:ext cx="95040" cy="1832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39546D3-D5B5-4AA7-AA29-545FE72F406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061474" y="5530448"/>
                  <a:ext cx="112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A595BD6-1EBF-41F9-B8C7-D3BCD2E165D1}"/>
                    </a:ext>
                  </a:extLst>
                </p14:cNvPr>
                <p14:cNvContentPartPr/>
                <p14:nvPr/>
              </p14:nvContentPartPr>
              <p14:xfrm>
                <a:off x="4129514" y="5473928"/>
                <a:ext cx="106560" cy="835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A595BD6-1EBF-41F9-B8C7-D3BCD2E165D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20514" y="5465288"/>
                  <a:ext cx="124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35BAAEA-C8EB-4314-B854-135D8C62C180}"/>
                    </a:ext>
                  </a:extLst>
                </p14:cNvPr>
                <p14:cNvContentPartPr/>
                <p14:nvPr/>
              </p14:nvContentPartPr>
              <p14:xfrm>
                <a:off x="4306274" y="5550968"/>
                <a:ext cx="112320" cy="1360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35BAAEA-C8EB-4314-B854-135D8C62C18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97634" y="5542328"/>
                  <a:ext cx="12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5E07793-D560-475A-AA8D-81E85FDC586E}"/>
                    </a:ext>
                  </a:extLst>
                </p14:cNvPr>
                <p14:cNvContentPartPr/>
                <p14:nvPr/>
              </p14:nvContentPartPr>
              <p14:xfrm>
                <a:off x="4583114" y="5450168"/>
                <a:ext cx="270000" cy="2959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5E07793-D560-475A-AA8D-81E85FDC586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74114" y="5441528"/>
                  <a:ext cx="287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EEF9F31-21F3-44FE-BD16-26E72F6C031A}"/>
                    </a:ext>
                  </a:extLst>
                </p14:cNvPr>
                <p14:cNvContentPartPr/>
                <p14:nvPr/>
              </p14:nvContentPartPr>
              <p14:xfrm>
                <a:off x="4601474" y="5604248"/>
                <a:ext cx="112320" cy="61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EEF9F31-21F3-44FE-BD16-26E72F6C031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92474" y="559524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951988F-2BCC-4ACA-851E-97A66C38789C}"/>
                    </a:ext>
                  </a:extLst>
                </p14:cNvPr>
                <p14:cNvContentPartPr/>
                <p14:nvPr/>
              </p14:nvContentPartPr>
              <p14:xfrm>
                <a:off x="4612994" y="5338568"/>
                <a:ext cx="124200" cy="61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951988F-2BCC-4ACA-851E-97A66C3878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04354" y="5329928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333015A-0B8F-4B82-B2D4-0BCA15CB93BB}"/>
                    </a:ext>
                  </a:extLst>
                </p14:cNvPr>
                <p14:cNvContentPartPr/>
                <p14:nvPr/>
              </p14:nvContentPartPr>
              <p14:xfrm>
                <a:off x="4831514" y="5285648"/>
                <a:ext cx="371880" cy="5371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333015A-0B8F-4B82-B2D4-0BCA15CB93B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22514" y="5276648"/>
                  <a:ext cx="3895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85B1E46-67EE-49E8-94EB-5F9BE0A2711C}"/>
                    </a:ext>
                  </a:extLst>
                </p14:cNvPr>
                <p14:cNvContentPartPr/>
                <p14:nvPr/>
              </p14:nvContentPartPr>
              <p14:xfrm>
                <a:off x="5385914" y="5379968"/>
                <a:ext cx="59400" cy="3132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85B1E46-67EE-49E8-94EB-5F9BE0A2711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77274" y="5371328"/>
                  <a:ext cx="77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DE26448-97D6-43C9-8F51-771132AD03B7}"/>
                    </a:ext>
                  </a:extLst>
                </p14:cNvPr>
                <p14:cNvContentPartPr/>
                <p14:nvPr/>
              </p14:nvContentPartPr>
              <p14:xfrm>
                <a:off x="5556914" y="5397608"/>
                <a:ext cx="65160" cy="3308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DE26448-97D6-43C9-8F51-771132AD03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48274" y="5388968"/>
                  <a:ext cx="82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544749E0-72F8-40AE-999A-48B7D494FCCF}"/>
                    </a:ext>
                  </a:extLst>
                </p14:cNvPr>
                <p14:cNvContentPartPr/>
                <p14:nvPr/>
              </p14:nvContentPartPr>
              <p14:xfrm>
                <a:off x="5380154" y="5273768"/>
                <a:ext cx="265680" cy="2952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544749E0-72F8-40AE-999A-48B7D494FCC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71154" y="5265128"/>
                  <a:ext cx="283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E1C51A3-D749-49DA-ADD8-3D85520F0B23}"/>
                    </a:ext>
                  </a:extLst>
                </p14:cNvPr>
                <p14:cNvContentPartPr/>
                <p14:nvPr/>
              </p14:nvContentPartPr>
              <p14:xfrm>
                <a:off x="5739794" y="5226608"/>
                <a:ext cx="35640" cy="946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E1C51A3-D749-49DA-ADD8-3D85520F0B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31154" y="5217968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C4DE074-3EAA-4A7F-B6C4-3F4A9564977A}"/>
                    </a:ext>
                  </a:extLst>
                </p14:cNvPr>
                <p14:cNvContentPartPr/>
                <p14:nvPr/>
              </p14:nvContentPartPr>
              <p14:xfrm>
                <a:off x="5769314" y="5285648"/>
                <a:ext cx="77040" cy="3996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C4DE074-3EAA-4A7F-B6C4-3F4A9564977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60674" y="5276648"/>
                  <a:ext cx="9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7670E017-A31A-4B2A-8376-2DE6524FB564}"/>
                    </a:ext>
                  </a:extLst>
                </p14:cNvPr>
                <p14:cNvContentPartPr/>
                <p14:nvPr/>
              </p14:nvContentPartPr>
              <p14:xfrm>
                <a:off x="4300874" y="5905208"/>
                <a:ext cx="59040" cy="889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7670E017-A31A-4B2A-8376-2DE6524FB56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92234" y="5896208"/>
                  <a:ext cx="76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BBC5649-D0B8-4263-A7D7-C6000F3CBD04}"/>
                    </a:ext>
                  </a:extLst>
                </p14:cNvPr>
                <p14:cNvContentPartPr/>
                <p14:nvPr/>
              </p14:nvContentPartPr>
              <p14:xfrm>
                <a:off x="4388714" y="5846168"/>
                <a:ext cx="59400" cy="1360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BBC5649-D0B8-4263-A7D7-C6000F3CBD0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380074" y="5837168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C79B0DB5-B703-4C1F-8323-93A391B7F6A9}"/>
                    </a:ext>
                  </a:extLst>
                </p14:cNvPr>
                <p14:cNvContentPartPr/>
                <p14:nvPr/>
              </p14:nvContentPartPr>
              <p14:xfrm>
                <a:off x="4588874" y="5940488"/>
                <a:ext cx="101880" cy="8316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C79B0DB5-B703-4C1F-8323-93A391B7F6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580234" y="5931488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FC2B24D7-99A7-4584-8CFC-AB4A37A5A687}"/>
                    </a:ext>
                  </a:extLst>
                </p14:cNvPr>
                <p14:cNvContentPartPr/>
                <p14:nvPr/>
              </p14:nvContentPartPr>
              <p14:xfrm>
                <a:off x="4843034" y="5971808"/>
                <a:ext cx="336600" cy="22860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FC2B24D7-99A7-4584-8CFC-AB4A37A5A68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34394" y="5963168"/>
                  <a:ext cx="354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C225B11-6241-4367-A3A7-0C24216F9355}"/>
                    </a:ext>
                  </a:extLst>
                </p14:cNvPr>
                <p14:cNvContentPartPr/>
                <p14:nvPr/>
              </p14:nvContentPartPr>
              <p14:xfrm>
                <a:off x="5332994" y="5904848"/>
                <a:ext cx="112320" cy="2286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C225B11-6241-4367-A3A7-0C24216F935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23994" y="5896208"/>
                  <a:ext cx="129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1BE0638-E04B-4866-ADED-6E7EAECA56F1}"/>
                    </a:ext>
                  </a:extLst>
                </p14:cNvPr>
                <p14:cNvContentPartPr/>
                <p14:nvPr/>
              </p14:nvContentPartPr>
              <p14:xfrm>
                <a:off x="5380154" y="5945528"/>
                <a:ext cx="130680" cy="9000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1BE0638-E04B-4866-ADED-6E7EAECA56F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71154" y="5936528"/>
                  <a:ext cx="148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893DA53D-1DC4-4DE3-8A50-729483D69DD5}"/>
                    </a:ext>
                  </a:extLst>
                </p14:cNvPr>
                <p14:cNvContentPartPr/>
                <p14:nvPr/>
              </p14:nvContentPartPr>
              <p14:xfrm>
                <a:off x="5539274" y="5910968"/>
                <a:ext cx="177480" cy="1951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893DA53D-1DC4-4DE3-8A50-729483D69DD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30634" y="5902328"/>
                  <a:ext cx="19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900B652-3DFA-4C8C-A47C-55B88C602B32}"/>
                    </a:ext>
                  </a:extLst>
                </p14:cNvPr>
                <p14:cNvContentPartPr/>
                <p14:nvPr/>
              </p14:nvContentPartPr>
              <p14:xfrm>
                <a:off x="5515874" y="6029048"/>
                <a:ext cx="112320" cy="298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900B652-3DFA-4C8C-A47C-55B88C602B3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06874" y="6020048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31AD7E52-6E8F-4B04-8990-A2A3A38BF781}"/>
                    </a:ext>
                  </a:extLst>
                </p14:cNvPr>
                <p14:cNvContentPartPr/>
                <p14:nvPr/>
              </p14:nvContentPartPr>
              <p14:xfrm>
                <a:off x="5727554" y="5975768"/>
                <a:ext cx="166320" cy="8316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31AD7E52-6E8F-4B04-8990-A2A3A38BF78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18554" y="5967128"/>
                  <a:ext cx="1839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4BE1231D-A18F-44D6-BD65-36BE1B1B9671}"/>
                  </a:ext>
                </a:extLst>
              </p14:cNvPr>
              <p14:cNvContentPartPr/>
              <p14:nvPr/>
            </p14:nvContentPartPr>
            <p14:xfrm>
              <a:off x="4978034" y="6040928"/>
              <a:ext cx="66600" cy="10080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4BE1231D-A18F-44D6-BD65-36BE1B1B9671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969394" y="6031928"/>
                <a:ext cx="84240" cy="1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79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56986AC-D1C2-492D-A89B-24D163A607B3}"/>
              </a:ext>
            </a:extLst>
          </p:cNvPr>
          <p:cNvGrpSpPr/>
          <p:nvPr/>
        </p:nvGrpSpPr>
        <p:grpSpPr>
          <a:xfrm>
            <a:off x="2637314" y="341768"/>
            <a:ext cx="4565880" cy="1203480"/>
            <a:chOff x="2637314" y="341768"/>
            <a:chExt cx="4565880" cy="12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67A5A21-9FA6-4D76-ABBF-F70F217A04B8}"/>
                    </a:ext>
                  </a:extLst>
                </p14:cNvPr>
                <p14:cNvContentPartPr/>
                <p14:nvPr/>
              </p14:nvContentPartPr>
              <p14:xfrm>
                <a:off x="2637314" y="400808"/>
                <a:ext cx="1522080" cy="496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67A5A21-9FA6-4D76-ABBF-F70F217A04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28314" y="392168"/>
                  <a:ext cx="15397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57625A-054F-4BC6-80EA-AB2A1A2B4AC6}"/>
                    </a:ext>
                  </a:extLst>
                </p14:cNvPr>
                <p14:cNvContentPartPr/>
                <p14:nvPr/>
              </p14:nvContentPartPr>
              <p14:xfrm>
                <a:off x="3374594" y="341768"/>
                <a:ext cx="1325160" cy="496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57625A-054F-4BC6-80EA-AB2A1A2B4A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5954" y="332768"/>
                  <a:ext cx="13428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7E7AB3-555D-46EF-8084-B7458FC44F84}"/>
                    </a:ext>
                  </a:extLst>
                </p14:cNvPr>
                <p14:cNvContentPartPr/>
                <p14:nvPr/>
              </p14:nvContentPartPr>
              <p14:xfrm>
                <a:off x="4176674" y="825608"/>
                <a:ext cx="77040" cy="537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7E7AB3-555D-46EF-8084-B7458FC44F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67674" y="816968"/>
                  <a:ext cx="946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D7E353-6D99-4E10-94C4-EBC02B8DF69A}"/>
                    </a:ext>
                  </a:extLst>
                </p14:cNvPr>
                <p14:cNvContentPartPr/>
                <p14:nvPr/>
              </p14:nvContentPartPr>
              <p14:xfrm>
                <a:off x="2766554" y="943688"/>
                <a:ext cx="1316520" cy="601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D7E353-6D99-4E10-94C4-EBC02B8DF6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57554" y="935048"/>
                  <a:ext cx="13341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43D43E-7702-4E23-8F12-568960BBFBDE}"/>
                    </a:ext>
                  </a:extLst>
                </p14:cNvPr>
                <p14:cNvContentPartPr/>
                <p14:nvPr/>
              </p14:nvContentPartPr>
              <p14:xfrm>
                <a:off x="4111514" y="347888"/>
                <a:ext cx="579240" cy="1103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43D43E-7702-4E23-8F12-568960BBFB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02874" y="338888"/>
                  <a:ext cx="596880" cy="11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22D5AB-7D1A-4258-9964-E7A0169717B1}"/>
                    </a:ext>
                  </a:extLst>
                </p14:cNvPr>
                <p14:cNvContentPartPr/>
                <p14:nvPr/>
              </p14:nvContentPartPr>
              <p14:xfrm>
                <a:off x="3397994" y="572168"/>
                <a:ext cx="6120" cy="18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22D5AB-7D1A-4258-9964-E7A0169717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8994" y="563168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AEB61E-0F29-4A90-807C-26E8F76B2862}"/>
                    </a:ext>
                  </a:extLst>
                </p14:cNvPr>
                <p14:cNvContentPartPr/>
                <p14:nvPr/>
              </p14:nvContentPartPr>
              <p14:xfrm>
                <a:off x="3391874" y="843608"/>
                <a:ext cx="950040" cy="130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AEB61E-0F29-4A90-807C-26E8F76B28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83234" y="834608"/>
                  <a:ext cx="967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E90824-B75E-4B05-BAB5-8DF2BF50F00A}"/>
                    </a:ext>
                  </a:extLst>
                </p14:cNvPr>
                <p14:cNvContentPartPr/>
                <p14:nvPr/>
              </p14:nvContentPartPr>
              <p14:xfrm>
                <a:off x="3810914" y="1150328"/>
                <a:ext cx="1073880" cy="93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E90824-B75E-4B05-BAB5-8DF2BF50F0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01914" y="1141328"/>
                  <a:ext cx="1091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3A8A47-6FA8-4FE6-94A3-CF5BD3BA9267}"/>
                    </a:ext>
                  </a:extLst>
                </p14:cNvPr>
                <p14:cNvContentPartPr/>
                <p14:nvPr/>
              </p14:nvContentPartPr>
              <p14:xfrm>
                <a:off x="3692834" y="1073648"/>
                <a:ext cx="189000" cy="177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3A8A47-6FA8-4FE6-94A3-CF5BD3BA92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84194" y="1064648"/>
                  <a:ext cx="20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33D54C-B049-4E46-9E99-291655E4EDC9}"/>
                    </a:ext>
                  </a:extLst>
                </p14:cNvPr>
                <p14:cNvContentPartPr/>
                <p14:nvPr/>
              </p14:nvContentPartPr>
              <p14:xfrm>
                <a:off x="5156234" y="849368"/>
                <a:ext cx="130680" cy="27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33D54C-B049-4E46-9E99-291655E4ED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47234" y="840368"/>
                  <a:ext cx="148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1588A7-AA54-481E-9DE2-1E4C81AF751D}"/>
                    </a:ext>
                  </a:extLst>
                </p14:cNvPr>
                <p14:cNvContentPartPr/>
                <p14:nvPr/>
              </p14:nvContentPartPr>
              <p14:xfrm>
                <a:off x="5393834" y="949448"/>
                <a:ext cx="116280" cy="9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1588A7-AA54-481E-9DE2-1E4C81AF75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4834" y="940808"/>
                  <a:ext cx="13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4E508C-CC81-4632-8883-5B803E598BDA}"/>
                    </a:ext>
                  </a:extLst>
                </p14:cNvPr>
                <p14:cNvContentPartPr/>
                <p14:nvPr/>
              </p14:nvContentPartPr>
              <p14:xfrm>
                <a:off x="5562314" y="925688"/>
                <a:ext cx="360720" cy="10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4E508C-CC81-4632-8883-5B803E598B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53674" y="917048"/>
                  <a:ext cx="378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9A6458-E577-4105-B74F-99E0142EA00E}"/>
                    </a:ext>
                  </a:extLst>
                </p14:cNvPr>
                <p14:cNvContentPartPr/>
                <p14:nvPr/>
              </p14:nvContentPartPr>
              <p14:xfrm>
                <a:off x="5987834" y="890768"/>
                <a:ext cx="174600" cy="322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9A6458-E577-4105-B74F-99E0142EA0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78834" y="881768"/>
                  <a:ext cx="192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8405C8-52B2-4E21-A59F-EEDD17539C7C}"/>
                    </a:ext>
                  </a:extLst>
                </p14:cNvPr>
                <p14:cNvContentPartPr/>
                <p14:nvPr/>
              </p14:nvContentPartPr>
              <p14:xfrm>
                <a:off x="6400394" y="784208"/>
                <a:ext cx="802800" cy="18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8405C8-52B2-4E21-A59F-EEDD17539C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91394" y="775568"/>
                  <a:ext cx="82044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0B6FAA-DFFF-467F-BBF4-AFF382CE7CD3}"/>
                  </a:ext>
                </a:extLst>
              </p14:cNvPr>
              <p14:cNvContentPartPr/>
              <p14:nvPr/>
            </p14:nvContentPartPr>
            <p14:xfrm>
              <a:off x="2176514" y="2849168"/>
              <a:ext cx="3038400" cy="71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0B6FAA-DFFF-467F-BBF4-AFF382CE7C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67874" y="2840528"/>
                <a:ext cx="3056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10A1852-03F6-4D28-9B78-9AFD7277C55E}"/>
                  </a:ext>
                </a:extLst>
              </p14:cNvPr>
              <p14:cNvContentPartPr/>
              <p14:nvPr/>
            </p14:nvContentPartPr>
            <p14:xfrm>
              <a:off x="2772674" y="2271008"/>
              <a:ext cx="767520" cy="46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10A1852-03F6-4D28-9B78-9AFD7277C5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3674" y="2262368"/>
                <a:ext cx="785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341A64-62FC-45C6-AF13-D93AC8DD7D8E}"/>
                  </a:ext>
                </a:extLst>
              </p14:cNvPr>
              <p14:cNvContentPartPr/>
              <p14:nvPr/>
            </p14:nvContentPartPr>
            <p14:xfrm>
              <a:off x="3079394" y="2383328"/>
              <a:ext cx="180720" cy="225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341A64-62FC-45C6-AF13-D93AC8DD7D8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0394" y="2374328"/>
                <a:ext cx="1983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F7DD6EC-1CA8-44E2-96BD-CDE46D168864}"/>
                  </a:ext>
                </a:extLst>
              </p14:cNvPr>
              <p14:cNvContentPartPr/>
              <p14:nvPr/>
            </p14:nvContentPartPr>
            <p14:xfrm>
              <a:off x="3498074" y="2737208"/>
              <a:ext cx="171360" cy="94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F7DD6EC-1CA8-44E2-96BD-CDE46D1688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89434" y="2728208"/>
                <a:ext cx="189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FC19CED-321B-4356-A499-42CD7C2389E2}"/>
                  </a:ext>
                </a:extLst>
              </p14:cNvPr>
              <p14:cNvContentPartPr/>
              <p14:nvPr/>
            </p14:nvContentPartPr>
            <p14:xfrm>
              <a:off x="4908194" y="3143288"/>
              <a:ext cx="236160" cy="178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FC19CED-321B-4356-A499-42CD7C238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99194" y="3134648"/>
                <a:ext cx="2538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16D661-C64A-4388-8608-0A685A21B3D7}"/>
                  </a:ext>
                </a:extLst>
              </p14:cNvPr>
              <p14:cNvContentPartPr/>
              <p14:nvPr/>
            </p14:nvContentPartPr>
            <p14:xfrm>
              <a:off x="5244434" y="3197288"/>
              <a:ext cx="195120" cy="18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16D661-C64A-4388-8608-0A685A21B3D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35434" y="3188288"/>
                <a:ext cx="212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4420FA-3E5B-44E8-8BBE-5F5BCC5C5541}"/>
                  </a:ext>
                </a:extLst>
              </p14:cNvPr>
              <p14:cNvContentPartPr/>
              <p14:nvPr/>
            </p14:nvContentPartPr>
            <p14:xfrm>
              <a:off x="5356394" y="3155888"/>
              <a:ext cx="92880" cy="142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4420FA-3E5B-44E8-8BBE-5F5BCC5C55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47754" y="3147248"/>
                <a:ext cx="110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B4D0408-D912-4107-BD66-8CE7C87585D5}"/>
                  </a:ext>
                </a:extLst>
              </p14:cNvPr>
              <p14:cNvContentPartPr/>
              <p14:nvPr/>
            </p14:nvContentPartPr>
            <p14:xfrm>
              <a:off x="5550794" y="3120608"/>
              <a:ext cx="207000" cy="88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B4D0408-D912-4107-BD66-8CE7C87585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42154" y="3111608"/>
                <a:ext cx="224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D05CD50-6900-4779-B7DA-0DB18761B2C2}"/>
                  </a:ext>
                </a:extLst>
              </p14:cNvPr>
              <p14:cNvContentPartPr/>
              <p14:nvPr/>
            </p14:nvContentPartPr>
            <p14:xfrm>
              <a:off x="5911154" y="3238688"/>
              <a:ext cx="71280" cy="946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D05CD50-6900-4779-B7DA-0DB18761B2C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02154" y="3229688"/>
                <a:ext cx="88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8A3F46-E2B7-4EA6-9DF0-5E8656F8FC78}"/>
                  </a:ext>
                </a:extLst>
              </p14:cNvPr>
              <p14:cNvContentPartPr/>
              <p14:nvPr/>
            </p14:nvContentPartPr>
            <p14:xfrm>
              <a:off x="6034994" y="3090728"/>
              <a:ext cx="127080" cy="236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8A3F46-E2B7-4EA6-9DF0-5E8656F8FC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25994" y="3081728"/>
                <a:ext cx="144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A60B1E-B13A-40AD-BA2B-DA9ED17A8296}"/>
                  </a:ext>
                </a:extLst>
              </p14:cNvPr>
              <p14:cNvContentPartPr/>
              <p14:nvPr/>
            </p14:nvContentPartPr>
            <p14:xfrm>
              <a:off x="6252794" y="3090728"/>
              <a:ext cx="142200" cy="207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A60B1E-B13A-40AD-BA2B-DA9ED17A829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794" y="3082088"/>
                <a:ext cx="159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09A8AA7-850B-488C-AA54-424C69EA0FBF}"/>
                  </a:ext>
                </a:extLst>
              </p14:cNvPr>
              <p14:cNvContentPartPr/>
              <p14:nvPr/>
            </p14:nvContentPartPr>
            <p14:xfrm>
              <a:off x="6235514" y="3203048"/>
              <a:ext cx="5940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09A8AA7-850B-488C-AA54-424C69EA0FB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26514" y="3194408"/>
                <a:ext cx="77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B52746E-0CF1-4859-83FE-CF89610B77EF}"/>
                  </a:ext>
                </a:extLst>
              </p14:cNvPr>
              <p14:cNvContentPartPr/>
              <p14:nvPr/>
            </p14:nvContentPartPr>
            <p14:xfrm>
              <a:off x="6519194" y="3131768"/>
              <a:ext cx="94320" cy="14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B52746E-0CF1-4859-83FE-CF89610B77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10194" y="3123128"/>
                <a:ext cx="111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42A83E-676B-4AC7-A12D-22B5C05D24F2}"/>
                  </a:ext>
                </a:extLst>
              </p14:cNvPr>
              <p14:cNvContentPartPr/>
              <p14:nvPr/>
            </p14:nvContentPartPr>
            <p14:xfrm>
              <a:off x="4892354" y="3562688"/>
              <a:ext cx="222480" cy="384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42A83E-676B-4AC7-A12D-22B5C05D24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83354" y="3553688"/>
                <a:ext cx="240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868522-0102-416C-9A04-B251CBB2FAE7}"/>
                  </a:ext>
                </a:extLst>
              </p14:cNvPr>
              <p14:cNvContentPartPr/>
              <p14:nvPr/>
            </p14:nvContentPartPr>
            <p14:xfrm>
              <a:off x="5002514" y="3480608"/>
              <a:ext cx="94680" cy="12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868522-0102-416C-9A04-B251CBB2FAE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93514" y="3471608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1CB99D-794C-4DBD-A0DF-46C568BAB583}"/>
                  </a:ext>
                </a:extLst>
              </p14:cNvPr>
              <p14:cNvContentPartPr/>
              <p14:nvPr/>
            </p14:nvContentPartPr>
            <p14:xfrm>
              <a:off x="4763474" y="3535328"/>
              <a:ext cx="33120" cy="388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1CB99D-794C-4DBD-A0DF-46C568BAB58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54474" y="3526688"/>
                <a:ext cx="507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66A23B3-0EA9-4CB5-B913-A817BD2B3DF2}"/>
                  </a:ext>
                </a:extLst>
              </p14:cNvPr>
              <p14:cNvContentPartPr/>
              <p14:nvPr/>
            </p14:nvContentPartPr>
            <p14:xfrm>
              <a:off x="5138234" y="3498248"/>
              <a:ext cx="946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66A23B3-0EA9-4CB5-B913-A817BD2B3D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29234" y="3489248"/>
                <a:ext cx="1123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CFA737E-5666-475B-AF69-8D1C6E562D51}"/>
                  </a:ext>
                </a:extLst>
              </p14:cNvPr>
              <p14:cNvContentPartPr/>
              <p14:nvPr/>
            </p14:nvContentPartPr>
            <p14:xfrm>
              <a:off x="5387714" y="3677528"/>
              <a:ext cx="187560" cy="33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CFA737E-5666-475B-AF69-8D1C6E562D5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79074" y="3668528"/>
                <a:ext cx="2052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50CC813-B83F-4435-862A-D3B222EE2223}"/>
                  </a:ext>
                </a:extLst>
              </p14:cNvPr>
              <p14:cNvContentPartPr/>
              <p14:nvPr/>
            </p14:nvContentPartPr>
            <p14:xfrm>
              <a:off x="5539274" y="3657368"/>
              <a:ext cx="82800" cy="141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50CC813-B83F-4435-862A-D3B222EE22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30634" y="3648728"/>
                <a:ext cx="100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955826-A755-45CB-877E-3A11CA396439}"/>
                  </a:ext>
                </a:extLst>
              </p14:cNvPr>
              <p14:cNvContentPartPr/>
              <p14:nvPr/>
            </p14:nvContentPartPr>
            <p14:xfrm>
              <a:off x="5818994" y="3611288"/>
              <a:ext cx="192960" cy="117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955826-A755-45CB-877E-3A11CA39643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10354" y="3602288"/>
                <a:ext cx="210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B2F831-427A-43E1-837B-406F0C17A89A}"/>
                  </a:ext>
                </a:extLst>
              </p14:cNvPr>
              <p14:cNvContentPartPr/>
              <p14:nvPr/>
            </p14:nvContentPartPr>
            <p14:xfrm>
              <a:off x="2376674" y="3161288"/>
              <a:ext cx="106920" cy="207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B2F831-427A-43E1-837B-406F0C17A89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34" y="3152648"/>
                <a:ext cx="124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2DB74E-7095-4775-A381-140587272A02}"/>
                  </a:ext>
                </a:extLst>
              </p14:cNvPr>
              <p14:cNvContentPartPr/>
              <p14:nvPr/>
            </p14:nvContentPartPr>
            <p14:xfrm>
              <a:off x="2371274" y="3262088"/>
              <a:ext cx="159480" cy="6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2DB74E-7095-4775-A381-140587272A0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62634" y="3253448"/>
                <a:ext cx="1771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B7784E6-258A-4DB7-A354-03CD763B057F}"/>
                  </a:ext>
                </a:extLst>
              </p14:cNvPr>
              <p14:cNvContentPartPr/>
              <p14:nvPr/>
            </p14:nvContentPartPr>
            <p14:xfrm>
              <a:off x="2265074" y="3451448"/>
              <a:ext cx="207000" cy="100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B7784E6-258A-4DB7-A354-03CD763B0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56434" y="3442808"/>
                <a:ext cx="2246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6579EEB-2C78-4788-8966-439394A47893}"/>
                  </a:ext>
                </a:extLst>
              </p14:cNvPr>
              <p14:cNvContentPartPr/>
              <p14:nvPr/>
            </p14:nvContentPartPr>
            <p14:xfrm>
              <a:off x="5784074" y="5515328"/>
              <a:ext cx="245520" cy="17208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6579EEB-2C78-4788-8966-439394A478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75434" y="5506328"/>
                <a:ext cx="263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985DBD91-CF06-499D-BA8A-B807328A1F78}"/>
                  </a:ext>
                </a:extLst>
              </p14:cNvPr>
              <p14:cNvContentPartPr/>
              <p14:nvPr/>
            </p14:nvContentPartPr>
            <p14:xfrm>
              <a:off x="6099794" y="5338208"/>
              <a:ext cx="94680" cy="18972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985DBD91-CF06-499D-BA8A-B807328A1F7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0794" y="5329568"/>
                <a:ext cx="112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48061B7-9E7C-4241-854A-16C2BD8B1FA7}"/>
                  </a:ext>
                </a:extLst>
              </p14:cNvPr>
              <p14:cNvContentPartPr/>
              <p14:nvPr/>
            </p14:nvContentPartPr>
            <p14:xfrm>
              <a:off x="6046154" y="5534408"/>
              <a:ext cx="331200" cy="2707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48061B7-9E7C-4241-854A-16C2BD8B1FA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37154" y="5525408"/>
                <a:ext cx="3488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DCCA821D-F0A5-43A9-BA87-B88D142F8C1B}"/>
                  </a:ext>
                </a:extLst>
              </p14:cNvPr>
              <p14:cNvContentPartPr/>
              <p14:nvPr/>
            </p14:nvContentPartPr>
            <p14:xfrm>
              <a:off x="5539274" y="5574728"/>
              <a:ext cx="118440" cy="2163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DCCA821D-F0A5-43A9-BA87-B88D142F8C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30634" y="5565728"/>
                <a:ext cx="136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AB101B9-3DE3-4298-9C25-F915E578339A}"/>
                  </a:ext>
                </a:extLst>
              </p14:cNvPr>
              <p14:cNvContentPartPr/>
              <p14:nvPr/>
            </p14:nvContentPartPr>
            <p14:xfrm>
              <a:off x="5680754" y="5421368"/>
              <a:ext cx="29880" cy="3564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AB101B9-3DE3-4298-9C25-F915E578339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72114" y="5412368"/>
                <a:ext cx="4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F19F952-421F-4E96-A350-48D754E6D20A}"/>
                  </a:ext>
                </a:extLst>
              </p14:cNvPr>
              <p14:cNvContentPartPr/>
              <p14:nvPr/>
            </p14:nvContentPartPr>
            <p14:xfrm>
              <a:off x="5262074" y="5586608"/>
              <a:ext cx="242280" cy="183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F19F952-421F-4E96-A350-48D754E6D20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53074" y="5577608"/>
                <a:ext cx="259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97DFA080-B8EA-4851-B833-38047DCBB23F}"/>
                  </a:ext>
                </a:extLst>
              </p14:cNvPr>
              <p14:cNvContentPartPr/>
              <p14:nvPr/>
            </p14:nvContentPartPr>
            <p14:xfrm>
              <a:off x="5002514" y="5521448"/>
              <a:ext cx="71280" cy="1224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97DFA080-B8EA-4851-B833-38047DCBB23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93514" y="5512808"/>
                <a:ext cx="88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57FB8A98-516E-4E75-9941-B6150EB79A4C}"/>
                  </a:ext>
                </a:extLst>
              </p14:cNvPr>
              <p14:cNvContentPartPr/>
              <p14:nvPr/>
            </p14:nvContentPartPr>
            <p14:xfrm>
              <a:off x="4978754" y="5616128"/>
              <a:ext cx="112320" cy="61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57FB8A98-516E-4E75-9941-B6150EB79A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70114" y="5607128"/>
                <a:ext cx="129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2C5AD046-BE47-4CF6-B574-D7FCCECC4C43}"/>
                  </a:ext>
                </a:extLst>
              </p14:cNvPr>
              <p14:cNvContentPartPr/>
              <p14:nvPr/>
            </p14:nvContentPartPr>
            <p14:xfrm>
              <a:off x="6565994" y="5391128"/>
              <a:ext cx="224640" cy="13788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2C5AD046-BE47-4CF6-B574-D7FCCECC4C4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56994" y="5382128"/>
                <a:ext cx="242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751D9F0B-47B3-4385-9E34-39500FAA4734}"/>
                  </a:ext>
                </a:extLst>
              </p14:cNvPr>
              <p14:cNvContentPartPr/>
              <p14:nvPr/>
            </p14:nvContentPartPr>
            <p14:xfrm>
              <a:off x="6465554" y="5592368"/>
              <a:ext cx="347400" cy="7128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751D9F0B-47B3-4385-9E34-39500FAA473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56554" y="5583368"/>
                <a:ext cx="365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672D71-9312-4879-B0F9-ADDAC12ADBE9}"/>
                  </a:ext>
                </a:extLst>
              </p14:cNvPr>
              <p14:cNvContentPartPr/>
              <p14:nvPr/>
            </p14:nvContentPartPr>
            <p14:xfrm>
              <a:off x="6506234" y="5698568"/>
              <a:ext cx="272160" cy="13932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672D71-9312-4879-B0F9-ADDAC12ADBE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97234" y="5689928"/>
                <a:ext cx="2898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8DECE282-AAEF-4560-AF4E-748BCF3D8633}"/>
                  </a:ext>
                </a:extLst>
              </p14:cNvPr>
              <p14:cNvContentPartPr/>
              <p14:nvPr/>
            </p14:nvContentPartPr>
            <p14:xfrm>
              <a:off x="3639554" y="2837288"/>
              <a:ext cx="510840" cy="258192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8DECE282-AAEF-4560-AF4E-748BCF3D863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630914" y="2828648"/>
                <a:ext cx="528480" cy="25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6AB61D6-5A36-497F-B454-09CCBAC0E59E}"/>
                  </a:ext>
                </a:extLst>
              </p14:cNvPr>
              <p14:cNvContentPartPr/>
              <p14:nvPr/>
            </p14:nvContentPartPr>
            <p14:xfrm>
              <a:off x="3893354" y="4212128"/>
              <a:ext cx="189000" cy="1717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6AB61D6-5A36-497F-B454-09CCBAC0E59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84714" y="4203128"/>
                <a:ext cx="206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138E3839-AE16-4E6F-9676-1E991A5A84AB}"/>
                  </a:ext>
                </a:extLst>
              </p14:cNvPr>
              <p14:cNvContentPartPr/>
              <p14:nvPr/>
            </p14:nvContentPartPr>
            <p14:xfrm>
              <a:off x="3610394" y="2943488"/>
              <a:ext cx="12240" cy="612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138E3839-AE16-4E6F-9676-1E991A5A84A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01394" y="2934848"/>
                <a:ext cx="29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BDEC0DF-7BE7-4FB5-9BC5-F7F352717124}"/>
                  </a:ext>
                </a:extLst>
              </p14:cNvPr>
              <p14:cNvContentPartPr/>
              <p14:nvPr/>
            </p14:nvContentPartPr>
            <p14:xfrm>
              <a:off x="3639554" y="3456848"/>
              <a:ext cx="153720" cy="100908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BDEC0DF-7BE7-4FB5-9BC5-F7F35271712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30914" y="3447848"/>
                <a:ext cx="17136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6741401D-BABA-4E5C-B02F-4F9EEFE33336}"/>
                  </a:ext>
                </a:extLst>
              </p14:cNvPr>
              <p14:cNvContentPartPr/>
              <p14:nvPr/>
            </p14:nvContentPartPr>
            <p14:xfrm>
              <a:off x="3697874" y="4972808"/>
              <a:ext cx="72000" cy="47808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6741401D-BABA-4E5C-B02F-4F9EEFE3333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89234" y="4964168"/>
                <a:ext cx="896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2C9E0AB-BEEA-4778-AF6B-415663143C6B}"/>
                  </a:ext>
                </a:extLst>
              </p14:cNvPr>
              <p14:cNvContentPartPr/>
              <p14:nvPr/>
            </p14:nvContentPartPr>
            <p14:xfrm>
              <a:off x="3593834" y="3367928"/>
              <a:ext cx="176040" cy="428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2C9E0AB-BEEA-4778-AF6B-415663143C6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84834" y="3358928"/>
                <a:ext cx="1936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EBD8384-6569-4B5A-87AB-77DAF8057B98}"/>
                  </a:ext>
                </a:extLst>
              </p14:cNvPr>
              <p14:cNvContentPartPr/>
              <p14:nvPr/>
            </p14:nvContentPartPr>
            <p14:xfrm>
              <a:off x="3645314" y="3509768"/>
              <a:ext cx="154080" cy="1479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EBD8384-6569-4B5A-87AB-77DAF8057B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636674" y="3500768"/>
                <a:ext cx="171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6D145A7-139A-4DE4-975D-3486FB42BA38}"/>
                  </a:ext>
                </a:extLst>
              </p14:cNvPr>
              <p14:cNvContentPartPr/>
              <p14:nvPr/>
            </p14:nvContentPartPr>
            <p14:xfrm>
              <a:off x="2394674" y="3958328"/>
              <a:ext cx="169560" cy="15948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6D145A7-139A-4DE4-975D-3486FB42BA3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86034" y="3949688"/>
                <a:ext cx="187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05E56C20-15D0-404C-B514-BBBC22A9094D}"/>
                  </a:ext>
                </a:extLst>
              </p14:cNvPr>
              <p14:cNvContentPartPr/>
              <p14:nvPr/>
            </p14:nvContentPartPr>
            <p14:xfrm>
              <a:off x="2383154" y="4064528"/>
              <a:ext cx="116280" cy="1224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05E56C20-15D0-404C-B514-BBBC22A9094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374514" y="4055528"/>
                <a:ext cx="133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9E61F16D-3B01-4DD4-8FA5-07BFE9DA0DFA}"/>
                  </a:ext>
                </a:extLst>
              </p14:cNvPr>
              <p14:cNvContentPartPr/>
              <p14:nvPr/>
            </p14:nvContentPartPr>
            <p14:xfrm>
              <a:off x="2642714" y="3940688"/>
              <a:ext cx="94680" cy="10080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9E61F16D-3B01-4DD4-8FA5-07BFE9DA0DF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33714" y="3931688"/>
                <a:ext cx="112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2298C7E3-C5A5-417F-8253-B0FB5F9F77D8}"/>
                  </a:ext>
                </a:extLst>
              </p14:cNvPr>
              <p14:cNvContentPartPr/>
              <p14:nvPr/>
            </p14:nvContentPartPr>
            <p14:xfrm>
              <a:off x="2660354" y="4082168"/>
              <a:ext cx="141840" cy="2988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2298C7E3-C5A5-417F-8253-B0FB5F9F77D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51714" y="4073528"/>
                <a:ext cx="159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A71ADADF-9EE4-4F56-BCA5-32555572E711}"/>
                  </a:ext>
                </a:extLst>
              </p14:cNvPr>
              <p14:cNvContentPartPr/>
              <p14:nvPr/>
            </p14:nvContentPartPr>
            <p14:xfrm>
              <a:off x="2890394" y="3934568"/>
              <a:ext cx="45720" cy="13572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A71ADADF-9EE4-4F56-BCA5-32555572E7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81754" y="3925928"/>
                <a:ext cx="63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E3FE14-49D9-449C-A761-8319A4D2D7B9}"/>
                  </a:ext>
                </a:extLst>
              </p14:cNvPr>
              <p14:cNvContentPartPr/>
              <p14:nvPr/>
            </p14:nvContentPartPr>
            <p14:xfrm>
              <a:off x="3527594" y="2937728"/>
              <a:ext cx="12240" cy="612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E3FE14-49D9-449C-A761-8319A4D2D7B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18954" y="2928728"/>
                <a:ext cx="29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9AA39D06-0003-4A30-8F21-5DDAB172C868}"/>
                  </a:ext>
                </a:extLst>
              </p14:cNvPr>
              <p14:cNvContentPartPr/>
              <p14:nvPr/>
            </p14:nvContentPartPr>
            <p14:xfrm>
              <a:off x="3545234" y="2902448"/>
              <a:ext cx="29880" cy="5328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9AA39D06-0003-4A30-8F21-5DDAB172C86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536594" y="2893448"/>
                <a:ext cx="47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7E7D6408-45E6-4DA6-A850-E6950339BD90}"/>
                  </a:ext>
                </a:extLst>
              </p14:cNvPr>
              <p14:cNvContentPartPr/>
              <p14:nvPr/>
            </p14:nvContentPartPr>
            <p14:xfrm>
              <a:off x="3568994" y="3096848"/>
              <a:ext cx="35640" cy="18900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7E7D6408-45E6-4DA6-A850-E6950339BD9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59994" y="3088208"/>
                <a:ext cx="532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D5B97620-48F7-42F9-BA92-C4D557AAD1BB}"/>
                  </a:ext>
                </a:extLst>
              </p14:cNvPr>
              <p14:cNvContentPartPr/>
              <p14:nvPr/>
            </p14:nvContentPartPr>
            <p14:xfrm>
              <a:off x="3615794" y="3397808"/>
              <a:ext cx="59760" cy="8028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D5B97620-48F7-42F9-BA92-C4D557AAD1B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607154" y="3389168"/>
                <a:ext cx="7740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BC3BF6A5-874F-49F8-A845-8D1C6E9431E6}"/>
                  </a:ext>
                </a:extLst>
              </p14:cNvPr>
              <p14:cNvContentPartPr/>
              <p14:nvPr/>
            </p14:nvContentPartPr>
            <p14:xfrm>
              <a:off x="3663314" y="4530368"/>
              <a:ext cx="24120" cy="18324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BC3BF6A5-874F-49F8-A845-8D1C6E9431E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54674" y="4521728"/>
                <a:ext cx="41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2412D545-9EBF-41A4-8F77-5EE03F3BBF4B}"/>
                  </a:ext>
                </a:extLst>
              </p14:cNvPr>
              <p14:cNvContentPartPr/>
              <p14:nvPr/>
            </p14:nvContentPartPr>
            <p14:xfrm>
              <a:off x="3302594" y="2943488"/>
              <a:ext cx="219600" cy="21672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2412D545-9EBF-41A4-8F77-5EE03F3BBF4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293954" y="2934848"/>
                <a:ext cx="23724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33736062-9E2E-4BC3-B3ED-B84CADBB6FDA}"/>
              </a:ext>
            </a:extLst>
          </p:cNvPr>
          <p:cNvGrpSpPr/>
          <p:nvPr/>
        </p:nvGrpSpPr>
        <p:grpSpPr>
          <a:xfrm>
            <a:off x="709514" y="5049488"/>
            <a:ext cx="1914120" cy="1221840"/>
            <a:chOff x="709514" y="5049488"/>
            <a:chExt cx="1914120" cy="12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FAD9E91-6804-4C80-B1F4-CB71428A44BA}"/>
                    </a:ext>
                  </a:extLst>
                </p14:cNvPr>
                <p14:cNvContentPartPr/>
                <p14:nvPr/>
              </p14:nvContentPartPr>
              <p14:xfrm>
                <a:off x="709514" y="5049488"/>
                <a:ext cx="1914120" cy="525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FAD9E91-6804-4C80-B1F4-CB71428A44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0514" y="5040848"/>
                  <a:ext cx="1931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FA2E028-E109-4096-BF93-499EC07358B8}"/>
                    </a:ext>
                  </a:extLst>
                </p14:cNvPr>
                <p14:cNvContentPartPr/>
                <p14:nvPr/>
              </p14:nvContentPartPr>
              <p14:xfrm>
                <a:off x="1403954" y="5079008"/>
                <a:ext cx="59400" cy="7113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FA2E028-E109-4096-BF93-499EC07358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94954" y="5070008"/>
                  <a:ext cx="7704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4836928-54A5-4F94-895B-106A2F6AF06C}"/>
                    </a:ext>
                  </a:extLst>
                </p14:cNvPr>
                <p14:cNvContentPartPr/>
                <p14:nvPr/>
              </p14:nvContentPartPr>
              <p14:xfrm>
                <a:off x="1344554" y="5509928"/>
                <a:ext cx="146160" cy="2365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4836928-54A5-4F94-895B-106A2F6AF06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35914" y="5500928"/>
                  <a:ext cx="163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41BA00-6A38-4211-A743-1773692C59AF}"/>
                    </a:ext>
                  </a:extLst>
                </p14:cNvPr>
                <p14:cNvContentPartPr/>
                <p14:nvPr/>
              </p14:nvContentPartPr>
              <p14:xfrm>
                <a:off x="1686914" y="5633768"/>
                <a:ext cx="177840" cy="375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41BA00-6A38-4211-A743-1773692C59A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78274" y="5624768"/>
                  <a:ext cx="1954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7E3D4B-1C87-4481-B219-6B31368CD168}"/>
                    </a:ext>
                  </a:extLst>
                </p14:cNvPr>
                <p14:cNvContentPartPr/>
                <p14:nvPr/>
              </p14:nvContentPartPr>
              <p14:xfrm>
                <a:off x="1687634" y="5804768"/>
                <a:ext cx="46800" cy="466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7E3D4B-1C87-4481-B219-6B31368CD1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78994" y="5796128"/>
                  <a:ext cx="644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91F1C7-18D7-4EB4-8C56-83D62B278CDD}"/>
                    </a:ext>
                  </a:extLst>
                </p14:cNvPr>
                <p14:cNvContentPartPr/>
                <p14:nvPr/>
              </p14:nvContentPartPr>
              <p14:xfrm>
                <a:off x="1629674" y="5621888"/>
                <a:ext cx="228960" cy="71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91F1C7-18D7-4EB4-8C56-83D62B278C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20674" y="5613248"/>
                  <a:ext cx="2466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FF8A5A1-220C-4074-BFE8-5FA61047051D}"/>
              </a:ext>
            </a:extLst>
          </p:cNvPr>
          <p:cNvGrpSpPr/>
          <p:nvPr/>
        </p:nvGrpSpPr>
        <p:grpSpPr>
          <a:xfrm>
            <a:off x="2589794" y="5710448"/>
            <a:ext cx="1982520" cy="1131120"/>
            <a:chOff x="2589794" y="5710448"/>
            <a:chExt cx="1982520" cy="11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654352-143E-453F-980D-47CCE0F127C9}"/>
                    </a:ext>
                  </a:extLst>
                </p14:cNvPr>
                <p14:cNvContentPartPr/>
                <p14:nvPr/>
              </p14:nvContentPartPr>
              <p14:xfrm>
                <a:off x="2589794" y="5934008"/>
                <a:ext cx="189360" cy="118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654352-143E-453F-980D-47CCE0F127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80794" y="5925368"/>
                  <a:ext cx="207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C61D04-AC2D-49EC-B2C9-45083F10FEEF}"/>
                    </a:ext>
                  </a:extLst>
                </p14:cNvPr>
                <p14:cNvContentPartPr/>
                <p14:nvPr/>
              </p14:nvContentPartPr>
              <p14:xfrm>
                <a:off x="2689154" y="5810888"/>
                <a:ext cx="72000" cy="100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C61D04-AC2D-49EC-B2C9-45083F10FE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80154" y="5802248"/>
                  <a:ext cx="8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7F0681-EBD0-4006-A182-907A66E37FAB}"/>
                    </a:ext>
                  </a:extLst>
                </p14:cNvPr>
                <p14:cNvContentPartPr/>
                <p14:nvPr/>
              </p14:nvContentPartPr>
              <p14:xfrm>
                <a:off x="2884634" y="5910968"/>
                <a:ext cx="82800" cy="112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7F0681-EBD0-4006-A182-907A66E37F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75634" y="5902328"/>
                  <a:ext cx="100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D2B2CF-4CAF-4E3B-886B-6F9AEFB6E589}"/>
                    </a:ext>
                  </a:extLst>
                </p14:cNvPr>
                <p14:cNvContentPartPr/>
                <p14:nvPr/>
              </p14:nvContentPartPr>
              <p14:xfrm>
                <a:off x="2878874" y="5916728"/>
                <a:ext cx="106560" cy="11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D2B2CF-4CAF-4E3B-886B-6F9AEFB6E5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69874" y="5908088"/>
                  <a:ext cx="12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F02A09-2945-4451-8347-88F1425C34F0}"/>
                    </a:ext>
                  </a:extLst>
                </p14:cNvPr>
                <p14:cNvContentPartPr/>
                <p14:nvPr/>
              </p14:nvContentPartPr>
              <p14:xfrm>
                <a:off x="3097034" y="5828528"/>
                <a:ext cx="100800" cy="212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F02A09-2945-4451-8347-88F1425C34F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88034" y="5819528"/>
                  <a:ext cx="118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7702C9-ACF7-49CB-A188-D84498DA41F9}"/>
                    </a:ext>
                  </a:extLst>
                </p14:cNvPr>
                <p14:cNvContentPartPr/>
                <p14:nvPr/>
              </p14:nvContentPartPr>
              <p14:xfrm>
                <a:off x="3079394" y="5964248"/>
                <a:ext cx="88920" cy="1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7702C9-ACF7-49CB-A188-D84498DA41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70394" y="595524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F357C0-B8B8-4A3B-80C2-5814639B0216}"/>
                    </a:ext>
                  </a:extLst>
                </p14:cNvPr>
                <p14:cNvContentPartPr/>
                <p14:nvPr/>
              </p14:nvContentPartPr>
              <p14:xfrm>
                <a:off x="3102794" y="5769128"/>
                <a:ext cx="147960" cy="12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F357C0-B8B8-4A3B-80C2-5814639B02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93794" y="5760488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C526F3-E2B5-421D-8DFA-2998232A90BD}"/>
                    </a:ext>
                  </a:extLst>
                </p14:cNvPr>
                <p14:cNvContentPartPr/>
                <p14:nvPr/>
              </p14:nvContentPartPr>
              <p14:xfrm>
                <a:off x="3386114" y="5910968"/>
                <a:ext cx="112320" cy="18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C526F3-E2B5-421D-8DFA-2998232A90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77114" y="5902328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5B6513-6C1C-463F-A3F7-FAE60BF2BD0E}"/>
                    </a:ext>
                  </a:extLst>
                </p14:cNvPr>
                <p14:cNvContentPartPr/>
                <p14:nvPr/>
              </p14:nvContentPartPr>
              <p14:xfrm>
                <a:off x="3386114" y="5993408"/>
                <a:ext cx="82800" cy="12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5B6513-6C1C-463F-A3F7-FAE60BF2BD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77114" y="5984768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DCFDF51-FB32-43DF-9437-7831B23E78FB}"/>
                    </a:ext>
                  </a:extLst>
                </p14:cNvPr>
                <p14:cNvContentPartPr/>
                <p14:nvPr/>
              </p14:nvContentPartPr>
              <p14:xfrm>
                <a:off x="3598154" y="5812328"/>
                <a:ext cx="12600" cy="205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DCFDF51-FB32-43DF-9437-7831B23E78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89154" y="5803688"/>
                  <a:ext cx="30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896DA1-6308-45CB-9EF5-F3E4EB974D80}"/>
                    </a:ext>
                  </a:extLst>
                </p14:cNvPr>
                <p14:cNvContentPartPr/>
                <p14:nvPr/>
              </p14:nvContentPartPr>
              <p14:xfrm>
                <a:off x="3580874" y="5751848"/>
                <a:ext cx="165600" cy="259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896DA1-6308-45CB-9EF5-F3E4EB974D8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71874" y="5742848"/>
                  <a:ext cx="183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5229B6D-42B2-4EFA-9348-9A59C6B89BE0}"/>
                    </a:ext>
                  </a:extLst>
                </p14:cNvPr>
                <p14:cNvContentPartPr/>
                <p14:nvPr/>
              </p14:nvContentPartPr>
              <p14:xfrm>
                <a:off x="3757634" y="6017168"/>
                <a:ext cx="118440" cy="6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5229B6D-42B2-4EFA-9348-9A59C6B89B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48994" y="6008168"/>
                  <a:ext cx="136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06822D-51E1-41BD-B3BD-099138BD38C0}"/>
                    </a:ext>
                  </a:extLst>
                </p14:cNvPr>
                <p14:cNvContentPartPr/>
                <p14:nvPr/>
              </p14:nvContentPartPr>
              <p14:xfrm>
                <a:off x="3810194" y="5993408"/>
                <a:ext cx="42120" cy="82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06822D-51E1-41BD-B3BD-099138BD38C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01554" y="5984768"/>
                  <a:ext cx="5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3296E0-161A-4844-A7DF-FEB34BEB983B}"/>
                    </a:ext>
                  </a:extLst>
                </p14:cNvPr>
                <p14:cNvContentPartPr/>
                <p14:nvPr/>
              </p14:nvContentPartPr>
              <p14:xfrm>
                <a:off x="3592394" y="5710448"/>
                <a:ext cx="169560" cy="6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3296E0-161A-4844-A7DF-FEB34BEB98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83754" y="5701448"/>
                  <a:ext cx="187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806BCBB-22F0-485B-81FB-555F4BA957D1}"/>
                    </a:ext>
                  </a:extLst>
                </p14:cNvPr>
                <p14:cNvContentPartPr/>
                <p14:nvPr/>
              </p14:nvContentPartPr>
              <p14:xfrm>
                <a:off x="4004954" y="5775248"/>
                <a:ext cx="101520" cy="443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806BCBB-22F0-485B-81FB-555F4BA957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96314" y="5766248"/>
                  <a:ext cx="1191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2B26160-D4A6-4D6C-80CA-458AD0D4976E}"/>
                    </a:ext>
                  </a:extLst>
                </p14:cNvPr>
                <p14:cNvContentPartPr/>
                <p14:nvPr/>
              </p14:nvContentPartPr>
              <p14:xfrm>
                <a:off x="4129514" y="5993048"/>
                <a:ext cx="160200" cy="54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2B26160-D4A6-4D6C-80CA-458AD0D497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20514" y="5984408"/>
                  <a:ext cx="177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71FA10-A03B-42A7-9A91-DEDC0858258F}"/>
                    </a:ext>
                  </a:extLst>
                </p14:cNvPr>
                <p14:cNvContentPartPr/>
                <p14:nvPr/>
              </p14:nvContentPartPr>
              <p14:xfrm>
                <a:off x="3173714" y="6501008"/>
                <a:ext cx="124200" cy="24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71FA10-A03B-42A7-9A91-DEDC0858258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64714" y="6492008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D63179-D7A3-4921-AA8D-99E7DBB9F358}"/>
                    </a:ext>
                  </a:extLst>
                </p14:cNvPr>
                <p14:cNvContentPartPr/>
                <p14:nvPr/>
              </p14:nvContentPartPr>
              <p14:xfrm>
                <a:off x="3144194" y="6589568"/>
                <a:ext cx="171360" cy="18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D63179-D7A3-4921-AA8D-99E7DBB9F3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35194" y="6580568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9E6B9A-875C-4F58-8F80-7D84C8E39C7D}"/>
                    </a:ext>
                  </a:extLst>
                </p14:cNvPr>
                <p14:cNvContentPartPr/>
                <p14:nvPr/>
              </p14:nvContentPartPr>
              <p14:xfrm>
                <a:off x="3456674" y="6412448"/>
                <a:ext cx="177480" cy="218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9E6B9A-875C-4F58-8F80-7D84C8E39C7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48034" y="6403448"/>
                  <a:ext cx="195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1B044DD-7089-4277-A054-50864C269D5F}"/>
                    </a:ext>
                  </a:extLst>
                </p14:cNvPr>
                <p14:cNvContentPartPr/>
                <p14:nvPr/>
              </p14:nvContentPartPr>
              <p14:xfrm>
                <a:off x="3445154" y="6536288"/>
                <a:ext cx="342360" cy="94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1B044DD-7089-4277-A054-50864C269D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36154" y="6527648"/>
                  <a:ext cx="360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EC0D54-208E-497B-B989-ADBEC00DE9DE}"/>
                    </a:ext>
                  </a:extLst>
                </p14:cNvPr>
                <p14:cNvContentPartPr/>
                <p14:nvPr/>
              </p14:nvContentPartPr>
              <p14:xfrm>
                <a:off x="3728114" y="6583448"/>
                <a:ext cx="41760" cy="124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EC0D54-208E-497B-B989-ADBEC00DE9D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19474" y="6574808"/>
                  <a:ext cx="59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EB7740-A32B-411A-B355-4677C85C4BCE}"/>
                    </a:ext>
                  </a:extLst>
                </p14:cNvPr>
                <p14:cNvContentPartPr/>
                <p14:nvPr/>
              </p14:nvContentPartPr>
              <p14:xfrm>
                <a:off x="3486194" y="6341528"/>
                <a:ext cx="124200" cy="41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EB7740-A32B-411A-B355-4677C85C4B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77554" y="6332888"/>
                  <a:ext cx="14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3362BA4-CE14-41DF-9A46-2A3BDBAEF120}"/>
                    </a:ext>
                  </a:extLst>
                </p14:cNvPr>
                <p14:cNvContentPartPr/>
                <p14:nvPr/>
              </p14:nvContentPartPr>
              <p14:xfrm>
                <a:off x="3937274" y="6241088"/>
                <a:ext cx="635040" cy="596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3362BA4-CE14-41DF-9A46-2A3BDBAEF12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28274" y="6232088"/>
                  <a:ext cx="65268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AD68A2-0DE7-4F6F-B50B-B2DA7E5E9EE2}"/>
                    </a:ext>
                  </a:extLst>
                </p14:cNvPr>
                <p14:cNvContentPartPr/>
                <p14:nvPr/>
              </p14:nvContentPartPr>
              <p14:xfrm>
                <a:off x="4111514" y="6379328"/>
                <a:ext cx="236160" cy="163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AD68A2-0DE7-4F6F-B50B-B2DA7E5E9E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02874" y="6370328"/>
                  <a:ext cx="253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00B7E70-9ADA-4AAA-AA24-092CDED84C4D}"/>
                    </a:ext>
                  </a:extLst>
                </p14:cNvPr>
                <p14:cNvContentPartPr/>
                <p14:nvPr/>
              </p14:nvContentPartPr>
              <p14:xfrm>
                <a:off x="4099634" y="6536288"/>
                <a:ext cx="428760" cy="77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00B7E70-9ADA-4AAA-AA24-092CDED84C4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90994" y="6527648"/>
                  <a:ext cx="446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6C0AC5-7C16-4757-8E08-D5F11FD83094}"/>
                    </a:ext>
                  </a:extLst>
                </p14:cNvPr>
                <p14:cNvContentPartPr/>
                <p14:nvPr/>
              </p14:nvContentPartPr>
              <p14:xfrm>
                <a:off x="4250114" y="6677768"/>
                <a:ext cx="97920" cy="100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6C0AC5-7C16-4757-8E08-D5F11FD8309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41114" y="6669128"/>
                  <a:ext cx="115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10D605D-C4A9-40CA-8D98-BC71AB04DE0D}"/>
                    </a:ext>
                  </a:extLst>
                </p14:cNvPr>
                <p14:cNvContentPartPr/>
                <p14:nvPr/>
              </p14:nvContentPartPr>
              <p14:xfrm>
                <a:off x="4235714" y="6736808"/>
                <a:ext cx="88920" cy="6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10D605D-C4A9-40CA-8D98-BC71AB04DE0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26714" y="672816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AF1B04-CCE6-4AC5-8388-76F750774593}"/>
                    </a:ext>
                  </a:extLst>
                </p14:cNvPr>
                <p14:cNvContentPartPr/>
                <p14:nvPr/>
              </p14:nvContentPartPr>
              <p14:xfrm>
                <a:off x="4382954" y="6748688"/>
                <a:ext cx="147960" cy="92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AF1B04-CCE6-4AC5-8388-76F75077459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74314" y="6739688"/>
                  <a:ext cx="165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0CCD233-456E-41A6-BEE0-3788150C5B8C}"/>
              </a:ext>
            </a:extLst>
          </p:cNvPr>
          <p:cNvGrpSpPr/>
          <p:nvPr/>
        </p:nvGrpSpPr>
        <p:grpSpPr>
          <a:xfrm>
            <a:off x="5096474" y="3988928"/>
            <a:ext cx="2773800" cy="1221398"/>
            <a:chOff x="5096474" y="3988928"/>
            <a:chExt cx="2773800" cy="12213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19D45E-6EE8-484B-B57C-C895ED6B6E64}"/>
                    </a:ext>
                  </a:extLst>
                </p14:cNvPr>
                <p14:cNvContentPartPr/>
                <p14:nvPr/>
              </p14:nvContentPartPr>
              <p14:xfrm>
                <a:off x="5096474" y="4129328"/>
                <a:ext cx="128520" cy="254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19D45E-6EE8-484B-B57C-C895ED6B6E6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87474" y="4120688"/>
                  <a:ext cx="146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00AE48-C67E-41CC-8F38-75B010A3CF23}"/>
                    </a:ext>
                  </a:extLst>
                </p14:cNvPr>
                <p14:cNvContentPartPr/>
                <p14:nvPr/>
              </p14:nvContentPartPr>
              <p14:xfrm>
                <a:off x="5256314" y="4028888"/>
                <a:ext cx="82800" cy="71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00AE48-C67E-41CC-8F38-75B010A3CF2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47314" y="4020248"/>
                  <a:ext cx="100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6B19E9-A4D8-4C7A-B513-0BEC717BEDC6}"/>
                    </a:ext>
                  </a:extLst>
                </p14:cNvPr>
                <p14:cNvContentPartPr/>
                <p14:nvPr/>
              </p14:nvContentPartPr>
              <p14:xfrm>
                <a:off x="5486354" y="4099808"/>
                <a:ext cx="71280" cy="6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6B19E9-A4D8-4C7A-B513-0BEC717BED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77354" y="409116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CF7F8E-B05B-455D-B82A-B85E4DA62DF5}"/>
                    </a:ext>
                  </a:extLst>
                </p14:cNvPr>
                <p14:cNvContentPartPr/>
                <p14:nvPr/>
              </p14:nvContentPartPr>
              <p14:xfrm>
                <a:off x="5492114" y="4164608"/>
                <a:ext cx="77040" cy="6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CF7F8E-B05B-455D-B82A-B85E4DA62D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83474" y="4155968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2B6A1F-CABF-414C-A58E-A2679E165364}"/>
                    </a:ext>
                  </a:extLst>
                </p14:cNvPr>
                <p14:cNvContentPartPr/>
                <p14:nvPr/>
              </p14:nvContentPartPr>
              <p14:xfrm>
                <a:off x="5757074" y="4083248"/>
                <a:ext cx="187920" cy="153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2B6A1F-CABF-414C-A58E-A2679E1653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48074" y="4074248"/>
                  <a:ext cx="205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2D3E4A-7368-45F2-BB79-E227983319C5}"/>
                    </a:ext>
                  </a:extLst>
                </p14:cNvPr>
                <p14:cNvContentPartPr/>
                <p14:nvPr/>
              </p14:nvContentPartPr>
              <p14:xfrm>
                <a:off x="6005834" y="3988928"/>
                <a:ext cx="88560" cy="11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2D3E4A-7368-45F2-BB79-E227983319C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96834" y="3979928"/>
                  <a:ext cx="106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64D106-71F2-4397-9ADE-EC54A29106A0}"/>
                    </a:ext>
                  </a:extLst>
                </p14:cNvPr>
                <p14:cNvContentPartPr/>
                <p14:nvPr/>
              </p14:nvContentPartPr>
              <p14:xfrm>
                <a:off x="6046514" y="4123568"/>
                <a:ext cx="230400" cy="200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64D106-71F2-4397-9ADE-EC54A29106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37874" y="4114568"/>
                  <a:ext cx="248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8F270C-6D8E-4E4B-B7B8-A8BFE6DEC7B8}"/>
                    </a:ext>
                  </a:extLst>
                </p14:cNvPr>
                <p14:cNvContentPartPr/>
                <p14:nvPr/>
              </p14:nvContentPartPr>
              <p14:xfrm>
                <a:off x="6412274" y="4087928"/>
                <a:ext cx="100800" cy="171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8F270C-6D8E-4E4B-B7B8-A8BFE6DEC7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03634" y="4079288"/>
                  <a:ext cx="118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26ECB9-8416-40A6-9A8C-EBA4661D7D98}"/>
                    </a:ext>
                  </a:extLst>
                </p14:cNvPr>
                <p14:cNvContentPartPr/>
                <p14:nvPr/>
              </p14:nvContentPartPr>
              <p14:xfrm>
                <a:off x="6430274" y="4141208"/>
                <a:ext cx="112320" cy="24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26ECB9-8416-40A6-9A8C-EBA4661D7D9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21274" y="4132208"/>
                  <a:ext cx="12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AC349B-2D03-4DA1-8BD9-6FD84566DA9C}"/>
                    </a:ext>
                  </a:extLst>
                </p14:cNvPr>
                <p14:cNvContentPartPr/>
                <p14:nvPr/>
              </p14:nvContentPartPr>
              <p14:xfrm>
                <a:off x="6400394" y="4300328"/>
                <a:ext cx="142200" cy="53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AC349B-2D03-4DA1-8BD9-6FD84566DA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91754" y="4291688"/>
                  <a:ext cx="159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5EF18A-8754-4AA4-841E-043D958994C5}"/>
                    </a:ext>
                  </a:extLst>
                </p14:cNvPr>
                <p14:cNvContentPartPr/>
                <p14:nvPr/>
              </p14:nvContentPartPr>
              <p14:xfrm>
                <a:off x="5321114" y="4801808"/>
                <a:ext cx="159480" cy="12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5EF18A-8754-4AA4-841E-043D958994C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12114" y="4793168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494075-8905-42B0-B3A0-5FB98E1F9450}"/>
                    </a:ext>
                  </a:extLst>
                </p14:cNvPr>
                <p14:cNvContentPartPr/>
                <p14:nvPr/>
              </p14:nvContentPartPr>
              <p14:xfrm>
                <a:off x="5350634" y="4848968"/>
                <a:ext cx="165600" cy="12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494075-8905-42B0-B3A0-5FB98E1F94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41634" y="4840328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1FD4BA2-5B43-4061-A0DC-2D8D43D3AFCC}"/>
                    </a:ext>
                  </a:extLst>
                </p14:cNvPr>
                <p14:cNvContentPartPr/>
                <p14:nvPr/>
              </p14:nvContentPartPr>
              <p14:xfrm>
                <a:off x="5710994" y="4742768"/>
                <a:ext cx="253800" cy="1357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1FD4BA2-5B43-4061-A0DC-2D8D43D3AFC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02354" y="4734128"/>
                  <a:ext cx="271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8EB811F-E0B4-4EEF-BAFB-4120936ACCA8}"/>
                    </a:ext>
                  </a:extLst>
                </p14:cNvPr>
                <p14:cNvContentPartPr/>
                <p14:nvPr/>
              </p14:nvContentPartPr>
              <p14:xfrm>
                <a:off x="6011234" y="4601288"/>
                <a:ext cx="65160" cy="153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8EB811F-E0B4-4EEF-BAFB-4120936ACCA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02234" y="4592288"/>
                  <a:ext cx="82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7792F0B-46C9-44A2-A4E7-DF85EDAC6A39}"/>
                    </a:ext>
                  </a:extLst>
                </p14:cNvPr>
                <p14:cNvContentPartPr/>
                <p14:nvPr/>
              </p14:nvContentPartPr>
              <p14:xfrm>
                <a:off x="6011234" y="4825568"/>
                <a:ext cx="313200" cy="230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7792F0B-46C9-44A2-A4E7-DF85EDAC6A3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02594" y="4816568"/>
                  <a:ext cx="330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1D847B6-F595-4A5B-AE9B-6543FD65FF17}"/>
                    </a:ext>
                  </a:extLst>
                </p14:cNvPr>
                <p14:cNvContentPartPr/>
                <p14:nvPr/>
              </p14:nvContentPartPr>
              <p14:xfrm>
                <a:off x="6472394" y="4583648"/>
                <a:ext cx="235440" cy="5022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1D847B6-F595-4A5B-AE9B-6543FD65FF1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63394" y="4574648"/>
                  <a:ext cx="2530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293E481-833A-42E7-AF9F-797E1E1CFCD4}"/>
                    </a:ext>
                  </a:extLst>
                </p14:cNvPr>
                <p14:cNvContentPartPr/>
                <p14:nvPr/>
              </p14:nvContentPartPr>
              <p14:xfrm>
                <a:off x="6606674" y="4766168"/>
                <a:ext cx="130680" cy="101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293E481-833A-42E7-AF9F-797E1E1CFCD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98034" y="4757168"/>
                  <a:ext cx="148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DCED57B-4078-4BC3-962B-FDCA8999D675}"/>
                    </a:ext>
                  </a:extLst>
                </p14:cNvPr>
                <p14:cNvContentPartPr/>
                <p14:nvPr/>
              </p14:nvContentPartPr>
              <p14:xfrm>
                <a:off x="6648434" y="4819448"/>
                <a:ext cx="82800" cy="12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DCED57B-4078-4BC3-962B-FDCA8999D6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39434" y="4810808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A8DADFF-7BB0-49ED-816D-B2A709050AF0}"/>
                    </a:ext>
                  </a:extLst>
                </p14:cNvPr>
                <p14:cNvContentPartPr/>
                <p14:nvPr/>
              </p14:nvContentPartPr>
              <p14:xfrm>
                <a:off x="6766154" y="4866608"/>
                <a:ext cx="59040" cy="95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A8DADFF-7BB0-49ED-816D-B2A709050AF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57514" y="4857968"/>
                  <a:ext cx="76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3BE63A2-B8EE-415B-B0F9-40C839A714BB}"/>
                    </a:ext>
                  </a:extLst>
                </p14:cNvPr>
                <p14:cNvContentPartPr/>
                <p14:nvPr/>
              </p14:nvContentPartPr>
              <p14:xfrm>
                <a:off x="6907994" y="4784168"/>
                <a:ext cx="77040" cy="6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3BE63A2-B8EE-415B-B0F9-40C839A714B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98994" y="4775528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B6D12B0-2EEB-4C72-8F6B-2FB40EDEA4C7}"/>
                    </a:ext>
                  </a:extLst>
                </p14:cNvPr>
                <p14:cNvContentPartPr/>
                <p14:nvPr/>
              </p14:nvContentPartPr>
              <p14:xfrm>
                <a:off x="7014194" y="4760768"/>
                <a:ext cx="100800" cy="2628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B6D12B0-2EEB-4C72-8F6B-2FB40EDEA4C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05194" y="4751768"/>
                  <a:ext cx="118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C320083-F5CF-402D-9540-C87E5E17CE1C}"/>
                    </a:ext>
                  </a:extLst>
                </p14:cNvPr>
                <p14:cNvContentPartPr/>
                <p14:nvPr/>
              </p14:nvContentPartPr>
              <p14:xfrm>
                <a:off x="7078994" y="4677968"/>
                <a:ext cx="24120" cy="6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C320083-F5CF-402D-9540-C87E5E17CE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70354" y="4669328"/>
                  <a:ext cx="4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8F1F036-5A1F-41D4-BEDE-D403828903D6}"/>
                    </a:ext>
                  </a:extLst>
                </p14:cNvPr>
                <p14:cNvContentPartPr/>
                <p14:nvPr/>
              </p14:nvContentPartPr>
              <p14:xfrm>
                <a:off x="7273394" y="4560968"/>
                <a:ext cx="201240" cy="188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8F1F036-5A1F-41D4-BEDE-D403828903D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64394" y="4551968"/>
                  <a:ext cx="218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5EA0A14-A065-4B7D-B61E-FBFBC3C19461}"/>
                    </a:ext>
                  </a:extLst>
                </p14:cNvPr>
                <p14:cNvContentPartPr/>
                <p14:nvPr/>
              </p14:nvContentPartPr>
              <p14:xfrm>
                <a:off x="7216154" y="4801808"/>
                <a:ext cx="310320" cy="24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5EA0A14-A065-4B7D-B61E-FBFBC3C1946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07514" y="4793168"/>
                  <a:ext cx="32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30229E5-CB6C-4A65-8725-54DB0888A242}"/>
                    </a:ext>
                  </a:extLst>
                </p14:cNvPr>
                <p14:cNvContentPartPr/>
                <p14:nvPr/>
              </p14:nvContentPartPr>
              <p14:xfrm>
                <a:off x="7197434" y="4914128"/>
                <a:ext cx="236520" cy="119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30229E5-CB6C-4A65-8725-54DB0888A24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88794" y="4905128"/>
                  <a:ext cx="254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949D8B3-D4ED-42AA-A947-3439C97355DE}"/>
                    </a:ext>
                  </a:extLst>
                </p14:cNvPr>
                <p14:cNvContentPartPr/>
                <p14:nvPr/>
              </p14:nvContentPartPr>
              <p14:xfrm>
                <a:off x="7603514" y="4477448"/>
                <a:ext cx="106920" cy="537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949D8B3-D4ED-42AA-A947-3439C97355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94874" y="4468448"/>
                  <a:ext cx="12456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3BB9870-9A62-429A-B569-2E2154184E4D}"/>
                    </a:ext>
                  </a:extLst>
                </p14:cNvPr>
                <p14:cNvContentPartPr/>
                <p14:nvPr/>
              </p14:nvContentPartPr>
              <p14:xfrm>
                <a:off x="6412274" y="4376926"/>
                <a:ext cx="1458000" cy="833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3BB9870-9A62-429A-B569-2E2154184E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03634" y="4367926"/>
                  <a:ext cx="1475640" cy="85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4AE9016-2C7D-4F4C-8AF5-8FF3D45DDA92}"/>
              </a:ext>
            </a:extLst>
          </p:cNvPr>
          <p:cNvGrpSpPr/>
          <p:nvPr/>
        </p:nvGrpSpPr>
        <p:grpSpPr>
          <a:xfrm>
            <a:off x="4913954" y="6182326"/>
            <a:ext cx="1858680" cy="667080"/>
            <a:chOff x="4913954" y="6182326"/>
            <a:chExt cx="185868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8F7237-9069-41D4-81AA-A27B6D4B12D1}"/>
                    </a:ext>
                  </a:extLst>
                </p14:cNvPr>
                <p14:cNvContentPartPr/>
                <p14:nvPr/>
              </p14:nvContentPartPr>
              <p14:xfrm>
                <a:off x="4913954" y="6500926"/>
                <a:ext cx="124200" cy="24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8F7237-9069-41D4-81AA-A27B6D4B12D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05314" y="6491926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0A6E70-E8C2-4431-B0F4-016AFFE3A2C2}"/>
                    </a:ext>
                  </a:extLst>
                </p14:cNvPr>
                <p14:cNvContentPartPr/>
                <p14:nvPr/>
              </p14:nvContentPartPr>
              <p14:xfrm>
                <a:off x="4913954" y="6577606"/>
                <a:ext cx="112320" cy="12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0A6E70-E8C2-4431-B0F4-016AFFE3A2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05314" y="6568606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1BAC8C-48BF-44A4-A764-3E02E88D0024}"/>
                    </a:ext>
                  </a:extLst>
                </p14:cNvPr>
                <p14:cNvContentPartPr/>
                <p14:nvPr/>
              </p14:nvContentPartPr>
              <p14:xfrm>
                <a:off x="5191154" y="6418486"/>
                <a:ext cx="147960" cy="212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1BAC8C-48BF-44A4-A764-3E02E88D00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82514" y="6409486"/>
                  <a:ext cx="165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C03C72A-C5BE-46F3-87E2-59B5B3769177}"/>
                    </a:ext>
                  </a:extLst>
                </p14:cNvPr>
                <p14:cNvContentPartPr/>
                <p14:nvPr/>
              </p14:nvContentPartPr>
              <p14:xfrm>
                <a:off x="5208794" y="6565726"/>
                <a:ext cx="259920" cy="71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C03C72A-C5BE-46F3-87E2-59B5B376917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00154" y="6557086"/>
                  <a:ext cx="277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DC75198-8806-4A59-A87E-F4614FF70904}"/>
                    </a:ext>
                  </a:extLst>
                </p14:cNvPr>
                <p14:cNvContentPartPr/>
                <p14:nvPr/>
              </p14:nvContentPartPr>
              <p14:xfrm>
                <a:off x="5439194" y="6595246"/>
                <a:ext cx="53280" cy="130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DC75198-8806-4A59-A87E-F4614FF7090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430194" y="6586606"/>
                  <a:ext cx="7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E1388C-3EA8-44BF-AFF1-3576C0D147A3}"/>
                    </a:ext>
                  </a:extLst>
                </p14:cNvPr>
                <p14:cNvContentPartPr/>
                <p14:nvPr/>
              </p14:nvContentPartPr>
              <p14:xfrm>
                <a:off x="5244434" y="6323806"/>
                <a:ext cx="112320" cy="41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E1388C-3EA8-44BF-AFF1-3576C0D147A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35434" y="6315166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02401B-7466-4160-A263-A7740267E7BC}"/>
                    </a:ext>
                  </a:extLst>
                </p14:cNvPr>
                <p14:cNvContentPartPr/>
                <p14:nvPr/>
              </p14:nvContentPartPr>
              <p14:xfrm>
                <a:off x="5751314" y="6306166"/>
                <a:ext cx="187560" cy="136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02401B-7466-4160-A263-A7740267E7B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42314" y="6297166"/>
                  <a:ext cx="205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EE2B95-A394-4962-BC5E-597347F7D955}"/>
                    </a:ext>
                  </a:extLst>
                </p14:cNvPr>
                <p14:cNvContentPartPr/>
                <p14:nvPr/>
              </p14:nvContentPartPr>
              <p14:xfrm>
                <a:off x="5816834" y="6294286"/>
                <a:ext cx="253800" cy="236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EE2B95-A394-4962-BC5E-597347F7D95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08194" y="6285646"/>
                  <a:ext cx="271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2D69B58-FCB7-47C0-B860-AE60ADABA8F7}"/>
                    </a:ext>
                  </a:extLst>
                </p14:cNvPr>
                <p14:cNvContentPartPr/>
                <p14:nvPr/>
              </p14:nvContentPartPr>
              <p14:xfrm>
                <a:off x="5663114" y="6495166"/>
                <a:ext cx="488880" cy="47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2D69B58-FCB7-47C0-B860-AE60ADABA8F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54474" y="6486166"/>
                  <a:ext cx="506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ADD6A12-6EA5-42FD-8848-0E10E158FDCF}"/>
                    </a:ext>
                  </a:extLst>
                </p14:cNvPr>
                <p14:cNvContentPartPr/>
                <p14:nvPr/>
              </p14:nvContentPartPr>
              <p14:xfrm>
                <a:off x="5739794" y="6684166"/>
                <a:ext cx="177480" cy="111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ADD6A12-6EA5-42FD-8848-0E10E158FDC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31154" y="6675166"/>
                  <a:ext cx="19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4F6CEEA-9BAA-4B93-BFD4-1F089175B9B4}"/>
                    </a:ext>
                  </a:extLst>
                </p14:cNvPr>
                <p14:cNvContentPartPr/>
                <p14:nvPr/>
              </p14:nvContentPartPr>
              <p14:xfrm>
                <a:off x="5946074" y="6689566"/>
                <a:ext cx="124560" cy="136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4F6CEEA-9BAA-4B93-BFD4-1F089175B9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37434" y="6680926"/>
                  <a:ext cx="142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B8FAFC5-524D-4B82-AB63-7C363BAAA582}"/>
                    </a:ext>
                  </a:extLst>
                </p14:cNvPr>
                <p14:cNvContentPartPr/>
                <p14:nvPr/>
              </p14:nvContentPartPr>
              <p14:xfrm>
                <a:off x="5497874" y="6182326"/>
                <a:ext cx="543240" cy="667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B8FAFC5-524D-4B82-AB63-7C363BAAA58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489234" y="6173686"/>
                  <a:ext cx="56088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122FECF-24FA-4006-A72D-1A957220BCA3}"/>
                    </a:ext>
                  </a:extLst>
                </p14:cNvPr>
                <p14:cNvContentPartPr/>
                <p14:nvPr/>
              </p14:nvContentPartPr>
              <p14:xfrm>
                <a:off x="6229394" y="6317686"/>
                <a:ext cx="118440" cy="407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122FECF-24FA-4006-A72D-1A957220BCA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20394" y="6309046"/>
                  <a:ext cx="136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0A3B261-FF28-40FF-9BB6-2EC64962DBF5}"/>
                    </a:ext>
                  </a:extLst>
                </p14:cNvPr>
                <p14:cNvContentPartPr/>
                <p14:nvPr/>
              </p14:nvContentPartPr>
              <p14:xfrm>
                <a:off x="6388874" y="6483286"/>
                <a:ext cx="29880" cy="189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0A3B261-FF28-40FF-9BB6-2EC64962DBF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79874" y="6474286"/>
                  <a:ext cx="47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2FEEA1-2B03-454A-9953-874A3F8047BC}"/>
                    </a:ext>
                  </a:extLst>
                </p14:cNvPr>
                <p14:cNvContentPartPr/>
                <p14:nvPr/>
              </p14:nvContentPartPr>
              <p14:xfrm>
                <a:off x="6488954" y="6471406"/>
                <a:ext cx="118440" cy="183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2FEEA1-2B03-454A-9953-874A3F8047B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80314" y="6462766"/>
                  <a:ext cx="136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2D32134-5E08-4DDA-8C92-39A8DE1BFBFA}"/>
                    </a:ext>
                  </a:extLst>
                </p14:cNvPr>
                <p14:cNvContentPartPr/>
                <p14:nvPr/>
              </p14:nvContentPartPr>
              <p14:xfrm>
                <a:off x="6677954" y="6436126"/>
                <a:ext cx="94680" cy="318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2D32134-5E08-4DDA-8C92-39A8DE1BFBF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68954" y="6427126"/>
                  <a:ext cx="112320" cy="33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5617317-80B0-4346-8A4E-9895A30E4898}"/>
                  </a:ext>
                </a:extLst>
              </p14:cNvPr>
              <p14:cNvContentPartPr/>
              <p14:nvPr/>
            </p14:nvContentPartPr>
            <p14:xfrm>
              <a:off x="6978914" y="6288526"/>
              <a:ext cx="136080" cy="3718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5617317-80B0-4346-8A4E-9895A30E489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969914" y="6279886"/>
                <a:ext cx="1537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914F8CB-9769-4E0B-B029-967ADECB812B}"/>
                  </a:ext>
                </a:extLst>
              </p14:cNvPr>
              <p14:cNvContentPartPr/>
              <p14:nvPr/>
            </p14:nvContentPartPr>
            <p14:xfrm>
              <a:off x="6707474" y="6412366"/>
              <a:ext cx="35640" cy="241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914F8CB-9769-4E0B-B029-967ADECB812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698474" y="6403726"/>
                <a:ext cx="5328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3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744AB3-F933-4BCD-9CDA-F82BCCEFD413}"/>
              </a:ext>
            </a:extLst>
          </p:cNvPr>
          <p:cNvGrpSpPr/>
          <p:nvPr/>
        </p:nvGrpSpPr>
        <p:grpSpPr>
          <a:xfrm>
            <a:off x="781154" y="153848"/>
            <a:ext cx="1101600" cy="778320"/>
            <a:chOff x="781154" y="153848"/>
            <a:chExt cx="1101600" cy="7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26C0AF-BD62-4FD3-A8BB-C70021C1A47C}"/>
                    </a:ext>
                  </a:extLst>
                </p14:cNvPr>
                <p14:cNvContentPartPr/>
                <p14:nvPr/>
              </p14:nvContentPartPr>
              <p14:xfrm>
                <a:off x="1167794" y="217928"/>
                <a:ext cx="47520" cy="366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26C0AF-BD62-4FD3-A8BB-C70021C1A4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9154" y="209288"/>
                  <a:ext cx="651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127481-C3C1-4951-91DA-6CBCDDA88676}"/>
                    </a:ext>
                  </a:extLst>
                </p14:cNvPr>
                <p14:cNvContentPartPr/>
                <p14:nvPr/>
              </p14:nvContentPartPr>
              <p14:xfrm>
                <a:off x="1214954" y="153848"/>
                <a:ext cx="209160" cy="212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127481-C3C1-4951-91DA-6CBCDDA886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6314" y="145208"/>
                  <a:ext cx="226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46FE7B-7E8B-4AB9-A534-E628C002B3BC}"/>
                    </a:ext>
                  </a:extLst>
                </p14:cNvPr>
                <p14:cNvContentPartPr/>
                <p14:nvPr/>
              </p14:nvContentPartPr>
              <p14:xfrm>
                <a:off x="1374434" y="542648"/>
                <a:ext cx="41760" cy="153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46FE7B-7E8B-4AB9-A534-E628C002B3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5434" y="533648"/>
                  <a:ext cx="59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836D26-CDBF-4129-8E70-CFAB227DD3D3}"/>
                    </a:ext>
                  </a:extLst>
                </p14:cNvPr>
                <p14:cNvContentPartPr/>
                <p14:nvPr/>
              </p14:nvContentPartPr>
              <p14:xfrm>
                <a:off x="1356794" y="601688"/>
                <a:ext cx="77040" cy="183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836D26-CDBF-4129-8E70-CFAB227DD3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7794" y="592688"/>
                  <a:ext cx="94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97370C-AC59-4217-8FAF-89E75F992BED}"/>
                    </a:ext>
                  </a:extLst>
                </p14:cNvPr>
                <p14:cNvContentPartPr/>
                <p14:nvPr/>
              </p14:nvContentPartPr>
              <p14:xfrm>
                <a:off x="781154" y="171128"/>
                <a:ext cx="310320" cy="761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97370C-AC59-4217-8FAF-89E75F992B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2514" y="162488"/>
                  <a:ext cx="32796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55080F-5747-479F-BCE0-52B659840253}"/>
                    </a:ext>
                  </a:extLst>
                </p14:cNvPr>
                <p14:cNvContentPartPr/>
                <p14:nvPr/>
              </p14:nvContentPartPr>
              <p14:xfrm>
                <a:off x="1604474" y="324128"/>
                <a:ext cx="278280" cy="508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55080F-5747-479F-BCE0-52B6598402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95474" y="315488"/>
                  <a:ext cx="295920" cy="52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B08B2D-D289-4D28-BA00-FBBA92FCDD72}"/>
                  </a:ext>
                </a:extLst>
              </p14:cNvPr>
              <p14:cNvContentPartPr/>
              <p14:nvPr/>
            </p14:nvContentPartPr>
            <p14:xfrm>
              <a:off x="2170754" y="471728"/>
              <a:ext cx="165600" cy="11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B08B2D-D289-4D28-BA00-FBBA92FCDD7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2114" y="463088"/>
                <a:ext cx="183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2469C6-1FEC-455D-927B-700D8344C07E}"/>
                  </a:ext>
                </a:extLst>
              </p14:cNvPr>
              <p14:cNvContentPartPr/>
              <p14:nvPr/>
            </p14:nvContentPartPr>
            <p14:xfrm>
              <a:off x="2182634" y="329528"/>
              <a:ext cx="159840" cy="59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2469C6-1FEC-455D-927B-700D8344C0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3634" y="320888"/>
                <a:ext cx="1774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0E38D66-EB3A-43C0-A9CE-4D21DD65DE1B}"/>
              </a:ext>
            </a:extLst>
          </p:cNvPr>
          <p:cNvGrpSpPr/>
          <p:nvPr/>
        </p:nvGrpSpPr>
        <p:grpSpPr>
          <a:xfrm>
            <a:off x="2601314" y="82568"/>
            <a:ext cx="4855320" cy="1233000"/>
            <a:chOff x="2601314" y="82568"/>
            <a:chExt cx="4855320" cy="12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C39654-6749-46FD-BC72-8813D8C830E7}"/>
                    </a:ext>
                  </a:extLst>
                </p14:cNvPr>
                <p14:cNvContentPartPr/>
                <p14:nvPr/>
              </p14:nvContentPartPr>
              <p14:xfrm>
                <a:off x="2854754" y="294968"/>
                <a:ext cx="24480" cy="20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C39654-6749-46FD-BC72-8813D8C830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5754" y="285968"/>
                  <a:ext cx="42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CFEBC9-1989-4873-A066-36A6DB5F3067}"/>
                    </a:ext>
                  </a:extLst>
                </p14:cNvPr>
                <p14:cNvContentPartPr/>
                <p14:nvPr/>
              </p14:nvContentPartPr>
              <p14:xfrm>
                <a:off x="2601314" y="548048"/>
                <a:ext cx="319320" cy="12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CFEBC9-1989-4873-A066-36A6DB5F30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92674" y="539408"/>
                  <a:ext cx="336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181AE9-BE15-48D2-BB51-95200AFA3BC2}"/>
                    </a:ext>
                  </a:extLst>
                </p14:cNvPr>
                <p14:cNvContentPartPr/>
                <p14:nvPr/>
              </p14:nvContentPartPr>
              <p14:xfrm>
                <a:off x="2659994" y="618968"/>
                <a:ext cx="218880" cy="213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181AE9-BE15-48D2-BB51-95200AFA3B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1354" y="609968"/>
                  <a:ext cx="236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DC8D2F-4ABE-4DF4-9AA0-806CE2B96B05}"/>
                    </a:ext>
                  </a:extLst>
                </p14:cNvPr>
                <p14:cNvContentPartPr/>
                <p14:nvPr/>
              </p14:nvContentPartPr>
              <p14:xfrm>
                <a:off x="3037994" y="371288"/>
                <a:ext cx="212760" cy="334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DC8D2F-4ABE-4DF4-9AA0-806CE2B96B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8994" y="362648"/>
                  <a:ext cx="2304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8B51E8-D733-48C9-9808-FD81FF597522}"/>
                    </a:ext>
                  </a:extLst>
                </p14:cNvPr>
                <p14:cNvContentPartPr/>
                <p14:nvPr/>
              </p14:nvContentPartPr>
              <p14:xfrm>
                <a:off x="3279914" y="595568"/>
                <a:ext cx="106560" cy="124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8B51E8-D733-48C9-9808-FD81FF5975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70914" y="586568"/>
                  <a:ext cx="124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4588D9-DC08-42DA-A9D6-DA717D6CE95B}"/>
                    </a:ext>
                  </a:extLst>
                </p14:cNvPr>
                <p14:cNvContentPartPr/>
                <p14:nvPr/>
              </p14:nvContentPartPr>
              <p14:xfrm>
                <a:off x="3586634" y="224048"/>
                <a:ext cx="277920" cy="690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4588D9-DC08-42DA-A9D6-DA717D6CE9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7634" y="215048"/>
                  <a:ext cx="2955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BC1AD1-0BC9-424C-BE11-EBCC23423124}"/>
                    </a:ext>
                  </a:extLst>
                </p14:cNvPr>
                <p14:cNvContentPartPr/>
                <p14:nvPr/>
              </p14:nvContentPartPr>
              <p14:xfrm>
                <a:off x="3633794" y="431408"/>
                <a:ext cx="210960" cy="215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BC1AD1-0BC9-424C-BE11-EBCC234231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24794" y="422768"/>
                  <a:ext cx="228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585415-6330-4F1F-BC21-F5407924C6EC}"/>
                    </a:ext>
                  </a:extLst>
                </p14:cNvPr>
                <p14:cNvContentPartPr/>
                <p14:nvPr/>
              </p14:nvContentPartPr>
              <p14:xfrm>
                <a:off x="3421394" y="1161848"/>
                <a:ext cx="212760" cy="153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585415-6330-4F1F-BC21-F5407924C6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12754" y="1153208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DE625D-211D-44EC-B8F6-AF0D530D05C8}"/>
                    </a:ext>
                  </a:extLst>
                </p14:cNvPr>
                <p14:cNvContentPartPr/>
                <p14:nvPr/>
              </p14:nvContentPartPr>
              <p14:xfrm>
                <a:off x="3958154" y="82568"/>
                <a:ext cx="970920" cy="991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DE625D-211D-44EC-B8F6-AF0D530D05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9514" y="73568"/>
                  <a:ext cx="98856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31E911-6102-4766-B7EE-6E6775AE69CA}"/>
                    </a:ext>
                  </a:extLst>
                </p14:cNvPr>
                <p14:cNvContentPartPr/>
                <p14:nvPr/>
              </p14:nvContentPartPr>
              <p14:xfrm>
                <a:off x="4435874" y="265088"/>
                <a:ext cx="234000" cy="130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31E911-6102-4766-B7EE-6E6775AE69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27234" y="256088"/>
                  <a:ext cx="251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761B80-AD61-46C4-9F2B-472D74A7CB26}"/>
                    </a:ext>
                  </a:extLst>
                </p14:cNvPr>
                <p14:cNvContentPartPr/>
                <p14:nvPr/>
              </p14:nvContentPartPr>
              <p14:xfrm>
                <a:off x="4571594" y="244208"/>
                <a:ext cx="289440" cy="32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761B80-AD61-46C4-9F2B-472D74A7CB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62954" y="235208"/>
                  <a:ext cx="307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AF427A-24C5-4877-8A50-3228DE5A2ED1}"/>
                    </a:ext>
                  </a:extLst>
                </p14:cNvPr>
                <p14:cNvContentPartPr/>
                <p14:nvPr/>
              </p14:nvContentPartPr>
              <p14:xfrm>
                <a:off x="4326074" y="519248"/>
                <a:ext cx="670680" cy="70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AF427A-24C5-4877-8A50-3228DE5A2E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17434" y="510248"/>
                  <a:ext cx="68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6A4207-C907-451E-A0D9-20601302A115}"/>
                    </a:ext>
                  </a:extLst>
                </p14:cNvPr>
                <p14:cNvContentPartPr/>
                <p14:nvPr/>
              </p14:nvContentPartPr>
              <p14:xfrm>
                <a:off x="4388354" y="760448"/>
                <a:ext cx="183960" cy="154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6A4207-C907-451E-A0D9-20601302A1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9714" y="751808"/>
                  <a:ext cx="20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A229CB-A196-4C2B-856E-CCA01E72F92F}"/>
                    </a:ext>
                  </a:extLst>
                </p14:cNvPr>
                <p14:cNvContentPartPr/>
                <p14:nvPr/>
              </p14:nvContentPartPr>
              <p14:xfrm>
                <a:off x="4619114" y="719768"/>
                <a:ext cx="206640" cy="158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A229CB-A196-4C2B-856E-CCA01E72F9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10474" y="711128"/>
                  <a:ext cx="224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72C8F0-C332-4F96-B7B0-E85802B8689B}"/>
                    </a:ext>
                  </a:extLst>
                </p14:cNvPr>
                <p14:cNvContentPartPr/>
                <p14:nvPr/>
              </p14:nvContentPartPr>
              <p14:xfrm>
                <a:off x="5043914" y="329888"/>
                <a:ext cx="129240" cy="354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72C8F0-C332-4F96-B7B0-E85802B868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34914" y="321248"/>
                  <a:ext cx="1468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5AF2987-E952-4F60-91BD-6AF435601B3C}"/>
                    </a:ext>
                  </a:extLst>
                </p14:cNvPr>
                <p14:cNvContentPartPr/>
                <p14:nvPr/>
              </p14:nvContentPartPr>
              <p14:xfrm>
                <a:off x="5238314" y="442208"/>
                <a:ext cx="24120" cy="165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5AF2987-E952-4F60-91BD-6AF435601B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29674" y="433568"/>
                  <a:ext cx="41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C2D0726-1941-4894-A51A-93187D990B44}"/>
                    </a:ext>
                  </a:extLst>
                </p14:cNvPr>
                <p14:cNvContentPartPr/>
                <p14:nvPr/>
              </p14:nvContentPartPr>
              <p14:xfrm>
                <a:off x="5314994" y="400808"/>
                <a:ext cx="153720" cy="183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C2D0726-1941-4894-A51A-93187D990B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06354" y="392168"/>
                  <a:ext cx="171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C4AF2FF-5B79-432C-A208-628CF467F739}"/>
                    </a:ext>
                  </a:extLst>
                </p14:cNvPr>
                <p14:cNvContentPartPr/>
                <p14:nvPr/>
              </p14:nvContentPartPr>
              <p14:xfrm>
                <a:off x="5397794" y="371648"/>
                <a:ext cx="200880" cy="469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C4AF2FF-5B79-432C-A208-628CF467F7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88794" y="362648"/>
                  <a:ext cx="2185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4628339-162E-4F75-9D77-B440440314EE}"/>
                    </a:ext>
                  </a:extLst>
                </p14:cNvPr>
                <p14:cNvContentPartPr/>
                <p14:nvPr/>
              </p14:nvContentPartPr>
              <p14:xfrm>
                <a:off x="5674994" y="253568"/>
                <a:ext cx="165600" cy="519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4628339-162E-4F75-9D77-B440440314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6354" y="244568"/>
                  <a:ext cx="1832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2C1F67-582F-498B-84DE-4D8BF04F77CC}"/>
                    </a:ext>
                  </a:extLst>
                </p14:cNvPr>
                <p14:cNvContentPartPr/>
                <p14:nvPr/>
              </p14:nvContentPartPr>
              <p14:xfrm>
                <a:off x="6111674" y="312248"/>
                <a:ext cx="18000" cy="307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2C1F67-582F-498B-84DE-4D8BF04F77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2674" y="303608"/>
                  <a:ext cx="35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0BB9CBA-B4DA-4329-83AE-706E74A59E14}"/>
                    </a:ext>
                  </a:extLst>
                </p14:cNvPr>
                <p14:cNvContentPartPr/>
                <p14:nvPr/>
              </p14:nvContentPartPr>
              <p14:xfrm>
                <a:off x="6406514" y="271208"/>
                <a:ext cx="24120" cy="295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0BB9CBA-B4DA-4329-83AE-706E74A59E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97874" y="262208"/>
                  <a:ext cx="41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FCE8415-5A37-4724-8DBE-6F8EEF0D5DE5}"/>
                    </a:ext>
                  </a:extLst>
                </p14:cNvPr>
                <p14:cNvContentPartPr/>
                <p14:nvPr/>
              </p14:nvContentPartPr>
              <p14:xfrm>
                <a:off x="6217874" y="513128"/>
                <a:ext cx="141840" cy="12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FCE8415-5A37-4724-8DBE-6F8EEF0D5D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08874" y="504128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262EB33-B0D8-40EE-9074-27270B0ABB37}"/>
                    </a:ext>
                  </a:extLst>
                </p14:cNvPr>
                <p14:cNvContentPartPr/>
                <p14:nvPr/>
              </p14:nvContentPartPr>
              <p14:xfrm>
                <a:off x="6500834" y="555248"/>
                <a:ext cx="141840" cy="199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262EB33-B0D8-40EE-9074-27270B0ABB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92194" y="546608"/>
                  <a:ext cx="159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E714330-5CA0-45D7-B03C-A120BC4A1F9D}"/>
                    </a:ext>
                  </a:extLst>
                </p14:cNvPr>
                <p14:cNvContentPartPr/>
                <p14:nvPr/>
              </p14:nvContentPartPr>
              <p14:xfrm>
                <a:off x="6241274" y="205688"/>
                <a:ext cx="189000" cy="18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E714330-5CA0-45D7-B03C-A120BC4A1F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32634" y="197048"/>
                  <a:ext cx="20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4106070-4AF6-42AB-929E-9533F1AEB3BC}"/>
                    </a:ext>
                  </a:extLst>
                </p14:cNvPr>
                <p14:cNvContentPartPr/>
                <p14:nvPr/>
              </p14:nvContentPartPr>
              <p14:xfrm>
                <a:off x="6028874" y="176888"/>
                <a:ext cx="47880" cy="590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4106070-4AF6-42AB-929E-9533F1AEB3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19874" y="167888"/>
                  <a:ext cx="6552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8EA701B-5789-42E1-ADCC-BA138A40C533}"/>
                    </a:ext>
                  </a:extLst>
                </p14:cNvPr>
                <p14:cNvContentPartPr/>
                <p14:nvPr/>
              </p14:nvContentPartPr>
              <p14:xfrm>
                <a:off x="6666074" y="247448"/>
                <a:ext cx="47520" cy="548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8EA701B-5789-42E1-ADCC-BA138A40C5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57074" y="238808"/>
                  <a:ext cx="651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60B585D-9AE1-4576-B9AC-81D62C844749}"/>
                    </a:ext>
                  </a:extLst>
                </p14:cNvPr>
                <p14:cNvContentPartPr/>
                <p14:nvPr/>
              </p14:nvContentPartPr>
              <p14:xfrm>
                <a:off x="6772274" y="170768"/>
                <a:ext cx="218880" cy="828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60B585D-9AE1-4576-B9AC-81D62C8447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63274" y="162128"/>
                  <a:ext cx="236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0E11687-CCC2-42B2-8E40-A039FE896B31}"/>
                    </a:ext>
                  </a:extLst>
                </p14:cNvPr>
                <p14:cNvContentPartPr/>
                <p14:nvPr/>
              </p14:nvContentPartPr>
              <p14:xfrm>
                <a:off x="7039754" y="285248"/>
                <a:ext cx="204840" cy="328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0E11687-CCC2-42B2-8E40-A039FE896B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31114" y="276248"/>
                  <a:ext cx="222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8F365A3-746C-4710-AC7E-A58FAE3AB91E}"/>
                    </a:ext>
                  </a:extLst>
                </p14:cNvPr>
                <p14:cNvContentPartPr/>
                <p14:nvPr/>
              </p14:nvContentPartPr>
              <p14:xfrm>
                <a:off x="7326674" y="312248"/>
                <a:ext cx="129960" cy="254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8F365A3-746C-4710-AC7E-A58FAE3AB9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8034" y="303248"/>
                  <a:ext cx="1476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D9D1E4D-E7D8-4750-9560-B9EF102FC4C6}"/>
              </a:ext>
            </a:extLst>
          </p:cNvPr>
          <p:cNvGrpSpPr/>
          <p:nvPr/>
        </p:nvGrpSpPr>
        <p:grpSpPr>
          <a:xfrm>
            <a:off x="7823474" y="212168"/>
            <a:ext cx="1108800" cy="511920"/>
            <a:chOff x="7823474" y="212168"/>
            <a:chExt cx="110880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8DA4727-0D2A-4279-B3C8-FBE701DD1B1E}"/>
                    </a:ext>
                  </a:extLst>
                </p14:cNvPr>
                <p14:cNvContentPartPr/>
                <p14:nvPr/>
              </p14:nvContentPartPr>
              <p14:xfrm>
                <a:off x="7823474" y="347888"/>
                <a:ext cx="288360" cy="12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8DA4727-0D2A-4279-B3C8-FBE701DD1B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4474" y="338888"/>
                  <a:ext cx="30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F1EE214-EB31-4F87-8DF7-2D150A343080}"/>
                    </a:ext>
                  </a:extLst>
                </p14:cNvPr>
                <p14:cNvContentPartPr/>
                <p14:nvPr/>
              </p14:nvContentPartPr>
              <p14:xfrm>
                <a:off x="8099594" y="283088"/>
                <a:ext cx="53640" cy="141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F1EE214-EB31-4F87-8DF7-2D150A3430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90954" y="274088"/>
                  <a:ext cx="71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E5490F7-CA09-4F8B-9D45-E1FEA67DBD2D}"/>
                    </a:ext>
                  </a:extLst>
                </p14:cNvPr>
                <p14:cNvContentPartPr/>
                <p14:nvPr/>
              </p14:nvContentPartPr>
              <p14:xfrm>
                <a:off x="8383274" y="212168"/>
                <a:ext cx="135000" cy="142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E5490F7-CA09-4F8B-9D45-E1FEA67DBD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74274" y="203528"/>
                  <a:ext cx="152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2899EE6-16CC-4C85-BCD4-C4654801473E}"/>
                    </a:ext>
                  </a:extLst>
                </p14:cNvPr>
                <p14:cNvContentPartPr/>
                <p14:nvPr/>
              </p14:nvContentPartPr>
              <p14:xfrm>
                <a:off x="8211554" y="549128"/>
                <a:ext cx="201240" cy="174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2899EE6-16CC-4C85-BCD4-C465480147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2554" y="540128"/>
                  <a:ext cx="218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A050AAB-499C-4DF6-A3A1-3353F4B579FF}"/>
                    </a:ext>
                  </a:extLst>
                </p14:cNvPr>
                <p14:cNvContentPartPr/>
                <p14:nvPr/>
              </p14:nvContentPartPr>
              <p14:xfrm>
                <a:off x="8426114" y="589808"/>
                <a:ext cx="216360" cy="12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A050AAB-499C-4DF6-A3A1-3353F4B579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17474" y="580808"/>
                  <a:ext cx="234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B6E71F7-11CC-4601-BD41-565CC698AC32}"/>
                    </a:ext>
                  </a:extLst>
                </p14:cNvPr>
                <p14:cNvContentPartPr/>
                <p14:nvPr/>
              </p14:nvContentPartPr>
              <p14:xfrm>
                <a:off x="8585234" y="543008"/>
                <a:ext cx="61200" cy="146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B6E71F7-11CC-4601-BD41-565CC698AC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76234" y="534368"/>
                  <a:ext cx="7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FD389BA-1547-4B22-93DC-356F7EAA0C44}"/>
                    </a:ext>
                  </a:extLst>
                </p14:cNvPr>
                <p14:cNvContentPartPr/>
                <p14:nvPr/>
              </p14:nvContentPartPr>
              <p14:xfrm>
                <a:off x="8777834" y="438968"/>
                <a:ext cx="154440" cy="168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FD389BA-1547-4B22-93DC-356F7EAA0C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69194" y="429968"/>
                  <a:ext cx="1720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1A52FF2-9578-4DBA-91E3-0823BAA4C06D}"/>
                  </a:ext>
                </a:extLst>
              </p14:cNvPr>
              <p14:cNvContentPartPr/>
              <p14:nvPr/>
            </p14:nvContentPartPr>
            <p14:xfrm>
              <a:off x="4560074" y="1268048"/>
              <a:ext cx="684720" cy="2836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1A52FF2-9578-4DBA-91E3-0823BAA4C06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51074" y="1259408"/>
                <a:ext cx="70236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8B4AF8F-F3A4-4D2F-86B2-CB2A3A5068E6}"/>
              </a:ext>
            </a:extLst>
          </p:cNvPr>
          <p:cNvGrpSpPr/>
          <p:nvPr/>
        </p:nvGrpSpPr>
        <p:grpSpPr>
          <a:xfrm>
            <a:off x="5521634" y="1167968"/>
            <a:ext cx="713880" cy="207000"/>
            <a:chOff x="5521634" y="1167968"/>
            <a:chExt cx="7138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9D0C981-90DD-43B2-9314-5752CC22FFC3}"/>
                    </a:ext>
                  </a:extLst>
                </p14:cNvPr>
                <p14:cNvContentPartPr/>
                <p14:nvPr/>
              </p14:nvContentPartPr>
              <p14:xfrm>
                <a:off x="5521634" y="1167968"/>
                <a:ext cx="24120" cy="207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9D0C981-90DD-43B2-9314-5752CC22FF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12634" y="1158968"/>
                  <a:ext cx="41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56897CC-7841-498A-8564-C3047540D647}"/>
                    </a:ext>
                  </a:extLst>
                </p14:cNvPr>
                <p14:cNvContentPartPr/>
                <p14:nvPr/>
              </p14:nvContentPartPr>
              <p14:xfrm>
                <a:off x="5609474" y="1238528"/>
                <a:ext cx="419040" cy="1360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56897CC-7841-498A-8564-C3047540D6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00474" y="1229888"/>
                  <a:ext cx="436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712D657-F5BA-4EAE-9653-A1BBE1EA557E}"/>
                    </a:ext>
                  </a:extLst>
                </p14:cNvPr>
                <p14:cNvContentPartPr/>
                <p14:nvPr/>
              </p14:nvContentPartPr>
              <p14:xfrm>
                <a:off x="6229394" y="1238528"/>
                <a:ext cx="6120" cy="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712D657-F5BA-4EAE-9653-A1BBE1EA55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20754" y="1229888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B3301F-15B3-4E04-AD87-0C716D45409E}"/>
              </a:ext>
            </a:extLst>
          </p:cNvPr>
          <p:cNvGrpSpPr/>
          <p:nvPr/>
        </p:nvGrpSpPr>
        <p:grpSpPr>
          <a:xfrm>
            <a:off x="1941074" y="1551368"/>
            <a:ext cx="2247480" cy="973800"/>
            <a:chOff x="1941074" y="1551368"/>
            <a:chExt cx="2247480" cy="9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F9597E-2D3D-47DF-960C-9E195E956AA0}"/>
                    </a:ext>
                  </a:extLst>
                </p14:cNvPr>
                <p14:cNvContentPartPr/>
                <p14:nvPr/>
              </p14:nvContentPartPr>
              <p14:xfrm>
                <a:off x="1941074" y="1792928"/>
                <a:ext cx="2247480" cy="73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F9597E-2D3D-47DF-960C-9E195E956A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32074" y="1784288"/>
                  <a:ext cx="226512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1DE5E6E-548A-4408-8886-8433AA25154F}"/>
                    </a:ext>
                  </a:extLst>
                </p14:cNvPr>
                <p14:cNvContentPartPr/>
                <p14:nvPr/>
              </p14:nvContentPartPr>
              <p14:xfrm>
                <a:off x="2035034" y="1899488"/>
                <a:ext cx="324720" cy="100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1DE5E6E-548A-4408-8886-8433AA2515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394" y="1890488"/>
                  <a:ext cx="34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E25BB8D-61AA-49B7-A289-FC9985A8B578}"/>
                    </a:ext>
                  </a:extLst>
                </p14:cNvPr>
                <p14:cNvContentPartPr/>
                <p14:nvPr/>
              </p14:nvContentPartPr>
              <p14:xfrm>
                <a:off x="2371274" y="1758008"/>
                <a:ext cx="259920" cy="200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E25BB8D-61AA-49B7-A289-FC9985A8B5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62634" y="1749008"/>
                  <a:ext cx="277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4E525E5-3ABA-44F3-90B6-2BF4DA7DF04C}"/>
                    </a:ext>
                  </a:extLst>
                </p14:cNvPr>
                <p14:cNvContentPartPr/>
                <p14:nvPr/>
              </p14:nvContentPartPr>
              <p14:xfrm>
                <a:off x="2601314" y="1551368"/>
                <a:ext cx="667080" cy="230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4E525E5-3ABA-44F3-90B6-2BF4DA7DF0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2674" y="1542368"/>
                  <a:ext cx="684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4F852F-63D4-4B6A-9FF5-E4124BB988EB}"/>
                    </a:ext>
                  </a:extLst>
                </p14:cNvPr>
                <p14:cNvContentPartPr/>
                <p14:nvPr/>
              </p14:nvContentPartPr>
              <p14:xfrm>
                <a:off x="2312234" y="2052848"/>
                <a:ext cx="795960" cy="342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4F852F-63D4-4B6A-9FF5-E4124BB988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03234" y="2044208"/>
                  <a:ext cx="813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FAEF9D-DC65-4B1F-B747-4588C0E4C4CE}"/>
                    </a:ext>
                  </a:extLst>
                </p14:cNvPr>
                <p14:cNvContentPartPr/>
                <p14:nvPr/>
              </p14:nvContentPartPr>
              <p14:xfrm>
                <a:off x="2855114" y="2040608"/>
                <a:ext cx="159840" cy="154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FAEF9D-DC65-4B1F-B747-4588C0E4C4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46114" y="2031968"/>
                  <a:ext cx="17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6FB092-49C2-4948-99C8-11A945672BCB}"/>
                    </a:ext>
                  </a:extLst>
                </p14:cNvPr>
                <p14:cNvContentPartPr/>
                <p14:nvPr/>
              </p14:nvContentPartPr>
              <p14:xfrm>
                <a:off x="3350834" y="1958528"/>
                <a:ext cx="417240" cy="35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6FB092-49C2-4948-99C8-11A945672B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41834" y="1949528"/>
                  <a:ext cx="434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7AA9A4-3E86-4548-9AF0-600B84649995}"/>
                    </a:ext>
                  </a:extLst>
                </p14:cNvPr>
                <p14:cNvContentPartPr/>
                <p14:nvPr/>
              </p14:nvContentPartPr>
              <p14:xfrm>
                <a:off x="3582314" y="1916768"/>
                <a:ext cx="108720" cy="88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7AA9A4-3E86-4548-9AF0-600B846499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73674" y="1908128"/>
                  <a:ext cx="126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F9E007-50BD-4FDA-8E09-8F6EBD5BCCC3}"/>
                    </a:ext>
                  </a:extLst>
                </p14:cNvPr>
                <p14:cNvContentPartPr/>
                <p14:nvPr/>
              </p14:nvContentPartPr>
              <p14:xfrm>
                <a:off x="3934754" y="1961048"/>
                <a:ext cx="24120" cy="198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F9E007-50BD-4FDA-8E09-8F6EBD5BCC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25754" y="1952408"/>
                  <a:ext cx="41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022F6A-C38C-4C81-B484-6B1C1C4E07B3}"/>
                    </a:ext>
                  </a:extLst>
                </p14:cNvPr>
                <p14:cNvContentPartPr/>
                <p14:nvPr/>
              </p14:nvContentPartPr>
              <p14:xfrm>
                <a:off x="3922874" y="1922888"/>
                <a:ext cx="171360" cy="207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022F6A-C38C-4C81-B484-6B1C1C4E07B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14234" y="1914248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8D5C80-8A66-489C-A494-C5EFC440440E}"/>
                    </a:ext>
                  </a:extLst>
                </p14:cNvPr>
                <p14:cNvContentPartPr/>
                <p14:nvPr/>
              </p14:nvContentPartPr>
              <p14:xfrm>
                <a:off x="3910994" y="1875728"/>
                <a:ext cx="136080" cy="18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8D5C80-8A66-489C-A494-C5EFC44044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2354" y="1866728"/>
                  <a:ext cx="153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7434777-D18D-4DC6-BF29-4BC30FDEDAB1}"/>
              </a:ext>
            </a:extLst>
          </p:cNvPr>
          <p:cNvGrpSpPr/>
          <p:nvPr/>
        </p:nvGrpSpPr>
        <p:grpSpPr>
          <a:xfrm>
            <a:off x="6526394" y="973208"/>
            <a:ext cx="1078200" cy="637560"/>
            <a:chOff x="6526394" y="973208"/>
            <a:chExt cx="1078200" cy="6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A8DE91-1C9D-4524-8874-E0CEF2DF8A0A}"/>
                    </a:ext>
                  </a:extLst>
                </p14:cNvPr>
                <p14:cNvContentPartPr/>
                <p14:nvPr/>
              </p14:nvContentPartPr>
              <p14:xfrm>
                <a:off x="6526394" y="973208"/>
                <a:ext cx="34200" cy="55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A8DE91-1C9D-4524-8874-E0CEF2DF8A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17754" y="964568"/>
                  <a:ext cx="518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29D151-E5C4-4277-ACEA-4661BA75D394}"/>
                    </a:ext>
                  </a:extLst>
                </p14:cNvPr>
                <p14:cNvContentPartPr/>
                <p14:nvPr/>
              </p14:nvContentPartPr>
              <p14:xfrm>
                <a:off x="6695234" y="1435448"/>
                <a:ext cx="87120" cy="166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29D151-E5C4-4277-ACEA-4661BA75D3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86594" y="1426448"/>
                  <a:ext cx="104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5B7B96-6B7A-4F24-85FC-E059734745CB}"/>
                    </a:ext>
                  </a:extLst>
                </p14:cNvPr>
                <p14:cNvContentPartPr/>
                <p14:nvPr/>
              </p14:nvContentPartPr>
              <p14:xfrm>
                <a:off x="6878474" y="1398008"/>
                <a:ext cx="88920" cy="177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5B7B96-6B7A-4F24-85FC-E059734745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69474" y="1389008"/>
                  <a:ext cx="106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6C0293-AF32-48A7-884B-D931C09C2DDA}"/>
                    </a:ext>
                  </a:extLst>
                </p14:cNvPr>
                <p14:cNvContentPartPr/>
                <p14:nvPr/>
              </p14:nvContentPartPr>
              <p14:xfrm>
                <a:off x="6955154" y="1256528"/>
                <a:ext cx="165600" cy="354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6C0293-AF32-48A7-884B-D931C09C2D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46514" y="1247528"/>
                  <a:ext cx="1832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0FA678-8ECB-49A2-9AC8-9E4152D7A59C}"/>
                    </a:ext>
                  </a:extLst>
                </p14:cNvPr>
                <p14:cNvContentPartPr/>
                <p14:nvPr/>
              </p14:nvContentPartPr>
              <p14:xfrm>
                <a:off x="7149914" y="1286048"/>
                <a:ext cx="53280" cy="224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0FA678-8ECB-49A2-9AC8-9E4152D7A5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40914" y="1277048"/>
                  <a:ext cx="70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778D39-87A9-4DA3-B2E4-9829F6DB05D5}"/>
                    </a:ext>
                  </a:extLst>
                </p14:cNvPr>
                <p14:cNvContentPartPr/>
                <p14:nvPr/>
              </p14:nvContentPartPr>
              <p14:xfrm>
                <a:off x="7220474" y="1445168"/>
                <a:ext cx="336600" cy="71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778D39-87A9-4DA3-B2E4-9829F6DB05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11834" y="1436168"/>
                  <a:ext cx="354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A9855C-D2DC-40BC-8063-45FD3E757182}"/>
                    </a:ext>
                  </a:extLst>
                </p14:cNvPr>
                <p14:cNvContentPartPr/>
                <p14:nvPr/>
              </p14:nvContentPartPr>
              <p14:xfrm>
                <a:off x="7486154" y="1291808"/>
                <a:ext cx="118440" cy="195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A9855C-D2DC-40BC-8063-45FD3E7571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77154" y="1282808"/>
                  <a:ext cx="136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0F20BD2-FF20-4E59-BFE9-A71C65397BF1}"/>
              </a:ext>
            </a:extLst>
          </p:cNvPr>
          <p:cNvGrpSpPr/>
          <p:nvPr/>
        </p:nvGrpSpPr>
        <p:grpSpPr>
          <a:xfrm>
            <a:off x="1712474" y="2750528"/>
            <a:ext cx="1461600" cy="488520"/>
            <a:chOff x="1712474" y="2750528"/>
            <a:chExt cx="14616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919AB2-6FF0-4D0F-922F-2D986B5D144F}"/>
                    </a:ext>
                  </a:extLst>
                </p14:cNvPr>
                <p14:cNvContentPartPr/>
                <p14:nvPr/>
              </p14:nvContentPartPr>
              <p14:xfrm>
                <a:off x="1712474" y="2750528"/>
                <a:ext cx="240480" cy="447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919AB2-6FF0-4D0F-922F-2D986B5D14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03834" y="2741888"/>
                  <a:ext cx="258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88F5A8-CF84-4052-AE48-96118E923FF4}"/>
                    </a:ext>
                  </a:extLst>
                </p14:cNvPr>
                <p14:cNvContentPartPr/>
                <p14:nvPr/>
              </p14:nvContentPartPr>
              <p14:xfrm>
                <a:off x="2023514" y="2760608"/>
                <a:ext cx="389520" cy="376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88F5A8-CF84-4052-AE48-96118E923FF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14514" y="2751968"/>
                  <a:ext cx="4071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171CB6-9CDF-41C3-A56D-7BE61950C1A0}"/>
                    </a:ext>
                  </a:extLst>
                </p14:cNvPr>
                <p14:cNvContentPartPr/>
                <p14:nvPr/>
              </p14:nvContentPartPr>
              <p14:xfrm>
                <a:off x="2400794" y="3055808"/>
                <a:ext cx="106560" cy="35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171CB6-9CDF-41C3-A56D-7BE61950C1A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92154" y="3046808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829670-D1DF-48D4-B4EA-8F92DE1CB99C}"/>
                    </a:ext>
                  </a:extLst>
                </p14:cNvPr>
                <p14:cNvContentPartPr/>
                <p14:nvPr/>
              </p14:nvContentPartPr>
              <p14:xfrm>
                <a:off x="2430314" y="3108728"/>
                <a:ext cx="12240" cy="130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829670-D1DF-48D4-B4EA-8F92DE1CB9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21674" y="3100088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800409-772A-4302-B65B-5B152291C56D}"/>
                    </a:ext>
                  </a:extLst>
                </p14:cNvPr>
                <p14:cNvContentPartPr/>
                <p14:nvPr/>
              </p14:nvContentPartPr>
              <p14:xfrm>
                <a:off x="2590514" y="2766368"/>
                <a:ext cx="209880" cy="399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800409-772A-4302-B65B-5B152291C5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81514" y="2757728"/>
                  <a:ext cx="2275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58B9B41-7EB8-46AE-B407-1DE3E104B8DC}"/>
                    </a:ext>
                  </a:extLst>
                </p14:cNvPr>
                <p14:cNvContentPartPr/>
                <p14:nvPr/>
              </p14:nvContentPartPr>
              <p14:xfrm>
                <a:off x="2990834" y="2872928"/>
                <a:ext cx="183240" cy="1008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58B9B41-7EB8-46AE-B407-1DE3E104B8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81834" y="2863928"/>
                  <a:ext cx="2008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ADBAC094-A847-40C8-99B4-10ACBF4AB9CA}"/>
                  </a:ext>
                </a:extLst>
              </p14:cNvPr>
              <p14:cNvContentPartPr/>
              <p14:nvPr/>
            </p14:nvContentPartPr>
            <p14:xfrm>
              <a:off x="3639554" y="2566208"/>
              <a:ext cx="18000" cy="15372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ADBAC094-A847-40C8-99B4-10ACBF4AB9C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630914" y="2557208"/>
                <a:ext cx="35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30F1008-9400-4F3E-BBF5-4E0D7C7E8B0D}"/>
                  </a:ext>
                </a:extLst>
              </p14:cNvPr>
              <p14:cNvContentPartPr/>
              <p14:nvPr/>
            </p14:nvContentPartPr>
            <p14:xfrm>
              <a:off x="3456674" y="2813888"/>
              <a:ext cx="307080" cy="3564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30F1008-9400-4F3E-BBF5-4E0D7C7E8B0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48034" y="2804888"/>
                <a:ext cx="324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7F11D8FE-8580-48A1-88DD-552FC4E74019}"/>
                  </a:ext>
                </a:extLst>
              </p14:cNvPr>
              <p14:cNvContentPartPr/>
              <p14:nvPr/>
            </p14:nvContentPartPr>
            <p14:xfrm>
              <a:off x="3492314" y="2908208"/>
              <a:ext cx="177120" cy="24876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7F11D8FE-8580-48A1-88DD-552FC4E7401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83674" y="2899208"/>
                <a:ext cx="1947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7C39954-7705-47B3-B1A1-D02A1411D8FC}"/>
                  </a:ext>
                </a:extLst>
              </p14:cNvPr>
              <p14:cNvContentPartPr/>
              <p14:nvPr/>
            </p14:nvContentPartPr>
            <p14:xfrm>
              <a:off x="3810554" y="2719208"/>
              <a:ext cx="272160" cy="30708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7C39954-7705-47B3-B1A1-D02A1411D8F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801554" y="2710568"/>
                <a:ext cx="28980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C13799A-3858-4BC3-B4B1-E9121C47B86C}"/>
              </a:ext>
            </a:extLst>
          </p:cNvPr>
          <p:cNvGrpSpPr/>
          <p:nvPr/>
        </p:nvGrpSpPr>
        <p:grpSpPr>
          <a:xfrm>
            <a:off x="4318154" y="2271008"/>
            <a:ext cx="1905840" cy="873720"/>
            <a:chOff x="4318154" y="2271008"/>
            <a:chExt cx="1905840" cy="87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A397A93-57B6-4726-AF60-95654E2404CD}"/>
                    </a:ext>
                  </a:extLst>
                </p14:cNvPr>
                <p14:cNvContentPartPr/>
                <p14:nvPr/>
              </p14:nvContentPartPr>
              <p14:xfrm>
                <a:off x="4318154" y="2326088"/>
                <a:ext cx="390600" cy="8186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A397A93-57B6-4726-AF60-95654E2404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09154" y="2317448"/>
                  <a:ext cx="408240" cy="8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E667E59-08F0-45FA-A5B3-C6C2CAFBC480}"/>
                    </a:ext>
                  </a:extLst>
                </p14:cNvPr>
                <p14:cNvContentPartPr/>
                <p14:nvPr/>
              </p14:nvContentPartPr>
              <p14:xfrm>
                <a:off x="4843034" y="2449208"/>
                <a:ext cx="59760" cy="506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E667E59-08F0-45FA-A5B3-C6C2CAFBC4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34394" y="2440208"/>
                  <a:ext cx="774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58A8430-3B50-41F0-B65D-6C452949E118}"/>
                    </a:ext>
                  </a:extLst>
                </p14:cNvPr>
                <p14:cNvContentPartPr/>
                <p14:nvPr/>
              </p14:nvContentPartPr>
              <p14:xfrm>
                <a:off x="5173514" y="2424368"/>
                <a:ext cx="60120" cy="5018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58A8430-3B50-41F0-B65D-6C452949E1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64874" y="2415368"/>
                  <a:ext cx="777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041DA2C-CE80-44BB-9FAD-5CAB84FBF08E}"/>
                    </a:ext>
                  </a:extLst>
                </p14:cNvPr>
                <p14:cNvContentPartPr/>
                <p14:nvPr/>
              </p14:nvContentPartPr>
              <p14:xfrm>
                <a:off x="4872554" y="2271008"/>
                <a:ext cx="289440" cy="4370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041DA2C-CE80-44BB-9FAD-5CAB84FBF0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63914" y="2262368"/>
                  <a:ext cx="3070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C995FB3-8310-465C-9A54-977AF00B143D}"/>
                    </a:ext>
                  </a:extLst>
                </p14:cNvPr>
                <p14:cNvContentPartPr/>
                <p14:nvPr/>
              </p14:nvContentPartPr>
              <p14:xfrm>
                <a:off x="4754834" y="2448128"/>
                <a:ext cx="59400" cy="6199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C995FB3-8310-465C-9A54-977AF00B14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45834" y="2439128"/>
                  <a:ext cx="770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E981620-2E4B-4984-BECC-EDE442CABC5B}"/>
                    </a:ext>
                  </a:extLst>
                </p14:cNvPr>
                <p14:cNvContentPartPr/>
                <p14:nvPr/>
              </p14:nvContentPartPr>
              <p14:xfrm>
                <a:off x="5350634" y="2355608"/>
                <a:ext cx="30240" cy="5882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E981620-2E4B-4984-BECC-EDE442CABC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41634" y="2346968"/>
                  <a:ext cx="4788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62CCDDF-78A5-4DEE-B771-1104B426D4EE}"/>
                    </a:ext>
                  </a:extLst>
                </p14:cNvPr>
                <p14:cNvContentPartPr/>
                <p14:nvPr/>
              </p14:nvContentPartPr>
              <p14:xfrm>
                <a:off x="5480234" y="2341208"/>
                <a:ext cx="130320" cy="99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62CCDDF-78A5-4DEE-B771-1104B426D4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71594" y="2332208"/>
                  <a:ext cx="147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E989369-76DD-48D7-9376-87A90C662B0B}"/>
                    </a:ext>
                  </a:extLst>
                </p14:cNvPr>
                <p14:cNvContentPartPr/>
                <p14:nvPr/>
              </p14:nvContentPartPr>
              <p14:xfrm>
                <a:off x="5645834" y="2515448"/>
                <a:ext cx="159120" cy="2044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E989369-76DD-48D7-9376-87A90C662B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37194" y="2506448"/>
                  <a:ext cx="176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5484C6D-00C0-49E7-96F6-1F208E94290A}"/>
                    </a:ext>
                  </a:extLst>
                </p14:cNvPr>
                <p14:cNvContentPartPr/>
                <p14:nvPr/>
              </p14:nvContentPartPr>
              <p14:xfrm>
                <a:off x="5969834" y="2460008"/>
                <a:ext cx="254160" cy="2602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5484C6D-00C0-49E7-96F6-1F208E9429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61194" y="2451008"/>
                  <a:ext cx="27180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9F632C7-5A4D-4D31-927B-4629DEC82B28}"/>
                  </a:ext>
                </a:extLst>
              </p14:cNvPr>
              <p14:cNvContentPartPr/>
              <p14:nvPr/>
            </p14:nvContentPartPr>
            <p14:xfrm>
              <a:off x="4389074" y="3203408"/>
              <a:ext cx="159480" cy="19296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9F632C7-5A4D-4D31-927B-4629DEC82B2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80074" y="3194768"/>
                <a:ext cx="17712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1AD5BA8-4015-4F69-8666-15BE19185DB9}"/>
              </a:ext>
            </a:extLst>
          </p:cNvPr>
          <p:cNvGrpSpPr/>
          <p:nvPr/>
        </p:nvGrpSpPr>
        <p:grpSpPr>
          <a:xfrm>
            <a:off x="2756474" y="5592368"/>
            <a:ext cx="529560" cy="731520"/>
            <a:chOff x="2756474" y="5592368"/>
            <a:chExt cx="529560" cy="73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6A30F18-528F-4B4A-8721-7F0D29A0E6C8}"/>
                    </a:ext>
                  </a:extLst>
                </p14:cNvPr>
                <p14:cNvContentPartPr/>
                <p14:nvPr/>
              </p14:nvContentPartPr>
              <p14:xfrm>
                <a:off x="2949794" y="5592368"/>
                <a:ext cx="159480" cy="230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6A30F18-528F-4B4A-8721-7F0D29A0E6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40794" y="5583728"/>
                  <a:ext cx="177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4F5B1F4-F831-47A3-86F5-6C61EDFA3241}"/>
                    </a:ext>
                  </a:extLst>
                </p14:cNvPr>
                <p14:cNvContentPartPr/>
                <p14:nvPr/>
              </p14:nvContentPartPr>
              <p14:xfrm>
                <a:off x="2756474" y="5928608"/>
                <a:ext cx="529560" cy="29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4F5B1F4-F831-47A3-86F5-6C61EDFA32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47474" y="5919608"/>
                  <a:ext cx="547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0E5A72-EBFC-4531-B59D-F2F68AC4ECEF}"/>
                    </a:ext>
                  </a:extLst>
                </p14:cNvPr>
                <p14:cNvContentPartPr/>
                <p14:nvPr/>
              </p14:nvContentPartPr>
              <p14:xfrm>
                <a:off x="2842514" y="6004928"/>
                <a:ext cx="201600" cy="318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0E5A72-EBFC-4531-B59D-F2F68AC4EC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33874" y="5996288"/>
                  <a:ext cx="21924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4B21124-2039-4656-8284-130C74711105}"/>
              </a:ext>
            </a:extLst>
          </p:cNvPr>
          <p:cNvGrpSpPr/>
          <p:nvPr/>
        </p:nvGrpSpPr>
        <p:grpSpPr>
          <a:xfrm>
            <a:off x="3610394" y="5368088"/>
            <a:ext cx="2755440" cy="1505520"/>
            <a:chOff x="3610394" y="5368088"/>
            <a:chExt cx="2755440" cy="15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F6043E-F287-49B2-AF59-845AE4A90E75}"/>
                    </a:ext>
                  </a:extLst>
                </p14:cNvPr>
                <p14:cNvContentPartPr/>
                <p14:nvPr/>
              </p14:nvContentPartPr>
              <p14:xfrm>
                <a:off x="3846194" y="5504528"/>
                <a:ext cx="242280" cy="401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F6043E-F287-49B2-AF59-845AE4A90E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37554" y="5495888"/>
                  <a:ext cx="2599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6A29E51-B6FB-4C92-B9BF-23124262E064}"/>
                    </a:ext>
                  </a:extLst>
                </p14:cNvPr>
                <p14:cNvContentPartPr/>
                <p14:nvPr/>
              </p14:nvContentPartPr>
              <p14:xfrm>
                <a:off x="4064354" y="5792888"/>
                <a:ext cx="130320" cy="118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6A29E51-B6FB-4C92-B9BF-23124262E0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55354" y="5784248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16DB3C3-8AFF-4C2C-A45F-2C19156F94CE}"/>
                    </a:ext>
                  </a:extLst>
                </p14:cNvPr>
                <p14:cNvContentPartPr/>
                <p14:nvPr/>
              </p14:nvContentPartPr>
              <p14:xfrm>
                <a:off x="4412474" y="5444768"/>
                <a:ext cx="12240" cy="318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16DB3C3-8AFF-4C2C-A45F-2C19156F94C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03834" y="5436128"/>
                  <a:ext cx="29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E2B9A60-941B-4FF8-9102-A89BE2127AE2}"/>
                    </a:ext>
                  </a:extLst>
                </p14:cNvPr>
                <p14:cNvContentPartPr/>
                <p14:nvPr/>
              </p14:nvContentPartPr>
              <p14:xfrm>
                <a:off x="4553594" y="5498048"/>
                <a:ext cx="7200" cy="271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E2B9A60-941B-4FF8-9102-A89BE2127AE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44954" y="5489048"/>
                  <a:ext cx="24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BC8071-FC54-425C-8F6F-E9045DB1DC8E}"/>
                    </a:ext>
                  </a:extLst>
                </p14:cNvPr>
                <p14:cNvContentPartPr/>
                <p14:nvPr/>
              </p14:nvContentPartPr>
              <p14:xfrm>
                <a:off x="4713434" y="5503808"/>
                <a:ext cx="24120" cy="200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BC8071-FC54-425C-8F6F-E9045DB1DC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04434" y="5495168"/>
                  <a:ext cx="41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3428D67-E369-420C-8EA1-B24A46605FE8}"/>
                    </a:ext>
                  </a:extLst>
                </p14:cNvPr>
                <p14:cNvContentPartPr/>
                <p14:nvPr/>
              </p14:nvContentPartPr>
              <p14:xfrm>
                <a:off x="4553954" y="5379968"/>
                <a:ext cx="189000" cy="330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3428D67-E369-420C-8EA1-B24A46605F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45314" y="5371328"/>
                  <a:ext cx="206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8F0788-B516-43F5-8119-523877AA5F84}"/>
                    </a:ext>
                  </a:extLst>
                </p14:cNvPr>
                <p14:cNvContentPartPr/>
                <p14:nvPr/>
              </p14:nvContentPartPr>
              <p14:xfrm>
                <a:off x="4866794" y="5368088"/>
                <a:ext cx="18000" cy="348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8F0788-B516-43F5-8119-523877AA5F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57794" y="5359448"/>
                  <a:ext cx="35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2284A1-1A50-485B-A01A-A505E2EBBCD3}"/>
                    </a:ext>
                  </a:extLst>
                </p14:cNvPr>
                <p14:cNvContentPartPr/>
                <p14:nvPr/>
              </p14:nvContentPartPr>
              <p14:xfrm>
                <a:off x="5040674" y="5458448"/>
                <a:ext cx="133200" cy="225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2284A1-1A50-485B-A01A-A505E2EBBC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32034" y="5449808"/>
                  <a:ext cx="150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D9C994B-4E38-48A0-88B1-E0B7FEC62F6E}"/>
                    </a:ext>
                  </a:extLst>
                </p14:cNvPr>
                <p14:cNvContentPartPr/>
                <p14:nvPr/>
              </p14:nvContentPartPr>
              <p14:xfrm>
                <a:off x="5256314" y="5464208"/>
                <a:ext cx="177480" cy="210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9C994B-4E38-48A0-88B1-E0B7FEC62F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47314" y="5455568"/>
                  <a:ext cx="195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D7750D-1B87-4120-A83B-71DAB4E3634C}"/>
                    </a:ext>
                  </a:extLst>
                </p14:cNvPr>
                <p14:cNvContentPartPr/>
                <p14:nvPr/>
              </p14:nvContentPartPr>
              <p14:xfrm>
                <a:off x="3610394" y="5888288"/>
                <a:ext cx="2755440" cy="188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D7750D-1B87-4120-A83B-71DAB4E363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01394" y="5879648"/>
                  <a:ext cx="2773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9164EA6-0557-4567-BCDF-5625F3B4C119}"/>
                    </a:ext>
                  </a:extLst>
                </p14:cNvPr>
                <p14:cNvContentPartPr/>
                <p14:nvPr/>
              </p14:nvContentPartPr>
              <p14:xfrm>
                <a:off x="3881474" y="6191048"/>
                <a:ext cx="224640" cy="316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9164EA6-0557-4567-BCDF-5625F3B4C1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72834" y="6182048"/>
                  <a:ext cx="242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C11C4B-235B-4BE4-8986-C9F1C94F8D03}"/>
                    </a:ext>
                  </a:extLst>
                </p14:cNvPr>
                <p14:cNvContentPartPr/>
                <p14:nvPr/>
              </p14:nvContentPartPr>
              <p14:xfrm>
                <a:off x="3886514" y="6241448"/>
                <a:ext cx="183960" cy="140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C11C4B-235B-4BE4-8986-C9F1C94F8D0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7874" y="6232448"/>
                  <a:ext cx="201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AEC22D9-5441-487A-A227-140BD0C4745B}"/>
                    </a:ext>
                  </a:extLst>
                </p14:cNvPr>
                <p14:cNvContentPartPr/>
                <p14:nvPr/>
              </p14:nvContentPartPr>
              <p14:xfrm>
                <a:off x="3769514" y="6712688"/>
                <a:ext cx="95400" cy="160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AEC22D9-5441-487A-A227-140BD0C474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60514" y="6703688"/>
                  <a:ext cx="113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4609E0-2906-4563-9AB4-59F802A37740}"/>
                    </a:ext>
                  </a:extLst>
                </p14:cNvPr>
                <p14:cNvContentPartPr/>
                <p14:nvPr/>
              </p14:nvContentPartPr>
              <p14:xfrm>
                <a:off x="4330034" y="6296806"/>
                <a:ext cx="12240" cy="292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4609E0-2906-4563-9AB4-59F802A377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21034" y="6287806"/>
                  <a:ext cx="29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F1A620-A3D8-46F4-B0FC-89A2CB70B8B6}"/>
                    </a:ext>
                  </a:extLst>
                </p14:cNvPr>
                <p14:cNvContentPartPr/>
                <p14:nvPr/>
              </p14:nvContentPartPr>
              <p14:xfrm>
                <a:off x="4589594" y="6164686"/>
                <a:ext cx="29880" cy="378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F1A620-A3D8-46F4-B0FC-89A2CB70B8B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80594" y="6155686"/>
                  <a:ext cx="47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BE6ECA-9994-49B4-95C7-2EBBEE045EB3}"/>
                    </a:ext>
                  </a:extLst>
                </p14:cNvPr>
                <p14:cNvContentPartPr/>
                <p14:nvPr/>
              </p14:nvContentPartPr>
              <p14:xfrm>
                <a:off x="4323914" y="6441886"/>
                <a:ext cx="265680" cy="24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BE6ECA-9994-49B4-95C7-2EBBEE045E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5274" y="6433246"/>
                  <a:ext cx="283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551F87-DB98-42E9-B125-D8AB37D54127}"/>
                    </a:ext>
                  </a:extLst>
                </p14:cNvPr>
                <p14:cNvContentPartPr/>
                <p14:nvPr/>
              </p14:nvContentPartPr>
              <p14:xfrm>
                <a:off x="4666274" y="6483286"/>
                <a:ext cx="136080" cy="6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551F87-DB98-42E9-B125-D8AB37D541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57274" y="6474286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2845C1-EC6E-46A4-A147-7784CA183808}"/>
                    </a:ext>
                  </a:extLst>
                </p14:cNvPr>
                <p14:cNvContentPartPr/>
                <p14:nvPr/>
              </p14:nvContentPartPr>
              <p14:xfrm>
                <a:off x="4765994" y="6443686"/>
                <a:ext cx="6480" cy="169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2845C1-EC6E-46A4-A147-7784CA1838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57354" y="6434686"/>
                  <a:ext cx="24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D9A7584-268E-4DE6-8160-3F44666438D9}"/>
                    </a:ext>
                  </a:extLst>
                </p14:cNvPr>
                <p14:cNvContentPartPr/>
                <p14:nvPr/>
              </p14:nvContentPartPr>
              <p14:xfrm>
                <a:off x="4270634" y="6199966"/>
                <a:ext cx="41760" cy="454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D9A7584-268E-4DE6-8160-3F44666438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61994" y="6191326"/>
                  <a:ext cx="594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36DE68-C4CC-4831-BC6E-FA00CC23158B}"/>
                    </a:ext>
                  </a:extLst>
                </p14:cNvPr>
                <p14:cNvContentPartPr/>
                <p14:nvPr/>
              </p14:nvContentPartPr>
              <p14:xfrm>
                <a:off x="4902434" y="6182326"/>
                <a:ext cx="47880" cy="425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36DE68-C4CC-4831-BC6E-FA00CC2315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93794" y="6173686"/>
                  <a:ext cx="655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A48B845-5F97-4EBA-8878-A0601CBEE494}"/>
                    </a:ext>
                  </a:extLst>
                </p14:cNvPr>
                <p14:cNvContentPartPr/>
                <p14:nvPr/>
              </p14:nvContentPartPr>
              <p14:xfrm>
                <a:off x="5049674" y="6158926"/>
                <a:ext cx="82800" cy="101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A48B845-5F97-4EBA-8878-A0601CBEE4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40674" y="6149926"/>
                  <a:ext cx="100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386B914-F9E9-4DE0-BDBB-E3EAD6FD9FFD}"/>
                    </a:ext>
                  </a:extLst>
                </p14:cNvPr>
                <p14:cNvContentPartPr/>
                <p14:nvPr/>
              </p14:nvContentPartPr>
              <p14:xfrm>
                <a:off x="5269994" y="6244246"/>
                <a:ext cx="149040" cy="186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386B914-F9E9-4DE0-BDBB-E3EAD6FD9FF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60994" y="6235606"/>
                  <a:ext cx="166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61D6222-3539-4CC4-A09B-E6D92DD9581D}"/>
                    </a:ext>
                  </a:extLst>
                </p14:cNvPr>
                <p14:cNvContentPartPr/>
                <p14:nvPr/>
              </p14:nvContentPartPr>
              <p14:xfrm>
                <a:off x="5563034" y="6223726"/>
                <a:ext cx="29880" cy="195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61D6222-3539-4CC4-A09B-E6D92DD958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54034" y="6214726"/>
                  <a:ext cx="4752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27F11BF7-A040-4B2A-8296-B342CD2A03A4}"/>
                  </a:ext>
                </a:extLst>
              </p14:cNvPr>
              <p14:cNvContentPartPr/>
              <p14:nvPr/>
            </p14:nvContentPartPr>
            <p14:xfrm>
              <a:off x="2454074" y="3881648"/>
              <a:ext cx="977040" cy="48744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27F11BF7-A040-4B2A-8296-B342CD2A03A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445434" y="3873008"/>
                <a:ext cx="9946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DEDCB82-5FA8-409D-8D55-105517ADA191}"/>
                  </a:ext>
                </a:extLst>
              </p14:cNvPr>
              <p14:cNvContentPartPr/>
              <p14:nvPr/>
            </p14:nvContentPartPr>
            <p14:xfrm>
              <a:off x="2784194" y="4143728"/>
              <a:ext cx="195120" cy="16956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DEDCB82-5FA8-409D-8D55-105517ADA19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75554" y="4135088"/>
                <a:ext cx="212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EFE1A02-AE5E-4335-9A4F-9626DA9333D2}"/>
                  </a:ext>
                </a:extLst>
              </p14:cNvPr>
              <p14:cNvContentPartPr/>
              <p14:nvPr/>
            </p14:nvContentPartPr>
            <p14:xfrm>
              <a:off x="2984714" y="4188368"/>
              <a:ext cx="178200" cy="12996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EFE1A02-AE5E-4335-9A4F-9626DA9333D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76074" y="4179368"/>
                <a:ext cx="1958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BC822D7F-22CF-4B69-AC52-EA7439AC0731}"/>
                  </a:ext>
                </a:extLst>
              </p14:cNvPr>
              <p14:cNvContentPartPr/>
              <p14:nvPr/>
            </p14:nvContentPartPr>
            <p14:xfrm>
              <a:off x="3091274" y="4131128"/>
              <a:ext cx="271440" cy="38232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BC822D7F-22CF-4B69-AC52-EA7439AC073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82634" y="4122128"/>
                <a:ext cx="2890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D457FDFD-7E44-465B-B4DE-DCE37BF8EDF9}"/>
                  </a:ext>
                </a:extLst>
              </p14:cNvPr>
              <p14:cNvContentPartPr/>
              <p14:nvPr/>
            </p14:nvContentPartPr>
            <p14:xfrm>
              <a:off x="3382154" y="4129328"/>
              <a:ext cx="175320" cy="19548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D457FDFD-7E44-465B-B4DE-DCE37BF8EDF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373154" y="4120688"/>
                <a:ext cx="1929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F34E56B2-9017-4FE4-881B-1020447AF248}"/>
                  </a:ext>
                </a:extLst>
              </p14:cNvPr>
              <p14:cNvContentPartPr/>
              <p14:nvPr/>
            </p14:nvContentPartPr>
            <p14:xfrm>
              <a:off x="3869954" y="3653408"/>
              <a:ext cx="218880" cy="49212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F34E56B2-9017-4FE4-881B-1020447AF24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860954" y="3644768"/>
                <a:ext cx="2365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85198902-0BA8-409C-9802-EA573AB77A1E}"/>
                  </a:ext>
                </a:extLst>
              </p14:cNvPr>
              <p14:cNvContentPartPr/>
              <p14:nvPr/>
            </p14:nvContentPartPr>
            <p14:xfrm>
              <a:off x="4111514" y="4070288"/>
              <a:ext cx="171360" cy="14760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85198902-0BA8-409C-9802-EA573AB77A1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102874" y="4061648"/>
                <a:ext cx="189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7D5E37E-20D6-4036-849F-4A46677CEB61}"/>
                  </a:ext>
                </a:extLst>
              </p14:cNvPr>
              <p14:cNvContentPartPr/>
              <p14:nvPr/>
            </p14:nvContentPartPr>
            <p14:xfrm>
              <a:off x="4371074" y="3675008"/>
              <a:ext cx="18000" cy="3423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7D5E37E-20D6-4036-849F-4A46677CEB6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362434" y="3666368"/>
                <a:ext cx="35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F062867A-C81F-4020-9EA5-E1B729536C27}"/>
                  </a:ext>
                </a:extLst>
              </p14:cNvPr>
              <p14:cNvContentPartPr/>
              <p14:nvPr/>
            </p14:nvContentPartPr>
            <p14:xfrm>
              <a:off x="4507874" y="3687968"/>
              <a:ext cx="29520" cy="3286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F062867A-C81F-4020-9EA5-E1B729536C2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499234" y="3678968"/>
                <a:ext cx="471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BFBCFAAC-3787-41FE-8158-024941F3E7C6}"/>
                  </a:ext>
                </a:extLst>
              </p14:cNvPr>
              <p14:cNvContentPartPr/>
              <p14:nvPr/>
            </p14:nvContentPartPr>
            <p14:xfrm>
              <a:off x="4666274" y="3722168"/>
              <a:ext cx="24120" cy="26568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BFBCFAAC-3787-41FE-8158-024941F3E7C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657274" y="3713528"/>
                <a:ext cx="417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F98B31B9-3691-4FAB-BF0F-B5EDEEAAA7BA}"/>
                  </a:ext>
                </a:extLst>
              </p14:cNvPr>
              <p14:cNvContentPartPr/>
              <p14:nvPr/>
            </p14:nvContentPartPr>
            <p14:xfrm>
              <a:off x="4548194" y="3627848"/>
              <a:ext cx="100800" cy="24804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F98B31B9-3691-4FAB-BF0F-B5EDEEAAA7B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539554" y="3619208"/>
                <a:ext cx="1184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9F542145-5D32-446C-9CEC-3CB7A15CC483}"/>
                  </a:ext>
                </a:extLst>
              </p14:cNvPr>
              <p14:cNvContentPartPr/>
              <p14:nvPr/>
            </p14:nvContentPartPr>
            <p14:xfrm>
              <a:off x="4813514" y="3610208"/>
              <a:ext cx="12240" cy="37800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9F542145-5D32-446C-9CEC-3CB7A15CC48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804874" y="3601568"/>
                <a:ext cx="298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018B1F58-BB36-461E-8766-BD14F6DC6692}"/>
                  </a:ext>
                </a:extLst>
              </p14:cNvPr>
              <p14:cNvContentPartPr/>
              <p14:nvPr/>
            </p14:nvContentPartPr>
            <p14:xfrm>
              <a:off x="4957874" y="3681488"/>
              <a:ext cx="127440" cy="20088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018B1F58-BB36-461E-8766-BD14F6DC669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949234" y="3672488"/>
                <a:ext cx="1450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F073AE7-F9E8-44FC-AE2F-74621A5239E3}"/>
                  </a:ext>
                </a:extLst>
              </p14:cNvPr>
              <p14:cNvContentPartPr/>
              <p14:nvPr/>
            </p14:nvContentPartPr>
            <p14:xfrm>
              <a:off x="5208434" y="3651248"/>
              <a:ext cx="142560" cy="24048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F073AE7-F9E8-44FC-AE2F-74621A5239E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199434" y="3642248"/>
                <a:ext cx="1602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BD2844A-CD3F-4776-9DF4-EAA7C640AEF6}"/>
                  </a:ext>
                </a:extLst>
              </p14:cNvPr>
              <p14:cNvContentPartPr/>
              <p14:nvPr/>
            </p14:nvContentPartPr>
            <p14:xfrm>
              <a:off x="3816674" y="4135088"/>
              <a:ext cx="2318760" cy="22500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BD2844A-CD3F-4776-9DF4-EAA7C640AEF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808034" y="4126088"/>
                <a:ext cx="23364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E7E32860-4406-4ABD-B1A8-6E94A198AFF3}"/>
                  </a:ext>
                </a:extLst>
              </p14:cNvPr>
              <p14:cNvContentPartPr/>
              <p14:nvPr/>
            </p14:nvContentPartPr>
            <p14:xfrm>
              <a:off x="3728114" y="4458728"/>
              <a:ext cx="336600" cy="51444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E7E32860-4406-4ABD-B1A8-6E94A198AFF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719474" y="4450088"/>
                <a:ext cx="3542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9992D036-F5BB-479C-B8B3-7FB1E52D610A}"/>
                  </a:ext>
                </a:extLst>
              </p14:cNvPr>
              <p14:cNvContentPartPr/>
              <p14:nvPr/>
            </p14:nvContentPartPr>
            <p14:xfrm>
              <a:off x="3799394" y="4636928"/>
              <a:ext cx="171000" cy="17712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9992D036-F5BB-479C-B8B3-7FB1E52D610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790754" y="4628288"/>
                <a:ext cx="188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AFF8E69-CD35-425B-AFF3-5DAA973BFF52}"/>
                  </a:ext>
                </a:extLst>
              </p14:cNvPr>
              <p14:cNvContentPartPr/>
              <p14:nvPr/>
            </p14:nvContentPartPr>
            <p14:xfrm>
              <a:off x="3704714" y="5090888"/>
              <a:ext cx="189000" cy="1537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AFF8E69-CD35-425B-AFF3-5DAA973BFF5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695714" y="5082248"/>
                <a:ext cx="206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A9E2015A-E9BE-4497-9D22-D0CB77F1A259}"/>
                  </a:ext>
                </a:extLst>
              </p14:cNvPr>
              <p14:cNvContentPartPr/>
              <p14:nvPr/>
            </p14:nvContentPartPr>
            <p14:xfrm>
              <a:off x="4164074" y="4571768"/>
              <a:ext cx="36360" cy="36576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A9E2015A-E9BE-4497-9D22-D0CB77F1A25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155434" y="4563128"/>
                <a:ext cx="540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117BD1C-CDD5-41B2-A0B7-6024790450D3}"/>
                  </a:ext>
                </a:extLst>
              </p14:cNvPr>
              <p14:cNvContentPartPr/>
              <p14:nvPr/>
            </p14:nvContentPartPr>
            <p14:xfrm>
              <a:off x="4376834" y="4583648"/>
              <a:ext cx="12240" cy="31896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117BD1C-CDD5-41B2-A0B7-6024790450D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368194" y="4574648"/>
                <a:ext cx="298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417D0DD2-06F7-42F1-B23B-4F57EEA2B6E0}"/>
                  </a:ext>
                </a:extLst>
              </p14:cNvPr>
              <p14:cNvContentPartPr/>
              <p14:nvPr/>
            </p14:nvContentPartPr>
            <p14:xfrm>
              <a:off x="4406714" y="4554128"/>
              <a:ext cx="212760" cy="25416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417D0DD2-06F7-42F1-B23B-4F57EEA2B6E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397714" y="4545128"/>
                <a:ext cx="2304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7DE66972-C82F-47EB-956D-3C6C0232D474}"/>
                  </a:ext>
                </a:extLst>
              </p14:cNvPr>
              <p14:cNvContentPartPr/>
              <p14:nvPr/>
            </p14:nvContentPartPr>
            <p14:xfrm>
              <a:off x="4719194" y="4813688"/>
              <a:ext cx="47520" cy="10656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7DE66972-C82F-47EB-956D-3C6C0232D47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710554" y="4805048"/>
                <a:ext cx="65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F7A48FB5-FDFF-4074-A9AF-7D5B788EC4E9}"/>
                  </a:ext>
                </a:extLst>
              </p14:cNvPr>
              <p14:cNvContentPartPr/>
              <p14:nvPr/>
            </p14:nvContentPartPr>
            <p14:xfrm>
              <a:off x="4872554" y="4495088"/>
              <a:ext cx="42120" cy="44892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F7A48FB5-FDFF-4074-A9AF-7D5B788EC4E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863914" y="4486448"/>
                <a:ext cx="597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656A9C5B-DF30-4CC7-BCE7-770A2EC1ECA5}"/>
                  </a:ext>
                </a:extLst>
              </p14:cNvPr>
              <p14:cNvContentPartPr/>
              <p14:nvPr/>
            </p14:nvContentPartPr>
            <p14:xfrm>
              <a:off x="5020154" y="4366208"/>
              <a:ext cx="124200" cy="943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656A9C5B-DF30-4CC7-BCE7-770A2EC1ECA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11154" y="4357208"/>
                <a:ext cx="141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2A3855D0-81A3-4F42-969A-C1D71B35161D}"/>
                  </a:ext>
                </a:extLst>
              </p14:cNvPr>
              <p14:cNvContentPartPr/>
              <p14:nvPr/>
            </p14:nvContentPartPr>
            <p14:xfrm>
              <a:off x="4678154" y="4801448"/>
              <a:ext cx="130320" cy="187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2A3855D0-81A3-4F42-969A-C1D71B35161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669154" y="4792448"/>
                <a:ext cx="147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DEF2654C-4B5B-4916-BE52-2BC57D779084}"/>
                  </a:ext>
                </a:extLst>
              </p14:cNvPr>
              <p14:cNvContentPartPr/>
              <p14:nvPr/>
            </p14:nvContentPartPr>
            <p14:xfrm>
              <a:off x="5270714" y="4507688"/>
              <a:ext cx="150840" cy="24192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DEF2654C-4B5B-4916-BE52-2BC57D77908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261714" y="4498688"/>
                <a:ext cx="168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2F5551D3-0DA1-4828-8B8C-8EE346827633}"/>
                  </a:ext>
                </a:extLst>
              </p14:cNvPr>
              <p14:cNvContentPartPr/>
              <p14:nvPr/>
            </p14:nvContentPartPr>
            <p14:xfrm>
              <a:off x="5521634" y="4495448"/>
              <a:ext cx="156600" cy="23040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2F5551D3-0DA1-4828-8B8C-8EE34682763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512634" y="4486448"/>
                <a:ext cx="1742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D067DE1C-9B8B-4835-9021-94C7F0D974F7}"/>
                  </a:ext>
                </a:extLst>
              </p14:cNvPr>
              <p14:cNvContentPartPr/>
              <p14:nvPr/>
            </p14:nvContentPartPr>
            <p14:xfrm>
              <a:off x="2766554" y="4406806"/>
              <a:ext cx="653400" cy="19512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D067DE1C-9B8B-4835-9021-94C7F0D974F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757914" y="4397806"/>
                <a:ext cx="67104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1AE04CC-CB1D-46B4-87CC-50B586026E23}"/>
              </a:ext>
            </a:extLst>
          </p:cNvPr>
          <p:cNvGrpSpPr/>
          <p:nvPr/>
        </p:nvGrpSpPr>
        <p:grpSpPr>
          <a:xfrm>
            <a:off x="476954" y="3852128"/>
            <a:ext cx="1870920" cy="2955878"/>
            <a:chOff x="476954" y="3852128"/>
            <a:chExt cx="1870920" cy="29558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3C07B9B-12C9-45CA-B6B9-CB73C21009B0}"/>
                    </a:ext>
                  </a:extLst>
                </p14:cNvPr>
                <p14:cNvContentPartPr/>
                <p14:nvPr/>
              </p14:nvContentPartPr>
              <p14:xfrm>
                <a:off x="1427354" y="3911168"/>
                <a:ext cx="277920" cy="425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3C07B9B-12C9-45CA-B6B9-CB73C21009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18714" y="3902168"/>
                  <a:ext cx="295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D91F35C-8B57-4392-BC11-849C59B0DF0F}"/>
                    </a:ext>
                  </a:extLst>
                </p14:cNvPr>
                <p14:cNvContentPartPr/>
                <p14:nvPr/>
              </p14:nvContentPartPr>
              <p14:xfrm>
                <a:off x="1604474" y="4123568"/>
                <a:ext cx="106560" cy="2480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D91F35C-8B57-4392-BC11-849C59B0DF0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95474" y="4114568"/>
                  <a:ext cx="124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D036790-4F6D-42E1-B507-CBE453E4E375}"/>
                    </a:ext>
                  </a:extLst>
                </p14:cNvPr>
                <p14:cNvContentPartPr/>
                <p14:nvPr/>
              </p14:nvContentPartPr>
              <p14:xfrm>
                <a:off x="2170754" y="5934008"/>
                <a:ext cx="136080" cy="126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D036790-4F6D-42E1-B507-CBE453E4E37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62114" y="5925368"/>
                  <a:ext cx="153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6341F85-8D7E-4A6B-9326-5CB581A3641A}"/>
                    </a:ext>
                  </a:extLst>
                </p14:cNvPr>
                <p14:cNvContentPartPr/>
                <p14:nvPr/>
              </p14:nvContentPartPr>
              <p14:xfrm>
                <a:off x="2176514" y="6005288"/>
                <a:ext cx="153720" cy="176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6341F85-8D7E-4A6B-9326-5CB581A364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67874" y="5996648"/>
                  <a:ext cx="171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650893-FA08-48D3-88FE-04357427723B}"/>
                    </a:ext>
                  </a:extLst>
                </p14:cNvPr>
                <p14:cNvContentPartPr/>
                <p14:nvPr/>
              </p14:nvContentPartPr>
              <p14:xfrm>
                <a:off x="619874" y="5085046"/>
                <a:ext cx="241920" cy="375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650893-FA08-48D3-88FE-04357427723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0874" y="5076406"/>
                  <a:ext cx="2595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0B34110-336E-462C-83F5-87D3BE69D74C}"/>
                    </a:ext>
                  </a:extLst>
                </p14:cNvPr>
                <p14:cNvContentPartPr/>
                <p14:nvPr/>
              </p14:nvContentPartPr>
              <p14:xfrm>
                <a:off x="949634" y="5161726"/>
                <a:ext cx="94680" cy="147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0B34110-336E-462C-83F5-87D3BE69D7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0634" y="5153086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B588598-4BB4-476A-A35C-0400FD53A53E}"/>
                    </a:ext>
                  </a:extLst>
                </p14:cNvPr>
                <p14:cNvContentPartPr/>
                <p14:nvPr/>
              </p14:nvContentPartPr>
              <p14:xfrm>
                <a:off x="1138274" y="4860766"/>
                <a:ext cx="584640" cy="755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B588598-4BB4-476A-A35C-0400FD53A53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9274" y="4852126"/>
                  <a:ext cx="60228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AC3667A-AE7F-4FAA-B82B-0910E040CBFA}"/>
                    </a:ext>
                  </a:extLst>
                </p14:cNvPr>
                <p14:cNvContentPartPr/>
                <p14:nvPr/>
              </p14:nvContentPartPr>
              <p14:xfrm>
                <a:off x="1439234" y="5031406"/>
                <a:ext cx="212760" cy="1119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AC3667A-AE7F-4FAA-B82B-0910E040CB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30594" y="5022766"/>
                  <a:ext cx="230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8C99350-138B-4F14-AF00-F498BC0D5A7A}"/>
                    </a:ext>
                  </a:extLst>
                </p14:cNvPr>
                <p14:cNvContentPartPr/>
                <p14:nvPr/>
              </p14:nvContentPartPr>
              <p14:xfrm>
                <a:off x="1330514" y="5197366"/>
                <a:ext cx="560880" cy="982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8C99350-138B-4F14-AF00-F498BC0D5A7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21514" y="5188726"/>
                  <a:ext cx="57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52D24EA-3560-4036-BD66-1F52364B9ECC}"/>
                    </a:ext>
                  </a:extLst>
                </p14:cNvPr>
                <p14:cNvContentPartPr/>
                <p14:nvPr/>
              </p14:nvContentPartPr>
              <p14:xfrm>
                <a:off x="1280474" y="5409406"/>
                <a:ext cx="257400" cy="1537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52D24EA-3560-4036-BD66-1F52364B9EC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71474" y="5400766"/>
                  <a:ext cx="275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DE9E4DC-AE04-4372-9F99-8451A9F77074}"/>
                    </a:ext>
                  </a:extLst>
                </p14:cNvPr>
                <p14:cNvContentPartPr/>
                <p14:nvPr/>
              </p14:nvContentPartPr>
              <p14:xfrm>
                <a:off x="1456514" y="5397526"/>
                <a:ext cx="236520" cy="3535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DE9E4DC-AE04-4372-9F99-8451A9F770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47874" y="5388886"/>
                  <a:ext cx="254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534F23F-BB4E-46D6-ABC8-A33BF3D1BE8D}"/>
                    </a:ext>
                  </a:extLst>
                </p14:cNvPr>
                <p14:cNvContentPartPr/>
                <p14:nvPr/>
              </p14:nvContentPartPr>
              <p14:xfrm>
                <a:off x="1736234" y="5344606"/>
                <a:ext cx="86760" cy="1602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534F23F-BB4E-46D6-ABC8-A33BF3D1BE8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727234" y="5335966"/>
                  <a:ext cx="104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2F0BF5B-232A-4252-8083-8615B31E16D1}"/>
                    </a:ext>
                  </a:extLst>
                </p14:cNvPr>
                <p14:cNvContentPartPr/>
                <p14:nvPr/>
              </p14:nvContentPartPr>
              <p14:xfrm>
                <a:off x="530234" y="5993326"/>
                <a:ext cx="118800" cy="1119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2F0BF5B-232A-4252-8083-8615B31E16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1594" y="5984686"/>
                  <a:ext cx="13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480EF7A-DC67-49C6-99EA-33FB4BF74808}"/>
                    </a:ext>
                  </a:extLst>
                </p14:cNvPr>
                <p14:cNvContentPartPr/>
                <p14:nvPr/>
              </p14:nvContentPartPr>
              <p14:xfrm>
                <a:off x="713474" y="5851846"/>
                <a:ext cx="24120" cy="3189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480EF7A-DC67-49C6-99EA-33FB4BF7480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4474" y="5843206"/>
                  <a:ext cx="41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A9DD4B2-8D28-4922-9C19-356EB5E7FBC3}"/>
                    </a:ext>
                  </a:extLst>
                </p14:cNvPr>
                <p14:cNvContentPartPr/>
                <p14:nvPr/>
              </p14:nvContentPartPr>
              <p14:xfrm>
                <a:off x="719594" y="5934646"/>
                <a:ext cx="271800" cy="2131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A9DD4B2-8D28-4922-9C19-356EB5E7FB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0954" y="5925646"/>
                  <a:ext cx="289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7E2FFF5-596F-49BF-9499-6A29F4CA23EC}"/>
                    </a:ext>
                  </a:extLst>
                </p14:cNvPr>
                <p14:cNvContentPartPr/>
                <p14:nvPr/>
              </p14:nvContentPartPr>
              <p14:xfrm>
                <a:off x="955394" y="6034726"/>
                <a:ext cx="29880" cy="946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7E2FFF5-596F-49BF-9499-6A29F4CA23E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6754" y="6026086"/>
                  <a:ext cx="47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6BB4D38-DBDC-4C92-8ABF-B99FE2D33B25}"/>
                    </a:ext>
                  </a:extLst>
                </p14:cNvPr>
                <p14:cNvContentPartPr/>
                <p14:nvPr/>
              </p14:nvContentPartPr>
              <p14:xfrm>
                <a:off x="1061234" y="5993686"/>
                <a:ext cx="124560" cy="1069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6BB4D38-DBDC-4C92-8ABF-B99FE2D33B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52594" y="5984686"/>
                  <a:ext cx="142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086C9C5-7DAA-4B48-8E05-D51CADB8F16C}"/>
                    </a:ext>
                  </a:extLst>
                </p14:cNvPr>
                <p14:cNvContentPartPr/>
                <p14:nvPr/>
              </p14:nvContentPartPr>
              <p14:xfrm>
                <a:off x="476954" y="6444046"/>
                <a:ext cx="423720" cy="3639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086C9C5-7DAA-4B48-8E05-D51CADB8F1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7954" y="6435406"/>
                  <a:ext cx="441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922EF46-CB99-453F-BB11-B2BBB6511E86}"/>
                    </a:ext>
                  </a:extLst>
                </p14:cNvPr>
                <p14:cNvContentPartPr/>
                <p14:nvPr/>
              </p14:nvContentPartPr>
              <p14:xfrm>
                <a:off x="850274" y="6489406"/>
                <a:ext cx="94680" cy="1296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922EF46-CB99-453F-BB11-B2BBB6511E8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1274" y="6480406"/>
                  <a:ext cx="112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6DCFC19-41E0-4147-8FE6-D3BDE5B874FF}"/>
                    </a:ext>
                  </a:extLst>
                </p14:cNvPr>
                <p14:cNvContentPartPr/>
                <p14:nvPr/>
              </p14:nvContentPartPr>
              <p14:xfrm>
                <a:off x="1008674" y="6370966"/>
                <a:ext cx="24120" cy="2008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6DCFC19-41E0-4147-8FE6-D3BDE5B874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9674" y="6362326"/>
                  <a:ext cx="41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C667985-2A01-418A-9BF1-767B6A21DCD5}"/>
                    </a:ext>
                  </a:extLst>
                </p14:cNvPr>
                <p14:cNvContentPartPr/>
                <p14:nvPr/>
              </p14:nvContentPartPr>
              <p14:xfrm>
                <a:off x="945674" y="6382846"/>
                <a:ext cx="293400" cy="1418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C667985-2A01-418A-9BF1-767B6A21DC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7034" y="6374206"/>
                  <a:ext cx="31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C681F69-99CE-4918-9A23-CF77D967E720}"/>
                    </a:ext>
                  </a:extLst>
                </p14:cNvPr>
                <p14:cNvContentPartPr/>
                <p14:nvPr/>
              </p14:nvContentPartPr>
              <p14:xfrm>
                <a:off x="2170754" y="4076408"/>
                <a:ext cx="147960" cy="6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C681F69-99CE-4918-9A23-CF77D967E72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62114" y="4067408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70CEDD6-24A1-4111-8AAA-EDC16645826C}"/>
                    </a:ext>
                  </a:extLst>
                </p14:cNvPr>
                <p14:cNvContentPartPr/>
                <p14:nvPr/>
              </p14:nvContentPartPr>
              <p14:xfrm>
                <a:off x="2158874" y="4146968"/>
                <a:ext cx="189000" cy="180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70CEDD6-24A1-4111-8AAA-EDC1664582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50234" y="4138328"/>
                  <a:ext cx="20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DFA392A-CD9B-4404-9FB6-6201ACA2ECCD}"/>
                    </a:ext>
                  </a:extLst>
                </p14:cNvPr>
                <p14:cNvContentPartPr/>
                <p14:nvPr/>
              </p14:nvContentPartPr>
              <p14:xfrm>
                <a:off x="2312234" y="3852128"/>
                <a:ext cx="18000" cy="122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DFA392A-CD9B-4404-9FB6-6201ACA2EC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03594" y="3843128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80A7764-0ED4-403E-83D6-2B12DF73AC4C}"/>
                    </a:ext>
                  </a:extLst>
                </p14:cNvPr>
                <p14:cNvContentPartPr/>
                <p14:nvPr/>
              </p14:nvContentPartPr>
              <p14:xfrm>
                <a:off x="560114" y="4383766"/>
                <a:ext cx="1640520" cy="24242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80A7764-0ED4-403E-83D6-2B12DF73AC4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1474" y="4375126"/>
                  <a:ext cx="1658160" cy="244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933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0B2E73D-0891-48B2-B985-BFDF6638F8F2}"/>
              </a:ext>
            </a:extLst>
          </p:cNvPr>
          <p:cNvGrpSpPr/>
          <p:nvPr/>
        </p:nvGrpSpPr>
        <p:grpSpPr>
          <a:xfrm>
            <a:off x="1970594" y="666848"/>
            <a:ext cx="961560" cy="436320"/>
            <a:chOff x="1970594" y="666848"/>
            <a:chExt cx="96156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3D56C5-32FC-40E8-A809-2EE77FB5D796}"/>
                    </a:ext>
                  </a:extLst>
                </p14:cNvPr>
                <p14:cNvContentPartPr/>
                <p14:nvPr/>
              </p14:nvContentPartPr>
              <p14:xfrm>
                <a:off x="1970594" y="666848"/>
                <a:ext cx="435960" cy="341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3D56C5-32FC-40E8-A809-2EE77FB5D7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61594" y="657848"/>
                  <a:ext cx="453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32FAAF-6B01-4AEF-B81B-A53FEA36609F}"/>
                    </a:ext>
                  </a:extLst>
                </p14:cNvPr>
                <p14:cNvContentPartPr/>
                <p14:nvPr/>
              </p14:nvContentPartPr>
              <p14:xfrm>
                <a:off x="2217914" y="867008"/>
                <a:ext cx="153720" cy="236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32FAAF-6B01-4AEF-B81B-A53FEA3660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9274" y="858368"/>
                  <a:ext cx="171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E96AE3-9E49-4D43-9400-43AB753A557D}"/>
                    </a:ext>
                  </a:extLst>
                </p14:cNvPr>
                <p14:cNvContentPartPr/>
                <p14:nvPr/>
              </p14:nvContentPartPr>
              <p14:xfrm>
                <a:off x="2648474" y="807968"/>
                <a:ext cx="283680" cy="130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E96AE3-9E49-4D43-9400-43AB753A55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39834" y="799328"/>
                  <a:ext cx="3013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FA87FA-CFB2-49D7-BD53-43CBEC3E645A}"/>
                  </a:ext>
                </a:extLst>
              </p14:cNvPr>
              <p14:cNvContentPartPr/>
              <p14:nvPr/>
            </p14:nvContentPartPr>
            <p14:xfrm>
              <a:off x="3651434" y="367688"/>
              <a:ext cx="230400" cy="228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FA87FA-CFB2-49D7-BD53-43CBEC3E64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2794" y="359048"/>
                <a:ext cx="2480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C1CF7E-A6E4-4D4E-99B8-0026DC99180D}"/>
                  </a:ext>
                </a:extLst>
              </p14:cNvPr>
              <p14:cNvContentPartPr/>
              <p14:nvPr/>
            </p14:nvContentPartPr>
            <p14:xfrm>
              <a:off x="3392954" y="789968"/>
              <a:ext cx="901800" cy="28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C1CF7E-A6E4-4D4E-99B8-0026DC9918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4314" y="781328"/>
                <a:ext cx="919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666E6D-1281-43AD-80A5-8E929555F139}"/>
                  </a:ext>
                </a:extLst>
              </p14:cNvPr>
              <p14:cNvContentPartPr/>
              <p14:nvPr/>
            </p14:nvContentPartPr>
            <p14:xfrm>
              <a:off x="3362354" y="1037648"/>
              <a:ext cx="207000" cy="31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666E6D-1281-43AD-80A5-8E929555F1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3714" y="1028648"/>
                <a:ext cx="2246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9E068B-F647-4D71-9432-D66C404764CF}"/>
                  </a:ext>
                </a:extLst>
              </p14:cNvPr>
              <p14:cNvContentPartPr/>
              <p14:nvPr/>
            </p14:nvContentPartPr>
            <p14:xfrm>
              <a:off x="3942674" y="955568"/>
              <a:ext cx="199080" cy="27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9E068B-F647-4D71-9432-D66C404764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3674" y="946568"/>
                <a:ext cx="21672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8F45A24-6067-4DB4-8404-BF8E31034BDE}"/>
              </a:ext>
            </a:extLst>
          </p:cNvPr>
          <p:cNvGrpSpPr/>
          <p:nvPr/>
        </p:nvGrpSpPr>
        <p:grpSpPr>
          <a:xfrm>
            <a:off x="4896314" y="318368"/>
            <a:ext cx="2637360" cy="1038240"/>
            <a:chOff x="4896314" y="318368"/>
            <a:chExt cx="2637360" cy="10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26F974-8F5B-423D-A42C-07D3B52A716A}"/>
                    </a:ext>
                  </a:extLst>
                </p14:cNvPr>
                <p14:cNvContentPartPr/>
                <p14:nvPr/>
              </p14:nvContentPartPr>
              <p14:xfrm>
                <a:off x="4896314" y="1303688"/>
                <a:ext cx="12240" cy="2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26F974-8F5B-423D-A42C-07D3B52A71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87314" y="1294688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8E9795-5657-49C3-ADFD-834AE2F97495}"/>
                    </a:ext>
                  </a:extLst>
                </p14:cNvPr>
                <p14:cNvContentPartPr/>
                <p14:nvPr/>
              </p14:nvContentPartPr>
              <p14:xfrm>
                <a:off x="5302754" y="577568"/>
                <a:ext cx="307800" cy="507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8E9795-5657-49C3-ADFD-834AE2F974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3754" y="568568"/>
                  <a:ext cx="3254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0504ED-2230-4AD3-99A3-7825E91260A5}"/>
                    </a:ext>
                  </a:extLst>
                </p14:cNvPr>
                <p14:cNvContentPartPr/>
                <p14:nvPr/>
              </p14:nvContentPartPr>
              <p14:xfrm>
                <a:off x="5786954" y="766208"/>
                <a:ext cx="212760" cy="95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0504ED-2230-4AD3-99A3-7825E91260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8314" y="757568"/>
                  <a:ext cx="230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5B8CAA-3BE8-4B95-A114-B8A0C6D9951B}"/>
                    </a:ext>
                  </a:extLst>
                </p14:cNvPr>
                <p14:cNvContentPartPr/>
                <p14:nvPr/>
              </p14:nvContentPartPr>
              <p14:xfrm>
                <a:off x="6105554" y="318368"/>
                <a:ext cx="1139040" cy="920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5B8CAA-3BE8-4B95-A114-B8A0C6D995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96914" y="309728"/>
                  <a:ext cx="115668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48FF41-E8BF-4E53-931A-2C561B3D24DA}"/>
                    </a:ext>
                  </a:extLst>
                </p14:cNvPr>
                <p14:cNvContentPartPr/>
                <p14:nvPr/>
              </p14:nvContentPartPr>
              <p14:xfrm>
                <a:off x="6784154" y="500888"/>
                <a:ext cx="383760" cy="147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48FF41-E8BF-4E53-931A-2C561B3D24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75154" y="492248"/>
                  <a:ext cx="40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8CC994-C59F-4306-93DF-B0610CD2A954}"/>
                    </a:ext>
                  </a:extLst>
                </p14:cNvPr>
                <p14:cNvContentPartPr/>
                <p14:nvPr/>
              </p14:nvContentPartPr>
              <p14:xfrm>
                <a:off x="6550154" y="766568"/>
                <a:ext cx="812520" cy="45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8CC994-C59F-4306-93DF-B0610CD2A9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41154" y="757928"/>
                  <a:ext cx="830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4F0D49-2E05-4810-96F6-75D7F12E0D2A}"/>
                    </a:ext>
                  </a:extLst>
                </p14:cNvPr>
                <p14:cNvContentPartPr/>
                <p14:nvPr/>
              </p14:nvContentPartPr>
              <p14:xfrm>
                <a:off x="6636554" y="973208"/>
                <a:ext cx="230760" cy="127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4F0D49-2E05-4810-96F6-75D7F12E0D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27914" y="964208"/>
                  <a:ext cx="248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E2038A-95E2-4A99-BA70-FBE987F57F6F}"/>
                    </a:ext>
                  </a:extLst>
                </p14:cNvPr>
                <p14:cNvContentPartPr/>
                <p14:nvPr/>
              </p14:nvContentPartPr>
              <p14:xfrm>
                <a:off x="6813314" y="922088"/>
                <a:ext cx="720360" cy="434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E2038A-95E2-4A99-BA70-FBE987F57F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04674" y="913448"/>
                  <a:ext cx="738000" cy="45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417A34-C9D7-4BF4-96B3-48FB9C7B52A5}"/>
                  </a:ext>
                </a:extLst>
              </p14:cNvPr>
              <p14:cNvContentPartPr/>
              <p14:nvPr/>
            </p14:nvContentPartPr>
            <p14:xfrm>
              <a:off x="778634" y="1457048"/>
              <a:ext cx="1315800" cy="77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417A34-C9D7-4BF4-96B3-48FB9C7B52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634" y="1448048"/>
                <a:ext cx="133344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461AAD4-160A-4335-B81B-9A5A69016DE2}"/>
              </a:ext>
            </a:extLst>
          </p:cNvPr>
          <p:cNvGrpSpPr/>
          <p:nvPr/>
        </p:nvGrpSpPr>
        <p:grpSpPr>
          <a:xfrm>
            <a:off x="6766514" y="2341928"/>
            <a:ext cx="1103760" cy="806040"/>
            <a:chOff x="6766514" y="2341928"/>
            <a:chExt cx="1103760" cy="80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BD48F2-4FBA-40E7-8A87-9E2413E67117}"/>
                    </a:ext>
                  </a:extLst>
                </p14:cNvPr>
                <p14:cNvContentPartPr/>
                <p14:nvPr/>
              </p14:nvContentPartPr>
              <p14:xfrm>
                <a:off x="6766514" y="2424368"/>
                <a:ext cx="94680" cy="648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BD48F2-4FBA-40E7-8A87-9E2413E671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7514" y="2415728"/>
                  <a:ext cx="1123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874E99A-A216-4CD8-A301-29893DC39EE4}"/>
                    </a:ext>
                  </a:extLst>
                </p14:cNvPr>
                <p14:cNvContentPartPr/>
                <p14:nvPr/>
              </p14:nvContentPartPr>
              <p14:xfrm>
                <a:off x="6802514" y="2341928"/>
                <a:ext cx="1067760" cy="806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874E99A-A216-4CD8-A301-29893DC39E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93514" y="2332928"/>
                  <a:ext cx="108540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E0BB67-6214-4217-AF5D-5940E0234D7D}"/>
                    </a:ext>
                  </a:extLst>
                </p14:cNvPr>
                <p14:cNvContentPartPr/>
                <p14:nvPr/>
              </p14:nvContentPartPr>
              <p14:xfrm>
                <a:off x="6921314" y="2394848"/>
                <a:ext cx="488880" cy="29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E0BB67-6214-4217-AF5D-5940E0234D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2674" y="2386208"/>
                  <a:ext cx="506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795DE3-DCEB-4D03-91C9-6D7F01431BB7}"/>
                    </a:ext>
                  </a:extLst>
                </p14:cNvPr>
                <p14:cNvContentPartPr/>
                <p14:nvPr/>
              </p14:nvContentPartPr>
              <p14:xfrm>
                <a:off x="7273754" y="2382968"/>
                <a:ext cx="77040" cy="12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795DE3-DCEB-4D03-91C9-6D7F01431B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64754" y="237432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2F9B3A-7328-4090-B820-8B949530ADDD}"/>
                    </a:ext>
                  </a:extLst>
                </p14:cNvPr>
                <p14:cNvContentPartPr/>
                <p14:nvPr/>
              </p14:nvContentPartPr>
              <p14:xfrm>
                <a:off x="7190954" y="2406728"/>
                <a:ext cx="47520" cy="100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2F9B3A-7328-4090-B820-8B949530AD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2314" y="2398088"/>
                  <a:ext cx="6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5C4C5C-25F4-4CF6-9EB0-E218D32B7FC4}"/>
                    </a:ext>
                  </a:extLst>
                </p14:cNvPr>
                <p14:cNvContentPartPr/>
                <p14:nvPr/>
              </p14:nvContentPartPr>
              <p14:xfrm>
                <a:off x="7403354" y="2400608"/>
                <a:ext cx="336600" cy="177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5C4C5C-25F4-4CF6-9EB0-E218D32B7F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94714" y="2391608"/>
                  <a:ext cx="354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42B55E-CE58-477F-A321-1D2415154FAA}"/>
                    </a:ext>
                  </a:extLst>
                </p14:cNvPr>
                <p14:cNvContentPartPr/>
                <p14:nvPr/>
              </p14:nvContentPartPr>
              <p14:xfrm>
                <a:off x="7505594" y="2453888"/>
                <a:ext cx="187200" cy="147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42B55E-CE58-477F-A321-1D2415154F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96954" y="2445248"/>
                  <a:ext cx="204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E553A9-927E-4C95-BDE9-30C73D82E161}"/>
                    </a:ext>
                  </a:extLst>
                </p14:cNvPr>
                <p14:cNvContentPartPr/>
                <p14:nvPr/>
              </p14:nvContentPartPr>
              <p14:xfrm>
                <a:off x="7462394" y="2631008"/>
                <a:ext cx="301320" cy="383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E553A9-927E-4C95-BDE9-30C73D82E1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3754" y="2622008"/>
                  <a:ext cx="3189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2DC2152-59FC-410B-9060-E64232A95A85}"/>
                    </a:ext>
                  </a:extLst>
                </p14:cNvPr>
                <p14:cNvContentPartPr/>
                <p14:nvPr/>
              </p14:nvContentPartPr>
              <p14:xfrm>
                <a:off x="7468514" y="2908208"/>
                <a:ext cx="88920" cy="59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2DC2152-59FC-410B-9060-E64232A95A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59514" y="2899208"/>
                  <a:ext cx="106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51C7E3-2F62-4220-8433-6603BCBD2ED5}"/>
                    </a:ext>
                  </a:extLst>
                </p14:cNvPr>
                <p14:cNvContentPartPr/>
                <p14:nvPr/>
              </p14:nvContentPartPr>
              <p14:xfrm>
                <a:off x="6943274" y="2830808"/>
                <a:ext cx="330840" cy="29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51C7E3-2F62-4220-8433-6603BCBD2E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34634" y="2822168"/>
                  <a:ext cx="348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BD5EDE-1028-451D-8792-97F15C5616BB}"/>
                    </a:ext>
                  </a:extLst>
                </p14:cNvPr>
                <p14:cNvContentPartPr/>
                <p14:nvPr/>
              </p14:nvContentPartPr>
              <p14:xfrm>
                <a:off x="6960554" y="2848808"/>
                <a:ext cx="165960" cy="100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BD5EDE-1028-451D-8792-97F15C5616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1914" y="2840168"/>
                  <a:ext cx="183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C08B573-44FB-4AC5-8778-5412C66EC59B}"/>
                    </a:ext>
                  </a:extLst>
                </p14:cNvPr>
                <p14:cNvContentPartPr/>
                <p14:nvPr/>
              </p14:nvContentPartPr>
              <p14:xfrm>
                <a:off x="7061354" y="2460008"/>
                <a:ext cx="124560" cy="100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C08B573-44FB-4AC5-8778-5412C66EC5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52354" y="2451008"/>
                  <a:ext cx="14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43C6113-AB7F-4DED-9D33-DEFFAA4DB40A}"/>
                    </a:ext>
                  </a:extLst>
                </p14:cNvPr>
                <p14:cNvContentPartPr/>
                <p14:nvPr/>
              </p14:nvContentPartPr>
              <p14:xfrm>
                <a:off x="7485434" y="2459288"/>
                <a:ext cx="89280" cy="36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43C6113-AB7F-4DED-9D33-DEFFAA4DB4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76794" y="2450648"/>
                  <a:ext cx="106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DF3D7E-25B0-449F-AE42-74A1DD676DDC}"/>
                    </a:ext>
                  </a:extLst>
                </p14:cNvPr>
                <p14:cNvContentPartPr/>
                <p14:nvPr/>
              </p14:nvContentPartPr>
              <p14:xfrm>
                <a:off x="7155674" y="2943128"/>
                <a:ext cx="71280" cy="56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DF3D7E-25B0-449F-AE42-74A1DD676D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47034" y="2934488"/>
                  <a:ext cx="88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784359-140D-4EF9-ABBD-DD4C1D88C8DC}"/>
                    </a:ext>
                  </a:extLst>
                </p14:cNvPr>
                <p14:cNvContentPartPr/>
                <p14:nvPr/>
              </p14:nvContentPartPr>
              <p14:xfrm>
                <a:off x="7609994" y="2731088"/>
                <a:ext cx="94680" cy="11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784359-140D-4EF9-ABBD-DD4C1D88C8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00994" y="2722448"/>
                  <a:ext cx="112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7EEA4FD-5D20-4A4B-BCA9-E002495692E4}"/>
              </a:ext>
            </a:extLst>
          </p:cNvPr>
          <p:cNvGrpSpPr/>
          <p:nvPr/>
        </p:nvGrpSpPr>
        <p:grpSpPr>
          <a:xfrm>
            <a:off x="7338554" y="1527968"/>
            <a:ext cx="141840" cy="466200"/>
            <a:chOff x="7338554" y="1527968"/>
            <a:chExt cx="1418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CE2752-6C17-4D77-B435-E13EE0D279E6}"/>
                    </a:ext>
                  </a:extLst>
                </p14:cNvPr>
                <p14:cNvContentPartPr/>
                <p14:nvPr/>
              </p14:nvContentPartPr>
              <p14:xfrm>
                <a:off x="7391834" y="1527968"/>
                <a:ext cx="59400" cy="430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CE2752-6C17-4D77-B435-E13EE0D279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82834" y="1519328"/>
                  <a:ext cx="770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3F84FC-3F7E-4CC7-8742-DA9FE7B2C80D}"/>
                    </a:ext>
                  </a:extLst>
                </p14:cNvPr>
                <p14:cNvContentPartPr/>
                <p14:nvPr/>
              </p14:nvContentPartPr>
              <p14:xfrm>
                <a:off x="7338554" y="1834688"/>
                <a:ext cx="141840" cy="159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3F84FC-3F7E-4CC7-8742-DA9FE7B2C8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29914" y="1825688"/>
                  <a:ext cx="1594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EB8DF34-7AF9-4AC5-8DC2-6507D7F4695E}"/>
                  </a:ext>
                </a:extLst>
              </p14:cNvPr>
              <p14:cNvContentPartPr/>
              <p14:nvPr/>
            </p14:nvContentPartPr>
            <p14:xfrm>
              <a:off x="978794" y="1693568"/>
              <a:ext cx="277920" cy="300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EB8DF34-7AF9-4AC5-8DC2-6507D7F469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9794" y="1684928"/>
                <a:ext cx="2955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C1A2C03-10E0-46A7-8E2D-77400F75E30D}"/>
                  </a:ext>
                </a:extLst>
              </p14:cNvPr>
              <p14:cNvContentPartPr/>
              <p14:nvPr/>
            </p14:nvContentPartPr>
            <p14:xfrm>
              <a:off x="979154" y="1858088"/>
              <a:ext cx="212760" cy="41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C1A2C03-10E0-46A7-8E2D-77400F75E3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70154" y="1849448"/>
                <a:ext cx="2304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E806AA-BF5C-4DD4-8884-5D1D48BC90A9}"/>
                  </a:ext>
                </a:extLst>
              </p14:cNvPr>
              <p14:cNvContentPartPr/>
              <p14:nvPr/>
            </p14:nvContentPartPr>
            <p14:xfrm>
              <a:off x="1214954" y="1828568"/>
              <a:ext cx="177480" cy="165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E806AA-BF5C-4DD4-8884-5D1D48BC90A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06314" y="1819928"/>
                <a:ext cx="195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BB5081-0665-4E1A-A0ED-0C4ACC6E9166}"/>
                  </a:ext>
                </a:extLst>
              </p14:cNvPr>
              <p14:cNvContentPartPr/>
              <p14:nvPr/>
            </p14:nvContentPartPr>
            <p14:xfrm>
              <a:off x="1438874" y="1777448"/>
              <a:ext cx="702720" cy="274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BB5081-0665-4E1A-A0ED-0C4ACC6E916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430234" y="1768808"/>
                <a:ext cx="7203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2FC4DCC-FF87-45E8-BD9D-0F3FB8AD6F7B}"/>
                  </a:ext>
                </a:extLst>
              </p14:cNvPr>
              <p14:cNvContentPartPr/>
              <p14:nvPr/>
            </p14:nvContentPartPr>
            <p14:xfrm>
              <a:off x="1114874" y="1957808"/>
              <a:ext cx="1298160" cy="119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2FC4DCC-FF87-45E8-BD9D-0F3FB8AD6F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05874" y="1948808"/>
                <a:ext cx="13158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DB53368-942A-4A68-BF62-D918D96DC8DA}"/>
                  </a:ext>
                </a:extLst>
              </p14:cNvPr>
              <p14:cNvContentPartPr/>
              <p14:nvPr/>
            </p14:nvContentPartPr>
            <p14:xfrm>
              <a:off x="2689874" y="2040968"/>
              <a:ext cx="18000" cy="65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DB53368-942A-4A68-BF62-D918D96DC8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81234" y="2032328"/>
                <a:ext cx="35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10D22ED-AD54-4F69-9D08-38030DC0B808}"/>
                  </a:ext>
                </a:extLst>
              </p14:cNvPr>
              <p14:cNvContentPartPr/>
              <p14:nvPr/>
            </p14:nvContentPartPr>
            <p14:xfrm>
              <a:off x="3576914" y="1740008"/>
              <a:ext cx="275400" cy="11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10D22ED-AD54-4F69-9D08-38030DC0B80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68274" y="1731368"/>
                <a:ext cx="2930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14EABF3-4B55-4F9C-9D93-118FED016072}"/>
                  </a:ext>
                </a:extLst>
              </p14:cNvPr>
              <p14:cNvContentPartPr/>
              <p14:nvPr/>
            </p14:nvContentPartPr>
            <p14:xfrm>
              <a:off x="3698594" y="1763768"/>
              <a:ext cx="41760" cy="18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14EABF3-4B55-4F9C-9D93-118FED0160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89954" y="1754768"/>
                <a:ext cx="594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2AB289-F3CC-4639-BC3E-9040885D9887}"/>
                  </a:ext>
                </a:extLst>
              </p14:cNvPr>
              <p14:cNvContentPartPr/>
              <p14:nvPr/>
            </p14:nvContentPartPr>
            <p14:xfrm>
              <a:off x="3893354" y="1739648"/>
              <a:ext cx="283680" cy="225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2AB289-F3CC-4639-BC3E-9040885D98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84714" y="1730648"/>
                <a:ext cx="301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69F4AB1-9A55-4546-8346-DDDBF62408EA}"/>
                  </a:ext>
                </a:extLst>
              </p14:cNvPr>
              <p14:cNvContentPartPr/>
              <p14:nvPr/>
            </p14:nvContentPartPr>
            <p14:xfrm>
              <a:off x="4288634" y="1970048"/>
              <a:ext cx="18000" cy="59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69F4AB1-9A55-4546-8346-DDDBF62408E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79994" y="1961408"/>
                <a:ext cx="35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459233F-2496-4060-BBDE-A31D92212E76}"/>
                  </a:ext>
                </a:extLst>
              </p14:cNvPr>
              <p14:cNvContentPartPr/>
              <p14:nvPr/>
            </p14:nvContentPartPr>
            <p14:xfrm>
              <a:off x="4400594" y="1946648"/>
              <a:ext cx="6120" cy="94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459233F-2496-4060-BBDE-A31D92212E7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91954" y="1937648"/>
                <a:ext cx="23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7B5BB5-F5FF-4BBB-AED3-634B74308A07}"/>
                  </a:ext>
                </a:extLst>
              </p14:cNvPr>
              <p14:cNvContentPartPr/>
              <p14:nvPr/>
            </p14:nvContentPartPr>
            <p14:xfrm>
              <a:off x="4553594" y="1964288"/>
              <a:ext cx="83160" cy="82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7B5BB5-F5FF-4BBB-AED3-634B74308A0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44594" y="1955648"/>
                <a:ext cx="1008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E471FA-9BBF-4DD8-B778-C85DBC06A1D5}"/>
                  </a:ext>
                </a:extLst>
              </p14:cNvPr>
              <p14:cNvContentPartPr/>
              <p14:nvPr/>
            </p14:nvContentPartPr>
            <p14:xfrm>
              <a:off x="5043914" y="1746128"/>
              <a:ext cx="200880" cy="159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E471FA-9BBF-4DD8-B778-C85DBC06A1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34914" y="1737128"/>
                <a:ext cx="2185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DF84BC-25C4-4D24-992A-16461F2E12E0}"/>
                  </a:ext>
                </a:extLst>
              </p14:cNvPr>
              <p14:cNvContentPartPr/>
              <p14:nvPr/>
            </p14:nvContentPartPr>
            <p14:xfrm>
              <a:off x="5308514" y="1688168"/>
              <a:ext cx="443520" cy="187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DF84BC-25C4-4D24-992A-16461F2E12E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99874" y="1679168"/>
                <a:ext cx="4611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098F0B-683B-4BB3-A392-E97D4F9B5F15}"/>
                  </a:ext>
                </a:extLst>
              </p14:cNvPr>
              <p14:cNvContentPartPr/>
              <p14:nvPr/>
            </p14:nvContentPartPr>
            <p14:xfrm>
              <a:off x="4099634" y="2382968"/>
              <a:ext cx="401760" cy="41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098F0B-683B-4BB3-A392-E97D4F9B5F1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90994" y="2373968"/>
                <a:ext cx="4194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61B5E97-E540-4CE7-B618-69CBF033D3BE}"/>
                  </a:ext>
                </a:extLst>
              </p14:cNvPr>
              <p14:cNvContentPartPr/>
              <p14:nvPr/>
            </p14:nvContentPartPr>
            <p14:xfrm>
              <a:off x="4288634" y="2406728"/>
              <a:ext cx="24120" cy="218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61B5E97-E540-4CE7-B618-69CBF033D3B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79994" y="2398088"/>
                <a:ext cx="417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4FCE9F4-B1CC-4BD5-82F7-76435D521D96}"/>
                  </a:ext>
                </a:extLst>
              </p14:cNvPr>
              <p14:cNvContentPartPr/>
              <p14:nvPr/>
            </p14:nvContentPartPr>
            <p14:xfrm>
              <a:off x="4489154" y="2377208"/>
              <a:ext cx="225000" cy="230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4FCE9F4-B1CC-4BD5-82F7-76435D521D9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80514" y="2368568"/>
                <a:ext cx="242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DB82E0-92E5-41D7-99A3-2FADC673A81D}"/>
                  </a:ext>
                </a:extLst>
              </p14:cNvPr>
              <p14:cNvContentPartPr/>
              <p14:nvPr/>
            </p14:nvContentPartPr>
            <p14:xfrm>
              <a:off x="4760594" y="2554328"/>
              <a:ext cx="24120" cy="1360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DB82E0-92E5-41D7-99A3-2FADC673A81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51954" y="2545328"/>
                <a:ext cx="41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C04E2DC-A4C3-4061-8C73-CC134FAD0101}"/>
                  </a:ext>
                </a:extLst>
              </p14:cNvPr>
              <p14:cNvContentPartPr/>
              <p14:nvPr/>
            </p14:nvContentPartPr>
            <p14:xfrm>
              <a:off x="4819634" y="2571968"/>
              <a:ext cx="12240" cy="124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C04E2DC-A4C3-4061-8C73-CC134FAD010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10634" y="2562968"/>
                <a:ext cx="29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2B8489-E58D-4283-A0F2-D7977595683C}"/>
                  </a:ext>
                </a:extLst>
              </p14:cNvPr>
              <p14:cNvContentPartPr/>
              <p14:nvPr/>
            </p14:nvContentPartPr>
            <p14:xfrm>
              <a:off x="5273954" y="2441648"/>
              <a:ext cx="141840" cy="8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2B8489-E58D-4283-A0F2-D797759568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64954" y="2433008"/>
                <a:ext cx="159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53BBEC5-52F6-4DBA-B234-D532CB777298}"/>
                  </a:ext>
                </a:extLst>
              </p14:cNvPr>
              <p14:cNvContentPartPr/>
              <p14:nvPr/>
            </p14:nvContentPartPr>
            <p14:xfrm>
              <a:off x="5533514" y="2314208"/>
              <a:ext cx="489960" cy="170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53BBEC5-52F6-4DBA-B234-D532CB77729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24514" y="2305568"/>
                <a:ext cx="507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568F298-320E-4100-92D3-FB281A9F3688}"/>
                  </a:ext>
                </a:extLst>
              </p14:cNvPr>
              <p14:cNvContentPartPr/>
              <p14:nvPr/>
            </p14:nvContentPartPr>
            <p14:xfrm>
              <a:off x="1533554" y="2807768"/>
              <a:ext cx="36000" cy="572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568F298-320E-4100-92D3-FB281A9F368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24914" y="2799128"/>
                <a:ext cx="536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41F0790-DD97-4327-A741-571581B45CB4}"/>
                  </a:ext>
                </a:extLst>
              </p14:cNvPr>
              <p14:cNvContentPartPr/>
              <p14:nvPr/>
            </p14:nvContentPartPr>
            <p14:xfrm>
              <a:off x="1551194" y="2849168"/>
              <a:ext cx="667440" cy="67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41F0790-DD97-4327-A741-571581B45CB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42554" y="2840528"/>
                <a:ext cx="6850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DD1580B-1F6A-4F99-951F-86C7290C2512}"/>
                  </a:ext>
                </a:extLst>
              </p14:cNvPr>
              <p14:cNvContentPartPr/>
              <p14:nvPr/>
            </p14:nvContentPartPr>
            <p14:xfrm>
              <a:off x="1504034" y="3392048"/>
              <a:ext cx="696600" cy="89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DD1580B-1F6A-4F99-951F-86C7290C251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95394" y="3383048"/>
                <a:ext cx="714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56B0E82-229C-4E90-8645-7B6E65D246DE}"/>
                  </a:ext>
                </a:extLst>
              </p14:cNvPr>
              <p14:cNvContentPartPr/>
              <p14:nvPr/>
            </p14:nvContentPartPr>
            <p14:xfrm>
              <a:off x="1545434" y="2571608"/>
              <a:ext cx="788760" cy="313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56B0E82-229C-4E90-8645-7B6E65D246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36794" y="2562968"/>
                <a:ext cx="8064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B7BA550-D60E-4BC7-93EB-38EDDE09EB71}"/>
                  </a:ext>
                </a:extLst>
              </p14:cNvPr>
              <p14:cNvContentPartPr/>
              <p14:nvPr/>
            </p14:nvContentPartPr>
            <p14:xfrm>
              <a:off x="2188394" y="2701568"/>
              <a:ext cx="401760" cy="230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B7BA550-D60E-4BC7-93EB-38EDDE09EB7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79754" y="2692928"/>
                <a:ext cx="419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0EB370C-5090-4F2C-BFCD-BBA9533B40D6}"/>
                  </a:ext>
                </a:extLst>
              </p14:cNvPr>
              <p14:cNvContentPartPr/>
              <p14:nvPr/>
            </p14:nvContentPartPr>
            <p14:xfrm>
              <a:off x="2377394" y="2624888"/>
              <a:ext cx="413280" cy="1411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0EB370C-5090-4F2C-BFCD-BBA9533B40D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68394" y="2616248"/>
                <a:ext cx="4309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2C600AD-B773-47C1-99D5-C5F667B044C8}"/>
                  </a:ext>
                </a:extLst>
              </p14:cNvPr>
              <p14:cNvContentPartPr/>
              <p14:nvPr/>
            </p14:nvContentPartPr>
            <p14:xfrm>
              <a:off x="2318354" y="2690048"/>
              <a:ext cx="454680" cy="749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2C600AD-B773-47C1-99D5-C5F667B044C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09354" y="2681048"/>
                <a:ext cx="47232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5B1C939-79EB-43F3-8522-96C84D1FC555}"/>
                  </a:ext>
                </a:extLst>
              </p14:cNvPr>
              <p14:cNvContentPartPr/>
              <p14:nvPr/>
            </p14:nvContentPartPr>
            <p14:xfrm>
              <a:off x="908234" y="3244448"/>
              <a:ext cx="879480" cy="555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5B1C939-79EB-43F3-8522-96C84D1FC55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99594" y="3235448"/>
                <a:ext cx="8971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AF1F706-06C0-4355-99FE-F53E0DBBE294}"/>
                  </a:ext>
                </a:extLst>
              </p14:cNvPr>
              <p14:cNvContentPartPr/>
              <p14:nvPr/>
            </p14:nvContentPartPr>
            <p14:xfrm>
              <a:off x="789794" y="3686888"/>
              <a:ext cx="160200" cy="1602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AF1F706-06C0-4355-99FE-F53E0DBBE29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1154" y="3678248"/>
                <a:ext cx="177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B6EFA2F-1A22-48D1-B263-829B41E22FE2}"/>
                  </a:ext>
                </a:extLst>
              </p14:cNvPr>
              <p14:cNvContentPartPr/>
              <p14:nvPr/>
            </p14:nvContentPartPr>
            <p14:xfrm>
              <a:off x="560114" y="4099808"/>
              <a:ext cx="119160" cy="307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B6EFA2F-1A22-48D1-B263-829B41E22FE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1474" y="4091168"/>
                <a:ext cx="1368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D4AD561-F0E8-4E30-B25C-3FA409BD0FC9}"/>
                  </a:ext>
                </a:extLst>
              </p14:cNvPr>
              <p14:cNvContentPartPr/>
              <p14:nvPr/>
            </p14:nvContentPartPr>
            <p14:xfrm>
              <a:off x="1657394" y="3409688"/>
              <a:ext cx="266040" cy="6433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D4AD561-F0E8-4E30-B25C-3FA409BD0F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48394" y="3400688"/>
                <a:ext cx="28368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F194D60-186A-4F8E-AE65-E4DBAD9992E4}"/>
                  </a:ext>
                </a:extLst>
              </p14:cNvPr>
              <p14:cNvContentPartPr/>
              <p14:nvPr/>
            </p14:nvContentPartPr>
            <p14:xfrm>
              <a:off x="1730474" y="3347048"/>
              <a:ext cx="229320" cy="982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F194D60-186A-4F8E-AE65-E4DBAD9992E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21474" y="3338408"/>
                <a:ext cx="246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2BD58CE-BC9C-4E57-A26A-BD952A23030E}"/>
                  </a:ext>
                </a:extLst>
              </p14:cNvPr>
              <p14:cNvContentPartPr/>
              <p14:nvPr/>
            </p14:nvContentPartPr>
            <p14:xfrm>
              <a:off x="2855114" y="2866448"/>
              <a:ext cx="283680" cy="302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2BD58CE-BC9C-4E57-A26A-BD952A2303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46114" y="2857448"/>
                <a:ext cx="301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9355490-1CCE-4388-AD8B-0BB7C68FAC0F}"/>
                  </a:ext>
                </a:extLst>
              </p14:cNvPr>
              <p14:cNvContentPartPr/>
              <p14:nvPr/>
            </p14:nvContentPartPr>
            <p14:xfrm>
              <a:off x="2790314" y="2795888"/>
              <a:ext cx="112680" cy="1656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9355490-1CCE-4388-AD8B-0BB7C68FAC0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81314" y="2787248"/>
                <a:ext cx="130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7AAB3DD-A3DC-40EB-AD6F-8341EA9E6055}"/>
                  </a:ext>
                </a:extLst>
              </p14:cNvPr>
              <p14:cNvContentPartPr/>
              <p14:nvPr/>
            </p14:nvContentPartPr>
            <p14:xfrm>
              <a:off x="3763754" y="3144008"/>
              <a:ext cx="59760" cy="3657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7AAB3DD-A3DC-40EB-AD6F-8341EA9E605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754754" y="3135368"/>
                <a:ext cx="774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7AF0904-7554-4AF0-8B84-5F1A9F465A95}"/>
                  </a:ext>
                </a:extLst>
              </p14:cNvPr>
              <p14:cNvContentPartPr/>
              <p14:nvPr/>
            </p14:nvContentPartPr>
            <p14:xfrm>
              <a:off x="3757634" y="3049688"/>
              <a:ext cx="956520" cy="549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7AF0904-7554-4AF0-8B84-5F1A9F465A9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48994" y="3040688"/>
                <a:ext cx="97416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068266B-062A-4EC6-9BCC-2518614079F7}"/>
                  </a:ext>
                </a:extLst>
              </p14:cNvPr>
              <p14:cNvContentPartPr/>
              <p14:nvPr/>
            </p14:nvContentPartPr>
            <p14:xfrm>
              <a:off x="3988754" y="3132488"/>
              <a:ext cx="200160" cy="352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068266B-062A-4EC6-9BCC-2518614079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79754" y="3123488"/>
                <a:ext cx="2178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53C311-FC52-4155-AB24-9F6C812523AE}"/>
                  </a:ext>
                </a:extLst>
              </p14:cNvPr>
              <p14:cNvContentPartPr/>
              <p14:nvPr/>
            </p14:nvContentPartPr>
            <p14:xfrm>
              <a:off x="4223834" y="3108728"/>
              <a:ext cx="100800" cy="3661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53C311-FC52-4155-AB24-9F6C812523A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14834" y="3099728"/>
                <a:ext cx="1184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D2B753B-FFEC-41CF-8873-2E67D99F712C}"/>
                  </a:ext>
                </a:extLst>
              </p14:cNvPr>
              <p14:cNvContentPartPr/>
              <p14:nvPr/>
            </p14:nvContentPartPr>
            <p14:xfrm>
              <a:off x="4246874" y="3279728"/>
              <a:ext cx="113040" cy="1130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D2B753B-FFEC-41CF-8873-2E67D99F712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237874" y="3271088"/>
                <a:ext cx="1306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F079513-9822-4570-90AA-9866A57D2370}"/>
                  </a:ext>
                </a:extLst>
              </p14:cNvPr>
              <p14:cNvContentPartPr/>
              <p14:nvPr/>
            </p14:nvContentPartPr>
            <p14:xfrm>
              <a:off x="4371074" y="3132488"/>
              <a:ext cx="118440" cy="3189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F079513-9822-4570-90AA-9866A57D237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62434" y="3123488"/>
                <a:ext cx="1360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D9F7E9A-A10C-41E3-8964-4B2C94C6DD98}"/>
                  </a:ext>
                </a:extLst>
              </p14:cNvPr>
              <p14:cNvContentPartPr/>
              <p14:nvPr/>
            </p14:nvContentPartPr>
            <p14:xfrm>
              <a:off x="3311954" y="3385928"/>
              <a:ext cx="139320" cy="1951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D9F7E9A-A10C-41E3-8964-4B2C94C6DD9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03314" y="3377288"/>
                <a:ext cx="156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455DD1F-EEB4-4E45-BAA2-772646237ED0}"/>
                  </a:ext>
                </a:extLst>
              </p14:cNvPr>
              <p14:cNvContentPartPr/>
              <p14:nvPr/>
            </p14:nvContentPartPr>
            <p14:xfrm>
              <a:off x="3344714" y="3480608"/>
              <a:ext cx="65160" cy="122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455DD1F-EEB4-4E45-BAA2-772646237E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36074" y="3471608"/>
                <a:ext cx="82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D5FF002-D571-46B3-A931-58945AA6B589}"/>
                  </a:ext>
                </a:extLst>
              </p14:cNvPr>
              <p14:cNvContentPartPr/>
              <p14:nvPr/>
            </p14:nvContentPartPr>
            <p14:xfrm>
              <a:off x="3368474" y="3303488"/>
              <a:ext cx="118440" cy="417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D5FF002-D571-46B3-A931-58945AA6B58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359474" y="3294488"/>
                <a:ext cx="136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EA40392-411E-4971-8131-D98F239B1F89}"/>
                  </a:ext>
                </a:extLst>
              </p14:cNvPr>
              <p14:cNvContentPartPr/>
              <p14:nvPr/>
            </p14:nvContentPartPr>
            <p14:xfrm>
              <a:off x="2282714" y="2035568"/>
              <a:ext cx="336600" cy="5958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EA40392-411E-4971-8131-D98F239B1F8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274074" y="2026568"/>
                <a:ext cx="354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BC1305D-7FAF-4CC9-AC92-D9548C3E6D61}"/>
                  </a:ext>
                </a:extLst>
              </p14:cNvPr>
              <p14:cNvContentPartPr/>
              <p14:nvPr/>
            </p14:nvContentPartPr>
            <p14:xfrm>
              <a:off x="2282714" y="2507168"/>
              <a:ext cx="130320" cy="1242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BC1305D-7FAF-4CC9-AC92-D9548C3E6D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274074" y="2498168"/>
                <a:ext cx="147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9B8DFFA-1BA1-45CA-B3C6-FF833933FA09}"/>
                  </a:ext>
                </a:extLst>
              </p14:cNvPr>
              <p14:cNvContentPartPr/>
              <p14:nvPr/>
            </p14:nvContentPartPr>
            <p14:xfrm>
              <a:off x="2789954" y="2070848"/>
              <a:ext cx="289440" cy="300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9B8DFFA-1BA1-45CA-B3C6-FF833933FA0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781314" y="2061848"/>
                <a:ext cx="3070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BCE58CE-E02D-4769-B742-61B114012D41}"/>
                  </a:ext>
                </a:extLst>
              </p14:cNvPr>
              <p14:cNvContentPartPr/>
              <p14:nvPr/>
            </p14:nvContentPartPr>
            <p14:xfrm>
              <a:off x="2860874" y="2211968"/>
              <a:ext cx="71280" cy="1299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BCE58CE-E02D-4769-B742-61B114012D4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52234" y="2203328"/>
                <a:ext cx="88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3FEF6DE-3295-4A40-9E67-C1E77A0F459F}"/>
                  </a:ext>
                </a:extLst>
              </p14:cNvPr>
              <p14:cNvContentPartPr/>
              <p14:nvPr/>
            </p14:nvContentPartPr>
            <p14:xfrm>
              <a:off x="2908034" y="2211968"/>
              <a:ext cx="29880" cy="475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3FEF6DE-3295-4A40-9E67-C1E77A0F459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899394" y="2203328"/>
                <a:ext cx="47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6CDC0A2-D972-40CF-AA73-12FB78C81B04}"/>
              </a:ext>
            </a:extLst>
          </p:cNvPr>
          <p:cNvGrpSpPr/>
          <p:nvPr/>
        </p:nvGrpSpPr>
        <p:grpSpPr>
          <a:xfrm>
            <a:off x="5132474" y="2783648"/>
            <a:ext cx="1056600" cy="798120"/>
            <a:chOff x="5132474" y="2783648"/>
            <a:chExt cx="1056600" cy="79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9590CB-DB01-48FB-8A45-02B70224B2AB}"/>
                    </a:ext>
                  </a:extLst>
                </p14:cNvPr>
                <p14:cNvContentPartPr/>
                <p14:nvPr/>
              </p14:nvContentPartPr>
              <p14:xfrm>
                <a:off x="5150114" y="2896328"/>
                <a:ext cx="94680" cy="531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9590CB-DB01-48FB-8A45-02B70224B2A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41474" y="2887688"/>
                  <a:ext cx="1123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581D4B1-FD3F-4CDD-8609-C1ED4071A99A}"/>
                    </a:ext>
                  </a:extLst>
                </p14:cNvPr>
                <p14:cNvContentPartPr/>
                <p14:nvPr/>
              </p14:nvContentPartPr>
              <p14:xfrm>
                <a:off x="5132474" y="2783648"/>
                <a:ext cx="1056600" cy="798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581D4B1-FD3F-4CDD-8609-C1ED4071A9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23834" y="2775008"/>
                  <a:ext cx="107424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9D38EC-D370-4549-87C5-3DD9D6F8CA77}"/>
                    </a:ext>
                  </a:extLst>
                </p14:cNvPr>
                <p14:cNvContentPartPr/>
                <p14:nvPr/>
              </p14:nvContentPartPr>
              <p14:xfrm>
                <a:off x="5303474" y="2890208"/>
                <a:ext cx="726120" cy="514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9D38EC-D370-4549-87C5-3DD9D6F8CA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94474" y="2881568"/>
                  <a:ext cx="7437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5C1660-9A4B-4AAB-AACF-7426E08EBC4A}"/>
                    </a:ext>
                  </a:extLst>
                </p14:cNvPr>
                <p14:cNvContentPartPr/>
                <p14:nvPr/>
              </p14:nvContentPartPr>
              <p14:xfrm>
                <a:off x="5662394" y="3228968"/>
                <a:ext cx="160200" cy="169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5C1660-9A4B-4AAB-AACF-7426E08EBC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53754" y="3220328"/>
                  <a:ext cx="177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C19155-740B-4332-B0C6-9D47A6928FE2}"/>
                    </a:ext>
                  </a:extLst>
                </p14:cNvPr>
                <p14:cNvContentPartPr/>
                <p14:nvPr/>
              </p14:nvContentPartPr>
              <p14:xfrm>
                <a:off x="5439194" y="2937368"/>
                <a:ext cx="112320" cy="95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C19155-740B-4332-B0C6-9D47A6928F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30194" y="2928368"/>
                  <a:ext cx="129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828312-55CC-40A9-8BE4-C604875DE62F}"/>
                    </a:ext>
                  </a:extLst>
                </p14:cNvPr>
                <p14:cNvContentPartPr/>
                <p14:nvPr/>
              </p14:nvContentPartPr>
              <p14:xfrm>
                <a:off x="5893154" y="2896328"/>
                <a:ext cx="100800" cy="88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828312-55CC-40A9-8BE4-C604875DE6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84514" y="2887328"/>
                  <a:ext cx="11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6C1497-A834-461D-978B-946E8D0D11EC}"/>
                    </a:ext>
                  </a:extLst>
                </p14:cNvPr>
                <p14:cNvContentPartPr/>
                <p14:nvPr/>
              </p14:nvContentPartPr>
              <p14:xfrm>
                <a:off x="5370074" y="3326888"/>
                <a:ext cx="138240" cy="106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6C1497-A834-461D-978B-946E8D0D11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61434" y="3318248"/>
                  <a:ext cx="155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C2E8B6-536C-4029-B29E-8A3F4293A717}"/>
                    </a:ext>
                  </a:extLst>
                </p14:cNvPr>
                <p14:cNvContentPartPr/>
                <p14:nvPr/>
              </p14:nvContentPartPr>
              <p14:xfrm>
                <a:off x="5682914" y="3022328"/>
                <a:ext cx="81360" cy="75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C2E8B6-536C-4029-B29E-8A3F4293A7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73914" y="3013328"/>
                  <a:ext cx="99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3B58C1-44F5-4A7C-B439-1F2DBE282F40}"/>
                    </a:ext>
                  </a:extLst>
                </p14:cNvPr>
                <p14:cNvContentPartPr/>
                <p14:nvPr/>
              </p14:nvContentPartPr>
              <p14:xfrm>
                <a:off x="5527394" y="3173528"/>
                <a:ext cx="18000" cy="1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3B58C1-44F5-4A7C-B439-1F2DBE282F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18754" y="3164888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6D1E140-4ADF-4E61-BDEA-86A76D1E498B}"/>
                    </a:ext>
                  </a:extLst>
                </p14:cNvPr>
                <p14:cNvContentPartPr/>
                <p14:nvPr/>
              </p14:nvContentPartPr>
              <p14:xfrm>
                <a:off x="5604074" y="3173168"/>
                <a:ext cx="71280" cy="89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6D1E140-4ADF-4E61-BDEA-86A76D1E49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95074" y="3164168"/>
                  <a:ext cx="88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74BD873-3D6A-4126-B79F-6564082D0E66}"/>
                    </a:ext>
                  </a:extLst>
                </p14:cNvPr>
                <p14:cNvContentPartPr/>
                <p14:nvPr/>
              </p14:nvContentPartPr>
              <p14:xfrm>
                <a:off x="5610194" y="3232568"/>
                <a:ext cx="18000" cy="6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74BD873-3D6A-4126-B79F-6564082D0E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01194" y="3223928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6317EE-8F0C-4744-900A-9305DE665A43}"/>
                    </a:ext>
                  </a:extLst>
                </p14:cNvPr>
                <p14:cNvContentPartPr/>
                <p14:nvPr/>
              </p14:nvContentPartPr>
              <p14:xfrm>
                <a:off x="5786594" y="3138248"/>
                <a:ext cx="88920" cy="59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6317EE-8F0C-4744-900A-9305DE665A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77594" y="3129248"/>
                  <a:ext cx="106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390113-B25B-4EDD-9E55-EA0CD0A24452}"/>
                    </a:ext>
                  </a:extLst>
                </p14:cNvPr>
                <p14:cNvContentPartPr/>
                <p14:nvPr/>
              </p14:nvContentPartPr>
              <p14:xfrm>
                <a:off x="5562674" y="3114848"/>
                <a:ext cx="36000" cy="12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390113-B25B-4EDD-9E55-EA0CD0A244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54034" y="3105848"/>
                  <a:ext cx="53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C84FFFC-15EB-43C2-928E-3E4296EE400F}"/>
              </a:ext>
            </a:extLst>
          </p:cNvPr>
          <p:cNvGrpSpPr/>
          <p:nvPr/>
        </p:nvGrpSpPr>
        <p:grpSpPr>
          <a:xfrm>
            <a:off x="3934754" y="3663488"/>
            <a:ext cx="383760" cy="666360"/>
            <a:chOff x="3934754" y="3663488"/>
            <a:chExt cx="383760" cy="66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FC312D-7124-43E7-A3D5-F79AA195D252}"/>
                    </a:ext>
                  </a:extLst>
                </p14:cNvPr>
                <p14:cNvContentPartPr/>
                <p14:nvPr/>
              </p14:nvContentPartPr>
              <p14:xfrm>
                <a:off x="3981914" y="3663488"/>
                <a:ext cx="47880" cy="407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FC312D-7124-43E7-A3D5-F79AA195D2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72914" y="3654848"/>
                  <a:ext cx="655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D70CCF-4FB3-4795-9CE3-B689DC26D133}"/>
                    </a:ext>
                  </a:extLst>
                </p14:cNvPr>
                <p14:cNvContentPartPr/>
                <p14:nvPr/>
              </p14:nvContentPartPr>
              <p14:xfrm>
                <a:off x="3934754" y="4005488"/>
                <a:ext cx="171360" cy="74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D70CCF-4FB3-4795-9CE3-B689DC26D1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25754" y="3996488"/>
                  <a:ext cx="189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EF12FD4-5803-43F2-8C93-88C3314B45F6}"/>
                    </a:ext>
                  </a:extLst>
                </p14:cNvPr>
                <p14:cNvContentPartPr/>
                <p14:nvPr/>
              </p14:nvContentPartPr>
              <p14:xfrm>
                <a:off x="4129514" y="4058408"/>
                <a:ext cx="189000" cy="271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EF12FD4-5803-43F2-8C93-88C3314B45F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0514" y="4049768"/>
                  <a:ext cx="20664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6144AE7-B4B9-481E-B8A8-D99407300844}"/>
              </a:ext>
            </a:extLst>
          </p:cNvPr>
          <p:cNvGrpSpPr/>
          <p:nvPr/>
        </p:nvGrpSpPr>
        <p:grpSpPr>
          <a:xfrm>
            <a:off x="2371274" y="4518848"/>
            <a:ext cx="295560" cy="401400"/>
            <a:chOff x="2371274" y="4518848"/>
            <a:chExt cx="29556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396772-F51C-4363-BF75-505218CBAF37}"/>
                    </a:ext>
                  </a:extLst>
                </p14:cNvPr>
                <p14:cNvContentPartPr/>
                <p14:nvPr/>
              </p14:nvContentPartPr>
              <p14:xfrm>
                <a:off x="2371274" y="4518848"/>
                <a:ext cx="171720" cy="301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396772-F51C-4363-BF75-505218CBAF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62274" y="4509848"/>
                  <a:ext cx="189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A8B61A-C781-4E67-A6C6-2AE12D2F73AD}"/>
                    </a:ext>
                  </a:extLst>
                </p14:cNvPr>
                <p14:cNvContentPartPr/>
                <p14:nvPr/>
              </p14:nvContentPartPr>
              <p14:xfrm>
                <a:off x="2406914" y="4660328"/>
                <a:ext cx="106560" cy="41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A8B61A-C781-4E67-A6C6-2AE12D2F73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97914" y="4651328"/>
                  <a:ext cx="124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E170DB6-D971-41C9-A717-7CB0D29BEF98}"/>
                    </a:ext>
                  </a:extLst>
                </p14:cNvPr>
                <p14:cNvContentPartPr/>
                <p14:nvPr/>
              </p14:nvContentPartPr>
              <p14:xfrm>
                <a:off x="2571794" y="4766888"/>
                <a:ext cx="89280" cy="153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E170DB6-D971-41C9-A717-7CB0D29BEF9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63154" y="4757888"/>
                  <a:ext cx="106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9880D9B-1448-4FD5-A2EF-456A3C48DE66}"/>
                    </a:ext>
                  </a:extLst>
                </p14:cNvPr>
                <p14:cNvContentPartPr/>
                <p14:nvPr/>
              </p14:nvContentPartPr>
              <p14:xfrm>
                <a:off x="2566034" y="4866968"/>
                <a:ext cx="100800" cy="12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9880D9B-1448-4FD5-A2EF-456A3C48DE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57394" y="4857968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C99EE51-5553-4F5C-AB82-2C614EDC6229}"/>
              </a:ext>
            </a:extLst>
          </p:cNvPr>
          <p:cNvGrpSpPr/>
          <p:nvPr/>
        </p:nvGrpSpPr>
        <p:grpSpPr>
          <a:xfrm>
            <a:off x="3055634" y="4589408"/>
            <a:ext cx="1422360" cy="395640"/>
            <a:chOff x="3055634" y="4589408"/>
            <a:chExt cx="142236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9BE86C-6209-48BC-9F0E-921DF41F8D70}"/>
                    </a:ext>
                  </a:extLst>
                </p14:cNvPr>
                <p14:cNvContentPartPr/>
                <p14:nvPr/>
              </p14:nvContentPartPr>
              <p14:xfrm>
                <a:off x="3055634" y="4731248"/>
                <a:ext cx="65160" cy="6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9BE86C-6209-48BC-9F0E-921DF41F8D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46994" y="4722248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1C74A6-0606-459F-9F3B-FF7D32AE9A60}"/>
                    </a:ext>
                  </a:extLst>
                </p14:cNvPr>
                <p14:cNvContentPartPr/>
                <p14:nvPr/>
              </p14:nvContentPartPr>
              <p14:xfrm>
                <a:off x="3067514" y="4784168"/>
                <a:ext cx="77040" cy="18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1C74A6-0606-459F-9F3B-FF7D32AE9A6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58514" y="4775528"/>
                  <a:ext cx="9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6894C6-107E-4C3C-BE9C-1CEB0CA1926F}"/>
                    </a:ext>
                  </a:extLst>
                </p14:cNvPr>
                <p14:cNvContentPartPr/>
                <p14:nvPr/>
              </p14:nvContentPartPr>
              <p14:xfrm>
                <a:off x="3090914" y="4660328"/>
                <a:ext cx="18000" cy="207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6894C6-107E-4C3C-BE9C-1CEB0CA192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82274" y="4651328"/>
                  <a:ext cx="35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3CBC86-DD7B-4C12-B7D5-BF971EE14522}"/>
                    </a:ext>
                  </a:extLst>
                </p14:cNvPr>
                <p14:cNvContentPartPr/>
                <p14:nvPr/>
              </p14:nvContentPartPr>
              <p14:xfrm>
                <a:off x="3345074" y="4642328"/>
                <a:ext cx="71640" cy="169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3CBC86-DD7B-4C12-B7D5-BF971EE145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36074" y="4633688"/>
                  <a:ext cx="89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54C7AE5-0E6E-4B2C-B01A-D20CC53F7693}"/>
                    </a:ext>
                  </a:extLst>
                </p14:cNvPr>
                <p14:cNvContentPartPr/>
                <p14:nvPr/>
              </p14:nvContentPartPr>
              <p14:xfrm>
                <a:off x="3539474" y="4831328"/>
                <a:ext cx="65160" cy="94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54C7AE5-0E6E-4B2C-B01A-D20CC53F769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30474" y="4822688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499B5C-3272-4613-8286-051A242F8444}"/>
                    </a:ext>
                  </a:extLst>
                </p14:cNvPr>
                <p14:cNvContentPartPr/>
                <p14:nvPr/>
              </p14:nvContentPartPr>
              <p14:xfrm>
                <a:off x="3887594" y="4589408"/>
                <a:ext cx="183240" cy="230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499B5C-3272-4613-8286-051A242F84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78594" y="4580768"/>
                  <a:ext cx="200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9621AD-CB66-4CAD-AD03-CC84A40DBB99}"/>
                    </a:ext>
                  </a:extLst>
                </p14:cNvPr>
                <p14:cNvContentPartPr/>
                <p14:nvPr/>
              </p14:nvContentPartPr>
              <p14:xfrm>
                <a:off x="3858074" y="4760768"/>
                <a:ext cx="47520" cy="6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9621AD-CB66-4CAD-AD03-CC84A40DBB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49074" y="4751768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B7E314-B559-4F21-BD2E-92639F08EBD5}"/>
                    </a:ext>
                  </a:extLst>
                </p14:cNvPr>
                <p14:cNvContentPartPr/>
                <p14:nvPr/>
              </p14:nvContentPartPr>
              <p14:xfrm>
                <a:off x="4058594" y="4813688"/>
                <a:ext cx="100800" cy="171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B7E314-B559-4F21-BD2E-92639F08EB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49594" y="4805048"/>
                  <a:ext cx="11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6078FF-AD7A-4DD6-966B-8701CC6F1F23}"/>
                    </a:ext>
                  </a:extLst>
                </p14:cNvPr>
                <p14:cNvContentPartPr/>
                <p14:nvPr/>
              </p14:nvContentPartPr>
              <p14:xfrm>
                <a:off x="4359554" y="4689848"/>
                <a:ext cx="118440" cy="106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6078FF-AD7A-4DD6-966B-8701CC6F1F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50554" y="4680848"/>
                  <a:ext cx="1360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E5CEC57-FECD-433A-A355-11BE78B84A33}"/>
                  </a:ext>
                </a:extLst>
              </p14:cNvPr>
              <p14:cNvContentPartPr/>
              <p14:nvPr/>
            </p14:nvContentPartPr>
            <p14:xfrm>
              <a:off x="4790114" y="4519208"/>
              <a:ext cx="277920" cy="2710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E5CEC57-FECD-433A-A355-11BE78B84A3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781114" y="4510568"/>
                <a:ext cx="2955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443452A-F8CE-466A-91EE-5CE47F1C5391}"/>
                  </a:ext>
                </a:extLst>
              </p14:cNvPr>
              <p14:cNvContentPartPr/>
              <p14:nvPr/>
            </p14:nvContentPartPr>
            <p14:xfrm>
              <a:off x="4742954" y="4677968"/>
              <a:ext cx="124200" cy="594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443452A-F8CE-466A-91EE-5CE47F1C539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733954" y="4669328"/>
                <a:ext cx="141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E90C533-6BBA-4F5B-A2B3-E1890529B43A}"/>
                  </a:ext>
                </a:extLst>
              </p14:cNvPr>
              <p14:cNvContentPartPr/>
              <p14:nvPr/>
            </p14:nvContentPartPr>
            <p14:xfrm>
              <a:off x="4990634" y="4807208"/>
              <a:ext cx="63360" cy="424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E90C533-6BBA-4F5B-A2B3-E1890529B43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981994" y="4798568"/>
                <a:ext cx="81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E5759EC-DDEA-4379-A9C9-C1F6CE084303}"/>
                  </a:ext>
                </a:extLst>
              </p14:cNvPr>
              <p14:cNvContentPartPr/>
              <p14:nvPr/>
            </p14:nvContentPartPr>
            <p14:xfrm>
              <a:off x="7291394" y="4367648"/>
              <a:ext cx="153720" cy="4759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E5759EC-DDEA-4379-A9C9-C1F6CE08430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282754" y="4358648"/>
                <a:ext cx="17136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A77577B-D56C-4946-BC53-C32F80DB150A}"/>
                  </a:ext>
                </a:extLst>
              </p14:cNvPr>
              <p14:cNvContentPartPr/>
              <p14:nvPr/>
            </p14:nvContentPartPr>
            <p14:xfrm>
              <a:off x="7474274" y="4353608"/>
              <a:ext cx="159480" cy="241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A77577B-D56C-4946-BC53-C32F80DB150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465634" y="4344608"/>
                <a:ext cx="17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5599CD9-38DA-42D5-BA8D-A2F95691228C}"/>
                  </a:ext>
                </a:extLst>
              </p14:cNvPr>
              <p14:cNvContentPartPr/>
              <p14:nvPr/>
            </p14:nvContentPartPr>
            <p14:xfrm>
              <a:off x="7533314" y="4359368"/>
              <a:ext cx="88920" cy="1418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5599CD9-38DA-42D5-BA8D-A2F95691228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524314" y="4350728"/>
                <a:ext cx="1065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DF687B4-ADD4-4E07-9170-CC442C01CAB3}"/>
                  </a:ext>
                </a:extLst>
              </p14:cNvPr>
              <p14:cNvContentPartPr/>
              <p14:nvPr/>
            </p14:nvContentPartPr>
            <p14:xfrm>
              <a:off x="7677314" y="4359368"/>
              <a:ext cx="92160" cy="2365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DF687B4-ADD4-4E07-9170-CC442C01CAB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668674" y="4350728"/>
                <a:ext cx="1098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B85BF99-D690-459E-981B-69BB3B329C2E}"/>
                  </a:ext>
                </a:extLst>
              </p14:cNvPr>
              <p14:cNvContentPartPr/>
              <p14:nvPr/>
            </p14:nvContentPartPr>
            <p14:xfrm>
              <a:off x="7309034" y="4625048"/>
              <a:ext cx="419040" cy="417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B85BF99-D690-459E-981B-69BB3B329C2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300394" y="4616048"/>
                <a:ext cx="436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9A1CEA7-E570-47DA-B6D6-5F921746B8D4}"/>
                  </a:ext>
                </a:extLst>
              </p14:cNvPr>
              <p14:cNvContentPartPr/>
              <p14:nvPr/>
            </p14:nvContentPartPr>
            <p14:xfrm>
              <a:off x="7557074" y="4648448"/>
              <a:ext cx="118800" cy="2192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9A1CEA7-E570-47DA-B6D6-5F921746B8D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548074" y="4639808"/>
                <a:ext cx="136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4330EBB-9181-43FF-9598-954AB477F409}"/>
                  </a:ext>
                </a:extLst>
              </p14:cNvPr>
              <p14:cNvContentPartPr/>
              <p14:nvPr/>
            </p14:nvContentPartPr>
            <p14:xfrm>
              <a:off x="7881434" y="4270808"/>
              <a:ext cx="94680" cy="4842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4330EBB-9181-43FF-9598-954AB477F40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872434" y="4262168"/>
                <a:ext cx="112320" cy="50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6E49100-EDDC-4402-AD92-BDA6630C1954}"/>
              </a:ext>
            </a:extLst>
          </p:cNvPr>
          <p:cNvGrpSpPr/>
          <p:nvPr/>
        </p:nvGrpSpPr>
        <p:grpSpPr>
          <a:xfrm>
            <a:off x="5291234" y="4406528"/>
            <a:ext cx="1782000" cy="549000"/>
            <a:chOff x="5291234" y="4406528"/>
            <a:chExt cx="178200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5B0423-25DE-4AAF-92AF-BFD60208CC26}"/>
                    </a:ext>
                  </a:extLst>
                </p14:cNvPr>
                <p14:cNvContentPartPr/>
                <p14:nvPr/>
              </p14:nvContentPartPr>
              <p14:xfrm>
                <a:off x="5291234" y="4589408"/>
                <a:ext cx="107640" cy="156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5B0423-25DE-4AAF-92AF-BFD60208CC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82234" y="4580408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49CCDFA-7EDF-4E19-BC99-132CB40FF3D0}"/>
                    </a:ext>
                  </a:extLst>
                </p14:cNvPr>
                <p14:cNvContentPartPr/>
                <p14:nvPr/>
              </p14:nvContentPartPr>
              <p14:xfrm>
                <a:off x="5468354" y="4465568"/>
                <a:ext cx="41760" cy="259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49CCDFA-7EDF-4E19-BC99-132CB40FF3D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59714" y="4456928"/>
                  <a:ext cx="59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4D7E06-C0AE-47E7-9FBC-9D4C93433543}"/>
                    </a:ext>
                  </a:extLst>
                </p14:cNvPr>
                <p14:cNvContentPartPr/>
                <p14:nvPr/>
              </p14:nvContentPartPr>
              <p14:xfrm>
                <a:off x="5539274" y="4630808"/>
                <a:ext cx="112320" cy="92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4D7E06-C0AE-47E7-9FBC-9D4C9343354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30634" y="4622168"/>
                  <a:ext cx="129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12BAECA-4BAF-403B-A285-1A1E817995BC}"/>
                    </a:ext>
                  </a:extLst>
                </p14:cNvPr>
                <p14:cNvContentPartPr/>
                <p14:nvPr/>
              </p14:nvContentPartPr>
              <p14:xfrm>
                <a:off x="5812514" y="4406528"/>
                <a:ext cx="216720" cy="448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12BAECA-4BAF-403B-A285-1A1E817995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03874" y="4397888"/>
                  <a:ext cx="2343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C38E7A-E172-4767-BCF4-161FB92931A2}"/>
                    </a:ext>
                  </a:extLst>
                </p14:cNvPr>
                <p14:cNvContentPartPr/>
                <p14:nvPr/>
              </p14:nvContentPartPr>
              <p14:xfrm>
                <a:off x="6135074" y="4471688"/>
                <a:ext cx="147960" cy="112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C38E7A-E172-4767-BCF4-161FB92931A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26434" y="4462688"/>
                  <a:ext cx="165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613171-9CD0-4754-A981-A0BB9F807C15}"/>
                    </a:ext>
                  </a:extLst>
                </p14:cNvPr>
                <p14:cNvContentPartPr/>
                <p14:nvPr/>
              </p14:nvContentPartPr>
              <p14:xfrm>
                <a:off x="6229394" y="4524608"/>
                <a:ext cx="18000" cy="112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613171-9CD0-4754-A981-A0BB9F807C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20754" y="4515968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2D204F1-A06D-4C36-B04A-82779B47D810}"/>
                    </a:ext>
                  </a:extLst>
                </p14:cNvPr>
                <p14:cNvContentPartPr/>
                <p14:nvPr/>
              </p14:nvContentPartPr>
              <p14:xfrm>
                <a:off x="6324074" y="4518848"/>
                <a:ext cx="100800" cy="82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2D204F1-A06D-4C36-B04A-82779B47D8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15074" y="4509848"/>
                  <a:ext cx="118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0197B0-9BA1-43B9-A8D5-875B6FF31B69}"/>
                    </a:ext>
                  </a:extLst>
                </p14:cNvPr>
                <p14:cNvContentPartPr/>
                <p14:nvPr/>
              </p14:nvContentPartPr>
              <p14:xfrm>
                <a:off x="6353594" y="4512728"/>
                <a:ext cx="88920" cy="82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0197B0-9BA1-43B9-A8D5-875B6FF31B6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44594" y="4504088"/>
                  <a:ext cx="10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93DC8D-ED05-490F-A405-2E1A9EFBFEDF}"/>
                    </a:ext>
                  </a:extLst>
                </p14:cNvPr>
                <p14:cNvContentPartPr/>
                <p14:nvPr/>
              </p14:nvContentPartPr>
              <p14:xfrm>
                <a:off x="5859674" y="4662128"/>
                <a:ext cx="592560" cy="39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93DC8D-ED05-490F-A405-2E1A9EFBFE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50674" y="4653488"/>
                  <a:ext cx="610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D665F9-91CC-4820-A3BC-0F30852F2779}"/>
                    </a:ext>
                  </a:extLst>
                </p14:cNvPr>
                <p14:cNvContentPartPr/>
                <p14:nvPr/>
              </p14:nvContentPartPr>
              <p14:xfrm>
                <a:off x="6118154" y="4796048"/>
                <a:ext cx="147240" cy="71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D665F9-91CC-4820-A3BC-0F30852F27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9154" y="4787048"/>
                  <a:ext cx="16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521C0E-8DA6-41EB-B1C8-86B0EDDFDE52}"/>
                    </a:ext>
                  </a:extLst>
                </p14:cNvPr>
                <p14:cNvContentPartPr/>
                <p14:nvPr/>
              </p14:nvContentPartPr>
              <p14:xfrm>
                <a:off x="6406514" y="4418408"/>
                <a:ext cx="171360" cy="537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521C0E-8DA6-41EB-B1C8-86B0EDDFDE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97874" y="4409768"/>
                  <a:ext cx="1890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860F17-3EC8-415D-A50B-E93B92025CBF}"/>
                    </a:ext>
                  </a:extLst>
                </p14:cNvPr>
                <p14:cNvContentPartPr/>
                <p14:nvPr/>
              </p14:nvContentPartPr>
              <p14:xfrm>
                <a:off x="6701714" y="4618568"/>
                <a:ext cx="71280" cy="131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860F17-3EC8-415D-A50B-E93B92025CB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93074" y="4609928"/>
                  <a:ext cx="88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DB3C0B5-D972-493A-9DF1-31030A05221E}"/>
                    </a:ext>
                  </a:extLst>
                </p14:cNvPr>
                <p14:cNvContentPartPr/>
                <p14:nvPr/>
              </p14:nvContentPartPr>
              <p14:xfrm>
                <a:off x="6866594" y="4536488"/>
                <a:ext cx="65160" cy="189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DB3C0B5-D972-493A-9DF1-31030A05221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57954" y="4527488"/>
                  <a:ext cx="82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ADF32AA-5870-47CE-8C46-0DD8E24EB094}"/>
                    </a:ext>
                  </a:extLst>
                </p14:cNvPr>
                <p14:cNvContentPartPr/>
                <p14:nvPr/>
              </p14:nvContentPartPr>
              <p14:xfrm>
                <a:off x="7019954" y="4642688"/>
                <a:ext cx="53280" cy="63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ADF32AA-5870-47CE-8C46-0DD8E24EB09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11314" y="4633688"/>
                  <a:ext cx="709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A285B6A-07B1-4E5B-9DC9-FDE680E0CA0B}"/>
              </a:ext>
            </a:extLst>
          </p:cNvPr>
          <p:cNvGrpSpPr/>
          <p:nvPr/>
        </p:nvGrpSpPr>
        <p:grpSpPr>
          <a:xfrm>
            <a:off x="6223634" y="4040768"/>
            <a:ext cx="685080" cy="195120"/>
            <a:chOff x="6223634" y="4040768"/>
            <a:chExt cx="68508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FAA282D-C7C5-45CB-B93E-D65BEC042F4E}"/>
                    </a:ext>
                  </a:extLst>
                </p14:cNvPr>
                <p14:cNvContentPartPr/>
                <p14:nvPr/>
              </p14:nvContentPartPr>
              <p14:xfrm>
                <a:off x="6223634" y="4052648"/>
                <a:ext cx="183240" cy="18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FAA282D-C7C5-45CB-B93E-D65BEC042F4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14994" y="4043648"/>
                  <a:ext cx="200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278A2C5-F259-438E-A72A-F90D7D4583B6}"/>
                    </a:ext>
                  </a:extLst>
                </p14:cNvPr>
                <p14:cNvContentPartPr/>
                <p14:nvPr/>
              </p14:nvContentPartPr>
              <p14:xfrm>
                <a:off x="6306074" y="4076408"/>
                <a:ext cx="18000" cy="77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278A2C5-F259-438E-A72A-F90D7D4583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97434" y="4067408"/>
                  <a:ext cx="35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766232E-C23B-43D5-9276-D3299FFB7AB4}"/>
                    </a:ext>
                  </a:extLst>
                </p14:cNvPr>
                <p14:cNvContentPartPr/>
                <p14:nvPr/>
              </p14:nvContentPartPr>
              <p14:xfrm>
                <a:off x="6448274" y="4040768"/>
                <a:ext cx="171000" cy="116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766232E-C23B-43D5-9276-D3299FFB7A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39274" y="4032128"/>
                  <a:ext cx="188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F01BFCD-3591-414A-84AF-43E788B58955}"/>
                    </a:ext>
                  </a:extLst>
                </p14:cNvPr>
                <p14:cNvContentPartPr/>
                <p14:nvPr/>
              </p14:nvContentPartPr>
              <p14:xfrm>
                <a:off x="6701354" y="4123568"/>
                <a:ext cx="6120" cy="112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F01BFCD-3591-414A-84AF-43E788B5895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92714" y="4114568"/>
                  <a:ext cx="2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5B485C4-1AF4-4B46-90A3-7E102C16EBB4}"/>
                    </a:ext>
                  </a:extLst>
                </p14:cNvPr>
                <p14:cNvContentPartPr/>
                <p14:nvPr/>
              </p14:nvContentPartPr>
              <p14:xfrm>
                <a:off x="6736994" y="4141208"/>
                <a:ext cx="18000" cy="94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5B485C4-1AF4-4B46-90A3-7E102C16EB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27994" y="4132208"/>
                  <a:ext cx="35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42DC74-256B-424B-A583-845FB9ACBFEA}"/>
                    </a:ext>
                  </a:extLst>
                </p14:cNvPr>
                <p14:cNvContentPartPr/>
                <p14:nvPr/>
              </p14:nvContentPartPr>
              <p14:xfrm>
                <a:off x="6813314" y="4146968"/>
                <a:ext cx="95400" cy="83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42DC74-256B-424B-A583-845FB9ACBFE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04314" y="4137968"/>
                  <a:ext cx="1130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39F1A04-B80E-4C1A-905E-14B371B56951}"/>
                  </a:ext>
                </a:extLst>
              </p14:cNvPr>
              <p14:cNvContentPartPr/>
              <p14:nvPr/>
            </p14:nvContentPartPr>
            <p14:xfrm>
              <a:off x="7149554" y="3965888"/>
              <a:ext cx="142200" cy="1522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39F1A04-B80E-4C1A-905E-14B371B5695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140554" y="3957248"/>
                <a:ext cx="1598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F8E6EC6-0739-4B1F-91CA-D1B7B9AC3F06}"/>
              </a:ext>
            </a:extLst>
          </p:cNvPr>
          <p:cNvGrpSpPr/>
          <p:nvPr/>
        </p:nvGrpSpPr>
        <p:grpSpPr>
          <a:xfrm>
            <a:off x="7362674" y="3904688"/>
            <a:ext cx="406800" cy="205560"/>
            <a:chOff x="7362674" y="3904688"/>
            <a:chExt cx="40680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E1F53ED-C119-48FA-BDC8-4CA7C8B84C1A}"/>
                    </a:ext>
                  </a:extLst>
                </p14:cNvPr>
                <p14:cNvContentPartPr/>
                <p14:nvPr/>
              </p14:nvContentPartPr>
              <p14:xfrm>
                <a:off x="7362674" y="4019888"/>
                <a:ext cx="93960" cy="90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E1F53ED-C119-48FA-BDC8-4CA7C8B84C1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53674" y="4010888"/>
                  <a:ext cx="11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48FA7A2-CDDE-47B8-A05D-D237D198E60F}"/>
                    </a:ext>
                  </a:extLst>
                </p14:cNvPr>
                <p14:cNvContentPartPr/>
                <p14:nvPr/>
              </p14:nvContentPartPr>
              <p14:xfrm>
                <a:off x="7497674" y="3904688"/>
                <a:ext cx="271800" cy="171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48FA7A2-CDDE-47B8-A05D-D237D198E60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89034" y="3896048"/>
                  <a:ext cx="2894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775D028-2991-4159-9B9D-B7942042D844}"/>
              </a:ext>
            </a:extLst>
          </p:cNvPr>
          <p:cNvGrpSpPr/>
          <p:nvPr/>
        </p:nvGrpSpPr>
        <p:grpSpPr>
          <a:xfrm>
            <a:off x="523034" y="4784168"/>
            <a:ext cx="908640" cy="776880"/>
            <a:chOff x="523034" y="4784168"/>
            <a:chExt cx="90864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1129103-3F82-4931-9589-5E93CB369392}"/>
                    </a:ext>
                  </a:extLst>
                </p14:cNvPr>
                <p14:cNvContentPartPr/>
                <p14:nvPr/>
              </p14:nvContentPartPr>
              <p14:xfrm>
                <a:off x="725354" y="4784168"/>
                <a:ext cx="194400" cy="129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1129103-3F82-4931-9589-5E93CB36939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6714" y="4775168"/>
                  <a:ext cx="212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42F418-0951-4939-AC18-8DCC70E1F659}"/>
                    </a:ext>
                  </a:extLst>
                </p14:cNvPr>
                <p14:cNvContentPartPr/>
                <p14:nvPr/>
              </p14:nvContentPartPr>
              <p14:xfrm>
                <a:off x="523034" y="5032208"/>
                <a:ext cx="519120" cy="51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42F418-0951-4939-AC18-8DCC70E1F6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4394" y="5023568"/>
                  <a:ext cx="536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832557F-DF97-486E-AB6C-5CA2AE0E79FD}"/>
                    </a:ext>
                  </a:extLst>
                </p14:cNvPr>
                <p14:cNvContentPartPr/>
                <p14:nvPr/>
              </p14:nvContentPartPr>
              <p14:xfrm>
                <a:off x="619154" y="5203208"/>
                <a:ext cx="318960" cy="357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832557F-DF97-486E-AB6C-5CA2AE0E79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0154" y="5194208"/>
                  <a:ext cx="336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4583BE2-CB63-43AB-B803-1CB71CA874CA}"/>
                    </a:ext>
                  </a:extLst>
                </p14:cNvPr>
                <p14:cNvContentPartPr/>
                <p14:nvPr/>
              </p14:nvContentPartPr>
              <p14:xfrm>
                <a:off x="1091114" y="5031848"/>
                <a:ext cx="82800" cy="12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4583BE2-CB63-43AB-B803-1CB71CA874C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2474" y="5023208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E2AA88-843B-4A25-A3C4-B4E4A0294A95}"/>
                    </a:ext>
                  </a:extLst>
                </p14:cNvPr>
                <p14:cNvContentPartPr/>
                <p14:nvPr/>
              </p14:nvContentPartPr>
              <p14:xfrm>
                <a:off x="1055834" y="5008088"/>
                <a:ext cx="375840" cy="112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E2AA88-843B-4A25-A3C4-B4E4A0294A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6834" y="4999088"/>
                  <a:ext cx="3934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50D99C5-99B8-4B47-98EA-E865A51CF30F}"/>
              </a:ext>
            </a:extLst>
          </p:cNvPr>
          <p:cNvGrpSpPr/>
          <p:nvPr/>
        </p:nvGrpSpPr>
        <p:grpSpPr>
          <a:xfrm>
            <a:off x="3881474" y="5114648"/>
            <a:ext cx="596160" cy="395280"/>
            <a:chOff x="3881474" y="5114648"/>
            <a:chExt cx="59616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258800-94B7-4EE9-AD10-443234FC3849}"/>
                    </a:ext>
                  </a:extLst>
                </p14:cNvPr>
                <p14:cNvContentPartPr/>
                <p14:nvPr/>
              </p14:nvContentPartPr>
              <p14:xfrm>
                <a:off x="3881474" y="5132288"/>
                <a:ext cx="36360" cy="212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258800-94B7-4EE9-AD10-443234FC38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72474" y="5123288"/>
                  <a:ext cx="54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EB6DCA5-3E1D-4C88-BF0E-EAF8CE902629}"/>
                    </a:ext>
                  </a:extLst>
                </p14:cNvPr>
                <p14:cNvContentPartPr/>
                <p14:nvPr/>
              </p14:nvContentPartPr>
              <p14:xfrm>
                <a:off x="4099994" y="5114648"/>
                <a:ext cx="24120" cy="248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EB6DCA5-3E1D-4C88-BF0E-EAF8CE9026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90994" y="5105648"/>
                  <a:ext cx="41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12EEE8-C820-4A38-98DC-A3F0E78887C9}"/>
                    </a:ext>
                  </a:extLst>
                </p14:cNvPr>
                <p14:cNvContentPartPr/>
                <p14:nvPr/>
              </p14:nvContentPartPr>
              <p14:xfrm>
                <a:off x="3922874" y="5268008"/>
                <a:ext cx="159480" cy="24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12EEE8-C820-4A38-98DC-A3F0E78887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14234" y="5259008"/>
                  <a:ext cx="177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02E7102-4CB8-4886-82F3-BAC513558E4B}"/>
                    </a:ext>
                  </a:extLst>
                </p14:cNvPr>
                <p14:cNvContentPartPr/>
                <p14:nvPr/>
              </p14:nvContentPartPr>
              <p14:xfrm>
                <a:off x="4164794" y="5297528"/>
                <a:ext cx="130320" cy="118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02E7102-4CB8-4886-82F3-BAC513558E4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55794" y="5288528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3DAF260-EFA9-452D-9A38-7089210CBC2D}"/>
                    </a:ext>
                  </a:extLst>
                </p14:cNvPr>
                <p14:cNvContentPartPr/>
                <p14:nvPr/>
              </p14:nvContentPartPr>
              <p14:xfrm>
                <a:off x="4394834" y="5427128"/>
                <a:ext cx="82800" cy="82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3DAF260-EFA9-452D-9A38-7089210CBC2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86194" y="5418488"/>
                  <a:ext cx="1004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59A50AA-D463-4B4F-B77D-98FE6D5A277F}"/>
              </a:ext>
            </a:extLst>
          </p:cNvPr>
          <p:cNvGrpSpPr/>
          <p:nvPr/>
        </p:nvGrpSpPr>
        <p:grpSpPr>
          <a:xfrm>
            <a:off x="4754834" y="5114648"/>
            <a:ext cx="347400" cy="473040"/>
            <a:chOff x="4754834" y="5114648"/>
            <a:chExt cx="34740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9C23979-35E2-46EE-8B2B-4EDEF1405C7D}"/>
                    </a:ext>
                  </a:extLst>
                </p14:cNvPr>
                <p14:cNvContentPartPr/>
                <p14:nvPr/>
              </p14:nvContentPartPr>
              <p14:xfrm>
                <a:off x="4778234" y="5114648"/>
                <a:ext cx="12240" cy="242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9C23979-35E2-46EE-8B2B-4EDEF1405C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69594" y="5105648"/>
                  <a:ext cx="29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DFFF08C-8678-4956-BB8D-66862C9C8BCA}"/>
                    </a:ext>
                  </a:extLst>
                </p14:cNvPr>
                <p14:cNvContentPartPr/>
                <p14:nvPr/>
              </p14:nvContentPartPr>
              <p14:xfrm>
                <a:off x="4754834" y="5114648"/>
                <a:ext cx="200880" cy="259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DFFF08C-8678-4956-BB8D-66862C9C8B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45834" y="5105648"/>
                  <a:ext cx="218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2CE1D58-BBF1-4F17-BAFE-2BD0C5BA9511}"/>
                    </a:ext>
                  </a:extLst>
                </p14:cNvPr>
                <p14:cNvContentPartPr/>
                <p14:nvPr/>
              </p14:nvContentPartPr>
              <p14:xfrm>
                <a:off x="5025914" y="5297528"/>
                <a:ext cx="76320" cy="290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2CE1D58-BBF1-4F17-BAFE-2BD0C5BA95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17274" y="5288528"/>
                  <a:ext cx="9396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5A64243-08E9-4726-B485-54B0CCB6CA43}"/>
              </a:ext>
            </a:extLst>
          </p:cNvPr>
          <p:cNvGrpSpPr/>
          <p:nvPr/>
        </p:nvGrpSpPr>
        <p:grpSpPr>
          <a:xfrm>
            <a:off x="3002714" y="5721968"/>
            <a:ext cx="1357200" cy="511920"/>
            <a:chOff x="3002714" y="5721968"/>
            <a:chExt cx="135720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EB638D6-C879-48DD-8C3C-EA0543A7BCA0}"/>
                    </a:ext>
                  </a:extLst>
                </p14:cNvPr>
                <p14:cNvContentPartPr/>
                <p14:nvPr/>
              </p14:nvContentPartPr>
              <p14:xfrm>
                <a:off x="3002714" y="5721968"/>
                <a:ext cx="325080" cy="511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EB638D6-C879-48DD-8C3C-EA0543A7BC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93714" y="5712968"/>
                  <a:ext cx="3427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11F95FD-48A5-404A-8665-8A9744FDE712}"/>
                    </a:ext>
                  </a:extLst>
                </p14:cNvPr>
                <p14:cNvContentPartPr/>
                <p14:nvPr/>
              </p14:nvContentPartPr>
              <p14:xfrm>
                <a:off x="3379994" y="5834288"/>
                <a:ext cx="53640" cy="3542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11F95FD-48A5-404A-8665-8A9744FDE71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71354" y="5825288"/>
                  <a:ext cx="71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AC6067-FB97-4962-AE58-995F485578CE}"/>
                    </a:ext>
                  </a:extLst>
                </p14:cNvPr>
                <p14:cNvContentPartPr/>
                <p14:nvPr/>
              </p14:nvContentPartPr>
              <p14:xfrm>
                <a:off x="3574754" y="5899088"/>
                <a:ext cx="24120" cy="270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AC6067-FB97-4962-AE58-995F485578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65754" y="5890448"/>
                  <a:ext cx="4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9DA670-77B8-497B-97A2-E271B3CEA05A}"/>
                    </a:ext>
                  </a:extLst>
                </p14:cNvPr>
                <p14:cNvContentPartPr/>
                <p14:nvPr/>
              </p14:nvContentPartPr>
              <p14:xfrm>
                <a:off x="3580874" y="5893328"/>
                <a:ext cx="183240" cy="301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9DA670-77B8-497B-97A2-E271B3CEA0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71874" y="5884328"/>
                  <a:ext cx="200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6C57B4-DDF7-43D6-9F76-CA0D293E3B00}"/>
                    </a:ext>
                  </a:extLst>
                </p14:cNvPr>
                <p14:cNvContentPartPr/>
                <p14:nvPr/>
              </p14:nvContentPartPr>
              <p14:xfrm>
                <a:off x="3621914" y="5834288"/>
                <a:ext cx="88920" cy="6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6C57B4-DDF7-43D6-9F76-CA0D293E3B0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13274" y="582528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5C75D4-B9E7-4AF6-B7B7-26247B2B7ED5}"/>
                    </a:ext>
                  </a:extLst>
                </p14:cNvPr>
                <p14:cNvContentPartPr/>
                <p14:nvPr/>
              </p14:nvContentPartPr>
              <p14:xfrm>
                <a:off x="3881474" y="5775248"/>
                <a:ext cx="18000" cy="413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5C75D4-B9E7-4AF6-B7B7-26247B2B7ED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72834" y="5766608"/>
                  <a:ext cx="35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67DE91A-52BA-4F2B-B24A-46E93ECA239A}"/>
                    </a:ext>
                  </a:extLst>
                </p14:cNvPr>
                <p14:cNvContentPartPr/>
                <p14:nvPr/>
              </p14:nvContentPartPr>
              <p14:xfrm>
                <a:off x="4013594" y="5883608"/>
                <a:ext cx="133920" cy="196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67DE91A-52BA-4F2B-B24A-46E93ECA239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04954" y="5874608"/>
                  <a:ext cx="151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07D7826-DB4A-49DC-A200-6D254097ACFA}"/>
                    </a:ext>
                  </a:extLst>
                </p14:cNvPr>
                <p14:cNvContentPartPr/>
                <p14:nvPr/>
              </p14:nvContentPartPr>
              <p14:xfrm>
                <a:off x="4253354" y="5851928"/>
                <a:ext cx="106560" cy="248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07D7826-DB4A-49DC-A200-6D254097ACF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44354" y="5843288"/>
                  <a:ext cx="12420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9B78A773-5F58-4AE1-A980-59BBAC6A06B9}"/>
                  </a:ext>
                </a:extLst>
              </p14:cNvPr>
              <p14:cNvContentPartPr/>
              <p14:nvPr/>
            </p14:nvContentPartPr>
            <p14:xfrm>
              <a:off x="2878874" y="6388688"/>
              <a:ext cx="153720" cy="14220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9B78A773-5F58-4AE1-A980-59BBAC6A06B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869874" y="6380048"/>
                <a:ext cx="1713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0F69048-2400-47A5-BFB1-8C88AEFF85CB}"/>
              </a:ext>
            </a:extLst>
          </p:cNvPr>
          <p:cNvGrpSpPr/>
          <p:nvPr/>
        </p:nvGrpSpPr>
        <p:grpSpPr>
          <a:xfrm>
            <a:off x="4713434" y="5952368"/>
            <a:ext cx="112320" cy="59040"/>
            <a:chOff x="4713434" y="5952368"/>
            <a:chExt cx="11232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604C32-A6CF-43CE-B6D9-BA2BC4C78EFE}"/>
                    </a:ext>
                  </a:extLst>
                </p14:cNvPr>
                <p14:cNvContentPartPr/>
                <p14:nvPr/>
              </p14:nvContentPartPr>
              <p14:xfrm>
                <a:off x="4713434" y="5952368"/>
                <a:ext cx="94680" cy="18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604C32-A6CF-43CE-B6D9-BA2BC4C78EF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04434" y="594336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D3B0999-1ADA-454F-82D9-4BC8A9FFB959}"/>
                    </a:ext>
                  </a:extLst>
                </p14:cNvPr>
                <p14:cNvContentPartPr/>
                <p14:nvPr/>
              </p14:nvContentPartPr>
              <p14:xfrm>
                <a:off x="4736834" y="6005288"/>
                <a:ext cx="88920" cy="6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D3B0999-1ADA-454F-82D9-4BC8A9FFB95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28194" y="599664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29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0992D41-FD8A-41BE-B3E3-5161FFC10B43}"/>
              </a:ext>
            </a:extLst>
          </p:cNvPr>
          <p:cNvGrpSpPr/>
          <p:nvPr/>
        </p:nvGrpSpPr>
        <p:grpSpPr>
          <a:xfrm>
            <a:off x="1273994" y="224048"/>
            <a:ext cx="6425280" cy="1197000"/>
            <a:chOff x="1273994" y="224048"/>
            <a:chExt cx="6425280" cy="11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75E8CD-2297-4D9B-90C0-31EF45C280BE}"/>
                    </a:ext>
                  </a:extLst>
                </p14:cNvPr>
                <p14:cNvContentPartPr/>
                <p14:nvPr/>
              </p14:nvContentPartPr>
              <p14:xfrm>
                <a:off x="1716434" y="306488"/>
                <a:ext cx="371880" cy="699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75E8CD-2297-4D9B-90C0-31EF45C280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7794" y="297848"/>
                  <a:ext cx="3895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095F29-7261-46F8-BE40-B977548D4E9E}"/>
                    </a:ext>
                  </a:extLst>
                </p14:cNvPr>
                <p14:cNvContentPartPr/>
                <p14:nvPr/>
              </p14:nvContentPartPr>
              <p14:xfrm>
                <a:off x="1854314" y="536528"/>
                <a:ext cx="284040" cy="248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095F29-7261-46F8-BE40-B977548D4E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5674" y="527888"/>
                  <a:ext cx="301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F9DD13-D6FB-43B4-B47E-A8BE65D22BE4}"/>
                    </a:ext>
                  </a:extLst>
                </p14:cNvPr>
                <p14:cNvContentPartPr/>
                <p14:nvPr/>
              </p14:nvContentPartPr>
              <p14:xfrm>
                <a:off x="2312234" y="424568"/>
                <a:ext cx="53640" cy="392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F9DD13-D6FB-43B4-B47E-A8BE65D22B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3234" y="415568"/>
                  <a:ext cx="712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F3F699-CB95-4347-A922-7114736067C7}"/>
                    </a:ext>
                  </a:extLst>
                </p14:cNvPr>
                <p14:cNvContentPartPr/>
                <p14:nvPr/>
              </p14:nvContentPartPr>
              <p14:xfrm>
                <a:off x="2400794" y="389288"/>
                <a:ext cx="230400" cy="425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F3F699-CB95-4347-A922-7114736067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2154" y="380288"/>
                  <a:ext cx="24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B0F281-F66B-471A-8619-775BE34437C2}"/>
                    </a:ext>
                  </a:extLst>
                </p14:cNvPr>
                <p14:cNvContentPartPr/>
                <p14:nvPr/>
              </p14:nvContentPartPr>
              <p14:xfrm>
                <a:off x="2677994" y="814088"/>
                <a:ext cx="177480" cy="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B0F281-F66B-471A-8619-775BE34437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9354" y="805088"/>
                  <a:ext cx="19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A47CF5-43DE-4AD3-A9D0-2FBABC2DF6B8}"/>
                    </a:ext>
                  </a:extLst>
                </p14:cNvPr>
                <p14:cNvContentPartPr/>
                <p14:nvPr/>
              </p14:nvContentPartPr>
              <p14:xfrm>
                <a:off x="2748914" y="814088"/>
                <a:ext cx="12240" cy="147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A47CF5-43DE-4AD3-A9D0-2FBABC2DF6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0274" y="805088"/>
                  <a:ext cx="2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1820B6-2B70-4454-BD02-2FCF26160438}"/>
                    </a:ext>
                  </a:extLst>
                </p14:cNvPr>
                <p14:cNvContentPartPr/>
                <p14:nvPr/>
              </p14:nvContentPartPr>
              <p14:xfrm>
                <a:off x="2406914" y="306488"/>
                <a:ext cx="242280" cy="24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1820B6-2B70-4454-BD02-2FCF261604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7914" y="297848"/>
                  <a:ext cx="25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8E6F10-4FCC-4F5C-BE6A-EFBA92DE36F0}"/>
                    </a:ext>
                  </a:extLst>
                </p14:cNvPr>
                <p14:cNvContentPartPr/>
                <p14:nvPr/>
              </p14:nvContentPartPr>
              <p14:xfrm>
                <a:off x="2200274" y="276608"/>
                <a:ext cx="35640" cy="696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8E6F10-4FCC-4F5C-BE6A-EFBA92DE36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1634" y="267968"/>
                  <a:ext cx="5328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BD8BB2-4887-4883-8815-D51B5E793C6F}"/>
                    </a:ext>
                  </a:extLst>
                </p14:cNvPr>
                <p14:cNvContentPartPr/>
                <p14:nvPr/>
              </p14:nvContentPartPr>
              <p14:xfrm>
                <a:off x="2943674" y="224048"/>
                <a:ext cx="18000" cy="749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BD8BB2-4887-4883-8815-D51B5E793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4674" y="215048"/>
                  <a:ext cx="3564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DE4B9D-1BEE-4A18-AC87-5FCA69F9CEE2}"/>
                    </a:ext>
                  </a:extLst>
                </p14:cNvPr>
                <p14:cNvContentPartPr/>
                <p14:nvPr/>
              </p14:nvContentPartPr>
              <p14:xfrm>
                <a:off x="2766554" y="725528"/>
                <a:ext cx="41760" cy="94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DE4B9D-1BEE-4A18-AC87-5FCA69F9CE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7914" y="716528"/>
                  <a:ext cx="5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8BBE09-7276-4525-9921-E938B6B2DFCF}"/>
                    </a:ext>
                  </a:extLst>
                </p14:cNvPr>
                <p14:cNvContentPartPr/>
                <p14:nvPr/>
              </p14:nvContentPartPr>
              <p14:xfrm>
                <a:off x="3079394" y="572168"/>
                <a:ext cx="2988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8BBE09-7276-4525-9921-E938B6B2DF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0394" y="563168"/>
                  <a:ext cx="4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4064F0-7710-4331-8695-CDEA60158B1C}"/>
                    </a:ext>
                  </a:extLst>
                </p14:cNvPr>
                <p14:cNvContentPartPr/>
                <p14:nvPr/>
              </p14:nvContentPartPr>
              <p14:xfrm>
                <a:off x="3244994" y="389288"/>
                <a:ext cx="129600" cy="22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4064F0-7710-4331-8695-CDEA60158B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5994" y="380288"/>
                  <a:ext cx="147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C0BC1A-4521-4AD1-B80C-785D87283AFA}"/>
                    </a:ext>
                  </a:extLst>
                </p14:cNvPr>
                <p14:cNvContentPartPr/>
                <p14:nvPr/>
              </p14:nvContentPartPr>
              <p14:xfrm>
                <a:off x="3512474" y="355808"/>
                <a:ext cx="168840" cy="356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C0BC1A-4521-4AD1-B80C-785D87283A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3834" y="346808"/>
                  <a:ext cx="1864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4EF9F9-AC33-4A35-B658-B8874AED519E}"/>
                    </a:ext>
                  </a:extLst>
                </p14:cNvPr>
                <p14:cNvContentPartPr/>
                <p14:nvPr/>
              </p14:nvContentPartPr>
              <p14:xfrm>
                <a:off x="4235714" y="454088"/>
                <a:ext cx="612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4EF9F9-AC33-4A35-B658-B8874AED51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6714" y="445088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2F3320-B62A-4FB7-B67F-706BC843B5C6}"/>
                    </a:ext>
                  </a:extLst>
                </p14:cNvPr>
                <p14:cNvContentPartPr/>
                <p14:nvPr/>
              </p14:nvContentPartPr>
              <p14:xfrm>
                <a:off x="4407794" y="365888"/>
                <a:ext cx="1019880" cy="46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2F3320-B62A-4FB7-B67F-706BC843B5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98794" y="356888"/>
                  <a:ext cx="10375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74B0DD-F2B7-4E0C-93B7-F5E62FEE0CA0}"/>
                    </a:ext>
                  </a:extLst>
                </p14:cNvPr>
                <p14:cNvContentPartPr/>
                <p14:nvPr/>
              </p14:nvContentPartPr>
              <p14:xfrm>
                <a:off x="5757434" y="248888"/>
                <a:ext cx="932400" cy="303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74B0DD-F2B7-4E0C-93B7-F5E62FEE0CA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48794" y="240248"/>
                  <a:ext cx="950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5C7C00-7CDB-4D5C-8321-464E84AC669C}"/>
                    </a:ext>
                  </a:extLst>
                </p14:cNvPr>
                <p14:cNvContentPartPr/>
                <p14:nvPr/>
              </p14:nvContentPartPr>
              <p14:xfrm>
                <a:off x="6855074" y="626168"/>
                <a:ext cx="147600" cy="548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5C7C00-7CDB-4D5C-8321-464E84AC66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46434" y="617168"/>
                  <a:ext cx="1652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7934D4-505E-4517-9D0C-504A1B6544AB}"/>
                    </a:ext>
                  </a:extLst>
                </p14:cNvPr>
                <p14:cNvContentPartPr/>
                <p14:nvPr/>
              </p14:nvContentPartPr>
              <p14:xfrm>
                <a:off x="6827354" y="607088"/>
                <a:ext cx="871920" cy="661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7934D4-505E-4517-9D0C-504A1B6544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18354" y="598448"/>
                  <a:ext cx="8895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4A6718-10A8-486E-923B-122E1919685E}"/>
                    </a:ext>
                  </a:extLst>
                </p14:cNvPr>
                <p14:cNvContentPartPr/>
                <p14:nvPr/>
              </p14:nvContentPartPr>
              <p14:xfrm>
                <a:off x="1273994" y="1020368"/>
                <a:ext cx="6341400" cy="400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4A6718-10A8-486E-923B-122E191968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65354" y="1011368"/>
                  <a:ext cx="6359040" cy="41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63F2611-7F68-4E56-9EB0-ABE2E275E165}"/>
                  </a:ext>
                </a:extLst>
              </p14:cNvPr>
              <p14:cNvContentPartPr/>
              <p14:nvPr/>
            </p14:nvContentPartPr>
            <p14:xfrm>
              <a:off x="1203434" y="1533728"/>
              <a:ext cx="626400" cy="282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63F2611-7F68-4E56-9EB0-ABE2E275E16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94434" y="1524728"/>
                <a:ext cx="6440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461900-25BD-4B2A-8274-0EECC931572A}"/>
                  </a:ext>
                </a:extLst>
              </p14:cNvPr>
              <p14:cNvContentPartPr/>
              <p14:nvPr/>
            </p14:nvContentPartPr>
            <p14:xfrm>
              <a:off x="1993634" y="1594208"/>
              <a:ext cx="466560" cy="200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461900-25BD-4B2A-8274-0EECC931572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84994" y="1585208"/>
                <a:ext cx="4842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378C7A8-C1D5-46CE-9BEE-DF5632AD4BFC}"/>
                  </a:ext>
                </a:extLst>
              </p14:cNvPr>
              <p14:cNvContentPartPr/>
              <p14:nvPr/>
            </p14:nvContentPartPr>
            <p14:xfrm>
              <a:off x="3073634" y="1574768"/>
              <a:ext cx="141120" cy="183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378C7A8-C1D5-46CE-9BEE-DF5632AD4B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64994" y="1566128"/>
                <a:ext cx="158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4CCCF9-4663-4CA5-BE80-CD7FDD9B19EB}"/>
                  </a:ext>
                </a:extLst>
              </p14:cNvPr>
              <p14:cNvContentPartPr/>
              <p14:nvPr/>
            </p14:nvContentPartPr>
            <p14:xfrm>
              <a:off x="3391874" y="1627688"/>
              <a:ext cx="207000" cy="110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4CCCF9-4663-4CA5-BE80-CD7FDD9B19E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82874" y="1619048"/>
                <a:ext cx="2246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4B1F3A-2A59-4E94-A865-BE5CFC58B893}"/>
                  </a:ext>
                </a:extLst>
              </p14:cNvPr>
              <p14:cNvContentPartPr/>
              <p14:nvPr/>
            </p14:nvContentPartPr>
            <p14:xfrm>
              <a:off x="3533354" y="1580888"/>
              <a:ext cx="29880" cy="189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4B1F3A-2A59-4E94-A865-BE5CFC58B89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24714" y="1571888"/>
                <a:ext cx="475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D03CDAB-3B6C-4D76-AE32-6F20D5E38174}"/>
                  </a:ext>
                </a:extLst>
              </p14:cNvPr>
              <p14:cNvContentPartPr/>
              <p14:nvPr/>
            </p14:nvContentPartPr>
            <p14:xfrm>
              <a:off x="3687794" y="1539488"/>
              <a:ext cx="326880" cy="230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D03CDAB-3B6C-4D76-AE32-6F20D5E381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9154" y="1530848"/>
                <a:ext cx="344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9E1AE3C-E3D3-45A7-A2BA-063ADA2B9B30}"/>
                  </a:ext>
                </a:extLst>
              </p14:cNvPr>
              <p14:cNvContentPartPr/>
              <p14:nvPr/>
            </p14:nvContentPartPr>
            <p14:xfrm>
              <a:off x="4058234" y="1474688"/>
              <a:ext cx="756000" cy="564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9E1AE3C-E3D3-45A7-A2BA-063ADA2B9B3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49234" y="1465688"/>
                <a:ext cx="773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3E60900-1CCC-40E1-AA0E-1A6D81F768F5}"/>
                  </a:ext>
                </a:extLst>
              </p14:cNvPr>
              <p14:cNvContentPartPr/>
              <p14:nvPr/>
            </p14:nvContentPartPr>
            <p14:xfrm>
              <a:off x="4884434" y="1486568"/>
              <a:ext cx="18000" cy="18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3E60900-1CCC-40E1-AA0E-1A6D81F768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75794" y="1477568"/>
                <a:ext cx="35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A349A37-E41D-4DF6-9825-DF06F0BFB2D3}"/>
                  </a:ext>
                </a:extLst>
              </p14:cNvPr>
              <p14:cNvContentPartPr/>
              <p14:nvPr/>
            </p14:nvContentPartPr>
            <p14:xfrm>
              <a:off x="5049674" y="1439408"/>
              <a:ext cx="41760" cy="224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A349A37-E41D-4DF6-9825-DF06F0BFB2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40674" y="1430408"/>
                <a:ext cx="59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857EE5C-4B55-4733-98DB-562CE7E2C5A5}"/>
                  </a:ext>
                </a:extLst>
              </p14:cNvPr>
              <p14:cNvContentPartPr/>
              <p14:nvPr/>
            </p14:nvContentPartPr>
            <p14:xfrm>
              <a:off x="5002514" y="1580888"/>
              <a:ext cx="230760" cy="496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857EE5C-4B55-4733-98DB-562CE7E2C5A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93514" y="1571888"/>
                <a:ext cx="248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F1750F-C63C-4A67-8468-ABC5CE5053DD}"/>
                  </a:ext>
                </a:extLst>
              </p14:cNvPr>
              <p14:cNvContentPartPr/>
              <p14:nvPr/>
            </p14:nvContentPartPr>
            <p14:xfrm>
              <a:off x="4837274" y="1657568"/>
              <a:ext cx="6120" cy="41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F1750F-C63C-4A67-8468-ABC5CE5053D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28634" y="1648568"/>
                <a:ext cx="23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5017BA-0354-49B8-90CF-39698180168C}"/>
                  </a:ext>
                </a:extLst>
              </p14:cNvPr>
              <p14:cNvContentPartPr/>
              <p14:nvPr/>
            </p14:nvContentPartPr>
            <p14:xfrm>
              <a:off x="1187594" y="1799048"/>
              <a:ext cx="4759200" cy="159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5017BA-0354-49B8-90CF-3969818016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78594" y="1790408"/>
                <a:ext cx="4776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4B6F4A-7C8B-4590-A9BD-906723774602}"/>
                  </a:ext>
                </a:extLst>
              </p14:cNvPr>
              <p14:cNvContentPartPr/>
              <p14:nvPr/>
            </p14:nvContentPartPr>
            <p14:xfrm>
              <a:off x="2347514" y="2389088"/>
              <a:ext cx="407520" cy="310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4B6F4A-7C8B-4590-A9BD-9067237746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38874" y="2380088"/>
                <a:ext cx="4251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757DB74-B96B-4163-AA62-F218C682B8A4}"/>
                  </a:ext>
                </a:extLst>
              </p14:cNvPr>
              <p14:cNvContentPartPr/>
              <p14:nvPr/>
            </p14:nvContentPartPr>
            <p14:xfrm>
              <a:off x="2665754" y="2636048"/>
              <a:ext cx="107280" cy="119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757DB74-B96B-4163-AA62-F218C682B8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57114" y="2627408"/>
                <a:ext cx="124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0A77D9A-D1A1-43A6-A96F-5AC318F9A4B7}"/>
                  </a:ext>
                </a:extLst>
              </p14:cNvPr>
              <p14:cNvContentPartPr/>
              <p14:nvPr/>
            </p14:nvContentPartPr>
            <p14:xfrm>
              <a:off x="2808314" y="2235728"/>
              <a:ext cx="94680" cy="100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0A77D9A-D1A1-43A6-A96F-5AC318F9A4B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99314" y="2226728"/>
                <a:ext cx="112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F95B64C-749C-4152-A277-85FEC8211B7F}"/>
                  </a:ext>
                </a:extLst>
              </p14:cNvPr>
              <p14:cNvContentPartPr/>
              <p14:nvPr/>
            </p14:nvContentPartPr>
            <p14:xfrm>
              <a:off x="3079394" y="2524808"/>
              <a:ext cx="236520" cy="18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F95B64C-749C-4152-A277-85FEC8211B7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70394" y="2515808"/>
                <a:ext cx="254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A26EB95-9F96-4F7B-ADEE-203D72D3202B}"/>
                  </a:ext>
                </a:extLst>
              </p14:cNvPr>
              <p14:cNvContentPartPr/>
              <p14:nvPr/>
            </p14:nvContentPartPr>
            <p14:xfrm>
              <a:off x="3173714" y="2471528"/>
              <a:ext cx="41760" cy="171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A26EB95-9F96-4F7B-ADEE-203D72D320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64714" y="2462528"/>
                <a:ext cx="594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DDCBD9-CE6A-4C26-B1DE-8B404B6C2BEF}"/>
                  </a:ext>
                </a:extLst>
              </p14:cNvPr>
              <p14:cNvContentPartPr/>
              <p14:nvPr/>
            </p14:nvContentPartPr>
            <p14:xfrm>
              <a:off x="3492314" y="2335808"/>
              <a:ext cx="171000" cy="6904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DDCBD9-CE6A-4C26-B1DE-8B404B6C2BE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83674" y="2327168"/>
                <a:ext cx="18864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294089-5A21-4BAD-A6FC-FCF143CE61E2}"/>
                  </a:ext>
                </a:extLst>
              </p14:cNvPr>
              <p14:cNvContentPartPr/>
              <p14:nvPr/>
            </p14:nvContentPartPr>
            <p14:xfrm>
              <a:off x="3716594" y="2577368"/>
              <a:ext cx="119160" cy="116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294089-5A21-4BAD-A6FC-FCF143CE61E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07594" y="2568728"/>
                <a:ext cx="136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D6C54D-B884-4E1C-B8D7-090801F48E19}"/>
                  </a:ext>
                </a:extLst>
              </p14:cNvPr>
              <p14:cNvContentPartPr/>
              <p14:nvPr/>
            </p14:nvContentPartPr>
            <p14:xfrm>
              <a:off x="3712274" y="2206208"/>
              <a:ext cx="152280" cy="41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D6C54D-B884-4E1C-B8D7-090801F48E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3274" y="2197208"/>
                <a:ext cx="1699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CEBC28-9D53-4ABF-8442-92132F5DB86C}"/>
                  </a:ext>
                </a:extLst>
              </p14:cNvPr>
              <p14:cNvContentPartPr/>
              <p14:nvPr/>
            </p14:nvContentPartPr>
            <p14:xfrm>
              <a:off x="2099474" y="2182448"/>
              <a:ext cx="278280" cy="637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CEBC28-9D53-4ABF-8442-92132F5DB8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90474" y="2173808"/>
                <a:ext cx="29592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D4DBA30-E21C-4639-A7BB-95434DC039BC}"/>
                  </a:ext>
                </a:extLst>
              </p14:cNvPr>
              <p14:cNvContentPartPr/>
              <p14:nvPr/>
            </p14:nvContentPartPr>
            <p14:xfrm>
              <a:off x="3958154" y="2184608"/>
              <a:ext cx="216720" cy="5176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D4DBA30-E21C-4639-A7BB-95434DC039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49514" y="2175608"/>
                <a:ext cx="23436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592488D-9E8C-48CC-899B-EBE8E1FC5730}"/>
                  </a:ext>
                </a:extLst>
              </p14:cNvPr>
              <p14:cNvContentPartPr/>
              <p14:nvPr/>
            </p14:nvContentPartPr>
            <p14:xfrm>
              <a:off x="4341554" y="2247608"/>
              <a:ext cx="378000" cy="176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592488D-9E8C-48CC-899B-EBE8E1FC573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32914" y="2238608"/>
                <a:ext cx="3956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FACE406-52BA-4852-A773-66BF78F245BE}"/>
                  </a:ext>
                </a:extLst>
              </p14:cNvPr>
              <p14:cNvContentPartPr/>
              <p14:nvPr/>
            </p14:nvContentPartPr>
            <p14:xfrm>
              <a:off x="4406714" y="2159048"/>
              <a:ext cx="98640" cy="484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FACE406-52BA-4852-A773-66BF78F245B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97714" y="2150048"/>
                <a:ext cx="1162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BD0AD4D-E9CC-401C-9F60-D25FA2E23EDC}"/>
                  </a:ext>
                </a:extLst>
              </p14:cNvPr>
              <p14:cNvContentPartPr/>
              <p14:nvPr/>
            </p14:nvContentPartPr>
            <p14:xfrm>
              <a:off x="4542074" y="2665928"/>
              <a:ext cx="95040" cy="1072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BD0AD4D-E9CC-401C-9F60-D25FA2E23ED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533074" y="2656928"/>
                <a:ext cx="112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9E3B3-6515-4129-82E9-A73767A89AF6}"/>
                  </a:ext>
                </a:extLst>
              </p14:cNvPr>
              <p14:cNvContentPartPr/>
              <p14:nvPr/>
            </p14:nvContentPartPr>
            <p14:xfrm>
              <a:off x="4719194" y="2654408"/>
              <a:ext cx="65520" cy="1004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9E3B3-6515-4129-82E9-A73767A89AF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10554" y="2645768"/>
                <a:ext cx="83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DC40695-1342-4593-A342-304F83448457}"/>
                  </a:ext>
                </a:extLst>
              </p14:cNvPr>
              <p14:cNvContentPartPr/>
              <p14:nvPr/>
            </p14:nvContentPartPr>
            <p14:xfrm>
              <a:off x="4909994" y="2259128"/>
              <a:ext cx="181440" cy="442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DC40695-1342-4593-A342-304F8344845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01354" y="2250488"/>
                <a:ext cx="1990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DB59F9-2086-4C54-B2B7-F7A601F9C3EB}"/>
                  </a:ext>
                </a:extLst>
              </p14:cNvPr>
              <p14:cNvContentPartPr/>
              <p14:nvPr/>
            </p14:nvContentPartPr>
            <p14:xfrm>
              <a:off x="5173514" y="2406728"/>
              <a:ext cx="154080" cy="1220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DB59F9-2086-4C54-B2B7-F7A601F9C3E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64514" y="2397728"/>
                <a:ext cx="171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1902A01-3100-4752-A28B-7A52A5EF4F14}"/>
                  </a:ext>
                </a:extLst>
              </p14:cNvPr>
              <p14:cNvContentPartPr/>
              <p14:nvPr/>
            </p14:nvContentPartPr>
            <p14:xfrm>
              <a:off x="5238314" y="2288648"/>
              <a:ext cx="88920" cy="24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1902A01-3100-4752-A28B-7A52A5EF4F1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29674" y="2280008"/>
                <a:ext cx="106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6315C95-6947-46B6-B4D7-8F69C6AB46F8}"/>
                  </a:ext>
                </a:extLst>
              </p14:cNvPr>
              <p14:cNvContentPartPr/>
              <p14:nvPr/>
            </p14:nvContentPartPr>
            <p14:xfrm>
              <a:off x="5326874" y="2495288"/>
              <a:ext cx="94680" cy="136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6315C95-6947-46B6-B4D7-8F69C6AB46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18234" y="2486288"/>
                <a:ext cx="112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87A3A13-2E69-47CF-9311-94058CF2D070}"/>
                  </a:ext>
                </a:extLst>
              </p14:cNvPr>
              <p14:cNvContentPartPr/>
              <p14:nvPr/>
            </p14:nvContentPartPr>
            <p14:xfrm>
              <a:off x="5486354" y="2230328"/>
              <a:ext cx="168840" cy="392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87A3A13-2E69-47CF-9311-94058CF2D07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77354" y="2221328"/>
                <a:ext cx="1864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B6D39CD-AD31-42C1-83AB-52AC36F2B03B}"/>
                  </a:ext>
                </a:extLst>
              </p14:cNvPr>
              <p14:cNvContentPartPr/>
              <p14:nvPr/>
            </p14:nvContentPartPr>
            <p14:xfrm>
              <a:off x="5887394" y="2330048"/>
              <a:ext cx="112320" cy="2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B6D39CD-AD31-42C1-83AB-52AC36F2B03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78394" y="2321408"/>
                <a:ext cx="129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DCBCBFA-6983-42B8-A781-A2D147541264}"/>
                  </a:ext>
                </a:extLst>
              </p14:cNvPr>
              <p14:cNvContentPartPr/>
              <p14:nvPr/>
            </p14:nvContentPartPr>
            <p14:xfrm>
              <a:off x="5881634" y="2418608"/>
              <a:ext cx="141840" cy="6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DCBCBFA-6983-42B8-A781-A2D14754126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72634" y="2409608"/>
                <a:ext cx="159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E37C8A9-3A6C-4884-A092-A9F323A44EC7}"/>
                  </a:ext>
                </a:extLst>
              </p14:cNvPr>
              <p14:cNvContentPartPr/>
              <p14:nvPr/>
            </p14:nvContentPartPr>
            <p14:xfrm>
              <a:off x="6365114" y="2282168"/>
              <a:ext cx="162720" cy="136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E37C8A9-3A6C-4884-A092-A9F323A44EC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56474" y="2273528"/>
                <a:ext cx="180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2DB6D70-C29D-4F86-AEEF-19950D587BCB}"/>
                  </a:ext>
                </a:extLst>
              </p14:cNvPr>
              <p14:cNvContentPartPr/>
              <p14:nvPr/>
            </p14:nvContentPartPr>
            <p14:xfrm>
              <a:off x="2636954" y="3279728"/>
              <a:ext cx="375480" cy="3139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2DB6D70-C29D-4F86-AEEF-19950D587BC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627954" y="3271088"/>
                <a:ext cx="393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131A984-9CBE-4305-AB6F-4358899A2EE4}"/>
                  </a:ext>
                </a:extLst>
              </p14:cNvPr>
              <p14:cNvContentPartPr/>
              <p14:nvPr/>
            </p14:nvContentPartPr>
            <p14:xfrm>
              <a:off x="2943674" y="3533888"/>
              <a:ext cx="127440" cy="129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131A984-9CBE-4305-AB6F-4358899A2EE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35034" y="3525248"/>
                <a:ext cx="145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3781E99-47DB-4F30-875C-119AD695F72F}"/>
                  </a:ext>
                </a:extLst>
              </p14:cNvPr>
              <p14:cNvContentPartPr/>
              <p14:nvPr/>
            </p14:nvContentPartPr>
            <p14:xfrm>
              <a:off x="3126554" y="3179648"/>
              <a:ext cx="106560" cy="1062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3781E99-47DB-4F30-875C-119AD695F72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117554" y="3171008"/>
                <a:ext cx="1242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854DD1-2BEB-43D8-B749-CA88FDA6580D}"/>
                  </a:ext>
                </a:extLst>
              </p14:cNvPr>
              <p14:cNvContentPartPr/>
              <p14:nvPr/>
            </p14:nvContentPartPr>
            <p14:xfrm>
              <a:off x="2306474" y="3474488"/>
              <a:ext cx="200880" cy="356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854DD1-2BEB-43D8-B749-CA88FDA658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297474" y="3465848"/>
                <a:ext cx="218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7519FFC-7686-4AE7-8D03-6E423BFD90DF}"/>
                  </a:ext>
                </a:extLst>
              </p14:cNvPr>
              <p14:cNvContentPartPr/>
              <p14:nvPr/>
            </p14:nvContentPartPr>
            <p14:xfrm>
              <a:off x="3545234" y="3262088"/>
              <a:ext cx="313200" cy="145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7519FFC-7686-4AE7-8D03-6E423BFD90D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36594" y="3253448"/>
                <a:ext cx="330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AA40A2C-45BF-460C-93AF-B5F9EDDDD82C}"/>
                  </a:ext>
                </a:extLst>
              </p14:cNvPr>
              <p14:cNvContentPartPr/>
              <p14:nvPr/>
            </p14:nvContentPartPr>
            <p14:xfrm>
              <a:off x="3639554" y="3179648"/>
              <a:ext cx="41760" cy="448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AA40A2C-45BF-460C-93AF-B5F9EDDDD82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630914" y="3170648"/>
                <a:ext cx="59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58BCB2-E83C-48DD-8C33-A3831DF165A1}"/>
                  </a:ext>
                </a:extLst>
              </p14:cNvPr>
              <p14:cNvContentPartPr/>
              <p14:nvPr/>
            </p14:nvContentPartPr>
            <p14:xfrm>
              <a:off x="3822434" y="3551168"/>
              <a:ext cx="81000" cy="89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58BCB2-E83C-48DD-8C33-A3831DF165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813794" y="3542528"/>
                <a:ext cx="986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D2DACD-1A43-4572-B112-12272582B750}"/>
                  </a:ext>
                </a:extLst>
              </p14:cNvPr>
              <p14:cNvContentPartPr/>
              <p14:nvPr/>
            </p14:nvContentPartPr>
            <p14:xfrm>
              <a:off x="3952394" y="3551528"/>
              <a:ext cx="53640" cy="100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D2DACD-1A43-4572-B112-12272582B75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43394" y="3542528"/>
                <a:ext cx="71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D345E0C-BA8B-4329-9202-D3E0D4AAD087}"/>
                  </a:ext>
                </a:extLst>
              </p14:cNvPr>
              <p14:cNvContentPartPr/>
              <p14:nvPr/>
            </p14:nvContentPartPr>
            <p14:xfrm>
              <a:off x="4208714" y="3143648"/>
              <a:ext cx="233280" cy="3844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D345E0C-BA8B-4329-9202-D3E0D4AAD08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00074" y="3134648"/>
                <a:ext cx="2509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49D49A-A6EA-431C-A89C-C77833AA619C}"/>
                  </a:ext>
                </a:extLst>
              </p14:cNvPr>
              <p14:cNvContentPartPr/>
              <p14:nvPr/>
            </p14:nvContentPartPr>
            <p14:xfrm>
              <a:off x="4512554" y="3232568"/>
              <a:ext cx="83160" cy="1990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49D49A-A6EA-431C-A89C-C77833AA619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03914" y="3223928"/>
                <a:ext cx="1008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040AAFB-43D6-46CE-BEBB-786C85E0DAB8}"/>
                  </a:ext>
                </a:extLst>
              </p14:cNvPr>
              <p14:cNvContentPartPr/>
              <p14:nvPr/>
            </p14:nvContentPartPr>
            <p14:xfrm>
              <a:off x="4630634" y="3350648"/>
              <a:ext cx="112320" cy="165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040AAFB-43D6-46CE-BEBB-786C85E0DA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21994" y="3342008"/>
                <a:ext cx="129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F643174-A7A3-4EDC-B978-5912C93BBBC3}"/>
                  </a:ext>
                </a:extLst>
              </p14:cNvPr>
              <p14:cNvContentPartPr/>
              <p14:nvPr/>
            </p14:nvContentPartPr>
            <p14:xfrm>
              <a:off x="4825394" y="3144008"/>
              <a:ext cx="124200" cy="366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F643174-A7A3-4EDC-B978-5912C93BBBC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16754" y="3135008"/>
                <a:ext cx="1418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FEE3DFF-D223-432C-8332-86DDE0F991E7}"/>
                  </a:ext>
                </a:extLst>
              </p14:cNvPr>
              <p14:cNvContentPartPr/>
              <p14:nvPr/>
            </p14:nvContentPartPr>
            <p14:xfrm>
              <a:off x="5167754" y="3191528"/>
              <a:ext cx="153720" cy="29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FEE3DFF-D223-432C-8332-86DDE0F991E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58754" y="3182528"/>
                <a:ext cx="171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DD11BBF-A270-4F47-9531-30C3CD342084}"/>
                  </a:ext>
                </a:extLst>
              </p14:cNvPr>
              <p14:cNvContentPartPr/>
              <p14:nvPr/>
            </p14:nvContentPartPr>
            <p14:xfrm>
              <a:off x="5220674" y="3303488"/>
              <a:ext cx="100800" cy="180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DD11BBF-A270-4F47-9531-30C3CD34208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12034" y="3294488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9ECC60C-5879-4ACE-93F6-3FD1571D96CD}"/>
                  </a:ext>
                </a:extLst>
              </p14:cNvPr>
              <p14:cNvContentPartPr/>
              <p14:nvPr/>
            </p14:nvContentPartPr>
            <p14:xfrm>
              <a:off x="5597954" y="2990648"/>
              <a:ext cx="242280" cy="614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9ECC60C-5879-4ACE-93F6-3FD1571D96C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88954" y="2982008"/>
                <a:ext cx="2599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93487E1-6799-4BDB-AF0D-1241486DA243}"/>
                  </a:ext>
                </a:extLst>
              </p14:cNvPr>
              <p14:cNvContentPartPr/>
              <p14:nvPr/>
            </p14:nvContentPartPr>
            <p14:xfrm>
              <a:off x="5869754" y="3300248"/>
              <a:ext cx="124200" cy="1094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93487E1-6799-4BDB-AF0D-1241486DA24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60754" y="3291248"/>
                <a:ext cx="141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C33D314-6846-40EF-99BC-4DC4FA8F47D6}"/>
                  </a:ext>
                </a:extLst>
              </p14:cNvPr>
              <p14:cNvContentPartPr/>
              <p14:nvPr/>
            </p14:nvContentPartPr>
            <p14:xfrm>
              <a:off x="5923034" y="2913968"/>
              <a:ext cx="82440" cy="71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C33D314-6846-40EF-99BC-4DC4FA8F47D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14394" y="2905328"/>
                <a:ext cx="10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BAC1559-AE99-4503-A060-12F409B8E7DD}"/>
                  </a:ext>
                </a:extLst>
              </p14:cNvPr>
              <p14:cNvContentPartPr/>
              <p14:nvPr/>
            </p14:nvContentPartPr>
            <p14:xfrm>
              <a:off x="6270434" y="3003608"/>
              <a:ext cx="231120" cy="146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BAC1559-AE99-4503-A060-12F409B8E7D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261434" y="2994608"/>
                <a:ext cx="2487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F40121F-FBAB-4E51-9800-C20147BA0991}"/>
                  </a:ext>
                </a:extLst>
              </p14:cNvPr>
              <p14:cNvContentPartPr/>
              <p14:nvPr/>
            </p14:nvContentPartPr>
            <p14:xfrm>
              <a:off x="6341714" y="2961128"/>
              <a:ext cx="41760" cy="3837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F40121F-FBAB-4E51-9800-C20147BA099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332714" y="2952488"/>
                <a:ext cx="594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7526DC7-117E-4389-AD6F-A18CD7CC9B78}"/>
                  </a:ext>
                </a:extLst>
              </p14:cNvPr>
              <p14:cNvContentPartPr/>
              <p14:nvPr/>
            </p14:nvContentPartPr>
            <p14:xfrm>
              <a:off x="6488954" y="3291248"/>
              <a:ext cx="71280" cy="118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7526DC7-117E-4389-AD6F-A18CD7CC9B7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79954" y="3282608"/>
                <a:ext cx="88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483234-A9F9-486B-9564-9C30B09CAB06}"/>
                  </a:ext>
                </a:extLst>
              </p14:cNvPr>
              <p14:cNvContentPartPr/>
              <p14:nvPr/>
            </p14:nvContentPartPr>
            <p14:xfrm>
              <a:off x="6589754" y="3344888"/>
              <a:ext cx="106200" cy="712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483234-A9F9-486B-9564-9C30B09CAB0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581114" y="3335888"/>
                <a:ext cx="123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806425D-1FE6-4EB5-9EF5-5614A971CC5F}"/>
                  </a:ext>
                </a:extLst>
              </p14:cNvPr>
              <p14:cNvContentPartPr/>
              <p14:nvPr/>
            </p14:nvContentPartPr>
            <p14:xfrm>
              <a:off x="6830594" y="2930528"/>
              <a:ext cx="166320" cy="3672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806425D-1FE6-4EB5-9EF5-5614A971CC5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21954" y="2921888"/>
                <a:ext cx="1839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1BD714F-49B9-4DBF-A885-80FBB0B5D504}"/>
                  </a:ext>
                </a:extLst>
              </p14:cNvPr>
              <p14:cNvContentPartPr/>
              <p14:nvPr/>
            </p14:nvContentPartPr>
            <p14:xfrm>
              <a:off x="7025714" y="3096848"/>
              <a:ext cx="118440" cy="1422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1BD714F-49B9-4DBF-A885-80FBB0B5D5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17074" y="3088208"/>
                <a:ext cx="136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CB91349-5D4C-4BE8-8348-C2ED03AB04C1}"/>
                  </a:ext>
                </a:extLst>
              </p14:cNvPr>
              <p14:cNvContentPartPr/>
              <p14:nvPr/>
            </p14:nvContentPartPr>
            <p14:xfrm>
              <a:off x="7067114" y="2996768"/>
              <a:ext cx="88920" cy="241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CB91349-5D4C-4BE8-8348-C2ED03AB04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58474" y="2987768"/>
                <a:ext cx="106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89A9240-4D43-44A1-A8C6-42666BA1ED21}"/>
                  </a:ext>
                </a:extLst>
              </p14:cNvPr>
              <p14:cNvContentPartPr/>
              <p14:nvPr/>
            </p14:nvContentPartPr>
            <p14:xfrm>
              <a:off x="7197434" y="3191528"/>
              <a:ext cx="35640" cy="1422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89A9240-4D43-44A1-A8C6-42666BA1ED2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188434" y="3182528"/>
                <a:ext cx="532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EC6C7E4-EEC3-465F-BE68-1C9E58873B34}"/>
                  </a:ext>
                </a:extLst>
              </p14:cNvPr>
              <p14:cNvContentPartPr/>
              <p14:nvPr/>
            </p14:nvContentPartPr>
            <p14:xfrm>
              <a:off x="7385714" y="2902448"/>
              <a:ext cx="88920" cy="3837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EC6C7E4-EEC3-465F-BE68-1C9E58873B3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77074" y="2893448"/>
                <a:ext cx="1065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152B2AA-EB13-4E58-9B9C-CAE63E0FDD2C}"/>
                  </a:ext>
                </a:extLst>
              </p14:cNvPr>
              <p14:cNvContentPartPr/>
              <p14:nvPr/>
            </p14:nvContentPartPr>
            <p14:xfrm>
              <a:off x="5079194" y="4123568"/>
              <a:ext cx="177480" cy="218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152B2AA-EB13-4E58-9B9C-CAE63E0FDD2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70194" y="4114568"/>
                <a:ext cx="1951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3AEF448-E24A-44F9-84CA-BFFF17B534CE}"/>
                  </a:ext>
                </a:extLst>
              </p14:cNvPr>
              <p14:cNvContentPartPr/>
              <p14:nvPr/>
            </p14:nvContentPartPr>
            <p14:xfrm>
              <a:off x="5138234" y="4020248"/>
              <a:ext cx="189000" cy="3279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3AEF448-E24A-44F9-84CA-BFFF17B534C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29234" y="4011248"/>
                <a:ext cx="2066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7E868A3-2A88-4FCC-9384-8D3682AC7781}"/>
                  </a:ext>
                </a:extLst>
              </p14:cNvPr>
              <p14:cNvContentPartPr/>
              <p14:nvPr/>
            </p14:nvContentPartPr>
            <p14:xfrm>
              <a:off x="5474474" y="4353608"/>
              <a:ext cx="35640" cy="1008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7E868A3-2A88-4FCC-9384-8D3682AC778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465474" y="4344608"/>
                <a:ext cx="53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26E3DE9-2457-41F0-8BC3-0CE76B3ACC99}"/>
                  </a:ext>
                </a:extLst>
              </p14:cNvPr>
              <p14:cNvContentPartPr/>
              <p14:nvPr/>
            </p14:nvContentPartPr>
            <p14:xfrm>
              <a:off x="5497874" y="4276928"/>
              <a:ext cx="12240" cy="61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26E3DE9-2457-41F0-8BC3-0CE76B3ACC9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489234" y="4267928"/>
                <a:ext cx="29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AE5EB60-2158-4B34-8EB5-AC9A9D170905}"/>
                  </a:ext>
                </a:extLst>
              </p14:cNvPr>
              <p14:cNvContentPartPr/>
              <p14:nvPr/>
            </p14:nvContentPartPr>
            <p14:xfrm>
              <a:off x="5769314" y="4094408"/>
              <a:ext cx="242280" cy="1828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AE5EB60-2158-4B34-8EB5-AC9A9D17090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760674" y="4085768"/>
                <a:ext cx="259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3DB7A35-E7B6-40C9-929C-A70382C483E0}"/>
                  </a:ext>
                </a:extLst>
              </p14:cNvPr>
              <p14:cNvContentPartPr/>
              <p14:nvPr/>
            </p14:nvContentPartPr>
            <p14:xfrm>
              <a:off x="6005474" y="4282688"/>
              <a:ext cx="41760" cy="65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3DB7A35-E7B6-40C9-929C-A70382C483E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96474" y="4274048"/>
                <a:ext cx="594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1407574-3B67-4746-8EC1-FE385F0163DB}"/>
                  </a:ext>
                </a:extLst>
              </p14:cNvPr>
              <p14:cNvContentPartPr/>
              <p14:nvPr/>
            </p14:nvContentPartPr>
            <p14:xfrm>
              <a:off x="5798834" y="3934568"/>
              <a:ext cx="254160" cy="3132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1407574-3B67-4746-8EC1-FE385F0163D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90194" y="3925928"/>
                <a:ext cx="2718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6219456-9225-417F-B6A7-E557AFF04761}"/>
                  </a:ext>
                </a:extLst>
              </p14:cNvPr>
              <p14:cNvContentPartPr/>
              <p14:nvPr/>
            </p14:nvContentPartPr>
            <p14:xfrm>
              <a:off x="5408954" y="3551168"/>
              <a:ext cx="384480" cy="4550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6219456-9225-417F-B6A7-E557AFF047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99954" y="3542528"/>
                <a:ext cx="4021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829924F-256A-4AE7-A098-379A894A154C}"/>
                  </a:ext>
                </a:extLst>
              </p14:cNvPr>
              <p14:cNvContentPartPr/>
              <p14:nvPr/>
            </p14:nvContentPartPr>
            <p14:xfrm>
              <a:off x="5711354" y="3474488"/>
              <a:ext cx="106200" cy="1065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829924F-256A-4AE7-A098-379A894A154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702354" y="3465848"/>
                <a:ext cx="123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C0D8B1C-C21D-4669-96FE-7AD6464AF1D5}"/>
                  </a:ext>
                </a:extLst>
              </p14:cNvPr>
              <p14:cNvContentPartPr/>
              <p14:nvPr/>
            </p14:nvContentPartPr>
            <p14:xfrm>
              <a:off x="5368634" y="3822608"/>
              <a:ext cx="118080" cy="957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C0D8B1C-C21D-4669-96FE-7AD6464AF1D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359634" y="3813608"/>
                <a:ext cx="135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C2E22A9-7AC3-462F-82BB-8730E189C32F}"/>
                  </a:ext>
                </a:extLst>
              </p14:cNvPr>
              <p14:cNvContentPartPr/>
              <p14:nvPr/>
            </p14:nvContentPartPr>
            <p14:xfrm>
              <a:off x="6295274" y="3598328"/>
              <a:ext cx="347040" cy="2779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C2E22A9-7AC3-462F-82BB-8730E189C32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86634" y="3589688"/>
                <a:ext cx="3646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0E5735F-602C-4AC2-B23C-54E5E4700844}"/>
                  </a:ext>
                </a:extLst>
              </p14:cNvPr>
              <p14:cNvContentPartPr/>
              <p14:nvPr/>
            </p14:nvContentPartPr>
            <p14:xfrm>
              <a:off x="6519554" y="3568808"/>
              <a:ext cx="135000" cy="831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0E5735F-602C-4AC2-B23C-54E5E470084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510554" y="3559808"/>
                <a:ext cx="152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1AC6A79-8992-435A-AAA7-A4B7DBDD1567}"/>
                  </a:ext>
                </a:extLst>
              </p14:cNvPr>
              <p14:cNvContentPartPr/>
              <p14:nvPr/>
            </p14:nvContentPartPr>
            <p14:xfrm>
              <a:off x="6223634" y="3788768"/>
              <a:ext cx="71640" cy="1584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1AC6A79-8992-435A-AAA7-A4B7DBDD156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214994" y="3780128"/>
                <a:ext cx="892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FBED487-C267-4D16-8BAC-BA36B68A626B}"/>
                  </a:ext>
                </a:extLst>
              </p14:cNvPr>
              <p14:cNvContentPartPr/>
              <p14:nvPr/>
            </p14:nvContentPartPr>
            <p14:xfrm>
              <a:off x="2967074" y="4606688"/>
              <a:ext cx="3301920" cy="1663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FBED487-C267-4D16-8BAC-BA36B68A626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58434" y="4597688"/>
                <a:ext cx="331956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6D43054-0438-4285-9CB5-2DC374A0953C}"/>
              </a:ext>
            </a:extLst>
          </p:cNvPr>
          <p:cNvGrpSpPr/>
          <p:nvPr/>
        </p:nvGrpSpPr>
        <p:grpSpPr>
          <a:xfrm>
            <a:off x="1262114" y="3380168"/>
            <a:ext cx="608040" cy="366120"/>
            <a:chOff x="1262114" y="3380168"/>
            <a:chExt cx="60804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8A9A56-42BD-4FA1-8AC8-1AF6A26D27E6}"/>
                    </a:ext>
                  </a:extLst>
                </p14:cNvPr>
                <p14:cNvContentPartPr/>
                <p14:nvPr/>
              </p14:nvContentPartPr>
              <p14:xfrm>
                <a:off x="1262114" y="3429488"/>
                <a:ext cx="493920" cy="16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8A9A56-42BD-4FA1-8AC8-1AF6A26D27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53474" y="3420488"/>
                  <a:ext cx="51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F25F01-30A7-4755-A8B0-02201127A0AF}"/>
                    </a:ext>
                  </a:extLst>
                </p14:cNvPr>
                <p14:cNvContentPartPr/>
                <p14:nvPr/>
              </p14:nvContentPartPr>
              <p14:xfrm>
                <a:off x="1281914" y="3609848"/>
                <a:ext cx="521640" cy="12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F25F01-30A7-4755-A8B0-02201127A0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72914" y="3601208"/>
                  <a:ext cx="539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71962CF-0ED4-475A-999F-E9A09B3992A0}"/>
                    </a:ext>
                  </a:extLst>
                </p14:cNvPr>
                <p14:cNvContentPartPr/>
                <p14:nvPr/>
              </p14:nvContentPartPr>
              <p14:xfrm>
                <a:off x="1629674" y="3380168"/>
                <a:ext cx="240480" cy="366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71962CF-0ED4-475A-999F-E9A09B3992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21034" y="3371168"/>
                  <a:ext cx="25812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64FA5EF-C73F-46C5-BBAA-2BEFD7D7C120}"/>
              </a:ext>
            </a:extLst>
          </p:cNvPr>
          <p:cNvGrpSpPr/>
          <p:nvPr/>
        </p:nvGrpSpPr>
        <p:grpSpPr>
          <a:xfrm>
            <a:off x="5055794" y="4789928"/>
            <a:ext cx="483840" cy="502200"/>
            <a:chOff x="5055794" y="4789928"/>
            <a:chExt cx="48384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A71FB9-17A0-49FC-BDC6-176DD0DEAB12}"/>
                    </a:ext>
                  </a:extLst>
                </p14:cNvPr>
                <p14:cNvContentPartPr/>
                <p14:nvPr/>
              </p14:nvContentPartPr>
              <p14:xfrm>
                <a:off x="5055794" y="4939328"/>
                <a:ext cx="330120" cy="352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A71FB9-17A0-49FC-BDC6-176DD0DEAB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6794" y="4930688"/>
                  <a:ext cx="347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7154126-B763-49B0-9167-EC104D670218}"/>
                    </a:ext>
                  </a:extLst>
                </p14:cNvPr>
                <p14:cNvContentPartPr/>
                <p14:nvPr/>
              </p14:nvContentPartPr>
              <p14:xfrm>
                <a:off x="5126354" y="5179448"/>
                <a:ext cx="200880" cy="18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7154126-B763-49B0-9167-EC104D67021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17714" y="5170808"/>
                  <a:ext cx="21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DA212F1-9473-47E7-8451-42F9B00A2230}"/>
                    </a:ext>
                  </a:extLst>
                </p14:cNvPr>
                <p14:cNvContentPartPr/>
                <p14:nvPr/>
              </p14:nvContentPartPr>
              <p14:xfrm>
                <a:off x="5155874" y="4843208"/>
                <a:ext cx="147960" cy="18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DA212F1-9473-47E7-8451-42F9B00A22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46874" y="4834208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CB269BC-07DB-45E2-89B5-C00995958473}"/>
                    </a:ext>
                  </a:extLst>
                </p14:cNvPr>
                <p14:cNvContentPartPr/>
                <p14:nvPr/>
              </p14:nvContentPartPr>
              <p14:xfrm>
                <a:off x="5155874" y="4851128"/>
                <a:ext cx="383760" cy="92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CB269BC-07DB-45E2-89B5-C009959584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46874" y="4842128"/>
                  <a:ext cx="401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C7391C-F111-45DC-8891-9EF44BCF3239}"/>
                    </a:ext>
                  </a:extLst>
                </p14:cNvPr>
                <p14:cNvContentPartPr/>
                <p14:nvPr/>
              </p14:nvContentPartPr>
              <p14:xfrm>
                <a:off x="5480234" y="4789928"/>
                <a:ext cx="6120" cy="212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C7391C-F111-45DC-8891-9EF44BCF32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71594" y="4781288"/>
                  <a:ext cx="237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4400906-DBDD-4480-A0AD-58050EA56BE5}"/>
              </a:ext>
            </a:extLst>
          </p:cNvPr>
          <p:cNvGrpSpPr/>
          <p:nvPr/>
        </p:nvGrpSpPr>
        <p:grpSpPr>
          <a:xfrm>
            <a:off x="5757434" y="4813688"/>
            <a:ext cx="617760" cy="396360"/>
            <a:chOff x="5757434" y="4813688"/>
            <a:chExt cx="61776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9DD9007-F0B6-47D3-8AE9-111168AC87BB}"/>
                    </a:ext>
                  </a:extLst>
                </p14:cNvPr>
                <p14:cNvContentPartPr/>
                <p14:nvPr/>
              </p14:nvContentPartPr>
              <p14:xfrm>
                <a:off x="5793074" y="5073248"/>
                <a:ext cx="41760" cy="6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9DD9007-F0B6-47D3-8AE9-111168AC87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84074" y="5064608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899D18-62B5-4286-A520-93FAC897DD4A}"/>
                    </a:ext>
                  </a:extLst>
                </p14:cNvPr>
                <p14:cNvContentPartPr/>
                <p14:nvPr/>
              </p14:nvContentPartPr>
              <p14:xfrm>
                <a:off x="5757434" y="5126528"/>
                <a:ext cx="165600" cy="18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899D18-62B5-4286-A520-93FAC897DD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48794" y="5117528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EF145A-1AB4-4E6A-B076-7F9F890F9050}"/>
                    </a:ext>
                  </a:extLst>
                </p14:cNvPr>
                <p14:cNvContentPartPr/>
                <p14:nvPr/>
              </p14:nvContentPartPr>
              <p14:xfrm>
                <a:off x="6134354" y="4937168"/>
                <a:ext cx="240840" cy="272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EF145A-1AB4-4E6A-B076-7F9F890F90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25714" y="4928528"/>
                  <a:ext cx="258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7E713F-B26A-410F-BDA5-1C149439DDC2}"/>
                    </a:ext>
                  </a:extLst>
                </p14:cNvPr>
                <p14:cNvContentPartPr/>
                <p14:nvPr/>
              </p14:nvContentPartPr>
              <p14:xfrm>
                <a:off x="6176474" y="5090888"/>
                <a:ext cx="106560" cy="6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7E713F-B26A-410F-BDA5-1C149439DD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67474" y="5082248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4B9155-4426-4002-B6F9-9909CA227E2F}"/>
                    </a:ext>
                  </a:extLst>
                </p14:cNvPr>
                <p14:cNvContentPartPr/>
                <p14:nvPr/>
              </p14:nvContentPartPr>
              <p14:xfrm>
                <a:off x="6188354" y="4813688"/>
                <a:ext cx="88920" cy="18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4B9155-4426-4002-B6F9-9909CA227E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79354" y="4805048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54202C-2DAE-4961-960B-5DBD1EDEDC1C}"/>
                    </a:ext>
                  </a:extLst>
                </p14:cNvPr>
                <p14:cNvContentPartPr/>
                <p14:nvPr/>
              </p14:nvContentPartPr>
              <p14:xfrm>
                <a:off x="6135074" y="4866968"/>
                <a:ext cx="212760" cy="18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54202C-2DAE-4961-960B-5DBD1EDEDC1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26434" y="4857968"/>
                  <a:ext cx="2304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1C02341-AB04-4601-BD60-BAA05873620D}"/>
                  </a:ext>
                </a:extLst>
              </p14:cNvPr>
              <p14:cNvContentPartPr/>
              <p14:nvPr/>
            </p14:nvContentPartPr>
            <p14:xfrm>
              <a:off x="6513794" y="3916928"/>
              <a:ext cx="210960" cy="549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1C02341-AB04-4601-BD60-BAA05873620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04794" y="3907928"/>
                <a:ext cx="228600" cy="56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B751E46-2F74-456B-98FC-58E8915A7B22}"/>
              </a:ext>
            </a:extLst>
          </p:cNvPr>
          <p:cNvGrpSpPr/>
          <p:nvPr/>
        </p:nvGrpSpPr>
        <p:grpSpPr>
          <a:xfrm>
            <a:off x="595034" y="3775448"/>
            <a:ext cx="4113000" cy="2283480"/>
            <a:chOff x="595034" y="3775448"/>
            <a:chExt cx="4113000" cy="22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2B539B-9AA8-4A5F-91D9-B46CCEB8EA4C}"/>
                    </a:ext>
                  </a:extLst>
                </p14:cNvPr>
                <p14:cNvContentPartPr/>
                <p14:nvPr/>
              </p14:nvContentPartPr>
              <p14:xfrm>
                <a:off x="4542434" y="4182608"/>
                <a:ext cx="165600" cy="106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2B539B-9AA8-4A5F-91D9-B46CCEB8EA4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33434" y="4173608"/>
                  <a:ext cx="183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311B3D-3EBC-4FB9-81EF-D2D5732A0599}"/>
                    </a:ext>
                  </a:extLst>
                </p14:cNvPr>
                <p14:cNvContentPartPr/>
                <p14:nvPr/>
              </p14:nvContentPartPr>
              <p14:xfrm>
                <a:off x="3067514" y="4200248"/>
                <a:ext cx="248760" cy="30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311B3D-3EBC-4FB9-81EF-D2D5732A05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58514" y="4191248"/>
                  <a:ext cx="266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2D0024-B322-47AD-B252-9FE88F6A85A7}"/>
                    </a:ext>
                  </a:extLst>
                </p14:cNvPr>
                <p14:cNvContentPartPr/>
                <p14:nvPr/>
              </p14:nvContentPartPr>
              <p14:xfrm>
                <a:off x="3297554" y="4200248"/>
                <a:ext cx="104760" cy="383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2D0024-B322-47AD-B252-9FE88F6A85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88914" y="4191248"/>
                  <a:ext cx="122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0550D64-41E2-4885-A0D3-30CD7C9EA9C3}"/>
                    </a:ext>
                  </a:extLst>
                </p14:cNvPr>
                <p14:cNvContentPartPr/>
                <p14:nvPr/>
              </p14:nvContentPartPr>
              <p14:xfrm>
                <a:off x="3149954" y="4459088"/>
                <a:ext cx="198720" cy="48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0550D64-41E2-4885-A0D3-30CD7C9EA9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41314" y="4450448"/>
                  <a:ext cx="21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8BBF1BE-6651-4141-A385-B2DB99923AA8}"/>
                    </a:ext>
                  </a:extLst>
                </p14:cNvPr>
                <p14:cNvContentPartPr/>
                <p14:nvPr/>
              </p14:nvContentPartPr>
              <p14:xfrm>
                <a:off x="3191354" y="4083248"/>
                <a:ext cx="189360" cy="16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8BBF1BE-6651-4141-A385-B2DB99923AA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82354" y="4074248"/>
                  <a:ext cx="207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2E42CD-4E4E-484C-A772-096D4425603E}"/>
                    </a:ext>
                  </a:extLst>
                </p14:cNvPr>
                <p14:cNvContentPartPr/>
                <p14:nvPr/>
              </p14:nvContentPartPr>
              <p14:xfrm>
                <a:off x="3155714" y="4140848"/>
                <a:ext cx="254160" cy="24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2E42CD-4E4E-484C-A772-096D442560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47074" y="4131848"/>
                  <a:ext cx="27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BFF353-C56B-4636-9501-32C0A59BA597}"/>
                    </a:ext>
                  </a:extLst>
                </p14:cNvPr>
                <p14:cNvContentPartPr/>
                <p14:nvPr/>
              </p14:nvContentPartPr>
              <p14:xfrm>
                <a:off x="3610394" y="4377008"/>
                <a:ext cx="21240" cy="41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BFF353-C56B-4636-9501-32C0A59BA59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01394" y="4368368"/>
                  <a:ext cx="38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2984038-8A73-48BF-A2D3-0C6B94078FE1}"/>
                    </a:ext>
                  </a:extLst>
                </p14:cNvPr>
                <p14:cNvContentPartPr/>
                <p14:nvPr/>
              </p14:nvContentPartPr>
              <p14:xfrm>
                <a:off x="3851954" y="4241648"/>
                <a:ext cx="212760" cy="159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2984038-8A73-48BF-A2D3-0C6B94078F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43314" y="4233008"/>
                  <a:ext cx="230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D61197-CD2E-423C-B3A1-7808DDEB1D71}"/>
                    </a:ext>
                  </a:extLst>
                </p14:cNvPr>
                <p14:cNvContentPartPr/>
                <p14:nvPr/>
              </p14:nvContentPartPr>
              <p14:xfrm>
                <a:off x="3858074" y="4087928"/>
                <a:ext cx="200880" cy="12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D61197-CD2E-423C-B3A1-7808DDEB1D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49074" y="4079288"/>
                  <a:ext cx="21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46CA6F2-FBC8-4932-9794-DEEEA9617941}"/>
                    </a:ext>
                  </a:extLst>
                </p14:cNvPr>
                <p14:cNvContentPartPr/>
                <p14:nvPr/>
              </p14:nvContentPartPr>
              <p14:xfrm>
                <a:off x="4099994" y="4436048"/>
                <a:ext cx="24120" cy="106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46CA6F2-FBC8-4932-9794-DEEEA961794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90994" y="4427408"/>
                  <a:ext cx="41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C327A94-EA48-4BEF-BFCD-1E3033A7F77D}"/>
                    </a:ext>
                  </a:extLst>
                </p14:cNvPr>
                <p14:cNvContentPartPr/>
                <p14:nvPr/>
              </p14:nvContentPartPr>
              <p14:xfrm>
                <a:off x="4135274" y="4335968"/>
                <a:ext cx="18000" cy="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C327A94-EA48-4BEF-BFCD-1E3033A7F77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26274" y="4326968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FE90A3-C4E6-468F-B055-048929EA37AB}"/>
                    </a:ext>
                  </a:extLst>
                </p14:cNvPr>
                <p14:cNvContentPartPr/>
                <p14:nvPr/>
              </p14:nvContentPartPr>
              <p14:xfrm>
                <a:off x="2886794" y="3822608"/>
                <a:ext cx="228240" cy="130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FE90A3-C4E6-468F-B055-048929EA37A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77794" y="3813608"/>
                  <a:ext cx="245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F7A645-F341-4DB4-A442-1641DF5CAB50}"/>
                    </a:ext>
                  </a:extLst>
                </p14:cNvPr>
                <p14:cNvContentPartPr/>
                <p14:nvPr/>
              </p14:nvContentPartPr>
              <p14:xfrm>
                <a:off x="2968154" y="3881288"/>
                <a:ext cx="182520" cy="160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F7A645-F341-4DB4-A442-1641DF5CAB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59514" y="3872648"/>
                  <a:ext cx="200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C0DF38-CA9B-47E4-B983-EFD6D15126B7}"/>
                    </a:ext>
                  </a:extLst>
                </p14:cNvPr>
                <p14:cNvContentPartPr/>
                <p14:nvPr/>
              </p14:nvContentPartPr>
              <p14:xfrm>
                <a:off x="2821634" y="3810728"/>
                <a:ext cx="92880" cy="112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C0DF38-CA9B-47E4-B983-EFD6D15126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12994" y="3802088"/>
                  <a:ext cx="11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058E56-84D9-4B52-9470-C714D9E4110F}"/>
                    </a:ext>
                  </a:extLst>
                </p14:cNvPr>
                <p14:cNvContentPartPr/>
                <p14:nvPr/>
              </p14:nvContentPartPr>
              <p14:xfrm>
                <a:off x="3858074" y="3775448"/>
                <a:ext cx="136080" cy="242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058E56-84D9-4B52-9470-C714D9E411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49074" y="3766448"/>
                  <a:ext cx="153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07A477-4E3D-4356-B253-38D28B9B6361}"/>
                    </a:ext>
                  </a:extLst>
                </p14:cNvPr>
                <p14:cNvContentPartPr/>
                <p14:nvPr/>
              </p14:nvContentPartPr>
              <p14:xfrm>
                <a:off x="3863834" y="3911168"/>
                <a:ext cx="165600" cy="103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07A477-4E3D-4356-B253-38D28B9B63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54834" y="3902168"/>
                  <a:ext cx="18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F8DEAF3-49BC-41A9-99C3-E1DC5532BF14}"/>
                    </a:ext>
                  </a:extLst>
                </p14:cNvPr>
                <p14:cNvContentPartPr/>
                <p14:nvPr/>
              </p14:nvContentPartPr>
              <p14:xfrm>
                <a:off x="2696354" y="4902248"/>
                <a:ext cx="164880" cy="371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F8DEAF3-49BC-41A9-99C3-E1DC5532BF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87354" y="4893248"/>
                  <a:ext cx="182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5F867F0-9E8A-4A85-9F57-44E88A7F2FB8}"/>
                    </a:ext>
                  </a:extLst>
                </p14:cNvPr>
                <p14:cNvContentPartPr/>
                <p14:nvPr/>
              </p14:nvContentPartPr>
              <p14:xfrm>
                <a:off x="2902274" y="5090888"/>
                <a:ext cx="413280" cy="169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5F867F0-9E8A-4A85-9F57-44E88A7F2F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93634" y="5082248"/>
                  <a:ext cx="430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BB96310-1E3F-478D-8E94-CFC8C509E97C}"/>
                    </a:ext>
                  </a:extLst>
                </p14:cNvPr>
                <p14:cNvContentPartPr/>
                <p14:nvPr/>
              </p14:nvContentPartPr>
              <p14:xfrm>
                <a:off x="3368474" y="4990808"/>
                <a:ext cx="6120" cy="2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B96310-1E3F-478D-8E94-CFC8C509E97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59474" y="4981808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9D2DD2-E581-42F1-8E2C-8B289709D3CD}"/>
                    </a:ext>
                  </a:extLst>
                </p14:cNvPr>
                <p14:cNvContentPartPr/>
                <p14:nvPr/>
              </p14:nvContentPartPr>
              <p14:xfrm>
                <a:off x="3326714" y="5085128"/>
                <a:ext cx="163440" cy="153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9D2DD2-E581-42F1-8E2C-8B289709D3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18074" y="5076128"/>
                  <a:ext cx="181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56F0BB-80EC-48CF-976F-D72CDC01A187}"/>
                    </a:ext>
                  </a:extLst>
                </p14:cNvPr>
                <p14:cNvContentPartPr/>
                <p14:nvPr/>
              </p14:nvContentPartPr>
              <p14:xfrm>
                <a:off x="3592394" y="5049848"/>
                <a:ext cx="12240" cy="159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56F0BB-80EC-48CF-976F-D72CDC01A1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83754" y="5040848"/>
                  <a:ext cx="2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BF3FC7-B326-4281-B668-C738F402B1E6}"/>
                    </a:ext>
                  </a:extLst>
                </p14:cNvPr>
                <p14:cNvContentPartPr/>
                <p14:nvPr/>
              </p14:nvContentPartPr>
              <p14:xfrm>
                <a:off x="3787154" y="5014208"/>
                <a:ext cx="29880" cy="195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BF3FC7-B326-4281-B668-C738F402B1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78514" y="5005568"/>
                  <a:ext cx="47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1E9EC3-265F-4306-B715-19F151D7E22B}"/>
                    </a:ext>
                  </a:extLst>
                </p14:cNvPr>
                <p14:cNvContentPartPr/>
                <p14:nvPr/>
              </p14:nvContentPartPr>
              <p14:xfrm>
                <a:off x="3680954" y="4967048"/>
                <a:ext cx="259920" cy="95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1E9EC3-265F-4306-B715-19F151D7E2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72314" y="4958408"/>
                  <a:ext cx="277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5A7F30-3AA3-459E-9437-62D60B99154E}"/>
                    </a:ext>
                  </a:extLst>
                </p14:cNvPr>
                <p14:cNvContentPartPr/>
                <p14:nvPr/>
              </p14:nvContentPartPr>
              <p14:xfrm>
                <a:off x="3863834" y="5191328"/>
                <a:ext cx="6120" cy="35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5A7F30-3AA3-459E-9437-62D60B9915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5194" y="5182328"/>
                  <a:ext cx="2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4B165EF-9C74-4AB1-B75C-A5228600A3B9}"/>
                    </a:ext>
                  </a:extLst>
                </p14:cNvPr>
                <p14:cNvContentPartPr/>
                <p14:nvPr/>
              </p14:nvContentPartPr>
              <p14:xfrm>
                <a:off x="4005314" y="5072888"/>
                <a:ext cx="292680" cy="171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4B165EF-9C74-4AB1-B75C-A5228600A3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96674" y="5064248"/>
                  <a:ext cx="310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E7696AE-A090-4661-94F6-01780A2AED16}"/>
                    </a:ext>
                  </a:extLst>
                </p14:cNvPr>
                <p14:cNvContentPartPr/>
                <p14:nvPr/>
              </p14:nvContentPartPr>
              <p14:xfrm>
                <a:off x="4412474" y="5214728"/>
                <a:ext cx="59400" cy="59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E7696AE-A090-4661-94F6-01780A2AED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03834" y="5206088"/>
                  <a:ext cx="77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983450-B1F1-4201-8EA1-43E3CFD6B587}"/>
                    </a:ext>
                  </a:extLst>
                </p14:cNvPr>
                <p14:cNvContentPartPr/>
                <p14:nvPr/>
              </p14:nvContentPartPr>
              <p14:xfrm>
                <a:off x="1264274" y="4937528"/>
                <a:ext cx="317160" cy="336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983450-B1F1-4201-8EA1-43E3CFD6B5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55274" y="4928888"/>
                  <a:ext cx="334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84E36DB-C541-479C-95C2-05EA0D1335E1}"/>
                    </a:ext>
                  </a:extLst>
                </p14:cNvPr>
                <p14:cNvContentPartPr/>
                <p14:nvPr/>
              </p14:nvContentPartPr>
              <p14:xfrm>
                <a:off x="1545434" y="4937168"/>
                <a:ext cx="159480" cy="396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84E36DB-C541-479C-95C2-05EA0D1335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36794" y="4928168"/>
                  <a:ext cx="177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AB08FD-7F6C-4500-85FA-B662C51E5531}"/>
                    </a:ext>
                  </a:extLst>
                </p14:cNvPr>
                <p14:cNvContentPartPr/>
                <p14:nvPr/>
              </p14:nvContentPartPr>
              <p14:xfrm>
                <a:off x="1433474" y="5191328"/>
                <a:ext cx="224640" cy="29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AB08FD-7F6C-4500-85FA-B662C51E553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24474" y="5182328"/>
                  <a:ext cx="242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7A1ED1-3627-46CD-9B04-DE80CB8653F1}"/>
                    </a:ext>
                  </a:extLst>
                </p14:cNvPr>
                <p14:cNvContentPartPr/>
                <p14:nvPr/>
              </p14:nvContentPartPr>
              <p14:xfrm>
                <a:off x="1468754" y="4813328"/>
                <a:ext cx="366120" cy="65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7A1ED1-3627-46CD-9B04-DE80CB8653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60114" y="4804328"/>
                  <a:ext cx="38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12D1A5-124F-477A-B942-130715688869}"/>
                    </a:ext>
                  </a:extLst>
                </p14:cNvPr>
                <p14:cNvContentPartPr/>
                <p14:nvPr/>
              </p14:nvContentPartPr>
              <p14:xfrm>
                <a:off x="2046914" y="4860848"/>
                <a:ext cx="41760" cy="360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12D1A5-124F-477A-B942-1307156888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37914" y="4852208"/>
                  <a:ext cx="59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979865-A78D-4895-AE30-E241279E355A}"/>
                    </a:ext>
                  </a:extLst>
                </p14:cNvPr>
                <p14:cNvContentPartPr/>
                <p14:nvPr/>
              </p14:nvContentPartPr>
              <p14:xfrm>
                <a:off x="2188394" y="5097008"/>
                <a:ext cx="136080" cy="189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979865-A78D-4895-AE30-E241279E355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79754" y="5088008"/>
                  <a:ext cx="153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D989292-E128-4C6E-9C66-ECCACCF4DECA}"/>
                    </a:ext>
                  </a:extLst>
                </p14:cNvPr>
                <p14:cNvContentPartPr/>
                <p14:nvPr/>
              </p14:nvContentPartPr>
              <p14:xfrm>
                <a:off x="595034" y="4341368"/>
                <a:ext cx="1151640" cy="1717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D989292-E128-4C6E-9C66-ECCACCF4DEC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6034" y="4332368"/>
                  <a:ext cx="1169280" cy="17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06A2462-E364-4D63-9A13-A97ECF3F98EE}"/>
                    </a:ext>
                  </a:extLst>
                </p14:cNvPr>
                <p14:cNvContentPartPr/>
                <p14:nvPr/>
              </p14:nvContentPartPr>
              <p14:xfrm>
                <a:off x="1610234" y="4323728"/>
                <a:ext cx="182880" cy="142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06A2462-E364-4D63-9A13-A97ECF3F98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01594" y="4315088"/>
                  <a:ext cx="200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95493F4-CBE2-43ED-895C-DA663A65C049}"/>
                    </a:ext>
                  </a:extLst>
                </p14:cNvPr>
                <p14:cNvContentPartPr/>
                <p14:nvPr/>
              </p14:nvContentPartPr>
              <p14:xfrm>
                <a:off x="2017394" y="4182608"/>
                <a:ext cx="212760" cy="225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95493F4-CBE2-43ED-895C-DA663A65C0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08394" y="4173608"/>
                  <a:ext cx="230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B2E76C-3443-4822-A0F7-A70A006987ED}"/>
                    </a:ext>
                  </a:extLst>
                </p14:cNvPr>
                <p14:cNvContentPartPr/>
                <p14:nvPr/>
              </p14:nvContentPartPr>
              <p14:xfrm>
                <a:off x="2282714" y="4377008"/>
                <a:ext cx="29880" cy="130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B2E76C-3443-4822-A0F7-A70A006987E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74074" y="4368368"/>
                  <a:ext cx="47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9F2FD38-4420-41A3-B35B-E774A04B15A4}"/>
                    </a:ext>
                  </a:extLst>
                </p14:cNvPr>
                <p14:cNvContentPartPr/>
                <p14:nvPr/>
              </p14:nvContentPartPr>
              <p14:xfrm>
                <a:off x="2306474" y="4341728"/>
                <a:ext cx="1224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9F2FD38-4420-41A3-B35B-E774A04B15A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97474" y="4333088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822DAE5-E2AB-454C-B5B9-47F8C49D2426}"/>
                    </a:ext>
                  </a:extLst>
                </p14:cNvPr>
                <p14:cNvContentPartPr/>
                <p14:nvPr/>
              </p14:nvContentPartPr>
              <p14:xfrm>
                <a:off x="2094794" y="4046888"/>
                <a:ext cx="324000" cy="71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822DAE5-E2AB-454C-B5B9-47F8C49D24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86154" y="4037888"/>
                  <a:ext cx="341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5F97D7E-2C4A-442E-B22A-4D607306807E}"/>
                    </a:ext>
                  </a:extLst>
                </p14:cNvPr>
                <p14:cNvContentPartPr/>
                <p14:nvPr/>
              </p14:nvContentPartPr>
              <p14:xfrm>
                <a:off x="2383154" y="3981728"/>
                <a:ext cx="18000" cy="183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5F97D7E-2C4A-442E-B22A-4D60730680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74514" y="3973088"/>
                  <a:ext cx="35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963C96-2D75-4BE1-A312-7B1AB93BF55D}"/>
                    </a:ext>
                  </a:extLst>
                </p14:cNvPr>
                <p14:cNvContentPartPr/>
                <p14:nvPr/>
              </p14:nvContentPartPr>
              <p14:xfrm>
                <a:off x="2642354" y="4088288"/>
                <a:ext cx="160200" cy="601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963C96-2D75-4BE1-A312-7B1AB93BF55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33354" y="4079288"/>
                  <a:ext cx="1778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8E31F31-2E98-4F17-B29F-E94DBE52A092}"/>
                    </a:ext>
                  </a:extLst>
                </p14:cNvPr>
                <p14:cNvContentPartPr/>
                <p14:nvPr/>
              </p14:nvContentPartPr>
              <p14:xfrm>
                <a:off x="2521394" y="4397168"/>
                <a:ext cx="38880" cy="84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8E31F31-2E98-4F17-B29F-E94DBE52A0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12754" y="4388528"/>
                  <a:ext cx="565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A39478C-6CDD-4D16-8D68-7A5CA278FE5E}"/>
              </a:ext>
            </a:extLst>
          </p:cNvPr>
          <p:cNvGrpSpPr/>
          <p:nvPr/>
        </p:nvGrpSpPr>
        <p:grpSpPr>
          <a:xfrm>
            <a:off x="2249594" y="5733848"/>
            <a:ext cx="1791720" cy="602280"/>
            <a:chOff x="2249594" y="5733848"/>
            <a:chExt cx="179172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C720D71-D648-4D1B-BE78-B115DF3BE864}"/>
                    </a:ext>
                  </a:extLst>
                </p14:cNvPr>
                <p14:cNvContentPartPr/>
                <p14:nvPr/>
              </p14:nvContentPartPr>
              <p14:xfrm>
                <a:off x="2249594" y="5978648"/>
                <a:ext cx="346320" cy="280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C720D71-D648-4D1B-BE78-B115DF3BE8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40594" y="5969648"/>
                  <a:ext cx="363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E953FB-A018-49F2-B765-3E98FCA6F170}"/>
                    </a:ext>
                  </a:extLst>
                </p14:cNvPr>
                <p14:cNvContentPartPr/>
                <p14:nvPr/>
              </p14:nvContentPartPr>
              <p14:xfrm>
                <a:off x="2589794" y="6217688"/>
                <a:ext cx="47520" cy="118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E953FB-A018-49F2-B765-3E98FCA6F1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80794" y="6209048"/>
                  <a:ext cx="6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97F5C64-D2C3-4A15-AC8B-1D3CF0A33260}"/>
                    </a:ext>
                  </a:extLst>
                </p14:cNvPr>
                <p14:cNvContentPartPr/>
                <p14:nvPr/>
              </p14:nvContentPartPr>
              <p14:xfrm>
                <a:off x="2613194" y="6123368"/>
                <a:ext cx="18000" cy="6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97F5C64-D2C3-4A15-AC8B-1D3CF0A332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04554" y="6114368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B96C76-7421-4B1A-ACC2-7C1A6B5AFFBC}"/>
                    </a:ext>
                  </a:extLst>
                </p14:cNvPr>
                <p14:cNvContentPartPr/>
                <p14:nvPr/>
              </p14:nvContentPartPr>
              <p14:xfrm>
                <a:off x="2371274" y="5822408"/>
                <a:ext cx="189000" cy="24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B96C76-7421-4B1A-ACC2-7C1A6B5AFF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62634" y="5813768"/>
                  <a:ext cx="206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A81C7DA-B057-4053-BDE6-2C2B4F864090}"/>
                    </a:ext>
                  </a:extLst>
                </p14:cNvPr>
                <p14:cNvContentPartPr/>
                <p14:nvPr/>
              </p14:nvContentPartPr>
              <p14:xfrm>
                <a:off x="2630834" y="5733848"/>
                <a:ext cx="100800" cy="94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A81C7DA-B057-4053-BDE6-2C2B4F86409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22194" y="5725208"/>
                  <a:ext cx="118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EE19777-AB31-4D26-8588-1C67FA9019DC}"/>
                    </a:ext>
                  </a:extLst>
                </p14:cNvPr>
                <p14:cNvContentPartPr/>
                <p14:nvPr/>
              </p14:nvContentPartPr>
              <p14:xfrm>
                <a:off x="2889674" y="6058568"/>
                <a:ext cx="24840" cy="100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EE19777-AB31-4D26-8588-1C67FA9019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81034" y="6049568"/>
                  <a:ext cx="42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4D4B50-EC19-421A-A50A-785E9EFBB55E}"/>
                    </a:ext>
                  </a:extLst>
                </p14:cNvPr>
                <p14:cNvContentPartPr/>
                <p14:nvPr/>
              </p14:nvContentPartPr>
              <p14:xfrm>
                <a:off x="2990834" y="5970008"/>
                <a:ext cx="207360" cy="307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4D4B50-EC19-421A-A50A-785E9EFBB5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81834" y="5961008"/>
                  <a:ext cx="225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F5A465F-4C9C-4BA2-B140-D1536B541B46}"/>
                    </a:ext>
                  </a:extLst>
                </p14:cNvPr>
                <p14:cNvContentPartPr/>
                <p14:nvPr/>
              </p14:nvContentPartPr>
              <p14:xfrm>
                <a:off x="3097034" y="5934728"/>
                <a:ext cx="199080" cy="366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F5A465F-4C9C-4BA2-B140-D1536B541B4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88034" y="5925728"/>
                  <a:ext cx="2167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6FFC3E-7DDF-49DA-8E1F-1C5932329763}"/>
                    </a:ext>
                  </a:extLst>
                </p14:cNvPr>
                <p14:cNvContentPartPr/>
                <p14:nvPr/>
              </p14:nvContentPartPr>
              <p14:xfrm>
                <a:off x="3061754" y="5816648"/>
                <a:ext cx="106560" cy="29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6FFC3E-7DDF-49DA-8E1F-1C59323297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52754" y="5807648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3BFCAC-D471-4A68-BA5F-117629B947AE}"/>
                    </a:ext>
                  </a:extLst>
                </p14:cNvPr>
                <p14:cNvContentPartPr/>
                <p14:nvPr/>
              </p14:nvContentPartPr>
              <p14:xfrm>
                <a:off x="3061754" y="5893328"/>
                <a:ext cx="448560" cy="242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3BFCAC-D471-4A68-BA5F-117629B947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52754" y="5884328"/>
                  <a:ext cx="466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2E77FB-3BAA-4D42-80C5-5CF25BE7D72B}"/>
                    </a:ext>
                  </a:extLst>
                </p14:cNvPr>
                <p14:cNvContentPartPr/>
                <p14:nvPr/>
              </p14:nvContentPartPr>
              <p14:xfrm>
                <a:off x="3628034" y="5893328"/>
                <a:ext cx="307080" cy="265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2E77FB-3BAA-4D42-80C5-5CF25BE7D7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19034" y="5884328"/>
                  <a:ext cx="324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2075AF-06EC-48DD-9A65-21B4225BA04F}"/>
                    </a:ext>
                  </a:extLst>
                </p14:cNvPr>
                <p14:cNvContentPartPr/>
                <p14:nvPr/>
              </p14:nvContentPartPr>
              <p14:xfrm>
                <a:off x="3940514" y="6029048"/>
                <a:ext cx="100800" cy="200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2075AF-06EC-48DD-9A65-21B4225BA04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31874" y="6020048"/>
                  <a:ext cx="11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9FAC940-2811-421F-AFED-975C94438F9E}"/>
                    </a:ext>
                  </a:extLst>
                </p14:cNvPr>
                <p14:cNvContentPartPr/>
                <p14:nvPr/>
              </p14:nvContentPartPr>
              <p14:xfrm>
                <a:off x="3722354" y="5804768"/>
                <a:ext cx="130320" cy="12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9FAC940-2811-421F-AFED-975C94438F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13354" y="5796128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9F59A76-6473-4F25-AA59-0C629E55CC2B}"/>
              </a:ext>
            </a:extLst>
          </p:cNvPr>
          <p:cNvGrpSpPr/>
          <p:nvPr/>
        </p:nvGrpSpPr>
        <p:grpSpPr>
          <a:xfrm>
            <a:off x="4990634" y="5728088"/>
            <a:ext cx="1486800" cy="525600"/>
            <a:chOff x="4990634" y="5728088"/>
            <a:chExt cx="148680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994C7D-BB56-4BC8-9AA7-592836B40C81}"/>
                    </a:ext>
                  </a:extLst>
                </p14:cNvPr>
                <p14:cNvContentPartPr/>
                <p14:nvPr/>
              </p14:nvContentPartPr>
              <p14:xfrm>
                <a:off x="4990634" y="5952368"/>
                <a:ext cx="171360" cy="200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994C7D-BB56-4BC8-9AA7-592836B40C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81994" y="5943368"/>
                  <a:ext cx="189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A7288D-2E61-4AB8-BECD-0E041FB73F6D}"/>
                    </a:ext>
                  </a:extLst>
                </p14:cNvPr>
                <p14:cNvContentPartPr/>
                <p14:nvPr/>
              </p14:nvContentPartPr>
              <p14:xfrm>
                <a:off x="5067314" y="5781368"/>
                <a:ext cx="111960" cy="377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A7288D-2E61-4AB8-BECD-0E041FB73F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58674" y="5772728"/>
                  <a:ext cx="129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164265C-D53E-4ADE-A776-EFE0AA9C5016}"/>
                    </a:ext>
                  </a:extLst>
                </p14:cNvPr>
                <p14:cNvContentPartPr/>
                <p14:nvPr/>
              </p14:nvContentPartPr>
              <p14:xfrm>
                <a:off x="5309234" y="6034808"/>
                <a:ext cx="65160" cy="207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164265C-D53E-4ADE-A776-EFE0AA9C501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00594" y="6026168"/>
                  <a:ext cx="82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17D2442-EDA3-407B-883C-8C31CADAF67A}"/>
                    </a:ext>
                  </a:extLst>
                </p14:cNvPr>
                <p14:cNvContentPartPr/>
                <p14:nvPr/>
              </p14:nvContentPartPr>
              <p14:xfrm>
                <a:off x="5551154" y="5923928"/>
                <a:ext cx="218520" cy="227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17D2442-EDA3-407B-883C-8C31CADAF67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42154" y="5914928"/>
                  <a:ext cx="236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B2B8C8-0D29-444A-9B00-CF0E40BBA10D}"/>
                    </a:ext>
                  </a:extLst>
                </p14:cNvPr>
                <p14:cNvContentPartPr/>
                <p14:nvPr/>
              </p14:nvContentPartPr>
              <p14:xfrm>
                <a:off x="5798834" y="6164768"/>
                <a:ext cx="53640" cy="88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B2B8C8-0D29-444A-9B00-CF0E40BBA10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90194" y="6155768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09A93E9-3FB4-4EB4-B9FD-61EC33E52557}"/>
                    </a:ext>
                  </a:extLst>
                </p14:cNvPr>
                <p14:cNvContentPartPr/>
                <p14:nvPr/>
              </p14:nvContentPartPr>
              <p14:xfrm>
                <a:off x="5852114" y="6081968"/>
                <a:ext cx="18000" cy="6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9A93E9-3FB4-4EB4-B9FD-61EC33E525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43114" y="6073328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DC9F42-AB9C-4B63-A04B-1C82BF40C28B}"/>
                    </a:ext>
                  </a:extLst>
                </p14:cNvPr>
                <p14:cNvContentPartPr/>
                <p14:nvPr/>
              </p14:nvContentPartPr>
              <p14:xfrm>
                <a:off x="5651234" y="5781368"/>
                <a:ext cx="313200" cy="29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DC9F42-AB9C-4B63-A04B-1C82BF40C28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42594" y="5772368"/>
                  <a:ext cx="33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5D6AF8D-4014-40DD-AFA0-8AB230EE28F3}"/>
                    </a:ext>
                  </a:extLst>
                </p14:cNvPr>
                <p14:cNvContentPartPr/>
                <p14:nvPr/>
              </p14:nvContentPartPr>
              <p14:xfrm>
                <a:off x="5905034" y="5728088"/>
                <a:ext cx="35640" cy="130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5D6AF8D-4014-40DD-AFA0-8AB230EE28F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96394" y="5719448"/>
                  <a:ext cx="5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33B1123-1CC9-4EC2-BCC8-CD66C3B98CD2}"/>
                    </a:ext>
                  </a:extLst>
                </p14:cNvPr>
                <p14:cNvContentPartPr/>
                <p14:nvPr/>
              </p14:nvContentPartPr>
              <p14:xfrm>
                <a:off x="6064514" y="6011408"/>
                <a:ext cx="35640" cy="12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33B1123-1CC9-4EC2-BCC8-CD66C3B98CD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55514" y="6002408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45ACB9E-4F2C-4E04-B021-1FE494FE84FA}"/>
                    </a:ext>
                  </a:extLst>
                </p14:cNvPr>
                <p14:cNvContentPartPr/>
                <p14:nvPr/>
              </p14:nvContentPartPr>
              <p14:xfrm>
                <a:off x="6258194" y="5928608"/>
                <a:ext cx="154440" cy="235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45ACB9E-4F2C-4E04-B021-1FE494FE84F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49554" y="5919968"/>
                  <a:ext cx="172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BCAFC7E-46E0-4A46-A13C-1887F6D2A406}"/>
                    </a:ext>
                  </a:extLst>
                </p14:cNvPr>
                <p14:cNvContentPartPr/>
                <p14:nvPr/>
              </p14:nvContentPartPr>
              <p14:xfrm>
                <a:off x="6441794" y="6040928"/>
                <a:ext cx="35640" cy="183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BCAFC7E-46E0-4A46-A13C-1887F6D2A40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33154" y="6031928"/>
                  <a:ext cx="53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23274C-1573-41D4-9A66-845B7BB277F6}"/>
                    </a:ext>
                  </a:extLst>
                </p14:cNvPr>
                <p14:cNvContentPartPr/>
                <p14:nvPr/>
              </p14:nvContentPartPr>
              <p14:xfrm>
                <a:off x="6265034" y="5756888"/>
                <a:ext cx="136080" cy="24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23274C-1573-41D4-9A66-845B7BB277F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256034" y="5748248"/>
                  <a:ext cx="153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E4C1C59-043A-4A32-B854-13159905ADE8}"/>
              </a:ext>
            </a:extLst>
          </p:cNvPr>
          <p:cNvGrpSpPr/>
          <p:nvPr/>
        </p:nvGrpSpPr>
        <p:grpSpPr>
          <a:xfrm>
            <a:off x="4495274" y="5904848"/>
            <a:ext cx="171360" cy="172440"/>
            <a:chOff x="4495274" y="5904848"/>
            <a:chExt cx="17136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9F8F23-C18D-49F8-83FC-DC0B1F175D46}"/>
                    </a:ext>
                  </a:extLst>
                </p14:cNvPr>
                <p14:cNvContentPartPr/>
                <p14:nvPr/>
              </p14:nvContentPartPr>
              <p14:xfrm>
                <a:off x="4530554" y="5904848"/>
                <a:ext cx="136080" cy="655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9F8F23-C18D-49F8-83FC-DC0B1F175D4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521554" y="5895848"/>
                  <a:ext cx="153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66D62E-68A5-45FE-934E-272A32841EAB}"/>
                    </a:ext>
                  </a:extLst>
                </p14:cNvPr>
                <p14:cNvContentPartPr/>
                <p14:nvPr/>
              </p14:nvContentPartPr>
              <p14:xfrm>
                <a:off x="4495274" y="6058568"/>
                <a:ext cx="147960" cy="18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66D62E-68A5-45FE-934E-272A32841EA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86274" y="6049568"/>
                  <a:ext cx="1656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3B2EF93-B2F1-4F62-8C9C-9CBD1DC6960D}"/>
                  </a:ext>
                </a:extLst>
              </p14:cNvPr>
              <p14:cNvContentPartPr/>
              <p14:nvPr/>
            </p14:nvContentPartPr>
            <p14:xfrm>
              <a:off x="2247434" y="6447728"/>
              <a:ext cx="1687680" cy="8100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3B2EF93-B2F1-4F62-8C9C-9CBD1DC6960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238794" y="6439088"/>
                <a:ext cx="170532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3F30E47-96B9-4DF1-B7C3-7E9A54AB819D}"/>
              </a:ext>
            </a:extLst>
          </p:cNvPr>
          <p:cNvGrpSpPr/>
          <p:nvPr/>
        </p:nvGrpSpPr>
        <p:grpSpPr>
          <a:xfrm>
            <a:off x="1025594" y="5993408"/>
            <a:ext cx="623880" cy="289440"/>
            <a:chOff x="1025594" y="5993408"/>
            <a:chExt cx="6238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CEA5C38-ED8D-4060-B00C-30293A240040}"/>
                    </a:ext>
                  </a:extLst>
                </p14:cNvPr>
                <p14:cNvContentPartPr/>
                <p14:nvPr/>
              </p14:nvContentPartPr>
              <p14:xfrm>
                <a:off x="1025594" y="6058568"/>
                <a:ext cx="183960" cy="160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CEA5C38-ED8D-4060-B00C-30293A24004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6954" y="6049568"/>
                  <a:ext cx="201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1642E6B-A268-4656-9AB2-F759ADBE4AAF}"/>
                    </a:ext>
                  </a:extLst>
                </p14:cNvPr>
                <p14:cNvContentPartPr/>
                <p14:nvPr/>
              </p14:nvContentPartPr>
              <p14:xfrm>
                <a:off x="1238714" y="6058568"/>
                <a:ext cx="6120" cy="200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1642E6B-A268-4656-9AB2-F759ADBE4A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229714" y="6049568"/>
                  <a:ext cx="2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96CC667-0CEC-4CEE-84B8-554A49BAFFFB}"/>
                    </a:ext>
                  </a:extLst>
                </p14:cNvPr>
                <p14:cNvContentPartPr/>
                <p14:nvPr/>
              </p14:nvContentPartPr>
              <p14:xfrm>
                <a:off x="1291634" y="5993408"/>
                <a:ext cx="159480" cy="289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96CC667-0CEC-4CEE-84B8-554A49BAFFF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282994" y="5984768"/>
                  <a:ext cx="177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DB6FB14-8E65-4C2E-9A58-D13AFF94E456}"/>
                    </a:ext>
                  </a:extLst>
                </p14:cNvPr>
                <p14:cNvContentPartPr/>
                <p14:nvPr/>
              </p14:nvContentPartPr>
              <p14:xfrm>
                <a:off x="1539314" y="6011048"/>
                <a:ext cx="110160" cy="213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DB6FB14-8E65-4C2E-9A58-D13AFF94E45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30674" y="6002048"/>
                  <a:ext cx="127800" cy="23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190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CA776C-FF9E-46D5-8FBC-2BCEDC5DA8D5}"/>
                  </a:ext>
                </a:extLst>
              </p14:cNvPr>
              <p14:cNvContentPartPr/>
              <p14:nvPr/>
            </p14:nvContentPartPr>
            <p14:xfrm>
              <a:off x="2677994" y="153128"/>
              <a:ext cx="200880" cy="8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CA776C-FF9E-46D5-8FBC-2BCEDC5DA8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9354" y="144488"/>
                <a:ext cx="21852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3C2E692-A8E7-463F-AB51-507D53AA9DB7}"/>
              </a:ext>
            </a:extLst>
          </p:cNvPr>
          <p:cNvGrpSpPr/>
          <p:nvPr/>
        </p:nvGrpSpPr>
        <p:grpSpPr>
          <a:xfrm>
            <a:off x="2489354" y="330248"/>
            <a:ext cx="973800" cy="437040"/>
            <a:chOff x="2489354" y="330248"/>
            <a:chExt cx="9738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A0B1216-B51E-4EE8-BDD9-1F9267F9C231}"/>
                    </a:ext>
                  </a:extLst>
                </p14:cNvPr>
                <p14:cNvContentPartPr/>
                <p14:nvPr/>
              </p14:nvContentPartPr>
              <p14:xfrm>
                <a:off x="2489354" y="330248"/>
                <a:ext cx="259920" cy="375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A0B1216-B51E-4EE8-BDD9-1F9267F9C2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80354" y="321248"/>
                  <a:ext cx="277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181443-44A3-4069-92F9-F598AD6AF1D0}"/>
                    </a:ext>
                  </a:extLst>
                </p14:cNvPr>
                <p14:cNvContentPartPr/>
                <p14:nvPr/>
              </p14:nvContentPartPr>
              <p14:xfrm>
                <a:off x="2701754" y="342128"/>
                <a:ext cx="189720" cy="425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181443-44A3-4069-92F9-F598AD6AF1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2754" y="333128"/>
                  <a:ext cx="207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9F3A54-9437-4EC8-917B-578E98A54B4B}"/>
                    </a:ext>
                  </a:extLst>
                </p14:cNvPr>
                <p14:cNvContentPartPr/>
                <p14:nvPr/>
              </p14:nvContentPartPr>
              <p14:xfrm>
                <a:off x="2666474" y="572168"/>
                <a:ext cx="136080" cy="12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9F3A54-9437-4EC8-917B-578E98A54B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7474" y="563168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67B8B9-6E25-44B1-B3BF-A008B3E5E97F}"/>
                    </a:ext>
                  </a:extLst>
                </p14:cNvPr>
                <p14:cNvContentPartPr/>
                <p14:nvPr/>
              </p14:nvContentPartPr>
              <p14:xfrm>
                <a:off x="3014234" y="465968"/>
                <a:ext cx="29880" cy="18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67B8B9-6E25-44B1-B3BF-A008B3E5E9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5594" y="456968"/>
                  <a:ext cx="4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858C84-999B-4331-A62F-D2D405B6DE82}"/>
                    </a:ext>
                  </a:extLst>
                </p14:cNvPr>
                <p14:cNvContentPartPr/>
                <p14:nvPr/>
              </p14:nvContentPartPr>
              <p14:xfrm>
                <a:off x="3179114" y="377408"/>
                <a:ext cx="189720" cy="159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858C84-999B-4331-A62F-D2D405B6DE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0474" y="368408"/>
                  <a:ext cx="207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129D33-3CF2-47C6-9CBA-DAD1F74AE68A}"/>
                    </a:ext>
                  </a:extLst>
                </p14:cNvPr>
                <p14:cNvContentPartPr/>
                <p14:nvPr/>
              </p14:nvContentPartPr>
              <p14:xfrm>
                <a:off x="3421394" y="501248"/>
                <a:ext cx="41760" cy="153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129D33-3CF2-47C6-9CBA-DAD1F74AE6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2754" y="492608"/>
                  <a:ext cx="5940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365528-141F-4127-9955-0E111184AD69}"/>
                  </a:ext>
                </a:extLst>
              </p14:cNvPr>
              <p14:cNvContentPartPr/>
              <p14:nvPr/>
            </p14:nvContentPartPr>
            <p14:xfrm>
              <a:off x="3285674" y="241688"/>
              <a:ext cx="118440" cy="12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365528-141F-4127-9955-0E111184AD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7034" y="233048"/>
                <a:ext cx="136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A7DCBA-380B-47AE-B7F8-82869240D83B}"/>
                  </a:ext>
                </a:extLst>
              </p14:cNvPr>
              <p14:cNvContentPartPr/>
              <p14:nvPr/>
            </p14:nvContentPartPr>
            <p14:xfrm>
              <a:off x="3787154" y="383168"/>
              <a:ext cx="77040" cy="18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A7DCBA-380B-47AE-B7F8-82869240D83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78514" y="374528"/>
                <a:ext cx="94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73EB82-0903-4A92-82F4-CAC34B7A0CED}"/>
                  </a:ext>
                </a:extLst>
              </p14:cNvPr>
              <p14:cNvContentPartPr/>
              <p14:nvPr/>
            </p14:nvContentPartPr>
            <p14:xfrm>
              <a:off x="3728114" y="477848"/>
              <a:ext cx="11844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73EB82-0903-4A92-82F4-CAC34B7A0C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19474" y="468848"/>
                <a:ext cx="1360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4BF59C8-2478-484A-B033-CB85D3AEEB7B}"/>
              </a:ext>
            </a:extLst>
          </p:cNvPr>
          <p:cNvGrpSpPr/>
          <p:nvPr/>
        </p:nvGrpSpPr>
        <p:grpSpPr>
          <a:xfrm>
            <a:off x="4088114" y="258608"/>
            <a:ext cx="324720" cy="390240"/>
            <a:chOff x="4088114" y="258608"/>
            <a:chExt cx="3247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43A6B8-6804-41AD-9D80-3022ECE790CA}"/>
                    </a:ext>
                  </a:extLst>
                </p14:cNvPr>
                <p14:cNvContentPartPr/>
                <p14:nvPr/>
              </p14:nvContentPartPr>
              <p14:xfrm>
                <a:off x="4088114" y="330248"/>
                <a:ext cx="130320" cy="242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43A6B8-6804-41AD-9D80-3022ECE790C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9114" y="321248"/>
                  <a:ext cx="147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A2A940-BA0A-4F04-BEFE-1C7D3F827D47}"/>
                    </a:ext>
                  </a:extLst>
                </p14:cNvPr>
                <p14:cNvContentPartPr/>
                <p14:nvPr/>
              </p14:nvContentPartPr>
              <p14:xfrm>
                <a:off x="4105394" y="258608"/>
                <a:ext cx="183600" cy="331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A2A940-BA0A-4F04-BEFE-1C7D3F827D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6754" y="249608"/>
                  <a:ext cx="201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F3F382-F505-49B1-8F71-730327D21FE5}"/>
                    </a:ext>
                  </a:extLst>
                </p14:cNvPr>
                <p14:cNvContentPartPr/>
                <p14:nvPr/>
              </p14:nvContentPartPr>
              <p14:xfrm>
                <a:off x="4382954" y="412688"/>
                <a:ext cx="29880" cy="236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F3F382-F505-49B1-8F71-730327D21F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74314" y="404048"/>
                  <a:ext cx="4752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C194B2-DF84-4E9B-8255-449BDAB748DF}"/>
              </a:ext>
            </a:extLst>
          </p:cNvPr>
          <p:cNvGrpSpPr/>
          <p:nvPr/>
        </p:nvGrpSpPr>
        <p:grpSpPr>
          <a:xfrm>
            <a:off x="4689674" y="306488"/>
            <a:ext cx="224640" cy="242280"/>
            <a:chOff x="4689674" y="306488"/>
            <a:chExt cx="22464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4154EE-D408-4273-A4B5-D99E7A5924F2}"/>
                    </a:ext>
                  </a:extLst>
                </p14:cNvPr>
                <p14:cNvContentPartPr/>
                <p14:nvPr/>
              </p14:nvContentPartPr>
              <p14:xfrm>
                <a:off x="4689674" y="306488"/>
                <a:ext cx="136080" cy="201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4154EE-D408-4273-A4B5-D99E7A5924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80674" y="297848"/>
                  <a:ext cx="153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C9D8BA-56DF-4E00-A34F-6CD36F3B1864}"/>
                    </a:ext>
                  </a:extLst>
                </p14:cNvPr>
                <p14:cNvContentPartPr/>
                <p14:nvPr/>
              </p14:nvContentPartPr>
              <p14:xfrm>
                <a:off x="4878674" y="389288"/>
                <a:ext cx="35640" cy="159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C9D8BA-56DF-4E00-A34F-6CD36F3B18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69674" y="380288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FA1DF2-5578-486A-87C1-8245E64108F5}"/>
                  </a:ext>
                </a:extLst>
              </p14:cNvPr>
              <p14:cNvContentPartPr/>
              <p14:nvPr/>
            </p14:nvContentPartPr>
            <p14:xfrm>
              <a:off x="4707674" y="182648"/>
              <a:ext cx="183240" cy="18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FA1DF2-5578-486A-87C1-8245E64108F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98674" y="174008"/>
                <a:ext cx="2008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538779B-0506-4E33-94B3-B71F8521D286}"/>
              </a:ext>
            </a:extLst>
          </p:cNvPr>
          <p:cNvGrpSpPr/>
          <p:nvPr/>
        </p:nvGrpSpPr>
        <p:grpSpPr>
          <a:xfrm>
            <a:off x="4117634" y="1002728"/>
            <a:ext cx="241920" cy="531000"/>
            <a:chOff x="4117634" y="1002728"/>
            <a:chExt cx="2419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8C393C-3CE0-4932-88BE-AF4CB628037D}"/>
                    </a:ext>
                  </a:extLst>
                </p14:cNvPr>
                <p14:cNvContentPartPr/>
                <p14:nvPr/>
              </p14:nvContentPartPr>
              <p14:xfrm>
                <a:off x="4117634" y="1108928"/>
                <a:ext cx="130320" cy="147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8C393C-3CE0-4932-88BE-AF4CB62803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8634" y="1099928"/>
                  <a:ext cx="147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E67E2A-2313-481B-BD21-6BBB9D6474E2}"/>
                    </a:ext>
                  </a:extLst>
                </p14:cNvPr>
                <p14:cNvContentPartPr/>
                <p14:nvPr/>
              </p14:nvContentPartPr>
              <p14:xfrm>
                <a:off x="4117634" y="1002728"/>
                <a:ext cx="130320" cy="242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E67E2A-2313-481B-BD21-6BBB9D6474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08634" y="993728"/>
                  <a:ext cx="147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71C841-9554-46E1-A55B-B1EDD0378971}"/>
                    </a:ext>
                  </a:extLst>
                </p14:cNvPr>
                <p14:cNvContentPartPr/>
                <p14:nvPr/>
              </p14:nvContentPartPr>
              <p14:xfrm>
                <a:off x="4247234" y="1132328"/>
                <a:ext cx="112320" cy="401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71C841-9554-46E1-A55B-B1EDD03789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8594" y="1123688"/>
                  <a:ext cx="1299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3B2B860-290A-4811-AE45-08B52F0D4364}"/>
              </a:ext>
            </a:extLst>
          </p:cNvPr>
          <p:cNvGrpSpPr/>
          <p:nvPr/>
        </p:nvGrpSpPr>
        <p:grpSpPr>
          <a:xfrm>
            <a:off x="4560074" y="1132328"/>
            <a:ext cx="318600" cy="336600"/>
            <a:chOff x="4560074" y="1132328"/>
            <a:chExt cx="31860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3ECF5F-F014-4179-8B14-7F739310E09A}"/>
                    </a:ext>
                  </a:extLst>
                </p14:cNvPr>
                <p14:cNvContentPartPr/>
                <p14:nvPr/>
              </p14:nvContentPartPr>
              <p14:xfrm>
                <a:off x="4560074" y="1132328"/>
                <a:ext cx="171360" cy="147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3ECF5F-F014-4179-8B14-7F739310E0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51074" y="1123688"/>
                  <a:ext cx="189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532CB1-7CC5-420A-91FE-37C777ABC149}"/>
                    </a:ext>
                  </a:extLst>
                </p14:cNvPr>
                <p14:cNvContentPartPr/>
                <p14:nvPr/>
              </p14:nvContentPartPr>
              <p14:xfrm>
                <a:off x="4707674" y="1279928"/>
                <a:ext cx="118440" cy="189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532CB1-7CC5-420A-91FE-37C777ABC1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98674" y="1271288"/>
                  <a:ext cx="13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732F6F-2C1D-4D85-B727-D0F83ACEF255}"/>
                    </a:ext>
                  </a:extLst>
                </p14:cNvPr>
                <p14:cNvContentPartPr/>
                <p14:nvPr/>
              </p14:nvContentPartPr>
              <p14:xfrm>
                <a:off x="4872554" y="1173728"/>
                <a:ext cx="6120" cy="24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732F6F-2C1D-4D85-B727-D0F83ACEF2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63914" y="1165088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E7610A7-3EC5-442B-8034-631E3D3E8946}"/>
                  </a:ext>
                </a:extLst>
              </p14:cNvPr>
              <p14:cNvContentPartPr/>
              <p14:nvPr/>
            </p14:nvContentPartPr>
            <p14:xfrm>
              <a:off x="4565834" y="996968"/>
              <a:ext cx="189000" cy="18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E7610A7-3EC5-442B-8034-631E3D3E894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7194" y="987968"/>
                <a:ext cx="206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BBAD643-809D-430D-9026-CE696C9424FE}"/>
                  </a:ext>
                </a:extLst>
              </p14:cNvPr>
              <p14:cNvContentPartPr/>
              <p14:nvPr/>
            </p14:nvContentPartPr>
            <p14:xfrm>
              <a:off x="2143754" y="152768"/>
              <a:ext cx="287280" cy="631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BBAD643-809D-430D-9026-CE696C9424F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5114" y="144128"/>
                <a:ext cx="3049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60BF0C0-980F-4D58-928F-AD93B0BC9F08}"/>
                  </a:ext>
                </a:extLst>
              </p14:cNvPr>
              <p14:cNvContentPartPr/>
              <p14:nvPr/>
            </p14:nvContentPartPr>
            <p14:xfrm>
              <a:off x="5025914" y="194168"/>
              <a:ext cx="213480" cy="466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60BF0C0-980F-4D58-928F-AD93B0BC9F0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17274" y="185528"/>
                <a:ext cx="23112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C65CC073-8E66-41F8-9596-5ABC4BAB9C37}"/>
              </a:ext>
            </a:extLst>
          </p:cNvPr>
          <p:cNvGrpSpPr/>
          <p:nvPr/>
        </p:nvGrpSpPr>
        <p:grpSpPr>
          <a:xfrm>
            <a:off x="1327274" y="135488"/>
            <a:ext cx="601920" cy="708120"/>
            <a:chOff x="1327274" y="135488"/>
            <a:chExt cx="60192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250F4E-BEF1-458A-BAB6-E315B7036EA0}"/>
                    </a:ext>
                  </a:extLst>
                </p14:cNvPr>
                <p14:cNvContentPartPr/>
                <p14:nvPr/>
              </p14:nvContentPartPr>
              <p14:xfrm>
                <a:off x="1327274" y="385328"/>
                <a:ext cx="218520" cy="202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250F4E-BEF1-458A-BAB6-E315B7036E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18274" y="376328"/>
                  <a:ext cx="23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AB4B58-63FB-44FF-AFE4-E32052317E37}"/>
                    </a:ext>
                  </a:extLst>
                </p14:cNvPr>
                <p14:cNvContentPartPr/>
                <p14:nvPr/>
              </p14:nvContentPartPr>
              <p14:xfrm>
                <a:off x="1527794" y="642728"/>
                <a:ext cx="118440" cy="200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AB4B58-63FB-44FF-AFE4-E32052317E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18794" y="634088"/>
                  <a:ext cx="136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73DE68-C419-40A7-AAC1-F3857B5EB920}"/>
                    </a:ext>
                  </a:extLst>
                </p14:cNvPr>
                <p14:cNvContentPartPr/>
                <p14:nvPr/>
              </p14:nvContentPartPr>
              <p14:xfrm>
                <a:off x="1622114" y="554528"/>
                <a:ext cx="6120" cy="18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73DE68-C419-40A7-AAC1-F3857B5EB9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13474" y="545528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CC8FEC-829A-4733-BB04-BAB67DF0FEC2}"/>
                    </a:ext>
                  </a:extLst>
                </p14:cNvPr>
                <p14:cNvContentPartPr/>
                <p14:nvPr/>
              </p14:nvContentPartPr>
              <p14:xfrm>
                <a:off x="1680794" y="194528"/>
                <a:ext cx="159840" cy="71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CC8FEC-829A-4733-BB04-BAB67DF0FE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72154" y="185528"/>
                  <a:ext cx="177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DE769D-D71D-42A8-8362-BA79A17DFEA8}"/>
                    </a:ext>
                  </a:extLst>
                </p14:cNvPr>
                <p14:cNvContentPartPr/>
                <p14:nvPr/>
              </p14:nvContentPartPr>
              <p14:xfrm>
                <a:off x="1752074" y="135488"/>
                <a:ext cx="29880" cy="207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DE769D-D71D-42A8-8362-BA79A17DFE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43074" y="126848"/>
                  <a:ext cx="47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90C20B-FECB-4E59-86D9-1004EA14CCF4}"/>
                    </a:ext>
                  </a:extLst>
                </p14:cNvPr>
                <p14:cNvContentPartPr/>
                <p14:nvPr/>
              </p14:nvContentPartPr>
              <p14:xfrm>
                <a:off x="1881674" y="472088"/>
                <a:ext cx="47520" cy="47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90C20B-FECB-4E59-86D9-1004EA14CC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72674" y="463088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DB79F97-5E41-4FAF-B434-690EB162BC48}"/>
                  </a:ext>
                </a:extLst>
              </p14:cNvPr>
              <p14:cNvContentPartPr/>
              <p14:nvPr/>
            </p14:nvContentPartPr>
            <p14:xfrm>
              <a:off x="2185154" y="1031888"/>
              <a:ext cx="257760" cy="619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DB79F97-5E41-4FAF-B434-690EB162BC4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76514" y="1023248"/>
                <a:ext cx="2754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F7E3A4C-ABDE-498B-978E-F233DCEB6254}"/>
                  </a:ext>
                </a:extLst>
              </p14:cNvPr>
              <p14:cNvContentPartPr/>
              <p14:nvPr/>
            </p14:nvContentPartPr>
            <p14:xfrm>
              <a:off x="5056514" y="1008128"/>
              <a:ext cx="288360" cy="5320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F7E3A4C-ABDE-498B-978E-F233DCEB62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47514" y="999128"/>
                <a:ext cx="3060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F9A46A3-6D05-48C4-B889-51C746314BF6}"/>
                  </a:ext>
                </a:extLst>
              </p14:cNvPr>
              <p14:cNvContentPartPr/>
              <p14:nvPr/>
            </p14:nvContentPartPr>
            <p14:xfrm>
              <a:off x="1740194" y="1598528"/>
              <a:ext cx="71280" cy="889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F9A46A3-6D05-48C4-B889-51C746314BF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31194" y="1589888"/>
                <a:ext cx="8892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8F72A82-2752-47D0-B794-51AD7E3DED1E}"/>
              </a:ext>
            </a:extLst>
          </p:cNvPr>
          <p:cNvGrpSpPr/>
          <p:nvPr/>
        </p:nvGrpSpPr>
        <p:grpSpPr>
          <a:xfrm>
            <a:off x="1441034" y="1002728"/>
            <a:ext cx="556920" cy="484200"/>
            <a:chOff x="1441034" y="1002728"/>
            <a:chExt cx="55692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4CDC94-D3C3-4A96-A990-5FA27497FFEA}"/>
                    </a:ext>
                  </a:extLst>
                </p14:cNvPr>
                <p14:cNvContentPartPr/>
                <p14:nvPr/>
              </p14:nvContentPartPr>
              <p14:xfrm>
                <a:off x="1441034" y="1250408"/>
                <a:ext cx="305280" cy="224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4CDC94-D3C3-4A96-A990-5FA27497FF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32394" y="1241768"/>
                  <a:ext cx="32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8847FB-5D95-461F-B215-EC232648E661}"/>
                    </a:ext>
                  </a:extLst>
                </p14:cNvPr>
                <p14:cNvContentPartPr/>
                <p14:nvPr/>
              </p14:nvContentPartPr>
              <p14:xfrm>
                <a:off x="1793114" y="1474688"/>
                <a:ext cx="18000" cy="12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8847FB-5D95-461F-B215-EC232648E6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84474" y="1465688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1E9585-3DCE-4B57-8B8E-1A9DCFDAEF83}"/>
                    </a:ext>
                  </a:extLst>
                </p14:cNvPr>
                <p14:cNvContentPartPr/>
                <p14:nvPr/>
              </p14:nvContentPartPr>
              <p14:xfrm>
                <a:off x="1486394" y="1167968"/>
                <a:ext cx="177480" cy="12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1E9585-3DCE-4B57-8B8E-1A9DCFDAEF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77754" y="1158968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BAE77C-140E-46B8-AAD0-1B0F869B853A}"/>
                    </a:ext>
                  </a:extLst>
                </p14:cNvPr>
                <p14:cNvContentPartPr/>
                <p14:nvPr/>
              </p14:nvContentPartPr>
              <p14:xfrm>
                <a:off x="1781594" y="1044128"/>
                <a:ext cx="106560" cy="18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BAE77C-140E-46B8-AAD0-1B0F869B85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72594" y="1035128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CBC1603-840A-4165-AE4E-7371E5233575}"/>
                    </a:ext>
                  </a:extLst>
                </p14:cNvPr>
                <p14:cNvContentPartPr/>
                <p14:nvPr/>
              </p14:nvContentPartPr>
              <p14:xfrm>
                <a:off x="1840274" y="1002728"/>
                <a:ext cx="12240" cy="153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CBC1603-840A-4165-AE4E-7371E52335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31634" y="993728"/>
                  <a:ext cx="29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77F7B3-732B-4DAE-BE32-A854950978A3}"/>
                    </a:ext>
                  </a:extLst>
                </p14:cNvPr>
                <p14:cNvContentPartPr/>
                <p14:nvPr/>
              </p14:nvContentPartPr>
              <p14:xfrm>
                <a:off x="1952594" y="1321328"/>
                <a:ext cx="45360" cy="48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77F7B3-732B-4DAE-BE32-A854950978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3594" y="1312328"/>
                  <a:ext cx="630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2308F3C-4A86-44F5-9066-3D5104AE3BA8}"/>
              </a:ext>
            </a:extLst>
          </p:cNvPr>
          <p:cNvGrpSpPr/>
          <p:nvPr/>
        </p:nvGrpSpPr>
        <p:grpSpPr>
          <a:xfrm>
            <a:off x="2497274" y="1026488"/>
            <a:ext cx="1290600" cy="489240"/>
            <a:chOff x="2497274" y="1026488"/>
            <a:chExt cx="129060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3A7C7B-84A7-49E9-96E8-62467EA7E937}"/>
                    </a:ext>
                  </a:extLst>
                </p14:cNvPr>
                <p14:cNvContentPartPr/>
                <p14:nvPr/>
              </p14:nvContentPartPr>
              <p14:xfrm>
                <a:off x="2497274" y="1223408"/>
                <a:ext cx="187560" cy="269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3A7C7B-84A7-49E9-96E8-62467EA7E93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88274" y="1214408"/>
                  <a:ext cx="205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B6A75A-6BE9-4111-B6A9-B4878774C36A}"/>
                    </a:ext>
                  </a:extLst>
                </p14:cNvPr>
                <p14:cNvContentPartPr/>
                <p14:nvPr/>
              </p14:nvContentPartPr>
              <p14:xfrm>
                <a:off x="2707514" y="1157528"/>
                <a:ext cx="163800" cy="323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B6A75A-6BE9-4111-B6A9-B4878774C3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98514" y="1148888"/>
                  <a:ext cx="181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251B86-4131-47CF-8005-7DB94AA59DB8}"/>
                    </a:ext>
                  </a:extLst>
                </p14:cNvPr>
                <p14:cNvContentPartPr/>
                <p14:nvPr/>
              </p14:nvContentPartPr>
              <p14:xfrm>
                <a:off x="2636954" y="1338968"/>
                <a:ext cx="118440" cy="1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251B86-4131-47CF-8005-7DB94AA59D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27954" y="133032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2820D7C-2AA2-457D-9E1A-88BE13824B66}"/>
                    </a:ext>
                  </a:extLst>
                </p14:cNvPr>
                <p14:cNvContentPartPr/>
                <p14:nvPr/>
              </p14:nvContentPartPr>
              <p14:xfrm>
                <a:off x="2666474" y="1032248"/>
                <a:ext cx="118440" cy="35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2820D7C-2AA2-457D-9E1A-88BE13824B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57474" y="1023248"/>
                  <a:ext cx="136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BA244E-0721-4533-95E8-EDACB12ADBB5}"/>
                    </a:ext>
                  </a:extLst>
                </p14:cNvPr>
                <p14:cNvContentPartPr/>
                <p14:nvPr/>
              </p14:nvContentPartPr>
              <p14:xfrm>
                <a:off x="3090914" y="1268048"/>
                <a:ext cx="360" cy="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BA244E-0721-4533-95E8-EDACB12ADB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82274" y="1259408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3E56B5-7B67-4FE4-AE14-B940FF069021}"/>
                    </a:ext>
                  </a:extLst>
                </p14:cNvPr>
                <p14:cNvContentPartPr/>
                <p14:nvPr/>
              </p14:nvContentPartPr>
              <p14:xfrm>
                <a:off x="3203234" y="1108928"/>
                <a:ext cx="177480" cy="188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3E56B5-7B67-4FE4-AE14-B940FF0690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94234" y="1099928"/>
                  <a:ext cx="195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C99FC2-07D7-418B-B8A2-7ACF1F2A6B7B}"/>
                    </a:ext>
                  </a:extLst>
                </p14:cNvPr>
                <p14:cNvContentPartPr/>
                <p14:nvPr/>
              </p14:nvContentPartPr>
              <p14:xfrm>
                <a:off x="3273794" y="1309448"/>
                <a:ext cx="154080" cy="206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C99FC2-07D7-418B-B8A2-7ACF1F2A6B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65154" y="1300808"/>
                  <a:ext cx="171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48D793-E095-4184-9908-DCCFCCAA58F6}"/>
                    </a:ext>
                  </a:extLst>
                </p14:cNvPr>
                <p14:cNvContentPartPr/>
                <p14:nvPr/>
              </p14:nvContentPartPr>
              <p14:xfrm>
                <a:off x="3391874" y="1256528"/>
                <a:ext cx="6120" cy="1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48D793-E095-4184-9908-DCCFCCAA58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83234" y="1247528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B48E9C-6D6F-40A7-A956-5DBDAA0D82A3}"/>
                    </a:ext>
                  </a:extLst>
                </p14:cNvPr>
                <p14:cNvContentPartPr/>
                <p14:nvPr/>
              </p14:nvContentPartPr>
              <p14:xfrm>
                <a:off x="3215114" y="1026488"/>
                <a:ext cx="572760" cy="248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B48E9C-6D6F-40A7-A956-5DBDAA0D82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06114" y="1017488"/>
                  <a:ext cx="590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55228D-D13B-4539-BEF5-CB94117E6370}"/>
                    </a:ext>
                  </a:extLst>
                </p14:cNvPr>
                <p14:cNvContentPartPr/>
                <p14:nvPr/>
              </p14:nvContentPartPr>
              <p14:xfrm>
                <a:off x="3610394" y="1279568"/>
                <a:ext cx="93600" cy="12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55228D-D13B-4539-BEF5-CB94117E63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01394" y="1270568"/>
                  <a:ext cx="11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A95DD9-8DBD-466B-BD94-9C0263FEA30E}"/>
                    </a:ext>
                  </a:extLst>
                </p14:cNvPr>
                <p14:cNvContentPartPr/>
                <p14:nvPr/>
              </p14:nvContentPartPr>
              <p14:xfrm>
                <a:off x="3633794" y="1215128"/>
                <a:ext cx="106560" cy="6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A95DD9-8DBD-466B-BD94-9C0263FEA3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5154" y="1206128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7753D1C-EA1C-4E64-9B7D-53675EDC1590}"/>
                    </a:ext>
                  </a:extLst>
                </p14:cNvPr>
                <p14:cNvContentPartPr/>
                <p14:nvPr/>
              </p14:nvContentPartPr>
              <p14:xfrm>
                <a:off x="2998754" y="1274168"/>
                <a:ext cx="63000" cy="24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7753D1C-EA1C-4E64-9B7D-53675EDC15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90114" y="1265168"/>
                  <a:ext cx="806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D4A50D3-82F6-4ACE-BA9C-E3A406415CEF}"/>
                  </a:ext>
                </a:extLst>
              </p14:cNvPr>
              <p14:cNvContentPartPr/>
              <p14:nvPr/>
            </p14:nvContentPartPr>
            <p14:xfrm>
              <a:off x="1574594" y="2314568"/>
              <a:ext cx="311040" cy="3189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D4A50D3-82F6-4ACE-BA9C-E3A406415CE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5954" y="2305568"/>
                <a:ext cx="3286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5A571A0-4B68-4C09-A04E-C97128481DBA}"/>
                  </a:ext>
                </a:extLst>
              </p14:cNvPr>
              <p14:cNvContentPartPr/>
              <p14:nvPr/>
            </p14:nvContentPartPr>
            <p14:xfrm>
              <a:off x="1875914" y="2577728"/>
              <a:ext cx="53280" cy="1123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5A571A0-4B68-4C09-A04E-C97128481DB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66914" y="2569088"/>
                <a:ext cx="70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C0F9E024-445E-4F56-B47B-DA85AD9B4015}"/>
                  </a:ext>
                </a:extLst>
              </p14:cNvPr>
              <p14:cNvContentPartPr/>
              <p14:nvPr/>
            </p14:nvContentPartPr>
            <p14:xfrm>
              <a:off x="1693034" y="2218088"/>
              <a:ext cx="242280" cy="27756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C0F9E024-445E-4F56-B47B-DA85AD9B401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84034" y="2209088"/>
                <a:ext cx="259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0EE9767-33B1-49EA-B020-830CEF329902}"/>
                  </a:ext>
                </a:extLst>
              </p14:cNvPr>
              <p14:cNvContentPartPr/>
              <p14:nvPr/>
            </p14:nvContentPartPr>
            <p14:xfrm>
              <a:off x="1952594" y="2170928"/>
              <a:ext cx="100800" cy="1224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0EE9767-33B1-49EA-B020-830CEF3299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943594" y="2161928"/>
                <a:ext cx="11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144619B-E3C3-4175-A68E-47DEBECCCF05}"/>
                  </a:ext>
                </a:extLst>
              </p14:cNvPr>
              <p14:cNvContentPartPr/>
              <p14:nvPr/>
            </p14:nvContentPartPr>
            <p14:xfrm>
              <a:off x="1993634" y="2082368"/>
              <a:ext cx="18000" cy="19512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144619B-E3C3-4175-A68E-47DEBECCCF0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84994" y="2073368"/>
                <a:ext cx="35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C8850522-88C6-49F8-9F78-7AEC695D2708}"/>
                  </a:ext>
                </a:extLst>
              </p14:cNvPr>
              <p14:cNvContentPartPr/>
              <p14:nvPr/>
            </p14:nvContentPartPr>
            <p14:xfrm>
              <a:off x="2188394" y="2465768"/>
              <a:ext cx="18360" cy="1584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C8850522-88C6-49F8-9F78-7AEC695D270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79394" y="2456768"/>
                <a:ext cx="36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A58EA677-6937-4C7E-840E-56A93DBABC5E}"/>
                  </a:ext>
                </a:extLst>
              </p14:cNvPr>
              <p14:cNvContentPartPr/>
              <p14:nvPr/>
            </p14:nvContentPartPr>
            <p14:xfrm>
              <a:off x="2397194" y="2241488"/>
              <a:ext cx="252000" cy="28368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A58EA677-6937-4C7E-840E-56A93DBABC5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88194" y="2232848"/>
                <a:ext cx="2696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43143C9C-74BD-4050-AAC4-A070C2A883A9}"/>
                  </a:ext>
                </a:extLst>
              </p14:cNvPr>
              <p14:cNvContentPartPr/>
              <p14:nvPr/>
            </p14:nvContentPartPr>
            <p14:xfrm>
              <a:off x="2465594" y="2465768"/>
              <a:ext cx="130320" cy="61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43143C9C-74BD-4050-AAC4-A070C2A883A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456954" y="2456768"/>
                <a:ext cx="147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C462FE86-91D5-46FD-A7B9-051D6B1FE1F4}"/>
                  </a:ext>
                </a:extLst>
              </p14:cNvPr>
              <p14:cNvContentPartPr/>
              <p14:nvPr/>
            </p14:nvContentPartPr>
            <p14:xfrm>
              <a:off x="2454074" y="2070488"/>
              <a:ext cx="159480" cy="9468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C462FE86-91D5-46FD-A7B9-051D6B1FE1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45074" y="2061848"/>
                <a:ext cx="177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A766535-9C3A-413D-AAA3-35CE3DFAF008}"/>
                  </a:ext>
                </a:extLst>
              </p14:cNvPr>
              <p14:cNvContentPartPr/>
              <p14:nvPr/>
            </p14:nvContentPartPr>
            <p14:xfrm>
              <a:off x="2849354" y="2383328"/>
              <a:ext cx="47520" cy="2988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A766535-9C3A-413D-AAA3-35CE3DFAF00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40354" y="2374328"/>
                <a:ext cx="65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2C6D2EA6-E010-43FF-A548-CDA4CFA70954}"/>
                  </a:ext>
                </a:extLst>
              </p14:cNvPr>
              <p14:cNvContentPartPr/>
              <p14:nvPr/>
            </p14:nvContentPartPr>
            <p14:xfrm>
              <a:off x="1663154" y="2636768"/>
              <a:ext cx="1800000" cy="15984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2C6D2EA6-E010-43FF-A548-CDA4CFA7095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54154" y="2628128"/>
                <a:ext cx="181764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6ED0D8E-922F-427C-A9B1-1B6257C5770B}"/>
              </a:ext>
            </a:extLst>
          </p:cNvPr>
          <p:cNvGrpSpPr/>
          <p:nvPr/>
        </p:nvGrpSpPr>
        <p:grpSpPr>
          <a:xfrm>
            <a:off x="2217914" y="2878688"/>
            <a:ext cx="909000" cy="266760"/>
            <a:chOff x="2217914" y="2878688"/>
            <a:chExt cx="9090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A914DB1-A640-4262-AD6E-5A143206F151}"/>
                    </a:ext>
                  </a:extLst>
                </p14:cNvPr>
                <p14:cNvContentPartPr/>
                <p14:nvPr/>
              </p14:nvContentPartPr>
              <p14:xfrm>
                <a:off x="2217914" y="2966888"/>
                <a:ext cx="107280" cy="1785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A914DB1-A640-4262-AD6E-5A143206F1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09274" y="2957888"/>
                  <a:ext cx="124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417E634-CFD9-4493-848D-C851CCB32476}"/>
                    </a:ext>
                  </a:extLst>
                </p14:cNvPr>
                <p14:cNvContentPartPr/>
                <p14:nvPr/>
              </p14:nvContentPartPr>
              <p14:xfrm>
                <a:off x="2412314" y="2878688"/>
                <a:ext cx="714600" cy="2070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417E634-CFD9-4493-848D-C851CCB324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03674" y="2869688"/>
                  <a:ext cx="7322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5CC20700-88DF-4E6C-87FE-A491A56179D4}"/>
                  </a:ext>
                </a:extLst>
              </p14:cNvPr>
              <p14:cNvContentPartPr/>
              <p14:nvPr/>
            </p14:nvContentPartPr>
            <p14:xfrm>
              <a:off x="1256354" y="2093888"/>
              <a:ext cx="177480" cy="63180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5CC20700-88DF-4E6C-87FE-A491A56179D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247714" y="2084888"/>
                <a:ext cx="195120" cy="64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A8C43D86-2383-4B3C-8105-90D38EB7D21A}"/>
              </a:ext>
            </a:extLst>
          </p:cNvPr>
          <p:cNvGrpSpPr/>
          <p:nvPr/>
        </p:nvGrpSpPr>
        <p:grpSpPr>
          <a:xfrm>
            <a:off x="3102434" y="1981928"/>
            <a:ext cx="997560" cy="696240"/>
            <a:chOff x="3102434" y="1981928"/>
            <a:chExt cx="997560" cy="6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BF157C6-E860-4257-B3EE-F4CE651ACF20}"/>
                    </a:ext>
                  </a:extLst>
                </p14:cNvPr>
                <p14:cNvContentPartPr/>
                <p14:nvPr/>
              </p14:nvContentPartPr>
              <p14:xfrm>
                <a:off x="4017194" y="2255888"/>
                <a:ext cx="82800" cy="9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BF157C6-E860-4257-B3EE-F4CE651ACF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8554" y="2247248"/>
                  <a:ext cx="100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C7E75FE-AB06-4AAE-B61B-68EAD047620A}"/>
                    </a:ext>
                  </a:extLst>
                </p14:cNvPr>
                <p14:cNvContentPartPr/>
                <p14:nvPr/>
              </p14:nvContentPartPr>
              <p14:xfrm>
                <a:off x="3993794" y="2365328"/>
                <a:ext cx="100800" cy="24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C7E75FE-AB06-4AAE-B61B-68EAD04762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84794" y="2356688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EF92CC3-35BC-49DC-A16F-022505ECC7D8}"/>
                    </a:ext>
                  </a:extLst>
                </p14:cNvPr>
                <p14:cNvContentPartPr/>
                <p14:nvPr/>
              </p14:nvContentPartPr>
              <p14:xfrm>
                <a:off x="3102434" y="2237528"/>
                <a:ext cx="230760" cy="204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EF92CC3-35BC-49DC-A16F-022505ECC7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93794" y="2228888"/>
                  <a:ext cx="248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65E9965-B036-4F2B-A76D-ED015D46322A}"/>
                    </a:ext>
                  </a:extLst>
                </p14:cNvPr>
                <p14:cNvContentPartPr/>
                <p14:nvPr/>
              </p14:nvContentPartPr>
              <p14:xfrm>
                <a:off x="3403754" y="2300528"/>
                <a:ext cx="82800" cy="3070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65E9965-B036-4F2B-A76D-ED015D4632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94754" y="2291888"/>
                  <a:ext cx="100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CE9D2A8-DAD6-4598-BC66-ED167CAACEB9}"/>
                    </a:ext>
                  </a:extLst>
                </p14:cNvPr>
                <p14:cNvContentPartPr/>
                <p14:nvPr/>
              </p14:nvContentPartPr>
              <p14:xfrm>
                <a:off x="3215114" y="2046728"/>
                <a:ext cx="171360" cy="417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CE9D2A8-DAD6-4598-BC66-ED167CAACE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06114" y="2038088"/>
                  <a:ext cx="189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E102F9C-E272-4808-A7B7-BC5D3506D839}"/>
                    </a:ext>
                  </a:extLst>
                </p14:cNvPr>
                <p14:cNvContentPartPr/>
                <p14:nvPr/>
              </p14:nvContentPartPr>
              <p14:xfrm>
                <a:off x="3598514" y="1981928"/>
                <a:ext cx="238680" cy="6962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E102F9C-E272-4808-A7B7-BC5D3506D8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89514" y="1972928"/>
                  <a:ext cx="256320" cy="71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1D40734-AED9-4776-B28E-C101A39AD414}"/>
                  </a:ext>
                </a:extLst>
              </p14:cNvPr>
              <p14:cNvContentPartPr/>
              <p14:nvPr/>
            </p14:nvContentPartPr>
            <p14:xfrm>
              <a:off x="1226834" y="2438408"/>
              <a:ext cx="29880" cy="277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1D40734-AED9-4776-B28E-C101A39AD41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218194" y="2429768"/>
                <a:ext cx="475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8F5D210-E081-43DD-90E2-8F7ABA23A7C3}"/>
              </a:ext>
            </a:extLst>
          </p:cNvPr>
          <p:cNvGrpSpPr/>
          <p:nvPr/>
        </p:nvGrpSpPr>
        <p:grpSpPr>
          <a:xfrm>
            <a:off x="3710474" y="1722368"/>
            <a:ext cx="154080" cy="153720"/>
            <a:chOff x="3710474" y="1722368"/>
            <a:chExt cx="15408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9178D4-1AD1-4906-9AE3-839D05B5983F}"/>
                    </a:ext>
                  </a:extLst>
                </p14:cNvPr>
                <p14:cNvContentPartPr/>
                <p14:nvPr/>
              </p14:nvContentPartPr>
              <p14:xfrm>
                <a:off x="3710474" y="1765928"/>
                <a:ext cx="154080" cy="27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9178D4-1AD1-4906-9AE3-839D05B598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1834" y="1757288"/>
                  <a:ext cx="171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ACC7FB5-F01C-4365-8D74-E5143A5119EB}"/>
                    </a:ext>
                  </a:extLst>
                </p14:cNvPr>
                <p14:cNvContentPartPr/>
                <p14:nvPr/>
              </p14:nvContentPartPr>
              <p14:xfrm>
                <a:off x="3799034" y="1722368"/>
                <a:ext cx="24120" cy="153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ACC7FB5-F01C-4365-8D74-E5143A5119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90034" y="1713728"/>
                  <a:ext cx="417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2FD136-3786-4DC3-AFC4-4B75B5F0539B}"/>
              </a:ext>
            </a:extLst>
          </p:cNvPr>
          <p:cNvGrpSpPr/>
          <p:nvPr/>
        </p:nvGrpSpPr>
        <p:grpSpPr>
          <a:xfrm>
            <a:off x="4701554" y="2229608"/>
            <a:ext cx="301320" cy="431280"/>
            <a:chOff x="4701554" y="2229608"/>
            <a:chExt cx="30132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49B341C-74BA-49DD-95C5-84607B47582D}"/>
                    </a:ext>
                  </a:extLst>
                </p14:cNvPr>
                <p14:cNvContentPartPr/>
                <p14:nvPr/>
              </p14:nvContentPartPr>
              <p14:xfrm>
                <a:off x="4701554" y="2229608"/>
                <a:ext cx="183240" cy="189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49B341C-74BA-49DD-95C5-84607B4758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92914" y="2220968"/>
                  <a:ext cx="200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1EEE62-C0CE-44C9-A33D-E253F882ECDE}"/>
                    </a:ext>
                  </a:extLst>
                </p14:cNvPr>
                <p14:cNvContentPartPr/>
                <p14:nvPr/>
              </p14:nvContentPartPr>
              <p14:xfrm>
                <a:off x="4843034" y="2477648"/>
                <a:ext cx="71280" cy="183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1EEE62-C0CE-44C9-A33D-E253F882EC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34394" y="2468648"/>
                  <a:ext cx="88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8E07F5-9E7F-4A07-A956-BDC2D60BAF2C}"/>
                    </a:ext>
                  </a:extLst>
                </p14:cNvPr>
                <p14:cNvContentPartPr/>
                <p14:nvPr/>
              </p14:nvContentPartPr>
              <p14:xfrm>
                <a:off x="4978754" y="2341928"/>
                <a:ext cx="24120" cy="35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8E07F5-9E7F-4A07-A956-BDC2D60BAF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70114" y="2332928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1D84082-D364-4787-9507-21879D2F8344}"/>
              </a:ext>
            </a:extLst>
          </p:cNvPr>
          <p:cNvGrpSpPr/>
          <p:nvPr/>
        </p:nvGrpSpPr>
        <p:grpSpPr>
          <a:xfrm>
            <a:off x="4748714" y="1917128"/>
            <a:ext cx="312840" cy="171360"/>
            <a:chOff x="4748714" y="1917128"/>
            <a:chExt cx="31284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CD9A92-0D33-4902-847E-8C80A4B483B2}"/>
                    </a:ext>
                  </a:extLst>
                </p14:cNvPr>
                <p14:cNvContentPartPr/>
                <p14:nvPr/>
              </p14:nvContentPartPr>
              <p14:xfrm>
                <a:off x="4748714" y="1993808"/>
                <a:ext cx="307080" cy="94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CD9A92-0D33-4902-847E-8C80A4B483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40074" y="1984808"/>
                  <a:ext cx="324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0CA827-6BC5-4405-8BCD-5811880E2406}"/>
                    </a:ext>
                  </a:extLst>
                </p14:cNvPr>
                <p14:cNvContentPartPr/>
                <p14:nvPr/>
              </p14:nvContentPartPr>
              <p14:xfrm>
                <a:off x="5055434" y="1917128"/>
                <a:ext cx="6120" cy="171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0CA827-6BC5-4405-8BCD-5811880E24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46794" y="1908128"/>
                  <a:ext cx="237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57796EE-1A37-43C0-A98D-6530967F6C4A}"/>
                  </a:ext>
                </a:extLst>
              </p14:cNvPr>
              <p14:cNvContentPartPr/>
              <p14:nvPr/>
            </p14:nvContentPartPr>
            <p14:xfrm>
              <a:off x="5285474" y="2277128"/>
              <a:ext cx="12240" cy="226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57796EE-1A37-43C0-A98D-6530967F6C4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276834" y="2268128"/>
                <a:ext cx="298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E3D2BAB-5ABF-4E59-A428-A96595D79898}"/>
              </a:ext>
            </a:extLst>
          </p:cNvPr>
          <p:cNvGrpSpPr/>
          <p:nvPr/>
        </p:nvGrpSpPr>
        <p:grpSpPr>
          <a:xfrm>
            <a:off x="5527394" y="1775648"/>
            <a:ext cx="566640" cy="690480"/>
            <a:chOff x="5527394" y="1775648"/>
            <a:chExt cx="566640" cy="6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D6FB35-EE51-4F72-B5CD-241DE88A7E8D}"/>
                    </a:ext>
                  </a:extLst>
                </p14:cNvPr>
                <p14:cNvContentPartPr/>
                <p14:nvPr/>
              </p14:nvContentPartPr>
              <p14:xfrm>
                <a:off x="5527394" y="2088128"/>
                <a:ext cx="171360" cy="348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D6FB35-EE51-4F72-B5CD-241DE88A7E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18754" y="2079128"/>
                  <a:ext cx="189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56CD5C2-B6FB-4BA2-816F-0C55CFF76B9D}"/>
                    </a:ext>
                  </a:extLst>
                </p14:cNvPr>
                <p14:cNvContentPartPr/>
                <p14:nvPr/>
              </p14:nvContentPartPr>
              <p14:xfrm>
                <a:off x="5663114" y="2064368"/>
                <a:ext cx="154080" cy="401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56CD5C2-B6FB-4BA2-816F-0C55CFF76B9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54474" y="2055728"/>
                  <a:ext cx="1717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E93BDE9-EC9B-4EA8-B41E-C99F2299153F}"/>
                    </a:ext>
                  </a:extLst>
                </p14:cNvPr>
                <p14:cNvContentPartPr/>
                <p14:nvPr/>
              </p14:nvContentPartPr>
              <p14:xfrm>
                <a:off x="5574554" y="1887608"/>
                <a:ext cx="141840" cy="489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E93BDE9-EC9B-4EA8-B41E-C99F229915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65914" y="1878968"/>
                  <a:ext cx="1594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B033495-A846-421C-A86D-C2993E9A56C9}"/>
                    </a:ext>
                  </a:extLst>
                </p14:cNvPr>
                <p14:cNvContentPartPr/>
                <p14:nvPr/>
              </p14:nvContentPartPr>
              <p14:xfrm>
                <a:off x="5568794" y="1846208"/>
                <a:ext cx="425160" cy="130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B033495-A846-421C-A86D-C2993E9A56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60154" y="1837568"/>
                  <a:ext cx="442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EC9447-8839-4887-AFDA-DA2E3196B7D8}"/>
                    </a:ext>
                  </a:extLst>
                </p14:cNvPr>
                <p14:cNvContentPartPr/>
                <p14:nvPr/>
              </p14:nvContentPartPr>
              <p14:xfrm>
                <a:off x="5911154" y="1775648"/>
                <a:ext cx="12240" cy="200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EC9447-8839-4887-AFDA-DA2E3196B7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02154" y="1766648"/>
                  <a:ext cx="29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E1706D3-0EE0-449F-950F-19AA1422B767}"/>
                    </a:ext>
                  </a:extLst>
                </p14:cNvPr>
                <p14:cNvContentPartPr/>
                <p14:nvPr/>
              </p14:nvContentPartPr>
              <p14:xfrm>
                <a:off x="6045794" y="2258768"/>
                <a:ext cx="48240" cy="59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E1706D3-0EE0-449F-950F-19AA1422B7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37154" y="2250128"/>
                  <a:ext cx="658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246AFE-15FE-4CD7-9A4E-43724B42BBFD}"/>
              </a:ext>
            </a:extLst>
          </p:cNvPr>
          <p:cNvGrpSpPr/>
          <p:nvPr/>
        </p:nvGrpSpPr>
        <p:grpSpPr>
          <a:xfrm>
            <a:off x="6382754" y="1988048"/>
            <a:ext cx="342720" cy="430920"/>
            <a:chOff x="6382754" y="1988048"/>
            <a:chExt cx="34272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E57730-CBF3-48EE-B7C8-4E3B05A152B9}"/>
                    </a:ext>
                  </a:extLst>
                </p14:cNvPr>
                <p14:cNvContentPartPr/>
                <p14:nvPr/>
              </p14:nvContentPartPr>
              <p14:xfrm>
                <a:off x="6382754" y="2129528"/>
                <a:ext cx="242280" cy="218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E57730-CBF3-48EE-B7C8-4E3B05A152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74114" y="2120528"/>
                  <a:ext cx="259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7CEB50-82F5-4366-BC5C-8FFCA5636AB7}"/>
                    </a:ext>
                  </a:extLst>
                </p14:cNvPr>
                <p14:cNvContentPartPr/>
                <p14:nvPr/>
              </p14:nvContentPartPr>
              <p14:xfrm>
                <a:off x="6666074" y="2300528"/>
                <a:ext cx="59400" cy="118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7CEB50-82F5-4366-BC5C-8FFCA5636AB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57434" y="2291888"/>
                  <a:ext cx="7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910717-DABA-4592-9697-F257427073D8}"/>
                    </a:ext>
                  </a:extLst>
                </p14:cNvPr>
                <p14:cNvContentPartPr/>
                <p14:nvPr/>
              </p14:nvContentPartPr>
              <p14:xfrm>
                <a:off x="6453674" y="1988048"/>
                <a:ext cx="259920" cy="242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910717-DABA-4592-9697-F257427073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45034" y="1979048"/>
                  <a:ext cx="27756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FADE64EC-8D02-487B-AF35-814FF3A865A6}"/>
              </a:ext>
            </a:extLst>
          </p:cNvPr>
          <p:cNvGrpSpPr/>
          <p:nvPr/>
        </p:nvGrpSpPr>
        <p:grpSpPr>
          <a:xfrm>
            <a:off x="2400794" y="3238688"/>
            <a:ext cx="920880" cy="790920"/>
            <a:chOff x="2400794" y="3238688"/>
            <a:chExt cx="92088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9AB6CB8-24C7-48B7-B4EE-888389B384BE}"/>
                    </a:ext>
                  </a:extLst>
                </p14:cNvPr>
                <p14:cNvContentPartPr/>
                <p14:nvPr/>
              </p14:nvContentPartPr>
              <p14:xfrm>
                <a:off x="2525354" y="3551168"/>
                <a:ext cx="194400" cy="222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9AB6CB8-24C7-48B7-B4EE-888389B384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16354" y="3542168"/>
                  <a:ext cx="212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99C8212-EC3B-4E6C-8C10-E3103C035FE8}"/>
                    </a:ext>
                  </a:extLst>
                </p14:cNvPr>
                <p14:cNvContentPartPr/>
                <p14:nvPr/>
              </p14:nvContentPartPr>
              <p14:xfrm>
                <a:off x="2589794" y="3380168"/>
                <a:ext cx="106560" cy="12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99C8212-EC3B-4E6C-8C10-E3103C035F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80794" y="337116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1126013-3512-40CB-B14A-BC3020D8E164}"/>
                    </a:ext>
                  </a:extLst>
                </p14:cNvPr>
                <p14:cNvContentPartPr/>
                <p14:nvPr/>
              </p14:nvContentPartPr>
              <p14:xfrm>
                <a:off x="2548394" y="3421568"/>
                <a:ext cx="330840" cy="141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1126013-3512-40CB-B14A-BC3020D8E1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39394" y="3412568"/>
                  <a:ext cx="348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0B9DD1-61F0-4FC7-B4F2-0FE4C036DC80}"/>
                    </a:ext>
                  </a:extLst>
                </p14:cNvPr>
                <p14:cNvContentPartPr/>
                <p14:nvPr/>
              </p14:nvContentPartPr>
              <p14:xfrm>
                <a:off x="3002714" y="3403928"/>
                <a:ext cx="135720" cy="295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0B9DD1-61F0-4FC7-B4F2-0FE4C036DC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94074" y="3394928"/>
                  <a:ext cx="153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5B264D9-4207-4853-AF04-353A3D8DDF13}"/>
                    </a:ext>
                  </a:extLst>
                </p14:cNvPr>
                <p14:cNvContentPartPr/>
                <p14:nvPr/>
              </p14:nvContentPartPr>
              <p14:xfrm>
                <a:off x="3043754" y="3297728"/>
                <a:ext cx="106560" cy="122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5B264D9-4207-4853-AF04-353A3D8DDF1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35114" y="328872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E3B9564-9D22-413E-A3EF-609BA6D1BBBD}"/>
                    </a:ext>
                  </a:extLst>
                </p14:cNvPr>
                <p14:cNvContentPartPr/>
                <p14:nvPr/>
              </p14:nvContentPartPr>
              <p14:xfrm>
                <a:off x="2996594" y="3356408"/>
                <a:ext cx="159480" cy="180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E3B9564-9D22-413E-A3EF-609BA6D1BB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87954" y="3347768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279EF76-7430-496A-9BCF-51B5CDE4966A}"/>
                    </a:ext>
                  </a:extLst>
                </p14:cNvPr>
                <p14:cNvContentPartPr/>
                <p14:nvPr/>
              </p14:nvContentPartPr>
              <p14:xfrm>
                <a:off x="3291794" y="3551168"/>
                <a:ext cx="29880" cy="241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279EF76-7430-496A-9BCF-51B5CDE4966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82794" y="3542528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6AE9B19-A650-4BCF-9E07-B6E2C62908D8}"/>
                    </a:ext>
                  </a:extLst>
                </p14:cNvPr>
                <p14:cNvContentPartPr/>
                <p14:nvPr/>
              </p14:nvContentPartPr>
              <p14:xfrm>
                <a:off x="2400794" y="3238688"/>
                <a:ext cx="189360" cy="790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6AE9B19-A650-4BCF-9E07-B6E2C62908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91794" y="3229688"/>
                  <a:ext cx="207000" cy="80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D94BEDE3-6DF1-4D7C-9725-66C52D25CB68}"/>
                  </a:ext>
                </a:extLst>
              </p14:cNvPr>
              <p14:cNvContentPartPr/>
              <p14:nvPr/>
            </p14:nvContentPartPr>
            <p14:xfrm>
              <a:off x="4200074" y="3551168"/>
              <a:ext cx="35640" cy="612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D94BEDE3-6DF1-4D7C-9725-66C52D25CB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191434" y="3542528"/>
                <a:ext cx="532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6B7C8BD9-6E81-42BF-8749-5C10077F9016}"/>
              </a:ext>
            </a:extLst>
          </p:cNvPr>
          <p:cNvGrpSpPr/>
          <p:nvPr/>
        </p:nvGrpSpPr>
        <p:grpSpPr>
          <a:xfrm>
            <a:off x="4910354" y="3144008"/>
            <a:ext cx="540720" cy="395280"/>
            <a:chOff x="4910354" y="3144008"/>
            <a:chExt cx="54072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9DF9E82-67CD-49DA-A331-C29F7851CAAA}"/>
                    </a:ext>
                  </a:extLst>
                </p14:cNvPr>
                <p14:cNvContentPartPr/>
                <p14:nvPr/>
              </p14:nvContentPartPr>
              <p14:xfrm>
                <a:off x="4910354" y="3332648"/>
                <a:ext cx="151560" cy="2066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9DF9E82-67CD-49DA-A331-C29F7851CA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01354" y="3324008"/>
                  <a:ext cx="169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0675D36-7C13-4F90-9519-D3526087ED63}"/>
                    </a:ext>
                  </a:extLst>
                </p14:cNvPr>
                <p14:cNvContentPartPr/>
                <p14:nvPr/>
              </p14:nvContentPartPr>
              <p14:xfrm>
                <a:off x="4931594" y="3197288"/>
                <a:ext cx="100800" cy="180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0675D36-7C13-4F90-9519-D3526087ED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22954" y="3188288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02F2447-43D7-46FD-87F3-4AD2860B5039}"/>
                    </a:ext>
                  </a:extLst>
                </p14:cNvPr>
                <p14:cNvContentPartPr/>
                <p14:nvPr/>
              </p14:nvContentPartPr>
              <p14:xfrm>
                <a:off x="4978754" y="3179648"/>
                <a:ext cx="259920" cy="65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02F2447-43D7-46FD-87F3-4AD2860B50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70114" y="3170648"/>
                  <a:ext cx="277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9056DFC-6C3C-4FEF-9C2C-3425DE11E4D9}"/>
                    </a:ext>
                  </a:extLst>
                </p14:cNvPr>
                <p14:cNvContentPartPr/>
                <p14:nvPr/>
              </p14:nvContentPartPr>
              <p14:xfrm>
                <a:off x="5161634" y="3144008"/>
                <a:ext cx="289440" cy="2718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9056DFC-6C3C-4FEF-9C2C-3425DE11E4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52994" y="3135368"/>
                  <a:ext cx="30708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664EBF3-E36C-41C7-AA5A-219A588A1E42}"/>
              </a:ext>
            </a:extLst>
          </p:cNvPr>
          <p:cNvGrpSpPr/>
          <p:nvPr/>
        </p:nvGrpSpPr>
        <p:grpSpPr>
          <a:xfrm>
            <a:off x="5629994" y="3043928"/>
            <a:ext cx="482040" cy="407520"/>
            <a:chOff x="5629994" y="3043928"/>
            <a:chExt cx="48204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FD31AB6-B111-4EE1-A518-DF0CA06D7A3C}"/>
                    </a:ext>
                  </a:extLst>
                </p14:cNvPr>
                <p14:cNvContentPartPr/>
                <p14:nvPr/>
              </p14:nvContentPartPr>
              <p14:xfrm>
                <a:off x="5629994" y="3191528"/>
                <a:ext cx="148320" cy="2599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FD31AB6-B111-4EE1-A518-DF0CA06D7A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21354" y="3182528"/>
                  <a:ext cx="165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CD77BE8-F1B0-4E57-82A7-60323DD7EE71}"/>
                    </a:ext>
                  </a:extLst>
                </p14:cNvPr>
                <p14:cNvContentPartPr/>
                <p14:nvPr/>
              </p14:nvContentPartPr>
              <p14:xfrm>
                <a:off x="5639714" y="3126368"/>
                <a:ext cx="71280" cy="180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CD77BE8-F1B0-4E57-82A7-60323DD7EE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30714" y="3117728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D95C795-F3BC-475C-BC1C-36F0A591C1C3}"/>
                    </a:ext>
                  </a:extLst>
                </p14:cNvPr>
                <p14:cNvContentPartPr/>
                <p14:nvPr/>
              </p14:nvContentPartPr>
              <p14:xfrm>
                <a:off x="5639714" y="3102968"/>
                <a:ext cx="295200" cy="770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D95C795-F3BC-475C-BC1C-36F0A591C1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30714" y="3093968"/>
                  <a:ext cx="31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E77324D-4064-4830-A148-0BFF854D19AF}"/>
                    </a:ext>
                  </a:extLst>
                </p14:cNvPr>
                <p14:cNvContentPartPr/>
                <p14:nvPr/>
              </p14:nvContentPartPr>
              <p14:xfrm>
                <a:off x="5869754" y="3043928"/>
                <a:ext cx="29880" cy="1360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E77324D-4064-4830-A148-0BFF854D19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60754" y="3034928"/>
                  <a:ext cx="4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7499A29-8424-4FD9-89D0-E97A94F08C6F}"/>
                    </a:ext>
                  </a:extLst>
                </p14:cNvPr>
                <p14:cNvContentPartPr/>
                <p14:nvPr/>
              </p14:nvContentPartPr>
              <p14:xfrm>
                <a:off x="6082154" y="3344888"/>
                <a:ext cx="29880" cy="298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7499A29-8424-4FD9-89D0-E97A94F08C6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73154" y="3335888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8EDEAC68-2AA7-4B79-8CF9-8DB19943EDBD}"/>
                  </a:ext>
                </a:extLst>
              </p14:cNvPr>
              <p14:cNvContentPartPr/>
              <p14:nvPr/>
            </p14:nvContentPartPr>
            <p14:xfrm>
              <a:off x="6282674" y="3228608"/>
              <a:ext cx="171360" cy="16956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8EDEAC68-2AA7-4B79-8CF9-8DB19943EDB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73674" y="3219968"/>
                <a:ext cx="18900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A534434A-5ABC-44C1-9D93-34C5BBC6A70B}"/>
              </a:ext>
            </a:extLst>
          </p:cNvPr>
          <p:cNvGrpSpPr/>
          <p:nvPr/>
        </p:nvGrpSpPr>
        <p:grpSpPr>
          <a:xfrm>
            <a:off x="6300314" y="2973008"/>
            <a:ext cx="336600" cy="159480"/>
            <a:chOff x="6300314" y="2973008"/>
            <a:chExt cx="3366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387FD97-E282-444C-B4B4-3342643B9C6A}"/>
                    </a:ext>
                  </a:extLst>
                </p14:cNvPr>
                <p14:cNvContentPartPr/>
                <p14:nvPr/>
              </p14:nvContentPartPr>
              <p14:xfrm>
                <a:off x="6300314" y="3055808"/>
                <a:ext cx="88920" cy="180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387FD97-E282-444C-B4B4-3342643B9C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91674" y="3046808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D29A885-1500-461D-9580-400BD50CDA09}"/>
                    </a:ext>
                  </a:extLst>
                </p14:cNvPr>
                <p14:cNvContentPartPr/>
                <p14:nvPr/>
              </p14:nvContentPartPr>
              <p14:xfrm>
                <a:off x="6306074" y="3126368"/>
                <a:ext cx="106560" cy="61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D29A885-1500-461D-9580-400BD50CDA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97434" y="3117728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0CF75DD-C8ED-4771-8C7D-873CF5B48189}"/>
                    </a:ext>
                  </a:extLst>
                </p14:cNvPr>
                <p14:cNvContentPartPr/>
                <p14:nvPr/>
              </p14:nvContentPartPr>
              <p14:xfrm>
                <a:off x="6530354" y="3014408"/>
                <a:ext cx="106560" cy="298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0CF75DD-C8ED-4771-8C7D-873CF5B481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21714" y="3005408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32EB14B-05FC-47C1-8418-9DC11F316321}"/>
                    </a:ext>
                  </a:extLst>
                </p14:cNvPr>
                <p14:cNvContentPartPr/>
                <p14:nvPr/>
              </p14:nvContentPartPr>
              <p14:xfrm>
                <a:off x="6583634" y="2973008"/>
                <a:ext cx="53280" cy="1360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32EB14B-05FC-47C1-8418-9DC11F31632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74634" y="2964368"/>
                  <a:ext cx="709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22B52E3F-3C47-4A88-AFF7-9A38B37C206B}"/>
              </a:ext>
            </a:extLst>
          </p:cNvPr>
          <p:cNvGrpSpPr/>
          <p:nvPr/>
        </p:nvGrpSpPr>
        <p:grpSpPr>
          <a:xfrm>
            <a:off x="3521834" y="3086033"/>
            <a:ext cx="488769" cy="795615"/>
            <a:chOff x="3521834" y="3086033"/>
            <a:chExt cx="488769" cy="7956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3FEF952-89CD-4002-B021-CE7B03CA7C54}"/>
                    </a:ext>
                  </a:extLst>
                </p14:cNvPr>
                <p14:cNvContentPartPr/>
                <p14:nvPr/>
              </p14:nvContentPartPr>
              <p14:xfrm>
                <a:off x="3521834" y="3344888"/>
                <a:ext cx="94680" cy="2836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3FEF952-89CD-4002-B021-CE7B03CA7C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12834" y="3335888"/>
                  <a:ext cx="112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E29AD6F-5430-461A-A2EF-017A62DF6AF3}"/>
                    </a:ext>
                  </a:extLst>
                </p14:cNvPr>
                <p14:cNvContentPartPr/>
                <p14:nvPr/>
              </p14:nvContentPartPr>
              <p14:xfrm>
                <a:off x="3527594" y="3397808"/>
                <a:ext cx="88920" cy="122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E29AD6F-5430-461A-A2EF-017A62DF6AF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18954" y="338916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9DEEEEB-DC4F-40FC-8794-5B232837085A}"/>
                    </a:ext>
                  </a:extLst>
                </p14:cNvPr>
                <p14:cNvContentPartPr/>
                <p14:nvPr/>
              </p14:nvContentPartPr>
              <p14:xfrm>
                <a:off x="3527594" y="3191528"/>
                <a:ext cx="330840" cy="6901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9DEEEEB-DC4F-40FC-8794-5B23283708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18954" y="3182528"/>
                  <a:ext cx="34848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8073D93-D985-41ED-92CE-E5ECDAFCA9F2}"/>
                    </a:ext>
                  </a:extLst>
                </p14:cNvPr>
                <p14:cNvContentPartPr/>
                <p14:nvPr/>
              </p14:nvContentPartPr>
              <p14:xfrm>
                <a:off x="3799034" y="3167768"/>
                <a:ext cx="171360" cy="61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8073D93-D985-41ED-92CE-E5ECDAFCA9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90034" y="3159128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CCB03A5-62AC-4B19-94BE-7C0E6D56CF9B}"/>
                    </a:ext>
                  </a:extLst>
                </p14:cNvPr>
                <p14:cNvContentPartPr/>
                <p14:nvPr/>
              </p14:nvContentPartPr>
              <p14:xfrm>
                <a:off x="3858074" y="3138248"/>
                <a:ext cx="29880" cy="2070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CCB03A5-62AC-4B19-94BE-7C0E6D56CF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49074" y="3129608"/>
                  <a:ext cx="47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4DC1174-11F9-43DA-BEA8-1AABC81D64E6}"/>
                    </a:ext>
                  </a:extLst>
                </p14:cNvPr>
                <p14:cNvContentPartPr/>
                <p14:nvPr/>
              </p14:nvContentPartPr>
              <p14:xfrm>
                <a:off x="3825563" y="3086033"/>
                <a:ext cx="185040" cy="2620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4DC1174-11F9-43DA-BEA8-1AABC81D64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16563" y="3077033"/>
                  <a:ext cx="2026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8B58E2A2-5E8B-4F41-B2C4-A8D6222AC08F}"/>
              </a:ext>
            </a:extLst>
          </p:cNvPr>
          <p:cNvGrpSpPr/>
          <p:nvPr/>
        </p:nvGrpSpPr>
        <p:grpSpPr>
          <a:xfrm>
            <a:off x="6535866" y="611594"/>
            <a:ext cx="1346040" cy="991800"/>
            <a:chOff x="6535866" y="611594"/>
            <a:chExt cx="1346040" cy="9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12F4756-7C34-4EF3-9F6C-1F4BAF7C8EEA}"/>
                    </a:ext>
                  </a:extLst>
                </p14:cNvPr>
                <p14:cNvContentPartPr/>
                <p14:nvPr/>
              </p14:nvContentPartPr>
              <p14:xfrm>
                <a:off x="6535866" y="1075274"/>
                <a:ext cx="509400" cy="5155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12F4756-7C34-4EF3-9F6C-1F4BAF7C8EE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26866" y="1066274"/>
                  <a:ext cx="5270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2BAF15A-E49A-41EE-BDBC-F88FD6BD603C}"/>
                    </a:ext>
                  </a:extLst>
                </p14:cNvPr>
                <p14:cNvContentPartPr/>
                <p14:nvPr/>
              </p14:nvContentPartPr>
              <p14:xfrm>
                <a:off x="6542346" y="1390634"/>
                <a:ext cx="180720" cy="212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2BAF15A-E49A-41EE-BDBC-F88FD6BD603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33346" y="1381994"/>
                  <a:ext cx="198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EE9CF6A-9079-4632-BFF7-92B8E728C533}"/>
                    </a:ext>
                  </a:extLst>
                </p14:cNvPr>
                <p14:cNvContentPartPr/>
                <p14:nvPr/>
              </p14:nvContentPartPr>
              <p14:xfrm>
                <a:off x="7012146" y="843434"/>
                <a:ext cx="297360" cy="4705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EE9CF6A-9079-4632-BFF7-92B8E728C5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03506" y="834434"/>
                  <a:ext cx="3150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8878CDA-2CB7-48F1-B071-0EC64C9BEA47}"/>
                    </a:ext>
                  </a:extLst>
                </p14:cNvPr>
                <p14:cNvContentPartPr/>
                <p14:nvPr/>
              </p14:nvContentPartPr>
              <p14:xfrm>
                <a:off x="7096026" y="1081754"/>
                <a:ext cx="200160" cy="453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8878CDA-2CB7-48F1-B071-0EC64C9BEA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87386" y="1072754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E8E8A56-AD04-41C5-B2AF-D4255DB991A9}"/>
                    </a:ext>
                  </a:extLst>
                </p14:cNvPr>
                <p14:cNvContentPartPr/>
                <p14:nvPr/>
              </p14:nvContentPartPr>
              <p14:xfrm>
                <a:off x="7076586" y="727514"/>
                <a:ext cx="238680" cy="58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E8E8A56-AD04-41C5-B2AF-D4255DB991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67946" y="718514"/>
                  <a:ext cx="256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1E5E292-A4DA-4A7E-8A66-D12A86B87358}"/>
                    </a:ext>
                  </a:extLst>
                </p14:cNvPr>
                <p14:cNvContentPartPr/>
                <p14:nvPr/>
              </p14:nvContentPartPr>
              <p14:xfrm>
                <a:off x="7269906" y="611594"/>
                <a:ext cx="200160" cy="2516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1E5E292-A4DA-4A7E-8A66-D12A86B873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61266" y="602594"/>
                  <a:ext cx="217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40115E3-04B8-4F3A-9CDC-3A7C292B113A}"/>
                    </a:ext>
                  </a:extLst>
                </p14:cNvPr>
                <p14:cNvContentPartPr/>
                <p14:nvPr/>
              </p14:nvContentPartPr>
              <p14:xfrm>
                <a:off x="7482306" y="926954"/>
                <a:ext cx="96840" cy="1357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40115E3-04B8-4F3A-9CDC-3A7C292B11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73666" y="918314"/>
                  <a:ext cx="114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3E39A35-1A78-474F-9C7D-6D633B4A2848}"/>
                    </a:ext>
                  </a:extLst>
                </p14:cNvPr>
                <p14:cNvContentPartPr/>
                <p14:nvPr/>
              </p14:nvContentPartPr>
              <p14:xfrm>
                <a:off x="7681386" y="839474"/>
                <a:ext cx="194040" cy="3949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3E39A35-1A78-474F-9C7D-6D633B4A28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72746" y="830474"/>
                  <a:ext cx="2116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B22FB4F-6511-4D7F-9308-462403D25632}"/>
                    </a:ext>
                  </a:extLst>
                </p14:cNvPr>
                <p14:cNvContentPartPr/>
                <p14:nvPr/>
              </p14:nvContentPartPr>
              <p14:xfrm>
                <a:off x="7695066" y="1068794"/>
                <a:ext cx="109800" cy="388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B22FB4F-6511-4D7F-9308-462403D256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86066" y="1059794"/>
                  <a:ext cx="127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F4138F4-C1E3-4B1C-B857-DCFD95E0C9DE}"/>
                    </a:ext>
                  </a:extLst>
                </p14:cNvPr>
                <p14:cNvContentPartPr/>
                <p14:nvPr/>
              </p14:nvContentPartPr>
              <p14:xfrm>
                <a:off x="7727106" y="688994"/>
                <a:ext cx="154800" cy="777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F4138F4-C1E3-4B1C-B857-DCFD95E0C9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18466" y="679994"/>
                  <a:ext cx="17244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BB5ECE6A-3A6E-4615-A315-CBC1D9FEC3C0}"/>
                  </a:ext>
                </a:extLst>
              </p14:cNvPr>
              <p14:cNvContentPartPr/>
              <p14:nvPr/>
            </p14:nvContentPartPr>
            <p14:xfrm>
              <a:off x="805026" y="276794"/>
              <a:ext cx="347760" cy="137196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BB5ECE6A-3A6E-4615-A315-CBC1D9FEC3C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96026" y="267794"/>
                <a:ext cx="36540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DF444B88-F676-4D38-A7D4-27618A235C0F}"/>
                  </a:ext>
                </a:extLst>
              </p14:cNvPr>
              <p14:cNvContentPartPr/>
              <p14:nvPr/>
            </p14:nvContentPartPr>
            <p14:xfrm>
              <a:off x="2344386" y="4448834"/>
              <a:ext cx="399240" cy="38664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DF444B88-F676-4D38-A7D4-27618A235C0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335746" y="4440194"/>
                <a:ext cx="41688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D2E3CEE-5116-4F63-ABDC-ECDA9D22FAF8}"/>
              </a:ext>
            </a:extLst>
          </p:cNvPr>
          <p:cNvGrpSpPr/>
          <p:nvPr/>
        </p:nvGrpSpPr>
        <p:grpSpPr>
          <a:xfrm>
            <a:off x="3129186" y="4578074"/>
            <a:ext cx="180720" cy="129600"/>
            <a:chOff x="3129186" y="4578074"/>
            <a:chExt cx="18072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E5811E0-BE0C-4822-9554-678EAE97E202}"/>
                    </a:ext>
                  </a:extLst>
                </p14:cNvPr>
                <p14:cNvContentPartPr/>
                <p14:nvPr/>
              </p14:nvContentPartPr>
              <p14:xfrm>
                <a:off x="3129186" y="4578074"/>
                <a:ext cx="180720" cy="392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E5811E0-BE0C-4822-9554-678EAE97E2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20546" y="4569434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69E0CE2-F142-4327-8686-A23752EFBB3F}"/>
                    </a:ext>
                  </a:extLst>
                </p14:cNvPr>
                <p14:cNvContentPartPr/>
                <p14:nvPr/>
              </p14:nvContentPartPr>
              <p14:xfrm>
                <a:off x="3148626" y="4687874"/>
                <a:ext cx="148320" cy="198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69E0CE2-F142-4327-8686-A23752EFBB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39986" y="4678874"/>
                  <a:ext cx="165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8DA9662-C3D7-4D83-8567-311B4836A1A1}"/>
              </a:ext>
            </a:extLst>
          </p:cNvPr>
          <p:cNvGrpSpPr/>
          <p:nvPr/>
        </p:nvGrpSpPr>
        <p:grpSpPr>
          <a:xfrm>
            <a:off x="3863586" y="4384754"/>
            <a:ext cx="412560" cy="483480"/>
            <a:chOff x="3863586" y="4384754"/>
            <a:chExt cx="41256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0EBD306-037C-4424-B847-7EF0C85E67DB}"/>
                    </a:ext>
                  </a:extLst>
                </p14:cNvPr>
                <p14:cNvContentPartPr/>
                <p14:nvPr/>
              </p14:nvContentPartPr>
              <p14:xfrm>
                <a:off x="3863586" y="4456034"/>
                <a:ext cx="198000" cy="2833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0EBD306-037C-4424-B847-7EF0C85E67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4586" y="4447394"/>
                  <a:ext cx="215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FCD54B5-700C-46D8-8FAF-0477D02FA88A}"/>
                    </a:ext>
                  </a:extLst>
                </p14:cNvPr>
                <p14:cNvContentPartPr/>
                <p14:nvPr/>
              </p14:nvContentPartPr>
              <p14:xfrm>
                <a:off x="4000026" y="4384754"/>
                <a:ext cx="76680" cy="380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FCD54B5-700C-46D8-8FAF-0477D02FA88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91386" y="4376114"/>
                  <a:ext cx="943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E55BCD8-D8A3-4449-93A5-70742381711A}"/>
                    </a:ext>
                  </a:extLst>
                </p14:cNvPr>
                <p14:cNvContentPartPr/>
                <p14:nvPr/>
              </p14:nvContentPartPr>
              <p14:xfrm>
                <a:off x="4217826" y="4719914"/>
                <a:ext cx="58320" cy="1483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E55BCD8-D8A3-4449-93A5-7074238171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08826" y="4711274"/>
                  <a:ext cx="75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1321E07-EA80-4763-8E88-3DAB85D3708D}"/>
                    </a:ext>
                  </a:extLst>
                </p14:cNvPr>
                <p14:cNvContentPartPr/>
                <p14:nvPr/>
              </p14:nvContentPartPr>
              <p14:xfrm>
                <a:off x="4249866" y="4597514"/>
                <a:ext cx="26280" cy="68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1321E07-EA80-4763-8E88-3DAB85D370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40866" y="4588874"/>
                  <a:ext cx="439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040D0BF-3EA9-4613-89E1-B08BCAC0D09F}"/>
              </a:ext>
            </a:extLst>
          </p:cNvPr>
          <p:cNvGrpSpPr/>
          <p:nvPr/>
        </p:nvGrpSpPr>
        <p:grpSpPr>
          <a:xfrm>
            <a:off x="4629666" y="4172714"/>
            <a:ext cx="747360" cy="712080"/>
            <a:chOff x="4629666" y="4172714"/>
            <a:chExt cx="747360" cy="71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37C6357-410F-4DDD-97C0-5D25BAA73373}"/>
                    </a:ext>
                  </a:extLst>
                </p14:cNvPr>
                <p14:cNvContentPartPr/>
                <p14:nvPr/>
              </p14:nvContentPartPr>
              <p14:xfrm>
                <a:off x="4629666" y="4449194"/>
                <a:ext cx="206280" cy="2386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37C6357-410F-4DDD-97C0-5D25BAA7337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21026" y="4440554"/>
                  <a:ext cx="223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3D8B9AD-48CF-4ED0-8C30-2B01F4F52A21}"/>
                    </a:ext>
                  </a:extLst>
                </p14:cNvPr>
                <p14:cNvContentPartPr/>
                <p14:nvPr/>
              </p14:nvContentPartPr>
              <p14:xfrm>
                <a:off x="4726146" y="4693994"/>
                <a:ext cx="142560" cy="1908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3D8B9AD-48CF-4ED0-8C30-2B01F4F52A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17506" y="4685354"/>
                  <a:ext cx="160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B7944BD-6341-4E01-8D2E-0AF550633245}"/>
                    </a:ext>
                  </a:extLst>
                </p14:cNvPr>
                <p14:cNvContentPartPr/>
                <p14:nvPr/>
              </p14:nvContentPartPr>
              <p14:xfrm>
                <a:off x="4855026" y="4616954"/>
                <a:ext cx="13320" cy="198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B7944BD-6341-4E01-8D2E-0AF5506332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46386" y="4607954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392D279-45A7-464F-9B24-41243ADFE5A3}"/>
                    </a:ext>
                  </a:extLst>
                </p14:cNvPr>
                <p14:cNvContentPartPr/>
                <p14:nvPr/>
              </p14:nvContentPartPr>
              <p14:xfrm>
                <a:off x="4642626" y="4217714"/>
                <a:ext cx="290160" cy="324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392D279-45A7-464F-9B24-41243ADFE5A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33986" y="4208714"/>
                  <a:ext cx="307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8CFC1B3-9E56-44DF-948F-D8500133E1A3}"/>
                    </a:ext>
                  </a:extLst>
                </p14:cNvPr>
                <p14:cNvContentPartPr/>
                <p14:nvPr/>
              </p14:nvContentPartPr>
              <p14:xfrm>
                <a:off x="4906506" y="4172714"/>
                <a:ext cx="187200" cy="3996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8CFC1B3-9E56-44DF-948F-D8500133E1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97866" y="4163714"/>
                  <a:ext cx="2048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0C4C297-24EF-4B3A-9457-8657BD4266D1}"/>
                    </a:ext>
                  </a:extLst>
                </p14:cNvPr>
                <p14:cNvContentPartPr/>
                <p14:nvPr/>
              </p14:nvContentPartPr>
              <p14:xfrm>
                <a:off x="5215746" y="4404554"/>
                <a:ext cx="109800" cy="1904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0C4C297-24EF-4B3A-9457-8657BD4266D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07106" y="4395554"/>
                  <a:ext cx="12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28AB5CD-179C-4291-AA61-FDA1461AAF79}"/>
                    </a:ext>
                  </a:extLst>
                </p14:cNvPr>
                <p14:cNvContentPartPr/>
                <p14:nvPr/>
              </p14:nvContentPartPr>
              <p14:xfrm>
                <a:off x="5331666" y="4648994"/>
                <a:ext cx="26280" cy="583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28AB5CD-179C-4291-AA61-FDA1461AAF7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23026" y="4640354"/>
                  <a:ext cx="43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BD0F05F-522A-4BFF-A48C-8083EC4993FF}"/>
                    </a:ext>
                  </a:extLst>
                </p14:cNvPr>
                <p14:cNvContentPartPr/>
                <p14:nvPr/>
              </p14:nvContentPartPr>
              <p14:xfrm>
                <a:off x="5363706" y="4584554"/>
                <a:ext cx="13320" cy="6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BD0F05F-522A-4BFF-A48C-8083EC4993F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55066" y="4575914"/>
                  <a:ext cx="3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47EEFBD-BA0E-4FAD-B476-280CF563D3C2}"/>
                    </a:ext>
                  </a:extLst>
                </p14:cNvPr>
                <p14:cNvContentPartPr/>
                <p14:nvPr/>
              </p14:nvContentPartPr>
              <p14:xfrm>
                <a:off x="5203866" y="4243274"/>
                <a:ext cx="166680" cy="13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47EEFBD-BA0E-4FAD-B476-280CF563D3C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95226" y="4234634"/>
                  <a:ext cx="18432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97DF590-8BFD-4CA4-99E8-6E5D46D066F2}"/>
                  </a:ext>
                </a:extLst>
              </p14:cNvPr>
              <p14:cNvContentPartPr/>
              <p14:nvPr/>
            </p14:nvContentPartPr>
            <p14:xfrm>
              <a:off x="5743866" y="4513994"/>
              <a:ext cx="185400" cy="324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97DF590-8BFD-4CA4-99E8-6E5D46D066F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734866" y="4504994"/>
                <a:ext cx="2030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7FCCEE8-2E1A-4B49-8D28-72AE391517DA}"/>
              </a:ext>
            </a:extLst>
          </p:cNvPr>
          <p:cNvGrpSpPr/>
          <p:nvPr/>
        </p:nvGrpSpPr>
        <p:grpSpPr>
          <a:xfrm>
            <a:off x="6188106" y="4300874"/>
            <a:ext cx="329040" cy="586440"/>
            <a:chOff x="6188106" y="4300874"/>
            <a:chExt cx="32904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830D063-3B35-4076-9760-3ACB04538B8B}"/>
                    </a:ext>
                  </a:extLst>
                </p14:cNvPr>
                <p14:cNvContentPartPr/>
                <p14:nvPr/>
              </p14:nvContentPartPr>
              <p14:xfrm>
                <a:off x="6188106" y="4430114"/>
                <a:ext cx="135720" cy="193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830D063-3B35-4076-9760-3ACB04538B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79466" y="4421474"/>
                  <a:ext cx="153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9EC499C-00C4-43C9-9889-7ED3FE162EBC}"/>
                    </a:ext>
                  </a:extLst>
                </p14:cNvPr>
                <p14:cNvContentPartPr/>
                <p14:nvPr/>
              </p14:nvContentPartPr>
              <p14:xfrm>
                <a:off x="6220146" y="4300874"/>
                <a:ext cx="174240" cy="342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9EC499C-00C4-43C9-9889-7ED3FE162EB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11506" y="4291874"/>
                  <a:ext cx="191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47C3D4D-B5C5-41DA-918A-C8B0610E2F0F}"/>
                    </a:ext>
                  </a:extLst>
                </p14:cNvPr>
                <p14:cNvContentPartPr/>
                <p14:nvPr/>
              </p14:nvContentPartPr>
              <p14:xfrm>
                <a:off x="6310506" y="4674914"/>
                <a:ext cx="168480" cy="212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47C3D4D-B5C5-41DA-918A-C8B0610E2F0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01506" y="4665914"/>
                  <a:ext cx="186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AA87E88-F31F-4A7E-9D42-D1FEA62F626B}"/>
                    </a:ext>
                  </a:extLst>
                </p14:cNvPr>
                <p14:cNvContentPartPr/>
                <p14:nvPr/>
              </p14:nvContentPartPr>
              <p14:xfrm>
                <a:off x="6503826" y="4481594"/>
                <a:ext cx="13320" cy="26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AA87E88-F31F-4A7E-9D42-D1FEA62F626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94826" y="4472954"/>
                  <a:ext cx="309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B14DE8E-FA77-48EE-9D37-A29AB4EEB67A}"/>
              </a:ext>
            </a:extLst>
          </p:cNvPr>
          <p:cNvGrpSpPr/>
          <p:nvPr/>
        </p:nvGrpSpPr>
        <p:grpSpPr>
          <a:xfrm>
            <a:off x="6748266" y="4347674"/>
            <a:ext cx="315720" cy="430560"/>
            <a:chOff x="6748266" y="4347674"/>
            <a:chExt cx="31572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095947C-ABCF-4031-A957-F0C280EF9203}"/>
                    </a:ext>
                  </a:extLst>
                </p14:cNvPr>
                <p14:cNvContentPartPr/>
                <p14:nvPr/>
              </p14:nvContentPartPr>
              <p14:xfrm>
                <a:off x="6748266" y="4347674"/>
                <a:ext cx="219960" cy="218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095947C-ABCF-4031-A957-F0C280EF92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39626" y="4338674"/>
                  <a:ext cx="237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B2844D-E9CD-4890-8DD7-DC28F5A535B5}"/>
                    </a:ext>
                  </a:extLst>
                </p14:cNvPr>
                <p14:cNvContentPartPr/>
                <p14:nvPr/>
              </p14:nvContentPartPr>
              <p14:xfrm>
                <a:off x="6935826" y="4603994"/>
                <a:ext cx="64080" cy="174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B2844D-E9CD-4890-8DD7-DC28F5A535B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26826" y="4595354"/>
                  <a:ext cx="81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7F9F43-A2FB-421D-8E4A-E9FAD6DCFA1A}"/>
                    </a:ext>
                  </a:extLst>
                </p14:cNvPr>
                <p14:cNvContentPartPr/>
                <p14:nvPr/>
              </p14:nvContentPartPr>
              <p14:xfrm>
                <a:off x="7031586" y="4501034"/>
                <a:ext cx="32400" cy="13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7F9F43-A2FB-421D-8E4A-E9FAD6DCFA1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22946" y="4492034"/>
                  <a:ext cx="500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5C2A3BA-D76B-4386-8AC5-2586154C4C18}"/>
                  </a:ext>
                </a:extLst>
              </p14:cNvPr>
              <p14:cNvContentPartPr/>
              <p14:nvPr/>
            </p14:nvContentPartPr>
            <p14:xfrm>
              <a:off x="6870666" y="4153274"/>
              <a:ext cx="96840" cy="133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5C2A3BA-D76B-4386-8AC5-2586154C4C1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862026" y="4144274"/>
                <a:ext cx="114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611E307E-C413-48C5-B5DB-9996659E8416}"/>
                  </a:ext>
                </a:extLst>
              </p14:cNvPr>
              <p14:cNvContentPartPr/>
              <p14:nvPr/>
            </p14:nvContentPartPr>
            <p14:xfrm>
              <a:off x="7051026" y="4101794"/>
              <a:ext cx="161280" cy="3240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611E307E-C413-48C5-B5DB-9996659E841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042026" y="4092794"/>
                <a:ext cx="178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B9ED758-9272-497D-A855-D8F86EED4E94}"/>
                  </a:ext>
                </a:extLst>
              </p14:cNvPr>
              <p14:cNvContentPartPr/>
              <p14:nvPr/>
            </p14:nvContentPartPr>
            <p14:xfrm>
              <a:off x="7192506" y="4017914"/>
              <a:ext cx="20160" cy="1677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B9ED758-9272-497D-A855-D8F86EED4E9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183506" y="4009274"/>
                <a:ext cx="37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10853C28-2130-4FC2-9BE9-0674E5B4A8F0}"/>
                  </a:ext>
                </a:extLst>
              </p14:cNvPr>
              <p14:cNvContentPartPr/>
              <p14:nvPr/>
            </p14:nvContentPartPr>
            <p14:xfrm>
              <a:off x="7308426" y="4211234"/>
              <a:ext cx="380160" cy="2066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10853C28-2130-4FC2-9BE9-0674E5B4A8F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299786" y="4202234"/>
                <a:ext cx="397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A5448DC-21A3-423F-8E2D-C96F691F1DF6}"/>
                  </a:ext>
                </a:extLst>
              </p14:cNvPr>
              <p14:cNvContentPartPr/>
              <p14:nvPr/>
            </p14:nvContentPartPr>
            <p14:xfrm>
              <a:off x="7695066" y="4294754"/>
              <a:ext cx="45360" cy="1612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A5448DC-21A3-423F-8E2D-C96F691F1DF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686066" y="4286114"/>
                <a:ext cx="630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A984FC3-E657-41C0-9798-A44C03378825}"/>
                  </a:ext>
                </a:extLst>
              </p14:cNvPr>
              <p14:cNvContentPartPr/>
              <p14:nvPr/>
            </p14:nvContentPartPr>
            <p14:xfrm>
              <a:off x="7470786" y="4075874"/>
              <a:ext cx="179640" cy="3312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A984FC3-E657-41C0-9798-A44C0337882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461786" y="4067234"/>
                <a:ext cx="197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86C43E2-6E5B-4200-95E0-EF3DD12DDCAD}"/>
                  </a:ext>
                </a:extLst>
              </p14:cNvPr>
              <p14:cNvContentPartPr/>
              <p14:nvPr/>
            </p14:nvContentPartPr>
            <p14:xfrm>
              <a:off x="6986586" y="4798394"/>
              <a:ext cx="854640" cy="838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86C43E2-6E5B-4200-95E0-EF3DD12DDCA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977946" y="4789394"/>
                <a:ext cx="872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CD1669C-0883-4A03-A103-1A5056DD765D}"/>
                  </a:ext>
                </a:extLst>
              </p14:cNvPr>
              <p14:cNvContentPartPr/>
              <p14:nvPr/>
            </p14:nvContentPartPr>
            <p14:xfrm>
              <a:off x="2987706" y="5505434"/>
              <a:ext cx="167760" cy="262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CD1669C-0883-4A03-A103-1A5056DD765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979066" y="5496794"/>
                <a:ext cx="185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CE16725-C443-4E99-9796-1386898E59C2}"/>
                  </a:ext>
                </a:extLst>
              </p14:cNvPr>
              <p14:cNvContentPartPr/>
              <p14:nvPr/>
            </p14:nvContentPartPr>
            <p14:xfrm>
              <a:off x="2949186" y="5634314"/>
              <a:ext cx="58320" cy="133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CE16725-C443-4E99-9796-1386898E59C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940186" y="5625674"/>
                <a:ext cx="75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B530A95-9BE1-4F7A-98C5-F217A560229A}"/>
              </a:ext>
            </a:extLst>
          </p:cNvPr>
          <p:cNvGrpSpPr/>
          <p:nvPr/>
        </p:nvGrpSpPr>
        <p:grpSpPr>
          <a:xfrm>
            <a:off x="3510066" y="5280074"/>
            <a:ext cx="488880" cy="612360"/>
            <a:chOff x="3510066" y="5280074"/>
            <a:chExt cx="48888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308818C-43BB-4AF7-9332-2356F7BDB546}"/>
                    </a:ext>
                  </a:extLst>
                </p14:cNvPr>
                <p14:cNvContentPartPr/>
                <p14:nvPr/>
              </p14:nvContentPartPr>
              <p14:xfrm>
                <a:off x="3625266" y="5366114"/>
                <a:ext cx="161280" cy="345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308818C-43BB-4AF7-9332-2356F7BDB54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16266" y="5357114"/>
                  <a:ext cx="1789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E391967-6607-43F6-92CF-1602A6BE64FE}"/>
                    </a:ext>
                  </a:extLst>
                </p14:cNvPr>
                <p14:cNvContentPartPr/>
                <p14:nvPr/>
              </p14:nvContentPartPr>
              <p14:xfrm>
                <a:off x="3908586" y="5563394"/>
                <a:ext cx="90360" cy="2062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E391967-6607-43F6-92CF-1602A6BE64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99586" y="5554754"/>
                  <a:ext cx="10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CD4DDB7-0EF1-4386-A560-72BCBF298471}"/>
                    </a:ext>
                  </a:extLst>
                </p14:cNvPr>
                <p14:cNvContentPartPr/>
                <p14:nvPr/>
              </p14:nvContentPartPr>
              <p14:xfrm>
                <a:off x="3510066" y="5280074"/>
                <a:ext cx="257040" cy="612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CD4DDB7-0EF1-4386-A560-72BCBF29847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01426" y="5271074"/>
                  <a:ext cx="274680" cy="63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A49C3A72-384A-4AF5-A375-A5F9392D0DE5}"/>
              </a:ext>
            </a:extLst>
          </p:cNvPr>
          <p:cNvGrpSpPr/>
          <p:nvPr/>
        </p:nvGrpSpPr>
        <p:grpSpPr>
          <a:xfrm>
            <a:off x="4230426" y="5170634"/>
            <a:ext cx="2292840" cy="798840"/>
            <a:chOff x="4230426" y="5170634"/>
            <a:chExt cx="229284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024AE89-530F-4465-835C-073B19031415}"/>
                    </a:ext>
                  </a:extLst>
                </p14:cNvPr>
                <p14:cNvContentPartPr/>
                <p14:nvPr/>
              </p14:nvContentPartPr>
              <p14:xfrm>
                <a:off x="4230426" y="5556914"/>
                <a:ext cx="122760" cy="68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024AE89-530F-4465-835C-073B190314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21786" y="5548274"/>
                  <a:ext cx="140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F3BB3F-EBBF-4015-A79D-66DCBC524EFA}"/>
                    </a:ext>
                  </a:extLst>
                </p14:cNvPr>
                <p14:cNvContentPartPr/>
                <p14:nvPr/>
              </p14:nvContentPartPr>
              <p14:xfrm>
                <a:off x="4462266" y="5363954"/>
                <a:ext cx="148320" cy="335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F3BB3F-EBBF-4015-A79D-66DCBC524EF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453626" y="5354954"/>
                  <a:ext cx="165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EABC3AC-4B56-4C55-81AE-C8494F89AA05}"/>
                    </a:ext>
                  </a:extLst>
                </p14:cNvPr>
                <p14:cNvContentPartPr/>
                <p14:nvPr/>
              </p14:nvContentPartPr>
              <p14:xfrm>
                <a:off x="4642626" y="5563394"/>
                <a:ext cx="187200" cy="386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EABC3AC-4B56-4C55-81AE-C8494F89AA0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33986" y="5554754"/>
                  <a:ext cx="2048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541DDD3-F788-4EB8-8A62-D48BF6F18E68}"/>
                    </a:ext>
                  </a:extLst>
                </p14:cNvPr>
                <p14:cNvContentPartPr/>
                <p14:nvPr/>
              </p14:nvContentPartPr>
              <p14:xfrm>
                <a:off x="4861506" y="5321834"/>
                <a:ext cx="277560" cy="6476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541DDD3-F788-4EB8-8A62-D48BF6F18E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852866" y="5313194"/>
                  <a:ext cx="29520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7CEC622-242E-45BB-B81D-22A3B62B7FDD}"/>
                    </a:ext>
                  </a:extLst>
                </p14:cNvPr>
                <p14:cNvContentPartPr/>
                <p14:nvPr/>
              </p14:nvContentPartPr>
              <p14:xfrm>
                <a:off x="5166786" y="5222474"/>
                <a:ext cx="300600" cy="5799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7CEC622-242E-45BB-B81D-22A3B62B7FD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57786" y="5213834"/>
                  <a:ext cx="3182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C746D64-7104-414A-8A0F-57DB43967DC4}"/>
                    </a:ext>
                  </a:extLst>
                </p14:cNvPr>
                <p14:cNvContentPartPr/>
                <p14:nvPr/>
              </p14:nvContentPartPr>
              <p14:xfrm>
                <a:off x="5582946" y="5440994"/>
                <a:ext cx="174240" cy="2250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C746D64-7104-414A-8A0F-57DB43967D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73946" y="5432354"/>
                  <a:ext cx="191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B5B3F91-9DE9-463A-A24F-1B26E32BBE1B}"/>
                    </a:ext>
                  </a:extLst>
                </p14:cNvPr>
                <p14:cNvContentPartPr/>
                <p14:nvPr/>
              </p14:nvContentPartPr>
              <p14:xfrm>
                <a:off x="5711466" y="5640794"/>
                <a:ext cx="154800" cy="2127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B5B3F91-9DE9-463A-A24F-1B26E32BBE1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02826" y="5631794"/>
                  <a:ext cx="172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3175EA78-E54B-4CA7-AEF7-1DAA67C36DE6}"/>
                    </a:ext>
                  </a:extLst>
                </p14:cNvPr>
                <p14:cNvContentPartPr/>
                <p14:nvPr/>
              </p14:nvContentPartPr>
              <p14:xfrm>
                <a:off x="5627946" y="5318954"/>
                <a:ext cx="251640" cy="2322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3175EA78-E54B-4CA7-AEF7-1DAA67C36DE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18946" y="5309954"/>
                  <a:ext cx="269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60D9C1C-C3A6-49C1-AF37-657996F48702}"/>
                    </a:ext>
                  </a:extLst>
                </p14:cNvPr>
                <p14:cNvContentPartPr/>
                <p14:nvPr/>
              </p14:nvContentPartPr>
              <p14:xfrm>
                <a:off x="5833866" y="5196554"/>
                <a:ext cx="109800" cy="1936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60D9C1C-C3A6-49C1-AF37-657996F4870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25226" y="5187554"/>
                  <a:ext cx="127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21E1491-3D5C-4217-865C-C38B30D410A7}"/>
                    </a:ext>
                  </a:extLst>
                </p14:cNvPr>
                <p14:cNvContentPartPr/>
                <p14:nvPr/>
              </p14:nvContentPartPr>
              <p14:xfrm>
                <a:off x="6046626" y="5466914"/>
                <a:ext cx="6840" cy="133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21E1491-3D5C-4217-865C-C38B30D410A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37626" y="5457914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01552FD3-46F8-493E-917B-C0300DD33256}"/>
                    </a:ext>
                  </a:extLst>
                </p14:cNvPr>
                <p14:cNvContentPartPr/>
                <p14:nvPr/>
              </p14:nvContentPartPr>
              <p14:xfrm>
                <a:off x="6214026" y="5295194"/>
                <a:ext cx="193680" cy="2163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01552FD3-46F8-493E-917B-C0300DD3325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05026" y="5286194"/>
                  <a:ext cx="211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2F9D44A-1FCC-4445-8A2A-9E0A2047E14A}"/>
                    </a:ext>
                  </a:extLst>
                </p14:cNvPr>
                <p14:cNvContentPartPr/>
                <p14:nvPr/>
              </p14:nvContentPartPr>
              <p14:xfrm>
                <a:off x="6419946" y="5408954"/>
                <a:ext cx="103320" cy="27072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2F9D44A-1FCC-4445-8A2A-9E0A2047E14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410946" y="5399954"/>
                  <a:ext cx="120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26BFFEF-918C-4C22-B42B-3665FBBD0116}"/>
                    </a:ext>
                  </a:extLst>
                </p14:cNvPr>
                <p14:cNvContentPartPr/>
                <p14:nvPr/>
              </p14:nvContentPartPr>
              <p14:xfrm>
                <a:off x="6259026" y="5170634"/>
                <a:ext cx="103320" cy="324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26BFFEF-918C-4C22-B42B-3665FBBD011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50026" y="5161994"/>
                  <a:ext cx="1209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CE3267A5-C298-49AA-B1D5-0D6BCB0CF904}"/>
                  </a:ext>
                </a:extLst>
              </p14:cNvPr>
              <p14:cNvContentPartPr/>
              <p14:nvPr/>
            </p14:nvContentPartPr>
            <p14:xfrm>
              <a:off x="6677346" y="5170634"/>
              <a:ext cx="183960" cy="48960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CE3267A5-C298-49AA-B1D5-0D6BCB0CF90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668706" y="5161994"/>
                <a:ext cx="201600" cy="50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oup 448">
            <a:extLst>
              <a:ext uri="{FF2B5EF4-FFF2-40B4-BE49-F238E27FC236}">
                <a16:creationId xmlns:a16="http://schemas.microsoft.com/office/drawing/2014/main" id="{CAAC982D-B9C6-4B3A-AD21-C02F0C3B92EE}"/>
              </a:ext>
            </a:extLst>
          </p:cNvPr>
          <p:cNvGrpSpPr/>
          <p:nvPr/>
        </p:nvGrpSpPr>
        <p:grpSpPr>
          <a:xfrm>
            <a:off x="2910306" y="6245954"/>
            <a:ext cx="747720" cy="354600"/>
            <a:chOff x="2910306" y="6245954"/>
            <a:chExt cx="74772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89B806F3-46A6-47A9-A113-6ACBCCA7441F}"/>
                    </a:ext>
                  </a:extLst>
                </p14:cNvPr>
                <p14:cNvContentPartPr/>
                <p14:nvPr/>
              </p14:nvContentPartPr>
              <p14:xfrm>
                <a:off x="2910306" y="6336314"/>
                <a:ext cx="154800" cy="1677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89B806F3-46A6-47A9-A113-6ACBCCA7441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901666" y="6327314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4B66E3F-C070-4E88-8FD3-01E6B0257F1B}"/>
                    </a:ext>
                  </a:extLst>
                </p14:cNvPr>
                <p14:cNvContentPartPr/>
                <p14:nvPr/>
              </p14:nvContentPartPr>
              <p14:xfrm>
                <a:off x="2981226" y="6245954"/>
                <a:ext cx="180720" cy="25776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4B66E3F-C070-4E88-8FD3-01E6B0257F1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72586" y="6237314"/>
                  <a:ext cx="198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12DF24B-23B5-4DC4-8FBA-CF1144C054DA}"/>
                    </a:ext>
                  </a:extLst>
                </p14:cNvPr>
                <p14:cNvContentPartPr/>
                <p14:nvPr/>
              </p14:nvContentPartPr>
              <p14:xfrm>
                <a:off x="3264546" y="6355394"/>
                <a:ext cx="84240" cy="2451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12DF24B-23B5-4DC4-8FBA-CF1144C054D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55906" y="6346754"/>
                  <a:ext cx="101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FD4FB89-AB14-4CEB-ABE9-64D7B34BA1B6}"/>
                    </a:ext>
                  </a:extLst>
                </p14:cNvPr>
                <p14:cNvContentPartPr/>
                <p14:nvPr/>
              </p14:nvContentPartPr>
              <p14:xfrm>
                <a:off x="3457866" y="6310394"/>
                <a:ext cx="200160" cy="1548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FD4FB89-AB14-4CEB-ABE9-64D7B34BA1B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448866" y="6301754"/>
                  <a:ext cx="217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1B7AF7D-96CD-4B63-B2E3-C020BED34E12}"/>
                    </a:ext>
                  </a:extLst>
                </p14:cNvPr>
                <p14:cNvContentPartPr/>
                <p14:nvPr/>
              </p14:nvContentPartPr>
              <p14:xfrm>
                <a:off x="3541386" y="6265394"/>
                <a:ext cx="32400" cy="2386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1B7AF7D-96CD-4B63-B2E3-C020BED34E1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32746" y="6256394"/>
                  <a:ext cx="500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02A836B-9B9D-4770-AE7F-8166E910A989}"/>
              </a:ext>
            </a:extLst>
          </p:cNvPr>
          <p:cNvGrpSpPr/>
          <p:nvPr/>
        </p:nvGrpSpPr>
        <p:grpSpPr>
          <a:xfrm>
            <a:off x="3824706" y="6207434"/>
            <a:ext cx="425520" cy="458280"/>
            <a:chOff x="3824706" y="6207434"/>
            <a:chExt cx="42552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77FFD70-A536-4226-A8AC-B379B1048FEF}"/>
                    </a:ext>
                  </a:extLst>
                </p14:cNvPr>
                <p14:cNvContentPartPr/>
                <p14:nvPr/>
              </p14:nvContentPartPr>
              <p14:xfrm>
                <a:off x="3824706" y="6207434"/>
                <a:ext cx="200160" cy="2772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77FFD70-A536-4226-A8AC-B379B1048F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816066" y="6198794"/>
                  <a:ext cx="217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D89972E-408A-452A-BE84-4BD1698DE7B4}"/>
                    </a:ext>
                  </a:extLst>
                </p14:cNvPr>
                <p14:cNvContentPartPr/>
                <p14:nvPr/>
              </p14:nvContentPartPr>
              <p14:xfrm>
                <a:off x="4037466" y="6291314"/>
                <a:ext cx="212760" cy="3744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D89972E-408A-452A-BE84-4BD1698DE7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028466" y="6282314"/>
                  <a:ext cx="23040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333C8D4F-B463-4927-A103-DDBD5C7A09AE}"/>
                  </a:ext>
                </a:extLst>
              </p14:cNvPr>
              <p14:cNvContentPartPr/>
              <p14:nvPr/>
            </p14:nvContentPartPr>
            <p14:xfrm>
              <a:off x="4533186" y="6606674"/>
              <a:ext cx="84240" cy="12276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333C8D4F-B463-4927-A103-DDBD5C7A09A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524186" y="6598034"/>
                <a:ext cx="10188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ED54D92-428B-44A9-A701-D063A4DF1941}"/>
              </a:ext>
            </a:extLst>
          </p:cNvPr>
          <p:cNvGrpSpPr/>
          <p:nvPr/>
        </p:nvGrpSpPr>
        <p:grpSpPr>
          <a:xfrm>
            <a:off x="5132226" y="6040034"/>
            <a:ext cx="747000" cy="631080"/>
            <a:chOff x="5132226" y="6040034"/>
            <a:chExt cx="74700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6586EE2F-45E0-4A03-B5D8-E33755DAA2A8}"/>
                    </a:ext>
                  </a:extLst>
                </p14:cNvPr>
                <p14:cNvContentPartPr/>
                <p14:nvPr/>
              </p14:nvContentPartPr>
              <p14:xfrm>
                <a:off x="5177226" y="6265394"/>
                <a:ext cx="179640" cy="2386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6586EE2F-45E0-4A03-B5D8-E33755DAA2A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68226" y="6256394"/>
                  <a:ext cx="197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9B4E1ECD-9BD3-4B45-9BB1-4F9A1414090C}"/>
                    </a:ext>
                  </a:extLst>
                </p14:cNvPr>
                <p14:cNvContentPartPr/>
                <p14:nvPr/>
              </p14:nvContentPartPr>
              <p14:xfrm>
                <a:off x="5267226" y="6522794"/>
                <a:ext cx="96840" cy="1483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9B4E1ECD-9BD3-4B45-9BB1-4F9A1414090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58586" y="6514154"/>
                  <a:ext cx="114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4C0F646A-26B7-414B-BB52-9E9E56DEBE8E}"/>
                    </a:ext>
                  </a:extLst>
                </p14:cNvPr>
                <p14:cNvContentPartPr/>
                <p14:nvPr/>
              </p14:nvContentPartPr>
              <p14:xfrm>
                <a:off x="5132226" y="6155954"/>
                <a:ext cx="238680" cy="2577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4C0F646A-26B7-414B-BB52-9E9E56DEBE8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123226" y="6146954"/>
                  <a:ext cx="256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30034247-9BD8-4489-92A5-DE0487001C16}"/>
                    </a:ext>
                  </a:extLst>
                </p14:cNvPr>
                <p14:cNvContentPartPr/>
                <p14:nvPr/>
              </p14:nvContentPartPr>
              <p14:xfrm>
                <a:off x="5338146" y="6104474"/>
                <a:ext cx="116280" cy="324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30034247-9BD8-4489-92A5-DE0487001C1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329146" y="6095474"/>
                  <a:ext cx="13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2D950116-5AE8-42A6-B8E1-1F3E19797425}"/>
                    </a:ext>
                  </a:extLst>
                </p14:cNvPr>
                <p14:cNvContentPartPr/>
                <p14:nvPr/>
              </p14:nvContentPartPr>
              <p14:xfrm>
                <a:off x="5383146" y="6040034"/>
                <a:ext cx="142200" cy="2642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2D950116-5AE8-42A6-B8E1-1F3E1979742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74506" y="6031034"/>
                  <a:ext cx="159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AD4DDBD-5077-4CF5-88E4-3E4F66DA17BD}"/>
                    </a:ext>
                  </a:extLst>
                </p14:cNvPr>
                <p14:cNvContentPartPr/>
                <p14:nvPr/>
              </p14:nvContentPartPr>
              <p14:xfrm>
                <a:off x="5640186" y="6213914"/>
                <a:ext cx="149040" cy="1292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AD4DDBD-5077-4CF5-88E4-3E4F66DA17B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31186" y="6204914"/>
                  <a:ext cx="166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FEB903B9-3307-49A7-B0DF-991179B76FE9}"/>
                    </a:ext>
                  </a:extLst>
                </p14:cNvPr>
                <p14:cNvContentPartPr/>
                <p14:nvPr/>
              </p14:nvContentPartPr>
              <p14:xfrm>
                <a:off x="5788866" y="6291314"/>
                <a:ext cx="6840" cy="36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FEB903B9-3307-49A7-B0DF-991179B76FE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80226" y="6282314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D1364EE-67EA-458E-8FE7-18D5B7910E4A}"/>
                    </a:ext>
                  </a:extLst>
                </p14:cNvPr>
                <p14:cNvContentPartPr/>
                <p14:nvPr/>
              </p14:nvContentPartPr>
              <p14:xfrm>
                <a:off x="5846826" y="6447914"/>
                <a:ext cx="26280" cy="8208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D1364EE-67EA-458E-8FE7-18D5B7910E4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37826" y="6438914"/>
                  <a:ext cx="43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6D0A8C1A-6C1D-478B-8AF6-CAA008A136D3}"/>
                    </a:ext>
                  </a:extLst>
                </p14:cNvPr>
                <p14:cNvContentPartPr/>
                <p14:nvPr/>
              </p14:nvContentPartPr>
              <p14:xfrm>
                <a:off x="5866266" y="6349274"/>
                <a:ext cx="6840" cy="684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6D0A8C1A-6C1D-478B-8AF6-CAA008A136D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857266" y="634027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A252003-38D8-43DE-B3D5-C166A7A6829D}"/>
                    </a:ext>
                  </a:extLst>
                </p14:cNvPr>
                <p14:cNvContentPartPr/>
                <p14:nvPr/>
              </p14:nvContentPartPr>
              <p14:xfrm>
                <a:off x="5672946" y="6123554"/>
                <a:ext cx="206280" cy="198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A252003-38D8-43DE-B3D5-C166A7A6829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664306" y="6114914"/>
                  <a:ext cx="2239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E7A6BE68-F9D9-4BBE-82AF-E7425D785117}"/>
                  </a:ext>
                </a:extLst>
              </p14:cNvPr>
              <p14:cNvContentPartPr/>
              <p14:nvPr/>
            </p14:nvContentPartPr>
            <p14:xfrm>
              <a:off x="6117186" y="6303914"/>
              <a:ext cx="116280" cy="10332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E7A6BE68-F9D9-4BBE-82AF-E7425D785117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108546" y="6295274"/>
                <a:ext cx="13392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49DDD69-BCE1-44CF-9992-C1BB970DA9B8}"/>
              </a:ext>
            </a:extLst>
          </p:cNvPr>
          <p:cNvGrpSpPr/>
          <p:nvPr/>
        </p:nvGrpSpPr>
        <p:grpSpPr>
          <a:xfrm>
            <a:off x="6548106" y="6149114"/>
            <a:ext cx="400320" cy="489600"/>
            <a:chOff x="6548106" y="6149114"/>
            <a:chExt cx="40032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2361E059-A6F5-4F80-9BE8-46410E259976}"/>
                    </a:ext>
                  </a:extLst>
                </p14:cNvPr>
                <p14:cNvContentPartPr/>
                <p14:nvPr/>
              </p14:nvContentPartPr>
              <p14:xfrm>
                <a:off x="6548106" y="6149114"/>
                <a:ext cx="213480" cy="3070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2361E059-A6F5-4F80-9BE8-46410E25997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539106" y="6140114"/>
                  <a:ext cx="231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3A2A2BB-DB7F-4AED-B5B4-5628123680B1}"/>
                    </a:ext>
                  </a:extLst>
                </p14:cNvPr>
                <p14:cNvContentPartPr/>
                <p14:nvPr/>
              </p14:nvContentPartPr>
              <p14:xfrm>
                <a:off x="6690306" y="6413354"/>
                <a:ext cx="38880" cy="1033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3A2A2BB-DB7F-4AED-B5B4-5628123680B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81666" y="6404714"/>
                  <a:ext cx="56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40E2FA6-F7CF-4D40-9EBB-A9E734BA1CDF}"/>
                    </a:ext>
                  </a:extLst>
                </p14:cNvPr>
                <p14:cNvContentPartPr/>
                <p14:nvPr/>
              </p14:nvContentPartPr>
              <p14:xfrm>
                <a:off x="6754746" y="6323354"/>
                <a:ext cx="154800" cy="3153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40E2FA6-F7CF-4D40-9EBB-A9E734BA1CD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46106" y="6314354"/>
                  <a:ext cx="172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4CFCD128-3218-4CDC-8F5C-25E4C8EDA922}"/>
                    </a:ext>
                  </a:extLst>
                </p14:cNvPr>
                <p14:cNvContentPartPr/>
                <p14:nvPr/>
              </p14:nvContentPartPr>
              <p14:xfrm>
                <a:off x="6928626" y="6245954"/>
                <a:ext cx="19800" cy="262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4CFCD128-3218-4CDC-8F5C-25E4C8EDA92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919986" y="6237314"/>
                  <a:ext cx="37440" cy="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242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51DD8DF-4083-456C-8EAC-36F6831998FC}"/>
              </a:ext>
            </a:extLst>
          </p:cNvPr>
          <p:cNvGrpSpPr/>
          <p:nvPr/>
        </p:nvGrpSpPr>
        <p:grpSpPr>
          <a:xfrm>
            <a:off x="1431426" y="272114"/>
            <a:ext cx="1595520" cy="314640"/>
            <a:chOff x="1431426" y="272114"/>
            <a:chExt cx="15955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3C961E-DC2B-4BD6-98A5-01EC3467A55D}"/>
                    </a:ext>
                  </a:extLst>
                </p14:cNvPr>
                <p14:cNvContentPartPr/>
                <p14:nvPr/>
              </p14:nvContentPartPr>
              <p14:xfrm>
                <a:off x="1431426" y="283274"/>
                <a:ext cx="288360" cy="303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3C961E-DC2B-4BD6-98A5-01EC3467A5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2786" y="274274"/>
                  <a:ext cx="306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56DDE6-6BDF-410E-9527-F7BA27686194}"/>
                    </a:ext>
                  </a:extLst>
                </p14:cNvPr>
                <p14:cNvContentPartPr/>
                <p14:nvPr/>
              </p14:nvContentPartPr>
              <p14:xfrm>
                <a:off x="1802946" y="272114"/>
                <a:ext cx="618840" cy="146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56DDE6-6BDF-410E-9527-F7BA276861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3946" y="263114"/>
                  <a:ext cx="63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594B9E-0515-4313-8C32-076598F5F049}"/>
                    </a:ext>
                  </a:extLst>
                </p14:cNvPr>
                <p14:cNvContentPartPr/>
                <p14:nvPr/>
              </p14:nvContentPartPr>
              <p14:xfrm>
                <a:off x="2319906" y="276794"/>
                <a:ext cx="230400" cy="49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594B9E-0515-4313-8C32-076598F5F0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0906" y="267794"/>
                  <a:ext cx="248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A5D869-E065-44B4-85C2-78EE325023B0}"/>
                    </a:ext>
                  </a:extLst>
                </p14:cNvPr>
                <p14:cNvContentPartPr/>
                <p14:nvPr/>
              </p14:nvContentPartPr>
              <p14:xfrm>
                <a:off x="2543466" y="341234"/>
                <a:ext cx="26280" cy="64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A5D869-E065-44B4-85C2-78EE325023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4466" y="332234"/>
                  <a:ext cx="43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B0A9B1-3C9F-423A-B9CE-314D4B2B68FF}"/>
                    </a:ext>
                  </a:extLst>
                </p14:cNvPr>
                <p14:cNvContentPartPr/>
                <p14:nvPr/>
              </p14:nvContentPartPr>
              <p14:xfrm>
                <a:off x="2639946" y="302714"/>
                <a:ext cx="387000" cy="122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B0A9B1-3C9F-423A-B9CE-314D4B2B68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30946" y="294074"/>
                  <a:ext cx="4046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1C7FAE-2307-47FD-8E23-6A3F160E2209}"/>
                  </a:ext>
                </a:extLst>
              </p14:cNvPr>
              <p14:cNvContentPartPr/>
              <p14:nvPr/>
            </p14:nvContentPartPr>
            <p14:xfrm>
              <a:off x="3618066" y="263114"/>
              <a:ext cx="516240" cy="11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1C7FAE-2307-47FD-8E23-6A3F160E22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09426" y="254474"/>
                <a:ext cx="5338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CB7F120-1A63-4A7D-BC1F-295B0585FE29}"/>
              </a:ext>
            </a:extLst>
          </p:cNvPr>
          <p:cNvGrpSpPr/>
          <p:nvPr/>
        </p:nvGrpSpPr>
        <p:grpSpPr>
          <a:xfrm>
            <a:off x="4694106" y="160874"/>
            <a:ext cx="1228320" cy="199800"/>
            <a:chOff x="4694106" y="160874"/>
            <a:chExt cx="122832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34FBF4-49F4-4DEE-ABE7-B58C8CCE993B}"/>
                    </a:ext>
                  </a:extLst>
                </p14:cNvPr>
                <p14:cNvContentPartPr/>
                <p14:nvPr/>
              </p14:nvContentPartPr>
              <p14:xfrm>
                <a:off x="4694106" y="160874"/>
                <a:ext cx="709200" cy="199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34FBF4-49F4-4DEE-ABE7-B58C8CCE99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5106" y="151874"/>
                  <a:ext cx="726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2EB6E4-86B1-4F08-81B7-1602D2244F55}"/>
                    </a:ext>
                  </a:extLst>
                </p14:cNvPr>
                <p14:cNvContentPartPr/>
                <p14:nvPr/>
              </p14:nvContentPartPr>
              <p14:xfrm>
                <a:off x="5288466" y="179954"/>
                <a:ext cx="633960" cy="12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2EB6E4-86B1-4F08-81B7-1602D2244F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79826" y="171314"/>
                  <a:ext cx="6516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51B5E0-B5C6-47E3-9F1E-1FEBB03AA36C}"/>
              </a:ext>
            </a:extLst>
          </p:cNvPr>
          <p:cNvGrpSpPr/>
          <p:nvPr/>
        </p:nvGrpSpPr>
        <p:grpSpPr>
          <a:xfrm>
            <a:off x="1863426" y="903194"/>
            <a:ext cx="2090520" cy="635760"/>
            <a:chOff x="1863426" y="903194"/>
            <a:chExt cx="2090520" cy="63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B41285-CCB1-467A-A061-B66380D98323}"/>
                    </a:ext>
                  </a:extLst>
                </p14:cNvPr>
                <p14:cNvContentPartPr/>
                <p14:nvPr/>
              </p14:nvContentPartPr>
              <p14:xfrm>
                <a:off x="1863426" y="1094354"/>
                <a:ext cx="461520" cy="270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B41285-CCB1-467A-A061-B66380D983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54426" y="1085714"/>
                  <a:ext cx="479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14987A-F2A6-4774-AD53-E07C19EDBB87}"/>
                    </a:ext>
                  </a:extLst>
                </p14:cNvPr>
                <p14:cNvContentPartPr/>
                <p14:nvPr/>
              </p14:nvContentPartPr>
              <p14:xfrm>
                <a:off x="2285706" y="1384154"/>
                <a:ext cx="96840" cy="154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14987A-F2A6-4774-AD53-E07C19EDBB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77066" y="1375154"/>
                  <a:ext cx="114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9C8ED4-5E94-45A4-AD34-05849E1E4F5B}"/>
                    </a:ext>
                  </a:extLst>
                </p14:cNvPr>
                <p14:cNvContentPartPr/>
                <p14:nvPr/>
              </p14:nvContentPartPr>
              <p14:xfrm>
                <a:off x="2401626" y="916874"/>
                <a:ext cx="135720" cy="110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9C8ED4-5E94-45A4-AD34-05849E1E4F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2986" y="907874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29598C-A3A2-40B3-89A2-DFBF93D535C8}"/>
                    </a:ext>
                  </a:extLst>
                </p14:cNvPr>
                <p14:cNvContentPartPr/>
                <p14:nvPr/>
              </p14:nvContentPartPr>
              <p14:xfrm>
                <a:off x="2788266" y="1075274"/>
                <a:ext cx="296280" cy="135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29598C-A3A2-40B3-89A2-DFBF93D535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9626" y="1066274"/>
                  <a:ext cx="313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470239-3F0B-48A5-9BBC-D103D775D8E6}"/>
                    </a:ext>
                  </a:extLst>
                </p14:cNvPr>
                <p14:cNvContentPartPr/>
                <p14:nvPr/>
              </p14:nvContentPartPr>
              <p14:xfrm>
                <a:off x="2910306" y="903194"/>
                <a:ext cx="45360" cy="500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470239-3F0B-48A5-9BBC-D103D775D8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1666" y="894554"/>
                  <a:ext cx="630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06D299-641C-4EE6-AF0F-4708F8F45280}"/>
                    </a:ext>
                  </a:extLst>
                </p14:cNvPr>
                <p14:cNvContentPartPr/>
                <p14:nvPr/>
              </p14:nvContentPartPr>
              <p14:xfrm>
                <a:off x="3058266" y="1345634"/>
                <a:ext cx="83880" cy="135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06D299-641C-4EE6-AF0F-4708F8F452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9266" y="1336994"/>
                  <a:ext cx="101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597341-ECBC-4D6E-A7B2-1F8720A8D533}"/>
                    </a:ext>
                  </a:extLst>
                </p14:cNvPr>
                <p14:cNvContentPartPr/>
                <p14:nvPr/>
              </p14:nvContentPartPr>
              <p14:xfrm>
                <a:off x="3283266" y="914354"/>
                <a:ext cx="187560" cy="412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597341-ECBC-4D6E-A7B2-1F8720A8D5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74626" y="905714"/>
                  <a:ext cx="205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591F06-9EF8-434D-84DC-A27409026045}"/>
                    </a:ext>
                  </a:extLst>
                </p14:cNvPr>
                <p14:cNvContentPartPr/>
                <p14:nvPr/>
              </p14:nvContentPartPr>
              <p14:xfrm>
                <a:off x="3515466" y="1088234"/>
                <a:ext cx="103680" cy="179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591F06-9EF8-434D-84DC-A274090260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826" y="1079234"/>
                  <a:ext cx="12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205DC6-E66F-4B89-9932-BD63D6F2E414}"/>
                    </a:ext>
                  </a:extLst>
                </p14:cNvPr>
                <p14:cNvContentPartPr/>
                <p14:nvPr/>
              </p14:nvContentPartPr>
              <p14:xfrm>
                <a:off x="3496386" y="997874"/>
                <a:ext cx="103320" cy="27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205DC6-E66F-4B89-9932-BD63D6F2E4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87746" y="989234"/>
                  <a:ext cx="120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273E1A-B2F9-4C61-830E-FAD1069ABBC8}"/>
                    </a:ext>
                  </a:extLst>
                </p14:cNvPr>
                <p14:cNvContentPartPr/>
                <p14:nvPr/>
              </p14:nvContentPartPr>
              <p14:xfrm>
                <a:off x="3657666" y="1248794"/>
                <a:ext cx="90360" cy="110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273E1A-B2F9-4C61-830E-FAD1069ABB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8666" y="1240154"/>
                  <a:ext cx="108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A42DC4-55FB-403E-B174-1316FD51F343}"/>
                    </a:ext>
                  </a:extLst>
                </p14:cNvPr>
                <p14:cNvContentPartPr/>
                <p14:nvPr/>
              </p14:nvContentPartPr>
              <p14:xfrm>
                <a:off x="3741186" y="920834"/>
                <a:ext cx="212760" cy="476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A42DC4-55FB-403E-B174-1316FD51F3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32186" y="912194"/>
                  <a:ext cx="230400" cy="49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B53C7A-1777-4BE8-B5F2-980955E64637}"/>
              </a:ext>
            </a:extLst>
          </p:cNvPr>
          <p:cNvGrpSpPr/>
          <p:nvPr/>
        </p:nvGrpSpPr>
        <p:grpSpPr>
          <a:xfrm>
            <a:off x="4533906" y="978434"/>
            <a:ext cx="546840" cy="258120"/>
            <a:chOff x="4533906" y="978434"/>
            <a:chExt cx="54684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F4CB76-BF4B-4128-9D9B-47C63B55F943}"/>
                    </a:ext>
                  </a:extLst>
                </p14:cNvPr>
                <p14:cNvContentPartPr/>
                <p14:nvPr/>
              </p14:nvContentPartPr>
              <p14:xfrm>
                <a:off x="4533906" y="997514"/>
                <a:ext cx="126720" cy="239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F4CB76-BF4B-4128-9D9B-47C63B55F9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4906" y="988874"/>
                  <a:ext cx="14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FBC7EC-4AB7-4A61-8CDD-18AE79048DD0}"/>
                    </a:ext>
                  </a:extLst>
                </p14:cNvPr>
                <p14:cNvContentPartPr/>
                <p14:nvPr/>
              </p14:nvContentPartPr>
              <p14:xfrm>
                <a:off x="4630026" y="1049354"/>
                <a:ext cx="411840" cy="5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FBC7EC-4AB7-4A61-8CDD-18AE79048D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21386" y="1040714"/>
                  <a:ext cx="429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C52CC1-CBEF-44CD-8B1B-41EC0D953A35}"/>
                    </a:ext>
                  </a:extLst>
                </p14:cNvPr>
                <p14:cNvContentPartPr/>
                <p14:nvPr/>
              </p14:nvContentPartPr>
              <p14:xfrm>
                <a:off x="4850346" y="978434"/>
                <a:ext cx="230400" cy="155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C52CC1-CBEF-44CD-8B1B-41EC0D953A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41706" y="969434"/>
                  <a:ext cx="2480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60290A6-A467-4CCA-8508-805BFA2A2717}"/>
              </a:ext>
            </a:extLst>
          </p:cNvPr>
          <p:cNvGrpSpPr/>
          <p:nvPr/>
        </p:nvGrpSpPr>
        <p:grpSpPr>
          <a:xfrm>
            <a:off x="5552706" y="778994"/>
            <a:ext cx="1176840" cy="534960"/>
            <a:chOff x="5552706" y="778994"/>
            <a:chExt cx="117684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F00A23-EE1D-4F97-B3E2-4C9E46ADE70E}"/>
                    </a:ext>
                  </a:extLst>
                </p14:cNvPr>
                <p14:cNvContentPartPr/>
                <p14:nvPr/>
              </p14:nvContentPartPr>
              <p14:xfrm>
                <a:off x="5552706" y="875474"/>
                <a:ext cx="378000" cy="397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F00A23-EE1D-4F97-B3E2-4C9E46ADE7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44066" y="866834"/>
                  <a:ext cx="395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DCD00ED-76DE-47A7-A1A1-836CC5020188}"/>
                    </a:ext>
                  </a:extLst>
                </p14:cNvPr>
                <p14:cNvContentPartPr/>
                <p14:nvPr/>
              </p14:nvContentPartPr>
              <p14:xfrm>
                <a:off x="5820906" y="926594"/>
                <a:ext cx="243000" cy="387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DCD00ED-76DE-47A7-A1A1-836CC50201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12266" y="917594"/>
                  <a:ext cx="260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A7312E-FB5E-4DDB-BCC3-888B530AA814}"/>
                    </a:ext>
                  </a:extLst>
                </p14:cNvPr>
                <p14:cNvContentPartPr/>
                <p14:nvPr/>
              </p14:nvContentPartPr>
              <p14:xfrm>
                <a:off x="5739906" y="1126754"/>
                <a:ext cx="223200" cy="3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A7312E-FB5E-4DDB-BCC3-888B530AA8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30906" y="1117754"/>
                  <a:ext cx="240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34E9D7-5845-4266-8311-A806736C1691}"/>
                    </a:ext>
                  </a:extLst>
                </p14:cNvPr>
                <p14:cNvContentPartPr/>
                <p14:nvPr/>
              </p14:nvContentPartPr>
              <p14:xfrm>
                <a:off x="5795346" y="778994"/>
                <a:ext cx="187200" cy="6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34E9D7-5845-4266-8311-A806736C16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86346" y="769994"/>
                  <a:ext cx="20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4621FF4-A32C-462F-98A3-24C466EB9F87}"/>
                    </a:ext>
                  </a:extLst>
                </p14:cNvPr>
                <p14:cNvContentPartPr/>
                <p14:nvPr/>
              </p14:nvContentPartPr>
              <p14:xfrm>
                <a:off x="5726586" y="856394"/>
                <a:ext cx="294480" cy="20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4621FF4-A32C-462F-98A3-24C466EB9F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17946" y="847394"/>
                  <a:ext cx="312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28F2D3-C3E4-486A-BF45-5E24615CB154}"/>
                    </a:ext>
                  </a:extLst>
                </p14:cNvPr>
                <p14:cNvContentPartPr/>
                <p14:nvPr/>
              </p14:nvContentPartPr>
              <p14:xfrm>
                <a:off x="6310866" y="1090394"/>
                <a:ext cx="58320" cy="30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28F2D3-C3E4-486A-BF45-5E24615CB1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01866" y="1081394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E8D0DA6-EA2D-453B-AABA-DE7B4192F531}"/>
                    </a:ext>
                  </a:extLst>
                </p14:cNvPr>
                <p14:cNvContentPartPr/>
                <p14:nvPr/>
              </p14:nvContentPartPr>
              <p14:xfrm>
                <a:off x="6600306" y="997514"/>
                <a:ext cx="109800" cy="146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E8D0DA6-EA2D-453B-AABA-DE7B4192F5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1306" y="988874"/>
                  <a:ext cx="127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8D7EE5-5940-446B-B4A6-83FE1AA9EA61}"/>
                    </a:ext>
                  </a:extLst>
                </p14:cNvPr>
                <p14:cNvContentPartPr/>
                <p14:nvPr/>
              </p14:nvContentPartPr>
              <p14:xfrm>
                <a:off x="6574386" y="997874"/>
                <a:ext cx="155160" cy="173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8D7EE5-5940-446B-B4A6-83FE1AA9EA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65386" y="989234"/>
                  <a:ext cx="172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37A2126-CB97-47EC-86FD-FDF6948A694E}"/>
                    </a:ext>
                  </a:extLst>
                </p14:cNvPr>
                <p14:cNvContentPartPr/>
                <p14:nvPr/>
              </p14:nvContentPartPr>
              <p14:xfrm>
                <a:off x="6638826" y="832994"/>
                <a:ext cx="90360" cy="10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37A2126-CB97-47EC-86FD-FDF6948A69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30186" y="823994"/>
                  <a:ext cx="1080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4D27A9F-EA1E-401B-BB4C-EB35A80EAD69}"/>
              </a:ext>
            </a:extLst>
          </p:cNvPr>
          <p:cNvGrpSpPr/>
          <p:nvPr/>
        </p:nvGrpSpPr>
        <p:grpSpPr>
          <a:xfrm>
            <a:off x="2994186" y="1596914"/>
            <a:ext cx="920880" cy="574200"/>
            <a:chOff x="2994186" y="1596914"/>
            <a:chExt cx="92088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4A90456-DBC3-4181-B154-A4DA0EE9F2E0}"/>
                    </a:ext>
                  </a:extLst>
                </p14:cNvPr>
                <p14:cNvContentPartPr/>
                <p14:nvPr/>
              </p14:nvContentPartPr>
              <p14:xfrm>
                <a:off x="3251586" y="1596914"/>
                <a:ext cx="161280" cy="444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4A90456-DBC3-4181-B154-A4DA0EE9F2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42946" y="1588274"/>
                  <a:ext cx="178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F567BBF-1CE7-48EF-92E5-BFC76615BF85}"/>
                    </a:ext>
                  </a:extLst>
                </p14:cNvPr>
                <p14:cNvContentPartPr/>
                <p14:nvPr/>
              </p14:nvContentPartPr>
              <p14:xfrm>
                <a:off x="2994186" y="2053754"/>
                <a:ext cx="496440" cy="117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F567BBF-1CE7-48EF-92E5-BFC76615BF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5186" y="2044754"/>
                  <a:ext cx="514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A48E51-77C0-4BAB-819D-2420D467D44B}"/>
                    </a:ext>
                  </a:extLst>
                </p14:cNvPr>
                <p14:cNvContentPartPr/>
                <p14:nvPr/>
              </p14:nvContentPartPr>
              <p14:xfrm>
                <a:off x="3560826" y="1899314"/>
                <a:ext cx="64800" cy="206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A48E51-77C0-4BAB-819D-2420D467D4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52186" y="1890674"/>
                  <a:ext cx="82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B9CE37A-9445-447F-A97E-8BF5DF3956A0}"/>
                    </a:ext>
                  </a:extLst>
                </p14:cNvPr>
                <p14:cNvContentPartPr/>
                <p14:nvPr/>
              </p14:nvContentPartPr>
              <p14:xfrm>
                <a:off x="3528426" y="1931714"/>
                <a:ext cx="386640" cy="149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B9CE37A-9445-447F-A97E-8BF5DF3956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19786" y="1922714"/>
                  <a:ext cx="4042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125EF5D-E167-4267-A4F8-C4C3E3D6A20E}"/>
                  </a:ext>
                </a:extLst>
              </p14:cNvPr>
              <p14:cNvContentPartPr/>
              <p14:nvPr/>
            </p14:nvContentPartPr>
            <p14:xfrm>
              <a:off x="1815906" y="1525994"/>
              <a:ext cx="592920" cy="1616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125EF5D-E167-4267-A4F8-C4C3E3D6A20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06906" y="1516994"/>
                <a:ext cx="6105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3D8AA10-A701-40DE-9295-BBF861C4856D}"/>
              </a:ext>
            </a:extLst>
          </p:cNvPr>
          <p:cNvGrpSpPr/>
          <p:nvPr/>
        </p:nvGrpSpPr>
        <p:grpSpPr>
          <a:xfrm>
            <a:off x="1177986" y="1837034"/>
            <a:ext cx="1269000" cy="747720"/>
            <a:chOff x="1177986" y="1837034"/>
            <a:chExt cx="1269000" cy="74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9BD2CB1-B2DD-44BC-B427-7DB296912388}"/>
                    </a:ext>
                  </a:extLst>
                </p14:cNvPr>
                <p14:cNvContentPartPr/>
                <p14:nvPr/>
              </p14:nvContentPartPr>
              <p14:xfrm>
                <a:off x="1789986" y="1837034"/>
                <a:ext cx="338760" cy="365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9BD2CB1-B2DD-44BC-B427-7DB2969123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80986" y="1828394"/>
                  <a:ext cx="3564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AAD024E-2DEA-4986-866C-E629CF6E75D7}"/>
                    </a:ext>
                  </a:extLst>
                </p14:cNvPr>
                <p14:cNvContentPartPr/>
                <p14:nvPr/>
              </p14:nvContentPartPr>
              <p14:xfrm>
                <a:off x="1177986" y="2163194"/>
                <a:ext cx="251640" cy="421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AAD024E-2DEA-4986-866C-E629CF6E75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8986" y="2154554"/>
                  <a:ext cx="269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17B030-6DDE-4AF7-BAB1-1E59D3D23359}"/>
                    </a:ext>
                  </a:extLst>
                </p14:cNvPr>
                <p14:cNvContentPartPr/>
                <p14:nvPr/>
              </p14:nvContentPartPr>
              <p14:xfrm>
                <a:off x="1372386" y="2120714"/>
                <a:ext cx="669240" cy="288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17B030-6DDE-4AF7-BAB1-1E59D3D233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746" y="2111714"/>
                  <a:ext cx="686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2220C9-B2C8-4FCA-9864-F438EB327A3E}"/>
                    </a:ext>
                  </a:extLst>
                </p14:cNvPr>
                <p14:cNvContentPartPr/>
                <p14:nvPr/>
              </p14:nvContentPartPr>
              <p14:xfrm>
                <a:off x="1944066" y="2060594"/>
                <a:ext cx="502920" cy="203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2220C9-B2C8-4FCA-9864-F438EB327A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35426" y="2051594"/>
                  <a:ext cx="5205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149A20F-777B-4555-BB35-B5E4E171C027}"/>
              </a:ext>
            </a:extLst>
          </p:cNvPr>
          <p:cNvGrpSpPr/>
          <p:nvPr/>
        </p:nvGrpSpPr>
        <p:grpSpPr>
          <a:xfrm>
            <a:off x="2423226" y="2878154"/>
            <a:ext cx="1028520" cy="547920"/>
            <a:chOff x="2423226" y="2878154"/>
            <a:chExt cx="10285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CA09631-AF8A-49D1-B04D-CAC1C5513635}"/>
                    </a:ext>
                  </a:extLst>
                </p14:cNvPr>
                <p14:cNvContentPartPr/>
                <p14:nvPr/>
              </p14:nvContentPartPr>
              <p14:xfrm>
                <a:off x="2423226" y="2968514"/>
                <a:ext cx="333000" cy="434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CA09631-AF8A-49D1-B04D-CAC1C55136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14226" y="2959514"/>
                  <a:ext cx="3506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DC429AC-7795-4132-9E18-30E30259D812}"/>
                    </a:ext>
                  </a:extLst>
                </p14:cNvPr>
                <p14:cNvContentPartPr/>
                <p14:nvPr/>
              </p14:nvContentPartPr>
              <p14:xfrm>
                <a:off x="2723826" y="3020354"/>
                <a:ext cx="193320" cy="405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DC429AC-7795-4132-9E18-30E30259D8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5186" y="3011354"/>
                  <a:ext cx="2109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2AD957-F5F5-4A7A-B425-78D6A62538B3}"/>
                    </a:ext>
                  </a:extLst>
                </p14:cNvPr>
                <p14:cNvContentPartPr/>
                <p14:nvPr/>
              </p14:nvContentPartPr>
              <p14:xfrm>
                <a:off x="2672346" y="3290354"/>
                <a:ext cx="148320" cy="6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2AD957-F5F5-4A7A-B425-78D6A62538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63346" y="3281714"/>
                  <a:ext cx="16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94B78D4-6805-4208-88B2-9DF51D50236A}"/>
                    </a:ext>
                  </a:extLst>
                </p14:cNvPr>
                <p14:cNvContentPartPr/>
                <p14:nvPr/>
              </p14:nvContentPartPr>
              <p14:xfrm>
                <a:off x="2691426" y="2878154"/>
                <a:ext cx="129240" cy="26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94B78D4-6805-4208-88B2-9DF51D5023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82786" y="2869514"/>
                  <a:ext cx="146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07127A-F08D-488D-98BE-D5C5A3AF98C9}"/>
                    </a:ext>
                  </a:extLst>
                </p14:cNvPr>
                <p14:cNvContentPartPr/>
                <p14:nvPr/>
              </p14:nvContentPartPr>
              <p14:xfrm>
                <a:off x="2672346" y="2936114"/>
                <a:ext cx="451080" cy="296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07127A-F08D-488D-98BE-D5C5A3AF98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63346" y="2927474"/>
                  <a:ext cx="468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4D339FC-FB50-4403-B2B4-917EF8604F07}"/>
                    </a:ext>
                  </a:extLst>
                </p14:cNvPr>
                <p14:cNvContentPartPr/>
                <p14:nvPr/>
              </p14:nvContentPartPr>
              <p14:xfrm>
                <a:off x="3279306" y="3103514"/>
                <a:ext cx="159480" cy="142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4D339FC-FB50-4403-B2B4-917EF8604F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70306" y="3094874"/>
                  <a:ext cx="177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7B0FD5C-4EF3-45E5-BE94-689259EDBCC2}"/>
                    </a:ext>
                  </a:extLst>
                </p14:cNvPr>
                <p14:cNvContentPartPr/>
                <p14:nvPr/>
              </p14:nvContentPartPr>
              <p14:xfrm>
                <a:off x="3316026" y="2923154"/>
                <a:ext cx="135720" cy="36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7B0FD5C-4EF3-45E5-BE94-689259EDBC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07386" y="2914514"/>
                  <a:ext cx="15336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1151FB6-E748-4656-B46B-8403218C3A8A}"/>
              </a:ext>
            </a:extLst>
          </p:cNvPr>
          <p:cNvGrpSpPr/>
          <p:nvPr/>
        </p:nvGrpSpPr>
        <p:grpSpPr>
          <a:xfrm>
            <a:off x="3876186" y="3039074"/>
            <a:ext cx="689400" cy="432000"/>
            <a:chOff x="3876186" y="3039074"/>
            <a:chExt cx="68940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ECCE526-D87B-4A86-BC01-6BF80A12EF8A}"/>
                    </a:ext>
                  </a:extLst>
                </p14:cNvPr>
                <p14:cNvContentPartPr/>
                <p14:nvPr/>
              </p14:nvContentPartPr>
              <p14:xfrm>
                <a:off x="3904266" y="3122954"/>
                <a:ext cx="223920" cy="13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ECCE526-D87B-4A86-BC01-6BF80A12EF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5266" y="3113954"/>
                  <a:ext cx="241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945E7E-7CF0-456B-8020-490FFC231E90}"/>
                    </a:ext>
                  </a:extLst>
                </p14:cNvPr>
                <p14:cNvContentPartPr/>
                <p14:nvPr/>
              </p14:nvContentPartPr>
              <p14:xfrm>
                <a:off x="3876186" y="3161474"/>
                <a:ext cx="309600" cy="39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945E7E-7CF0-456B-8020-490FFC231E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67546" y="3152834"/>
                  <a:ext cx="32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E41B95F-9A8E-493B-BC7D-93E635E61885}"/>
                    </a:ext>
                  </a:extLst>
                </p14:cNvPr>
                <p14:cNvContentPartPr/>
                <p14:nvPr/>
              </p14:nvContentPartPr>
              <p14:xfrm>
                <a:off x="4346346" y="3039074"/>
                <a:ext cx="219240" cy="432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E41B95F-9A8E-493B-BC7D-93E635E618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37706" y="3030434"/>
                  <a:ext cx="236880" cy="44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50E1C56-E174-45D4-894F-94A0869BCBE5}"/>
                  </a:ext>
                </a:extLst>
              </p14:cNvPr>
              <p14:cNvContentPartPr/>
              <p14:nvPr/>
            </p14:nvContentPartPr>
            <p14:xfrm>
              <a:off x="4404306" y="2897594"/>
              <a:ext cx="174240" cy="111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50E1C56-E174-45D4-894F-94A0869BCBE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95666" y="2888594"/>
                <a:ext cx="191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0261E67-EF67-4450-B4DA-E027862C0EC4}"/>
                  </a:ext>
                </a:extLst>
              </p14:cNvPr>
              <p14:cNvContentPartPr/>
              <p14:nvPr/>
            </p14:nvContentPartPr>
            <p14:xfrm>
              <a:off x="4990386" y="3135914"/>
              <a:ext cx="109800" cy="1742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0261E67-EF67-4450-B4DA-E027862C0E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81386" y="3126914"/>
                <a:ext cx="12744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FAC7440-F49C-4D39-AF3A-4A074E545345}"/>
              </a:ext>
            </a:extLst>
          </p:cNvPr>
          <p:cNvGrpSpPr/>
          <p:nvPr/>
        </p:nvGrpSpPr>
        <p:grpSpPr>
          <a:xfrm>
            <a:off x="6119346" y="2446874"/>
            <a:ext cx="346320" cy="592920"/>
            <a:chOff x="6119346" y="2446874"/>
            <a:chExt cx="346320" cy="59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82CB1BA-71BA-445D-8B2F-255E6E6FA80F}"/>
                    </a:ext>
                  </a:extLst>
                </p14:cNvPr>
                <p14:cNvContentPartPr/>
                <p14:nvPr/>
              </p14:nvContentPartPr>
              <p14:xfrm>
                <a:off x="6119346" y="2620754"/>
                <a:ext cx="346320" cy="419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82CB1BA-71BA-445D-8B2F-255E6E6FA8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10706" y="2611754"/>
                  <a:ext cx="3639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0A0308A-4D5D-4DDD-8B35-77C0EC455338}"/>
                    </a:ext>
                  </a:extLst>
                </p14:cNvPr>
                <p14:cNvContentPartPr/>
                <p14:nvPr/>
              </p14:nvContentPartPr>
              <p14:xfrm>
                <a:off x="6226626" y="2865194"/>
                <a:ext cx="148320" cy="32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0A0308A-4D5D-4DDD-8B35-77C0EC45533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17986" y="2856554"/>
                  <a:ext cx="165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D514AFA-B665-481A-BD91-288F2D345612}"/>
                    </a:ext>
                  </a:extLst>
                </p14:cNvPr>
                <p14:cNvContentPartPr/>
                <p14:nvPr/>
              </p14:nvContentPartPr>
              <p14:xfrm>
                <a:off x="6220146" y="2446874"/>
                <a:ext cx="142200" cy="32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D514AFA-B665-481A-BD91-288F2D3456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11506" y="2437874"/>
                  <a:ext cx="159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575869-985F-4B75-89C9-F710FD4C0F11}"/>
                    </a:ext>
                  </a:extLst>
                </p14:cNvPr>
                <p14:cNvContentPartPr/>
                <p14:nvPr/>
              </p14:nvContentPartPr>
              <p14:xfrm>
                <a:off x="6207546" y="2575754"/>
                <a:ext cx="161280" cy="6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575869-985F-4B75-89C9-F710FD4C0F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98546" y="2566754"/>
                  <a:ext cx="17892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1EFCEA3-84AB-4F76-A3CB-2B305DE2AA24}"/>
                  </a:ext>
                </a:extLst>
              </p14:cNvPr>
              <p14:cNvContentPartPr/>
              <p14:nvPr/>
            </p14:nvContentPartPr>
            <p14:xfrm>
              <a:off x="6696786" y="2723714"/>
              <a:ext cx="13320" cy="133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1EFCEA3-84AB-4F76-A3CB-2B305DE2AA2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88146" y="2714714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B1A3727-0915-4015-B092-B097BE5B0512}"/>
                  </a:ext>
                </a:extLst>
              </p14:cNvPr>
              <p14:cNvContentPartPr/>
              <p14:nvPr/>
            </p14:nvContentPartPr>
            <p14:xfrm>
              <a:off x="6696786" y="2871674"/>
              <a:ext cx="26280" cy="262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B1A3727-0915-4015-B092-B097BE5B051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88146" y="2863034"/>
                <a:ext cx="439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252D67D-2BD5-48CD-B881-733D81798201}"/>
              </a:ext>
            </a:extLst>
          </p:cNvPr>
          <p:cNvGrpSpPr/>
          <p:nvPr/>
        </p:nvGrpSpPr>
        <p:grpSpPr>
          <a:xfrm>
            <a:off x="7128426" y="2575754"/>
            <a:ext cx="863280" cy="528480"/>
            <a:chOff x="7128426" y="2575754"/>
            <a:chExt cx="86328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A74ED27-6563-45DE-BE5B-23C99DE3AA80}"/>
                    </a:ext>
                  </a:extLst>
                </p14:cNvPr>
                <p14:cNvContentPartPr/>
                <p14:nvPr/>
              </p14:nvContentPartPr>
              <p14:xfrm>
                <a:off x="7128426" y="2678354"/>
                <a:ext cx="96840" cy="187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A74ED27-6563-45DE-BE5B-23C99DE3AA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19426" y="2669354"/>
                  <a:ext cx="114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4439F3-2153-470D-B2C2-0E35366ED48A}"/>
                    </a:ext>
                  </a:extLst>
                </p14:cNvPr>
                <p14:cNvContentPartPr/>
                <p14:nvPr/>
              </p14:nvContentPartPr>
              <p14:xfrm>
                <a:off x="7147506" y="2730194"/>
                <a:ext cx="77760" cy="154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4439F3-2153-470D-B2C2-0E35366ED4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38866" y="2721194"/>
                  <a:ext cx="95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570B4F-12A2-4522-BF9A-1EA0AA80BA4F}"/>
                    </a:ext>
                  </a:extLst>
                </p14:cNvPr>
                <p14:cNvContentPartPr/>
                <p14:nvPr/>
              </p14:nvContentPartPr>
              <p14:xfrm>
                <a:off x="7174506" y="2575754"/>
                <a:ext cx="121680" cy="38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570B4F-12A2-4522-BF9A-1EA0AA80BA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65506" y="2566754"/>
                  <a:ext cx="13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563D950-B9EF-4ED6-88D2-CF91238DF8ED}"/>
                    </a:ext>
                  </a:extLst>
                </p14:cNvPr>
                <p14:cNvContentPartPr/>
                <p14:nvPr/>
              </p14:nvContentPartPr>
              <p14:xfrm>
                <a:off x="7439466" y="2768714"/>
                <a:ext cx="152640" cy="13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563D950-B9EF-4ED6-88D2-CF91238DF8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30826" y="2760074"/>
                  <a:ext cx="170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7262C1D-A5D1-43FF-AFCF-CB179337BF2E}"/>
                    </a:ext>
                  </a:extLst>
                </p14:cNvPr>
                <p14:cNvContentPartPr/>
                <p14:nvPr/>
              </p14:nvContentPartPr>
              <p14:xfrm>
                <a:off x="7514706" y="2678354"/>
                <a:ext cx="133200" cy="154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7262C1D-A5D1-43FF-AFCF-CB179337BF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05706" y="2669354"/>
                  <a:ext cx="150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C54A688-69D9-4CC1-A2FF-918D86FA2BC3}"/>
                    </a:ext>
                  </a:extLst>
                </p14:cNvPr>
                <p14:cNvContentPartPr/>
                <p14:nvPr/>
              </p14:nvContentPartPr>
              <p14:xfrm>
                <a:off x="7817106" y="2659274"/>
                <a:ext cx="143280" cy="444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C54A688-69D9-4CC1-A2FF-918D86FA2B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08106" y="2650634"/>
                  <a:ext cx="1609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53D2C2-D69F-4A7F-88C6-C95EA2739FED}"/>
                    </a:ext>
                  </a:extLst>
                </p14:cNvPr>
                <p14:cNvContentPartPr/>
                <p14:nvPr/>
              </p14:nvContentPartPr>
              <p14:xfrm>
                <a:off x="7862466" y="2607794"/>
                <a:ext cx="129240" cy="6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53D2C2-D69F-4A7F-88C6-C95EA2739F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53466" y="2598794"/>
                  <a:ext cx="146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575974B-75BA-429B-B3D1-B288E2CFB6BB}"/>
              </a:ext>
            </a:extLst>
          </p:cNvPr>
          <p:cNvGrpSpPr/>
          <p:nvPr/>
        </p:nvGrpSpPr>
        <p:grpSpPr>
          <a:xfrm>
            <a:off x="2395146" y="3991994"/>
            <a:ext cx="579960" cy="477360"/>
            <a:chOff x="2395146" y="3991994"/>
            <a:chExt cx="57996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7F218AB-D603-43D1-9B9B-08B98DFB859B}"/>
                    </a:ext>
                  </a:extLst>
                </p14:cNvPr>
                <p14:cNvContentPartPr/>
                <p14:nvPr/>
              </p14:nvContentPartPr>
              <p14:xfrm>
                <a:off x="2395146" y="4133474"/>
                <a:ext cx="384480" cy="258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7F218AB-D603-43D1-9B9B-08B98DFB85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86506" y="4124834"/>
                  <a:ext cx="402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4E0DFEE-EFAE-4FD5-936C-844AE7D58821}"/>
                    </a:ext>
                  </a:extLst>
                </p14:cNvPr>
                <p14:cNvContentPartPr/>
                <p14:nvPr/>
              </p14:nvContentPartPr>
              <p14:xfrm>
                <a:off x="2742906" y="4365314"/>
                <a:ext cx="61920" cy="104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4E0DFEE-EFAE-4FD5-936C-844AE7D588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34266" y="4356674"/>
                  <a:ext cx="79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7FDC465-A438-41B2-9014-FF9C73CC9DBB}"/>
                    </a:ext>
                  </a:extLst>
                </p14:cNvPr>
                <p14:cNvContentPartPr/>
                <p14:nvPr/>
              </p14:nvContentPartPr>
              <p14:xfrm>
                <a:off x="2903826" y="3991994"/>
                <a:ext cx="71280" cy="75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7FDC465-A438-41B2-9014-FF9C73CC9D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95186" y="3983354"/>
                  <a:ext cx="889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3FABCF1-9FD4-4D1E-9708-56EA087DDDD0}"/>
              </a:ext>
            </a:extLst>
          </p:cNvPr>
          <p:cNvGrpSpPr/>
          <p:nvPr/>
        </p:nvGrpSpPr>
        <p:grpSpPr>
          <a:xfrm>
            <a:off x="3251226" y="3914954"/>
            <a:ext cx="2279160" cy="728280"/>
            <a:chOff x="3251226" y="3914954"/>
            <a:chExt cx="227916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EDA3F1C-C6A7-43E3-A864-58F2575C7BF7}"/>
                    </a:ext>
                  </a:extLst>
                </p14:cNvPr>
                <p14:cNvContentPartPr/>
                <p14:nvPr/>
              </p14:nvContentPartPr>
              <p14:xfrm>
                <a:off x="3251226" y="4090994"/>
                <a:ext cx="219960" cy="108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EDA3F1C-C6A7-43E3-A864-58F2575C7B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2226" y="4082354"/>
                  <a:ext cx="23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0AC6704-61BE-4D22-A2FB-D114D4870C8C}"/>
                    </a:ext>
                  </a:extLst>
                </p14:cNvPr>
                <p14:cNvContentPartPr/>
                <p14:nvPr/>
              </p14:nvContentPartPr>
              <p14:xfrm>
                <a:off x="3335466" y="4069394"/>
                <a:ext cx="58680" cy="303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0AC6704-61BE-4D22-A2FB-D114D4870C8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26466" y="4060754"/>
                  <a:ext cx="76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C7F8CC4-59F6-4278-B824-FE2FDE40D427}"/>
                    </a:ext>
                  </a:extLst>
                </p14:cNvPr>
                <p14:cNvContentPartPr/>
                <p14:nvPr/>
              </p14:nvContentPartPr>
              <p14:xfrm>
                <a:off x="3425466" y="4340114"/>
                <a:ext cx="84240" cy="116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C7F8CC4-59F6-4278-B824-FE2FDE40D4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16826" y="4331474"/>
                  <a:ext cx="101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D24022F-588D-4A56-8849-452EADB8A0B3}"/>
                    </a:ext>
                  </a:extLst>
                </p14:cNvPr>
                <p14:cNvContentPartPr/>
                <p14:nvPr/>
              </p14:nvContentPartPr>
              <p14:xfrm>
                <a:off x="3650826" y="4050314"/>
                <a:ext cx="96840" cy="270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D24022F-588D-4A56-8849-452EADB8A0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42186" y="4041314"/>
                  <a:ext cx="114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E98A8CC-3754-4EF2-93C9-302639621A0B}"/>
                    </a:ext>
                  </a:extLst>
                </p14:cNvPr>
                <p14:cNvContentPartPr/>
                <p14:nvPr/>
              </p14:nvContentPartPr>
              <p14:xfrm>
                <a:off x="3805266" y="4082354"/>
                <a:ext cx="90720" cy="223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E98A8CC-3754-4EF2-93C9-302639621A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96266" y="4073714"/>
                  <a:ext cx="108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1219D25-0AED-4EEA-9CBB-F0DFFF35C904}"/>
                    </a:ext>
                  </a:extLst>
                </p14:cNvPr>
                <p14:cNvContentPartPr/>
                <p14:nvPr/>
              </p14:nvContentPartPr>
              <p14:xfrm>
                <a:off x="3915066" y="4198274"/>
                <a:ext cx="129240" cy="200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1219D25-0AED-4EEA-9CBB-F0DFFF35C9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06066" y="4189274"/>
                  <a:ext cx="146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2C7856-2F31-4662-BFA9-A465EC4E4237}"/>
                    </a:ext>
                  </a:extLst>
                </p14:cNvPr>
                <p14:cNvContentPartPr/>
                <p14:nvPr/>
              </p14:nvContentPartPr>
              <p14:xfrm>
                <a:off x="4088946" y="3979394"/>
                <a:ext cx="145800" cy="410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2C7856-2F31-4662-BFA9-A465EC4E42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79946" y="3970394"/>
                  <a:ext cx="163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5E84868-E7ED-419D-8822-D6F8E1D97A5A}"/>
                    </a:ext>
                  </a:extLst>
                </p14:cNvPr>
                <p14:cNvContentPartPr/>
                <p14:nvPr/>
              </p14:nvContentPartPr>
              <p14:xfrm>
                <a:off x="4352826" y="4101794"/>
                <a:ext cx="148320" cy="84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5E84868-E7ED-419D-8822-D6F8E1D97A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44186" y="4092794"/>
                  <a:ext cx="165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943F79-A019-40FD-B398-DA08778D340F}"/>
                    </a:ext>
                  </a:extLst>
                </p14:cNvPr>
                <p14:cNvContentPartPr/>
                <p14:nvPr/>
              </p14:nvContentPartPr>
              <p14:xfrm>
                <a:off x="4745586" y="3940874"/>
                <a:ext cx="109800" cy="6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943F79-A019-40FD-B398-DA08778D34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36946" y="3931874"/>
                  <a:ext cx="12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279538C-940F-494C-B68F-5ABB3EEFC7FA}"/>
                    </a:ext>
                  </a:extLst>
                </p14:cNvPr>
                <p14:cNvContentPartPr/>
                <p14:nvPr/>
              </p14:nvContentPartPr>
              <p14:xfrm>
                <a:off x="4707066" y="3972914"/>
                <a:ext cx="58320" cy="270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279538C-940F-494C-B68F-5ABB3EEFC7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98066" y="3964274"/>
                  <a:ext cx="75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B10324A-29DF-40C7-B810-468318EC59FE}"/>
                    </a:ext>
                  </a:extLst>
                </p14:cNvPr>
                <p14:cNvContentPartPr/>
                <p14:nvPr/>
              </p14:nvContentPartPr>
              <p14:xfrm>
                <a:off x="4720026" y="3914954"/>
                <a:ext cx="361080" cy="283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B10324A-29DF-40C7-B810-468318EC59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11026" y="3906314"/>
                  <a:ext cx="378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849CC55-7228-4461-80EC-4F64413361F5}"/>
                    </a:ext>
                  </a:extLst>
                </p14:cNvPr>
                <p14:cNvContentPartPr/>
                <p14:nvPr/>
              </p14:nvContentPartPr>
              <p14:xfrm>
                <a:off x="5099466" y="4088834"/>
                <a:ext cx="123120" cy="115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849CC55-7228-4461-80EC-4F64413361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90826" y="4080194"/>
                  <a:ext cx="140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F73843-21D3-48A2-B0F2-F634F63ADD95}"/>
                    </a:ext>
                  </a:extLst>
                </p14:cNvPr>
                <p14:cNvContentPartPr/>
                <p14:nvPr/>
              </p14:nvContentPartPr>
              <p14:xfrm>
                <a:off x="5119266" y="3979394"/>
                <a:ext cx="64800" cy="19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F73843-21D3-48A2-B0F2-F634F63ADD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10266" y="3970394"/>
                  <a:ext cx="82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2402AB-56A5-4C92-829C-8A8F442E80B0}"/>
                    </a:ext>
                  </a:extLst>
                </p14:cNvPr>
                <p14:cNvContentPartPr/>
                <p14:nvPr/>
              </p14:nvContentPartPr>
              <p14:xfrm>
                <a:off x="5189826" y="4172714"/>
                <a:ext cx="116640" cy="148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2402AB-56A5-4C92-829C-8A8F442E80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80826" y="4163714"/>
                  <a:ext cx="134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7E79302-4803-4931-9890-B230D2A0ED21}"/>
                    </a:ext>
                  </a:extLst>
                </p14:cNvPr>
                <p14:cNvContentPartPr/>
                <p14:nvPr/>
              </p14:nvContentPartPr>
              <p14:xfrm>
                <a:off x="5351106" y="3947354"/>
                <a:ext cx="84240" cy="341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7E79302-4803-4931-9890-B230D2A0ED2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42106" y="3938354"/>
                  <a:ext cx="1018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B570568-16EB-4782-AB7C-3B8B49DDE336}"/>
                    </a:ext>
                  </a:extLst>
                </p14:cNvPr>
                <p14:cNvContentPartPr/>
                <p14:nvPr/>
              </p14:nvContentPartPr>
              <p14:xfrm>
                <a:off x="4636146" y="4410674"/>
                <a:ext cx="894240" cy="36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B570568-16EB-4782-AB7C-3B8B49DDE3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27506" y="4402034"/>
                  <a:ext cx="91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65050F-6437-4873-90C8-4170A9FEC186}"/>
                    </a:ext>
                  </a:extLst>
                </p14:cNvPr>
                <p14:cNvContentPartPr/>
                <p14:nvPr/>
              </p14:nvContentPartPr>
              <p14:xfrm>
                <a:off x="4682946" y="4443074"/>
                <a:ext cx="744480" cy="78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65050F-6437-4873-90C8-4170A9FEC18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74306" y="4434074"/>
                  <a:ext cx="762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F6A0C66-69E2-4E20-B10A-899C090C2B90}"/>
                    </a:ext>
                  </a:extLst>
                </p14:cNvPr>
                <p14:cNvContentPartPr/>
                <p14:nvPr/>
              </p14:nvContentPartPr>
              <p14:xfrm>
                <a:off x="3271026" y="4591034"/>
                <a:ext cx="753840" cy="45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F6A0C66-69E2-4E20-B10A-899C090C2B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62386" y="4582394"/>
                  <a:ext cx="771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1310645-87EB-4FB4-9DE3-72E2C9C1E488}"/>
                    </a:ext>
                  </a:extLst>
                </p14:cNvPr>
                <p14:cNvContentPartPr/>
                <p14:nvPr/>
              </p14:nvContentPartPr>
              <p14:xfrm>
                <a:off x="3341946" y="4558994"/>
                <a:ext cx="695880" cy="84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1310645-87EB-4FB4-9DE3-72E2C9C1E4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32946" y="4549994"/>
                  <a:ext cx="7135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7895A3E-AB02-4FF3-9E14-06E7214CBDBC}"/>
              </a:ext>
            </a:extLst>
          </p:cNvPr>
          <p:cNvGrpSpPr/>
          <p:nvPr/>
        </p:nvGrpSpPr>
        <p:grpSpPr>
          <a:xfrm>
            <a:off x="2491986" y="5106194"/>
            <a:ext cx="779400" cy="541800"/>
            <a:chOff x="2491986" y="5106194"/>
            <a:chExt cx="77940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B51CC0-E389-4B0B-8510-0433CDDA6D6C}"/>
                    </a:ext>
                  </a:extLst>
                </p14:cNvPr>
                <p14:cNvContentPartPr/>
                <p14:nvPr/>
              </p14:nvContentPartPr>
              <p14:xfrm>
                <a:off x="2491986" y="5196554"/>
                <a:ext cx="367560" cy="315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B51CC0-E389-4B0B-8510-0433CDDA6D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2986" y="5187554"/>
                  <a:ext cx="385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46E065B-F838-4BEA-A1D7-3B955A276F0E}"/>
                    </a:ext>
                  </a:extLst>
                </p14:cNvPr>
                <p14:cNvContentPartPr/>
                <p14:nvPr/>
              </p14:nvContentPartPr>
              <p14:xfrm>
                <a:off x="2762346" y="5486354"/>
                <a:ext cx="84240" cy="161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46E065B-F838-4BEA-A1D7-3B955A276F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53346" y="5477354"/>
                  <a:ext cx="101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809CF02-3CBE-4E04-82A3-CE321BC11193}"/>
                    </a:ext>
                  </a:extLst>
                </p14:cNvPr>
                <p14:cNvContentPartPr/>
                <p14:nvPr/>
              </p14:nvContentPartPr>
              <p14:xfrm>
                <a:off x="2974746" y="5106194"/>
                <a:ext cx="96840" cy="97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809CF02-3CBE-4E04-82A3-CE321BC111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66106" y="5097194"/>
                  <a:ext cx="11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583DFBA-E5AA-4EEB-AD82-A78DB4B9D465}"/>
                    </a:ext>
                  </a:extLst>
                </p14:cNvPr>
                <p14:cNvContentPartPr/>
                <p14:nvPr/>
              </p14:nvContentPartPr>
              <p14:xfrm>
                <a:off x="3258066" y="5307074"/>
                <a:ext cx="13320" cy="18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583DFBA-E5AA-4EEB-AD82-A78DB4B9D4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49426" y="5298074"/>
                  <a:ext cx="30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59EAFA5-9520-424A-BEB8-1C056816DDCF}"/>
                    </a:ext>
                  </a:extLst>
                </p14:cNvPr>
                <p14:cNvContentPartPr/>
                <p14:nvPr/>
              </p14:nvContentPartPr>
              <p14:xfrm>
                <a:off x="3264546" y="5466914"/>
                <a:ext cx="6840" cy="26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59EAFA5-9520-424A-BEB8-1C056816DDC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55906" y="5457914"/>
                  <a:ext cx="244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771757D-99CB-471D-8232-3CE8F96AE886}"/>
              </a:ext>
            </a:extLst>
          </p:cNvPr>
          <p:cNvGrpSpPr/>
          <p:nvPr/>
        </p:nvGrpSpPr>
        <p:grpSpPr>
          <a:xfrm>
            <a:off x="3702666" y="4983794"/>
            <a:ext cx="2634120" cy="567000"/>
            <a:chOff x="3702666" y="4983794"/>
            <a:chExt cx="263412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0F63771-8ED4-4C72-AC4E-FFBC1C4AB744}"/>
                    </a:ext>
                  </a:extLst>
                </p14:cNvPr>
                <p14:cNvContentPartPr/>
                <p14:nvPr/>
              </p14:nvContentPartPr>
              <p14:xfrm>
                <a:off x="3702666" y="5196554"/>
                <a:ext cx="238320" cy="149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0F63771-8ED4-4C72-AC4E-FFBC1C4AB7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94026" y="5187554"/>
                  <a:ext cx="255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B74E24-FB5A-41E0-93BF-6895EBA1C370}"/>
                    </a:ext>
                  </a:extLst>
                </p14:cNvPr>
                <p14:cNvContentPartPr/>
                <p14:nvPr/>
              </p14:nvContentPartPr>
              <p14:xfrm>
                <a:off x="3786186" y="5151194"/>
                <a:ext cx="32400" cy="290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B74E24-FB5A-41E0-93BF-6895EBA1C3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77546" y="5142554"/>
                  <a:ext cx="50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5F4C74-7BB9-4FFF-9F24-F38636A92B6C}"/>
                    </a:ext>
                  </a:extLst>
                </p14:cNvPr>
                <p14:cNvContentPartPr/>
                <p14:nvPr/>
              </p14:nvContentPartPr>
              <p14:xfrm>
                <a:off x="3895626" y="5440994"/>
                <a:ext cx="142200" cy="1098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5F4C74-7BB9-4FFF-9F24-F38636A92B6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86986" y="5432354"/>
                  <a:ext cx="159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3E1545-2D73-44C6-80E4-EA1C61AE1D02}"/>
                    </a:ext>
                  </a:extLst>
                </p14:cNvPr>
                <p14:cNvContentPartPr/>
                <p14:nvPr/>
              </p14:nvContentPartPr>
              <p14:xfrm>
                <a:off x="4165626" y="5080274"/>
                <a:ext cx="123120" cy="3225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3E1545-2D73-44C6-80E4-EA1C61AE1D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56986" y="5071634"/>
                  <a:ext cx="140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1B709E-B0B1-477D-911C-BBC9AD7BAEF1}"/>
                    </a:ext>
                  </a:extLst>
                </p14:cNvPr>
                <p14:cNvContentPartPr/>
                <p14:nvPr/>
              </p14:nvContentPartPr>
              <p14:xfrm>
                <a:off x="4329786" y="5164154"/>
                <a:ext cx="119880" cy="206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1B709E-B0B1-477D-911C-BBC9AD7BAE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1146" y="5155514"/>
                  <a:ext cx="137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825325-BD8E-4A1B-885D-04C5AA689169}"/>
                    </a:ext>
                  </a:extLst>
                </p14:cNvPr>
                <p14:cNvContentPartPr/>
                <p14:nvPr/>
              </p14:nvContentPartPr>
              <p14:xfrm>
                <a:off x="4449306" y="5280074"/>
                <a:ext cx="90360" cy="161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825325-BD8E-4A1B-885D-04C5AA68916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40666" y="5271434"/>
                  <a:ext cx="108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B0D1103-FFE1-41E6-BD01-258979F276C0}"/>
                    </a:ext>
                  </a:extLst>
                </p14:cNvPr>
                <p14:cNvContentPartPr/>
                <p14:nvPr/>
              </p14:nvContentPartPr>
              <p14:xfrm>
                <a:off x="4565226" y="5080634"/>
                <a:ext cx="191520" cy="392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B0D1103-FFE1-41E6-BD01-258979F276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56586" y="5071994"/>
                  <a:ext cx="2091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3605B49-A2CC-4165-8BF1-2C863941ADBC}"/>
                    </a:ext>
                  </a:extLst>
                </p14:cNvPr>
                <p14:cNvContentPartPr/>
                <p14:nvPr/>
              </p14:nvContentPartPr>
              <p14:xfrm>
                <a:off x="4951866" y="5248034"/>
                <a:ext cx="232200" cy="32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3605B49-A2CC-4165-8BF1-2C863941ADB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42866" y="5239034"/>
                  <a:ext cx="249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8CD926D-2E67-4B76-AD5A-053D39CDF522}"/>
                    </a:ext>
                  </a:extLst>
                </p14:cNvPr>
                <p14:cNvContentPartPr/>
                <p14:nvPr/>
              </p14:nvContentPartPr>
              <p14:xfrm>
                <a:off x="5093346" y="5209154"/>
                <a:ext cx="120240" cy="142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8CD926D-2E67-4B76-AD5A-053D39CDF5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84706" y="5200514"/>
                  <a:ext cx="137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886E89C-D3E4-4A26-9F7D-11E3F3ABECF1}"/>
                    </a:ext>
                  </a:extLst>
                </p14:cNvPr>
                <p14:cNvContentPartPr/>
                <p14:nvPr/>
              </p14:nvContentPartPr>
              <p14:xfrm>
                <a:off x="5505546" y="5054714"/>
                <a:ext cx="167760" cy="45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886E89C-D3E4-4A26-9F7D-11E3F3ABEC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6546" y="5046074"/>
                  <a:ext cx="18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B033A7A-E4EE-410E-89D6-7137F849B24B}"/>
                    </a:ext>
                  </a:extLst>
                </p14:cNvPr>
                <p14:cNvContentPartPr/>
                <p14:nvPr/>
              </p14:nvContentPartPr>
              <p14:xfrm>
                <a:off x="5421666" y="5112674"/>
                <a:ext cx="232200" cy="180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B033A7A-E4EE-410E-89D6-7137F849B24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13026" y="5104034"/>
                  <a:ext cx="249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6278DBC-9D38-472A-810B-6D72FEE8F5E7}"/>
                    </a:ext>
                  </a:extLst>
                </p14:cNvPr>
                <p14:cNvContentPartPr/>
                <p14:nvPr/>
              </p14:nvContentPartPr>
              <p14:xfrm>
                <a:off x="5711466" y="4983794"/>
                <a:ext cx="148320" cy="3546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6278DBC-9D38-472A-810B-6D72FEE8F5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02826" y="4975154"/>
                  <a:ext cx="165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8623643-B8BF-4DE3-B5F3-E0E28689C95A}"/>
                    </a:ext>
                  </a:extLst>
                </p14:cNvPr>
                <p14:cNvContentPartPr/>
                <p14:nvPr/>
              </p14:nvContentPartPr>
              <p14:xfrm>
                <a:off x="5917386" y="5151194"/>
                <a:ext cx="161640" cy="116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8623643-B8BF-4DE3-B5F3-E0E28689C9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08746" y="5142194"/>
                  <a:ext cx="17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4DB7489-B4AD-43BF-BC05-EFCDFB0E4937}"/>
                    </a:ext>
                  </a:extLst>
                </p14:cNvPr>
                <p14:cNvContentPartPr/>
                <p14:nvPr/>
              </p14:nvContentPartPr>
              <p14:xfrm>
                <a:off x="5975706" y="5112674"/>
                <a:ext cx="103320" cy="198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4DB7489-B4AD-43BF-BC05-EFCDFB0E49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66706" y="5104034"/>
                  <a:ext cx="12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C69FF94-7A85-4C86-A0E8-E039C9317666}"/>
                    </a:ext>
                  </a:extLst>
                </p14:cNvPr>
                <p14:cNvContentPartPr/>
                <p14:nvPr/>
              </p14:nvContentPartPr>
              <p14:xfrm>
                <a:off x="6065706" y="5241554"/>
                <a:ext cx="58320" cy="180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C69FF94-7A85-4C86-A0E8-E039C93176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57066" y="5232554"/>
                  <a:ext cx="7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59D161D-A18B-469D-B7C5-75946A598E09}"/>
                    </a:ext>
                  </a:extLst>
                </p14:cNvPr>
                <p14:cNvContentPartPr/>
                <p14:nvPr/>
              </p14:nvContentPartPr>
              <p14:xfrm>
                <a:off x="6214026" y="5041754"/>
                <a:ext cx="122760" cy="367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59D161D-A18B-469D-B7C5-75946A598E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05026" y="5033114"/>
                  <a:ext cx="140400" cy="38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103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E5D39B-4778-4CD6-8AE6-5791E82F50AA}"/>
              </a:ext>
            </a:extLst>
          </p:cNvPr>
          <p:cNvGrpSpPr/>
          <p:nvPr/>
        </p:nvGrpSpPr>
        <p:grpSpPr>
          <a:xfrm>
            <a:off x="1854426" y="340514"/>
            <a:ext cx="844200" cy="528840"/>
            <a:chOff x="1854426" y="340514"/>
            <a:chExt cx="84420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EABA00-C202-4B6C-9B57-173B46F9E117}"/>
                    </a:ext>
                  </a:extLst>
                </p14:cNvPr>
                <p14:cNvContentPartPr/>
                <p14:nvPr/>
              </p14:nvContentPartPr>
              <p14:xfrm>
                <a:off x="1854426" y="540674"/>
                <a:ext cx="303120" cy="17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EABA00-C202-4B6C-9B57-173B46F9E1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45426" y="532034"/>
                  <a:ext cx="320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E96F2F-F12B-4020-A288-42D9C7D21B79}"/>
                    </a:ext>
                  </a:extLst>
                </p14:cNvPr>
                <p14:cNvContentPartPr/>
                <p14:nvPr/>
              </p14:nvContentPartPr>
              <p14:xfrm>
                <a:off x="1873866" y="340514"/>
                <a:ext cx="341640" cy="528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E96F2F-F12B-4020-A288-42D9C7D21B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64866" y="331514"/>
                  <a:ext cx="3592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7ADFCE-A332-4425-9731-C0C7E1699CF8}"/>
                    </a:ext>
                  </a:extLst>
                </p14:cNvPr>
                <p14:cNvContentPartPr/>
                <p14:nvPr/>
              </p14:nvContentPartPr>
              <p14:xfrm>
                <a:off x="2271666" y="469754"/>
                <a:ext cx="143280" cy="328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7ADFCE-A332-4425-9731-C0C7E1699C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3026" y="461114"/>
                  <a:ext cx="160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5BAEF0-CA66-4B96-AF94-3CBE355148A0}"/>
                    </a:ext>
                  </a:extLst>
                </p14:cNvPr>
                <p14:cNvContentPartPr/>
                <p14:nvPr/>
              </p14:nvContentPartPr>
              <p14:xfrm>
                <a:off x="2433666" y="527714"/>
                <a:ext cx="90720" cy="133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5BAEF0-CA66-4B96-AF94-3CBE355148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4666" y="519074"/>
                  <a:ext cx="10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CA1720-2E91-4034-95B9-BEF7067CC019}"/>
                    </a:ext>
                  </a:extLst>
                </p14:cNvPr>
                <p14:cNvContentPartPr/>
                <p14:nvPr/>
              </p14:nvContentPartPr>
              <p14:xfrm>
                <a:off x="2440506" y="418274"/>
                <a:ext cx="258120" cy="444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CA1720-2E91-4034-95B9-BEF7067CC0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1506" y="409274"/>
                  <a:ext cx="27576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C73D70-42EF-4A7B-8C0E-82CFEE09DEDE}"/>
                  </a:ext>
                </a:extLst>
              </p14:cNvPr>
              <p14:cNvContentPartPr/>
              <p14:nvPr/>
            </p14:nvContentPartPr>
            <p14:xfrm>
              <a:off x="2221266" y="3200354"/>
              <a:ext cx="32760" cy="1082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C73D70-42EF-4A7B-8C0E-82CFEE09DE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12626" y="3191354"/>
                <a:ext cx="5040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230E2C-9264-40C5-9E8A-404975294AC1}"/>
                  </a:ext>
                </a:extLst>
              </p14:cNvPr>
              <p14:cNvContentPartPr/>
              <p14:nvPr/>
            </p14:nvContentPartPr>
            <p14:xfrm>
              <a:off x="1519626" y="4044194"/>
              <a:ext cx="5480280" cy="225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230E2C-9264-40C5-9E8A-404975294A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0626" y="4035194"/>
                <a:ext cx="54979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479206F-F3E8-494C-8231-38E97DD8B372}"/>
                  </a:ext>
                </a:extLst>
              </p14:cNvPr>
              <p14:cNvContentPartPr/>
              <p14:nvPr/>
            </p14:nvContentPartPr>
            <p14:xfrm>
              <a:off x="7115466" y="4140314"/>
              <a:ext cx="135000" cy="167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479206F-F3E8-494C-8231-38E97DD8B3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06466" y="4131314"/>
                <a:ext cx="1526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42CBE4-DDD0-4CF0-8B55-89F6B1589C63}"/>
                  </a:ext>
                </a:extLst>
              </p14:cNvPr>
              <p14:cNvContentPartPr/>
              <p14:nvPr/>
            </p14:nvContentPartPr>
            <p14:xfrm>
              <a:off x="7437306" y="4140314"/>
              <a:ext cx="103320" cy="71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42CBE4-DDD0-4CF0-8B55-89F6B1589C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28666" y="4131674"/>
                <a:ext cx="120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DEBBA94-C7F9-4647-BBE2-69B1D29F714A}"/>
                  </a:ext>
                </a:extLst>
              </p14:cNvPr>
              <p14:cNvContentPartPr/>
              <p14:nvPr/>
            </p14:nvContentPartPr>
            <p14:xfrm>
              <a:off x="7456746" y="4127354"/>
              <a:ext cx="96840" cy="122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DEBBA94-C7F9-4647-BBE2-69B1D29F71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47746" y="4118714"/>
                <a:ext cx="1144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85EB49A-FEEB-4B5A-A9C5-CF770B42BEA8}"/>
                  </a:ext>
                </a:extLst>
              </p14:cNvPr>
              <p14:cNvContentPartPr/>
              <p14:nvPr/>
            </p14:nvContentPartPr>
            <p14:xfrm>
              <a:off x="2684946" y="3747554"/>
              <a:ext cx="6840" cy="367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85EB49A-FEEB-4B5A-A9C5-CF770B42BEA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76306" y="3738914"/>
                <a:ext cx="244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C6B0B32-9CBF-4A5E-99E9-97301261C679}"/>
                  </a:ext>
                </a:extLst>
              </p14:cNvPr>
              <p14:cNvContentPartPr/>
              <p14:nvPr/>
            </p14:nvContentPartPr>
            <p14:xfrm>
              <a:off x="3039186" y="3593114"/>
              <a:ext cx="32400" cy="487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C6B0B32-9CBF-4A5E-99E9-97301261C6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30546" y="3584114"/>
                <a:ext cx="5004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1AB246C-501B-4328-8835-7E9696934A73}"/>
                  </a:ext>
                </a:extLst>
              </p14:cNvPr>
              <p14:cNvContentPartPr/>
              <p14:nvPr/>
            </p14:nvContentPartPr>
            <p14:xfrm>
              <a:off x="3438426" y="3582674"/>
              <a:ext cx="58680" cy="525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1AB246C-501B-4328-8835-7E9696934A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29426" y="3574034"/>
                <a:ext cx="763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A0A0B9B-7B57-4975-B60C-4EB846D93EE0}"/>
                  </a:ext>
                </a:extLst>
              </p14:cNvPr>
              <p14:cNvContentPartPr/>
              <p14:nvPr/>
            </p14:nvContentPartPr>
            <p14:xfrm>
              <a:off x="3786186" y="3728114"/>
              <a:ext cx="39240" cy="345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A0A0B9B-7B57-4975-B60C-4EB846D93E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77186" y="3719474"/>
                <a:ext cx="568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13215C4-05F6-484F-9E59-92D38BC6C329}"/>
                  </a:ext>
                </a:extLst>
              </p14:cNvPr>
              <p14:cNvContentPartPr/>
              <p14:nvPr/>
            </p14:nvContentPartPr>
            <p14:xfrm>
              <a:off x="4146906" y="3785714"/>
              <a:ext cx="39240" cy="309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13215C4-05F6-484F-9E59-92D38BC6C32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37906" y="3777074"/>
                <a:ext cx="568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FA99C2-9CE2-44F4-BBE4-CD243EFEBDEF}"/>
                  </a:ext>
                </a:extLst>
              </p14:cNvPr>
              <p14:cNvContentPartPr/>
              <p14:nvPr/>
            </p14:nvContentPartPr>
            <p14:xfrm>
              <a:off x="4597626" y="3670154"/>
              <a:ext cx="45720" cy="451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FA99C2-9CE2-44F4-BBE4-CD243EFEBDE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88626" y="3661154"/>
                <a:ext cx="633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61C6278-3BF0-407F-9D2C-BBD48266305B}"/>
                  </a:ext>
                </a:extLst>
              </p14:cNvPr>
              <p14:cNvContentPartPr/>
              <p14:nvPr/>
            </p14:nvContentPartPr>
            <p14:xfrm>
              <a:off x="4996506" y="3736394"/>
              <a:ext cx="65160" cy="442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61C6278-3BF0-407F-9D2C-BBD4826630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87866" y="3727754"/>
                <a:ext cx="828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F4522EC-8FD4-447F-8502-9C4340F51C35}"/>
                  </a:ext>
                </a:extLst>
              </p14:cNvPr>
              <p14:cNvContentPartPr/>
              <p14:nvPr/>
            </p14:nvContentPartPr>
            <p14:xfrm>
              <a:off x="5428146" y="3741434"/>
              <a:ext cx="84240" cy="68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F4522EC-8FD4-447F-8502-9C4340F51C3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19506" y="3732794"/>
                <a:ext cx="101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979C241-5A6A-4AA0-A07A-A713CD0871DE}"/>
                  </a:ext>
                </a:extLst>
              </p14:cNvPr>
              <p14:cNvContentPartPr/>
              <p14:nvPr/>
            </p14:nvContentPartPr>
            <p14:xfrm>
              <a:off x="5456226" y="3805514"/>
              <a:ext cx="30240" cy="3416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979C241-5A6A-4AA0-A07A-A713CD0871D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47226" y="3796874"/>
                <a:ext cx="478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0DC4C7-54FF-484A-A241-7C2C8903AA96}"/>
                  </a:ext>
                </a:extLst>
              </p14:cNvPr>
              <p14:cNvContentPartPr/>
              <p14:nvPr/>
            </p14:nvContentPartPr>
            <p14:xfrm>
              <a:off x="5782386" y="3644594"/>
              <a:ext cx="51840" cy="528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0DC4C7-54FF-484A-A241-7C2C8903AA9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73386" y="3635594"/>
                <a:ext cx="694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8BD969D-510B-489B-A05F-5BE6F41B0206}"/>
                  </a:ext>
                </a:extLst>
              </p14:cNvPr>
              <p14:cNvContentPartPr/>
              <p14:nvPr/>
            </p14:nvContentPartPr>
            <p14:xfrm>
              <a:off x="2099226" y="3528314"/>
              <a:ext cx="3477600" cy="457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8BD969D-510B-489B-A05F-5BE6F41B020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90226" y="3519674"/>
                <a:ext cx="349524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7C9093E-9BBC-49A5-B6D1-88C09A66F7B4}"/>
                  </a:ext>
                </a:extLst>
              </p14:cNvPr>
              <p14:cNvContentPartPr/>
              <p14:nvPr/>
            </p14:nvContentPartPr>
            <p14:xfrm>
              <a:off x="2557506" y="4275674"/>
              <a:ext cx="141120" cy="155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7C9093E-9BBC-49A5-B6D1-88C09A66F7B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48506" y="4266674"/>
                <a:ext cx="1587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78DC15B-C448-4DF8-A43A-2B7033F555AB}"/>
                  </a:ext>
                </a:extLst>
              </p14:cNvPr>
              <p14:cNvContentPartPr/>
              <p14:nvPr/>
            </p14:nvContentPartPr>
            <p14:xfrm>
              <a:off x="2530506" y="4327154"/>
              <a:ext cx="135720" cy="1270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78DC15B-C448-4DF8-A43A-2B7033F555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21866" y="4318154"/>
                <a:ext cx="153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975276B-ADB3-48B2-B08F-043F0431B8FB}"/>
                  </a:ext>
                </a:extLst>
              </p14:cNvPr>
              <p14:cNvContentPartPr/>
              <p14:nvPr/>
            </p14:nvContentPartPr>
            <p14:xfrm>
              <a:off x="2723826" y="4443074"/>
              <a:ext cx="13320" cy="58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975276B-ADB3-48B2-B08F-043F0431B8F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14826" y="4434074"/>
                <a:ext cx="30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1DB595F-BB73-46C3-ADA8-7213B583255A}"/>
                  </a:ext>
                </a:extLst>
              </p14:cNvPr>
              <p14:cNvContentPartPr/>
              <p14:nvPr/>
            </p14:nvContentPartPr>
            <p14:xfrm>
              <a:off x="2936226" y="4301234"/>
              <a:ext cx="64800" cy="11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1DB595F-BB73-46C3-ADA8-7213B583255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27226" y="4292594"/>
                <a:ext cx="82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A2A7037-A74B-4098-B325-B954791274D2}"/>
                  </a:ext>
                </a:extLst>
              </p14:cNvPr>
              <p14:cNvContentPartPr/>
              <p14:nvPr/>
            </p14:nvContentPartPr>
            <p14:xfrm>
              <a:off x="2968266" y="4352714"/>
              <a:ext cx="116280" cy="167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A2A7037-A74B-4098-B325-B954791274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59626" y="4344074"/>
                <a:ext cx="133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E46547F-154E-4E39-A283-6D7E533B1C48}"/>
                  </a:ext>
                </a:extLst>
              </p14:cNvPr>
              <p14:cNvContentPartPr/>
              <p14:nvPr/>
            </p14:nvContentPartPr>
            <p14:xfrm>
              <a:off x="3425466" y="4256234"/>
              <a:ext cx="45360" cy="122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E46547F-154E-4E39-A283-6D7E533B1C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6826" y="4247594"/>
                <a:ext cx="63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E2FD150-0727-440A-AC9B-54A31BD37491}"/>
                  </a:ext>
                </a:extLst>
              </p14:cNvPr>
              <p14:cNvContentPartPr/>
              <p14:nvPr/>
            </p14:nvContentPartPr>
            <p14:xfrm>
              <a:off x="3431946" y="4256234"/>
              <a:ext cx="51840" cy="161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E2FD150-0727-440A-AC9B-54A31BD374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23306" y="4247594"/>
                <a:ext cx="69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81B7C6E-3CC4-48D6-AE23-24B0DF1A83A0}"/>
                  </a:ext>
                </a:extLst>
              </p14:cNvPr>
              <p14:cNvContentPartPr/>
              <p14:nvPr/>
            </p14:nvContentPartPr>
            <p14:xfrm>
              <a:off x="3515826" y="4391594"/>
              <a:ext cx="30240" cy="146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81B7C6E-3CC4-48D6-AE23-24B0DF1A83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06826" y="4382594"/>
                <a:ext cx="478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B41969D-F8CF-4107-917C-FF7D8EC8A89D}"/>
              </a:ext>
            </a:extLst>
          </p:cNvPr>
          <p:cNvGrpSpPr/>
          <p:nvPr/>
        </p:nvGrpSpPr>
        <p:grpSpPr>
          <a:xfrm>
            <a:off x="5730906" y="4378634"/>
            <a:ext cx="290160" cy="187200"/>
            <a:chOff x="5730906" y="4378634"/>
            <a:chExt cx="2901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C441C1-3F01-4D09-9813-61AA0A9B5D71}"/>
                    </a:ext>
                  </a:extLst>
                </p14:cNvPr>
                <p14:cNvContentPartPr/>
                <p14:nvPr/>
              </p14:nvContentPartPr>
              <p14:xfrm>
                <a:off x="5730906" y="4378634"/>
                <a:ext cx="116280" cy="7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C441C1-3F01-4D09-9813-61AA0A9B5D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2266" y="4369994"/>
                  <a:ext cx="133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65D2FB-FF4F-4032-B296-655BCF44A2E8}"/>
                    </a:ext>
                  </a:extLst>
                </p14:cNvPr>
                <p14:cNvContentPartPr/>
                <p14:nvPr/>
              </p14:nvContentPartPr>
              <p14:xfrm>
                <a:off x="5756826" y="4385114"/>
                <a:ext cx="103320" cy="96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65D2FB-FF4F-4032-B296-655BCF44A2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7826" y="4376114"/>
                  <a:ext cx="12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6D5A09-673E-453E-B429-0430975922EC}"/>
                    </a:ext>
                  </a:extLst>
                </p14:cNvPr>
                <p14:cNvContentPartPr/>
                <p14:nvPr/>
              </p14:nvContentPartPr>
              <p14:xfrm>
                <a:off x="5907306" y="4449194"/>
                <a:ext cx="113760" cy="116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6D5A09-673E-453E-B429-0430975922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8666" y="4440554"/>
                  <a:ext cx="1314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5DD0E13-AFA4-4998-A9BC-3399EFB6860A}"/>
              </a:ext>
            </a:extLst>
          </p:cNvPr>
          <p:cNvGrpSpPr/>
          <p:nvPr/>
        </p:nvGrpSpPr>
        <p:grpSpPr>
          <a:xfrm>
            <a:off x="1584066" y="1113794"/>
            <a:ext cx="5762520" cy="2222640"/>
            <a:chOff x="1584066" y="1113794"/>
            <a:chExt cx="5762520" cy="22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797DDB-F56D-485A-885B-77149DCED9E9}"/>
                    </a:ext>
                  </a:extLst>
                </p14:cNvPr>
                <p14:cNvContentPartPr/>
                <p14:nvPr/>
              </p14:nvContentPartPr>
              <p14:xfrm>
                <a:off x="2190306" y="1373714"/>
                <a:ext cx="64080" cy="1253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797DDB-F56D-485A-885B-77149DCED9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81306" y="1365074"/>
                  <a:ext cx="81720" cy="12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84C396-68CB-4AC8-BCE3-7A8D0E5858BE}"/>
                    </a:ext>
                  </a:extLst>
                </p14:cNvPr>
                <p14:cNvContentPartPr/>
                <p14:nvPr/>
              </p14:nvContentPartPr>
              <p14:xfrm>
                <a:off x="1764066" y="2356514"/>
                <a:ext cx="5241600" cy="271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84C396-68CB-4AC8-BCE3-7A8D0E5858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5426" y="2347874"/>
                  <a:ext cx="5259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79CEC0-4C3D-4265-8206-C194F32E5B79}"/>
                    </a:ext>
                  </a:extLst>
                </p14:cNvPr>
                <p14:cNvContentPartPr/>
                <p14:nvPr/>
              </p14:nvContentPartPr>
              <p14:xfrm>
                <a:off x="6814866" y="2285234"/>
                <a:ext cx="191160" cy="23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79CEC0-4C3D-4265-8206-C194F32E5B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06226" y="2276594"/>
                  <a:ext cx="208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C6CB9B-55CA-434A-8CD4-63F9C0BBE63C}"/>
                    </a:ext>
                  </a:extLst>
                </p14:cNvPr>
                <p14:cNvContentPartPr/>
                <p14:nvPr/>
              </p14:nvContentPartPr>
              <p14:xfrm>
                <a:off x="7169466" y="2330954"/>
                <a:ext cx="177120" cy="12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C6CB9B-55CA-434A-8CD4-63F9C0BBE6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60466" y="2321954"/>
                  <a:ext cx="194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4E75E9-2D79-40D5-B34F-0B5BD6CDA8BD}"/>
                    </a:ext>
                  </a:extLst>
                </p14:cNvPr>
                <p14:cNvContentPartPr/>
                <p14:nvPr/>
              </p14:nvContentPartPr>
              <p14:xfrm>
                <a:off x="7147506" y="2337434"/>
                <a:ext cx="187200" cy="180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4E75E9-2D79-40D5-B34F-0B5BD6CDA8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8866" y="2328434"/>
                  <a:ext cx="204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B1F59B-965F-4B98-AC8D-63AA9E0E183C}"/>
                    </a:ext>
                  </a:extLst>
                </p14:cNvPr>
                <p14:cNvContentPartPr/>
                <p14:nvPr/>
              </p14:nvContentPartPr>
              <p14:xfrm>
                <a:off x="2163306" y="1365074"/>
                <a:ext cx="148680" cy="167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B1F59B-965F-4B98-AC8D-63AA9E0E18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4666" y="1356074"/>
                  <a:ext cx="166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6D41F8-DCDF-45E1-A17C-F4CD359ADE54}"/>
                    </a:ext>
                  </a:extLst>
                </p14:cNvPr>
                <p14:cNvContentPartPr/>
                <p14:nvPr/>
              </p14:nvContentPartPr>
              <p14:xfrm>
                <a:off x="2459946" y="1186874"/>
                <a:ext cx="186840" cy="307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6D41F8-DCDF-45E1-A17C-F4CD359ADE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1306" y="1177874"/>
                  <a:ext cx="204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4C7667-E864-45F0-A011-3534F4CFB1CC}"/>
                    </a:ext>
                  </a:extLst>
                </p14:cNvPr>
                <p14:cNvContentPartPr/>
                <p14:nvPr/>
              </p14:nvContentPartPr>
              <p14:xfrm>
                <a:off x="2725986" y="1113794"/>
                <a:ext cx="114120" cy="296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4C7667-E864-45F0-A011-3534F4CFB1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16986" y="1105154"/>
                  <a:ext cx="131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C5E0E5-9F2E-4080-A8A6-6A904C224700}"/>
                    </a:ext>
                  </a:extLst>
                </p14:cNvPr>
                <p14:cNvContentPartPr/>
                <p14:nvPr/>
              </p14:nvContentPartPr>
              <p14:xfrm>
                <a:off x="2781786" y="1236194"/>
                <a:ext cx="129240" cy="9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C5E0E5-9F2E-4080-A8A6-6A904C2247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72786" y="1227194"/>
                  <a:ext cx="146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4BB17B-1695-4CE8-A78C-2014EFFC6191}"/>
                    </a:ext>
                  </a:extLst>
                </p14:cNvPr>
                <p14:cNvContentPartPr/>
                <p14:nvPr/>
              </p14:nvContentPartPr>
              <p14:xfrm>
                <a:off x="2846226" y="1191194"/>
                <a:ext cx="187200" cy="232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4BB17B-1695-4CE8-A78C-2014EFFC61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37226" y="1182194"/>
                  <a:ext cx="204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2F07C3-6D9C-4B66-8696-2804B57BC854}"/>
                    </a:ext>
                  </a:extLst>
                </p14:cNvPr>
                <p14:cNvContentPartPr/>
                <p14:nvPr/>
              </p14:nvContentPartPr>
              <p14:xfrm>
                <a:off x="1584066" y="1874474"/>
                <a:ext cx="4662360" cy="495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2F07C3-6D9C-4B66-8696-2804B57BC8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75066" y="1865474"/>
                  <a:ext cx="46800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20A6AB-C7A5-44C3-9000-1CCF32EAF69A}"/>
                    </a:ext>
                  </a:extLst>
                </p14:cNvPr>
                <p14:cNvContentPartPr/>
                <p14:nvPr/>
              </p14:nvContentPartPr>
              <p14:xfrm>
                <a:off x="2202186" y="3077954"/>
                <a:ext cx="180720" cy="84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20A6AB-C7A5-44C3-9000-1CCF32EAF6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93186" y="3068954"/>
                  <a:ext cx="198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159FE0-8F2F-4AB9-B527-D0CDA2487EBF}"/>
                    </a:ext>
                  </a:extLst>
                </p14:cNvPr>
                <p14:cNvContentPartPr/>
                <p14:nvPr/>
              </p14:nvContentPartPr>
              <p14:xfrm>
                <a:off x="2517546" y="2878154"/>
                <a:ext cx="216720" cy="19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159FE0-8F2F-4AB9-B527-D0CDA2487E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08906" y="2869514"/>
                  <a:ext cx="234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FB99A4-4880-46C5-8E0F-31517A694F2B}"/>
                    </a:ext>
                  </a:extLst>
                </p14:cNvPr>
                <p14:cNvContentPartPr/>
                <p14:nvPr/>
              </p14:nvContentPartPr>
              <p14:xfrm>
                <a:off x="2530506" y="2762234"/>
                <a:ext cx="167760" cy="30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FB99A4-4880-46C5-8E0F-31517A694F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1866" y="2753234"/>
                  <a:ext cx="185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74B579-16DC-4C89-BF12-AA8279494723}"/>
                    </a:ext>
                  </a:extLst>
                </p14:cNvPr>
                <p14:cNvContentPartPr/>
                <p14:nvPr/>
              </p14:nvContentPartPr>
              <p14:xfrm>
                <a:off x="2858106" y="2800754"/>
                <a:ext cx="78120" cy="200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74B579-16DC-4C89-BF12-AA82794947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49466" y="2792114"/>
                  <a:ext cx="95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C61A6A-68CD-4ECE-AE1E-8F6AF8F2FB81}"/>
                    </a:ext>
                  </a:extLst>
                </p14:cNvPr>
                <p14:cNvContentPartPr/>
                <p14:nvPr/>
              </p14:nvContentPartPr>
              <p14:xfrm>
                <a:off x="2968266" y="2865194"/>
                <a:ext cx="90360" cy="90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C61A6A-68CD-4ECE-AE1E-8F6AF8F2FB8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59626" y="2856554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2B1210-1FFD-4C15-9571-E3D5C0C0EA7F}"/>
                    </a:ext>
                  </a:extLst>
                </p14:cNvPr>
                <p14:cNvContentPartPr/>
                <p14:nvPr/>
              </p14:nvContentPartPr>
              <p14:xfrm>
                <a:off x="2981226" y="2833154"/>
                <a:ext cx="71280" cy="154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2B1210-1FFD-4C15-9571-E3D5C0C0EA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72586" y="2824514"/>
                  <a:ext cx="88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299C10-F312-475F-AD80-63C704D8E510}"/>
                    </a:ext>
                  </a:extLst>
                </p14:cNvPr>
                <p14:cNvContentPartPr/>
                <p14:nvPr/>
              </p14:nvContentPartPr>
              <p14:xfrm>
                <a:off x="3148626" y="2936114"/>
                <a:ext cx="58320" cy="84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299C10-F312-475F-AD80-63C704D8E5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39986" y="2927474"/>
                  <a:ext cx="75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A1585D-891F-45BB-AEE2-A71EB809DFF2}"/>
                    </a:ext>
                  </a:extLst>
                </p14:cNvPr>
                <p14:cNvContentPartPr/>
                <p14:nvPr/>
              </p14:nvContentPartPr>
              <p14:xfrm>
                <a:off x="3181026" y="2884634"/>
                <a:ext cx="6840" cy="6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A1585D-891F-45BB-AEE2-A71EB809DF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72026" y="287599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9C6178-959C-40B6-89E8-E3380F231B39}"/>
                    </a:ext>
                  </a:extLst>
                </p14:cNvPr>
                <p14:cNvContentPartPr/>
                <p14:nvPr/>
              </p14:nvContentPartPr>
              <p14:xfrm>
                <a:off x="3264546" y="2768714"/>
                <a:ext cx="122760" cy="335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9C6178-959C-40B6-89E8-E3380F231B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5906" y="2760074"/>
                  <a:ext cx="140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663DB0-2117-495D-BE60-75031EADBF87}"/>
                    </a:ext>
                  </a:extLst>
                </p14:cNvPr>
                <p14:cNvContentPartPr/>
                <p14:nvPr/>
              </p14:nvContentPartPr>
              <p14:xfrm>
                <a:off x="3678546" y="3052034"/>
                <a:ext cx="397800" cy="52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663DB0-2117-495D-BE60-75031EADBF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9906" y="3043034"/>
                  <a:ext cx="415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E089784-2423-4A69-8C09-D7F3881C1889}"/>
                    </a:ext>
                  </a:extLst>
                </p14:cNvPr>
                <p14:cNvContentPartPr/>
                <p14:nvPr/>
              </p14:nvContentPartPr>
              <p14:xfrm>
                <a:off x="3981666" y="2905154"/>
                <a:ext cx="139320" cy="250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E089784-2423-4A69-8C09-D7F3881C18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72666" y="2896154"/>
                  <a:ext cx="156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E0A2F1-4D77-4396-9870-ABB721C60C65}"/>
                    </a:ext>
                  </a:extLst>
                </p14:cNvPr>
                <p14:cNvContentPartPr/>
                <p14:nvPr/>
              </p14:nvContentPartPr>
              <p14:xfrm>
                <a:off x="4404666" y="3007034"/>
                <a:ext cx="270360" cy="52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E0A2F1-4D77-4396-9870-ABB721C60C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96026" y="2998394"/>
                  <a:ext cx="28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4F8DD0-9F31-43E3-A4F3-2A4A1BBDBDA5}"/>
                    </a:ext>
                  </a:extLst>
                </p14:cNvPr>
                <p14:cNvContentPartPr/>
                <p14:nvPr/>
              </p14:nvContentPartPr>
              <p14:xfrm>
                <a:off x="4490346" y="2903714"/>
                <a:ext cx="191520" cy="432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4F8DD0-9F31-43E3-A4F3-2A4A1BBDBDA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81346" y="2894714"/>
                  <a:ext cx="2091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D485DF-8A94-40F0-8DC7-F180239EAD40}"/>
                    </a:ext>
                  </a:extLst>
                </p14:cNvPr>
                <p14:cNvContentPartPr/>
                <p14:nvPr/>
              </p14:nvContentPartPr>
              <p14:xfrm>
                <a:off x="4546146" y="2820194"/>
                <a:ext cx="154800" cy="19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D485DF-8A94-40F0-8DC7-F180239EAD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37146" y="2811554"/>
                  <a:ext cx="1724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86A873-7B39-485A-9328-24C7B228F651}"/>
              </a:ext>
            </a:extLst>
          </p:cNvPr>
          <p:cNvGrpSpPr/>
          <p:nvPr/>
        </p:nvGrpSpPr>
        <p:grpSpPr>
          <a:xfrm>
            <a:off x="1618266" y="4893794"/>
            <a:ext cx="1003320" cy="476280"/>
            <a:chOff x="1618266" y="4893794"/>
            <a:chExt cx="100332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162C43-067E-46F6-B860-177038E56A10}"/>
                    </a:ext>
                  </a:extLst>
                </p14:cNvPr>
                <p14:cNvContentPartPr/>
                <p14:nvPr/>
              </p14:nvContentPartPr>
              <p14:xfrm>
                <a:off x="1618266" y="4990274"/>
                <a:ext cx="249120" cy="14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162C43-067E-46F6-B860-177038E56A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09626" y="4981274"/>
                  <a:ext cx="266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6DDDD3-9C4E-4590-9712-8761115FFC72}"/>
                    </a:ext>
                  </a:extLst>
                </p14:cNvPr>
                <p14:cNvContentPartPr/>
                <p14:nvPr/>
              </p14:nvContentPartPr>
              <p14:xfrm>
                <a:off x="1661106" y="4893794"/>
                <a:ext cx="477000" cy="361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6DDDD3-9C4E-4590-9712-8761115FFC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52466" y="4884794"/>
                  <a:ext cx="4946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50C91BA-6392-4951-8604-2792CEFF4FA8}"/>
                    </a:ext>
                  </a:extLst>
                </p14:cNvPr>
                <p14:cNvContentPartPr/>
                <p14:nvPr/>
              </p14:nvContentPartPr>
              <p14:xfrm>
                <a:off x="1995906" y="4970474"/>
                <a:ext cx="625680" cy="39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50C91BA-6392-4951-8604-2792CEFF4F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87266" y="4961834"/>
                  <a:ext cx="6433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B19682-C9EA-4564-8957-009C5219690D}"/>
                    </a:ext>
                  </a:extLst>
                </p14:cNvPr>
                <p14:cNvContentPartPr/>
                <p14:nvPr/>
              </p14:nvContentPartPr>
              <p14:xfrm>
                <a:off x="2401626" y="5054714"/>
                <a:ext cx="58680" cy="77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B19682-C9EA-4564-8957-009C521969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92986" y="5046074"/>
                  <a:ext cx="763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3EA58EC-4318-463F-B1F6-20C347E232F1}"/>
              </a:ext>
            </a:extLst>
          </p:cNvPr>
          <p:cNvGrpSpPr/>
          <p:nvPr/>
        </p:nvGrpSpPr>
        <p:grpSpPr>
          <a:xfrm>
            <a:off x="3264546" y="4881914"/>
            <a:ext cx="3136680" cy="1621440"/>
            <a:chOff x="3264546" y="4881914"/>
            <a:chExt cx="3136680" cy="162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EE51CA-85C6-4023-939D-2427785AC3E0}"/>
                    </a:ext>
                  </a:extLst>
                </p14:cNvPr>
                <p14:cNvContentPartPr/>
                <p14:nvPr/>
              </p14:nvContentPartPr>
              <p14:xfrm>
                <a:off x="3360666" y="5151194"/>
                <a:ext cx="2749680" cy="1352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EE51CA-85C6-4023-939D-2427785AC3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51666" y="5142554"/>
                  <a:ext cx="2767320" cy="13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82A50E-EC07-41D0-9E58-FD34F68E89EE}"/>
                    </a:ext>
                  </a:extLst>
                </p14:cNvPr>
                <p14:cNvContentPartPr/>
                <p14:nvPr/>
              </p14:nvContentPartPr>
              <p14:xfrm>
                <a:off x="5853306" y="6281234"/>
                <a:ext cx="250920" cy="20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82A50E-EC07-41D0-9E58-FD34F68E89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44306" y="6272594"/>
                  <a:ext cx="268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864DA1-231D-4E0C-BCFA-E3B7EB41095C}"/>
                    </a:ext>
                  </a:extLst>
                </p14:cNvPr>
                <p14:cNvContentPartPr/>
                <p14:nvPr/>
              </p14:nvContentPartPr>
              <p14:xfrm>
                <a:off x="6214026" y="6271874"/>
                <a:ext cx="154800" cy="212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864DA1-231D-4E0C-BCFA-E3B7EB4109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05026" y="6262874"/>
                  <a:ext cx="172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227F6D-1B37-4E9B-B133-60BF75F82BC9}"/>
                    </a:ext>
                  </a:extLst>
                </p14:cNvPr>
                <p14:cNvContentPartPr/>
                <p14:nvPr/>
              </p14:nvContentPartPr>
              <p14:xfrm>
                <a:off x="6265506" y="6323354"/>
                <a:ext cx="135720" cy="174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227F6D-1B37-4E9B-B133-60BF75F82B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56506" y="6314354"/>
                  <a:ext cx="153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9FA25A0-8BE6-4593-A544-67D33DD82D7E}"/>
                    </a:ext>
                  </a:extLst>
                </p14:cNvPr>
                <p14:cNvContentPartPr/>
                <p14:nvPr/>
              </p14:nvContentPartPr>
              <p14:xfrm>
                <a:off x="3264546" y="5119154"/>
                <a:ext cx="123120" cy="11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9FA25A0-8BE6-4593-A544-67D33DD82D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55546" y="5110514"/>
                  <a:ext cx="140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C3CA6A-16E2-4721-A5B6-BCEE244800AB}"/>
                    </a:ext>
                  </a:extLst>
                </p14:cNvPr>
                <p14:cNvContentPartPr/>
                <p14:nvPr/>
              </p14:nvContentPartPr>
              <p14:xfrm>
                <a:off x="3509346" y="4881914"/>
                <a:ext cx="123120" cy="321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C3CA6A-16E2-4721-A5B6-BCEE244800A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00346" y="4873274"/>
                  <a:ext cx="1407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21D96B-81A4-4243-B007-627FEF27540D}"/>
                    </a:ext>
                  </a:extLst>
                </p14:cNvPr>
                <p14:cNvContentPartPr/>
                <p14:nvPr/>
              </p14:nvContentPartPr>
              <p14:xfrm>
                <a:off x="3534906" y="5415434"/>
                <a:ext cx="13320" cy="13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21D96B-81A4-4243-B007-627FEF2754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26266" y="540643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3B77B3-6A1D-4F59-BC36-32688D266CEB}"/>
                    </a:ext>
                  </a:extLst>
                </p14:cNvPr>
                <p14:cNvContentPartPr/>
                <p14:nvPr/>
              </p14:nvContentPartPr>
              <p14:xfrm>
                <a:off x="3670266" y="5273594"/>
                <a:ext cx="328680" cy="64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3B77B3-6A1D-4F59-BC36-32688D266C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61626" y="5264954"/>
                  <a:ext cx="346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1EC493E-2053-4166-B8A2-727A2CCB1A2C}"/>
                    </a:ext>
                  </a:extLst>
                </p14:cNvPr>
                <p14:cNvContentPartPr/>
                <p14:nvPr/>
              </p14:nvContentPartPr>
              <p14:xfrm>
                <a:off x="4307826" y="5235074"/>
                <a:ext cx="444600" cy="64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1EC493E-2053-4166-B8A2-727A2CCB1A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98826" y="5226434"/>
                  <a:ext cx="462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D2B09E-7743-49C0-BB80-B914FF2B98E0}"/>
                    </a:ext>
                  </a:extLst>
                </p14:cNvPr>
                <p14:cNvContentPartPr/>
                <p14:nvPr/>
              </p14:nvContentPartPr>
              <p14:xfrm>
                <a:off x="3721746" y="5563394"/>
                <a:ext cx="32400" cy="64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D2B09E-7743-49C0-BB80-B914FF2B98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13106" y="5554754"/>
                  <a:ext cx="50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DF1BC42-F753-4FB5-927E-762EDB099D75}"/>
                    </a:ext>
                  </a:extLst>
                </p14:cNvPr>
                <p14:cNvContentPartPr/>
                <p14:nvPr/>
              </p14:nvContentPartPr>
              <p14:xfrm>
                <a:off x="4108026" y="5473394"/>
                <a:ext cx="1017720" cy="142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DF1BC42-F753-4FB5-927E-762EDB099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99386" y="5464394"/>
                  <a:ext cx="1035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635CC9A-E10E-47CE-ABC8-C9FA51848460}"/>
                    </a:ext>
                  </a:extLst>
                </p14:cNvPr>
                <p14:cNvContentPartPr/>
                <p14:nvPr/>
              </p14:nvContentPartPr>
              <p14:xfrm>
                <a:off x="3915066" y="5763194"/>
                <a:ext cx="45360" cy="19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635CC9A-E10E-47CE-ABC8-C9FA518484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06066" y="5754194"/>
                  <a:ext cx="63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CBCB836-CFEE-49FC-92ED-C4D480B313A6}"/>
                    </a:ext>
                  </a:extLst>
                </p14:cNvPr>
                <p14:cNvContentPartPr/>
                <p14:nvPr/>
              </p14:nvContentPartPr>
              <p14:xfrm>
                <a:off x="4578186" y="5692274"/>
                <a:ext cx="605520" cy="38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CBCB836-CFEE-49FC-92ED-C4D480B313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69546" y="5683634"/>
                  <a:ext cx="623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F2B75D-D547-4982-A030-FFBF35EFAFC0}"/>
                    </a:ext>
                  </a:extLst>
                </p14:cNvPr>
                <p14:cNvContentPartPr/>
                <p14:nvPr/>
              </p14:nvContentPartPr>
              <p14:xfrm>
                <a:off x="3457866" y="6052994"/>
                <a:ext cx="560520" cy="45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F2B75D-D547-4982-A030-FFBF35EFAF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48866" y="6043994"/>
                  <a:ext cx="57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7EE7FC4-4254-4E3C-996A-5036F4D27EB6}"/>
                    </a:ext>
                  </a:extLst>
                </p14:cNvPr>
                <p14:cNvContentPartPr/>
                <p14:nvPr/>
              </p14:nvContentPartPr>
              <p14:xfrm>
                <a:off x="4301346" y="6097994"/>
                <a:ext cx="1269000" cy="71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7EE7FC4-4254-4E3C-996A-5036F4D27E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92706" y="6088994"/>
                  <a:ext cx="128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81489A-35C2-4ED1-AED0-F396F696D85C}"/>
                    </a:ext>
                  </a:extLst>
                </p14:cNvPr>
                <p14:cNvContentPartPr/>
                <p14:nvPr/>
              </p14:nvContentPartPr>
              <p14:xfrm>
                <a:off x="3786186" y="6310394"/>
                <a:ext cx="45360" cy="26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81489A-35C2-4ED1-AED0-F396F696D8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77546" y="6301754"/>
                  <a:ext cx="63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D78BBB-4280-4228-9860-619186EF8CBE}"/>
                    </a:ext>
                  </a:extLst>
                </p14:cNvPr>
                <p14:cNvContentPartPr/>
                <p14:nvPr/>
              </p14:nvContentPartPr>
              <p14:xfrm>
                <a:off x="4662066" y="6207434"/>
                <a:ext cx="811800" cy="90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D78BBB-4280-4228-9860-619186EF8C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53066" y="6198794"/>
                  <a:ext cx="82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AE9425-3563-41B6-BA3C-35E42723694F}"/>
                    </a:ext>
                  </a:extLst>
                </p14:cNvPr>
                <p14:cNvContentPartPr/>
                <p14:nvPr/>
              </p14:nvContentPartPr>
              <p14:xfrm>
                <a:off x="5396106" y="5434874"/>
                <a:ext cx="32400" cy="26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AE9425-3563-41B6-BA3C-35E4272369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87106" y="5425874"/>
                  <a:ext cx="50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649CAA-4EEA-4F42-898C-EF756114ACA4}"/>
                    </a:ext>
                  </a:extLst>
                </p14:cNvPr>
                <p14:cNvContentPartPr/>
                <p14:nvPr/>
              </p14:nvContentPartPr>
              <p14:xfrm>
                <a:off x="5305746" y="5511914"/>
                <a:ext cx="26280" cy="19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649CAA-4EEA-4F42-898C-EF756114AC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97106" y="5503274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4F79CE-B4C9-4A67-AB4F-56D871E3A778}"/>
              </a:ext>
            </a:extLst>
          </p:cNvPr>
          <p:cNvGrpSpPr/>
          <p:nvPr/>
        </p:nvGrpSpPr>
        <p:grpSpPr>
          <a:xfrm>
            <a:off x="1455186" y="5518394"/>
            <a:ext cx="1391400" cy="502200"/>
            <a:chOff x="1455186" y="5518394"/>
            <a:chExt cx="139140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C7D5FF-BCF5-4875-90C7-97A790426646}"/>
                    </a:ext>
                  </a:extLst>
                </p14:cNvPr>
                <p14:cNvContentPartPr/>
                <p14:nvPr/>
              </p14:nvContentPartPr>
              <p14:xfrm>
                <a:off x="1455186" y="5653754"/>
                <a:ext cx="264600" cy="26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C7D5FF-BCF5-4875-90C7-97A7904266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46186" y="5644754"/>
                  <a:ext cx="282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A922B11-9F7F-4F32-9060-6A713D956B5A}"/>
                    </a:ext>
                  </a:extLst>
                </p14:cNvPr>
                <p14:cNvContentPartPr/>
                <p14:nvPr/>
              </p14:nvContentPartPr>
              <p14:xfrm>
                <a:off x="1480746" y="5518394"/>
                <a:ext cx="470520" cy="339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A922B11-9F7F-4F32-9060-6A713D956B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72106" y="5509394"/>
                  <a:ext cx="488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35A9FB-1762-4011-A91C-4594898BDF97}"/>
                    </a:ext>
                  </a:extLst>
                </p14:cNvPr>
                <p14:cNvContentPartPr/>
                <p14:nvPr/>
              </p14:nvContentPartPr>
              <p14:xfrm>
                <a:off x="1937946" y="5687954"/>
                <a:ext cx="84600" cy="11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35A9FB-1762-4011-A91C-4594898BDF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29306" y="5679314"/>
                  <a:ext cx="102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682876-C89C-4352-A41A-1E8C76521D0C}"/>
                    </a:ext>
                  </a:extLst>
                </p14:cNvPr>
                <p14:cNvContentPartPr/>
                <p14:nvPr/>
              </p14:nvContentPartPr>
              <p14:xfrm>
                <a:off x="1944426" y="5679314"/>
                <a:ext cx="187200" cy="19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682876-C89C-4352-A41A-1E8C76521D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35786" y="5670674"/>
                  <a:ext cx="204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129CF2-9E6C-4DA5-B936-6D8EF84007D0}"/>
                    </a:ext>
                  </a:extLst>
                </p14:cNvPr>
                <p14:cNvContentPartPr/>
                <p14:nvPr/>
              </p14:nvContentPartPr>
              <p14:xfrm>
                <a:off x="2124786" y="5718194"/>
                <a:ext cx="335160" cy="161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129CF2-9E6C-4DA5-B936-6D8EF84007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16146" y="5709194"/>
                  <a:ext cx="352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69C0E8-1BCF-48AD-89FC-A34D91943839}"/>
                    </a:ext>
                  </a:extLst>
                </p14:cNvPr>
                <p14:cNvContentPartPr/>
                <p14:nvPr/>
              </p14:nvContentPartPr>
              <p14:xfrm>
                <a:off x="2376066" y="5711714"/>
                <a:ext cx="290160" cy="308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69C0E8-1BCF-48AD-89FC-A34D9194383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67066" y="5702714"/>
                  <a:ext cx="307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7E734FA-B2FA-4F13-8F32-2B6976D9001F}"/>
                    </a:ext>
                  </a:extLst>
                </p14:cNvPr>
                <p14:cNvContentPartPr/>
                <p14:nvPr/>
              </p14:nvContentPartPr>
              <p14:xfrm>
                <a:off x="2710866" y="5582834"/>
                <a:ext cx="135720" cy="348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7E734FA-B2FA-4F13-8F32-2B6976D900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01866" y="5573834"/>
                  <a:ext cx="15336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0A0D63C-787A-4C1C-BFC0-2FB78E6CBDA6}"/>
              </a:ext>
            </a:extLst>
          </p:cNvPr>
          <p:cNvGrpSpPr/>
          <p:nvPr/>
        </p:nvGrpSpPr>
        <p:grpSpPr>
          <a:xfrm>
            <a:off x="882066" y="6229034"/>
            <a:ext cx="970200" cy="500760"/>
            <a:chOff x="882066" y="6229034"/>
            <a:chExt cx="97020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081097E-EBCC-44FC-B424-E21E2A9C7F43}"/>
                    </a:ext>
                  </a:extLst>
                </p14:cNvPr>
                <p14:cNvContentPartPr/>
                <p14:nvPr/>
              </p14:nvContentPartPr>
              <p14:xfrm>
                <a:off x="882066" y="6374474"/>
                <a:ext cx="315720" cy="52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081097E-EBCC-44FC-B424-E21E2A9C7F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3066" y="6365834"/>
                  <a:ext cx="333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E4D4BE-2D2A-4DFB-9A44-AB2E3B300915}"/>
                    </a:ext>
                  </a:extLst>
                </p14:cNvPr>
                <p14:cNvContentPartPr/>
                <p14:nvPr/>
              </p14:nvContentPartPr>
              <p14:xfrm>
                <a:off x="1107066" y="6291314"/>
                <a:ext cx="708840" cy="438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E4D4BE-2D2A-4DFB-9A44-AB2E3B3009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8426" y="6282314"/>
                  <a:ext cx="726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BA28226-957B-4834-83FF-A28907D346DF}"/>
                    </a:ext>
                  </a:extLst>
                </p14:cNvPr>
                <p14:cNvContentPartPr/>
                <p14:nvPr/>
              </p14:nvContentPartPr>
              <p14:xfrm>
                <a:off x="1680546" y="6229034"/>
                <a:ext cx="171720" cy="17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BA28226-957B-4834-83FF-A28907D346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71546" y="6220394"/>
                  <a:ext cx="1893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FB8FE3-88D0-4B0A-90C3-05C46591C4F8}"/>
              </a:ext>
            </a:extLst>
          </p:cNvPr>
          <p:cNvGrpSpPr/>
          <p:nvPr/>
        </p:nvGrpSpPr>
        <p:grpSpPr>
          <a:xfrm>
            <a:off x="7037706" y="4713434"/>
            <a:ext cx="1250280" cy="506880"/>
            <a:chOff x="7037706" y="4713434"/>
            <a:chExt cx="125028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C42228-24A9-48F3-9701-9E9BDCD73F73}"/>
                    </a:ext>
                  </a:extLst>
                </p14:cNvPr>
                <p14:cNvContentPartPr/>
                <p14:nvPr/>
              </p14:nvContentPartPr>
              <p14:xfrm>
                <a:off x="7037706" y="4825034"/>
                <a:ext cx="200520" cy="56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C42228-24A9-48F3-9701-9E9BDCD73F7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29066" y="4816394"/>
                  <a:ext cx="218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80212C-978B-4265-9FBF-5D19DE489496}"/>
                    </a:ext>
                  </a:extLst>
                </p14:cNvPr>
                <p14:cNvContentPartPr/>
                <p14:nvPr/>
              </p14:nvContentPartPr>
              <p14:xfrm>
                <a:off x="7044906" y="4713434"/>
                <a:ext cx="212760" cy="387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80212C-978B-4265-9FBF-5D19DE4894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35906" y="4704794"/>
                  <a:ext cx="2304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FDFFBA-0166-4FA9-B7CF-DC44C2A15982}"/>
                    </a:ext>
                  </a:extLst>
                </p14:cNvPr>
                <p14:cNvContentPartPr/>
                <p14:nvPr/>
              </p14:nvContentPartPr>
              <p14:xfrm>
                <a:off x="7341546" y="4738634"/>
                <a:ext cx="115560" cy="290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FDFFBA-0166-4FA9-B7CF-DC44C2A159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32546" y="4729994"/>
                  <a:ext cx="133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63A048A-66D8-446D-A943-C68403930B72}"/>
                    </a:ext>
                  </a:extLst>
                </p14:cNvPr>
                <p14:cNvContentPartPr/>
                <p14:nvPr/>
              </p14:nvContentPartPr>
              <p14:xfrm>
                <a:off x="7456746" y="4887314"/>
                <a:ext cx="64800" cy="103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63A048A-66D8-446D-A943-C68403930B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47746" y="4878674"/>
                  <a:ext cx="82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83C16E-9C7F-4F29-9404-967C093204DE}"/>
                    </a:ext>
                  </a:extLst>
                </p14:cNvPr>
                <p14:cNvContentPartPr/>
                <p14:nvPr/>
              </p14:nvContentPartPr>
              <p14:xfrm>
                <a:off x="7585626" y="4964714"/>
                <a:ext cx="71280" cy="90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83C16E-9C7F-4F29-9404-967C093204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76626" y="4955714"/>
                  <a:ext cx="88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6461E2-0691-4977-8829-FAC7AA775A5C}"/>
                    </a:ext>
                  </a:extLst>
                </p14:cNvPr>
                <p14:cNvContentPartPr/>
                <p14:nvPr/>
              </p14:nvContentPartPr>
              <p14:xfrm>
                <a:off x="7694706" y="4945274"/>
                <a:ext cx="71280" cy="275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6461E2-0691-4977-8829-FAC7AA775A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86066" y="4936634"/>
                  <a:ext cx="88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240E72-CF22-4270-BE57-A47F71934499}"/>
                    </a:ext>
                  </a:extLst>
                </p14:cNvPr>
                <p14:cNvContentPartPr/>
                <p14:nvPr/>
              </p14:nvContentPartPr>
              <p14:xfrm>
                <a:off x="7855986" y="4996754"/>
                <a:ext cx="32400" cy="116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240E72-CF22-4270-BE57-A47F719344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46986" y="4988114"/>
                  <a:ext cx="50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EC24B7-1FED-4E4F-BAC9-9DCE4691BD53}"/>
                    </a:ext>
                  </a:extLst>
                </p14:cNvPr>
                <p14:cNvContentPartPr/>
                <p14:nvPr/>
              </p14:nvContentPartPr>
              <p14:xfrm>
                <a:off x="7954986" y="4906754"/>
                <a:ext cx="118440" cy="287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EC24B7-1FED-4E4F-BAC9-9DCE4691BD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45986" y="4897754"/>
                  <a:ext cx="136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06D3A9A-A52D-4F64-B248-94662B484DE0}"/>
                    </a:ext>
                  </a:extLst>
                </p14:cNvPr>
                <p14:cNvContentPartPr/>
                <p14:nvPr/>
              </p14:nvContentPartPr>
              <p14:xfrm>
                <a:off x="8158746" y="4784354"/>
                <a:ext cx="129240" cy="354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06D3A9A-A52D-4F64-B248-94662B484D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49746" y="4775354"/>
                  <a:ext cx="14688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BB83A7B-126B-4D06-90CB-7117F6AC53B0}"/>
              </a:ext>
            </a:extLst>
          </p:cNvPr>
          <p:cNvGrpSpPr/>
          <p:nvPr/>
        </p:nvGrpSpPr>
        <p:grpSpPr>
          <a:xfrm>
            <a:off x="7044546" y="5518394"/>
            <a:ext cx="1474920" cy="515160"/>
            <a:chOff x="7044546" y="5518394"/>
            <a:chExt cx="147492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677C2D-AD2A-498D-B9A2-0578DC532020}"/>
                    </a:ext>
                  </a:extLst>
                </p14:cNvPr>
                <p14:cNvContentPartPr/>
                <p14:nvPr/>
              </p14:nvContentPartPr>
              <p14:xfrm>
                <a:off x="7070106" y="5621354"/>
                <a:ext cx="172440" cy="52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677C2D-AD2A-498D-B9A2-0578DC5320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61466" y="5612714"/>
                  <a:ext cx="190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7D82F45-1E46-4740-B9FA-71C7D8ACAFBB}"/>
                    </a:ext>
                  </a:extLst>
                </p14:cNvPr>
                <p14:cNvContentPartPr/>
                <p14:nvPr/>
              </p14:nvContentPartPr>
              <p14:xfrm>
                <a:off x="7044546" y="5518394"/>
                <a:ext cx="174240" cy="406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7D82F45-1E46-4740-B9FA-71C7D8ACAF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5906" y="5509754"/>
                  <a:ext cx="1918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17A061F-0121-43DB-BC19-5EDC737109CD}"/>
                    </a:ext>
                  </a:extLst>
                </p14:cNvPr>
                <p14:cNvContentPartPr/>
                <p14:nvPr/>
              </p14:nvContentPartPr>
              <p14:xfrm>
                <a:off x="7321386" y="5595794"/>
                <a:ext cx="96840" cy="270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17A061F-0121-43DB-BC19-5EDC737109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12746" y="5586794"/>
                  <a:ext cx="114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825F7BC-C0D9-4FE8-A557-F4CF7F7BB03B}"/>
                    </a:ext>
                  </a:extLst>
                </p14:cNvPr>
                <p14:cNvContentPartPr/>
                <p14:nvPr/>
              </p14:nvContentPartPr>
              <p14:xfrm>
                <a:off x="7437306" y="5679314"/>
                <a:ext cx="84240" cy="84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825F7BC-C0D9-4FE8-A557-F4CF7F7BB03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28666" y="5670674"/>
                  <a:ext cx="101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C14D3A-7173-4456-9195-011D680B1409}"/>
                    </a:ext>
                  </a:extLst>
                </p14:cNvPr>
                <p14:cNvContentPartPr/>
                <p14:nvPr/>
              </p14:nvContentPartPr>
              <p14:xfrm>
                <a:off x="7450266" y="5685794"/>
                <a:ext cx="90360" cy="193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C14D3A-7173-4456-9195-011D680B14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41266" y="5677154"/>
                  <a:ext cx="108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8D24243-FC2B-4694-AC04-9752B6654FB7}"/>
                    </a:ext>
                  </a:extLst>
                </p14:cNvPr>
                <p14:cNvContentPartPr/>
                <p14:nvPr/>
              </p14:nvContentPartPr>
              <p14:xfrm>
                <a:off x="7585626" y="5898194"/>
                <a:ext cx="64800" cy="64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8D24243-FC2B-4694-AC04-9752B6654F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76626" y="5889554"/>
                  <a:ext cx="8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FAF223-A051-42F3-B292-113B186C3382}"/>
                    </a:ext>
                  </a:extLst>
                </p14:cNvPr>
                <p14:cNvContentPartPr/>
                <p14:nvPr/>
              </p14:nvContentPartPr>
              <p14:xfrm>
                <a:off x="7740066" y="5692274"/>
                <a:ext cx="141480" cy="264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FAF223-A051-42F3-B292-113B186C33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31066" y="5683274"/>
                  <a:ext cx="159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252259-E878-426F-9487-686810988DDF}"/>
                    </a:ext>
                  </a:extLst>
                </p14:cNvPr>
                <p14:cNvContentPartPr/>
                <p14:nvPr/>
              </p14:nvContentPartPr>
              <p14:xfrm>
                <a:off x="7932666" y="5840234"/>
                <a:ext cx="33480" cy="51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252259-E878-426F-9487-686810988D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23666" y="5831594"/>
                  <a:ext cx="5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72205C-4D78-4D7F-9AE1-AAD3914F2089}"/>
                    </a:ext>
                  </a:extLst>
                </p14:cNvPr>
                <p14:cNvContentPartPr/>
                <p14:nvPr/>
              </p14:nvContentPartPr>
              <p14:xfrm>
                <a:off x="7862466" y="5866154"/>
                <a:ext cx="97200" cy="167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72205C-4D78-4D7F-9AE1-AAD3914F20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53466" y="5857154"/>
                  <a:ext cx="114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DFAC48-38F4-4998-8395-F87A94C3C7B3}"/>
                    </a:ext>
                  </a:extLst>
                </p14:cNvPr>
                <p14:cNvContentPartPr/>
                <p14:nvPr/>
              </p14:nvContentPartPr>
              <p14:xfrm>
                <a:off x="7952466" y="5711714"/>
                <a:ext cx="13320" cy="1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DFAC48-38F4-4998-8395-F87A94C3C7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43826" y="570271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F1FF93-289F-4C8D-AAAA-DF509C790453}"/>
                    </a:ext>
                  </a:extLst>
                </p14:cNvPr>
                <p14:cNvContentPartPr/>
                <p14:nvPr/>
              </p14:nvContentPartPr>
              <p14:xfrm>
                <a:off x="8010426" y="5866154"/>
                <a:ext cx="64800" cy="109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F1FF93-289F-4C8D-AAAA-DF509C7904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01786" y="5857154"/>
                  <a:ext cx="82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62A3719-9B2D-49BA-BF1E-C95328E726CD}"/>
                    </a:ext>
                  </a:extLst>
                </p14:cNvPr>
                <p14:cNvContentPartPr/>
                <p14:nvPr/>
              </p14:nvContentPartPr>
              <p14:xfrm>
                <a:off x="8146146" y="5666354"/>
                <a:ext cx="96480" cy="251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62A3719-9B2D-49BA-BF1E-C95328E726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37506" y="5657354"/>
                  <a:ext cx="114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662539-9532-47C4-B4BE-09F85BCAC1DE}"/>
                    </a:ext>
                  </a:extLst>
                </p14:cNvPr>
                <p14:cNvContentPartPr/>
                <p14:nvPr/>
              </p14:nvContentPartPr>
              <p14:xfrm>
                <a:off x="8216706" y="5814674"/>
                <a:ext cx="51840" cy="64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662539-9532-47C4-B4BE-09F85BCAC1D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07706" y="5805674"/>
                  <a:ext cx="69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8D66B28-4596-4625-BDC1-9C97B37F3F49}"/>
                    </a:ext>
                  </a:extLst>
                </p14:cNvPr>
                <p14:cNvContentPartPr/>
                <p14:nvPr/>
              </p14:nvContentPartPr>
              <p14:xfrm>
                <a:off x="8280786" y="5724314"/>
                <a:ext cx="6840" cy="6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8D66B28-4596-4625-BDC1-9C97B37F3F4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72146" y="571567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DF357D-BA73-4A7D-8460-A2883FD47017}"/>
                    </a:ext>
                  </a:extLst>
                </p14:cNvPr>
                <p14:cNvContentPartPr/>
                <p14:nvPr/>
              </p14:nvContentPartPr>
              <p14:xfrm>
                <a:off x="8429106" y="5556914"/>
                <a:ext cx="90360" cy="328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DF357D-BA73-4A7D-8460-A2883FD4701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20106" y="5548274"/>
                  <a:ext cx="10800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A0070B1-801B-4F86-8297-FEA752717970}"/>
              </a:ext>
            </a:extLst>
          </p:cNvPr>
          <p:cNvGrpSpPr/>
          <p:nvPr/>
        </p:nvGrpSpPr>
        <p:grpSpPr>
          <a:xfrm>
            <a:off x="7450266" y="6065594"/>
            <a:ext cx="232200" cy="232200"/>
            <a:chOff x="7450266" y="6065594"/>
            <a:chExt cx="23220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A0CE950-F41F-48A7-9843-90CDF29EA436}"/>
                    </a:ext>
                  </a:extLst>
                </p14:cNvPr>
                <p14:cNvContentPartPr/>
                <p14:nvPr/>
              </p14:nvContentPartPr>
              <p14:xfrm>
                <a:off x="7540266" y="6065594"/>
                <a:ext cx="32400" cy="232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A0CE950-F41F-48A7-9843-90CDF29EA4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31626" y="6056954"/>
                  <a:ext cx="5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A04D064-B9E2-4390-9D21-CC735F1F8BFC}"/>
                    </a:ext>
                  </a:extLst>
                </p14:cNvPr>
                <p14:cNvContentPartPr/>
                <p14:nvPr/>
              </p14:nvContentPartPr>
              <p14:xfrm>
                <a:off x="7450266" y="6187994"/>
                <a:ext cx="232200" cy="90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A04D064-B9E2-4390-9D21-CC735F1F8B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41266" y="6179354"/>
                  <a:ext cx="2498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C0E6EC6-CC1C-4569-BE3D-4E1141789A5C}"/>
              </a:ext>
            </a:extLst>
          </p:cNvPr>
          <p:cNvGrpSpPr/>
          <p:nvPr/>
        </p:nvGrpSpPr>
        <p:grpSpPr>
          <a:xfrm>
            <a:off x="7198986" y="6407234"/>
            <a:ext cx="805320" cy="212400"/>
            <a:chOff x="7198986" y="6407234"/>
            <a:chExt cx="80532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C98FBE-1D98-40F7-86D9-71EF5AF0B9B3}"/>
                    </a:ext>
                  </a:extLst>
                </p14:cNvPr>
                <p14:cNvContentPartPr/>
                <p14:nvPr/>
              </p14:nvContentPartPr>
              <p14:xfrm>
                <a:off x="7198986" y="6484274"/>
                <a:ext cx="155160" cy="116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C98FBE-1D98-40F7-86D9-71EF5AF0B9B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89986" y="6475274"/>
                  <a:ext cx="172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0F8D2D1-62A0-4DC9-A5E0-C632B3584239}"/>
                    </a:ext>
                  </a:extLst>
                </p14:cNvPr>
                <p14:cNvContentPartPr/>
                <p14:nvPr/>
              </p14:nvContentPartPr>
              <p14:xfrm>
                <a:off x="7405266" y="6503354"/>
                <a:ext cx="122760" cy="116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0F8D2D1-62A0-4DC9-A5E0-C632B358423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96266" y="6494354"/>
                  <a:ext cx="140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2B09ABB-EC07-40D9-BCF6-C4B1740B7CAF}"/>
                    </a:ext>
                  </a:extLst>
                </p14:cNvPr>
                <p14:cNvContentPartPr/>
                <p14:nvPr/>
              </p14:nvContentPartPr>
              <p14:xfrm>
                <a:off x="7585626" y="6490754"/>
                <a:ext cx="64800" cy="96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2B09ABB-EC07-40D9-BCF6-C4B1740B7CA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76626" y="6482114"/>
                  <a:ext cx="8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33D511-2022-4A93-8913-D39C5DC748FA}"/>
                    </a:ext>
                  </a:extLst>
                </p14:cNvPr>
                <p14:cNvContentPartPr/>
                <p14:nvPr/>
              </p14:nvContentPartPr>
              <p14:xfrm>
                <a:off x="7714146" y="6407234"/>
                <a:ext cx="38880" cy="154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33D511-2022-4A93-8913-D39C5DC748F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05506" y="6398234"/>
                  <a:ext cx="56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71C727B-F086-42FE-A688-40DB28C27315}"/>
                    </a:ext>
                  </a:extLst>
                </p14:cNvPr>
                <p14:cNvContentPartPr/>
                <p14:nvPr/>
              </p14:nvContentPartPr>
              <p14:xfrm>
                <a:off x="7632786" y="6483914"/>
                <a:ext cx="371520" cy="96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71C727B-F086-42FE-A688-40DB28C2731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24146" y="6475274"/>
                  <a:ext cx="38916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888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FE28054-B821-4224-A799-70FD50B774EA}"/>
              </a:ext>
            </a:extLst>
          </p:cNvPr>
          <p:cNvGrpSpPr/>
          <p:nvPr/>
        </p:nvGrpSpPr>
        <p:grpSpPr>
          <a:xfrm>
            <a:off x="365714" y="135128"/>
            <a:ext cx="2802600" cy="1627200"/>
            <a:chOff x="365714" y="135128"/>
            <a:chExt cx="2802600" cy="16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7A9518-B9D2-41D0-A606-B6F26B77AC0B}"/>
                    </a:ext>
                  </a:extLst>
                </p14:cNvPr>
                <p14:cNvContentPartPr/>
                <p14:nvPr/>
              </p14:nvContentPartPr>
              <p14:xfrm>
                <a:off x="1226474" y="597728"/>
                <a:ext cx="71640" cy="753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7A9518-B9D2-41D0-A606-B6F26B77AC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7474" y="589088"/>
                  <a:ext cx="8928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755D09-04EC-47E4-A5EB-EE866A09E45E}"/>
                    </a:ext>
                  </a:extLst>
                </p14:cNvPr>
                <p14:cNvContentPartPr/>
                <p14:nvPr/>
              </p14:nvContentPartPr>
              <p14:xfrm>
                <a:off x="1285874" y="489368"/>
                <a:ext cx="1139040" cy="118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755D09-04EC-47E4-A5EB-EE866A09E4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7234" y="480728"/>
                  <a:ext cx="115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70B115-8253-48A7-812C-D5B7536615AD}"/>
                    </a:ext>
                  </a:extLst>
                </p14:cNvPr>
                <p14:cNvContentPartPr/>
                <p14:nvPr/>
              </p14:nvContentPartPr>
              <p14:xfrm>
                <a:off x="2447234" y="294608"/>
                <a:ext cx="12960" cy="360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70B115-8253-48A7-812C-D5B7536615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38594" y="285608"/>
                  <a:ext cx="30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A9754A-1CFA-42CD-BFB2-EF2368B52387}"/>
                    </a:ext>
                  </a:extLst>
                </p14:cNvPr>
                <p14:cNvContentPartPr/>
                <p14:nvPr/>
              </p14:nvContentPartPr>
              <p14:xfrm>
                <a:off x="2589794" y="300728"/>
                <a:ext cx="45720" cy="389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A9754A-1CFA-42CD-BFB2-EF2368B523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0794" y="291728"/>
                  <a:ext cx="633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4792DD-8EC0-4864-80FD-7D4C1C2254D7}"/>
                    </a:ext>
                  </a:extLst>
                </p14:cNvPr>
                <p14:cNvContentPartPr/>
                <p14:nvPr/>
              </p14:nvContentPartPr>
              <p14:xfrm>
                <a:off x="2642354" y="483608"/>
                <a:ext cx="514080" cy="425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4792DD-8EC0-4864-80FD-7D4C1C2254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33714" y="474608"/>
                  <a:ext cx="531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948DE9-5F4B-4A3D-8F2B-8EF547E5CAE1}"/>
                    </a:ext>
                  </a:extLst>
                </p14:cNvPr>
                <p14:cNvContentPartPr/>
                <p14:nvPr/>
              </p14:nvContentPartPr>
              <p14:xfrm>
                <a:off x="3014594" y="920288"/>
                <a:ext cx="153720" cy="749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948DE9-5F4B-4A3D-8F2B-8EF547E5CA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05954" y="911648"/>
                  <a:ext cx="1713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C94CF1-589F-430B-BD9F-2E325E41B661}"/>
                    </a:ext>
                  </a:extLst>
                </p14:cNvPr>
                <p14:cNvContentPartPr/>
                <p14:nvPr/>
              </p14:nvContentPartPr>
              <p14:xfrm>
                <a:off x="1226834" y="1427528"/>
                <a:ext cx="1900080" cy="334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C94CF1-589F-430B-BD9F-2E325E41B6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18194" y="1418528"/>
                  <a:ext cx="19177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D8D897-DC05-4DFE-9002-63A13B67E547}"/>
                    </a:ext>
                  </a:extLst>
                </p14:cNvPr>
                <p14:cNvContentPartPr/>
                <p14:nvPr/>
              </p14:nvContentPartPr>
              <p14:xfrm>
                <a:off x="2128994" y="406928"/>
                <a:ext cx="84240" cy="195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D8D897-DC05-4DFE-9002-63A13B67E5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9994" y="397928"/>
                  <a:ext cx="101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A97EDF-22E7-48C1-BD6C-DFD82D82B916}"/>
                    </a:ext>
                  </a:extLst>
                </p14:cNvPr>
                <p14:cNvContentPartPr/>
                <p14:nvPr/>
              </p14:nvContentPartPr>
              <p14:xfrm>
                <a:off x="2112794" y="135128"/>
                <a:ext cx="146880" cy="207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A97EDF-22E7-48C1-BD6C-DFD82D82B9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03794" y="126488"/>
                  <a:ext cx="164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05BCDB-22BA-44F1-865D-51B3C52F61EE}"/>
                    </a:ext>
                  </a:extLst>
                </p14:cNvPr>
                <p14:cNvContentPartPr/>
                <p14:nvPr/>
              </p14:nvContentPartPr>
              <p14:xfrm>
                <a:off x="365714" y="1203248"/>
                <a:ext cx="218520" cy="250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05BCDB-22BA-44F1-865D-51B3C52F61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6714" y="1194608"/>
                  <a:ext cx="236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0D8A6C-8A5B-4D3F-94C4-77806B674805}"/>
                    </a:ext>
                  </a:extLst>
                </p14:cNvPr>
                <p14:cNvContentPartPr/>
                <p14:nvPr/>
              </p14:nvContentPartPr>
              <p14:xfrm>
                <a:off x="648674" y="1209368"/>
                <a:ext cx="59400" cy="10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0D8A6C-8A5B-4D3F-94C4-77806B6748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0034" y="1200368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2A85C4-E680-4FE6-AB96-C42978790DB4}"/>
                    </a:ext>
                  </a:extLst>
                </p14:cNvPr>
                <p14:cNvContentPartPr/>
                <p14:nvPr/>
              </p14:nvContentPartPr>
              <p14:xfrm>
                <a:off x="838034" y="1220888"/>
                <a:ext cx="86400" cy="95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2A85C4-E680-4FE6-AB96-C42978790D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9034" y="1212248"/>
                  <a:ext cx="1040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BB0F8B-E4B2-43D0-9B68-B0EB1C7E37C4}"/>
              </a:ext>
            </a:extLst>
          </p:cNvPr>
          <p:cNvGrpSpPr/>
          <p:nvPr/>
        </p:nvGrpSpPr>
        <p:grpSpPr>
          <a:xfrm>
            <a:off x="4377554" y="512768"/>
            <a:ext cx="1233000" cy="443160"/>
            <a:chOff x="4377554" y="512768"/>
            <a:chExt cx="123300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4D8AF5-9A59-4B3C-B9C6-45BAF8880E0A}"/>
                    </a:ext>
                  </a:extLst>
                </p14:cNvPr>
                <p14:cNvContentPartPr/>
                <p14:nvPr/>
              </p14:nvContentPartPr>
              <p14:xfrm>
                <a:off x="4414634" y="572168"/>
                <a:ext cx="255600" cy="1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4D8AF5-9A59-4B3C-B9C6-45BAF8880E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05994" y="563168"/>
                  <a:ext cx="273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BEBE3F-4556-49F1-97B4-1696751DD606}"/>
                    </a:ext>
                  </a:extLst>
                </p14:cNvPr>
                <p14:cNvContentPartPr/>
                <p14:nvPr/>
              </p14:nvContentPartPr>
              <p14:xfrm>
                <a:off x="4377554" y="607448"/>
                <a:ext cx="206280" cy="330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BEBE3F-4556-49F1-97B4-1696751DD6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68914" y="598808"/>
                  <a:ext cx="223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4E88C6-EAEB-4F19-A908-74C62D9D76B5}"/>
                    </a:ext>
                  </a:extLst>
                </p14:cNvPr>
                <p14:cNvContentPartPr/>
                <p14:nvPr/>
              </p14:nvContentPartPr>
              <p14:xfrm>
                <a:off x="4700834" y="512768"/>
                <a:ext cx="154440" cy="348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4E88C6-EAEB-4F19-A908-74C62D9D76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91834" y="504128"/>
                  <a:ext cx="172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5003E6-0598-4CC3-B3F0-44B21238CEF6}"/>
                    </a:ext>
                  </a:extLst>
                </p14:cNvPr>
                <p14:cNvContentPartPr/>
                <p14:nvPr/>
              </p14:nvContentPartPr>
              <p14:xfrm>
                <a:off x="4837274" y="631208"/>
                <a:ext cx="212760" cy="33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5003E6-0598-4CC3-B3F0-44B21238CE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8634" y="622208"/>
                  <a:ext cx="230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6BE493-638D-475C-84AE-D19E66A7C230}"/>
                    </a:ext>
                  </a:extLst>
                </p14:cNvPr>
                <p14:cNvContentPartPr/>
                <p14:nvPr/>
              </p14:nvContentPartPr>
              <p14:xfrm>
                <a:off x="4884434" y="572168"/>
                <a:ext cx="124200" cy="231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6BE493-638D-475C-84AE-D19E66A7C2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5434" y="563168"/>
                  <a:ext cx="14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7D8911-EA4F-4BB2-ABD3-BB55D30B676F}"/>
                    </a:ext>
                  </a:extLst>
                </p14:cNvPr>
                <p14:cNvContentPartPr/>
                <p14:nvPr/>
              </p14:nvContentPartPr>
              <p14:xfrm>
                <a:off x="5043914" y="560288"/>
                <a:ext cx="115560" cy="395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7D8911-EA4F-4BB2-ABD3-BB55D30B67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4914" y="551288"/>
                  <a:ext cx="133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61EDA7-5067-40AB-BE51-91446656314A}"/>
                    </a:ext>
                  </a:extLst>
                </p14:cNvPr>
                <p14:cNvContentPartPr/>
                <p14:nvPr/>
              </p14:nvContentPartPr>
              <p14:xfrm>
                <a:off x="5356394" y="725528"/>
                <a:ext cx="254160" cy="100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61EDA7-5067-40AB-BE51-9144665631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47754" y="716528"/>
                  <a:ext cx="2718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3C9536-159D-4698-B1F4-EC30BFA31A27}"/>
              </a:ext>
            </a:extLst>
          </p:cNvPr>
          <p:cNvGrpSpPr/>
          <p:nvPr/>
        </p:nvGrpSpPr>
        <p:grpSpPr>
          <a:xfrm>
            <a:off x="5957594" y="117488"/>
            <a:ext cx="1234080" cy="861840"/>
            <a:chOff x="5957594" y="117488"/>
            <a:chExt cx="1234080" cy="86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1D09B8-DD84-4F90-A7B0-8A4889C26306}"/>
                    </a:ext>
                  </a:extLst>
                </p14:cNvPr>
                <p14:cNvContentPartPr/>
                <p14:nvPr/>
              </p14:nvContentPartPr>
              <p14:xfrm>
                <a:off x="5957594" y="613568"/>
                <a:ext cx="301680" cy="365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1D09B8-DD84-4F90-A7B0-8A4889C263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48954" y="604928"/>
                  <a:ext cx="3193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2A8842-D6E5-4CB4-A95B-816305BB3203}"/>
                    </a:ext>
                  </a:extLst>
                </p14:cNvPr>
                <p14:cNvContentPartPr/>
                <p14:nvPr/>
              </p14:nvContentPartPr>
              <p14:xfrm>
                <a:off x="6324074" y="294968"/>
                <a:ext cx="142560" cy="177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2A8842-D6E5-4CB4-A95B-816305BB32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15074" y="285968"/>
                  <a:ext cx="160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B01A54-32EE-40A6-9826-7792596EB090}"/>
                    </a:ext>
                  </a:extLst>
                </p14:cNvPr>
                <p14:cNvContentPartPr/>
                <p14:nvPr/>
              </p14:nvContentPartPr>
              <p14:xfrm>
                <a:off x="6465554" y="123608"/>
                <a:ext cx="18000" cy="1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B01A54-32EE-40A6-9826-7792596EB0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56554" y="114968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AA472B-FAA2-43B5-825B-1DBA5FEC5A56}"/>
                    </a:ext>
                  </a:extLst>
                </p14:cNvPr>
                <p14:cNvContentPartPr/>
                <p14:nvPr/>
              </p14:nvContentPartPr>
              <p14:xfrm>
                <a:off x="6548354" y="170408"/>
                <a:ext cx="336240" cy="177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AA472B-FAA2-43B5-825B-1DBA5FEC5A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39714" y="161768"/>
                  <a:ext cx="353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470608-F3A8-4081-9842-29B61A301824}"/>
                    </a:ext>
                  </a:extLst>
                </p14:cNvPr>
                <p14:cNvContentPartPr/>
                <p14:nvPr/>
              </p14:nvContentPartPr>
              <p14:xfrm>
                <a:off x="6996554" y="194528"/>
                <a:ext cx="195120" cy="1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470608-F3A8-4081-9842-29B61A3018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87554" y="185528"/>
                  <a:ext cx="212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76A968-0843-456B-98D9-D8E7DFBAB839}"/>
                    </a:ext>
                  </a:extLst>
                </p14:cNvPr>
                <p14:cNvContentPartPr/>
                <p14:nvPr/>
              </p14:nvContentPartPr>
              <p14:xfrm>
                <a:off x="7019954" y="117488"/>
                <a:ext cx="77040" cy="219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76A968-0843-456B-98D9-D8E7DFBAB8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11314" y="108488"/>
                  <a:ext cx="94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34BE2F-0F9E-4064-90A5-58DFC72D14A4}"/>
                    </a:ext>
                  </a:extLst>
                </p14:cNvPr>
                <p14:cNvContentPartPr/>
                <p14:nvPr/>
              </p14:nvContentPartPr>
              <p14:xfrm>
                <a:off x="6831314" y="380288"/>
                <a:ext cx="153720" cy="145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34BE2F-0F9E-4064-90A5-58DFC72D1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22314" y="371288"/>
                  <a:ext cx="1713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2E496B-8DBA-4A0B-8FE7-C485E5FFAAC9}"/>
              </a:ext>
            </a:extLst>
          </p:cNvPr>
          <p:cNvGrpSpPr/>
          <p:nvPr/>
        </p:nvGrpSpPr>
        <p:grpSpPr>
          <a:xfrm>
            <a:off x="4231754" y="1610048"/>
            <a:ext cx="924480" cy="334800"/>
            <a:chOff x="4231754" y="1610048"/>
            <a:chExt cx="92448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2A4B3F-D245-47A8-BD10-EC0271BB99AE}"/>
                    </a:ext>
                  </a:extLst>
                </p14:cNvPr>
                <p14:cNvContentPartPr/>
                <p14:nvPr/>
              </p14:nvContentPartPr>
              <p14:xfrm>
                <a:off x="4231754" y="1610048"/>
                <a:ext cx="358560" cy="190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2A4B3F-D245-47A8-BD10-EC0271BB99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22754" y="1601048"/>
                  <a:ext cx="376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FB422F-5933-4127-950F-1598F8DBCD28}"/>
                    </a:ext>
                  </a:extLst>
                </p14:cNvPr>
                <p14:cNvContentPartPr/>
                <p14:nvPr/>
              </p14:nvContentPartPr>
              <p14:xfrm>
                <a:off x="4591394" y="1751888"/>
                <a:ext cx="134280" cy="192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FB422F-5933-4127-950F-1598F8DBCD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2754" y="1743248"/>
                  <a:ext cx="151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1C7D60-2F7B-4841-A0D4-7B356B9F2FD1}"/>
                    </a:ext>
                  </a:extLst>
                </p14:cNvPr>
                <p14:cNvContentPartPr/>
                <p14:nvPr/>
              </p14:nvContentPartPr>
              <p14:xfrm>
                <a:off x="5032034" y="1692848"/>
                <a:ext cx="82800" cy="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1C7D60-2F7B-4841-A0D4-7B356B9F2F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23034" y="168420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90F3BB5-8408-4E60-835E-AC950BAFD5BB}"/>
                    </a:ext>
                  </a:extLst>
                </p14:cNvPr>
                <p14:cNvContentPartPr/>
                <p14:nvPr/>
              </p14:nvContentPartPr>
              <p14:xfrm>
                <a:off x="5049674" y="1740008"/>
                <a:ext cx="106560" cy="18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90F3BB5-8408-4E60-835E-AC950BAFD5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0674" y="1731368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6878E96-3E36-45E9-88FA-2733C98387DB}"/>
                  </a:ext>
                </a:extLst>
              </p14:cNvPr>
              <p14:cNvContentPartPr/>
              <p14:nvPr/>
            </p14:nvContentPartPr>
            <p14:xfrm>
              <a:off x="6795314" y="1446968"/>
              <a:ext cx="207360" cy="222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6878E96-3E36-45E9-88FA-2733C98387D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86674" y="1437968"/>
                <a:ext cx="22500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956953F-E6FE-45CD-842F-539BDB3DBD32}"/>
              </a:ext>
            </a:extLst>
          </p:cNvPr>
          <p:cNvGrpSpPr/>
          <p:nvPr/>
        </p:nvGrpSpPr>
        <p:grpSpPr>
          <a:xfrm>
            <a:off x="5447834" y="1409888"/>
            <a:ext cx="1089000" cy="492840"/>
            <a:chOff x="5447834" y="1409888"/>
            <a:chExt cx="108900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3731BD-8DAA-4E4E-B475-B7B63736486D}"/>
                    </a:ext>
                  </a:extLst>
                </p14:cNvPr>
                <p14:cNvContentPartPr/>
                <p14:nvPr/>
              </p14:nvContentPartPr>
              <p14:xfrm>
                <a:off x="5447834" y="1533728"/>
                <a:ext cx="345600" cy="182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3731BD-8DAA-4E4E-B475-B7B6373648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38834" y="1524728"/>
                  <a:ext cx="363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C03078-BCD5-48F9-A415-53010F35BFA5}"/>
                    </a:ext>
                  </a:extLst>
                </p14:cNvPr>
                <p14:cNvContentPartPr/>
                <p14:nvPr/>
              </p14:nvContentPartPr>
              <p14:xfrm>
                <a:off x="5845994" y="1704728"/>
                <a:ext cx="71280" cy="83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C03078-BCD5-48F9-A415-53010F35BF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37354" y="1695728"/>
                  <a:ext cx="88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AD921B-1131-4797-83F7-649E2EC7C9EA}"/>
                    </a:ext>
                  </a:extLst>
                </p14:cNvPr>
                <p14:cNvContentPartPr/>
                <p14:nvPr/>
              </p14:nvContentPartPr>
              <p14:xfrm>
                <a:off x="6306074" y="1527608"/>
                <a:ext cx="207000" cy="375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AD921B-1131-4797-83F7-649E2EC7C9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7434" y="1518968"/>
                  <a:ext cx="2246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0FEF94-3132-4F69-A54A-74B798970DF9}"/>
                    </a:ext>
                  </a:extLst>
                </p14:cNvPr>
                <p14:cNvContentPartPr/>
                <p14:nvPr/>
              </p14:nvContentPartPr>
              <p14:xfrm>
                <a:off x="6506954" y="1409888"/>
                <a:ext cx="29880" cy="41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0FEF94-3132-4F69-A54A-74B798970D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7954" y="1400888"/>
                  <a:ext cx="4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385B59-E742-40EA-B1DD-04F09E699525}"/>
                    </a:ext>
                  </a:extLst>
                </p14:cNvPr>
                <p14:cNvContentPartPr/>
                <p14:nvPr/>
              </p14:nvContentPartPr>
              <p14:xfrm>
                <a:off x="6129314" y="1557128"/>
                <a:ext cx="201240" cy="18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385B59-E742-40EA-B1DD-04F09E6995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20314" y="1548488"/>
                  <a:ext cx="2188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11CC1A9-14DA-4299-9A7A-7687CE1C3E89}"/>
                  </a:ext>
                </a:extLst>
              </p14:cNvPr>
              <p14:cNvContentPartPr/>
              <p14:nvPr/>
            </p14:nvContentPartPr>
            <p14:xfrm>
              <a:off x="6188354" y="1457048"/>
              <a:ext cx="65160" cy="212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11CC1A9-14DA-4299-9A7A-7687CE1C3E8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354" y="1448048"/>
                <a:ext cx="8280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B9DF3FF-E8B9-43BB-BC83-F5B9872CB67F}"/>
              </a:ext>
            </a:extLst>
          </p:cNvPr>
          <p:cNvGrpSpPr/>
          <p:nvPr/>
        </p:nvGrpSpPr>
        <p:grpSpPr>
          <a:xfrm>
            <a:off x="1421594" y="2721728"/>
            <a:ext cx="1758600" cy="989280"/>
            <a:chOff x="1421594" y="2721728"/>
            <a:chExt cx="1758600" cy="9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74D5C6-1B2A-48F4-8BF6-E0E082A2F790}"/>
                    </a:ext>
                  </a:extLst>
                </p14:cNvPr>
                <p14:cNvContentPartPr/>
                <p14:nvPr/>
              </p14:nvContentPartPr>
              <p14:xfrm>
                <a:off x="1421594" y="2766728"/>
                <a:ext cx="27360" cy="726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74D5C6-1B2A-48F4-8BF6-E0E082A2F7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12594" y="2757728"/>
                  <a:ext cx="450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43EAA1-5607-4946-99F6-03FEA951703B}"/>
                    </a:ext>
                  </a:extLst>
                </p14:cNvPr>
                <p14:cNvContentPartPr/>
                <p14:nvPr/>
              </p14:nvContentPartPr>
              <p14:xfrm>
                <a:off x="1452914" y="2757368"/>
                <a:ext cx="677160" cy="45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43EAA1-5607-4946-99F6-03FEA95170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43914" y="2748728"/>
                  <a:ext cx="694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567B45-7790-4300-9CDD-CE91C75E4131}"/>
                    </a:ext>
                  </a:extLst>
                </p14:cNvPr>
                <p14:cNvContentPartPr/>
                <p14:nvPr/>
              </p14:nvContentPartPr>
              <p14:xfrm>
                <a:off x="1433474" y="2754848"/>
                <a:ext cx="1746720" cy="956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567B45-7790-4300-9CDD-CE91C75E41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24474" y="2745848"/>
                  <a:ext cx="176436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DCA34A-B173-4059-96AC-F6B998F28289}"/>
                    </a:ext>
                  </a:extLst>
                </p14:cNvPr>
                <p14:cNvContentPartPr/>
                <p14:nvPr/>
              </p14:nvContentPartPr>
              <p14:xfrm>
                <a:off x="2129354" y="2721728"/>
                <a:ext cx="324720" cy="22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DCA34A-B173-4059-96AC-F6B998F282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20714" y="2712728"/>
                  <a:ext cx="34236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E0FA7F-4049-4C6C-838F-3C8963F258C2}"/>
                  </a:ext>
                </a:extLst>
              </p14:cNvPr>
              <p14:cNvContentPartPr/>
              <p14:nvPr/>
            </p14:nvContentPartPr>
            <p14:xfrm>
              <a:off x="4152914" y="2896328"/>
              <a:ext cx="2271600" cy="749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E0FA7F-4049-4C6C-838F-3C8963F258C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4274" y="2887688"/>
                <a:ext cx="2289240" cy="76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D90A9B3D-FD3F-457C-B58F-4315AB194407}"/>
              </a:ext>
            </a:extLst>
          </p:cNvPr>
          <p:cNvGrpSpPr/>
          <p:nvPr/>
        </p:nvGrpSpPr>
        <p:grpSpPr>
          <a:xfrm>
            <a:off x="1450394" y="4565288"/>
            <a:ext cx="1682280" cy="1204560"/>
            <a:chOff x="1450394" y="4565288"/>
            <a:chExt cx="1682280" cy="12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317FB9E-89DE-43FC-BD2D-C7E3AD87E2BD}"/>
                    </a:ext>
                  </a:extLst>
                </p14:cNvPr>
                <p14:cNvContentPartPr/>
                <p14:nvPr/>
              </p14:nvContentPartPr>
              <p14:xfrm>
                <a:off x="1456874" y="4660328"/>
                <a:ext cx="17640" cy="1049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317FB9E-89DE-43FC-BD2D-C7E3AD87E2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48234" y="4651328"/>
                  <a:ext cx="35280" cy="10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094DF1-0ED5-4F86-959A-93B67624EB0F}"/>
                    </a:ext>
                  </a:extLst>
                </p14:cNvPr>
                <p14:cNvContentPartPr/>
                <p14:nvPr/>
              </p14:nvContentPartPr>
              <p14:xfrm>
                <a:off x="1474514" y="4606688"/>
                <a:ext cx="726120" cy="65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094DF1-0ED5-4F86-959A-93B67624EB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65874" y="4597688"/>
                  <a:ext cx="743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E5D6BC-6BF3-4D6C-BCF2-16E1D347A9A6}"/>
                    </a:ext>
                  </a:extLst>
                </p14:cNvPr>
                <p14:cNvContentPartPr/>
                <p14:nvPr/>
              </p14:nvContentPartPr>
              <p14:xfrm>
                <a:off x="1450394" y="4565288"/>
                <a:ext cx="1682280" cy="1204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E5D6BC-6BF3-4D6C-BCF2-16E1D347A9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41754" y="4556648"/>
                  <a:ext cx="1699920" cy="12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2F6F224-2048-4821-B6CD-85DF0DF5B2CC}"/>
                  </a:ext>
                </a:extLst>
              </p14:cNvPr>
              <p14:cNvContentPartPr/>
              <p14:nvPr/>
            </p14:nvContentPartPr>
            <p14:xfrm>
              <a:off x="4182434" y="4512728"/>
              <a:ext cx="2430720" cy="977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2F6F224-2048-4821-B6CD-85DF0DF5B2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173794" y="4504088"/>
                <a:ext cx="244836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6679E5-31C0-4AEB-815F-064C46326FAD}"/>
                  </a:ext>
                </a:extLst>
              </p14:cNvPr>
              <p14:cNvContentPartPr/>
              <p14:nvPr/>
            </p14:nvContentPartPr>
            <p14:xfrm>
              <a:off x="2202434" y="4111688"/>
              <a:ext cx="175320" cy="7614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6679E5-31C0-4AEB-815F-064C46326FA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193434" y="4102688"/>
                <a:ext cx="192960" cy="77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0AFD2A-1DC9-496E-97BC-8DB38CB28A4A}"/>
              </a:ext>
            </a:extLst>
          </p:cNvPr>
          <p:cNvGrpSpPr/>
          <p:nvPr/>
        </p:nvGrpSpPr>
        <p:grpSpPr>
          <a:xfrm>
            <a:off x="1503674" y="5941568"/>
            <a:ext cx="2325600" cy="554400"/>
            <a:chOff x="1503674" y="5941568"/>
            <a:chExt cx="232560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325509-6612-43B1-9CDC-3BC09F08038C}"/>
                    </a:ext>
                  </a:extLst>
                </p14:cNvPr>
                <p14:cNvContentPartPr/>
                <p14:nvPr/>
              </p14:nvContentPartPr>
              <p14:xfrm>
                <a:off x="1503674" y="6152168"/>
                <a:ext cx="228960" cy="296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325509-6612-43B1-9CDC-3BC09F0803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94674" y="6143528"/>
                  <a:ext cx="246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080AE8-0333-4DD6-AE68-F19EEB00B18A}"/>
                    </a:ext>
                  </a:extLst>
                </p14:cNvPr>
                <p14:cNvContentPartPr/>
                <p14:nvPr/>
              </p14:nvContentPartPr>
              <p14:xfrm>
                <a:off x="1515914" y="6276728"/>
                <a:ext cx="207000" cy="53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080AE8-0333-4DD6-AE68-F19EEB00B1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07274" y="6268088"/>
                  <a:ext cx="224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CAC92E-3B0A-4D15-8B33-00478109646D}"/>
                    </a:ext>
                  </a:extLst>
                </p14:cNvPr>
                <p14:cNvContentPartPr/>
                <p14:nvPr/>
              </p14:nvContentPartPr>
              <p14:xfrm>
                <a:off x="1622114" y="6087728"/>
                <a:ext cx="136080" cy="51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CAC92E-3B0A-4D15-8B33-0047810964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13474" y="6079088"/>
                  <a:ext cx="153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3576AE-6DF1-4D13-B5EB-C70AC0D4134C}"/>
                    </a:ext>
                  </a:extLst>
                </p14:cNvPr>
                <p14:cNvContentPartPr/>
                <p14:nvPr/>
              </p14:nvContentPartPr>
              <p14:xfrm>
                <a:off x="2010914" y="6312008"/>
                <a:ext cx="189720" cy="106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3576AE-6DF1-4D13-B5EB-C70AC0D413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01914" y="6303368"/>
                  <a:ext cx="207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D52DEC-5B77-43BB-993C-240F718AE14F}"/>
                    </a:ext>
                  </a:extLst>
                </p14:cNvPr>
                <p14:cNvContentPartPr/>
                <p14:nvPr/>
              </p14:nvContentPartPr>
              <p14:xfrm>
                <a:off x="2566034" y="6264128"/>
                <a:ext cx="141840" cy="231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D52DEC-5B77-43BB-993C-240F718AE14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57394" y="6255128"/>
                  <a:ext cx="159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F0E887-E624-48B4-9F05-D4AB25FA1E22}"/>
                    </a:ext>
                  </a:extLst>
                </p14:cNvPr>
                <p14:cNvContentPartPr/>
                <p14:nvPr/>
              </p14:nvContentPartPr>
              <p14:xfrm>
                <a:off x="2766554" y="6098888"/>
                <a:ext cx="159480" cy="23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F0E887-E624-48B4-9F05-D4AB25FA1E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57914" y="6089888"/>
                  <a:ext cx="177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2AFE857-A570-4B12-93C3-715FADCCC0A8}"/>
                    </a:ext>
                  </a:extLst>
                </p14:cNvPr>
                <p14:cNvContentPartPr/>
                <p14:nvPr/>
              </p14:nvContentPartPr>
              <p14:xfrm>
                <a:off x="3096314" y="5958128"/>
                <a:ext cx="107280" cy="175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2AFE857-A570-4B12-93C3-715FADCCC0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7674" y="5949488"/>
                  <a:ext cx="124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06BE1E-1F38-483F-B216-FA838C248595}"/>
                    </a:ext>
                  </a:extLst>
                </p14:cNvPr>
                <p14:cNvContentPartPr/>
                <p14:nvPr/>
              </p14:nvContentPartPr>
              <p14:xfrm>
                <a:off x="3268034" y="5981888"/>
                <a:ext cx="136080" cy="18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06BE1E-1F38-483F-B216-FA838C2485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59394" y="5972888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AA23A0-72D8-4732-A467-D1FDF3E33F6A}"/>
                    </a:ext>
                  </a:extLst>
                </p14:cNvPr>
                <p14:cNvContentPartPr/>
                <p14:nvPr/>
              </p14:nvContentPartPr>
              <p14:xfrm>
                <a:off x="3335354" y="5941568"/>
                <a:ext cx="33480" cy="217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AA23A0-72D8-4732-A467-D1FDF3E33F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26354" y="5932568"/>
                  <a:ext cx="5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1F9A67-2AF2-44BA-B05E-37435A757FCB}"/>
                    </a:ext>
                  </a:extLst>
                </p14:cNvPr>
                <p14:cNvContentPartPr/>
                <p14:nvPr/>
              </p14:nvContentPartPr>
              <p14:xfrm>
                <a:off x="3480794" y="6276728"/>
                <a:ext cx="348480" cy="177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1F9A67-2AF2-44BA-B05E-37435A757FC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2154" y="6267728"/>
                  <a:ext cx="3661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0D64BEA-73A7-4BC5-B081-70822F5BF601}"/>
              </a:ext>
            </a:extLst>
          </p:cNvPr>
          <p:cNvGrpSpPr/>
          <p:nvPr/>
        </p:nvGrpSpPr>
        <p:grpSpPr>
          <a:xfrm>
            <a:off x="4276754" y="1946648"/>
            <a:ext cx="3445920" cy="790920"/>
            <a:chOff x="4276754" y="1946648"/>
            <a:chExt cx="344592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AD3A57-17A8-4700-B544-2557C5BF653A}"/>
                    </a:ext>
                  </a:extLst>
                </p14:cNvPr>
                <p14:cNvContentPartPr/>
                <p14:nvPr/>
              </p14:nvContentPartPr>
              <p14:xfrm>
                <a:off x="4276754" y="2329688"/>
                <a:ext cx="266040" cy="255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AD3A57-17A8-4700-B544-2557C5BF65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68114" y="2321048"/>
                  <a:ext cx="283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DC42F0-0801-410E-9A6B-62B82303CC90}"/>
                    </a:ext>
                  </a:extLst>
                </p14:cNvPr>
                <p14:cNvContentPartPr/>
                <p14:nvPr/>
              </p14:nvContentPartPr>
              <p14:xfrm>
                <a:off x="4601474" y="2241488"/>
                <a:ext cx="135720" cy="354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DC42F0-0801-410E-9A6B-62B82303CC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92834" y="2232848"/>
                  <a:ext cx="153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0ACF826-2E88-4181-B460-BD0C73DB1B1F}"/>
                    </a:ext>
                  </a:extLst>
                </p14:cNvPr>
                <p14:cNvContentPartPr/>
                <p14:nvPr/>
              </p14:nvContentPartPr>
              <p14:xfrm>
                <a:off x="4742954" y="2394848"/>
                <a:ext cx="171360" cy="18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0ACF826-2E88-4181-B460-BD0C73DB1B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3954" y="2386208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24DD3D-5489-4DA5-9777-EE37FE543D48}"/>
                    </a:ext>
                  </a:extLst>
                </p14:cNvPr>
                <p14:cNvContentPartPr/>
                <p14:nvPr/>
              </p14:nvContentPartPr>
              <p14:xfrm>
                <a:off x="4813874" y="2294768"/>
                <a:ext cx="29880" cy="199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24DD3D-5489-4DA5-9777-EE37FE543D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04874" y="2285768"/>
                  <a:ext cx="4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845349-251E-42D1-B9C6-40E43FF180E5}"/>
                    </a:ext>
                  </a:extLst>
                </p14:cNvPr>
                <p14:cNvContentPartPr/>
                <p14:nvPr/>
              </p14:nvContentPartPr>
              <p14:xfrm>
                <a:off x="4925834" y="2247608"/>
                <a:ext cx="141840" cy="37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845349-251E-42D1-B9C6-40E43FF180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16834" y="2238608"/>
                  <a:ext cx="159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689698-948D-4ADD-A731-78FE31DD09A7}"/>
                    </a:ext>
                  </a:extLst>
                </p14:cNvPr>
                <p14:cNvContentPartPr/>
                <p14:nvPr/>
              </p14:nvContentPartPr>
              <p14:xfrm>
                <a:off x="5238314" y="2424008"/>
                <a:ext cx="212760" cy="54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689698-948D-4ADD-A731-78FE31DD09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29674" y="2415368"/>
                  <a:ext cx="230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0183B1-F1B4-4F6D-A8B0-BD41115AFD13}"/>
                    </a:ext>
                  </a:extLst>
                </p14:cNvPr>
                <p14:cNvContentPartPr/>
                <p14:nvPr/>
              </p14:nvContentPartPr>
              <p14:xfrm>
                <a:off x="5710274" y="2400968"/>
                <a:ext cx="224640" cy="20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0183B1-F1B4-4F6D-A8B0-BD41115AFD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01634" y="2391968"/>
                  <a:ext cx="242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14692C-4C8F-48E9-9D1A-EEFE6BBEFDCA}"/>
                    </a:ext>
                  </a:extLst>
                </p14:cNvPr>
                <p14:cNvContentPartPr/>
                <p14:nvPr/>
              </p14:nvContentPartPr>
              <p14:xfrm>
                <a:off x="5946434" y="2135288"/>
                <a:ext cx="100800" cy="177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14692C-4C8F-48E9-9D1A-EEFE6BBEFD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37434" y="2126648"/>
                  <a:ext cx="118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7DC6CA-1174-44E1-A208-C264016DEFA4}"/>
                    </a:ext>
                  </a:extLst>
                </p14:cNvPr>
                <p14:cNvContentPartPr/>
                <p14:nvPr/>
              </p14:nvContentPartPr>
              <p14:xfrm>
                <a:off x="6046514" y="2029088"/>
                <a:ext cx="2412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7DC6CA-1174-44E1-A208-C264016DEF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37874" y="2020448"/>
                  <a:ext cx="4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BEC629-0E5B-4F99-90C5-070B9430AD3B}"/>
                    </a:ext>
                  </a:extLst>
                </p14:cNvPr>
                <p14:cNvContentPartPr/>
                <p14:nvPr/>
              </p14:nvContentPartPr>
              <p14:xfrm>
                <a:off x="6141194" y="2023328"/>
                <a:ext cx="207000" cy="171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BEC629-0E5B-4F99-90C5-070B9430AD3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32194" y="2014328"/>
                  <a:ext cx="22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9FAE63-2C63-499A-B966-59649A053AEE}"/>
                    </a:ext>
                  </a:extLst>
                </p14:cNvPr>
                <p14:cNvContentPartPr/>
                <p14:nvPr/>
              </p14:nvContentPartPr>
              <p14:xfrm>
                <a:off x="6400754" y="2152928"/>
                <a:ext cx="59760" cy="60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9FAE63-2C63-499A-B966-59649A053A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91754" y="2144288"/>
                  <a:ext cx="7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F80858-DAF6-4E25-BC95-ACB548F480CA}"/>
                    </a:ext>
                  </a:extLst>
                </p14:cNvPr>
                <p14:cNvContentPartPr/>
                <p14:nvPr/>
              </p14:nvContentPartPr>
              <p14:xfrm>
                <a:off x="6500834" y="2029088"/>
                <a:ext cx="130320" cy="18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F80858-DAF6-4E25-BC95-ACB548F480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92194" y="2020448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27477B9-0889-4715-9687-6E6774B35170}"/>
                    </a:ext>
                  </a:extLst>
                </p14:cNvPr>
                <p14:cNvContentPartPr/>
                <p14:nvPr/>
              </p14:nvContentPartPr>
              <p14:xfrm>
                <a:off x="6536114" y="1993808"/>
                <a:ext cx="77400" cy="171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27477B9-0889-4715-9687-6E6774B351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27114" y="1984808"/>
                  <a:ext cx="95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814D8C-7410-4AD2-8D09-1F7962249047}"/>
                    </a:ext>
                  </a:extLst>
                </p14:cNvPr>
                <p14:cNvContentPartPr/>
                <p14:nvPr/>
              </p14:nvContentPartPr>
              <p14:xfrm>
                <a:off x="7049474" y="2129528"/>
                <a:ext cx="151560" cy="18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814D8C-7410-4AD2-8D09-1F79622490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40834" y="2120528"/>
                  <a:ext cx="16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6C0C2B-C3D9-4155-82F0-B3F6CB0ABC7C}"/>
                    </a:ext>
                  </a:extLst>
                </p14:cNvPr>
                <p14:cNvContentPartPr/>
                <p14:nvPr/>
              </p14:nvContentPartPr>
              <p14:xfrm>
                <a:off x="7261154" y="1946648"/>
                <a:ext cx="160560" cy="20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96C0C2B-C3D9-4155-82F0-B3F6CB0ABC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52514" y="1937648"/>
                  <a:ext cx="178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05D96CA-AC43-4658-BB85-F8C90D980C01}"/>
                    </a:ext>
                  </a:extLst>
                </p14:cNvPr>
                <p14:cNvContentPartPr/>
                <p14:nvPr/>
              </p14:nvContentPartPr>
              <p14:xfrm>
                <a:off x="7481474" y="2005688"/>
                <a:ext cx="187920" cy="12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05D96CA-AC43-4658-BB85-F8C90D980C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2474" y="1996688"/>
                  <a:ext cx="20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C54593-2E02-484D-8870-6EB76F9323A8}"/>
                    </a:ext>
                  </a:extLst>
                </p14:cNvPr>
                <p14:cNvContentPartPr/>
                <p14:nvPr/>
              </p14:nvContentPartPr>
              <p14:xfrm>
                <a:off x="7562474" y="1958528"/>
                <a:ext cx="29880" cy="183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C54593-2E02-484D-8870-6EB76F9323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53834" y="1949528"/>
                  <a:ext cx="47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AF1B607-FEF9-425D-933A-B2B1766216CF}"/>
                    </a:ext>
                  </a:extLst>
                </p14:cNvPr>
                <p14:cNvContentPartPr/>
                <p14:nvPr/>
              </p14:nvContentPartPr>
              <p14:xfrm>
                <a:off x="6778034" y="2306648"/>
                <a:ext cx="236520" cy="189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AF1B607-FEF9-425D-933A-B2B1766216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69394" y="2298008"/>
                  <a:ext cx="25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EB8A57-AFA3-4A25-91DF-4D49E9CA1F44}"/>
                    </a:ext>
                  </a:extLst>
                </p14:cNvPr>
                <p14:cNvContentPartPr/>
                <p14:nvPr/>
              </p14:nvContentPartPr>
              <p14:xfrm>
                <a:off x="6754634" y="2554328"/>
                <a:ext cx="442800" cy="42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EB8A57-AFA3-4A25-91DF-4D49E9CA1F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45634" y="2545328"/>
                  <a:ext cx="460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1772DD-1B39-43B1-9C39-984699DE7DF1}"/>
                    </a:ext>
                  </a:extLst>
                </p14:cNvPr>
                <p14:cNvContentPartPr/>
                <p14:nvPr/>
              </p14:nvContentPartPr>
              <p14:xfrm>
                <a:off x="6772274" y="2666288"/>
                <a:ext cx="395640" cy="18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1772DD-1B39-43B1-9C39-984699DE7D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63634" y="2657648"/>
                  <a:ext cx="413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F3AF105-4698-415B-8855-E2E85A2E6377}"/>
                    </a:ext>
                  </a:extLst>
                </p14:cNvPr>
                <p14:cNvContentPartPr/>
                <p14:nvPr/>
              </p14:nvContentPartPr>
              <p14:xfrm>
                <a:off x="5492114" y="2702648"/>
                <a:ext cx="2230560" cy="34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F3AF105-4698-415B-8855-E2E85A2E63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83114" y="2694008"/>
                  <a:ext cx="2248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DED6ADD-5EA2-46AB-8033-8B057D13E220}"/>
                    </a:ext>
                  </a:extLst>
                </p14:cNvPr>
                <p14:cNvContentPartPr/>
                <p14:nvPr/>
              </p14:nvContentPartPr>
              <p14:xfrm>
                <a:off x="5487074" y="2294408"/>
                <a:ext cx="131760" cy="301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DED6ADD-5EA2-46AB-8033-8B057D13E2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78434" y="2285768"/>
                  <a:ext cx="149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7C930DB-6353-4195-945D-232CE30E0355}"/>
                    </a:ext>
                  </a:extLst>
                </p14:cNvPr>
                <p14:cNvContentPartPr/>
                <p14:nvPr/>
              </p14:nvContentPartPr>
              <p14:xfrm>
                <a:off x="5568794" y="2577728"/>
                <a:ext cx="109440" cy="88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7C930DB-6353-4195-945D-232CE30E03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60154" y="2569088"/>
                  <a:ext cx="1270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E5C39E1-0147-4606-B316-5CB63982290E}"/>
              </a:ext>
            </a:extLst>
          </p:cNvPr>
          <p:cNvGrpSpPr/>
          <p:nvPr/>
        </p:nvGrpSpPr>
        <p:grpSpPr>
          <a:xfrm>
            <a:off x="4054994" y="6147128"/>
            <a:ext cx="1207440" cy="442440"/>
            <a:chOff x="4054994" y="6147128"/>
            <a:chExt cx="120744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61248D-58BE-49F5-B906-B0E4B186DE62}"/>
                    </a:ext>
                  </a:extLst>
                </p14:cNvPr>
                <p14:cNvContentPartPr/>
                <p14:nvPr/>
              </p14:nvContentPartPr>
              <p14:xfrm>
                <a:off x="4054994" y="6176288"/>
                <a:ext cx="151200" cy="407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61248D-58BE-49F5-B906-B0E4B186DE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46354" y="6167648"/>
                  <a:ext cx="1688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0B66BF-8884-45A3-ACE2-7DF5E16ADC53}"/>
                    </a:ext>
                  </a:extLst>
                </p14:cNvPr>
                <p14:cNvContentPartPr/>
                <p14:nvPr/>
              </p14:nvContentPartPr>
              <p14:xfrm>
                <a:off x="4146794" y="6270968"/>
                <a:ext cx="295560" cy="194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0B66BF-8884-45A3-ACE2-7DF5E16ADC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37794" y="6261968"/>
                  <a:ext cx="313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A83421-3390-4767-8816-1FB22CC5924B}"/>
                    </a:ext>
                  </a:extLst>
                </p14:cNvPr>
                <p14:cNvContentPartPr/>
                <p14:nvPr/>
              </p14:nvContentPartPr>
              <p14:xfrm>
                <a:off x="4382954" y="6247208"/>
                <a:ext cx="41760" cy="195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A83421-3390-4767-8816-1FB22CC592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74314" y="6238568"/>
                  <a:ext cx="5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BB9037-47F3-4067-AE94-C9BAD2473B4F}"/>
                    </a:ext>
                  </a:extLst>
                </p14:cNvPr>
                <p14:cNvContentPartPr/>
                <p14:nvPr/>
              </p14:nvContentPartPr>
              <p14:xfrm>
                <a:off x="4536314" y="6353408"/>
                <a:ext cx="100800" cy="24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BB9037-47F3-4067-AE94-C9BAD2473B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27674" y="6344768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37067D-62ED-49D7-BD19-949A1B290074}"/>
                    </a:ext>
                  </a:extLst>
                </p14:cNvPr>
                <p14:cNvContentPartPr/>
                <p14:nvPr/>
              </p14:nvContentPartPr>
              <p14:xfrm>
                <a:off x="4577714" y="6288608"/>
                <a:ext cx="24120" cy="147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37067D-62ED-49D7-BD19-949A1B2900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69074" y="6279608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252C6C8-E967-44CC-8AC1-915AB08FA8FB}"/>
                    </a:ext>
                  </a:extLst>
                </p14:cNvPr>
                <p14:cNvContentPartPr/>
                <p14:nvPr/>
              </p14:nvContentPartPr>
              <p14:xfrm>
                <a:off x="4843034" y="6270608"/>
                <a:ext cx="170640" cy="172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252C6C8-E967-44CC-8AC1-915AB08FA8F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34394" y="6261608"/>
                  <a:ext cx="188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438A19B-EA90-4A5F-9781-B8A6A1D6ED2C}"/>
                    </a:ext>
                  </a:extLst>
                </p14:cNvPr>
                <p14:cNvContentPartPr/>
                <p14:nvPr/>
              </p14:nvContentPartPr>
              <p14:xfrm>
                <a:off x="4854914" y="6170528"/>
                <a:ext cx="124200" cy="419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438A19B-EA90-4A5F-9781-B8A6A1D6ED2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46274" y="6161888"/>
                  <a:ext cx="1418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B6FD56B-1911-456F-A5A5-9DB7B798D94D}"/>
                    </a:ext>
                  </a:extLst>
                </p14:cNvPr>
                <p14:cNvContentPartPr/>
                <p14:nvPr/>
              </p14:nvContentPartPr>
              <p14:xfrm>
                <a:off x="5014394" y="6471488"/>
                <a:ext cx="18000" cy="77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B6FD56B-1911-456F-A5A5-9DB7B798D9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05394" y="6462488"/>
                  <a:ext cx="35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9B8009-AA22-4563-A197-258105BD800E}"/>
                    </a:ext>
                  </a:extLst>
                </p14:cNvPr>
                <p14:cNvContentPartPr/>
                <p14:nvPr/>
              </p14:nvContentPartPr>
              <p14:xfrm>
                <a:off x="5161634" y="6147128"/>
                <a:ext cx="100800" cy="360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9B8009-AA22-4563-A197-258105BD80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52994" y="6138128"/>
                  <a:ext cx="118440" cy="37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705F4CF-C465-4124-AC82-B2003C7B3A63}"/>
                  </a:ext>
                </a:extLst>
              </p14:cNvPr>
              <p14:cNvContentPartPr/>
              <p14:nvPr/>
            </p14:nvContentPartPr>
            <p14:xfrm>
              <a:off x="5279714" y="6501008"/>
              <a:ext cx="100800" cy="1184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705F4CF-C465-4124-AC82-B2003C7B3A6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271074" y="6492008"/>
                <a:ext cx="1184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E95E8A6-0678-40EB-9E98-7402930C8B9D}"/>
              </a:ext>
            </a:extLst>
          </p:cNvPr>
          <p:cNvGrpSpPr/>
          <p:nvPr/>
        </p:nvGrpSpPr>
        <p:grpSpPr>
          <a:xfrm>
            <a:off x="5745914" y="5792888"/>
            <a:ext cx="2234160" cy="667080"/>
            <a:chOff x="5745914" y="5792888"/>
            <a:chExt cx="223416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D4D721B-79B0-4600-8927-533345CD78AA}"/>
                    </a:ext>
                  </a:extLst>
                </p14:cNvPr>
                <p14:cNvContentPartPr/>
                <p14:nvPr/>
              </p14:nvContentPartPr>
              <p14:xfrm>
                <a:off x="5751674" y="6154688"/>
                <a:ext cx="24120" cy="281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D4D721B-79B0-4600-8927-533345CD78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42674" y="6146048"/>
                  <a:ext cx="41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C8EC60-270F-4A73-B730-F0D020F23046}"/>
                    </a:ext>
                  </a:extLst>
                </p14:cNvPr>
                <p14:cNvContentPartPr/>
                <p14:nvPr/>
              </p14:nvContentPartPr>
              <p14:xfrm>
                <a:off x="5881634" y="6105728"/>
                <a:ext cx="65160" cy="307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C8EC60-270F-4A73-B730-F0D020F23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72634" y="6096728"/>
                  <a:ext cx="82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A3EFD2-FEEE-4BA6-A290-5B950859E4C0}"/>
                    </a:ext>
                  </a:extLst>
                </p14:cNvPr>
                <p14:cNvContentPartPr/>
                <p14:nvPr/>
              </p14:nvContentPartPr>
              <p14:xfrm>
                <a:off x="5745914" y="6264848"/>
                <a:ext cx="112320" cy="29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A3EFD2-FEEE-4BA6-A290-5B950859E4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36914" y="6256208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806DF71-4430-4304-9FD1-1BF7AAD3B505}"/>
                    </a:ext>
                  </a:extLst>
                </p14:cNvPr>
                <p14:cNvContentPartPr/>
                <p14:nvPr/>
              </p14:nvContentPartPr>
              <p14:xfrm>
                <a:off x="5798834" y="5952368"/>
                <a:ext cx="147960" cy="59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806DF71-4430-4304-9FD1-1BF7AAD3B5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90194" y="5943368"/>
                  <a:ext cx="165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3327E2-224A-4C80-8E54-59307345A1AF}"/>
                    </a:ext>
                  </a:extLst>
                </p14:cNvPr>
                <p14:cNvContentPartPr/>
                <p14:nvPr/>
              </p14:nvContentPartPr>
              <p14:xfrm>
                <a:off x="6076034" y="6253328"/>
                <a:ext cx="165600" cy="70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3327E2-224A-4C80-8E54-59307345A1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67394" y="6244688"/>
                  <a:ext cx="183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2EE0F4-3793-413A-AFF5-301ECE852BC9}"/>
                    </a:ext>
                  </a:extLst>
                </p14:cNvPr>
                <p14:cNvContentPartPr/>
                <p14:nvPr/>
              </p14:nvContentPartPr>
              <p14:xfrm>
                <a:off x="6341354" y="6188168"/>
                <a:ext cx="154080" cy="165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2EE0F4-3793-413A-AFF5-301ECE852BC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32354" y="6179528"/>
                  <a:ext cx="171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D60802-E10E-413A-A3ED-28876ED4589F}"/>
                    </a:ext>
                  </a:extLst>
                </p14:cNvPr>
                <p14:cNvContentPartPr/>
                <p14:nvPr/>
              </p14:nvContentPartPr>
              <p14:xfrm>
                <a:off x="6488954" y="5952368"/>
                <a:ext cx="112320" cy="24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D60802-E10E-413A-A3ED-28876ED458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0314" y="5943368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E1FB42-1321-453F-8E55-316B13E23F27}"/>
                    </a:ext>
                  </a:extLst>
                </p14:cNvPr>
                <p14:cNvContentPartPr/>
                <p14:nvPr/>
              </p14:nvContentPartPr>
              <p14:xfrm>
                <a:off x="6724394" y="5792888"/>
                <a:ext cx="118800" cy="19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E1FB42-1321-453F-8E55-316B13E23F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15754" y="5784248"/>
                  <a:ext cx="136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C5A226-E307-4C0E-AAA6-DC2F6E79BAFC}"/>
                    </a:ext>
                  </a:extLst>
                </p14:cNvPr>
                <p14:cNvContentPartPr/>
                <p14:nvPr/>
              </p14:nvContentPartPr>
              <p14:xfrm>
                <a:off x="6884234" y="5863808"/>
                <a:ext cx="106560" cy="29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C5A226-E307-4C0E-AAA6-DC2F6E79BA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75594" y="5854808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C4D9C6-F49D-4B7D-8F59-9E2E61541D5E}"/>
                    </a:ext>
                  </a:extLst>
                </p14:cNvPr>
                <p14:cNvContentPartPr/>
                <p14:nvPr/>
              </p14:nvContentPartPr>
              <p14:xfrm>
                <a:off x="6956954" y="5804768"/>
                <a:ext cx="57240" cy="200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C4D9C6-F49D-4B7D-8F59-9E2E61541D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48314" y="5796128"/>
                  <a:ext cx="74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63DDCEE-8316-4ED2-AAB5-749AB362AFA9}"/>
                    </a:ext>
                  </a:extLst>
                </p14:cNvPr>
                <p14:cNvContentPartPr/>
                <p14:nvPr/>
              </p14:nvContentPartPr>
              <p14:xfrm>
                <a:off x="6931394" y="6211568"/>
                <a:ext cx="271800" cy="118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63DDCEE-8316-4ED2-AAB5-749AB362AF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22754" y="6202928"/>
                  <a:ext cx="289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CD06EF-AD7C-4F01-A218-7CEA6460E22B}"/>
                    </a:ext>
                  </a:extLst>
                </p14:cNvPr>
                <p14:cNvContentPartPr/>
                <p14:nvPr/>
              </p14:nvContentPartPr>
              <p14:xfrm>
                <a:off x="7256114" y="6093848"/>
                <a:ext cx="94680" cy="283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CD06EF-AD7C-4F01-A218-7CEA6460E2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47114" y="6085208"/>
                  <a:ext cx="112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74BC57-89BD-4CA3-A47E-59743DEAA30C}"/>
                    </a:ext>
                  </a:extLst>
                </p14:cNvPr>
                <p14:cNvContentPartPr/>
                <p14:nvPr/>
              </p14:nvContentPartPr>
              <p14:xfrm>
                <a:off x="7364114" y="6217688"/>
                <a:ext cx="240120" cy="95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74BC57-89BD-4CA3-A47E-59743DEAA30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55474" y="6209048"/>
                  <a:ext cx="257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FB0130-4242-4C11-8A6B-A0C8CEDC0026}"/>
                    </a:ext>
                  </a:extLst>
                </p14:cNvPr>
                <p14:cNvContentPartPr/>
                <p14:nvPr/>
              </p14:nvContentPartPr>
              <p14:xfrm>
                <a:off x="7545194" y="6129128"/>
                <a:ext cx="47520" cy="207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FB0130-4242-4C11-8A6B-A0C8CEDC00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36194" y="6120488"/>
                  <a:ext cx="65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880EC4-961B-4F78-917F-B9D15BC56956}"/>
                    </a:ext>
                  </a:extLst>
                </p14:cNvPr>
                <p14:cNvContentPartPr/>
                <p14:nvPr/>
              </p14:nvContentPartPr>
              <p14:xfrm>
                <a:off x="7651394" y="6235328"/>
                <a:ext cx="65160" cy="94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880EC4-961B-4F78-917F-B9D15BC569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42394" y="6226688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DD89F9-28E5-49AF-8503-7701151DE796}"/>
                    </a:ext>
                  </a:extLst>
                </p14:cNvPr>
                <p14:cNvContentPartPr/>
                <p14:nvPr/>
              </p14:nvContentPartPr>
              <p14:xfrm>
                <a:off x="7771274" y="6223808"/>
                <a:ext cx="105120" cy="106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DD89F9-28E5-49AF-8503-7701151DE7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62274" y="6215168"/>
                  <a:ext cx="122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98B123A-4779-4E4F-BA26-6373B97801C9}"/>
                    </a:ext>
                  </a:extLst>
                </p14:cNvPr>
                <p14:cNvContentPartPr/>
                <p14:nvPr/>
              </p14:nvContentPartPr>
              <p14:xfrm>
                <a:off x="7816634" y="6134888"/>
                <a:ext cx="47520" cy="260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98B123A-4779-4E4F-BA26-6373B97801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07634" y="6125888"/>
                  <a:ext cx="65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E2D9338-A8F3-40F4-8A04-49A5C67DFABE}"/>
                    </a:ext>
                  </a:extLst>
                </p14:cNvPr>
                <p14:cNvContentPartPr/>
                <p14:nvPr/>
              </p14:nvContentPartPr>
              <p14:xfrm>
                <a:off x="7881434" y="6377168"/>
                <a:ext cx="41760" cy="82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E2D9338-A8F3-40F4-8A04-49A5C67DFA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72434" y="6368168"/>
                  <a:ext cx="59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7059D1F-3962-4D2C-B155-95E39540C695}"/>
                    </a:ext>
                  </a:extLst>
                </p14:cNvPr>
                <p14:cNvContentPartPr/>
                <p14:nvPr/>
              </p14:nvContentPartPr>
              <p14:xfrm>
                <a:off x="7881434" y="6058928"/>
                <a:ext cx="98640" cy="377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7059D1F-3962-4D2C-B155-95E39540C6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72434" y="6050288"/>
                  <a:ext cx="11628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398DC4F-238D-44BB-AEEB-5EE9FA97CDF3}"/>
                  </a:ext>
                </a:extLst>
              </p14:cNvPr>
              <p14:cNvContentPartPr/>
              <p14:nvPr/>
            </p14:nvContentPartPr>
            <p14:xfrm>
              <a:off x="4854914" y="4029248"/>
              <a:ext cx="543240" cy="3776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398DC4F-238D-44BB-AEEB-5EE9FA97CDF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846274" y="4020608"/>
                <a:ext cx="560880" cy="3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8F287D5-73E7-4873-A9B9-92291F8BCF6D}"/>
              </a:ext>
            </a:extLst>
          </p:cNvPr>
          <p:cNvGrpSpPr/>
          <p:nvPr/>
        </p:nvGrpSpPr>
        <p:grpSpPr>
          <a:xfrm>
            <a:off x="5782994" y="3958328"/>
            <a:ext cx="1621080" cy="342720"/>
            <a:chOff x="5782994" y="3958328"/>
            <a:chExt cx="162108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DC63DE7-3A4E-4895-A907-0B7E98D18508}"/>
                    </a:ext>
                  </a:extLst>
                </p14:cNvPr>
                <p14:cNvContentPartPr/>
                <p14:nvPr/>
              </p14:nvContentPartPr>
              <p14:xfrm>
                <a:off x="5782994" y="4117448"/>
                <a:ext cx="169200" cy="177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DC63DE7-3A4E-4895-A907-0B7E98D185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74354" y="4108448"/>
                  <a:ext cx="186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6D933E-3AED-405A-83BD-D9F7F65F2D7C}"/>
                    </a:ext>
                  </a:extLst>
                </p14:cNvPr>
                <p14:cNvContentPartPr/>
                <p14:nvPr/>
              </p14:nvContentPartPr>
              <p14:xfrm>
                <a:off x="6005474" y="4123208"/>
                <a:ext cx="77040" cy="142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6D933E-3AED-405A-83BD-D9F7F65F2D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96474" y="4114208"/>
                  <a:ext cx="94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459327-F14C-47FB-A8B2-62C82653CD24}"/>
                    </a:ext>
                  </a:extLst>
                </p14:cNvPr>
                <p14:cNvContentPartPr/>
                <p14:nvPr/>
              </p14:nvContentPartPr>
              <p14:xfrm>
                <a:off x="6152354" y="4141208"/>
                <a:ext cx="89640" cy="118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459327-F14C-47FB-A8B2-62C82653CD2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43354" y="4132208"/>
                  <a:ext cx="107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ED7A5B-1278-489C-B227-DB7BA9B08E28}"/>
                    </a:ext>
                  </a:extLst>
                </p14:cNvPr>
                <p14:cNvContentPartPr/>
                <p14:nvPr/>
              </p14:nvContentPartPr>
              <p14:xfrm>
                <a:off x="6306074" y="4058408"/>
                <a:ext cx="82800" cy="153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ED7A5B-1278-489C-B227-DB7BA9B08E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97434" y="4049768"/>
                  <a:ext cx="100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BE131C-8000-47D0-B31F-AC74AC746221}"/>
                    </a:ext>
                  </a:extLst>
                </p14:cNvPr>
                <p14:cNvContentPartPr/>
                <p14:nvPr/>
              </p14:nvContentPartPr>
              <p14:xfrm>
                <a:off x="6465554" y="3958328"/>
                <a:ext cx="130320" cy="301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BE131C-8000-47D0-B31F-AC74AC74622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56554" y="3949328"/>
                  <a:ext cx="147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5FFA10-7749-4629-9428-99A4FE3F53B7}"/>
                    </a:ext>
                  </a:extLst>
                </p14:cNvPr>
                <p14:cNvContentPartPr/>
                <p14:nvPr/>
              </p14:nvContentPartPr>
              <p14:xfrm>
                <a:off x="6636554" y="4129688"/>
                <a:ext cx="88920" cy="11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5FFA10-7749-4629-9428-99A4FE3F53B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27554" y="4121048"/>
                  <a:ext cx="106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CF26A71-502F-40BB-97E8-853964E0E7AC}"/>
                    </a:ext>
                  </a:extLst>
                </p14:cNvPr>
                <p14:cNvContentPartPr/>
                <p14:nvPr/>
              </p14:nvContentPartPr>
              <p14:xfrm>
                <a:off x="6701354" y="4076408"/>
                <a:ext cx="224640" cy="189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CF26A71-502F-40BB-97E8-853964E0E7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92714" y="4067408"/>
                  <a:ext cx="242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C098EC8-604B-4DDA-A2FF-21DAE58CE2E8}"/>
                    </a:ext>
                  </a:extLst>
                </p14:cNvPr>
                <p14:cNvContentPartPr/>
                <p14:nvPr/>
              </p14:nvContentPartPr>
              <p14:xfrm>
                <a:off x="6796034" y="4117448"/>
                <a:ext cx="212760" cy="12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C098EC8-604B-4DDA-A2FF-21DAE58CE2E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87034" y="4108808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F66B65-D553-4B12-82EA-BE479E59C7DB}"/>
                    </a:ext>
                  </a:extLst>
                </p14:cNvPr>
                <p14:cNvContentPartPr/>
                <p14:nvPr/>
              </p14:nvContentPartPr>
              <p14:xfrm>
                <a:off x="7026074" y="4065248"/>
                <a:ext cx="378000" cy="235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F66B65-D553-4B12-82EA-BE479E59C7D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17074" y="4056608"/>
                  <a:ext cx="395640" cy="25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998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2393649-04BC-4B64-BEAA-E44D7F81BB2B}"/>
              </a:ext>
            </a:extLst>
          </p:cNvPr>
          <p:cNvGrpSpPr/>
          <p:nvPr/>
        </p:nvGrpSpPr>
        <p:grpSpPr>
          <a:xfrm>
            <a:off x="1680546" y="115874"/>
            <a:ext cx="1610280" cy="759960"/>
            <a:chOff x="1680546" y="115874"/>
            <a:chExt cx="161028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54BB08-5EAD-4393-A17B-8AE932590275}"/>
                    </a:ext>
                  </a:extLst>
                </p14:cNvPr>
                <p14:cNvContentPartPr/>
                <p14:nvPr/>
              </p14:nvContentPartPr>
              <p14:xfrm>
                <a:off x="1680546" y="379754"/>
                <a:ext cx="264600" cy="264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54BB08-5EAD-4393-A17B-8AE9325902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1546" y="370754"/>
                  <a:ext cx="282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34583F-8818-45BE-9B04-6F97ED9B710A}"/>
                    </a:ext>
                  </a:extLst>
                </p14:cNvPr>
                <p14:cNvContentPartPr/>
                <p14:nvPr/>
              </p14:nvContentPartPr>
              <p14:xfrm>
                <a:off x="1950906" y="663074"/>
                <a:ext cx="26280" cy="129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34583F-8818-45BE-9B04-6F97ED9B71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2266" y="654434"/>
                  <a:ext cx="43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17577F-669D-469B-B7E9-7739EBD61573}"/>
                    </a:ext>
                  </a:extLst>
                </p14:cNvPr>
                <p14:cNvContentPartPr/>
                <p14:nvPr/>
              </p14:nvContentPartPr>
              <p14:xfrm>
                <a:off x="1976826" y="592154"/>
                <a:ext cx="13320" cy="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17577F-669D-469B-B7E9-7739EBD615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7826" y="583514"/>
                  <a:ext cx="3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E89415-3C05-4CFC-8DDE-EAC3203D4FD9}"/>
                    </a:ext>
                  </a:extLst>
                </p14:cNvPr>
                <p14:cNvContentPartPr/>
                <p14:nvPr/>
              </p14:nvContentPartPr>
              <p14:xfrm>
                <a:off x="1841466" y="244394"/>
                <a:ext cx="122760" cy="7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E89415-3C05-4CFC-8DDE-EAC3203D4F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2466" y="235754"/>
                  <a:ext cx="140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B3D225-82A9-4B7B-A6C5-64BBBF28C429}"/>
                    </a:ext>
                  </a:extLst>
                </p14:cNvPr>
                <p14:cNvContentPartPr/>
                <p14:nvPr/>
              </p14:nvContentPartPr>
              <p14:xfrm>
                <a:off x="2047386" y="160874"/>
                <a:ext cx="180720" cy="26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B3D225-82A9-4B7B-A6C5-64BBBF28C4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8746" y="151874"/>
                  <a:ext cx="198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24F0DF-C407-43C4-A97A-A15DD3037F13}"/>
                    </a:ext>
                  </a:extLst>
                </p14:cNvPr>
                <p14:cNvContentPartPr/>
                <p14:nvPr/>
              </p14:nvContentPartPr>
              <p14:xfrm>
                <a:off x="2111826" y="115874"/>
                <a:ext cx="71280" cy="232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24F0DF-C407-43C4-A97A-A15DD3037F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3186" y="106874"/>
                  <a:ext cx="88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E1EDBE-96FB-4DE8-89E8-6D24429EAC72}"/>
                    </a:ext>
                  </a:extLst>
                </p14:cNvPr>
                <p14:cNvContentPartPr/>
                <p14:nvPr/>
              </p14:nvContentPartPr>
              <p14:xfrm>
                <a:off x="2260146" y="573074"/>
                <a:ext cx="45720" cy="57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E1EDBE-96FB-4DE8-89E8-6D24429EAC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1146" y="564074"/>
                  <a:ext cx="63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8BC016-5F77-4325-ADFF-5B1B5537469A}"/>
                    </a:ext>
                  </a:extLst>
                </p14:cNvPr>
                <p14:cNvContentPartPr/>
                <p14:nvPr/>
              </p14:nvContentPartPr>
              <p14:xfrm>
                <a:off x="2485866" y="444194"/>
                <a:ext cx="225360" cy="242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8BC016-5F77-4325-ADFF-5B1B553746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76866" y="435194"/>
                  <a:ext cx="243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CAFD3F-E3A6-4245-865B-4AF88508629E}"/>
                    </a:ext>
                  </a:extLst>
                </p14:cNvPr>
                <p14:cNvContentPartPr/>
                <p14:nvPr/>
              </p14:nvContentPartPr>
              <p14:xfrm>
                <a:off x="2595306" y="656594"/>
                <a:ext cx="154800" cy="219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CAFD3F-E3A6-4245-865B-4AF8850862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86306" y="647954"/>
                  <a:ext cx="172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BB04B9-0A13-44D7-BF8C-F1000C51BFDF}"/>
                    </a:ext>
                  </a:extLst>
                </p14:cNvPr>
                <p14:cNvContentPartPr/>
                <p14:nvPr/>
              </p14:nvContentPartPr>
              <p14:xfrm>
                <a:off x="2788266" y="566594"/>
                <a:ext cx="6840" cy="6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BB04B9-0A13-44D7-BF8C-F1000C51BF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9266" y="55759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A2FAA7-8DAC-43A0-A615-10A82A52E1F1}"/>
                    </a:ext>
                  </a:extLst>
                </p14:cNvPr>
                <p14:cNvContentPartPr/>
                <p14:nvPr/>
              </p14:nvContentPartPr>
              <p14:xfrm>
                <a:off x="2562546" y="298034"/>
                <a:ext cx="714960" cy="11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A2FAA7-8DAC-43A0-A615-10A82A52E1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3906" y="289394"/>
                  <a:ext cx="73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9B6EBA-3987-4AF7-8C47-A24697000F8E}"/>
                    </a:ext>
                  </a:extLst>
                </p14:cNvPr>
                <p14:cNvContentPartPr/>
                <p14:nvPr/>
              </p14:nvContentPartPr>
              <p14:xfrm>
                <a:off x="3161586" y="534194"/>
                <a:ext cx="129240" cy="26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9B6EBA-3987-4AF7-8C47-A24697000F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52586" y="525554"/>
                  <a:ext cx="14688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6F5ABD-0C80-4C60-82E6-149E0DB8AFB1}"/>
                  </a:ext>
                </a:extLst>
              </p14:cNvPr>
              <p14:cNvContentPartPr/>
              <p14:nvPr/>
            </p14:nvContentPartPr>
            <p14:xfrm>
              <a:off x="3818586" y="314954"/>
              <a:ext cx="534960" cy="503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6F5ABD-0C80-4C60-82E6-149E0DB8AF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9586" y="306314"/>
                <a:ext cx="55260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DFADCF8-DE8C-4122-8FBA-CC5D0CD8C4FD}"/>
              </a:ext>
            </a:extLst>
          </p:cNvPr>
          <p:cNvGrpSpPr/>
          <p:nvPr/>
        </p:nvGrpSpPr>
        <p:grpSpPr>
          <a:xfrm>
            <a:off x="4803546" y="394874"/>
            <a:ext cx="586440" cy="461880"/>
            <a:chOff x="4803546" y="394874"/>
            <a:chExt cx="58644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94618A-61C4-4EA0-A861-B9A634020553}"/>
                    </a:ext>
                  </a:extLst>
                </p14:cNvPr>
                <p14:cNvContentPartPr/>
                <p14:nvPr/>
              </p14:nvContentPartPr>
              <p14:xfrm>
                <a:off x="4803546" y="394874"/>
                <a:ext cx="283680" cy="210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94618A-61C4-4EA0-A861-B9A6340205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4906" y="385874"/>
                  <a:ext cx="301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4E337B-1849-49BD-AFEB-484E628FA23B}"/>
                    </a:ext>
                  </a:extLst>
                </p14:cNvPr>
                <p14:cNvContentPartPr/>
                <p14:nvPr/>
              </p14:nvContentPartPr>
              <p14:xfrm>
                <a:off x="5160306" y="611594"/>
                <a:ext cx="36360" cy="122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4E337B-1849-49BD-AFEB-484E628FA2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51666" y="602594"/>
                  <a:ext cx="54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5D777B-1102-4D8C-B907-094FDD0AF22F}"/>
                    </a:ext>
                  </a:extLst>
                </p14:cNvPr>
                <p14:cNvContentPartPr/>
                <p14:nvPr/>
              </p14:nvContentPartPr>
              <p14:xfrm>
                <a:off x="5228706" y="566594"/>
                <a:ext cx="19800" cy="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5D777B-1102-4D8C-B907-094FDD0AF2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9706" y="557594"/>
                  <a:ext cx="3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A4DB1F-D5E6-4149-9CF5-022455F73CD4}"/>
                    </a:ext>
                  </a:extLst>
                </p14:cNvPr>
                <p14:cNvContentPartPr/>
                <p14:nvPr/>
              </p14:nvContentPartPr>
              <p14:xfrm>
                <a:off x="5249946" y="631034"/>
                <a:ext cx="140040" cy="177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A4DB1F-D5E6-4149-9CF5-022455F73C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40946" y="622034"/>
                  <a:ext cx="15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2091CA-D68F-4D27-8FF5-C21C7C98CB17}"/>
                    </a:ext>
                  </a:extLst>
                </p14:cNvPr>
                <p14:cNvContentPartPr/>
                <p14:nvPr/>
              </p14:nvContentPartPr>
              <p14:xfrm>
                <a:off x="5170746" y="785474"/>
                <a:ext cx="55440" cy="71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2091CA-D68F-4D27-8FF5-C21C7C98CB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1746" y="776474"/>
                  <a:ext cx="730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60F064A-EF8C-4E42-802C-6EFF89C82186}"/>
              </a:ext>
            </a:extLst>
          </p:cNvPr>
          <p:cNvGrpSpPr/>
          <p:nvPr/>
        </p:nvGrpSpPr>
        <p:grpSpPr>
          <a:xfrm>
            <a:off x="3850626" y="914354"/>
            <a:ext cx="483120" cy="251640"/>
            <a:chOff x="3850626" y="914354"/>
            <a:chExt cx="4831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6F0FDDE-DEA2-4685-B29F-D4CF6121A879}"/>
                    </a:ext>
                  </a:extLst>
                </p14:cNvPr>
                <p14:cNvContentPartPr/>
                <p14:nvPr/>
              </p14:nvContentPartPr>
              <p14:xfrm>
                <a:off x="3850626" y="914354"/>
                <a:ext cx="168120" cy="251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6F0FDDE-DEA2-4685-B29F-D4CF6121A8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1626" y="905354"/>
                  <a:ext cx="185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CD7545-07D0-4CA4-9CEB-569E1D914D36}"/>
                    </a:ext>
                  </a:extLst>
                </p14:cNvPr>
                <p14:cNvContentPartPr/>
                <p14:nvPr/>
              </p14:nvContentPartPr>
              <p14:xfrm>
                <a:off x="4120986" y="939914"/>
                <a:ext cx="77760" cy="45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CD7545-07D0-4CA4-9CEB-569E1D914D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12346" y="931274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164D3D7-B6ED-4582-97CC-AF3E31FE44B1}"/>
                    </a:ext>
                  </a:extLst>
                </p14:cNvPr>
                <p14:cNvContentPartPr/>
                <p14:nvPr/>
              </p14:nvContentPartPr>
              <p14:xfrm>
                <a:off x="4120986" y="946394"/>
                <a:ext cx="212760" cy="96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164D3D7-B6ED-4582-97CC-AF3E31FE44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12346" y="937754"/>
                  <a:ext cx="23040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3C4E38F-17B0-478C-86BE-535641501B82}"/>
                  </a:ext>
                </a:extLst>
              </p14:cNvPr>
              <p14:cNvContentPartPr/>
              <p14:nvPr/>
            </p14:nvContentPartPr>
            <p14:xfrm>
              <a:off x="4075626" y="96434"/>
              <a:ext cx="226080" cy="14904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3C4E38F-17B0-478C-86BE-535641501B8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66626" y="87434"/>
                <a:ext cx="243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49BD4F5-C6F1-436A-8EC1-BE2CF1B51198}"/>
                  </a:ext>
                </a:extLst>
              </p14:cNvPr>
              <p14:cNvContentPartPr/>
              <p14:nvPr/>
            </p14:nvContentPartPr>
            <p14:xfrm>
              <a:off x="1622586" y="903554"/>
              <a:ext cx="335160" cy="302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49BD4F5-C6F1-436A-8EC1-BE2CF1B5119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3586" y="894554"/>
                <a:ext cx="352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08DB1E6-B3D6-4E95-8F02-FA0CF6533278}"/>
                  </a:ext>
                </a:extLst>
              </p14:cNvPr>
              <p14:cNvContentPartPr/>
              <p14:nvPr/>
            </p14:nvContentPartPr>
            <p14:xfrm>
              <a:off x="2453106" y="1068794"/>
              <a:ext cx="296640" cy="262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08DB1E6-B3D6-4E95-8F02-FA0CF65332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44466" y="1059794"/>
                <a:ext cx="3142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F9006A9-667C-4350-8312-4225116551F1}"/>
              </a:ext>
            </a:extLst>
          </p:cNvPr>
          <p:cNvGrpSpPr/>
          <p:nvPr/>
        </p:nvGrpSpPr>
        <p:grpSpPr>
          <a:xfrm>
            <a:off x="5685906" y="380834"/>
            <a:ext cx="522720" cy="486720"/>
            <a:chOff x="5685906" y="380834"/>
            <a:chExt cx="52272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AFA1BD-62A4-45E5-9226-B7E8F0A1DFBA}"/>
                    </a:ext>
                  </a:extLst>
                </p14:cNvPr>
                <p14:cNvContentPartPr/>
                <p14:nvPr/>
              </p14:nvContentPartPr>
              <p14:xfrm>
                <a:off x="5685906" y="380834"/>
                <a:ext cx="258120" cy="205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AFA1BD-62A4-45E5-9226-B7E8F0A1DF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76906" y="371834"/>
                  <a:ext cx="275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B57D3C-B9B6-4122-85F1-41E6696E9508}"/>
                    </a:ext>
                  </a:extLst>
                </p14:cNvPr>
                <p14:cNvContentPartPr/>
                <p14:nvPr/>
              </p14:nvContentPartPr>
              <p14:xfrm>
                <a:off x="5868426" y="611594"/>
                <a:ext cx="94680" cy="255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B57D3C-B9B6-4122-85F1-41E6696E95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59426" y="602594"/>
                  <a:ext cx="112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514CB9-5908-440C-88A1-655192D9776A}"/>
                    </a:ext>
                  </a:extLst>
                </p14:cNvPr>
                <p14:cNvContentPartPr/>
                <p14:nvPr/>
              </p14:nvContentPartPr>
              <p14:xfrm>
                <a:off x="5994786" y="534194"/>
                <a:ext cx="19800" cy="2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514CB9-5908-440C-88A1-655192D977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86146" y="525554"/>
                  <a:ext cx="3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0AE63E-C04A-4783-B33C-E9CC047FD602}"/>
                    </a:ext>
                  </a:extLst>
                </p14:cNvPr>
                <p14:cNvContentPartPr/>
                <p14:nvPr/>
              </p14:nvContentPartPr>
              <p14:xfrm>
                <a:off x="6143106" y="586754"/>
                <a:ext cx="65520" cy="173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0AE63E-C04A-4783-B33C-E9CC047FD6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34106" y="578114"/>
                  <a:ext cx="83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550C91-7FDC-4C79-9C82-2ED65C0461B8}"/>
                    </a:ext>
                  </a:extLst>
                </p14:cNvPr>
                <p14:cNvContentPartPr/>
                <p14:nvPr/>
              </p14:nvContentPartPr>
              <p14:xfrm>
                <a:off x="6007746" y="721034"/>
                <a:ext cx="13320" cy="84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550C91-7FDC-4C79-9C82-2ED65C0461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99106" y="712394"/>
                  <a:ext cx="309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C95420E-BFAA-47C0-B977-671B8C338ED8}"/>
              </a:ext>
            </a:extLst>
          </p:cNvPr>
          <p:cNvGrpSpPr/>
          <p:nvPr/>
        </p:nvGrpSpPr>
        <p:grpSpPr>
          <a:xfrm>
            <a:off x="1152066" y="1596914"/>
            <a:ext cx="954000" cy="560520"/>
            <a:chOff x="1152066" y="1596914"/>
            <a:chExt cx="95400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36DB5D2-F7AC-4CED-AAA3-28BF3A750A21}"/>
                    </a:ext>
                  </a:extLst>
                </p14:cNvPr>
                <p14:cNvContentPartPr/>
                <p14:nvPr/>
              </p14:nvContentPartPr>
              <p14:xfrm>
                <a:off x="1152066" y="1596914"/>
                <a:ext cx="303480" cy="519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36DB5D2-F7AC-4CED-AAA3-28BF3A750A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3066" y="1587914"/>
                  <a:ext cx="3211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9D6B94D-B49F-4E82-8833-24AFFA636797}"/>
                    </a:ext>
                  </a:extLst>
                </p14:cNvPr>
                <p14:cNvContentPartPr/>
                <p14:nvPr/>
              </p14:nvContentPartPr>
              <p14:xfrm>
                <a:off x="1570386" y="1712834"/>
                <a:ext cx="329400" cy="161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9D6B94D-B49F-4E82-8833-24AFFA6367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61386" y="1703834"/>
                  <a:ext cx="347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0E5E34A-5995-4D83-8659-ABB1B836D258}"/>
                    </a:ext>
                  </a:extLst>
                </p14:cNvPr>
                <p14:cNvContentPartPr/>
                <p14:nvPr/>
              </p14:nvContentPartPr>
              <p14:xfrm>
                <a:off x="1667586" y="1648394"/>
                <a:ext cx="72000" cy="380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0E5E34A-5995-4D83-8659-ABB1B836D2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58946" y="1639394"/>
                  <a:ext cx="896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DC50C66-AC10-45F9-AFC2-66ED6E00656E}"/>
                    </a:ext>
                  </a:extLst>
                </p14:cNvPr>
                <p14:cNvContentPartPr/>
                <p14:nvPr/>
              </p14:nvContentPartPr>
              <p14:xfrm>
                <a:off x="1908066" y="2008754"/>
                <a:ext cx="36720" cy="96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DC50C66-AC10-45F9-AFC2-66ED6E0065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9066" y="2000114"/>
                  <a:ext cx="54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318D037-DC45-4A80-B995-372BEA434E37}"/>
                    </a:ext>
                  </a:extLst>
                </p14:cNvPr>
                <p14:cNvContentPartPr/>
                <p14:nvPr/>
              </p14:nvContentPartPr>
              <p14:xfrm>
                <a:off x="1950906" y="1912274"/>
                <a:ext cx="19800" cy="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318D037-DC45-4A80-B995-372BEA434E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42266" y="1903634"/>
                  <a:ext cx="3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C555CFF-5CE2-454C-8508-96388E19984A}"/>
                    </a:ext>
                  </a:extLst>
                </p14:cNvPr>
                <p14:cNvContentPartPr/>
                <p14:nvPr/>
              </p14:nvContentPartPr>
              <p14:xfrm>
                <a:off x="2041266" y="2060594"/>
                <a:ext cx="64800" cy="96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C555CFF-5CE2-454C-8508-96388E1998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2266" y="2051594"/>
                  <a:ext cx="824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6748B8C-0CDC-4169-BB5F-DFD81EED8084}"/>
              </a:ext>
            </a:extLst>
          </p:cNvPr>
          <p:cNvGrpSpPr/>
          <p:nvPr/>
        </p:nvGrpSpPr>
        <p:grpSpPr>
          <a:xfrm>
            <a:off x="2324226" y="1673954"/>
            <a:ext cx="702720" cy="605880"/>
            <a:chOff x="2324226" y="1673954"/>
            <a:chExt cx="70272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DFEB2EA-3EEF-410A-B221-6676B6140873}"/>
                    </a:ext>
                  </a:extLst>
                </p14:cNvPr>
                <p14:cNvContentPartPr/>
                <p14:nvPr/>
              </p14:nvContentPartPr>
              <p14:xfrm>
                <a:off x="2324226" y="1673954"/>
                <a:ext cx="206640" cy="3801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DFEB2EA-3EEF-410A-B221-6676B61408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5226" y="1665314"/>
                  <a:ext cx="224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703D5F0-2B1C-4265-B198-461BE3640603}"/>
                    </a:ext>
                  </a:extLst>
                </p14:cNvPr>
                <p14:cNvContentPartPr/>
                <p14:nvPr/>
              </p14:nvContentPartPr>
              <p14:xfrm>
                <a:off x="2504586" y="2047634"/>
                <a:ext cx="90360" cy="232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703D5F0-2B1C-4265-B198-461BE36406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95946" y="2038634"/>
                  <a:ext cx="108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B42F2E7-1D39-48D6-97B8-04BCAED2AC0C}"/>
                    </a:ext>
                  </a:extLst>
                </p14:cNvPr>
                <p14:cNvContentPartPr/>
                <p14:nvPr/>
              </p14:nvContentPartPr>
              <p14:xfrm>
                <a:off x="2614386" y="1957274"/>
                <a:ext cx="6840" cy="6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B42F2E7-1D39-48D6-97B8-04BCAED2AC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5386" y="194863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B63E3E-04B7-4624-9BD1-86341DFEEEDC}"/>
                    </a:ext>
                  </a:extLst>
                </p14:cNvPr>
                <p14:cNvContentPartPr/>
                <p14:nvPr/>
              </p14:nvContentPartPr>
              <p14:xfrm>
                <a:off x="2762346" y="1680434"/>
                <a:ext cx="264600" cy="481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B63E3E-04B7-4624-9BD1-86341DFEEE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53346" y="1671794"/>
                  <a:ext cx="28224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302226C-262D-4143-A4F6-3F88276F944A}"/>
              </a:ext>
            </a:extLst>
          </p:cNvPr>
          <p:cNvGrpSpPr/>
          <p:nvPr/>
        </p:nvGrpSpPr>
        <p:grpSpPr>
          <a:xfrm>
            <a:off x="3303426" y="1867274"/>
            <a:ext cx="142200" cy="84240"/>
            <a:chOff x="3303426" y="1867274"/>
            <a:chExt cx="14220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AEB4CA-3A8A-44D7-84AA-945C89E04FBA}"/>
                    </a:ext>
                  </a:extLst>
                </p14:cNvPr>
                <p14:cNvContentPartPr/>
                <p14:nvPr/>
              </p14:nvContentPartPr>
              <p14:xfrm>
                <a:off x="3303426" y="1867274"/>
                <a:ext cx="142200" cy="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AEB4CA-3A8A-44D7-84AA-945C89E04FB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94426" y="1858274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115E979-C00D-41C7-AC91-42C594665997}"/>
                    </a:ext>
                  </a:extLst>
                </p14:cNvPr>
                <p14:cNvContentPartPr/>
                <p14:nvPr/>
              </p14:nvContentPartPr>
              <p14:xfrm>
                <a:off x="3303426" y="1938194"/>
                <a:ext cx="129240" cy="133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115E979-C00D-41C7-AC91-42C59466599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94426" y="1929194"/>
                  <a:ext cx="1468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D93DEC-7CF8-42F2-BDA2-56647FCB7824}"/>
              </a:ext>
            </a:extLst>
          </p:cNvPr>
          <p:cNvGrpSpPr/>
          <p:nvPr/>
        </p:nvGrpSpPr>
        <p:grpSpPr>
          <a:xfrm>
            <a:off x="3689706" y="1563794"/>
            <a:ext cx="618480" cy="812520"/>
            <a:chOff x="3689706" y="1563794"/>
            <a:chExt cx="618480" cy="81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436B745-8908-4815-ADCD-714D08DEB439}"/>
                    </a:ext>
                  </a:extLst>
                </p14:cNvPr>
                <p14:cNvContentPartPr/>
                <p14:nvPr/>
              </p14:nvContentPartPr>
              <p14:xfrm>
                <a:off x="3689706" y="1563794"/>
                <a:ext cx="419400" cy="8125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436B745-8908-4815-ADCD-714D08DEB4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80706" y="1554794"/>
                  <a:ext cx="43704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330CC2D-ED36-450D-B0AF-999A17042298}"/>
                    </a:ext>
                  </a:extLst>
                </p14:cNvPr>
                <p14:cNvContentPartPr/>
                <p14:nvPr/>
              </p14:nvContentPartPr>
              <p14:xfrm>
                <a:off x="4121706" y="1738754"/>
                <a:ext cx="186480" cy="270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330CC2D-ED36-450D-B0AF-999A170422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13066" y="1730114"/>
                  <a:ext cx="20412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2EEF25-2ED7-4CE2-96C5-3EEA1B11D3EB}"/>
              </a:ext>
            </a:extLst>
          </p:cNvPr>
          <p:cNvGrpSpPr/>
          <p:nvPr/>
        </p:nvGrpSpPr>
        <p:grpSpPr>
          <a:xfrm>
            <a:off x="4548666" y="1802834"/>
            <a:ext cx="171720" cy="309240"/>
            <a:chOff x="4548666" y="1802834"/>
            <a:chExt cx="17172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C95D25A-59C7-4BBD-B797-D805BA3B3DF0}"/>
                    </a:ext>
                  </a:extLst>
                </p14:cNvPr>
                <p14:cNvContentPartPr/>
                <p14:nvPr/>
              </p14:nvContentPartPr>
              <p14:xfrm>
                <a:off x="4548666" y="1802834"/>
                <a:ext cx="158760" cy="155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C95D25A-59C7-4BBD-B797-D805BA3B3D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39666" y="1794194"/>
                  <a:ext cx="176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FC81CBE-E098-4026-80C9-F56F20274512}"/>
                    </a:ext>
                  </a:extLst>
                </p14:cNvPr>
                <p14:cNvContentPartPr/>
                <p14:nvPr/>
              </p14:nvContentPartPr>
              <p14:xfrm>
                <a:off x="4636146" y="2001914"/>
                <a:ext cx="84240" cy="110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FC81CBE-E098-4026-80C9-F56F202745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27506" y="1993274"/>
                  <a:ext cx="10188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3A25599-9ED5-4409-99B9-F7B6FEBC35A9}"/>
                  </a:ext>
                </a:extLst>
              </p14:cNvPr>
              <p14:cNvContentPartPr/>
              <p14:nvPr/>
            </p14:nvContentPartPr>
            <p14:xfrm>
              <a:off x="3650826" y="2532914"/>
              <a:ext cx="148680" cy="1180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3A25599-9ED5-4409-99B9-F7B6FEBC35A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642186" y="2524274"/>
                <a:ext cx="16632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D07EAA5-109E-40D2-A094-213A3200B9E8}"/>
              </a:ext>
            </a:extLst>
          </p:cNvPr>
          <p:cNvGrpSpPr/>
          <p:nvPr/>
        </p:nvGrpSpPr>
        <p:grpSpPr>
          <a:xfrm>
            <a:off x="5080386" y="1596914"/>
            <a:ext cx="303480" cy="579960"/>
            <a:chOff x="5080386" y="1596914"/>
            <a:chExt cx="30348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C8D1CA-285B-48BE-B463-55E6B08F95B1}"/>
                    </a:ext>
                  </a:extLst>
                </p14:cNvPr>
                <p14:cNvContentPartPr/>
                <p14:nvPr/>
              </p14:nvContentPartPr>
              <p14:xfrm>
                <a:off x="5080386" y="1641914"/>
                <a:ext cx="303480" cy="218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C8D1CA-285B-48BE-B463-55E6B08F95B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71386" y="1632914"/>
                  <a:ext cx="321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F9FDCB-0D91-41F6-B42B-00593B375B6B}"/>
                    </a:ext>
                  </a:extLst>
                </p14:cNvPr>
                <p14:cNvContentPartPr/>
                <p14:nvPr/>
              </p14:nvContentPartPr>
              <p14:xfrm>
                <a:off x="5177226" y="1596914"/>
                <a:ext cx="103320" cy="522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F9FDCB-0D91-41F6-B42B-00593B375B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68226" y="1587914"/>
                  <a:ext cx="1209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8F77F81-854E-4E53-8501-862B8323259A}"/>
                    </a:ext>
                  </a:extLst>
                </p14:cNvPr>
                <p14:cNvContentPartPr/>
                <p14:nvPr/>
              </p14:nvContentPartPr>
              <p14:xfrm>
                <a:off x="5351106" y="1976714"/>
                <a:ext cx="32400" cy="200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8F77F81-854E-4E53-8501-862B832325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42106" y="1968074"/>
                  <a:ext cx="50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107B1E4-FFAE-405A-8C74-CCF7B25BA1D4}"/>
              </a:ext>
            </a:extLst>
          </p:cNvPr>
          <p:cNvGrpSpPr/>
          <p:nvPr/>
        </p:nvGrpSpPr>
        <p:grpSpPr>
          <a:xfrm>
            <a:off x="5627586" y="1590074"/>
            <a:ext cx="747360" cy="496440"/>
            <a:chOff x="5627586" y="1590074"/>
            <a:chExt cx="74736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7460FD-4325-4872-9B33-7E40F083E2A5}"/>
                    </a:ext>
                  </a:extLst>
                </p14:cNvPr>
                <p14:cNvContentPartPr/>
                <p14:nvPr/>
              </p14:nvContentPartPr>
              <p14:xfrm>
                <a:off x="5627586" y="1590074"/>
                <a:ext cx="213120" cy="419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7460FD-4325-4872-9B33-7E40F083E2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18946" y="1581074"/>
                  <a:ext cx="2307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4F8B8A-22AF-42FF-8B06-CFEE3057C9C3}"/>
                    </a:ext>
                  </a:extLst>
                </p14:cNvPr>
                <p14:cNvContentPartPr/>
                <p14:nvPr/>
              </p14:nvContentPartPr>
              <p14:xfrm>
                <a:off x="5833866" y="1770794"/>
                <a:ext cx="148320" cy="122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4F8B8A-22AF-42FF-8B06-CFEE3057C9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25226" y="1761794"/>
                  <a:ext cx="165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1AB832D-6AFE-4753-BFAA-CA819EDC9DAE}"/>
                    </a:ext>
                  </a:extLst>
                </p14:cNvPr>
                <p14:cNvContentPartPr/>
                <p14:nvPr/>
              </p14:nvContentPartPr>
              <p14:xfrm>
                <a:off x="5878866" y="1635434"/>
                <a:ext cx="129240" cy="13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1AB832D-6AFE-4753-BFAA-CA819EDC9D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70226" y="1626794"/>
                  <a:ext cx="14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215A42D-023D-4280-99C0-DDE4FD8D3BB4}"/>
                    </a:ext>
                  </a:extLst>
                </p14:cNvPr>
                <p14:cNvContentPartPr/>
                <p14:nvPr/>
              </p14:nvContentPartPr>
              <p14:xfrm>
                <a:off x="5962746" y="1930994"/>
                <a:ext cx="127080" cy="155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215A42D-023D-4280-99C0-DDE4FD8D3BB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53746" y="1922354"/>
                  <a:ext cx="144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4256B79-4A49-4CAB-8B78-9F92CFF1AFE3}"/>
                    </a:ext>
                  </a:extLst>
                </p14:cNvPr>
                <p14:cNvContentPartPr/>
                <p14:nvPr/>
              </p14:nvContentPartPr>
              <p14:xfrm>
                <a:off x="6226626" y="1622474"/>
                <a:ext cx="148320" cy="412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4256B79-4A49-4CAB-8B78-9F92CFF1AF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17986" y="1613834"/>
                  <a:ext cx="16596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7B055ED-12AF-4FE3-9B07-11A4B2EC99CF}"/>
              </a:ext>
            </a:extLst>
          </p:cNvPr>
          <p:cNvGrpSpPr/>
          <p:nvPr/>
        </p:nvGrpSpPr>
        <p:grpSpPr>
          <a:xfrm>
            <a:off x="6562146" y="1577474"/>
            <a:ext cx="250920" cy="663480"/>
            <a:chOff x="6562146" y="1577474"/>
            <a:chExt cx="250920" cy="6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A69BE4-CE23-4459-B36D-B0798DB55C80}"/>
                    </a:ext>
                  </a:extLst>
                </p14:cNvPr>
                <p14:cNvContentPartPr/>
                <p14:nvPr/>
              </p14:nvContentPartPr>
              <p14:xfrm>
                <a:off x="6562146" y="1590434"/>
                <a:ext cx="244440" cy="238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A69BE4-CE23-4459-B36D-B0798DB55C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53506" y="1581434"/>
                  <a:ext cx="262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EBF9E4-1928-48DF-BE8F-910A24EEF0C2}"/>
                    </a:ext>
                  </a:extLst>
                </p14:cNvPr>
                <p14:cNvContentPartPr/>
                <p14:nvPr/>
              </p14:nvContentPartPr>
              <p14:xfrm>
                <a:off x="6606786" y="1577474"/>
                <a:ext cx="84240" cy="444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EBF9E4-1928-48DF-BE8F-910A24EEF0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97786" y="1568834"/>
                  <a:ext cx="1018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8743E91-F3A4-4414-B6FA-12744CD70527}"/>
                    </a:ext>
                  </a:extLst>
                </p14:cNvPr>
                <p14:cNvContentPartPr/>
                <p14:nvPr/>
              </p14:nvContentPartPr>
              <p14:xfrm>
                <a:off x="6690306" y="2034674"/>
                <a:ext cx="71280" cy="206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8743E91-F3A4-4414-B6FA-12744CD7052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81666" y="2026034"/>
                  <a:ext cx="88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C40D81A-CF6A-4F78-913C-533A94C52C55}"/>
                    </a:ext>
                  </a:extLst>
                </p14:cNvPr>
                <p14:cNvContentPartPr/>
                <p14:nvPr/>
              </p14:nvContentPartPr>
              <p14:xfrm>
                <a:off x="6812706" y="1976714"/>
                <a:ext cx="360" cy="6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C40D81A-CF6A-4F78-913C-533A94C52C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04066" y="1968074"/>
                  <a:ext cx="18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2BB08F1-B264-4ED9-8577-375D92F2F330}"/>
              </a:ext>
            </a:extLst>
          </p:cNvPr>
          <p:cNvGrpSpPr/>
          <p:nvPr/>
        </p:nvGrpSpPr>
        <p:grpSpPr>
          <a:xfrm>
            <a:off x="7057506" y="1609514"/>
            <a:ext cx="669960" cy="451440"/>
            <a:chOff x="7057506" y="1609514"/>
            <a:chExt cx="66996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49D3831-68EC-4CD2-BD07-1B49AEAFDF8B}"/>
                    </a:ext>
                  </a:extLst>
                </p14:cNvPr>
                <p14:cNvContentPartPr/>
                <p14:nvPr/>
              </p14:nvContentPartPr>
              <p14:xfrm>
                <a:off x="7057506" y="1609514"/>
                <a:ext cx="148320" cy="277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49D3831-68EC-4CD2-BD07-1B49AEAFDF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48506" y="1600874"/>
                  <a:ext cx="165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BB3AD36-70F5-4221-8C9C-6F61C0043E5C}"/>
                    </a:ext>
                  </a:extLst>
                </p14:cNvPr>
                <p14:cNvContentPartPr/>
                <p14:nvPr/>
              </p14:nvContentPartPr>
              <p14:xfrm>
                <a:off x="7207626" y="1686914"/>
                <a:ext cx="152640" cy="206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BB3AD36-70F5-4221-8C9C-6F61C0043E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98986" y="1678274"/>
                  <a:ext cx="170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1714C9-26B0-4554-ACBC-1D08AAA2ADCD}"/>
                    </a:ext>
                  </a:extLst>
                </p14:cNvPr>
                <p14:cNvContentPartPr/>
                <p14:nvPr/>
              </p14:nvContentPartPr>
              <p14:xfrm>
                <a:off x="7372866" y="1841354"/>
                <a:ext cx="91440" cy="129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1714C9-26B0-4554-ACBC-1D08AAA2AD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63866" y="1832714"/>
                  <a:ext cx="109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1BD9AA2-9F00-4387-983A-4CCCFF323AE3}"/>
                    </a:ext>
                  </a:extLst>
                </p14:cNvPr>
                <p14:cNvContentPartPr/>
                <p14:nvPr/>
              </p14:nvContentPartPr>
              <p14:xfrm>
                <a:off x="7533786" y="1641914"/>
                <a:ext cx="193680" cy="419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1BD9AA2-9F00-4387-983A-4CCCFF323A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25146" y="1632914"/>
                  <a:ext cx="21132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EA44C37-F701-495E-B1E9-117F4CBE0BB6}"/>
              </a:ext>
            </a:extLst>
          </p:cNvPr>
          <p:cNvGrpSpPr/>
          <p:nvPr/>
        </p:nvGrpSpPr>
        <p:grpSpPr>
          <a:xfrm>
            <a:off x="6960666" y="727514"/>
            <a:ext cx="676800" cy="444600"/>
            <a:chOff x="6960666" y="727514"/>
            <a:chExt cx="67680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174586F-6C0A-485C-9BE8-26DD62FDA034}"/>
                    </a:ext>
                  </a:extLst>
                </p14:cNvPr>
                <p14:cNvContentPartPr/>
                <p14:nvPr/>
              </p14:nvContentPartPr>
              <p14:xfrm>
                <a:off x="6961026" y="798434"/>
                <a:ext cx="618840" cy="373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174586F-6C0A-485C-9BE8-26DD62FDA0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52026" y="789434"/>
                  <a:ext cx="636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74C861E-294C-49DF-A73D-2D35265E0314}"/>
                    </a:ext>
                  </a:extLst>
                </p14:cNvPr>
                <p14:cNvContentPartPr/>
                <p14:nvPr/>
              </p14:nvContentPartPr>
              <p14:xfrm>
                <a:off x="6960666" y="727514"/>
                <a:ext cx="219600" cy="238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74C861E-294C-49DF-A73D-2D35265E031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51666" y="718514"/>
                  <a:ext cx="237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13D443D-BCA9-4EEB-8E55-F853B6F4AF6B}"/>
                    </a:ext>
                  </a:extLst>
                </p14:cNvPr>
                <p14:cNvContentPartPr/>
                <p14:nvPr/>
              </p14:nvContentPartPr>
              <p14:xfrm>
                <a:off x="7514706" y="965834"/>
                <a:ext cx="122760" cy="180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13D443D-BCA9-4EEB-8E55-F853B6F4AF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05706" y="956834"/>
                  <a:ext cx="14040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2F19937-B076-4F04-8F3D-79FD6B724073}"/>
              </a:ext>
            </a:extLst>
          </p:cNvPr>
          <p:cNvGrpSpPr/>
          <p:nvPr/>
        </p:nvGrpSpPr>
        <p:grpSpPr>
          <a:xfrm>
            <a:off x="3142146" y="3122954"/>
            <a:ext cx="251640" cy="217080"/>
            <a:chOff x="3142146" y="3122954"/>
            <a:chExt cx="2516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85DE3A-892E-4108-8417-1F2A0B9D8AF4}"/>
                    </a:ext>
                  </a:extLst>
                </p14:cNvPr>
                <p14:cNvContentPartPr/>
                <p14:nvPr/>
              </p14:nvContentPartPr>
              <p14:xfrm>
                <a:off x="3142146" y="3122954"/>
                <a:ext cx="251640" cy="77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85DE3A-892E-4108-8417-1F2A0B9D8A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33506" y="3113954"/>
                  <a:ext cx="269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BD0623-2527-4047-8B07-C90D650AFFA4}"/>
                    </a:ext>
                  </a:extLst>
                </p14:cNvPr>
                <p14:cNvContentPartPr/>
                <p14:nvPr/>
              </p14:nvContentPartPr>
              <p14:xfrm>
                <a:off x="3258066" y="3231674"/>
                <a:ext cx="116280" cy="108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BD0623-2527-4047-8B07-C90D650AFF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49426" y="3222674"/>
                  <a:ext cx="13392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D2ABA91-BC8C-4EBE-A030-ED1F40CF2019}"/>
                  </a:ext>
                </a:extLst>
              </p14:cNvPr>
              <p14:cNvContentPartPr/>
              <p14:nvPr/>
            </p14:nvContentPartPr>
            <p14:xfrm>
              <a:off x="3825426" y="2861234"/>
              <a:ext cx="559800" cy="5907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D2ABA91-BC8C-4EBE-A030-ED1F40CF201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16786" y="2852234"/>
                <a:ext cx="57744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8E2CEB8-EED0-4B92-A274-C30F0924E230}"/>
              </a:ext>
            </a:extLst>
          </p:cNvPr>
          <p:cNvGrpSpPr/>
          <p:nvPr/>
        </p:nvGrpSpPr>
        <p:grpSpPr>
          <a:xfrm>
            <a:off x="4649106" y="2923154"/>
            <a:ext cx="399960" cy="277200"/>
            <a:chOff x="4649106" y="2923154"/>
            <a:chExt cx="39996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62E94D-0D75-4DFB-8976-F2313F03940A}"/>
                    </a:ext>
                  </a:extLst>
                </p14:cNvPr>
                <p14:cNvContentPartPr/>
                <p14:nvPr/>
              </p14:nvContentPartPr>
              <p14:xfrm>
                <a:off x="4649106" y="2944754"/>
                <a:ext cx="162000" cy="204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62E94D-0D75-4DFB-8976-F2313F0394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40106" y="2936114"/>
                  <a:ext cx="179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7ED999A-F806-49B4-91C4-80C7B1CE1B6C}"/>
                    </a:ext>
                  </a:extLst>
                </p14:cNvPr>
                <p14:cNvContentPartPr/>
                <p14:nvPr/>
              </p14:nvContentPartPr>
              <p14:xfrm>
                <a:off x="4874466" y="2923154"/>
                <a:ext cx="161640" cy="199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7ED999A-F806-49B4-91C4-80C7B1CE1B6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5466" y="2914514"/>
                  <a:ext cx="179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9AE64FB-7798-4B2F-B34E-B56289088924}"/>
                    </a:ext>
                  </a:extLst>
                </p14:cNvPr>
                <p14:cNvContentPartPr/>
                <p14:nvPr/>
              </p14:nvContentPartPr>
              <p14:xfrm>
                <a:off x="4951866" y="3124754"/>
                <a:ext cx="97200" cy="75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9AE64FB-7798-4B2F-B34E-B562890889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42866" y="3116114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467DEBB-08C2-4431-95D8-6829A71843A0}"/>
                  </a:ext>
                </a:extLst>
              </p14:cNvPr>
              <p14:cNvContentPartPr/>
              <p14:nvPr/>
            </p14:nvContentPartPr>
            <p14:xfrm>
              <a:off x="5280186" y="3007034"/>
              <a:ext cx="225720" cy="1234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467DEBB-08C2-4431-95D8-6829A71843A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71186" y="2998034"/>
                <a:ext cx="2433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65C4185-3406-4023-9FC3-B52B96C27C03}"/>
              </a:ext>
            </a:extLst>
          </p:cNvPr>
          <p:cNvGrpSpPr/>
          <p:nvPr/>
        </p:nvGrpSpPr>
        <p:grpSpPr>
          <a:xfrm>
            <a:off x="3908586" y="3509234"/>
            <a:ext cx="509040" cy="264600"/>
            <a:chOff x="3908586" y="3509234"/>
            <a:chExt cx="50904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1B3DF9-2E8C-4230-BA77-776F17DD25A9}"/>
                    </a:ext>
                  </a:extLst>
                </p14:cNvPr>
                <p14:cNvContentPartPr/>
                <p14:nvPr/>
              </p14:nvContentPartPr>
              <p14:xfrm>
                <a:off x="3992106" y="3522194"/>
                <a:ext cx="13320" cy="13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1B3DF9-2E8C-4230-BA77-776F17DD25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83466" y="351319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AC0636-2629-4FCF-B8C3-3496F543087D}"/>
                    </a:ext>
                  </a:extLst>
                </p14:cNvPr>
                <p14:cNvContentPartPr/>
                <p14:nvPr/>
              </p14:nvContentPartPr>
              <p14:xfrm>
                <a:off x="4301346" y="3509234"/>
                <a:ext cx="6840" cy="6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AC0636-2629-4FCF-B8C3-3496F54308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92706" y="350059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E619304-6615-4444-AC9B-DC1F3A5D8F1D}"/>
                    </a:ext>
                  </a:extLst>
                </p14:cNvPr>
                <p14:cNvContentPartPr/>
                <p14:nvPr/>
              </p14:nvContentPartPr>
              <p14:xfrm>
                <a:off x="3908586" y="3541274"/>
                <a:ext cx="152640" cy="149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E619304-6615-4444-AC9B-DC1F3A5D8F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99586" y="3532274"/>
                  <a:ext cx="17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577E59A-5677-45BD-8FBA-575E59DD2238}"/>
                    </a:ext>
                  </a:extLst>
                </p14:cNvPr>
                <p14:cNvContentPartPr/>
                <p14:nvPr/>
              </p14:nvContentPartPr>
              <p14:xfrm>
                <a:off x="4108026" y="3689594"/>
                <a:ext cx="13320" cy="84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577E59A-5677-45BD-8FBA-575E59DD22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99386" y="3680954"/>
                  <a:ext cx="3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AD2D51-2E92-44EC-ABE7-0C13E9807AEA}"/>
                    </a:ext>
                  </a:extLst>
                </p14:cNvPr>
                <p14:cNvContentPartPr/>
                <p14:nvPr/>
              </p14:nvContentPartPr>
              <p14:xfrm>
                <a:off x="4255986" y="3586634"/>
                <a:ext cx="161640" cy="103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AD2D51-2E92-44EC-ABE7-0C13E9807A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7346" y="3577634"/>
                  <a:ext cx="1792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B446707-12AD-421A-843D-588150ADAB9D}"/>
              </a:ext>
            </a:extLst>
          </p:cNvPr>
          <p:cNvGrpSpPr/>
          <p:nvPr/>
        </p:nvGrpSpPr>
        <p:grpSpPr>
          <a:xfrm>
            <a:off x="5351106" y="2884634"/>
            <a:ext cx="521640" cy="470520"/>
            <a:chOff x="5351106" y="2884634"/>
            <a:chExt cx="52164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A0EAA1C-53BB-4F0F-8209-C189F4E8E5CA}"/>
                    </a:ext>
                  </a:extLst>
                </p14:cNvPr>
                <p14:cNvContentPartPr/>
                <p14:nvPr/>
              </p14:nvContentPartPr>
              <p14:xfrm>
                <a:off x="5351106" y="2884634"/>
                <a:ext cx="51840" cy="419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A0EAA1C-53BB-4F0F-8209-C189F4E8E5C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42106" y="2875634"/>
                  <a:ext cx="694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4CEF355-1791-47DB-8872-F44C2C015A1D}"/>
                    </a:ext>
                  </a:extLst>
                </p14:cNvPr>
                <p14:cNvContentPartPr/>
                <p14:nvPr/>
              </p14:nvContentPartPr>
              <p14:xfrm>
                <a:off x="5492586" y="3238874"/>
                <a:ext cx="45360" cy="1162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4CEF355-1791-47DB-8872-F44C2C015A1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83946" y="3229874"/>
                  <a:ext cx="63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7280A72-7935-4027-A110-AF3830F356BA}"/>
                    </a:ext>
                  </a:extLst>
                </p14:cNvPr>
                <p14:cNvContentPartPr/>
                <p14:nvPr/>
              </p14:nvContentPartPr>
              <p14:xfrm>
                <a:off x="5576466" y="3167954"/>
                <a:ext cx="13320" cy="6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7280A72-7935-4027-A110-AF3830F356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67466" y="3159314"/>
                  <a:ext cx="3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54ACD2A-8FEB-4C9B-86F4-13346DF432CF}"/>
                    </a:ext>
                  </a:extLst>
                </p14:cNvPr>
                <p14:cNvContentPartPr/>
                <p14:nvPr/>
              </p14:nvContentPartPr>
              <p14:xfrm>
                <a:off x="5712186" y="2893274"/>
                <a:ext cx="160560" cy="352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54ACD2A-8FEB-4C9B-86F4-13346DF432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03546" y="2884274"/>
                  <a:ext cx="1782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E3CC82C-1A0E-4865-B270-7692D26D8726}"/>
              </a:ext>
            </a:extLst>
          </p:cNvPr>
          <p:cNvGrpSpPr/>
          <p:nvPr/>
        </p:nvGrpSpPr>
        <p:grpSpPr>
          <a:xfrm>
            <a:off x="5962746" y="2775194"/>
            <a:ext cx="1011240" cy="534960"/>
            <a:chOff x="5962746" y="2775194"/>
            <a:chExt cx="101124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5CBEF5E-F4A3-409E-ACEF-A88E28F1643E}"/>
                    </a:ext>
                  </a:extLst>
                </p14:cNvPr>
                <p14:cNvContentPartPr/>
                <p14:nvPr/>
              </p14:nvContentPartPr>
              <p14:xfrm>
                <a:off x="5962746" y="2929634"/>
                <a:ext cx="184680" cy="194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5CBEF5E-F4A3-409E-ACEF-A88E28F164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53746" y="2920994"/>
                  <a:ext cx="202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1D0701A-53FF-41C8-9A48-53E2ED40F5DB}"/>
                    </a:ext>
                  </a:extLst>
                </p14:cNvPr>
                <p14:cNvContentPartPr/>
                <p14:nvPr/>
              </p14:nvContentPartPr>
              <p14:xfrm>
                <a:off x="5988306" y="2917034"/>
                <a:ext cx="174240" cy="199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1D0701A-53FF-41C8-9A48-53E2ED40F5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79666" y="2908034"/>
                  <a:ext cx="191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27E361A-FC77-42D1-B750-CEF89B220719}"/>
                    </a:ext>
                  </a:extLst>
                </p14:cNvPr>
                <p14:cNvContentPartPr/>
                <p14:nvPr/>
              </p14:nvContentPartPr>
              <p14:xfrm>
                <a:off x="6123666" y="3086594"/>
                <a:ext cx="129240" cy="169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27E361A-FC77-42D1-B750-CEF89B22071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15026" y="3077954"/>
                  <a:ext cx="14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1BD89D-2C4B-41A6-BF5D-F85D2D759D76}"/>
                    </a:ext>
                  </a:extLst>
                </p14:cNvPr>
                <p14:cNvContentPartPr/>
                <p14:nvPr/>
              </p14:nvContentPartPr>
              <p14:xfrm>
                <a:off x="6336066" y="3193874"/>
                <a:ext cx="45360" cy="116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1BD89D-2C4B-41A6-BF5D-F85D2D759D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27426" y="3184874"/>
                  <a:ext cx="63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2905F1-DEA5-40FA-A18C-82779FA53E09}"/>
                    </a:ext>
                  </a:extLst>
                </p14:cNvPr>
                <p14:cNvContentPartPr/>
                <p14:nvPr/>
              </p14:nvContentPartPr>
              <p14:xfrm>
                <a:off x="6509946" y="2942594"/>
                <a:ext cx="135720" cy="351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2905F1-DEA5-40FA-A18C-82779FA53E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01306" y="2933954"/>
                  <a:ext cx="153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E38162-6ED8-43B0-A0CF-A52AE3D83D9D}"/>
                    </a:ext>
                  </a:extLst>
                </p14:cNvPr>
                <p14:cNvContentPartPr/>
                <p14:nvPr/>
              </p14:nvContentPartPr>
              <p14:xfrm>
                <a:off x="6793266" y="2775194"/>
                <a:ext cx="180720" cy="4960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E38162-6ED8-43B0-A0CF-A52AE3D83D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84626" y="2766554"/>
                  <a:ext cx="1983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8489C5A-002C-4DCD-AA23-C0327C820BBD}"/>
                    </a:ext>
                  </a:extLst>
                </p14:cNvPr>
                <p14:cNvContentPartPr/>
                <p14:nvPr/>
              </p14:nvContentPartPr>
              <p14:xfrm>
                <a:off x="6664386" y="3142394"/>
                <a:ext cx="110160" cy="96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8489C5A-002C-4DCD-AA23-C0327C820B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55386" y="3133394"/>
                  <a:ext cx="127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A1D09FE-7881-46B3-9EF0-7500A37EA55B}"/>
              </a:ext>
            </a:extLst>
          </p:cNvPr>
          <p:cNvGrpSpPr/>
          <p:nvPr/>
        </p:nvGrpSpPr>
        <p:grpSpPr>
          <a:xfrm>
            <a:off x="7141026" y="2691674"/>
            <a:ext cx="1378440" cy="631440"/>
            <a:chOff x="7141026" y="2691674"/>
            <a:chExt cx="137844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B22433D-0815-44FD-8671-524715D940CB}"/>
                    </a:ext>
                  </a:extLst>
                </p14:cNvPr>
                <p14:cNvContentPartPr/>
                <p14:nvPr/>
              </p14:nvContentPartPr>
              <p14:xfrm>
                <a:off x="7141026" y="2807234"/>
                <a:ext cx="200160" cy="147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B22433D-0815-44FD-8671-524715D940C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32026" y="2798594"/>
                  <a:ext cx="21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5FDC8E-92B4-4EA7-ABB1-5C970DE83681}"/>
                    </a:ext>
                  </a:extLst>
                </p14:cNvPr>
                <p14:cNvContentPartPr/>
                <p14:nvPr/>
              </p14:nvContentPartPr>
              <p14:xfrm>
                <a:off x="7211946" y="2742794"/>
                <a:ext cx="45360" cy="419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5FDC8E-92B4-4EA7-ABB1-5C970DE8368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03306" y="2734154"/>
                  <a:ext cx="630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DB0D14-737F-4CAC-9BE9-F4C959445504}"/>
                    </a:ext>
                  </a:extLst>
                </p14:cNvPr>
                <p14:cNvContentPartPr/>
                <p14:nvPr/>
              </p14:nvContentPartPr>
              <p14:xfrm>
                <a:off x="7327866" y="2974994"/>
                <a:ext cx="161280" cy="348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DB0D14-737F-4CAC-9BE9-F4C9594455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19226" y="2965994"/>
                  <a:ext cx="178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46059B9-B761-4E5E-BE1C-7BE591D9BF8B}"/>
                    </a:ext>
                  </a:extLst>
                </p14:cNvPr>
                <p14:cNvContentPartPr/>
                <p14:nvPr/>
              </p14:nvContentPartPr>
              <p14:xfrm>
                <a:off x="7635666" y="2730194"/>
                <a:ext cx="143640" cy="373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46059B9-B761-4E5E-BE1C-7BE591D9BF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26666" y="2721194"/>
                  <a:ext cx="161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82BDB8B-EFE0-4212-8186-8A1387319A48}"/>
                    </a:ext>
                  </a:extLst>
                </p14:cNvPr>
                <p14:cNvContentPartPr/>
                <p14:nvPr/>
              </p14:nvContentPartPr>
              <p14:xfrm>
                <a:off x="7733586" y="2839634"/>
                <a:ext cx="103320" cy="187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82BDB8B-EFE0-4212-8186-8A1387319A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24586" y="2830634"/>
                  <a:ext cx="120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E081B1E-DCD5-4B6D-9A71-4758B023EF33}"/>
                    </a:ext>
                  </a:extLst>
                </p14:cNvPr>
                <p14:cNvContentPartPr/>
                <p14:nvPr/>
              </p14:nvContentPartPr>
              <p14:xfrm>
                <a:off x="7819986" y="3000194"/>
                <a:ext cx="94680" cy="110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E081B1E-DCD5-4B6D-9A71-4758B023EF3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10986" y="2991554"/>
                  <a:ext cx="11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10191DB-3012-4260-8C9D-90DD1B580839}"/>
                    </a:ext>
                  </a:extLst>
                </p14:cNvPr>
                <p14:cNvContentPartPr/>
                <p14:nvPr/>
              </p14:nvContentPartPr>
              <p14:xfrm>
                <a:off x="7984866" y="3077954"/>
                <a:ext cx="19800" cy="64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10191DB-3012-4260-8C9D-90DD1B58083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75866" y="3068954"/>
                  <a:ext cx="3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92F5A73-7CAA-4F01-9426-A134AEF78F38}"/>
                    </a:ext>
                  </a:extLst>
                </p14:cNvPr>
                <p14:cNvContentPartPr/>
                <p14:nvPr/>
              </p14:nvContentPartPr>
              <p14:xfrm>
                <a:off x="8138586" y="2852594"/>
                <a:ext cx="104040" cy="283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92F5A73-7CAA-4F01-9426-A134AEF78F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29586" y="2843594"/>
                  <a:ext cx="121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53FE923-0A2D-49DE-9EE8-5C650A49396C}"/>
                    </a:ext>
                  </a:extLst>
                </p14:cNvPr>
                <p14:cNvContentPartPr/>
                <p14:nvPr/>
              </p14:nvContentPartPr>
              <p14:xfrm>
                <a:off x="8268186" y="2993714"/>
                <a:ext cx="109800" cy="78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53FE923-0A2D-49DE-9EE8-5C650A4939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59186" y="2985074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C711C53-7657-4D02-896A-E29A828A65D4}"/>
                    </a:ext>
                  </a:extLst>
                </p14:cNvPr>
                <p14:cNvContentPartPr/>
                <p14:nvPr/>
              </p14:nvContentPartPr>
              <p14:xfrm>
                <a:off x="8384106" y="2691674"/>
                <a:ext cx="135360" cy="419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C711C53-7657-4D02-896A-E29A828A65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75106" y="2682674"/>
                  <a:ext cx="15300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CBF998-A814-4D80-A287-7CF8BEA6E5CD}"/>
                  </a:ext>
                </a:extLst>
              </p14:cNvPr>
              <p14:cNvContentPartPr/>
              <p14:nvPr/>
            </p14:nvContentPartPr>
            <p14:xfrm>
              <a:off x="5318706" y="3439394"/>
              <a:ext cx="1391400" cy="7452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CBF998-A814-4D80-A287-7CF8BEA6E5C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10066" y="3430754"/>
                <a:ext cx="14090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59C5008-9A5D-4716-BE29-2978DD9B3DD8}"/>
                  </a:ext>
                </a:extLst>
              </p14:cNvPr>
              <p14:cNvContentPartPr/>
              <p14:nvPr/>
            </p14:nvContentPartPr>
            <p14:xfrm>
              <a:off x="7231386" y="3432194"/>
              <a:ext cx="972360" cy="262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59C5008-9A5D-4716-BE29-2978DD9B3DD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22386" y="3423194"/>
                <a:ext cx="9900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9DA6206-D175-41D7-8CBB-63FE1D7CE08A}"/>
              </a:ext>
            </a:extLst>
          </p:cNvPr>
          <p:cNvGrpSpPr/>
          <p:nvPr/>
        </p:nvGrpSpPr>
        <p:grpSpPr>
          <a:xfrm>
            <a:off x="3168066" y="4314194"/>
            <a:ext cx="212760" cy="148680"/>
            <a:chOff x="3168066" y="4314194"/>
            <a:chExt cx="21276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506D465-ABD7-4EE9-8078-E88759A52308}"/>
                    </a:ext>
                  </a:extLst>
                </p14:cNvPr>
                <p14:cNvContentPartPr/>
                <p14:nvPr/>
              </p14:nvContentPartPr>
              <p14:xfrm>
                <a:off x="3168066" y="4314194"/>
                <a:ext cx="180720" cy="71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506D465-ABD7-4EE9-8078-E88759A5230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59066" y="4305554"/>
                  <a:ext cx="198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6BB57F4-D45E-40A1-9A70-6F220F8189D9}"/>
                    </a:ext>
                  </a:extLst>
                </p14:cNvPr>
                <p14:cNvContentPartPr/>
                <p14:nvPr/>
              </p14:nvContentPartPr>
              <p14:xfrm>
                <a:off x="3174186" y="4443074"/>
                <a:ext cx="206640" cy="19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6BB57F4-D45E-40A1-9A70-6F220F8189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65546" y="4434074"/>
                  <a:ext cx="2242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C291BD3-FABA-4AFA-9D1D-81C22AE421C4}"/>
                  </a:ext>
                </a:extLst>
              </p14:cNvPr>
              <p14:cNvContentPartPr/>
              <p14:nvPr/>
            </p14:nvContentPartPr>
            <p14:xfrm>
              <a:off x="3824706" y="4165514"/>
              <a:ext cx="541440" cy="4968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C291BD3-FABA-4AFA-9D1D-81C22AE421C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15706" y="4156874"/>
                <a:ext cx="55908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EB934DC-9A04-4FFB-885C-6E0641E630E5}"/>
                  </a:ext>
                </a:extLst>
              </p14:cNvPr>
              <p14:cNvContentPartPr/>
              <p14:nvPr/>
            </p14:nvContentPartPr>
            <p14:xfrm>
              <a:off x="4861506" y="4036994"/>
              <a:ext cx="219240" cy="2628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EB934DC-9A04-4FFB-885C-6E0641E630E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852866" y="4028354"/>
                <a:ext cx="2368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DB25042-8E64-49DC-B586-58C006A7E04B}"/>
              </a:ext>
            </a:extLst>
          </p:cNvPr>
          <p:cNvGrpSpPr/>
          <p:nvPr/>
        </p:nvGrpSpPr>
        <p:grpSpPr>
          <a:xfrm>
            <a:off x="4874466" y="4206554"/>
            <a:ext cx="296640" cy="410760"/>
            <a:chOff x="4874466" y="4206554"/>
            <a:chExt cx="29664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DEBC41B-6FF1-4084-BB8B-DA253BCEF806}"/>
                    </a:ext>
                  </a:extLst>
                </p14:cNvPr>
                <p14:cNvContentPartPr/>
                <p14:nvPr/>
              </p14:nvContentPartPr>
              <p14:xfrm>
                <a:off x="4874466" y="4206554"/>
                <a:ext cx="225720" cy="2498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DEBC41B-6FF1-4084-BB8B-DA253BCEF80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65826" y="4197554"/>
                  <a:ext cx="243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9E8D6C5-25B6-40EC-B259-6C649BBBEB61}"/>
                    </a:ext>
                  </a:extLst>
                </p14:cNvPr>
                <p14:cNvContentPartPr/>
                <p14:nvPr/>
              </p14:nvContentPartPr>
              <p14:xfrm>
                <a:off x="5093346" y="4481594"/>
                <a:ext cx="19800" cy="135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9E8D6C5-25B6-40EC-B259-6C649BBBEB6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84706" y="4472954"/>
                  <a:ext cx="37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4318F75-984B-496C-B4EE-30D15B092794}"/>
                    </a:ext>
                  </a:extLst>
                </p14:cNvPr>
                <p14:cNvContentPartPr/>
                <p14:nvPr/>
              </p14:nvContentPartPr>
              <p14:xfrm>
                <a:off x="5164266" y="4417154"/>
                <a:ext cx="6840" cy="6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4318F75-984B-496C-B4EE-30D15B09279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55266" y="4408514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80DA85A-BB0B-4811-9053-476763306502}"/>
                  </a:ext>
                </a:extLst>
              </p14:cNvPr>
              <p14:cNvContentPartPr/>
              <p14:nvPr/>
            </p14:nvContentPartPr>
            <p14:xfrm>
              <a:off x="5473146" y="4243994"/>
              <a:ext cx="65160" cy="583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80DA85A-BB0B-4811-9053-47676330650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464146" y="4234994"/>
                <a:ext cx="8280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5FAC79E-244F-4E9C-800E-8AF6087B03F6}"/>
              </a:ext>
            </a:extLst>
          </p:cNvPr>
          <p:cNvGrpSpPr/>
          <p:nvPr/>
        </p:nvGrpSpPr>
        <p:grpSpPr>
          <a:xfrm>
            <a:off x="5807946" y="4095314"/>
            <a:ext cx="374040" cy="495360"/>
            <a:chOff x="5807946" y="4095314"/>
            <a:chExt cx="37404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D2D21B4-172D-492D-8351-FB9069390C95}"/>
                    </a:ext>
                  </a:extLst>
                </p14:cNvPr>
                <p14:cNvContentPartPr/>
                <p14:nvPr/>
              </p14:nvContentPartPr>
              <p14:xfrm>
                <a:off x="5807946" y="4095314"/>
                <a:ext cx="303120" cy="251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D2D21B4-172D-492D-8351-FB9069390C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99306" y="4086314"/>
                  <a:ext cx="320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F43C357-583F-427A-BFE5-374E21613C9A}"/>
                    </a:ext>
                  </a:extLst>
                </p14:cNvPr>
                <p14:cNvContentPartPr/>
                <p14:nvPr/>
              </p14:nvContentPartPr>
              <p14:xfrm>
                <a:off x="5982186" y="4365674"/>
                <a:ext cx="135720" cy="225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F43C357-583F-427A-BFE5-374E21613C9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73186" y="4357034"/>
                  <a:ext cx="153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D80CB94-6FF5-4C6C-903A-47189DAFB553}"/>
                    </a:ext>
                  </a:extLst>
                </p14:cNvPr>
                <p14:cNvContentPartPr/>
                <p14:nvPr/>
              </p14:nvContentPartPr>
              <p14:xfrm>
                <a:off x="6162186" y="4230674"/>
                <a:ext cx="19800" cy="133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D80CB94-6FF5-4C6C-903A-47189DAFB5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53546" y="4221674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908A957-9FE9-4530-8E05-879FF29461D7}"/>
                  </a:ext>
                </a:extLst>
              </p14:cNvPr>
              <p14:cNvContentPartPr/>
              <p14:nvPr/>
            </p14:nvContentPartPr>
            <p14:xfrm>
              <a:off x="5917746" y="3927914"/>
              <a:ext cx="197640" cy="2628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908A957-9FE9-4530-8E05-879FF29461D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908746" y="3918914"/>
                <a:ext cx="215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44A520CA-5AA5-4E58-B289-6A4838DDA352}"/>
                  </a:ext>
                </a:extLst>
              </p14:cNvPr>
              <p14:cNvContentPartPr/>
              <p14:nvPr/>
            </p14:nvContentPartPr>
            <p14:xfrm>
              <a:off x="1358706" y="2356154"/>
              <a:ext cx="1719720" cy="6516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44A520CA-5AA5-4E58-B289-6A4838DDA35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349706" y="2347514"/>
                <a:ext cx="17373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CF31A6F3-8638-4739-9A49-E471003A13E5}"/>
                  </a:ext>
                </a:extLst>
              </p14:cNvPr>
              <p14:cNvContentPartPr/>
              <p14:nvPr/>
            </p14:nvContentPartPr>
            <p14:xfrm>
              <a:off x="4945386" y="2388914"/>
              <a:ext cx="2943360" cy="3924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CF31A6F3-8638-4739-9A49-E471003A13E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936386" y="2379914"/>
                <a:ext cx="296100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95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71C572C-8938-4411-B1E1-CA2A06F861BF}"/>
              </a:ext>
            </a:extLst>
          </p:cNvPr>
          <p:cNvGrpSpPr/>
          <p:nvPr/>
        </p:nvGrpSpPr>
        <p:grpSpPr>
          <a:xfrm>
            <a:off x="2021826" y="348074"/>
            <a:ext cx="3677040" cy="965160"/>
            <a:chOff x="2021826" y="348074"/>
            <a:chExt cx="3677040" cy="9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4C6B01-B6F1-4E61-9C7A-429D96D0CDAA}"/>
                    </a:ext>
                  </a:extLst>
                </p14:cNvPr>
                <p14:cNvContentPartPr/>
                <p14:nvPr/>
              </p14:nvContentPartPr>
              <p14:xfrm>
                <a:off x="2021826" y="476234"/>
                <a:ext cx="451080" cy="312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4C6B01-B6F1-4E61-9C7A-429D96D0CD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2826" y="467594"/>
                  <a:ext cx="468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B40406-8EAB-4D92-AF8B-85D375CAB9B4}"/>
                    </a:ext>
                  </a:extLst>
                </p14:cNvPr>
                <p14:cNvContentPartPr/>
                <p14:nvPr/>
              </p14:nvContentPartPr>
              <p14:xfrm>
                <a:off x="2369586" y="781154"/>
                <a:ext cx="109800" cy="156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B40406-8EAB-4D92-AF8B-85D375CAB9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0586" y="772154"/>
                  <a:ext cx="12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9E83B2-C32A-4F58-83D1-F5B5F2626152}"/>
                    </a:ext>
                  </a:extLst>
                </p14:cNvPr>
                <p14:cNvContentPartPr/>
                <p14:nvPr/>
              </p14:nvContentPartPr>
              <p14:xfrm>
                <a:off x="2524026" y="379394"/>
                <a:ext cx="167760" cy="122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9E83B2-C32A-4F58-83D1-F5B5F26261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15386" y="370754"/>
                  <a:ext cx="185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DE3052-A790-4409-9919-F0757A23A5DC}"/>
                    </a:ext>
                  </a:extLst>
                </p14:cNvPr>
                <p14:cNvContentPartPr/>
                <p14:nvPr/>
              </p14:nvContentPartPr>
              <p14:xfrm>
                <a:off x="2852346" y="502154"/>
                <a:ext cx="380520" cy="147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DE3052-A790-4409-9919-F0757A23A5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3346" y="493154"/>
                  <a:ext cx="398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E9D27C-F6B3-4C58-9D94-BADDC270C505}"/>
                    </a:ext>
                  </a:extLst>
                </p14:cNvPr>
                <p14:cNvContentPartPr/>
                <p14:nvPr/>
              </p14:nvContentPartPr>
              <p14:xfrm>
                <a:off x="2987706" y="366794"/>
                <a:ext cx="71280" cy="489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E9D27C-F6B3-4C58-9D94-BADDC270C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9066" y="358154"/>
                  <a:ext cx="88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A9EBC8-A3BF-45FA-AC39-D4B2DB6024CD}"/>
                    </a:ext>
                  </a:extLst>
                </p14:cNvPr>
                <p14:cNvContentPartPr/>
                <p14:nvPr/>
              </p14:nvContentPartPr>
              <p14:xfrm>
                <a:off x="3129186" y="826154"/>
                <a:ext cx="109800" cy="88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A9EBC8-A3BF-45FA-AC39-D4B2DB6024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0546" y="817514"/>
                  <a:ext cx="127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650FAF-3A7E-4F61-8148-A5DBA49C2C25}"/>
                    </a:ext>
                  </a:extLst>
                </p14:cNvPr>
                <p14:cNvContentPartPr/>
                <p14:nvPr/>
              </p14:nvContentPartPr>
              <p14:xfrm>
                <a:off x="3367866" y="366794"/>
                <a:ext cx="173880" cy="393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650FAF-3A7E-4F61-8148-A5DBA49C2C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59226" y="357794"/>
                  <a:ext cx="191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0F056E-D5C8-4CFD-90F1-2CCF1063B722}"/>
                    </a:ext>
                  </a:extLst>
                </p14:cNvPr>
                <p14:cNvContentPartPr/>
                <p14:nvPr/>
              </p14:nvContentPartPr>
              <p14:xfrm>
                <a:off x="3554346" y="541754"/>
                <a:ext cx="142200" cy="151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0F056E-D5C8-4CFD-90F1-2CCF1063B7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45706" y="532754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22C31C-0505-4A5E-88C2-ABBE0A981404}"/>
                    </a:ext>
                  </a:extLst>
                </p14:cNvPr>
                <p14:cNvContentPartPr/>
                <p14:nvPr/>
              </p14:nvContentPartPr>
              <p14:xfrm>
                <a:off x="3599346" y="437714"/>
                <a:ext cx="109800" cy="13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22C31C-0505-4A5E-88C2-ABBE0A9814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90706" y="428714"/>
                  <a:ext cx="12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49F59E-3E5E-45E0-B864-687B86158E7C}"/>
                    </a:ext>
                  </a:extLst>
                </p14:cNvPr>
                <p14:cNvContentPartPr/>
                <p14:nvPr/>
              </p14:nvContentPartPr>
              <p14:xfrm>
                <a:off x="3670266" y="736514"/>
                <a:ext cx="77760" cy="81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49F59E-3E5E-45E0-B864-687B86158E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1626" y="727874"/>
                  <a:ext cx="95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6D79CA-F286-4815-8F60-4E3D81E14ECF}"/>
                    </a:ext>
                  </a:extLst>
                </p14:cNvPr>
                <p14:cNvContentPartPr/>
                <p14:nvPr/>
              </p14:nvContentPartPr>
              <p14:xfrm>
                <a:off x="3844146" y="348074"/>
                <a:ext cx="172080" cy="48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6D79CA-F286-4815-8F60-4E3D81E14E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35506" y="339074"/>
                  <a:ext cx="1897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A4B077-8093-4FC7-BF18-8FD8E7957132}"/>
                    </a:ext>
                  </a:extLst>
                </p14:cNvPr>
                <p14:cNvContentPartPr/>
                <p14:nvPr/>
              </p14:nvContentPartPr>
              <p14:xfrm>
                <a:off x="2601426" y="1055834"/>
                <a:ext cx="1455840" cy="91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A4B077-8093-4FC7-BF18-8FD8E79571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92426" y="1046834"/>
                  <a:ext cx="1473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63B65A-7CAC-47C5-9F24-3A7820F32811}"/>
                    </a:ext>
                  </a:extLst>
                </p14:cNvPr>
                <p14:cNvContentPartPr/>
                <p14:nvPr/>
              </p14:nvContentPartPr>
              <p14:xfrm>
                <a:off x="4153386" y="992474"/>
                <a:ext cx="91440" cy="320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63B65A-7CAC-47C5-9F24-3A7820F328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4386" y="983834"/>
                  <a:ext cx="109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4C0A39-A5DA-4427-BB62-0C9202BD3E11}"/>
                    </a:ext>
                  </a:extLst>
                </p14:cNvPr>
                <p14:cNvContentPartPr/>
                <p14:nvPr/>
              </p14:nvContentPartPr>
              <p14:xfrm>
                <a:off x="4333386" y="971954"/>
                <a:ext cx="58320" cy="335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4C0A39-A5DA-4427-BB62-0C9202BD3E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4746" y="963314"/>
                  <a:ext cx="75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6F8E9C-4A41-45F3-A39A-1DB26BB80990}"/>
                    </a:ext>
                  </a:extLst>
                </p14:cNvPr>
                <p14:cNvContentPartPr/>
                <p14:nvPr/>
              </p14:nvContentPartPr>
              <p14:xfrm>
                <a:off x="4204866" y="1126754"/>
                <a:ext cx="142200" cy="13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6F8E9C-4A41-45F3-A39A-1DB26BB809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95866" y="1117754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91533C-058A-41D1-B4FA-1D1E370EEC9C}"/>
                    </a:ext>
                  </a:extLst>
                </p14:cNvPr>
                <p14:cNvContentPartPr/>
                <p14:nvPr/>
              </p14:nvContentPartPr>
              <p14:xfrm>
                <a:off x="4481706" y="1113074"/>
                <a:ext cx="612000" cy="168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91533C-058A-41D1-B4FA-1D1E370EEC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2706" y="1104434"/>
                  <a:ext cx="629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71C70F-8922-4773-8104-EB7C5BF22145}"/>
                    </a:ext>
                  </a:extLst>
                </p14:cNvPr>
                <p14:cNvContentPartPr/>
                <p14:nvPr/>
              </p14:nvContentPartPr>
              <p14:xfrm>
                <a:off x="5112786" y="997874"/>
                <a:ext cx="200160" cy="225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71C70F-8922-4773-8104-EB7C5BF221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3786" y="989234"/>
                  <a:ext cx="217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C370D1-D1FB-435C-8198-275487851C64}"/>
                    </a:ext>
                  </a:extLst>
                </p14:cNvPr>
                <p14:cNvContentPartPr/>
                <p14:nvPr/>
              </p14:nvContentPartPr>
              <p14:xfrm>
                <a:off x="5191986" y="1036394"/>
                <a:ext cx="506880" cy="167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C370D1-D1FB-435C-8198-275487851C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83346" y="1027754"/>
                  <a:ext cx="524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9A7E8A-58E0-45D6-A562-B6ECB38E3CF4}"/>
              </a:ext>
            </a:extLst>
          </p:cNvPr>
          <p:cNvGrpSpPr/>
          <p:nvPr/>
        </p:nvGrpSpPr>
        <p:grpSpPr>
          <a:xfrm>
            <a:off x="1500186" y="1558394"/>
            <a:ext cx="3181680" cy="605880"/>
            <a:chOff x="1500186" y="1558394"/>
            <a:chExt cx="318168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CA691B-AB81-4913-B6C9-A58CE241317A}"/>
                    </a:ext>
                  </a:extLst>
                </p14:cNvPr>
                <p14:cNvContentPartPr/>
                <p14:nvPr/>
              </p14:nvContentPartPr>
              <p14:xfrm>
                <a:off x="2081586" y="1648394"/>
                <a:ext cx="434160" cy="403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CA691B-AB81-4913-B6C9-A58CE24131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2946" y="1639394"/>
                  <a:ext cx="4518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82AE92-492E-4DC0-AB0A-49E4B72A3DC2}"/>
                    </a:ext>
                  </a:extLst>
                </p14:cNvPr>
                <p14:cNvContentPartPr/>
                <p14:nvPr/>
              </p14:nvContentPartPr>
              <p14:xfrm>
                <a:off x="2453106" y="2015234"/>
                <a:ext cx="116280" cy="13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82AE92-492E-4DC0-AB0A-49E4B72A3D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44466" y="2006594"/>
                  <a:ext cx="133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7F3631-452C-40A3-B09A-2B5977BAE7F9}"/>
                    </a:ext>
                  </a:extLst>
                </p14:cNvPr>
                <p14:cNvContentPartPr/>
                <p14:nvPr/>
              </p14:nvContentPartPr>
              <p14:xfrm>
                <a:off x="2639946" y="1558394"/>
                <a:ext cx="129240" cy="90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7F3631-452C-40A3-B09A-2B5977BAE7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31306" y="1549754"/>
                  <a:ext cx="146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59FFE1-F8E5-488F-B7E4-E157E54CE90F}"/>
                    </a:ext>
                  </a:extLst>
                </p14:cNvPr>
                <p14:cNvContentPartPr/>
                <p14:nvPr/>
              </p14:nvContentPartPr>
              <p14:xfrm>
                <a:off x="1500186" y="1860794"/>
                <a:ext cx="341640" cy="26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59FFE1-F8E5-488F-B7E4-E157E54CE9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91546" y="1852154"/>
                  <a:ext cx="359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95EF35-C65F-4EA8-A55C-910754D7DAE3}"/>
                    </a:ext>
                  </a:extLst>
                </p14:cNvPr>
                <p14:cNvContentPartPr/>
                <p14:nvPr/>
              </p14:nvContentPartPr>
              <p14:xfrm>
                <a:off x="3025866" y="1706354"/>
                <a:ext cx="316440" cy="155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95EF35-C65F-4EA8-A55C-910754D7DA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17226" y="1697354"/>
                  <a:ext cx="33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45A9A8-B1AA-4E11-88A1-E64F1BA5075B}"/>
                    </a:ext>
                  </a:extLst>
                </p14:cNvPr>
                <p14:cNvContentPartPr/>
                <p14:nvPr/>
              </p14:nvContentPartPr>
              <p14:xfrm>
                <a:off x="3161586" y="1583954"/>
                <a:ext cx="77760" cy="431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45A9A8-B1AA-4E11-88A1-E64F1BA507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2586" y="1574954"/>
                  <a:ext cx="954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ADE9BC-E45E-49CC-8A02-237CBAB95487}"/>
                    </a:ext>
                  </a:extLst>
                </p14:cNvPr>
                <p14:cNvContentPartPr/>
                <p14:nvPr/>
              </p14:nvContentPartPr>
              <p14:xfrm>
                <a:off x="3264546" y="2001554"/>
                <a:ext cx="225720" cy="162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ADE9BC-E45E-49CC-8A02-237CBAB954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55906" y="1992914"/>
                  <a:ext cx="24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786297-C69C-45BD-A344-FE81293B0B17}"/>
                    </a:ext>
                  </a:extLst>
                </p14:cNvPr>
                <p14:cNvContentPartPr/>
                <p14:nvPr/>
              </p14:nvContentPartPr>
              <p14:xfrm>
                <a:off x="3599346" y="1615634"/>
                <a:ext cx="187200" cy="393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786297-C69C-45BD-A344-FE81293B0B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90346" y="1606994"/>
                  <a:ext cx="2048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DB9CD2-F962-46D2-870A-B043100465C2}"/>
                    </a:ext>
                  </a:extLst>
                </p14:cNvPr>
                <p14:cNvContentPartPr/>
                <p14:nvPr/>
              </p14:nvContentPartPr>
              <p14:xfrm>
                <a:off x="3798426" y="1667474"/>
                <a:ext cx="142560" cy="268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DB9CD2-F962-46D2-870A-B043100465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89786" y="1658834"/>
                  <a:ext cx="160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94668D-87E3-4AC9-B53B-C0880986831D}"/>
                    </a:ext>
                  </a:extLst>
                </p14:cNvPr>
                <p14:cNvContentPartPr/>
                <p14:nvPr/>
              </p14:nvContentPartPr>
              <p14:xfrm>
                <a:off x="3940626" y="1869074"/>
                <a:ext cx="116640" cy="172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94668D-87E3-4AC9-B53B-C088098683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31986" y="1860434"/>
                  <a:ext cx="13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4EE7BE-3631-46CB-8094-4C87A9EEE1CD}"/>
                    </a:ext>
                  </a:extLst>
                </p14:cNvPr>
                <p14:cNvContentPartPr/>
                <p14:nvPr/>
              </p14:nvContentPartPr>
              <p14:xfrm>
                <a:off x="4204866" y="1597274"/>
                <a:ext cx="444600" cy="379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4EE7BE-3631-46CB-8094-4C87A9EEE1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95866" y="1588274"/>
                  <a:ext cx="4622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DD8385-E173-440E-BAAB-B1C263EBA0A2}"/>
                    </a:ext>
                  </a:extLst>
                </p14:cNvPr>
                <p14:cNvContentPartPr/>
                <p14:nvPr/>
              </p14:nvContentPartPr>
              <p14:xfrm>
                <a:off x="4597626" y="1828754"/>
                <a:ext cx="84240" cy="13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DD8385-E173-440E-BAAB-B1C263EBA0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88626" y="1819754"/>
                  <a:ext cx="1018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720C69-D674-4F77-91AD-560B13A44282}"/>
              </a:ext>
            </a:extLst>
          </p:cNvPr>
          <p:cNvGrpSpPr/>
          <p:nvPr/>
        </p:nvGrpSpPr>
        <p:grpSpPr>
          <a:xfrm>
            <a:off x="4957986" y="1481354"/>
            <a:ext cx="489960" cy="740160"/>
            <a:chOff x="4957986" y="1481354"/>
            <a:chExt cx="489960" cy="74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328090-1A71-4B05-B0DF-5A69EAE3A3C7}"/>
                    </a:ext>
                  </a:extLst>
                </p14:cNvPr>
                <p14:cNvContentPartPr/>
                <p14:nvPr/>
              </p14:nvContentPartPr>
              <p14:xfrm>
                <a:off x="4957986" y="1598714"/>
                <a:ext cx="238680" cy="622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328090-1A71-4B05-B0DF-5A69EAE3A3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49346" y="1590074"/>
                  <a:ext cx="25632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5E3405-CF17-408A-AF2D-0BB1344B7A29}"/>
                    </a:ext>
                  </a:extLst>
                </p14:cNvPr>
                <p14:cNvContentPartPr/>
                <p14:nvPr/>
              </p14:nvContentPartPr>
              <p14:xfrm>
                <a:off x="5209266" y="1821914"/>
                <a:ext cx="108000" cy="186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5E3405-CF17-408A-AF2D-0BB1344B7A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00626" y="1812914"/>
                  <a:ext cx="125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3CBA32-4ACC-4D8C-B383-59B18738A4B5}"/>
                    </a:ext>
                  </a:extLst>
                </p14:cNvPr>
                <p14:cNvContentPartPr/>
                <p14:nvPr/>
              </p14:nvContentPartPr>
              <p14:xfrm>
                <a:off x="5331666" y="1481354"/>
                <a:ext cx="116280" cy="115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3CBA32-4ACC-4D8C-B383-59B18738A4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23026" y="1472714"/>
                  <a:ext cx="1339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5AF02E-02D3-4EB2-829D-DB8BD35A4E65}"/>
              </a:ext>
            </a:extLst>
          </p:cNvPr>
          <p:cNvGrpSpPr/>
          <p:nvPr/>
        </p:nvGrpSpPr>
        <p:grpSpPr>
          <a:xfrm>
            <a:off x="5775906" y="1416914"/>
            <a:ext cx="1166040" cy="624600"/>
            <a:chOff x="5775906" y="1416914"/>
            <a:chExt cx="116604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814865-6324-4CAD-AD78-B60E61F4B97B}"/>
                    </a:ext>
                  </a:extLst>
                </p14:cNvPr>
                <p14:cNvContentPartPr/>
                <p14:nvPr/>
              </p14:nvContentPartPr>
              <p14:xfrm>
                <a:off x="5775906" y="1590074"/>
                <a:ext cx="296640" cy="104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814865-6324-4CAD-AD78-B60E61F4B9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67266" y="1581434"/>
                  <a:ext cx="31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08A878-58A3-42DF-B55A-DC6485F64812}"/>
                    </a:ext>
                  </a:extLst>
                </p14:cNvPr>
                <p14:cNvContentPartPr/>
                <p14:nvPr/>
              </p14:nvContentPartPr>
              <p14:xfrm>
                <a:off x="5866266" y="1506554"/>
                <a:ext cx="19800" cy="38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08A878-58A3-42DF-B55A-DC6485F648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57266" y="1497914"/>
                  <a:ext cx="37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490EED-5BC5-460F-867B-6A8101225E75}"/>
                    </a:ext>
                  </a:extLst>
                </p14:cNvPr>
                <p14:cNvContentPartPr/>
                <p14:nvPr/>
              </p14:nvContentPartPr>
              <p14:xfrm>
                <a:off x="5956266" y="1862594"/>
                <a:ext cx="200160" cy="178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490EED-5BC5-460F-867B-6A8101225E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47626" y="1853954"/>
                  <a:ext cx="217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C3CB00-42C5-4FB4-9D92-62BE26CC3D2F}"/>
                    </a:ext>
                  </a:extLst>
                </p14:cNvPr>
                <p14:cNvContentPartPr/>
                <p14:nvPr/>
              </p14:nvContentPartPr>
              <p14:xfrm>
                <a:off x="6360906" y="1416914"/>
                <a:ext cx="187920" cy="463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C3CB00-42C5-4FB4-9D92-62BE26CC3D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2266" y="1407914"/>
                  <a:ext cx="205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663FCA-D260-4976-8598-06D77A68B99D}"/>
                    </a:ext>
                  </a:extLst>
                </p14:cNvPr>
                <p14:cNvContentPartPr/>
                <p14:nvPr/>
              </p14:nvContentPartPr>
              <p14:xfrm>
                <a:off x="6592746" y="1525994"/>
                <a:ext cx="181440" cy="296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663FCA-D260-4976-8598-06D77A68B9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84106" y="1516994"/>
                  <a:ext cx="199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533087-205C-485C-A6F5-55F2582E601D}"/>
                    </a:ext>
                  </a:extLst>
                </p14:cNvPr>
                <p14:cNvContentPartPr/>
                <p14:nvPr/>
              </p14:nvContentPartPr>
              <p14:xfrm>
                <a:off x="6844746" y="1641914"/>
                <a:ext cx="97200" cy="213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533087-205C-485C-A6F5-55F2582E60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6106" y="1632914"/>
                  <a:ext cx="1148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03CB05F-73E4-4418-BE61-212CD4FAEB1A}"/>
                  </a:ext>
                </a:extLst>
              </p14:cNvPr>
              <p14:cNvContentPartPr/>
              <p14:nvPr/>
            </p14:nvContentPartPr>
            <p14:xfrm>
              <a:off x="7205466" y="1416554"/>
              <a:ext cx="64800" cy="412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03CB05F-73E4-4418-BE61-212CD4FAEB1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96826" y="1407554"/>
                <a:ext cx="8244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1DB227F-B48D-4F6E-ADE1-990A62519366}"/>
              </a:ext>
            </a:extLst>
          </p:cNvPr>
          <p:cNvGrpSpPr/>
          <p:nvPr/>
        </p:nvGrpSpPr>
        <p:grpSpPr>
          <a:xfrm>
            <a:off x="1670826" y="2337434"/>
            <a:ext cx="2025720" cy="894960"/>
            <a:chOff x="1670826" y="2337434"/>
            <a:chExt cx="2025720" cy="89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576D5B1-7B5C-4A1C-8F66-143A632E38E2}"/>
                    </a:ext>
                  </a:extLst>
                </p14:cNvPr>
                <p14:cNvContentPartPr/>
                <p14:nvPr/>
              </p14:nvContentPartPr>
              <p14:xfrm>
                <a:off x="1796466" y="2723714"/>
                <a:ext cx="251640" cy="206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576D5B1-7B5C-4A1C-8F66-143A632E38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87466" y="2714714"/>
                  <a:ext cx="26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890E05-0BEB-4917-B934-62275E61DFE3}"/>
                    </a:ext>
                  </a:extLst>
                </p14:cNvPr>
                <p14:cNvContentPartPr/>
                <p14:nvPr/>
              </p14:nvContentPartPr>
              <p14:xfrm>
                <a:off x="1854426" y="2685194"/>
                <a:ext cx="238680" cy="264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890E05-0BEB-4917-B934-62275E61DF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45426" y="2676194"/>
                  <a:ext cx="256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725E78-A271-4969-9856-334A3F39D896}"/>
                    </a:ext>
                  </a:extLst>
                </p14:cNvPr>
                <p14:cNvContentPartPr/>
                <p14:nvPr/>
              </p14:nvContentPartPr>
              <p14:xfrm>
                <a:off x="2066826" y="2994074"/>
                <a:ext cx="58320" cy="122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725E78-A271-4969-9856-334A3F39D8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58186" y="2985434"/>
                  <a:ext cx="75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4E1D5E-0434-4430-B36E-201285F8E9C1}"/>
                    </a:ext>
                  </a:extLst>
                </p14:cNvPr>
                <p14:cNvContentPartPr/>
                <p14:nvPr/>
              </p14:nvContentPartPr>
              <p14:xfrm>
                <a:off x="2150706" y="2917034"/>
                <a:ext cx="1332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4E1D5E-0434-4430-B36E-201285F8E9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41706" y="2908034"/>
                  <a:ext cx="3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6B0E085-7EC7-418F-9AAA-889BF27F19D6}"/>
                    </a:ext>
                  </a:extLst>
                </p14:cNvPr>
                <p14:cNvContentPartPr/>
                <p14:nvPr/>
              </p14:nvContentPartPr>
              <p14:xfrm>
                <a:off x="1899426" y="2646314"/>
                <a:ext cx="129240" cy="14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6B0E085-7EC7-418F-9AAA-889BF27F19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90786" y="2637674"/>
                  <a:ext cx="146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03FC62-3EE8-4184-89D6-6294E52FAC39}"/>
                    </a:ext>
                  </a:extLst>
                </p14:cNvPr>
                <p14:cNvContentPartPr/>
                <p14:nvPr/>
              </p14:nvContentPartPr>
              <p14:xfrm>
                <a:off x="2178786" y="2616794"/>
                <a:ext cx="81720" cy="10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03FC62-3EE8-4184-89D6-6294E52FAC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69786" y="2608154"/>
                  <a:ext cx="9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B42340-F67A-446B-89F3-D993458EF204}"/>
                    </a:ext>
                  </a:extLst>
                </p14:cNvPr>
                <p14:cNvContentPartPr/>
                <p14:nvPr/>
              </p14:nvContentPartPr>
              <p14:xfrm>
                <a:off x="2215146" y="2575754"/>
                <a:ext cx="13320" cy="103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B42340-F67A-446B-89F3-D993458EF2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06146" y="2566754"/>
                  <a:ext cx="3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FDE39-E180-427B-A917-ADE09DFD8FC6}"/>
                    </a:ext>
                  </a:extLst>
                </p14:cNvPr>
                <p14:cNvContentPartPr/>
                <p14:nvPr/>
              </p14:nvContentPartPr>
              <p14:xfrm>
                <a:off x="2359146" y="2852594"/>
                <a:ext cx="49680" cy="23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FDE39-E180-427B-A917-ADE09DFD8F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50146" y="2843594"/>
                  <a:ext cx="67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6B9D40-E06C-409D-9D93-BD3F8E6A7F0C}"/>
                    </a:ext>
                  </a:extLst>
                </p14:cNvPr>
                <p14:cNvContentPartPr/>
                <p14:nvPr/>
              </p14:nvContentPartPr>
              <p14:xfrm>
                <a:off x="2569026" y="2652794"/>
                <a:ext cx="180720" cy="271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6B9D40-E06C-409D-9D93-BD3F8E6A7F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60386" y="2644154"/>
                  <a:ext cx="198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A41CB1-2F38-4E52-BE79-56FD91D90E4E}"/>
                    </a:ext>
                  </a:extLst>
                </p14:cNvPr>
                <p14:cNvContentPartPr/>
                <p14:nvPr/>
              </p14:nvContentPartPr>
              <p14:xfrm>
                <a:off x="2736066" y="2646314"/>
                <a:ext cx="127440" cy="380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A41CB1-2F38-4E52-BE79-56FD91D90E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27426" y="2637674"/>
                  <a:ext cx="1450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8DB2BC-BD38-4E16-BB3A-A3EFD3BD5B15}"/>
                    </a:ext>
                  </a:extLst>
                </p14:cNvPr>
                <p14:cNvContentPartPr/>
                <p14:nvPr/>
              </p14:nvContentPartPr>
              <p14:xfrm>
                <a:off x="2665866" y="2891114"/>
                <a:ext cx="109800" cy="6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8DB2BC-BD38-4E16-BB3A-A3EFD3BD5B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6866" y="2882474"/>
                  <a:ext cx="12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7E65F4E-AF87-43F2-AB72-9B907BFF1E37}"/>
                    </a:ext>
                  </a:extLst>
                </p14:cNvPr>
                <p14:cNvContentPartPr/>
                <p14:nvPr/>
              </p14:nvContentPartPr>
              <p14:xfrm>
                <a:off x="2704386" y="2478914"/>
                <a:ext cx="90360" cy="38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E65F4E-AF87-43F2-AB72-9B907BFF1E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95386" y="2470274"/>
                  <a:ext cx="108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FD7567-7BCC-4C89-9028-E17B0673019E}"/>
                    </a:ext>
                  </a:extLst>
                </p14:cNvPr>
                <p14:cNvContentPartPr/>
                <p14:nvPr/>
              </p14:nvContentPartPr>
              <p14:xfrm>
                <a:off x="2678466" y="2588354"/>
                <a:ext cx="335160" cy="270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FD7567-7BCC-4C89-9028-E17B067301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69826" y="2579714"/>
                  <a:ext cx="352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DAB6D93-E681-4AFB-AC01-D366DFD4EF52}"/>
                    </a:ext>
                  </a:extLst>
                </p14:cNvPr>
                <p14:cNvContentPartPr/>
                <p14:nvPr/>
              </p14:nvContentPartPr>
              <p14:xfrm>
                <a:off x="3110106" y="2710754"/>
                <a:ext cx="148320" cy="161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AB6D93-E681-4AFB-AC01-D366DFD4EF5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01106" y="2702114"/>
                  <a:ext cx="165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E4DDF8-11EB-4E95-B17F-417215D2366C}"/>
                    </a:ext>
                  </a:extLst>
                </p14:cNvPr>
                <p14:cNvContentPartPr/>
                <p14:nvPr/>
              </p14:nvContentPartPr>
              <p14:xfrm>
                <a:off x="3129546" y="2736674"/>
                <a:ext cx="206280" cy="444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E4DDF8-11EB-4E95-B17F-417215D236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20546" y="2727674"/>
                  <a:ext cx="2239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CB3DE7-2DF0-4C4A-8144-F902D7D71A3B}"/>
                    </a:ext>
                  </a:extLst>
                </p14:cNvPr>
                <p14:cNvContentPartPr/>
                <p14:nvPr/>
              </p14:nvContentPartPr>
              <p14:xfrm>
                <a:off x="3444906" y="2820194"/>
                <a:ext cx="13320" cy="1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CB3DE7-2DF0-4C4A-8144-F902D7D71A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36266" y="281155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6F07A5-9C2B-41BF-9710-C6901B4DF299}"/>
                    </a:ext>
                  </a:extLst>
                </p14:cNvPr>
                <p14:cNvContentPartPr/>
                <p14:nvPr/>
              </p14:nvContentPartPr>
              <p14:xfrm>
                <a:off x="3129546" y="2627234"/>
                <a:ext cx="116280" cy="13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6F07A5-9C2B-41BF-9710-C6901B4DF2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20546" y="2618234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21DA7D-8F2A-4C37-B5B0-478E1202996B}"/>
                    </a:ext>
                  </a:extLst>
                </p14:cNvPr>
                <p14:cNvContentPartPr/>
                <p14:nvPr/>
              </p14:nvContentPartPr>
              <p14:xfrm>
                <a:off x="1670826" y="2433554"/>
                <a:ext cx="203400" cy="722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21DA7D-8F2A-4C37-B5B0-478E1202996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62186" y="2424554"/>
                  <a:ext cx="22104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849730-BA76-48CC-B844-F5CE4EC13D68}"/>
                    </a:ext>
                  </a:extLst>
                </p14:cNvPr>
                <p14:cNvContentPartPr/>
                <p14:nvPr/>
              </p14:nvContentPartPr>
              <p14:xfrm>
                <a:off x="3264546" y="2549834"/>
                <a:ext cx="249480" cy="682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849730-BA76-48CC-B844-F5CE4EC13D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55906" y="2540834"/>
                  <a:ext cx="2671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143C00-A61D-4C4C-ACBD-9EC782FF6843}"/>
                    </a:ext>
                  </a:extLst>
                </p14:cNvPr>
                <p14:cNvContentPartPr/>
                <p14:nvPr/>
              </p14:nvContentPartPr>
              <p14:xfrm>
                <a:off x="3528786" y="2382434"/>
                <a:ext cx="167760" cy="19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143C00-A61D-4C4C-ACBD-9EC782FF68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19786" y="2373434"/>
                  <a:ext cx="185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F7CC85-8409-48E2-B424-BD34F2931971}"/>
                    </a:ext>
                  </a:extLst>
                </p14:cNvPr>
                <p14:cNvContentPartPr/>
                <p14:nvPr/>
              </p14:nvContentPartPr>
              <p14:xfrm>
                <a:off x="3599346" y="2337434"/>
                <a:ext cx="19800" cy="180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F7CC85-8409-48E2-B424-BD34F293197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90706" y="2328434"/>
                  <a:ext cx="374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47542D3-04AC-46A7-8193-81DDDC51DB44}"/>
              </a:ext>
            </a:extLst>
          </p:cNvPr>
          <p:cNvGrpSpPr/>
          <p:nvPr/>
        </p:nvGrpSpPr>
        <p:grpSpPr>
          <a:xfrm>
            <a:off x="3792666" y="2846114"/>
            <a:ext cx="187200" cy="71280"/>
            <a:chOff x="3792666" y="2846114"/>
            <a:chExt cx="18720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991FD5-E062-4E03-A55A-C805C869FF39}"/>
                    </a:ext>
                  </a:extLst>
                </p14:cNvPr>
                <p14:cNvContentPartPr/>
                <p14:nvPr/>
              </p14:nvContentPartPr>
              <p14:xfrm>
                <a:off x="3792666" y="2846114"/>
                <a:ext cx="135720" cy="19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991FD5-E062-4E03-A55A-C805C869FF3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3666" y="2837114"/>
                  <a:ext cx="15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3D4714-CBCC-435A-A1AA-6777280FF1B7}"/>
                    </a:ext>
                  </a:extLst>
                </p14:cNvPr>
                <p14:cNvContentPartPr/>
                <p14:nvPr/>
              </p14:nvContentPartPr>
              <p14:xfrm>
                <a:off x="3799146" y="2910554"/>
                <a:ext cx="180720" cy="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3D4714-CBCC-435A-A1AA-6777280FF1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90146" y="2901554"/>
                  <a:ext cx="1983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F8DF7E6-CA9C-4B00-8FDA-893E542B9D97}"/>
              </a:ext>
            </a:extLst>
          </p:cNvPr>
          <p:cNvGrpSpPr/>
          <p:nvPr/>
        </p:nvGrpSpPr>
        <p:grpSpPr>
          <a:xfrm>
            <a:off x="4346706" y="2369474"/>
            <a:ext cx="2112120" cy="837720"/>
            <a:chOff x="4346706" y="2369474"/>
            <a:chExt cx="2112120" cy="83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03BA9A1-1327-4493-8518-23117F7EF7C2}"/>
                    </a:ext>
                  </a:extLst>
                </p14:cNvPr>
                <p14:cNvContentPartPr/>
                <p14:nvPr/>
              </p14:nvContentPartPr>
              <p14:xfrm>
                <a:off x="4346706" y="2588354"/>
                <a:ext cx="251280" cy="573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03BA9A1-1327-4493-8518-23117F7EF7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37706" y="2579354"/>
                  <a:ext cx="2689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F680A8-03C0-4BB9-A63B-405A3DDF4B72}"/>
                    </a:ext>
                  </a:extLst>
                </p14:cNvPr>
                <p14:cNvContentPartPr/>
                <p14:nvPr/>
              </p14:nvContentPartPr>
              <p14:xfrm>
                <a:off x="4713546" y="2704274"/>
                <a:ext cx="135720" cy="200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F680A8-03C0-4BB9-A63B-405A3DDF4B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04546" y="2695274"/>
                  <a:ext cx="153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5CB1019-603A-4E1B-BCFC-1439DA517033}"/>
                    </a:ext>
                  </a:extLst>
                </p14:cNvPr>
                <p14:cNvContentPartPr/>
                <p14:nvPr/>
              </p14:nvContentPartPr>
              <p14:xfrm>
                <a:off x="4707066" y="2697794"/>
                <a:ext cx="174240" cy="225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5CB1019-603A-4E1B-BCFC-1439DA5170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98066" y="2689154"/>
                  <a:ext cx="191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9A0144-1E0F-4899-8FC6-A936752FE6F3}"/>
                    </a:ext>
                  </a:extLst>
                </p14:cNvPr>
                <p14:cNvContentPartPr/>
                <p14:nvPr/>
              </p14:nvContentPartPr>
              <p14:xfrm>
                <a:off x="4842426" y="3032954"/>
                <a:ext cx="90360" cy="174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9A0144-1E0F-4899-8FC6-A936752FE6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3786" y="3023954"/>
                  <a:ext cx="10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A9266C-2234-4572-935B-363CD4F5E44B}"/>
                    </a:ext>
                  </a:extLst>
                </p14:cNvPr>
                <p14:cNvContentPartPr/>
                <p14:nvPr/>
              </p14:nvContentPartPr>
              <p14:xfrm>
                <a:off x="4996866" y="2871674"/>
                <a:ext cx="26280" cy="19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A9266C-2234-4572-935B-363CD4F5E4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87866" y="2863034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D7BFE98-01F6-4A68-84F5-6C8832BAE062}"/>
                    </a:ext>
                  </a:extLst>
                </p14:cNvPr>
                <p14:cNvContentPartPr/>
                <p14:nvPr/>
              </p14:nvContentPartPr>
              <p14:xfrm>
                <a:off x="4765026" y="2562794"/>
                <a:ext cx="135720" cy="19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D7BFE98-01F6-4A68-84F5-6C8832BAE0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6026" y="2553794"/>
                  <a:ext cx="15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F073E4-9A97-47CA-B4D5-CD1F80AB2489}"/>
                    </a:ext>
                  </a:extLst>
                </p14:cNvPr>
                <p14:cNvContentPartPr/>
                <p14:nvPr/>
              </p14:nvContentPartPr>
              <p14:xfrm>
                <a:off x="4958346" y="2549834"/>
                <a:ext cx="142200" cy="1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F073E4-9A97-47CA-B4D5-CD1F80AB24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9346" y="2541194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D7CDD3-CB01-4EFB-95FB-FC1533A8F4A8}"/>
                    </a:ext>
                  </a:extLst>
                </p14:cNvPr>
                <p14:cNvContentPartPr/>
                <p14:nvPr/>
              </p14:nvContentPartPr>
              <p14:xfrm>
                <a:off x="5015226" y="2472434"/>
                <a:ext cx="20880" cy="167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D7CDD3-CB01-4EFB-95FB-FC1533A8F4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06226" y="2463794"/>
                  <a:ext cx="38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0E8D90-D8F5-4BB5-9208-E2F38DA3996F}"/>
                    </a:ext>
                  </a:extLst>
                </p14:cNvPr>
                <p14:cNvContentPartPr/>
                <p14:nvPr/>
              </p14:nvContentPartPr>
              <p14:xfrm>
                <a:off x="5247786" y="2846114"/>
                <a:ext cx="45720" cy="49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0E8D90-D8F5-4BB5-9208-E2F38DA3996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38786" y="2837114"/>
                  <a:ext cx="63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1255E9-2D4C-4971-9D67-F7386D9ECBC9}"/>
                    </a:ext>
                  </a:extLst>
                </p14:cNvPr>
                <p14:cNvContentPartPr/>
                <p14:nvPr/>
              </p14:nvContentPartPr>
              <p14:xfrm>
                <a:off x="5383146" y="2626514"/>
                <a:ext cx="271080" cy="430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1255E9-2D4C-4971-9D67-F7386D9ECBC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74146" y="2617514"/>
                  <a:ext cx="2887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78B545-58B8-401D-9BE7-CEFC47E78A12}"/>
                    </a:ext>
                  </a:extLst>
                </p14:cNvPr>
                <p14:cNvContentPartPr/>
                <p14:nvPr/>
              </p14:nvContentPartPr>
              <p14:xfrm>
                <a:off x="5505546" y="2878154"/>
                <a:ext cx="109800" cy="13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78B545-58B8-401D-9BE7-CEFC47E78A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96546" y="2869514"/>
                  <a:ext cx="12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07BC0C6-7363-4E2D-9988-06EF8849A9F2}"/>
                    </a:ext>
                  </a:extLst>
                </p14:cNvPr>
                <p14:cNvContentPartPr/>
                <p14:nvPr/>
              </p14:nvContentPartPr>
              <p14:xfrm>
                <a:off x="5512026" y="2472434"/>
                <a:ext cx="193680" cy="103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07BC0C6-7363-4E2D-9988-06EF8849A9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03026" y="2463794"/>
                  <a:ext cx="211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A394BA-6645-408D-B71E-E7CC03DDC10F}"/>
                    </a:ext>
                  </a:extLst>
                </p14:cNvPr>
                <p14:cNvContentPartPr/>
                <p14:nvPr/>
              </p14:nvContentPartPr>
              <p14:xfrm>
                <a:off x="5814786" y="2414474"/>
                <a:ext cx="77760" cy="13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A394BA-6645-408D-B71E-E7CC03DDC1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05786" y="2405834"/>
                  <a:ext cx="95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C246763-D148-4CBD-958C-822377E9001B}"/>
                    </a:ext>
                  </a:extLst>
                </p14:cNvPr>
                <p14:cNvContentPartPr/>
                <p14:nvPr/>
              </p14:nvContentPartPr>
              <p14:xfrm>
                <a:off x="5872746" y="2369474"/>
                <a:ext cx="13320" cy="167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C246763-D148-4CBD-958C-822377E900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63746" y="2360834"/>
                  <a:ext cx="30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B49012-A0AB-4DC5-83F3-D709BCB6607D}"/>
                    </a:ext>
                  </a:extLst>
                </p14:cNvPr>
                <p14:cNvContentPartPr/>
                <p14:nvPr/>
              </p14:nvContentPartPr>
              <p14:xfrm>
                <a:off x="5962746" y="2839274"/>
                <a:ext cx="37080" cy="24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B49012-A0AB-4DC5-83F3-D709BCB660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53746" y="2830274"/>
                  <a:ext cx="54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D7AF305-FDC8-4CC5-8955-0DC012142F32}"/>
                    </a:ext>
                  </a:extLst>
                </p14:cNvPr>
                <p14:cNvContentPartPr/>
                <p14:nvPr/>
              </p14:nvContentPartPr>
              <p14:xfrm>
                <a:off x="6190626" y="2685194"/>
                <a:ext cx="146160" cy="193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D7AF305-FDC8-4CC5-8955-0DC012142F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81626" y="2676194"/>
                  <a:ext cx="163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A5A8D1-517E-4353-98FA-8E25BA810F64}"/>
                    </a:ext>
                  </a:extLst>
                </p14:cNvPr>
                <p14:cNvContentPartPr/>
                <p14:nvPr/>
              </p14:nvContentPartPr>
              <p14:xfrm>
                <a:off x="6175146" y="2672234"/>
                <a:ext cx="187200" cy="225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A5A8D1-517E-4353-98FA-8E25BA810F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66506" y="2663234"/>
                  <a:ext cx="204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01DFC5-63F3-437E-9833-38CB8D36973A}"/>
                    </a:ext>
                  </a:extLst>
                </p14:cNvPr>
                <p14:cNvContentPartPr/>
                <p14:nvPr/>
              </p14:nvContentPartPr>
              <p14:xfrm>
                <a:off x="6406986" y="2723714"/>
                <a:ext cx="51840" cy="200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01DFC5-63F3-437E-9833-38CB8D36973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98346" y="2714714"/>
                  <a:ext cx="69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FAD462-3167-46C7-90A7-F49A9C62C617}"/>
                    </a:ext>
                  </a:extLst>
                </p14:cNvPr>
                <p14:cNvContentPartPr/>
                <p14:nvPr/>
              </p14:nvContentPartPr>
              <p14:xfrm>
                <a:off x="6260466" y="2594834"/>
                <a:ext cx="13392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FAD462-3167-46C7-90A7-F49A9C62C61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51826" y="2586194"/>
                  <a:ext cx="1515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01050B9-2BF4-4E1B-BF14-C9010F967155}"/>
                  </a:ext>
                </a:extLst>
              </p14:cNvPr>
              <p14:cNvContentPartPr/>
              <p14:nvPr/>
            </p14:nvContentPartPr>
            <p14:xfrm>
              <a:off x="6683826" y="2407994"/>
              <a:ext cx="107640" cy="477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01050B9-2BF4-4E1B-BF14-C9010F96715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675186" y="2398994"/>
                <a:ext cx="1252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1F2119C-D4A9-4F6B-9243-94D120373300}"/>
                  </a:ext>
                </a:extLst>
              </p14:cNvPr>
              <p14:cNvContentPartPr/>
              <p14:nvPr/>
            </p14:nvContentPartPr>
            <p14:xfrm>
              <a:off x="2742906" y="3837554"/>
              <a:ext cx="13320" cy="388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1F2119C-D4A9-4F6B-9243-94D12037330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34266" y="3828914"/>
                <a:ext cx="30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8A73227-34B5-4BE4-99E0-75A8E6CA8E8F}"/>
                  </a:ext>
                </a:extLst>
              </p14:cNvPr>
              <p14:cNvContentPartPr/>
              <p14:nvPr/>
            </p14:nvContentPartPr>
            <p14:xfrm>
              <a:off x="2858466" y="3664034"/>
              <a:ext cx="129600" cy="2772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8A73227-34B5-4BE4-99E0-75A8E6CA8E8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49826" y="3655034"/>
                <a:ext cx="1472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CB5941C-1992-4340-A8FF-73ED34C675A3}"/>
                  </a:ext>
                </a:extLst>
              </p14:cNvPr>
              <p14:cNvContentPartPr/>
              <p14:nvPr/>
            </p14:nvContentPartPr>
            <p14:xfrm>
              <a:off x="2890866" y="3541634"/>
              <a:ext cx="286200" cy="5317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CB5941C-1992-4340-A8FF-73ED34C675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882226" y="3532634"/>
                <a:ext cx="30384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3267ABC-011C-4DD4-AC89-0ACEC3D3DFA5}"/>
                  </a:ext>
                </a:extLst>
              </p14:cNvPr>
              <p14:cNvContentPartPr/>
              <p14:nvPr/>
            </p14:nvContentPartPr>
            <p14:xfrm>
              <a:off x="3161586" y="3509234"/>
              <a:ext cx="142200" cy="262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3267ABC-011C-4DD4-AC89-0ACEC3D3DFA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52586" y="3500594"/>
                <a:ext cx="159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1EC7E8F-59B4-43E5-9902-3CFD6BB04400}"/>
                  </a:ext>
                </a:extLst>
              </p14:cNvPr>
              <p14:cNvContentPartPr/>
              <p14:nvPr/>
            </p14:nvContentPartPr>
            <p14:xfrm>
              <a:off x="3244746" y="3438314"/>
              <a:ext cx="33120" cy="206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1EC7E8F-59B4-43E5-9902-3CFD6BB0440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36106" y="3429674"/>
                <a:ext cx="50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9A4A717-1689-4E92-8F74-9381DA1550DA}"/>
                  </a:ext>
                </a:extLst>
              </p14:cNvPr>
              <p14:cNvContentPartPr/>
              <p14:nvPr/>
            </p14:nvContentPartPr>
            <p14:xfrm>
              <a:off x="3534906" y="3696074"/>
              <a:ext cx="135720" cy="1162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9A4A717-1689-4E92-8F74-9381DA1550D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526266" y="3687074"/>
                <a:ext cx="15336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2904E4-70F4-40E6-8B2A-81A94B6CDD0B}"/>
              </a:ext>
            </a:extLst>
          </p:cNvPr>
          <p:cNvGrpSpPr/>
          <p:nvPr/>
        </p:nvGrpSpPr>
        <p:grpSpPr>
          <a:xfrm>
            <a:off x="5499426" y="3412754"/>
            <a:ext cx="354240" cy="393120"/>
            <a:chOff x="5499426" y="3412754"/>
            <a:chExt cx="35424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266824-870C-44F1-8C09-3D6F9E9C7082}"/>
                    </a:ext>
                  </a:extLst>
                </p14:cNvPr>
                <p14:cNvContentPartPr/>
                <p14:nvPr/>
              </p14:nvContentPartPr>
              <p14:xfrm>
                <a:off x="5499426" y="3625874"/>
                <a:ext cx="135000" cy="180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266824-870C-44F1-8C09-3D6F9E9C70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0786" y="3616874"/>
                  <a:ext cx="152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EC4EC28-E4CB-4DCD-B791-D692C4D1E829}"/>
                    </a:ext>
                  </a:extLst>
                </p14:cNvPr>
                <p14:cNvContentPartPr/>
                <p14:nvPr/>
              </p14:nvContentPartPr>
              <p14:xfrm>
                <a:off x="5544066" y="3457394"/>
                <a:ext cx="90360" cy="7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EC4EC28-E4CB-4DCD-B791-D692C4D1E8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35426" y="3448754"/>
                  <a:ext cx="10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D0FA69C-47A6-494C-8F2E-D2BCB0FD3D6B}"/>
                    </a:ext>
                  </a:extLst>
                </p14:cNvPr>
                <p14:cNvContentPartPr/>
                <p14:nvPr/>
              </p14:nvContentPartPr>
              <p14:xfrm>
                <a:off x="5743866" y="3444794"/>
                <a:ext cx="109800" cy="6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D0FA69C-47A6-494C-8F2E-D2BCB0FD3D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34866" y="3436154"/>
                  <a:ext cx="12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3DED0CB-5E73-41C2-A307-C9EE75508AD8}"/>
                    </a:ext>
                  </a:extLst>
                </p14:cNvPr>
                <p14:cNvContentPartPr/>
                <p14:nvPr/>
              </p14:nvContentPartPr>
              <p14:xfrm>
                <a:off x="5782386" y="3412754"/>
                <a:ext cx="38880" cy="129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3DED0CB-5E73-41C2-A307-C9EE75508A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73746" y="3403754"/>
                  <a:ext cx="565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03840E3-A6FF-4101-BB50-FA2F1F542542}"/>
                  </a:ext>
                </a:extLst>
              </p14:cNvPr>
              <p14:cNvContentPartPr/>
              <p14:nvPr/>
            </p14:nvContentPartPr>
            <p14:xfrm>
              <a:off x="4957986" y="3593114"/>
              <a:ext cx="142200" cy="133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03840E3-A6FF-4101-BB50-FA2F1F54254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49346" y="3584114"/>
                <a:ext cx="1598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F68701-90C1-43CB-996E-F1D9674A2548}"/>
                  </a:ext>
                </a:extLst>
              </p14:cNvPr>
              <p14:cNvContentPartPr/>
              <p14:nvPr/>
            </p14:nvContentPartPr>
            <p14:xfrm>
              <a:off x="5460546" y="3580154"/>
              <a:ext cx="51840" cy="3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F68701-90C1-43CB-996E-F1D9674A254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451546" y="3571154"/>
                <a:ext cx="694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6157049-A55A-4491-9589-AF7AC718C35A}"/>
              </a:ext>
            </a:extLst>
          </p:cNvPr>
          <p:cNvGrpSpPr/>
          <p:nvPr/>
        </p:nvGrpSpPr>
        <p:grpSpPr>
          <a:xfrm>
            <a:off x="4133946" y="3496274"/>
            <a:ext cx="477000" cy="374040"/>
            <a:chOff x="4133946" y="3496274"/>
            <a:chExt cx="47700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A00BC7-822E-40C0-BCEA-38FABDEE57D4}"/>
                    </a:ext>
                  </a:extLst>
                </p14:cNvPr>
                <p14:cNvContentPartPr/>
                <p14:nvPr/>
              </p14:nvContentPartPr>
              <p14:xfrm>
                <a:off x="4153746" y="3670154"/>
                <a:ext cx="154440" cy="200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A00BC7-822E-40C0-BCEA-38FABDEE57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45106" y="3661514"/>
                  <a:ext cx="17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982BBE-B72B-43F3-A899-2ADB15D0132B}"/>
                    </a:ext>
                  </a:extLst>
                </p14:cNvPr>
                <p14:cNvContentPartPr/>
                <p14:nvPr/>
              </p14:nvContentPartPr>
              <p14:xfrm>
                <a:off x="4223946" y="3586634"/>
                <a:ext cx="64800" cy="19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982BBE-B72B-43F3-A899-2ADB15D013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5306" y="3577634"/>
                  <a:ext cx="82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4DC3DE-2614-4263-B261-02AE4B47DD42}"/>
                    </a:ext>
                  </a:extLst>
                </p14:cNvPr>
                <p14:cNvContentPartPr/>
                <p14:nvPr/>
              </p14:nvContentPartPr>
              <p14:xfrm>
                <a:off x="4385226" y="3496274"/>
                <a:ext cx="103320" cy="161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4DC3DE-2614-4263-B261-02AE4B47DD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76226" y="3487634"/>
                  <a:ext cx="120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26D710F-4538-4F5F-ADC7-D6C4845F0BB7}"/>
                    </a:ext>
                  </a:extLst>
                </p14:cNvPr>
                <p14:cNvContentPartPr/>
                <p14:nvPr/>
              </p14:nvContentPartPr>
              <p14:xfrm>
                <a:off x="4597626" y="3741074"/>
                <a:ext cx="13320" cy="32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26D710F-4538-4F5F-ADC7-D6C4845F0B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88626" y="3732434"/>
                  <a:ext cx="3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F1CC9F-498C-43AA-A12E-53069B10ACC7}"/>
                    </a:ext>
                  </a:extLst>
                </p14:cNvPr>
                <p14:cNvContentPartPr/>
                <p14:nvPr/>
              </p14:nvContentPartPr>
              <p14:xfrm>
                <a:off x="4133946" y="3580154"/>
                <a:ext cx="96840" cy="1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F1CC9F-498C-43AA-A12E-53069B10ACC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24946" y="3571154"/>
                  <a:ext cx="11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A420BB9-5766-4939-9ABD-5EA8230D0143}"/>
                    </a:ext>
                  </a:extLst>
                </p14:cNvPr>
                <p14:cNvContentPartPr/>
                <p14:nvPr/>
              </p14:nvContentPartPr>
              <p14:xfrm>
                <a:off x="4149066" y="3515714"/>
                <a:ext cx="94680" cy="26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A420BB9-5766-4939-9ABD-5EA8230D014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40426" y="3507074"/>
                  <a:ext cx="1123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7D4AEA-0B15-408C-AEC7-5595D0AEF365}"/>
              </a:ext>
            </a:extLst>
          </p:cNvPr>
          <p:cNvGrpSpPr/>
          <p:nvPr/>
        </p:nvGrpSpPr>
        <p:grpSpPr>
          <a:xfrm>
            <a:off x="4874466" y="3457754"/>
            <a:ext cx="361080" cy="413280"/>
            <a:chOff x="4874466" y="3457754"/>
            <a:chExt cx="36108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AE17205-F5CD-4D3D-8CB3-5B91B71C68BB}"/>
                    </a:ext>
                  </a:extLst>
                </p14:cNvPr>
                <p14:cNvContentPartPr/>
                <p14:nvPr/>
              </p14:nvContentPartPr>
              <p14:xfrm>
                <a:off x="4964466" y="3457754"/>
                <a:ext cx="122760" cy="26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AE17205-F5CD-4D3D-8CB3-5B91B71C68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55826" y="3449114"/>
                  <a:ext cx="14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388043-093F-4D58-9944-0F67832FF561}"/>
                    </a:ext>
                  </a:extLst>
                </p14:cNvPr>
                <p14:cNvContentPartPr/>
                <p14:nvPr/>
              </p14:nvContentPartPr>
              <p14:xfrm>
                <a:off x="4874466" y="3593114"/>
                <a:ext cx="135720" cy="277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388043-093F-4D58-9944-0F67832FF5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65826" y="3584114"/>
                  <a:ext cx="153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FDFB1FC-8DEB-458C-AA42-3D029B879780}"/>
                    </a:ext>
                  </a:extLst>
                </p14:cNvPr>
                <p14:cNvContentPartPr/>
                <p14:nvPr/>
              </p14:nvContentPartPr>
              <p14:xfrm>
                <a:off x="5190186" y="3702554"/>
                <a:ext cx="45360" cy="38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FDFB1FC-8DEB-458C-AA42-3D029B8797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81186" y="3693554"/>
                  <a:ext cx="63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5D09596-56AC-4CA4-84FE-59B0259A1484}"/>
                    </a:ext>
                  </a:extLst>
                </p14:cNvPr>
                <p14:cNvContentPartPr/>
                <p14:nvPr/>
              </p14:nvContentPartPr>
              <p14:xfrm>
                <a:off x="4893906" y="3567194"/>
                <a:ext cx="129240" cy="6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5D09596-56AC-4CA4-84FE-59B0259A14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84906" y="3558554"/>
                  <a:ext cx="146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51D9494-181D-4115-9F3B-F1FB1DD3B677}"/>
              </a:ext>
            </a:extLst>
          </p:cNvPr>
          <p:cNvGrpSpPr/>
          <p:nvPr/>
        </p:nvGrpSpPr>
        <p:grpSpPr>
          <a:xfrm>
            <a:off x="1728066" y="3483674"/>
            <a:ext cx="815760" cy="624960"/>
            <a:chOff x="1728066" y="3483674"/>
            <a:chExt cx="815760" cy="6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EB71EA3-6FD1-449A-B578-B64A92B1A6CE}"/>
                    </a:ext>
                  </a:extLst>
                </p14:cNvPr>
                <p14:cNvContentPartPr/>
                <p14:nvPr/>
              </p14:nvContentPartPr>
              <p14:xfrm>
                <a:off x="1899786" y="3714794"/>
                <a:ext cx="197640" cy="257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EB71EA3-6FD1-449A-B578-B64A92B1A6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90786" y="3706154"/>
                  <a:ext cx="215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91ADACD-9DD1-40F8-9F33-B1519F873BD2}"/>
                    </a:ext>
                  </a:extLst>
                </p14:cNvPr>
                <p14:cNvContentPartPr/>
                <p14:nvPr/>
              </p14:nvContentPartPr>
              <p14:xfrm>
                <a:off x="1950906" y="3606074"/>
                <a:ext cx="109800" cy="19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91ADACD-9DD1-40F8-9F33-B1519F873B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42266" y="3597074"/>
                  <a:ext cx="12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6CCF95-8CF1-425F-8E7A-4789DFE1DDDB}"/>
                    </a:ext>
                  </a:extLst>
                </p14:cNvPr>
                <p14:cNvContentPartPr/>
                <p14:nvPr/>
              </p14:nvContentPartPr>
              <p14:xfrm>
                <a:off x="2240706" y="3869954"/>
                <a:ext cx="6840" cy="19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6CCF95-8CF1-425F-8E7A-4789DFE1DD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32066" y="3860954"/>
                  <a:ext cx="2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D8A98B0-0FAD-413E-979D-1C6C6AAEF812}"/>
                    </a:ext>
                  </a:extLst>
                </p14:cNvPr>
                <p14:cNvContentPartPr/>
                <p14:nvPr/>
              </p14:nvContentPartPr>
              <p14:xfrm>
                <a:off x="2343666" y="3676634"/>
                <a:ext cx="142560" cy="268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D8A98B0-0FAD-413E-979D-1C6C6AAEF81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35026" y="3667634"/>
                  <a:ext cx="160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6BAB87C-3C43-4863-A1E6-322B27A8C68C}"/>
                    </a:ext>
                  </a:extLst>
                </p14:cNvPr>
                <p14:cNvContentPartPr/>
                <p14:nvPr/>
              </p14:nvContentPartPr>
              <p14:xfrm>
                <a:off x="2408106" y="3625154"/>
                <a:ext cx="135720" cy="13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6BAB87C-3C43-4863-A1E6-322B27A8C6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99466" y="3616514"/>
                  <a:ext cx="15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31D884-10CC-4C02-A672-564DBF237273}"/>
                    </a:ext>
                  </a:extLst>
                </p14:cNvPr>
                <p14:cNvContentPartPr/>
                <p14:nvPr/>
              </p14:nvContentPartPr>
              <p14:xfrm>
                <a:off x="1728066" y="3483674"/>
                <a:ext cx="197280" cy="624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31D884-10CC-4C02-A672-564DBF23727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19426" y="3474674"/>
                  <a:ext cx="21492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CCCB35D-5CBB-4E73-B4C4-EBFD7486D12E}"/>
                    </a:ext>
                  </a:extLst>
                </p14:cNvPr>
                <p14:cNvContentPartPr/>
                <p14:nvPr/>
              </p14:nvContentPartPr>
              <p14:xfrm>
                <a:off x="2343666" y="3612194"/>
                <a:ext cx="84240" cy="13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CCCB35D-5CBB-4E73-B4C4-EBFD7486D1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35026" y="3603554"/>
                  <a:ext cx="101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23C6B9-69F0-4FC7-99A1-5E2D7721A05F}"/>
                    </a:ext>
                  </a:extLst>
                </p14:cNvPr>
                <p14:cNvContentPartPr/>
                <p14:nvPr/>
              </p14:nvContentPartPr>
              <p14:xfrm>
                <a:off x="1937946" y="3567194"/>
                <a:ext cx="58320" cy="19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23C6B9-69F0-4FC7-99A1-5E2D7721A0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29306" y="3558554"/>
                  <a:ext cx="759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CA75687-D7A8-4342-B948-70E00153D752}"/>
                  </a:ext>
                </a:extLst>
              </p14:cNvPr>
              <p14:cNvContentPartPr/>
              <p14:nvPr/>
            </p14:nvContentPartPr>
            <p14:xfrm>
              <a:off x="2884746" y="3586634"/>
              <a:ext cx="45360" cy="324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CA75687-D7A8-4342-B948-70E00153D75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75746" y="3577634"/>
                <a:ext cx="630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D819317-57FF-497C-BA9B-5B9D27190A39}"/>
              </a:ext>
            </a:extLst>
          </p:cNvPr>
          <p:cNvGrpSpPr/>
          <p:nvPr/>
        </p:nvGrpSpPr>
        <p:grpSpPr>
          <a:xfrm>
            <a:off x="1970346" y="4391594"/>
            <a:ext cx="425520" cy="509040"/>
            <a:chOff x="1970346" y="4391594"/>
            <a:chExt cx="42552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92CA50-67C0-40CE-AE8A-1E0F2C8320AC}"/>
                    </a:ext>
                  </a:extLst>
                </p14:cNvPr>
                <p14:cNvContentPartPr/>
                <p14:nvPr/>
              </p14:nvContentPartPr>
              <p14:xfrm>
                <a:off x="1970346" y="4656194"/>
                <a:ext cx="226080" cy="244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92CA50-67C0-40CE-AE8A-1E0F2C8320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61346" y="4647194"/>
                  <a:ext cx="243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6E955B-B994-4A8D-A191-7E316E9E6602}"/>
                    </a:ext>
                  </a:extLst>
                </p14:cNvPr>
                <p14:cNvContentPartPr/>
                <p14:nvPr/>
              </p14:nvContentPartPr>
              <p14:xfrm>
                <a:off x="2053866" y="4436594"/>
                <a:ext cx="103320" cy="32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6E955B-B994-4A8D-A191-7E316E9E66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45226" y="4427594"/>
                  <a:ext cx="120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433788A-0B73-43FD-AB80-E9B2E329E3F8}"/>
                    </a:ext>
                  </a:extLst>
                </p14:cNvPr>
                <p14:cNvContentPartPr/>
                <p14:nvPr/>
              </p14:nvContentPartPr>
              <p14:xfrm>
                <a:off x="2015346" y="4546034"/>
                <a:ext cx="116280" cy="38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433788A-0B73-43FD-AB80-E9B2E329E3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06706" y="4537394"/>
                  <a:ext cx="133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4D3AA0C-0F71-46DB-A330-34B42A8F16C0}"/>
                    </a:ext>
                  </a:extLst>
                </p14:cNvPr>
                <p14:cNvContentPartPr/>
                <p14:nvPr/>
              </p14:nvContentPartPr>
              <p14:xfrm>
                <a:off x="2266626" y="4443074"/>
                <a:ext cx="129240" cy="7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4D3AA0C-0F71-46DB-A330-34B42A8F16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57626" y="4434074"/>
                  <a:ext cx="146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66B23C-5DA1-4593-A1AE-13818E74058F}"/>
                    </a:ext>
                  </a:extLst>
                </p14:cNvPr>
                <p14:cNvContentPartPr/>
                <p14:nvPr/>
              </p14:nvContentPartPr>
              <p14:xfrm>
                <a:off x="2331066" y="4391594"/>
                <a:ext cx="26280" cy="200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66B23C-5DA1-4593-A1AE-13818E74058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22066" y="4382594"/>
                  <a:ext cx="439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0095344-3810-4DB7-B5F8-71E359E70426}"/>
              </a:ext>
            </a:extLst>
          </p:cNvPr>
          <p:cNvGrpSpPr/>
          <p:nvPr/>
        </p:nvGrpSpPr>
        <p:grpSpPr>
          <a:xfrm>
            <a:off x="2717346" y="4687874"/>
            <a:ext cx="83880" cy="51840"/>
            <a:chOff x="2717346" y="4687874"/>
            <a:chExt cx="83880" cy="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B76AED-F953-47A5-B6ED-459C3506B42B}"/>
                    </a:ext>
                  </a:extLst>
                </p14:cNvPr>
                <p14:cNvContentPartPr/>
                <p14:nvPr/>
              </p14:nvContentPartPr>
              <p14:xfrm>
                <a:off x="2717346" y="4687874"/>
                <a:ext cx="64800" cy="6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B76AED-F953-47A5-B6ED-459C3506B4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08346" y="4678874"/>
                  <a:ext cx="8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DAE1772-F397-4683-80B6-657D74EDA71C}"/>
                    </a:ext>
                  </a:extLst>
                </p14:cNvPr>
                <p14:cNvContentPartPr/>
                <p14:nvPr/>
              </p14:nvContentPartPr>
              <p14:xfrm>
                <a:off x="2742906" y="4732874"/>
                <a:ext cx="58320" cy="6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DAE1772-F397-4683-80B6-657D74EDA7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4266" y="4723874"/>
                  <a:ext cx="759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2464071-D023-4836-8285-57DB2257C3E1}"/>
              </a:ext>
            </a:extLst>
          </p:cNvPr>
          <p:cNvGrpSpPr/>
          <p:nvPr/>
        </p:nvGrpSpPr>
        <p:grpSpPr>
          <a:xfrm>
            <a:off x="3031986" y="4301234"/>
            <a:ext cx="960840" cy="689400"/>
            <a:chOff x="3031986" y="4301234"/>
            <a:chExt cx="96084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32F19D-A395-4A80-9071-562A7C6E8846}"/>
                    </a:ext>
                  </a:extLst>
                </p14:cNvPr>
                <p14:cNvContentPartPr/>
                <p14:nvPr/>
              </p14:nvContentPartPr>
              <p14:xfrm>
                <a:off x="3322506" y="4551794"/>
                <a:ext cx="200160" cy="297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32F19D-A395-4A80-9071-562A7C6E88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13506" y="4543154"/>
                  <a:ext cx="217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537805-04BA-49B8-BC65-385F23549089}"/>
                    </a:ext>
                  </a:extLst>
                </p14:cNvPr>
                <p14:cNvContentPartPr/>
                <p14:nvPr/>
              </p14:nvContentPartPr>
              <p14:xfrm>
                <a:off x="3367506" y="4430114"/>
                <a:ext cx="96840" cy="13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537805-04BA-49B8-BC65-385F2354908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58866" y="4421474"/>
                  <a:ext cx="11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7BF87D9-823C-4478-B6DC-17D24AFD01E8}"/>
                    </a:ext>
                  </a:extLst>
                </p14:cNvPr>
                <p14:cNvContentPartPr/>
                <p14:nvPr/>
              </p14:nvContentPartPr>
              <p14:xfrm>
                <a:off x="3361386" y="4494554"/>
                <a:ext cx="77760" cy="6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7BF87D9-823C-4478-B6DC-17D24AFD01E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52386" y="4485554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E7F2C03-2FA6-4894-BB02-B75529B10CDB}"/>
                    </a:ext>
                  </a:extLst>
                </p14:cNvPr>
                <p14:cNvContentPartPr/>
                <p14:nvPr/>
              </p14:nvContentPartPr>
              <p14:xfrm>
                <a:off x="3031986" y="4417154"/>
                <a:ext cx="271440" cy="573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E7F2C03-2FA6-4894-BB02-B75529B10C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23346" y="4408514"/>
                  <a:ext cx="2890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CECD0E9-826F-4DE7-B02B-B9F0E78A5817}"/>
                    </a:ext>
                  </a:extLst>
                </p14:cNvPr>
                <p14:cNvContentPartPr/>
                <p14:nvPr/>
              </p14:nvContentPartPr>
              <p14:xfrm>
                <a:off x="3560826" y="4378634"/>
                <a:ext cx="296640" cy="612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CECD0E9-826F-4DE7-B02B-B9F0E78A58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52186" y="4369994"/>
                  <a:ext cx="3142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392833-E3DA-4FEC-8A1C-C97661A28FF5}"/>
                    </a:ext>
                  </a:extLst>
                </p14:cNvPr>
                <p14:cNvContentPartPr/>
                <p14:nvPr/>
              </p14:nvContentPartPr>
              <p14:xfrm>
                <a:off x="3831186" y="4340114"/>
                <a:ext cx="90360" cy="90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392833-E3DA-4FEC-8A1C-C97661A28FF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22546" y="4331114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6D5949-138F-4473-BC41-F8DA86359F64}"/>
                    </a:ext>
                  </a:extLst>
                </p14:cNvPr>
                <p14:cNvContentPartPr/>
                <p14:nvPr/>
              </p14:nvContentPartPr>
              <p14:xfrm>
                <a:off x="3844146" y="4301234"/>
                <a:ext cx="148680" cy="142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6D5949-138F-4473-BC41-F8DA86359F6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35146" y="4292594"/>
                  <a:ext cx="166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2A3A15-FD67-4B56-8B3C-05692AEF83FF}"/>
                    </a:ext>
                  </a:extLst>
                </p14:cNvPr>
                <p14:cNvContentPartPr/>
                <p14:nvPr/>
              </p14:nvContentPartPr>
              <p14:xfrm>
                <a:off x="3534906" y="4442714"/>
                <a:ext cx="122760" cy="7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2A3A15-FD67-4B56-8B3C-05692AEF83F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26266" y="4434074"/>
                  <a:ext cx="140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EC16B40-EE94-4E0D-BB95-DFBCB16E432D}"/>
                    </a:ext>
                  </a:extLst>
                </p14:cNvPr>
                <p14:cNvContentPartPr/>
                <p14:nvPr/>
              </p14:nvContentPartPr>
              <p14:xfrm>
                <a:off x="3566946" y="4385114"/>
                <a:ext cx="84600" cy="178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EC16B40-EE94-4E0D-BB95-DFBCB16E43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57946" y="4376114"/>
                  <a:ext cx="10224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7A36CC1-C7F9-4ED6-A15D-FABBFAAC6098}"/>
              </a:ext>
            </a:extLst>
          </p:cNvPr>
          <p:cNvGrpSpPr/>
          <p:nvPr/>
        </p:nvGrpSpPr>
        <p:grpSpPr>
          <a:xfrm>
            <a:off x="4912986" y="4378634"/>
            <a:ext cx="161280" cy="193680"/>
            <a:chOff x="4912986" y="4378634"/>
            <a:chExt cx="16128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6BBDDE-89D4-421D-B3DC-818491143584}"/>
                    </a:ext>
                  </a:extLst>
                </p14:cNvPr>
                <p14:cNvContentPartPr/>
                <p14:nvPr/>
              </p14:nvContentPartPr>
              <p14:xfrm>
                <a:off x="4912986" y="4430114"/>
                <a:ext cx="161280" cy="13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6BBDDE-89D4-421D-B3DC-8184911435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04346" y="4421474"/>
                  <a:ext cx="178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F4CD36-8FE8-439C-8595-E9B4CB771B22}"/>
                    </a:ext>
                  </a:extLst>
                </p14:cNvPr>
                <p14:cNvContentPartPr/>
                <p14:nvPr/>
              </p14:nvContentPartPr>
              <p14:xfrm>
                <a:off x="5028906" y="4378634"/>
                <a:ext cx="19800" cy="193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F4CD36-8FE8-439C-8595-E9B4CB771B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20266" y="4369994"/>
                  <a:ext cx="374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AA9DE11-D22A-4363-BE80-D63E2C78F69D}"/>
              </a:ext>
            </a:extLst>
          </p:cNvPr>
          <p:cNvGrpSpPr/>
          <p:nvPr/>
        </p:nvGrpSpPr>
        <p:grpSpPr>
          <a:xfrm>
            <a:off x="5441106" y="4398074"/>
            <a:ext cx="129240" cy="45360"/>
            <a:chOff x="5441106" y="4398074"/>
            <a:chExt cx="129240" cy="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3C90982-7117-48FD-AFB0-306812B214F4}"/>
                    </a:ext>
                  </a:extLst>
                </p14:cNvPr>
                <p14:cNvContentPartPr/>
                <p14:nvPr/>
              </p14:nvContentPartPr>
              <p14:xfrm>
                <a:off x="5467026" y="4398074"/>
                <a:ext cx="90360" cy="6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3C90982-7117-48FD-AFB0-306812B214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58026" y="4389074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B2DE68D-E410-4C0F-A2D0-D07C47724E82}"/>
                    </a:ext>
                  </a:extLst>
                </p14:cNvPr>
                <p14:cNvContentPartPr/>
                <p14:nvPr/>
              </p14:nvContentPartPr>
              <p14:xfrm>
                <a:off x="5441106" y="4436594"/>
                <a:ext cx="129240" cy="6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B2DE68D-E410-4C0F-A2D0-D07C47724E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32466" y="4427594"/>
                  <a:ext cx="146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2B9B486-C36F-4CAB-98BC-1D96143093F5}"/>
              </a:ext>
            </a:extLst>
          </p:cNvPr>
          <p:cNvGrpSpPr/>
          <p:nvPr/>
        </p:nvGrpSpPr>
        <p:grpSpPr>
          <a:xfrm>
            <a:off x="5892186" y="4172714"/>
            <a:ext cx="1777320" cy="882360"/>
            <a:chOff x="5892186" y="4172714"/>
            <a:chExt cx="1777320" cy="88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E08F09C-B77F-4F51-8B6C-1C0791CE50EB}"/>
                    </a:ext>
                  </a:extLst>
                </p14:cNvPr>
                <p14:cNvContentPartPr/>
                <p14:nvPr/>
              </p14:nvContentPartPr>
              <p14:xfrm>
                <a:off x="5892186" y="4172714"/>
                <a:ext cx="1404000" cy="463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E08F09C-B77F-4F51-8B6C-1C0791CE50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83186" y="4164074"/>
                  <a:ext cx="14216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34B1953-D9BD-461F-AD69-619451EF1A1E}"/>
                    </a:ext>
                  </a:extLst>
                </p14:cNvPr>
                <p14:cNvContentPartPr/>
                <p14:nvPr/>
              </p14:nvContentPartPr>
              <p14:xfrm>
                <a:off x="6104586" y="4758434"/>
                <a:ext cx="38880" cy="116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34B1953-D9BD-461F-AD69-619451EF1A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95586" y="4749794"/>
                  <a:ext cx="56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336A330-263A-4D92-AF64-4EAB60B89D57}"/>
                    </a:ext>
                  </a:extLst>
                </p14:cNvPr>
                <p14:cNvContentPartPr/>
                <p14:nvPr/>
              </p14:nvContentPartPr>
              <p14:xfrm>
                <a:off x="6001986" y="4783994"/>
                <a:ext cx="901080" cy="135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336A330-263A-4D92-AF64-4EAB60B89D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93346" y="4775354"/>
                  <a:ext cx="918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2CE73EC-E188-433F-B5E5-DEA6BC539D47}"/>
                    </a:ext>
                  </a:extLst>
                </p14:cNvPr>
                <p14:cNvContentPartPr/>
                <p14:nvPr/>
              </p14:nvContentPartPr>
              <p14:xfrm>
                <a:off x="6973626" y="4726394"/>
                <a:ext cx="26280" cy="126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2CE73EC-E188-433F-B5E5-DEA6BC539D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64986" y="4717394"/>
                  <a:ext cx="43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D52A76E-37DE-4F73-A2BF-7079CEE34418}"/>
                    </a:ext>
                  </a:extLst>
                </p14:cNvPr>
                <p14:cNvContentPartPr/>
                <p14:nvPr/>
              </p14:nvContentPartPr>
              <p14:xfrm>
                <a:off x="7102506" y="4700474"/>
                <a:ext cx="65520" cy="354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D52A76E-37DE-4F73-A2BF-7079CEE344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93866" y="4691834"/>
                  <a:ext cx="83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7E63CD-5D6B-4841-AEA7-BDDAC125C09B}"/>
                    </a:ext>
                  </a:extLst>
                </p14:cNvPr>
                <p14:cNvContentPartPr/>
                <p14:nvPr/>
              </p14:nvContentPartPr>
              <p14:xfrm>
                <a:off x="7192506" y="4713434"/>
                <a:ext cx="477000" cy="148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7E63CD-5D6B-4841-AEA7-BDDAC125C09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83866" y="4704794"/>
                  <a:ext cx="4946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BB83BFD-5387-46EC-BBAA-08D767AB31AB}"/>
                  </a:ext>
                </a:extLst>
              </p14:cNvPr>
              <p14:cNvContentPartPr/>
              <p14:nvPr/>
            </p14:nvContentPartPr>
            <p14:xfrm>
              <a:off x="7148586" y="2589434"/>
              <a:ext cx="289080" cy="1926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BB83BFD-5387-46EC-BBAA-08D767AB31A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139946" y="2580794"/>
                <a:ext cx="30672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3077C09-C8F3-4240-9D9A-2DBF5FC04466}"/>
              </a:ext>
            </a:extLst>
          </p:cNvPr>
          <p:cNvGrpSpPr/>
          <p:nvPr/>
        </p:nvGrpSpPr>
        <p:grpSpPr>
          <a:xfrm>
            <a:off x="456546" y="3277394"/>
            <a:ext cx="464400" cy="1501200"/>
            <a:chOff x="456546" y="3277394"/>
            <a:chExt cx="464400" cy="15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DA8392F-2E9A-487E-9C5C-D55D2502430A}"/>
                    </a:ext>
                  </a:extLst>
                </p14:cNvPr>
                <p14:cNvContentPartPr/>
                <p14:nvPr/>
              </p14:nvContentPartPr>
              <p14:xfrm>
                <a:off x="463386" y="3277394"/>
                <a:ext cx="457560" cy="1230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DA8392F-2E9A-487E-9C5C-D55D250243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4746" y="3268754"/>
                  <a:ext cx="475200" cy="12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69701E9-AF51-44EB-81A1-362798001232}"/>
                    </a:ext>
                  </a:extLst>
                </p14:cNvPr>
                <p14:cNvContentPartPr/>
                <p14:nvPr/>
              </p14:nvContentPartPr>
              <p14:xfrm>
                <a:off x="456546" y="4417154"/>
                <a:ext cx="174600" cy="361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69701E9-AF51-44EB-81A1-36279800123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7906" y="4408514"/>
                  <a:ext cx="19224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E7B037E-519F-4B62-95CC-99754CA95BC5}"/>
                  </a:ext>
                </a:extLst>
              </p14:cNvPr>
              <p14:cNvContentPartPr/>
              <p14:nvPr/>
            </p14:nvContentPartPr>
            <p14:xfrm>
              <a:off x="1390746" y="5531354"/>
              <a:ext cx="167760" cy="324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E7B037E-519F-4B62-95CC-99754CA95BC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381746" y="5522354"/>
                <a:ext cx="185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538D579-9BFD-49B7-9960-7986761385B7}"/>
                  </a:ext>
                </a:extLst>
              </p14:cNvPr>
              <p14:cNvContentPartPr/>
              <p14:nvPr/>
            </p14:nvContentPartPr>
            <p14:xfrm>
              <a:off x="1365186" y="5667074"/>
              <a:ext cx="199800" cy="262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538D579-9BFD-49B7-9960-7986761385B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356546" y="5658074"/>
                <a:ext cx="21744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E3AE7E0-C84D-468D-AFDE-AD3E5D383EF3}"/>
              </a:ext>
            </a:extLst>
          </p:cNvPr>
          <p:cNvGrpSpPr/>
          <p:nvPr/>
        </p:nvGrpSpPr>
        <p:grpSpPr>
          <a:xfrm>
            <a:off x="1738506" y="5215634"/>
            <a:ext cx="992160" cy="663840"/>
            <a:chOff x="1738506" y="5215634"/>
            <a:chExt cx="99216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BFDD636-8A5F-45BE-87BD-907062441902}"/>
                    </a:ext>
                  </a:extLst>
                </p14:cNvPr>
                <p14:cNvContentPartPr/>
                <p14:nvPr/>
              </p14:nvContentPartPr>
              <p14:xfrm>
                <a:off x="1738506" y="5460434"/>
                <a:ext cx="187200" cy="219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BFDD636-8A5F-45BE-87BD-90706244190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29506" y="5451794"/>
                  <a:ext cx="204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DE62CFB-0C23-4272-9BAC-BC225B83C1EE}"/>
                    </a:ext>
                  </a:extLst>
                </p14:cNvPr>
                <p14:cNvContentPartPr/>
                <p14:nvPr/>
              </p14:nvContentPartPr>
              <p14:xfrm>
                <a:off x="1822026" y="5428394"/>
                <a:ext cx="129240" cy="264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DE62CFB-0C23-4272-9BAC-BC225B83C1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13386" y="5419394"/>
                  <a:ext cx="146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214235B-C6E8-4B63-AA2E-4231DE683A52}"/>
                    </a:ext>
                  </a:extLst>
                </p14:cNvPr>
                <p14:cNvContentPartPr/>
                <p14:nvPr/>
              </p14:nvContentPartPr>
              <p14:xfrm>
                <a:off x="1912386" y="5576354"/>
                <a:ext cx="135720" cy="303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214235B-C6E8-4B63-AA2E-4231DE683A5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3386" y="5567714"/>
                  <a:ext cx="153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96B0C01-5C8C-43CC-BD09-AB23DE9C28E0}"/>
                    </a:ext>
                  </a:extLst>
                </p14:cNvPr>
                <p14:cNvContentPartPr/>
                <p14:nvPr/>
              </p14:nvContentPartPr>
              <p14:xfrm>
                <a:off x="1789986" y="5325074"/>
                <a:ext cx="122760" cy="26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96B0C01-5C8C-43CC-BD09-AB23DE9C28E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80986" y="5316434"/>
                  <a:ext cx="14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A9112B-1E49-47F1-AAB3-88A9B2CA9B19}"/>
                    </a:ext>
                  </a:extLst>
                </p14:cNvPr>
                <p14:cNvContentPartPr/>
                <p14:nvPr/>
              </p14:nvContentPartPr>
              <p14:xfrm>
                <a:off x="2015346" y="5260994"/>
                <a:ext cx="142200" cy="13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A9112B-1E49-47F1-AAB3-88A9B2CA9B1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006706" y="5251994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D7564A7-57D5-4861-A0E8-D9F6C150049D}"/>
                    </a:ext>
                  </a:extLst>
                </p14:cNvPr>
                <p14:cNvContentPartPr/>
                <p14:nvPr/>
              </p14:nvContentPartPr>
              <p14:xfrm>
                <a:off x="2073306" y="5215634"/>
                <a:ext cx="26280" cy="148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D7564A7-57D5-4861-A0E8-D9F6C150049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64666" y="5206994"/>
                  <a:ext cx="43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D4CE17-FC3C-44FD-A47F-390C6C1B9864}"/>
                    </a:ext>
                  </a:extLst>
                </p14:cNvPr>
                <p14:cNvContentPartPr/>
                <p14:nvPr/>
              </p14:nvContentPartPr>
              <p14:xfrm>
                <a:off x="2292906" y="5512994"/>
                <a:ext cx="44640" cy="76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D4CE17-FC3C-44FD-A47F-390C6C1B986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83906" y="5504354"/>
                  <a:ext cx="62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9EED243-8C4B-49B5-BFBD-FB1375ADA93E}"/>
                    </a:ext>
                  </a:extLst>
                </p14:cNvPr>
                <p14:cNvContentPartPr/>
                <p14:nvPr/>
              </p14:nvContentPartPr>
              <p14:xfrm>
                <a:off x="2471826" y="5338034"/>
                <a:ext cx="226800" cy="380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9EED243-8C4B-49B5-BFBD-FB1375ADA9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62826" y="5329394"/>
                  <a:ext cx="244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2DF9B5-30B2-4102-87E6-5D36475366B4}"/>
                    </a:ext>
                  </a:extLst>
                </p14:cNvPr>
                <p14:cNvContentPartPr/>
                <p14:nvPr/>
              </p14:nvContentPartPr>
              <p14:xfrm>
                <a:off x="2556426" y="5582834"/>
                <a:ext cx="64800" cy="68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2DF9B5-30B2-4102-87E6-5D36475366B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47426" y="5573834"/>
                  <a:ext cx="8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041037C-18D9-4F9E-B8C7-B7102A8BF28C}"/>
                    </a:ext>
                  </a:extLst>
                </p14:cNvPr>
                <p14:cNvContentPartPr/>
                <p14:nvPr/>
              </p14:nvContentPartPr>
              <p14:xfrm>
                <a:off x="2543466" y="5235074"/>
                <a:ext cx="187200" cy="122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041037C-18D9-4F9E-B8C7-B7102A8BF28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34466" y="5226434"/>
                  <a:ext cx="2048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E344328-FE72-481A-B414-693D559372F4}"/>
              </a:ext>
            </a:extLst>
          </p:cNvPr>
          <p:cNvGrpSpPr/>
          <p:nvPr/>
        </p:nvGrpSpPr>
        <p:grpSpPr>
          <a:xfrm>
            <a:off x="2936226" y="5428394"/>
            <a:ext cx="534600" cy="296280"/>
            <a:chOff x="2936226" y="5428394"/>
            <a:chExt cx="5346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82D36B2-87DF-41B8-9109-D8B67B81B4D4}"/>
                    </a:ext>
                  </a:extLst>
                </p14:cNvPr>
                <p14:cNvContentPartPr/>
                <p14:nvPr/>
              </p14:nvContentPartPr>
              <p14:xfrm>
                <a:off x="2936226" y="5473394"/>
                <a:ext cx="309600" cy="154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82D36B2-87DF-41B8-9109-D8B67B81B4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27226" y="5464394"/>
                  <a:ext cx="32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10CC639-C369-43C3-81DC-8CA482C85532}"/>
                    </a:ext>
                  </a:extLst>
                </p14:cNvPr>
                <p14:cNvContentPartPr/>
                <p14:nvPr/>
              </p14:nvContentPartPr>
              <p14:xfrm>
                <a:off x="3168066" y="5428394"/>
                <a:ext cx="103320" cy="219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10CC639-C369-43C3-81DC-8CA482C8553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59066" y="5419394"/>
                  <a:ext cx="120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E072A68-7251-45E0-A2D0-9F011145C7F9}"/>
                    </a:ext>
                  </a:extLst>
                </p14:cNvPr>
                <p14:cNvContentPartPr/>
                <p14:nvPr/>
              </p14:nvContentPartPr>
              <p14:xfrm>
                <a:off x="3322506" y="5511914"/>
                <a:ext cx="148320" cy="212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E072A68-7251-45E0-A2D0-9F011145C7F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13866" y="5503274"/>
                  <a:ext cx="16596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1A03B71-7A7B-4751-87D7-1B8BED9DD3E2}"/>
                  </a:ext>
                </a:extLst>
              </p14:cNvPr>
              <p14:cNvContentPartPr/>
              <p14:nvPr/>
            </p14:nvContentPartPr>
            <p14:xfrm>
              <a:off x="1892946" y="3289994"/>
              <a:ext cx="1860120" cy="651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1A03B71-7A7B-4751-87D7-1B8BED9DD3E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884306" y="3281354"/>
                <a:ext cx="187776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88CA0F9-A16B-4D26-9F33-CB4BFFD10EA3}"/>
              </a:ext>
            </a:extLst>
          </p:cNvPr>
          <p:cNvGrpSpPr/>
          <p:nvPr/>
        </p:nvGrpSpPr>
        <p:grpSpPr>
          <a:xfrm>
            <a:off x="4610586" y="3180914"/>
            <a:ext cx="2394000" cy="77760"/>
            <a:chOff x="4610586" y="3180914"/>
            <a:chExt cx="239400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946F3BB-5DEE-45CF-B115-4458DCDBCE88}"/>
                    </a:ext>
                  </a:extLst>
                </p14:cNvPr>
                <p14:cNvContentPartPr/>
                <p14:nvPr/>
              </p14:nvContentPartPr>
              <p14:xfrm>
                <a:off x="4610586" y="3199634"/>
                <a:ext cx="2394000" cy="59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946F3BB-5DEE-45CF-B115-4458DCDBCE8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01586" y="3190994"/>
                  <a:ext cx="241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445B582-97D1-43A7-8AD1-40311DDD4E5F}"/>
                    </a:ext>
                  </a:extLst>
                </p14:cNvPr>
                <p14:cNvContentPartPr/>
                <p14:nvPr/>
              </p14:nvContentPartPr>
              <p14:xfrm>
                <a:off x="4771506" y="3180914"/>
                <a:ext cx="2059920" cy="63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445B582-97D1-43A7-8AD1-40311DDD4E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62506" y="3171914"/>
                  <a:ext cx="20775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9AEB47C-75B1-442D-A85A-12C8E9F493C6}"/>
                  </a:ext>
                </a:extLst>
              </p14:cNvPr>
              <p14:cNvContentPartPr/>
              <p14:nvPr/>
            </p14:nvContentPartPr>
            <p14:xfrm>
              <a:off x="2163306" y="3348314"/>
              <a:ext cx="1577880" cy="388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9AEB47C-75B1-442D-A85A-12C8E9F493C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154666" y="3339674"/>
                <a:ext cx="1595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06B6397C-0ACC-472A-85E9-C6284F36EE1C}"/>
                  </a:ext>
                </a:extLst>
              </p14:cNvPr>
              <p14:cNvContentPartPr/>
              <p14:nvPr/>
            </p14:nvContentPartPr>
            <p14:xfrm>
              <a:off x="3844146" y="5743754"/>
              <a:ext cx="84240" cy="1292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06B6397C-0ACC-472A-85E9-C6284F36EE1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835506" y="5735114"/>
                <a:ext cx="1018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DB49A65-8C5D-443A-B32F-48AF58096BE6}"/>
              </a:ext>
            </a:extLst>
          </p:cNvPr>
          <p:cNvGrpSpPr/>
          <p:nvPr/>
        </p:nvGrpSpPr>
        <p:grpSpPr>
          <a:xfrm>
            <a:off x="4739106" y="5203034"/>
            <a:ext cx="1398600" cy="612000"/>
            <a:chOff x="4739106" y="5203034"/>
            <a:chExt cx="139860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7884865-8FC0-4C6A-99BB-F589114FAEFB}"/>
                    </a:ext>
                  </a:extLst>
                </p14:cNvPr>
                <p14:cNvContentPartPr/>
                <p14:nvPr/>
              </p14:nvContentPartPr>
              <p14:xfrm>
                <a:off x="4739106" y="5454674"/>
                <a:ext cx="374040" cy="360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7884865-8FC0-4C6A-99BB-F589114FAEF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30466" y="5446034"/>
                  <a:ext cx="391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348AB2-CC7D-4B12-88EF-416966AFFB1B}"/>
                    </a:ext>
                  </a:extLst>
                </p14:cNvPr>
                <p14:cNvContentPartPr/>
                <p14:nvPr/>
              </p14:nvContentPartPr>
              <p14:xfrm>
                <a:off x="4861506" y="5634314"/>
                <a:ext cx="187200" cy="38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348AB2-CC7D-4B12-88EF-416966AFFB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52866" y="5625674"/>
                  <a:ext cx="20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AE3F14C-82F3-44A0-96C9-D5FD2C67E536}"/>
                    </a:ext>
                  </a:extLst>
                </p14:cNvPr>
                <p14:cNvContentPartPr/>
                <p14:nvPr/>
              </p14:nvContentPartPr>
              <p14:xfrm>
                <a:off x="4925946" y="5248034"/>
                <a:ext cx="232200" cy="96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AE3F14C-82F3-44A0-96C9-D5FD2C67E5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17306" y="5239034"/>
                  <a:ext cx="249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7DAC747-99E2-4957-ACAA-71864BD81D44}"/>
                    </a:ext>
                  </a:extLst>
                </p14:cNvPr>
                <p14:cNvContentPartPr/>
                <p14:nvPr/>
              </p14:nvContentPartPr>
              <p14:xfrm>
                <a:off x="5209266" y="5267114"/>
                <a:ext cx="122760" cy="13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7DAC747-99E2-4957-ACAA-71864BD81D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00626" y="5258474"/>
                  <a:ext cx="140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30D6ED3-2291-40AC-AD6D-CCCF0FA475EB}"/>
                    </a:ext>
                  </a:extLst>
                </p14:cNvPr>
                <p14:cNvContentPartPr/>
                <p14:nvPr/>
              </p14:nvContentPartPr>
              <p14:xfrm>
                <a:off x="5293146" y="5203034"/>
                <a:ext cx="238680" cy="367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30D6ED3-2291-40AC-AD6D-CCCF0FA475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84146" y="5194034"/>
                  <a:ext cx="256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61A1DF6-525D-41CB-AB3D-97D177C9CB2E}"/>
                    </a:ext>
                  </a:extLst>
                </p14:cNvPr>
                <p14:cNvContentPartPr/>
                <p14:nvPr/>
              </p14:nvContentPartPr>
              <p14:xfrm>
                <a:off x="5576466" y="5627834"/>
                <a:ext cx="148320" cy="13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61A1DF6-525D-41CB-AB3D-97D177C9CB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67466" y="5619194"/>
                  <a:ext cx="165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9D1981-E557-4EA4-8C5D-7BB0C3CA0691}"/>
                    </a:ext>
                  </a:extLst>
                </p14:cNvPr>
                <p14:cNvContentPartPr/>
                <p14:nvPr/>
              </p14:nvContentPartPr>
              <p14:xfrm>
                <a:off x="5910906" y="5415434"/>
                <a:ext cx="226800" cy="322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9D1981-E557-4EA4-8C5D-7BB0C3CA069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01906" y="5406434"/>
                  <a:ext cx="2444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02803A3-81B2-46BA-BB4B-43EF5A51915E}"/>
                    </a:ext>
                  </a:extLst>
                </p14:cNvPr>
                <p14:cNvContentPartPr/>
                <p14:nvPr/>
              </p14:nvContentPartPr>
              <p14:xfrm>
                <a:off x="5936826" y="5576354"/>
                <a:ext cx="154800" cy="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02803A3-81B2-46BA-BB4B-43EF5A51915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28186" y="5567714"/>
                  <a:ext cx="17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6564D1-7AA5-4AB4-B2FC-9CBC0551BBA2}"/>
                    </a:ext>
                  </a:extLst>
                </p14:cNvPr>
                <p14:cNvContentPartPr/>
                <p14:nvPr/>
              </p14:nvContentPartPr>
              <p14:xfrm>
                <a:off x="6007746" y="5209154"/>
                <a:ext cx="122760" cy="77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6564D1-7AA5-4AB4-B2FC-9CBC0551BBA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99106" y="5200514"/>
                  <a:ext cx="1404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1FA720F-6005-40AC-BB37-86793C9C5DBB}"/>
              </a:ext>
            </a:extLst>
          </p:cNvPr>
          <p:cNvGrpSpPr/>
          <p:nvPr/>
        </p:nvGrpSpPr>
        <p:grpSpPr>
          <a:xfrm>
            <a:off x="1403346" y="6123554"/>
            <a:ext cx="883440" cy="605880"/>
            <a:chOff x="1403346" y="6123554"/>
            <a:chExt cx="88344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42FFBC7-834E-4291-9469-A88DB986AF69}"/>
                    </a:ext>
                  </a:extLst>
                </p14:cNvPr>
                <p14:cNvContentPartPr/>
                <p14:nvPr/>
              </p14:nvContentPartPr>
              <p14:xfrm>
                <a:off x="1403346" y="6187994"/>
                <a:ext cx="297720" cy="380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42FFBC7-834E-4291-9469-A88DB986AF6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394346" y="6179354"/>
                  <a:ext cx="3153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49E1CEF-0807-4A34-9966-5D40CA3294AE}"/>
                    </a:ext>
                  </a:extLst>
                </p14:cNvPr>
                <p14:cNvContentPartPr/>
                <p14:nvPr/>
              </p14:nvContentPartPr>
              <p14:xfrm>
                <a:off x="1705746" y="6284114"/>
                <a:ext cx="245520" cy="148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49E1CEF-0807-4A34-9966-5D40CA3294A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696746" y="6275474"/>
                  <a:ext cx="263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A999B53-E43C-4FF1-8330-51EABC1F5A3A}"/>
                    </a:ext>
                  </a:extLst>
                </p14:cNvPr>
                <p14:cNvContentPartPr/>
                <p14:nvPr/>
              </p14:nvContentPartPr>
              <p14:xfrm>
                <a:off x="1809426" y="6245954"/>
                <a:ext cx="64800" cy="315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A999B53-E43C-4FF1-8330-51EABC1F5A3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00426" y="6237314"/>
                  <a:ext cx="82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03C5883-997B-46AE-968F-9F23511F1ACE}"/>
                    </a:ext>
                  </a:extLst>
                </p14:cNvPr>
                <p14:cNvContentPartPr/>
                <p14:nvPr/>
              </p14:nvContentPartPr>
              <p14:xfrm>
                <a:off x="1944426" y="6510194"/>
                <a:ext cx="45360" cy="219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03C5883-997B-46AE-968F-9F23511F1AC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35786" y="6501194"/>
                  <a:ext cx="63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B8C72C4-8B56-4C07-A711-9BBA171EE30D}"/>
                    </a:ext>
                  </a:extLst>
                </p14:cNvPr>
                <p14:cNvContentPartPr/>
                <p14:nvPr/>
              </p14:nvContentPartPr>
              <p14:xfrm>
                <a:off x="2111826" y="6123554"/>
                <a:ext cx="38880" cy="148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B8C72C4-8B56-4C07-A711-9BBA171EE30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03186" y="6114914"/>
                  <a:ext cx="56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2BC64E9-6362-43F4-886B-3B16750699A7}"/>
                    </a:ext>
                  </a:extLst>
                </p14:cNvPr>
                <p14:cNvContentPartPr/>
                <p14:nvPr/>
              </p14:nvContentPartPr>
              <p14:xfrm>
                <a:off x="2092746" y="6162794"/>
                <a:ext cx="129240" cy="77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2BC64E9-6362-43F4-886B-3B16750699A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083746" y="6153794"/>
                  <a:ext cx="146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39EBE22-5F09-4035-A1CA-3F859D245E8A}"/>
                    </a:ext>
                  </a:extLst>
                </p14:cNvPr>
                <p14:cNvContentPartPr/>
                <p14:nvPr/>
              </p14:nvContentPartPr>
              <p14:xfrm>
                <a:off x="2253666" y="6458354"/>
                <a:ext cx="33120" cy="116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39EBE22-5F09-4035-A1CA-3F859D245E8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244666" y="6449354"/>
                  <a:ext cx="50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A067C7C-2715-4D50-9177-AB185207C5A6}"/>
              </a:ext>
            </a:extLst>
          </p:cNvPr>
          <p:cNvGrpSpPr/>
          <p:nvPr/>
        </p:nvGrpSpPr>
        <p:grpSpPr>
          <a:xfrm>
            <a:off x="2517546" y="6136514"/>
            <a:ext cx="361080" cy="450720"/>
            <a:chOff x="2517546" y="6136514"/>
            <a:chExt cx="36108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E87FA7C-5E84-452E-96D0-06BF5AC61553}"/>
                    </a:ext>
                  </a:extLst>
                </p14:cNvPr>
                <p14:cNvContentPartPr/>
                <p14:nvPr/>
              </p14:nvContentPartPr>
              <p14:xfrm>
                <a:off x="2517546" y="6226874"/>
                <a:ext cx="258120" cy="245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E87FA7C-5E84-452E-96D0-06BF5AC6155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08906" y="6217874"/>
                  <a:ext cx="275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D60A91-577B-42BC-BE68-7DFEC8047BD4}"/>
                    </a:ext>
                  </a:extLst>
                </p14:cNvPr>
                <p14:cNvContentPartPr/>
                <p14:nvPr/>
              </p14:nvContentPartPr>
              <p14:xfrm>
                <a:off x="2724186" y="6471314"/>
                <a:ext cx="115560" cy="115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D60A91-577B-42BC-BE68-7DFEC8047B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15186" y="6462674"/>
                  <a:ext cx="13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56C4F43-D532-42B0-843E-F0EF79FFBC21}"/>
                    </a:ext>
                  </a:extLst>
                </p14:cNvPr>
                <p14:cNvContentPartPr/>
                <p14:nvPr/>
              </p14:nvContentPartPr>
              <p14:xfrm>
                <a:off x="2826786" y="6136514"/>
                <a:ext cx="51840" cy="96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56C4F43-D532-42B0-843E-F0EF79FFBC2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817786" y="6127874"/>
                  <a:ext cx="694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97EF603-E805-483B-9F57-B4E983D02D96}"/>
                  </a:ext>
                </a:extLst>
              </p14:cNvPr>
              <p14:cNvContentPartPr/>
              <p14:nvPr/>
            </p14:nvContentPartPr>
            <p14:xfrm>
              <a:off x="2577666" y="6716114"/>
              <a:ext cx="214920" cy="9684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97EF603-E805-483B-9F57-B4E983D02D9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569026" y="6707114"/>
                <a:ext cx="23256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206844D-8383-41DC-B165-5F5C7BF5B159}"/>
              </a:ext>
            </a:extLst>
          </p:cNvPr>
          <p:cNvGrpSpPr/>
          <p:nvPr/>
        </p:nvGrpSpPr>
        <p:grpSpPr>
          <a:xfrm>
            <a:off x="3161226" y="6092594"/>
            <a:ext cx="1333440" cy="578880"/>
            <a:chOff x="3161226" y="6092594"/>
            <a:chExt cx="133344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4357C8C-6A1B-4E25-A9AE-49FB28AC2BD1}"/>
                    </a:ext>
                  </a:extLst>
                </p14:cNvPr>
                <p14:cNvContentPartPr/>
                <p14:nvPr/>
              </p14:nvContentPartPr>
              <p14:xfrm>
                <a:off x="3161226" y="6213914"/>
                <a:ext cx="226080" cy="77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4357C8C-6A1B-4E25-A9AE-49FB28AC2B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52226" y="6204914"/>
                  <a:ext cx="243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96AF5A-3C79-4282-A7B0-C1D7662C53B8}"/>
                    </a:ext>
                  </a:extLst>
                </p14:cNvPr>
                <p14:cNvContentPartPr/>
                <p14:nvPr/>
              </p14:nvContentPartPr>
              <p14:xfrm>
                <a:off x="3245466" y="6155954"/>
                <a:ext cx="32400" cy="335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96AF5A-3C79-4282-A7B0-C1D7662C53B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36466" y="6146954"/>
                  <a:ext cx="50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128CBE1-65C1-4A55-B8A2-E3FCC22D3F50}"/>
                    </a:ext>
                  </a:extLst>
                </p14:cNvPr>
                <p14:cNvContentPartPr/>
                <p14:nvPr/>
              </p14:nvContentPartPr>
              <p14:xfrm>
                <a:off x="3361386" y="6284834"/>
                <a:ext cx="167760" cy="328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128CBE1-65C1-4A55-B8A2-E3FCC22D3F5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52386" y="6275834"/>
                  <a:ext cx="185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40E0190-99A4-4D38-986A-2D4C8CC0A316}"/>
                    </a:ext>
                  </a:extLst>
                </p14:cNvPr>
                <p14:cNvContentPartPr/>
                <p14:nvPr/>
              </p14:nvContentPartPr>
              <p14:xfrm>
                <a:off x="3644706" y="6092594"/>
                <a:ext cx="219240" cy="5788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40E0190-99A4-4D38-986A-2D4C8CC0A3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35706" y="6083954"/>
                  <a:ext cx="23688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995B8F6-7747-4417-A534-26B83D833680}"/>
                    </a:ext>
                  </a:extLst>
                </p14:cNvPr>
                <p14:cNvContentPartPr/>
                <p14:nvPr/>
              </p14:nvContentPartPr>
              <p14:xfrm>
                <a:off x="4037466" y="6323354"/>
                <a:ext cx="109800" cy="13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995B8F6-7747-4417-A534-26B83D8336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28466" y="6314354"/>
                  <a:ext cx="12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6CA0A6A-8362-486C-9ADA-4C6A9D9375ED}"/>
                    </a:ext>
                  </a:extLst>
                </p14:cNvPr>
                <p14:cNvContentPartPr/>
                <p14:nvPr/>
              </p14:nvContentPartPr>
              <p14:xfrm>
                <a:off x="4050066" y="6471314"/>
                <a:ext cx="444600" cy="19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6CA0A6A-8362-486C-9ADA-4C6A9D9375E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41426" y="6462674"/>
                  <a:ext cx="4622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F908AC6-7538-4AD9-BFC8-0B9F471E4A54}"/>
                  </a:ext>
                </a:extLst>
              </p14:cNvPr>
              <p14:cNvContentPartPr/>
              <p14:nvPr/>
            </p14:nvContentPartPr>
            <p14:xfrm>
              <a:off x="4822986" y="6445754"/>
              <a:ext cx="470520" cy="198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F908AC6-7538-4AD9-BFC8-0B9F471E4A5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813986" y="6436754"/>
                <a:ext cx="488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022CA6D-7D2E-4486-ADA8-75FA89C68BF0}"/>
                  </a:ext>
                </a:extLst>
              </p14:cNvPr>
              <p14:cNvContentPartPr/>
              <p14:nvPr/>
            </p14:nvContentPartPr>
            <p14:xfrm>
              <a:off x="5647386" y="6413354"/>
              <a:ext cx="805320" cy="198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022CA6D-7D2E-4486-ADA8-75FA89C68BF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638386" y="6404714"/>
                <a:ext cx="82296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60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239653-FC9F-4C08-B704-BBC0FEEDBA36}"/>
              </a:ext>
            </a:extLst>
          </p:cNvPr>
          <p:cNvGrpSpPr/>
          <p:nvPr/>
        </p:nvGrpSpPr>
        <p:grpSpPr>
          <a:xfrm>
            <a:off x="1427354" y="170768"/>
            <a:ext cx="979200" cy="619920"/>
            <a:chOff x="1427354" y="170768"/>
            <a:chExt cx="97920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566586-BC2F-4D63-837D-FEE6ECC0FC8B}"/>
                    </a:ext>
                  </a:extLst>
                </p14:cNvPr>
                <p14:cNvContentPartPr/>
                <p14:nvPr/>
              </p14:nvContentPartPr>
              <p14:xfrm>
                <a:off x="1633994" y="306488"/>
                <a:ext cx="318960" cy="289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566586-BC2F-4D63-837D-FEE6ECC0FC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24994" y="297848"/>
                  <a:ext cx="336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B35955-B7E4-4CE2-A1D6-493ECC4637FF}"/>
                    </a:ext>
                  </a:extLst>
                </p14:cNvPr>
                <p14:cNvContentPartPr/>
                <p14:nvPr/>
              </p14:nvContentPartPr>
              <p14:xfrm>
                <a:off x="1937114" y="541928"/>
                <a:ext cx="133920" cy="165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B35955-B7E4-4CE2-A1D6-493ECC4637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8114" y="533288"/>
                  <a:ext cx="151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6C932D-8288-4F32-BA37-42F035A16FB8}"/>
                    </a:ext>
                  </a:extLst>
                </p14:cNvPr>
                <p14:cNvContentPartPr/>
                <p14:nvPr/>
              </p14:nvContentPartPr>
              <p14:xfrm>
                <a:off x="1958354" y="619328"/>
                <a:ext cx="71280" cy="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6C932D-8288-4F32-BA37-42F035A16F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9714" y="61032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56DEAA-54D0-46CF-BA0A-227AE981BAAD}"/>
                    </a:ext>
                  </a:extLst>
                </p14:cNvPr>
                <p14:cNvContentPartPr/>
                <p14:nvPr/>
              </p14:nvContentPartPr>
              <p14:xfrm>
                <a:off x="1427354" y="170768"/>
                <a:ext cx="218520" cy="519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56DEAA-54D0-46CF-BA0A-227AE981BA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8714" y="162128"/>
                  <a:ext cx="2361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4E8E3A-C3E8-46AE-867F-4CD80783799D}"/>
                    </a:ext>
                  </a:extLst>
                </p14:cNvPr>
                <p14:cNvContentPartPr/>
                <p14:nvPr/>
              </p14:nvContentPartPr>
              <p14:xfrm>
                <a:off x="2176154" y="283088"/>
                <a:ext cx="230400" cy="50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4E8E3A-C3E8-46AE-867F-4CD8078379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7514" y="274088"/>
                  <a:ext cx="24804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244388-85BC-4462-8584-48939CB4D586}"/>
              </a:ext>
            </a:extLst>
          </p:cNvPr>
          <p:cNvGrpSpPr/>
          <p:nvPr/>
        </p:nvGrpSpPr>
        <p:grpSpPr>
          <a:xfrm>
            <a:off x="2648474" y="58808"/>
            <a:ext cx="1900080" cy="867600"/>
            <a:chOff x="2648474" y="58808"/>
            <a:chExt cx="1900080" cy="86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E71A13-678E-481F-B9BF-A57747135762}"/>
                    </a:ext>
                  </a:extLst>
                </p14:cNvPr>
                <p14:cNvContentPartPr/>
                <p14:nvPr/>
              </p14:nvContentPartPr>
              <p14:xfrm>
                <a:off x="2648474" y="483608"/>
                <a:ext cx="271800" cy="83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E71A13-678E-481F-B9BF-A577471357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9834" y="474608"/>
                  <a:ext cx="28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704780-C04D-40FD-8E2F-10D4C503A223}"/>
                    </a:ext>
                  </a:extLst>
                </p14:cNvPr>
                <p14:cNvContentPartPr/>
                <p14:nvPr/>
              </p14:nvContentPartPr>
              <p14:xfrm>
                <a:off x="3279914" y="489368"/>
                <a:ext cx="295200" cy="231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704780-C04D-40FD-8E2F-10D4C503A2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70914" y="480728"/>
                  <a:ext cx="312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3D988E-01E4-448D-9E3E-99842BCB4317}"/>
                    </a:ext>
                  </a:extLst>
                </p14:cNvPr>
                <p14:cNvContentPartPr/>
                <p14:nvPr/>
              </p14:nvContentPartPr>
              <p14:xfrm>
                <a:off x="3592394" y="283088"/>
                <a:ext cx="112320" cy="2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3D988E-01E4-448D-9E3E-99842BCB43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83754" y="274088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48E5E7-31B5-4587-AC09-74B8C0D2C01D}"/>
                    </a:ext>
                  </a:extLst>
                </p14:cNvPr>
                <p14:cNvContentPartPr/>
                <p14:nvPr/>
              </p14:nvContentPartPr>
              <p14:xfrm>
                <a:off x="3887594" y="105968"/>
                <a:ext cx="177480" cy="21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48E5E7-31B5-4587-AC09-74B8C0D2C0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8594" y="97328"/>
                  <a:ext cx="195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799486-87FF-4667-993F-A64C7A32DD8E}"/>
                    </a:ext>
                  </a:extLst>
                </p14:cNvPr>
                <p14:cNvContentPartPr/>
                <p14:nvPr/>
              </p14:nvContentPartPr>
              <p14:xfrm>
                <a:off x="4135274" y="58808"/>
                <a:ext cx="218880" cy="23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799486-87FF-4667-993F-A64C7A32DD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26274" y="49808"/>
                  <a:ext cx="236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3A6789-4E3D-4BBA-A6D4-4EEFFC123B7F}"/>
                    </a:ext>
                  </a:extLst>
                </p14:cNvPr>
                <p14:cNvContentPartPr/>
                <p14:nvPr/>
              </p14:nvContentPartPr>
              <p14:xfrm>
                <a:off x="4361714" y="129728"/>
                <a:ext cx="180000" cy="1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3A6789-4E3D-4BBA-A6D4-4EEFFC123B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52714" y="120728"/>
                  <a:ext cx="19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513DB5-B582-4407-A7D2-756CE3506C65}"/>
                    </a:ext>
                  </a:extLst>
                </p14:cNvPr>
                <p14:cNvContentPartPr/>
                <p14:nvPr/>
              </p14:nvContentPartPr>
              <p14:xfrm>
                <a:off x="4412474" y="76808"/>
                <a:ext cx="59400" cy="200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513DB5-B582-4407-A7D2-756CE3506C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03474" y="67808"/>
                  <a:ext cx="7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14D949-03CA-47DA-9948-25EDE0B85501}"/>
                    </a:ext>
                  </a:extLst>
                </p14:cNvPr>
                <p14:cNvContentPartPr/>
                <p14:nvPr/>
              </p14:nvContentPartPr>
              <p14:xfrm>
                <a:off x="2961314" y="418448"/>
                <a:ext cx="177480" cy="259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14D949-03CA-47DA-9948-25EDE0B855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2314" y="409808"/>
                  <a:ext cx="195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81C97D-4D55-43BE-981C-149E216934C4}"/>
                    </a:ext>
                  </a:extLst>
                </p14:cNvPr>
                <p14:cNvContentPartPr/>
                <p14:nvPr/>
              </p14:nvContentPartPr>
              <p14:xfrm>
                <a:off x="3114314" y="696008"/>
                <a:ext cx="47880" cy="112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81C97D-4D55-43BE-981C-149E216934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05674" y="687008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13E3A8-F9D6-4950-8BC3-F0935F3BB2C6}"/>
                    </a:ext>
                  </a:extLst>
                </p14:cNvPr>
                <p14:cNvContentPartPr/>
                <p14:nvPr/>
              </p14:nvContentPartPr>
              <p14:xfrm>
                <a:off x="3191354" y="784568"/>
                <a:ext cx="53640" cy="41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13E3A8-F9D6-4950-8BC3-F0935F3BB2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2354" y="775568"/>
                  <a:ext cx="7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4998B1-C661-4ACF-A8AD-954C89DB3899}"/>
                    </a:ext>
                  </a:extLst>
                </p14:cNvPr>
                <p14:cNvContentPartPr/>
                <p14:nvPr/>
              </p14:nvContentPartPr>
              <p14:xfrm>
                <a:off x="4412474" y="807968"/>
                <a:ext cx="136080" cy="11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4998B1-C661-4ACF-A8AD-954C89DB38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3834" y="799328"/>
                  <a:ext cx="1537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9517B-D44E-411A-BFC8-55705CBD3F37}"/>
              </a:ext>
            </a:extLst>
          </p:cNvPr>
          <p:cNvGrpSpPr/>
          <p:nvPr/>
        </p:nvGrpSpPr>
        <p:grpSpPr>
          <a:xfrm>
            <a:off x="4978754" y="288848"/>
            <a:ext cx="2159280" cy="425160"/>
            <a:chOff x="4978754" y="288848"/>
            <a:chExt cx="215928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89B797-3AF4-4483-86D9-638A3C3839E1}"/>
                    </a:ext>
                  </a:extLst>
                </p14:cNvPr>
                <p14:cNvContentPartPr/>
                <p14:nvPr/>
              </p14:nvContentPartPr>
              <p14:xfrm>
                <a:off x="4978754" y="294248"/>
                <a:ext cx="218520" cy="353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89B797-3AF4-4483-86D9-638A3C3839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0114" y="285608"/>
                  <a:ext cx="236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17489C-CB6D-4A38-90A6-568E55033678}"/>
                    </a:ext>
                  </a:extLst>
                </p14:cNvPr>
                <p14:cNvContentPartPr/>
                <p14:nvPr/>
              </p14:nvContentPartPr>
              <p14:xfrm>
                <a:off x="5209154" y="371648"/>
                <a:ext cx="277560" cy="21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17489C-CB6D-4A38-90A6-568E550336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00514" y="362648"/>
                  <a:ext cx="295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90420A-8DFA-4CC3-8C4D-856D8D675C96}"/>
                    </a:ext>
                  </a:extLst>
                </p14:cNvPr>
                <p14:cNvContentPartPr/>
                <p14:nvPr/>
              </p14:nvContentPartPr>
              <p14:xfrm>
                <a:off x="5480594" y="562448"/>
                <a:ext cx="23760" cy="143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90420A-8DFA-4CC3-8C4D-856D8D675C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71594" y="553808"/>
                  <a:ext cx="41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E9891C-6A25-48DF-8490-5DEA4D54DA2E}"/>
                    </a:ext>
                  </a:extLst>
                </p14:cNvPr>
                <p14:cNvContentPartPr/>
                <p14:nvPr/>
              </p14:nvContentPartPr>
              <p14:xfrm>
                <a:off x="5563034" y="567848"/>
                <a:ext cx="12240" cy="146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E9891C-6A25-48DF-8490-5DEA4D54DA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54034" y="558848"/>
                  <a:ext cx="29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7AA1C4-41F5-485F-B87B-D07D47186A84}"/>
                    </a:ext>
                  </a:extLst>
                </p14:cNvPr>
                <p14:cNvContentPartPr/>
                <p14:nvPr/>
              </p14:nvContentPartPr>
              <p14:xfrm>
                <a:off x="5497874" y="660728"/>
                <a:ext cx="5328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7AA1C4-41F5-485F-B87B-D07D47186A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9234" y="651728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B554F0-3C27-4A0B-B1DA-AA79508AFD26}"/>
                    </a:ext>
                  </a:extLst>
                </p14:cNvPr>
                <p14:cNvContentPartPr/>
                <p14:nvPr/>
              </p14:nvContentPartPr>
              <p14:xfrm>
                <a:off x="5751674" y="330248"/>
                <a:ext cx="210240" cy="383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B554F0-3C27-4A0B-B1DA-AA79508AFD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43034" y="321248"/>
                  <a:ext cx="2278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4FD458-EB82-4006-8180-88C8E6107163}"/>
                    </a:ext>
                  </a:extLst>
                </p14:cNvPr>
                <p14:cNvContentPartPr/>
                <p14:nvPr/>
              </p14:nvContentPartPr>
              <p14:xfrm>
                <a:off x="6087914" y="389288"/>
                <a:ext cx="212760" cy="83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4FD458-EB82-4006-8180-88C8E61071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79274" y="380288"/>
                  <a:ext cx="230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4AC7CA-F3DF-44D8-AA46-8557A0F6C5E0}"/>
                    </a:ext>
                  </a:extLst>
                </p14:cNvPr>
                <p14:cNvContentPartPr/>
                <p14:nvPr/>
              </p14:nvContentPartPr>
              <p14:xfrm>
                <a:off x="6394634" y="288848"/>
                <a:ext cx="313200" cy="259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4AC7CA-F3DF-44D8-AA46-8557A0F6C5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85994" y="280208"/>
                  <a:ext cx="330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A9B060-E051-40CE-A0C2-5824CB80ECD5}"/>
                    </a:ext>
                  </a:extLst>
                </p14:cNvPr>
                <p14:cNvContentPartPr/>
                <p14:nvPr/>
              </p14:nvContentPartPr>
              <p14:xfrm>
                <a:off x="6689474" y="544808"/>
                <a:ext cx="71280" cy="13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A9B060-E051-40CE-A0C2-5824CB80EC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80834" y="535808"/>
                  <a:ext cx="88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381061-C4B1-4D52-8C02-373FF1573538}"/>
                    </a:ext>
                  </a:extLst>
                </p14:cNvPr>
                <p14:cNvContentPartPr/>
                <p14:nvPr/>
              </p14:nvContentPartPr>
              <p14:xfrm>
                <a:off x="6795314" y="577928"/>
                <a:ext cx="66600" cy="110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381061-C4B1-4D52-8C02-373FF15735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86674" y="569288"/>
                  <a:ext cx="84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E82263-9600-42C5-8429-FBFCE991B1B1}"/>
                    </a:ext>
                  </a:extLst>
                </p14:cNvPr>
                <p14:cNvContentPartPr/>
                <p14:nvPr/>
              </p14:nvContentPartPr>
              <p14:xfrm>
                <a:off x="7001954" y="431048"/>
                <a:ext cx="136080" cy="206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E82263-9600-42C5-8429-FBFCE991B1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93314" y="422408"/>
                  <a:ext cx="1537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9570AE-7B18-45B2-860E-9C274127A104}"/>
              </a:ext>
            </a:extLst>
          </p:cNvPr>
          <p:cNvGrpSpPr/>
          <p:nvPr/>
        </p:nvGrpSpPr>
        <p:grpSpPr>
          <a:xfrm>
            <a:off x="7185194" y="99848"/>
            <a:ext cx="584280" cy="171720"/>
            <a:chOff x="7185194" y="99848"/>
            <a:chExt cx="5842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B4625A-54DA-40D9-B816-C5B2BB0114A1}"/>
                    </a:ext>
                  </a:extLst>
                </p14:cNvPr>
                <p14:cNvContentPartPr/>
                <p14:nvPr/>
              </p14:nvContentPartPr>
              <p14:xfrm>
                <a:off x="7185194" y="235928"/>
                <a:ext cx="71280" cy="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B4625A-54DA-40D9-B816-C5B2BB0114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76554" y="22692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5CF8D2-C5C5-4444-BA91-4AECB3F26F86}"/>
                    </a:ext>
                  </a:extLst>
                </p14:cNvPr>
                <p14:cNvContentPartPr/>
                <p14:nvPr/>
              </p14:nvContentPartPr>
              <p14:xfrm>
                <a:off x="7368074" y="105968"/>
                <a:ext cx="83880" cy="159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5CF8D2-C5C5-4444-BA91-4AECB3F26F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59434" y="97328"/>
                  <a:ext cx="101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BDD256-5D23-4170-9E5C-9D167640E24E}"/>
                    </a:ext>
                  </a:extLst>
                </p14:cNvPr>
                <p14:cNvContentPartPr/>
                <p14:nvPr/>
              </p14:nvContentPartPr>
              <p14:xfrm>
                <a:off x="7509554" y="129728"/>
                <a:ext cx="121680" cy="14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BDD256-5D23-4170-9E5C-9D167640E2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00914" y="120728"/>
                  <a:ext cx="13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B93ABB-AE1E-4899-ADAC-8D9AA677C5B4}"/>
                    </a:ext>
                  </a:extLst>
                </p14:cNvPr>
                <p14:cNvContentPartPr/>
                <p14:nvPr/>
              </p14:nvContentPartPr>
              <p14:xfrm>
                <a:off x="7686674" y="129728"/>
                <a:ext cx="82800" cy="29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B93ABB-AE1E-4899-ADAC-8D9AA677C5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78034" y="120728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E01022-EB07-470E-834B-08B4005A4DC5}"/>
                    </a:ext>
                  </a:extLst>
                </p14:cNvPr>
                <p14:cNvContentPartPr/>
                <p14:nvPr/>
              </p14:nvContentPartPr>
              <p14:xfrm>
                <a:off x="7733474" y="99848"/>
                <a:ext cx="24480" cy="159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E01022-EB07-470E-834B-08B4005A4D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24474" y="91208"/>
                  <a:ext cx="421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01EC25-8421-4893-903A-3847331A974A}"/>
              </a:ext>
            </a:extLst>
          </p:cNvPr>
          <p:cNvGrpSpPr/>
          <p:nvPr/>
        </p:nvGrpSpPr>
        <p:grpSpPr>
          <a:xfrm>
            <a:off x="972674" y="1262288"/>
            <a:ext cx="1184760" cy="440640"/>
            <a:chOff x="972674" y="1262288"/>
            <a:chExt cx="118476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02AD23-75DD-462D-80C9-BD0D8CA7E7E4}"/>
                    </a:ext>
                  </a:extLst>
                </p14:cNvPr>
                <p14:cNvContentPartPr/>
                <p14:nvPr/>
              </p14:nvContentPartPr>
              <p14:xfrm>
                <a:off x="972674" y="1262288"/>
                <a:ext cx="248760" cy="37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02AD23-75DD-462D-80C9-BD0D8CA7E7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674" y="1253288"/>
                  <a:ext cx="266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AC6B7B3-DF9F-43B0-B7C4-80C15C9D3946}"/>
                    </a:ext>
                  </a:extLst>
                </p14:cNvPr>
                <p14:cNvContentPartPr/>
                <p14:nvPr/>
              </p14:nvContentPartPr>
              <p14:xfrm>
                <a:off x="1214954" y="1303688"/>
                <a:ext cx="437040" cy="265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AC6B7B3-DF9F-43B0-B7C4-80C15C9D39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06314" y="1294688"/>
                  <a:ext cx="454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1FA27C-0DDF-4437-8CB4-4FAC3B5B5BA1}"/>
                    </a:ext>
                  </a:extLst>
                </p14:cNvPr>
                <p14:cNvContentPartPr/>
                <p14:nvPr/>
              </p14:nvContentPartPr>
              <p14:xfrm>
                <a:off x="1657394" y="1527608"/>
                <a:ext cx="82800" cy="1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1FA27C-0DDF-4437-8CB4-4FAC3B5B5B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48754" y="1518968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F9E70A-D5D2-42A5-9A53-D20FFD39BFD0}"/>
                    </a:ext>
                  </a:extLst>
                </p14:cNvPr>
                <p14:cNvContentPartPr/>
                <p14:nvPr/>
              </p14:nvContentPartPr>
              <p14:xfrm>
                <a:off x="1693034" y="1527608"/>
                <a:ext cx="29880" cy="106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F9E70A-D5D2-42A5-9A53-D20FFD39BF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84034" y="1518968"/>
                  <a:ext cx="47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5C153F-C106-4FEC-87A1-94C2525959DB}"/>
                    </a:ext>
                  </a:extLst>
                </p14:cNvPr>
                <p14:cNvContentPartPr/>
                <p14:nvPr/>
              </p14:nvContentPartPr>
              <p14:xfrm>
                <a:off x="1889594" y="1269128"/>
                <a:ext cx="267840" cy="433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5C153F-C106-4FEC-87A1-94C2525959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80594" y="1260488"/>
                  <a:ext cx="28548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40F5FE-CCBE-49A4-9F1A-108D671B106D}"/>
              </a:ext>
            </a:extLst>
          </p:cNvPr>
          <p:cNvGrpSpPr/>
          <p:nvPr/>
        </p:nvGrpSpPr>
        <p:grpSpPr>
          <a:xfrm>
            <a:off x="2366594" y="1427528"/>
            <a:ext cx="123480" cy="100440"/>
            <a:chOff x="2366594" y="1427528"/>
            <a:chExt cx="12348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F74F83-D9BC-49BA-B6BB-E4912FC20F91}"/>
                    </a:ext>
                  </a:extLst>
                </p14:cNvPr>
                <p14:cNvContentPartPr/>
                <p14:nvPr/>
              </p14:nvContentPartPr>
              <p14:xfrm>
                <a:off x="2366594" y="1427528"/>
                <a:ext cx="123480" cy="29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F74F83-D9BC-49BA-B6BB-E4912FC20F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57594" y="1418528"/>
                  <a:ext cx="141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A4E652-3B21-4D48-9F03-7CED07E62433}"/>
                    </a:ext>
                  </a:extLst>
                </p14:cNvPr>
                <p14:cNvContentPartPr/>
                <p14:nvPr/>
              </p14:nvContentPartPr>
              <p14:xfrm>
                <a:off x="2396474" y="1515728"/>
                <a:ext cx="81360" cy="12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A4E652-3B21-4D48-9F03-7CED07E624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7834" y="1507088"/>
                  <a:ext cx="99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595E6-BBF5-49F7-AC9A-5C9281B5A4C4}"/>
              </a:ext>
            </a:extLst>
          </p:cNvPr>
          <p:cNvGrpSpPr/>
          <p:nvPr/>
        </p:nvGrpSpPr>
        <p:grpSpPr>
          <a:xfrm>
            <a:off x="2748914" y="1233848"/>
            <a:ext cx="2560680" cy="406440"/>
            <a:chOff x="2748914" y="1233848"/>
            <a:chExt cx="256068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DDD5CA-BBA9-44D7-839B-9D513D138321}"/>
                    </a:ext>
                  </a:extLst>
                </p14:cNvPr>
                <p14:cNvContentPartPr/>
                <p14:nvPr/>
              </p14:nvContentPartPr>
              <p14:xfrm>
                <a:off x="2748914" y="1239608"/>
                <a:ext cx="177480" cy="400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DDD5CA-BBA9-44D7-839B-9D513D1383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40274" y="1230968"/>
                  <a:ext cx="1951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E522FE-A6BC-42BD-89B1-B29AD473FCA0}"/>
                    </a:ext>
                  </a:extLst>
                </p14:cNvPr>
                <p14:cNvContentPartPr/>
                <p14:nvPr/>
              </p14:nvContentPartPr>
              <p14:xfrm>
                <a:off x="2982914" y="1297568"/>
                <a:ext cx="391680" cy="271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E522FE-A6BC-42BD-89B1-B29AD473FC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74274" y="1288928"/>
                  <a:ext cx="409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B1CB3F-501C-4867-BA04-9BE0276D99DE}"/>
                    </a:ext>
                  </a:extLst>
                </p14:cNvPr>
                <p14:cNvContentPartPr/>
                <p14:nvPr/>
              </p14:nvContentPartPr>
              <p14:xfrm>
                <a:off x="3391874" y="1409888"/>
                <a:ext cx="82800" cy="35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B1CB3F-501C-4867-BA04-9BE0276D99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83234" y="1400888"/>
                  <a:ext cx="100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E4A94D5-62A8-49FE-A2A0-21B01AA95830}"/>
                    </a:ext>
                  </a:extLst>
                </p14:cNvPr>
                <p14:cNvContentPartPr/>
                <p14:nvPr/>
              </p14:nvContentPartPr>
              <p14:xfrm>
                <a:off x="3368114" y="1480448"/>
                <a:ext cx="74520" cy="65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E4A94D5-62A8-49FE-A2A0-21B01AA958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59474" y="1471808"/>
                  <a:ext cx="92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5B077D-0D31-4F0E-A8AF-3F54A0C1EEB2}"/>
                    </a:ext>
                  </a:extLst>
                </p14:cNvPr>
                <p14:cNvContentPartPr/>
                <p14:nvPr/>
              </p14:nvContentPartPr>
              <p14:xfrm>
                <a:off x="3386114" y="1509968"/>
                <a:ext cx="41760" cy="6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5B077D-0D31-4F0E-A8AF-3F54A0C1EE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77114" y="1501328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0D434B-FD59-4767-BF97-42235E2FCCDA}"/>
                    </a:ext>
                  </a:extLst>
                </p14:cNvPr>
                <p14:cNvContentPartPr/>
                <p14:nvPr/>
              </p14:nvContentPartPr>
              <p14:xfrm>
                <a:off x="3558914" y="1244648"/>
                <a:ext cx="152280" cy="360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0D434B-FD59-4767-BF97-42235E2FCC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49914" y="1235648"/>
                  <a:ext cx="1699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F08F62-A58C-4D60-AEB2-42E7F3CACD24}"/>
                    </a:ext>
                  </a:extLst>
                </p14:cNvPr>
                <p14:cNvContentPartPr/>
                <p14:nvPr/>
              </p14:nvContentPartPr>
              <p14:xfrm>
                <a:off x="3822434" y="1374248"/>
                <a:ext cx="227880" cy="65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F08F62-A58C-4D60-AEB2-42E7F3CACD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3794" y="1365608"/>
                  <a:ext cx="245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772223-F2E7-4DD8-A84A-FD2B1877A69D}"/>
                    </a:ext>
                  </a:extLst>
                </p14:cNvPr>
                <p14:cNvContentPartPr/>
                <p14:nvPr/>
              </p14:nvContentPartPr>
              <p14:xfrm>
                <a:off x="3934754" y="1279928"/>
                <a:ext cx="53280" cy="27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772223-F2E7-4DD8-A84A-FD2B1877A6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5754" y="1271288"/>
                  <a:ext cx="70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6845CD-D4C0-42E0-AB6B-6DD18C1D1E8D}"/>
                    </a:ext>
                  </a:extLst>
                </p14:cNvPr>
                <p14:cNvContentPartPr/>
                <p14:nvPr/>
              </p14:nvContentPartPr>
              <p14:xfrm>
                <a:off x="4160834" y="1233848"/>
                <a:ext cx="180360" cy="30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6845CD-D4C0-42E0-AB6B-6DD18C1D1E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51834" y="1224848"/>
                  <a:ext cx="198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4B10B3-5828-4A38-B10F-3304CCF608A4}"/>
                    </a:ext>
                  </a:extLst>
                </p14:cNvPr>
                <p14:cNvContentPartPr/>
                <p14:nvPr/>
              </p14:nvContentPartPr>
              <p14:xfrm>
                <a:off x="4377194" y="1244648"/>
                <a:ext cx="313200" cy="254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4B10B3-5828-4A38-B10F-3304CCF608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68194" y="1235648"/>
                  <a:ext cx="330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BF6C0F-A819-4F67-B514-AF6221301898}"/>
                    </a:ext>
                  </a:extLst>
                </p14:cNvPr>
                <p14:cNvContentPartPr/>
                <p14:nvPr/>
              </p14:nvContentPartPr>
              <p14:xfrm>
                <a:off x="4689674" y="1462808"/>
                <a:ext cx="106560" cy="124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BF6C0F-A819-4F67-B514-AF62213018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81034" y="1454168"/>
                  <a:ext cx="124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2D9B67-1CBA-4A4C-9B94-53B68BBD8A1D}"/>
                    </a:ext>
                  </a:extLst>
                </p14:cNvPr>
                <p14:cNvContentPartPr/>
                <p14:nvPr/>
              </p14:nvContentPartPr>
              <p14:xfrm>
                <a:off x="4843034" y="1245368"/>
                <a:ext cx="183960" cy="322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2D9B67-1CBA-4A4C-9B94-53B68BBD8A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34394" y="1236728"/>
                  <a:ext cx="201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B3BDFC-AAC5-45FF-AB97-FBAAD746D094}"/>
                    </a:ext>
                  </a:extLst>
                </p14:cNvPr>
                <p14:cNvContentPartPr/>
                <p14:nvPr/>
              </p14:nvContentPartPr>
              <p14:xfrm>
                <a:off x="5191154" y="1368488"/>
                <a:ext cx="118440" cy="24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B3BDFC-AAC5-45FF-AB97-FBAAD746D0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82514" y="1359488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4568EE-7840-4502-8283-7C57A43E17C8}"/>
                    </a:ext>
                  </a:extLst>
                </p14:cNvPr>
                <p14:cNvContentPartPr/>
                <p14:nvPr/>
              </p14:nvContentPartPr>
              <p14:xfrm>
                <a:off x="5161634" y="1457048"/>
                <a:ext cx="12420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4568EE-7840-4502-8283-7C57A43E17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52994" y="1448048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E5E18DA-A23C-435B-BB15-D43682D0D1E9}"/>
              </a:ext>
            </a:extLst>
          </p:cNvPr>
          <p:cNvGrpSpPr/>
          <p:nvPr/>
        </p:nvGrpSpPr>
        <p:grpSpPr>
          <a:xfrm>
            <a:off x="5645474" y="1179488"/>
            <a:ext cx="637920" cy="389880"/>
            <a:chOff x="5645474" y="1179488"/>
            <a:chExt cx="6379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5EB6D5-C687-401B-B188-ECD322D45D28}"/>
                    </a:ext>
                  </a:extLst>
                </p14:cNvPr>
                <p14:cNvContentPartPr/>
                <p14:nvPr/>
              </p14:nvContentPartPr>
              <p14:xfrm>
                <a:off x="5645474" y="1193528"/>
                <a:ext cx="318960" cy="270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5EB6D5-C687-401B-B188-ECD322D45D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36834" y="1184528"/>
                  <a:ext cx="336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3FE7EF-A1B3-443A-BA2B-47C884567C01}"/>
                    </a:ext>
                  </a:extLst>
                </p14:cNvPr>
                <p14:cNvContentPartPr/>
                <p14:nvPr/>
              </p14:nvContentPartPr>
              <p14:xfrm>
                <a:off x="5975954" y="1179488"/>
                <a:ext cx="224640" cy="248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3FE7EF-A1B3-443A-BA2B-47C884567C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66954" y="1170848"/>
                  <a:ext cx="242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D7BDE3E-7E64-49D4-9567-D3E987AFBDF1}"/>
                    </a:ext>
                  </a:extLst>
                </p14:cNvPr>
                <p14:cNvContentPartPr/>
                <p14:nvPr/>
              </p14:nvContentPartPr>
              <p14:xfrm>
                <a:off x="6229034" y="1486568"/>
                <a:ext cx="54360" cy="82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D7BDE3E-7E64-49D4-9567-D3E987AFBD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0034" y="1477568"/>
                  <a:ext cx="720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43F9D8A-FCF6-4AF1-B245-DD6091535261}"/>
                  </a:ext>
                </a:extLst>
              </p14:cNvPr>
              <p14:cNvContentPartPr/>
              <p14:nvPr/>
            </p14:nvContentPartPr>
            <p14:xfrm>
              <a:off x="6518474" y="1249688"/>
              <a:ext cx="165240" cy="2016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43F9D8A-FCF6-4AF1-B245-DD60915352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09834" y="1240688"/>
                <a:ext cx="182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AE1CB95-342B-496E-94A0-22987A36080F}"/>
                  </a:ext>
                </a:extLst>
              </p14:cNvPr>
              <p14:cNvContentPartPr/>
              <p14:nvPr/>
            </p14:nvContentPartPr>
            <p14:xfrm>
              <a:off x="6689834" y="1038008"/>
              <a:ext cx="77040" cy="12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AE1CB95-342B-496E-94A0-22987A36080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80834" y="1029368"/>
                <a:ext cx="946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C9CEEE0-8514-493F-AE37-B2FB099F2ACF}"/>
              </a:ext>
            </a:extLst>
          </p:cNvPr>
          <p:cNvGrpSpPr/>
          <p:nvPr/>
        </p:nvGrpSpPr>
        <p:grpSpPr>
          <a:xfrm>
            <a:off x="6973154" y="796088"/>
            <a:ext cx="666720" cy="254160"/>
            <a:chOff x="6973154" y="796088"/>
            <a:chExt cx="66672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F98623-ED97-4E60-9C00-F4A876220591}"/>
                    </a:ext>
                  </a:extLst>
                </p14:cNvPr>
                <p14:cNvContentPartPr/>
                <p14:nvPr/>
              </p14:nvContentPartPr>
              <p14:xfrm>
                <a:off x="6973154" y="872408"/>
                <a:ext cx="112320" cy="177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F98623-ED97-4E60-9C00-F4A8762205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64154" y="863408"/>
                  <a:ext cx="129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B7A3E9B-ED6D-437C-8DB9-7BE4B2068A43}"/>
                    </a:ext>
                  </a:extLst>
                </p14:cNvPr>
                <p14:cNvContentPartPr/>
                <p14:nvPr/>
              </p14:nvContentPartPr>
              <p14:xfrm>
                <a:off x="7214354" y="819848"/>
                <a:ext cx="128520" cy="224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B7A3E9B-ED6D-437C-8DB9-7BE4B2068A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05714" y="810848"/>
                  <a:ext cx="14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FBC513-5112-47BC-9165-7F3A63A048FB}"/>
                    </a:ext>
                  </a:extLst>
                </p14:cNvPr>
                <p14:cNvContentPartPr/>
                <p14:nvPr/>
              </p14:nvContentPartPr>
              <p14:xfrm>
                <a:off x="7432874" y="855128"/>
                <a:ext cx="140040" cy="36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FBC513-5112-47BC-9165-7F3A63A048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24234" y="846488"/>
                  <a:ext cx="157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E41FEA-94B8-49B8-87E2-7087647C3964}"/>
                    </a:ext>
                  </a:extLst>
                </p14:cNvPr>
                <p14:cNvContentPartPr/>
                <p14:nvPr/>
              </p14:nvContentPartPr>
              <p14:xfrm>
                <a:off x="7491914" y="796088"/>
                <a:ext cx="147960" cy="230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E41FEA-94B8-49B8-87E2-7087647C39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83274" y="787448"/>
                  <a:ext cx="165600" cy="24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98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20" y="335034"/>
            <a:ext cx="72961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0FC8AC-8355-41E2-A97E-0CD9CA19B1BA}"/>
                  </a:ext>
                </a:extLst>
              </p14:cNvPr>
              <p14:cNvContentPartPr/>
              <p14:nvPr/>
            </p14:nvContentPartPr>
            <p14:xfrm>
              <a:off x="1825514" y="666848"/>
              <a:ext cx="304200" cy="271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0FC8AC-8355-41E2-A97E-0CD9CA19B1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6874" y="657848"/>
                <a:ext cx="3218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1C0EC9-1070-4FC2-9B23-72930462901B}"/>
                  </a:ext>
                </a:extLst>
              </p14:cNvPr>
              <p14:cNvContentPartPr/>
              <p14:nvPr/>
            </p14:nvContentPartPr>
            <p14:xfrm>
              <a:off x="2029274" y="353648"/>
              <a:ext cx="183240" cy="1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1C0EC9-1070-4FC2-9B23-7293046290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0274" y="345008"/>
                <a:ext cx="2008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9D5F82-C8B2-4032-ABE6-2FAE29D0D521}"/>
              </a:ext>
            </a:extLst>
          </p:cNvPr>
          <p:cNvGrpSpPr/>
          <p:nvPr/>
        </p:nvGrpSpPr>
        <p:grpSpPr>
          <a:xfrm>
            <a:off x="2324114" y="141248"/>
            <a:ext cx="646920" cy="307080"/>
            <a:chOff x="2324114" y="141248"/>
            <a:chExt cx="64692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57F314-56D2-42D8-B6ED-C6ADF6FCD946}"/>
                    </a:ext>
                  </a:extLst>
                </p14:cNvPr>
                <p14:cNvContentPartPr/>
                <p14:nvPr/>
              </p14:nvContentPartPr>
              <p14:xfrm>
                <a:off x="2324114" y="271568"/>
                <a:ext cx="124200" cy="109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57F314-56D2-42D8-B6ED-C6ADF6FCD9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5114" y="262928"/>
                  <a:ext cx="141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968F72-8B0F-4D07-A82A-992A716234B8}"/>
                    </a:ext>
                  </a:extLst>
                </p14:cNvPr>
                <p14:cNvContentPartPr/>
                <p14:nvPr/>
              </p14:nvContentPartPr>
              <p14:xfrm>
                <a:off x="2524634" y="171128"/>
                <a:ext cx="172440" cy="277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968F72-8B0F-4D07-A82A-992A716234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15634" y="162488"/>
                  <a:ext cx="190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23CBBB-88A6-4877-AFD6-1F84DB1D7FE0}"/>
                    </a:ext>
                  </a:extLst>
                </p14:cNvPr>
                <p14:cNvContentPartPr/>
                <p14:nvPr/>
              </p14:nvContentPartPr>
              <p14:xfrm>
                <a:off x="2786354" y="253208"/>
                <a:ext cx="18468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23CBBB-88A6-4877-AFD6-1F84DB1D7F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7714" y="244208"/>
                  <a:ext cx="202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EE1F34-7C86-4AE8-85AE-D025020532C8}"/>
                    </a:ext>
                  </a:extLst>
                </p14:cNvPr>
                <p14:cNvContentPartPr/>
                <p14:nvPr/>
              </p14:nvContentPartPr>
              <p14:xfrm>
                <a:off x="2896154" y="141248"/>
                <a:ext cx="53640" cy="254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EE1F34-7C86-4AE8-85AE-D025020532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7154" y="132608"/>
                  <a:ext cx="7128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8F36D9-A8F5-4D73-8A6B-6757B5AD2E64}"/>
                  </a:ext>
                </a:extLst>
              </p14:cNvPr>
              <p14:cNvContentPartPr/>
              <p14:nvPr/>
            </p14:nvContentPartPr>
            <p14:xfrm>
              <a:off x="2967074" y="1055648"/>
              <a:ext cx="124200" cy="11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8F36D9-A8F5-4D73-8A6B-6757B5AD2E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8434" y="1047008"/>
                <a:ext cx="1418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F191190-382C-4503-AE6A-0F21DE3B7D20}"/>
              </a:ext>
            </a:extLst>
          </p:cNvPr>
          <p:cNvGrpSpPr/>
          <p:nvPr/>
        </p:nvGrpSpPr>
        <p:grpSpPr>
          <a:xfrm>
            <a:off x="4365314" y="589808"/>
            <a:ext cx="289440" cy="248400"/>
            <a:chOff x="4365314" y="589808"/>
            <a:chExt cx="2894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672A64-95BD-4686-B0CF-C50E5C853DCC}"/>
                    </a:ext>
                  </a:extLst>
                </p14:cNvPr>
                <p14:cNvContentPartPr/>
                <p14:nvPr/>
              </p14:nvContentPartPr>
              <p14:xfrm>
                <a:off x="4365314" y="595568"/>
                <a:ext cx="289440" cy="42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672A64-95BD-4686-B0CF-C50E5C853D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56674" y="586928"/>
                  <a:ext cx="307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78A504-A7FF-4DFE-98B2-8BE82E16CDBB}"/>
                    </a:ext>
                  </a:extLst>
                </p14:cNvPr>
                <p14:cNvContentPartPr/>
                <p14:nvPr/>
              </p14:nvContentPartPr>
              <p14:xfrm>
                <a:off x="4518314" y="589808"/>
                <a:ext cx="77400" cy="24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78A504-A7FF-4DFE-98B2-8BE82E16CD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09674" y="580808"/>
                  <a:ext cx="9504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E7E9D4-5CCC-4B92-9C57-A01FDA328F37}"/>
              </a:ext>
            </a:extLst>
          </p:cNvPr>
          <p:cNvGrpSpPr/>
          <p:nvPr/>
        </p:nvGrpSpPr>
        <p:grpSpPr>
          <a:xfrm>
            <a:off x="4849154" y="654248"/>
            <a:ext cx="153720" cy="119160"/>
            <a:chOff x="4849154" y="654248"/>
            <a:chExt cx="1537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70F014-9540-4ECA-A766-FD702B8B8858}"/>
                    </a:ext>
                  </a:extLst>
                </p14:cNvPr>
                <p14:cNvContentPartPr/>
                <p14:nvPr/>
              </p14:nvContentPartPr>
              <p14:xfrm>
                <a:off x="4854914" y="654248"/>
                <a:ext cx="142560" cy="2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70F014-9540-4ECA-A766-FD702B8B88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6274" y="645608"/>
                  <a:ext cx="160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D88DF9-9FFE-413D-9959-19B81E91232B}"/>
                    </a:ext>
                  </a:extLst>
                </p14:cNvPr>
                <p14:cNvContentPartPr/>
                <p14:nvPr/>
              </p14:nvContentPartPr>
              <p14:xfrm>
                <a:off x="4849154" y="737408"/>
                <a:ext cx="153720" cy="36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D88DF9-9FFE-413D-9959-19B81E9123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0154" y="728408"/>
                  <a:ext cx="1713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401879-5E66-4CFB-8740-FE187CFA806C}"/>
              </a:ext>
            </a:extLst>
          </p:cNvPr>
          <p:cNvGrpSpPr/>
          <p:nvPr/>
        </p:nvGrpSpPr>
        <p:grpSpPr>
          <a:xfrm>
            <a:off x="5244434" y="444368"/>
            <a:ext cx="536040" cy="181800"/>
            <a:chOff x="5244434" y="444368"/>
            <a:chExt cx="53604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F5FFF8-133C-48CB-9347-FFF5C266D5C3}"/>
                    </a:ext>
                  </a:extLst>
                </p14:cNvPr>
                <p14:cNvContentPartPr/>
                <p14:nvPr/>
              </p14:nvContentPartPr>
              <p14:xfrm>
                <a:off x="5468354" y="444368"/>
                <a:ext cx="41760" cy="14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F5FFF8-133C-48CB-9347-FFF5C266D5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9714" y="435728"/>
                  <a:ext cx="59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BB9BCC-5EF6-4CA9-B31C-EC9CBD202462}"/>
                    </a:ext>
                  </a:extLst>
                </p14:cNvPr>
                <p14:cNvContentPartPr/>
                <p14:nvPr/>
              </p14:nvContentPartPr>
              <p14:xfrm>
                <a:off x="5244434" y="601688"/>
                <a:ext cx="536040" cy="24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BB9BCC-5EF6-4CA9-B31C-EC9CBD2024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5434" y="592688"/>
                  <a:ext cx="5536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2F7E45-C314-4A0D-8337-93199BFDFFA8}"/>
              </a:ext>
            </a:extLst>
          </p:cNvPr>
          <p:cNvGrpSpPr/>
          <p:nvPr/>
        </p:nvGrpSpPr>
        <p:grpSpPr>
          <a:xfrm>
            <a:off x="5216714" y="731288"/>
            <a:ext cx="588240" cy="301320"/>
            <a:chOff x="5216714" y="731288"/>
            <a:chExt cx="5882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69CD7F-3A13-4A5F-87A8-EAA87A607789}"/>
                    </a:ext>
                  </a:extLst>
                </p14:cNvPr>
                <p14:cNvContentPartPr/>
                <p14:nvPr/>
              </p14:nvContentPartPr>
              <p14:xfrm>
                <a:off x="5216714" y="772328"/>
                <a:ext cx="126360" cy="19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69CD7F-3A13-4A5F-87A8-EAA87A6077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08074" y="763688"/>
                  <a:ext cx="144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0DD8C5-B8BA-4EFC-8374-7130C875D218}"/>
                    </a:ext>
                  </a:extLst>
                </p14:cNvPr>
                <p14:cNvContentPartPr/>
                <p14:nvPr/>
              </p14:nvContentPartPr>
              <p14:xfrm>
                <a:off x="5492114" y="731288"/>
                <a:ext cx="147960" cy="189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0DD8C5-B8BA-4EFC-8374-7130C875D2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3114" y="722648"/>
                  <a:ext cx="165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B259ED-6D86-4904-B9D6-994B5AA64C48}"/>
                    </a:ext>
                  </a:extLst>
                </p14:cNvPr>
                <p14:cNvContentPartPr/>
                <p14:nvPr/>
              </p14:nvContentPartPr>
              <p14:xfrm>
                <a:off x="5757434" y="937928"/>
                <a:ext cx="47520" cy="94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B259ED-6D86-4904-B9D6-994B5AA64C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48794" y="928928"/>
                  <a:ext cx="651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EDD4C8-DE06-48EE-97CE-39B742AB7736}"/>
              </a:ext>
            </a:extLst>
          </p:cNvPr>
          <p:cNvGrpSpPr/>
          <p:nvPr/>
        </p:nvGrpSpPr>
        <p:grpSpPr>
          <a:xfrm>
            <a:off x="6058394" y="495488"/>
            <a:ext cx="489960" cy="266040"/>
            <a:chOff x="6058394" y="495488"/>
            <a:chExt cx="48996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DEAE76-E4D1-4BB2-BA55-4E3FF85757D2}"/>
                    </a:ext>
                  </a:extLst>
                </p14:cNvPr>
                <p14:cNvContentPartPr/>
                <p14:nvPr/>
              </p14:nvContentPartPr>
              <p14:xfrm>
                <a:off x="6058394" y="589808"/>
                <a:ext cx="112320" cy="1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DEAE76-E4D1-4BB2-BA55-4E3FF85757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49754" y="580808"/>
                  <a:ext cx="12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A910B3-D150-41FA-B72A-418A21C7DCC7}"/>
                    </a:ext>
                  </a:extLst>
                </p14:cNvPr>
                <p14:cNvContentPartPr/>
                <p14:nvPr/>
              </p14:nvContentPartPr>
              <p14:xfrm>
                <a:off x="6058394" y="672248"/>
                <a:ext cx="124200" cy="24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A910B3-D150-41FA-B72A-418A21C7DC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49754" y="663608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38C05C-C70B-44F0-8538-6E5B3B97FB6B}"/>
                    </a:ext>
                  </a:extLst>
                </p14:cNvPr>
                <p14:cNvContentPartPr/>
                <p14:nvPr/>
              </p14:nvContentPartPr>
              <p14:xfrm>
                <a:off x="6335594" y="565688"/>
                <a:ext cx="183240" cy="6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38C05C-C70B-44F0-8538-6E5B3B97FB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26954" y="556688"/>
                  <a:ext cx="200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A55381-C3F4-4A77-85B0-976ECDEB9ED3}"/>
                    </a:ext>
                  </a:extLst>
                </p14:cNvPr>
                <p14:cNvContentPartPr/>
                <p14:nvPr/>
              </p14:nvContentPartPr>
              <p14:xfrm>
                <a:off x="6447554" y="495488"/>
                <a:ext cx="100800" cy="266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A55381-C3F4-4A77-85B0-976ECDEB9E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38914" y="486488"/>
                  <a:ext cx="1184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643727-A609-413B-BB2D-6606E3F8AC96}"/>
              </a:ext>
            </a:extLst>
          </p:cNvPr>
          <p:cNvGrpSpPr/>
          <p:nvPr/>
        </p:nvGrpSpPr>
        <p:grpSpPr>
          <a:xfrm>
            <a:off x="879794" y="1551368"/>
            <a:ext cx="498240" cy="212760"/>
            <a:chOff x="879794" y="1551368"/>
            <a:chExt cx="49824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612248-A532-425F-B89F-74C07524E996}"/>
                    </a:ext>
                  </a:extLst>
                </p14:cNvPr>
                <p14:cNvContentPartPr/>
                <p14:nvPr/>
              </p14:nvContentPartPr>
              <p14:xfrm>
                <a:off x="879794" y="1563968"/>
                <a:ext cx="498240" cy="70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612248-A532-425F-B89F-74C07524E9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1154" y="1555328"/>
                  <a:ext cx="515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F7B83B-1AB8-4FC8-9557-BAFB6D627926}"/>
                    </a:ext>
                  </a:extLst>
                </p14:cNvPr>
                <p14:cNvContentPartPr/>
                <p14:nvPr/>
              </p14:nvContentPartPr>
              <p14:xfrm>
                <a:off x="1203434" y="1551368"/>
                <a:ext cx="157680" cy="212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F7B83B-1AB8-4FC8-9557-BAFB6D6279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4434" y="1542368"/>
                  <a:ext cx="17532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6A02BD-2EF4-4159-AF66-16214D089BB8}"/>
                  </a:ext>
                </a:extLst>
              </p14:cNvPr>
              <p14:cNvContentPartPr/>
              <p14:nvPr/>
            </p14:nvContentPartPr>
            <p14:xfrm>
              <a:off x="1804994" y="1575128"/>
              <a:ext cx="248040" cy="189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6A02BD-2EF4-4159-AF66-16214D089B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6354" y="1566128"/>
                <a:ext cx="26568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8A30E10-2FFC-467A-A5E0-6712036733C6}"/>
              </a:ext>
            </a:extLst>
          </p:cNvPr>
          <p:cNvGrpSpPr/>
          <p:nvPr/>
        </p:nvGrpSpPr>
        <p:grpSpPr>
          <a:xfrm>
            <a:off x="2087594" y="1238528"/>
            <a:ext cx="195480" cy="171720"/>
            <a:chOff x="2087594" y="1238528"/>
            <a:chExt cx="1954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E42C0B-8E42-41E3-9350-0CF95408BB7A}"/>
                    </a:ext>
                  </a:extLst>
                </p14:cNvPr>
                <p14:cNvContentPartPr/>
                <p14:nvPr/>
              </p14:nvContentPartPr>
              <p14:xfrm>
                <a:off x="2087594" y="1309448"/>
                <a:ext cx="113040" cy="47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E42C0B-8E42-41E3-9350-0CF95408BB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8594" y="1300808"/>
                  <a:ext cx="130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73BF87-DAFA-4E9A-AA01-F99EC8287733}"/>
                    </a:ext>
                  </a:extLst>
                </p14:cNvPr>
                <p14:cNvContentPartPr/>
                <p14:nvPr/>
              </p14:nvContentPartPr>
              <p14:xfrm>
                <a:off x="2253914" y="1238528"/>
                <a:ext cx="29160" cy="171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73BF87-DAFA-4E9A-AA01-F99EC82877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44914" y="1229888"/>
                  <a:ext cx="468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A4A690-4603-4E0A-8958-C9BD3408AA72}"/>
              </a:ext>
            </a:extLst>
          </p:cNvPr>
          <p:cNvGrpSpPr/>
          <p:nvPr/>
        </p:nvGrpSpPr>
        <p:grpSpPr>
          <a:xfrm>
            <a:off x="3677714" y="1220888"/>
            <a:ext cx="965160" cy="619920"/>
            <a:chOff x="3677714" y="1220888"/>
            <a:chExt cx="96516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E143FB-5C44-4BED-83B7-8EF92632C6A0}"/>
                    </a:ext>
                  </a:extLst>
                </p14:cNvPr>
                <p14:cNvContentPartPr/>
                <p14:nvPr/>
              </p14:nvContentPartPr>
              <p14:xfrm>
                <a:off x="3677714" y="1598168"/>
                <a:ext cx="239760" cy="242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E143FB-5C44-4BED-83B7-8EF92632C6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8714" y="1589168"/>
                  <a:ext cx="257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E4BC7C-C927-4B2A-980E-07979E12083F}"/>
                    </a:ext>
                  </a:extLst>
                </p14:cNvPr>
                <p14:cNvContentPartPr/>
                <p14:nvPr/>
              </p14:nvContentPartPr>
              <p14:xfrm>
                <a:off x="3917114" y="1368488"/>
                <a:ext cx="136080" cy="12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E4BC7C-C927-4B2A-980E-07979E1208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8114" y="1359488"/>
                  <a:ext cx="153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5EBF52-B9C5-4690-B177-20D434E71374}"/>
                    </a:ext>
                  </a:extLst>
                </p14:cNvPr>
                <p14:cNvContentPartPr/>
                <p14:nvPr/>
              </p14:nvContentPartPr>
              <p14:xfrm>
                <a:off x="3946274" y="1287488"/>
                <a:ext cx="42480" cy="175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5EBF52-B9C5-4690-B177-20D434E713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37634" y="1278488"/>
                  <a:ext cx="60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C07D51-98FB-46D3-B73A-BCC3F337DE3F}"/>
                    </a:ext>
                  </a:extLst>
                </p14:cNvPr>
                <p14:cNvContentPartPr/>
                <p14:nvPr/>
              </p14:nvContentPartPr>
              <p14:xfrm>
                <a:off x="4064354" y="1250408"/>
                <a:ext cx="77400" cy="272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C07D51-98FB-46D3-B73A-BCC3F337DE3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5714" y="1241768"/>
                  <a:ext cx="95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FC8A21-038D-4D58-84EA-DADC4B33D901}"/>
                    </a:ext>
                  </a:extLst>
                </p14:cNvPr>
                <p14:cNvContentPartPr/>
                <p14:nvPr/>
              </p14:nvContentPartPr>
              <p14:xfrm>
                <a:off x="4223114" y="1262288"/>
                <a:ext cx="213120" cy="154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FC8A21-038D-4D58-84EA-DADC4B33D9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14474" y="1253288"/>
                  <a:ext cx="230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96FBF8-C5D0-492B-8227-FA45590954A9}"/>
                    </a:ext>
                  </a:extLst>
                </p14:cNvPr>
                <p14:cNvContentPartPr/>
                <p14:nvPr/>
              </p14:nvContentPartPr>
              <p14:xfrm>
                <a:off x="4536314" y="1262288"/>
                <a:ext cx="106560" cy="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96FBF8-C5D0-492B-8227-FA45590954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27674" y="1253288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FD9CCD-10E2-4D46-AAE0-61B1BB2F9604}"/>
                    </a:ext>
                  </a:extLst>
                </p14:cNvPr>
                <p14:cNvContentPartPr/>
                <p14:nvPr/>
              </p14:nvContentPartPr>
              <p14:xfrm>
                <a:off x="4577354" y="1220888"/>
                <a:ext cx="53640" cy="147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FD9CCD-10E2-4D46-AAE0-61B1BB2F96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8714" y="1212248"/>
                  <a:ext cx="712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B614A6-2723-4C89-A99D-F6FE6E289E41}"/>
              </a:ext>
            </a:extLst>
          </p:cNvPr>
          <p:cNvGrpSpPr/>
          <p:nvPr/>
        </p:nvGrpSpPr>
        <p:grpSpPr>
          <a:xfrm>
            <a:off x="3910994" y="2412488"/>
            <a:ext cx="195120" cy="66240"/>
            <a:chOff x="3910994" y="2412488"/>
            <a:chExt cx="19512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7AD701-20E0-46A0-AFDD-FCBF1CD9508B}"/>
                    </a:ext>
                  </a:extLst>
                </p14:cNvPr>
                <p14:cNvContentPartPr/>
                <p14:nvPr/>
              </p14:nvContentPartPr>
              <p14:xfrm>
                <a:off x="3918914" y="2412488"/>
                <a:ext cx="187200" cy="6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7AD701-20E0-46A0-AFDD-FCBF1CD950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10274" y="2403848"/>
                  <a:ext cx="20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0C008F-AA10-4A54-8343-DE18C359A34A}"/>
                    </a:ext>
                  </a:extLst>
                </p14:cNvPr>
                <p14:cNvContentPartPr/>
                <p14:nvPr/>
              </p14:nvContentPartPr>
              <p14:xfrm>
                <a:off x="3910994" y="2471528"/>
                <a:ext cx="177480" cy="7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0C008F-AA10-4A54-8343-DE18C359A3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2354" y="2462528"/>
                  <a:ext cx="1951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991CD4-19A8-4FA8-BBAB-F8E821E774D5}"/>
              </a:ext>
            </a:extLst>
          </p:cNvPr>
          <p:cNvGrpSpPr/>
          <p:nvPr/>
        </p:nvGrpSpPr>
        <p:grpSpPr>
          <a:xfrm>
            <a:off x="4347674" y="2294768"/>
            <a:ext cx="536040" cy="360000"/>
            <a:chOff x="4347674" y="2294768"/>
            <a:chExt cx="53604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F5DEDA-6386-432A-B5A6-FCDB6B70E15C}"/>
                    </a:ext>
                  </a:extLst>
                </p14:cNvPr>
                <p14:cNvContentPartPr/>
                <p14:nvPr/>
              </p14:nvContentPartPr>
              <p14:xfrm>
                <a:off x="4371074" y="2353808"/>
                <a:ext cx="183240" cy="24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F5DEDA-6386-432A-B5A6-FCDB6B70E1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62434" y="2344808"/>
                  <a:ext cx="20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2ACACD-2A0C-467D-B717-2B3239A23604}"/>
                    </a:ext>
                  </a:extLst>
                </p14:cNvPr>
                <p14:cNvContentPartPr/>
                <p14:nvPr/>
              </p14:nvContentPartPr>
              <p14:xfrm>
                <a:off x="4347674" y="2448128"/>
                <a:ext cx="133560" cy="18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2ACACD-2A0C-467D-B717-2B3239A236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39034" y="2439128"/>
                  <a:ext cx="15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24FA53-FC58-4AE1-8558-4DCAC4B2E367}"/>
                    </a:ext>
                  </a:extLst>
                </p14:cNvPr>
                <p14:cNvContentPartPr/>
                <p14:nvPr/>
              </p14:nvContentPartPr>
              <p14:xfrm>
                <a:off x="4347674" y="2312408"/>
                <a:ext cx="41760" cy="224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24FA53-FC58-4AE1-8558-4DCAC4B2E3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38674" y="2303408"/>
                  <a:ext cx="59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78791C-8A18-4717-A7E5-6A1B635C6E51}"/>
                    </a:ext>
                  </a:extLst>
                </p14:cNvPr>
                <p14:cNvContentPartPr/>
                <p14:nvPr/>
              </p14:nvContentPartPr>
              <p14:xfrm>
                <a:off x="4400594" y="2294768"/>
                <a:ext cx="59400" cy="307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78791C-8A18-4717-A7E5-6A1B635C6E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91954" y="2285768"/>
                  <a:ext cx="77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502E0C4-6AD8-40AB-8A31-CEF7EC84DE7C}"/>
                    </a:ext>
                  </a:extLst>
                </p14:cNvPr>
                <p14:cNvContentPartPr/>
                <p14:nvPr/>
              </p14:nvContentPartPr>
              <p14:xfrm>
                <a:off x="4619474" y="2406008"/>
                <a:ext cx="264240" cy="90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502E0C4-6AD8-40AB-8A31-CEF7EC84DE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10834" y="2397368"/>
                  <a:ext cx="28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228968E-B5B4-495A-A905-D41726E97D2E}"/>
                    </a:ext>
                  </a:extLst>
                </p14:cNvPr>
                <p14:cNvContentPartPr/>
                <p14:nvPr/>
              </p14:nvContentPartPr>
              <p14:xfrm>
                <a:off x="4778234" y="2312408"/>
                <a:ext cx="88920" cy="342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228968E-B5B4-495A-A905-D41726E97D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69594" y="2303408"/>
                  <a:ext cx="10656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BF03296-B10C-4262-9211-4382B48C55A7}"/>
                  </a:ext>
                </a:extLst>
              </p14:cNvPr>
              <p14:cNvContentPartPr/>
              <p14:nvPr/>
            </p14:nvContentPartPr>
            <p14:xfrm>
              <a:off x="5138234" y="2276768"/>
              <a:ext cx="954000" cy="3726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BF03296-B10C-4262-9211-4382B48C55A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29234" y="2268128"/>
                <a:ext cx="9716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6023FEB-8D36-4E33-9164-8F22BBB3C2DF}"/>
                  </a:ext>
                </a:extLst>
              </p14:cNvPr>
              <p14:cNvContentPartPr/>
              <p14:nvPr/>
            </p14:nvContentPartPr>
            <p14:xfrm>
              <a:off x="6441794" y="2218088"/>
              <a:ext cx="6120" cy="6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6023FEB-8D36-4E33-9164-8F22BBB3C2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33154" y="2209088"/>
                <a:ext cx="237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029D6DA-45AB-4117-9994-12A7F3DE8D83}"/>
              </a:ext>
            </a:extLst>
          </p:cNvPr>
          <p:cNvGrpSpPr/>
          <p:nvPr/>
        </p:nvGrpSpPr>
        <p:grpSpPr>
          <a:xfrm>
            <a:off x="6441794" y="2330048"/>
            <a:ext cx="124200" cy="124200"/>
            <a:chOff x="6441794" y="2330048"/>
            <a:chExt cx="12420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B74B12-D912-4DC3-8869-1CD5E61D7CF2}"/>
                    </a:ext>
                  </a:extLst>
                </p14:cNvPr>
                <p14:cNvContentPartPr/>
                <p14:nvPr/>
              </p14:nvContentPartPr>
              <p14:xfrm>
                <a:off x="6441794" y="2377208"/>
                <a:ext cx="24120" cy="77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B74B12-D912-4DC3-8869-1CD5E61D7C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33154" y="2368568"/>
                  <a:ext cx="4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0F9C41-2443-42C7-A44F-4AA7AF348BB0}"/>
                    </a:ext>
                  </a:extLst>
                </p14:cNvPr>
                <p14:cNvContentPartPr/>
                <p14:nvPr/>
              </p14:nvContentPartPr>
              <p14:xfrm>
                <a:off x="6506954" y="2330048"/>
                <a:ext cx="59040" cy="88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0F9C41-2443-42C7-A44F-4AA7AF348B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98314" y="2321408"/>
                  <a:ext cx="766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6A1EA3A-EDA5-4E8B-88CE-4A43F548FC2B}"/>
              </a:ext>
            </a:extLst>
          </p:cNvPr>
          <p:cNvGrpSpPr/>
          <p:nvPr/>
        </p:nvGrpSpPr>
        <p:grpSpPr>
          <a:xfrm>
            <a:off x="6854714" y="2200448"/>
            <a:ext cx="773280" cy="242280"/>
            <a:chOff x="6854714" y="2200448"/>
            <a:chExt cx="77328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5B6BC0F-D011-46C3-9EF9-7A37CE9E749A}"/>
                    </a:ext>
                  </a:extLst>
                </p14:cNvPr>
                <p14:cNvContentPartPr/>
                <p14:nvPr/>
              </p14:nvContentPartPr>
              <p14:xfrm>
                <a:off x="6854714" y="2223848"/>
                <a:ext cx="395640" cy="218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5B6BC0F-D011-46C3-9EF9-7A37CE9E74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46074" y="2214848"/>
                  <a:ext cx="413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28FCE0-224F-4544-A947-58883FF32C2E}"/>
                    </a:ext>
                  </a:extLst>
                </p14:cNvPr>
                <p14:cNvContentPartPr/>
                <p14:nvPr/>
              </p14:nvContentPartPr>
              <p14:xfrm>
                <a:off x="7297154" y="2200448"/>
                <a:ext cx="53280" cy="41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28FCE0-224F-4544-A947-58883FF32C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88514" y="2191448"/>
                  <a:ext cx="7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BEF7D4C-0E59-45EE-B412-C2783D2FB15E}"/>
                    </a:ext>
                  </a:extLst>
                </p14:cNvPr>
                <p14:cNvContentPartPr/>
                <p14:nvPr/>
              </p14:nvContentPartPr>
              <p14:xfrm>
                <a:off x="7273394" y="2330048"/>
                <a:ext cx="354600" cy="110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BEF7D4C-0E59-45EE-B412-C2783D2FB1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64754" y="2321408"/>
                  <a:ext cx="3722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1E5E75A-B9A5-4F8D-B25E-752A0BAEBF28}"/>
              </a:ext>
            </a:extLst>
          </p:cNvPr>
          <p:cNvGrpSpPr/>
          <p:nvPr/>
        </p:nvGrpSpPr>
        <p:grpSpPr>
          <a:xfrm>
            <a:off x="2737034" y="2218088"/>
            <a:ext cx="843840" cy="430920"/>
            <a:chOff x="2737034" y="2218088"/>
            <a:chExt cx="84384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F04166-362A-46F8-BC32-CBAD8ED50E61}"/>
                    </a:ext>
                  </a:extLst>
                </p14:cNvPr>
                <p14:cNvContentPartPr/>
                <p14:nvPr/>
              </p14:nvContentPartPr>
              <p14:xfrm>
                <a:off x="2737034" y="2353808"/>
                <a:ext cx="384120" cy="153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F04166-362A-46F8-BC32-CBAD8ED50E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28034" y="2344808"/>
                  <a:ext cx="401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FEF041-B5A9-4797-A201-A8228A1A3937}"/>
                    </a:ext>
                  </a:extLst>
                </p14:cNvPr>
                <p14:cNvContentPartPr/>
                <p14:nvPr/>
              </p14:nvContentPartPr>
              <p14:xfrm>
                <a:off x="3138074" y="2218088"/>
                <a:ext cx="177480" cy="430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FEF041-B5A9-4797-A201-A8228A1A39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9434" y="2209088"/>
                  <a:ext cx="1951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182154-F314-4703-91A5-B6F0FAFEE5EF}"/>
                    </a:ext>
                  </a:extLst>
                </p14:cNvPr>
                <p14:cNvContentPartPr/>
                <p14:nvPr/>
              </p14:nvContentPartPr>
              <p14:xfrm>
                <a:off x="3368114" y="2377208"/>
                <a:ext cx="212760" cy="41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182154-F314-4703-91A5-B6F0FAFEE5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59474" y="2368208"/>
                  <a:ext cx="230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C77DD3-13D7-4BD4-B94B-449D101AE5DC}"/>
                    </a:ext>
                  </a:extLst>
                </p14:cNvPr>
                <p14:cNvContentPartPr/>
                <p14:nvPr/>
              </p14:nvContentPartPr>
              <p14:xfrm>
                <a:off x="3421754" y="2412488"/>
                <a:ext cx="147600" cy="213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C77DD3-13D7-4BD4-B94B-449D101AE5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2754" y="2403848"/>
                  <a:ext cx="1652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4527384-A10A-4572-831A-2EC474B39ED6}"/>
              </a:ext>
            </a:extLst>
          </p:cNvPr>
          <p:cNvGrpSpPr/>
          <p:nvPr/>
        </p:nvGrpSpPr>
        <p:grpSpPr>
          <a:xfrm>
            <a:off x="2600594" y="2931608"/>
            <a:ext cx="1670760" cy="483480"/>
            <a:chOff x="2600594" y="2931608"/>
            <a:chExt cx="167076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28AEA40-AEB3-4C1C-A023-2BEF35A370F2}"/>
                    </a:ext>
                  </a:extLst>
                </p14:cNvPr>
                <p14:cNvContentPartPr/>
                <p14:nvPr/>
              </p14:nvContentPartPr>
              <p14:xfrm>
                <a:off x="2600594" y="3102968"/>
                <a:ext cx="331560" cy="141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28AEA40-AEB3-4C1C-A023-2BEF35A370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1954" y="3094328"/>
                  <a:ext cx="349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A4B16E-3890-4E7B-AA8F-BAAB49BC469D}"/>
                    </a:ext>
                  </a:extLst>
                </p14:cNvPr>
                <p14:cNvContentPartPr/>
                <p14:nvPr/>
              </p14:nvContentPartPr>
              <p14:xfrm>
                <a:off x="2950514" y="2931608"/>
                <a:ext cx="376920" cy="483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A4B16E-3890-4E7B-AA8F-BAAB49BC46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41514" y="2922608"/>
                  <a:ext cx="3945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A9C0666-400E-4448-98AF-2AA8BAEE0E7F}"/>
                    </a:ext>
                  </a:extLst>
                </p14:cNvPr>
                <p14:cNvContentPartPr/>
                <p14:nvPr/>
              </p14:nvContentPartPr>
              <p14:xfrm>
                <a:off x="3288554" y="2996768"/>
                <a:ext cx="168840" cy="389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A9C0666-400E-4448-98AF-2AA8BAEE0E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79554" y="2987768"/>
                  <a:ext cx="1864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3780C1-929B-4587-820F-F713AB7C5F53}"/>
                    </a:ext>
                  </a:extLst>
                </p14:cNvPr>
                <p14:cNvContentPartPr/>
                <p14:nvPr/>
              </p14:nvContentPartPr>
              <p14:xfrm>
                <a:off x="3421394" y="3096848"/>
                <a:ext cx="206640" cy="206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3780C1-929B-4587-820F-F713AB7C5F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12754" y="3087848"/>
                  <a:ext cx="224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40C768-AE75-4F5C-B1C2-B77FE0AFB760}"/>
                    </a:ext>
                  </a:extLst>
                </p14:cNvPr>
                <p14:cNvContentPartPr/>
                <p14:nvPr/>
              </p14:nvContentPartPr>
              <p14:xfrm>
                <a:off x="3651434" y="3126368"/>
                <a:ext cx="177480" cy="165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40C768-AE75-4F5C-B1C2-B77FE0AFB7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42434" y="3117728"/>
                  <a:ext cx="195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91DAFE-12D6-41FD-9A93-02164AE621A2}"/>
                    </a:ext>
                  </a:extLst>
                </p14:cNvPr>
                <p14:cNvContentPartPr/>
                <p14:nvPr/>
              </p14:nvContentPartPr>
              <p14:xfrm>
                <a:off x="3810914" y="3007568"/>
                <a:ext cx="101160" cy="402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91DAFE-12D6-41FD-9A93-02164AE621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01914" y="2998568"/>
                  <a:ext cx="1188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49E4D3-899E-4DDA-AE04-315774F1BF72}"/>
                    </a:ext>
                  </a:extLst>
                </p14:cNvPr>
                <p14:cNvContentPartPr/>
                <p14:nvPr/>
              </p14:nvContentPartPr>
              <p14:xfrm>
                <a:off x="4082354" y="3138248"/>
                <a:ext cx="183240" cy="1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49E4D3-899E-4DDA-AE04-315774F1BF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73354" y="3129608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9451D3D-D826-40D4-A986-6CF87E969C5C}"/>
                    </a:ext>
                  </a:extLst>
                </p14:cNvPr>
                <p14:cNvContentPartPr/>
                <p14:nvPr/>
              </p14:nvContentPartPr>
              <p14:xfrm>
                <a:off x="4099994" y="3191528"/>
                <a:ext cx="171360" cy="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9451D3D-D826-40D4-A986-6CF87E969C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90994" y="3182528"/>
                  <a:ext cx="189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EFD1E-321D-45F8-B85E-7A65E3A90590}"/>
              </a:ext>
            </a:extLst>
          </p:cNvPr>
          <p:cNvGrpSpPr/>
          <p:nvPr/>
        </p:nvGrpSpPr>
        <p:grpSpPr>
          <a:xfrm>
            <a:off x="4571954" y="3038168"/>
            <a:ext cx="189000" cy="141840"/>
            <a:chOff x="4571954" y="3038168"/>
            <a:chExt cx="18900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5AC3BC-EEF8-4063-9233-3AFCD91CDB26}"/>
                    </a:ext>
                  </a:extLst>
                </p14:cNvPr>
                <p14:cNvContentPartPr/>
                <p14:nvPr/>
              </p14:nvContentPartPr>
              <p14:xfrm>
                <a:off x="4571954" y="3038168"/>
                <a:ext cx="41760" cy="94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5AC3BC-EEF8-4063-9233-3AFCD91CDB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62954" y="3029168"/>
                  <a:ext cx="5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7625FF-6B85-4556-8C07-AFC753AD1379}"/>
                    </a:ext>
                  </a:extLst>
                </p14:cNvPr>
                <p14:cNvContentPartPr/>
                <p14:nvPr/>
              </p14:nvContentPartPr>
              <p14:xfrm>
                <a:off x="4719194" y="3085328"/>
                <a:ext cx="41760" cy="9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7625FF-6B85-4556-8C07-AFC753AD13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10554" y="3076328"/>
                  <a:ext cx="594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7C9B943-CABA-470A-9781-D84B0CF9B46F}"/>
              </a:ext>
            </a:extLst>
          </p:cNvPr>
          <p:cNvGrpSpPr/>
          <p:nvPr/>
        </p:nvGrpSpPr>
        <p:grpSpPr>
          <a:xfrm>
            <a:off x="5203034" y="3038168"/>
            <a:ext cx="513720" cy="71280"/>
            <a:chOff x="5203034" y="3038168"/>
            <a:chExt cx="51372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1A770B-D0AD-407C-A255-65865388F809}"/>
                    </a:ext>
                  </a:extLst>
                </p14:cNvPr>
                <p14:cNvContentPartPr/>
                <p14:nvPr/>
              </p14:nvContentPartPr>
              <p14:xfrm>
                <a:off x="5203034" y="3038168"/>
                <a:ext cx="289440" cy="71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1A770B-D0AD-407C-A255-65865388F8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94394" y="3029168"/>
                  <a:ext cx="307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D8F487-860C-44A5-8ED8-9A76BEA1E8B7}"/>
                    </a:ext>
                  </a:extLst>
                </p14:cNvPr>
                <p14:cNvContentPartPr/>
                <p14:nvPr/>
              </p14:nvContentPartPr>
              <p14:xfrm>
                <a:off x="5674994" y="3038168"/>
                <a:ext cx="41760" cy="59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D8F487-860C-44A5-8ED8-9A76BEA1E8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66354" y="3029168"/>
                  <a:ext cx="594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7868AEC-BEBA-4DF8-BA40-9BC8C4D8FFD3}"/>
              </a:ext>
            </a:extLst>
          </p:cNvPr>
          <p:cNvGrpSpPr/>
          <p:nvPr/>
        </p:nvGrpSpPr>
        <p:grpSpPr>
          <a:xfrm>
            <a:off x="6430274" y="2943488"/>
            <a:ext cx="737640" cy="141840"/>
            <a:chOff x="6430274" y="2943488"/>
            <a:chExt cx="73764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A6F2F7-BCB8-4E8F-B1E2-B00BCB1E7E9B}"/>
                    </a:ext>
                  </a:extLst>
                </p14:cNvPr>
                <p14:cNvContentPartPr/>
                <p14:nvPr/>
              </p14:nvContentPartPr>
              <p14:xfrm>
                <a:off x="6430274" y="2979128"/>
                <a:ext cx="12240" cy="71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A6F2F7-BCB8-4E8F-B1E2-B00BCB1E7E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21274" y="2970128"/>
                  <a:ext cx="29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EE7F75-8115-4549-834A-295D418DEE20}"/>
                    </a:ext>
                  </a:extLst>
                </p14:cNvPr>
                <p14:cNvContentPartPr/>
                <p14:nvPr/>
              </p14:nvContentPartPr>
              <p14:xfrm>
                <a:off x="6530354" y="2943488"/>
                <a:ext cx="637560" cy="141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EE7F75-8115-4549-834A-295D418DEE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21714" y="2934848"/>
                  <a:ext cx="6552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EE3BC68-A5AB-4784-9879-080BEE4636A2}"/>
                  </a:ext>
                </a:extLst>
              </p14:cNvPr>
              <p14:cNvContentPartPr/>
              <p14:nvPr/>
            </p14:nvContentPartPr>
            <p14:xfrm>
              <a:off x="2117834" y="3163808"/>
              <a:ext cx="145800" cy="16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EE3BC68-A5AB-4784-9879-080BEE4636A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08834" y="3155168"/>
                <a:ext cx="163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62C81B5-C318-4EBC-9896-03A501B1F008}"/>
                  </a:ext>
                </a:extLst>
              </p14:cNvPr>
              <p14:cNvContentPartPr/>
              <p14:nvPr/>
            </p14:nvContentPartPr>
            <p14:xfrm>
              <a:off x="2094434" y="3285848"/>
              <a:ext cx="147240" cy="360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62C81B5-C318-4EBC-9896-03A501B1F00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85794" y="3276848"/>
                <a:ext cx="1648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8907A40-7522-460C-939B-6E08F0C04BFB}"/>
              </a:ext>
            </a:extLst>
          </p:cNvPr>
          <p:cNvGrpSpPr/>
          <p:nvPr/>
        </p:nvGrpSpPr>
        <p:grpSpPr>
          <a:xfrm>
            <a:off x="1462274" y="2990648"/>
            <a:ext cx="372600" cy="528480"/>
            <a:chOff x="1462274" y="2990648"/>
            <a:chExt cx="37260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F46D49-3B68-4F0E-B62C-80E061FEA52A}"/>
                    </a:ext>
                  </a:extLst>
                </p14:cNvPr>
                <p14:cNvContentPartPr/>
                <p14:nvPr/>
              </p14:nvContentPartPr>
              <p14:xfrm>
                <a:off x="1462274" y="2990648"/>
                <a:ext cx="371880" cy="528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F46D49-3B68-4F0E-B62C-80E061FEA5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53634" y="2981648"/>
                  <a:ext cx="3895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A0A2F9-F3AF-4098-9460-BAAB8BA327AD}"/>
                    </a:ext>
                  </a:extLst>
                </p14:cNvPr>
                <p14:cNvContentPartPr/>
                <p14:nvPr/>
              </p14:nvContentPartPr>
              <p14:xfrm>
                <a:off x="1698794" y="3344888"/>
                <a:ext cx="136080" cy="136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A0A2F9-F3AF-4098-9460-BAAB8BA327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90154" y="3335888"/>
                  <a:ext cx="1537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2705F49-06A2-4D59-9305-E1CF7106585F}"/>
              </a:ext>
            </a:extLst>
          </p:cNvPr>
          <p:cNvGrpSpPr/>
          <p:nvPr/>
        </p:nvGrpSpPr>
        <p:grpSpPr>
          <a:xfrm>
            <a:off x="2023154" y="3724328"/>
            <a:ext cx="1947240" cy="552600"/>
            <a:chOff x="2023154" y="3724328"/>
            <a:chExt cx="194724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89CE184-6860-4DE4-862A-9D23E4F9A2B2}"/>
                    </a:ext>
                  </a:extLst>
                </p14:cNvPr>
                <p14:cNvContentPartPr/>
                <p14:nvPr/>
              </p14:nvContentPartPr>
              <p14:xfrm>
                <a:off x="2023154" y="3846008"/>
                <a:ext cx="346320" cy="301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89CE184-6860-4DE4-862A-9D23E4F9A2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14514" y="3837008"/>
                  <a:ext cx="3639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F65F8C-EB58-4063-A9B3-8C639E0F6686}"/>
                    </a:ext>
                  </a:extLst>
                </p14:cNvPr>
                <p14:cNvContentPartPr/>
                <p14:nvPr/>
              </p14:nvContentPartPr>
              <p14:xfrm>
                <a:off x="2318354" y="3822608"/>
                <a:ext cx="83880" cy="171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F65F8C-EB58-4063-A9B3-8C639E0F66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09714" y="3813608"/>
                  <a:ext cx="101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8A88FA-5DF0-4926-A036-681AF63251E8}"/>
                    </a:ext>
                  </a:extLst>
                </p14:cNvPr>
                <p14:cNvContentPartPr/>
                <p14:nvPr/>
              </p14:nvContentPartPr>
              <p14:xfrm>
                <a:off x="2442194" y="3745928"/>
                <a:ext cx="112320" cy="531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8A88FA-5DF0-4926-A036-681AF63251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33194" y="3736928"/>
                  <a:ext cx="1299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C3175C-8566-4A33-8967-BE0DF2C23C0D}"/>
                    </a:ext>
                  </a:extLst>
                </p14:cNvPr>
                <p14:cNvContentPartPr/>
                <p14:nvPr/>
              </p14:nvContentPartPr>
              <p14:xfrm>
                <a:off x="2477474" y="3787328"/>
                <a:ext cx="135720" cy="171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C3175C-8566-4A33-8967-BE0DF2C23C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68834" y="3778688"/>
                  <a:ext cx="15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C006D9-DE6A-4E2F-85BF-4649E55BC270}"/>
                    </a:ext>
                  </a:extLst>
                </p14:cNvPr>
                <p14:cNvContentPartPr/>
                <p14:nvPr/>
              </p14:nvContentPartPr>
              <p14:xfrm>
                <a:off x="2677634" y="3822608"/>
                <a:ext cx="248760" cy="145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C006D9-DE6A-4E2F-85BF-4649E55BC2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68634" y="3813608"/>
                  <a:ext cx="266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55EBAB-06BD-4891-8226-00A11D0E06FD}"/>
                    </a:ext>
                  </a:extLst>
                </p14:cNvPr>
                <p14:cNvContentPartPr/>
                <p14:nvPr/>
              </p14:nvContentPartPr>
              <p14:xfrm>
                <a:off x="2943314" y="3824768"/>
                <a:ext cx="171720" cy="169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55EBAB-06BD-4891-8226-00A11D0E06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34674" y="3816128"/>
                  <a:ext cx="189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4E8FFE9-0090-42D0-B1F1-D394AD99288C}"/>
                    </a:ext>
                  </a:extLst>
                </p14:cNvPr>
                <p14:cNvContentPartPr/>
                <p14:nvPr/>
              </p14:nvContentPartPr>
              <p14:xfrm>
                <a:off x="2961314" y="3846368"/>
                <a:ext cx="159480" cy="189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4E8FFE9-0090-42D0-B1F1-D394AD9928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52314" y="3837368"/>
                  <a:ext cx="177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56011A5-5F9F-4173-ACDF-EE1D7FAD33B7}"/>
                    </a:ext>
                  </a:extLst>
                </p14:cNvPr>
                <p14:cNvContentPartPr/>
                <p14:nvPr/>
              </p14:nvContentPartPr>
              <p14:xfrm>
                <a:off x="3138434" y="3763568"/>
                <a:ext cx="29880" cy="212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56011A5-5F9F-4173-ACDF-EE1D7FAD33B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29434" y="3754928"/>
                  <a:ext cx="4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248279C-29FD-460C-B188-269C473026F6}"/>
                    </a:ext>
                  </a:extLst>
                </p14:cNvPr>
                <p14:cNvContentPartPr/>
                <p14:nvPr/>
              </p14:nvContentPartPr>
              <p14:xfrm>
                <a:off x="3262274" y="3828368"/>
                <a:ext cx="171360" cy="165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248279C-29FD-460C-B188-269C473026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53634" y="3819728"/>
                  <a:ext cx="18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7144DD-9CB1-4A4F-B1DC-43D5BEC952DF}"/>
                    </a:ext>
                  </a:extLst>
                </p14:cNvPr>
                <p14:cNvContentPartPr/>
                <p14:nvPr/>
              </p14:nvContentPartPr>
              <p14:xfrm>
                <a:off x="3550994" y="3724328"/>
                <a:ext cx="419400" cy="240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7144DD-9CB1-4A4F-B1DC-43D5BEC952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42354" y="3715688"/>
                  <a:ext cx="4370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62DC43A-F78E-4F6B-B51E-1BCD84FF3921}"/>
              </a:ext>
            </a:extLst>
          </p:cNvPr>
          <p:cNvGrpSpPr/>
          <p:nvPr/>
        </p:nvGrpSpPr>
        <p:grpSpPr>
          <a:xfrm>
            <a:off x="4513274" y="3722168"/>
            <a:ext cx="1486440" cy="360360"/>
            <a:chOff x="4513274" y="3722168"/>
            <a:chExt cx="148644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D0BCEB7-96EB-4B38-B491-F83377F018A4}"/>
                    </a:ext>
                  </a:extLst>
                </p14:cNvPr>
                <p14:cNvContentPartPr/>
                <p14:nvPr/>
              </p14:nvContentPartPr>
              <p14:xfrm>
                <a:off x="4513274" y="3722168"/>
                <a:ext cx="1221120" cy="360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D0BCEB7-96EB-4B38-B491-F83377F018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04274" y="3713528"/>
                  <a:ext cx="1238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B9C01C-9905-48E7-B000-667D3DB782DD}"/>
                    </a:ext>
                  </a:extLst>
                </p14:cNvPr>
                <p14:cNvContentPartPr/>
                <p14:nvPr/>
              </p14:nvContentPartPr>
              <p14:xfrm>
                <a:off x="5161634" y="3839888"/>
                <a:ext cx="95400" cy="54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B9C01C-9905-48E7-B000-667D3DB782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52994" y="3830888"/>
                  <a:ext cx="113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B8DFFD0-A58F-496B-AD5C-8CD0D6F9A4E1}"/>
                    </a:ext>
                  </a:extLst>
                </p14:cNvPr>
                <p14:cNvContentPartPr/>
                <p14:nvPr/>
              </p14:nvContentPartPr>
              <p14:xfrm>
                <a:off x="5887394" y="3940688"/>
                <a:ext cx="112320" cy="124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B8DFFD0-A58F-496B-AD5C-8CD0D6F9A4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78394" y="3931688"/>
                  <a:ext cx="12996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C1EC08B-A5E8-4662-AE64-CF45CBE0E76B}"/>
                  </a:ext>
                </a:extLst>
              </p14:cNvPr>
              <p14:cNvContentPartPr/>
              <p14:nvPr/>
            </p14:nvContentPartPr>
            <p14:xfrm>
              <a:off x="6359354" y="3688328"/>
              <a:ext cx="434880" cy="270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C1EC08B-A5E8-4662-AE64-CF45CBE0E76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350354" y="3679688"/>
                <a:ext cx="45252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0A6932C-B21A-4226-8BBA-B4A9E376A7A7}"/>
              </a:ext>
            </a:extLst>
          </p:cNvPr>
          <p:cNvGrpSpPr/>
          <p:nvPr/>
        </p:nvGrpSpPr>
        <p:grpSpPr>
          <a:xfrm>
            <a:off x="7138034" y="3651608"/>
            <a:ext cx="560880" cy="284040"/>
            <a:chOff x="7138034" y="3651608"/>
            <a:chExt cx="56088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BCD37A-4582-4F97-876B-6E8CC7AD69B4}"/>
                    </a:ext>
                  </a:extLst>
                </p14:cNvPr>
                <p14:cNvContentPartPr/>
                <p14:nvPr/>
              </p14:nvContentPartPr>
              <p14:xfrm>
                <a:off x="7138034" y="3651608"/>
                <a:ext cx="401760" cy="284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BCD37A-4582-4F97-876B-6E8CC7AD69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29034" y="3642608"/>
                  <a:ext cx="419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EB605CC-E051-41C9-A894-DFB14CAA6331}"/>
                    </a:ext>
                  </a:extLst>
                </p14:cNvPr>
                <p14:cNvContentPartPr/>
                <p14:nvPr/>
              </p14:nvContentPartPr>
              <p14:xfrm>
                <a:off x="7680914" y="3899288"/>
                <a:ext cx="18000" cy="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EB605CC-E051-41C9-A894-DFB14CAA63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1914" y="3890648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28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076325"/>
            <a:ext cx="74390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2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4" y="337722"/>
            <a:ext cx="6245877" cy="2681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170" y="3274358"/>
            <a:ext cx="4826341" cy="3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322983C-C356-42D5-9A11-2C16C4371DAC}"/>
              </a:ext>
            </a:extLst>
          </p:cNvPr>
          <p:cNvGrpSpPr/>
          <p:nvPr/>
        </p:nvGrpSpPr>
        <p:grpSpPr>
          <a:xfrm>
            <a:off x="973394" y="518528"/>
            <a:ext cx="2165040" cy="1517400"/>
            <a:chOff x="973394" y="518528"/>
            <a:chExt cx="2165040" cy="15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654596-BB9E-41E6-BF4E-876401BA5505}"/>
                    </a:ext>
                  </a:extLst>
                </p14:cNvPr>
                <p14:cNvContentPartPr/>
                <p14:nvPr/>
              </p14:nvContentPartPr>
              <p14:xfrm>
                <a:off x="1279754" y="955568"/>
                <a:ext cx="401760" cy="756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654596-BB9E-41E6-BF4E-876401BA55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0754" y="946568"/>
                  <a:ext cx="4194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AAAE52-1807-45E2-9E69-19A7D7AF4DC2}"/>
                    </a:ext>
                  </a:extLst>
                </p14:cNvPr>
                <p14:cNvContentPartPr/>
                <p14:nvPr/>
              </p14:nvContentPartPr>
              <p14:xfrm>
                <a:off x="1339154" y="1545608"/>
                <a:ext cx="207000" cy="94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AAAE52-1807-45E2-9E69-19A7D7AF4D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0154" y="1536608"/>
                  <a:ext cx="224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4F275A-1BD1-474A-9719-E0FD177B4103}"/>
                    </a:ext>
                  </a:extLst>
                </p14:cNvPr>
                <p14:cNvContentPartPr/>
                <p14:nvPr/>
              </p14:nvContentPartPr>
              <p14:xfrm>
                <a:off x="2790314" y="1026488"/>
                <a:ext cx="154440" cy="956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4F275A-1BD1-474A-9719-E0FD177B41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81314" y="1017488"/>
                  <a:ext cx="17208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F720AD-A2EA-4D24-8898-CEAD242C4B05}"/>
                    </a:ext>
                  </a:extLst>
                </p14:cNvPr>
                <p14:cNvContentPartPr/>
                <p14:nvPr/>
              </p14:nvContentPartPr>
              <p14:xfrm>
                <a:off x="1474514" y="1751528"/>
                <a:ext cx="1416600" cy="284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F720AD-A2EA-4D24-8898-CEAD242C4B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5514" y="1742888"/>
                  <a:ext cx="1434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7A5361-7762-4315-861A-1CFCFAFCEE4C}"/>
                    </a:ext>
                  </a:extLst>
                </p14:cNvPr>
                <p14:cNvContentPartPr/>
                <p14:nvPr/>
              </p14:nvContentPartPr>
              <p14:xfrm>
                <a:off x="3026114" y="1409888"/>
                <a:ext cx="112320" cy="219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7A5361-7762-4315-861A-1CFCFAFCEE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7474" y="1400888"/>
                  <a:ext cx="12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66BB6F-BDC1-4930-9976-33F225615DF5}"/>
                    </a:ext>
                  </a:extLst>
                </p14:cNvPr>
                <p14:cNvContentPartPr/>
                <p14:nvPr/>
              </p14:nvContentPartPr>
              <p14:xfrm>
                <a:off x="2176514" y="518528"/>
                <a:ext cx="153720" cy="178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66BB6F-BDC1-4930-9976-33F225615D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7874" y="509888"/>
                  <a:ext cx="171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52B369-97E4-4C29-8B03-1B8FFD40209B}"/>
                    </a:ext>
                  </a:extLst>
                </p14:cNvPr>
                <p14:cNvContentPartPr/>
                <p14:nvPr/>
              </p14:nvContentPartPr>
              <p14:xfrm>
                <a:off x="973394" y="1492328"/>
                <a:ext cx="128160" cy="136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52B369-97E4-4C29-8B03-1B8FFD4020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4394" y="1483328"/>
                  <a:ext cx="145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1F95F0-4D9E-472C-9CC2-3EDC7ED38155}"/>
                    </a:ext>
                  </a:extLst>
                </p14:cNvPr>
                <p14:cNvContentPartPr/>
                <p14:nvPr/>
              </p14:nvContentPartPr>
              <p14:xfrm>
                <a:off x="1510154" y="967448"/>
                <a:ext cx="676440" cy="24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1F95F0-4D9E-472C-9CC2-3EDC7ED381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1154" y="958448"/>
                  <a:ext cx="694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5E3164-16CD-41E2-9A19-A611DB1D7C12}"/>
                    </a:ext>
                  </a:extLst>
                </p14:cNvPr>
                <p14:cNvContentPartPr/>
                <p14:nvPr/>
              </p14:nvContentPartPr>
              <p14:xfrm>
                <a:off x="2182274" y="839648"/>
                <a:ext cx="12240" cy="328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5E3164-16CD-41E2-9A19-A611DB1D7C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3634" y="831008"/>
                  <a:ext cx="29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02898E-E676-4CAE-9D02-0AB0A599EBB0}"/>
                    </a:ext>
                  </a:extLst>
                </p14:cNvPr>
                <p14:cNvContentPartPr/>
                <p14:nvPr/>
              </p14:nvContentPartPr>
              <p14:xfrm>
                <a:off x="2299994" y="813728"/>
                <a:ext cx="18360" cy="369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02898E-E676-4CAE-9D02-0AB0A599EB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1354" y="805088"/>
                  <a:ext cx="36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64AF82-AA08-429A-BA4F-F64C026A29F8}"/>
                    </a:ext>
                  </a:extLst>
                </p14:cNvPr>
                <p14:cNvContentPartPr/>
                <p14:nvPr/>
              </p14:nvContentPartPr>
              <p14:xfrm>
                <a:off x="2318354" y="990848"/>
                <a:ext cx="489960" cy="2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64AF82-AA08-429A-BA4F-F64C026A29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354" y="982208"/>
                  <a:ext cx="507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384D9A-8A4D-4666-BE76-4BD66B924759}"/>
                    </a:ext>
                  </a:extLst>
                </p14:cNvPr>
                <p14:cNvContentPartPr/>
                <p14:nvPr/>
              </p14:nvContentPartPr>
              <p14:xfrm>
                <a:off x="1793114" y="914168"/>
                <a:ext cx="130320" cy="147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384D9A-8A4D-4666-BE76-4BD66B9247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4474" y="905528"/>
                  <a:ext cx="147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08F404-461A-49D2-BB24-EEF4300B12BC}"/>
                    </a:ext>
                  </a:extLst>
                </p14:cNvPr>
                <p14:cNvContentPartPr/>
                <p14:nvPr/>
              </p14:nvContentPartPr>
              <p14:xfrm>
                <a:off x="1468754" y="1710488"/>
                <a:ext cx="6480" cy="59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08F404-461A-49D2-BB24-EEF4300B12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9754" y="1701848"/>
                  <a:ext cx="2412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99F56A0-DFE4-4447-960C-E12D8676E310}"/>
                  </a:ext>
                </a:extLst>
              </p14:cNvPr>
              <p14:cNvContentPartPr/>
              <p14:nvPr/>
            </p14:nvContentPartPr>
            <p14:xfrm>
              <a:off x="1704554" y="559928"/>
              <a:ext cx="106560" cy="204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99F56A0-DFE4-4447-960C-E12D8676E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95914" y="551288"/>
                <a:ext cx="12420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523DAC9-50BC-4799-8944-1035E9398814}"/>
              </a:ext>
            </a:extLst>
          </p:cNvPr>
          <p:cNvGrpSpPr/>
          <p:nvPr/>
        </p:nvGrpSpPr>
        <p:grpSpPr>
          <a:xfrm>
            <a:off x="1441214" y="2943668"/>
            <a:ext cx="1717560" cy="1487160"/>
            <a:chOff x="1492154" y="2483408"/>
            <a:chExt cx="1717560" cy="14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EB9AAEE-4FA7-4602-ACD5-0BEF922C882D}"/>
                    </a:ext>
                  </a:extLst>
                </p14:cNvPr>
                <p14:cNvContentPartPr/>
                <p14:nvPr/>
              </p14:nvContentPartPr>
              <p14:xfrm>
                <a:off x="1492154" y="2890568"/>
                <a:ext cx="71640" cy="944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EB9AAEE-4FA7-4602-ACD5-0BEF922C88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83514" y="2881568"/>
                  <a:ext cx="89280" cy="9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0E500E-D42F-4F48-B8EC-6AE5F2B1AC86}"/>
                    </a:ext>
                  </a:extLst>
                </p14:cNvPr>
                <p14:cNvContentPartPr/>
                <p14:nvPr/>
              </p14:nvContentPartPr>
              <p14:xfrm>
                <a:off x="1535354" y="2884448"/>
                <a:ext cx="677160" cy="35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0E500E-D42F-4F48-B8EC-6AE5F2B1AC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26354" y="2875808"/>
                  <a:ext cx="694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8C98DD-D5F4-4419-8EB7-15CA356B4F70}"/>
                    </a:ext>
                  </a:extLst>
                </p14:cNvPr>
                <p14:cNvContentPartPr/>
                <p14:nvPr/>
              </p14:nvContentPartPr>
              <p14:xfrm>
                <a:off x="2229794" y="2742968"/>
                <a:ext cx="12960" cy="295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8C98DD-D5F4-4419-8EB7-15CA356B4F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0794" y="2734328"/>
                  <a:ext cx="30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73668B-A4A7-4251-8739-6C79FB128739}"/>
                    </a:ext>
                  </a:extLst>
                </p14:cNvPr>
                <p14:cNvContentPartPr/>
                <p14:nvPr/>
              </p14:nvContentPartPr>
              <p14:xfrm>
                <a:off x="2353634" y="2760608"/>
                <a:ext cx="24120" cy="266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73668B-A4A7-4251-8739-6C79FB1287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4994" y="2751968"/>
                  <a:ext cx="41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ABE563-D184-40AF-9D6F-E053ADD269C6}"/>
                    </a:ext>
                  </a:extLst>
                </p14:cNvPr>
                <p14:cNvContentPartPr/>
                <p14:nvPr/>
              </p14:nvContentPartPr>
              <p14:xfrm>
                <a:off x="2383154" y="2862848"/>
                <a:ext cx="537120" cy="1019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ABE563-D184-40AF-9D6F-E053ADD269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74154" y="2854208"/>
                  <a:ext cx="55476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3615E3-9167-405E-81C2-AD5C17FD615E}"/>
                    </a:ext>
                  </a:extLst>
                </p14:cNvPr>
                <p14:cNvContentPartPr/>
                <p14:nvPr/>
              </p14:nvContentPartPr>
              <p14:xfrm>
                <a:off x="1497914" y="3840248"/>
                <a:ext cx="1398960" cy="130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3615E3-9167-405E-81C2-AD5C17FD6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88914" y="3831608"/>
                  <a:ext cx="1416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24E83B-B5F8-4651-ACFB-8E81641ED877}"/>
                    </a:ext>
                  </a:extLst>
                </p14:cNvPr>
                <p14:cNvContentPartPr/>
                <p14:nvPr/>
              </p14:nvContentPartPr>
              <p14:xfrm>
                <a:off x="2146634" y="2483408"/>
                <a:ext cx="142560" cy="230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24E83B-B5F8-4651-ACFB-8E81641ED8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37994" y="2474768"/>
                  <a:ext cx="160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0DC4C4-6162-4C30-BC5F-423F5E9FA784}"/>
                    </a:ext>
                  </a:extLst>
                </p14:cNvPr>
                <p14:cNvContentPartPr/>
                <p14:nvPr/>
              </p14:nvContentPartPr>
              <p14:xfrm>
                <a:off x="3045554" y="3179648"/>
                <a:ext cx="164160" cy="22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0DC4C4-6162-4C30-BC5F-423F5E9FA7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6554" y="3170648"/>
                  <a:ext cx="181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EBF9AC-7373-42E4-91B9-0AE8ACE680D4}"/>
                    </a:ext>
                  </a:extLst>
                </p14:cNvPr>
                <p14:cNvContentPartPr/>
                <p14:nvPr/>
              </p14:nvContentPartPr>
              <p14:xfrm>
                <a:off x="1793114" y="2849168"/>
                <a:ext cx="118440" cy="112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EBF9AC-7373-42E4-91B9-0AE8ACE680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4474" y="2840528"/>
                  <a:ext cx="136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F67911-09DB-4A35-A61D-B48F42365D96}"/>
                    </a:ext>
                  </a:extLst>
                </p14:cNvPr>
                <p14:cNvContentPartPr/>
                <p14:nvPr/>
              </p14:nvContentPartPr>
              <p14:xfrm>
                <a:off x="1745954" y="2524448"/>
                <a:ext cx="136080" cy="171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F67911-09DB-4A35-A61D-B48F42365D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37314" y="2515808"/>
                  <a:ext cx="1537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500E55-79DF-49D2-A4B1-3FC32A2F93AD}"/>
              </a:ext>
            </a:extLst>
          </p:cNvPr>
          <p:cNvGrpSpPr/>
          <p:nvPr/>
        </p:nvGrpSpPr>
        <p:grpSpPr>
          <a:xfrm>
            <a:off x="1603865" y="3627552"/>
            <a:ext cx="246600" cy="458640"/>
            <a:chOff x="1645874" y="3228608"/>
            <a:chExt cx="24660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94743D-669B-470F-8D12-A501BAF879AB}"/>
                    </a:ext>
                  </a:extLst>
                </p14:cNvPr>
                <p14:cNvContentPartPr/>
                <p14:nvPr/>
              </p14:nvContentPartPr>
              <p14:xfrm>
                <a:off x="1698434" y="3228608"/>
                <a:ext cx="194040" cy="458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94743D-669B-470F-8D12-A501BAF879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89434" y="3219968"/>
                  <a:ext cx="211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69B1DD-9541-47B8-B78B-091EC5750780}"/>
                    </a:ext>
                  </a:extLst>
                </p14:cNvPr>
                <p14:cNvContentPartPr/>
                <p14:nvPr/>
              </p14:nvContentPartPr>
              <p14:xfrm>
                <a:off x="1645874" y="3250208"/>
                <a:ext cx="130320" cy="118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69B1DD-9541-47B8-B78B-091EC57507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36874" y="3241568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B136ABC-4F3E-4DC9-80AB-9937BFF93096}"/>
              </a:ext>
            </a:extLst>
          </p:cNvPr>
          <p:cNvGrpSpPr/>
          <p:nvPr/>
        </p:nvGrpSpPr>
        <p:grpSpPr>
          <a:xfrm>
            <a:off x="2512197" y="3657548"/>
            <a:ext cx="148320" cy="354600"/>
            <a:chOff x="2530754" y="3220688"/>
            <a:chExt cx="14832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7E31E5-586F-4BFD-A48D-8F58170A8604}"/>
                    </a:ext>
                  </a:extLst>
                </p14:cNvPr>
                <p14:cNvContentPartPr/>
                <p14:nvPr/>
              </p14:nvContentPartPr>
              <p14:xfrm>
                <a:off x="2559914" y="3220688"/>
                <a:ext cx="92880" cy="354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7E31E5-586F-4BFD-A48D-8F58170A86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1274" y="3212048"/>
                  <a:ext cx="110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3F9212-426D-4583-B10B-EEC4670B87EC}"/>
                    </a:ext>
                  </a:extLst>
                </p14:cNvPr>
                <p14:cNvContentPartPr/>
                <p14:nvPr/>
              </p14:nvContentPartPr>
              <p14:xfrm>
                <a:off x="2530754" y="3427328"/>
                <a:ext cx="148320" cy="83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3F9212-426D-4583-B10B-EEC4670B87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21754" y="3418688"/>
                  <a:ext cx="1659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9F5EB9-EDEE-461D-9136-04A83AA550F4}"/>
              </a:ext>
            </a:extLst>
          </p:cNvPr>
          <p:cNvGrpSpPr/>
          <p:nvPr/>
        </p:nvGrpSpPr>
        <p:grpSpPr>
          <a:xfrm>
            <a:off x="3882694" y="607808"/>
            <a:ext cx="2159280" cy="1339560"/>
            <a:chOff x="1067714" y="4347488"/>
            <a:chExt cx="2159280" cy="13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5A38DE-60C0-405E-9D1B-598F2C7C955A}"/>
                    </a:ext>
                  </a:extLst>
                </p14:cNvPr>
                <p14:cNvContentPartPr/>
                <p14:nvPr/>
              </p14:nvContentPartPr>
              <p14:xfrm>
                <a:off x="1417634" y="4749608"/>
                <a:ext cx="322920" cy="607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5A38DE-60C0-405E-9D1B-598F2C7C95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08634" y="4740968"/>
                  <a:ext cx="3405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5A443C-C55E-419E-9994-2D5BF92BAC15}"/>
                    </a:ext>
                  </a:extLst>
                </p14:cNvPr>
                <p14:cNvContentPartPr/>
                <p14:nvPr/>
              </p14:nvContentPartPr>
              <p14:xfrm>
                <a:off x="1480634" y="5185208"/>
                <a:ext cx="183240" cy="88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5A443C-C55E-419E-9994-2D5BF92BAC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1634" y="5176568"/>
                  <a:ext cx="200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7ABEC9-953C-41E3-9016-CBDE3EAB824E}"/>
                    </a:ext>
                  </a:extLst>
                </p14:cNvPr>
                <p14:cNvContentPartPr/>
                <p14:nvPr/>
              </p14:nvContentPartPr>
              <p14:xfrm>
                <a:off x="1067714" y="5102768"/>
                <a:ext cx="231120" cy="200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7ABEC9-953C-41E3-9016-CBDE3EAB82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8714" y="5093768"/>
                  <a:ext cx="248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EC9F272-2F14-453A-8B22-004CD091F104}"/>
                    </a:ext>
                  </a:extLst>
                </p14:cNvPr>
                <p14:cNvContentPartPr/>
                <p14:nvPr/>
              </p14:nvContentPartPr>
              <p14:xfrm>
                <a:off x="1595474" y="4748888"/>
                <a:ext cx="286560" cy="29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EC9F272-2F14-453A-8B22-004CD091F1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86474" y="4739888"/>
                  <a:ext cx="30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9CC06B-1209-4B53-BA66-599195D85840}"/>
                    </a:ext>
                  </a:extLst>
                </p14:cNvPr>
                <p14:cNvContentPartPr/>
                <p14:nvPr/>
              </p14:nvContentPartPr>
              <p14:xfrm>
                <a:off x="1858274" y="4730888"/>
                <a:ext cx="560880" cy="124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9CC06B-1209-4B53-BA66-599195D858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49274" y="4722248"/>
                  <a:ext cx="578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AB465B-7786-4719-86D4-EE7705D9DBF1}"/>
                    </a:ext>
                  </a:extLst>
                </p14:cNvPr>
                <p14:cNvContentPartPr/>
                <p14:nvPr/>
              </p14:nvContentPartPr>
              <p14:xfrm>
                <a:off x="2406914" y="4625048"/>
                <a:ext cx="18000" cy="295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AB465B-7786-4719-86D4-EE7705D9DB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7914" y="4616048"/>
                  <a:ext cx="35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DA095B-075A-4B4C-9525-AC996A9CE473}"/>
                    </a:ext>
                  </a:extLst>
                </p14:cNvPr>
                <p14:cNvContentPartPr/>
                <p14:nvPr/>
              </p14:nvContentPartPr>
              <p14:xfrm>
                <a:off x="2489354" y="4620728"/>
                <a:ext cx="18000" cy="270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DA095B-075A-4B4C-9525-AC996A9CE4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80354" y="4612088"/>
                  <a:ext cx="35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ABB307-D51C-4B81-B30E-D45A0BB49B8E}"/>
                    </a:ext>
                  </a:extLst>
                </p14:cNvPr>
                <p14:cNvContentPartPr/>
                <p14:nvPr/>
              </p14:nvContentPartPr>
              <p14:xfrm>
                <a:off x="2526794" y="4778408"/>
                <a:ext cx="328680" cy="10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ABB307-D51C-4B81-B30E-D45A0BB49B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18154" y="4769408"/>
                  <a:ext cx="34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4AC2B9-6956-4133-9076-091425E98B1E}"/>
                    </a:ext>
                  </a:extLst>
                </p14:cNvPr>
                <p14:cNvContentPartPr/>
                <p14:nvPr/>
              </p14:nvContentPartPr>
              <p14:xfrm>
                <a:off x="2831354" y="4784168"/>
                <a:ext cx="113040" cy="784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4AC2B9-6956-4133-9076-091425E98B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22714" y="4775528"/>
                  <a:ext cx="1306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55518F-FE09-4BBE-AD40-780328646E6A}"/>
                    </a:ext>
                  </a:extLst>
                </p14:cNvPr>
                <p14:cNvContentPartPr/>
                <p14:nvPr/>
              </p14:nvContentPartPr>
              <p14:xfrm>
                <a:off x="1550834" y="5370248"/>
                <a:ext cx="1339920" cy="31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55518F-FE09-4BBE-AD40-780328646E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42194" y="5361608"/>
                  <a:ext cx="1357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C173E4-E447-461C-B873-1948823AA2DB}"/>
                    </a:ext>
                  </a:extLst>
                </p14:cNvPr>
                <p14:cNvContentPartPr/>
                <p14:nvPr/>
              </p14:nvContentPartPr>
              <p14:xfrm>
                <a:off x="3073274" y="5055608"/>
                <a:ext cx="153720" cy="230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C173E4-E447-461C-B873-1948823AA2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64634" y="5046608"/>
                  <a:ext cx="171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883F28-9E9F-4172-87BE-1CFB555B1CC4}"/>
                    </a:ext>
                  </a:extLst>
                </p14:cNvPr>
                <p14:cNvContentPartPr/>
                <p14:nvPr/>
              </p14:nvContentPartPr>
              <p14:xfrm>
                <a:off x="2542274" y="4347488"/>
                <a:ext cx="124560" cy="159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883F28-9E9F-4172-87BE-1CFB555B1C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3274" y="4338488"/>
                  <a:ext cx="142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58099D-1829-4D7A-846B-500F1FA2B97F}"/>
                    </a:ext>
                  </a:extLst>
                </p14:cNvPr>
                <p14:cNvContentPartPr/>
                <p14:nvPr/>
              </p14:nvContentPartPr>
              <p14:xfrm>
                <a:off x="1981394" y="4459808"/>
                <a:ext cx="154800" cy="165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58099D-1829-4D7A-846B-500F1FA2B9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72394" y="4451168"/>
                  <a:ext cx="1724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DBE4C06-790B-43D5-B6EC-DE2DC9D56813}"/>
              </a:ext>
            </a:extLst>
          </p:cNvPr>
          <p:cNvGrpSpPr/>
          <p:nvPr/>
        </p:nvGrpSpPr>
        <p:grpSpPr>
          <a:xfrm>
            <a:off x="1952594" y="2208008"/>
            <a:ext cx="348480" cy="140400"/>
            <a:chOff x="1952594" y="2208008"/>
            <a:chExt cx="3484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538962-3C35-4977-90AC-FCE326DB0D0E}"/>
                    </a:ext>
                  </a:extLst>
                </p14:cNvPr>
                <p14:cNvContentPartPr/>
                <p14:nvPr/>
              </p14:nvContentPartPr>
              <p14:xfrm>
                <a:off x="1952594" y="2208008"/>
                <a:ext cx="100800" cy="140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538962-3C35-4977-90AC-FCE326DB0D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43594" y="2199368"/>
                  <a:ext cx="118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08B9A2-72E3-4F36-9439-C9A9A5EAA181}"/>
                    </a:ext>
                  </a:extLst>
                </p14:cNvPr>
                <p14:cNvContentPartPr/>
                <p14:nvPr/>
              </p14:nvContentPartPr>
              <p14:xfrm>
                <a:off x="2088314" y="2246888"/>
                <a:ext cx="118440" cy="101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08B9A2-72E3-4F36-9439-C9A9A5EAA1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79314" y="2237888"/>
                  <a:ext cx="136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80704C-2093-4C6B-A448-910A973F8642}"/>
                    </a:ext>
                  </a:extLst>
                </p14:cNvPr>
                <p14:cNvContentPartPr/>
                <p14:nvPr/>
              </p14:nvContentPartPr>
              <p14:xfrm>
                <a:off x="2224034" y="2218088"/>
                <a:ext cx="77040" cy="130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80704C-2093-4C6B-A448-910A973F86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15034" y="2209088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1A7C93-E803-4C44-80E5-13AD5B7EB712}"/>
              </a:ext>
            </a:extLst>
          </p:cNvPr>
          <p:cNvGrpSpPr/>
          <p:nvPr/>
        </p:nvGrpSpPr>
        <p:grpSpPr>
          <a:xfrm>
            <a:off x="1999034" y="4559888"/>
            <a:ext cx="330840" cy="219240"/>
            <a:chOff x="1999034" y="4559888"/>
            <a:chExt cx="33084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2D5E1B-B6E8-4934-A5C2-F4C960904601}"/>
                    </a:ext>
                  </a:extLst>
                </p14:cNvPr>
                <p14:cNvContentPartPr/>
                <p14:nvPr/>
              </p14:nvContentPartPr>
              <p14:xfrm>
                <a:off x="1999034" y="4559888"/>
                <a:ext cx="95400" cy="212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2D5E1B-B6E8-4934-A5C2-F4C9609046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90394" y="4551248"/>
                  <a:ext cx="113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AE429A-6612-4EA8-9019-A4840DCF7D7C}"/>
                    </a:ext>
                  </a:extLst>
                </p14:cNvPr>
                <p14:cNvContentPartPr/>
                <p14:nvPr/>
              </p14:nvContentPartPr>
              <p14:xfrm>
                <a:off x="2111714" y="4601288"/>
                <a:ext cx="83160" cy="177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AE429A-6612-4EA8-9019-A4840DCF7D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02714" y="4592648"/>
                  <a:ext cx="100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8509D3-22E8-4020-A852-0A7DFD154C2A}"/>
                    </a:ext>
                  </a:extLst>
                </p14:cNvPr>
                <p14:cNvContentPartPr/>
                <p14:nvPr/>
              </p14:nvContentPartPr>
              <p14:xfrm>
                <a:off x="2235554" y="4577168"/>
                <a:ext cx="94320" cy="195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8509D3-22E8-4020-A852-0A7DFD154C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26914" y="4568528"/>
                  <a:ext cx="1119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514C8F-5A95-4079-865F-47A0AC134F10}"/>
              </a:ext>
            </a:extLst>
          </p:cNvPr>
          <p:cNvGrpSpPr/>
          <p:nvPr/>
        </p:nvGrpSpPr>
        <p:grpSpPr>
          <a:xfrm>
            <a:off x="4878314" y="2070128"/>
            <a:ext cx="396720" cy="184320"/>
            <a:chOff x="4878314" y="2070128"/>
            <a:chExt cx="39672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725C5E-5535-4077-B970-94EA834DC321}"/>
                    </a:ext>
                  </a:extLst>
                </p14:cNvPr>
                <p14:cNvContentPartPr/>
                <p14:nvPr/>
              </p14:nvContentPartPr>
              <p14:xfrm>
                <a:off x="4878314" y="2105408"/>
                <a:ext cx="83160" cy="149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725C5E-5535-4077-B970-94EA834DC3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69314" y="2096408"/>
                  <a:ext cx="100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4470B8-83A5-4250-A48A-3EED0920A76A}"/>
                    </a:ext>
                  </a:extLst>
                </p14:cNvPr>
                <p14:cNvContentPartPr/>
                <p14:nvPr/>
              </p14:nvContentPartPr>
              <p14:xfrm>
                <a:off x="5061194" y="2123408"/>
                <a:ext cx="65520" cy="100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4470B8-83A5-4250-A48A-3EED0920A7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52194" y="2114768"/>
                  <a:ext cx="83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BDECC9-6C42-477E-A410-78F2EDBB2A0F}"/>
                    </a:ext>
                  </a:extLst>
                </p14:cNvPr>
                <p14:cNvContentPartPr/>
                <p14:nvPr/>
              </p14:nvContentPartPr>
              <p14:xfrm>
                <a:off x="5167754" y="2070128"/>
                <a:ext cx="107280" cy="165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BDECC9-6C42-477E-A410-78F2EDBB2A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58754" y="2061128"/>
                  <a:ext cx="12492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232A97A-C380-4071-88DB-905CE25B353F}"/>
                  </a:ext>
                </a:extLst>
              </p14:cNvPr>
              <p14:cNvContentPartPr/>
              <p14:nvPr/>
            </p14:nvContentPartPr>
            <p14:xfrm>
              <a:off x="4382954" y="4066688"/>
              <a:ext cx="1422000" cy="264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232A97A-C380-4071-88DB-905CE25B353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74314" y="4058048"/>
                <a:ext cx="143964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C3E271F6-EA93-41EF-A06D-4A21F34AB573}"/>
              </a:ext>
            </a:extLst>
          </p:cNvPr>
          <p:cNvGrpSpPr/>
          <p:nvPr/>
        </p:nvGrpSpPr>
        <p:grpSpPr>
          <a:xfrm>
            <a:off x="4377194" y="2842688"/>
            <a:ext cx="1462680" cy="1257840"/>
            <a:chOff x="4377194" y="2842688"/>
            <a:chExt cx="1462680" cy="12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4817D2-224B-402E-ADF6-67514E7F5648}"/>
                    </a:ext>
                  </a:extLst>
                </p14:cNvPr>
                <p14:cNvContentPartPr/>
                <p14:nvPr/>
              </p14:nvContentPartPr>
              <p14:xfrm>
                <a:off x="4378994" y="3246608"/>
                <a:ext cx="16200" cy="818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4817D2-224B-402E-ADF6-67514E7F56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70354" y="3237968"/>
                  <a:ext cx="3384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244D513-0B09-45FC-BA98-5597FCFF6986}"/>
                    </a:ext>
                  </a:extLst>
                </p14:cNvPr>
                <p14:cNvContentPartPr/>
                <p14:nvPr/>
              </p14:nvContentPartPr>
              <p14:xfrm>
                <a:off x="4377194" y="3214928"/>
                <a:ext cx="1002240" cy="130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244D513-0B09-45FC-BA98-5597FCFF69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68194" y="3205928"/>
                  <a:ext cx="101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3DCAA2-487F-4A89-A6FC-93D524D777BD}"/>
                    </a:ext>
                  </a:extLst>
                </p14:cNvPr>
                <p14:cNvContentPartPr/>
                <p14:nvPr/>
              </p14:nvContentPartPr>
              <p14:xfrm>
                <a:off x="5368274" y="3114488"/>
                <a:ext cx="29880" cy="219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3DCAA2-487F-4A89-A6FC-93D524D777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9274" y="3105848"/>
                  <a:ext cx="47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F87803E-07F6-42DF-AC75-2D496DEB4578}"/>
                    </a:ext>
                  </a:extLst>
                </p14:cNvPr>
                <p14:cNvContentPartPr/>
                <p14:nvPr/>
              </p14:nvContentPartPr>
              <p14:xfrm>
                <a:off x="5479514" y="3096848"/>
                <a:ext cx="12960" cy="247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F87803E-07F6-42DF-AC75-2D496DEB45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70874" y="3088208"/>
                  <a:ext cx="30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7DC784-D462-41DA-91DF-1E7144211174}"/>
                    </a:ext>
                  </a:extLst>
                </p14:cNvPr>
                <p14:cNvContentPartPr/>
                <p14:nvPr/>
              </p14:nvContentPartPr>
              <p14:xfrm>
                <a:off x="5482394" y="3214568"/>
                <a:ext cx="357480" cy="885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7DC784-D462-41DA-91DF-1E71442111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73754" y="3205568"/>
                  <a:ext cx="37512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9C44D4A-1A98-425C-B0E2-75C996F0EF20}"/>
                    </a:ext>
                  </a:extLst>
                </p14:cNvPr>
                <p14:cNvContentPartPr/>
                <p14:nvPr/>
              </p14:nvContentPartPr>
              <p14:xfrm>
                <a:off x="5025914" y="3191528"/>
                <a:ext cx="95760" cy="141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9C44D4A-1A98-425C-B0E2-75C996F0EF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7274" y="3182528"/>
                  <a:ext cx="113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C690A4-ABE9-431E-8D5B-01F83286DEE6}"/>
                    </a:ext>
                  </a:extLst>
                </p14:cNvPr>
                <p14:cNvContentPartPr/>
                <p14:nvPr/>
              </p14:nvContentPartPr>
              <p14:xfrm>
                <a:off x="4949234" y="2949248"/>
                <a:ext cx="141840" cy="154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C690A4-ABE9-431E-8D5B-01F83286DE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40594" y="2940248"/>
                  <a:ext cx="15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C22BCE7-73C1-4C56-BCC5-4219E7523546}"/>
                    </a:ext>
                  </a:extLst>
                </p14:cNvPr>
                <p14:cNvContentPartPr/>
                <p14:nvPr/>
              </p14:nvContentPartPr>
              <p14:xfrm>
                <a:off x="5426594" y="2842688"/>
                <a:ext cx="101160" cy="110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C22BCE7-73C1-4C56-BCC5-4219E752354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17954" y="2834048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DF59B9-7CD6-42DD-B638-4EEC1232A9E6}"/>
                  </a:ext>
                </a:extLst>
              </p14:cNvPr>
              <p14:cNvContentPartPr/>
              <p14:nvPr/>
            </p14:nvContentPartPr>
            <p14:xfrm>
              <a:off x="5987834" y="3627848"/>
              <a:ext cx="147960" cy="1278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DF59B9-7CD6-42DD-B638-4EEC1232A9E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78834" y="3619208"/>
                <a:ext cx="16560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185F7634-1224-4119-840A-79E9D6FB7C91}"/>
              </a:ext>
            </a:extLst>
          </p:cNvPr>
          <p:cNvGrpSpPr/>
          <p:nvPr/>
        </p:nvGrpSpPr>
        <p:grpSpPr>
          <a:xfrm>
            <a:off x="5007914" y="4459808"/>
            <a:ext cx="372600" cy="277560"/>
            <a:chOff x="5007914" y="4459808"/>
            <a:chExt cx="37260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422351-A227-4C92-B3AC-889BFA034405}"/>
                    </a:ext>
                  </a:extLst>
                </p14:cNvPr>
                <p14:cNvContentPartPr/>
                <p14:nvPr/>
              </p14:nvContentPartPr>
              <p14:xfrm>
                <a:off x="5007914" y="4512728"/>
                <a:ext cx="54000" cy="224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422351-A227-4C92-B3AC-889BFA03440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98914" y="4504088"/>
                  <a:ext cx="71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0CB4046-3D7C-40D4-99CE-FE66DCA5D5F8}"/>
                    </a:ext>
                  </a:extLst>
                </p14:cNvPr>
                <p14:cNvContentPartPr/>
                <p14:nvPr/>
              </p14:nvContentPartPr>
              <p14:xfrm>
                <a:off x="5167394" y="4518488"/>
                <a:ext cx="101160" cy="118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0CB4046-3D7C-40D4-99CE-FE66DCA5D5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58754" y="4509848"/>
                  <a:ext cx="118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3EA5D31-6C7E-42ED-9D1A-A965A95E95F6}"/>
                    </a:ext>
                  </a:extLst>
                </p14:cNvPr>
                <p14:cNvContentPartPr/>
                <p14:nvPr/>
              </p14:nvContentPartPr>
              <p14:xfrm>
                <a:off x="5279714" y="4465568"/>
                <a:ext cx="100800" cy="200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3EA5D31-6C7E-42ED-9D1A-A965A95E95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71074" y="4456928"/>
                  <a:ext cx="11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9BDA31-11D5-4CFE-A81C-16E3992C74E5}"/>
                    </a:ext>
                  </a:extLst>
                </p14:cNvPr>
                <p14:cNvContentPartPr/>
                <p14:nvPr/>
              </p14:nvContentPartPr>
              <p14:xfrm>
                <a:off x="5214914" y="4459808"/>
                <a:ext cx="19080" cy="71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9BDA31-11D5-4CFE-A81C-16E3992C74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05914" y="4450808"/>
                  <a:ext cx="36720" cy="8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798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F47698F-E2B9-4714-BEDA-78F3F60D277F}"/>
              </a:ext>
            </a:extLst>
          </p:cNvPr>
          <p:cNvGrpSpPr/>
          <p:nvPr/>
        </p:nvGrpSpPr>
        <p:grpSpPr>
          <a:xfrm>
            <a:off x="501434" y="129728"/>
            <a:ext cx="7197480" cy="3581640"/>
            <a:chOff x="501434" y="129728"/>
            <a:chExt cx="7197480" cy="358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2A76C01-F21B-41A9-A6DB-31BE3B3FDF19}"/>
                    </a:ext>
                  </a:extLst>
                </p14:cNvPr>
                <p14:cNvContentPartPr/>
                <p14:nvPr/>
              </p14:nvContentPartPr>
              <p14:xfrm>
                <a:off x="648314" y="164648"/>
                <a:ext cx="249120" cy="189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2A76C01-F21B-41A9-A6DB-31BE3B3FDF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9314" y="155648"/>
                  <a:ext cx="266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9308F6-F4C4-4EF5-BC91-BB24E0393F7C}"/>
                    </a:ext>
                  </a:extLst>
                </p14:cNvPr>
                <p14:cNvContentPartPr/>
                <p14:nvPr/>
              </p14:nvContentPartPr>
              <p14:xfrm>
                <a:off x="985274" y="182648"/>
                <a:ext cx="389520" cy="136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9308F6-F4C4-4EF5-BC91-BB24E0393F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6634" y="174008"/>
                  <a:ext cx="407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435454-622B-4C41-86FA-B6CFF9680604}"/>
                    </a:ext>
                  </a:extLst>
                </p14:cNvPr>
                <p14:cNvContentPartPr/>
                <p14:nvPr/>
              </p14:nvContentPartPr>
              <p14:xfrm>
                <a:off x="1368314" y="283088"/>
                <a:ext cx="24120" cy="35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435454-622B-4C41-86FA-B6CFF96806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9674" y="274088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E05440-D688-4240-A317-F20BFD73146F}"/>
                    </a:ext>
                  </a:extLst>
                </p14:cNvPr>
                <p14:cNvContentPartPr/>
                <p14:nvPr/>
              </p14:nvContentPartPr>
              <p14:xfrm>
                <a:off x="1474514" y="129728"/>
                <a:ext cx="47520" cy="218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E05440-D688-4240-A317-F20BFD7314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5874" y="120728"/>
                  <a:ext cx="6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03965D-937A-41E1-9C5A-D11D32690130}"/>
                    </a:ext>
                  </a:extLst>
                </p14:cNvPr>
                <p14:cNvContentPartPr/>
                <p14:nvPr/>
              </p14:nvContentPartPr>
              <p14:xfrm>
                <a:off x="1456874" y="206048"/>
                <a:ext cx="165600" cy="357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03965D-937A-41E1-9C5A-D11D326901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8234" y="197408"/>
                  <a:ext cx="1832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999DAA-601C-4D66-81F8-09FEE83AD4C9}"/>
                    </a:ext>
                  </a:extLst>
                </p14:cNvPr>
                <p14:cNvContentPartPr/>
                <p14:nvPr/>
              </p14:nvContentPartPr>
              <p14:xfrm>
                <a:off x="501434" y="371648"/>
                <a:ext cx="1520280" cy="5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999DAA-601C-4D66-81F8-09FEE83AD4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2434" y="362648"/>
                  <a:ext cx="1537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ADF974-03F1-41DD-AE24-7080FA828010}"/>
                    </a:ext>
                  </a:extLst>
                </p14:cNvPr>
                <p14:cNvContentPartPr/>
                <p14:nvPr/>
              </p14:nvContentPartPr>
              <p14:xfrm>
                <a:off x="512954" y="1675208"/>
                <a:ext cx="336240" cy="153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ADF974-03F1-41DD-AE24-7080FA8280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314" y="1666568"/>
                  <a:ext cx="35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138049-0C4C-4508-888B-AC5560183E44}"/>
                    </a:ext>
                  </a:extLst>
                </p14:cNvPr>
                <p14:cNvContentPartPr/>
                <p14:nvPr/>
              </p14:nvContentPartPr>
              <p14:xfrm>
                <a:off x="955394" y="1434368"/>
                <a:ext cx="543240" cy="300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138049-0C4C-4508-888B-AC5560183E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6394" y="1425368"/>
                  <a:ext cx="560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3D08FA-97FB-4B75-916C-13C64969A60D}"/>
                    </a:ext>
                  </a:extLst>
                </p14:cNvPr>
                <p14:cNvContentPartPr/>
                <p14:nvPr/>
              </p14:nvContentPartPr>
              <p14:xfrm>
                <a:off x="579554" y="2043488"/>
                <a:ext cx="689400" cy="322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3D08FA-97FB-4B75-916C-13C64969A6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914" y="2034488"/>
                  <a:ext cx="7070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DCA49C-AD55-4B02-B87F-AC96F6055CB4}"/>
                    </a:ext>
                  </a:extLst>
                </p14:cNvPr>
                <p14:cNvContentPartPr/>
                <p14:nvPr/>
              </p14:nvContentPartPr>
              <p14:xfrm>
                <a:off x="3203234" y="749288"/>
                <a:ext cx="690480" cy="534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DCA49C-AD55-4B02-B87F-AC96F6055C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4234" y="740648"/>
                  <a:ext cx="7081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5455FE-7724-4E9A-9BD7-78496C650917}"/>
                    </a:ext>
                  </a:extLst>
                </p14:cNvPr>
                <p14:cNvContentPartPr/>
                <p14:nvPr/>
              </p14:nvContentPartPr>
              <p14:xfrm>
                <a:off x="3863834" y="672248"/>
                <a:ext cx="1491120" cy="88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5455FE-7724-4E9A-9BD7-78496C6509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5194" y="663608"/>
                  <a:ext cx="1508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FB9707-3FD0-4AE1-8527-793A90741A92}"/>
                    </a:ext>
                  </a:extLst>
                </p14:cNvPr>
                <p14:cNvContentPartPr/>
                <p14:nvPr/>
              </p14:nvContentPartPr>
              <p14:xfrm>
                <a:off x="3072914" y="1297568"/>
                <a:ext cx="2006640" cy="11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FB9707-3FD0-4AE1-8527-793A90741A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63914" y="1288928"/>
                  <a:ext cx="2024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603F81-7A45-4CFD-A71A-7EF8316847D2}"/>
                    </a:ext>
                  </a:extLst>
                </p14:cNvPr>
                <p14:cNvContentPartPr/>
                <p14:nvPr/>
              </p14:nvContentPartPr>
              <p14:xfrm>
                <a:off x="5143994" y="696008"/>
                <a:ext cx="437040" cy="537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603F81-7A45-4CFD-A71A-7EF8316847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5354" y="687008"/>
                  <a:ext cx="4546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5A32EE-78AF-42DD-A962-0689612FFD85}"/>
                    </a:ext>
                  </a:extLst>
                </p14:cNvPr>
                <p14:cNvContentPartPr/>
                <p14:nvPr/>
              </p14:nvContentPartPr>
              <p14:xfrm>
                <a:off x="3061034" y="1250408"/>
                <a:ext cx="2001240" cy="96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5A32EE-78AF-42DD-A962-0689612FFD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2394" y="1241768"/>
                  <a:ext cx="201888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51700C-2E8D-4A6C-9056-88EAC131D5E8}"/>
                    </a:ext>
                  </a:extLst>
                </p14:cNvPr>
                <p14:cNvContentPartPr/>
                <p14:nvPr/>
              </p14:nvContentPartPr>
              <p14:xfrm>
                <a:off x="5043554" y="737408"/>
                <a:ext cx="549360" cy="1284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51700C-2E8D-4A6C-9056-88EAC131D5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34554" y="728408"/>
                  <a:ext cx="567000" cy="13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0CFEF0-9FB9-461D-A8B6-9056383FF4F3}"/>
                    </a:ext>
                  </a:extLst>
                </p14:cNvPr>
                <p14:cNvContentPartPr/>
                <p14:nvPr/>
              </p14:nvContentPartPr>
              <p14:xfrm>
                <a:off x="4972994" y="379568"/>
                <a:ext cx="1027080" cy="599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0CFEF0-9FB9-461D-A8B6-9056383FF4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3994" y="370928"/>
                  <a:ext cx="10447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856674-01E4-42A7-B02D-B3E75D5C5BE8}"/>
                    </a:ext>
                  </a:extLst>
                </p14:cNvPr>
                <p14:cNvContentPartPr/>
                <p14:nvPr/>
              </p14:nvContentPartPr>
              <p14:xfrm>
                <a:off x="4937714" y="837488"/>
                <a:ext cx="189000" cy="159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856674-01E4-42A7-B02D-B3E75D5C5B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28714" y="828848"/>
                  <a:ext cx="206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1A24AF-C33B-45F9-BDB4-71ED341A385F}"/>
                    </a:ext>
                  </a:extLst>
                </p14:cNvPr>
                <p14:cNvContentPartPr/>
                <p14:nvPr/>
              </p14:nvContentPartPr>
              <p14:xfrm>
                <a:off x="6361154" y="242048"/>
                <a:ext cx="217080" cy="228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1A24AF-C33B-45F9-BDB4-71ED341A38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52514" y="233408"/>
                  <a:ext cx="234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329CAE-43FA-480C-9FE2-92C5B3C9CD90}"/>
                    </a:ext>
                  </a:extLst>
                </p14:cNvPr>
                <p14:cNvContentPartPr/>
                <p14:nvPr/>
              </p14:nvContentPartPr>
              <p14:xfrm>
                <a:off x="6365114" y="342128"/>
                <a:ext cx="295200" cy="12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329CAE-43FA-480C-9FE2-92C5B3C9CD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56474" y="333128"/>
                  <a:ext cx="312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42B871-3D03-47B8-94A8-D810988E6598}"/>
                    </a:ext>
                  </a:extLst>
                </p14:cNvPr>
                <p14:cNvContentPartPr/>
                <p14:nvPr/>
              </p14:nvContentPartPr>
              <p14:xfrm>
                <a:off x="6760034" y="229808"/>
                <a:ext cx="236880" cy="189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42B871-3D03-47B8-94A8-D810988E65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51034" y="220808"/>
                  <a:ext cx="254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BB890F-666F-46F1-AF7F-BF8D0C792479}"/>
                    </a:ext>
                  </a:extLst>
                </p14:cNvPr>
                <p14:cNvContentPartPr/>
                <p14:nvPr/>
              </p14:nvContentPartPr>
              <p14:xfrm>
                <a:off x="7073234" y="400808"/>
                <a:ext cx="12240" cy="1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BB890F-666F-46F1-AF7F-BF8D0C7924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64234" y="392168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19F4F6-CDC9-4BB6-8B51-D20ED894A219}"/>
                    </a:ext>
                  </a:extLst>
                </p14:cNvPr>
                <p14:cNvContentPartPr/>
                <p14:nvPr/>
              </p14:nvContentPartPr>
              <p14:xfrm>
                <a:off x="6414434" y="807608"/>
                <a:ext cx="122400" cy="16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19F4F6-CDC9-4BB6-8B51-D20ED894A2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05434" y="798608"/>
                  <a:ext cx="140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6E90EF-16A5-4050-82CB-E6E8EC145E12}"/>
                    </a:ext>
                  </a:extLst>
                </p14:cNvPr>
                <p14:cNvContentPartPr/>
                <p14:nvPr/>
              </p14:nvContentPartPr>
              <p14:xfrm>
                <a:off x="6677954" y="648848"/>
                <a:ext cx="77040" cy="30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6E90EF-16A5-4050-82CB-E6E8EC145E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8954" y="639848"/>
                  <a:ext cx="9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958783-B8DD-443F-989A-2B9CE058C571}"/>
                    </a:ext>
                  </a:extLst>
                </p14:cNvPr>
                <p14:cNvContentPartPr/>
                <p14:nvPr/>
              </p14:nvContentPartPr>
              <p14:xfrm>
                <a:off x="6554114" y="813728"/>
                <a:ext cx="274680" cy="11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958783-B8DD-443F-989A-2B9CE058C5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45114" y="805088"/>
                  <a:ext cx="292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E6267A-1B14-4C44-AE5D-8E418D667C33}"/>
                    </a:ext>
                  </a:extLst>
                </p14:cNvPr>
                <p14:cNvContentPartPr/>
                <p14:nvPr/>
              </p14:nvContentPartPr>
              <p14:xfrm>
                <a:off x="6960914" y="696368"/>
                <a:ext cx="383760" cy="188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E6267A-1B14-4C44-AE5D-8E418D667C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52274" y="687368"/>
                  <a:ext cx="401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9F3D71-D1CD-4C9C-9F7A-AB5F70B43B66}"/>
                    </a:ext>
                  </a:extLst>
                </p14:cNvPr>
                <p14:cNvContentPartPr/>
                <p14:nvPr/>
              </p14:nvContentPartPr>
              <p14:xfrm>
                <a:off x="6471314" y="1291088"/>
                <a:ext cx="112320" cy="159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9F3D71-D1CD-4C9C-9F7A-AB5F70B43B6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2674" y="1282088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955004-3651-43CA-895B-3104E00F9203}"/>
                    </a:ext>
                  </a:extLst>
                </p14:cNvPr>
                <p14:cNvContentPartPr/>
                <p14:nvPr/>
              </p14:nvContentPartPr>
              <p14:xfrm>
                <a:off x="6701354" y="1273808"/>
                <a:ext cx="706680" cy="318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955004-3651-43CA-895B-3104E00F92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92354" y="1265168"/>
                  <a:ext cx="7243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574972-C9D8-48C9-AA88-101FA9F9FE81}"/>
                    </a:ext>
                  </a:extLst>
                </p14:cNvPr>
                <p14:cNvContentPartPr/>
                <p14:nvPr/>
              </p14:nvContentPartPr>
              <p14:xfrm>
                <a:off x="3881474" y="908408"/>
                <a:ext cx="12240" cy="53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574972-C9D8-48C9-AA88-101FA9F9FE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72834" y="899408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40CA45-E4A7-4060-9B0D-8B2954A80550}"/>
                    </a:ext>
                  </a:extLst>
                </p14:cNvPr>
                <p14:cNvContentPartPr/>
                <p14:nvPr/>
              </p14:nvContentPartPr>
              <p14:xfrm>
                <a:off x="3863834" y="1073648"/>
                <a:ext cx="24120" cy="212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40CA45-E4A7-4060-9B0D-8B2954A805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55194" y="1064648"/>
                  <a:ext cx="41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9A67DC-E470-4768-B1E9-803DA812BB9D}"/>
                    </a:ext>
                  </a:extLst>
                </p14:cNvPr>
                <p14:cNvContentPartPr/>
                <p14:nvPr/>
              </p14:nvContentPartPr>
              <p14:xfrm>
                <a:off x="3858074" y="1450928"/>
                <a:ext cx="47520" cy="12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9A67DC-E470-4768-B1E9-803DA812BB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49074" y="1442288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C49BC2-CD63-4924-A0F4-CD4D6DF0492D}"/>
                    </a:ext>
                  </a:extLst>
                </p14:cNvPr>
                <p14:cNvContentPartPr/>
                <p14:nvPr/>
              </p14:nvContentPartPr>
              <p14:xfrm>
                <a:off x="4312394" y="1344728"/>
                <a:ext cx="425160" cy="59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C49BC2-CD63-4924-A0F4-CD4D6DF049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03394" y="1336088"/>
                  <a:ext cx="44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040D09E-519B-489F-8F1A-B573E85016AC}"/>
                    </a:ext>
                  </a:extLst>
                </p14:cNvPr>
                <p14:cNvContentPartPr/>
                <p14:nvPr/>
              </p14:nvContentPartPr>
              <p14:xfrm>
                <a:off x="5084954" y="1297568"/>
                <a:ext cx="419040" cy="12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040D09E-519B-489F-8F1A-B573E85016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76314" y="1288928"/>
                  <a:ext cx="43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FD2595-FB2A-4F63-84B5-E3DB11515071}"/>
                    </a:ext>
                  </a:extLst>
                </p14:cNvPr>
                <p14:cNvContentPartPr/>
                <p14:nvPr/>
              </p14:nvContentPartPr>
              <p14:xfrm>
                <a:off x="3775274" y="1509968"/>
                <a:ext cx="41760" cy="18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FD2595-FB2A-4F63-84B5-E3DB115150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66634" y="1501328"/>
                  <a:ext cx="59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CBC287D-A7AE-4C0D-BB8B-89CCF105E99D}"/>
                    </a:ext>
                  </a:extLst>
                </p14:cNvPr>
                <p14:cNvContentPartPr/>
                <p14:nvPr/>
              </p14:nvContentPartPr>
              <p14:xfrm>
                <a:off x="3598514" y="1651808"/>
                <a:ext cx="18000" cy="35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CBC287D-A7AE-4C0D-BB8B-89CCF105E9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9514" y="1642808"/>
                  <a:ext cx="35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237E11-73E3-4A84-B98B-AB6B89C45B2F}"/>
                    </a:ext>
                  </a:extLst>
                </p14:cNvPr>
                <p14:cNvContentPartPr/>
                <p14:nvPr/>
              </p14:nvContentPartPr>
              <p14:xfrm>
                <a:off x="3167954" y="1875728"/>
                <a:ext cx="236160" cy="230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237E11-73E3-4A84-B98B-AB6B89C45B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59314" y="1867088"/>
                  <a:ext cx="253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33A626-82DF-4BB2-B671-FC11DB1331DB}"/>
                    </a:ext>
                  </a:extLst>
                </p14:cNvPr>
                <p14:cNvContentPartPr/>
                <p14:nvPr/>
              </p14:nvContentPartPr>
              <p14:xfrm>
                <a:off x="1952594" y="1758008"/>
                <a:ext cx="926280" cy="230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33A626-82DF-4BB2-B671-FC11DB1331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43954" y="1749008"/>
                  <a:ext cx="943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499F02-0AA9-447E-B62C-B51BF7AF8488}"/>
                    </a:ext>
                  </a:extLst>
                </p14:cNvPr>
                <p14:cNvContentPartPr/>
                <p14:nvPr/>
              </p14:nvContentPartPr>
              <p14:xfrm>
                <a:off x="2890394" y="1716608"/>
                <a:ext cx="212760" cy="136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499F02-0AA9-447E-B62C-B51BF7AF84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81754" y="1707608"/>
                  <a:ext cx="230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166357-0C0E-401D-A713-E74A35EDC840}"/>
                    </a:ext>
                  </a:extLst>
                </p14:cNvPr>
                <p14:cNvContentPartPr/>
                <p14:nvPr/>
              </p14:nvContentPartPr>
              <p14:xfrm>
                <a:off x="4607234" y="1840448"/>
                <a:ext cx="1292400" cy="141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166357-0C0E-401D-A713-E74A35EDC8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8234" y="1831448"/>
                  <a:ext cx="1310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2C7F95-23F0-4DCB-A9C4-D258CA791017}"/>
                    </a:ext>
                  </a:extLst>
                </p14:cNvPr>
                <p14:cNvContentPartPr/>
                <p14:nvPr/>
              </p14:nvContentPartPr>
              <p14:xfrm>
                <a:off x="4548194" y="1747928"/>
                <a:ext cx="165600" cy="160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2C7F95-23F0-4DCB-A9C4-D258CA7910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39554" y="1739288"/>
                  <a:ext cx="183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A038FC-B728-4454-90BC-833EAE8E8C99}"/>
                    </a:ext>
                  </a:extLst>
                </p14:cNvPr>
                <p14:cNvContentPartPr/>
                <p14:nvPr/>
              </p14:nvContentPartPr>
              <p14:xfrm>
                <a:off x="5941394" y="1905248"/>
                <a:ext cx="294480" cy="46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A038FC-B728-4454-90BC-833EAE8E8C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32754" y="1896608"/>
                  <a:ext cx="3121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4B3D2F-1AD1-4C5A-B139-85B20C4BCA73}"/>
                    </a:ext>
                  </a:extLst>
                </p14:cNvPr>
                <p14:cNvContentPartPr/>
                <p14:nvPr/>
              </p14:nvContentPartPr>
              <p14:xfrm>
                <a:off x="6235514" y="1993808"/>
                <a:ext cx="330840" cy="245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4B3D2F-1AD1-4C5A-B139-85B20C4BCA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6514" y="1984808"/>
                  <a:ext cx="348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983F50-8FA4-4719-A48C-95BD728BAABD}"/>
                    </a:ext>
                  </a:extLst>
                </p14:cNvPr>
                <p14:cNvContentPartPr/>
                <p14:nvPr/>
              </p14:nvContentPartPr>
              <p14:xfrm>
                <a:off x="6518474" y="2211968"/>
                <a:ext cx="126000" cy="181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983F50-8FA4-4719-A48C-95BD728BAA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09834" y="2203328"/>
                  <a:ext cx="143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4715D2-169E-44DE-B61C-07B7ADB05385}"/>
                    </a:ext>
                  </a:extLst>
                </p14:cNvPr>
                <p14:cNvContentPartPr/>
                <p14:nvPr/>
              </p14:nvContentPartPr>
              <p14:xfrm>
                <a:off x="6736994" y="1911368"/>
                <a:ext cx="212760" cy="464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4715D2-169E-44DE-B61C-07B7ADB053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7994" y="1902368"/>
                  <a:ext cx="2304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0794A6-6C3A-4B59-A31D-EFD3187A092F}"/>
                    </a:ext>
                  </a:extLst>
                </p14:cNvPr>
                <p14:cNvContentPartPr/>
                <p14:nvPr/>
              </p14:nvContentPartPr>
              <p14:xfrm>
                <a:off x="5786954" y="2884448"/>
                <a:ext cx="230400" cy="65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0794A6-6C3A-4B59-A31D-EFD3187A09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78314" y="2875808"/>
                  <a:ext cx="248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FFE983-D527-4C7B-B90B-DB35864D8CE5}"/>
                    </a:ext>
                  </a:extLst>
                </p14:cNvPr>
                <p14:cNvContentPartPr/>
                <p14:nvPr/>
              </p14:nvContentPartPr>
              <p14:xfrm>
                <a:off x="6134714" y="2849168"/>
                <a:ext cx="195480" cy="192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FFE983-D527-4C7B-B90B-DB35864D8C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25714" y="2840528"/>
                  <a:ext cx="213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2E2B0E-23F7-4B27-A9A2-8A0EE7CECBEA}"/>
                    </a:ext>
                  </a:extLst>
                </p14:cNvPr>
                <p14:cNvContentPartPr/>
                <p14:nvPr/>
              </p14:nvContentPartPr>
              <p14:xfrm>
                <a:off x="6348554" y="2678168"/>
                <a:ext cx="1407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2E2B0E-23F7-4B27-A9A2-8A0EE7CECB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39554" y="2669168"/>
                  <a:ext cx="15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60F1E98-361F-45E9-AB45-810CC0788D88}"/>
                    </a:ext>
                  </a:extLst>
                </p14:cNvPr>
                <p14:cNvContentPartPr/>
                <p14:nvPr/>
              </p14:nvContentPartPr>
              <p14:xfrm>
                <a:off x="6553754" y="2559728"/>
                <a:ext cx="133560" cy="154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60F1E98-361F-45E9-AB45-810CC0788D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45114" y="2551088"/>
                  <a:ext cx="151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A17A82-656E-4B66-BB1A-54FB21B63AD7}"/>
                    </a:ext>
                  </a:extLst>
                </p14:cNvPr>
                <p14:cNvContentPartPr/>
                <p14:nvPr/>
              </p14:nvContentPartPr>
              <p14:xfrm>
                <a:off x="6762554" y="2503208"/>
                <a:ext cx="140040" cy="174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A17A82-656E-4B66-BB1A-54FB21B63A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53554" y="2494568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F35097E-91B0-4888-B1D6-BED03C90CFF6}"/>
                    </a:ext>
                  </a:extLst>
                </p14:cNvPr>
                <p14:cNvContentPartPr/>
                <p14:nvPr/>
              </p14:nvContentPartPr>
              <p14:xfrm>
                <a:off x="6981074" y="2589608"/>
                <a:ext cx="137880" cy="18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F35097E-91B0-4888-B1D6-BED03C90CF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72074" y="2580968"/>
                  <a:ext cx="155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A174F83-932B-401A-B22C-8C596738B939}"/>
                    </a:ext>
                  </a:extLst>
                </p14:cNvPr>
                <p14:cNvContentPartPr/>
                <p14:nvPr/>
              </p14:nvContentPartPr>
              <p14:xfrm>
                <a:off x="7019954" y="2507168"/>
                <a:ext cx="88920" cy="189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A174F83-932B-401A-B22C-8C596738B9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10954" y="2498168"/>
                  <a:ext cx="106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5191A2-B513-4567-B620-7BE138674E97}"/>
                    </a:ext>
                  </a:extLst>
                </p14:cNvPr>
                <p14:cNvContentPartPr/>
                <p14:nvPr/>
              </p14:nvContentPartPr>
              <p14:xfrm>
                <a:off x="7291034" y="2696168"/>
                <a:ext cx="354600" cy="240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5191A2-B513-4567-B620-7BE138674E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82394" y="2687168"/>
                  <a:ext cx="372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5E811A-6EE0-4989-BDCC-C8FA1F9B74BE}"/>
                    </a:ext>
                  </a:extLst>
                </p14:cNvPr>
                <p14:cNvContentPartPr/>
                <p14:nvPr/>
              </p14:nvContentPartPr>
              <p14:xfrm>
                <a:off x="7598474" y="2914328"/>
                <a:ext cx="100440" cy="54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5E811A-6EE0-4989-BDCC-C8FA1F9B74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89474" y="2905328"/>
                  <a:ext cx="118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CD5CC0-694A-42CC-A5F6-287FF501AF89}"/>
                    </a:ext>
                  </a:extLst>
                </p14:cNvPr>
                <p14:cNvContentPartPr/>
                <p14:nvPr/>
              </p14:nvContentPartPr>
              <p14:xfrm>
                <a:off x="2065274" y="2766008"/>
                <a:ext cx="141480" cy="225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CD5CC0-694A-42CC-A5F6-287FF501AF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56634" y="2757008"/>
                  <a:ext cx="159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71EF1E-521C-4BDD-BB86-3A0C5C1313DC}"/>
                    </a:ext>
                  </a:extLst>
                </p14:cNvPr>
                <p14:cNvContentPartPr/>
                <p14:nvPr/>
              </p14:nvContentPartPr>
              <p14:xfrm>
                <a:off x="2312234" y="2719568"/>
                <a:ext cx="159480" cy="366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71EF1E-521C-4BDD-BB86-3A0C5C1313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03594" y="2710568"/>
                  <a:ext cx="177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035A6D-304C-48A1-AF89-10D1ED51E248}"/>
                    </a:ext>
                  </a:extLst>
                </p14:cNvPr>
                <p14:cNvContentPartPr/>
                <p14:nvPr/>
              </p14:nvContentPartPr>
              <p14:xfrm>
                <a:off x="2506994" y="2749088"/>
                <a:ext cx="230400" cy="290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035A6D-304C-48A1-AF89-10D1ED51E2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8354" y="2740448"/>
                  <a:ext cx="248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E5F3F7-37B1-4E56-BD44-F1CF578D4850}"/>
                    </a:ext>
                  </a:extLst>
                </p14:cNvPr>
                <p14:cNvContentPartPr/>
                <p14:nvPr/>
              </p14:nvContentPartPr>
              <p14:xfrm>
                <a:off x="2760794" y="2955368"/>
                <a:ext cx="106560" cy="1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E5F3F7-37B1-4E56-BD44-F1CF578D485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1794" y="294672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A527C8-F24D-4028-9834-9A37CC5BD355}"/>
                    </a:ext>
                  </a:extLst>
                </p14:cNvPr>
                <p14:cNvContentPartPr/>
                <p14:nvPr/>
              </p14:nvContentPartPr>
              <p14:xfrm>
                <a:off x="2819834" y="2967248"/>
                <a:ext cx="24120" cy="141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A527C8-F24D-4028-9834-9A37CC5BD3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10834" y="2958248"/>
                  <a:ext cx="41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B34928B-5097-421C-8D04-92F91EDB6F64}"/>
                    </a:ext>
                  </a:extLst>
                </p14:cNvPr>
                <p14:cNvContentPartPr/>
                <p14:nvPr/>
              </p14:nvContentPartPr>
              <p14:xfrm>
                <a:off x="2944034" y="2760608"/>
                <a:ext cx="159120" cy="336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B34928B-5097-421C-8D04-92F91EDB6F6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5394" y="2751608"/>
                  <a:ext cx="176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4EFA9F-EE10-420E-8465-218903D21CD0}"/>
                    </a:ext>
                  </a:extLst>
                </p14:cNvPr>
                <p14:cNvContentPartPr/>
                <p14:nvPr/>
              </p14:nvContentPartPr>
              <p14:xfrm>
                <a:off x="1899314" y="3173528"/>
                <a:ext cx="1144800" cy="18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4EFA9F-EE10-420E-8465-218903D21C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90674" y="3164888"/>
                  <a:ext cx="116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E04AFB-1254-4B58-A26B-43BCD02394DC}"/>
                    </a:ext>
                  </a:extLst>
                </p14:cNvPr>
                <p14:cNvContentPartPr/>
                <p14:nvPr/>
              </p14:nvContentPartPr>
              <p14:xfrm>
                <a:off x="2235194" y="3352808"/>
                <a:ext cx="189720" cy="252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E04AFB-1254-4B58-A26B-43BCD02394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26194" y="3343808"/>
                  <a:ext cx="207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6BC2515-5526-46A7-961D-DD07B5F2CC2A}"/>
                    </a:ext>
                  </a:extLst>
                </p14:cNvPr>
                <p14:cNvContentPartPr/>
                <p14:nvPr/>
              </p14:nvContentPartPr>
              <p14:xfrm>
                <a:off x="2430314" y="3433088"/>
                <a:ext cx="229320" cy="6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BC2515-5526-46A7-961D-DD07B5F2CC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21674" y="3424088"/>
                  <a:ext cx="246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8374FD-97D9-452F-8476-D880C43EE229}"/>
                    </a:ext>
                  </a:extLst>
                </p14:cNvPr>
                <p14:cNvContentPartPr/>
                <p14:nvPr/>
              </p14:nvContentPartPr>
              <p14:xfrm>
                <a:off x="2536514" y="3392048"/>
                <a:ext cx="106560" cy="248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8374FD-97D9-452F-8476-D880C43EE2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7514" y="3383048"/>
                  <a:ext cx="124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ED88B0-6251-413F-B734-09289F1463CB}"/>
                    </a:ext>
                  </a:extLst>
                </p14:cNvPr>
                <p14:cNvContentPartPr/>
                <p14:nvPr/>
              </p14:nvContentPartPr>
              <p14:xfrm>
                <a:off x="3315194" y="3144008"/>
                <a:ext cx="153720" cy="12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ED88B0-6251-413F-B734-09289F1463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06554" y="3135368"/>
                  <a:ext cx="171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F249EA-D2FB-4026-84FB-3EE0A457C647}"/>
                    </a:ext>
                  </a:extLst>
                </p14:cNvPr>
                <p14:cNvContentPartPr/>
                <p14:nvPr/>
              </p14:nvContentPartPr>
              <p14:xfrm>
                <a:off x="3321314" y="3221048"/>
                <a:ext cx="136080" cy="29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F249EA-D2FB-4026-84FB-3EE0A457C6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12314" y="3212048"/>
                  <a:ext cx="15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FDD090-59CC-425E-B879-5E1194124E23}"/>
                    </a:ext>
                  </a:extLst>
                </p14:cNvPr>
                <p14:cNvContentPartPr/>
                <p14:nvPr/>
              </p14:nvContentPartPr>
              <p14:xfrm>
                <a:off x="3598514" y="3179288"/>
                <a:ext cx="151560" cy="12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FDD090-59CC-425E-B879-5E1194124E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89514" y="3170648"/>
                  <a:ext cx="169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38F111-10F5-4898-B44F-B3C1E7DD85F9}"/>
                    </a:ext>
                  </a:extLst>
                </p14:cNvPr>
                <p14:cNvContentPartPr/>
                <p14:nvPr/>
              </p14:nvContentPartPr>
              <p14:xfrm>
                <a:off x="3887234" y="2925848"/>
                <a:ext cx="201240" cy="472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38F111-10F5-4898-B44F-B3C1E7DD85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78594" y="2916848"/>
                  <a:ext cx="2188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ABA363-8831-4D48-90B8-E591626DB60D}"/>
                    </a:ext>
                  </a:extLst>
                </p14:cNvPr>
                <p14:cNvContentPartPr/>
                <p14:nvPr/>
              </p14:nvContentPartPr>
              <p14:xfrm>
                <a:off x="4164434" y="2990648"/>
                <a:ext cx="42120" cy="295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ABA363-8831-4D48-90B8-E591626DB6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55794" y="2982008"/>
                  <a:ext cx="59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448EDC-AD29-44DB-92EA-034FFEB3225D}"/>
                    </a:ext>
                  </a:extLst>
                </p14:cNvPr>
                <p14:cNvContentPartPr/>
                <p14:nvPr/>
              </p14:nvContentPartPr>
              <p14:xfrm>
                <a:off x="4164794" y="2955008"/>
                <a:ext cx="207000" cy="201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448EDC-AD29-44DB-92EA-034FFEB322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55794" y="2946368"/>
                  <a:ext cx="224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3F6B50A-5331-499B-AE55-35503CEC3E7C}"/>
                    </a:ext>
                  </a:extLst>
                </p14:cNvPr>
                <p14:cNvContentPartPr/>
                <p14:nvPr/>
              </p14:nvContentPartPr>
              <p14:xfrm>
                <a:off x="4358834" y="3173528"/>
                <a:ext cx="131040" cy="207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3F6B50A-5331-499B-AE55-35503CEC3E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0194" y="3164888"/>
                  <a:ext cx="14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6C0D5F-809B-40BE-A6DF-DFDD53706152}"/>
                    </a:ext>
                  </a:extLst>
                </p14:cNvPr>
                <p14:cNvContentPartPr/>
                <p14:nvPr/>
              </p14:nvContentPartPr>
              <p14:xfrm>
                <a:off x="4624874" y="2932688"/>
                <a:ext cx="200880" cy="471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6C0D5F-809B-40BE-A6DF-DFDD537061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15874" y="2924048"/>
                  <a:ext cx="2185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09A6FE1-B2D3-44FB-99F8-B9993E4CCE47}"/>
                    </a:ext>
                  </a:extLst>
                </p14:cNvPr>
                <p14:cNvContentPartPr/>
                <p14:nvPr/>
              </p14:nvContentPartPr>
              <p14:xfrm>
                <a:off x="4931594" y="3486368"/>
                <a:ext cx="501840" cy="171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09A6FE1-B2D3-44FB-99F8-B9993E4CCE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22954" y="3477368"/>
                  <a:ext cx="51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A67A709-E4CA-4BE5-BB19-8052E84F997A}"/>
                    </a:ext>
                  </a:extLst>
                </p14:cNvPr>
                <p14:cNvContentPartPr/>
                <p14:nvPr/>
              </p14:nvContentPartPr>
              <p14:xfrm>
                <a:off x="4831154" y="3435248"/>
                <a:ext cx="201240" cy="157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A67A709-E4CA-4BE5-BB19-8052E84F99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22154" y="3426248"/>
                  <a:ext cx="218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A9A0A6-29F3-4698-8925-BAF485E16E90}"/>
                    </a:ext>
                  </a:extLst>
                </p14:cNvPr>
                <p14:cNvContentPartPr/>
                <p14:nvPr/>
              </p14:nvContentPartPr>
              <p14:xfrm>
                <a:off x="5775074" y="3622088"/>
                <a:ext cx="207360" cy="89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A9A0A6-29F3-4698-8925-BAF485E16E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6434" y="3613088"/>
                  <a:ext cx="225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2696C6-7FE2-4306-ACEB-FC9349F01C66}"/>
                    </a:ext>
                  </a:extLst>
                </p14:cNvPr>
                <p14:cNvContentPartPr/>
                <p14:nvPr/>
              </p14:nvContentPartPr>
              <p14:xfrm>
                <a:off x="6058754" y="3464768"/>
                <a:ext cx="395280" cy="199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2696C6-7FE2-4306-ACEB-FC9349F01C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49754" y="3456128"/>
                  <a:ext cx="41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22E113-DDD6-4EDA-B336-2D30AA9EA877}"/>
                    </a:ext>
                  </a:extLst>
                </p14:cNvPr>
                <p14:cNvContentPartPr/>
                <p14:nvPr/>
              </p14:nvContentPartPr>
              <p14:xfrm>
                <a:off x="6765434" y="3482408"/>
                <a:ext cx="30600" cy="204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22E113-DDD6-4EDA-B336-2D30AA9EA8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56794" y="3473768"/>
                  <a:ext cx="4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B9D479-233E-433C-9432-483C25598C80}"/>
                    </a:ext>
                  </a:extLst>
                </p14:cNvPr>
                <p14:cNvContentPartPr/>
                <p14:nvPr/>
              </p14:nvContentPartPr>
              <p14:xfrm>
                <a:off x="6866594" y="3586808"/>
                <a:ext cx="336600" cy="118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B9D479-233E-433C-9432-483C25598C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7954" y="3578168"/>
                  <a:ext cx="354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490406-F917-4A70-93FE-EED13328240B}"/>
                    </a:ext>
                  </a:extLst>
                </p14:cNvPr>
                <p14:cNvContentPartPr/>
                <p14:nvPr/>
              </p14:nvContentPartPr>
              <p14:xfrm>
                <a:off x="3379994" y="3002528"/>
                <a:ext cx="36000" cy="39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490406-F917-4A70-93FE-EED1332824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71354" y="2993528"/>
                  <a:ext cx="5364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70C6AAA-C30F-49D4-8F0D-963291F1B818}"/>
                  </a:ext>
                </a:extLst>
              </p14:cNvPr>
              <p14:cNvContentPartPr/>
              <p14:nvPr/>
            </p14:nvContentPartPr>
            <p14:xfrm>
              <a:off x="1716434" y="4031048"/>
              <a:ext cx="177480" cy="370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70C6AAA-C30F-49D4-8F0D-963291F1B8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707794" y="4022408"/>
                <a:ext cx="1951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D07A0A3-357C-41BD-875F-F59C71E59459}"/>
                  </a:ext>
                </a:extLst>
              </p14:cNvPr>
              <p14:cNvContentPartPr/>
              <p14:nvPr/>
            </p14:nvContentPartPr>
            <p14:xfrm>
              <a:off x="1999754" y="4117088"/>
              <a:ext cx="413280" cy="2311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D07A0A3-357C-41BD-875F-F59C71E5945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90754" y="4108088"/>
                <a:ext cx="4309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D1D0282-18A1-4282-AE1B-72A45C0F6BF7}"/>
                  </a:ext>
                </a:extLst>
              </p14:cNvPr>
              <p14:cNvContentPartPr/>
              <p14:nvPr/>
            </p14:nvContentPartPr>
            <p14:xfrm>
              <a:off x="2318354" y="4347488"/>
              <a:ext cx="94680" cy="61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D1D0282-18A1-4282-AE1B-72A45C0F6BF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309354" y="4338848"/>
                <a:ext cx="112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54A372F-318B-4720-813D-94689DF23569}"/>
                  </a:ext>
                </a:extLst>
              </p14:cNvPr>
              <p14:cNvContentPartPr/>
              <p14:nvPr/>
            </p14:nvContentPartPr>
            <p14:xfrm>
              <a:off x="2359394" y="4359368"/>
              <a:ext cx="35640" cy="65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54A372F-318B-4720-813D-94689DF2356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50754" y="4350728"/>
                <a:ext cx="532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226D3C3-1734-4AE9-BB1A-EE7EEAF7CE0E}"/>
                  </a:ext>
                </a:extLst>
              </p14:cNvPr>
              <p14:cNvContentPartPr/>
              <p14:nvPr/>
            </p14:nvContentPartPr>
            <p14:xfrm>
              <a:off x="2513114" y="4117448"/>
              <a:ext cx="200880" cy="330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226D3C3-1734-4AE9-BB1A-EE7EEAF7CE0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504114" y="4108808"/>
                <a:ext cx="21852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CB0EC08-006F-4F1E-BE3F-4F825E0F9DD6}"/>
              </a:ext>
            </a:extLst>
          </p:cNvPr>
          <p:cNvGrpSpPr/>
          <p:nvPr/>
        </p:nvGrpSpPr>
        <p:grpSpPr>
          <a:xfrm>
            <a:off x="3032234" y="3875528"/>
            <a:ext cx="1982160" cy="513720"/>
            <a:chOff x="3032234" y="3875528"/>
            <a:chExt cx="198216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039841-A2B4-421C-88C1-6F942DE7535B}"/>
                    </a:ext>
                  </a:extLst>
                </p14:cNvPr>
                <p14:cNvContentPartPr/>
                <p14:nvPr/>
              </p14:nvContentPartPr>
              <p14:xfrm>
                <a:off x="3032234" y="4212128"/>
                <a:ext cx="112320" cy="18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039841-A2B4-421C-88C1-6F942DE7535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23234" y="4203128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5CD5EE-CA65-4FDA-B510-C651D4502442}"/>
                    </a:ext>
                  </a:extLst>
                </p14:cNvPr>
                <p14:cNvContentPartPr/>
                <p14:nvPr/>
              </p14:nvContentPartPr>
              <p14:xfrm>
                <a:off x="3037994" y="4312208"/>
                <a:ext cx="147960" cy="18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5CD5EE-CA65-4FDA-B510-C651D45024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28994" y="4303568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DAC03D-4FEC-427B-8AE6-066B908009B4}"/>
                    </a:ext>
                  </a:extLst>
                </p14:cNvPr>
                <p14:cNvContentPartPr/>
                <p14:nvPr/>
              </p14:nvContentPartPr>
              <p14:xfrm>
                <a:off x="3451274" y="4200248"/>
                <a:ext cx="183240" cy="189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DAC03D-4FEC-427B-8AE6-066B908009B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42274" y="4191608"/>
                  <a:ext cx="200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41CE86-ACB2-4263-B277-51365807A200}"/>
                    </a:ext>
                  </a:extLst>
                </p14:cNvPr>
                <p14:cNvContentPartPr/>
                <p14:nvPr/>
              </p14:nvContentPartPr>
              <p14:xfrm>
                <a:off x="3604274" y="3999728"/>
                <a:ext cx="112320" cy="24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41CE86-ACB2-4263-B277-51365807A2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95634" y="3990728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BB50521-9442-4515-8DF5-B46C5530C5BC}"/>
                    </a:ext>
                  </a:extLst>
                </p14:cNvPr>
                <p14:cNvContentPartPr/>
                <p14:nvPr/>
              </p14:nvContentPartPr>
              <p14:xfrm>
                <a:off x="3836474" y="3905048"/>
                <a:ext cx="163440" cy="153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BB50521-9442-4515-8DF5-B46C5530C5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27834" y="3896408"/>
                  <a:ext cx="181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68B6C3-2B41-42AB-BF83-E70C4032E089}"/>
                    </a:ext>
                  </a:extLst>
                </p14:cNvPr>
                <p14:cNvContentPartPr/>
                <p14:nvPr/>
              </p14:nvContentPartPr>
              <p14:xfrm>
                <a:off x="4017194" y="3875528"/>
                <a:ext cx="118440" cy="189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68B6C3-2B41-42AB-BF83-E70C4032E0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08554" y="3866888"/>
                  <a:ext cx="13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F60F95-EABC-4479-932F-0AA44743C5B4}"/>
                    </a:ext>
                  </a:extLst>
                </p14:cNvPr>
                <p14:cNvContentPartPr/>
                <p14:nvPr/>
              </p14:nvContentPartPr>
              <p14:xfrm>
                <a:off x="4170554" y="3905048"/>
                <a:ext cx="141840" cy="12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F60F95-EABC-4479-932F-0AA44743C5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61914" y="3896408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7C068E-A6AD-483B-8DEB-72854B90622E}"/>
                    </a:ext>
                  </a:extLst>
                </p14:cNvPr>
                <p14:cNvContentPartPr/>
                <p14:nvPr/>
              </p14:nvContentPartPr>
              <p14:xfrm>
                <a:off x="4265234" y="3887408"/>
                <a:ext cx="18000" cy="177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7C068E-A6AD-483B-8DEB-72854B90622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56234" y="3878768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9AB3E5C-E06A-4D95-A8AF-3486FDE0DE05}"/>
                    </a:ext>
                  </a:extLst>
                </p14:cNvPr>
                <p14:cNvContentPartPr/>
                <p14:nvPr/>
              </p14:nvContentPartPr>
              <p14:xfrm>
                <a:off x="4548194" y="4017368"/>
                <a:ext cx="289440" cy="284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9AB3E5C-E06A-4D95-A8AF-3486FDE0DE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39194" y="4008368"/>
                  <a:ext cx="307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764C55-6981-4CA5-8A53-FC6C9201FCE7}"/>
                    </a:ext>
                  </a:extLst>
                </p14:cNvPr>
                <p14:cNvContentPartPr/>
                <p14:nvPr/>
              </p14:nvContentPartPr>
              <p14:xfrm>
                <a:off x="4907474" y="4270808"/>
                <a:ext cx="106920" cy="65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764C55-6981-4CA5-8A53-FC6C9201FC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98834" y="4262168"/>
                  <a:ext cx="1245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B44660-17D0-475A-AC6C-26E374B74353}"/>
              </a:ext>
            </a:extLst>
          </p:cNvPr>
          <p:cNvGrpSpPr/>
          <p:nvPr/>
        </p:nvGrpSpPr>
        <p:grpSpPr>
          <a:xfrm>
            <a:off x="1840274" y="4684448"/>
            <a:ext cx="1050480" cy="729360"/>
            <a:chOff x="1840274" y="4684448"/>
            <a:chExt cx="1050480" cy="72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603DF7-9486-4AF7-87C1-CC027A2A6A05}"/>
                    </a:ext>
                  </a:extLst>
                </p14:cNvPr>
                <p14:cNvContentPartPr/>
                <p14:nvPr/>
              </p14:nvContentPartPr>
              <p14:xfrm>
                <a:off x="1941074" y="4792448"/>
                <a:ext cx="200520" cy="198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603DF7-9486-4AF7-87C1-CC027A2A6A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32074" y="4783448"/>
                  <a:ext cx="218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14F668D-54E3-4F23-8619-4BFC45F2E23A}"/>
                    </a:ext>
                  </a:extLst>
                </p14:cNvPr>
                <p14:cNvContentPartPr/>
                <p14:nvPr/>
              </p14:nvContentPartPr>
              <p14:xfrm>
                <a:off x="2194154" y="4684448"/>
                <a:ext cx="230760" cy="351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14F668D-54E3-4F23-8619-4BFC45F2E23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85154" y="4675448"/>
                  <a:ext cx="248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953378E-3AD1-4A3F-A1A9-D219A3E2D5DF}"/>
                    </a:ext>
                  </a:extLst>
                </p14:cNvPr>
                <p14:cNvContentPartPr/>
                <p14:nvPr/>
              </p14:nvContentPartPr>
              <p14:xfrm>
                <a:off x="2412674" y="4743128"/>
                <a:ext cx="224640" cy="252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953378E-3AD1-4A3F-A1A9-D219A3E2D5D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03674" y="4734488"/>
                  <a:ext cx="242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C59C0A-ACC1-455E-A096-2709C5070EBD}"/>
                    </a:ext>
                  </a:extLst>
                </p14:cNvPr>
                <p14:cNvContentPartPr/>
                <p14:nvPr/>
              </p14:nvContentPartPr>
              <p14:xfrm>
                <a:off x="2607434" y="4925648"/>
                <a:ext cx="71280" cy="12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C59C0A-ACC1-455E-A096-2709C5070E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98434" y="4917008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60C4E8-3B82-4CD0-9634-67F6552553CA}"/>
                    </a:ext>
                  </a:extLst>
                </p14:cNvPr>
                <p14:cNvContentPartPr/>
                <p14:nvPr/>
              </p14:nvContentPartPr>
              <p14:xfrm>
                <a:off x="2625074" y="4919888"/>
                <a:ext cx="35640" cy="112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60C4E8-3B82-4CD0-9634-67F6552553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16074" y="4910888"/>
                  <a:ext cx="53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C20A560-DBFB-4F9D-87CA-ACA08DB52BB1}"/>
                    </a:ext>
                  </a:extLst>
                </p14:cNvPr>
                <p14:cNvContentPartPr/>
                <p14:nvPr/>
              </p14:nvContentPartPr>
              <p14:xfrm>
                <a:off x="2737034" y="4784168"/>
                <a:ext cx="153720" cy="2304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C20A560-DBFB-4F9D-87CA-ACA08DB52B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28034" y="4775528"/>
                  <a:ext cx="171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AE7D48-FDA8-4E65-82EA-54BF0629AAF3}"/>
                    </a:ext>
                  </a:extLst>
                </p14:cNvPr>
                <p14:cNvContentPartPr/>
                <p14:nvPr/>
              </p14:nvContentPartPr>
              <p14:xfrm>
                <a:off x="1840274" y="5078648"/>
                <a:ext cx="922320" cy="42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AE7D48-FDA8-4E65-82EA-54BF0629AA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31634" y="5070008"/>
                  <a:ext cx="939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0AA3D3E-37F8-45F6-9F89-E2F8B51D8E99}"/>
                    </a:ext>
                  </a:extLst>
                </p14:cNvPr>
                <p14:cNvContentPartPr/>
                <p14:nvPr/>
              </p14:nvContentPartPr>
              <p14:xfrm>
                <a:off x="2141594" y="5210768"/>
                <a:ext cx="171360" cy="198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0AA3D3E-37F8-45F6-9F89-E2F8B51D8E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32594" y="5202128"/>
                  <a:ext cx="189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7ED8CC9-363A-441C-9AEE-FAC6F4392A9F}"/>
                    </a:ext>
                  </a:extLst>
                </p14:cNvPr>
                <p14:cNvContentPartPr/>
                <p14:nvPr/>
              </p14:nvContentPartPr>
              <p14:xfrm>
                <a:off x="2365874" y="5285648"/>
                <a:ext cx="194760" cy="18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7ED8CC9-363A-441C-9AEE-FAC6F4392A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56874" y="5276648"/>
                  <a:ext cx="21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4FDBEF-9630-4E31-B3FF-4DE5E5072EF7}"/>
                    </a:ext>
                  </a:extLst>
                </p14:cNvPr>
                <p14:cNvContentPartPr/>
                <p14:nvPr/>
              </p14:nvContentPartPr>
              <p14:xfrm>
                <a:off x="2442194" y="5238488"/>
                <a:ext cx="71280" cy="175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4FDBEF-9630-4E31-B3FF-4DE5E5072E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33194" y="5229488"/>
                  <a:ext cx="8892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D0C37A5-DEA8-4965-A6C9-5002349A6718}"/>
                  </a:ext>
                </a:extLst>
              </p14:cNvPr>
              <p14:cNvContentPartPr/>
              <p14:nvPr/>
            </p14:nvContentPartPr>
            <p14:xfrm>
              <a:off x="3156074" y="5055608"/>
              <a:ext cx="59400" cy="61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D0C37A5-DEA8-4965-A6C9-5002349A671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147074" y="5046608"/>
                <a:ext cx="77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FCD9A09-7B6C-4073-9490-B438CB026EB0}"/>
                  </a:ext>
                </a:extLst>
              </p14:cNvPr>
              <p14:cNvContentPartPr/>
              <p14:nvPr/>
            </p14:nvContentPartPr>
            <p14:xfrm>
              <a:off x="3215114" y="5102768"/>
              <a:ext cx="124200" cy="61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FCD9A09-7B6C-4073-9490-B438CB026EB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06114" y="5093768"/>
                <a:ext cx="141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EB1A186-959A-485C-B49A-915BDAC876C9}"/>
              </a:ext>
            </a:extLst>
          </p:cNvPr>
          <p:cNvGrpSpPr/>
          <p:nvPr/>
        </p:nvGrpSpPr>
        <p:grpSpPr>
          <a:xfrm>
            <a:off x="3589514" y="4582928"/>
            <a:ext cx="2210040" cy="579600"/>
            <a:chOff x="3589514" y="4582928"/>
            <a:chExt cx="221004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8EE02B-A2BC-4874-B105-5D89413C6AFA}"/>
                    </a:ext>
                  </a:extLst>
                </p14:cNvPr>
                <p14:cNvContentPartPr/>
                <p14:nvPr/>
              </p14:nvContentPartPr>
              <p14:xfrm>
                <a:off x="3589514" y="5084768"/>
                <a:ext cx="113400" cy="6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8EE02B-A2BC-4874-B105-5D89413C6A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80514" y="5075768"/>
                  <a:ext cx="13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A38667-AD01-4C55-BBDC-59461B58320F}"/>
                    </a:ext>
                  </a:extLst>
                </p14:cNvPr>
                <p14:cNvContentPartPr/>
                <p14:nvPr/>
              </p14:nvContentPartPr>
              <p14:xfrm>
                <a:off x="3869234" y="4942928"/>
                <a:ext cx="160200" cy="201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A38667-AD01-4C55-BBDC-59461B5832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60594" y="4934288"/>
                  <a:ext cx="177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20F5459-3ADB-4DCE-ADB3-E52D16F8589F}"/>
                    </a:ext>
                  </a:extLst>
                </p14:cNvPr>
                <p14:cNvContentPartPr/>
                <p14:nvPr/>
              </p14:nvContentPartPr>
              <p14:xfrm>
                <a:off x="4087394" y="4896128"/>
                <a:ext cx="225360" cy="212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20F5459-3ADB-4DCE-ADB3-E52D16F858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78754" y="4887488"/>
                  <a:ext cx="243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B601E5-2D38-46BC-A83E-C6DEBB6C330C}"/>
                    </a:ext>
                  </a:extLst>
                </p14:cNvPr>
                <p14:cNvContentPartPr/>
                <p14:nvPr/>
              </p14:nvContentPartPr>
              <p14:xfrm>
                <a:off x="4508594" y="4990448"/>
                <a:ext cx="199080" cy="172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B601E5-2D38-46BC-A83E-C6DEBB6C33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99954" y="4981808"/>
                  <a:ext cx="21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E9395A0-2D3E-4D39-81AA-88DFF9D76CDF}"/>
                    </a:ext>
                  </a:extLst>
                </p14:cNvPr>
                <p14:cNvContentPartPr/>
                <p14:nvPr/>
              </p14:nvContentPartPr>
              <p14:xfrm>
                <a:off x="4601474" y="4719368"/>
                <a:ext cx="141840" cy="41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E9395A0-2D3E-4D39-81AA-88DFF9D76C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92474" y="4710368"/>
                  <a:ext cx="15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00ECB5-41EA-4FEC-BA14-4927DE6997CA}"/>
                    </a:ext>
                  </a:extLst>
                </p14:cNvPr>
                <p14:cNvContentPartPr/>
                <p14:nvPr/>
              </p14:nvContentPartPr>
              <p14:xfrm>
                <a:off x="4884434" y="4582928"/>
                <a:ext cx="147960" cy="219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00ECB5-41EA-4FEC-BA14-4927DE6997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75434" y="4574288"/>
                  <a:ext cx="165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92E1BE1-FCBA-4EBA-BB2D-E471136C7142}"/>
                    </a:ext>
                  </a:extLst>
                </p14:cNvPr>
                <p14:cNvContentPartPr/>
                <p14:nvPr/>
              </p14:nvContentPartPr>
              <p14:xfrm>
                <a:off x="5072714" y="4607048"/>
                <a:ext cx="106920" cy="183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92E1BE1-FCBA-4EBA-BB2D-E471136C71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64074" y="4598408"/>
                  <a:ext cx="124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F30C3F8-61BB-433D-A730-743777A111AE}"/>
                    </a:ext>
                  </a:extLst>
                </p14:cNvPr>
                <p14:cNvContentPartPr/>
                <p14:nvPr/>
              </p14:nvContentPartPr>
              <p14:xfrm>
                <a:off x="5203034" y="4607048"/>
                <a:ext cx="141840" cy="153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F30C3F8-61BB-433D-A730-743777A111A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94394" y="4598408"/>
                  <a:ext cx="159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8B4A725-64DD-46DB-AE77-5E19D558FB1D}"/>
                    </a:ext>
                  </a:extLst>
                </p14:cNvPr>
                <p14:cNvContentPartPr/>
                <p14:nvPr/>
              </p14:nvContentPartPr>
              <p14:xfrm>
                <a:off x="5503994" y="4837448"/>
                <a:ext cx="259920" cy="230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8B4A725-64DD-46DB-AE77-5E19D558FB1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94994" y="4828808"/>
                  <a:ext cx="277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D71FFD-7F2F-4286-9DF0-B68F0CE03FAC}"/>
                    </a:ext>
                  </a:extLst>
                </p14:cNvPr>
                <p14:cNvContentPartPr/>
                <p14:nvPr/>
              </p14:nvContentPartPr>
              <p14:xfrm>
                <a:off x="5739794" y="5055248"/>
                <a:ext cx="59760" cy="65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D71FFD-7F2F-4286-9DF0-B68F0CE03F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30794" y="5046608"/>
                  <a:ext cx="774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FBF19B6-D57C-4887-90F5-4474A387C7E8}"/>
              </a:ext>
            </a:extLst>
          </p:cNvPr>
          <p:cNvGrpSpPr/>
          <p:nvPr/>
        </p:nvGrpSpPr>
        <p:grpSpPr>
          <a:xfrm>
            <a:off x="6194114" y="4755728"/>
            <a:ext cx="1740960" cy="359280"/>
            <a:chOff x="6194114" y="4755728"/>
            <a:chExt cx="174096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538B98B-0907-4C94-B879-67CCA7407361}"/>
                    </a:ext>
                  </a:extLst>
                </p14:cNvPr>
                <p14:cNvContentPartPr/>
                <p14:nvPr/>
              </p14:nvContentPartPr>
              <p14:xfrm>
                <a:off x="6194114" y="4972808"/>
                <a:ext cx="8280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538B98B-0907-4C94-B879-67CCA74073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85474" y="496416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9419D8A-E5C1-44B5-8031-1A37479DA005}"/>
                    </a:ext>
                  </a:extLst>
                </p14:cNvPr>
                <p14:cNvContentPartPr/>
                <p14:nvPr/>
              </p14:nvContentPartPr>
              <p14:xfrm>
                <a:off x="6194114" y="5031848"/>
                <a:ext cx="77040" cy="6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9419D8A-E5C1-44B5-8031-1A37479DA00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85474" y="5023208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0386B34-A376-46BA-AEC2-1C499DC63A87}"/>
                    </a:ext>
                  </a:extLst>
                </p14:cNvPr>
                <p14:cNvContentPartPr/>
                <p14:nvPr/>
              </p14:nvContentPartPr>
              <p14:xfrm>
                <a:off x="6388874" y="4978928"/>
                <a:ext cx="118440" cy="1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0386B34-A376-46BA-AEC2-1C499DC63A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79874" y="496992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741D8E2-EEA6-497C-9B46-777D6910479B}"/>
                    </a:ext>
                  </a:extLst>
                </p14:cNvPr>
                <p14:cNvContentPartPr/>
                <p14:nvPr/>
              </p14:nvContentPartPr>
              <p14:xfrm>
                <a:off x="6584354" y="4866248"/>
                <a:ext cx="164880" cy="189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741D8E2-EEA6-497C-9B46-777D691047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75354" y="4857248"/>
                  <a:ext cx="182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D1DE0F-D3BD-454E-A51B-8BD065374CC7}"/>
                    </a:ext>
                  </a:extLst>
                </p14:cNvPr>
                <p14:cNvContentPartPr/>
                <p14:nvPr/>
              </p14:nvContentPartPr>
              <p14:xfrm>
                <a:off x="6792434" y="4843208"/>
                <a:ext cx="198360" cy="212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D1DE0F-D3BD-454E-A51B-8BD065374C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83794" y="4834208"/>
                  <a:ext cx="216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EFCBD90-E794-4903-8049-F27E7406869C}"/>
                    </a:ext>
                  </a:extLst>
                </p14:cNvPr>
                <p14:cNvContentPartPr/>
                <p14:nvPr/>
              </p14:nvContentPartPr>
              <p14:xfrm>
                <a:off x="7102754" y="4771928"/>
                <a:ext cx="171360" cy="313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EFCBD90-E794-4903-8049-F27E740686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3754" y="4762928"/>
                  <a:ext cx="189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6B564CD-D039-451E-9594-2570E0CFA361}"/>
                    </a:ext>
                  </a:extLst>
                </p14:cNvPr>
                <p14:cNvContentPartPr/>
                <p14:nvPr/>
              </p14:nvContentPartPr>
              <p14:xfrm>
                <a:off x="7249994" y="4784168"/>
                <a:ext cx="289440" cy="225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6B564CD-D039-451E-9594-2570E0CFA3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41354" y="4775528"/>
                  <a:ext cx="307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27A3860-7CE1-4769-B49D-3ECB0CB7980E}"/>
                    </a:ext>
                  </a:extLst>
                </p14:cNvPr>
                <p14:cNvContentPartPr/>
                <p14:nvPr/>
              </p14:nvContentPartPr>
              <p14:xfrm>
                <a:off x="7521434" y="4990808"/>
                <a:ext cx="130320" cy="18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27A3860-7CE1-4769-B49D-3ECB0CB798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12794" y="4981808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2C6204B-0F01-4DA7-923B-75C714A8E488}"/>
                    </a:ext>
                  </a:extLst>
                </p14:cNvPr>
                <p14:cNvContentPartPr/>
                <p14:nvPr/>
              </p14:nvContentPartPr>
              <p14:xfrm>
                <a:off x="7533314" y="5014208"/>
                <a:ext cx="47520" cy="94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2C6204B-0F01-4DA7-923B-75C714A8E4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24314" y="5005568"/>
                  <a:ext cx="6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3AEA239-6B2C-4940-8723-950562F95F45}"/>
                    </a:ext>
                  </a:extLst>
                </p14:cNvPr>
                <p14:cNvContentPartPr/>
                <p14:nvPr/>
              </p14:nvContentPartPr>
              <p14:xfrm>
                <a:off x="7716194" y="4755728"/>
                <a:ext cx="218880" cy="359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3AEA239-6B2C-4940-8723-950562F95F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07194" y="4746728"/>
                  <a:ext cx="23652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B243605-132D-4457-ADFD-1A4A82EA5410}"/>
              </a:ext>
            </a:extLst>
          </p:cNvPr>
          <p:cNvGrpSpPr/>
          <p:nvPr/>
        </p:nvGrpSpPr>
        <p:grpSpPr>
          <a:xfrm>
            <a:off x="501434" y="4949768"/>
            <a:ext cx="1156320" cy="383400"/>
            <a:chOff x="501434" y="4949768"/>
            <a:chExt cx="115632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D6F2CAD-543D-4C8E-9BDB-B341FD89911C}"/>
                    </a:ext>
                  </a:extLst>
                </p14:cNvPr>
                <p14:cNvContentPartPr/>
                <p14:nvPr/>
              </p14:nvContentPartPr>
              <p14:xfrm>
                <a:off x="1468754" y="5049848"/>
                <a:ext cx="189000" cy="18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D6F2CAD-543D-4C8E-9BDB-B341FD89911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60114" y="5040848"/>
                  <a:ext cx="20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4DD9836-A35F-4B08-8BE5-35A6A1DCE9D5}"/>
                    </a:ext>
                  </a:extLst>
                </p14:cNvPr>
                <p14:cNvContentPartPr/>
                <p14:nvPr/>
              </p14:nvContentPartPr>
              <p14:xfrm>
                <a:off x="1462994" y="5126528"/>
                <a:ext cx="165600" cy="24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4DD9836-A35F-4B08-8BE5-35A6A1DCE9D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3994" y="5117528"/>
                  <a:ext cx="18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6D29D6E-55D4-4D37-A63F-19C4967FC06F}"/>
                    </a:ext>
                  </a:extLst>
                </p14:cNvPr>
                <p14:cNvContentPartPr/>
                <p14:nvPr/>
              </p14:nvContentPartPr>
              <p14:xfrm>
                <a:off x="501434" y="5226608"/>
                <a:ext cx="141840" cy="6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6D29D6E-55D4-4D37-A63F-19C4967FC06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2434" y="5217968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2AE1CBD-4500-4AF5-A675-BD59A553F112}"/>
                    </a:ext>
                  </a:extLst>
                </p14:cNvPr>
                <p14:cNvContentPartPr/>
                <p14:nvPr/>
              </p14:nvContentPartPr>
              <p14:xfrm>
                <a:off x="843074" y="4949768"/>
                <a:ext cx="301320" cy="383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2AE1CBD-4500-4AF5-A675-BD59A553F1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4434" y="4940768"/>
                  <a:ext cx="3189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B65F840-0BDC-4ACF-B4B5-D3C357610AF9}"/>
                    </a:ext>
                  </a:extLst>
                </p14:cNvPr>
                <p14:cNvContentPartPr/>
                <p14:nvPr/>
              </p14:nvContentPartPr>
              <p14:xfrm>
                <a:off x="1061594" y="5037608"/>
                <a:ext cx="141480" cy="189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B65F840-0BDC-4ACF-B4B5-D3C357610AF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2954" y="5028968"/>
                  <a:ext cx="159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FB930A8-61EC-4923-A72F-B70892720A75}"/>
                    </a:ext>
                  </a:extLst>
                </p14:cNvPr>
                <p14:cNvContentPartPr/>
                <p14:nvPr/>
              </p14:nvContentPartPr>
              <p14:xfrm>
                <a:off x="1137914" y="5173688"/>
                <a:ext cx="95400" cy="124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FB930A8-61EC-4923-A72F-B70892720A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9274" y="5164688"/>
                  <a:ext cx="11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CB9B6AF-38C5-4D36-8E9C-67658DDA517C}"/>
                    </a:ext>
                  </a:extLst>
                </p14:cNvPr>
                <p14:cNvContentPartPr/>
                <p14:nvPr/>
              </p14:nvContentPartPr>
              <p14:xfrm>
                <a:off x="1279754" y="5010608"/>
                <a:ext cx="134280" cy="293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CB9B6AF-38C5-4D36-8E9C-67658DDA51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71114" y="5001968"/>
                  <a:ext cx="15192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AB3E832-B02E-4588-B503-6FD70FF868DA}"/>
              </a:ext>
            </a:extLst>
          </p:cNvPr>
          <p:cNvGrpSpPr/>
          <p:nvPr/>
        </p:nvGrpSpPr>
        <p:grpSpPr>
          <a:xfrm>
            <a:off x="3385394" y="5355848"/>
            <a:ext cx="1977480" cy="874080"/>
            <a:chOff x="3385394" y="5355848"/>
            <a:chExt cx="1977480" cy="87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7301CDF-D68D-44D1-BF84-99B792363439}"/>
                    </a:ext>
                  </a:extLst>
                </p14:cNvPr>
                <p14:cNvContentPartPr/>
                <p14:nvPr/>
              </p14:nvContentPartPr>
              <p14:xfrm>
                <a:off x="3545234" y="5612888"/>
                <a:ext cx="12240" cy="162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7301CDF-D68D-44D1-BF84-99B7923634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36594" y="5604248"/>
                  <a:ext cx="29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A11B09-5527-4145-90B9-8F0AA149E075}"/>
                    </a:ext>
                  </a:extLst>
                </p14:cNvPr>
                <p14:cNvContentPartPr/>
                <p14:nvPr/>
              </p14:nvContentPartPr>
              <p14:xfrm>
                <a:off x="3403754" y="5792888"/>
                <a:ext cx="236160" cy="12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A11B09-5527-4145-90B9-8F0AA149E0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94754" y="5784248"/>
                  <a:ext cx="253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61294B7-D0D0-4EFA-B802-A2A87771CFA3}"/>
                    </a:ext>
                  </a:extLst>
                </p14:cNvPr>
                <p14:cNvContentPartPr/>
                <p14:nvPr/>
              </p14:nvContentPartPr>
              <p14:xfrm>
                <a:off x="3385394" y="5910608"/>
                <a:ext cx="231120" cy="183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61294B7-D0D0-4EFA-B802-A2A87771CF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76754" y="5901968"/>
                  <a:ext cx="248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62D7F9D-FA0E-4389-95F8-257F516E35FC}"/>
                    </a:ext>
                  </a:extLst>
                </p14:cNvPr>
                <p14:cNvContentPartPr/>
                <p14:nvPr/>
              </p14:nvContentPartPr>
              <p14:xfrm>
                <a:off x="4152914" y="5416328"/>
                <a:ext cx="183600" cy="258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62D7F9D-FA0E-4389-95F8-257F516E35F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43914" y="5407688"/>
                  <a:ext cx="201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B13B2DD-F8DD-4496-B932-8EA6D7019808}"/>
                    </a:ext>
                  </a:extLst>
                </p14:cNvPr>
                <p14:cNvContentPartPr/>
                <p14:nvPr/>
              </p14:nvContentPartPr>
              <p14:xfrm>
                <a:off x="4359914" y="5545208"/>
                <a:ext cx="111960" cy="1537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B13B2DD-F8DD-4496-B932-8EA6D70198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50914" y="5536568"/>
                  <a:ext cx="129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B6CC68D-932D-482F-8555-F7360F4FE793}"/>
                    </a:ext>
                  </a:extLst>
                </p14:cNvPr>
                <p14:cNvContentPartPr/>
                <p14:nvPr/>
              </p14:nvContentPartPr>
              <p14:xfrm>
                <a:off x="3840794" y="5355848"/>
                <a:ext cx="200520" cy="402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B6CC68D-932D-482F-8555-F7360F4FE7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31794" y="5347208"/>
                  <a:ext cx="2181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9F1E0A-E862-455F-8D6F-47672E58245A}"/>
                    </a:ext>
                  </a:extLst>
                </p14:cNvPr>
                <p14:cNvContentPartPr/>
                <p14:nvPr/>
              </p14:nvContentPartPr>
              <p14:xfrm>
                <a:off x="4559354" y="5427488"/>
                <a:ext cx="239760" cy="277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9F1E0A-E862-455F-8D6F-47672E5824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50714" y="5418488"/>
                  <a:ext cx="257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435A2A-EA22-473D-A599-59BA634A58AD}"/>
                    </a:ext>
                  </a:extLst>
                </p14:cNvPr>
                <p14:cNvContentPartPr/>
                <p14:nvPr/>
              </p14:nvContentPartPr>
              <p14:xfrm>
                <a:off x="3799034" y="5799008"/>
                <a:ext cx="1054440" cy="29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435A2A-EA22-473D-A599-59BA634A58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90034" y="5790008"/>
                  <a:ext cx="1072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01D428D-30CB-4BFE-9E3B-69DE57DCEB52}"/>
                    </a:ext>
                  </a:extLst>
                </p14:cNvPr>
                <p14:cNvContentPartPr/>
                <p14:nvPr/>
              </p14:nvContentPartPr>
              <p14:xfrm>
                <a:off x="3822434" y="5946248"/>
                <a:ext cx="212760" cy="271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01D428D-30CB-4BFE-9E3B-69DE57DCEB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13794" y="5937608"/>
                  <a:ext cx="230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E643E9F-9DFE-42EA-B9D2-530A8C4537E9}"/>
                    </a:ext>
                  </a:extLst>
                </p14:cNvPr>
                <p14:cNvContentPartPr/>
                <p14:nvPr/>
              </p14:nvContentPartPr>
              <p14:xfrm>
                <a:off x="4105754" y="5948408"/>
                <a:ext cx="313200" cy="214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E643E9F-9DFE-42EA-B9D2-530A8C4537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96754" y="5939408"/>
                  <a:ext cx="330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7470E18-708F-4895-B84D-CBE445349A87}"/>
                    </a:ext>
                  </a:extLst>
                </p14:cNvPr>
                <p14:cNvContentPartPr/>
                <p14:nvPr/>
              </p14:nvContentPartPr>
              <p14:xfrm>
                <a:off x="4477274" y="6052448"/>
                <a:ext cx="94680" cy="12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7470E18-708F-4895-B84D-CBE445349A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68634" y="6043808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FCC2F1-8BF6-4F61-89B3-90BC498BF6E5}"/>
                    </a:ext>
                  </a:extLst>
                </p14:cNvPr>
                <p14:cNvContentPartPr/>
                <p14:nvPr/>
              </p14:nvContentPartPr>
              <p14:xfrm>
                <a:off x="4512914" y="6117608"/>
                <a:ext cx="6120" cy="100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FCC2F1-8BF6-4F61-89B3-90BC498BF6E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03914" y="6108608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239D7BE-C67F-45D9-9CF2-2845098B7BDD}"/>
                    </a:ext>
                  </a:extLst>
                </p14:cNvPr>
                <p14:cNvContentPartPr/>
                <p14:nvPr/>
              </p14:nvContentPartPr>
              <p14:xfrm>
                <a:off x="4636754" y="5959208"/>
                <a:ext cx="189000" cy="270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239D7BE-C67F-45D9-9CF2-2845098B7B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27754" y="5950208"/>
                  <a:ext cx="206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B0B0C0-2105-48BE-B735-1F07C9536DBE}"/>
                    </a:ext>
                  </a:extLst>
                </p14:cNvPr>
                <p14:cNvContentPartPr/>
                <p14:nvPr/>
              </p14:nvContentPartPr>
              <p14:xfrm>
                <a:off x="5010074" y="5379968"/>
                <a:ext cx="281880" cy="236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B0B0C0-2105-48BE-B735-1F07C9536D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01434" y="5371328"/>
                  <a:ext cx="299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5B5638D-9C3A-487E-BEAD-0182ED6C9467}"/>
                    </a:ext>
                  </a:extLst>
                </p14:cNvPr>
                <p14:cNvContentPartPr/>
                <p14:nvPr/>
              </p14:nvContentPartPr>
              <p14:xfrm>
                <a:off x="5005034" y="5539448"/>
                <a:ext cx="357840" cy="230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5B5638D-9C3A-487E-BEAD-0182ED6C946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96394" y="5530448"/>
                  <a:ext cx="3754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DD03E8A-55F0-4127-B903-8E3048E29AC6}"/>
              </a:ext>
            </a:extLst>
          </p:cNvPr>
          <p:cNvGrpSpPr/>
          <p:nvPr/>
        </p:nvGrpSpPr>
        <p:grpSpPr>
          <a:xfrm>
            <a:off x="2196314" y="5669048"/>
            <a:ext cx="547200" cy="313200"/>
            <a:chOff x="2196314" y="5669048"/>
            <a:chExt cx="5472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0DCD4B-C96C-4D35-9D38-6F479720B18F}"/>
                    </a:ext>
                  </a:extLst>
                </p14:cNvPr>
                <p14:cNvContentPartPr/>
                <p14:nvPr/>
              </p14:nvContentPartPr>
              <p14:xfrm>
                <a:off x="2196314" y="5763368"/>
                <a:ext cx="281520" cy="218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0DCD4B-C96C-4D35-9D38-6F479720B1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87674" y="5754728"/>
                  <a:ext cx="299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195A20C-567B-477D-B855-A73179C5F9D3}"/>
                    </a:ext>
                  </a:extLst>
                </p14:cNvPr>
                <p14:cNvContentPartPr/>
                <p14:nvPr/>
              </p14:nvContentPartPr>
              <p14:xfrm>
                <a:off x="2619314" y="5799008"/>
                <a:ext cx="124200" cy="18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195A20C-567B-477D-B855-A73179C5F9D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10314" y="5790008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85ABFD2-2994-4919-BC85-D963833602E6}"/>
                    </a:ext>
                  </a:extLst>
                </p14:cNvPr>
                <p14:cNvContentPartPr/>
                <p14:nvPr/>
              </p14:nvContentPartPr>
              <p14:xfrm>
                <a:off x="2613194" y="5910968"/>
                <a:ext cx="88920" cy="6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85ABFD2-2994-4919-BC85-D963833602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04554" y="590232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20CE3C8-20A9-4BD4-8B86-8ABDECE597F1}"/>
                    </a:ext>
                  </a:extLst>
                </p14:cNvPr>
                <p14:cNvContentPartPr/>
                <p14:nvPr/>
              </p14:nvContentPartPr>
              <p14:xfrm>
                <a:off x="2689874" y="5669048"/>
                <a:ext cx="24120" cy="53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20CE3C8-20A9-4BD4-8B86-8ABDECE597F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81234" y="5660048"/>
                  <a:ext cx="417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8F5C198-28E9-40BB-B03F-A901411C4380}"/>
              </a:ext>
            </a:extLst>
          </p:cNvPr>
          <p:cNvGrpSpPr/>
          <p:nvPr/>
        </p:nvGrpSpPr>
        <p:grpSpPr>
          <a:xfrm>
            <a:off x="5999354" y="5622248"/>
            <a:ext cx="1876680" cy="371880"/>
            <a:chOff x="5999354" y="5622248"/>
            <a:chExt cx="187668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742F78-227C-4F8D-AE3D-22572D8AA220}"/>
                    </a:ext>
                  </a:extLst>
                </p14:cNvPr>
                <p14:cNvContentPartPr/>
                <p14:nvPr/>
              </p14:nvContentPartPr>
              <p14:xfrm>
                <a:off x="5999354" y="5828888"/>
                <a:ext cx="147960" cy="165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742F78-227C-4F8D-AE3D-22572D8AA2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0354" y="5819888"/>
                  <a:ext cx="165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50906FF-08D6-4244-A851-7A1BF57E7F04}"/>
                    </a:ext>
                  </a:extLst>
                </p14:cNvPr>
                <p14:cNvContentPartPr/>
                <p14:nvPr/>
              </p14:nvContentPartPr>
              <p14:xfrm>
                <a:off x="6341714" y="5792528"/>
                <a:ext cx="100800" cy="201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50906FF-08D6-4244-A851-7A1BF57E7F0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32714" y="5783888"/>
                  <a:ext cx="118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E227CAA-D613-4DA7-AC0A-25ED1A566947}"/>
                    </a:ext>
                  </a:extLst>
                </p14:cNvPr>
                <p14:cNvContentPartPr/>
                <p14:nvPr/>
              </p14:nvContentPartPr>
              <p14:xfrm>
                <a:off x="6554114" y="5622248"/>
                <a:ext cx="136080" cy="348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E227CAA-D613-4DA7-AC0A-25ED1A56694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45114" y="5613248"/>
                  <a:ext cx="153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D0FDF38-F29D-4D32-95A3-C3DE4F9276BA}"/>
                    </a:ext>
                  </a:extLst>
                </p14:cNvPr>
                <p14:cNvContentPartPr/>
                <p14:nvPr/>
              </p14:nvContentPartPr>
              <p14:xfrm>
                <a:off x="6506954" y="5669048"/>
                <a:ext cx="348480" cy="171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D0FDF38-F29D-4D32-95A3-C3DE4F9276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97954" y="5660408"/>
                  <a:ext cx="36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E755A72-A826-4E54-99B5-947290569CC5}"/>
                    </a:ext>
                  </a:extLst>
                </p14:cNvPr>
                <p14:cNvContentPartPr/>
                <p14:nvPr/>
              </p14:nvContentPartPr>
              <p14:xfrm>
                <a:off x="6742754" y="5810528"/>
                <a:ext cx="12240" cy="1184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E755A72-A826-4E54-99B5-947290569CC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34114" y="5801888"/>
                  <a:ext cx="29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8F1C39B-F221-4180-B3A7-EE4E61857A28}"/>
                    </a:ext>
                  </a:extLst>
                </p14:cNvPr>
                <p14:cNvContentPartPr/>
                <p14:nvPr/>
              </p14:nvContentPartPr>
              <p14:xfrm>
                <a:off x="6884234" y="5781728"/>
                <a:ext cx="122400" cy="176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8F1C39B-F221-4180-B3A7-EE4E61857A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75594" y="5772728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DFEF516-C188-4C9F-8256-AF45D5773E4B}"/>
                    </a:ext>
                  </a:extLst>
                </p14:cNvPr>
                <p14:cNvContentPartPr/>
                <p14:nvPr/>
              </p14:nvContentPartPr>
              <p14:xfrm>
                <a:off x="7126154" y="5657528"/>
                <a:ext cx="295920" cy="253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DFEF516-C188-4C9F-8256-AF45D5773E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17154" y="5648888"/>
                  <a:ext cx="313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EFDC8F7-89F3-4C3F-86C2-09A3FE591EB9}"/>
                    </a:ext>
                  </a:extLst>
                </p14:cNvPr>
                <p14:cNvContentPartPr/>
                <p14:nvPr/>
              </p14:nvContentPartPr>
              <p14:xfrm>
                <a:off x="7249994" y="5757608"/>
                <a:ext cx="153720" cy="24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EFDC8F7-89F3-4C3F-86C2-09A3FE591EB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41354" y="5748608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DA9FF8A-F587-4179-8B44-40C0254E8037}"/>
                    </a:ext>
                  </a:extLst>
                </p14:cNvPr>
                <p14:cNvContentPartPr/>
                <p14:nvPr/>
              </p14:nvContentPartPr>
              <p14:xfrm>
                <a:off x="7474634" y="5774528"/>
                <a:ext cx="141840" cy="954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DA9FF8A-F587-4179-8B44-40C0254E80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65634" y="5765888"/>
                  <a:ext cx="159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FF591D6-E94D-49D5-8A38-FD77A2795E6D}"/>
                    </a:ext>
                  </a:extLst>
                </p14:cNvPr>
                <p14:cNvContentPartPr/>
                <p14:nvPr/>
              </p14:nvContentPartPr>
              <p14:xfrm>
                <a:off x="7722674" y="5635568"/>
                <a:ext cx="153360" cy="244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FF591D6-E94D-49D5-8A38-FD77A2795E6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13674" y="5626928"/>
                  <a:ext cx="171000" cy="26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739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8863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151</cp:revision>
  <cp:lastPrinted>2020-10-15T14:39:57Z</cp:lastPrinted>
  <dcterms:created xsi:type="dcterms:W3CDTF">2018-08-30T17:22:35Z</dcterms:created>
  <dcterms:modified xsi:type="dcterms:W3CDTF">2020-10-15T19:05:39Z</dcterms:modified>
</cp:coreProperties>
</file>