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339" r:id="rId5"/>
    <p:sldId id="340" r:id="rId6"/>
    <p:sldId id="287" r:id="rId7"/>
    <p:sldId id="288" r:id="rId8"/>
    <p:sldId id="334" r:id="rId9"/>
    <p:sldId id="290" r:id="rId10"/>
    <p:sldId id="261" r:id="rId11"/>
    <p:sldId id="262" r:id="rId12"/>
    <p:sldId id="341" r:id="rId13"/>
    <p:sldId id="263" r:id="rId14"/>
    <p:sldId id="283" r:id="rId15"/>
    <p:sldId id="293" r:id="rId16"/>
    <p:sldId id="294" r:id="rId17"/>
    <p:sldId id="295" r:id="rId18"/>
    <p:sldId id="342" r:id="rId19"/>
    <p:sldId id="343" r:id="rId20"/>
    <p:sldId id="278" r:id="rId21"/>
    <p:sldId id="279" r:id="rId22"/>
    <p:sldId id="284" r:id="rId23"/>
    <p:sldId id="337" r:id="rId24"/>
    <p:sldId id="338" r:id="rId25"/>
    <p:sldId id="292" r:id="rId26"/>
    <p:sldId id="289" r:id="rId27"/>
    <p:sldId id="280" r:id="rId28"/>
    <p:sldId id="297" r:id="rId29"/>
    <p:sldId id="298" r:id="rId30"/>
    <p:sldId id="281" r:id="rId31"/>
    <p:sldId id="282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1A6F6-2E97-4174-B0AC-0FFEDFDAB317}" v="361" dt="2020-10-08T18:41:57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085" autoAdjust="0"/>
    <p:restoredTop sz="94660"/>
  </p:normalViewPr>
  <p:slideViewPr>
    <p:cSldViewPr snapToGrid="0">
      <p:cViewPr>
        <p:scale>
          <a:sx n="85" d="100"/>
          <a:sy n="85" d="100"/>
        </p:scale>
        <p:origin x="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3552,'3'0'1147,"11"-1"-449,16 1-300,-29 0-389,0 1 1,-1-1-1,1 0 0,0 0 1,-1 0-1,1 0 0,0 1 0,-1-1 1,1 0-1,0 1 0,-1-1 1,1 0-1,-1 1 0,1-1 1,-1 1-1,1-1 0,-1 1 1,1-1-1,-1 1 0,1-1 1,-1 1-1,1-1 0,-1 1 1,0 0-1,0-1 0,1 1 1,-1 0-1,0-1 0,0 1 1,0 0-1,1-1 0,-1 1 1,0 1-1,1 6 123,-1-7-47,0 1 1,1 0-1,-1 0 0,0-1 1,0 1-1,0 0 1,-1 0-1,1 0 1,0-1-1,-1 1 0,1 0 1,-1 0-1,1-1 1,-2 3-1,-5 16 87,1 0 0,1 1 0,-3 22 0,6-24-92,1 0 0,0 1 0,1-1 0,4 26 0,2-3 101,16 57 1,-6-32-113,22 158-90,-29-157-59,9 121-72,-5-32 122,3 105 260,-8-71-705,-3-117 448,0 66 299,5 3-37,-4 5-38,4-18 49,-5-3 410,6 11-326,-6-3-575,0-64 107,1 12-23,-7 113 1,-9-76 614,5-8-230,-6-6-422,6-13 38,-5-12 139,4-8 48,-4-19 5,5 3-32,-1-23-69,3-20 10,1 1 0,0 16 0,2-27 8,0-1-1,0 1 0,-1 0 0,1-1 0,-1 1 0,0-1 1,0 1-1,0-1 0,0 1 0,-1-1 0,-2 5 0,3-6-8,0 0-124,0 1 0,1-1 0,-1 0 0,1 1-1,0-1 1,0 0 0,0 0 0,0 5 0,0-3-447,0-2-2905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63 141 3648,'-1'-7'268,"1"0"0,-1 0 0,-1 0 0,1 0 0,-6-13 0,6 15-233,-2-12 170,4 16-193,-1 0-1,0 0 1,0 0-1,0 0 1,0 1-1,-1-1 1,1 0-1,0 0 1,0 0-1,0 1 1,-1-1 0,1 0-1,0 0 1,-1-1-1,-10-3 58,6-8 6,-21-16 714,23 27-543,3 2-118,0 0-38,3 2 102,3 5-38,0-1 0,0 1 0,-1 0 0,0 0-1,-1 1 1,1 0 0,-1-1 0,-1 1-1,1 1 1,-1-1 0,3 17 0,12 102 363,28 236 113,-27-173-476,4-14-63,11 95 21,-21-138-40,24 209 58,-17-203-104,19 161 55,-18-89 116,23 65 147,-28-189-197,12 58 51,-8-54 169,7 110 1,-25-166-267,4 36 118,15 12-128,-18-64-249,-1 1 0,-2 37-1,0-28-70,0-25 166,0 0 0,0 1 0,0-1 0,-1 0 0,1 0 0,-1 0-1,0 0 1,-1 1 0,1-1 0,-3 5 0,-2-1-505,0 0 0,0 0 1,-15 13-1,21-21 568,-4 4-305,0 0 0,0-1 0,0 1-1,-9 4 1,10-7-1,1 0 0,-1 0 0,0 0-1,0 0 1,1-1 0,-1 0-1,0 1 1,0-1 0,-3-1 0,6 1 286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1888,'-15'-31'704,"15"31"-544,0 0-32,15 0-64,1 0-64,0-15 1120,30 15-608,-15 0 64,32 0-352,-1 0-64,0 0-96,1 0 160,-16 15-128,-1 1-160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359 406 2912,'-15'0'2048,"15"5"-1568,-1 2-163,1-2-155,-1-1 1,1 0-1,1 1 0,-1-1 1,0 0-1,1 1 0,1 4 1,1 3-37,0 0 1,-1 1-1,0-1 1,-1 1-1,-1 0 1,0 15-1,-5 4 16,1-4 51,0 37 0,4-35 112,1-16-131,-1 0-1,0 0 1,-1 0 0,-5 22-1,4-29-49,-1 1 0,0-1-1,-5 7 1,1-1 59,7-12-180,-9 17 440,-16 23 0,21-35-331,0 0 0,-1-1 1,1 0-1,-2 0 0,1 0 0,0-1 0,-11 7 0,2-4-16,0-1-1,0-1 0,-1 0 0,1-1 0,-1 0 1,-21 1-1,22-2-38,11-2-78,-1 0 0,0 0-1,1-1 1,-1 0 0,0 1 0,0-1-1,0 0 1,1-1 0,-1 1 0,0-1-1,1 1 1,-1-1 0,0 0 0,1 0 0,-6-3-1,-22-12-244</inkml:trace>
  <inkml:trace contextRef="#ctx0" brushRef="#br0" timeOffset="1">453 16 7040,'-32'-16'2624,"32"16"-2048,-15 16-128,15 0-256,0-16-192,-16 15 256,16 1-128,0-16-1856,16 15 896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 4480,'-16'0'2005,"16"-3"-1616,0 3-372,0 0 0,0 0-1,0 0 1,0-1-1,0 1 1,0 0-1,0 0 1,0-1-1,0 1 1,0 0 0,0 0-1,0 0 1,0-1-1,0 1 1,0 0-1,0 0 1,0 0 0,0-1-1,0 1 1,0 0-1,-1 0 1,1 0-1,0 0 1,0-1-1,0 1 1,0 0 0,-1 0-1,1 0 1,0 0-1,0 0 1,0-1-1,0 1 1,-1 0-1,1 0 1,0 0 0,0 0-1,0 0 1,-1 0-1,1 0 1,0 0-1,0 0 1,-1 0-1,1 0 1,0 0 0,0 0-1,0 0 1,-1 0-1,1 0 1,-17 8 585,9-4-229,-26 24 662,29-25-958,1 0 0,-1 1 0,1-1 0,0 1 0,0 0 0,0 0 0,1 0 0,-1 1 0,1-1 1,-4 8-1,-4 6 79,3-6-113,1 0 0,0 0 0,-6 17 0,12-26-36,0 1 1,0 0-1,0-1 0,0 1 1,1 0-1,-1 0 1,1-1-1,0 1 0,0 0 1,0 0-1,1 0 0,-1-1 1,1 1-1,0 0 0,0-1 1,3 8-1,-2-7 29,0 0-1,0 0 1,0-1 0,0 1-1,0 0 1,1-1 0,0 0-1,0 1 1,0-1-1,0 0 1,0 0 0,1-1-1,-1 1 1,1-1 0,-1 0-1,1 0 1,0 0 0,7 2-1,-8-3-3,1 0 1,0 0-1,0-1 0,0 1 0,0-1 0,0 0 0,0-1 1,0 1-1,0 0 0,0-1 0,-1 0 0,8-2 0,-3-1-55,0-1 0,0 1 0,14-11 0,-3 1-100,-13 10-14,0-1 0,0 0-1,0-1 1,7-7 0,-4 2 28,-5 7 56,0-1 0,0 1 1,-1-1-1,1 0 0,-1 0 0,3-9 0,-2 7 29,-2-6-88,-2 10-160,0 6 122,0 8 183,0-2 112,0 0 1,0 0-1,3 13 0,7 9 164,-6-14-155,-4-14-139,0-1-1,0 0 1,0 1-1,1-1 1,-1 0 0,1 0-1,0 1 1,0-1-1,-1 0 1,2 0-1,-1 0 1,0 0-1,0 0 1,0 0-1,1 0 1,-1-1-1,3 3 1,13 2 148,-8-4-75,-1 1-14,5 1 38,15-11 123,-23 6-202,-1 0 1,1 0 0,-1-1-1,1 0 1,-1 1-1,0-1 1,1-1-1,-1 1 1,0-1-1,-1 1 1,1-1-1,0 0 1,4-5-1,5-6 91,0-1 0,0 0-1,-1-1 1,9-18 0,-15 15 55,-4 7-81,1 3-45,-3 7-40,1 1 0,-1-1 0,1 0-1,-1 0 1,1 1 0,-1-1 0,0 0 0,0 0 0,0 1-1,0-1 1,0 0 0,-1 0 0,1 0 0,0 1-1,-1-1 1,1 0 0,-1 1 0,0-1 0,-1-2 0,-13-38 8,14 41-34,1 1 0,-1-1 0,1 1 0,0-1 0,-1 0 0,1 1 0,0-1 1,-1 0-1,1 1 0,0-1 0,0 0 0,0 1 0,0-1 0,0 0 0,0 0 0,0 1 0,0-1 0,0 0 0,0 0 0,0 1 0,0-2 1,1 0-61,-1-1-119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4224,'0'0'1365,"3"0"-826,6 0-338,-5 1-138,0-1 0,0 0 0,1 0 0,-1 0-1,0-1 1,0 0 0,5-1 0,14-8 21,0-1 0,0-2 1,-1 0-1,30-24 0,-39 28-57,6-5 19,1 1 0,-1-1-1,-1-1 1,25-25 0,-31 25 8,0-1-1,16-31 1,18-43 34,-1 1-1,-37 74-25,-2 5 24,0 0 0,0 0-1,-1-1 1,-1 0-1,5-16 1,-7 16 291,-1 6-224,-1 1 0,1-1 1,0 0-1,0 1 0,1 0 0,-1-1 1,1 1-1,0 0 0,0-1 1,0 1-1,1 0 0,0 1 0,5-8 1,-5 9 150,-6 4-144,-1 2-130,2-2 34,-1 0-1,1 1 1,0-1-1,-1 0 1,1 1 0,0 0-1,1-1 1,-4 6-1,0 24 241,3-20-236,-2 4 18,1 1 0,-1 28 0,4 46 84,0-84-116,1 0-1,0-1 1,0 1 0,0-1-1,4 10 1,-1 0 83,-2-4 36,-2-11-157,0-1 0,0 1 1,0 0-1,0-1 0,0 1 1,0 0-1,0-1 0,0 1 1,0 0-1,0-1 0,0 1 1,0 0-1,1-1 0,-1 1 1,0 0-1,1-1 1,-1 1-1,0-1 0,1 1 1,-1 0-1,1-1 0,-1 1 1,1-1-1,-1 1 0,1-1 1,-1 0-1,1 1 0,-1-1 1,1 1-1,0-1 0,-1 0 1,1 0-1,0 1 0,-1-1 1,1 0-1,0 0 0,-1 0 1,1 0-1,0 0 0,0 0 1,0 1-9,-1-1 0,1 0 1,-1 0-1,1 0 1,-1 0-1,1 0 1,-1 0-1,1 0 0,-1 0 1,1 0-1,-1 0 1,1 0-1,-1 0 0,1 0 1,-1 0-1,1-1 1,-1 1-1,1 0 1,-1 0-1,0-1 0,1 1 1,-1 0-1,1 0 1,-1-1-1,0 1 0,1 0 1,-1-1-1,0 1 1,1-1-1,-1 1 1,0 0-1,1-1 0,-1 1 1,0-1-1,0 1 1,0-1-1,0 1 0,1-1 1,-1 0-1,5-10-24,13-23-648,37-49 0,-46 71 500,-1 0 0,0-1 0,-1 0 0,8-17 0,0-2-40,-3 14 59,-9 13 102,0 1 1,0-1-1,-1 0 1,4-7-1,-5 8 44,-1 0 0,1 0 1,-1 1-1,0-8 0,0 11-1,-1-12 223,1 12-220,0 0 0,0-1-1,0 1 1,0 0 0,0 0 0,0 0 0,0 0 0,-1 0 0,1 0-1,0 0 1,0 0 0,0 0 0,0 0 0,0 0 0,0 0-1,0 0 1,0 0 0,0 0 0,0 0 0,0-1 0,0 1 0,-1 0-1,1 0 1,0 0 0,0 0 0,0 0 0,0 0 0,0 0-1,0 0 1,0 0 0,0 0 0,0 0 0,0 0 0,-1 0 0,1 1-1,0-1 1,0 0 0,0 0 0,0 0 0,0 0 0,0 0 0,0 0-1,0 0 1,0 0 0,0 0 0,0 0 0,0 0 0,0 0-1,0 0 1,-1 0 0,1 0 0,0 0 0,0 1 0,-10 17 409,7-11-124,2-5-243,-1 1-13,0 0 0,1 1 1,0-1-1,-1 1 0,1-1 0,0 1 1,1-1-1,-1 1 0,0 0 0,1-1 1,0 6-1,1 7 24,1 0 0,4 19 0,-2-11 27,-2-9-38,-2-10-9,1 0 0,0 0-1,0 0 1,2 4 0,-1-5 49,0 0 1,0 0 0,1 0 0,5 6-1,-2-2 73,-4-6-124,-1 1 0,1-1 0,-1 0-1,1 0 1,0 1 0,0-1 0,0-1-1,0 1 1,0 0 0,0 0 0,1-1 0,-1 1-1,0-1 1,1 0 0,0 0 0,-1 0-1,1 0 1,-1 0 0,1 0 0,4 0 0,24 12 126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4480,'-2'0'135,"1"0"-1,-1 0 1,1 0 0,-1 1 0,0-1 0,1 0 0,-1 1-1,1-1 1,-1 1 0,1 0 0,-1 0 0,1-1-1,0 1 1,-1 0 0,1 0 0,0 0 0,-2 3-1,2-4-71,1 1 0,-1-1 0,1 1 1,-1-1-1,1 1 0,0 0 0,-1-1 0,1 1 0,0 0 0,0-1 0,-1 1 0,1 0 0,0-1 0,0 1 0,0 0 0,0-1 0,0 1 0,0 1 0,-1 5 158,-43 100 1646,34-75-1631,2 1 0,-8 60 0,16-93-235,-5 26 46,-9 27 0,6-28 47,-6 40 1,9-5 107,-6-11 284,9-34-362,2-10-95,-1 0-1,0 0 0,0 0 1,-2 4-1,2-5-26,-2 0-1,1 0 1,0 0-1,-6 6 1,1-2-15,-11 23-24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4736,'-15'-32'1760,"15"32"-1376,0 0-96,0 0 96,0 0-256,15-15 96,1 15-128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32 3648,'0'-13'1173,"0"13"-1165,0 0 1,0 0-1,0 0 0,0 0 0,0 0 1,0 0-1,0-1 0,0 1 0,0 0 1,0 0-1,0 0 0,0 0 0,0 0 0,0 0 1,0 0-1,0 0 0,0 0 0,0 0 1,0 0-1,0-1 0,0 1 0,0 0 1,0 0-1,0 0 0,0 0 0,0 0 0,0 0 1,0 0-1,0 0 0,0 0 0,0 0 1,-1 0-1,1 0 0,0 0 0,0 0 1,0-1-1,0 1 0,0 0 0,0 0 1,0 0-1,0 0 0,0 0 0,0 0 0,0 0 1,-1 0-1,1 0 0,0 0 0,0 0 1,0 0-1,0 0 0,0 0 0,0 0 1,0 0-1,0 0 0,0 0 0,-1 1 1,1-1 50,-1 0 1,1 0 0,-1 0 0,1 0 0,-1 0 0,1 0 0,-1 0 0,1 0-1,-1-1 1,1 1 0,-1 0 0,1 0 0,0 0 0,-1 0 0,1-1 0,-1 1 0,1 0-1,-1 0 1,1-1 0,0 1 0,-1 0 0,1-1 0,-1 1 0,1-1 0,0 1 0,0 0-1,-1-1 1,1 1 0,0-1 0,0 1 0,-1-1 0,1 1 0,0-1 0,0 1 0,0 0-1,0-1 1,0 1 0,0-1 0,0 1 0,0-1 0,0 1 0,0-1 0,0 1 0,0-1-1,0 1 1,0-1 0,0 0 0,-7 12 963,6-11-983,0 1-1,0 0 0,1 0 0,-1 0 1,0 0-1,1 0 0,-1 0 0,1 0 1,-1 0-1,1 0 0,0 1 0,-1-1 0,1 0 1,0 0-1,0 0 0,0 0 0,0 1 1,0-1-1,0 2 0,-1 9 131,0 1-1,-1-1 1,-1 0-1,-5 18 1,3-14 27,-4 26 1,4 3 25,-8 48 316,6-61-399,-3 15 417,-22 64 0,6-49-232,5-2-85,-2-11 187,15-17-181,7-25-147,0 0 0,-1-1 0,0 1 0,-5 12 0,-6 7 226,10-21 139,3-7-688,0-1-1,0 1 0,0-1 1,0 1-1,1 0 0,-1-1 1,1 1-1,0 0 0,-1-1 1,1 1-1,0 0 0,0 0 1,0 0-1,1-1 0,0-1 1,3-4-688,10-20-3728,1 10 1456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5824,'0'-16'2144,"0"16"-1664,16-16-128,-16 16 1824,15 0-1248,-15 0 480,16-15-832,15 15-128,0 0-288,-15-16 192,30 16-224,-14 0 448,-1 0-320,-16 0 383,1 0-383,15 0-3711,-31 0 1855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484 858 6240,'0'0'2005,"0"0"-1221,0 0-187,0 0 683,-3 0-453,-3 1-780,0 0 1,0 0-1,0 1 1,0-1-1,1 2 1,-1-1-1,0 1 0,1-1 1,0 1-1,-1 1 1,1-1-1,0 1 1,1 0-1,-1 0 1,1 1-1,0-1 0,0 1 1,-5 8-1,-12 28-201,10-25 60,9-13 76,0-1 0,0 1 0,1 0 0,-1 0-1,0 0 1,1 0 0,0 0 0,0 0 0,0 0 0,0 0-1,0 0 1,1 0 0,-1 1 0,1-1 0,0 4 0,0 1-10,2 49-113,-1-51 130,0 0 0,0 0 0,0 0 0,1-1 0,0 1 0,0-1 1,4 9-1,7 5-19,6 12 252,-12-19-10,-5-9-127,0 0 0,0 0 1,-1 0-1,1 0 1,-1 0-1,0 1 0,1-1 1,0 5-1,-2-8-71,0 1-1,0 0 0,0-1 1,0 1-1,-1-1 0,1 1 1,0-1-1,0 1 0,0-1 1,0 1-1,-1 0 0,1-1 1,0 1-1,0-1 0,-1 0 0,1 1 1,0-1-1,-1 1 0,1-1 1,-1 1-1,1-1 0,0 0 1,-2 1-1,1 0-1,-1 0 1,0-1-1,0 1 0,1 0 0,-1-1 0,0 0 0,0 1 1,0-1-1,0 0 0,-3 0 0,-21 0 227,-81-3 392,102 2-898,-1 0 0,0 0 0,1-1 0,-1 0-1,1 0 1,0-1 0,0 1 0,0-1 0,0 0 0,0 0 0,1-1 0,-1 0 0,1 1 0,-5-7 0,-22-21-2255</inkml:trace>
  <inkml:trace contextRef="#ctx0" brushRef="#br0" timeOffset="1">1 16 6240,'0'-15'2304,"0"15"-1792,16 15-160,-1-15 1376,1 0-1024,15-15 128,16 15-480,15 0 320,0 0-384,1 0-1056,-1 15 416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5472,'16'31'2016,"-16"-31"-1536,15 62-160,-15-46 96,0 15-288,-31-15 256,31 15-256,-16 0-896,-15-15 416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48 6144,'-2'0'124,"1"0"1,0 0-1,0 0 1,-1 0-1,1 0 1,0-1-1,0 1 1,0 0-1,-1-1 1,1 1-1,0-1 1,0 1-1,0-1 1,0 1-1,0-1 1,0 0-1,0 0 1,0 1-1,0-1 1,0 0-1,0 0 1,0 0 0,1 0-1,-1 0 1,-1-2-1,-1-4 229,-1 0 177,-10 6-96,5 1-140,5 1-179,1-1-1,-1 0 0,0 0 1,1 0-1,-1-1 0,1 1 0,-1-1 1,-4-1-1,-35-10 395,39 12-482,0-1 0,0 0 0,0 1 0,0 0 0,-1 0 0,1 0 0,0 1 0,0 0 0,-5 1 0,-11 8-54,1-6-49,16-3 62,1-1 0,-1 1-1,0-1 1,0 1 0,0 0 0,0 0-1,0 0 1,1 1 0,-1-1-1,0 1 1,1-1 0,-4 4 0,-14 23-333,13-19 334,1 1 0,0 0 0,1 0 0,0 0 0,0 0 0,-6 22 0,3-5 79,-2 0 0,-2 0 0,-15 27 1,7-15-33,-19 33-10,20-40 80,3 0 0,-20 50 0,5 9 88,28-83-168,1-3-12,0 0 1,0 0-1,0 1 1,1-1-1,-1 7 0,2-10-3,0 0 0,0 0 0,0 0 0,0 0 0,1-1 0,-1 1-1,1 0 1,-1 0 0,1 0 0,0-1 0,-1 1 0,1 0 0,0-1-1,0 1 1,0-1 0,1 1 0,-1-1 0,2 3 0,5 3 36,-5-3 9,0-1 0,0 0-1,0 0 1,1 0 0,3 2 0,27 11-70,-10-11-96,-17 2 42,-6-6 70,-1-1-1,0 1 0,0-1 0,1 0 0,-1 1 0,0-1 0,1 1 0,-1-1 0,1 0 0,-1 0 0,0 1 0,1-1 0,-1 0 1,1 0-1,-1 1 0,1-1 0,-1 0 0,1 0 0,-1 0 0,1 0 0,-1 0 0,1 0 0,-1 0 0,1 0 0,-1 0 0,1 0 0,-1 0 1,1 0-1,6 0 1,-6 0 0,1-1 0,0 1 0,-1 0 0,1 0 0,0 0 0,-1 1 0,1-1 0,-1 0 0,1 1 0,0-1 0,2 2 0,0 4 0,-3-5 1,-1-1 1,0 0 0,0 1 0,1-1 0,-1 1 0,0-1-1,0 0 1,1 1 0,-1-1 0,1 0 0,-1 1 0,0-1-1,1 0 1,-1 1 0,1-1 0,-1 0 0,0 0 0,1 0-1,-1 1 1,1-1 0,-1 0 0,1 0 0,-1 0 0,1 0-1,-1 0 1,1 0 0,-1 0 0,1 0 0,-1 0 0,1 0-1,0 0 1,11 0 203,-10 0-152,1 0 0,-1 1 0,1-1 0,-1 0 0,1-1 0,0 1 0,-1 0 0,1-1 0,-1 1 0,1-1 0,-1 0 0,0 0 0,1 0 0,-1 0 0,0 0 0,1-1 0,-1 1 0,0-1 0,0 1 0,3-5 0,-1 2-59,0 1-118,0-1 1,-1 1-1,1-1 0,3-6 1,-2-6-2805,8 1 752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1248,'6'-3'87,"-1"1"0,1 0 0,-1 0-1,1 0 1,0 0 0,-1 1 0,1 0 0,0 1 0,0-1 0,0 1-1,0 0 1,0 0 0,10 3 0,21 12 553,-13-1-454,-4-2 76,-11-7-147,-7-5-96,0 1-1,1 0 0,-1 0 0,0 0 1,0 0-1,0 1 0,0-1 0,0 0 0,-1 1 1,1-1-1,0 1 0,-1 0 0,1-1 1,-1 1-1,1 0 0,-1 0 0,0 0 0,0 0 1,1 3-1,-2-3-9,1-1-1,-1 1 1,0 0 0,0 0-1,0 0 1,0 0 0,0 0-1,0 0 1,0 0 0,-1 0-1,1 0 1,-1 0 0,0-1 0,1 1-1,-1 0 1,0 0 0,0-1-1,0 1 1,0 0 0,-2 1-1,-4 6 154,0-1-1,-14 12 0,6-6 213,2 0-273,-2 0 1,0-1-1,-30 21 0,42-33-110,1 0 0,-1 1 0,1-1 0,0 1 0,-1 0 0,1 0-1,0 0 1,0 0 0,0 0 0,-2 3 0,-8 9-120,2-3 65,9-11 59,1 1 1,-1-1-1,1 1 1,0-1-1,-1 1 0,1-1 1,0 1-1,0-1 1,-1 1-1,1-1 1,0 1-1,0 0 1,0-1-1,0 1 0,0-1 1,0 1-1,0 0 1,0-1-1,0 1 1,0-1-1,0 1 0,0 0 1,0-1-1,0 1 1,1 0-1,-1-1-4,3 5-34,2-1 66,1 0-1,-1-1 1,1 0-1,0 0 1,0 0-1,1-1 0,10 3 1,-3 0 32,7 5 116,5-5-187,-24-4-42,0 0 1,0 0 0,-1 0 0,1 0 0,0 0 0,-1 0 0,1 1 0,-1-1 0,2 2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5056,'-16'-16'1888,"16"16"-1472,0 0-128,0 0 1280,0 0-928,0-15 640,16 15-736,-1 0-288,1 0-160,15-16 256,0 16-192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2656,'0'0'837,"-3"0"-501,-2 0 4480,7 0-1981,17 0-1273,33 0-2028,-36-1 477,-5 1-59,-1 0 0,0 0 0,16 3 1,-23-2 56,1-1 0,-1 1 0,0 0 0,0 1 0,0-1 0,0 0 0,-1 1 0,1 0 0,0-1 0,0 1 0,-1 0 0,1 0 0,-1 1 0,0-1 0,0 0 0,3 4 0,1 3 55,-1 0 1,7 15-1,-11-21-53,1-1 0,-2 1 1,1-1-1,0 1 0,0-1 0,-1 1 0,0-1 1,1 1-1,-1 0 0,0-1 0,0 1 0,0 0 1,-1-1-1,1 1 0,-1-1 0,1 1 0,-2 2 1,-22 29 265,5 2-77,15-27-148,-1 0 1,0 0-1,0-1 0,0 1 1,-1-1-1,-1-1 1,1 1-1,-15 11 1,2-4 75,0 0 27,-18 17-1,30-24-131,0-2 0,-1 1 1,0-1-1,0 0 0,-16 8 0,19-12-12,1 0-1,-1 1 1,1 0 0,-4 3-1,0 7 22,-3-8-21,11-5-11,0 0 0,0 1-1,0-1 1,0 0 0,-1 1 0,1-1 0,0 0 0,0 1-1,0-1 1,0 0 0,0 1 0,0-1 0,0 0-1,0 1 1,0-1 0,0 0 0,0 1 0,0-1 0,0 0-1,0 1 1,0-1 0,0 0 0,0 1 0,0-1 0,0 0-1,0 1 1,1-1 0,-1 0 0,0 1 0,0-1 0,2 1-10,-1-1 0,0 1 1,0-1-1,0 1 0,1-1 1,-1 0-1,0 1 1,0-1-1,1 0 0,-1 0 1,0 0-1,0 0 0,1 0 1,-1 0-1,2-1 1,-1 1 8,0 0 0,0 0 1,0 0-1,0 0 1,0 0-1,0 0 0,0 1 1,0-1-1,3 2 1,-2-1 39,0 1 1,1 0 0,-1-1 0,1 1-1,0-1 1,-1 0 0,1 0 0,0-1-1,0 1 1,6-1 0,40 0-2136,-22 0 683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7232,'0'0'2656,"0"0"-2048,31-15-192,-15-1 1056,15 16-896,16-15-160,0-1-256,-1 0 192,17 1-160,-1-32-5824,0 16 3072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6464,'-31'-31'2400,"31"31"-1856,0 0-160,16 0 928,-1 0-800,1-16 576,15 16-640,16 0-96,0-16-224,-1 16 480,1 0-352,-16 0-384,0 0 64,-15 0-4864,15 16 2688</inkml:trace>
  <inkml:trace contextRef="#ctx0" brushRef="#br0" timeOffset="1">78 109 6400,'-31'0'2368,"31"0"-1856,15 16-128,1-16 512,0 16-576,15-16 416,16 0-416,-16-16 128,31 16-288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63 7296,'-13'-26'2368,"13"25"-2309,-1 1 0,1-1 0,-1 1 0,1-1 0,0 0 0,-1 1 0,1-1 0,0 0 0,0 0 0,-1 1 0,1-1 0,0 0 0,0 1 0,0-1 0,0 0 0,0 0 0,0 1 0,0-1 0,0 0 0,1 0 0,0-5 1400,-4 6-701,0 0-567,1 0-163,0 0 1,0 0-1,1 0 1,-1 0 0,0 0-1,0 0 1,1 0 0,-1 1-1,0-1 1,0 1-1,1-1 1,-1 1 0,1 0-1,-1-1 1,0 1 0,1 0-1,-1 0 1,1 0-1,0 0 1,-1 0 0,1 1-1,0-1 1,0 0 0,-2 3-1,1-1-35,0 0 0,1 0 0,-1 0 0,1 1 1,0-1-1,0 0 0,0 0 0,0 1 0,0-1 0,1 1 0,0-1 0,0 0 0,0 1 0,0-1 0,0 1 0,1 4 0,1-2 60,0 1 0,0-1 0,1 0-1,-1 1 1,1-1 0,1 0 0,-1-1 0,6 7 0,4 4 132,1 0 0,1-2 1,18 16-1,-29-28-126,0 1 1,0-1-1,0 0 1,0 0-1,1 0 0,-1-1 1,0 1-1,1-1 1,-1 0-1,1 0 0,-1-1 1,1 1-1,0-1 1,-1 0-1,1 0 1,0-1-1,-1 0 0,8-1 1,-9 1-39,1 0 0,-1 0 0,1-1 1,-1 1-1,0-1 0,1 0 0,-1 0 0,0 0 0,0 0 1,0 0-1,-1-1 0,1 1 0,0-1 0,-1 0 0,0 0 1,1 0-1,-1 0 0,-1 0 0,1 0 0,0-1 0,-1 1 1,2-6-1,-1 0-22,0 1 1,-2-1 0,1 1-1,-1-1 1,0 1-1,0-1 1,-1 1 0,0-1-1,-1 1 1,0 0-1,0 0 1,-7-16-1,7 21-124,-11-26 144,13 28-164,-1 0 1,1-1-1,-1 1 1,1 0-1,0 0 1,0 0-1,-1-1 1,1 1-1,0 0 1,0 0-1,0 0 1,0-1 0,1 1-1,-1 0 1,0 0-1,0-1 1,1 1-1,-1 0 1,1 0-1,-1 0 1,2-2-1,-2 3 17,1-1-1,0 1 0,0 0 0,-1-1 0,1 1 1,0 0-1,0 0 0,0 0 0,-1-1 1,1 1-1,0 0 0,0 0 0,2 1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94 4064,'-1'-2'106,"0"-1"47,-1 0-1,1 1 1,0-1-1,0 0 1,0 1-1,0-5 1,0 6-121,2 0 0,-1-1 0,0 1 0,0 0 0,0 0 0,0 0 0,1 0 0,-1 0 0,1 0-1,-1 0 1,1-1 0,-1 1 0,1 0 0,-1 1 0,1-1 0,0 0 0,0 0 0,-1 0 0,2-1 0,5-5 93,-5 5-100,0-1 0,0 1 0,0 0-1,0 0 1,1 0 0,-1 0 0,1 1 0,-1-1 0,5-1-1,22-3 56,-17 3 16,0 0-1,1 1 1,-1 0-1,1 0 0,-1 2 1,1-1-1,0 2 1,14 1-1,-17 0-70,1 1 1,-1 0-1,0 1 0,0 0 0,0 0 0,0 1 0,-1 0 1,0 1-1,0 0 0,0 0 0,-1 1 0,8 8 1,-7-6 31,0 0 1,-1 0-1,-1 1 1,1 0-1,-2 0 1,1 1-1,-2 0 1,1 0-1,-2 0 1,6 18-1,-9-23-29,0-1 1,0 1-1,-1 0 0,0-1 0,0 1 1,-1 0-1,1-1 0,-1 1 0,-1 0 1,1-1-1,-1 0 0,1 1 1,-2-1-1,-4 10 0,1-5 22,0 0 0,-1-1 0,0 0 0,0 0 0,-1-1-1,-11 10 1,9-10-3,0-1-1,-13 7 0,6-4 7,-102 66 326,80-48-310,5-12-46,-7 3 6,39-17-60,-1-1 1,0 1-1,0 0 1,1 1 0,0-1-1,-1 0 1,1 1 0,0-1-1,0 1 1,-3 5 0,4-7 15,1 0 0,0 0 0,0 0 0,0 0 0,-1 0 0,1 0 0,0 0 0,0 0 0,0 0 0,0 0 0,0 0 0,1 0 0,-1 0 0,0 0 0,0-1 1,1 1-1,-1 0 0,1 0 0,-1 0 0,0 0 0,1 0 0,0 0 0,-1-1 0,1 1 0,-1 0 0,1 0 0,1 0 0,4 7-105,9 16-35,-1 1 1,-1 0-1,-1 1 0,-1 1 1,12 43-1,-17-26 284,-4-23-77,3 10 21,-2-20-50,-1 0 1,-1-1-1,1 13 1,-2-19-8,-1 0-1,1 0 1,-1 0 0,1 0 0,-1-1 0,0 1 0,-1 0 0,1 0 0,-1-1 0,1 1 0,-1-1 0,-4 6 0,0-2 18,0-1 1,-1 0 0,1 0-1,-1 0 1,-1-1 0,-14 8-1,15-9 80,1-1 1,-1 1-1,0-2 0,0 1 0,0-1 0,0 0 0,-1 0 0,-9 0 0,13-2-41,1-1 0,-1 1 0,1-1 0,0 0 0,-1 0 0,1 0 0,-4-2 0,1 1 36,-10-4 240,12 5-261,-1 0-1,1 0 1,-1-1-1,1 0 0,0 0 1,-1 0-1,1 0 0,0-1 1,1 1-1,-1-1 0,-6-7 1,5 3-42,1-1 0,0-1 0,1 1 0,0 0 0,1-1 0,-1 0 0,1 1 0,1-1 0,0 0 0,0-11 0,1 12-23,1-1-1,0 0 1,1 0-1,0 0 1,0 1-1,1-1 1,0 1-1,6-12 0,3-3-16,28-39 0,87-91-4018,-113 138 3490,45-48-3680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10 281 4576,'-4'-7'391,"-2"-8"517,6 14-878,0 1-1,1-1 0,-1 0 1,0 1-1,0-1 0,0 1 0,1-1 1,-1 1-1,0-1 0,1 1 1,-1-1-1,0 1 0,1-1 1,-1 1-1,1 0 0,-1-1 0,1 1 1,-1-1-1,1 1 0,-1 0 1,1 0-1,-1-1 0,1 1 1,0 0-1,2-2 45,1 0 0,-1-1 0,0 1 0,0-1 0,-1 1 0,5-5 0,20-19 240,13 3-142,8-3 8,2-13 124,-20 18-352,46-21 0,-32 22-64,-29 7 188,-13 12-59,-1-1 0,0 1 1,1 0-1,-1-1 1,1 1-1,0 0 1,-1 0-1,1 0 0,0 0 1,0 0-1,0 1 1,-1-1-1,1 1 0,0-1 1,0 1-1,0-1 1,4 1-1,-6 0-6,8 0 35,-7 0-44,-1 0-1,0 0 1,0 0-1,0 0 1,0 0-1,1 0 1,-1 0-1,0 0 1,0 0-1,0 0 1,0 0-1,1 0 1,-1 0-1,0 0 1,0 0-1,0 0 1,0 0-1,0 0 1,1 0-1,-1 1 1,0-1-1,0 0 0,0 0 1,0 0-1,0 0 1,0 0-1,0 0 1,1 0-1,-1 1 1,0-1-1,0 0 1,0 0-1,0 0 1,0 0-1,0 1 1,0-1-1,0 0 1,0 0-1,0 0 1,0 0-1,0 0 1,0 1-1,0-1 1,0 0-1,0 0 1,0 0-1,0 0 1,0 1-1,0-1 1,0 0-1,-19 29-107,11-17 85,1-1-1,-8 17 0,13-25 90,1 1 1,-1 0 0,1 0-1,0 0 1,0 0-1,0 0 1,1 1-1,-1-1 1,1 0 0,0 0-1,0 0 1,2 6-1,-1-2-434,1-1 0,0 1 0,1-1 0,0 1 0,0-1 0,1 0 0,0 0 0,0 0 0,1 0 0,-1-1-1,2 0 1,-1 0 0,11 9 0,28 16-2007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3392,'-15'0'1248,"30"0"-960,1 15-64,-16 1 640,15 0-512,1 30 64,15 17-256,0-1 320,16 0-256,0 1 512,0-17-416,-16 1 288,0-16-352,0 0-2048,0-15 960,-15-16-3072</inkml:trace>
  <inkml:trace contextRef="#ctx0" brushRef="#br0" timeOffset="1">312 219 4064,'-46'-16'1504,"30"32"-1184,-46 31-64,30-16-416,1 0 32,0 16 192,0-1-32,0-14-2944,31 14 1568,0-30 256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80 110 4384,'13'-17'352,"-5"6"-37,0 1 1,15-14-1,-18 20-238,1 0 1,-1 0-1,0 1 0,1-1 1,0 1-1,0 1 1,0-1-1,9-2 0,4 1-7,0 0-1,0 1 0,0 1 1,1 0-1,-1 2 0,32 2 1,-25 4-78,-1 0-1,1 2 1,31 14 0,-51-19 19,-1-2-9,0 1 0,0 0 0,-1 1 0,1-1 0,-1 1 0,1 0 0,-1 0-1,0 0 1,0 1 0,0-1 0,-1 1 0,1 0 0,-1 0 0,0 1-1,0-1 1,0 0 0,-1 1 0,1 0 0,2 9 0,-5-12 49,1 0 1,-1 1-1,0-1 1,0 0-1,0 1 1,0-1-1,0 1 0,-1-1 1,1 0-1,-1 1 1,0-1-1,1 0 1,-1 0-1,0 0 1,0 1-1,0-1 1,-1 0-1,1 0 0,-1 0 1,1-1-1,-1 1 1,1 0-1,-3 2 1,-5 3 9,-1 0 0,1 0 1,-17 8-1,21-12-53,-42 21 66,-1-1 1,-1-3 0,-82 22-1,114-37-116,1 1-1,0 1 0,0 1 1,0 0-1,1 1 0,-14 10 1,28-18 34,0 0 0,-1 0 0,1-1 0,0 1 0,0 0 0,0 0 0,0 0 0,0 0 1,0 1-1,0-1 0,0 0 0,0 0 0,1 0 0,-1 1 0,0-1 0,1 0 0,-1 1 0,1-1 0,0 1 1,-1-1-1,1 0 0,0 1 0,0-1 0,0 1 0,0-1 0,0 1 0,0-1 0,0 1 0,0-1 0,1 0 0,-1 1 1,1-1-1,-1 1 0,1-1 0,-1 0 0,1 1 0,0-1 0,1 1 0,2 4-8,0 0 0,0-1 0,1 0 0,0 0 0,0-1 0,8 6-1,2 1 31,0 1-1,-1 1 0,0 0 1,-1 0-1,0 1 0,-1 1 1,14 22-1,-16-21 7,0 0 0,-1 1 0,0 1 0,8 27 0,-15-38-14,0 1 1,-1 0-1,0 0 1,0-1-1,-1 1 1,0 0-1,0 0 1,-1 0-1,0 0 1,0-1-1,-1 1 1,0-1-1,0 1 1,-5 8-1,0-2 7,0-1-1,-1 0 0,-1 0 0,0-1 0,-1 0 1,-1-1-1,0 0 0,0 0 0,-1-1 0,0-1 1,0 0-1,-1 0 0,-23 10 0,-42 15 649,77-34-667,-3 2 151,0 0 0,0 0 1,0 0-1,0-1 1,0 1-1,-8 0 0,12-2-120,-1 0 1,1 0-1,-1 0 0,1 0 0,0 0 0,-1 0 1,1 0-1,-1 0 0,1 0 0,0 0 0,-1-1 0,1 1 1,-1 0-1,1 0 0,0 0 0,-1-1 0,1 1 1,0 0-1,-1 0 0,1-1 0,0 1 0,-1 0 0,1-1 1,0 1-1,0 0 0,-1-1 0,1 1 0,0 0 1,0-1-1,-1-1 1,1 0 0,0 0 0,0 0 0,0 0 0,0 0 1,0 1-1,1-1 0,-1 0 0,0 0 0,1 0 0,1-2 0,-1 1 16,0 0-1,1 0 1,-1 0-1,1 1 1,0-1-1,0 1 1,0-1-1,0 1 1,0 0-1,1-1 1,3-1-1,12-13 96,16-24 18,-27 32-41,79-89-5268,-31 49 2098,-47 40 2233,0-1 1,12-18 0,-20 28 809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9 290 4640,'-3'-12'308,"1"9"-174,1-1-1,0 0 1,0 1-1,1-1 0,-1 0 1,1 0-1,0-7 1,1 9-96,0 0 0,-1 0-1,1 1 1,0-1 0,0 0 0,0 0 0,0 0 0,0 1 0,1-1 0,-1 0 0,0 1-1,1-1 1,0 1 0,-1 0 0,1-1 0,-1 1 0,1 0 0,3-1 0,12-9 94,-5 3 0,0 1 0,25-11 0,-15 8-13,0 0 1,-1-1-1,-1-2 1,30-21-1,-35 22 11,1 0-1,1 2 1,-1 0-1,2 0 1,-1 2-1,24-8 1,-37 14-101,-1 1 0,1-1 0,0 1 1,-1 0-1,1 0 0,0 1 0,0-1 1,0 1-1,6 0 0,-8 0-13,0 1-1,0 0 1,1-1-1,-1 1 1,0 0-1,0 0 1,0 0-1,0 1 1,0-1-1,0 0 1,-1 1-1,1-1 0,0 1 1,-1 0-1,1 0 1,-1-1-1,1 1 1,1 3-1,-2-2-13,0 0-1,1-1 1,-1 1 0,0 0-1,0 0 1,0 0-1,-1 1 1,1-1-1,-1 0 1,0 0-1,0 0 1,0 0-1,0 0 1,0 0-1,-1 1 1,1-1 0,-3 5-1,0 10 57,-2 39 342,-5-8-192,4-2-411,3-31 87,-1 15-829,4-24 206,1-1 0,0 1 1,0-1-1,1 0 1,3 9-1</inkml:trace>
  <inkml:trace contextRef="#ctx0" brushRef="#br0" timeOffset="1">1022 789 5472,'15'-31'2016,"1"31"-1536,30 0-160,-30 0 256,15-16-384,0 16 480,16 0-384,-16 0-3168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1568,'16'-16'576,"-1"16"-448,1 0-32,0 0 224,-1 0-192,16 0 256,1-15-256,-1 15 96,-16 15-128,16-15 96,1 0-128,-17 0-1632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5312,'0'-15'1952,"16"30"-1504,15 1-128,16-16 544,15 16-544,16-16-2592,0 0 1216,0 15-2304</inkml:trace>
  <inkml:trace contextRef="#ctx0" brushRef="#br0" timeOffset="1">826 32 6976,'47'-16'2592,"15"16"-2016,16-16-160,-31 16 544,0 0-608,-1 0-288,1 0-64,0 0-4832,0 0 2656,15 0-832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4800,'16'0'1792,"-1"16"-1408,1 0-96,-16-1-64,0 16-192,0 32 256,0 15-160,0 31 800,-16-16-512,1-15-384,-16 31-64,-1-15-5024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119 156 4064,'-26'0'1307,"26"0"-1288,-1 0 0,1 0 1,0 0-1,-1 0 1,1 0-1,0 0 1,0 0-1,-1 0 1,1 0-1,0 0 1,-1 0-1,1 0 1,0 0-1,-1 0 1,1 0-1,0-1 1,0 1-1,-1 0 1,1 0-1,0 0 1,-1 0-1,1-1 1,0 1-1,0 0 1,-1-1-1,-3-3 81,1 0 146,-1 1 1,0-1 0,1 1 0,-7-5-1,3 5 53,6 3-261,1 0-1,-1 0 1,1 0-1,-1 0 1,1-1 0,0 1-1,-1 0 1,1 0-1,-1-1 1,1 1 0,-1 0-1,1-1 1,0 1 0,-1 0-1,1-1 1,0 1-1,-1-1 1,1 1 0,0 0-1,0-1 1,-1 1 0,1-1-1,0 1 1,0-1-1,0 1 1,0-1 0,0 1-1,0-1 1,0 1-1,0-1 1,0 1 0,0-1-1,0 1 1,0-1 0,0 1-1,0-1 1,0 0-1,0-1 51,-1 0-1,1 0 1,-1-1-1,1 1 1,-1 0-1,0 0 0,0 0 1,0 0-1,0 0 1,0 0-1,-1 1 1,1-1-1,0 0 1,-3-2-1,1 2-43,1-1 0,0 0-1,0 1 1,1-1 0,-3-4-1,3 6-54,1-1-1,-1 1 1,1 0-1,0 0 1,0-1-1,0 1 1,0 0-1,0-1 1,0 1-1,0 0 0,0-1 1,0 1-1,0 0 1,1 0-1,-1-1 1,1 1-1,-1 0 1,2-2-1,-1 1-15,0 0 0,0 0 0,0 1 0,1-1 0,-1 0 0,1 0-1,-1 1 1,1-1 0,0 1 0,0-1 0,-1 1 0,1 0 0,0 0 0,0 0 0,0 0 0,0 0 0,4-1 0,0 1-22,0 0 0,0 0 1,0 0-1,9 1 0,-10 0 32,0 0 1,0 1-1,0 0 0,0 0 0,-1 0 0,1 0 0,0 1 0,-1-1 0,1 1 0,-1 0 1,1 1-1,-1-1 0,0 1 0,4 3 0,0-1-2,4 4 25,0 0 1,-1 1-1,0 0 0,0 1 0,-1 0 0,14 20 0,-18-22 14,0 1 1,-1 0-1,0 0 1,0 0-1,-1 0 1,-1 1-1,1-1 1,-2 1-1,1 0 0,-2 0 1,1 14-1,-1-14 8,-1 1 0,0-1-1,-1 0 1,0 1-1,-1-1 1,0 0 0,0 0-1,-8 19 1,1-5 38,3-3-21,3-10-1,0 0-1,-8 15 1,7-19 20,-1-1 1,0 0-1,-11 13 0,7-10 4,8-9-60,-10 13 99,-1-1 0,0 0 1,-14 11-1,21-21-71,1 1 0,-1-1 0,0-1 1,0 1-1,0-1 0,0 1 1,0-1-1,0-1 0,-1 1 0,1-1 1,-1 0-1,1 0 0,-10-1 0,13 1-27,-1-1 0,1 0 1,-1-1-1,1 1 0,-1 0 0,1-1 0,0 1 0,-1-1 0,1 0 0,-1 0 0,1 0 0,0 0 0,0 0 0,-4-3 0,4 1-6,-1 0-1,0 0 0,1 0 1,0 0-1,-1-1 1,1 1-1,1-1 0,-1 0 1,-1-4-1,1 5-11,1-1 0,0 0-1,-1 1 1,1-1 0,1 0-1,-1 1 1,0-1 0,1 0-1,0 0 1,0 0 0,0 0-1,0 1 1,1-1 0,0 0-1,-1 0 1,1 1 0,1-1-1,-1 0 1,2-3 0,8-23-249,-8 19 146,1 0 0,1 1-1,10-20 1,-12 26 88,0 0-1,1 0 1,-1 0-1,1 0 1,0 1 0,0-1-1,0 1 1,0 0-1,1 0 1,-1 1-1,1-1 1,6-1 0,-1 0 14,1 0 1,-1 1-1,21-3 1,-28 5 11,-1 1 0,1-1 0,-1 1 0,1 0 0,0 0 0,-1 0 0,1 0 0,-1 1 0,1-1 0,0 1 0,-1-1 0,1 1 0,-1 0 0,1 0 0,-1 0 0,0 0 0,1 1 0,-1-1 0,0 1 0,0-1 0,0 1 0,0 0 0,2 2 0,-3-2 3,3 3-244,-1-1 0,1 1 0,-1 0 0,-1 1 0,1-1 0,-1 0 0,0 1 0,0-1 0,0 1 0,-1 0 0,1 9-1,-2 17-1306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4384,'0'0'1424,"2"0"-854,50 0 321,18-6-220,-18-1-387,24 5 68,20-1-48,226-23 693,-187 25-683,26-3 81,-119-1-191,53-3 302,46 8 736,-140 0-1216,0 0 1,0 0-1,0 0 0,0 0 0,0 0 0,0 0 0,0 1 1,0-1-1,0 0 0,0 0 0,0 1 0,0-1 0,1 1 1,-2 0-39,1-1 1,-1 1-1,0-1 1,1 0-1,-1 1 1,0-1 0,0 1-1,0-1 1,1 1-1,-1-1 1,0 1 0,0-1-1,0 1 1,0 0-1,0-1 1,0 1-1,0-1 1,0 1 0,0 2-1856,0-3 454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4800,'-7'0'1849,"11"0"-1268,25-2-585,-6-9 90,11 6-108,1-1 25,70-1 0,-83 7 116,142 4 600,-134-2-636,0 2 1,-1 1 0,47 14 0,-14 7 71,-59-25-150,8 3 50,0 2-1,0-1 1,13 9 0,-21-11-32,0-1 0,0 1 0,-1-1 0,1 1 0,-1 0 0,0 0 0,1 0 1,-1 0-1,0 0 0,-1 0 0,1 0 0,-1 1 0,1-1 0,0 6 0,0-4 42,-1 0-1,-1 1 1,1-1-1,-1 0 1,0 0-1,0 1 1,0-1-1,-1 0 1,0 0-1,0 0 1,-3 9-1,1-7-16,0 0-1,-1 0 1,1 0-1,-1-1 1,-1 1-1,0-1 1,-6 7-1,-6 3 29,-1 0-1,-1-2 1,-39 25-1,31-24-7,-2-1-1,0-1 0,0-1 0,-57 14 0,78-23-58,-1-1-1,1-1 0,-1 0 0,0 0 1,0-1-1,1 0 0,-1 0 0,0-1 1,0 0-1,-8-2 0,15 3-13,1-1 0,-1 1 0,0 0 0,0-1 0,0 0-1,0 1 1,1-1 0,-1 0 0,0 0 0,1 0 0,-1 0 0,1 0 0,-1 0 0,1 0 0,-1-1 0,1 1-1,0-1 1,0 1 0,0-1 0,-1 1 0,1-1 0,1 0 0,-1 1 0,0-1 0,0 0 0,1 0 0,-1 1-1,1-1 1,-1 0 0,1 0 0,0 0 0,0 0 0,0 0 0,0 0 0,0 1 0,0-1 0,0 0 0,1 0-1,-1 0 1,1 0 0,-1 0 0,1 1 0,2-4 0,1-1-25,0 0 0,1 1 0,0 0 0,0 0 0,0 0 0,0 0 0,1 1 0,12-8 0,0 0-20,7-6-82,0 1 1,49-23-1,64-23-278,-112 51 447,0 1 0,1 1 0,30-7 0,-42 13 58,1 1 1,-1 1-1,0 0 1,1 1-1,-1 1 1,1 0-1,15 3 1,6 7 213,-18-6-124,-16-4-156,-1 0 1,0 0 0,0 1 0,0-1-1,0 1 1,0-1 0,0 1 0,0 0-1,0 0 1,0 0 0,0 0-1,0 0 1,0 0 0,-1 0 0,1 1-1,0-1 1,-1 0 0,1 1 0,-1 0-1,1-1 1,-1 1 0,0 0 0,0 0-1,2 3 1,1 2 129,-3-7-126,0 1 0,0 0-1,-1 0 1,1 0 0,-1 0-1,1 0 1,-1 0 0,1 0-1,-1 0 1,1 0 0,-1 0-1,0 0 1,0 0 0,1 0-1,-1 0 1,0 0 0,0 0-1,0 0 1,0 0 0,0 0-1,0 0 1,-1 1 0,1-1-1,-1 2 1,0-1 12,0 1 1,0 0-1,0 0 0,-1-1 1,1 1-1,-1-1 0,-2 3 1,-11 5 215,5 1-173,7-7-58,-1 0 0,0-1-1,1 1 1,-1-1-1,0 0 1,0 0 0,-7 4-1,-18 6 51,26-12-75,-1 0 0,1 0 1,0 1-1,0-1 0,-1 1 0,1 0 0,0 0 0,1 0 0,-6 4 0,-3 2-8,9-6-16,0-1-1,-1 0 1,1-1 0,-1 1-1,1 0 1,-1-1-1,1 1 1,-1-1 0,1 0-1,-1 0 1,0 0-1,1 0 1,-5-1 0,0 1-376,8 0 364,1 0 0,-1 0 1,1 0-1,-1 1 0,0-1 1,1 1-1,-1-1 0,0 1 1,1-1-1,-1 1 1,0 0-1,0 0 0,1 0 1,-1-1-1,0 1 0,0 0 1,2 3-1,0-1 10,0-1 0,0 1 0,0-1 0,0 1 0,6 2 0,-2-2 14,2 1-23,0 1 0,0 0 0,-1 1 0,1-1 0,13 14 1,-13-10 61,0 1 0,0 0 0,-1 1 0,0 0 0,-1 0 0,0 1 0,-1 0 0,0 0 0,-1 0 0,0 1 0,-1 0 0,4 22 0,-8-30-14,0 0 1,1 1 0,-2-1-1,1 0 1,-1 0-1,1 0 1,-2 0 0,1 0-1,0 0 1,-1 0 0,0 0-1,0 0 1,0-1 0,-5 7-1,1 1 44,0 1-22,0-1 1,-1-1 0,0 1-1,-1-1 1,0 0-1,0-1 1,-1 0-1,-1 0 1,-20 15-1,8-8 48,-2 0 0,1-2 0,-30 14 0,48-26-71,0-1 1,-1 0-1,1 0 0,-1 0 0,1-1 0,-1 0 1,0 0-1,-10 1 0,6-4 21,9 2-39,1 0 0,0 0 1,0-1-1,0 1 0,0 0 0,0 0 1,0 0-1,0 0 0,0 0 0,-1 0 1,1-1-1,0 1 0,0 0 0,0 0 0,0 0 1,0 0-1,0 0 0,0-1 0,0 1 1,0 0-1,0 0 0,0 0 0,0 0 1,0 0-1,0-1 0,0 1 0,0 0 0,0 0 1,0 0-1,0 0 0,0 0 0,0-1 1,0 1-1,0 0 0,1 0 0,14-16-138,-3 5 81,0-2 5,41-36-48,21-7 208,-40 32-1827,55-50-1,-60 48-2503,-28 26 4012,0-1 0,0 0 0,0 1 0,0-1 0,0 1-1,0-1 1,0 1 0,1 0 0,-1 0 0,0-1-1,0 1 1,0 0 0,3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3968,'0'-29'2181,"0"27"-1392,2-1-191,0 2-514,-1-1 0,0 1-1,1 0 1,-1 0 0,1 0 0,-1 0 0,1 0 0,-1 1 0,1-1 0,0 0 0,0 1 0,-1-1 0,1 1-1,2-1 1,4-2 636,-3 1-577,-3 0-82,1 1 0,0 0 0,0-1 0,0 1 0,0 0 0,0 0 0,0 1 0,0-1 0,0 1 0,0 0 0,4-1 0,5 1 58,-4 0-39,0 0-1,0 0 1,16 3-1,7 7 55,-18-7-44,-10-3-79,-1 0 1,0 1-1,1-1 1,-1 1-1,0 0 1,0-1-1,0 1 1,4 2-1,-5-2 18,0 0-1,0 0 0,0 0 1,-1 0-1,1 0 1,0 0-1,0 0 0,-1 0 1,1 1-1,-1-1 0,1 0 1,-1 0-1,0 1 0,1-1 1,-1 0-1,0 1 1,0-1-1,0 0 0,0 0 1,0 3-1,0 0 23,0 0 0,-1 0-1,1 1 1,-1-1 0,0 0 0,0 0 0,-1 0-1,1 0 1,-1 0 0,-2 4 0,-1-1 0,0 0 1,0 0-1,0 0 1,-9 7-1,6-5-35,0 1 1,1 0-1,0 1 1,-6 11-1,8-13-46,-1-1 1,1 0-1,-14 14 0,3-5-233,1 1-1,-16 22 1,29-38 222,0 1 1,1-1-1,-1 1 0,1 0 0,-1 0 0,1-1 0,0 1 0,0 0 0,0 0 0,1 0 1,-1 0-1,1 0 0,0 0 0,-1 5 0,1-6 23,0 0 0,0-1-1,1 1 1,-1 0 0,0 0 0,1 0-1,-1 0 1,1-1 0,-1 1 0,1 0 0,1 1-1,68 117-338,-49-74 368,-11-25 38,12 32 1,-19-42-15,0 0 0,-1 0 0,0 0 0,-1 1 0,0 14 0,-2-12 58,0-1-1,0 0 1,-1 0 0,-1 0-1,0 0 1,-1 0 0,-1 0-1,0-1 1,0 0 0,-1 0-1,0 0 1,-2-1 0,1 1-1,-1-2 1,-18 20 0,21-25 34,0-1 1,-1 0 0,1 0 0,-10 6 0,4-3 150,10-7-259,0 1 30,-1 0-1,1 0 0,-1 0 0,1 0 0,-1 0 0,1 0 1,-1-1-1,0 1 0,-2 0 0,3-1-16,0 0-1,0-1 0,1 1 1,-1 0-1,0-1 0,0 1 1,0-1-1,0 1 1,0-1-1,0 1 0,1-1 1,-1 0-1,0 1 0,0-1 1,1 0-1,-2 0 1,0-2-26,1 1 1,-1-1 0,0 1-1,1-1 1,0 1 0,-1-1 0,1 0-1,0 0 1,1 0 0,-1 1-1,0-1 1,1 0 0,0 0-1,-1 0 1,1 0 0,0 0 0,0 0-1,1 0 1,-1 0 0,1 0-1,0 0 1,0-3 0,4-9-105,0 1 0,15-28 1,-20 40 97,47-91-3227,-18 46 1345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3904,'13'-13'1253,"-13"13"-1222,0-1-1,1 0 1,-1 1-1,1-1 1,-1 1 0,0-1-1,0 0 1,1 1-1,-1-1 1,0 1-1,0-1 1,0 0 0,0 1-1,1-1 1,-1 0-1,0 1 1,0-1-1,0 0 1,-1 1 0,1-1-1,0 0 1,0 1-1,0-2 1,-1 0 147,1-10 600,-1 9-581,1 0-1,0 0 0,0 0 0,0-1 1,0 1-1,1 0 0,-1 0 1,1 0-1,1-4 0,8-11 444,-6 5-331,-3 9-220,0 0 1,0 1-1,0-1 1,1 0-1,0 0 1,0 1-1,2-5 0,11-19 340,-12 20-317,1 1 1,0-1 0,-1 1-1,2 0 1,8-10-1,18-26 550,-18 34-326,-11 6-252,-1 0 1,1 0-1,-1 0 1,0 0-1,0-1 1,0 1-1,1-3 1,-2 2 32,1 1 1,0-1-1,0 1 1,0 0-1,1 0 1,-1-1-1,2-1 1,-3 4-113,1-1 0,-1 1 0,1 0 0,-1 0 0,0-1 0,1 1 0,-1 0 0,1 0 0,-1 0 0,1 0 0,-1 0 0,0 0 0,1 0 0,-1 0 0,1 0 0,-1 0 0,1 0 0,-1 0 0,1 0 0,-1 0 0,1 0 0,-1 0 0,0 0 0,1 0 0,-1 1 0,1-1 0,-1 0 0,0 0 0,1 1 0,-1-1 0,1 0 0,-1 0 0,0 1 0,0-1 0,1 0 0,-1 1 0,0-1 0,1 1 0,-1-1 0,0 0 0,0 1 0,0-1 0,1 1 0,-1-1 0,0 1 0,9 22-177,-5-7 190,-1-3 101,8 22 0,-4-17 120,-5-9-216,1-1 1,0 0-1,1 0 0,0-1 1,7 11-1,17 13-3186,4 0 785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5824,'16'31'2144,"-16"-31"-1664,16 31-128,-1-16 512,1 17-544,-1-17 128,1 1-256,15 31 256,-15-32-256,15 16 96,0 0-160,-15-15-288,-1-16 96,-15 16-4160,16-16 2336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6048,'-31'15'2240,"31"-15"-1728,-32 16-160,1-1 800,16 1-704,-32 15 672,16 16-640,0-16-96,-1 16-256,1-1 128,0 1-160,0-16-448,31 1 160,-31-17-3712,31-15 2144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124 110 4064,'0'-6'562,"1"-12"892,0 18-1421,-1-1 0,0 1-1,0-1 1,0 1 0,1-1 0,-1 1 0,0 0 0,1-1 0,-1 1 0,0 0 0,1-1-1,-1 1 1,0 0 0,1-1 0,-1 1 0,0 0 0,1 0 0,-1 0 0,1-1 0,-1 1-1,1 0 1,-1 0 0,0 0 0,1 0 0,-1 0 0,1 0 0,-1 0 0,1 0 0,0 0-1,-1 0-21,0 0 0,0 0 0,0 0 0,0 0 0,1 0 0,-1 0-1,0 0 1,0 0 0,0 0 0,0 0 0,0 0 0,0 0 0,0 0-1,0 0 1,0 0 0,0 0 0,1 0 0,-1 0 0,0 0 0,0 0-1,0 0 1,0 0 0,0 0 0,0 0 0,0 0 0,0 0-1,0 0 1,0 0 0,0 0 0,0 0 0,1 0 0,-1 0 0,0 0-1,0 0 1,0 1 0,0-1 0,0 0 0,0 0 0,0 0 0,0 0-1,0 0 1,0 0 0,0 0 0,0 0 0,0 0 0,0 0 0,0 0-1,0 1 1,0-1 0,0 0 0,0 0 0,0 0 0,0 0 0,0 0-1,0 0 1,0 0 0,0 34 1299,1 0-773,-2-1-1,-1 1 1,-12 62-1,9-71-213,-2 30-1,-2 6-18,-10 7 32,-3 7-80,9-5-64,10-52-41,0 0 0,-1 1 1,-7 18-1,-5 16 188,6-27-1187,8-21 371,4-5-496,-1 0 754,0 0 0,-1 0 1,1 0-1,0 0 0,-1 0 1,1 0-1,0 0 0,0-1 1,-1 1-1,1 0 0,0-1 1,-1 1-1,1 0 0,-1-1 1,1 1-1,0-1 0,0 0 1,2-3-337,0 0 1,-1 0-1,1 0 1,2-6 0,-5 10 542</inkml:trace>
  <inkml:trace contextRef="#ctx0" brushRef="#br0" timeOffset="1">716 32 5632,'-15'-31'2112,"15"31"-1664,0 15-96,-16 17 416,16-17-480,-15 48 448,15-17-416,-16 32 192,0 0-288,16 0 416,0-16-352,-15 1 288,15-17-320,-16 1-576,1 15 160,-1-30-3616,-15-17 2080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1888,'0'-15'704,"0"15"-544,31 0-32,-16 0 768,1 0-512,31 0 256,-16 0-352,16-16-96,-1 16-128,1 0 160,0 0-128,-16 16 96,16-16-96</inkml:trace>
  <inkml:trace contextRef="#ctx0" brushRef="#br0" timeOffset="1">1 140 1408,'15'0'512,"-15"0"-384,31 16-64,0-16 192,1 0-160,14-16 256,1 16-224,0 0 96,0 0-128,-1 0 96,-14 0-128,-1 0 128,-16 0-128,1 0-576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7136,'0'-16'2656,"0"16"-2080,0 0-160,0 0 576,16 0-640,15 0 416,0 0-448,31-15-32,16 15-160,-15 0 64,15-16-128,0 16-4384,-32 16 2336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655 858 4640,'0'0'1504,"0"0"-912,-2 2-139,-29 27 2075,20-23-2244,7-4-209,1 0 0,0 0 0,0 0 0,0 0 0,0 0 0,1 0 0,-1 1 0,0-1 0,1 1 0,-3 3 0,-10 21 55,1 1-1,-13 38 0,21-52-218,4-9 77,-1 0 1,1 0 0,1 1-1,-1-1 1,1 1-1,0-1 1,0 1-1,0 0 1,1-1-1,0 1 1,0-1-1,1 8 1,10 23 27,-8-16 15,-2-13-14,0 1 0,0-1 0,1 0 0,0 0 0,6 12 0,20 28 250,-25-41-127,-1-3-73,-1-1-1,0 1 1,0-1 0,0 1-1,0 0 1,1 3 0,-2-5-40,0 0 1,0 0-1,0 0 1,-1 0-1,1 0 1,0 0-1,0 0 1,-1 0-1,1 0 1,-1 0-1,1 0 1,-1 0-1,1-1 1,-1 1-1,1 0 1,-1 0-1,0 0 1,1-1-1,-2 2 1,0 0-5,0-1-1,0 1 1,0-1 0,-1 1-1,1-1 1,0 0-1,0 0 1,-1 0 0,1 0-1,-1 0 1,1 0 0,-1-1-1,0 1 1,1-1 0,-1 0-1,-4 0 1,-10 2 24,-7 3-6,9-2 10,-1-1-1,-26 1 0,9-5-127,-50-9-1,77 10-162,0 0 0,0 0 0,0-1 0,1 1 0,-7-4 0,9 3-147,1 1 0,-1-1 1,1 0-1,-1 0 0,1 0 0,0 0 0,0-1 0,-3-4 0,-14-24-2493</inkml:trace>
  <inkml:trace contextRef="#ctx0" brushRef="#br0" timeOffset="1">16 48 5984,'-15'-16'2208,"15"16"-1728,0 0-128,0 0 960,15 0-800,17 0 128,-1 0-352,31-16 0,0 16-160,1-15 512,-16 15-384,-1 0-2912,1 0 1440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 2816,'-90'0'3413,"85"0"-3350,1 0 0,0 0-1,0 1 1,0 0 0,0 0-1,0 0 1,0 1 0,0-1 0,0 1-1,1 0 1,-5 2 0,-26 12 160,5-8-54,13-4-86,1 0 0,-1 2 0,-17 8 0,15-4-2,1 1-1,0 1 0,0 0 0,-28 29 0,15-10 264,-37 50-1,46-50-137,1 1-1,1 1 0,2 0 1,1 2-1,-15 50 0,-42 153 563,61-182-576,2 0 0,-4 79 0,14 27 86,1-139-219,1 1 1,2 0 0,0 0 0,2-1-1,0 0 1,1 0 0,2-1-1,0 1 1,21 32 0,-20-38-29,1-1 0,1-1-1,1 0 1,25 24 0,-7-13-151,35 23 1,30 16-105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4320,'15'15'1600,"-15"-15"-1248,16 62-96,-1-15 992,-15 0-736,16 62 1120,0 0-928,-16 62 672,15-15-832,1 16 448,-16-32-576,-31 0 480,-1-31-512,-45 0 416,14-15-448,-61-16-3616,30-16 1760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5728,'15'0'2112,"-15"0"-1632,16 0-128,-1 0 416,1 0-480,15-16 192,0 16-320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4480,'-31'16'1664,"31"-16"-1312,0 0-64,0 16 608,31-16-544,0 15 352,0-15-416,32 16 352,-16-16-384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422 359 3488,'-13'13'1115,"7"-3"-673,-1 9-285,-12 32 817,-3 84 1534,11-54-1662,2-34-471,-25 117 848,28-142-971,-1-1 0,-2 1 0,0-2 0,-1 1 0,-15 23 0,20-37-165,0 1 0,0-1 0,-1 0 1,0-1-1,0 1 0,-1-1 1,0 0-1,0-1 0,0 0 0,-10 6 1,-27 7 456,40-16-590,1-1 1,-1 1 0,0-1-1,1 0 1,-1 0 0,0-1-1,0 1 1,0-1 0,1 0-1,-1 0 1,0 0 0,0 0-1,0-1 1,0 1 0,1-1-1,-1 0 1,0 0 0,1-1-1,-4-1 1,-27-12-744</inkml:trace>
  <inkml:trace contextRef="#ctx0" brushRef="#br0" timeOffset="1">453 0 5824,'15'16'2144,"-15"-16"-1664,0 0-128,0 0 160,16 15-352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5408,'-26'26'1728,"26"-26"-1688,-1 1 0,0 0 0,1-1 0,-1 1 1,1 0-1,-1 0 0,1 0 0,-1 0 0,1-1 0,-1 1 0,1 0 1,0 0-1,-1 0 0,1 0 0,0 0 0,0 1 0,-13 42 462,0-18 490,5 6-363,0-14-430,3-9-112,1 1 0,1-1 0,0 1 0,-3 12 1,2-4 7,2-9-48,-1 1 0,2-1 0,0 1 0,-1 11 0,2-4-15,-1-9-14,1-1 0,0 1 0,0-1-1,1 1 1,2 10 0,7 3 179,-9-18-181,0-1 4,-1 0 1,1-1-1,-1 1 1,1 0-1,0 0 1,0-1 0,0 1-1,0 0 1,0-1-1,0 1 1,0-1-1,3 3 1,-3-4-3,1 1 1,0 0 0,-1-1-1,1 1 1,0-1 0,0 0 0,0 1-1,-1-1 1,1 0 0,0 0-1,0 0 1,0-1 0,0 1-1,-1 0 1,1-1 0,0 1-1,0-1 1,-1 1 0,3-2-1,23-8-227,0-1 0,-1-2-1,45-28 1,-70 40 208,1 0 0,-1-1 1,1 1-1,-1 0 0,0 0 0,0-1 1,0 1-1,0 0 0,0-1 0,0 1 1,0-1-1,0 1 0,0-1 0,-1 0 1,1 1-1,-1-1 0,1 0 0,-1 0 0,0 1 1,1-1-1,-1 0 0,0 0 0,0 1 1,-1-4-1,1 1-23,0 2-328,0 4 208,-1 12 501,1-8-212,0 0-1,0-1 0,1 12 0,-1-16-115,1 1 0,-1 0 1,1 0-1,0-1 0,-1 1 0,1 0 0,0-1 0,0 1 0,0-1 1,0 1-1,0-1 0,0 1 0,0-1 0,1 0 0,-1 1 0,3 1 1,3 1 84,1 2-22,0 0 0,1-1 0,0 0 0,0-1 0,0 0 0,0 0 0,1-1 0,-1 0 0,13 2 0,-15-3-15,0-1 0,0 0 0,-1 0 0,1-1 0,0 1 0,0-2-1,0 1 1,0-1 0,-1 0 0,1 0 0,9-4 0,-3 1 63,38-14 336,-46 16-417,1-1 1,-1 0 0,0 0 0,1 0 0,-1-1 0,6-5 0,-8 6-19,0-1 1,0 0 0,0 1 0,0-1-1,0-1 1,-1 1 0,0 0 0,0 0-1,0-1 1,0 1 0,-1-1-1,0 0 1,0 1 0,0-1 0,0 0-1,-1 0 1,0 0 0,0 0 0,0 1-1,-1-1 1,1 0 0,-1 0 0,0 1-1,-1-1 1,1 0 0,-1 1 0,0-1-1,-3-5 1,-8-7-146,11 15 35,0 0 0,1-1 0,-1 1 0,0-1 1,1 1-1,0-1 0,-1 1 0,1-1 0,0 0 0,0 1 1,1-1-1,-1 0 0,0 0 0,1 0 0,0 0 0,0-5 1,0-18-2412,0 7 704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 7392,'-2'0'487,"0"0"1,-1-1 0,1 1-1,0-1 1,0 0 0,-1 0-1,1 0 1,-4-2-1,2 1-417,-2 10 266,2-7-245,3-1-84,1 0 0,-1-1 0,1 1 0,0 0 0,-1 0 0,1 0 0,-1 0 0,1 0-1,-1 1 1,1-1 0,0 0 0,-1 0 0,1 0 0,-1 0 0,1 0 0,0 1 0,-1-1 0,1 0-1,-1 0 1,1 0 0,0 1 0,-1-1 0,1 0 0,0 1 0,0-1 0,-1 1 0,-3 4-43,0 0 0,0 0 1,1 0-1,-1 0 0,-2 9 1,-16 22 14,16-27-38,-1 1 1,1-1-1,1 1 0,0 1 1,1-1-1,-7 22 0,6-17-90,-13 27-1,14-35 128,1 1 0,0-1 1,0 1-1,0 0 0,1 0 0,0-1 0,1 2 1,-1-1-1,1 8 0,2 3 199,1 0-1,1-1 1,9 32 0,-12-47-121,4 6-273,0 0 1,1 0 0,0 0-1,0 0 1,1-1-1,10 12 1,-6-15-2508,-5-3 1261,11 11-1571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7808,'0'0'2880,"0"0"-2240,31 0-160,0 0 224,-15 0-480,30-16 64,1 16-192,15-16 576,1 16-384,30-31-4672,-15 31 2368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64,'0'3'336,"0"8"844,1-3-641,-1-1-1,-1 1 0,-2 15 0,-7 0-10,8 7-214,2-21-201,0 1-1,-3 17 0,-8 33 331,-7 36 134,14-79-347,0-1 0,-2 0 1,-8 20-1,13-34-235,1-1-1,-1 0 1,0 1 0,1-1-1,-1 0 1,0 0-1,0 0 1,0 0 0,0 0-1,0 0 1,-1 2-1,-3 2-94,2 2 39,3-7-26,0 0-1,0 1 1,0-1-1,0 1 1,-1-1-1,1 1 1,0-1-1,0 0 1,0 1-1,-1-1 1,1 1-1,0-1 1,-1 0-1,1 1 1,0-1-1,-1 0 1,1 1-1,0-1 1,-1 0-1,1 0 1,-1 1-1,1-1 1,0 0-1,-1 0 1,1 0-1,-1 0 1,1 1-1,-1-1 1,1 0-1,-1 0 1,1 0-1,-1 0 1,1 0-1,0 0 1,-1 0-1,-2 0-1725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219 312 4064,'13'-13'1307,"-12"13"-1270,-1 0 1,1-1 0,-1 1 0,0-1 0,1 1 0,-1-1 0,0 0 0,0 1 0,1-1 0,-1 1 0,0-1 0,0 1 0,0-1 0,0 0 0,0 1 0,0-1 0,0 1 0,0-1 0,0 0 0,0 1 0,0-1 0,0 1-1,0-1 1,0 0 0,-1 0 0,1 1 90,0-3 1616,0 1-411,0 1-1240,0 0 0,0 0-1,-1 1 1,1-1 0,0 0 0,0 0-1,-1 1 1,1-1 0,0 0-1,-1 1 1,1-1 0,0 0-1,-1 1 1,1-1 0,-1 1-1,1-1 1,-1 1 0,0-1-1,1 1 1,-1-1 0,-1 0 0,-19-9 779,5 3-466,9 3-311,7 3-88,-1 0 0,0 1-1,0-1 1,0 0-1,0 1 1,0-1 0,0 1-1,0-1 1,0 1 0,0 0-1,0-1 1,0 1-1,0 0 1,0 0 0,0-1-1,0 1 1,0 0 0,0 0-1,0 0 1,0 1-1,0-1 1,0 0 0,-1 0-1,-1 1 1,-8 3-22,0 0 1,0 1-1,0 1 1,0 0 0,1 0-1,-13 10 1,2 12-109,13-16 53,2-5-17,0 0 0,1 1-1,-8 15 1,12-21 81,0 1-1,0-1 1,0 0-1,0 1 0,1 0 1,-1-1-1,1 1 1,0-1-1,-1 1 1,1-1-1,1 1 1,-1 0-1,0-1 1,0 1-1,1-1 1,0 1-1,-1-1 1,1 1-1,1 1 1,1 1 48,1 0 0,-1-1 0,1 0 0,-1 1 0,1-1 0,0-1 0,1 1 0,-1-1 0,1 0 0,-1 0 0,1 0 0,0 0 1,0-1-1,0 0 0,1 0 0,-1 0 0,10 1 0,2-1 32,1 0-1,27-3 1,-14 1-2,2-2-37,0-1 1,0-1-1,-1-2 0,35-10 0,-18 3 115,-31 11-98,-16 2-30,1 0 0,0 0 0,-1 0 0,1-1 0,-1 1 0,1-1 0,0 0 0,-1 1 0,0-1 0,1 0 0,-1 0 0,1-1 0,-1 1 0,0 0 0,0-1 0,3-3 0,8-7 90,-12 11-117,-1 1 0,0 0 0,0 0 0,1 0 1,-1 0-1,0-1 0,0 1 0,1 0 0,-1 0 0,0-1 0,0 1 0,0 0 0,1 0 0,-1-1 0,0 1 0,0 0 0,0 0 0,0-1 0,0 1 0,0 0 0,0-1 0,0 1 0,0 0 1,0-1-1,0 1 0,0 0 0,0 0 0,0-1 0,0 1 0,0 0 0,0-1 0,0 1 0,0 0 0,0-1 0,0 1 0,0 0 0,-1 0 0,1-1 0,0 1 0,0 0 0,0 0 1,0-1-1,-1 1 0,1 0 0,0 0 0,0 0 0,-1-1 0,1 1 0,-1 0-67,-3 1-3,1 0 0,-1 1 1,0 0-1,0 0 0,1 0 1,-1 0-1,1 1 0,-1 0 1,-4 4-1,7-4 79,0 0 1,0 0-1,1 0 0,-1 0 0,1 0 1,0 0-1,0 0 0,0 0 1,0-1-1,1 5 0,-1 2 8,1-5 0,-1 0 0,1 0 0,-1 0 1,1-1-1,0 1 0,1 0 0,-1 0 1,1 0-1,0-1 0,0 1 0,0-1 1,0 0-1,0 1 0,1-1 0,-1 0 1,5 4-1,6 8 94,0 3 189,-8-10-162,0-1-1,1 0 1,13 13-1,-17-18-71,1 0 0,0 0 1,-1-1-1,1 1 0,0-1 1,0 1-1,0-1 0,0 0 0,1 0 1,-1 0-1,0 0 0,0-1 1,1 1-1,5-1 0,-3 1 69,-4-1-96,1 1-1,-1-1 1,0 0-1,0 0 1,0 0-1,0 0 0,0 0 1,0 0-1,1-1 1,-1 1-1,0-1 1,0 1-1,0-1 1,0 0-1,0 0 0,2-1 1,0-2-57,-1 1 0,0-1 0,0 0-1,0 0 1,-1 0 0,1-1 0,-1 1 0,0-1 0,0 1 0,-1-1 0,2-6 0,-3-33-180,0 40 196,0 1 1,0 0-1,0 0 1,-1 0-1,0-1 1,1 1-1,-1 0 1,0 0-1,-3-5 1,-1-2 2,-10-37-199,14 43 104,0 0 0,0 0 1,1-1-1,-1 1 0,1 0 0,0 0 1,1-5-1,-1 0-135,3 4-75,-2 4 296,0 0 1,1-1-1,-1 1 1,1 0-1,-1 0 1,1 0-1,-1 0 1,1 1 0,0-1-1,-1 0 1,1 1-1,0-1 1,-1 1-1,4-1 1,0-1 33,-4 0-19,0 1-1,1 0 1,-1 0-1,0 0 1,1 0-1,-1 1 1,0-1 0,1 0-1,-1 0 1,4 0-1,24-1-124,33 2-501,-60 0 620,0 0 1,-1 0-1,1 1 1,0-1-1,-1 1 1,1-1 0,-1 1-1,1 0 1,0-1-1,-1 1 1,1 0-1,-1 0 1,2 2 0,21 21 333,-10-9 38,-3-5-222,-5-5-39,0 0 1,-1 1-1,0 0 0,7 9 1,-9-11-56,10 15 329,-1 1 0,19 41 0,-30-60-354,-1 0 0,0 0 0,0 0 0,0 0 0,0 0 0,0 0 0,0 0 0,0 0 0,0 0 0,0 0 1,-1 0-1,1 0 0,0 0 0,0 0 0,-1 0 0,1 0 0,-1 0 0,1 0 0,-1-1 0,0 1 0,1 0 1,-1 0-1,0 0 0,1-1 0,-1 1 0,0 0 0,0-1 0,0 1 0,1-1 0,-1 1 0,0-1 0,0 1 1,0-1-1,-1 1 0,-5 3 246,-3 12 324,8-15-563,1 1 0,0-1-1,-1 0 1,1 0 0,-1 0 0,0 0 0,1 0-1,-1 0 1,0 0 0,1 0 0,-1-1-1,0 1 1,0-1 0,0 1 0,0-1 0,0 0-1,1 0 1,-1 0 0,0 0 0,0 0-1,0 0 1,0 0 0,-3-1 0,-14-7-1118,-26-15 0,19 10-924,21 10 1689,-1 1-158,0-1 1,0-1 0,1 1 0,-9-7 0,11 7 146,1 0 0,0 1 0,-1-1-1,1 0 1,1 0 0,-1 0 0,0 0 0,1-1 0,-1 1 0,1 0 0,-1-7 0,-1-1-507,0 2 207,1-1 1,0 1 0,0 0-1,1-1 1,1-10 0,2-61-1048,0 63 2216,0-1 1,7-26-1,-4 30 201,1 0 0,0 0 0,1 1 0,12-19 1,-18 31-629,7-11 535,0 1 0,1 0 0,1 1 1,17-18-1,-26 28-614,-1 0-8,6-4 216,-1-1-1,1 1 0,-1 0 0,2 0 0,-1 1 0,0-1 1,1 1-1,12-5 0,-16 8-174,10-5 61,0 1 1,0 1 0,0 0 0,0 0-1,1 1 1,26-1 0,-39 4-114,1 0 1,-1 0-1,0 0 1,0 0-1,0 0 1,0 0-1,0 0 1,0 1-1,1-1 0,-1 0 1,0 1-1,0-1 1,0 1-1,0-1 1,0 1-1,0 0 1,0-1-1,-1 1 0,1 0 1,0 0-1,1 1 1,-1 0 18,0 0 1,0 0-1,0 0 0,0 0 1,-1 1-1,1-1 1,0 4-1,2 7 33,7 8 120,-4 5-42,-5-23-107,0 0 0,0 0-1,1 0 1,-1 1 0,1-2 0,0 1-1,0 0 1,4 4 0,-1-6-20,-1 0 1,1 0-1,0-1 1,0 0-1,0 1 0,8-2 1,5 0-172,4 0-798,44-10 0,-32 5 301,-29 5 577,1 0-1,-1 0 0,0-1 1,0 0-1,1 0 0,6-4 1,2-4-85,8-4-56,8 7 80,-26 7 145,1-1-1,-1 0 1,1 0-1,0-1 1,-1 1 0,0-1-1,8-3 1,3-8 128,-14 12-120,-1 1 0,0 0-1,1-1 1,-1 1-1,0-1 1,0 1-1,1 0 1,-1-1 0,0 1-1,0-1 1,0 1-1,0-1 1,1 1 0,-1-1-1,0 1 1,0 0-1,0-1 1,0 1 0,0-1-1,0 1 1,0-1-1,0 1 1,0-1-1,-1 1 1,1-1 0,0 1-1,0 0 1,0-1-1,0 1 1,-1-1 0,1 1-1,0 0 1,0-1-1,-1 1 1,0-1 0,1 1-17,0 0 26,-1-1-1,0 1 1,0 0-1,1 0 1,-1-1-1,0 1 1,0 0 0,1 0-1,-1 0 1,0 0-1,0 0 1,1 0-1,-1 0 1,0 1 0,0-1-1,0 0 1,1 0-1,-1 0 1,0 1-1,1-1 1,-1 1 0,0-1-1,1 0 1,-1 1-1,0-1 1,1 1-1,-1-1 1,1 1 0,-1-1-1,1 1 1,-1 0-1,-21 24 553,6-1-364,9-15-205,0 0 1,1 1-1,0 0 1,1 0-1,0 0 1,-5 17-1,-2 26 36,-4 59-1,15-108-45,0 11 18,-1 1 1,2 0-1,0-1 0,1 1 1,1-1-1,0 1 1,1-1-1,5 17 0,-4-19 50,8 22 87,-11-33-138,0 0-1,0 0 0,0-1 0,0 1 0,0 0 0,0 0 0,1-1 0,-1 1 0,1 0 0,-1-1 0,1 1 0,0-1 0,2 2 0,-1-2 36,1 0-1,-1 0 0,1 0 0,0-1 1,5 1-1,5 1 89,1 1-23,20 2 124,-19-6-87,0-2 1,1 1 0,26-10 0,-13 4-60,0 1-47,-6 2-27,44-17 1,-19-4 74,-41 23-72,4-3 33,0-1 0,0 1 0,20-17-1,-29 21-26,0-1-1,-1 0 0,1 1 0,0-1 0,-1 0 0,0-1 0,0 1 1,0 0-1,0-1 0,0 1 0,-1-1 0,0 1 0,1-1 0,-1 0 1,-1 0-1,1 0 0,0 1 0,-1-7 0,0 3-6,0 0 0,-1-1 0,0 1 0,0 0 0,-1 0 0,-2-8-1,3 12-31,0 0-1,-1 1 1,1-1-1,-1 0 1,1 0-1,-1 1 1,0-1-1,0 1 1,0 0-1,0-1 1,0 1-1,-1 0 1,1 0-1,-1 1 1,1-1-1,-1 0 1,-4-1-1,2 1-26,0 1 0,0 0 0,1 0 0,-6 0 0,-5-1-50,3 0 43,-5-1-74,1 0 0,-1 1-1,0 1 1,-26 2 0,29 0 36,0 1 1,1 1-1,-1 1 1,1 0-1,-19 8 1,25-9 42,0 1 0,0 0 1,0 0-1,1 1 1,0-1-1,0 2 1,0-1-1,1 0 1,0 1-1,-7 10 1,10-13 29,0 0 1,0 0-1,0 0 1,1 0 0,-1 0-1,1 0 1,0 0-1,-2 7 1,3-8 13,0-1 0,0 1 0,0-1-1,1 0 1,-1 1 0,0-1 0,1 0 0,-1 1 0,1-1 0,-1 0 0,1 1-1,-1-1 1,1 0 0,0 0 0,0 1 0,0-1 0,0 0 0,0 0-1,0 0 1,0 0 0,0 0 0,0-1 0,0 1 0,2 1 0,6 3 37,-1-1 0,1 0 0,0-1 0,0 0 1,0 0-1,0 0 0,1-1 0,-1-1 1,1 0-1,14 0 0,14 3 180,25 3 60,-20-12 11,-27 3-177,78-14 5,-81 14-143,-10 2-161,-1-1 1,0 1-1,1 0 0,-1-1 1,0 0-1,0 1 0,1-1 1,-1 0-1,0 0 0,0 0 1,0 0-1,0-1 0,0 1 1,-1 0-1,3-3 0,3-3-692,-5 4 322,0 1 1,0 0 0,0 0-1,0 0 1,1 0-1,-1 0 1,1 0-1,-1 1 1,5-3-1,-3 3 1,0 1-1,1-1 1,-1 1-1,8 0 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281 111 4800,'13'-26'1557,"-13"25"-1527,1 0 0,-1 1 1,0-1-1,1 0 0,-1 1 0,1-1 0,-1 1 0,1-1 0,0 0 0,-1 1 1,1-1-1,0 1 0,-1 0 0,1-1 0,0 1 0,-1 0 0,1-1 1,0 1-1,1-1 0,125-53 4050,-124 53-3914,0 1 1,-1-1 0,1 0 0,0 0 0,-1-1-1,1 1 1,-1 0 0,1-1 0,-1 0-1,3-2 1,-5 4-116,-1 0 0,1-1 0,-1 1 0,1 0 0,-1 0 0,1-1 0,-1 1 0,1 0 0,-1 0 0,1 0 0,-1 0 0,1 0 0,-1 0 0,0 0 0,1 0 0,-1 0 0,0 0 0,1 0 39,-36-1-7,17 0-88,0 1 1,-32 4 0,15 7-12,-6-6-54,8 5 22,6-4-10,7 4-44,10-7 10,10-3 79,0 0-1,0 0 1,0 0 0,0 0-1,0 1 1,0-1-1,0 0 1,0 1 0,1-1-1,-1 0 1,0 1 0,0-1-1,0 1 1,1 0-1,-1-1 1,0 1 0,1 0-1,-1-1 1,1 1 0,-1 0-1,0 0 1,1-1-1,-1 1 1,1 0 0,0 0-1,-1 1 1,0-1-24,1 0-1,-1 1 1,0-1 0,0 0-1,0 0 1,0 0 0,0 0-1,0 0 1,0-1 0,0 1-1,-2 1 1,1 0 14,0-1 0,0 1 1,1-1-1,-1 1 0,1 0 0,-1 0 1,1 0-1,-1 0 0,1 0 0,0 0 0,0 0 1,0 0-1,0 0 0,1 0 0,-1 1 1,0 3-1,-3 11 63,-1 22 1,2-18-23,-9 43 38,-2 7 16,10-32-43,1-8 21,-8 37-1,-20 41-1,27-98 11,1 0 1,0 0-1,1 0 1,0 0-1,1 0 1,0 22-1,1 14 746,0-46-813,0 0-1,0 0 0,0 0 1,0 0-1,0 0 0,0 1 1,1-1-1,-1 0 1,0 0-1,1 0 0,-1 0 1,0 0-1,1 0 0,-1 0 1,1 0-1,0 0 1,-1 0-1,1 0 0,0 0 1,0-1-1,-1 1 0,1 0 1,0 0-1,0-1 1,0 1-1,1 0 0,2 0 24,-1 0-1,0 0 1,1 0-1,-1-1 1,1 1-1,-1-1 0,6 0 1,-7 0 4,0 0-1,-1 0 1,1 1-1,0-1 1,-1 1 0,1-1-1,0 1 1,-1 0-1,3 1 1,8 2 78,-1-8 21,-9 3-122,-1 0-1,1 1 1,0-1-1,0 0 1,-1 1-1,1-1 1,0 1-1,0-1 1,0 1-1,3 0 1,3-1-417,0 0 1,0-1 0,0 1-1,10-5 1,7-1-2257,6-6 555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7456,'-16'-16'2784,"16"16"-2176,16 0-160,-1-16 896,1 16-832,0-15-64,15 15-288,0-16 96,31 16-160,1-15-96,-1 15-32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4736,'-13'13'1530,"13"-13"-1490,-1 1-1,1-1 0,-1 0 0,1 1 0,-1-1 0,1 0 1,-1 1-1,1-1 0,-1 0 0,1 0 0,-1 0 0,0 1 0,1-1 1,-1 0-1,1 0 0,-1 0 0,0 0 0,1 0 0,-1 0 0,1 0 1,-1 0-1,0-1 0,1 1 0,-1 0 0,0 0 0,1-1 74,-13 3 1905,9 3-1416,0 1 127,-9 0-78,9-4-634,1 1 0,-1-1 0,1 1 0,0 0 0,0 1 0,0-1 0,0 0 0,1 1 0,-1 0 0,1-1 0,0 1 0,0 0 0,0 0 0,0 0 0,1 1 0,0-1 0,0 0 0,0 0 0,0 1 0,1-1 1,0 0-1,-1 1 0,2-1 0,-1 1 0,2 7 0,8 19 9,-8-25-18,-1 0-1,1 0 1,1 0-1,-1 0 1,1 0-1,0-1 1,0 1-1,1-1 1,4 6-1,-2-4 36,-2-2 10,0 0 1,0 1-1,-1-1 0,1 1 0,3 9 1,-4-2 46,-3-10-69,1-1 1,-1 0 0,1 1-1,0-1 1,0 0 0,0 0-1,0 1 1,0-1-1,0 0 1,3 4 0,-4-6 3,1 0 0,-1 1 1,0-1-1,1 0 0,-1 1 1,0-1-1,0 1 0,1-1 1,-1 0-1,0 1 0,0-1 1,0 1-1,0-1 0,0 1 1,0-1-1,0 1 0,0-1 1,0 0-1,0 1 0,0-1 1,0 1-1,0-1 0,0 1 1,0-1-1,0 1 0,0-1 1,0 1-1,-1-1 0,1 0 1,0 1-1,0-1 0,-1 1 1,1-1-1,0 0 0,-1 1 1,1-1-34,-1 1 58,-1-1 0,1 1-1,0-1 1,-1 1 0,1-1 0,-1 0-1,1 0 1,-1 1 0,1-1-1,-1 0 1,1 0 0,-4-1 0,-4 1 86,5 0-90,0 0 1,0 0-1,1 0 1,-8 2 0,3 2 18,-5 0 68,-15-12 236,15 6-252,11 2-160,1 0 0,-1 0 0,0 0 0,1-1-1,-1 1 1,1 0 0,-1-1 0,1 1 0,-1-1 0,1 1-1,0-1 1,-1 0 0,1 0 0,0 1 0,-1-1-1,1 0 1,0 0 0,0-1 0,0 1 0,0 0-1,-2-2 1,1-12-473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5728,'0'-13'1840,"0"13"-1827,0 0-1,0 0 1,0-1 0,0 1 0,0 0 0,0 0-1,-1 0 1,1 0 0,0 0 0,0 0 0,0 0 0,0 0-1,0 0 1,0 0 0,1-1 0,-1 1 0,0 0 0,0 0-1,0 0 1,0 0 0,0 0 0,0 0 0,0 0-1,0 0 1,0 0 0,0 0 0,0 0 0,0 0 0,0-1-1,0 1 1,0 0 0,0 0 0,0 0 0,0 0-1,0 0 1,1 0 0,-1 0 0,0 0 0,0 0 0,0 0-1,0 0 1,0 0 0,0 0 0,0 0 0,0 0-1,0 0 1,0 0 0,1 0 0,-1 0 0,0 0 0,0 0-1,0 0 1,0 0 0,0 0 0,0 0 0,0 0-1,1 0 209,0 0 0,0 0-1,1-1 1,-1 1-1,0 0 1,0 0 0,0 0-1,0 1 1,0-1-1,1 0 1,-2 0-152,1 0-1,-1 0 1,0-1 0,0 1-1,0 0 1,0 0 0,0-1-1,1 1 1,-1 0 0,0 0 0,0-1-1,0 1 1,0 0 0,0 0-1,0-1 1,0 1 0,0 0-1,0 0 1,0-1 0,0 1-1,0 0 1,0 0 0,0-1-1,0 1 1,-1 0 0,1 0-1,0-1 1,0 1-63,0 0 1,0 0-1,0 0 1,0 0-1,0 0 0,0 0 1,0 0-1,0-1 0,-1 1 1,1 0-1,0 0 1,0 0-1,0 0 0,0 0 1,0 0-1,0 0 0,0 0 1,0 0-1,0 0 0,0 0 1,0-1-1,0 1 1,0 0-1,0 0 0,0 0 1,0 0-1,0 0 0,0 0 1,0 0-1,0 0 1,1 0-1,-1 0 0,0 0 1,0-1-1,0 1 0,0 0 1,0 0-1,0 0 0,0 0 1,0 0-1,0 0 1,0 0-1,0 0 0,0 0 1,0 0-1,0 0 0,0 0 1,1 0-1,-1 0 0,0 0 1,0 0-1,0 0 1,0 0-1,0 0 0,0 0 1,0 0-1,0 0 0,0 0 1,0 0-1,1 0 1,-1 0-1,0 0 0,0 0 1,7 3 439,-5-2-360,-1 0 0,1 0 0,0 0 0,0-1 0,-1 1 0,1 0 0,0-1 0,0 0 0,3 1 0,305-1 1082,-309 0-1519,1 0-1,0 0 1,-1 0-1,1 0 1,0 1-1,-1-1 1,1 0 0,-1 1-1,3 0 1,11 12-2193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3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265 938 1888,'-26'-13'613,"26"13"-606,0 0 0,-1 0 0,1 0 0,0 0 0,0-1 0,-1 1 0,1 0 0,0 0 0,0 0 0,0 0 0,-1 0 0,1 0 0,0 0 0,0 0 0,0-1 0,0 1 0,-1 0 0,1 0 0,0 0 0,0 0 0,0 0 0,0-1 0,0 1 0,-1 0 0,1 0 0,0 0 1,0-1-1,0 1 0,0 0 0,0 0 0,0 0 0,0-1 0,0 1 0,0-1 0,0-7 69,0 12-54,0 16 269,-3-12-110,-25 65 134,19-54-220,1 2 0,2-1-1,0 1 1,1 0 0,-4 38 0,5-31-67,-51 446 563,32-254-206,9-43 100,-3 27 267,4-87-816,8-21-21,-1-46 84,-1 41 82,6-78-1,0 1-1,-6 25 1,5-27 30,0 0 1,-1 22 0,3-31-82,0 1 0,0-1 1,1 0-1,-1 0 1,1 0-1,0 0 0,0 0 1,0 1-1,3 4 0,0 2 62,0 1-150,0 1 0,8 13 1,-11-24 68,1 3 92,0-1 0,1 0-1,0 0 1,-1 0-1,7 5 1,-6-6-37,0 1 1,0 0 0,-1 0-1,1 0 1,3 6-1,0 4-49,-3-11-136,4 4-149,-4 5 101,-3-10 167,0 1 0,0-1 0,1 1 0,-1-1 0,0 1 0,1-1 0,-1 1 0,1-1 0,-1 0 0,1 1 0,0-1 1,0 0-1,0 1 0,-1-1 0,1 0 0,0 0 0,1 0 0,-1 0 0,2 2 0,5 0 38,0 0 1,-1 0-1,13 2 1,-16-4-28,9 2 4,0-2 0,0 0 0,0 0 0,22-3 0,5 1 193,-12 1-98,-1 1 26,43-5 0,26-9-92,135-2-1,-178 16-26,99-5-325,-130 2 332,141-9 199,-112 12-157,111-4 62,-109-2-137,99-3-38,30 0 120,-8 0 80,659 8 344,-631 8-824,12 0 213,-144-8 128,145-3 171,-145-1-139,183-5-95,-16 1-2,-147 3 67,79 0-10,-81 0-50,138-3-59,737 8-14,-732-8 216,-7 0-30,200-9 57,-222 6-37,-122 7-65,164-10-121,-186 8 66,412-33-69,-296 34-16,0-5 63,10 5 118,3-6 38,3 6 95,12-5-80,-98 6-82,213-11 10,-81-3-127,380-23 303,-528 38-252,237-12-109,-59 1 140,57-4 27,-72 5-4,41-5-9,20 3 66,-101 7-62,-7 0-142,-151 8 80,87-3 178,-91-1-78,73-5 150,205 9 263,-315 0-432,0-1 0,0-1 0,-1 0 0,14-4 0,-19 4-19,6 0 25,24-9 167,-33 10-188,0 0 0,-1 0 0,1-1 0,-1 1 0,0-1 0,0 0 0,1 1 0,-1-1 0,0 0 0,0 0 0,2-4 0,-2 3 26,0-1-1,0 1 1,-1-1-1,1 1 1,-1-1 0,0 0-1,0 1 1,1-7-1,0-35 320,-2 35-330,0 2-25,1 1 0,0 0-1,0 0 1,1 0 0,5-13 0,-4 11-3,5-17 16,0-1 0,5-42 0,-8-12-68,21-179 86,-23 94-121,-4 96 76,1-332 322,-1 357-394,-9-45 0,3 35 94,4 27-10,-7-97 156,10-216-646,1 324 511,1 0 1,0 0 0,10-33 0,0-4 11,-5 9-39,-3 21-94,0 0 0,-1-26 0,-3-122-92,0 171 182,0-1 1,0 0-1,-1 1 0,1-1 0,0 1 0,-1-1 0,1 0 0,-1 1 0,0-1 0,1 1 0,-1-1 1,0 1-1,-1-2 0,-3-5-23,4 7 12,1 0-1,-1 0 1,0 0-1,0 0 1,0 0-1,0 0 1,0 0 0,0 0-1,0 0 1,0 1-1,0-1 1,0 0-1,0 1 1,-1-1 0,1 0-1,0 1 1,0 0-1,-1-1 1,1 1 0,-2 0-1,-34-1-474,18 2 423,-41-2 860,14 0-892,-54 5 1,25 7 24,43-8 62,-2 0-22,-43 9-1,45-5 14,-260 46 34,244-50-37,-89 12 3,51 2-49,-64 10-39,80-21 251,-47 6-4,-63 14-120,-186 26-33,242-39-37,-1-5-166,25 9 103,50-8 119,-52 4-1,57-11 8,-45 3 8,6 10-3,38-6-8,-151 17 18,129-18-28,-141 7 161,3 1 52,-46-1-124,-23 1-315,-107 0 315,185-9-183,-9 1 72,100-9 32,-164 5 66,205 0-58,-130 5 3,-179-9 52,181 8-332,12-1 295,121-6 4,-116-4-15,113-2-37,-121-3 52,-595 8 17,609-8 108,10 0-222,-170 8 140,188-7 439,78 2-663,-70 4 0,63 6-44,0 1 98,-117-6 1,145-4 111,-132-5 79,-1209 9-74,1264 2 91,55 3-69,-75 3 4,33-8-325,-113 16 0,155-8 406,-75-1 0,-78 5-193,140-6 76,-32 5-6,4-6-59,49 0 24,-76 3 118,43-9-42,-131 5-87,166 0 47,-103 5 19,112-10-78,-69 4-55,90 0 109,-28 2 40,0-10-15,28 2-42,-153 0-211,109 4 208,25-1-418,70 0 314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44 896,'-13'0'304,"13"0"-302,0 0 0,0 0 0,0 0 0,0 0 0,-1 0 0,1 0 0,0 0 0,0 0 0,0 0 0,0 0 0,0 0 0,0 0 0,0 0-1,0 0 1,0 0 0,0 0 0,-1 0 0,1 0 0,0 0 0,0 0 0,0 0 0,0 0 0,0 0 0,0 0 0,0 1 0,0-1 0,0 0 0,0 0 0,0 0 0,0 0 0,-1 0 0,1 0 0,0 0 0,0 0 0,0 0 0,0 0 0,0 0 0,0 0 0,0 0 0,0 1 0,0-1-1,0 0 1,0 0 0,0 0 0,0 0 0,0 0 0,0 0 0,0 0 0,0 0 0,0 0 0,0 0 0,0 1 0,0-1 0,0 0 0,0 0 0,0 0 0,1 9 65,-2-5 2431,14-4-1464,-10 0-846,88 1 1264,145-5-222,-96-6-851,53 7 11,33 1-87,584-24 332,-548 21-507,-102-1 54,301 1-188,-373 11-101,45 1 432,-102-8-189,-22 0-49,1 1 1,-1 0 0,0 0-1,0 1 1,12 3 0,5 6-643,-22-7-936,-5-1-271,-12 11-654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5824,'-31'-15'2144,"31"15"-1664,0 0-128,0-16 992,0 16-800,15 0 0,1 0-352,15 0-128,0-15-32,16 15 736,0 0-416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4736,'-15'0'1760,"15"0"-1376,15 0-96,16 0-160,-15 15-128,15-15 416,16 16-224,0-16 480,-1 0-384,32 0-1952,-15-16 864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4896,'0'0'1824,"0"0"-1440,47 0-96,-16 0 288,0 16-384,32-16 64,-1 0-160,-15 16 288,15-16-192,0 15 384,-30-15-320,14 0-2304,-15 0 1088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33 1824,'0'0'587,"-2"0"-353,-1 0-130,0 0 0,1 0-1,-1 1 1,1-1-1,-1 0 1,0 1 0,1 0-1,-1 0 1,1-1 0,-5 3-1,2 1-3,1 0-1,-1 0 1,-7 8 0,11-12-71,-5 7 107,1-1 0,0 1-1,0-1 1,1 1 0,0 0 0,-5 13-1,0-2 41,6-11-128,0-1 0,1 1 0,0 0 0,0 0 1,0 0-1,1-1 0,0 2 0,1-1 0,-1 0 1,1 0-1,1 8 0,0 9 8,-1-12-23,0 1 0,4 20 0,-3-29-13,0 1 1,1 0 0,-1 0-1,1 0 1,0-1 0,0 1-1,1-1 1,-1 0 0,1 1-1,0-1 1,4 5 0,1-3 19,-1 0 0,1-1 0,0 1 0,0-2 0,1 1 0,0-1 0,10 4 0,-11-6 22,1-1 0,0 1 0,0-1 0,0-1 0,0 0-1,9-1 1,4 1 17,-18 0-66,1 0-2,0 1 0,-1-1 1,1-1-1,0 1 0,0-1 0,0 0 0,-1 0 1,1 0-1,0 0 0,-1-1 0,1 0 0,-1 0 1,0 0-1,5-3 0,5-7 133,19-20-1,-18 16-57,-8 9-62,-1 0 0,0-1 0,0 0 0,-1 0 0,0 0 0,-1-1 0,0 1 0,0-1 0,0 0 0,-2 0 0,1-1 0,-1 1 0,0 0 0,-1-1 0,1-18 0,-3 21-2,1 1 0,-1-1 0,0 0 0,-1 1-1,-2-7 1,0-3-3,0-1-32,2 7 6,-1 1-1,-6-18 0,8 24 3,-1 1 1,1-1 0,-1 1 0,1-1-1,-1 1 1,0 0 0,0-1-1,0 1 1,0 0 0,-1 0 0,1 1-1,0-1 1,-6-2 0,-8-9-200,14 11 152,-1-1-1,1 1 1,-1 0 0,1 1-1,-6-4 1,7 5 36,0-1 0,-1 1 1,1 0-1,0-1 0,0 1 1,-1 0-1,1 0 0,0 0 0,0 0 1,-1 0-1,1 0 0,0 0 1,0 0-1,-1 1 0,1-1 1,0 0-1,0 1 0,0-1 0,-2 2 1,-1 1 35,0 0 0,0 0 0,0 1 0,-4 4 0,4-3-56,-2 2-268,-7 17-443,-2-6-1930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468 156 3392,'-26'0'1088,"25"0"-1078,1 0 0,0 0 0,-1 0 1,1 0-1,0 0 0,0 0 0,-1 0 0,1 0 0,0 0 1,-1 0-1,1 0 0,0 1 0,0-1 0,-1 0 0,1 0 1,0 0-1,0 0 0,-1 0 0,1 1 0,0-1 0,0 0 1,0 0-1,-1 0 0,1 1 0,0-1 0,0 0 0,0 0 1,-1 1-1,1-1 0,0 0 0,0 0 0,0 1 0,0-1 1,0 0-1,0 1 0,0-1 0,0 0 0,0 0 0,0 1 1,0-1-1,0 0 0,0 1 0,-3 8 125,0 0 0,1 0 1,0 1-1,1-1 0,-1 18 0,2 1 254,-1 1 0,-1 0 1,-11 54-1,-2 7 5,13-68-216,-2 0 1,0 0-1,-1-1 0,-14 38 0,12-42 63,3-7-22,0 1 1,-1-1-1,-1 0 1,0 0-1,-11 15 1,4-10-37,1-1 1,-2 0 0,0-2-1,0 1 1,-1-2-1,-23 14 1,33-23-151,1 0 0,-1 0 0,0-1 1,0 1-1,0-1 0,0 0 0,0-1 0,0 1 0,0-1 0,0 0 0,0 0 1,-1-1-1,1 0 0,-9-2 0,5 1 25,-11 0 36,14 1-282,1 1 0,0-1 0,0 0 0,0 0 0,0 0-1,0-1 1,0 0 0,0 0 0,-5-3 0,-8-10-1001</inkml:trace>
  <inkml:trace contextRef="#ctx0" brushRef="#br0" timeOffset="1">514 0 5216,'0'0'1952,"0"0"-1536,0 16-96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5152,'-26'0'1648,"25"0"-1633,1 0 1,0 0-1,0 0 0,-1 0 1,1 0-1,0 0 0,-1 0 1,1 0-1,0 0 1,0 0-1,-1 0 0,1 1 1,0-1-1,-1 0 0,1 0 1,0 0-1,0 0 1,-1 0-1,1 1 0,0-1 1,0 0-1,0 0 1,-1 0-1,1 1 0,0-1 1,0 0-1,0 0 0,0 1 1,-1-1-1,1 0 1,0 0-1,0 1 0,0-1 1,0 0-1,0 1 0,0-1 1,0 0-1,0 0 1,0 1-1,0-1 0,0 0 1,0 1-1,-29 69 1452,27-64-1294,-1 1 1,1-1-1,0 1 1,-2 13-1,-3 12 261,-14 15-87,19-39-312,0 1 1,1 0-1,0 0 1,0 0-1,1 0 1,1 9-1,0 4 37,-2-5 23,1-4 59,0-1 0,3 23 0,-3-32-111,1-1-1,-1 1 1,1-1 0,0 1 0,-1-1 0,1 1-1,0-1 1,1 0 0,-1 1 0,0-1 0,1 0-1,-1 0 1,1 0 0,0 0 0,-1 0 0,1-1 0,0 1-1,0 0 1,4 1 0,-3-2 27,-1 0 0,1 0 0,0-1 0,0 1 0,0-1 1,0 0-1,0 0 0,0 0 0,0 0 0,-1-1 0,1 1 0,0-1 0,4-1 0,-4 1-49,0-1 0,0 1 0,0-1-1,0 0 1,0 0 0,-1 0 0,1 0 0,-1-1-1,1 1 1,2-4 0,20-30-178,-18 25 107,-5 8 3,-1 1 1,1-1 0,0 1 0,-1-1-1,0 0 1,1 0 0,-1 1 0,0-1 0,-1 0-1,1 0 1,0 0 0,-1 0 0,0 0-1,0-5 1,0 5-279,0 8-363,0 2 498,-1-3 140,1-1 0,0 1 0,0 0 0,0-1 0,1 1 0,-1-1 0,1 1 0,1 5 0,0-4 88,1 0 0,-1 1-1,1-1 1,0 0 0,0 0 0,1 0 0,0-1-1,0 1 1,0-1 0,0 0 0,0 0 0,1-1-1,0 1 1,6 3 0,-2-2 68,1 0 0,1 0-1,-1-1 1,0-1 0,1 1 0,0-2 0,12 3-1,34 0 642,-51-4-684,1 0 30,0 0 0,0 0 0,1 0 1,-1-1-1,0 0 0,0 0 0,0-1 0,0 0 1,1 0-1,10-4 0,-7 1 33,-1 0 0,0-1 1,0-1-1,0 0 0,17-13 0,-22 15-104,0 0-1,-1 0 0,1 0 1,-1 0-1,0-1 0,0 0 1,0 0-1,-1 0 0,1 0 1,-1 0-1,-1-1 0,1 0 1,-1 1-1,0-1 0,0 0 1,-1 0-1,2-8 0,-1-25-415,-1 35 313,-1 0 1,0-1 0,-1 1 0,1-1-1,-1 1 1,0 0 0,0-1 0,0 1 0,-3-5-1,-1-5-199,5 12 162,0-1 0,-1 1 0,1 0 0,-1-1 0,0 1 0,0 0 0,1 0 0,-1 0 0,-1 0 0,1 0-1,0 0 1,-1 0 0,1 0 0,-2-2 0,0 2-660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0 867 3904,'0'-13'1253,"0"13"-1244,0 0 0,0 0 0,0 0 1,0 0-1,0 0 0,0-1 0,0 1 0,0 0 0,0 0 0,0 0 0,0 0 0,0 0 0,0 0 0,1-1 0,-1 1 1,0 0-1,0 0 0,0 0 0,0 0 0,0 0 0,0 0 0,0 0 0,0 0 0,0-1 0,1 1 0,-1 0 1,0 0-1,0 0 0,0 0 0,0 0 0,0 0 0,0 0 0,1 0 0,-1 0 0,0 0 0,0 0 0,0 0 0,0 0 1,0 0-1,1 0 0,-1 0 0,0 0 0,0 0 0,0 0 0,0 0 0,0 0 0,0 0 0,1 0 0,-1 0 0,0 0 1,0 0-1,0 0 0,0 1 0,7-2 109,-1-1 1,0 1-1,0-1 1,0 0 0,0-1-1,0 0 1,-1 1-1,1-2 1,-1 1-1,6-5 1,10-5 22,-7 5-58,-8 5-53,-1 0 0,1 0 0,7-6 0,34-41 114,2 9-75,61-63-32,-100 95-45,27-23 125,0-1 0,38-46-1,-65 66-4,0 0-1,-1 0 1,-1-1-1,0 0 1,-1-1-1,0 0 1,-1 0-1,-1 0 0,0-1 1,5-31-1,-7 4 235,-3-50 0,-1 45-376,1 227 99,0-173-40,1 1 0,-1 0 1,1-1-1,0 1 0,5 11 0,-2-2 31,-1-3 24,-3-10-63,1-1 1,-1 0 0,0 1 0,1-1 0,0 0-1,0 0 1,0 0 0,0 1 0,0-1-1,0 0 1,0 0 0,1-1 0,-1 1 0,2 2-1,3 3 182,-4-6-163,-1 1 0,0-1 1,0 1-1,1-1 1,-1 1-1,1-1 0,-1 0 1,1 0-1,0 0 0,-1 0 1,1 0-1,0 0 0,0 0 1,0 0-1,2 0 0,25-9 382,-26 8-384,2-1-21,0 0 1,0 0 0,0-1 0,-1 1-1,1-1 1,0 0 0,-1-1 0,1 1-1,-1-1 1,1 1 0,-1-1-1,0-1 1,-1 1 0,6-6 0,-1-5 40,0-2 1,-1 1 0,-1-1 0,7-27-1,-6 17-37,2 1-14,-1 0-1,4-30 0,-7 28-46,1 8-69,-5 15 46,1 0 1,-1 0 0,0 0-1,0-1 1,-1 1 0,1 0-1,-1-8 1,3 3-650,-3 9 700,0 0 0,0 0 0,0-1 0,0 1-1,1 0 1,-1 0 0,0 0 0,0 0 0,0 0 0,0 0 0,1 0-1,-1 0 1,0 0 0,0 0 0,0 0 0,0 0 0,1 0 0,-1 0-1,0 0 1,0 1 0,0-1 0,0 0 0,0 0 0,1 0-1,-1 0 1,0 0 0,0 0 0,0 0 0,0 0 0,0 1 0,1-1-1,-1 0 1,0 0 0,0 0 0,0 0 0,1 2-8,0 0 0,0 0 0,0-1 0,0 1 0,-1 0 0,1 0 0,0 0 1,-1 0-1,0 0 0,1 0 0,-1 0 0,0 4 0,0 251 1039,0-249-919,0-1 0,1 0-1,0 1 1,0-1 0,1 0 0,0 1 0,4 8 0,-1-1 370,-5-14-459,9 18 208,-9-19-254,1 1 1,-1-1-1,0 1 1,1-1-1,-1 1 1,0-1-1,1 1 0,-1-1 1,1 1-1,-1-1 1,1 0-1,-1 1 1,1-1-1,0 0 1,-1 1-1,1-1 1,-1 0-1,1 0 1,0 0-1,-1 1 1,1-1-1,-1 0 1,1 0-1,0 0 1,-1 0-1,1 0 1,0 0-1,-1 0 1,1-1-1,0 1 1,-1 0-1,1 0 0,1-1 1,13-12-803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5056,'16'0'1888,"-16"0"-1472,-32 47-128,32-16 416,0 0-448,-15 47 384,15 0-352,-16 0 352,16-16-384,0 1 288,0-1-288,0-31-704,0 16 224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16 4640,'-16'-15'1728,"16"15"-1344,-15 15-96,15 1 384,-16 15-416,0 16-32,1 15-128,-1 31 416,16-15-288,-15 0 768,15-15-576</inkml:trace>
  <inkml:trace contextRef="#ctx0" brushRef="#br0" timeOffset="1">1 390 5824,'0'-15'2144,"0"15"-1664,31-16-128,0 16 0,-15 0-256,31-16 96,-16 32-96,31-32 288,0 32-192,32-16-4544,-16 0 2368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2976,'0'0'971,"0"0"-603,-3 3-118,-9 15 277,11-14-292,-2 0 0,1 0 0,0 0 0,-6 6-1,-37 24 988,22-8-870,-13-5 21,32-18-356,0 1 0,1-1-1,0 1 1,0 0 0,0 1 0,0-1 0,1 0-1,-1 1 1,1 0 0,0-1 0,0 1 0,1 0-1,0 0 1,-2 7 0,3-9-13,-2 2 10,1-3-5,1 1 0,-1-1 0,0 1 0,1-1 0,-1 0 0,1 1 0,-1-1 0,1 1 0,0-1 0,0 1 0,1-1 0,-1 1 0,0-1 0,1 1 0,-1-1 0,1 1 0,0-1 0,0 0 0,0 1 0,2 3 0,60 87 785,-48-76-710,-14-16-75,0 0-1,0 0 1,0 0 0,0 0 0,0 1-1,0-1 1,0 0 0,0 0-1,1 3 1,-10 4 188,4 1-129,4-8-59,-1 0 0,1 0 0,0 0 0,-1 0 0,1 0 0,-1 0 1,0 0-1,1 0 0,-1 0 0,1-1 0,-1 1 0,-1 1 0,1-2 0,-1 1 0,1 0 0,-1-1 0,0 1 0,1-1 0,-1 1 0,0-1 0,1 0 0,-1 0 0,0 0 0,-2 0 0,-23 1 101,18 0-95,-1-1 0,1 0-1,-1 0 1,1-1 0,-1 0-1,-12-4 1,-1-9-1452,9 4 394,6 6 433,-1 0 0,-17-6 0,25 10 595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5984,'-31'-15'2208,"31"15"-1728,16-16-128,-16 1 1248,15 15-960,16-16-192,0 16-288,16-31 288,16 31-256,-1-16-1344,0 1 608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5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141 157 3648,'-34'-34'1643,"34"34"-1641,-10-11 270,10 11-249,0-1-1,-1 1 1,1-1 0,0 1 0,0 0 0,-1-1 0,1 1 0,0-1-1,0 1 1,0-1 0,0 1 0,-1-1 0,1 1 0,0-1 0,0 1-1,0-1 1,0 1 0,0-1 0,0 1 0,0-1 0,1 1 0,-1-1-1,0 1 1,0-1 0,0 1 0,0-1 0,1 1 0,-1-1 0,0 0-1,11-4 362,-5-5-204,-5 8-172,-1 1-1,1-1 1,0 1-1,0 0 1,0-1-1,0 1 1,0 0-1,0-1 1,0 1-1,0 0 1,0 0-1,3-1 1,8-7 7,2 1 0,-1 1 0,1 0 0,0 1 0,0 1 0,1 0 0,0 0 0,-1 2 0,2 0 0,24-2 0,-21 5-69,-4 0 13,-1 0 1,25 4-1,-36-4 55,0 1-1,1 0 1,-1-1-1,0 2 1,0-1-1,0 0 1,0 0-1,0 1 1,0 0-1,-1 0 1,1-1-1,-1 2 1,1-1-1,-1 0 1,1 0-1,2 5 0,-4-5 14,0 0 0,0 0 0,-1 0 0,1 0 0,0 0 0,-1 0 0,1 3 0,1 5 77,-1-4-57,3 6 94,-2-1 0,0 1 0,0 0 0,0 13 0,-3-4 96,-6 33 0,4-31-114,-2 40 0,5 240 379,-8-153-473,1 2-160,-5 26 334,11-159-166,-3 32 169,4-36-146,-1 1 1,0-1 0,-1 0 0,-1 0-1,0 0 1,-1-1 0,-1 1 0,-9 19-1,2-12 116,0-1 0,-23 27 0,31-43-127,-1-1 0,1 0 0,-1 0 0,1 0 0,-1-1 0,0 1 0,-1-1 0,1 0 0,0-1 0,-1 1 0,0-1 0,1 0 0,-12 2 0,8-2 17,-18 6-188,1-2-1,-1-1 0,-49 2 1,70-7-460,1 0 0,0-1-1,-1 0 1,1 0 0,0-1 0,-10-3 0,-19-11-2415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15 151 896,'-13'-26'304,"13"26"-301,0 0-1,0 0 1,0 0-1,0-1 1,-1 1 0,1 0-1,0 0 1,0 0-1,0 0 1,0-1 0,0 1-1,0 0 1,0 0-1,-1 0 1,1 0 0,0-1-1,0 1 1,0 0-1,0 0 1,0-1 0,0 1-1,0 0 1,0 0-1,0 0 1,0-1 0,0 1-1,0 0 1,0 0-1,1 0 1,-1-1 0,0 1-1,0 0 1,0 0 0,0 0-1,0 0 1,0-1-1,0 1 1,0 0 0,1 0-1,-1 0 1,0 0-1,0-1 1,10-7 67,-3 1 72,0 0 1,-1 0-1,8-10 1,-12 15-98,-1-1 50,2-1-1,-1 1 1,0 0 0,1-1 0,0 1 0,-1 1-1,1-1 1,0 0 0,0 1 0,1-1-1,-1 1 1,1 0 0,-1 0 0,6-2 0,-1 1 82,2-1-13,-1 0-1,1 1 1,0 0-1,0 0 1,0 1 0,16-2-1,12 9 110,-16-2-146,0-1-30,21 4 57,-18 1-60,-1 1 1,0 1-1,39 21 1,-35-15-54,-1 2 0,39 30 0,-33-21 2,12 12 85,-42-35-93,-1-1 0,1 1-1,-1-1 1,0 1 0,0 0 0,0 0 0,0 0 0,0 0 0,0 0 0,-1 0-1,0 0 1,1 1 0,-1-1 0,-1 0 0,1 1 0,0-1 0,-1 1-1,0-1 1,1 1 0,-2-1 0,1 1 0,0-1 0,-1 1 0,1-1 0,-1 1-1,0-1 1,0 0 0,0 1 0,-1-1 0,1 0 0,-1 0 0,0 0 0,1 0-1,-2 0 1,1 0 0,0-1 0,0 1 0,-5 3 0,2-1-7,0-1 1,0 0-1,-1 0 1,1-1-1,-1 0 1,0 0-1,0 0 0,0 0 1,-13 2-1,6-2 39,0 0-1,0-1 0,-27 0 0,21-2-25,0-1 0,-26-5-1,36 4-42,-1 0 0,1-1 0,0 0-1,0 0 1,0-1 0,-9-6 0,13 7 9,1 0 1,-1 0-1,1 0 1,-1-1-1,1 0 1,0 0-1,0 0 0,1 0 1,-6-8-1,9 11-6,0 1 0,-1-1-1,1 0 1,0 1-1,0-1 1,0 0 0,-1 1-1,1-1 1,0 0-1,0 0 1,0 1 0,0-1-1,0 0 1,0 0-1,1 1 1,-1-1 0,0 0-1,0 1 1,0-1-1,1 0 1,-1 1 0,0-1-1,1-1 1,0 1-2,1-1 0,-1 1 0,0 0 0,1-1 0,-1 1 0,1 0 0,0 0 1,-1 0-1,4-1 0,9-4-35,1 0 1,-1 1 0,2 1-1,-1 1 1,0 0 0,1 1-1,29 0 1,77 2 83,-115-1-282,0 1 0,0 0 0,0 1-1,0 0 1,-1 0 0,1 1 0,0-1 0,-1 1 0,1 1-1,6 2 1,18 11-1371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3904,'26'-13'1253,"-25"12"-1215,0 1 0,0-1-1,1 1 1,-1 0 0,0-1 0,0 1-1,0 0 1,1 0 0,-1 0 0,0 0-1,0 0 1,3 0 0,14 1 54,3 0 138,-1-1 1,33-4 0,-20-2-11,0 2 1,41 1-1,258 3 351,-332 0-571,130 2 304,-57 3-161,91 3 23,11 0-215,-8 0 450,-86-8-657,-50 0-53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3648,'16'16'1344,"-16"-16"-1024,0 47-128,0-32 192,-16 16-256,-15 0-2496,-32 32 1280,1-16-448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2656,'-65'0'837,"62"-1"-789,0 1 0,1 0 0,-1 1 0,0-1 0,0 0 0,-3 2 0,-39 8 288,21-3 575,13 1-402,10-7-473,-2 2 348,56-3 34,-8 1-272,47-5-1,-70 1-131,31-2 10,-2 10-2,-21-2-7,0-1 3,28 4 17,-40-2-12,27 10 0,-30-9 1,19 6 76,-18-7-51,0 2-1,19 8 1,-29-10-4,1 0-1,-1 0 1,0 0-1,0 1 1,0 0-1,0 0 1,9 12-1,-12-12-10,1-1 0,-1 0 0,0 1 0,0 0 0,-1 0 0,1 0 0,-1 0 0,2 6 0,-4-8-7,1 0 0,-1 0 0,0 0 0,0 0 1,0 0-1,0 0 0,-1 0 0,1 0 0,-1 0 0,1-1 0,-1 1 0,0 0 1,0 0-1,-1 0 0,1-1 0,0 1 0,-1-1 0,0 1 0,-3 3 0,-4 4 67,0-1-1,0 0 0,-1 0 0,-18 11 0,-49 26-3,71-42-107,-6 3 7,4-2 4,0-1 1,-13 6-1,-9-4 17,15-4 0,2 1 2,-10 1 38,17-4-17,1-1-1,-1 0 1,-9-2 0,8 1 1,3 1-13,3 1-20,1 0 0,-1 0 0,0 0 0,1-1 0,-1 1 0,1 0 0,-1 0 0,0 0 0,1-1 0,-1 1 0,1 0 0,-1 0-1,0-1 1,1 1 0,-1-1 0,1 1 0,-1 0 0,1-1 0,0 1 0,-1-1 0,1 1 0,-1-1 0,1 1 0,0-1 0,-1 1 0,1-2 0,-1-2-14,0-1 0,0 1 0,0-1 0,1 0 0,-1 0 0,1 1-1,1-1 1,-1 0 0,1 1 0,-1-1 0,1 0 0,1 1 0,-1-1 0,3-5 0,26-36-36,-24 37 42,1 1-4,-1-1 0,1 1 0,0 0 0,1 0 0,0 1-1,0 0 1,11-7 0,-3 5-39,0 1 0,33-11 0,-26 10 11,-4 2-16,-8 2-18,24-6 0,-20 9 30,-1 0-1,28 1 0,-42 1 43,6 0-11,1 0-1,0 0 1,-1 1-1,1 0 1,-1 1-1,1 0 1,-1 0-1,0 0 1,1 1-1,-1-1 0,-1 1 1,1 1-1,0-1 1,-1 1-1,9 8 1,-8-7 15,-1 1 1,-1 0-1,1 0 0,-1 0 1,0 0-1,0 1 0,0 0 1,-1 0-1,0 0 0,-1 0 1,0 0-1,3 15 0,-3-10 28,-1 0 0,0 1 0,-1 14 0,0-22-10,0-1 1,-1 1 0,0 0-1,0 0 1,0-1 0,-1 1 0,1 0-1,-1-1 1,0 1 0,-1-1 0,-3 5-1,-5 5 84,-2-2 0,0 0 0,0 0 0,-1-1 0,0-1 0,-30 16 0,31-16-96,11-7-372,4-1 79,34 27-222,-26-22 393,0 1-1,0 0 1,15 18-1,-14-13 114,0 1 0,-2 1-1,1-1 1,-2 1 0,0 1-1,-1 0 1,7 21 0,-9-16 98,-1-1 0,-1 1 0,-1 0 1,0 34-1,-2-53-78,0 0 0,0 0-1,0 0 1,0 0 0,-1 1 0,1-1 0,-1 0 0,1 0 0,-1 0 0,1 0 0,-1 0 0,0-1 0,0 1-1,0 0 1,-2 2 0,1-2 37,0-1-1,0 1 1,0-1-1,0 0 1,0 0-1,-1 0 1,1 0-1,0 0 1,0-1-1,-1 1 1,1-1-1,-1 1 1,1-1-1,0 0 1,-1 0-1,-3 0 1,-1-1 26,1 1 0,-1-1 0,1 0 0,-1-1 0,1 0 0,0 0 0,0 0 0,0 0 0,0-1 0,0 0 0,0-1 0,1 1 0,-1-1 0,1 0 0,0 0 0,0-1 0,1 1 0,-1-1 0,-5-8 0,-21-29 374,26 37-419,1-1-1,0 0 0,0 0 0,-4-9 1,7 12-52,0 0 1,0 0 0,0 0-1,1 0 1,-1 0-1,1-1 1,0 1 0,0 0-1,0 0 1,0-1-1,2-3 1,-1 0-12,1 0 1,0 0-1,1 1 1,0-1-1,0 1 0,0 0 1,1 0-1,0 0 0,0 0 1,7-7-1,5-3-518,0 0-1,21-16 0,7 1-342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62 141 3136,'0'-8'633,"0"5"-254,0-1 0,-1 0 0,1 0 0,1 1-1,-1-1 1,1 0 0,1-6 0,11 5 5,-4 0-297,1-1 1,-1 0-1,8-8 1,19-12 42,-28 21-94,2 0 0,-1 1 1,1 1-1,-1-1 0,1 2 0,0-1 1,15-1-1,7 1 165,32 2 0,-54 1-157,-8 0-30,0 0-1,1 0 1,-1 0 0,0 0 0,0 0-1,0 1 1,1-1 0,-1 1 0,0-1-1,0 1 1,0 0 0,0 0 0,0 0 0,0 0-1,0 0 1,0 1 0,1 0 0,-2 0-1,1 0 1,-1 0 0,0 0 0,0-1 0,0 1 0,-1 0-1,1 0 1,0 0 0,-1 0 0,1 1 0,-1-1 0,0 0 0,0 0-1,0 0 1,0 3 0,0-2 15,0 1 0,0-1 0,-1 0 0,0 1 0,0-1 0,1 0 0,-2 0 0,1 1 1,0-1-1,-1 0 0,1 0 0,-1 0 0,0-1 0,0 1 0,-4 4 0,0 1 66,-7 6-1,1 0 1,-2-1-1,0-1 1,0 0-1,-1-1 0,-27 15 1,7-3-185,17-12 91,-1 0 1,-35 14 0,47-22-35,0 0 0,0 1-1,0 0 1,-11 9 0,17-12 13,0 0 1,-1 0 0,1 0-1,0 0 1,0 0-1,0 1 1,0-1 0,1 0-1,-1 1 1,0-1 0,-1 3-1,2-3 14,0-1 1,0 1-1,0 0 0,0-1 1,0 1-1,0-1 0,0 1 0,1 0 1,-1-1-1,0 1 0,0-1 1,0 1-1,1-1 0,-1 1 0,0-1 1,1 1-1,-1-1 0,0 1 1,1-1-1,-1 1 0,0-1 0,1 0 1,-1 1-1,1-1 0,-1 1 1,1-1-1,-1 0 0,1 0 0,-1 1 1,2-1-1,20 9-212,5 3-113,15 13 139,54 44 0,-49-28 378,-34-31-135,-7-5-10,0 0-1,-1 0 1,6 6 0,-7-6 30,-1 1 0,0-1 0,4 10 0,0-1 45,-7-14-112,4 7 47,-1 0 0,0 0 0,0 1 0,2 7 0,-5-11-34,1 0 0,-1 0-1,0 0 1,0 0 0,0 0-1,-1 0 1,0 0-1,1 0 1,-1 0 0,-2 5-1,0-2 3,1 0-1,-1-1 1,0 1-1,0-1 1,-1 1 0,0-1-1,0-1 1,0 1-1,-1 0 1,0-1-1,0 0 1,0 0-1,-1 0 1,1-1-1,-1 0 1,0 0-1,-1 0 1,-9 4-1,-17 4 89,1-2 0,-1 0-1,-36 4 1,66-13-103,-1-1-1,0 1 1,1-1-1,-1 0 1,0 0 0,0-1-1,1 1 1,-1-1 0,0 0-1,-3-1 1,1-1 18,0 0 0,1 0-1,-1-1 1,-6-5 0,11 8-16,-9-6 40,7 6-53,1-1 0,-1 1-1,1-1 1,0 0 0,0 0 0,0 0 0,0 0-1,0 0 1,0 0 0,0 0 0,1-1 0,-1 1-1,1-1 1,0 1 0,-1-1 0,1 1-1,0-1 1,0-4 0,0 0-14,0 0 0,1 0-1,0 0 1,0 0 0,1 0 0,-1-1 0,2 1 0,-1 0-1,1 0 1,0 1 0,1-1 0,3-9 0,0 5-14,1-1 0,0 1 0,0 0 0,1 1 0,17-19 0,22-18-45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5216,'13'-26'1696,"-12"26"-1671,-1-1 0,0 1 0,0-1 1,0 1-1,1 0 0,-1-1 0,0 1 1,1-1-1,-1 1 0,0 0 0,1-1 1,-1 1-1,1 0 0,-1-1 0,0 1 0,1 0 1,-1 0-1,1-1 0,-1 1 0,1 0 1,-1 0-1,1 0 0,-1 0 0,1 0 1,0 0-1,14-5 70,3 0 681,34-14 1,-43 15-706,1 1 1,-1 1 0,0-1-1,1 2 1,-1-1 0,1 1 0,-1 0-1,1 1 1,11 1 0,-2-1-117,-14 0 39,-1 0 1,0 1-1,1-1 1,-1 1-1,1 0 1,-1 0-1,0 0 1,0 1-1,0 0 1,5 2-1,-2 0-24,0 1-1,0 0 1,-1 1-1,9 8 0,-13-11 65,1 0-1,-1 0 1,0 0-1,0 1 0,2 3 1,-2-3 51,0-1-1,0 1 1,0-1 0,0 0 0,4 4 0,-5-6-80,0 0 0,1 0 0,-1 0 0,0 1 0,0-1 0,0 0 0,0 1 0,0-1 0,0 1 0,0-1 0,-1 1 0,1-1 1,-1 1-1,1 0 0,-1-1 0,1 1 0,-1 0 0,0-1 0,0 3 0,0 12-122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4224,'16'31'1568,"-16"-31"-1216,31 78-96,-15-32 416,15 1-416,16 0 128,-1 15-256,1-31 352,15 16-256</inkml:trace>
  <inkml:trace contextRef="#ctx0" brushRef="#br0" timeOffset="1">452 78 4736,'-15'0'1760,"15"0"-1376,-47 32-96,31-17 320,-15 16-384,-16 16-32,1 0-96,-17 0 64,17-1-96,-1-14 384,0 14-224,16-15-2080,15-15 992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31 5152,'-13'-13'1648,"12"13"-1604,1-1 0,-1 1 0,0-1 0,0 1 0,1-1 0,-1 1 0,0 0 0,0-1 1,0 1-1,1 0 0,-1-1 0,0 1 0,0 0 0,-1 0 0,-7-3 49,3 1-39,0 0-1,0 1 1,0-1-1,0 1 1,0 1 0,0-1-1,0 1 1,0 0 0,0 0-1,-8 2 1,-20 8 116,5-5-103,13-3-36,-30 9-1,-8 2-24,42-10-6,-1-1 0,0 2 0,-14 5 0,15-3 0,6-4 0,1 1 0,0 0 0,0 0 0,0 0 0,0 0 0,-4 6 0,6-7-1,0 1 0,0-1 0,0 0 0,-1 0 0,-4 2 0,5-2-12,-1 0-1,1 0 1,0 0 0,0 0 0,-4 4-1,-6 8-113,1 1 0,0 0-1,-11 21 1,5-7-41,7-12 181,1 2-1,1-1 0,0 1 1,2 0-1,-7 24 1,6-16 87,1 0 1,1 0-1,1 0 1,1 1-1,1 44 0,3 68 727,0-136-751,0 0 0,0-1 0,1 1 1,-1 0-1,1 0 0,0-1 0,1 1 0,-1 0 0,1-1 0,3 7 0,-4-7-2,-1 0-1,1 1 0,0-1 1,-1 1-1,0-1 0,0 1 0,0-1 1,-1 6-1,1-1 14,0-8-86,0 0 0,0 0 1,0 0-1,0 0 0,0 0 0,0 0 1,0 0-1,0 0 0,0 1 0,0-1 0,0 0 1,0 0-1,0 0 0,0 0 0,0 0 0,0 0 1,0 0-1,0 0 0,0 0 0,0 0 1,0 1-1,0-1 0,0 0 0,0 0 0,0 0 1,0 0-1,0 0 0,0 0 0,0 0 1,1 0-1,-1 0 0,0 0 0,0 0 0,0 0 1,0 0-1,0 0 0,0 0 0,0 0 0,0 0 1,0 1-1,0-1 0,0 0 0,1 0 1,-1 0-1,0 0 0,0 0 0,0 0 0,0 0 1,0 0-1,0 0 0,0 0 0,0 0 0,0 0 1,0-1-1,0 1 0,1 0 0,56 0-91,-54 0 90,0 0 0,1 0 0,-1 0 0,0-1 0,0 0 0,0 0 0,0 0 0,6-2 0,6-3 0,16 4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6144,'-31'-31'2272,"31"31"-1760,16 0-160,-16-16-32,31 16-256,0 0 32,16 0-32,0-16 288,-1 32-160,32-16-608,-15 0 224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702 608 4480,'0'0'1445,"-11"0"-885,9 0-541,-6 0 137,1 0 0,-1 1 0,1-1 0,-1 2 1,1-1-1,-1 1 0,1 0 0,-14 6 0,-26 11 733,33-13-654,0-1 0,-23 14 1,22-10-225,4-3-35,0 0 1,-11 9-1,19-13 22,1 0 0,-1 0 0,1 1 0,0-1 0,0 1 0,0-1 0,0 1-1,0-1 1,0 1 0,1 0 0,-1 0 0,1 0 0,0 0 0,-1 3 0,1 3 10,0 0 0,0 0 0,1 0 0,0 0 0,1 0 0,-1 0 0,2-1 0,0 1 0,0 0 0,0 0 0,8 15 0,1-3 139,16 20 1,-13-21 288,12 23 1,-22-35-160,-3-7-226,0 0 0,0 0 0,0 0-1,-1 1 1,1-1 0,-1 0 0,1 1-1,-1-1 1,1 1 0,-1 1 0,-4 2 169,-9-3-76,8-2-257,-1-1 1,0 1-1,0-1 1,1-1-1,-1 1 0,1-1 1,-1 0-1,-8-4 1,-18-10-576</inkml:trace>
  <inkml:trace contextRef="#ctx0" brushRef="#br0" timeOffset="1">0 94 4320,'0'-15'1600,"0"15"-1248,47-16-96,-16 0 640,-15 16-544,31 0 128,-1-15-288,17-1 384,15 1-320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3328,'-31'0'1216,"31"0"-928,-31 15-96,15 1 608,0-1-480,-15 16 128,0 16-256,-16 31 32,16 0-128,0 47 640,0-1-384,0 32 32,15-16-224,32 1 384,-1-17-288,63-15 384,0-31-384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3072,'47'47'1120,"-47"-47"-864,109 93-64,-78-15 1152,0-16-768,1 63 352,-1-16-576,-31 31 640,-16-30-544,-31 14 416,-15-15-512,-16 0 480,0-15-512,-46-32-2752,30 0 1312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921 141 3072,'0'0'976,"3"-5"-587,7-16-143,-9 20-200,-1 0 1,1-1 0,0 1 0,-1 0 0,1-1 0,0 1 0,0 0-1,0 0 1,0 0 0,2-1 0,-3 2-45,0 0 1,0-1 0,0 1-1,1 0 1,-1 0-1,0 0 1,0 0-1,0-1 1,0 1-1,1 0 1,-1 0-1,0-1 1,0 1 0,0 0-1,0 0 1,0 0-1,0-1 1,0 1-1,0 0 1,0 0-1,0-1 1,0 1-1,0 0 1,0 0 0,0-1-1,0 1 1,0-1-1,-5-12 238,10 8-37,-18-21 351,8 23-518,0 0-1,0 1 0,0-1 0,-6-1 0,-18-1-216,23 3 141,-6-1 82,1 0 0,-1 1 0,0 0 1,-13 1-1,7 0 116,-33-5 0,29 2 9,-42-1 0,41 5-82,6-1-21,0 1 1,-20 4-1,13 1-15,15-3-27,-1 0 1,1 0-1,-19 0 0,28-2-22,-8-1-12,0 2 0,-15 1-1,-1 9-30,-2-6-15,23-4-7,0 0-1,0 0 1,0 1 0,-1 0 0,2-1 0,-1 1-1,0 0 1,-4 4 0,2 25-170,-24 99 545,29-127-299,-28 228 703,23-73-277,0-66-266,-3 110-96,4-115 145,-31 170-1,27-207-136,-33 111 390,38-150-418,-4 12 32,-1 5 28,-1 0 0,-17 33 0,-49 95-237,62-129 18,-18 52 0,29-70 119,0 0-1,1 0 1,0 1 0,0-1 0,1 0 0,1 0-1,-1 0 1,3 12 0,-1-16-3,-1-1 0,1 1 0,0 0-1,0-1 1,1 1 0,0-1 0,-1 0 0,1 0 0,1 0 0,-1 0-1,0 0 1,6 4 0,-4-3 5,-2-3-5,-1 1 0,0-1 0,1 1 0,-1-1 0,1 0 0,0 0 0,-1 0 0,1 0 0,0 0 0,0-1 0,0 1 0,1-1 0,-1 0 0,0 0 0,0 0 0,1 0 0,-1-1 0,0 1 0,5-1 0,8 0-141,0-1 0,0-1 0,1 0-1,29-9 1,14-4-473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532 375 1472,'12'-13'475,"-11"13"-463,-1-1 1,1 1 0,-1-1 0,0 1-1,1-1 1,-1 1 0,0-1 0,0 0-1,1 1 1,-1-1 0,0 1 0,0-1-1,0 0 1,0 1 0,0-1-1,0 1 1,0-1 0,0 0 0,0 1-1,0-1 1,0 1 0,0-1 0,0 0-1,0 1 1,-1-1 0,1 0 24,0-10 548,-1 10-523,1-1 0,0 0-1,0 0 1,0 0 0,0 1 0,1-1 0,-1 0 0,0 0 0,1 1 0,-1-1 0,2-1 0,-2 2-55,1 0 21,-1 1-1,1-1 1,-1 0 0,1 0 0,-1 1-1,0-1 1,1 0 0,-1 0-1,0 0 1,1 0 0,-1 0 0,0 0-1,0 0 1,0 0 0,0 0-1,0 1 1,0-1 0,0 0 0,0 0-1,0 0 1,0 0 0,0 0-1,-1 0 1,1 0 0,0 0 0,-1-1-1,-2-6 156,0-4-3,3 10-157,0 0 0,0 1 0,-1-1 0,1 0 0,-1 1 0,1-1 0,-1 0 0,1 1 0,-1-1-1,0 1 1,0-1 0,0 1 0,0-1 0,0 1 0,0 0 0,0-1 0,0 1 0,-1 0 0,1 0 0,-2-1 0,-61-44 382,-23-15 53,78 56-412,0 1 0,-1-1 0,1 1 0,-12-2-1,-12-6 36,-1-11-24,1 2-93,18 13 17,8 5 27,0 0 0,0 0 0,1-1 0,-9-6 0,8 0-5,6 10-12,1-1 0,0 1 1,0-1-1,-1 1 0,1-1 0,0 1 1,-1 0-1,1-1 0,0 1 1,-1 0-1,1-1 0,0 1 0,-1 0 1,1 0-1,-1-1 0,1 1 0,-1 0 1,1 0-1,-1 0 0,1 0 0,0 0 1,-1 0-1,1-1 0,-1 1 0,1 0 1,-1 0-1,1 0 0,-1 0 0,1 1 1,-1-1-1,0 0 0,-1 0-1,1 0-1,-1 0 0,1 1 1,-1-1-1,1 0 1,0 1-1,-1-1 1,1 1-1,-1 0 1,1-1-1,0 1 1,-1 0-1,1 0 0,0 0 1,0 0-1,0 0 1,0 0-1,0 0 1,0 0-1,0 0 1,0 0-1,0 1 0,0-1 1,0 3-1,-2 3 29,0 0-1,1 0 1,0 0 0,-1 8-1,-15 94 346,2-5-279,0 5-104,0-5 549,1-8-338,9-64-122,1 0 1,2 0-1,1 1 1,2 42-1,1-27 32,-1-46-89,0 0 0,0-1 0,0 1 0,1 0 0,-1 0 0,0 0 0,1 0 0,0-1 0,-1 1 1,1 0-1,0 0 0,0-1 0,0 1 0,0-1 0,0 1 0,1-1 0,-1 1 0,0-1 0,1 0 0,-1 0 0,1 1 1,-1-1-1,1 0 0,-1 0 0,1-1 0,0 1 0,-1 0 0,1 0 0,3 0 0,5 1 12,-1 0-1,0-1 1,0 0-1,16-1 1,222 0 200,-216 3-1259,0 10 294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2304,'-3'-4'96,"-15"-17"457,18 21-540,-1-1 0,1 1 0,0-1 0,-1 0 0,1 1 0,0-1-1,0 0 1,0 1 0,0-1 0,0 0 0,0 1 0,0-1 0,0 0 0,0 1 0,0-1 0,0 0 0,0 1 0,0-1 0,0 0 0,0 1 0,1-1 0,-1 1 0,0-1 0,1 0 0,-1 1 0,0-1 0,1 1 0,-1-1 0,1 1 0,0-2 0,-1 2 4,1-1 0,-1 1 1,1 0-1,-1-1 0,1 1 1,-1 0-1,1-1 0,-1 1 1,1 0-1,-1 0 0,1-1 0,0 1 1,-1 0-1,1 0 0,-1 0 1,1 0-1,0 0 0,-1 0 1,1 0-1,0 0 0,5-1 73,6-9 50,-11 9-121,1-1-1,-1 1 1,1-1-1,0 1 1,-1-1-1,1 1 1,0 0-1,0 0 1,0 0-1,0 0 1,3-1 0,34-3 146,-15 0 23,-19 3-151,0 1 0,1 0 0,-1 0 1,1 0-1,-1 1 0,1-1 0,-1 1 0,9 2 1,6 3 96,1 1 0,35 16 0,-31-11 98,-19-9-187,0 1 0,0 1 0,0-1-1,0 1 1,-1 0 0,1 0 0,-1 1 0,0-1-1,0 1 1,-1 0 0,1 0 0,-1 1 0,-1 0-1,1-1 1,-1 1 0,0 0 0,0 1 0,0-1-1,3 13 1,-6-16-10,1 0 0,-1 0 0,0 0 0,0 0 1,0 0-1,0 0 0,0 0 0,-1 0 0,1 1 0,-1-1 0,-1 3 0,-16 32 433,10-23-349,6-11-97,0-1-1,0 0 1,0 0 0,0 0-1,-1 0 1,1 0 0,-1-1-1,0 1 1,1-1 0,-1 0-1,0 0 1,-1 0-1,1 0 1,-5 2 0,-8 5 48,-6 5 106,15-9-127,0-1 1,0 0 0,0 0 0,-1 0 0,-9 2-1,-32 10-161,46-16 120,1 1 1,0-1-1,0 1 0,0 0 0,0 0 0,0 0 0,0 0 0,0 0 0,0 0 0,0 0 0,-2 3 0,4-4-7,0 1 0,0-1 1,0 0-1,0 0 0,0 1 0,0-1 0,1 0 0,-1 0 0,0 0 1,0 0-1,0 1 0,1-1 0,-1 0 0,0 0 0,0 0 0,0 0 1,1 0-1,-1 1 0,0-1 0,0 0 0,1 0 0,-1 0 1,0 0-1,0 0 0,1 0 0,-1 0 0,0 0 0,1 0 0,20 1 61,-11 0-5,0 0 0,1 1 0,12 3-1,-5-1 21,-14-3-48,-1-1 1,1 0-1,-1 1 0,1-1 0,-1-1 0,1 1 0,-1 0 0,1-1 0,-1 0 0,1 0 0,4-2 1,13-2-33,18 2-285,-36 3 175,0 0 1,-1 0-1,1 0 0,0 0 1,0-1-1,0 1 1,0-1-1,0 0 0,-1 0 1,1 0-1,4-2 0,-5 1-83,0 1-1,0 1 0,0-1 1,0 0-1,0 0 0,0 1 1,1-1-1,-1 1 0,0 0 1,0-1-1,4 1 0,10 0-2496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62 3904,'-46'-31'1440,"30"31"-1120,1-15-96,15 15 864,0 0-640,15-16-160,1 16-192,15 0 32,0 0-64,16 16 320,-16-16-192,0 0-960,16 0 416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3232,'-1'-2'47,"1"0"0,0 0 0,0 0 0,0 1 0,1-1 0,-1 0 0,0 0 0,1 0 0,-1 0 0,1 1 0,0-1-1,0 0 1,-1 0 0,1 1 0,0-1 0,0 1 0,0-1 0,1 1 0,-1-1 0,0 1 0,1 0 0,-1-1 0,0 1 0,1 0 0,0 0 0,-1 0 0,1 0 0,0 0 0,-1 1 0,4-2 0,9-7 122,0 0-1,0-1 1,-1-1 0,0 0 0,19-23-1,-8 9 110,-20 22-218,-1 0 0,1 1-1,0-1 1,7-3-1,8-5 214,-19 11-216,0 1 0,1 0 1,-1 0-1,0-1 0,1 1 0,-1 0 0,0 0 0,0 0 0,0 0 1,0-1-1,0 1 0,0 0 0,0 2 0,-1 27 434,0-17-363,1-1 0,0 1 0,1 0 0,3 15 0,6 3 64,-6-14-1,-2-9-253,-1-1 1,2 1-1,-1-1 0,4 8 0,10 16-3500</inkml:trace>
  <inkml:trace contextRef="#ctx0" brushRef="#br0" timeOffset="1">515 310 4224,'0'31'1568,"0"-16"-1216,31 48-96,-15-32-128,-1 0-128,1 16 128,15 0-64,0-1-32,0-15 0,-15 1 320,15-17-192,-15 16 128,-1-15-160,1-16-2880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4800,'0'31'1792,"0"-31"-1408,0 31-96,0-15 640,-16 15-576,16 16 192,-15-1-288,-17 1 96,1 0-192,0 0 352,-16-16-288,16 16 96,-16-16-192,16 0-4992,0-15 2656,31 15-288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2720,'0'-36'1237,"0"15"-1018,0 21-206,0 0 1,0-1-1,0 1 1,0 0 0,0-1-1,0 1 1,0 0-1,0-1 1,0 1-1,0 0 1,0-1-1,0 1 1,0 0-1,1 0 1,-1-1-1,0 1 1,0 0 0,0-1-1,0 1 1,0 0-1,1 0 1,-1-1-1,0 1 1,0 0-1,1-1 1,40-27 327,-38 26-335,0 0 0,0 0 0,0 1 1,1-1-1,-1 1 0,0 0 0,0 0 0,1 0 0,-1 0 0,1 1 0,-1-1 0,1 1 0,3 0 1,27-3 3,-26 1-4,-4 1-14,0 0 0,1 0-1,-1 0 1,0 1 0,1 0 0,-1 0 0,0 0-1,1 0 1,-1 1 0,0-1 0,1 1-1,-1 0 1,0 1 0,5 1 0,-7-2 3,5 1 6,-1 1 0,0-1 1,1 1-1,-1 1 0,-1-1 1,1 1-1,0 0 0,-1 0 1,0 1-1,0-1 0,5 7 1,1 4 17,0 1 1,0 0 0,-2 1 0,0 0 0,-1 0-1,11 35 1,-8-17 2,-7-21 37,1 0 1,3 27-1,-7-35-19,-1-1 0,0 0-1,0 1 1,-1-1 0,1 0 0,-1 1 0,-1-1-1,1 0 1,0 0 0,-1 0 0,-4 7-1,1-3 60,0 0 0,-1-1-1,0 1 1,0-1 0,-10 9-1,14-15-79,-1 0 0,1 0-1,-1 0 1,1 0-1,-1-1 1,0 1-1,0-1 1,0 0-1,0 0 1,0 0 0,0 0-1,0 0 1,0-1-1,0 0 1,0 1-1,0-1 1,-5 0-1,3-1 12,0 1-1,1-1 1,-1 0 0,0 0-1,1-1 1,-1 1-1,1-1 1,0 0-1,-8-4 1,11 5-28,-1 0 0,1-1 0,-1 1 1,1 0-1,0 0 0,0-1 0,0 1 1,0 0-1,0-1 0,0 1 0,0-1 1,0 0-1,0 1 0,1-1 0,-1 0 1,0-3-1,0 0 6,1-1-1,-1 0 1,2-11 0,0-2 56,-1 15-109,0 0 0,0 0 0,0 0 0,1 0 1,0 0-1,-1 0 0,1 0 0,1 0 0,-1 0 0,1 1 0,-1-1 0,1 0 0,0 1 0,1-1 0,-1 1 1,0 0-1,1 0 0,5-5 0,-7 7 22,56-52-264,-48 46 364,1 0 0,0 1 0,1 0 0,18-8-1,-12 7-84,-5 2 96,0 0 1,0 1 0,15-4-1,-24 8-87,-1-1-1,1 1 1,0-1 0,-1 1-1,1 0 1,0 0-1,-1 0 1,1 0-1,0 1 1,-1-1-1,1 1 1,0 0-1,-1-1 1,1 1 0,-1 0-1,1 1 1,-1-1-1,0 0 1,1 1-1,3 3 1,10 10-113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2912,'3'0'923,"589"0"2170,-491-3-2907,-67 0-129,15-1 62,16 8 169,-48-2-208,0 0 0,0-2 0,18-1 0,5-5 59,-26 3-86,-1 2 1,16-2-1,20 3 59,-39 0-1117,-10 0 961,-7 0-1270,4 0-1784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1984,'0'0'640,"0"-2"-389,0 1-242,0 1 0,0-1 0,0 1 0,0-1 0,0 1 0,0 0 0,0-1 0,0 1 0,0-1 0,0 1 0,1-1 0,-1 1 0,0 0 0,0-1 0,0 1 0,1-1 0,-1 1 0,0 0 0,0-1 0,1 1 0,-1 0 0,0-1 0,1 1 0,-1 0 0,0-1 0,1 1 0,-1 0 0,1 0 0,-1-1 0,0 1 0,1 0 0,-1 0 0,1 0 0,-1 0 0,1 0 0,-1-1 0,0 1 0,1 0 0,-1 0 0,1 0 0,-1 0 0,1 0 0,-1 0 0,1 1 0,0-1 0,0 0 34,1 0 0,0 0 0,0-1 0,0 1-1,-1 0 1,1-1 0,0 1 0,1-2 0,5-3 49,-7 4-70,1 0 0,-1 1 1,1-1-1,-1 0 0,1 0 1,-1 1-1,1-1 0,-1 1 0,1-1 1,0 1-1,-1 0 0,1-1 1,0 1-1,2 0 0,2 1 3,1-1 0,-1 1 0,0 0 0,7 3-1,11 2-57,-9-4 13,12 4 29,-5 8 92,-8-5-26,20 9 33,-24-13-68,1 0-1,-1 1 1,16 12 0,-7-1-33,0 0 1,30 38 0,-42-45 24,1 0 0,-2 0 1,1 1-1,-2 0 1,1 0-1,-1 0 1,-1 1-1,4 16 1,-3-11 79,-4-13-78,1 1-1,-1 0 1,0-1-1,0 1 0,-1 0 1,1-1-1,-1 1 0,0 0 1,0 0-1,-1 6 1,-1-6 8,1 0 1,-1 0-1,1-1 1,-1 1 0,-1 0-1,1-1 1,-1 0 0,1 0-1,-1 1 1,0-1 0,-7 6-1,-5-2 88,0 0 0,0-1 0,-27 8-1,12-4-34,20-7-54,1-1 0,-1 0 1,0-1-1,0 0 0,0-1 0,0 0 1,-1 0-1,-15-2 0,2 1 180,22 0-215,0 0 1,-1 0-1,1 0 0,0-1 1,0 1-1,0-1 0,0 1 1,0-1-1,-3-1 1,5 2-13,-1 0 1,1-1 0,-1 1-1,1 0 1,-1-1 0,1 1-1,0-1 1,-1 1 0,1 0-1,0-1 1,-1 1 0,1-1-1,0 1 1,0-1 0,-1 1-1,1-1 1,0 1 0,0-1-1,0 1 1,0-1 0,0 0-1,0 0-3,0-1 0,0 1-1,0-1 1,1 1-1,-1 0 1,1-1-1,-1 1 1,1 0 0,-1-1-1,1 1 1,0 0-1,1-2 1,2-3 26,1 0 1,0 1-1,1-1 1,0 1-1,-1 0 0,1 1 1,10-6-1,51-27-165,-52 30 66,-1 0 34,77-35-328,-75 35 290,0 2 0,1 0 0,31-4 0,-36 8 41,0 1 1,0 0-1,0 1 0,0 0 0,16 4 1,-7-1-8,-12-3 32,-1 1 1,0-1-1,0 1 0,0 1 0,0-1 1,0 1-1,-1 1 0,1-1 1,9 7-1,-14-7 39,0-1 0,-1 0 0,1 1 1,0-1-1,-1 1 0,0 0 0,1 0 0,-1 0 1,0 0-1,-1 0 0,1 0 0,0 1 0,-1-1 1,1 4-1,-1-5 13,-1 0 1,1 0-1,-1 0 1,0 0-1,0 0 1,0 0-1,0 0 1,0 0-1,0 0 1,-1 0-1,1 0 1,-1 0-1,1 0 1,-1 0-1,0-1 1,0 1-1,0 0 1,0 0-1,-2 2 1,-2 5 63,1 1 12,-1-1-1,-1 1 0,0-1 1,-8 11-1,11-17-94,-1 0 0,1 0-1,0 0 1,-1 0 0,0-1-1,0 1 1,0-1 0,0 0 0,0 0-1,0-1 1,-1 1 0,1-1-1,-7 1 1,-8 2 75,-34 8 197,50-11-244,0 0 0,0-1-1,0 1 1,0-1-1,0 0 1,0 0-1,-3 0 1,1 0-35,3 0-150,4 0 16,6-1 109,-1 2 1,0-1-1,0 1 0,0 0 1,1 1-1,-1-1 0,0 2 1,-1-1-1,1 1 0,0 0 1,-1 0-1,0 0 0,11 8 1,-9-4-36,-1 0 1,0 0-1,-1 1 1,1-1-1,-1 2 1,-1-1-1,9 16 1,-8-13 33,-1 1-1,0 0 1,-1 0 0,0 1 0,3 17-1,-5-17 64,-1 1-1,0 0 0,-1 0 0,0 0 0,-1-1 0,0 1 0,-2 0 1,1-1-1,-8 22 0,8-28-17,-1-1 1,1 0 0,-1 1 0,0-1-1,-1 0 1,0 0 0,1-1-1,-6 6 1,5-7 0,1-1-1,0-1 0,-1 1 1,0 0-1,0-1 0,1 0 1,-1 0-1,-1 0 1,1 0-1,0 0 0,0-1 1,-1 0-1,-5 1 0,1 0 121,-1-1 0,1 0 0,-1-1 1,1 0-1,-12-1 0,18 1-106,0-1 1,0 0-1,0 1 1,0-1-1,1 0 1,-1 0-1,0-1 1,1 1 0,-1 0-1,0-1 1,1 0-1,0 1 1,-1-1-1,1 0 1,0 0 0,0-1-1,0 1 1,0 0-1,1-1 1,-4-4-1,0-4 23,1 0-1,0 0 0,0-1 1,1 1-1,1-1 0,-2-16 1,3 20-55,1-1 1,0 0 0,0 0-1,1 0 1,0 0 0,0 1-1,1-1 1,0 1-1,5-13 1,3 4-31,0-1 1,0 1-1,15-16 1,-4 4-26,-8 12 2,0 1 0,2 1 0,0 0 1,20-15-1,-9 10 114,54-31 0,1 13-565,-62 28-32,-3 1-531,32-11 1,53-6-1107,-75 16 829,44-22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718 135 2400,'5'-5'210,"-3"3"-120,1 0 1,-1 0-1,0 0 1,0 0-1,-1 0 1,1-1 0,0 1-1,-1-1 1,1 1-1,-1-1 1,0 1 0,0-1-1,0 0 1,0 1-1,0-1 1,-1 0 0,1 0-1,-1 0 1,0 0-1,0 0 1,0-4 0,0 6-47,0 0 1,0 0 0,-1 0 0,1-1 0,0 1 0,0 0 0,-1 0-1,1 0 1,-1 0 0,1 0 0,-1 0 0,1 0 0,-1 0 0,0 0-1,0 0 1,1 0 0,-1 0 0,0 0 0,0 1 0,0-1 0,-1-1-1,-27-11 268,8 5-245,15 5-65,-1 1 0,0-1-1,-1 1 1,1 1 0,0-1 0,-1 1 0,1 1 0,-8-1 0,-24-2-57,21 0 38,-21-2-14,4 10-7,20-2 18,-7 0-19,4 0 32,-1 1-1,-23 7 1,34-8-16,1 0 0,-1 1 0,1 0 0,0 0 1,0 0-1,0 1 0,0 0 0,-8 9 0,11-10 5,-6 7 35,-1-1 1,2 1-1,-1 1 0,2 0 0,-15 24 0,-21 76 241,13-29-89,20-57-130,-10 45 0,3-9 75,11-39-46,0 0 140,-1-1-1,0 0 0,-2-1 0,-12 21 0,-7 7 236,29-48-440,0 0 0,-1-1 0,1 1 0,0 0 0,0-1 0,-1 1 0,1 0 0,0 0 0,0-1 0,0 1 0,0 0 0,0 0 0,0-1 0,0 1 0,0 0 0,0 0 0,0-1 0,1 1 0,-1 0 0,0 0 0,0-1 0,1 1 0,-1 0 0,1-1 0,-1 1 0,0-1 0,1 1 0,-1 0 0,1-1 0,-1 1 0,2 0 0,-1 0 13,1 0 0,0 0 0,-1 0 0,1 0 0,0-1 0,0 1 0,-1 0 0,1-1 0,0 1 0,0-1 0,0 0 0,0 0 0,2 0 0,2 1 46,0 0 1,0-1-1,0 2 0,7 1 1,12 3 137,19 0 2,5 4-10,-22-7-127,-11-1 117,0 0-1,0 1 0,16 5 0,-18-3-328,1 0 0,-1 1 1,-1 1-1,1 0 0,12 10 1,-3-4-2836,-22-13 2918,-1 0 0,0 0 0,0 0 0,0 0 0,1 0 0,-1 0 0,0 0 1,0 0-1,1 0 0,-1 0 0,0 1 0,0-1 0,0 0 0,0 0 0,1 0 0,-1 0 0,0 0 0,0 0 0,0 1 0,0-1 0,1 0 0,-1 0 0,0 0 0,0 1 0,0-1 0,0 0 0,0 0 0,0 0 0,0 1 0,0-1 0,0 0 0,1 0 0,-1 0 0,0 1 0,0 12-2155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4640,'-15'-31'1728,"15"15"-1344,15 16-96,1 0-32,-1-15-192,17-1 32,14 16-32,17-15 448,-1 15-288,16 0-1280,0 15 544,-16 1-3200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2560,'0'3'302,"0"0"0,0 1 1,-1-1-1,0 0 0,1 1 0,-1-1 0,0 0 1,-1 0-1,1 0 0,-1 0 0,1 0 0,-1 0 1,-2 3-1,0-1-166,1 0 0,0 0 0,1 0 1,-4 8-1,-4 11 23,6-17-162,0 1 0,-4 13-1,3 10-33,0-15 21,4-13 16,0 0 0,0 1-1,0-1 1,0 0-1,1 0 1,-1 1-1,1-1 1,0 1-1,0-1 1,0 0-1,0 1 1,1 3-1,0-4 6,1 6 14,0-1 0,1 0 0,4 10-1,-3-12 3,-3-3-1,1 0-1,-1 0 0,0 0 1,0 0-1,0 0 0,0 0 0,-1 0 1,1 0-1,-1 0 0,1 0 1,-1 1-1,-1 3 0,1-6 13,0 1-1,0 0 1,-1-1-1,1 1 0,-1-1 1,0 1-1,1-1 1,-1 1-1,0-1 0,0 1 1,0-1-1,0 0 1,0 0-1,0 1 1,0-1-1,0 0 0,-1 0 1,1 0-1,0 0 1,-1 0-1,1 0 0,-1-1 1,1 1-1,-1 0 1,1-1-1,-1 1 0,-2 0 1,-8 2 139,0 0 1,-23 2-1,16-3-87,6 1 18,-11 1 156,-45 2 0,-38-6-322,100 1-522,0-2-1,0 1 0,-10-3 1,15 3 416,0-1 1,-1 0 0,1 0-1,0 0 1,0 0 0,0 0-1,0 0 1,0 0 0,0-1-1,0 1 1,-2-3 0,1 1-343,1-1 0,-1 0 0,0 0 0,1 0 0,-3-5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3392,'-15'-16'1248,"15"16"-960,15 0-64,-15-16 576,16 16-480,-1 0 128,1 0-256,15-15 32,16 15-128,0-16 96,-1 16-128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3968,'15'-31'1472,"-15"31"-1120,32-15-128,-17-1 960,16 16-704,0-15-128,16 15-224,16-16 96,-17 16-128,1 0 672,0 0-416,0 0-3840,-16 16 1888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4384,'-31'-15'1632,"47"30"-1248,-1-15-128,16 0-288,16 0-32,31 16 608,16-16-320,-1 0 288,32 16-288,15-16-4576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4736,'-16'-31'1760,"16"31"-1376,0-16-96,16 16 320,-1-15-384,1 15-96,15 0-64,0 0 416,16 0-256,15 15 832,0-15-608,-15 16-3776,15 15 1760,-30-15-1664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4160,'0'0'1536,"16"0"-1216,15 0-64,-15 15 288,15-15-352,47-15 256,0 15-224,15 0-2880,16-16 1440,0 16-1024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406 374 2816,'1'19'657,"-1"-9"-432,0 0 0,0 0 0,-3 19 0,1-22-91,-1 4 63,0 1 1,1-1-1,0 1 0,1 13 0,-1 2 74,0 0-1,-10 42 1,-1 8 229,11-50-357,-4 26 71,1-33-133,0-1-1,-2-1 1,0 1-1,-16 27 0,7-18 154,-1 0 0,-22 26 0,35-50-186,0 0-1,0 1 0,-1-2 1,1 1-1,-1 0 0,0-1 0,0 0 1,0 0-1,0 0 0,-1-1 1,1 1-1,-1-2 0,-10 4 1,6-4 62,1 1 1,-1-1-1,0-1 1,1 0-1,-1 0 1,0-1-1,-12-3 1,19 4-217,-1-1 0,1 0 0,0 0 0,0 0 0,-1-1 0,1 1 0,0-1 1,0 0-1,1 0 0,-1 0 0,0 0 0,1 0 0,-1 0 0,1-1 0,0 1 0,-1-1 0,1 0 0,0 0 0,1 1 0,-1-1 0,-2-6 0,2 1-649,1 0-1,0 0 1,0-1-1,1-14 0,0 22 668</inkml:trace>
  <inkml:trace contextRef="#ctx0" brushRef="#br0" timeOffset="1">687 0 5312,'0'0'1952,"0"0"-1504,0 16-128,0 15 608,0-16-576,15 17-3232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4480,'-3'4'164,"0"0"0,0 0 0,1 1 0,-1-1 0,1 1 0,0-1 0,0 1 0,0 0 0,1 0 0,0 0 0,0 0 0,0 0 0,0 8 0,-5 23 388,-20 70 253,25-102-772,1 0 1,-1-1-1,1 1 0,0 0 1,0-1-1,1 1 0,-1 0 0,1-1 1,0 1-1,0-1 0,2 6 0,2 7 155,-4-11-62,0-2-51,-1 0 0,1-1 0,0 1 0,-1 0 0,1-1 0,1 1-1,-1-1 1,0 0 0,1 1 0,1 2 0,-1-4-45,0 1 0,0-1 0,0 0 0,0 0 0,0 0 0,0 0 0,1 0 0,-1-1 0,0 1 1,1 0-1,-1-1 0,0 0 0,1 0 0,-1 0 0,0 0 0,4 0 0,0 0-56,3 1 149,1-1 0,-1-1 0,1 0 0,-1 0 1,0 0-1,1-1 0,-1-1 0,13-5 1,2-2 111,14-8-58,-35 17-176,0-1-1,0 0 0,-1 0 1,1 0-1,0 0 1,-1 0-1,1 0 0,2-4 1,-4 3-8,0 1-1,0-1 1,0 0 0,0 0 0,-1 1 0,1-1 0,-1 0 0,0 0 0,1-4-1,-2-32-504,0 22-691,1 18 1168,0 0 0,0 0 0,0 0 0,0 0 0,0 0 0,0 0 0,1 0 0,-1 0 0,0-1-1,1 1 1,-1 0 0,0 0 0,1 0 0,-1 0 0,1 0 0,0 0 0,-1-1 0,1 1 0,-1 0 0,1-1 0,0 1 0,1 0 0,0 1 0,1-1-1,-1 0 1,1 0 0,0 0 0,-1 0 0,4 0 0,7 2 31,10 10 313,-3-6-75,0-1-1,38 6 1,-39-8-145,-14-4-45,0 1 1,1-1 0,-1 0-1,0 0 1,0 0-1,0-1 1,0 0 0,0 0-1,0 0 1,5-2 0,7-2 77,-2 2 83,-10 3-134,-1-1 1,0 1-1,0-1 1,1 0-1,-1-1 1,0 1-1,0-1 1,0 0-1,-1 0 1,1 0 0,0 0-1,-1-1 1,1 1-1,-1-1 1,4-4-1,-1 1 116,-4 5-167,-1 0-1,1 0 0,-1-1 1,1 1-1,-1 0 0,1-1 1,-1 0-1,0 1 0,0-1 0,0 0 1,0 1-1,0-1 0,0 0 1,-1 0-1,2-2 0,-10-25 13,7 26-28,-1-8 37,-1 0 0,0-1-1,-1 1 1,0 0-1,-1 1 1,-7-12-1,-11-6-392,22 27 181,0-1 1,-1 1-1,1-1 1,-1 1-1,0 0 0,1-1 1,-1 1-1,0 0 0,0 0 1,0 0-1,-4-1 0,5 2-204,0 1-1,0-1 1,0 1-1,0-1 1,0 1-1,0-1 0,0 1 1,0 0-1,0-1 1,0 1-1,0 0 1,0 0-1,-1 1 0,2-2 376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4640,'0'-16'1728,"15"16"-1344,17-15-96,-1-1 448,15 16-448,17-15 32,15 15-192,-16-16 768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32 868 3648,'-26'0'1173,"21"0"-703,5 0-167,0 0 268,2-3-192,3-1-233,-1-1-49,1 0 0,1 0-1,6-4 1,-4 3-38,0-1 1,-1 1-1,14-15 0,-1-1 13,0 3 4,15-14 51,1-17-36,-20 27-65,47-61 40,-31 43 40,39-65 0,-56 79-91,-1 0 0,-1 0 1,-2-1-1,0-1 0,-2 0 1,-2 0-1,7-43 0,-13 64-22,2-20-171,8-29 1,-11 34 28,-3 15 88,3 8 59,-1 0 0,1 0 0,0 0 0,0 0 0,0 0 0,-1 0 0,1 0 0,0 0 0,0 0 0,0 0 1,-1 0-1,1 0 0,0 0 0,0 0 0,-1 0 0,1 0 0,0 0 0,0 0 0,0 0 0,-1 0 0,1 0 0,0 0 0,0 0 1,0 0-1,-1 0 0,1 1 0,0-1 0,0 0 0,0 0 0,0 0 0,-1 0 0,1 1 0,0-1 0,0 0 0,-5 16-24,-5 5 56,7-15-21,0 1 0,0-1 0,0 1 0,-1 8-1,-2 27 3,3-29-2,-1 10 46,5-7 86,1 0-1,8 27 0,-9-38-75,1-1-1,0 1 0,0-1 0,0 1 0,0-1 0,1 0 0,0 0 0,0 0 0,0 0 0,0-1 1,0 1-1,7 4 0,-7-6-16,0 0 0,0 0 0,0 0 1,0 0-1,0-1 0,0 1 0,0-1 0,0 0 1,1 0-1,-1 0 0,0 0 0,1-1 0,-1 1 1,1-1-1,-1 0 0,0 0 0,1 0 0,5-1 1,8-5 133,24-10 0,-24 9-109,-8 3-27,-1 0 0,0-1 0,0 0-1,0-1 1,-1 1 0,1-1 0,-1-1 0,10-11-1,0 0 50,-14 15-85,-1 1 0,1-1 0,0-1 0,-1 1 0,1 0 0,-1-1 1,0 1-1,0-1 0,-1 1 0,1-1 0,-1 0 0,0 0 0,0 0 1,0 0-1,0 0 0,0 0 0,-1 0 0,0 0 0,0-6 0,0-112-255,0 121 200,0-1 1,0 1-1,0 0 1,0-1-1,-1 1 1,1 0-1,0-1 1,-1 1-1,1 0 0,-1-1 1,1 1-1,-1 0 1,1 0-1,-1-1 1,0 1-1,0 0 1,1 0-1,-1 0 1,0 0-1,-1-1 0,1 2 35,1 0-1,0-1 1,-1 1-1,1 0 1,-1 0-1,1 0 1,0 0-1,-1 0 1,1 0-1,0 0 1,-1 0-1,1 0 1,-1 0-1,1 0 1,0 0-1,-1 0 1,1 0-1,-1 0 1,1 0-1,0 0 0,-1 0 1,1 0-1,-1 1 1,0-1-7,1 1 1,-1-1 0,0 1-1,1 0 1,-1-1-1,1 1 1,-1 0-1,1 0 1,-1-1 0,1 1-1,-1 0 1,1 0-1,0 0 1,-1 1-1,-4 26-191,1-12 126,1-9 101,1 0 0,1 0 0,-1 1 0,1-1 1,0 0-1,1 1 0,0-1 0,0 0 0,0 0 0,4 14 0,6 8 344,-9-26-275,0 1 0,0-1-1,1 0 1,-1 0 0,1 0 0,-1 0 0,1 0 0,0 0-1,1 0 1,2 3 0,5 6 146,-3-3-25,-6-6-135,0-1 0,1 0-1,0 0 1,-1 0 0,1 0 0,3 2-1,21 6-46,-5 11-1654,-19-20 1522,0 0 1,0 0-1,0 0 0,0-1 0,0 1 0,1-1 0,-1 0 0,0 1 0,0-1 1,0 0-1,3-1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4160,'0'0'1536,"16"0"-1216,15 15-64,0 1 128,1-16-256,30 15 160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2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3968,'-12'0'1535,"24"0"-217,-12 0-902,2 0-213,0 0-194,-1 0 1,1-1 0,-1 1 0,1 0-1,-1-1 1,1 1 0,-1-1-1,0 1 1,1-1 0,1-1-1,11-5-3,17 2 15,-13 1 17,-9 1-11,1 1 1,0 0 0,-1 1-1,13 0 1,-6 1 8,-5-1-3,1 1-1,-1 1 1,0-1 0,-1 2 0,1 0 0,0 0 0,20 8 0,-24-8-1,-1 1 1,0 0 0,0 0-1,-1 1 1,1 0 0,-1 0-1,0 0 1,0 0 0,0 1-1,0 0 1,-1 0 0,0 0-1,0 1 1,0-1 0,5 13-1,-8-15 10,0 1-1,0-1 1,-1 1-1,1 0 0,-1-1 1,0 1-1,0-1 1,0 1-1,-1-1 1,1 1-1,-1-1 0,0 1 1,0-1-1,0 1 1,0-1-1,-3 5 0,-1 2 85,-1 1-1,0-1 0,-12 15 1,4-8-21,4-4-35,0-1 1,-1 0-1,0 0 1,-1-1-1,-14 10 1,8-4-13,13-11-29,-1-1 1,1 0-1,-10 6 1,-1 0 119,-25 23 0,40-34-148,1 0 0,0 0 0,0 0 0,0 0 0,0 0 1,0 0-1,0 0 0,0 0 0,0 0 0,-1 0 0,1 0 0,0 0 0,0 0 0,0 1 0,0-1 0,0 0 0,0 0 0,0 0 0,0 0 0,0 0 0,0 0 0,0 0 0,0 0 0,0 1 0,0-1 0,0 0 0,0 0 0,0 0 0,0 0 0,0 0 0,0 0 0,0 1 0,0-1 0,0 0 0,0 0 0,0 0 0,0 0 0,0 0 0,0 0 1,0 0-1,0 1 0,0-1 0,0 0 0,0 0 0,0 0 0,0 0 0,0 0 0,1 0 0,-1 0 0,0 0 0,0 0 0,0 0 0,0 0 0,0 1 0,0-1 0,1 0 0,9 10 15,-10-10-14,0 1 0,1-1 0,-1 0 0,0 0 0,0 0 0,1 1 0,-1-1 0,0 0 0,0 0 1,1 0-1,-1 0 0,0 1 0,1-1 0,-1 0 0,0 0 0,0 0 0,1 0 0,-1 0 0,0 0 0,1 0 0,-1 0 0,0 0 0,1 0 0,-1 0 0,1 0 0,134 0 206,-101 2-2469,10 11 576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1408,'44'0'821,"-41"0"-730,0 1-1,0-1 0,1 0 0,-1 1 0,0 0 1,0-1-1,0 1 0,6 3 0,6 1 128,-3-2-19,-8-2-120,-1 0 0,1 0 0,0 0 1,-1 0-1,1 1 0,0-1 0,-1 1 0,5 4 1,16 7 184,12 7-91,-28-14-181,-1 0 0,0 1-1,12 13 1,-17-17 40,1 0 0,-1 0 0,0 0 0,0 1 0,0-1 0,-1 1 1,1-1-1,-1 1 0,0 0 0,0 0 0,0-1 0,0 1 0,-1 6 0,1 0 59,-1-4-21,0 0 0,0 0 0,-1 0 0,0 0-1,-1 7 1,1-10-47,0 0-1,-1 0 1,1-1-1,0 1 1,-1-1-1,0 1 1,0-1-1,1 1 1,-2-1-1,1 0 1,0 0-1,0 0 1,0 0-1,-4 2 1,-3 2-45,4-2 1,-1 0 0,1-1-1,-1 1 1,-10 3 0,-4-2 128,15-4-83,1 0-1,-1 1 1,1-1-1,-1 1 1,1-1-1,-6 5 1,-9 4 65,-3 3-103,22-12 14,-1 0-1,0 0 1,0 0-1,1 0 0,-1-1 1,0 1-1,1 0 1,-1 0-1,1 0 0,-1 0 1,1 1-1,0-1 0,-1 0 1,1 0-1,0 0 1,0 0-1,-1 0 0,1 2 1,0-3 7,0 0 0,0 0 1,0 1-1,1-1 0,-1 0 1,0 0-1,0 0 0,0 1 1,0-1-1,0 0 0,0 0 1,0 0-1,0 1 0,0-1 1,1 0-1,-1 0 0,0 0 0,0 0 1,0 1-1,0-1 0,1 0 1,-1 0-1,0 0 0,0 0 1,0 0-1,0 0 0,1 1 1,-1-1-1,0 0 0,0 0 1,1 0-1,-1 0 0,0 0 0,1 0 1,12 8 116,-8-5-64,0 1-1,1-1 0,-1 0 0,1 0 0,0-1 0,10 3 0,-1-2 26,30 10 172,-39-11-275,0 0-91,1 0 1,-1 0-1,1-1 0,0 1 1,0-1-1,6 0 0,16-1-3059,-26 0 1707,-3 0 325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5056,'0'-16'1888,"0"16"-1472,31 0-128,-31-15 480,0 15-480,31 0-256,-15-16-32,15 16 96,0-16-32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3904,'0'-31'1744,"2"28"-1371,5-3 205,0 0-274,-1-1-1,1 1 1,8-13-1,-15 18-287,1 0 0,-1 0 1,0 0-1,1 1 0,-1-1 0,1 0 0,-1 0 0,1 0 1,-1 1-1,1-1 0,0 0 0,-1 1 0,1-1 0,0 1 1,0-1-1,-1 1 0,1-1 0,0 1 0,0-1 0,0 1 1,0 0-1,0-1 0,0 1 0,-1 0 0,1 0 1,2-1-1,8-1 118,12-10 413,-21 10-481,0 1 0,1-1 0,-1 1 0,1 0 0,0 0 0,-1 0 0,1 0 0,3-1 0,-2 3-30,-1 0-1,1 0 1,-1 1 0,1-1-1,-1 1 1,0 0 0,0-1 0,0 1-1,0 1 1,0-1 0,0 0-1,3 4 1,9 26 337,-10-19-282,-4-13-88,0 0 0,0 1 0,-1-1 0,1 0 0,0 1 0,0-1 0,0 0 0,0 0 0,-1 0 0,1 0 1,0 0-1,0 0 0,1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3488,'2'-11'1039,"-2"11"-1021,1 0 0,-1 0 0,0 0 0,0 0 0,0 0 0,1 0 0,-1 0 0,0 0 0,0 0 0,0 0 0,1 0-1,-1 0 1,0 0 0,0 0 0,0 0 0,0 0 0,1 1 0,-1-1 0,0 0 0,0 0 0,0 0 0,0 0 0,1 0 0,-1 0 0,0 1 0,0-1 0,0 0 0,0 0 0,0 0 0,0 0 0,0 1 0,1-1-1,0 2 127,0 0 0,0-1-1,0 1 1,-1 0-1,1 0 1,0 0-1,-1 0 1,1 0-1,-1 0 1,0 3-1,0-3-38,0 0 0,0 1 0,1-1 0,-1 0 0,0 1 0,1-1 0,0 0 0,-1 0 0,1 1 0,0-1 0,0 0 0,0 0 0,0 0 0,1 0 0,-1 0 0,1-1 0,-1 1 0,1 0 0,-1 0 0,1-1 0,4 3-1,16 19 451,0 8-255,21 29 40,-27-41-238,1 2 6,0 0 1,27 22-1,137 126 1081,-176-165-1052,1 1-1,-1-1 0,9 6 1,0 0-427,-6 3-1598,-7-12 1787,0-1 0,0 0-1,-1 1 1,1-1 0,0 0-1,0 1 1,0-1 0,-1 0-1,1 0 1,0 0 0,0 0-1,0 0 1,1 0 0</inkml:trace>
  <inkml:trace contextRef="#ctx0" brushRef="#br0" timeOffset="1">499 59 5056,'-15'-16'1888,"15"16"-1472,0 16-128,-16-16 1184,1 31-864,-16 16 128,-1 15-448,-14 16 512,-1-16-448,0 1-320,0-1-32,16 0 256,0-15-160,0-16-352,15-15 128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 4640,'13'-26'1504,"-10"22"-1118,-1 5-180,5 8 182,-7-8-366,0-1-1,0 0 1,0 0 0,0 0-1,0 1 1,0-1 0,0 0-1,0 0 1,0 0 0,0 1 0,0-1-1,0 0 1,0 0 0,-1 0-1,1 0 1,0 1 0,0-1-1,0 0 1,0 0 0,0 0-1,-1 0 1,1 0 0,0 0 0,0 1-1,0-1 1,0 0 0,-1 0-1,1 0 1,0 0 0,0 0-1,0 0 1,-1 0 0,1 0-1,0 0 1,0 0 0,0 0 0,-1 0-1,1 0 1,0 0 0,0 0-1,0 0 1,-1 0 0,1 0-1,0 0 1,0 0 0,0 0-1,-1-1 1,1 1-3,0 0 0,0 1 1,-1-1-1,1 0 0,0 0 0,0 0 0,-1 0 1,1 0-1,0 0 0,0 0 0,0 0 0,-1 0 1,1 0-1,0 0 0,0 1 0,0-1 0,0 0 1,-1 0-1,1 0 0,0 0 0,0 1 0,0-1 1,0 0-1,0 0 0,0 0 0,-1 1 0,1-1 1,0 0-1,0 0 0,0 0 0,0 1 0,0-1 1,0 0-1,0 1 0,-18 48 984,12-35-894,-5 13 111,-14 51 0,15-28-57,-14 54 79,1-29-76,13-14-34,8-43-28,-7 28 1,3-27 98,-13 27 1,0-2 8,17-26-938,2-2 156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2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5408,'0'16'1984,"0"-16"-1536,-31 62-128,31-31 256,-15 0-384,15 47 352,-16 0-320,16 0 32,0 0-160,0 0 288,16-16-192,-16-15 160,0-16-192,0 0-1888,0-15 896</inkml:trace>
  <inkml:trace contextRef="#ctx0" brushRef="#br0" timeOffset="1">0 546 5728,'16'0'2112,"-16"0"-1632,15-15-128,1 15 64,0 0-288,46 0 320,16 0-256,15-16-1792,1 16 864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718 764 5824,'-39'0'1866,"23"2"-1130,1 4-384,0 0 0,0 1 0,1 1 0,-15 9 0,19-10-211,0 0 0,0 1 0,-15 15 0,21-18-138,0-1-1,1 1 1,-1 0-1,1 1 1,0-1 0,1 0-1,-1 1 1,1 0-1,0-1 1,-2 10-1,3-8 19,1 0-1,-1 0 0,1 0 1,1 0-1,-1 0 0,1 0 1,0 0-1,0 0 0,1 0 1,4 11-1,5 6 157,20 36 1,-7-16-58,-22-39-60,1 0 0,-1 0 0,0 1-1,0-1 1,-1 1 0,0 0 0,0-1 0,0 11 0,-1-14-21,0 0 0,0-1 0,0 1 0,0 0-1,0-1 1,-1 1 0,1-1 0,0 1 0,-1 0 0,0-1 0,1 1 0,-1-1 0,-1 2 0,1-2-16,1 0 0,-1-1 0,0 1 0,0 0 0,1-1 1,-1 1-1,0-1 0,0 1 0,0-1 0,0 1 0,0-1 0,0 1 0,0-1 0,0 0 0,0 0 0,-1 1 0,-3-1 37,0-1-1,0 1 0,0-1 1,0 0-1,0 0 0,-8-3 1,0 0-5,6 3-306,0-1 0,0 0 1,0 0-1,0-1 0,0 0 1,1 0-1,-1-1 0,1 0 1,-8-6-1,-20-21-1322</inkml:trace>
  <inkml:trace contextRef="#ctx0" brushRef="#br0" timeOffset="1">1 16 6240,'31'-16'2304,"-31"16"-1792,31 0-160,0 0 608,0 16-608,1-16 0,-1 0-224,16 0 768,-1 0-512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3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375 625 736,'1'0'14,"0"0"0,0 0 0,0 0 0,0-1 0,0 1-1,1 0 1,-1 0 0,0-1 0,0 1 0,0 0 0,0-1 0,0 1 0,0-1 0,-1 1 0,1-1 0,0 0 0,0 1 0,1-2-1,9-6 144,-3 8 100,0 0 878,-8 3-500,0-1-563,-1 0-1,1 0 1,-1 0 0,1 0 0,-1 0-1,0 1 1,0-1 0,1 0-1,-3 2 1,-7 19 251,1 11-241,2-1 0,-5 52 0,8-52-19,-22 164 481,-6 146-239,12-120 78,8-148-253,-1 9-63,9-43-85,-11 89 36,12-112 37,-22 146 408,20-89-357,-6-20-84,6 2-177,-1-27 84,4-21 81,0 1-1,1-1 1,-1 13 0,2 116-239,0-136 249,0 0 1,0-1 0,0 1-1,1 0 1,-1 0-1,1 0 1,-1-1 0,1 1-1,-1 0 1,1-1 0,0 1-1,0-1 1,0 1-1,0-1 1,0 1 0,0-1-1,0 1 1,1-1-1,1 2 1,10 12 25,-9-6-38,-4-8-2,0 1 0,1-1 0,-1 0 0,0 0 0,1 0 0,-1 0 0,1 0 0,0 0 0,-1 0-1,1 0 1,0 0 0,-1 0 0,1 0 0,0-1 0,0 1 0,0 0 0,0 0 0,0-1 0,0 1 0,0-1 0,0 1 0,0-1 0,0 1 0,0-1 0,0 1 0,0-1 0,0 0 0,1 0 0,-1 0 0,2 1-1,2 1 33,2 5-22,-1 0-3,0 0 0,1-1 1,11 9-1,-8-11-38,-7-3 24,-1 0-1,0 0 1,0 1 0,0-1-1,1 0 1,-1 1 0,-1-1-1,3 3 1,2 0 1,-1 0 0,1 0 0,0 0 0,0-1 0,6 4 0,-6-5 0,7 4 0,-9 0 12,-3-5-5,-1-1 0,0 0-1,0 1 1,1-1 0,-1 1 0,0-1 0,0 0 0,1 1 0,-1-1 0,1 0 0,-1 1 0,0-1 0,1 0 0,-1 1 0,1-1 0,-1 0 0,0 0 0,1 0 0,-1 1 0,1-1 0,-1 0 0,1 0 0,-1 0 0,1 0 0,-1 0 0,1 0 0,-1 0 0,1 0 0,-1 0 0,1 0-1,0 0 1,43-1-94,-18 0 72,1 1-1,32 4 1,-35 1-22,-9-2-24,1-1 1,22 1-1,121-3-93,-120 1 107,-9 0-58,57-5 1,-25-5 54,76-11 174,-11 5-69,-85 12-35,38-8 33,-5 6 6,-34 0 15,-14 1-12,33 0-1,38-4-12,-56 3-60,38 0-101,9-5 37,-9 5 43,-2-6 59,0 6 117,70-11-96,-75 6-100,38-6-51,-9 11 7,165-21-53,-173 21 218,-56 2-62,124-7-57,-62 11-104,143-5 740,-158-6-554,67 7-109,0 1-22,-99-2 90,97-5-19,17 1-139,-2 0 110,160 8 121,-221-1-149,148 5 37,-188 1 64,98 3-59,718-8 6,-670-7 69,66 1 26,-190 10-52,168 5 52,-106-10 83,203 5-223,-267 0 17,161 4 130,911-8-145,-164 0 117,-629-12 343,-258 6-333,-15 1-22,118-3-93,-138 9 46,143-4 258,-140-1-163,145-5 126,-35 1-74,-5 0-58,-7 0-124,1 1 151,-98 8-40,117-5 57,-113-6 39,0 4-65,78-13-478,-123 13 684,-1-1 0,56-20 0,-10-5 637,-73 30-902,-1 0 0,1-1 0,-1 0 0,1 0 0,-1 0 0,0 0 0,0-1 0,7-7 0,-3 0 65,1 0 0,6-13 0,6-20 53,-9 21-100,-5 10 1,0-1 0,-1 0 0,6-18 0,6-25 29,8 7-36,-5 4-1,-19 40-31,7-10 10,-1-1 0,-1-1 0,0 1-1,4-21 1,57-192-78,-58 203 18,-7 15 32,14-37-68,9-51 1,11-56 381,-17 79-229,14-111 0,-30 148-75,10-73 233,-1 67-135,-8 27-128,6-31 0,-6-7-74,6 8-97,-6 2 102,0 23 139,-3 16-20,-1 0 0,1 0 0,-1 0 0,-1 0 1,1 0-1,-3-16 0,-1 6-10,-1-14-15,-2-37 1,6 47 36,-8-40-1,5 44-77,-1-36-1,4 36 9,0 10 51,0 1 1,0 0-1,0-1 0,-3-9 0,-23-58 101,16 52-191,9 22 67,0 0 0,0 0 0,0 0 0,-1 0 0,1 0 0,0 0-1,0 1 1,-1-1 0,-1 0 0,-7-4-97,3 0 49,5 4 69,1 0 1,-1 1 0,1-1-1,-1 0 1,1 0 0,-1 1 0,1-1-1,-1 1 1,1-1 0,-1 1-1,0 0 1,1-1 0,-1 1 0,-2 0-1,-11 0 65,6-1-144,-1 1 0,1 0-1,-1 1 1,-10 2 0,5 2-19,12-3 74,-1-1 0,1 0 0,0 0 0,-1 0 0,1 0 0,-1-1 0,1 1 0,-4-1 0,0 0 24,0 1-1,0 0 1,1 0 0,-1 0-1,-6 3 1,-3 1 24,-1-1 10,5-1 21,-24 8 0,12-4 10,0-1 0,-1-1-1,-35 3 1,40-5-198,-42 2-47,-1 5 123,-59 6 48,92-14 50,-57-1 0,51-2-43,-10 2-58,27 0 80,0-1 1,-29-4-1,22 0 8,6 0-35,0 1 0,-23 1 0,-124 2-253,-98 0 491,262 0-246,0 0 0,0-1 0,-1 1 0,1-1 0,0 1 0,0-1 0,0 0 0,-6-3 0,-6-1 7,8 3 1,-1 1 1,1 1 0,-15-1 0,-9 0 12,8-4-9,13 2-6,-1 1 0,1 1 0,-17-1 0,7 2 3,10 1-10,-1-1-1,1-1 1,-19-2-1,17 0-23,-5 0-26,1 0 0,-30-1-1,-593 4-112,624 1 205,0 0 1,-17 5 0,17-3-74,0-1 1,-18 1-1,-213-3 332,218-1-225,-37-7 1,42 5-126,-33-1-1,-136 4-353,177 1 446,-30 6 1,30-4-55,-30 2 0,-69-5 66,62-1-102,9-1 150,-59 7 1,52 6-12,-9-3 20,-24 4-231,-37 14-66,-51 5 90,162-29 114,-74 9 70,-90 26 0,138-29-121,-43 5-1,48-9 63,0 2 0,-34 10 0,49-12-32,-1 0 0,0-1 1,-20 1-1,10-1 1,-174 23 3,76-11-81,106-13 75,-26-1 0,-3 1 49,16 3-11,10-1 50,-36 0 1,-413-4-633,457 1 495,-23 4 0,-9 0 217,2-10-10,29 3-74,-25-2 1,-127 4 54,148 1-71,-26 4 1,-6 0-3,-1-10-21,40 3-38,-1 1 1,1 0-1,0 1 1,-15 1-1,-6 5-113,17-4 49,1 0 1,-21 1-1,15-2 83,9-1 28,1 0 0,0 0 0,-20-4 0,17 2 23,-3-2-2,1 2-1,-1 0 1,-17-1-1,8 4-68,4 0-18,0-2-1,-21-2 1,-124-23 125,129 24-137,28 2 0,0 0-1,-1-1 1,-9-1 0,9 0 10,-8-2-2,1 1-1,-26-1 1,36 3 26,-1 1-1,0-1 0,1 0 1,-12-4-1,11 3 7,1 0 0,0 1 0,-1 0-1,-12-1 1,-7 3 60,5-1-19,1 0 0,-28-3 0,26-2-26,13 2-2,0 1-1,-1 1 1,-16-1-1,-253 2 325,255 1-387,1 2 0,-34 8 0,43-8 4,-21 7 9,6-5 129,-34 8 478,39-5-369,-56 13-466,43-16 24,16-2 120,-25 7-1,20-3 79,-48 5-1,-12 3 31,70-11 13,11-2 4,-1 0 0,1 0 0,-1-1 0,1 0-1,-8 0 1,6-1-8,1 1 0,-1 0 0,1 0-1,-9 4 1,8-3-12,1-1-1,-1 1 1,0-1-1,-8 0 1,-8-2 5,17 0 6,0 1 0,0 0 0,0 0 0,0 1 1,0 0-1,-10 2 0,6 0 2,1 0 9,1-1 1,-1 0-1,0-1 0,-16 1 0,-143-2-192,154 1 136,-1 0 0,-17 5 0,19-3 3,0-1 0,-16 1 0,-190-3 420,211-1-377,1 0-1,0 0 0,-16-5 1,17 4-22,0 1 1,0-1 0,-14 0-1,-91 2 80,103 0-48,0-1 1,0 0-1,0-1 1,-9-2-1,9 2 4,0 0 1,0 1-1,-1-1 0,-8 1 0,-8 2 51,16 0-91,-1-1 1,0 0-1,1-1 0,-16-2 0,10-2-36,10 3 53,-1 0 1,1 1-1,-1 0 0,1 0 1,-8 0-1,-14 2 27,17 0 1,-1-1 0,0 0-1,1-1 1,-21-3-1,19-2 3,12 5-26,-1 0 1,1 0 0,-1 1 0,1-1 0,-1 0 0,1 1 0,-1-1 0,1 1 0,-1 0 0,0 0 0,1-1 0,-1 1 0,-2 0 0,-1 0 3,-1-1-1,1 0 1,-1 0-1,-8-3 1,9 2 11,-1 0 0,1 1 0,-1-1 0,-8 1 0,10 1-8,1 0-1,0-1 0,0 1 1,-1-1-1,1 1 1,0-1-1,0 0 0,-6-3 1,-6-1 7,-47-1-20,46 2-24,9 2 22,1 0 0,-1 1 0,1-1-1,-1 1 1,-6 0 0,-177 1 33,180 1-26,-1 1 0,1-1-1,0 2 1,0-1 0,0 1-1,0 1 1,0 0 0,-13 8-1,19-10 22,0 0 0,0 0 0,0 0-1,0 0 1,-8 1 0,9-2-14,1 0 1,-1 0-1,0 0 0,1 0 1,-1 0-1,0 0 0,1 1 1,0-1-1,-1 1 0,1 0 1,-3 2-1,0 1-9,-1-1 1,1 0-1,-12 7 0,6-4-25,3-2-27,0-1 1,-12 5-1,-6 4-5,-24 16 288,49-29-224,-1 1 0,0-1 1,0 1-1,0-1 0,0 1 0,0-1 0,1 0 0,-1 0 0,0 0 0,-3-1 0,3 1-11,0 0 1,0 0-1,0 0 0,1 0 0,-1 0 1,0 0-1,0 0 0,0 1 0,0-1 1,-2 2-1,-4 3-8,6-4 18,1 0 1,0 0-1,-1-1 1,1 1-1,-1 0 1,1-1-1,-1 1 1,0-1-1,1 1 0,-1-1 1,1 0-1,-1 1 1,-2-1-1,-2 0 0,-1 1 1,0 0-1,0 0 0,0 1 0,1-1 0,-7 4 0,7-3-25,-12 0-20,16-2 52,1 0 1,-1 0-1,1 0 0,0 1 0,-1-1 0,1 0 1,0 0-1,-1 1 0,-1 0 0,-1 1-38,0 0 0,0 0-1,-1 0 1,1-1-1,0 0 1,-1 0-1,1 0 1,-1 0 0,0-1-1,1 1 1,-1-1-1,-4-1 1,6 1 58,1 0-1,-1 0 1,1 0 0,0 1-1,-1-1 1,1 1 0,0-1-1,-1 1 1,1 0 0,0 0-1,-3 2 1,3-2-5,-1 0 1,1 0-1,-1 0 1,1 0-1,-1 0 1,1-1-1,-1 1 1,0-1-1,0 1 0,1-1 1,-4 0-1,-5-1 25,7 0-41,-1 1 1,0 0 0,1 0-1,-1 0 1,0 0-1,0 1 1,1-1 0,-8 3-1,8-1-4,0 0 0,0 0 0,-1 0 0,1-1-1,0 0 1,-1 1 0,1-2 0,-1 1 0,0-1 0,1 1-1,-1-1 1,-4-1 0,-54 1 10,62 0-11,-1 0 0,0 0 0,0 0 0,0-1 0,1 1 0,-1-1 0,0 1 0,1-1 0,-1 0 0,1 0 0,-1 0 0,-1-1 0,1 1 0,1 0 0,-1 1 0,1-1 0,-1 0 0,1 0 0,-1 1 0,0-1 0,0 1 0,1-1 0,-1 1 0,0 0 0,-1 0 0,-91 0 80,88-1-92,0 1 1,-1-1-1,1 0 1,-10-3 0,-8-2-7,3 3 16,0 2 0,-29 2 0,23-1 3,-88 0-17,53 0-80,-91 0 528,146 0-429,-1-1 0,1 0 0,0 0 0,-10-3 0,10 1-61,-1 2-1,0-1 0,0 1 1,-11-1-1,4 1 100,-30-5-1,30 3 8,-30-2-1,39 5-56,0-1 0,-1 1 0,1-1 1,0-1-1,-8-1 0,-8-3-103,1 4 76,-1 0 0,-27 3 0,21-1 43,-146 0 9,173 0-19,-1 0 1,1 1-1,-1-1 1,0 0 0,1 1-1,-1-1 1,1 1-1,-1-1 1,1 1-1,0-1 1,-1 1 0,0 1-1,-12 4-77,-3-4 26,14-2 55,0 0 0,-1 0-1,1 0 1,0 0 0,0 1-1,-1 0 1,-2 0 0,-5 4 13,8-4-4,1 1 0,-1-1 1,0 0-1,-1 0 0,1 0 1,0-1-1,0 1 0,0-1 1,-6 0-1,-3 0 13,4 0-48,0 0 1,0 0 0,-16 3-1,8 2-15,10-3 30,0-1 0,-1 1-1,1-1 1,-1 0 0,-10 0 0,0 0-16,-31 6-1,29-4-10,-34 2-1,38-5 36,0 2 0,-19 3 0,2 1 3,-26-1-1,6 5 10,-10-5 38,-13 6-26,35-8-40,-76 12-18,113-14 28,-132 29-373,128-28-223,0 0 0,-1 1 0,-11 6 0,18-9 523,1 0-1,-1 1 1,1-1-1,-1 1 1,1-1-1,-1 1 1,1-1 0,-1 1-1,1-1 1,-1 1-1,1-1 1,0 1-1,-1 0 1,1-1 0,0 1-1,0-1 1,-1 1-1,1 0 1,0-1-1,0 1 1,0 0 0,0-1-1,0 1 1,0 0-1,0 0 1,0 15-3023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47 1888,'1'0'45,"0"0"0,0 0 0,0 0-1,0 0 1,0 0 0,0 0 0,1-1 0,-1 1 0,0 0 0,0-1 0,0 1-1,0-1 1,0 1 0,0-1 0,0 0 0,0 1 0,0-1 0,0-1 0,10-5 1603,-11 7-640,0 0 171,0 0-459,-2-1-669,0 1-1,1-1 1,-1 1 0,0 0 0,1 0-1,-1 0 1,0 0 0,1 0 0,-1 0-1,0 0 1,1 1 0,-1-1 0,0 1-1,1-1 1,-1 1 0,1-1 0,-1 1 0,1 0-1,-1 0 1,-1 1 0,-11 5 45,10-6-98,-1 0 0,0 0 0,0-1-1,0 0 1,0 1 0,0-2-1,0 1 1,-5-1 0,-41-10-100,45 9 96,-25-3-4,-3-5 20,-8 5 38,19 0-29,12 2-52,1 1 0,-21-1 0,28 2 18,0 1 0,-1 1-1,1-1 1,0 0 0,0 1 0,0 0-1,0-1 1,0 1 0,0 1-1,-5 1 1,-2 2-41,5-4 42,1 1-1,0 0 0,0 0 0,0 1 1,0-1-1,1 1 0,-1 0 0,1 0 0,-1 0 1,1 0-1,0 1 0,0-1 0,1 1 0,-1 0 1,-3 6-1,-1 6 2,0-1 0,-8 32 0,7-19-5,3-12-36,1 0-1,-2 21 1,2-13 14,2-11 18,-2 12-28,-3 44 0,7 61 300,1-122-221,-2 0-1,-1 15 1,-8 0 99,8-18-96,2 0 1,-1 0-1,1 0 1,0 9-1,0-6 56,0-6-40,0 1-160,2 4-32,5-10-98,-5 2 203,0 0-1,0 0 1,0 1 0,0-1 0,0 0 0,0 1-1,0-1 1,0 1 0,5-1 0,7 1 9,1 1-1,0 1 1,-1 0 0,1 0 0,18 7-1,24 9 46,71 26 392,-104-30-338,-20-11-49,0 0-1,1-1 0,-1 0 0,6 3 0,-5-4-10,-1-1-1,0 1 1,0-1-1,8 0 1,-12 0-9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3904,'-15'-15'1440,"15"15"-1120,0 15-96,15-15 1152,1 0-800,15-15 896,0 15-832,32 0-608,-17 0-64,32 0 224,-31 0-96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2656,'-15'11'318,"9"-6"-147,-1 0 0,1-1 0,-1 0 0,-9 4 0,5-3-133,-4 2 213,0 0-1,1 1 1,1 1-1,-1 0 1,-21 21 0,-23 27 676,55-54-915,-1 1-1,1 0 0,0-1 0,0 1 0,0 0 0,1 1 0,-1-1 0,1 0 0,-3 9 0,4-10-13,1-1 1,-1 0-1,1 0 1,0 0-1,0 1 1,0-1-1,0 0 1,1 0-1,-1 0 1,1 0-1,-1 0 1,1 1-1,0-1 1,-1 0 0,1 0-1,0 0 1,0-1-1,1 1 1,-1 0-1,0 0 1,1 0-1,-1-1 1,3 3-1,5 4-26,0 0 0,0-1 0,1 0 0,0 0 0,1-1 0,-1-1 0,15 7 0,-7-6 69,-4-1-65,21 11 0,-32-14 85,1 0 1,-1 0 0,0 0 0,0 0 0,0 0 0,0 1 0,-1 0 0,1-1 0,-1 1 0,1 0 0,2 6 0,-4-9-47,-1 1 0,0 0 1,0-1-1,0 1 0,1-1 0,-1 1 0,0-1 1,0 1-1,0 0 0,0-1 0,0 1 0,0-1 1,0 1-1,0 0 0,0-1 0,0 1 0,-1-1 0,1 1 1,0 0-1,0-1 0,-1 1 0,1-1 0,0 1 1,0-1-1,-1 1 0,1-1 0,-1 1 0,1-1 0,0 0 1,-1 1-1,0 0 0,-18 10 187,14-9-133,4-2-64,-7 5 47,0-1 0,0 0 0,0 0 0,-1-1 0,0 0 0,1-1 0,-1 0 0,0 0-1,0-1 1,-17 0 0,10 0-52,10 0-54,0-1-1,1 0 1,-1 0-1,0 0 1,0-1-1,0 0 1,0 0-1,-9-3 1,8 0-598,-1 0 0,1 0 0,-10-7 0,-4-8-1268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11 904 3488,'0'0'18,"-11"-1"1173,13-3-60,10-12-815,-9 11-327,1 0 1,-1 0-1,1 1 1,0-1-1,1 1 0,-1 0 1,1 0-1,6-4 1,-8 5 3,10-7-17,24-19-37,33-10 72,3-18 287,-38 34-206,2 1-1,41-18 1,87-32 15,-132 58-89,252-111 196,146-77 100,-294 127-260,67-35-934,-168 92 272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2400,'0'0'896,"0"0"-704,0 0-64,0 0 1088,0 0-704,31 0-576,-15 0 32,-1-15 480,16 30-224,16-15 0,-16 0-128,0 0-448,-15 0 224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63 141 2240,'-31'-15'992,"28"15"-422,0 1 1,-1-1 0,1 0-1,0 0 1,0 0-1,-6-1 1,8 1-352,1 0-198,0 0 0,0 0-1,0 0 1,0 0 0,0 0 0,0 0 0,0 0-1,0 0 1,-1 0 0,1 0 0,0 0-1,0 0 1,0 0 0,0 0 0,0 0-1,0 0 1,0 0 0,0 0 0,0 0 0,0 0-1,-1 0 1,1 0 0,0 0 0,0 0-1,0 0 1,0 0 0,0 0 0,0 0-1,0-1 1,0 1 0,0 0 0,0 0 0,0 0-1,0 0 1,0 0 0,0 0 0,0 0-1,0 0 1,0 0 0,-1 0 0,1 0 0,0 0-1,0-1 1,0 1 0,0 0 0,0 0-1,0 0 1,0 0 0,0 0 0,0 0-1,0 0 1,0 0 0,0 0 0,1 0 0,-1-1-1,0 1 1,0-10 1051,0 10-1053,0-1 1,0 1-1,0 0 0,0 0 1,0 0-1,0-1 1,0 1-1,0 0 0,0 0 1,0-1-1,0 1 0,0 0 1,1 0-1,-1 0 0,0 0 1,0-1-1,0 1 0,0 0 1,0 0-1,1 0 0,-1 0 1,0-1-1,0 1 0,0 0 1,0 0-1,1 0 1,-1 0-1,0 0 0,0 0 1,1 0-1,-1 0 0,0 0 1,0 0-1,1 0 0,72-29 1288,-48 16-1147,2 1 0,-1 1 0,49-13 0,3 9 59,-69 13-665,0 1 1,0 1 0,13 0-1,-6 0-972,15 0-502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1888,'13'13'613,"-13"-13"-608,0 0-1,0 0 0,0 0 0,0 0 1,0 0-1,0 0 0,1 0 1,-1 0-1,0 0 0,0 0 1,0 0-1,0 1 0,0-1 1,0 0-1,0 0 0,0 0 0,0 0 1,0 0-1,0 0 0,0 0 1,0 0-1,1 1 0,-1-1 1,0 0-1,0 0 0,0 0 0,0 0 1,0 0-1,0 0 0,0 0 1,0 1-1,0-1 0,0 0 1,0 0-1,0 0 0,-1 0 1,1 0-1,0 0 0,0 1 0,0-1 1,0 0-1,0 0 0,0 0 1,0 0-1,0 0 0,0 0 1,0 0-1,0 0 0,0 0 0,0 0 1,-1 1-1,1-1 0,0 0 1,0 0-1,0 0 0,0 0 1,-9 10 196,0-1 583,0-1 1,-14 12-1,2-3-532,-36 25-56,35-27-228,-46 33-101,52-38 282,0 0 0,0-1-1,-33 13 1,27-13 293,1 1-1,-21 13 1,34-18-357,7-4-76,0 1 0,-1-1 0,1 0 0,-1-1 0,1 1 0,-1 0 0,1 0 0,-1-1 0,0 1 0,0 0 0,1-1 0,-4 1 0,3-1-17,4 2 16,8 11 83,-10-12-89,1 0 1,-1 0-1,0 0 0,1 0 1,-1 0-1,1-1 0,-1 1 1,1 0-1,-1 0 0,1-1 0,0 1 1,-1 0-1,1-1 0,0 1 1,0-1-1,-1 1 0,1-1 1,0 1-1,0-1 0,0 0 0,0 1 1,0-1-1,0 0 0,1 1 1,14 4-18,15 16 9,-3-12 88,-23-7-63,0-1 0,0 0 1,0 1-1,0 0 0,7 4 1,19 12 228,62 24 0,-84-39-247,0 1-285,1 0-1,-1 1 1,17 10 0,2 1-452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94 3648,'-15'-1'581,"-7"2"1425,21-1-1983,1 0 0,0 0 0,0 0 0,0 0 0,0 0 0,0 1 0,-1-1 0,1 0 0,0 0 0,0 0 0,0 0 0,0 0-1,0 0 1,0 0 0,0 0 0,-1 0 0,1 1 0,0-1 0,0 0 0,0 0 0,0 0 0,0 0 0,0 0 0,0 1 0,0-1 0,0 0 0,0 0 0,0 0 0,0 0 0,0 0 0,0 1 0,0-1 0,0 0 0,0 0 0,0 0-1,6 9 287,-5-9-247,-1 1 0,1-1 0,-1 0 0,1 1-1,0-1 1,-1 0 0,1 1 0,0-1 0,-1 0-1,1 0 1,0 1 0,-1-1 0,1 0 0,0 0-1,0 0 1,-1 0 0,1 0 0,0 0 0,-1 0-1,1 0 1,1-1 0,3 0 130,4 2-21,-1 0-1,1 0 1,9 3-1,18 2 7,7-3-141,-1-2-1,82-9 1,23-1 60,131 9 309,-208-2-442,-22-3-447,-45 5 404,1 0 0,0 0-1,0 1 1,-1 0 0,1-1 0,4 3-1,0-1-1343,-24-2-1461,1 0 1792</inkml:trace>
  <inkml:trace contextRef="#ctx0" brushRef="#br0" timeOffset="1">726 0 2144,'-11'0'322,"15"0"783,19 0 1452,-17 0-2346,-1 1 1,1-1 0,-1 1 0,1 0-1,-1 1 1,0-1 0,1 1-1,-1 0 1,7 4 0,26 9 471,-14-9-486,0-1-1,36 3 1,24 5 50,32 25 94,-58-17 139,-56-20-445,0-1 0,-1 1-1,1 0 1,0 0 0,0 0-1,-1 0 1,1 0-1,-1 0 1,1 0 0,-1 0-1,1 1 1,-1-1 0,1 0-1,-1 1 1,0-1 0,2 4-1,-3-4-20,0 0-1,1 0 1,-1 0-1,0 0 1,0 0-1,0 0 1,0 0-1,0 0 1,0 0-1,0 0 1,0-1-1,-1 1 1,1 0-1,0 0 1,-1 0-1,1 0 1,0 0-1,-1 0 1,1 0-1,-1 0 1,1-1-1,-1 1 1,0 0-1,1 0 1,-1-1-1,0 1 1,1 0-1,-1-1 1,0 1-1,0-1 1,0 1-1,-1 0 1,-15 9 81,-2-1 0,0 0 0,-31 9 0,5-2-166,37-13-38,-21 8-201,28-11 251,0 0-1,-1 1 0,1-1 1,-1 0-1,1 0 1,-1 0-1,1 0 1,-1 0-1,1 0 0,-1 0 1,1 0-1,-1-1 1,-2 0-1,4 1 2,0 0 0,-1 0-1,1 0 1,0-1 0,0 1 0,-1 0 0,1 0 0,0 0-1,0 0 1,0-1 0,-1 1 0,1 0 0,0 0-1,0-1 1,0 1 0,0 0 0,-1 0 0,1-1 0,0 1-1,0 0 1,0 0 0,0-1 0,0 1 0,0 0 0,0 0-1,0-1 1,0 1 0,0 0 0,0-1 0,0 1-1,0 0 1,0 0 0,0-1 0,0 1 0,0 0 0,0 0-1,0-1 1,1 1 0,-1 0 0,0 0 0,0-1-1,0 1 1,1 0 0,-1-1-74,1 1 0,0-1 1,0 1-1,-1 0 0,1 0 0,0-1 0,0 1 1,0 0-1,-1 0 0,1 0 0,0 0 0,0 0 1,1 0-1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63 896,'0'0'304,"0"-2"-192,0 1-106,0 1 1,0-1-1,0 1 0,0-1 1,0 1-1,0-1 0,0 1 1,1-1-1,-1 1 0,0-1 1,0 1-1,0-1 0,0 1 1,1-1-1,-1 1 1,0 0-1,0-1 0,1 1 1,-1-1-1,0 1 0,1 0 1,-1-1-1,0 1 0,1 0 1,-1-1-1,1 1 0,-1 0 1,0 0-1,1-1 0,-1 1 1,1 0-1,-1 0 0,1 0 1,-1 0-1,1 0 1,-1-1-1,1 1 0,-1 0 1,1 0-1,-1 0 0,1 1 1,2-1 302,0 2 635,3 4-622,-4-4-175,0 0 1,1 0-1,-1 1 1,0-1-1,0 1 0,-1 0 1,1-1-1,0 1 1,-1 0-1,0 0 0,0 0 1,0 0-1,0 0 1,1 4-1,21 66 1156,-12-42-629,12 59 0,-21-73-446,1 6 207,10 36 0,-5-30-205,-2-5-65,1 0 1,1-1-1,1 0 0,1 0 0,20 34 1,-26-51-137,-4-5-18,1-1 0,-1 1 0,1 0 0,-1 0 0,1 0 0,-1 0 0,1-1 0,-1 1 0,1 0 0,0-1 0,-1 1 0,1 0 0,0-1 0,0 1 0,0-1 0,-1 1 0,1-1 0,0 1 0,2-1 0,0 0 25,0-1 0,1 1 1,-1-1-1,0 0 0,1-1 1,-1 1-1,0-1 0,4-2 1,3-1-1,-1-1 1,0 0-1,16-15 1,29-32 13,8-6-28,-49 48-19,-2 1-2,19-19 1,-22 19 0,-1 0 1,7-12 0,-4 5 10,10-14 31,36-63 115,6-44 219,-59 131-310,0 0 0,-1 0 0,0 0 0,0 0-1,-1-1 1,2-8 0,-4 15-63,1 1 1,0 0 0,0-1-1,0 1 1,0 0-1,0-1 1,0 1-1,0 0 1,0-1-1,0 1 1,0 0-1,1-1 1,-1 1-1,0 0 1,0 0 0,0-1-1,0 1 1,0 0-1,1-1 1,-1 1-1,0 0 1,0 0-1,0-1 1,1 1-1,-1 0 1,11-11-347,-9 9 74,-2 2 96,0 0-250,3 0-1222,10 0 449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1472,'0'0'475,"0"-3"-283,0 1 37,1 0 0,-1 1 1,0-1-1,1 0 0,0 1 1,-1-1-1,1 0 0,0 1 1,0-1-1,-1 1 0,1-1 1,1 1-1,-1 0 0,2-3 0,-2 4-212,-1-1-1,1 1 0,-1-1 1,1 1-1,-1 0 0,1-1 1,0 1-1,-1 0 0,1 0 1,0-1-1,-1 1 0,1 0 1,0 0-1,-1 0 0,1 0 0,0 0 1,-1 0-1,1 0 0,0 0 1,-1 0-1,1 0 0,0 1 1,0-1-1,1 0 62,42 1 409,-21 0-171,1 0 0,39-6-1,-41-1-177,-16 4-104,1 1 0,-1-1 0,0 1 0,0 1 0,8-1 0,48 1 51,-4 0 400,-56 0-37,-2 0-160,3 0-149,-3 0-200,1 0 0,-1 0-1,1 0 1,-1 0 0,1 0 0,-1 0 0,1 0-1,-1 0 1,1 0 0,-1-1 0,1 1 0,-1 0-1,0 0 1,1 0 0,-1-1 0,1 1 0,-1 0-1,1 0 1,-1-1 0,0 1 0,1 0 0,-1-1-1,0 1 1,1 0 0,-1-1 0,0 1 0,0-1-1,1 1 1,-1-1 0,0 1 0,0 0 0,0-1-1,1 1 1,-1-1 0,0 1 0,0-1-1,0 1 1,0-1 0,0 1 0,0-1 0,0 0-1,0-2-1516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3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2720,'15'46'1024,"-15"-46"-800,0 47-64,-15-31 288,15-1-288,-32 16 192,17 1-192,-32 14-1472,0-15 704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1824,'-13'0'587,"13"1"-583,0-1 0,0 0 0,0 0 0,0 0 0,0 0 0,0 0 0,0 0 1,-1 0-1,1 0 0,0 0 0,0 0 0,0 0 0,0 0 0,0 0 0,0 0 0,0 0 1,0 0-1,0 0 0,0 0 0,-1 0 0,1 0 0,0-1 0,0 1 0,0 0 1,0 0-1,0 0 0,0 0 0,0 0 0,0 0 0,0 0 0,0 0 0,0 0 0,0 0 1,0 0-1,0 0 0,0 0 0,-1 0 0,1-1 0,0 1 0,0 0 0,0 0 0,0 0 1,0 0-1,0 0 0,0 0 0,0 0 0,0 0 0,0 0 0,0 0 0,0 0 1,0-1-1,0 1 0,0 0 0,0 0 0,0 0 0,1 0 0,-2-1-219,1-2 419,0 1 1,0 0-1,0 0 1,0 0-1,0 0 1,1 0-1,-1 0 1,0-1-1,2-2 1,11-3-29,0-13-123,-13 21-53,0-1 1,1 1-1,-1-1 0,0 1 1,0 0-1,1-1 1,-1 1-1,0-1 1,1 1-1,-1 0 0,0-1 1,1 1-1,-1 0 1,1-1-1,-1 1 0,1 0 1,-1 0-1,0-1 1,1 1-1,-1 0 0,1 0 1,-1 0-1,1 0 1,-1 0-1,2 0 1,10-4 17,0 1 1,0 1 0,1 0-1,-1 1 1,1 0 0,0 1-1,19 2 1,-19 0-26,0 0 0,0 1 0,0 1 0,-1 0 1,1 0-1,14 8 0,22 23-43,-33-23 105,-14-11-36,0 1-1,0 0 1,0-1 0,0 1-1,0 0 1,0 0-1,-1 0 1,1 0 0,-1 0-1,1 0 1,-1 1-1,0-1 1,0 0 0,0 1-1,0-1 1,0 1-1,0-1 1,-1 1-1,1-1 1,-1 1 0,0 0-1,0-1 1,0 1-1,0-1 1,0 1 0,0 0-1,-1-1 1,1 1-1,-1-1 1,0 1 0,0-1-1,0 1 1,0-1-1,0 0 1,-1 1 0,-2 2-1,-3 7 61,-2 0-1,0 0 1,-12 12 0,16-20-66,1-1 1,-1 1-1,0-1 1,0 0-1,0 0 0,0-1 1,-1 1-1,1-1 1,-9 2-1,-3 1 18,-4 4 58,0 1 0,-30 18 0,44-23-57,5-4-26,1 1 0,-1-1 0,1 0 0,-1-1 1,1 1-1,-1 0 0,1 0 0,-1-1 0,0 1 0,1 0 1,-1-1-1,-3 1 0,2-1-28,3 0-186,5 0 75,19 2 112,-1 9 47,7-9 63,-21-2-51,0 0 0,18 3 0,-8 1 0,-10-1-5,1-1 0,0 0 1,18 0-1,3 1 95,0 10-48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1824,'-16'0'672,"16"0"-512,16 0-64,-16 0 1152,15 0-704,1 0 416,0 16-576,15-32 0,-16 16-224,16 0 128,1 0-192,-1-15-512,0 15 192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2976,'13'-13'971,"-12"13"-948,-1-1 1,0 1 0,1-1 0,-1 0 0,0 1 0,1-1 0,-1 1 0,0-1 0,0 0 0,1 1 0,-1-1 0,0 0 0,0 1-1,0-1 1,0 0 0,0 1 0,0-1 0,0 0 0,0 1 0,0-1 0,0 0 0,0 1 0,-1-2 0,1 0 127,0 1-99,0 0 1,0 0 0,0 0-1,0 1 1,0-1-1,1 0 1,-1 0-1,0 0 1,1 0 0,-1 1-1,0-1 1,1 0-1,-1 0 1,1 1-1,-1-1 1,1 0 0,-1 1-1,1-1 1,0 1-1,-1-1 1,1 0 0,0 1-1,-1-1 1,1 1-1,0 0 1,0-1-1,1 0 1,18-13 704,-7 4-602,0 7-81,-3 3 62,-9 0-124,0-1 1,1 1-1,-1 0 0,0 0 0,1 0 1,-1 0-1,0 0 0,1 1 1,-1-1-1,0 0 0,1 1 1,-1-1-1,0 1 0,2 0 0,2 9 52,8-2 0,18 34 374,-15-27-326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1664,'16'16'608,"-16"-16"-480,15 15-32,-15 1 576,16 0-384,0 15 608,-1 16-512,16-1-64,1-15-192,-1 16 128,0-16-160,0 1 32,0-1-64,-15-16-192,-1 16 64,-15-15-2848,0-16 1568</inkml:trace>
  <inkml:trace contextRef="#ctx0" brushRef="#br0" timeOffset="1">343 63 3552,'-47'31'1312,"47"-31"-992,-46 62-128,14-15 768,17-16-576,-16 16 0,0-16-256,-1 16 64,17-1-128,-1-30-1632,1 15 832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2304,'0'-16'864,"0"16"-672,46-15-32,-46 15 320,16 0-288,15-16 352,0 16-320,16 0 96,-16-16-192,16 16 160,-16 0-192,16 0-672,-16 0 320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 2560,'-15'0'960,"15"0"-768,0 31-32,0 0 192,0 0-224,-16 32 448,16-1-320,-16 16 32,16-16-192,-15 16-64,15-31 0,-16 0 384,16 0-224,-15-16-96,15 15-32,-16-30-3040,16 0 1632</inkml:trace>
  <inkml:trace contextRef="#ctx0" brushRef="#br0" timeOffset="1">545 0 3392,'0'0'1248,"0"0"-960,0 31-64,0-15 1056,0 31-736,-15 15-160,15 0-224,-16 16 480,16 0-352,0 0 32,0-16-192,-15 1-160,30-1 0,-30-15-960,15 0 544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3648,'-16'0'1344,"16"0"-1024,16 0-128,-1-15 640,17 15-512,14 0-224,17 0-64,-1-16 320,16 16-192,0 0-1920,-16 0 960</inkml:trace>
  <inkml:trace contextRef="#ctx0" brushRef="#br0" timeOffset="1">686 62 2976,'0'9'542,"1"-4"-158,-1-1-1,0 0 1,0 0-1,-1 1 1,1-1-1,-3 8 0,-72 128 1532,72-134-1918,0 0 0,1 1 1,0-1-1,0 0 0,0 1 0,1-1 0,0 1 0,0 0 0,0-1 1,1 1-1,0 0 0,1-1 0,-1 1 0,4 12 0,6 12 110,-6-12-73,4 13-37,-7-30 19,0 0 0,0-1-1,0 1 1,0 0 0,0-1 0,0 1-1,0 0 1,1-1 0,-1 0-1,1 1 1,-1-1 0,1 0-1,-1 0 1,4 2 0,2 0 49,-7-3-49,1 0-1,-1 0 1,1 1-1,-1-1 0,1 0 1,-1 0-1,1 1 0,-1-1 1,1 0-1,-1 0 1,0 1-1,1-1 0,-1 0 1,0 1-1,1-1 1,-1 1-1,0-1 0,1 0 1,-1 1-1,0-1 1,0 1-1,0-1 0,1 1 1,-1-1-1,0 1 1,0-1-1,0 1 0,0-1 1,0 1-1,0-1 1,0 1-1,0-1 0,0 1 1,0-1-1,0 1 1,0-1-1,0 1 0,-1 0 12,1 1 0,0-1 0,-1 0 0,1 0 0,-1 1 0,1-1-1,-1 0 1,1 0 0,-1 0 0,0 0 0,0 0 0,1 0 0,-1 0 0,0 0-1,0 0 1,0 0 0,0-1 0,0 1 0,0 0 0,0-1 0,-1 1 0,1 0-1,0-1 1,0 1 0,-2-1 0,-2 2-13,1-1 0,-1 1 1,0-1-1,0-1 0,-8 1 0,11-1-50,0 0 0,0 0 0,0 0 0,1 0 0,-1 0 0,0-1 0,0 1 0,0-1 0,1 1 0,-1-1 0,-1-1 0,-36-21-1798,5 5 490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3488,'0'0'1280,"0"0"-992,15 0-64,1 0 832,15 0-608,0-16 544,16 16-576,0 0-224,0 0-128,15-16-512,-31 16 256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2304,'0'0'752,"-3"0"-453,-5 0 290,-1-1-292,0 1-1,-1 0 1,1 1-1,0 0 1,0 1-1,0-1 1,0 2 0,-16 5-1,3 3 0,2 1 1,-26 18-1,36-22-252,0 0 0,1 1 0,0 1-1,0-1 1,-12 19 0,-42 76 57,51-86-83,8-12 0,-1 0 0,2-1 0,-1 1 1,1 1-1,0-1 0,0 0 0,0 1 1,-1 6-1,-1 19 104,0-18 47,4-12-141,0 1 0,0-1 0,0 1 0,0-1 1,1 1-1,-1 0 0,0 4 0,2-5-2,-1-1 0,0 1 0,1 0 0,-1-1 0,1 1 0,0 0 0,0-1 0,-1 1 0,1-1 1,0 1-1,0-1 0,0 0 0,1 1 0,-1-1 0,2 2 0,13 18 236,-14-19-237,-1 1 0,1 0 0,0-1 0,1 1 0,-1-1 0,3 3 0,-3-4-13,0 0 0,0 0 0,0 0 0,0-1 0,0 1 0,0-1-1,3 1 1,5 1 37,0 1 20,0 1-1,0 0 1,14 9-1,18 7-160,-3-7-596,-18-8-2080,-6 8 736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3488,'0'0'1115,"0"0"-673,3 0-79,26-1 1255,-18 1-1414,0 0 0,0 0 1,0 1-1,12 2 1,-16-2-152,22 4 88,0-1-1,31-1 0,25 0 20,-56 0-121,25 1 40,25-9 95,11 0-34,44 13-107,-8 0-882,-105-8-164,-6 0 288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2656,'0'-16'1509,"2"16"-634,4 1-613,0-1 0,-1 1 0,1 0 1,-1 0-1,1 1 0,-1 0 0,0 0 0,9 4 0,24 10 872,43 6-211,-53-16-705,-1 2 1,1 1 0,50 23-1,-66-24-84,19 16 0,9 4 148,-21-20-179,-16-7-27,0 0-1,0 0 1,0 1-1,0-1 1,-1 0 0,1 1-1,0 0 1,-1 0-1,1-1 1,-1 1 0,0 1-1,0-1 1,1 0-1,1 4 1,-4-6-61,3 4 137,-1 0 0,0 0 0,0 0 0,3 6 0,-5-8-104,1-1 0,-1 1-1,1 0 1,-1 0 0,0-1-1,0 1 1,0 0-1,0 0 1,0-1 0,0 1-1,0 0 1,-1 0 0,1-1-1,0 1 1,-1 0-1,0-1 1,1 1 0,-1-1-1,-1 3 1,2-4-48,-2 4 8,-1 0 0,0-1 0,1 1 0,-2-1 0,1 1 0,0-1 0,-1 0 0,1 0 0,-1 0 0,0-1 0,-5 3 0,-4-1-35,10-4 3,1 1 0,0-1 0,-1 1-1,1 0 1,0 0 0,0-1 0,-1 2-1,1-1 1,0 0 0,-4 3 0,4-1-824,2-4 711,0 1 0,-1-1 0,1 1 1,0-1-1,0 1 0,0-1 0,0 1 0,0-1 1,0 1-1,0-1 0,1 1 0,-1 0 1,0-1-1,0 1 0,0-1 0,0 1 1,0-1-1,1 1 0,-1 0 0,0-1 0,0 1 1,1-1-1,-1 1 0,0 0 0,1-1 1,-1 1-1,0 0 0,1-1 0,-1 1 1,1 0-1,2-1-167,0 0 0,0 1 0,0-1 0,1 1 0,-1 0 0,4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2976,'0'-15'1339,"-2"15"-939,-6 0 649,16 0-253,-8 0-784,0-1 0,0 1 0,0 0 0,0 0 0,0 0 0,0 0 0,0 0 0,0 0 0,0 0 1,0 0-1,1 0 0,-1 0 0,0 0 0,0 0 0,0 0 0,0 0 0,0 0 0,0 0 0,0 0 0,0 0 0,0 1 0,0-1 0,0 0 0,1 0 1,-1 0-1,0 0 0,0 0 0,0 0 0,0 0 0,0 0 0,0 0 0,0 0 0,0 0 0,0 0 0,0 0 0,0 0 0,0 0 0,0 1 1,0-1-1,0 0 0,0 0 0,0 0 0,0 0 0,0 0 0,0 0 0,0 0 0,0 0 0,0 0 0,0 0 0,0 1 0,0-1 0,0 0 1,0 0-1,0 0 0,0 0 0,0 0 0,0 1 8,0-1 1,0 1 0,0-1 0,0 1-1,0-1 1,0 1 0,1-1-1,-1 1 1,0-1 0,0 0 0,0 1-1,1-1 1,-1 1 0,0-1-1,0 1 1,1-1 0,-1 0 0,0 1-1,1-1 1,-1 0 0,0 1-1,1-1 1,-1 0 0,1 1-1,-1-1 1,0 0 0,1 0 0,-1 0-1,2 1 1,17 1 392,0 0-274,15 8 85,10-5-75,-20 0-42,-15-2-51,1-1 0,-1-1 0,19 1 0,-10-1-8,-1 1 0,0 1 0,17 4 0,-30-5-38,1-1 1,-1 0-1,1-1 1,-1 1-1,1-1 0,-1 0 1,1 0-1,4-1 1,14 0-217,-23 1 173,1 0 0,-1 0-1,1 0 1,-1-1 0,1 1 0,-1 0-1,1 1 1,-1-1 0,1 0 0,-1 0-1,1 0 1,-1 0 0,1 0 0,-1 0-1,1 1 1,-1-1 0,1 0 0,-1 0-1,1 1 1,-1-1 0,0 0-1,1 1 1,-1-1 0,0 0 0,1 1-1,-1-1 1,0 1 0,1-1 0,-1 0-1,0 1 1,1-1 0,-1 2 0,0-2-21,0 1 0,-1-1 1,1 1-1,0-1 0,0 1 1,-1-1-1,1 0 0,0 1 0,-1-1 1,1 1-1,0-1 0,-1 0 1,1 1-1,-1-1 0,1 0 1,-1 0-1,1 1 0,0-1 1,-1 0-1,1 0 0,-1 0 0,1 1 1,-1-1-1,1 0 0,-1 0 1,1 0-1,-1 0 0,0 0 1,1 0-1,-1 0 0,1 0 1,-1-1-1,-2 1-59,1 0-1,-1 1 1,1-1 0,0 0-1,-1 1 1,1-1 0,0 1 0,-1 0-1,1 0 1,0-1 0,-3 3-1,3-2 42,-1 0-1,1 1 0,-1-2 0,1 1 0,-1 0 0,0 0 0,1-1 0,-1 1 0,0-1 0,1 0 0,-4 0 0,-67 0-359,72 0 429,0 0 0,-1 0 0,1-1 0,0 1 0,0 0 0,0 1 0,0-1 0,0 0 0,-1 0 0,1 0 0,0 1 0,0-1-1,0 1 1,0-1 0,0 0 0,0 1 0,0 0 0,0-1 0,0 1 0,0 0 0,0-1 0,0 1 0,1 0 0,-1 0 0,0 0 0,0 0 0,1 0 0,-1 0-1,1 0 1,-1 0 0,1 0 0,-1 0 0,1 0 0,-1 2 0,-3 7-39,-7 6 52,9-13 35,0 0 1,0 1-1,0-1 1,1 0-1,-1 1 0,1-1 1,-2 8-1,1 4 168,0 1 0,2 31 0,1-19 50,-1 10-6,-1-2 92,5 43-1,1-45-278,-2-20-35,-1 1 1,1 16-1,-3-12 73,0-10-78,1 0-1,-1 0 0,-1 0 1,0 0-1,0 0 1,-1 0-1,0 0 1,0 0-1,-1-1 1,-5 11-1,7-17-37,0 0 1,0 0-1,-1 0 0,1 0 0,-1 0 1,1 0-1,-1-1 0,0 1 0,0 0 1,0-1-1,0 0 0,0 1 0,0-1 1,0 0-1,0 0 0,-1 0 0,1 0 1,0-1-1,-1 1 0,1-1 0,0 1 1,-5-1-1,3 0 37,0 0 1,0 0-1,0 0 0,0-1 0,0 0 1,0 1-1,0-2 0,0 1 1,0 0-1,1-1 0,-1 0 1,-5-2-1,-5-6 76,10 6-50,-1 1 1,0 0 0,0 0 0,-8-3 0,12 6-25,0 0 1,0 0-1,0-1 0,0 1 1,0 0-1,0-1 1,0 1-1,1 0 0,-1-1 1,0 1-1,0-1 1,0 1-1,1-1 0,-1 0 1,0 1-1,1-1 1,-1 0-1,0 0 0,-4-6 578,-2 4 150,17 4 114,22-2-79,-14 1-532,1 0-1,23 3 1,-16 2-76,-6-2 51,41 2 1,110-5 946,-170 1-1204,-1-1 1,1 0-1,-1 0 1,1 0-1,-1 0 0,1 0 1,-1 0-1,1 0 1,-1 0-1,1 0 0,-1 0 1,1 0-1,-1 0 1,1 0-1,-1-1 0,1 1 1,-1 0-1,1 0 1,-1 0-1,0-1 0,1 1 1,-1 0-1,1-1 1,-1 1-1,0 0 1,1-1-1,-1 1 0,0-1 1,1 1-1,-1 0 1,0-1-1,1 1 0,-1-1 1,0 1-1,0-1 1,0 1-1,0-1 0,1 1 1,-1-1-1,0 1 1,0-1-1,0 1 0,0-1 1,0 1-1,0-2 1,0 2-2,0 0 0,0 0 0,0 0 0,0 0 0,0 0 0,0 0 0,0 0 0,0 0 0,0 0 0,0 0 0,0 0 0,0-1 0,0 1 0,0 0 0,0 0 0,0 0 0,0 0 0,0 0 0,0 0 0,0 0 0,0 0 1,0 0-1,0 0 0,0-1 0,0 1 0,0 0 0,-1 0 0,1 0 0,0 0 0,0 0 0,0 0 0,0 0 0,0 0 0,0 0 0,0 0 0,0 0 0,0 0 0,0 0 0,0 0 0,0 0 0,-1 0 0,1 0 0,0 0 0,0 0 0,0 0 1,0 0-1,0 0 0,0 0 0,0 0 0,0 0 0,0 0 0,0 0 0,-1 0 0,1 0 0,0 0 0,0 0 0,-13-3-2752,-2-10 837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3136,'0'-16'1184,"0"16"-928,31-16-64,-15 1 1312,-1 15-864,1 0 704,15 0-768,-15 15 192,15 1-448,-16 15 160,1 16-256,-32 0 352,1-16-320,-16 16 160,15-1-256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1472,'4'-4'174,"4"-4"-2,-1 1 1,1 0-1,12-8 1,9 7 339,-14 2-232,-12 5-202,0 0 0,1 0-1,-1 0 1,0 0-1,1 0 1,-1 1 0,5-1-1,8 1 172,-1 1 1,30 4-1,-39-3-221,1 0 0,-1 0 1,1 0-1,-1 1 0,0 0 1,0 0-1,0 0 1,9 7-1,24 32 68,-16-21-38,-13-12-29,-1-1-1,0 1 1,-1 1-1,0-1 1,13 21-1,39 76 228,-57-100-227,-1 0 0,0 0 0,0 0 0,0 1 0,0-1 0,-1 0 0,0 1 0,0-1 0,-1 1-1,0-1 1,0 0 0,-1 1 0,-1 8 0,1-10 2,0-1 0,-1 1 1,1-1-1,-1 0 0,0 0 0,0 1 0,0-1 1,-1 0-1,0-1 0,1 1 0,-2 0 0,1-1 0,0 0 1,0 1-1,-1-1 0,0-1 0,0 1 0,-7 4 0,-5 0 143,-30 12-1,42-18-126,0 0 0,-1 0-1,1 0 1,-1 0 0,1-1-1,-1 1 1,1-1 0,-1 0-1,1-1 1,-1 1-1,-7-3 1,11 3-46,0-1-1,0 1 0,0-1 1,0 1-1,0-1 1,0 0-1,0 0 0,0 0 1,0 0-1,0 1 1,0-1-1,1 0 0,-1-1 1,0 1-1,1 0 1,-1 0-1,1 0 0,-1 0 1,1 0-1,-1 0 1,1-1-1,0 1 1,-1-2-1,1-4-50,-1 0 0,1 0 0,1-9 0,-1 2 53,0-17-13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3904,'0'-16'1440,"0"16"-1120,16 0-96,-1-16 384,1 16-384,15 0-32,0 0-96,0 0 256,16 0-160,0 0-32,-16 0-96,0 0-192,0 0 64,-15 0-2016,-16 16 1152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1984,'0'0'736,"0"0"-576,32 15-32,-32-15 352,31 0-288,-16 0 352,16 0-320,16 0 96,0 0-192,15 0 64,-15 0-96,15 0-2528,1 0 1344</inkml:trace>
  <inkml:trace contextRef="#ctx0" brushRef="#br0" timeOffset="1">1091 25 2400,'0'0'779,"0"-3"-481,0 3-252,0 0-1,1-1 0,-1 1 1,0 0-1,0 0 1,0-1-1,0 1 0,0 0 1,0 0-1,0-1 1,0 1-1,0 0 0,0 0 1,0-1-1,0 1 1,0 0-1,0 0 0,0-1 1,0 1-1,0 0 0,-1 0 1,1 0-1,0-1 1,0 1-1,0 0 0,0 0 1,0-1-1,0 1 1,-1 0-1,1 0 0,0 0 1,0 0-1,0-1 1,-1 1-1,1 0 0,0 0 1,0 0-1,0 0 1,-1 0-1,-9 8 1669,8-5-2033,-14 10 745,14-13-396,0 1-1,0 1 0,0-1 1,0 0-1,0 0 1,0 1-1,0-1 0,1 1 1,-1 0-1,1-1 0,-1 1 1,1 0-1,-3 4 0,0 1 30,2-5-51,1 0 1,-1 0-1,1 0 0,0 0 1,-1 1-1,1-1 1,0 0-1,0 1 0,1-1 1,-1 1-1,0-1 1,1 1-1,0-1 0,-1 1 1,1 0-1,0-1 1,1 1-1,-1-1 0,0 1 1,1-1-1,-1 1 1,1-1-1,0 1 0,-1-1 1,1 1-1,1-1 1,-1 0-1,0 1 0,0-1 1,1 0-1,0 0 1,1 2-1,2 2 53,1-1-1,-1 1 0,1-1 1,-1-1-1,10 7 1,3 2 67,-14-10-96,0 0 1,0 0 0,0-1 0,0 1-1,0-1 1,1 0 0,-1 0-1,0 0 1,1-1 0,0 1 0,0-1-1,-1 0 1,1-1 0,10 1-1,11 0 127,-22 0-128,1-1 1,-1 0-1,0 0 1,0 0-1,1 0 1,-1-1-1,0 1 0,0-1 1,0 0-1,1-1 1,-1 1-1,-1-1 0,1 1 1,0-1-1,6-4 1,-4 2 26,-4 3-37,0 0 1,0-1-1,0 1 1,0-1-1,0 0 0,0 1 1,2-4-1,1-12 113,-3 8-71,-1 8-59,0-1-1,0 0 1,0 0 0,-1 0-1,1 0 1,-1 0-1,1 0 1,-1 0-1,0 0 1,0 0-1,0 0 1,0 0 0,0 0-1,0 0 1,0 0-1,-1 0 1,1 0-1,-1 0 1,0 1-1,1-1 1,-1 0 0,0 0-1,-2-3 1,-2-3-20,1-1 1,-2 1-1,1 0 1,-1 1-1,0-1 1,-1 1-1,-8-7 1,4 3-21,7 7 23,0 0 0,0 0 0,0 1 1,-9-6-1,-13 1-99,19 4-86,6 3 189,1 1 0,0 0 0,0 0 0,0 0 0,0 0-1,0 0 1,0 0 0,0 0 0,0 0 0,-1 0-1,1 0 1,0 0 0,0 0 0,0 0 0,0 0 0,0 0-1,-1 0 1,1-1 0,0 1 0,0 0 0,0 1 0,0-1-1,0 0 1,0 0 0,-1 0 0,1 0 0,0 0 0,0 0-1,0 0 1,0 0 0,0 0 0,0 0 0,-1 0-1,1 0 1,0 0 0,0 0 0,0 0 0,0 0 0,0 1-1,0-1 1,-8 4-692,-5 2-3053,12-6 3558,1 1 1,-1 0 0,1 0 0,0-1 0,0 1 0,-1 0 0,1 0 0,0 0 0,0 0 0,0-1 0,0 1 0,0 0 0,0 2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2144,'0'52'699,"3"-29"-417,0-10-233,0 2 45,0-1 1,-1 1-1,0 22 1,-2-33-58,1 0 1,-1 0 0,1 0-1,0 0 1,0 1-1,0-2 1,1 1 0,-1 0-1,1 0 1,4 6-1,-4-6 1,0-1 1,0 0-1,0 1 0,-1-1 0,0 1 0,1-1 0,-1 1 0,-1 0 0,1 0 0,0 6 0,-1-4 4,0-5-25,1 0 0,-1 0 0,0 0 0,0 0 0,0 0-1,0 0 1,0 0 0,0 0 0,0 0 0,0 0 0,0 0 0,-1-1 0,1 1 0,0 0 0,-1 0-1,1 0 1,0 0 0,-1 0 0,1-1 0,-1 1 0,1 0 0,-1 0 0,0-1 0,1 1 0,-1 0-1,0-1 1,1 1 0,-1-1 0,0 1 0,0-1 0,0 1 0,1-1 0,-1 1 0,0-1 0,-1 1 0,-11 9 281,12-10-286,1 1-1,-1-1 1,0 1-1,1-1 1,-1 0-1,1 1 1,-1-1-1,0 0 0,1 0 1,-1 1-1,0-1 1,1 0-1,-1 0 1,0 0-1,1 0 1,-1 0-1,0 0 1,1 0-1,-1 0 1,0 0-1,1 0 1,-1-1-1,0 1 1,-2 0 27,2 0-45,-1-1 1,0 1 0,1 0-1,-1 0 1,1-1 0,-1 1-1,0-1 1,1 1 0,-1-1-1,1 0 1,-1 1 0,1-1-1,0 0 1,-1 0 0,1 0-1,0 0 1,-2-2 0,2 2 8,1 1 0,0-1 0,-1 1 0,1-1 1,0 1-1,-1-1 0,1 1 0,0-1 0,0 1 0,-1-1 1,1 0-1,0 1 0,0-1 0,0 1 0,0-1 0,0 0 1,0 1-1,0-1 0,0 1 0,0-1 0,0 0 0,0 1 1,0-1-1,1 1 0,-1-2 0,0 2 5,0-3 190,43 3 682,-16-1-599,0 1 0,32 4-1,-12 6 88,0-7-106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2656,'0'0'837,"0"0"-501,0 0-106,0 0 170,3 0-86,0 0-204,0 0 1,0 1-1,1-1 0,-1 1 0,0 0 1,0 0-1,0 0 0,0 0 0,0 1 0,5 2 1,-4-1-65,1 0 0,0-1 0,-1 0 1,1 0-1,0-1 0,8 2 0,47 5 322,-33 0-263,-9-3-32,20 3 0,8-4 90,75-2 0,-54-3-89,46 2 12,218-4 542,-178-8-345,-93 8-221,145-12 20,-125 6 147,105 2 1,-175 7-116,0 0-1,0-1 1,0-1 0,-1 0 0,20-6-1,-23 6-16,-6 3-86,1-2 0,-1 1 0,1 0 0,0 0-1,-1 0 1,1 0 0,-1 0 0,1 0 0,-1 0 0,1-1 0,-1 1 0,1 0 0,-1 0 0,0-1-1,1 1 1,-1 0 0,1-1 0,-1 1 0,0-1 0,1 1 0,-1 0 0,0-1 0,1 1 0,-1-1-1,0 1 1,1-1 0,-1 1 0,0-1 0,0 1 0,0-1 0,0 1 0,1-1 0,-1 1 0,0-1-1,0 1 1,0-1 0,0 0 0,0 1 0,0-1 0,0 1 0,-1-1 0,1 0 0,0 1-17,0-1 0,0 0 1,0 1-1,0-1 0,0 1 1,0-1-1,0 1 0,0-1 1,0 1-1,0-1 0,-1 0 1,1 1-1,0-1 0,0 1 1,-1-1-1,1 1 0,0-1 1,-1 1-1,1 0 0,0-1 1,-1 1-1,1-1 0,-1 1 1,1 0-1,-1-1 0,1 1 1,-2-1-1,-15 0-604,11 1 456,-25 0-491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2304,'-13'-13'752,"26"8"-176,-9 3-474,-1 0 0,1 0-1,-1 1 1,1-1 0,-1 1 0,1 0 0,0 0-1,0 1 1,-1-1 0,8 1 0,33-1 525,-14 0-380,45 5 1,-63-3-229,-1 2 0,1-1 0,-1 1 0,1 1 0,-1 0 0,0 1 0,12 7 0,34 27 200,-48-33-169,-1 1-1,0 0 1,0 1 0,0-1-1,-1 2 1,0-1-1,-1 1 1,0 0 0,8 14-1,-7-9 9,1-1 0,-2 2-1,0-1 1,0 0 0,5 24-1,-10-30-26,0-1 0,0 1 0,-1-1 0,0 1 0,0-1 0,-1 1 0,0-1-1,0 1 1,-1-1 0,0 0 0,0 0 0,0 0 0,-6 10 0,-18 30 182,21-35-130,3-8-45,0 0 1,0 0-1,0-1 1,0 1-1,-1 0 1,-2 2-1,-1-1 10,-1 0 0,1-1 0,-1 0 0,0-1 1,0 1-1,-9 2 0,-1 0 114,-27 7 0,37-12-18,0 0 0,1 0-1,-1 0 1,-11-1 0,16 0-127,0 0 1,0-1-1,0 1 0,0-1 1,0 1-1,1-1 1,-1 1-1,0-1 1,0 0-1,0 0 0,1 0 1,-1 0-1,0 0 1,1-1-1,-1 1 0,1 0 1,0-1-1,-1 1 1,-1-3-1,2 2-18,0 1 0,0-1 0,0 0-1,0 0 1,1 0 0,-1 0 0,0 0 0,1 0 0,-1 0-1,1 0 1,0 0 0,0 0 0,0 0 0,0 0 0,0-1-1,0 1 1,1-3 0,1-2-34,1 0 0,-1 0 1,8-12-1,-4 7 19,-3 7 18,0-1-1,1 1 1,0 0 0,0 0-1,0 0 1,0 0 0,1 1-1,-1 0 1,1 0 0,8-5 0,2 0-83,1 0 0,27-9 0,-38 16-152,0 0 0,0 0 0,0 1 0,1 0-1,-1 0 1,6-1 0,-8 3 111,0-1 0,0 1 0,1-1 0,-1 1-1,0 0 1,0 0 0,0 0 0,0 1 0,3 1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3808,'0'0'1227,"3"0"-742,7-2-123,-6-5 331,-5 14 236,1-8-904,0 0 1,1 0 0,-1 1-1,0-1 1,1 0-1,-1 0 1,1 1 0,-1-1-1,0 0 1,1 1-1,0-1 1,-1 1 0,1-1-1,-1 1 1,1-1-1,0 1 1,-1-1 0,1 1-1,0-1 1,0 1-1,-1 0 1,1 0 0,0-1-1,0 1 1,-1 0-1,1 0 1,0 0-1,0 0 1,0 0 0,-1 0-1,3 0 1,37 0 662,-23 1-622,-13-1-56,1 0 0,-1 0 0,0 1 0,1 0 0,-1-1 0,0 2 0,1-1 0,-1 0 0,0 1 0,0 0 0,6 4-1,0 1 99,-1 0 0,0 1 0,9 10 0,-12-12 40,-5-5-133,0 0 0,-1 0 1,1 0-1,0 0 0,0 0 0,-1 0 1,1 0-1,-1 0 0,1 0 0,-1 0 1,1 1-1,-1-1 0,1 0 1,-1 0-1,0 0 0,0 1 0,0-1 1,0 0-1,0 1 0,0-1 1,0 0-1,0 0 0,-1 1 0,1-1 1,0 0-1,-1 0 0,1 0 0,-1 0 1,1 1-1,-2 0 0,-2 5 39,0-1 0,-1-1 0,0 1 0,-7 7 0,-6 6 88,-50 75 258,48-72-358,-7 10-63,25-29 6,1-1 1,-1 1-1,1 0 0,0 0 1,0 0-1,0 0 0,0-1 1,0 1-1,0 0 1,1 1-1,-1 3 0,1-5 6,1 0 1,-1-1-1,0 1 0,0 0 0,1-1 0,-1 1 0,1-1 1,-1 1-1,1-1 0,0 1 0,0-1 0,0 1 1,1 1-1,2 5-22,-2-6 22,-1 0 0,0 0 0,0 0 1,1 0-1,-1 0 0,1 0 0,0 0 1,-1 0-1,1 0 0,3 1 0,7 7-12,8 16 11,1-11 10,-18-13 0,0-1 0,0 1 0,-1 0 0,1 0 0,0 0 0,-1 0 0,1 1 0,-1-1 0,0 1 0,0 0 0,0-1 0,0 1 0,3 5 0,-5-4 8,1-1 1,0 1 0,-1-1 0,1 1 0,-1 0 0,0-1-1,-1 1 1,1 0 0,0-1 0,-1 1 0,0-1-1,0 1 1,0-1 0,-3 7 0,-3 4 41,0 0-1,-13 16 1,15-23-49,2-3 17,0 0 0,-1 0-1,1 0 1,-1 0 0,0-1 0,0 0-1,0 1 1,-1-2 0,1 1 0,-1 0-1,-6 2 1,8-4-1,0 1-20,-1 0 0,0 0 0,0 0 0,0 0 0,0-1 0,0 0 0,0 0 0,0 0 0,0 0 0,0 0 0,-1-1 0,1 0 1,-6 0-1,5 0-10,4 0 13,-1 0-1,1 0 0,0 0 0,0 0 1,0 0-1,0 0 0,-1-1 1,1 1-1,0 0 0,0-1 0,0 1 1,0-1-1,0 1 0,0-1 0,0 1 1,0-1-1,0 0 0,0 1 1,0-1-1,0 0 0,0 0 0,1 0 1,-1 1-1,0-1 0,1 0 1,-1 0-1,0 0 0,1 0 0,-1-1 1,1 1-1,0 0 0,-1 0 0,1 0 1,0 0-1,0 0 0,-1 0 1,1-1-1,0 1 0,1-2 0,-1-1 9,0 0-1,1 0 0,0 0 0,0 0 0,0 0 0,0 0 1,1 1-1,-1-1 0,5-7 0,-4 9 5,0-1 1,0 0-1,1 1 0,-1 0 1,1-1-1,-1 1 0,1 0 1,6-3-1,7-7 42,5-17-144,8-4-566,2-11 160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3904,'0'0'1440,"0"0"-1120,16-16-96,0 16 1088,-16 0-768,31 0 768,-16 16-768,1-16 32,-1 0-384,17 0 32,-1 0-128,-16 15 512,1 1-352,-16-16-6304,16 15 3296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3648,'-15'0'1344,"15"0"-1024,15 16-128,1-16 1248,-1 15-832,17-15 544,-1 0-672,15 0 64,1 16-288,-16-16 256,1 15-288,-1-15-3008,0 16 1504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4800,'-31'-16'1792,"31"16"-1408,-15 0-96,15 0 1408,0 0-992,0 0-224,0 16-288,15-16-32,1 16-96,-1-16 384,1 15-224,15-15 384,0 16-352,16-16-416,-16 0 96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3488,'0'0'1115,"3"5"-673,0 0-375,-2-3-10,1 1 0,-1 0 0,0 0 1,0 0-1,0 0 0,0 0 0,0 0 0,-1 0 0,1 0 0,-1 0 0,0 4 0,0 8 114,0-2 58,0 1 0,3 17 1,2-9-11,-3-11-84,0-1-1,0 1 1,0 18-1,-2 14 83,-3 93 211,-7-81-76,8-36-243,-4 19 166,3-31-141,0 0 0,0 0 0,-5 8 0,1-2 77,5-6-132,-2-1 0,1 1 1,-1-1-1,0 0 0,0 0 0,0 0 0,-1-1 0,0 1 1,0-1-1,-1-1 0,1 1 0,-8 4 0,-2 1 90,-1-1-1,-28 12 0,35-17-121,0-1 0,-1 0-1,1-1 1,-1 0 0,1-1 0,-16 1-1,-19-7 95,28 3-90,12 1-19,-8-1-178,0 0-1,-14-4 1,23 5 27,-1 0 0,1-1 0,0 1 0,0-1 0,1 0 0,-1 0 0,0 0 1,1 0-1,-1 0 0,1-1 0,-4-3 0,3 1-50,0 0-1,0 0 1,0-1 0,0 1 0,1-1 0,-2-6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5216,'0'0'1952,"0"0"-1536,0 0-96,0 0-32,0 0-224,0 0 256,16 15-192,-16 1-3072,31 15 1600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5152,'0'0'1648,"0"0"-987,0 0-218,0 2 378,-1 8-559,0 1-1,0-1 1,-6 18 0,-1 7-29,-4 12-166,8-31-1,0 1-1,0 0 1,2 0-1,-1 22 1,3-21 20,0 4 74,4 35 0,-3-50-112,0 1 1,1-1-1,1 0 1,-1 1-1,1-1 1,0 0-1,1-1 1,4 9-1,-5-11 41,-1-1-1,1 1 1,0-1-1,0 1 1,3 2-1,-4-5-50,0 0 0,-1 0 0,1 0 0,0 0-1,-1 0 1,1 0 0,0-1 0,0 1 0,0-1 0,0 1 0,0-1-1,0 0 1,0 1 0,2-1 0,4 0 16,-6 0-32,1 1 0,-1-1 0,0 0 0,0 0 1,1 0-1,-1 0 0,0 0 0,0-1 0,0 1 1,1-1-1,-1 1 0,0-1 0,0 0 1,0 0-1,0 0 0,0 0 0,0 0 0,0 0 1,-1-1-1,1 1 0,0-1 0,-1 1 0,3-4 1,1-1-27,0-2-44,0 1-1,0-1 1,-1-1 0,6-15-1,-9 21 43,2-5-108,-1 1 0,0-1 1,0 1-1,-1-1 1,1-8-1,-2 14-222,3 4-37,-1 1 269,0-1-1,0 1 1,-1 0 0,1 0-1,-1 0 1,1 0 0,1 6 0,-2-6 107,0 1 1,0-1-1,1 0 1,-1 1 0,1-1-1,0 0 1,0 0-1,0 0 1,0 0 0,1 0-1,-1-1 1,1 1-1,4 3 1,56 28 764,-57-30-702,1 1 15,1-1 0,-1 0-1,9 2 1,15 0 294,-15-4-190,3 2-10,0-1 56,0 0 1,38 0 0,-52-3-190,1 0 1,-1-1 0,0 1-1,1-1 1,-1-1 0,0 1-1,0-1 1,0 0 0,0 0-1,0 0 1,0-1 0,-1 0-1,1 0 1,-1 0 0,7-6-1,-8 6 35,1-1-1,-1 0 0,0 0 0,0 0 1,0 0-1,-1 0 0,1-1 0,-1 1 1,3-9-1,-4 2-41,0 0-1,-1 1 1,0-1 0,-1 0-1,0 0 1,-1 0 0,0 1-1,0-1 1,-5-11 0,-3-5-107,6 16-252,0 0-1,1 0 1,0 0 0,0-1 0,1 1-1,0-20 1,2 2-2214,0 11 762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3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1568,'0'-13'501,"0"12"-497,0 1-1,0 0 1,0 0-1,0 0 1,0 0-1,0 0 1,0 0-1,1 0 0,-1 0 1,0 0-1,0 0 1,0 0-1,0-1 1,-1 1-1,1 0 1,0 0-1,0 0 1,0 0-1,0 0 1,0 0-1,0 0 0,0 0 1,0 0-1,0 0 1,0 0-1,0-1 1,0 1-1,0 0 1,0 0-1,0 0 1,0 0-1,0 0 1,0 0-1,0 0 0,0 0 1,-1 0-1,1 0 1,0 0-1,0 0 1,0 0-1,0 0 1,0 0-1,0 0 1,0 0-1,0 0 1,0 0-1,0 0 0,-1 0 1,1 0-1,0 0 1,0 0-1,0 0 1,0 0-1,0 0 1,0 0-1,0 0 1,-11 0 161,9 0 203,2 0-107,0 0 6,0 0-107,0 0-43,0 0-5,0 0 112,2 0-64,9 0-21,-9 0-11,-2 0 149,0 0-63,3 0-65,7 0-64,-7 0-5,-3 0-5,2 0 96,32 0-139,-15 0 57,-4 1 98,1-1 0,28-4 0,-7-1-70,61-3 1,156 8-150,458 0 1594,-715 3-1674,-6 7 46,-2-1 114,2 1-1,0 0 1,0 1 0,0 0-1,2 0 1,-8 13-1,7-8-172,-15 23-1,-18 13-44,4 5 212,-47 44 138,33-44-120,15-13-97,4-16 141,-36 25 0,51-40-67,9-7-12,1-1-1,-1 1 1,-11 4 0,15-8-10,0-1 0,0 0 0,0 0 0,0 0 0,-1-1 0,1 1 0,-8-1 0,10 0-11,-3 0 12,0 0 1,0 0-1,0 0 1,0 0-1,0-1 0,1 0 1,-1 0-1,0 0 1,0 0-1,1-1 1,-1 0-1,0 0 1,1 0-1,-5-4 1,-12-10 77,0-2 1,1 0 0,-30-36-1,-69-86-163,54 49 32,18 28-1,46 62 17,-1-1 0,1 0 1,-1 1-1,1-1 0,-1 1 0,0-1 0,0 1 0,0 0 0,0-1 0,0 1 0,-3-1 0,3 2-6,1-1 0,-1 0 0,1 1 0,0-1 0,-1 0 0,1 0 0,0 0 0,0 0 0,-1 0 0,1 0 0,0 0 0,0 0 0,0 0 0,-1-2 0,2 2 23,0 1 0,-1 0-1,1-1 1,0 1-1,0 0 1,0-1 0,-1 1-1,1 0 1,0-1-1,0 1 1,0-1 0,0 1-1,0 0 1,0-1-1,0 1 1,0-1 0,0 1-1,0 0 1,0-1-1,0 1 1,0-1 0,0 1-1,0 0 1,0-1-1,1 1 1,-1-1 0,0 1-1,0 0 1,0-1-1,1 1 1,-1 0 0,0-1-1,0 1 1,1 0-1,-1 0 1,0-1 0,1 1-1,-1 0 1,0 0-1,1-1 1,-1 1 0,0 0-1,1 0 1,-1 0-1,0 0 1,1 0 0,-1 0-1,1-1 1,0 1-1,27 0-66,-16 0-48,16 3-468,4 10-1882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48 3392,'0'-16'1877,"3"16"-1157,3 0-391,-5 1-286,0-1 0,-1 0 1,1 0-1,0 0 0,0 0 0,-1 0 1,1 1-1,0-1 0,-1 0 0,1-1 1,0 1-1,-1 0 0,1 0 0,0 0 1,0 0-1,-1 0 0,1-1 0,0 1 1,-1 0-1,1-1 0,-1 1 0,1 0 1,0-1-1,-1 1 0,1-1 0,-1 1 1,1-1-1,-1 1 0,1-1 0,-1 1 1,0-1-1,1 0 0,-1 1 0,0-1 1,1 1-1,-1-1 0,0 0 0,0 1 1,1-1-1,-1 0 0,0 0 0,0 1 1,0-1-1,0 0 0,0 1 0,0-1 1,0 0-1,0 0 0,2-10 592,5 8-220,-19 4 220,-50-1-528,53 0-73,1 1-1,0 0 1,0 1 0,0 0 0,0 0-1,0 1 1,0 0 0,1 0 0,-1 1-1,1-1 1,-8 7 0,4-2-10,0 0 1,1 1-1,0 0 1,0 1-1,1-1 1,-10 15-1,6-3 104,1 1 0,1 0 1,-13 39-1,21-54-76,1-1-4,0 1-1,0 0 0,0-1 0,1 1 1,0 0-1,0 0 0,1 0 1,0 0-1,0 0 0,0 0 0,1 0 1,0-1-1,0 1 0,5 12 1,-5-12-3,1-1 1,0 0 0,0 1-1,1-1 1,-1 0 0,1 0-1,1 0 1,-1-1 0,1 1-1,0-1 1,0 0 0,1 0-1,0 0 1,-1-1 0,10 7-1,9 9 101,-9-7 194,25 17 0,-33-26-261,1-1 0,-1 1 0,0-1-1,1-1 1,0 1 0,0-1 0,0 0 0,7 1 0,43 2 316,-38-2-296,14 2 42,-10-7-556,0-1 0,0-1 0,-1 0 0,25-9 0,-38 9-179,0 0 0,0 0 0,-1 0 0,1-1 0,-1-1 0,0 1-1,0-1 1,-1-1 0,9-8 0,17-19-2019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 3808,'-26'-26'1227,"26"25"-1206,0 1 0,0 0 0,-1-1 0,1 1 0,0 0 0,0-1 0,-1 1 0,1 0 0,0 0 1,0-1-1,-1 1 0,1 0 0,-1 0 0,1 0 0,0-1 0,-1 1 0,1 0 0,0 0 0,-1 0 1,1 0-1,-1 0 0,1 0 0,-20 0 1029,16 0-156,12 0-241,-5 0 328,-3 0-490,2 2-528,1 1 26,-1 1 0,0-1 0,0 1 0,0 0 0,-1-1 0,1 1 0,-1 0 1,0 0-1,2 7 0,7 23 34,-3-17 32,-1 0 0,-1 0-1,5 26 1,-5 19 94,6 13 1,4 76 436,-13-130-524,-1 22 1,2 2 42,7-9 167,-7-24-232,-3-10 16,0 1 0,1 0 0,-1-1 0,1 1 0,0-1 0,0 1 0,0-1 1,0 0-1,0 1 0,0-1 0,1 0 0,-1 0 0,1 0 0,-1 0 0,1 0 0,0 0 1,0 0-1,0-1 0,0 1 0,0-1 0,0 1 0,1-1 0,2 2 0,-2-2-7,0 0 1,0 1-1,0-1 0,0 0 0,0 0 0,0-1 0,0 1 0,6 0 1,-3-2 15,0 1 0,0-1-1,0 0 1,0-1 0,9-2 0,-2-1 11,-3 2-35,0 0-1,0-1 0,0 0 0,-1 0 0,0-1 0,0-1 0,0 1 0,8-8 1,15-15 35,-2-1 0,30-39 1,3-15 147,-4 13-101,-7-3-150,39-36 160,-62 73-58,-21 22-75,-6 10-11,0-1 0,1 1 0,0 0 0,0 0-1,0 0 1,0 0 0,1 0 0,0 1 0,-1-1-1,6-2 1,6-7-469,-14 13 480,-1-1 1,0 1-1,1 0 0,-1-1 0,0 1 0,1 0 0,-1 0 0,1-1 1,-1 1-1,0 0 0,1 0 0,-1 0 0,1 0 0,-1 0 0,1 0 1,-1 0-1,1 0 0,-1 0 0,1 0 0,-1 0 0,1 0 1,-1 0-1,0 0 0,1 0 0,-1 0 0,1 0 0,-1 0 0,1 1 1,-1-1-1,0 0 0,1 0 0,-1 1 0,1-1 0,-1 0 0,1 1 1,-1-1-1,0 1 16,1-1 0,-1 1 0,0 0 0,1 0 0,-1 0 0,0-1 0,0 1 0,0 0 0,1 0 0,-1 0 0,0 0 0,0-1 0,-1 3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678 174 2720,'0'-3'157,"0"1"-1,0-1 1,0 0 0,0 1-1,0-1 1,1 0 0,0 1-1,-1-1 1,1 1 0,0-1-1,0 1 1,0-1 0,0 1-1,1 0 1,2-4 0,-4 5-105,1 1 1,-1-1-1,1 1 1,-1-1 0,0 0-1,1 1 1,-1-1-1,0 1 1,0-1 0,0 0-1,1 1 1,-1-1-1,0 0 1,0 1 0,0-1-1,0 0 1,0 1 0,0-1-1,0 0 1,0 1-1,0-1 1,-1 0 0,1 0-1,0-1 152,-1-1-127,1 1 0,-1-1 0,0 1 0,1-1-1,-1 1 1,0 0 0,0-1 0,0 1 0,-1 0 0,1 0 0,-1 0-1,1 0 1,-3-3 0,-27-25 332,19 19-326,8 7-94,0 1 0,-1-1-1,1 1 1,-1 0 0,0 0 0,0 1-1,0 0 1,0-1 0,0 1-1,0 1 1,0-1 0,-1 1 0,1 0-1,-1 0 1,1 1 0,-1-1 0,1 1-1,-1 1 1,1-1 0,-7 2 0,-8 2-49,-1 1 1,1 1 0,-36 16 0,34-13 84,-6 3 66,0 0 1,1 2-1,0 1 0,2 1 1,-1 1-1,2 1 0,-38 37 1,48-41-30,1 1 0,0 0 0,1 1 1,1 1-1,0 0 0,1 0 0,1 1 0,1 0 1,1 0-1,0 1 0,-5 25 0,10-37-32,0-1-1,1 0 0,0 1 1,0-1-1,1 1 0,0-1 1,0 1-1,0 0 0,1-1 1,0 1-1,0-1 0,1 0 1,0 1-1,0-1 0,0 0 1,1 0-1,5 10 0,-4-11 8,-1 1-1,1-1 0,0 0 1,0 0-1,0-1 0,0 1 1,1-1-1,7 6 1,-1-4 60,0 1 0,19 7 0,-19-10-44,26 11 227,0-2 0,59 13-1,-61-17-222,-14-5-287,1 0-1,27 2 1,18-5-3447,-8-1 1363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4800,'-15'0'1792,"15"0"-1408,31 0-96,-31 0 64,16 16-256,-1-16 192,16 0-192,1 15 448,-1 1-288</inkml:trace>
  <inkml:trace contextRef="#ctx0" brushRef="#br0" timeOffset="1">0 187 4384,'0'0'1632,"0"0"-1248,32-15-128,14 15 288,-15 0-352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63 3904,'0'-26'1253,"0"26"-1244,0-1 0,0 1 0,0 0 1,0 0-1,0 0 0,0 0 0,0 0 0,0 0 0,0 0 0,0-1 0,0 1 0,0 0 0,0 0 0,0 0 0,0 0 1,0 0-1,0-1 0,0 1 0,0 0 0,0 0 0,0 0 0,0 0 0,0 0 0,0 0 0,0-1 0,0 1 1,0 0-1,0 0 0,0 0 0,0 0 0,0 0 0,0 0 0,0 0 0,0-1 0,0 1 0,-1 0 0,1 0 0,0 0 1,0 0-1,0 0 0,0 0 0,0 0 0,0 0 0,-1 0 0,1 0 0,0 0 0,0 0 0,0 0 0,0 0 0,0-1 1,0 1-1,-1 0 0,1 0 0,0 1 11,-1-1 0,1 0 0,-1 0 0,1 0 0,0 0 0,-1 0 0,1 0 0,-1-1 0,1 1 0,-1 0 0,1 0-1,0 0 1,-1 0 0,1 0 0,0-1 0,-1 1 0,1 0 0,0 0 0,-1 0 0,1-1 0,0 1 0,-1 0 0,1-1 0,0 1 0,-1 0 0,1-1 0,0 1 0,0 0 0,0-1 0,-1 0 0,-4-5 582,-8 0-26,0-4-85,13 10-481,0-1 1,0 1-1,0 0 1,-1 0-1,1 0 1,0-1-1,0 1 0,-1 0 1,1 0-1,0 0 1,-1 0-1,1-1 1,0 1-1,0 0 1,-1 0-1,1 0 1,0 0-1,-1 0 1,1 0-1,0 0 0,-1 0 1,1 0-1,0 0 1,-1 0-1,1 0 1,-9 0 26,1 0 0,-1 1 1,1-1-1,-1 2 0,1-1 1,0 1-1,-1 0 0,-12 6 1,-12 7-74,24-11 55,0 0 1,1 0-1,0 0 0,-1 1 0,2 1 0,-1-1 0,-10 10 0,8-4 26,1 0 0,0 0 0,0 1 0,1 0 0,0 0 0,1 1 0,1 0 0,-6 14 0,9-19 23,0 0 0,1-1 0,-1 1-1,1 0 1,1 0 0,0 1-1,0-1 1,0 0 0,1 0-1,0 1 1,1-1 0,0 0 0,0 0-1,1 0 1,0 0 0,0 0-1,1 0 1,0 0 0,0-1 0,1 1-1,0-1 1,6 8 0,16 16-436,-8 0 64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5824,'0'-16'2144,"0"16"-1664,15 0-128,1-15 160,15 15-352,16 0 352,-1 0-288,48 0 96,-32 0-192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64 4064,'0'0'1307,"0"-3"-801,0 0-425,0 1 43,0 0 1,0 0-1,0 1 1,0-1-1,0 0 1,0 0-1,1 0 1,-1 1 0,0-1-1,2-3 1,1 2 190,1-2 362,-11-2-84,7 7-578,0-1 20,-1 1 1,1-1-1,-1 1 1,1 0-1,-1-1 1,1 1-1,-1 0 1,1-1-1,-1 1 0,1 0 1,-1 0-1,0-1 1,1 1-1,-1 0 1,1 0-1,-1 0 1,0 0-1,1 0 1,-1 0-1,0 0 1,-5-1 51,2-1-82,-1 0 1,1 0 0,0 1-1,-1-1 1,1 1 0,-1 0-1,1 0 1,-1 0 0,0 1-1,1 0 1,-1-1 0,0 2-1,0-1 1,1 0 0,-9 3-1,-28 7-63,33-8 50,0 0 0,1 0 0,-1 0 0,1 1 1,-1 0-1,1 1 0,-8 4 0,4-1-6,-24 10 0,28-15 4,2 0-17,-1 1 1,1-1 0,-9 6 0,12-7 25,0 1 0,0-1-1,1 1 1,-1-1 0,1 1 0,0 0-1,-1-1 1,1 1 0,0 0 0,0 0 0,0 0-1,0 0 1,0 0 0,-1 3 0,-3 27 230,3-24-179,1-6-34,0 0 1,1 0-1,-1 0 1,1 1 0,-1-1-1,1 0 1,0 0-1,-1 0 1,1 1 0,1-1-1,-1 0 1,0 0-1,0 1 1,1-1 0,-1 0-1,1 0 1,0 0-1,0 0 1,-1 0 0,1 0-1,1 0 1,-1 0-1,2 3 1,1-1 19,-1 0 1,0-1-1,1 0 1,0 1-1,0-1 1,0 0-1,0-1 1,0 1-1,0-1 1,1 0-1,-1 0 1,1 0-1,0 0 1,-1-1-1,7 1 1,7 1 136,0-1 1,34-2-1,-27 0-146,-14 0-2,9 0-9,-1 0 0,0-1 1,1-1-1,-1 0 0,29-9 0,-38 8 7,1-1 0,-1 0 0,0 0 0,0-1 0,-1 0 0,1-1 0,-1 0 0,0-1 0,12-11 0,-14 11-71,-5 5 26,0 0 0,1 0 0,-1-1 0,0 1 0,0-1 0,0 1 0,2-4 0,-5 6 20,1 0 1,0-1-1,-1 1 0,1 0 1,0 0-1,-1-1 1,1 1-1,-1 0 1,1 0-1,0 0 1,-1 0-1,1-1 0,-1 1 1,1 0-1,0 0 1,-1 0-1,1 0 1,-1 0-1,1 0 1,-1 0-1,1 0 0,0 0 1,-2 1-1,2-1 0,-1 0 0,0 0-1,0 0 1,1 0-1,-1 0 1,0 0 0,1 1-1,-1-1 1,0 0 0,1 0-1,-1 1 1,1-1-1,-1 1 1,0-1 0,1 0-1,-1 1 1,1-1 0,-1 1-1,1-1 1,-1 1-1,1 0 1,0-1 0,-1 1-1,1-1 1,0 1-1,-1 0 1,1-1 0,0 1-1,0 0 1,0-1 0,-1 1-1,1 0 1,0 0-1,0 31 197,1-17-243,-1 58-537,-1-69 660,1-1 0,0 1 0,0 0 0,1 0 0,-1 0 0,1-1 0,0 1 0,0 0 1,0 0-1,0-1 0,0 1 0,1-1 0,0 1 0,3 4 0,8 15 596,-10-16-474,-3-7-175,1 1-1,-1-1 1,0 1-1,0-1 0,0 1 1,0-1-1,1 0 0,-1 1 1,0-1-1,1 1 1,-1-1-1,0 0 0,1 1 1,-1-1-1,0 0 0,1 1 1,-1-1-1,1 0 1,-1 1-1,1-1 0,-1 0 1,0 0-1,1 0 0,-1 1 1,1-1-1,-1 0 0,1 0 1,-1 0-1,1 0 1,-1 0-1,1 0 0,-1 0 1,1 0-1,-1 0 0,1 0 1,-1 0-1,1-1 1,1 1 9,-1 0 0,0 0 1,0-1-1,1 1 1,-1-1-1,0 1 0,0-1 1,0 0-1,0 1 1,0-1-1,0 0 0,0 0 1,0 1-1,0-1 1,0 0-1,0 0 0,0 0 1,-1 0-1,1-1 1,0 1-1,-1 0 0,1 0 1,-1 0-1,1 0 1,0-2-1,0-2 12,1 0-1,-1 1 1,0-1-1,0 0 1,0-8 0,-1-19-94,1 17-76,-1 1-1,-1 0 1,-2-18-1,-7 9-36,4-3 0,1 15 88,4 11 61,0-1 1,1 0 0,-1 1-1,1-1 1,0 1-1,-1-1 1,1 1 0,-1-1-1,1 0 1,0 1 0,-1-1-1,1 0 1,0 0-1,0 1 1,0-1 0,0 0-1,-1 1 1,1-1 0,0 0-1,0 0 1,0 1 0,1-1-1,-1 0 1,0 0-1,0 1 1,0-1 0,0 0-1,1 0 1,9-5-321,-4-4-197,7 5 239,4-6 287,-14 9 20,1-1-1,-1 1 1,1 0-1,-1 1 0,1-1 1,4-1-1,55-2 335,-60 4-333,10-3 30,-1 2 1,1-1-1,21 0 1,-26 2-24,0 1 0,0-1 0,0-1 0,11-2-1,-12 2-15,0 0 0,0 1 0,0-1-1,10 1 1,11 0-20,-16 0-176,0 1 0,-1 0 0,1 1-1,20 3 1,1 11-614,-30-13 782,-1 0 1,0 0-1,0 1 0,0-1 1,0 0-1,0 1 0,0-1 1,0 1-1,-1-1 0,0 1 1,1 0-1,-1 0 0,0 0 1,0 0-1,0 4 0,4 5-30,1 6 57,-1 0-1,0-1 1,3 33-1,-4-25 74,-2-10 124,-1 1 0,-1 28 0,0-8 545,0-33-693,0-1-16,0-1 1,0 1 0,1-1-1,-1 1 1,0-1-1,-1 1 1,1-1-1,0 1 1,0-1-1,-1 1 1,1-1-1,-1 1 1,1-1-1,-1 0 1,1 1-1,-1-1 1,0 0-1,0 1 1,0-1-1,0 0 1,0 0 0,0 0-1,0 1 1,0-1-1,0-1 1,0 1-1,0 0 1,-3 1-1,-2-1-25,0 0 1,0 0-1,0 0 0,0-1 0,-1 0 0,1 0 1,0-1-1,0 1 0,0-1 0,-9-3 1,-2-1-700,1 0 0,-28-14 1,35 14 226,1 0-1,-1 0 1,1-1-1,0 0 1,1 0-1,-1-1 1,1 0 0,-7-9-1,-17-28-1288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5312,'15'-4'650,"-9"2"-304,0 1 0,-1-1-1,0 0 1,10-5-1,-10 4-97,0 1 0,0 0 0,0 1 0,1-1 0,-1 1 0,0 0 0,1 0 0,-1 1 0,8 0 0,-13 0-232,1 0-1,-1 0 0,1 0 1,-1 0-1,1 0 0,-1 0 1,1 0-1,-1 0 0,1 1 1,-1-1-1,1 0 0,-1 0 0,1 1 1,-1-1-1,0 0 0,1 1 1,-1-1-1,1 0 0,-1 1 1,0-1-1,1 0 0,-1 1 1,0-1-1,1 1 0,-1-1 1,0 1-1,0-1 0,0 1 1,1-1-1,-1 1 0,0-1 1,0 1-1,1 23 196,-1-12-106,-1-7-73,1-1 0,-1 0 1,0 0-1,1 0 0,-2 0 0,-2 6 1,3-7-16,0-1 0,0 0-1,0 0 1,1 1 0,-1-1 0,1 0 0,-1 1 0,1-1 0,0 1-1,0-1 1,0 1 0,0-1 0,0 0 0,0 1 0,2 2 0,-1-1 59,0 0-1,0 0 1,1-1 0,0 1 0,0 0 0,0-1 0,0 1 0,0-1 0,1 0 0,0 1-1,0-1 1,4 3 0,-2-3-64,1-1 0,-1 1 0,1-1 0,0-1 0,0 1 0,0-1 0,0 0-1,0 0 1,0-1 0,0 1 0,11-2 0,-7 1-16,192 0-1068,-166-2 942,39-6 1,-51 5 95,-5 1-2,-12 1 24,0 0 0,0 0-1,0 0 1,0-1 0,0 0 0,0 0 0,8-4-1,14-7 291,-25 11-232,8-3 84,-12 5-133,0-1 1,1 1 0,-1 0-1,0-1 1,0 1-1,0-1 1,1 1 0,-1-1-1,0 1 1,0-1 0,0 1-1,0-1 1,0 1-1,0-1 1,0 1 0,0-1-1,0 0 1,-3-4-30,0 2 48,3 2-14,0 1 1,0 0-1,0 0 0,0 0 1,0-1-1,0 1 1,0 0-1,-1 0 1,1 0-1,0 0 1,0-1-1,0 1 1,0 0-1,0 0 0,-1 0 1,1 0-1,0 0 1,0-1-1,0 1 1,-1 0-1,1 0 1,0 0-1,0 0 1,-1 0-1,1 0 1,0 0-1,0 0 0,-1 0 1,1 0-1,0 0 1,0 0-1,0 0 1,-1 0-1,1 0 1,0 0-1,0 0 1,-1 0-1,1 0 1,0 0-1,0 1 0,0-1 1,-1 0-1,1 0 1,0 0-1,0 0 1,0 0-1,0 1 1,-1-1-1,1 0 1,0 0-1,0 0 0,0 0 1,0 1-1,0-1 1,0 0-1,-1 0 1,1 1-1,0-1 1,0 0-1,-5 5 32,-7 4 41,9-7-66,0 0 1,0 0-1,0 0 1,0 0-1,0 0 1,1 1-1,-1-1 1,-3 6-1,-15 20-20,13-19 10,2 0 1,0 0-1,0 0 0,0 1 0,-4 10 0,4-6 63,1 1 0,0 0 0,1 0 0,0 1 0,2-1 0,-1 1 0,1 18 0,1 5 147,0-16 33,1 1-1,5 41 1,-4-62-198,0 1 1,0 0 0,0 0 0,1 0-1,0-1 1,-1 1 0,1-1 0,1 0-1,-1 1 1,0-1 0,1 0-1,4 4 1,-1-1 64,1-1 0,0 0-1,0-1 1,13 7 0,-16-9-84,0 0 0,0 0 0,0-1 0,0 1 1,0-1-1,0 0 0,0-1 0,0 1 0,7 0 0,-5-2 3,0 0-1,0 0 0,0 0 1,0-1-1,0 0 0,7-3 1,3-2 24,-2 0 1,1-2-1,-1 0 1,0 0-1,0-1 1,19-19 0,0-13 144,-25 33-161,-5 6-19,0-1 0,-1 1 0,1-1 0,0 0 0,1-5 1,2-19 87,-4 14-50,0 9-58,-1 1 1,0-1-1,0 0 1,-1 0-1,1 0 1,-1 0-1,0 0 1,0 0-1,-1 0 1,0 0-1,1 0 1,-2 1-1,1-1 1,-2-5-1,-6-12-98,6 12-3,0 1-1,-1 0 0,-5-8 0,8 15 72,-1 0-1,1 0 1,-1 0 0,1 0-1,-1 0 1,0 1-1,0-1 1,0 0 0,0 1-1,0 0 1,0-1-1,0 1 1,0 0-1,0 0 1,-1 0 0,-2 0-1,-2 0-81,0 0 0,0 0 0,0 1 0,0 0 0,0 1 0,0 0-1,0 0 1,0 0 0,0 1 0,0 0 0,-7 3 0,12-4 107,-1 0-1,0-1 1,1 2 0,-1-1-1,0 0 1,1 0 0,-1 1-1,1-1 1,0 1 0,0 0-1,-1 0 1,1 0 0,0 0-1,1 0 1,-1 0 0,-2 4-1,2-1 27,0-1 1,1 1-1,0 0 0,0 0 0,0-1 0,1 1 0,0 0 0,0 8 0,0-11 6,0 0 0,0 0 0,0 0 0,0 1 0,1-1 0,-1 0 0,0 0 0,1 0-1,0 0 1,0 0 0,-1 0 0,1 0 0,0 0 0,1 0 0,-1 0 0,0 0 0,0 0 0,1-1 0,-1 1-1,1-1 1,0 1 0,-1-1 0,3 2 0,3 0 105,0 0-1,-1 0 1,2-1-1,-1 0 1,13 2-1,-17-4-91,8 3 74,-5-1-40,0-1 0,0 0-1,9 0 1,16-5 305,-16 0-192,30-1 35,-12-5-576,-1 7 53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3488,'-2'0'103,"0"0"1,1 1-1,-1-1 1,1 0-1,-1 0 0,0 1 1,1-1-1,-1 1 1,1 0-1,-1-1 0,1 1 1,0 0-1,-1 0 1,1 0-1,0 0 0,-1 0 1,-1 2-1,3-2-67,-1-1-1,1 1 0,-1-1 1,1 0-1,-1 1 0,1-1 1,-1 0-1,1 0 0,-1 1 1,1-1-1,-1 0 0,0 0 1,1 1-1,-1-1 0,1 0 1,-1 0-1,0 0 0,1 0 1,-1 0-1,0 0 0,-5 0 71,-10 14 224,-4 4-201,-12 3-153,15-10 57,1 0 0,-23 21-1,28-22 11,-1 0 0,1-1-1,-20 12 1,-13 9 90,-16 15 155,57-43-278,0 0 0,0 1 0,1-1 0,-1 1 0,1 0 0,-1 0-1,1 0 1,0 0 0,0 1 0,-2 5 0,2-5 9,-1 7 131,3-10-140,0 1 7,0 0 0,0 0 1,0 0-1,0-1 1,0 1-1,0 0 0,1 0 1,-1 0-1,1-1 0,-1 1 1,1 0-1,0-1 0,0 1 1,0 0-1,0-1 1,0 1-1,0-1 0,0 1 1,0-1-1,0 0 0,1 0 1,-1 1-1,2 0 0,24 15 176,-16-11-143,0 0-1,-1 1 0,1 1 0,-2-1 0,1 2 1,-1-1-1,15 20 0,-21-24 2,4 6 170,0 2-1,8 16 0,-14-25-185,0-1-1,0 1 1,0-1-1,0 1 1,-1 0-1,1-1 1,-1 1-1,1 0 1,-1 0-1,0-1 1,0 1-1,0 0 1,-1-1-1,1 1 1,-1 0-1,1-1 1,-3 6-1,2-6-13,1 0-1,-1 0 0,1 1 1,-1-1-1,1 0 0,0 1 1,0-1-1,0 4 0,1-2-16,-1-1-25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4736,'-15'-15'2128,"15"15"-1675,0 0 464,3-1-635,0 1 0,0 0 0,0-1 0,1 1 0,-1 0 0,6 2 0,-6-2-272,-2 0 5,1 0-1,0 0 0,-1 0 0,1 1 0,0-1 0,-1 1 1,1-1-1,-1 1 0,1 0 0,-1-1 0,1 1 0,-1 0 0,2 1 1,5 3 48,26 8 48,-27-11-76,-1 0 0,1 1-1,-1-1 1,1 1 0,6 6 0,9 0 76,1 0 268,-5 1-165,8-5-113,-13 2-59,-12-6-24,0-1 1,1 1-1,-1 0 0,1-1 0,-1 1 0,1 0 0,-1-1 0,1 0 0,-1 1 0,1-1 0,-1 0 0,3 0 0,-3 0 7,1 0 0,-1 1-1,1-1 1,0 0 0,-1 1-1,1-1 1,-1 1-1,1-1 1,-1 1 0,1 0-1,-1 0 1,1-1 0,1 2-1,5 3 122,-1-2-57,-7-3-82,0 1 1,1-1-1,-1 0 1,1 0-1,-1 0 1,1 1-1,-1-1 1,1 0-1,-1 0 1,1 1-1,-1-1 1,0 0-1,1 1 1,-1-1-1,0 0 1,1 1-1,-1-1 1,0 1-1,0-1 0,1 1 1,-1-1-1,0 1 1,0-1-1,0 0 1,1 1-1,-1-1 1,0 1-1,0-1 1,0 1-1,0-1 1,0 1-1,0-1 1,0 1-1,0 0 1,0-1-1,0 1 1,-1-1-1,1 6 28,1-5-2,-1 0 0,0 0 0,0 0 0,0 0 0,0 0-1,0 0 1,0 0 0,0 0 0,0 0 0,0 0 0,0 0-1,-1 0 1,1 0 0,0 0 0,-1-1 0,1 1-1,0 0 1,-1 0 0,1 0 0,-1 0 0,0 0 0,1-1-1,-1 1 1,0 0 0,1-1 0,-1 1 0,0 0-1,0-1 1,1 1 0,-1-1 0,0 1 0,0-1 0,0 0-1,-1 1 1,-5 4 46,0 0 1,0 0-1,1 1 0,-1 0 0,-7 10 0,-16 14 321,14-20-157,0-1 1,0 0-1,-30 10 1,5-1 185,35-15-430,-1 0 0,1 0 1,-1-1-1,-11 3 0,10-3-75,-23 11-148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1056,'6'1'66,"1"0"0,-1 0 0,0 1 0,1 0 0,-1 0 0,0 1 0,0 0-1,-1 0 1,1 0 0,8 7 0,-11-8 40,0 0-1,-1 1 0,1-1 1,-1 0-1,1 1 1,-1 0-1,0 0 0,0-1 1,2 7-1,7 7 196,-7-10-161,7 8 112,0 0-1,1 0 1,15 13 0,27 9 185,8 14-52,-12-9-34,-40-33-290,32 24 162,0-3 0,51 27 0,-81-49-309,-1 1 0,0 0-1,0 0 1,19 21-1,-27-27-1032,-3-2-1308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3136,'13'13'1029,"-12"-13"-1005,-1 1 0,1-1-1,-1 1 1,1-1-1,-1 0 1,1 1 0,0-1-1,-1 0 1,1 0 0,-1 0-1,1 1 1,0-1 0,-1 0-1,1 0 1,0 0 0,-1 0-1,1 0 1,0 0 0,-1 0-1,1 0 1,0 0 0,-1-1-1,2 1 1,0 0 86,58 0 1233,-56 0-1296,0 0-1,0 0 0,1-1 0,-1 1 0,0-1 0,0 0 0,0 0 1,0 0-1,0-1 0,5-2 0,3-1 44,-1 0-35,-1 0 1,1 0-1,-2-1 1,1 0-1,12-11 1,-1 1 27,140-85 397,-42 28-224,6-5-320,-118 74 83,0 0 0,0-1 0,-1 0 1,1 0-1,-1-1 0,0 0 0,-1 0 0,1 0 1,4-9-1,9-6 82,-14 16-77,-1 1 0,0-1 0,0 1 0,0-1 0,-1-1 0,1 1 0,-1 0 0,-1-1 0,4-6 0,-5 1 164,1 0 0,-1-1 0,-1 1 0,-1-14 0,0 4-83,1 19-371,0 14-217,0-9 395,1 21-75,-1-15 177,0 0 1,0 1-1,-1-1 1,-1 11-1,-1-8 12,0 4 40,0 1 0,-1 29 0,4 44 617,-1-87-646,1 0-1,0 0 1,0 0 0,0-1 0,1 1-1,-1 0 1,1 0 0,-1-1-1,1 1 1,0 0 0,0-1 0,0 1-1,0-1 1,1 1 0,-1-1 0,1 1-1,0-1 1,-1 0 0,1 0-1,0 0 1,0 0 0,0 0 0,0 0-1,1-1 1,3 3 0,-4-3-16,-1 0 1,0 0-1,1 0 1,-1 0-1,1-1 1,-1 1-1,1-1 1,-1 1-1,1-1 1,0 1-1,-1-1 1,1 0-1,-1 0 1,1 0-1,0 0 1,-1 0-1,3 0 1,0-2 45,0 1 1,0-1-1,0 1 1,-1-1-1,6-3 1,9-5 20,-10 5-56,0 0 1,-1 0 0,1-1 0,-1 0-1,-1 0 1,1-1 0,-1 1-1,6-9 1,12-12 99,7 1-20,-25 19-96,-1 1-1,0-1 0,5-10 1,14-19 18,-14 22-83,-1 3 81,-1 0-1,9-17 0,-14 23-118,-1-1 0,0 1 0,0-1 0,0 0-1,-1 1 1,0-1 0,0 0 0,0 0 0,-1-6 0,1 4-259,0 12 68,-2-1 234,1 0-1,0 1 1,0-1-1,-1 0 1,-1 5-1,-1-1 79,1 0 0,0-1 1,0 1-1,1 0 0,0 0 0,0 0 1,0 0-1,1 0 0,0 0 0,1 1 0,0 6 1,6 8 205,0-1 0,2 0 0,13 24 0,-19-38-156,0-1 1,1 0-1,0 1 1,0-2-1,1 1 1,0 0-1,0-1 1,0 0-1,1 0 1,-1-1-1,1 1 1,0-1-1,1-1 0,-1 1 1,0-1-1,1 0 1,0 0-1,8 1 1,13 1-656,-26-4 384,0 0-1,0 0 1,1 0-1,-1-1 1,0 1-1,0-1 1,0 1-1,1-1 1,-1 0-1,0 0 1,0 0-1,1 0 1,-1-1-1,0 1 1,0-1-1,1 1 1,-1-1-1,3-1 1,-3 1 37,16-1-1780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32 1568,'0'0'501,"2"-3"-303,9-7 143,-11 9-291,0 1 0,0 0 0,0 0 0,1-1 0,-1 1 0,0 0 0,1 0 0,-1-1 0,0 1 0,0 0 0,1 0 0,-1 0 0,0-1 0,1 1 0,-1 0 0,1 0 0,-1 0 0,0 0 0,1 0 0,-1 0 0,0 0 0,1 0 0,-1 0 0,0 0 0,1 0 0,-1 0 0,1 0 0,-1 0 0,0 0 0,1 0 0,-1 0 0,1 1 0,6-1 1510,-7-13-157,0 13-1396,0 0-1,0 0 1,0 0-1,0 0 1,0 0-1,0 0 1,0 0 0,0-1-1,0 1 1,0 0-1,0 0 1,0 0-1,0 0 1,0 0-1,0 0 1,0 0-1,0 0 1,0 0 0,0 0-1,0-1 1,0 1-1,0 0 1,0 0-1,0 0 1,0 0-1,0 0 1,-1 0 0,1 0-1,0 0 1,0 0-1,0 0 1,0 0-1,0 0 1,0 0-1,0 0 1,0 0-1,0-1 1,0 1 0,0 0-1,0 0 1,0 0-1,-1 0 1,1 0-1,0 0 1,0 0-1,0 0 1,0 0-1,0 0 1,0 0 0,0 0-1,0 0 1,0 0-1,0 0 1,-1 0-1,1 0 1,0 1-1,-10-1 123,-1 1-1,-19 6 0,6-2-59,8-3-38,-15 3-9,-18 19-86,-15-4-37,21-7-17,-2-1 21,12-5 61,12 1 41,21-7 2,-1-1 1,0 1-1,0-1 1,1 1-1,-1 0 1,1-1-1,-1 1 1,0 0 0,1 0-1,-1-1 1,1 1-1,-1 0 1,1 0-1,0 0 1,-1-1-1,1 1 1,0 0 0,0 0-1,-1 0 1,1 0-1,0 1 1,0-2-5,0 0 1,0 0 0,0 1-1,0-1 1,0 0 0,0 0-1,0 0 1,1 1 0,-1-1-1,0 0 1,0 0 0,0 0-1,0 1 1,0-1 0,0 0-1,0 0 1,1 0 0,-1 0-1,0 1 1,0-1 0,0 0-1,0 0 1,1 0 0,-1 0-1,0 0 1,0 0 0,0 0-1,1 1 1,-1-1-1,0 0 1,0 0 0,0 0-1,1 0 1,-1 0 0,9 4 62,-3 0-32,1 0 0,-1-1 1,1 0-1,0-1 0,14 4 1,7-3 15,-12-1-12,0 1 1,28 7-1,-13 0-11,44 16 236,-67-22-172,0 0 0,0 0 0,0 1 1,0-1-1,-1 2 0,11 9 0,-16-13-39,0 1 0,0-1 0,0 1 1,0-1-1,-1 1 0,2 3 0,-2-5-29,-1 0 0,1-1 0,-1 1-1,0 0 1,1 0 0,-1 0 0,0 0 0,0 0 0,0-1 0,0 1 0,0 0 0,0 0-1,0 0 1,0 0 0,0 0 0,0 0 0,0-1 0,0 1 0,-1 0 0,1 0 0,0 0-1,-1 0 1,1-1 0,-1 1 0,0 1 0,-3 1-36,0-1 0,0 0 1,-1 0-1,-7 2 0,2-9-1196,5 2 530,-11 1-734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3488,'0'-16'1947,"3"16"-1062,13 0 27,-4-1-492,0 1 0,0 1 0,14 2 0,-13 0-309,3 0-63,-1 0 0,1-1 0,17 0 1,170-2 473,-159 2-367,47 9 0,-55-10-90,-29-1-33,1 0-1,-1 1 1,0 0 0,8 1 0,11 8 309,-20-7-74,-16-3 48,1-1-644,-1 1-1,1 0 1,-18 4-1,-20 6-1211,-10-5-1926,45-3 2665,0 1 1,-14 5-1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4480,'37'1'2674,"-18"0"-2110,0-1 1,36-5 0,-50 4-533,25-4 210,57-2 1,282 7-158,-382 0-1151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3392,'-13'0'1088,"11"0"-651,2 3-122,0 7 239,0-7-143,2-1 85,7 8-231,-2-3-35,0 0-1,0 0 1,10 7 0,14 8 39,-18-12-96,0 0 1,21 10-1,-29-18-97,1 1-1,-1-1 0,0 1 0,0 0 0,0 1 0,-1-1 0,1 1 0,-1 0 0,0 0 0,0 1 1,4 5-1,-5-5 173,-1 0 0,1 1 0,2 9 0,-5-14-222,-1 0 1,1-1 0,0 1 0,0 0 0,-1 0 0,1 0-1,-1-1 1,1 1 0,0 0 0,-1 0 0,0-1-1,1 1 1,-1 0 0,1-1 0,-1 1 0,0-1-1,1 1 1,-2 0 0,-20 12 258,10-6-173,-30 18 171,11-4-62,-47 21 1,-27 10 358,57-26-339,43-24-198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3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2816,'0'0'917,"0"0"-565,0 0-53,0 0 410,0 0-154,2 0 143,0 0-652,-1 1-1,1 0 1,-1 0-1,1 0 1,-1 0-1,0 0 1,0 0-1,1 0 1,-1 0-1,0 0 0,0 1 1,0-1-1,0 0 1,0 1-1,-1-1 1,1 0-1,0 1 1,-1-1-1,1 1 0,-1 0 1,1-1-1,0 4 1,-5 6 257,3-9-261,0-1 1,0 1 0,0 0 0,1-1 0,-1 1-1,1 0 1,-1 0 0,1 0 0,0-1-1,-1 5 1,1 8 174,1 0-55,-2-1 1,-1 18-1,-9 6 206,6 7-139,-5 3-79,3-4-40,-7 38 292,4-49-216,9-31-181,-1 7 160,0 1 1,-1-1-1,-5 12 1,7-19-120,1 0-1,0 0 1,-1 0 0,1 0-1,0 0 1,0 0-1,-1 0 1,1 0 0,0 0-1,0 0 1,0 2 0,0-1 243,3-2-123,259 0-252,-255 0 130,0-1-1,-1 0 0,1 0 0,-1-1 0,7-2 0,4 0 120,42-12 146,-53 15-270,-1 0-1,0 0 1,0 1-1,1 0 1,-1-1-1,8 2 1,-10 0-24,0-1 0,0 0 0,0 0 0,0 0 0,0 0 0,0-1 0,0 1 0,4-2 0,-7 2-29,0 0 0,1 0 0,-1-1 0,0 1 0,1 0-1,-1 0 1,0-1 0,1 1 0,-1 0 0,0-1 0,0 1 0,0 0-1,1-1 1,-1 1 0,0 0 0,0-1 0,0 1 0,0-1 0,1 1-1,-1 0 1,0-1 0,0 0 0,-3 9-1309,3-7 971,-1-1 0,0 0-1,0 1 1,0-1-1,1 0 1,-1 0 0,0 1-1,0-1 1,0 0 0,0 0-1,1 0 1,-1 0 0,-2 0-1,-12 0-3252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48 2304,'0'0'752,"0"0"-453,0 0-49,0 0 273,3 0-128,-2 0-346,1-1 0,-1 1 1,1 0-1,-1-1 0,1 1 1,-1-1-1,0 1 0,1-1 1,-1 0-1,2-1 0,11-4 97,15 0-109,4-4-16,12 5 75,-31 2-70,10-1 1,-1 1 0,25 0 0,-29 3-18,0 1 1,22 4 0,-34-4-9,0 1 0,0-1 1,0 2-1,0-1 1,0 1-1,-1 0 0,1 0 1,-1 1-1,7 4 0,-8-4 6,-1 1 0,1-1-1,-1 1 1,6 8-1,-8-10 6,0 0-1,0 0 0,0 1 0,-1-1 0,0 0 0,1 1 0,-1-1 0,0 1 0,0-1 0,-1 1 0,1 4 0,-9 38 373,6-30-290,1-5-24,0-1 0,-5 18 0,-1-9 33,-1-1 0,-1 0-1,-19 30 1,-43 56 388,48-72-268,11-16-106,-1-1 0,0 0 0,-1-1 0,-1 0 0,0-1 0,-1-1 0,-21 12 1,-17 14 172,2-3 230,-109 55 0,160-90-527,-1 1 0,1-1 0,0 1-1,0 0 1,0-1 0,0 1 0,0 0 0,0 0 0,0-1 0,0 1 0,0 0 0,1 0 0,-1 0 0,0 0 0,0 0 0,1 1 0,-1-1 0,1 0 0,-1 0 0,1 0 0,-1 0-1,1 1 1,-1 1 0,2-2-5,-1 0-1,0 0 0,0 0 0,0 0 1,1 0-1,-1 0 0,0 0 1,1 0-1,-1-1 0,1 1 0,-1 0 1,1 0-1,-1 0 0,1 0 1,0-1-1,-1 1 0,1 0 0,0-1 1,0 1-1,-1 0 0,1-1 1,0 1-1,2 0 0,17 4-142,-4-1 185,-1-1-1,1 0 0,28 0 1,-3-3 9,-3-1 107,50 5-1,-56 1-33,-18-2 14,1-1 1,20 1-1,102-3-851,-132-3-3009,8-10 1036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4320,'-31'-15'1600,"31"15"-1248,15 0-96,-15 0 352,16 15-384,-1-15 320,17 16-288,14-16 128,-14 0-224,30 0 352,0 15-288,16-30 224,0 15-224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16 452 3968,'-13'26'1285,"13"-25"-1248,0-1 0,-1 1 0,1 0 0,0 0 0,-1 0 0,1-1 0,0 1 0,0 0 0,0 0 0,0 0 0,0 0 0,0-1 0,0 3-1,0 142 1202,0-141-1185,0 0 0,0-1 0,1 1 0,-1-1 0,1 1 0,0-1 0,0 1 0,2 5 0,3 5 190,-4-4-143,-3-9-89,1 0-1,0-1 1,0 1-1,0 0 1,0 0-1,0-1 0,1 1 1,-1 0-1,0-1 1,0 1-1,0 0 1,1-1-1,-1 1 0,0 0 1,1-1-1,-1 1 1,0-1-1,1 1 1,-1-1-1,1 1 1,-1-1-1,1 1 0,-1-1 1,1 1-1,-1-1 1,1 1-1,0-1 1,-1 0-1,1 1 0,-1-1 1,1 0-1,0 0 1,-1 1-1,1-1 1,0 0-1,-1 0 0,1 0 1,0 0-1,0 0 1,-1 0-1,1 0 1,1 0-1,1 0 22,0 0-1,1 0 1,-1-1-1,0 1 1,0-1 0,1 1-1,-1-1 1,0 0-1,0 0 1,0-1 0,6-2-1,-4 0 22,-1 0 1,1 0-1,-1-1 0,1 1 0,6-11 1,-1 1 27,-4 8-30,-1 0 0,-1-1 0,1 0 0,4-9 0,-8 13-13,0 0 0,0 0 0,0-1 0,0 1 0,-1 0 0,1 0 0,-1 0 0,0-1 0,0 1 0,0 0 0,0 0 0,0-1 0,-1 1 0,0 0 0,-1-5 0,-8-20 20,9 25-63,0-1 0,1 1-1,-2 0 1,1 0 0,0 0-1,0 0 1,-1 0 0,0 0-1,1 0 1,-1 0 0,0 1-1,0-1 1,-1 1 0,1-1-1,-1 1 1,1 0 0,-1 0-1,1 0 1,-1 0 0,0 1-1,0-1 1,-5-1 0,3 1-13,5 1 13,-1 1 1,1 0-1,-1 0 1,0-1-1,1 1 0,-1 0 1,1-1-1,-1 1 1,0-1-1,1 1 1,-1 0-1,1-1 1,0 1-1,-1-1 1,1 0-1,-1 1 0,1-1 1,0 1-1,-1-1 1,1 0-1,0 0 1,-3-4-22,-5-8-102,9 13 124,-1-1 1,0 1 0,1 0-1,-1 0 1,0-1 0,1 1-1,-1 0 1,1 0 0,-1 0-1,0-1 1,1 1 0,-1 0-1,1 0 1,-1 0 0,1 0-1,-1 0 1,0 0 0,1 0-1,-1 0 1,1 0 0,-1 0-1,1 0 1,0 0 0</inkml:trace>
  <inkml:trace contextRef="#ctx0" brushRef="#br0" timeOffset="1">640 16 4896,'-16'0'1824,"16"0"-1440,16-16-96,-1 16 64,-15 0-256,32 0 256,-17 0-224,16 0 32,0 0-96,1 16 512,14-16-320</inkml:trace>
  <inkml:trace contextRef="#ctx0" brushRef="#br0" timeOffset="2">577 296 4736,'0'0'1760,"0"0"-1376,32 0-96,-17 0-32,1 16-192,31-32 320,-1 16-192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1496 4480,'0'91'1445,"0"-85"-1305,0 0 0,0 0 0,3 10 0,-2-10-98,4 24 417,2 56 0,-8-68-247,1-9-117,0 0 0,0-1 0,3 15 0,3 9 394,2-1 0,20 54 0,-28-84-434,1 0 1,-1-1 0,1 1-1,-1 0 1,0 0 0,1-1-1,-1 1 1,0 0 0,0 0 0,1 0-1,-1-1 1,0 1 0,0 0-1,0 0 1,0 0 0,0-1-1,0 1 1,0 0 0,-1 1-1,1-2-49,0 0-1,0-1 0,0 1 0,-1 0 0,1-1 1,0 1-1,0-1 0,0 1 0,0 0 0,0-1 0,0 1 1,0-1-1,0 1 0,0 0 0,0-1 0,0 1 1,0 0-1,0-1 0,0 1 0,0-1 0,0 1 1,1 0-1,-1-1 0,0 1 0,0 0 0,0-1 1,1 1-1,-1 0 0,0-1 0,1 1 0,3-8 29,7-18 7,17-51 96,17-59-87,-23 49-71,8-26 10,12 6-5,8-82-79,-2 4 14,-9 81 27,-13 1 44,2 34 0,-17 42-7,17-46-73,12-29-33,79-126 53,-109 210 86,1 0 0,0 1 0,1 1 0,22-24 0,1-1-51,-31 36 24,0-1 1,1 0-1,0 1 0,0 0 0,0 0 0,1 0 0,-1 1 0,1-1 0,10-4 0,22-14 9,-31 17 36,1 1 0,0 0 0,0 1 0,0 0-1,1 0 1,17-5 0,-4 6 188,1 2 0,42 1 0,-22 1 40,56-9 74,-58 3-235,28-1-12,47-6-92,-61 3-8,-1 0 94,104-4-1,55 13 702,-236 0-4048,5 0 854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1984,'-15'0'736,"-1"0"-576,1 0-32,-1 16 768,-15-1-512,-16 17 416,0 14-480,1 1 64,-1-16-256,0 16 160,16 0-192,0-16 96,0 0-96,-1-15 160,17 15-160,-16-16-1216,15-15 576,16 16-2368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2720,'-13'13'891,"21"-5"-235,-11 3-265,1-8-295,1 0 0,0 1 0,0-1-1,0 0 1,1 0 0,-1 0 0,1 1-1,0-1 1,0 4 0,0 9 240,0 4 125,-3 34 0,-7 9 259,4 10-298,1-32-320,1-14-44,0 29 0,5-33 39,0-12-19,-1-1 1,-1 0 0,-2 19-1,0-14 64,-1-1 76,2 1 0,0 0 0,0 17-1,-4-12 312,2-5 72,4-14-592,0-1-1,0 0 1,0 0-1,0 1 1,0-1 0,0 0-1,0 0 1,0 1-1,0-1 1,0 0-1,0 0 1,1 1 0,-1-1-1,0 0 1,0 0-1,0 0 1,0 1-1,0-1 1,1 0 0,-1 0-1,0 0 1,0 1-1,0-1 1,0 0 0,1 0-1,-1 0 1,0 0-1,0 0 1,1 0-1,-1 1 1,0-1 0,0 0-1,1 0 1,-1 0-1,0 0 1,0 0 0,1 0-1,-1 0 1,0 0-1,0 0 1,1 0-1,-1 0 1,0 0-8,0 0 1,0 0-1,0 0 0,0 0 1,0 0-1,1 0 0,-1 0 1,0 0-1,0 0 0,0 0 1,0 0-1,0 0 0,0 0 1,0 0-1,0 0 1,0 0-1,0 0 0,0 0 1,0 0-1,0 0 0,0 0 1,1 0-1,-1 0 0,0 0 1,0 0-1,0 0 0,0 0 1,0 0-1,0 0 0,0 0 1,0 0-1,0 0 0,0 0 1,0 0-1,0 0 0,0 0 1,0 0-1,0 0 0,0 0 1,0-1-1,0 1 0,0 0 1,0 0-1,1 0 1,-1 0-1,0 0 0,0 0 1,0 0-1,0 0 0,0 0 1,0 0-1,0 0 0,0 0 1,0 0-1,0 0 0,0 0 1,0-1-1,0 1 0,0 0 1,0 0-1,0 0 0,0 0 1,0 0-1,-1 0 0,1 0 1,0 0-1,0 0 0,0 0 1,0 0-1,0-1 5,0 1 1,0 0-1,0-1 0,0 1 0,0 0 0,-1-1 1,1 1-1,0-1 0,0 1 0,0 0 1,0-1-1,0 1 0,1 0 0,-1-1 1,0 1-1,0-1 0,0 1 0,0 0 0,0-1 1,0 1-1,1 0 0,-1-1 0,0 1 1,0 0-1,0 0 0,1-1 0,-1 1 0,0 0 1,0-1-1,1 1 0,-1 0 0,2-2-15,-1 1-1,1 0 0,-1 0 0,1 0 1,-1 0-1,1 0 0,0 1 1,0-1-1,-1 0 0,1 1 1,0-1-1,3 0 0,27 0-432,-29 1 402,0 0 16,1-1 0,-1 1 0,0-1 0,0 1 0,0-1 0,0 0 0,0 0 0,3-2 0,10-2-32,-8 3 49,1 1-1,0 0 0,-1 1 1,16 1-1,-4-1 30,3 0-1,-7-1 33,1 2-1,20 2 1,-26-1-38,15 2 192,41 3 0,27-7 256,-94 0-477,0 0 1,0-1 0,0 1-1,0 0 1,0 0 0,0 0-1,1 0 1,-1 0 0,0 0-1,0 0 1,0 0 0,0 0-1,0 0 1,0 0-1,1 0 1,-1 0 0,0 0-1,0 0 1,0 0 0,0 0-1,0 0 1,1 0 0,-1 0-1,0 0 1,0 0 0,0 0-1,0 0 1,0 0 0,0 0-1,1 0 1,-1 1 0,0-1-1,0 0 1,0 0 0,0 0-1,0 0 1,0 0 0,0 0-1,0 0 1,0 0-1,0 1 1,1-1 0,-1 0-1,0 0 1,0 0 0,0 0-1,0 0 1,0 0 0,0 1-1,0-1 1,0 0 0,0 0-1,0 0 1,0 1-77,0 0 1,0-1-1,-1 1 0,1 0 0,0-1 1,0 1-1,-1-1 0,1 1 1,0 0-1,-1-1 0,1 1 1,0-1-1,-1 1 0,1-1 0,-1 1 1,1-1-1,-1 1 0,1-1 1,-1 0-1,1 1 0,-1-1 1,0 0-1,1 1 0,-1-1 0,1 0 1,-1 0-1,0 1 0,1-1 1,-1 0-1,0 0 0,1 0 0,-1 0 1,0 0-1,1 0 0,-2 0 1,-9 2-1434,9-1 1272,1 0-1,-1 0 1,0 0-1,0 0 0,1 0 1,-1 0-1,1 0 0,-1 1 1,-1 1-1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4800,'-26'13'1557,"52"-8"38,-22-2-1516,1-1 1,-1 0-1,0-1 1,1 1-1,0-1 1,-1 0-1,1 0 1,0-1 0,0 1-1,-1-1 1,10 0-1,2-1 81,25 2 83,103-4 208,-27-8-238,32 9 140,6-1-34,-11-10 97,-8 0-149,-16 8-209,-56-1-44,48-1 154,-75 6 77,61-11 0,-82 9 45,0 0 0,17-6 0,-20 2-28,-17 1-418,0 3 82,2 0-150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482 141 3072,'13'-26'976,"-11"23"-853,-1 0 0,1 0 0,0 0 0,0 1 0,0-1 0,1 1 0,-1-1 0,1 1 0,3-3 0,0 0 455,-5 4-517,-1 1 1,0-1-1,1 1 0,-1-1 1,0 1-1,1-1 1,-1 0-1,0 1 0,0-1 1,1 1-1,-1-1 1,0 0-1,0 1 0,0-1 1,0 0-1,0 1 0,0-1 1,0 0-1,0 1 1,0-1-1,0 0 0,0 1 1,-1-2-1,1 0 183,0 1-210,0 0-1,0-1 1,0 1 0,0 0-1,0 0 1,0 0-1,-1 0 1,1 0 0,0-1-1,-1 1 1,1 0-1,-1 0 1,1 0 0,-1 0-1,1 0 1,-1 0-1,0 0 1,1 0 0,-1 1-1,0-1 1,0 0-1,1 0 1,-1 1 0,0-1-1,0 0 1,0 1-1,0-1 1,0 1 0,0-1-1,0 1 1,-1-1-1,-1 1 1,-6-5 121,1 1-57,4 2-68,1 0-1,0 0 0,0 1 1,-1 0-1,1 0 1,-6-2-1,-1 1-9,0-1 4,0 1-1,0 0 1,0 0 0,-12 0 0,7 2 124,1 1 1,0 0-1,-1 1 0,1 0 1,-24 8-1,-55 21 572,82-26-629,-1 0-1,1 0 0,1 2 0,-1-1 1,1 1-1,0 0 0,1 1 0,0 0 1,0 1-1,1 0 0,0 0 0,-12 18 1,14-18-78,0 0 1,1 1-1,0 0 0,0 0 1,1 0-1,0 0 1,1 1-1,0 0 1,1-1-1,0 1 0,0 16 1,1-18 30,2 0 0,-1 0 0,1 0 0,1 0 0,0 0 0,0 0 0,0-1 0,1 1 0,1-1 0,-1 0 0,1 0 0,1 0 0,0 0 0,9 12 0,-6-11 20,1 0-1,-1-1 1,2 0-1,-1 0 1,1-1 0,0 0-1,0-1 1,1 0 0,0 0-1,0-1 1,0-1-1,1 0 1,12 2 0,-10-2 59,0 0 0,1-2 1,0 0-1,0 0 1,0-1-1,26-3 1,42-8 201,-60 8-256,25-4 81,27-17 180,-24 9-284,30-9-131,-73 20-244,0 0 0,-1-1 0,0 0 0,0 0-1,0 0 1,0-1 0,10-9 0,1-4-1121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4896,'0'0'1824,"0"0"-1440,0 0-96,0 0 416,16 0-448,-16 0 608,16 0-480,15 0-192,0 0-128,0 0 416,0 0-256,0 0-32,-15 0-96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3648,'0'0'1344,"0"0"-1024,0 16-128,0-16 832,15 15-608,17-15 416,-17 0-512,32 0 192,-16 0-288,16 0 352,0 0-320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1590 2080,'-26'0'667,"21"1"-499,5 6-80,0 5-39,-1 5 269,1 0-1,3 20 1,8 4 349,-6 29 421,5 13-320,-4 21-80,4 8-272,-7-61-249,12 111 284,-11-140-341,0 1 53,0 0 1,2 0-1,10 26 0,10 1 418,-23-43-547,0-2 74,0 1 1,0-1-1,0 1 0,0-1 0,1 0 1,5 6-1,-8-10-66,1 0 1,0 1-1,0-1 0,0 0 1,0 0-1,0 0 0,0 0 1,0-1-1,0 1 0,0 0 1,0-1-1,0 0 0,0 1 1,0-1-1,1 0 0,-1 0 1,0 0-1,0 0 0,0 0 1,0-1-1,1 1 0,1-2 1,1 1 1,0 0 1,0-1 0,-1 1 0,1-1-1,-1-1 1,1 1 0,-1 0-1,0-1 1,0 0 0,0 0 0,0 0-1,6-7 1,15-32 92,-17 27-103,-1 3-29,20-35 59,-2-2 0,-2 0 0,20-67 0,1-24-885,-32 105 627,20-68-295,5-55-194,4 10 273,-22 75 273,43-150-121,78-159-51,13 81 90,-59 132 278,-86 153-65,20-31-31,11-2 37,-16 5 139,22-18 31,-42 57-153,1 0 0,0 0 0,8-5 0,-9 7-9,0 0 1,-1 0 0,1 1-1,0-2 1,-1 1 0,3-4-1,0-6 3,2 9 8,-7 3-17,1 1 0,-1 0 0,0 0 1,1 0-1,-1-1 0,0 1 0,1 0 0,-1 0 0,0-1 0,1 1 1,-1 0-1,0-1 0,0 1 0,1 0 0,-1-1 0,0 1 0,0 0 1,0-1-1,1 1 0,-1-1 0,0 1 0,0 0 0,0-1 0,0 1 1,0-1-1,0 1 0,0 0 0,0-1 0,0 1 0,0-1 0,3-4 46,7-6 27,-7 9-11,3 1-23,1 1 0,-1-1-1,1-1 1,-1 1 0,9-4 0,18-4 55,-7 4-103,0 2 0,47-2 0,-32 6 94,97-4 167,-107 1-218,198-9 131,228-5-124,-350 4 0,53-4 148,-145 15-189,50-3 403,-1-2 0,70-17-1,-114 18-248,-11 2-28,0 1 0,1 0 0,0 0-1,15 0 1,53 2 1515,-80 3-1505,-8 13-572,9-14 110,0 0-1,0 0 0,0 1 0,0-1 1,-1 0-1,1 0 0,-1-1 1,1 1-1,-1 0 0,0 0 0,-2 1 1,-12 0-1836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8 307 4064,'-7'0'2347,"20"0"-1818,30-3-424,-21-3 12,-1-1 0,30-13 0,11-4 76,-27 13-125,-8 3-11,48-22-1,-6 0 8,-48 23-17,-1-2 0,0 0-1,22-14 1,5-6 102,-47 29-147,10-5 39,0 0 0,14-10 1,-21 12-10,1-1 1,-1 1 0,1 0 0,-1-1 0,0 0 0,-1 0 0,1 0 0,3-7 0,-5 9 39,-1-1 0,1 0 1,-1 1-1,1-1 0,-1 1 1,0-1-1,0-2 0,0 2-26,0 4-50,0-1 0,0 1 1,0-1-1,0 1 0,0-1 0,0 1 1,0-1-1,0 1 0,-1-1 1,1 1-1,0-1 0,0 0 0,0 1 1,0-1-1,-1 1 0,1-1 1,0 1-1,0-1 0,-1 0 1,1 1-1,0-1 0,-1 0 0,0 1 1,-10 14-58,8-11 62,0-1-1,0 1 0,0 0 0,1 0 0,-1 0 0,1 0 1,0 0-1,0 0 0,-1 8 0,-2 1 25,1-4 39,1 0 1,1 0-1,-1 0 1,1 0-1,0 12 0,1-18-27,1 0 0,0 0 0,0 1 0,0-1 0,1 0 0,-1 0 0,1 0 0,0 1 0,0-1-1,0 0 1,0 0 0,0 0 0,1 0 0,-1-1 0,1 1 0,0 0 0,3 4 0,21 13 448,-18-11-356,-7-8-102,0 1 1,1 0 0,-1-1 0,1 1 0,-1-1-1,1 1 1,0-1 0,2 2 0,1-2 41,1 1 1,-1-1-1,1 0 0,0 0 1,-1-1-1,1 1 1,0-1-1,-1-1 1,1 1-1,0-1 0,-1 0 1,9-2-1,10-4 112,34-13 0,-38 12-230,-10 5-5,0-1-1,0-1 1,16-9-1,-3-12-409,-6 14 229,-14 10 194,0 0 0,-1 1 1,1-2-1,0 1 0,-1 0 0,1 0 0,-1-1 0,4-4 0,-4 4-10,0 0 0,0 0-1,0 0 1,-1 0-1,0-1 1,1 1 0,-1 0-1,0 0 1,-1-1-1,2-6 1,-2 10 46,0 0-1,0 0 1,0 0-1,0 0 1,0 0-1,0 0 1,0-1 0,0 1-1,0 0 1,0 0-1,0 0 1,0 0-1,0 0 1,0 0 0,0 0-1,0 0 1,0 0-1,0 0 1,0-1-1,0 1 1,0 0 0,0 0-1,0 0 1,0 0-1,0 0 1,0 0-1,0 0 1,-1 0 0,1 0-1,0 0 1,0 0-1,0 0 1,0 0 0,0 0-1,0 0 1,0-1-1,0 1 1,0 0-1,0 0 1,0 0 0,0 0-1,-1 0 1,1 0-1,0 0 1,0 0-1,0 0 1,0 0 0,0 0-1,0 0 1,0 0-1,0 0 1,0 0-1,0 0 1,-1 0 0,1 0-1,0 1 1,-4-2-152,3 1 123,-1 0 0,0 0 1,0 0-1,1 0 1,-1 0-1,0 0 0,1 0 1,-1 1-1,0-1 0,1 1 1,-1-1-1,1 1 1,-1 0-1,-2 1 0,-25 21 66,26-20-4,-1-1 0,0 1 0,1 1 0,-1-1 0,1 0 0,0 1 0,0-1 0,0 1 0,0 0 0,1 0 0,0 0 0,0 1 0,0-1 0,0 0 0,-1 7 0,-5 12 99,2-8 62,1 0 0,-5 28 0,9-32-41,-1-1 1,2 1-1,0-1 0,0 1 1,1-1-1,0 1 1,0-1-1,5 16 1,-3-18-595,0-1 1,0 0 0,1 1-1,6 8 1,5 12-1112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4480,'0'0'1445,"0"0"-885,0 0-245,0 0 10,2 0-80,142 1 1228,201-4-775,-83-17-321,24-2 30,-243 20-357,490-27 561,-420 26-192,-86 3-144,-21 1-202,-1-1 1,0-1-1,0 1 1,8-2 0,-6-1 58,8-1 111,-15 4-240,1 0 0,-1 0 1,0 0-1,0 0 0,1 0 0,-1 0 0,0 0 0,0 0 1,1 0-1,-1 0 0,0 0 0,0 0 0,1 0 0,-1 0 1,0 0-1,0 1 0,1-1 0,-1 0 0,0 0 1,0 0-1,0 0 0,0 1 0,1-1 0,-1 0 0,0 0 1,0 0-1,0 1 0,0-1 0,0 0 0,1 0 0,-1 1 1,0-1-1,0 0 0,0 0 0,0 0 0,0 1 1,0-1-1,0 0 0,0 1 0,0-1 0,0 0 0,0 1 1,0-1-1,-1 0 0,1 1 0,0-1 0,-1 0 0,1 0 0,-1 1 0,1-1 1,0 0-1,-1 0 0,1 0 0,-1 0 0,1 1 0,0-1 0,-1 0 0,1 0 0,-1 0 1,1 0-1,-1 0 0,1 0 0,0 0 0,-1 0 0,1 0 0,-2-1 0,-13 1 35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63 4064,'0'0'1307,"-3"-3"-801,2 2-453,0 0 48,0 0 0,0 0 0,0 0 1,0 0-1,0-1 0,0 1 0,1 0 0,-1-1 0,0 1 0,1 0 0,-1-1 0,1 1 0,-1-1 0,1 1 0,0-1 0,-1 1 1,1-1-1,0 1 0,0-4 0,0 4-55,0 1 0,0-1 0,0 0 0,-1 0 0,1 0 0,0 1 0,-1-1 0,1 0 0,-1 0 0,1 1 0,-1-1 0,1 0 0,-1 1 0,1-1 0,-1 1 0,1-1 0,-1 1 0,0-1 0,0 0-1,-18-10 265,16 10-291,1 1-11,0-1-1,0 1 1,0-1 0,0 1 0,0 0 0,0-1 0,1 1 0,-1 1 0,0-1-1,0 0 1,0 0 0,0 1 0,0-1 0,0 1 0,0-1 0,0 1-1,0 0 1,0 0 0,-2 1 0,-2 2 36,0 0 1,1 0-1,-1 0 0,-5 6 0,-10 19 90,9-14-107,7-10-30,0 1 1,1 1-1,0-1 0,0 0 0,-6 14 0,4-2 66,0 0 0,2 0 0,0 1 0,-2 27 0,6-42-22,1 0 1,0 0-1,-1 0 1,1 0-1,1-1 1,-1 1-1,1 0 0,3 6 1,5 14 225,-9-20-212,0 0 1,0 0-1,1 0 1,-1 0-1,3 5 0,-2-7-6,-1 0-1,1-1 0,0 1 1,0 0-1,0-1 0,0 1 1,0-1-1,0 0 0,0 1 1,3 0-1,0 1-153,0-1-1,1 0 1,-1 0-1,1 0 1,-1-1-1,1 0 1,0 0-1,10 1 1,2-2-695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4800,'-15'0'1792,"15"0"-1408,31 0-96,-31 0 416,15 15-448,17-15 320,14 0-320,17 0 288,-1 0-320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1408,'10'-8'253,"-6"8"-28,-3 1-184,-1 0 0,0 1 0,1-1 0,-1 0 1,0 1-1,0-1 0,0 0 0,0 1 0,0-1 0,0 2 0,0 4 106,0-5-98,0-1 0,0 1-1,-1 0 1,1-1-1,0 1 1,-1-1 0,1 1-1,-1-1 1,0 1 0,1-1-1,-1 1 1,-1 2-1,0-3 26,1 1-1,1-1 0,-1 1 0,0 0 0,0 0 1,0 0-1,1-1 0,-1 1 0,1 0 1,0 0-1,-1 0 0,1 4 0,0 5 184,0-3-97,0 1 0,0-1-1,3 15 1,-1-16-95,1 4 12,-1 1 1,0 0 0,0-1 0,0 14-1,-2 225 654,0-247-699,0 1-1,-1-1 0,1 1 1,-1-1-1,0 0 1,0 1-1,0-1 1,-2 4-1,-2 8 49,0 8-43,-3-16-263,8-7 202,0 0 1,-1 0 0,1 1-1,0-1 1,-1 0 0,1 0-1,0 0 1,0 1-1,-1-1 1,1 0 0,0 0-1,0 1 1,-1-1 0,1 0-1,0 1 1,0-1-1,0 0 1,-1 1 0,1-1-1,0 0 1,0 1 0,0-1-1,0 0 1,0 1 0,0-1-1,0 0 1,0 1-1,0-1 1,0 0 0,0 1-1,0-1 1,0 1 0,0-1-1,0 0 1,0 1 0,0-1-1,0 0 1,1 1-1,-1-1 1,0 0 0,0 1-1,0-1 1,0 0 0,1 0-1,-1 1 1,1 0-44,-1 0-1,0-1 1,1 1 0,-1 0-1,1-1 1,-1 1 0,1 0-1,0-1 1,-1 1 0,1 0-1,0-1 1,-1 1 0,1-1-1,0 0 1,1 1 0,-2-1-25,0 0 1,1-1 0,-1 1 0,0 0 0,0-1 0,1 1 0,-1 0 0,0-1 0,0 1-1,0-1 1,0 1 0,0 0 0,1-1 0,-1 1 0,0-1 0,0 1 0,0-1 0,0 1-1,0 0 1,0-1 0,0 1 0,0-1 0,-1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202 142 5152,'0'-26'1648,"0"21"-987,-2 5-192,0 0-307,0 0 0,0 0-1,0 1 1,1-1 0,-1 1-1,0 0 1,1-1-1,-1 1 1,1 0 0,-4 2-1,-2 2-141,5-4-10,-1 0 0,1 0 0,0 1 0,0-1 0,-1 1 0,1 0 0,1-1 0,-1 1 0,0 0 0,0 0 0,1 0 0,-3 4 0,-17 20-2,-1-1 30,2 1-1,1 1 0,1 0 1,-23 48-1,41-75-34,0 0 0,0 1-1,-1-1 1,1 0 0,0 0 0,0 1-1,0-1 1,0 0 0,0 1 0,-1-1-1,1 0 1,0 1 0,0-1 0,0 0-1,0 1 1,0-1 0,0 0 0,0 1-1,0-1 1,0 0 0,0 1 0,1-1-1,-1 0 1,0 1 0,0-1 0,0 0-1,0 1 1,0-1 0,1 0 0,-1 1-1,2 2-3,-2-1 13,1-1 0,0 1 0,0 0 0,0-1 0,0 0 0,0 1 0,0-1 0,0 1 0,0-1 0,3 2 0,-2-2 4,-1 0-1,1-1 0,0 1 0,-1-1 1,1 1-1,0-1 0,0 1 0,0-1 1,-1 0-1,1 0 0,0 0 0,0 0 1,0 0-1,0 0 0,-1-1 0,1 1 0,2-2 1,69-13 256,-39 4-182,-14 8-55,-13 2 5,0 0-1,1 0 1,-1-1-1,0 0 1,12-6-1,-9 3 7,-1-1 0,0 0 0,-1 0 0,16-15 0,-21 19-345,-16 17 102,-3 16 399,15-28-168,0 0 0,1 1-1,-1-1 1,1 0 0,-1 0-1,1 0 1,0 0-1,0 1 1,1-1 0,-1 0-1,1 0 1,1 6 0,0-3 25,1-1 1,-1 1-1,1-1 0,0 0 1,0 0-1,1 0 1,0 0-1,0-1 0,0 1 1,0-1-1,1 0 1,-1 0-1,11 6 1,-13-9-3,1 0 0,-1 0 1,1 0-1,-1-1 1,1 1-1,-1-1 0,1 1 1,0-1-1,-1 0 0,1 0 1,4-1-1,10 1 225,19 0 166,-32 0-448,0 0 0,0-1 0,0 0 0,0 1-1,0-1 1,0-1 0,0 1 0,0 0 0,0-1-1,-1 0 1,1 0 0,-1 0 0,1 0 0,-1-1-1,0 1 1,0-1 0,0 0 0,0 0 0,3-4 0,2-2-375,-7 9 355,-1 0 1,1-1-1,0 1 1,-1-1 0,1 1-1,-1-1 1,1 1-1,-1-1 1,1 1 0,-1-1-1,1 1 1,-1-1-1,0 0 1,1 1 0,-1-1-1,0 0 1,1 1-1,-1-1 1,0 0 0,0 1-1,0-1 1,0 0-1,0 1 1,0-1 0,0 0-1,0 0 1,0 1-1,0-1 1,0 0 0,0 1-1,0-1 1,0 0-1,-1 0 1,1 1 0,0-1-1,-1 1 1,1-2-1,-4-8-165,-1-16-55,2 20 111,0-1 0,0 1 0,-1 0 0,1-1 0,-2 1 0,1 1 0,0-1-1,-1 1 1,-6-5 0,11 9 115,0 1-1,0 0 0,0 0 1,0-1-1,0 1 0,0 0 1,-1 0-1,1-1 0,0 1 1,0 0-1,0-1 0,0 1 1,0 0-1,0 0 0,0-1 1,0 1-1,0 0 0,0-1 1,0 1-1,0 0 0,1 0 1,-1-1-1,0 1 0,0 0 1,0 0-1,0-1 0,0 1 1,0 0-1,1 0 0,-1-1 1,0 1-1,0 0 0,0 0 1,1 0-1,-1-1 0,0 1 1,1-1-73,6 4-23,-5-2 105,-1 0 0,1 0 0,0 0 0,0 0 0,0-1 0,-1 1 0,1-1 0,0 1 0,4 0 0,-2-2 27,1 1 0,-1 0-1,1 0 1,-1 1 0,1-1-1,0 1 1,-1 0 0,0 0 0,1 1-1,-1-1 1,0 1 0,5 3 0,25 7 257,-24-9-244,-6-2-32,1 0-1,-1 0 0,0-1 1,1 1-1,-1-1 0,6-1 1,15 2-178,-24 0 179,0-1 0,0 0 0,0 1 0,0-1 1,0 1-1,0-1 0,0 1 0,0-1 0,0 1 1,-1 0-1,1-1 0,0 1 0,0 0 0,-1 0 1,1 0-1,0-1 0,-1 1 0,1 0 0,0 1 1,15 29 133,-15-26-112,0 0 0,0 0-1,-1 0 1,1 0 0,-1 0 0,0 0-1,0 0 1,-1 0 0,0 0-1,-1 8 1,-2-1 127,2-2 89,-1-1 1,2 1-1,-1 0 1,1 17-1,1-27-215,0 1-1,0-1 1,0 1-1,0-1 1,0 1 0,0-1-1,0 1 1,0-1-1,0 1 1,0-1-1,0 1 1,0-1-1,0 1 1,0-1 0,0 1-1,-1-1 1,1 1-1,0-1 1,0 1-1,-1-1 1,1 0-1,0 1 1,-1-1-1,1 1 1,0-1 0,-1 0-1,1 1 1,0-1-1,-1 0 1,1 1-1,-1-1 1,1 0-1,-1 0 1,1 1 0,-1-1-1,1 0 1,-1 0-1,1 0 1,-1 0-1,1 0 1,-1 0-1,1 0 1,-1 0-1,1 0 1,-1 0 0,-5-2 298,1-7-548,-1 1 0,1-1 0,-4-9 0,8 18 214,1-2-55,-1 0 0,1 0 0,-1 0 0,1 0 0,0 0 0,0 0 0,0 0 0,0-3 0,0-9-263,1 5 102,-1 0 0,0-1 1,-1 1-1,-2-13 0,0 13 25,2 5 123,0 1 0,0 0 0,1 0 1,-1-1-1,0-4 0,9-38-355,-6 26 194,-1-27 0,-2 33 160,1 1 0,1 0 0,0-1 0,1 1 1,0 0-1,1 0 0,4-14 0,-4 19 69,-1 3 7,1-1 0,-1 1 1,7-10-1,17-9 82,-14 10 66,-10 12-122,0-1 0,-1 1 0,1 0 0,0 0 0,0 0 0,1 0 0,-1 0 0,0 0 0,1 1 0,-1-1 0,1 1 1,-1 0-1,1 0 0,3-1 0,25-4 221,-2-1-90,-17 11-78,-4-1-37,5 1-1,-10-4-36,-1 0 0,0 1 0,0 0 0,1-1 0,-1 1 0,0 0 0,0 0 0,0 0-1,0 0 1,0 1 0,0-1 0,0 0 0,2 3 0,3 3 10,-3-4 42,-1 0 1,0 0 0,0 1-1,0-1 1,2 5 0,-4-7-39,-1 1 0,1-1 0,-1 0-1,1 1 1,0-1 0,-1 0 0,1 1 0,0-1 0,0 0 0,0 0 0,0 0 0,0 0 0,0 0 0,0 0 0,1 0 0,-1 0 0,0 0 0,0 0 0,1-1-1,-1 1 1,0-1 0,1 1 0,1 0 0,21 8 195,-20-7-184,0 0 0,0 0 0,1-1 0,-1 1 0,1-1 0,-1 0 0,1 0 0,-1 0 0,1-1 0,0 0 0,0 1 0,-1-2 0,1 1 0,0-1 0,7-1 0,63-24 148,-69 24-160,1 1-1,-2-1 1,1-1-1,0 1 1,0-1-1,-1 0 1,1 0-1,-1-1 1,6-4-1,5-4 16,-2 2-113,15-15 0,-28 25 84,-1-1 0,0 1 0,1 0 1,-1 0-1,1-1 0,-1 1 0,0 0 0,1 0 1,-1-1-1,1 1 0,-1 0 0,1 0 0,-1 0 1,0 0-1,1 0 0,-1 0 0,1 0 1,-1 0-1,1 0 0,-1 0 0,1 0 0,-1 0 1,1 0-1,-1 0 0,1 0 0,-1 0 0,0 1 1,1-1-1,-1 0 0,1 0 0,-1 0 1,0 1-1,1-1 0,-1 0 0,1 1 0,-1-1-1,1 1 12,-1 0 1,1 1 0,-1-1-1,1 0 1,-1 0 0,0 1 0,1-1-1,-1 0 1,0 1 0,0-1-1,0 0 1,0 1 0,0-1-1,0 2 1,-4 23 74,-8 14 14,7-26-57,-4 23 0,-7 67 88,15-92-104,0 0 0,0 0-1,1 15 1,1-10 27,-1-11 1,0 0 1,0 0-1,1 0 0,0 0 1,2 9-1,-2-12-5,0 0 0,1-1 0,-1 1 0,1 0 0,-1-1 0,1 1 0,0-1 0,0 0 0,0 0 0,0 0 0,0 0 0,0 0 0,5 3 0,-2-3 37,0 1-1,1-1 1,-1 0 0,1 0 0,0-1-1,0 0 1,-1 0 0,1 0-1,0-1 1,10 0 0,-13 0-66,0 0 0,0 0 0,0 0 0,0 0 0,0-1 0,0 0 0,-1 1 0,1-1 0,0 0 0,0 0 0,-1-1 0,1 1 0,-1-1 1,1 1-1,-1-1 0,5-3 0,10-8 38,-12 10-54,-2 1 2,-1 1-1,1 0 0,-1-1 1,0 0-1,1 1 0,-1-1 1,0 0-1,0 0 0,0 0 1,0 0-1,-1-1 0,1 1 1,0 0-1,-1-1 0,0 1 1,1-1-1,-1 0 0,0 1 1,-1-1-1,1 0 1,0 0-1,-1 1 0,1-1 1,-1 0-1,0-3 0,-1 0-1,0-1-1,-1 1 0,0 0 0,0 0 1,0 0-1,-1 0 0,1 0 1,-2 1-1,1-1 0,-6-7 1,1 1-23,-15-20-432,21 31 392,0 0 1,0 0 0,0 0-1,0 1 1,0-1 0,0 1 0,0-1-1,-1 1 1,1-1 0,0 1-1,0 0 1,0 0 0,0 0 0,-1 0-1,-2 1 1,-5 0-154,8-1 178,1 1 0,0-1-1,-1 1 1,1-1 0,-1 1-1,1 0 1,0 0 0,0-1-1,-1 1 1,1 0 0,0 0-1,0 0 1,0 0 0,0 1 0,0-1-1,0 0 1,0 0 0,1 0-1,-1 1 1,0-1 0,1 1-1,-1-1 1,0 3 0,-2 1-60,3-3 69,-1 0 1,1 0 0,-1-1 0,1 1 0,-1 0-1,1 0 1,0 0 0,0 0 0,0 0-1,0 0 1,0 0 0,1-1 0,-1 1 0,2 3-1,8 19-19,-9-22 65,-1-1-17,0-1 1,0 0 0,0 0 0,0 1 0,0-1 0,0 0 0,0 0-1,0 1 1,1-1 0,-1 0 0,0 0 0,0 1 0,0-1 0,0 0 0,1 0-1,-1 0 1,0 0 0,0 1 0,0-1 0,1 0 0,-1 0 0,0 0-1,0 0 1,1 0 0,-1 0 0,0 1 0,0-1 0,1 0 0,-1 0-1,0 0 1,0 0 0,1 0 0,-1 0 0,0 0 0,1 0 0,-1 0-1,1 0 1,17 0 176,-5 1-70,1-1 0,0-1 0,17-2 0,14-7 238,-26 7-233,-12 2-40,0 0 0,1 0 0,-1-1 0,0 0 0,0 0 0,8-5 0,32-11-457,-38 11 415,-8 7-89,-1-1 0,0 1 0,0 0 0,0 0 0,0 0 0,0 0 0,0-1 0,0 1 0,0 0 0,0 0 0,0 0 0,0 0 0,0-1 0,0 1-1,0 0 1,-1 0 0,1 0 0,0 0 0,0 0 0,0-1 0,0 1 0,0 0 0,0 0 0,0 0 0,0 0 0,0 0 0,-1 0 0,1-1 0,0 1 0,0 0 0,0 0 0,0 0-1,0 0 1,0 0 0,-1 0 0,1 0 0,-1-1-357,0 1-1,0 0 0,-1 0 0,1-1 1,0 1-1,0 0 0,-1 0 1,1 0-1,0 0 0,0 1 1,0-1-1,-1 0 0,1 0 1,0 1-1,0-1 0,-2 2 1,-13 11-2258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3488,'0'-15'1280,"0"15"-992,31 0-64,-16 0 1536,1 0-992,0 0 352,15 0-704,16 0 128,-16 0-320,0 0 576,0 0-448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4384,'-15'0'1632,"15"0"-1248,15 16-128,1-1 832,0-15-640,30 16 128,-15-16-384,32 0 448,-16 0-352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2240,'0'-44'829,"0"29"2576,-1 31-3240,0 0 0,-7 27 0,5-30-57,-5 21 123,5-24-164,1 0 0,0 0 0,0 0-1,1 12 1,1 38 291,0-58-324,0 1-1,1-1 1,-1 0 0,1 1 0,0-1-1,0 0 1,0 0 0,0 1 0,0-1 0,0 0-1,0 0 1,1 0 0,-1 0 0,1 0-1,-1-1 1,1 1 0,0 0 0,0-1 0,0 1-1,0-1 1,0 0 0,0 1 0,0-1-1,0 0 1,1 0 0,-1-1 0,0 1-1,1 0 1,-1-1 0,0 1 0,1-1 0,-1 0-1,1 0 1,-1 0 0,0 0 0,1 0-1,-1 0 1,1-1 0,-1 1 0,0-1 0,5-2-1,11-7-465,-10 8 304,-6 2 108,-1 0 1,0-1-1,0 1 0,1 0 0,-1-1 0,0 1 0,0-1 0,0 1 0,0-1 1,2-1-1,-2 1-12,0 0 0,0-1 1,0 1-1,0-1 0,-1 1 0,1-1 1,0 1-1,0-4 0,-1 3-1,1 0 1,0-1-1,0 1 0,0 0 0,0-1 1,0 1-1,1 0 0,-1 0 0,3-3 0,-2 3 19,-1 0-1,1 1 0,-1-1 0,0 0 0,1 0 0,-1 0 0,0 0 0,0 0 1,0 0-1,-1-1 0,1 1 0,0 0 0,-1 0 0,1-1 0,-1 1 0,0 0 1,0-1-1,0-3 0,0 3 100,0 6 187,0 4-159,-1-4-71,1 1 1,0-1-1,0 0 0,1 1 0,-1-1 1,1 0-1,-1 0 0,1 1 1,0-1-1,0 0 0,1 0 0,-1 0 1,1 0-1,-1 0 0,4 4 0,1 3 118,-5-7-123,0 0 0,1-1 0,-1 1 0,1-1 0,-1 0 0,1 0 0,0 1 0,0-1 0,0 0 0,0 0 0,0-1 0,1 1 0,-1 0 0,4 1 0,11 5 166,2 0-1,-1-1 1,1-1 0,0-1-1,0-1 1,1 0 0,30 1-1,-27-5 69,-14 1-168,0-1 1,-1 0 0,1 0-1,0-1 1,0 0-1,-1-1 1,1 0 0,-1 0-1,16-7 1,-20 8-68,0-1 0,0 0 0,0 0 0,-1 0 0,1-1 0,-1 1-1,1-1 1,-1 0 0,0 0 0,0 0 0,0-1 0,0 1 0,-1 0 0,1-1 0,-1 0 0,0 0 0,0 1 0,2-8 0,-2-2 9,-1 0 1,0 0 0,0 0 0,-3-16 0,1 3 2,1 18-60,-1 0-1,0-1 1,0 1 0,-4-11 0,3 12-40,0 1 0,1-1 0,0 0 1,0-7-1,1-2-369,0 14 117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2912,'13'26'923,"-12"-25"-877,-1 0 1,1 0 0,-1 1 0,1-1 0,0 0 0,0 0 0,-1 0 0,1 0-1,0 0 1,0 0 0,0 0 0,0 0 0,0 0 0,0 0 0,0-1 0,1 1 0,-1 0-1,0-1 1,0 1 0,1-1 0,-1 1 0,0-1 0,1 0 0,-1 0 0,0 1-1,1-1 1,-1 0 0,0 0 0,2 0 0,1-1 115,0 0 0,0-1 1,-1 1-1,1 0 0,-1-1 0,0 0 0,7-4 0,7-6 19,-1 0 0,0-2 0,24-24 0,-20 18-99,59-77 6,-39 46-38,-13 18-2,-4 7 50,-1-2 0,21-36 0,-18 16 630,38-98 0,-45 99-67,11-26 688,-27 65-1509,-4 16-37,-27 111 208,29-118-6,-31 92 587,27-81-469,1 1 1,0-1-1,1 1 1,0 0-1,1-1 1,0 17-1,1-28-75,0 0 0,0 1 0,0-1 1,0 1-1,1-1 0,-1 0 0,0 1 0,1-1 0,-1 0 1,1 1-1,-1-1 0,1 0 0,0 0 0,-1 1 0,1-1 1,0 0-1,0 0 0,0 0 0,0 0 0,0 0 0,1 1 0,0-1 4,0 0-1,1 0 0,-1 0 0,0 0 0,0 0 0,0-1 0,1 1 0,-1-1 0,0 0 0,0 0 0,1 0 0,1 0 0,4-1-212,0 0 0,-1 0 0,1-1 1,-1 0-1,1 0 0,11-6 0,-1-2-437,0 0 0,-2-1-1,1-1 1,23-23-1,-36 32 578,-1-1 0,0 1-1,0-1 1,0 0 0,0 0-1,-1 0 1,0 0 0,0 0-1,0 0 1,0-1 0,0 1-1,-1 0 1,1-7 0,11-21-31,0 2 107,-12 28-46,-1 1 0,1-1-1,-1 1 1,0-1 0,1 1 0,-1-1 0,0 1-1,0-1 1,0 1 0,0-1 0,-1 0 0,1 1-1,0-1 1,-1 1 0,0-3 0,1 4 3,0 0 0,0-1 0,-1 1 0,1 0 0,0-1 0,0 1 0,0 0 0,-1-1 0,1 1 0,0 0 0,-1 0 0,1 0 0,0-1 0,-1 1 0,1 0 0,0 0 0,-1 0 0,1-1 0,0 1 0,-1 0 0,1 0 0,-1 0 0,1 0 0,0 0 0,-1 0 0,1 0 0,0 0 0,-1 0 0,1 0 0,-1 0 0,1 0 0,0 0 0,-1 0 0,1 1 0,0-1 0,-1 0 0,1 0 0,0 0 0,-1 0 0,1 1 0,0-1 0,-1 0 0,1 0 0,0 1 0,-1-1 0,-12 15 214,-3 10-96,-17 39 0,17-31-38,9-19-29,3-8-17,0 1-1,1 0 1,-3 9 0,-4 43 258,-11 4 453,19-52-623,1-1 0,0 1 0,0 19 0,1-30-131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3712,'-23'0'2265,"19"0"-680,13 0-870,-4 3-379,-1 1-182,-1-1-97,0 0 0,0 0-1,0 0 1,0 0 0,1-1 0,-1 1-1,5 1 1,3 2-8,0-2 0,1 1-1,0-1 1,0-1 0,0 0 0,14 1-1,59 1 155,28 8-48,6 0-11,-8-10 142,118-12 1,-159 5-204,-12 1-56,128-13 10,-160 12-29,98-17 343,-103 16-57,0 0 0,-1-2 0,30-13 1,-31 7-61,-19 13-231,0 0 1,0 0-1,1-1 0,-1 1 0,0 0 0,0 0 1,1 0-1,-1-1 0,0 1 0,0 0 0,0 0 1,0-1-1,1 1 0,-1 0 0,0 0 0,0-1 1,0 1-1,0 0 0,0 0 0,0-1 0,0 1 1,0 0-1,0-1 0,1 1 0,-1 0 0,0-1 1,-1 1-1,1 0 0,0 0 0,0-1 0,0 1 0,0 0 1,0-1-1,0 1 0,0 0 0,0-1 0,0 1 1,-1 0-1,1 0 0,0-1 0,0 1 0,0 0 1,-1 0-1,1 0 0,0-1 0,0 1 0,-1 0 1,1 0-1,0-1 16,-13 11 19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1218 832,'0'0'251,"2"-2"-150,9-9 176,-11 11-220,0-1 0,0 1 0,1 0 0,-1-1 0,0 1-1,1 0 1,-1 0 0,0-1 0,1 1 0,-1 0 0,0 0 0,1 0-1,-1-1 1,1 1 0,-1 0 0,0 0 0,1 0 0,-1 0 0,1 0-1,-1 0 1,1 0 0,-1 0 0,0 0 0,1 0 0,-1 0 0,1 0-1,4-1 201,0-9 527,8 4-229,-7 3-330,-1-1 1,0 0-1,-1 0 1,1-1-1,5-6 1,2-2 314,-7 8-332,-1-1 0,1 1 0,5-12-1,-3 6 55,-3 6-158,-1-1-1,1 1 0,-1-1 0,0 0 1,-1 0-1,0 0 0,3-10 0,0-3 122,54-190 1024,-55 194-1127,1-6 32,-1-1 1,-1 0 0,0-35-1,-3 45-113,1 0-1,0 0 0,1 0 1,0 0-1,1 1 1,4-14-1,-2 8 28,-1 0 0,4-30-1,-6 25 8,10-33-1,6-2-175,8 5 69,-15 24 99,-4 12-16,-1 0 0,2 0 0,10-15 1,-4 8-6,-5 9-17,1-1 0,22-24 0,-8 18 3,27-20 0,-44 36-55,0 1-1,1-1 1,0 1 0,0 1 0,15-5 0,40-7 61,-50 12-6,1 1 74,0 1 1,0 0-1,24 2 1,-6 0 133,-30-1-231,-1 0-1,1 0 1,0 0 0,-1 1-1,1-1 1,0 0-1,-1 1 1,1 0 0,-1-1-1,1 1 1,-1 0-1,1 0 1,-1 0 0,0 0-1,1 0 1,-1 0-1,2 2 1,-3-3 4,0 0 0,1 1 0,-1-1-1,0 1 1,0-1 0,1 1 0,-1-1 0,0 1 0,0-1 0,0 1 0,1-1 0,-1 1-1,0-1 1,0 1 0,0-1 0,0 1 0,0-1 0,0 1 0,0-1 0,0 1 0,-1-1-1,1 1 1,0-1 0,0 1 0,0-1 0,0 1 0,-1-1 0,1 1 0,0-1-1,0 1 1,-1-1 0,1 0 0,0 1 0,-1-1 0,1 1 0,-1-1 0,0 1 0,1-1-12,-14 11 193,8-8-111,0 1 1,0 1-1,-6 6 1,3-4 25,0 0 0,-1 0 0,1-1 0,-19 9 0,15-8-46,0 0 1,-15 12 0,-9 9-6,-2-9-95,32-16-27,0 0 1,-16 5-1,11-4-44,11-4 95,0 1 1,0-1-1,0 1 0,0-1 0,0 1 1,0-1-1,0 1 0,0 0 0,0 0 1,0-1-1,0 1 0,1 0 0,-1 0 1,0 0-1,1 0 0,-1 0 0,1 0 1,-1 0-1,1 0 0,-1 0 0,1 0 0,-1 0 1,1 0-1,0 1 0,0-1 0,0 0 1,0 2-1,2 2-104,3-1 92,-1 0 0,1-1 0,8 6 1,-7-6 8,0 1 1,0 0 0,9 9 0,-11-9 6,-1-1 1,1 0 0,0 0-1,9 4 1,-10-6 0,0 1-1,0 0 1,1 0 0,-1 1-1,0-1 1,-1 0 0,1 1-1,0 0 1,-1 0 0,3 3-1,2 6-15,-3-6-4,0 0-1,0 0 0,8 9 1,-10-13 21,0 0 1,0 0 0,-1 0 0,1 1 0,-1-1 0,0 0 0,0 1 0,1-1 0,0 6-1,-2-8 19,0 1-1,1-1 1,-1 1-1,0 0 0,0-1 1,0 1-1,0-1 1,0 1-1,0-1 0,0 1 1,0-1-1,0 1 1,0 0-1,0-1 0,0 1 1,0-1-1,-1 1 1,1-1-1,0 1 0,0-1 1,0 1-1,-1-1 1,1 1-1,0-1 0,-1 1 1,1-1-1,0 1 1,-1-1-1,1 0 0,-1 1 1,1-1-1,-1 0 1,1 1-1,-1-1 0,1 0 1,-1 0-1,1 1 1,-1-1-1,1 0 0,-1 0 1,1 0-1,-1 0 1,1 0-1,-1 0 0,0 0 1,0 0-1,-9 3 107,-86 23 47,91-25-153,1 0 0,0 0 0,-1-1 0,1 0 0,-6 0 0,-8 2 60,5 4-73,12-5-65,0 0 1,-1 0-1,1 0 0,-1-1 1,1 1-1,-1-1 1,1 1-1,-1-1 1,1 1-1,-1-1 1,1 0-1,-3 0 1,4 0 30,0 0 0,0 1 0,-1-1 1,1 0-1,0 0 0,0 0 0,-1 0 1,1 0-1,0 0 0,-1 0 0,1 0 1,0 0-1,-1 0 0,1 0 0,0 0 1,0 0-1,-1 0 0,1 0 0,0-1 1,-1 1-1,1 0 0,0 0 0,0 0 1,-1 0-1,1 0 0,0-1 0,0 1 1,-1 0-1,1 0 0,0 0 0,0-1 1,0 1-1,-1 0 0,1 0 0,0-1 1,0 1-1,0 0 0,0-1 0,0 1 1,0-1-125,0 0 1,1 1 0,-1-1-1,1 0 1,-1 1 0,1-1-1,0 1 1,-1-1-1,1 1 1,0-1 0,-1 1-1,1-1 1,0 1 0,0-1-1,15-1-1739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5312,'17'-1'1180,"-13"1"-881,1-1 1,-1 1-1,1 0 0,0 0 0,-1 1 0,1-1 0,-1 1 0,6 1 0,-5 1-80,1 0 49,1 0-1,-1 0 1,-1 1-1,1 0 0,5 5 1,-4-3-190,-5-4-31,0-1 0,0 1 0,0 0-1,0 0 1,0 0 0,-1 0 0,1 0-1,-1 1 1,1-1 0,-1 0 0,0 1-1,0-1 1,0 1 0,0-1 0,1 4-1,-5-1 360,-1-1-285,0 0-9,0-1 0,1 1 1,-1 0-1,-3 6 0,5-7-98,0 1 0,-1-1 0,1 0 0,-1 0-1,0 0 1,0-1 0,0 1 0,0 0 0,0-1-1,-1 0 1,1 0 0,-8 3 0,6-2-64,-1 0 0,1 0 1,0 1-1,-10 7 0,11-5-83,0-1 0,0 1 0,0-1 0,1 1 0,-3 7 0,3-7 94,3-6 39,-1 1 0,1-1 0,0 1 1,0-1-1,0 1 0,0-1 1,0 0-1,0 1 0,0-1 0,0 1 1,0-1-1,0 1 0,0-1 0,0 1 1,0-1-1,0 1 0,0-1 1,0 1-1,0-1 0,0 0 0,1 1 1,-1-1-1,0 1 0,0-1 1,1 1-1,-1-1 0,0 0 0,0 1 1,1-1-1,13 10 274,-4-4-108,-10-6-144,1 0 1,-1 1 0,1-1-1,0 0 1,-1 1 0,1-1-1,-1 0 1,1 1 0,0-1-1,-1 0 1,1 0 0,0 0-1,-1 0 1,1 0 0,0 1 0,-1-1-1,1 0 1,0-1 0,-1 1-1,1 0 1,0 0 0,-1 0-1,2 0 1,0-1 67,10 1 162,-9 1-289,-1-1-1,0 0 0,1 0 1,-1 0-1,1 0 0,-1 0 1,1 0-1,-1-1 1,0 1-1,1-1 0,-1 0 1,0 0-1,1 0 0,-1 0 1,0 0-1,0 0 0,0-1 1,0 1-1,0 0 0,2-3 1,12-12-651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4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4576,'0'0'1664,"0"0"-1280,0 0-96,0 0 1088,16 0-800,15 0 352,0 0-576,16 0 160,-1 0-288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1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4480,'-16'0'1664,"16"0"-1312,31 15-64,-15-15 256,15 0-352,16 0 256,-16 0-224,31-15 416,16 15-352,0-16 0,0 1-160,0-1 64,-16 16-128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1 1248,'13'0'389,"-13"0"-386,0 0 0,0 0-1,0 0 1,0 0-1,0 0 1,1 0 0,-1 0-1,0 0 1,0 0-1,0 0 1,0 0 0,0 0-1,0 0 1,0 0 0,0 0-1,0 0 1,0 0-1,1 0 1,-1 0 0,0 0-1,0 0 1,0 0 0,0 0-1,0 0 1,0 0-1,0 0 1,0 0 0,0 0-1,0 0 1,0 1-1,0-1 1,0 0 0,1 0-1,-1 0 1,0 0 0,0 0-1,0 0 1,0 0-1,0 0 1,0 0 0,0 0-1,0 0 1,0 1 0,0-1-1,0 0 1,0 0-1,0 0 1,0 0 0,0 0-1,0 0 1,0 0 0,0 0-1,0 0 1,0 0-1,0 1 1,0-1 0,0 62 2509,0-55-2333,1-1 1,-1 0-1,2 1 1,1 7-1,0-6-24,-1 1-1,-1-1 0,1 1 1,-1 13-1,-1 300 1179,-8-230-1090,1 3 447,7-92-668,0 0 0,-1 0 0,1 0 0,0 0 0,-1 0 0,0 0 0,1 0 0,-1 0 0,-1 0 0,1-1 0,-2 4 0,0-1-68,-1 0 1,-1 0-1,-8 8 0,1-1-227,-4 4-1497</inkml:trace>
  <inkml:trace contextRef="#ctx0" brushRef="#br0" timeOffset="1">0 484 1312,'16'-47'480,"-1"47"-352,17 0-64,-1 0 768,0 0-480,0 0 416,16 0-448,15 0 320,1 0-352,-1 0 64,0 0-224,1 0 0,-17 0-64,-15 0 224,1 0-160,-17 0 672,1 0-448,-1-15-1504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1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3808,'-31'31'1408,"31"-31"-1088,-16 110-96,1-48 736,15 0-576,0 16-96,-16-16-160,1 1 160,15-1-160,0 16 512,0-31-352,0-16-3072,15 16 1472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32 5888,'-37'-19'2661,"32"17"-2632,1 0 0,-1 0 0,0 1 0,0-1 1,-1 1-1,1 0 0,0 0 0,0 1 0,-1-1 0,-5 1 0,-18 3-70,1 1 0,-29 8 0,31-2 25,-13-5 107,5 6-22,5-6-31,14 0-23,12-3-12,0-1-1,-1 0 0,1 0 0,0 0 0,-1 0 0,1-1 0,-5 1 0,4-1-11,1 0 1,0 0 0,0 1-1,0-1 1,-1 1 0,1 0-1,0 0 1,0 0-1,-5 2 1,-2 2-52,-9 0-72,16-5 113,1 1-1,-1-1 1,1 1-1,0 0 1,-1 0-1,1-1 0,0 1 1,0 1-1,0-1 1,0 0-1,0 0 1,0 1-1,0-1 0,0 1 1,0 0-1,1 0 1,-1-1-1,0 1 1,1 0-1,0 0 1,-1 0-1,0 4 0,-7 14 92,1 1 0,0 1 0,2-1 0,1 1 0,-3 25 0,3-4 35,2-6-30,-2 1 1,-1-1-1,-12 36 0,-5-10 99,13-11-53,-11 2-11,10-17 11,-9-6 154,12-5-16,1-21-30,3-2-99,2 1-97,0 0 0,0 0 1,0 0-1,-2 8 0,4-11-31,0 0 0,0 0 1,1 1-1,-1-1 0,1 0 0,-1 0 0,1 0 0,-1 0 1,1 0-1,0-1 0,-1 1 0,1 0 0,0 0 1,0 0-1,0 0 0,-1-1 0,1 1 0,0 0 0,0-1 1,0 1-1,0-1 0,0 1 0,0-1 0,1 0 0,0 1 1,37 9 304,-26-7-194,21 7 115,10-5 170,-20 0-243,-8-2 18,0 0 0,19-1 0,-13-1-95,-9-1-738,1 0 1,18-3-1,14-10-643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5728,'-15'-31'2112,"15"31"-1632,47 0-128,-32 16-128,16-16-192,32 0-32,-1 0 32,16 15 320,0 1-192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23 126 4992,'-22'0'1500,"34"0"-712,44 0-239,19 0 55,126-3 685,-22-7-281,31 5-330,302-27 218,-433 25-807,125-9 126,66 6-2,-10-11 27,-104 15-128,-78 4-59,124-8 113,-67 7 15,148 16 0,-218-8-143,-45 1-51,-20-6-9,0 0 0,1 0-1,-1 0 1,0 0 0,1 0-1,-1 1 1,0-1 0,0 0 0,1 0-1,-1 1 1,0-1 0,0 0 0,1 0-1,-1 1 1,0-1 0,0 0-1,0 0 1,1 1 0,-1-1 0,0 0-1,0 1 1,0-1 0,0 0 0,0 1-1,0 0 1,0 0-111,-1 0-1,0 0 1,0 0 0,0 0-1,0 1 1,0-1-1,0 0 1,0-1 0,0 1-1,0 0 1,-1 0 0,1 0-1,0-1 1,-1 1 0,1-1-1,0 1 1,-3 0 0,-40 14-1675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3904,'65'13'1253,"-61"-12"-1198,1 0-1,-1-1 1,0 0-1,1 0 1,-1 0-1,0-1 1,1 1-1,7-3 1,27-4 18,215-25 958,-111 24-365,73-15 508,30 2-358,666-52 650,-467 45-1131,-106 7-104,-141 5-71,72 1 240,-256 15-373,2 0 10,0 0-1,0-1 0,0-1 0,-1 0 1,22-6-1,-35 7-31,1 1 1,-1-1-1,1 1 0,-1 0 0,1 0 1,4 0-1,-7 0-4,0 0 0,1 0 1,-1 0-1,1 0 0,-1 0 1,0 1-1,1-1 0,-1 0 0,0 0 1,1 0-1,-1 0 0,0 1 0,1-1 1,-1 0-1,0 0 0,1 0 0,-1 1 1,0-1-1,0 0 0,1 1 0,-1-1 1,0 0-1,0 0 0,0 1 0,1-1 1,-1 0-1,0 1 0,0-1 1,0 1-1,0-1 0,0 0 0,0 1 1,0-1-1,0 0 0,1 1 0,-2-1 1,1 1-1,0-1 0,0 0 0,0 1 1,0-1-1,0 0 0,0 1 0,0-1 1,0 0-1,0 1 0,-1-1 0,1 0 1,0 1-1,-1 0 0,0 0-37,0 0 0,0 0 0,0 0 0,0 1 0,0-1 0,0 0 0,0 0-1,-1-1 1,1 1 0,0 0 0,-1 0 0,1-1 0,0 1 0,-1 0 0,1-1 0,-1 0-1,1 1 1,-1-1 0,1 0 0,-1 0 0,-2 0 0,-9 3-471,-54 18-2309,46-14 1664,-15 9-709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63 305 6272,'0'14'-6,"-1"1"0,-1 0 0,-3 14-1,0 1 69,4-21-26,-2 14 110,0-1 0,-8 26 1,6-27-90,1 1 1,1 0 0,0 1-1,2 21 1,1-30 49,-1 0 0,-1 0 0,-3 14 1,2-16 211,1-1 0,0 23 0,2-22 221,4-18-20,10-18-134,8-9-342,-2-2 1,22-48 0,-20 37-190,97-179-1802,-79 151 1302,17-27-139,-46 81 556,27-33 0,-30 44 164,-1 1-1,2 0 1,-1 1-1,1 0 1,12-8-1,-14 11 34,-1 0-1,0 0 0,1 1 0,-1 0 0,15-3 0,-18 5 18,1 0-1,0 1 1,-1 0 0,1 0 0,-1 0-1,1 0 1,0 1 0,-1-1 0,1 1-1,-1 0 1,1 0 0,-1 0 0,1 1-1,3 1 1,-1 1-3,1 0 1,0 1-1,-1-1 0,0 1 1,0 1-1,-1-1 0,1 1 0,-1 0 1,5 8-1,3 6-27,16 33-1,-29-53 45,3 8 44,1-1 0,-1 0-1,-1 1 1,0-1 0,0 1 0,0 0-1,-1-1 1,0 1 0,-1 0 0,0 0-1,0 0 1,0 0 0,-1-1-1,-2 11 1,1-14 5,1-1 0,-1 0 0,1 0 0,-1 0 0,0 0 0,0 0 0,-1 0 0,1 0 0,0 0 0,-1-1 0,0 1 0,1-1 0,-4 2 0,-3 3 102,4-1-104,-1-1-1,0-1 1,0 1-1,-1-1 1,1 0-1,-1 0 1,0-1-1,0 0 1,0 0-1,0-1 1,0 0-1,-12 2 0,4-1 54,8 0-84,-1 0 0,-13 7 0,-2 0-149,21-9 91,0 0 1,0 0-1,0 0 0,0 0 0,1 0 0,-1 0 1,0 0-1,1 1 0,-1-1 0,1 0 1,-1 1-1,1-1 0,0 1 0,0 0 0,0-1 1,0 1-1,-2 3 0,2 0-12,-1-1 0,1 0 0,0 1 0,0-1 0,1 0 0,-1 1 0,1-1 0,0 6 0,0-3 37,1 0 0,0 1 1,0-1-1,1 0 0,0 1 0,0-1 0,1 0 0,0-1 0,0 1 0,4 6 0,0-5 57,0 0 0,1-1 0,0 0 0,0 0 0,0-1 0,1 0 0,0-1 0,0 0 0,14 6 0,6 1 184,54 15 0,-65-23-154,0-1-1,0 0 1,0-2-1,1 0 1,-1-1 0,34-4-1,-29 2-1,8 0 10,0-2 1,0 0-1,-1-3 1,0 0-1,0-1 1,55-25-1,-56 20 61,-1-1-1,-1-1 1,47-34 0,-69 45-128,-2 2 4,0 0 0,0 0 0,-1 0 1,1-1-1,3-4 0,-5 5-5,0 0 0,0 0 0,0 0 0,0 0 0,-1 0 1,1 0-1,-1 0 0,0 0 0,0 0 0,1 0 1,-2-4-1,2 5-7,-1-1 1,0 1-1,0-1 1,0 1-1,0-1 1,-1 1-1,1-1 1,0 1-1,-1-1 1,1 1-1,0-1 0,-1 1 1,0 0-1,-1-3 1,1 3-9,-1 0 1,1 0-1,-1 0 1,0 0-1,1 1 0,-1-1 1,0 0-1,0 1 0,0-1 1,-2 1-1,-1-1-7,-9-3-15,6 2 111,1 0 0,0 0 1,-1 1-1,-9-1 1,14 2-37,-1 1 0,1-1 0,-1 1 0,1 0 0,0-1 0,0 1 0,-1 1 0,1-1 0,0 0 0,0 1 0,0 0 0,0-1 0,-3 4 0,-1 1 34,0 0 1,1 0 0,0 1 0,0 0-1,0 1 1,1-1 0,0 1-1,0 0 1,-4 12 0,2-5-61,2 0 0,0 0 1,1 1-1,-4 22 0,7-31 30,1 0 0,-1 1 0,1-1 0,2 14 0,-1-17-34,-1-1 1,1 0-1,0 0 1,0 0 0,0 0-1,0 0 1,0-1 0,1 1-1,0 0 1,-1 0-1,1-1 1,3 3 0,0 0 31,0-2 1,0 1 0,1-1-1,-1 0 1,1 0 0,0 0-1,0-1 1,0 0 0,1 0-1,-1 0 1,11 0 0,-5-1-11,1 0 1,-1-1 0,1 0-1,-1-1 1,1 0 0,15-5-1,-2-1-430,-1 0 0,34-17 0,-44 17 265,64-30-1181,-67 30 1052,0 0 1,-1-1 0,1 0-1,13-14 1,-8 3 58,26-35 0,-37 40 185,-4 7 10,-2 7 1,11-30-51,-11 28 61,1-1 0,0 1 1,0 0-1,0-1 1,0 1-1,0 0 0,1 0 1,2-4-1,-4 6 25,-1 1 0,0-1-1,1 1 1,-1-1 0,1 1-1,-1-1 1,1 1 0,-1-1-1,1 1 1,0 0 0,-1-1 0,1 1-1,-1 0 1,1-1 0,0 1-1,0 0 1,0-1 0,-1 1 0,1 0-1,0-1 1,0 1 0,0 0-1,0 0 1,-2 31 488,2-5-233,-3 83 304,1-90-521,-9 158 385,10-94-193,5 112 145,4-118-160,-9-62-69,0 0 1,-1 0-1,0 0 1,-5 16-1,6-29-268,0 0 0,0 0 0,0 0 1,-1 0-1,1 0 0,-1 0 0,1-1 0,-1 1 0,0-1 1,0 1-1,-3 2 0,4-4 3,0 0 1,-1 0-1,1 0 0,0 0 1,-1 0-1,1 0 0,0-1 1,-1 1-1,1-1 1,-1 1-1,1-1 0,-1 1 1,1-1-1,-1 0 0,1 0 1,-1 0-1,0 0 0,1 0 1,-1 0-1,1 0 1,-1 0-1,1-1 0,-3 0 1,-12-9-744,9 5 596,-6-4-143,6 5 260,1 0 0,0-1 0,1 1 0,-1-1-1,1 0 1,0-1 0,0 1 0,0-1 0,-5-9 0,3 2 64,1-1 0,0 0 0,0 0 0,1 0 0,1-1 0,1 1 1,0-1-1,1 0 0,0 0 0,1 0 0,2-24 0,2 18 29,1 0-1,1 1 1,1 0-1,1 0 1,1 0-1,12-23 1,-8 21 44,1 1 0,1 0 1,0 1-1,33-35 1,-31 41 72,0 1 1,1 0-1,1 1 0,0 1 1,0 1-1,32-13 1,-49 23-92,13-7 61,1 1 0,1 1-1,-1 0 1,1 2 0,0-1 0,0 2 0,0 0 0,0 1 0,0 0-1,0 1 1,0 1 0,27 5 0,-36-3-87,0-1 0,0 1 0,12 7 0,-7-4-17,-5-3-14,-1 0 82,0 0-1,0 0 1,0 1-1,-1-1 1,10 9-1,-14-10-8,0-1-1,0 0 0,0 1 0,0-1 0,0 0 0,0 1 1,0-1-1,0 1 0,-1 0 0,1-1 0,-1 1 0,1 0 1,-1-1-1,0 1 0,1 0 0,-1-1 0,0 1 1,0 0-1,0-1 0,0 1 0,-1 0 0,1 0 0,0-1 1,-1 1-1,1 0 0,-1-1 0,0 1 0,-1 2 0,-1 2 65,-1-1-1,0 0 1,0 0-1,0-1 1,0 1-1,-1-1 1,-5 4-1,-38 27 211,46-34-300,-5 4 21,1-1 0,-1 0 0,0 0 0,0-1 0,-9 3 0,-22 0 68,19-4-42,-28 6 69,44-8-89,0-1 0,-1 1 0,1-1 0,0 0 0,-5-1 0,-1-1 36,5 2-46,0 0-1,0 0 1,0 0-1,0-1 1,-5-2-1,7 2-20,0 1-1,0-1 0,1 0 0,-1 1 0,0-1 1,1 0-1,0 0 0,-1 0 0,1-1 0,-1-2 1,-1 0-6,2 4 4,0 0 0,1 0-1,-1 0 1,0 0 0,1-1-1,-1 1 1,1 0 0,-1 0 0,1 0-1,0-1 1,-1 1 0,1 0-1,0-1 1,0 1 0,0 0-1,0-1 1,0 1 0,0 0 0,0 0-1,0-1 1,1 1 0,-1 0-1,0 0 1,1-1 0,-1 1-1,1 0 1,-1 0 0,1 0-1,0 0 1,0-1 0,-1 1 0,1 0-1,0 0 1,0 1 0,0-1-1,1-1 1,3-3-59,1 1-1,-1 0 0,1 0 1,0 0-1,0 0 1,0 1-1,0 0 1,12-3-1,5-1-250,29-3-1,-22 4 255,24-1 127,0 1-1,76 3 1,-124 3-51,262 0 336,-255 1-229,0-2 0,0 0-1,0 0 1,0-1-1,0-1 1,23-8-1,-33 10-91,-1 0 0,1 0-1,-1 0 1,1-1 0,-1 1-1,0-1 1,0 0 0,1 1-1,-1-1 1,0 0-1,-1 0 1,1-1 0,0 1-1,-1 0 1,1 0 0,-1-1-1,0 1 1,1-1 0,0-3-1,-1 1 0,1 0 1,-1 0-1,-1 1 0,1-1 1,-1 0-1,1 0 0,-2 0 0,1 0 1,0 0-1,-1 0 0,-1-6 0,-2-2-84,1 0-1,-2 1 0,0 0 0,-7-13 0,11 23 32,0 1-1,0-1 1,0 1-1,0 0 1,0 0-1,0 0 1,0 0-1,0 0 1,-1 0-1,1 0 1,0 0-1,-1 0 1,1 0-1,-1 1 1,1-1-1,-1 1 1,1-1-1,-1 1 1,1-1-1,-1 1 1,1 0-1,-1 0 1,0 0-1,1 0 1,-1 0-1,1 0 1,-1 0-1,0 1 1,1-1-1,-1 1 1,-2 0-1,3 0 16,0 0-1,-1 0 0,1 0 0,0 0 0,0 0 1,0 1-1,0-1 0,0 0 0,0 1 0,0-1 1,1 0-1,-1 1 0,0-1 0,1 1 0,-1-1 1,1 1-1,-1 0 0,1-1 0,0 1 0,0-1 1,0 4-1,-1 2-12,2 1 1,-1-1-1,1 1 0,1 7 1,4 5 0,0 0 1,1-1-1,1 0 0,12 22 1,-17-37 50,0 0 0,0 0 0,1 0 0,-1-1-1,1 1 1,0-1 0,0 0 0,0 0 0,0 0 0,1-1 0,-1 0 0,1 1 0,7 1 0,3 1 86,-1-1 1,1-1-1,17 2 0,-12-3-59,0-1-1,-1-1 0,1-1 1,0 0-1,0-2 0,0 0 1,25-8-1,63-34 76,-76 30-67,-8 4 4,28-20 1,0 1 56,7 6-51,-47 19-81,-1 0 0,0-1 1,0 0-1,20-16 0,-25 14-27,1 0-5,-7 9 41,0-1 1,0 0 0,0 0 0,0 0 0,0 0-1,0 0 1,0 0 0,0 0 0,0 0 0,0 0-1,0 0 1,0 0 0,0 0 0,0 0 0,0 0-1,0 0 1,0 0 0,0 0 0,0 1 0,0-1-1,0 0 1,0 0 0,0 0 0,0 0-1,0 0 1,1 0 0,-1 0 0,0 0 0,0 0-1,0 0 1,0 0 0,0 0 0,0 0 0,0 0-1,0 0 1,0 0 0,0 0 0,0 0 0,0 0-1,0 0 1,0 0 0,0 0 0,1 0 0,-1 0-1,0 0 1,0 0 0,0-1 0,0 1 0,0 0-1,0 0 1,0 0 0,0 0 0,0 0 0,0 0-1,0 0 1,0 0 0,0 0 0,0 0 0,0 0-1,0 0 1,0 0 0,0 0 0,0 0 0,0 0-1,-2 0-91,-1-1 46,-1 1 1,0 1-1,1-1 0,-1 0 1,-4 2-1,3 0 36,1 0-1,0 0 1,-1 0-1,1 0 1,0 1-1,0 0 1,1 0-1,-1 0 1,-6 7-1,-1 4-14,-15 22-1,19-24 19,6-11 21,0 0 1,0 0-1,0 1 1,0-1-1,1 0 1,-1 1-1,0-1 0,1 1 1,-1-1-1,1 1 1,0-1-1,-1 1 1,1-1-1,0 1 0,0 0 1,0-1-1,0 1 1,0-1-1,0 1 1,1-1-1,-1 1 0,0-1 1,1 1-1,-1-1 1,1 1-1,0-1 1,-1 1-1,2 1 0,-1-1 13,0 0 0,0 0 0,1-1 0,-1 1 0,0 0 0,1 0 0,-1-1 0,1 1 0,0-1 0,0 1-1,-1-1 1,1 0 0,0 0 0,0 0 0,0 0 0,0 0 0,0 0 0,0 0 0,0-1 0,1 1 0,-1-1 0,0 1-1,0-1 1,0 0 0,1 0 0,-1 0 0,0 0 0,4-1 0,4-1 7,1 0 1,0-1-1,-1-1 0,16-7 0,-10 5-17,-6 2-27,1-1 0,-1 0 1,0 0-1,13-10 0,9-8-37,-6 15-10,-18 0-37,-8 8 85,0-1-1,0 1 1,1 0 0,-1-1-1,0 1 1,0 0 0,1-1-1,-1 1 1,0 0 0,1 0-1,-1-1 1,0 1 0,1 0-1,-1 0 1,0 0 0,1-1-1,-1 1 1,0 0 0,1 0-1,-1 0 1,1 0 0,-1 0-1,0 0 1,1 0 0,-1 0-1,1 0 1,0 0 0,-1 0 5,0 0 1,0 0 0,0 0 0,0 0 0,0 0-1,0 0 1,0 0 0,0 0 0,1 0 0,-1 0-1,0 0 1,0 0 0,0 0 0,0 0 0,0 0-1,0 0 1,0 0 0,0 0 0,0 0-1,0 0 1,1 0 0,-1 0 0,0 0 0,0 0-1,0 0 1,0 0 0,0 0 0,0 0 0,0 0-1,0 0 1,0 0 0,0 0 0,0 0 0,0 1-1,0-1 1,0 0 0,0 0 0,0 0-1,0 0 1,1 0 0,-1 0 0,0 0 0,0 0-1,0 0 1,0 0 0,0 0 0,0 1 0,0-1-1,0 0 1,0 0 0,0 0 0,0 0 0,0 0-1,-1 0 1,1 0 0,0 0 0,0 11-316,0-8 337,0 0 1,0 0 0,0 0 0,0 0 0,1 0 0,-1 0 0,1 0 0,-1-1 0,1 1-1,0 0 1,0 0 0,1-1 0,-1 1 0,0 0 0,1-1 0,3 5 0,8 15 421,-11-18-371,0 1 0,1-1-1,0 0 1,-1 0 0,1 0-1,0 0 1,1-1 0,-1 1-1,1-1 1,0 0-1,0 0 1,0 0 0,4 2-1,4 0 59,-1-1-1,1 0 0,0 0 1,0-1-1,0-1 0,0 0 1,14 0-1,-17-3-57,-1 0 1,0-1-1,0 0 1,1 0-1,-2-1 0,1 0 1,0-1-1,11-6 1,9-4 8,14-4 101,83-40-727,-107 48 220,0 0 0,-1-2 0,0 0 0,24-23 0,-28 22 178,-5 5 118,0 0 0,0 0 0,-1-1-1,0 0 1,6-10 0,-10 13 18,-1 1 0,0 0 0,0-1 0,-1 1 0,1-1 0,-1 1 0,-1-1 0,1 0 0,-1 1 0,0-1 0,0 0 0,0 1 0,-3-10 0,0-9-59,-9-44 57,11 62 58,0 1 1,-1 0 0,0-1 0,0 1-1,-1 0 1,1 0 0,-1 0-1,0 0 1,-7-7 0,9 11-28,0-1 0,-1 1 1,1 0-1,-1 0 0,1 0 1,-1 0-1,1 0 1,-1 0-1,0 0 0,1 1 1,-1-1-1,0 0 0,-2 0 1,3 1-5,0 0 0,1 1 0,-1-1 0,0 0 0,0 0 1,0 0-1,0 0 0,0 1 0,1-1 0,-1 0 0,0 1 1,0-1-1,0 0 0,1 1 0,-1-1 0,0 1 0,1 0 0,-1-1 1,0 1-1,1-1 0,-1 1 0,1 0 0,-1 0 0,1-1 1,-1 1-1,1 0 0,-1 1 0,-2 6 39,0 0-1,0 0 1,1 0-1,0 0 1,0 1-1,0 8 1,-2 8 38,1-12 3,-2 10 97,13 21-43,-3 1-304,-3-40 130,-1 1 0,1-1 0,0 0 1,4 7-1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4992,'-32'-31'1824,"32"31"-1408,0-16-128,16 16 1696,0 0-1152,46 0 96,-15 0-576,46-15 96,1 15-224,30-16 64,-15 16-160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4640,'0'0'1504,"2"0"-912,0 0-518,0 0 0,-1 1 0,1-1 0,0 1 0,0-1 0,-1 1-1,1 0 1,-1-1 0,1 1 0,-1 0 0,1 0 0,-1 0 0,1 0 0,1 3 0,-2-4-55,-1 0-1,0 1 0,0-1 1,0 0-1,1 0 1,-1 1-1,0-1 1,0 0-1,0 0 1,0 1-1,1-1 1,-1 0-1,0 1 1,0-1-1,0 0 0,0 0 1,0 1-1,0-1 1,0 0-1,0 1 1,0-1-1,0 0 1,0 1-1,0-1 1,0 1-1,-1 5 92,0 0-1,0 0 1,-3 10-1,-2 9 141,-2 27-37,-21 46-4,1-11-92,-3 23 248,-16 117 0,36-157-161,3-22 262,-4 99 0,11-119-237,0-14-76,1 0 1,1 0-1,2 20 1,-2-32-129,-1-1-1,0 1 1,1-1-1,-1 1 1,1-1-1,0 1 1,-1-1 0,1 0-1,0 1 1,0-1-1,0 0 1,0 0-1,0 0 1,0 0-1,0 1 1,0-1 0,0-1-1,1 1 1,-1 0-1,0 0 1,1 0-1,-1-1 1,0 1 0,1 0-1,-1-1 1,1 0-1,-1 1 1,1-1-1,-1 0 1,1 0 0,-1 1-1,1-1 1,0-1-1,-1 1 1,1 0-1,-1 0 1,1 0 0,2-2-1,4 0 45,0-1 0,0 0-1,0-1 1,0 0 0,8-5 0,-12 6-62,0 0 0,0 1 0,-1-2 0,1 1 0,-1 0 0,0-1 0,0 1 0,0-1 0,-1 0 0,1 0 1,1-4-1,2-5 54,-1 0 1,4-15-1,-4 10 54,-3 13-88,0 0-28,1-1 0,-1 0 0,-1-1 0,1 1 0,-1 0 0,0 0 0,-1-1 0,1 1 0,-1 0 0,0-1 0,-2-6 1,-1-1-17,0 0 1,-1 0 0,-1 0 0,0 1-1,-1-1 1,-1 1 0,0 0-1,-9-12 1,-78-94 75,49 66 317,41 47-303,0-1 1,0 1-1,-4-9 1,6 11-39,0 0 1,0 0-1,0 1 0,-1-1 1,-4-6-1,0 4 22,5 4-73,-1 0 0,1 0 0,0 0 0,0-1 0,0 0 0,0 1 0,0-1 1,-2-5-1,4 8 4,-1-1 1,1 0-1,0 0 1,0 0-1,0 0 1,0 0-1,0 1 1,0-1-1,0 0 1,0 0 0,0 0-1,0 0 1,1 0-1,-1 1 1,0-1-1,1-1 1,0 0-8,0 1 1,0-1-1,0 1 1,1-1-1,-1 1 1,0-1-1,1 1 0,-1 0 1,1 0-1,1-1 1,2-1-3,-1 1 0,1 0 0,0 0 0,0 0 0,0 1 0,0-1 1,0 1-1,0 1 0,11-1 0,5-2 33,35-8 137,25-4 32,94 12-2,-103 4-262,-55-2 47,-8 1-11,0 0 0,0 0 0,15 3 0,-21-2 30,-1-1-1,0 1 1,0 0 0,1 0-1,-1 0 1,0 0 0,0 0-1,0 0 1,0 0 0,0 1-1,-1-1 1,1 1 0,0-1-1,-1 1 1,1 0 0,-1 0 0,1 0-1,-1 0 1,1 2 0,2 4-58,-1-1 1,0 1 0,2 12 0,-4-16 40,1 5-56,-1 0 0,0 1 1,0-1-1,-1 1 0,-1 11 0,0-10 94,1 0 0,0-1 0,2 14 0,9 20 114,-11-39-85,1-1 0,0 1 1,0-1-1,1 1 0,-1-1 1,1 0-1,0 0 0,0 0 1,0 0-1,1 0 0,-1 0 1,1 0-1,0-1 0,0 0 1,0 1-1,5 2 0,2 4 94,-7-7-36,1 0 0,0 0 1,-1 0-1,1-1 0,0 0 0,1 0 0,-1 0 0,0 0 1,8 2-1,-11-4-61,0-1 0,1 1 1,-1 0-1,0-1 0,0 1 1,0-1-1,1 0 0,-1 1 0,0-1 1,0 0-1,0 0 0,0 0 1,0 1-1,0-1 0,0 0 0,-1 0 1,3-3-1,-2 3-23,0-1-1,0 0 1,0 0-1,0 0 1,0 0-1,0 0 1,0 0 0,-1 0-1,1-1 1,-1 1-1,1-3 1,-1-15-37,0 13 51,0 1 0,0 0 0,0-1 0,-3-6 0,-2-10 28,3 12-58,0 1 1,0-1 0,0-12 0,2 13-33,-1 0 1,0 0 0,0 0 0,-4-10 0,3 12-20,0 0-1,1-1 0,-1-15 1,2 22 40,0 0 0,0 1 0,0-1 0,0 0 0,0 1 0,1-1 0,-1 0 0,1 1 0,-1-1 0,1 1 0,0-1 0,0 1 0,-1-1 0,3-1 0,2-5-59,-1-2-65,-4 9 133,0 0 0,1 0 1,-1 0-1,0 0 0,1 0 1,-1 0-1,1 0 1,-1 0-1,1 0 0,-1 1 1,1-1-1,0 0 0,-1 0 1,1 1-1,0-1 0,0 0 1,0 1-1,0-1 0,-1 1 1,1-1-1,0 1 1,0-1-1,2 0 0,2 0-36,0 0 1,0 1-1,0-1 0,1 1 0,-1 0 0,0 0 1,1 1-1,9 1 0,8 11 26,8 0 2,-18-8-38,-1 0 0,0 1 0,0 0 0,12 9 0,-10-1-26,-11-11 69,-1 0 0,1 0-1,-1-1 1,1 1 0,0-1 0,0 0 0,0 0 0,0 0 0,7 3 0,16 0 136,-12 2 0,-12-6-32,-1 0 0,1 0 0,-1-1 0,1 1 0,0 0-1,-1-1 1,1 1 0,0-1 0,-1 0 0,1 1 0,0-1 0,0 0 0,-1 0 0,1 0 0,0 0 0,-1-1 0,1 1 0,0 0 0,0-1 0,2 0 0,2-1 129,-1-1 1,0 0-1,0 0 1,0 0-1,0 0 1,8-8-1,30-31 772,-21 18-718,19-15 108,53-41 0,-44 46-301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79 203 4896,'-47'-16'1824,"47"16"-1440,-31-31-96,31 15 1280,0 16-928,15-31 512,17 16-672,14-1 0,17 1-288,-1-17 192,16 32-256,0-15 256,-16-1-256,0 16 96,-15 0-128,-16 0-3872,-15 0 2080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2656,'0'63'960,"0"-63"-736,0 93-64,0-46 832,16-16-576,-16 16 256,0 0-384,0 15 32,0 0-192,0-15 352,-16 0-256,16-16-544,16-15 160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1824,'0'-31'672,"0"31"-512,15 0-64,1 0 672,0-16-448,15 16 0,0 0-192,16 0-32,15 16-32,0-16 96,-15 15-96,15 1-512,-15 0 224,15-1-1952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4320,'0'0'1185,"0"5"-479,1 20-244,-1-6-204,-4 26 0,-9 7 259,9-36-159,-5 25-1,7-20-154,-4 20 101,-17 24 69,11-18-29,-13 96 0,15-76-88,10-65-219,-1 0 0,1 1 0,-1-1 0,1 0 1,0 0-1,0 0 0,0 0 0,0 1 0,0-1 0,0 0 0,1 0 0,-1 0 0,1 0 0,-1 0 1,1 0-1,0 0 0,0 0 0,0 0 0,0 0 0,0 0 0,0 0 0,3 2 0,-4-4-30,0 0 1,0 0-1,0 0 0,0 0 0,0 0 0,0 0 0,0 0 0,0 1 0,0-1 0,0 0 1,0 0-1,0 0 0,1 0 0,-1 0 0,0 0 0,0 0 0,0 0 0,0 0 0,0 0 1,0 0-1,0 0 0,0 0 0,1 1 0,-1-1 0,0 0 0,0 0 0,0 0 0,0 0 1,0 0-1,0 0 0,1 0 0,-1 0 0,0 0 0,0 0 0,0-1 0,0 1 0,0 0 1,0 0-1,0 0 0,1 0 0,-1 0 0,0 0 0,0 0 0,0 0 0,0 0 0,0 0 1,0 0-1,0 0 0,0 0 0,0-1 0,1 1 0,-1 0 0,0 0 0,0 0 0,0 0 1,0 0-1,21-18 279,-17 16-274,-1 0 0,0 0 0,0-1 0,0 0-1,0 0 1,0 1 0,-1-1 0,1-1 0,-1 1 0,0 0 0,0-1 0,0 1 0,2-5 0,7-25 15,-5 16-48,10-24-1,-5 21-3,-2 0-1,0-1 1,6-27 0,-12 40 13,5-26-124,1 1-1,18-42 0,-26 74 111,-1 0-1,1 0 1,-1 0-1,1 0 1,-1 0-1,1 0 1,-1 0-1,1 1 1,0-1-1,0 0 0,-1 0 1,1 1-1,0-1 1,0 1-1,0-1 1,0 1-1,0-1 1,0 1-1,0-1 1,0 1-1,0 0 1,0-1-1,0 1 1,0 0-1,0 0 1,0 0-1,0 0 0,0 0 1,0 0-1,0 0 1,0 0-1,0 0 1,0 1-1,2 0 1,-1 0-2,0 0 0,1 0 1,-1 0-1,0 1 0,0-1 1,0 1-1,0 0 0,0-1 1,0 1-1,-1 0 0,1 0 0,-1 0 1,1 1-1,2 3 0,0 5 45,0 1 1,-1-1-1,0 0 0,1 20 0,9 31 233,-3-23-57,1 1 239,30 76-1,-40-114-388,0 0-1,0 0 1,0 0 0,0 0-1,0 0 1,0-1-1,1 1 1,-1 0-1,1-1 1,-1 1-1,1-1 1,0 1-1,0-1 1,2 2 0,-3-3 5,0 0 1,1 1 0,-1-1-1,0 0 1,0 0 0,1 0-1,-1 0 1,0 0 0,1 0-1,-1-1 1,0 1 0,0 0 0,0-1-1,1 1 1,-1-1 0,0 1-1,2-2 1,0 0 22,0 0 0,0 0-1,0 0 1,-1-1 0,1 1 0,0-1 0,-1 0 0,0 1-1,0-1 1,0 0 0,4-7 0,0-4-2,8-23 0,-6 16-60,26-72-99,-8 41-49,-14 16-105,-10 27 98,1 0-1,0 0 1,0 1 0,1 0 0,0-1 0,0 1 0,10-13 0,-13 20 136,-1 1 1,0 0 0,1-1-1,-1 1 1,1 0 0,-1-1-1,1 1 1,-1 0 0,1 0-1,-1-1 1,1 1 0,-1 0-1,1 0 1,-1 0 0,1 0-1,-1 0 1,1 0 0,-1 0-1,1 0 1,0 0 0,-1 0-1,1 0 1,-1 0 0,1 0-1,-1 0 1,1 1 0,-1-1-1,1 0 1,-1 0 0,1 1-1,-1-1 1,1 0 0,-1 0-1,0 1 1,1 0 0,2 1 20,0 0 0,0 1 1,-1-1-1,1 1 0,-1 0 1,0-1-1,1 1 1,1 5-1,16 34 198,-18-37-184,4 8 73,3 8 80,-1 0 0,0 1 0,5 28 0,1 61 246,3 20 363,-3-44-3394,-9-50-1175,-3-25 2433,1 0 0,5 14 0,-8-26 1332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5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2080,'13'-13'667,"-13"13"-650,1 0 1,-1-1-1,1 1 1,-1-1-1,1 1 1,-1 0 0,1-1-1,-1 1 1,1 0-1,-1 0 1,1-1-1,-1 1 1,1 0-1,0 0 1,-1 0 0,1 0-1,-1 0 1,1 0-1,0 0 1,0 0-1,5-1 95,2-4 120,-7 4-190,0 0 1,1 0-1,-1 1 1,1-1-1,0 0 1,-1 0-1,1 1 1,-1-1-1,1 1 1,0 0-1,-1-1 1,1 1-1,0 0 1,0 0-1,2 0 1,13 0 166,8 1 54,29-4 1,237-23 200,-111 22-392,-32 2 10,59-8-13,412 6-81,-92 3-77,-177-10 265,40 6-53,38-5-38,-198 6-53,436-10 416,-580 11-411,1368-57 1457,-1262 49-1287,728-37 530,-382 27-332,-361 13-302,186-7 61,436 9 109,-541 6-210,238 3 91,-42 15-356,367 89-2497,-481-35-800,-327-69 3329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2720,'-65'0'2325,"64"0"-2315,1 0 0,0 0 0,-1 0 1,1 0-1,-1 0 0,1 0 0,-1 0 0,1 0 0,0 0 0,-1 0 0,1 0 0,-1 0 0,1 0 0,-1 0 0,1 1 1,0-1-1,-1 0 0,1 0 0,0 1 0,-1-1 0,1 0 0,0 0 0,-1 1 0,1-1 0,0 0 0,-1 1 0,1-1 1,0 0-1,0 1 0,0-1 0,-1 1 0,1-1 0,0 0 0,0 1 0,0-1 0,0 1 0,0-1 0,0 1 1,0-1-1,0 0 0,0 1 0,0-1 0,0 1 0,0-1 0,0 1 0,0 0 0,0 0 12,0 1-1,0 0 0,0 0 1,-1 0-1,1-1 1,-1 1-1,1 0 0,-2 2 1,-1 3 7,1-1 1,0 1 0,0 0-1,0 0 1,1 0-1,0 0 1,0 0-1,1 0 1,0 0-1,1 11 1,-1 9-25,0 293 310,-1-300-238,-1 0 1,-1-1-1,-1 1 0,-1 0 1,-8 21-1,10-23 24,2-8-669,5-17-1637,-4 6 2087,1 1 0,0 0 0,0-1 0,0 1 0,-1 0 0,1 0 0,0-1-1,0 1 1,0 0 0,0 0 0,-1 0 0,1 0 0,2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2496,'0'0'784,"0"0"-464,0 0-53,0 0 389,0 0-160,0 0 79,0 0-185,0 3 15,0-1-384,0-1 0,1 1 0,-1 0 0,1-1 0,-1 1 0,1-1 0,0 1 0,-1 0 0,1-1 0,2 3 0,2 5-44,-5-9 27,1 1 1,-1 0-1,0 0 0,1 0 0,-1 0 0,1 0 1,-1-1-1,1 1 0,-1 0 0,1 0 1,0-1-1,-1 1 0,1 0 0,0-1 0,0 1 1,0-1-1,-1 1 0,1-1 0,0 1 0,0-1 1,0 0-1,0 1 0,0-1 0,0 0 1,0 0-1,-1 0 0,3 0 0,10 3 70,0 1-60,1-1 0,0 0 0,0-1 0,0-1-1,0 0 1,1-1 0,-1 0 0,0-1 0,23-4 0,59-16 28,-2 10-10,-1-4-25,71-11 50,316-36 402,-376 49-379,-23 7-53,-40 1-50,-14 1 26,30 0 1,119 4 1217,-172 0-1225,0 0 0,0 0-1,0 0 1,6-2 0,-1-1-17,-9 2 19,1 1 0,0 0 0,0-1 0,0 1 0,0 0 0,0-1 0,0 1 0,0 0 0,-1 0 0,1 0 0,0 0 0,0 0-1,0 0 1,0 0 0,0 0 0,0 1 0,0-1 0,0 0 0,0 0 0,0 1 0,-1-1 0,1 1 0,0-1 0,0 1 0,0-1 0,0 2 0,0-2 3,3 1 65,1 0 1,0 0-1,-1 0 0,1-1 1,0 0-1,0 0 0,-1 0 1,8-1-1,-1 0 46,-9 1-21,-2 0-6,0 0-47,0 0-124,3 0 17,7 3 48,-9 0 29,0-1 1,0 1 0,-1 0-1,1 0 1,-1-1 0,0 1-1,0 0 1,0 0 0,0 0-1,-1 3 1,1 7-14,0 109-283,0-112 333,1 0-1,1 0 0,4 17 1,-2-9-57,-1-2-47,-3-12 38,1 1 0,0 0 1,0 0-1,1 0 0,-1 0 0,1-1 1,0 1-1,3 3 0,-3-5 28,0-1 1,-1 1-1,1-1 0,-1 1 0,0 0 0,1 0 0,-1 0 0,0-1 0,-1 1 0,1 0 1,0 0-1,-1 0 0,0 0 0,1 5 0,-1-6 13,0 0 1,0 0-1,0-1 0,0 1 1,1 0-1,-1 0 0,1-1 0,0 1 1,-1 0-1,2 2 0,-1-3-10,0 0 0,-1 0 0,1 0-1,-1 1 1,1-1 0,-1 0 0,0 0-1,1 0 1,-1 1 0,0 1 0,0-1 10,-1 1 0,0-1 0,1 1 0,-1 0 0,0-1 0,0 1 0,-2 2 0,3-4-7,-1 0 0,1 1 0,-1-1 0,0 0 0,1 0 0,-1 0 0,0 0 0,0 0 0,1 0 0,-1 0 0,0 0 0,0 0 0,0-1 0,0 1 0,0 0 0,-1 0 0,1-1 0,0 1 0,0-1 0,0 1 0,-1-1 0,1 1 1,0-1-1,-2 0 0,-8 3 93,4-1-28,1 1 7,-1-1 0,1 0-1,-1-1 1,1 0 0,-1 0 0,-10 0 0,0-1 118,5-1-50,0 1 0,0 1 0,-15 2 1,-14 7 80,21-4-114,-26 4 0,27-9-24,-30 0 0,32-2-98,-1 1 1,-29 4-1,34-1-29,10-2-9,-1 0 0,0 0 1,0 0-1,-7 0 1,-44-9-729,6 5 224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 2400,'-16'0'896,"16"0"-704,-16 0-64,1 0 928,15 0-608,-16 0 896,16 0-768,-15 0 64,15 0-384,0-15-608,0 15 192,15 0 64,1 0 64,-1 0 160,17 0-64,-1-16 192,0 16-160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63 2912,'-31'0'1872,"31"3"-1632,0 147 773,-1-131-972,-1-1-1,-4 20 1,3-21-3,1 0-1,0 17 1,2 104 810,0-135-944,3-6-747,-2 1 759,0 0 0,1 1 1,-1-1-1,0 0 0,0 0 0,0 0 0,0 0 0,0 0 0,-1 0 0,1-1 1,-1 1-1,1 0 0,-1-3 0,1-37-825,-1 21 640,-1 2 136,1 4-68,0-1 0,3-22 0,7 4-55,-6 20 218,-2 5 2,0 0 1,1 0-1,0 0 0,5-10 1,-6 15 27,0 1 0,0 0 1,1 0-1,-1 0 1,1 1-1,-1-1 0,1 0 1,0 1-1,0 0 1,0 0-1,0 0 0,0 0 1,0 0-1,6-2 1,17-6 100,0 1 1,1 2 0,0 0 0,38-4 0,32 6 146,27-3 356,149-13 221,-179 12-615,435-59 1105,-497 62-243,-1 1-1,49 0 0,-72 5-308,-22 0-342,-27 3-200,35-1-213,1 0-1,-1 1 1,0 0-1,1 1 1,0-1-1,0 1 1,0 0-1,0 0 1,0 0-1,-4 7 1,7-10-22,1 1 0,-1 0 1,1 0-1,0 0 1,0 0-1,-1 0 0,1 0 1,0 0-1,1 0 0,-1 1 1,0-1-1,1 0 0,-1 3 1,-2 8-23,-1-5 28,0 5 11,8 11 27,-2-18-7,0 0 1,-1 1 0,0 9 0,-1-1 9,0-7 7,0 0 1,0-1-1,0 1 0,3 9 1,2-1 10,-3-10-62,-1 0 0,1 1 1,-1-1-1,0 1 0,0 10 0,0-7-6,0 1-1,0 0 1,4 12-1,0 0 27,0 15-1,6-14-91,-6 4 59,-1-12 89,-2-10 9,0 1 1,0 0-1,-1 0 1,1 10 0,-5-12 119,2-3-125,0-1-37,0 0 0,0-1-1,1 1 1,-1 0 0,0 0 0,0-1-1,0 1 1,0 0 0,0-1-1,0 1 1,0-1 0,0 1 0,0-1-1,0 0 1,0 1 0,0-1 0,0 0-1,0 0 1,0 0 0,0 0 0,-1 0-1,1 0 1,0 0 0,0 0-1,0 0 1,0 0 0,-2-1 0,-8-3 119,3 1-53,1 0 1,-1 1 0,-10-2 0,-18-5-104,-40-10 144,-238-26 1570,146 43-1403,121 2-223,8 1-18,-58 10-1,90-10-51,-10 1-100,-29-1 1,31-2-784,30-1-3074,14-11 1067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3072,'16'0'1120,"-16"0"-864,31 0-64,-15-16 512,15 16-416,-16 0 96,16-15-224,16 15 320,0-16-256,0 16 160,-1 0-224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3552,'-31'0'1312,"31"0"-992,0 0-128,0 15 480,0 1-416,0 15 192,0 0-288,-15 0 128,15 16-160,0 0 160,-16 15-192,16-15-256,0-16 96,-15 0 512,15 0-256,0-15 224,0 15-256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1824,'0'-13'587,"1"11"-434,6-1-72,11-2-36,23-2 0,-15 3-60,26-6 10,24 5 95,23-8 13,14 0 40,4 8-37,16-6 44,-20 5-81,117-9 75,-180 10 341,53-2 609,-73 7-497,-19 1-245,1-1 0,-1-1 0,18-2 0,-5-7 1050,-1 7-554,-23 3-836,1 0 0,-1 0 0,0 0 0,1 0 0,-1 0 0,0 0 0,1 0 0,-1 0-1,0 0 1,1 0 0,-1 0 0,0 0 0,1 0 0,-1 0 0,0 0 0,0 0 0,1 1 0,-1-1-1,0 0 1,0 0 0,1 0 0,-1 1 0,0-1 0,0 0 0,1 1 0,1 1 72,2 1-153,1 1 0,-1 1 0,-1-1 0,5 6-1,-2 3 45,-1 1-1,6 20 0,1 4 141,-8-22-37,-1 1 0,2 17 0,1 3 2,-4-24-60,2 11 10,3 45 0,-7 121-67,-1-184 81,1-1-1,-1 1 1,-1 0-1,1-1 1,-1 1-1,0-1 1,0 1-1,-1-1 1,-5 9-1,1 0 18,7-9-42,0-4-6,0 0 1,0-1-1,0 1 1,0-1 0,0 1-1,-1 0 1,1-1-1,0 1 1,0-1 0,0 1-1,0 0 1,-1-1-1,1 1 1,0-1-1,0 1 1,-1-1 0,1 1-1,-1-1 1,1 1-1,-1 0 1,-5 5 73,5-4-73,-1 0 0,1 0 0,0-1 0,-1 1 0,0-1 0,1 1 0,-1-1 0,0 0 0,0 0 0,0 0 0,0 0 0,0 0 0,0 0 0,0 0 0,0 0 0,0-1 0,0 1 0,0-1 0,0 0 0,-1 0 0,-1 0 0,-77 0 188,52 1-183,-92-4 37,94 0-40,-37-2 21,1 10-1,32-2-2,-211 1 253,144-6-313,70 4 20,-33 4 1,35-2-232,-33 0 0,49-4-163,20 0 128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1152,'-12'-1'329,"15"-3"-165,-2 4-115,0-1 0,-1 0 0,1 1 0,0-1 0,-1 0 0,1 1 0,0-1 0,-1 0 0,1 0 0,-1 0 0,1 1 1,0-3-1,-1 3 340,2 0 192,-1 0-563,-1 0-1,1 0 0,-1 0 1,0 0-1,1 0 0,-1 0 1,1 0-1,-1 0 0,1 0 1,-1 0-1,1 1 0,-1-1 1,0 0-1,1 0 0,-1 0 1,1 1-1,-1-1 0,0 0 1,1 0-1,-1 1 0,0-1 1,1 0-1,-1 1 0,0-1 1,1 0-1,-1 1 0,0-1 1,0 0-1,1 1 0,0 21 389,-1-13-340,0 24 135,-1 3-16,5 43 0,0-49-117,0-8-30,1 35 0,-5 135 1652,-1-184-1414,1-13 43,0 3-253,0 0 1,0-1-1,0 1 0,1-1 1,-1 1-1,1 0 0,0-3 1,4-4 38,-4 8-98,0 0 0,0-1 0,0 1 0,0-1 0,-1 1 0,1-1 0,0 0-1,-1 1 1,1-1 0,-1-3 0,3 0-60,-2 4 32,0-1 1,1 1 0,-1 0 0,0-1-1,0 1 1,0-1 0,0 1 0,-1-1-1,1 0 1,0 1 0,-1-1 0,1 0-1,-1 0 1,1-2 0,-1 4 17,0 0 0,0 0 0,0 0 1,0 0-1,0 0 0,0-1 0,0 1 0,0 0 1,0 0-1,0 0 0,0 0 0,0 0 0,0 0 0,0 0 1,0 0-1,0 0 0,0 0 0,0 0 0,0-1 1,0 1-1,0 0 0,0 0 0,0 0 0,0 0 1,0 0-1,0 0 0,0 0 0,0 0 0,0 0 1,0 0-1,0 0 0,0 0 0,1 0 0,-1-1 1,0 1-1,0 0 0,0 0 0,0 0 0,0 0 0,0 0 1,0 0-1,0 0 0,0 0 0,0 0 0,0 0 1,1 0-1,-1 0 0,0 0 0,0 0 0,0 0 1,0 0-1,0 0 0,0 0 0,0 0 0,0 0 1,1 0-1,9-2-120,-7-5-15,-3 14 41,0-5 81,0-2 107,2 0-11,5 1-21,-2-1-2,0 0 0,0 0 0,-1 0 0,1 0 1,0-1-1,6-1 0,-3-1-47,-2 1-13,0 0 0,0 0 0,0 1 0,1 0 0,-1 0 0,14 0 0,47 2-3,128-5-9,-159 1-12,118-7-42,-90 9 114,90-13 0,-15 1 43,-65 8-48,17-6 35,65-4 53,-133 13-24,44 2 0,-46 1 58,1-1-1,37-5 1,-42 3-90,16-3 58,34-1-1,-58 7-116,1-1-1,0 1 1,0 1-1,13 3 1,-15-3 13,0 0-1,0-1 1,1 0 0,10 0 0,87-1 561,-103 0-363,-3 0-80,0 0 16,-3 0-48,-7 0-22,10 0-89,0 0 0,0 0 0,0 0 0,0 0 0,-1 0 1,1 0-1,0 0 0,0 0 0,0 0 0,0 0 0,0 0 0,0 0 0,0 0 0,0 0 0,0 0 0,0 0 0,0 0 0,-1 0 0,1 0 0,0 0 0,0 0 0,0 0 0,0 0 0,0 0 0,0 0 0,0 0 0,0 0 0,0 0 0,0 0 0,0 0 0,0-1 0,-1 1 0,1 0 0,0 0 0,0 0 0,0 0 0,0 0 0,0 0 0,0 0 1,0 0-1,0 0 0,0 0 0,0 0 0,0-1 0,0 1 0,0 0 0,0 0 0,0 0 0,0 0 0,0 0 0,0 0 0,0 0 0,0 0 0,0 0 0,0 0 0,0-1 0,0-9 15,0 10-16,0 0 1,0 0-1,0 0 1,0 0-1,0 0 0,0-1 1,0 1-1,0 0 0,0 0 1,0 0-1,0 0 0,0 0 1,0 0-1,0 0 1,0 0-1,0 0 0,0 0 1,0-1-1,0 1 0,0 0 1,0 0-1,0 0 1,0 0-1,0 0 0,0 0 1,1 0-1,-1 0 0,0 0 1,0 0-1,0 0 1,0 0-1,0 0 0,0-1 1,0 1-1,0 0 0,0 0 1,0 0-1,0 0 1,0 0-1,1 0 0,-1 0 1,0 0-1,0 0 0,0 0 1,0 0-1,0 0 1,0 0-1,0 0 0,0 0 1,0 0-1,0 0 0,0 0 1,1 0-1,-1 0 1,0 0-1,0 0 0,1 0 7,-1 0-1,1 0 0,0 0 0,-1 0 1,1 0-1,-1 0 0,1-1 0,0 1 1,-1 0-1,1 0 0,-1-1 0,1 1 0,0 0 1,-1-1-1,1 1 0,-1-1 0,1 1 1,-1-1-1,0 1 0,1-1 0,-1 1 1,1-1-1,-1 0 2,1 0 0,-1 1 0,0-1-1,1 1 1,-1-1 0,1 1 0,-1 0 0,1-1 0,-1 1 0,1-1 0,-1 1 0,1 0 0,-1-1 0,1 1-1,0 0 1,-1 0 0,1-1 0,0 1 0,-1 0 0,1 0 0,-1 0 0,2 0 0,3-3-179,-1 0 115,-2 1 65,0 0 1,0 0-1,0 0 1,0 0-1,0-1 0,0 1 1,0 0-1,-1-1 1,1 1-1,-1-1 1,0 1-1,0-1 0,0 0 1,1-2-1,0-1 71,0 5-78,-1 0 0,0 0 1,0 0-1,0-1 0,0 1 0,0 0 0,0-1 0,-1 1 0,1-1 0,0 1 0,-1-1 0,1 1 0,-1-1 0,1 0 0,-1 1 1,0-1-1,0-2 0,0 2-12,1 0 1,-1 1 0,0-1 0,1 0 0,-1 0-1,1 1 1,-1-1 0,1 1 0,0-1 0,-1 0-1,1 1 1,0-1 0,0 1 0,0 0 0,1-1-1,-1 1 1,0 0 0,2-2 0,10-13 24,-1-18 17,-9 24-27,13-37 139,-15 44-140,0 0 0,-1 0 0,1 0 0,-1 0 1,0 0-1,1 0 0,-1 0 0,-1 0 0,1 0 0,0 0 0,-1 0 0,0 0 0,1 0 0,-1 0 1,0 1-1,-1-1 0,1 0 0,-3-4 0,2 2-29,1 3 25,0 0-1,0 0 0,1 0 1,-1-1-1,1 1 1,-1 0-1,1-1 0,0 1 1,0 0-1,0-1 0,0 1 1,1-3-1,0-12 57,-1-25-392,0 42 334,0 0 1,0 0-1,0 0 0,0 0 0,0 0 0,0 0 0,0 0 0,0 0 0,0 0 1,0 0-1,0-1 0,0 1 0,0 0 0,0 0 0,0 0 0,0 0 1,0 0-1,0 0 0,0 0 0,0 0 0,0 0 0,0 0 0,0-1 0,0 1 1,0 0-1,0 0 0,0 0 0,0 0 0,0 0 0,0 0 0,0 0 0,-1 0 1,1 0-1,0 0 0,0 0 0,0 0 0,0 0 0,0 0 0,0 0 0,0 0 1,0 0-1,0 0 0,0 0 0,0 0 0,-1 0 0,1 0 0,0 0 1,0 0-1,0 0 0,0 0 0,0 0 0,0 0 0,0 0 0,0 0 0,0 0 1,-1 0-1,-6 0-90,12 0 66,-6 0 34,1 0-1,-1 0 0,1 0 0,-1 0 1,1 0-1,-1 1 0,1-1 0,0 0 1,-1 0-1,1 0 0,-1 1 0,1-1 1,-1 0-1,1 1 0,0-1 0,-1 0 1,1 1-1,0-1 0,-1 0 1,1 1-1,0-1 0,0 1 0,-1-1 1,1 1-1,0-1 0,0 1 0,0-1 1,0 0-1,0 1 0,-1-1 0,1 1 1,0-1-1,0 1 0,0-1 0,0 2 1,0-2-6,1 0 1,-1 0 0,0 0 0,0 0 0,0 0 0,0 0-1,0 0 1,0 0 0,0 1 0,0-1 0,0 0-1,0 0 1,0 0 0,0 0 0,0 0 0,0 0-1,0 0 1,0 0 0,0 0 0,0 0 0,-1 1-1,1-1 1,0 0 0,0 0 0,0 0 0,0 0-1,0 0 1,0 0 0,0 0 0,0 0 0,0 0-1,0 0 1,0 0 0,0 0 0,0 0 0,0 0 0,0 0-1,-1 0 1,1 1 0,0-1 0,0 0 0,0 0-1,0 0 1,0 0 0,0 0 0,0 0 0,0 0-1,0 0 1,0 0 0,-1 0 0,1 0 0,0 0-1,0 0 1,0 0 0,0-1 0,0 1 0,-5 0 25,0 0 1,0-1 0,-1 1-1,1-1 1,-8-3 0,5 1-12,0 1 1,1 1-1,-1 0 1,0 0-1,-15 0 1,-65 7 66,2 1-24,-55-2 63,-7 5-59,74-7-66,-161 15-50,156-4 24,-117 14-56,89-28 78,70-1-98,-68 7 1,86-2 49,-5 0-17,23-4 61,0 0 0,-1 0 0,1-1 0,0 1 0,0 0 0,0 0 1,0-1-1,0 1 0,0 0 0,0-1 0,0 1 0,0-1 0,0 0 0,0 1 0,0-1 1,-2-1-1,4 1-69,0 1 1,0 0-1,0-1 1,0 1-1,0 0 1,0-1-1,0 1 1,0 0-1,0 0 1,0 0-1,0 0 1,0 0 0,2 0-1,59 0-3638,-18 0 1861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2976,'0'-15'1120,"0"15"-896,16-16-32,-16 16 736,15 0-544,1 0 352,15 0-448,0-15-96,16 15-96,0 0 128,-1 0-128,17 0 96,-17 0-96,-14 0 160,-1 0-160,0 15-160,-16-15 0,-15 16-1952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2912,'-11'1'3106,"20"-5"-1866,-7 0-1083,3-2 97,21 0-35,42-9-267,98-11 192,-144 24-63,27 2 0,-32 1 18,0-1 0,31-4-1,-28-3 119,-17 6-229,0 0 0,0 0 1,0 0-1,0 0 0,0 1 0,0-1 1,6 1-1,4 0-1967,-11 0 513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111 229 2912,'-26'-13'923,"24"13"-889,1-1 1,0 1 0,0-1 0,0 1 0,0-1 0,0 0 0,0 1 0,0-1 0,0 0 0,0 0 0,0 0 0,0 1 0,1-1 0,-1 0 0,0-1 0,-2-2 142,3 4-127,0 0 1,-1-1 0,1 1 0,-1 0 0,1-1 0,-1 1 0,0 0 0,1 0 0,-1 0 0,1-1 0,-1 1 0,1 0 0,-1 0 0,1 0 0,-1 0 0,0 0 0,1 0 0,-1 0 0,1 0 0,-1 0 0,0 0 0,1 0 0,-1 1 0,1-1 0,-1 0 0,1 0 0,-1 1 0,1-1 0,-1 0 0,0 1 0,0-1 112,0 1-63,-1 1 0,0-1 0,1 0 0,-1 1 0,1-1 0,0 0 0,-1 1 0,1 0 0,0-1 0,0 1 0,0 0 0,0-1 0,-1 4 0,-8 29 413,5-19-458,-5 8 36,9-15-68,0-1 1,0 0-1,0 0 0,1 1 1,1-1-1,-1 0 0,3 13 1,7 0 77,-6-7-27,-4-11-60,0 1 1,1-1-1,0 0 1,-1 1-1,1-1 1,0 0 0,0 0-1,0 0 1,0 0-1,1 0 1,-1 0-1,0 0 1,3 2-1,-1-1 59,-1 0-1,1 1 1,-1 0-1,5 7 1,4 8 172,-8-17-159,-3-2-145,0 0-64,0-2-170,0-136-91,1 134 334,0 1-1,0-1 1,0 1-1,1 0 1,-1-1 0,1 1-1,0 0 1,0 0-1,0 0 1,0 0 0,1 0-1,-1 1 1,1-1-1,0 1 1,-1-1 0,1 1-1,0 0 1,1 0-1,5-3 1,20 0-142,-15 1 163,1 1 1,0 1-1,0 0 0,22 0 0,22 0 26,86-14 1,-48 3-25,-8 3-44,113-14-39,-54-2 126,101-21 160,-77 2 603,-107 26-150,-16 6 363,-31 11-681,-16 2-244,1 0-1,0 0 0,-1-1 1,1 1-1,-1 0 1,1-1-1,-1 0 0,1 0 1,-1 1-1,1-1 0,-1-1 1,0 1-1,1 0 1,-1-1-1,0 1 0,3-4 1,-4 4-39,1 0 1,-1 0 0,0-1 0,0 1 0,1 0-1,-1 0 1,0 0 0,1 0 0,-1 0 0,1 1-1,-1-1 1,1 0 0,0 1 0,-1-1 0,1 1-1,-1-1 1,1 1 0,0 0 0,2 0 0,-3 0-48,1-1 0,0 1 0,0 0 0,0-1 0,0 1 0,0-1 1,-1 0-1,1 0 0,3-1 0,2-2-294,-2 12 20,-2-7 293,-1 0 0,1 0 0,-1-1 0,1 1 0,-1-1 0,1 0 1,-1 1-1,1-1 0,0 0 0,-1-1 0,5 0 0,2 1 4,-1 0-4,-1 1 0,0 0 0,1 1 0,-1 0-1,0 0 1,13 6 0,-13-5 12,-1-1-1,0 1 1,1-1-1,-1-1 1,1 1 0,13 0-1,11-1 153,-21 0-81,1-1-1,17-2 0,-28 5-274,0 3 119,1-2 59,-1 0 0,0 0 0,0 0-1,0 0 1,-1 0 0,1 0 0,-3 6-1,1-7 6,1 0 0,-1 1 0,1-1-1,-1 1 1,1 0 0,0-1 0,0 1 0,1 0-1,-1 0 1,0 6 0,2 9-13,-1-5 12,0 1-1,-3 15 1,-2-5-25,2-16 23,1 0-1,1 1 0,-1 18 0,2-11 45,1-8-7,-1 0 1,0 0 0,-1 0 0,-2 13-1,0-11-10,-2 9 8,11 8 14,-5-25-25,0 0 0,-1 0 1,1 0-1,0 0 0,-1 0 1,1 0-1,-1 0 0,0 0 1,0 0-1,-1 0 0,1 0 1,-2 6-1,-5-1 279,6-8-280,1 1 0,0-1-1,-1 0 1,1 0 0,0 1 0,-1-1-1,1 0 1,0 0 0,-1 1 0,1-1-1,0 0 1,0 1 0,-1-1 0,1 0-1,0 1 1,0-1 0,0 1 0,0-1-1,-1 0 1,1 1 0,0-1-1,0 1 1,0-1 0,0 0 0,0 1-1,0-1 1,0 1 0,0-1-6,0 0-1,0 0 1,0 1 0,0-1-1,0 0 1,0 0 0,0 0-1,1 0 1,-1 0 0,0 0-1,0 0 1,0 0 0,0 0-1,-1 0 1,1 1 0,0-1 0,0 0-1,0 0 1,0 0 0,0 0-1,0 0 1,0 0 0,0 0-1,0 0 1,0 0 0,0 0-1,0 0 1,0 1 0,0-1-1,0 0 1,0 0 0,0 0-1,0 0 1,0 0 0,0 0-1,-1 0 1,1 0 0,0 0-1,0 0 1,0 0 0,0 0-1,0 0 1,0 0 0,0 0 0,0 0-1,0 0 1,0 0 0,-1 0-1,1 0 1,0 0 0,0 0-1,0 0 1,0 0 0,0 0-1,0 0 1,0 0 0,-19 1 176,14 0-156,1-1-1,-1 0 1,0 0 0,1 0-1,-1-1 1,0 1 0,-8-4-1,-40-7 159,-56-5 0,-60 2-162,162 14-18,-188-3-125,128 3 41,-6-1 15,-135 7-39,81 15 36,48-15-94,39-4 65,37-2 91,-140 15-408,115-7 332,20-4 97,16-3 103,20-1-31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2496,'0'0'896,"0"0"-672,16 0-96,-16-16 800,0 16-544,15 0 416,16 0-480,-15 0 256,15 0-320,0 0 0,1 0-160,-1-15 160,0 15-160,0 0 448,0 0-288,0 0-672,-15-16 192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88 3808,'-9'-1'934,"6"1"-757,0 0-1,0-1 1,0 1-1,-1 0 0,1 1 1,0-1-1,0 1 1,0-1-1,-4 2 0,2 11 240,-6 5-98,9-15-287,-1 0 1,1 1 0,0-1-1,0 1 1,1 0-1,-2 4 1,1-1 19,1 1 0,1-1 1,-1 15-1,0 12 43,-7 10 60,12-21-81,0-10-18,1 29 191,5-8-60,-9-33-178,1 8 58,0-1 0,0 0 0,7 12 0,-8-16-174,0-1 0,-1 1 0,1-1 0,-1 1-1,1-1 1,-1 1 0,0-1 0,-1 6 0,0-1-300,1-6-45,-1-2 432,1 0 0,-1 0 0,0 0 0,0 0 0,0 0 0,0 0 0,0 0 0,0 0 0,0 0 0,0-1 0,0 1 0,0 0 0,0-1 0,1 1 0,-1-1 0,0 1 0,0-1 0,0 1 0,1-1 0,-1 0 0,0 1 0,1-1-1,-1 0 1,0 0 0,1 1 0,-1-1 0,1 0 0,-1 0 0,1 0 0,0 0 0,-1 0 0,1 1 0,0-1 0,0 0 0,-1 0 0,1 0 0,0-2 0,-1 0 58,0-1 1,0 1-1,0-1 0,0 1 0,-1 0 0,-2-4 0,-17-22 128,16 9-100,2 9-39,-7-20 54,10 29-76,-2-6-38,0 0-1,-1 0 1,-5-13 0,7 18 28,0 1 0,0-1 0,1 0-1,-1 0 1,1 0 0,0 0 0,0 0 0,0 0 0,0 0 0,1 0 0,-1 0 0,1 1 0,1-5-1,-1 6 9,0 1-1,0-1 0,0 1 0,1-1 0,-1 1 0,0 0 0,0-1 0,1 1 0,-1 0 0,0 0 0,1 0 0,-1 0 0,0 0 0,3 0 0,21 4-1,-10-1-18,0 0-5,0 0-1,0-1 1,21 0-1,-3-2 1,90-3-18,-34-3 212,142-16-75,-141 9-127,118-23 83,-39-9 807,-96 24 159,-48 13-599,36-7 0,-47 13-339,-9 2-60,0-1 1,0 0-1,0 0 0,5-2 0,23-17 34,-12 14-28,-10 4-4,20-9 79,-3 6-21,-7-5 5,5 5 11,-13-2 20,-12 6-103,1 1 0,-1-1 0,1 0 1,-1 1-1,1-1 0,-1 0 1,1 1-1,-1 0 0,1-1 0,-1 1 1,1 0-1,1 0 0,3 0 20,-4 0-26,-1 0 0,1 0 0,0 0 0,-1 0 0,1 0 0,0 0 0,-1 0 0,1 0 0,-1-1 1,1 1-1,2-2 0,0-5 92,-5 14-17,1-4 3,-3-1-37,-7 9-85,10-11 36,0 0 0,-1 1-1,1-1 1,0 0 0,-1 1 0,1-1-1,0 0 1,-1 0 0,1 1 0,0-1-1,-1 0 1,1 0 0,-1 0 0,1 1 0,0-1-1,-1 0 1,1 0 0,-1 0 0,1 0-1,0 0 1,-1 0 0,1 0 0,-1 0-1,1 0 1,-1 0 0,0 0 0,-4 1-3,0 9-12,-5-5-54,-6 24 28,16-27 42,-1 0 0,0 0 0,1 0 0,0 0 0,-1 0 0,1-1 0,0 1 0,0 0 0,0 0 0,0 3 0,1 5 0,-1 94-16,0-95-7,1 1-1,0-1 1,5 19 0,-1-4 20,15 103 88,-9-85-42,-6-11 58,1-15-48,-5-13-46,0 0-1,0 0 1,0 0 0,0 1 0,0-1-1,-1 1 1,1 4 0,-1 44 174,0-51-162,0 0-1,0 0 1,0 1-1,0-1 1,-1 0 0,1 0-1,0 0 1,-1 0-1,1 0 1,-1 0 0,1 0-1,-1 0 1,0 0 0,1 0-1,-1 0 1,0 0-1,1 0 1,-1 0 0,0 0-1,0-1 1,0 1-1,0 0 1,0-1 0,0 1-1,0 0 1,0-1-1,0 0 1,0 1 0,0-1-1,-2 1 1,-6 3 97,6-2-108,-1 0 0,1-1 0,-1 1-1,1-1 1,-1 0 0,0 0 0,0 0-1,1 0 1,-1-1 0,-7 1 0,-19-1-18,-49 3 105,-4 7-26,-23-7-31,-6-1 10,-26 9 53,56-8-56,-142 12 75,83-2-93,19-8-160,56 1 55,-39 1-10,95-7 58,0 0-1,1 1 1,-1 1-1,0-1 1,0 1-1,-12 5 1,10-4-671,24-3-1649,17 0 612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4736,'-16'0'1760,"16"0"-1376,32 0-96,-17-16-96,1 16-160,31 0-96,-16 0 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4896,'0'0'1824,"0"0"-1440,31 0-96,-15 0 288,15 0-384,16-15 416,-16 15-352,47-16-3008,0 0 1472</inkml:trace>
  <inkml:trace contextRef="#ctx0" brushRef="#br0" timeOffset="1">1512 16 6464,'0'0'2400,"0"0"-1856,32 16-160,-17-16 704,1 15-672,-1-15 608,1-15-576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4384,'15'15'1632,"-15"-15"-1248,94 0-128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640,'0'0'224,"0"0"-133,0 0 85,3 0 469,-3 1-620,1-1 0,-1 0 0,1 0 0,-1 0 0,0 0 0,1 0 0,-1-1 0,1 1 0,-1 0 0,0 0 1,1 0-1,-1 0 0,1 0 0,-1 0 0,0-1 0,1 1 0,-1 0 0,0 0 0,1-1 0,-1 1 0,0 0 0,1 0 0,-1-1 0,0 1 0,0 0 0,1-1 0,-1 1 0,0 0 0,0-1 0,1 0 1,3-6 504,0 5-307,3-3 135,-2-19 373,5 4-235,-6 7-272,-2 6-52,1-1 1,7-14-1,0 1-35,-1 0 0,-1-1 1,9-33-1,-13 32-77,0 0 0,2 0 0,14-33 0,91-193-7,-35 108-383,-14 32 452,-50 91-1,-1-1 0,-1-1-1,-1 0 1,9-25-1,-17 42-98,0-1 0,-1 0 0,1 0 0,-1 0 0,0 0 0,0 0 1,0-6-1,-1-2 30,1 12-50,0-1-1,1 1 1,-1-1 0,0 1-1,0-1 1,0 1-1,0-1 1,0 1-1,0-1 1,-1 1-1,1-1 1,0 1-1,0-1 1,0 1-1,0-1 1,0 1-1,-1-1 1,1 1-1,0-1 1,0 1-1,-1 0 1,1-1-1,0 1 1,-1 0-1,1-1 1,0 1 0,-1 0-1,1-1 1,-1 1-1,1 0 1,-1-1-1,-6-3 25,4 0-3,-2 1 19,-2 10-32,7-7-10,-3 2-43,0-2 0,-7 0-15,7 0 26,3 0 117,-2 0 32,-9 0 129,9 0-118,-1 0-155,-23 0-240,21 3 139,1 1 79,-2 1 11,2 0-1,-1 0 1,-4 7 0,5-6 14,0-1 0,0 0 0,-1 0 0,1-1 0,-1 1 0,0-1 0,-9 6 0,12-8 28,0-1 0,0 1 0,1 0-1,-1 0 1,0 0 0,1 0 0,-1 0 0,1 0 0,-1 0 0,1 0 0,-1 4 0,1-3 10,-1-1 1,1 1-1,-1 0 0,0-1 1,-3 5-1,3-6-15,1 0 0,0 1 0,-1-1 0,1 0 0,0 1 0,0-1 1,0 1-1,0-1 0,0 1 0,0 0 0,1-1 0,-1 1 0,1 0 0,-1 0 0,1-1 0,-1 4 0,1-5 1,0 0 0,0 0 0,0 0-1,0 0 1,0 0 0,0 0 0,0 0 0,0 0-1,0 0 1,0 1 0,0-1 0,0 0 0,0 0 0,0 0-1,0 0 1,0 0 0,0 0 0,0 0 0,0 0-1,0 0 1,0 0 0,0 0 0,0 1 0,0-1-1,0 0 1,0 0 0,0 0 0,0 0 0,0 0 0,0 0-1,0 0 1,1 0 0,-1 0 0,0 0 0,0 0-1,0 0 1,0 0 0,0 0 0,0 0 0,0 0-1,0 0 1,0 0 0,0 0 0,0 0 0,1 0 0,-1 0-1,0 0 1,0 0 0,0 0 0,0 0 0,0 0-1,0 0 1,0 0 0,0 0 0,0 0 0,1 0-1,25 1 132,-7-1-168,0 0 1,23-3 0,-18-3 38,-14 4 12,-1 0 0,1 1 0,18-1 0,107 2-83,-134 0 107,1 0-1,-1 0 0,1 0 1,0 0-1,-1 0 1,1 0-1,-1 1 1,1-1-1,-1 1 0,1-1 1,-1 1-1,1 0 1,-1-1-1,0 1 0,1 0 1,-1 0-1,0 0 1,0 0-1,2 2 1,-2-2-8,1 1 807,-2-3-776,0 1 1,0-1-1,0 0 1,0 0-1,0 0 0,0 1 1,0-1-1,-1 0 0,1 0 1,0 1-1,-1-1 1,1 0-1,0 0 0,-1 1 1,1-1-1,-1 0 0,1 1 1,-1-1-1,1 1 1,-2-1-1,-16-8 243,-6-3-36,-2-9-38,8 11-97,10 1-90,7 7-61,-1 0 1,1 0-1,-1 0 1,0 0-1,0 1 1,0-1 0,0 1-1,0-1 1,0 1-1,-3-2 1,4 2-103,-1 1 0,1-1 0,0 0 0,0 0 0,0 0 0,0 0 0,0 0 0,0 0 0,0 0 0,1 0 0,-2-2 0,-1-12-952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1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1984,'0'0'640,"0"-3"-389,0 2-531,0-1 563,0 0-1,0 0 0,0 0 1,0-1-1,0 1 0,0 0 1,1 0-1,-1 0 0,2-4 1,8 1 164,-5-2-257,-5 7-184,0 0 0,1-1 0,-1 1 0,0 0 0,0-1 0,0 1 0,1 0 0,-1-1 0,0 1-1,1 0 1,-1-1 0,0 1 0,1 0 0,-1 0 0,0-1 0,1 1 0,-1 0 0,0 0 0,1 0 0,-1-1 0,1 1 0,-1 0-1,0 0 1,1 0 0,-1 0 0,1 0 0,-1 0 0,0 0 0,1 0 0,0 0 0,2 0 79,-1 0-58,0 0-25,0 1 0,-1-1-1,1 0 1,0 1 0,-1-1 0,1 1 0,0 0 0,-1 0-1,1-1 1,-1 1 0,1 0 0,-1 0 0,0 0 0,1 1 0,-1-1-1,0 0 1,0 0 0,0 1 0,0-1 0,0 0 0,0 1-1,1 2 1,3 6 106,0 0 0,5 18 0,-1-4-21,75 148 558,-45-97-373,-30-56-96,1 1-1,0-2 0,2 0 0,0 0 0,28 29 0,7 0 1073,-47-46-1220,0-1 1,1 1-1,-1-1 0,1 1 0,-1 0 1,1-1-1,-1 1 0,1-1 0,-1 1 1,1-1-1,-1 0 0,1 1 0,0-1 1,-1 0-1,1 1 0,0-1 0,-1 0 1,1 1-1,0-1 0,-1 0 0,1 0 1,0 0-1,-1 0 0,1 0 0,0 0 1,0 0-1,-1 0 0,1 0 0,0 0 1,-1 0-1,1 0 0,0-1 0,0 1 1,-1 0-1,1-1 0,-1 1 0,2-1 1,8-2 337,-4 1-187,-4 2-150,0-1-1,-1 1 1,1-1-1,-1 1 1,0-1 0,1 1-1,-1-1 1,1 0 0,-1 1-1,0-1 1,3-2 0,8-18 196,-4 6-120,21-24 45,-18 20-128,-1 0 0,11-30 0,12-43-8,32-82 183,-54 128-110,-4 14-14,-3 19-36,-2 4-3,0-1 1,0 1-1,0-1 0,-1-17 0,-1-17-973,0 41-69,3 6-1674,10 10 762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120 733 832,'0'0'251,"0"0"-150,0 0 251,0 0 987,0 0-326,0 0-80,0-3-341,0-54 704,0 53-1244,-1 1 0,1-1 0,-1 0 0,1 1 0,-1-1 0,0 0 0,0 1 0,-1-1 0,1 1 0,-1 0 0,-2-4 0,2 3-6,-1-1-1,1 1 1,0-1 0,1 0 0,-1 0-1,-1-7 1,1-33 149,2 24-135,-3-22 0,0 20-69,-2-13-29,0-40-1,5-46 194,1 110-204,0 0 0,0-1 0,2 1-1,-1 0 1,2 0 0,-1 0 0,2 1 0,6-15-1,-8 22 71,-1-1 0,1 1 0,0 0 0,0 0 0,1 0 0,-1 0 0,1 1 0,0-1 0,0 1 0,4-3 0,-2 2 26,16-12-23,29-15 0,-51 31-21,0 0 1,0 0 0,0-1-1,0 1 1,0 0-1,1 0 1,-1 0 0,0 0-1,0 0 1,0 0-1,1-1 1,-1 1 0,0 0-1,0 0 1,0 0-1,0 0 1,1 0-1,-1 0 1,0 0 0,0 0-1,0 0 1,1 0-1,-1 0 1,0 0 0,0 0-1,1 0 1,-1 0-1,0 0 1,0 0 0,0 0-1,0 0 1,1 0-1,-1 1 1,0-1 0,0 0-1,0 0 1,1 0-1,-1 0 1,0 0 0,0 0-1,0 1 1,0-1-1,1 0 4,0 1-1,-1-1 0,0 1 1,1 0-1,-1-1 0,1 1 0,-1-1 1,1 1-1,-1 0 0,0-1 1,0 1-1,1 0 0,-1-1 0,0 1 1,0 0-1,0-1 0,0 1 1,0 0-1,0 0 0,0-1 0,0 1 1,0 0-1,0-1 0,0 1 1,0 0-1,0-1 0,0 1 0,-1 0 1,1 0-1,-1 0 0,-1 2 15,1-1-1,-2 1 1,1-1-1,0 0 0,0 0 1,-1 1-1,1-2 1,-5 4-1,-19 13 204,2 8-43,-15-5 54,33-17-219,0 1 0,0-1 0,1 1 0,-1 0 0,-6 9 0,6-7-59,0-1 0,0 1 1,-1-1-1,-10 6 1,-6 4-225,7 2 342,16-17-66,0-1 1,1 1 0,-1-1 0,0 1 0,0-1-1,0 0 1,0 1 0,1-1 0,-1 1-1,0-1 1,0 1 0,1-1 0,-1 0-1,0 1 1,1-1 0,-1 0 0,1 1-1,-1-1 1,0 0 0,1 0 0,-1 1 0,1-1-1,-1 0 1,1 0 0,-1 0 0,1 1-1,20 3 399,-14-4-305,0 0 0,1-1 0,13-1-1,13-9 21,7 6 101,-35 4-193,-1-1 0,1 0 0,-1 0 0,7-4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4224,'-16'16'1904,"16"-16"-1595,0 0 80,1 0-359,-1 0 0,0 0 0,1 1 0,-1-1 0,1 0 0,-1 0 0,1 0 0,-1 0 0,1 0 0,-1 0 0,1 0-1,-1 0 1,1 0 0,-1 0 0,1 0 0,-1 0 0,1 0 0,8-1 541,-6 1-472,1 0 1,-1 1-1,0 0 0,0-1 1,0 1-1,6 3 1,7 2 132,47-1 1122,-47 0-670,-10-3-436,1-1 0,-1 1-1,1-1 1,0 0 0,6 0 0,-9-1-270,0 0 1,1 0-1,-1 0 0,0 1 1,0-1-1,0 1 1,0 0-1,0 0 0,0 1 1,0-1-1,-1 1 1,1 0-1,0 0 0,-1 0 1,1 1-1,-1-1 1,0 1-1,6 5 0,-5-4 22,-1-1 0,1 0 0,0 0 0,9 4 0,-10-6 5,0 1 1,0 0-1,1 0 0,-1 1 1,0-1-1,-1 0 1,1 1-1,0 0 0,-1 0 1,3 3-1,-2-1 9,-1 0 1,0 0-1,0-1 0,0 1 1,-1 0-1,1 1 0,-1-1 1,0 0-1,0 7 0,-1 53-11,-1-36-565,1 15-2590,0-44 3115,0 0-1,0 1 0,0-1 1,-1 0-1,1 0 1,0 0-1,0 0 1,0 0-1,0 0 1,0 1-1,0-1 1,0 0-1,0 0 1,0 0-1,0 0 1,0 0-1,0 0 1,0 1-1,0-1 0,0 0 1,0 0-1,0 0 1,0 0-1,0 0 1,0 1-1,0-1 1,0 0-1,0 0 1,1 0-1,-1 0 1,0 0-1,0 0 1,0 0-1,0 1 1,0-1-1,0 0 0,0 0 1,0 0-1,0 0 1,1 0-1,-1 0 1,0 0-1,0 0 1,0 0-1,0 0 1,0 0-1,0 0 1,1 0-1,-1 0 1,0 0-1,0 0 1,0 0-1,1 0 0,11 0-3460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1824,'31'0'672,"1"0"-512,-1 16-64,0-16 512,0 0-352,0 0-320,16 0 32,-31-16-32,15 16 64,0 0 352,-31 0-192,16 0 128,-1 0-160,-15 0-1536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1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6400,'0'0'2058,"5"0"-1258,408 0 2272,-409 0-3163,-1 0-1,1-1 0,0 1 1,-1-1-1,1 1 1,-1-1-1,1 0 0,-1 0 1,1-1-1,-1 1 0,5-3 1,-6 3-100,2-1-55,1-1-771,-9 3-234,-21 2-363,-1 0 1087,-41 7 1,22-2 379,25-4 151,1 2 1,0 0-1,0 1 1,1 0-1,-25 13 0,36-14 37,0-1-1,1 2 0,-1-1 0,1 1 1,0-1-1,0 2 0,1-1 0,0 1 1,0-1-1,-7 15 0,10-15-10,0 0 1,1 0-1,0 0 0,0 0 0,1-1 0,0 2 1,0-1-1,0 0 0,0-1 0,1 1 1,2 7-1,0 2 24,8 21 1,1 4 60,3 25 253,-14-63-344,-1 0 1,1 0-1,-1 1 1,0-1-1,0 0 1,0 0-1,0 0 0,0 0 1,-1 1-1,1-1 1,-1 0-1,1 0 1,-1 0-1,0 0 1,0 0-1,0 0 1,-2 3-1,0 1 101,2-4-97,0 0 0,0 1-1,0-1 1,-1 0 0,1 0 0,-1 0-1,1 0 1,-1 0 0,-4 3 0,4-4-9,0 0 0,-1 0 0,1 0 0,-1 0 0,1 0 0,-1-1 0,0 1 0,1-1 0,-1 0 1,1 0-1,-5 0 0,-50 0 1815,54 0-1476,6 0-209,18 0-62,0 2-1,0 0 1,38 9 0,-39-6 118,25 3 0,30-5 73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344 156 1472,'0'-2'74,"0"-1"0,1 1 0,-1 0 0,1 0 0,0 0 0,-1 0 0,1-1-1,0 1 1,2-2 0,-2 2 68,0 0 0,0 1 0,0-1 0,-1 0 0,1 0-1,0 0 1,-1 1 0,1-5 0,0-5 1081,-1 9-1148,0 0-1,0 0 1,0 1-1,0-1 1,0 0-1,0 0 1,-1 1-1,1-1 1,-1 0-1,1 0 1,-1-1-1,-2-2 166,0-2-57,0 1 0,0 0 0,-1 0 0,0 1 1,-5-7-1,7 11-168,1-1-1,-1 1 1,0-1 0,0 1 0,0 0 0,0 0 0,0 0 0,0 0-1,-1 0 1,1 0 0,0 1 0,0-1 0,-3 0 0,-8-2 27,-2-2-4,12 3-47,0 1-1,-1 0 1,1 0-1,-1 0 1,1 0-1,-1 1 1,0-1-1,-5 1 0,-2 1-1,1 0 0,-1 0 0,1 1 0,0 1 0,0-1 0,-1 2 1,2-1-1,-1 2 0,0-1 0,1 1 0,0 1 0,0-1 0,0 1 0,-10 10 0,12-10 31,1 1 0,0-1 1,0 1-1,0 0 1,0 1-1,1 0 1,1-1-1,-1 1 0,1 1 1,1-1-1,-1 1 1,1-1-1,1 1 0,0 0 1,0 0-1,0 0 1,1 11-1,0-10-41,1-5 85,0 0-1,0 0 1,0-1 0,2 7 0,-2-10-46,0 0 0,0 0-1,1 0 1,-1 0-1,1 0 1,-1 0 0,1 0-1,-1 0 1,1 0 0,-1 0-1,1 0 1,0 0 0,0 0-1,-1-1 1,1 1 0,0 0-1,0-1 1,0 1 0,0 0-1,0-1 1,0 1-1,2 0 1,1 0 12,0 0 1,0 0-1,0-1 1,0 1-1,0-1 0,0 0 1,1-1-1,-1 1 0,0 0 1,0-1-1,0 0 0,7-3 1,22-19-63,-12 11 1,-12 8 41,-1-1-1,0 0 1,0 0-1,-1-1 1,8-6-1,-6 2 17,4-2-81,0-1 0,-1 0 0,-1 0 0,0-1 0,11-20 0,-22 33 48,0 0 0,1 0-1,-1 0 1,0 0 0,0 0-1,0 0 1,0 0 0,0 0-1,0 0 1,0 0 0,0 0-1,0 0 1,0 0 0,-1 1-1,1-1 1,0 0 0,-1 0-1,1 0 1,0 0 0,-1 0-1,1 1 1,-1-1 0,1 0-1,-1 0 1,0 1 0,0-2-1,-4-5-71,3 2 31,-3-4-115,5 9 158,0 0-1,-1 0 1,1-1-1,0 1 1,0 0-1,0 0 1,-1 0-1,1 0 1,0 0-1,0 0 0,-1 0 1,1 0-1,0 0 1,0 0-1,-1 0 1,1 0-1,0 0 1,0 0-1,0 0 1,-1 0-1,1 0 1,0 0-1,0 0 1,-1 0-1,1 0 1,0 0-1,0 0 0,0 0 1,-1 1-1,1-1 1,0 0-1,0 0 1,0 0-1,0 0 1,-1 1-1,1-1 1,0 0-1,0 0 1,0 0-1,-5 11-127,-5-5 140,9-6-5,0 0 0,0 0 0,0 1 0,0-1 0,0 1 0,0-1 0,0 1 1,1-1-1,-1 1 0,0 0 0,0-1 0,1 1 0,-1 0 0,0-1 0,1 1 0,-1 0 1,1 0-1,-1 0 0,1-1 0,-1 1 0,1 2 0,-1-1-4,1 0 0,-1 0 1,1 0-1,0 0 0,0 0 0,0 0 0,0 0 0,1 0 1,-1-1-1,0 1 0,1 0 0,-1 0 0,1 0 1,0 0-1,0 0 0,0 0 0,0-1 0,1 3 0,1 2 10,-2-4 5,0 0 0,0 0 0,0-1 0,1 1 0,-1 0 0,0 0-1,1-1 1,-1 1 0,1-1 0,0 1 0,0-1 0,-1 0-1,1 0 1,0 0 0,0 0 0,0 0 0,0 0 0,4 1 0,1-1 65,1 0 1,0 0-1,0 0 1,10-2 0,-2 1 19,-9 0-76,-1 0 0,1-1 0,0 1 0,0-1 0,0-1 0,-1 1-1,1-1 1,0-1 0,7-3 0,-12 5-23,34-17 170,38-25-1,-52 33-69,-18 8-117,1 1-1,-1-1 1,0 0 0,0-1-1,0 1 1,0-1-1,4-3 1,-7 5 6,0 1 0,-1-1-1,1 0 1,-1 1 0,1-1 0,0 1 0,0-1-1,-1 1 1,1-1 0,0 1 0,0-1-1,0 1 1,-1 0 0,1-1 0,0 1 0,0 0-1,0 0 1,0 0 0,0 0 0,0 0 0,-1 0-1,1 0 1,0 0 0,0 0 0,1 1-1,0-1-15,-1 1 0,1 0-1,-1 0 1,0 0 0,1 0 0,-1 0-1,0 0 1,0 0 0,0 1-1,0-1 1,0 0 0,2 4-1,1 2-30,0 2 0,-1-1 0,0 0 0,3 12 0,1 13 138,4 12 34,-3-22-13,13 45 136,-20-65-224,1 8 86,0 0 0,8 20 0,-9-28-51,1 0-1,-1 0 0,1 0 0,-1-1 0,1 1 0,0-1 0,0 1 0,0-1 0,1 0 0,-1 0 0,0 0 0,1 0 0,-1 0 0,5 2 0,-6-4-2,0 0 0,0 1 0,0-1 0,0 0 0,0 1 0,0-1 0,0 0 0,0 0 1,0 0-1,0 0 0,2 0 0,-1 0 136,-2-2-4,0-7-118,1 5-59,-1-1 1,0 1-1,0 0 1,-1 0-1,1 0 1,-1-1-1,-1-3 1,-13-42-512,10 36 341,3 10 109,1 0-1,-1 0 1,1 0 0,0-1 0,1 1 0,-1 0-1,1-1 1,0-6 0,0 6 12,0 1 0,1 0-1,0 0 1,0-1 0,0 1 0,0 0-1,1 0 1,-1 0 0,1 0 0,0 1-1,0-1 1,1 0 0,-1 1-1,6-7 1,-4 6 13,0 1 1,0-1-1,1 0 0,-1 1 0,1 0 1,0 0-1,0 0 0,0 1 0,0 0 0,0 0 1,0 0-1,8-1 0,-1 2 26,1 0-1,-1 1 1,1 0-1,0 1 1,23 5-1,-17-3 92,32 2 0,-31-5-39,-10 1 12,0-1-1,1 0 0,18-4 0,-15 1-15,2 1 31,0-2 0,0 0 1,29-11-1,-17 2 273,-27 13-324,0-1 1,0 1-1,0 0 0,0 0 0,0-1 1,0 1-1,-1 0 0,1-1 1,0 1-1,0-1 0,0 1 0,-1-1 1,1 1-1,0-1 0,0 0 1,-1 1-1,1-1 0,0-1 0,4-4 119,0 3-61,-5 3-73,1 0-1,-1 0 1,0 0-1,1 0 1,-1 0-1,0 0 0,0 0 1,1 0-1,-1-1 1,0 1-1,1 0 1,-1 0-1,0 0 1,0 0-1,1-1 1,-1 1-1,0 0 1,0 0-1,1 0 1,-1-1-1,0 1 1,0 0-1,0 0 1,1-1-1,-1 1 0,0 0 1,0-1-1,0 1 1,0 0-1,0 0 1,0-1-1,0 1 1,0 0-1,0-1 1,1 1-1,-1 0 1,0-1-1,-1 1 1,1 0-1,0-1 1,0 1-1,0 0 0,0 0 1,0-1-1,0 1 1,0 0-1,0-1 1,0 1-1,-1 0 1,1 0-1,0-1 1,0 1-1,-1-1 1,-12-4 35,8 1-17,4 3-15,0 0-1,0-1 1,0 1-1,0 1 1,0-1 0,0 0-1,-1 0 1,1 0-1,0 1 1,0-1-1,-3 0 1,0-2-2,1 2 1,0-1-1,1 1 0,-1 0 0,0 0 1,0 0-1,0 0 0,0 0 0,0 1 1,0-1-1,0 1 0,-5 0 0,-6-1 295,4 1-160,1 0 0,-1 0-1,1 1 1,-11 1 0,19-1-140,0-1-1,-1 0 1,1 1-1,0-1 1,0 1-1,1 0 1,-1-1-1,0 1 1,0 0-1,0-1 1,0 1-1,0 0 1,1 0-1,-1 0 1,0 0-1,1-1 1,-1 1-1,1 0 1,-1 0-1,1 0 1,-1 1-1,1-1 1,0 0-1,-1 0 1,1 0-1,0 0 1,0 0-1,0 0 1,0 0-1,0 0 1,0 1-1,0 0 1,2 5-29,-1-1 0,1 0 0,0 0 1,4 10-1,-3-9 43,5 14 137,2-1 0,19 34 0,-24-47-123,0 0 0,0-1 1,0 0-1,1 0 0,-1 0 1,1 0-1,1-1 0,-1 0 1,1-1-1,0 1 0,9 3 1,49 13-1297,24 8 284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108 344 2656,'0'-2'64,"0"1"-1,0 0 1,0 0-1,0 0 1,0 0 0,1 0-1,-1 0 1,0 0 0,1-1-1,-1 1 1,1 0 0,-1 0-1,1 0 1,-1 0-1,1 0 1,0 1 0,-1-1-1,2-1 1,6-9 1170,-6-4 296,0 12-1447,-2 3-55,1-1 0,-1 1 0,1-1 0,-1 0 0,0 1 0,1-1 0,-1 0 0,0 1 0,1-1 0,-1 0 0,0 1 0,0-1 0,1 0 0,-1 0 0,0 1 0,0-1 0,0 0 0,0 0 0,0 1 0,0-1 0,0 0 0,-1 0 0,1 1 0,0-1 0,0 0 0,0 1 0,-1-1 0,1 0 0,0 0 0,-1 1 0,1-1 0,-1 1 0,1-1 0,0 0 0,-1 1 0,0-1 0,0 0 0,1 1-2,-1-1 0,1 1 1,0-1-1,-1 1 0,1-1 0,0 0 1,-1 1-1,1-1 0,0 1 0,0-1 1,0 0-1,-1 1 0,1-1 0,0 0 1,0 1-1,0-1 0,0 0 1,0 1-1,0-1 0,1 0 0,-1 1 1,0-1-1,0 0 0,1-2 69,-1 2-87,-1 1 0,1-1 0,0 1 0,0-1 0,0 0 0,-1 1 0,1-1 0,0 1 0,0-1 0,-1 0 0,1 1 0,-1-1 0,1 1 0,0-1 0,-1 1-1,1-1 1,-1 1 0,1 0 0,-1-1 0,1 1 0,-1 0 0,0-1 0,1 1 0,-1 0 0,1 0 0,-2-1 0,-2 0-14,1 0 0,-1 0 0,0 0 1,0 1-1,-4-1 0,0 1-44,0 0 0,1 1 0,-1-1 1,-13 4-1,18-3 41,1 1 1,0-1-1,0 1 1,0 0-1,0-1 1,0 1-1,0 0 0,1 0 1,-1 0-1,0 0 1,1 1-1,0-1 1,-1 0-1,1 1 1,0-1-1,0 1 1,0-1-1,1 1 1,-1 2-1,0-1 13,1 0-1,-1 0 0,1 0 1,0 1-1,0-1 1,1 0-1,0 0 1,-1 0-1,1 0 1,0-1-1,1 1 1,-1 0-1,1 0 0,0-1 1,3 7-1,2 1 86,0-1 0,1 0 0,15 15 0,-17-20-41,0 0 1,0-1 0,0 0-1,0 0 1,0 0 0,1-1-1,0 1 1,0-2-1,0 1 1,0-1 0,0 0-1,0 0 1,1-1 0,-1 0-1,1-1 1,11 0 0,10-1 89,0-3 0,55-12 0,-41 7-126,-15 3-19,-5 2-35,-1 0 0,43-16 0,-16-6-278,-43 23 286,-2 1 13,1 0 0,0 0 1,-1-1-1,1 0 0,-1 0 0,0 0 1,0 0-1,0 0 0,0-1 1,0 0-1,5-8 0,-7 11 18,-1-1 1,0 0-1,0 1 0,1-1 0,-1 0 1,-1 0-1,1 0 0,0 0 0,0 0 0,-1 1 1,1-1-1,-1 0 0,1-1 0,-1 1 1,0 0-1,0 0 0,0 0 0,0-3 1,-1 3-6,-1 0 1,1 0-1,0 1 1,-1-1-1,1 0 0,-1 1 1,1-1-1,-1 1 1,0 0-1,0-1 1,0 1-1,1 0 1,-1 0-1,-4-1 1,3 1-23,0 0 1,-1 0-1,1 1 1,0-1-1,0 1 1,0 0-1,0 0 0,-1 0 1,1 0-1,0 1 1,0-1-1,-6 3 1,6-2 8,-1 0 1,1 1 0,0-1-1,0 1 1,0 0-1,0 0 1,0 0 0,0 0-1,1 1 1,-1-1 0,1 1-1,0-1 1,-1 1-1,1 0 1,0 0 0,-2 4-1,2-3 9,0 0 1,1 0-1,-1 0 0,1 0 0,-1 1 0,1-1 1,0 0-1,1 1 0,-1-1 0,1 1 0,0-1 0,0 1 1,1 7-1,1-4 27,0-1 1,0 1 0,1-1-1,0 1 1,0-1-1,1 0 1,0 0 0,0 0-1,0 0 1,1-1 0,0 0-1,1 0 1,7 7-1,-5-7 69,0 0-1,1-1 0,0 0 0,0 0 0,0-1 0,0 0 0,1-1 0,-1 0 0,1 0 1,0-1-1,12 1 0,-19-3-75,0 0 0,-1 0 0,1 0 0,0-1 0,0 1 0,-1-1 0,1 1 0,4-3 1,-6 2-6,1 0 1,-1 0 0,1 0 0,-1 0 0,0 0 0,0 0-1,1-1 1,0-1 0,8-9 70,-7 10-58,-3 2-16,1 0-1,-1 0 0,0 0 0,0 0 1,1 0-1,-1 0 0,0 0 0,0-1 0,1 1 1,-1 0-1,0 0 0,0 0 0,0-1 1,0 1-1,1 0 0,-1 0 0,0 0 0,0-1 1,0 1-1,0 0 0,0 0 0,0-1 1,1 1-1,-1 0 0,0 0 0,0-1 0,0 1 1,-1-7-69,-1 1 0,1 0 0,-1-1-1,0 1 1,-5-9 0,-18-39-353,23 51 411,-1-4-31,1 0 1,-1 0-1,-1-11 1,-2-3-92,0 6-135,5 12 222,0-1 0,0 1 0,0 0 1,0-1-1,0 1 0,1 0 0,-1-6 0,1 7 40,0 0 0,1 0 0,-1 0 0,0 0-1,1 0 1,-1 0 0,1 0 0,0 0 0,0 0-1,0 0 1,0 0 0,0 0 0,0 1 0,0-1-1,1 0 1,-1 1 0,1-1 0,-1 1-1,1-1 1,-1 1 0,4-2 0,2-1-13,0 1 1,-1 0-1,1 0 1,10-3-1,-10 4-2,-3 1 14,-1 0 1,1 0-1,-1 1 1,1-1-1,-1 1 0,1 0 1,0 0-1,4 1 1,5-1 1,2 0 14,-8 0 12,1 0 1,0 0 0,-1 0-1,10 3 1,-10-1-13,-2-1 56,1 0 1,-1 1-1,1 0 0,8 4 1,-12-5-36,-1 0 0,0 0 0,1 0 0,-1 0 0,0 0 0,0 0 0,0 0 0,0 0 0,0 0 0,0 1 0,0-1 0,0 0 0,0 1 0,-1-1 0,1 0 0,-1 1 0,1-1 0,-1 1 0,1-1 0,-1 1 0,0-1 0,0 1 0,0 2 0,1 10 116,-1-4-104,0-1 1,0 1-1,0-1 0,-3 11 0,-4-6-37,7-13-2,-1 0 0,0 1 1,0-1-1,1 0 0,-1 1 1,1-1-1,-1 1 1,1-1-1,-1 1 0,1-1 1,0 1-1,0 1 0,0 13 333,2-16-245,3-2-66,0 1-1,0-1 1,0 0 0,-1 0-1,1 0 1,-1-1 0,1 0-1,6-5 1,-2 2 9,0-2 37,1 0 0,-1 0 0,13-15 0,-10 10-30,19-18-30,-31 30-3,1 1 0,-1-1-1,1 1 1,-1-1 0,0 1 0,0-1-1,1 1 1,-1-1 0,0 1 0,0-1 0,1 0-1,-1 1 1,0-1 0,0 1 0,0-1 0,0 0-1,0 1 1,0-1 0,0 1 0,0-1-1,0 0 1,0 1 0,-1-1 0,1 1 0,0-2-1,0 2 10,0-2 4,0 4-410,-5 12-6,4-12 352,0-1-1,0 1 0,1-1 0,-1 1 0,1-1 0,-1 1 0,1 0 0,-1 2 0,9 25-169,-7-23 220,1-1 0,0 1-1,0-1 1,0 1 0,1-1 0,-1 0 0,1 0-1,1 0 1,-1 0 0,7 7 0,14 22 178,-16-21-99,1-1 0,15 17-1,-13-20 11,0 0 0,0 0 0,1-2 0,1 1 0,-1-2 0,27 11 0,-37-16-82,1 0-1,0 0 1,0 0-1,0 0 1,0 0-1,0-1 1,-1 0-1,1 1 0,0-1 1,0 0-1,5-1 1,-4 0 20,0 0 0,-1-1 0,1 1 1,0-1-1,-1 0 0,1 0 0,-1 0 0,4-4 1,29-16 18,-32 21-122,1-2 0,-1 1 0,0-1 1,0 1-1,1-1 0,-2 0 0,1 0 0,0-1 0,-1 1 0,1-1 0,4-8 0,-2-11-703,-4 12 435,10-25-541,-9 28 496,0 0 0,0-1 0,-1 1 0,0 0 0,0-1 0,0-14 0,-3 6-535,-6-32 0,4 31 871,-2-35 1,4 39 349,-3-23 0,-1-3 880,5 34-1013,1 1 0,-1 0 0,1-1 0,2-4 1,-2 4 87,1 1 1,-1 0 0,-1-1 0,1-5-1,2 11 104,-2 0-347,-1 0 0,1 0 0,0 0 0,-1 1 1,1-1-1,0 0 0,0 1 0,-1-1 0,1 0 0,-1 1 0,1-1 0,0 1 0,-1-1 0,1 1 0,-1-1 0,1 1 0,-1 0 1,1-1-1,-1 1 0,0-1 0,1 1 0,0 1 0,8 22 207,-4-10-149,-1-4 42,-1 1 0,2 13 0,2 6 170,3 4 221,-5 10-192,0-19-245,-2-16-214,-1 0 0,-1 1-1,1 18 1,-2 13-2683,0-7 753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4576,'0'-13'1450,"0"13"-1439,0 0-1,0-1 0,0 1 0,0 0 0,0 0 1,0 0-1,0 0 0,0 0 0,0 0 0,0 0 1,0 0-1,0 0 0,0 0 0,0-1 0,0 1 1,0 0-1,0 0 0,0 0 0,0 0 0,0 0 1,0 0-1,0 0 0,0 0 0,0 0 0,0 0 1,0 0-1,0-1 0,0 1 0,1 0 0,-1 0 1,0 0-1,0 0 0,0 0 0,0 0 0,0 0 1,0 0-1,0 0 0,0 0 0,0 0 0,0 0 1,0 0-1,1 0 0,-1 0 0,0 0 0,0 0 1,0 0-1,0 0 0,0 0 0,0 0 0,0 0 1,0 0-1,0 0 0,0 0 0,0 0 0,1 0 1,-1 0-1,4 0 109,-2 0-67,0 0 0,1 0 0,-1 0 0,0 0 0,1 0 0,-1 0 0,0 1 0,4 1-1,-1-1-20,-1 0 0,0 1-1,1-2 1,-1 1-1,0 0 1,1-1-1,-1 0 1,1 0-1,-1 0 1,1 0 0,-1-1-1,9-2 1,-2 1 45,24-1 0,10 1 63,-1-3 1,58-12-1,-64 10-88,-20 4-37,117-25 240,-108 21-171,0-2 0,49-22 0,-72 29-62,24-15 131,-26 16-144,-1 0-1,0 1 0,0-1 1,0 0-1,0-1 0,0 1 1,-1 0-1,1 0 0,0 0 1,0 0-1,-1-1 1,1 1-1,-1 0 0,1-1 1,-1 1-1,1 0 0,-1-1 1,0 1-1,0-2 0,0 3-7,0 0-1,1 0 1,-1 0 0,0-1-1,0 1 1,0 0-1,0 0 1,0 0-1,0 0 1,0 0-1,0 0 1,0 0-1,0 0 1,0 0-1,0 0 1,0-1-1,0 1 1,0 0 0,0 0-1,-1 0 1,1 0-1,0 0 1,0 0-1,0 0 1,0 0-1,0 0 1,0 0-1,0 0 1,0 0-1,0-1 1,0 1-1,0 0 1,0 0-1,0 0 1,0 0 0,0 0-1,0 0 1,-1 0-1,1 0 1,0 0-1,0 0 1,0 0-1,0 0 1,0 0-1,0 0 1,0 0-1,0 0 1,0 0-1,0 0 1,-1 0 0,1 0-1,0 0 1,0 0-1,0 0 1,0 0-1,0 0 1,-6 0-132,5 0 117,-1 0-1,0-1 0,1 1 0,-1 0 1,1 0-1,-1 0 0,0 1 1,1-1-1,-1 0 0,1 1 1,-1-1-1,1 1 0,-1-1 1,1 1-1,-1 0 0,1-1 0,0 1 1,-1 0-1,1 0 0,0 0 1,-1 0-1,1 0 0,0 1 1,0-1-1,0 0 0,0 0 0,0 1 1,-1 2-1,0 1 2,-1 1 0,2 0 0,-1-1 0,0 1 0,1 0 0,0 0 0,1 0 0,-1 0 1,1-1-1,0 1 0,0 0 0,3 11 0,2-2-36,-3-12 30,-1 0 0,0 1 0,0-1 1,0 0-1,0 1 0,-1-1 0,1 5 1,-2 3-26,1-10 50,0 1 0,0 0 0,0 0 0,0 0 0,0 0 0,0 0 0,1 0 0,-1 0 0,1 0 0,0 2 0,4 4 28,-4-6-41,0-1 0,0 0 0,0 1 0,-1-1 0,1 1 0,0-1 0,-1 1 0,1-1 0,-1 1 0,1 0 0,-1-1 0,0 1-1,0 1 1,0-1 25,0 0 0,0-1-1,0 1 1,-1-1-1,1 1 1,0 0 0,-1-1-1,1 1 1,-1-1-1,0 1 1,0-1 0,1 0-1,-1 1 1,0-1-1,0 0 1,0 1-1,-3 1 1,4-3-15,-1 1 1,1-1-1,-1 1 0,1-1 1,-1 0-1,0 1 0,1-1 1,-1 0-1,0 0 0,1 0 0,-1 1 1,1-1-1,-1 0 0,0 0 1,1 0-1,-1 0 0,0 0 1,1 0-1,-1 0 0,0 0 0,1 0 1,-1-1-1,0 1 0,-2 0 18,-8-1-8,15 1-394,-1 0 326,-1 0 0,1 0 0,-1 0 0,1 1-1,0-1 1,4 2 0,39 24-253,-14-21 522,-31-4-194,1 0 0,-1 0 1,1-1-1,0 1 0,0 0 0,-1-1 0,1 0 0,0 1 0,0-1 1,0 0-1,-1 0 0,1 0 0,0 0 0,0 0 0,0 0 0,-1-1 1,1 1-1,0-1 0,0 1 0,-1-1 0,3 0 0,0-1 8,40-13 453,-43 14-464,0 1-1,0-1 0,0 1 1,1-1-1,-1 0 1,0 1-1,0-1 1,-1 0-1,1 0 1,0 0-1,0 0 1,0 0-1,0 0 1,-1 0-1,1 0 1,0 0-1,-1 0 0,1 0 1,-1 0-1,1 0 1,-1-2-1,5-7 77,6 4-193,-10 5 33,0-1 1,1 0-1,-1 0 1,0 0-1,0 0 1,0 0-1,1-5 1,-2 6 50,1 0 0,-1 0 0,0 0 1,0-1-1,1 1 0,-1 0 0,1 0 0,-1 0 0,1 0 0,-1 0 1,1 0-1,-1 0 0,1 1 0,0-1 0,0 0 0,-1 0 1,1 0-1,0 1 0,0-1 0,0 0 0,0 1 0,0-1 0,0 1 1,0-1-1,0 1 0,0-1 0,0 1 0,0 0 0,2-1 0,8 1-92,-9-1 112,1 1-1,0 0 1,0 0 0,-1 0-1,1 0 1,0 0 0,0 1-1,-1-1 1,1 1 0,4 1-1,0 11 190,2-7 13,0 0 0,0-1-1,0 1 1,18 6 0,-1 0 206,-3 0-129,-17-8-190,0 0 0,1 0 0,0-1 0,0 0 0,0 0 0,0-1 0,0 1-1,9 0 1,13-8 201,-24 4-243,1-1 1,0 1 0,10 0 0,-10 1-62,-1-1 0,1 1 0,-1-1 0,1 0 0,-1-1 0,0 1 0,10-5 0,-12 5-89,0-1-1,0 1 1,0-1-1,0 0 1,0 0 0,-1 0-1,1-1 1,-1 1 0,1-1-1,-1 1 1,0-1 0,0 0-1,2-4 1,12-24-1825,-13 18 1274,-3 10 251,13 3 43,-11 0 997,1 3 21,3 4-186,0 1 0,0-1 0,6 12-1,2 2 198,10 21-106,6 11 23,-27-49-543,0 0-1,0 0 1,0 0-1,0-1 1,1 0-1,-1 1 1,1-1-1,0 0 1,5 3-1,-6-5 7,-1-1-1,1 1 1,-1 0 0,1-1-1,-1 0 1,1 1-1,0-1 1,-1 0-1,1 0 1,-1 0-1,1-1 1,0 1 0,-1-1-1,1 1 1,-1-1-1,0 0 1,4-1-1,2-2 43,0 0-1,0-1 0,13-9 1,41-43-1465,-53 50 1049,-6 6 216,-1 0 1,0-1-1,0 1 0,0-1 1,0 0-1,2-3 1,4-14-1019,-8 16 1001,1 1 0,0 0 0,-1 0 1,1 0-1,0 0 0,0 0 0,0 1 0,0-1 1,2-2-1,-2 3 86,-1 1-1,1-1 1,-1 0 0,0 1 0,1-1 0,-1 1-1,0-1 1,0 0 0,1 1 0,-1-1 0,0 0 0,0 1-1,0-1 1,0 1 0,0-1 0,0 0 0,0 0-1,0 1 1,0-1 0,0 0 0,0 1 0,0-1-1,-1 0 1,1-2-73,0-6 65,3 12 980,-2 1-770,0-1-1,1 0 1,0-1 0,0 1-1,0 0 1,3 4 0,6 3 156,-3-3-69,-1 0-1,0 1 1,7 9 0,-11-13-182,2 3 47,0 0 0,1 0 1,0-1-1,0 1 0,1-1 0,-1-1 1,1 1-1,1-1 0,13 8 0,-16-11-46,-1 0-1,1 0 1,-1 0-1,1-1 1,0 1-1,0-1 1,-1 0-1,1-1 1,0 1-1,0-1 1,0 0-1,0 0 0,6-1 1,-1-2-6,0-1 0,-1 1-1,1-1 1,-1-1 0,0 0 0,10-7-1,-3 0-881,0-1-1,16-17 0,-27 25 410,-1 0 0,0 0 0,0 0 0,3-6-1,-4 5 233,1 1 0,-1-1-1,1 1 1,5-5-1,4-5-95,-13 14 305,1 0 0,-1 0 0,0 0 0,1 0 0,-1 0 0,0 1-1,1-1 1,0 0 0,-1 0 0,1 1 0,-1-1 0,1 0-1,0 1 1,-1-1 0,1 0 0,0 1 0,0-1 0,-1 1 0,1-1-1,0 1 1,0-1 0,0 1 0,0 0 0,0 0 0,0-1-1,-1 1 1,1 0 0,0 0 0,0 0 0,0 0 0,0 0 0,0 0-1,0 0 1,0 0 0,0 0 0,0 1 0,0-1 0,0 0-1,0 0 1,-1 1 0,1-1 0,0 1 0,1 0 0,1 1 223,1 0 0,-1 1 0,0-1 0,0 1 1,4 5-1,4 3 185,14 14 466,1 0 0,42 29-1,-40-37-502,-19-10-90,1-2 0,0 1 0,0-1 0,22 7 0,-9-4 400,-23-8-702,1 0 0,-1 0-1,0-1 1,1 1 0,-1 0-1,0 0 1,0 0 0,1 0-1,-1 0 1,0 0 0,0 0-1,0 0 1,1-1 0,-1 1-1,0 0 1,0 0 0,1 0-1,-1-1 1,0 1 0,0 0-1,0 0 1,0 0 0,0-1-1,1 1 1,-1 0 0,0 0-1,0-1 1,2-2 114,-1 2-108,-1 1-1,1 0 0,0-1 0,0 1 0,0 0 0,-1 0 0,1-1 1,0 1-1,0 0 0,0 0 0,0 0 0,-1 0 0,3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63 258 4384,'0'0'1424,"-3"-3"-854,-10-10-10,12 13-542,0 0-1,0 0 1,0-1-1,0 1 1,0 0-1,0 0 1,0 0-1,0 0 1,0 1-1,-2-1 0,-2 3 15,5-3-30,-1 1-1,1-1 1,-1 1 0,1-1-1,-1 1 1,1-1-1,-1 1 1,0-1-1,1 0 1,-1 1-1,1-1 1,-1 0-1,0 1 1,1-1-1,-1 0 1,0 0-1,1 0 1,-1 0-1,0 0 1,1 0-1,-1 1 1,0-2-1,0 1 1,1 0 0,-1 0-1,0 0 1,1 0-1,-1 0 1,0 0-1,1-1 1,-1 1-1,1 0 1,-1-1-1,0 1 1,1 0-1,-1-1 1,1 1-1,-1-1 1,1 1-1,-1-1 1,0 0-1,-2-2 10,3 3-102,0-2 22,0 1 68,0 1 0,0-1 0,0 1 0,0-1 0,0 1-1,0 0 1,0-1 0,0 1 0,0-1 0,1 1 0,-1 0 0,0-1 0,0 1 0,0-1-1,0 1 1,1 0 0,-1-1 0,0 1 0,0 0 0,1-1 0,-1 1 0,0 0 0,1 0-1,-1-1 1,0 1 0,1 0 0,-1 0 0,0-1 0,1 1 0,0 0 0,5-5-2,0-5 3,4 7 32,3 5 225,-9 2-49,0 3 79,6-2-5,6 24-79,-8-8-191,-8-19-10,1 0-1,-1 0 1,1-1 0,0 1 0,-1 0 0,1-1 0,0 1 0,0 0-1,0-1 1,2 2 0,10 8 94,-9 1-45,-4-10-30,1 1 0,-1-1 0,1 0 0,0 0 0,0 1 0,0-1 0,0 0 1,0 0-1,0 0 0,1 0 0,2 3 0,3 3 69,-6-6-50,1-1 0,0 1 1,-1 0-1,1 0 0,0-1 1,0 1-1,0-1 0,0 1 1,0-1-1,0 0 1,0 0-1,0 0 0,0 0 1,1 0-1,-1 0 0,0-1 1,5 1-1,1-1-1,-3 1 31,0-1-1,0 0 0,0-1 0,0 0 1,9-1-1,-12 1-54,0 0 0,-1 0 1,1 0-1,0 0 0,0 0 1,0-1-1,-1 1 0,1 0 0,0-1 1,-1 1-1,1-1 0,-1 0 1,0 0-1,0 1 0,0-1 0,2-4 1,2-7-11,2 9 87,-7 3-89,1 1 1,-1 0-1,1 0 1,-1 0-1,0-1 0,1 1 1,-1 0-1,0 0 1,1-1-1,-1 1 0,0 0 1,0-1-1,1 1 1,-1 0-1,0-1 0,0 1 1,1 0-1,-1-1 1,0 1-1,0-1 0,0 1 1,0 0-1,0-1 1,0 1-1,0-1 0,0 1 1,0 0-1,0-1 1,0 1-1,0-1 0,0 1-5,0 0-1,0-1 0,0 1 1,0 0-1,0 0 1,0 0-1,0 0 0,0 0 1,0 0-1,0 0 1,0 0-1,0 0 0,0 0 1,0-1-1,0 1 0,0 0 1,0 0-1,0 0 1,0 0-1,0 0 0,0 0 1,0 0-1,0 0 0,0 0 1,0 0-1,0 0 1,1 0-1,-1-1 0,0 1 1,0 0-1,0 0 1,0 0-1,0 0 0,0 0 1,0 0-1,0 0 0,0 0 1,0 0-1,0 0 1,0 0-1,0 0 0,1 0 1,-1 0-1,0 0 0,0 0 1,0 0-1,0 0 1,0 0-1,0 0 0,0 0 1,0 0-1,0 0 0,0 0 1,1 0-1,-1 0 1,0 0-1,10-3-114,-7-7 69,-3 8 176,0-1-22,0-7-42,0 7-48,0 3-80,0-3 38,0-2 46,-1-11 39,0 15-58,1 1 0,0-1 0,-1 1 0,1-1 0,0 1 0,-1 0 0,1-1 0,-1 1 0,1-1 0,-1 1 0,1 0 0,-1-1 0,1 1 0,-1 0 0,1 0 0,-1-1 0,1 1 0,-1 0 0,0 0 0,1 0 0,-1 0 0,1 0 0,-1 0 0,0 0 0,1 0 0,-2 0 0,-13-3 5,-12-8-35,18 10-24,-2-2 33,-2-8 111,13 11-89,-1-1-1,1 1 1,-1 0-1,1-1 1,-1 1-1,1 0 1,-1-1 0,0 1-1,1 0 1,-1 0-1,1 0 1,-1 0 0,0-1-1,1 1 1,-1 0-1,1 0 1,-1 0-1,0 0 1,1 0 0,-1 0-1,1 1 1,-1-1-1,0 0 1,1 0-1,-1 1 1,0-1 0,-10 0-69,10 0 60,-1 0 0,0 0 0,0 0 1,0 0-1,1 0 0,-1 0 0,0 0 0,0-1 0,1 1 0,-1-1 0,-1 0 0,1 0 6,2 1 0,-1-1 0,0 1-1,0-1 1,1 1 0,-1-1 0,0 1 0,0-1 0,0 1 0,0 0 0,0 0 0,0-1 0,0 1 0,0 0 0,0 0 0,0 0 0,1 0 0,-1 0 0,0 0 0,0 0 0,0 0 0,0 1 0,0-1 0,0 0 0,0 1 0,0-1 0,0 0 0,0 1-1,1-1 1,-1 1 0,-1 0 0,0 0-2,0 0-19,0-1 1,0 1-1,-1-1 0,1 1 0,0-1 1,0 0-1,-1 0 0,-3 0 0,2 0-54,-1 2-319,-8 9 198,8-9 237,4-2-24,1 0 0,-1 1 0,0-1 0,1 0 0,-1 1 0,0-1 0,1 0 0,-1 1 1,1-1-1,-1 1 0,1-1 0,-1 1 0,1-1 0,-1 1 0,1-1 0,0 1 0,-1-1 0,1 1 1,0 0-1,-1-1 0,1 2 0,-2 3 22,-2 2 27,2-5-56,1 1 0,0-1 1,-1 1-1,1-1 0,0 0 1,1 1-1,-1 0 1,0-1-1,1 1 0,-1 0 1,1-1-1,0 1 0,0 0 1,0-1-1,0 1 1,0 0-1,1-1 0,-1 1 1,1 0-1,1 3 0,9 22 50,-9-16-26,9 26 205,-11-37-219,1 1 0,0 0-1,0 0 1,-1-1 0,1 1-1,0-1 1,1 1 0,-1-1 0,0 1-1,0-1 1,0 0 0,1 0-1,-1 0 1,1 1 0,-1-1 0,1 0-1,2 1 1,0-1 22,0-1 0,0 1 0,1-1 0,-1 0-1,0 0 1,0 0 0,1 0 0,-1-1 0,0 1 0,0-1 0,0 0 0,0-1 0,0 1-1,0-1 1,0 1 0,5-4 0,1-1-7,-1 0 0,1-1-1,-1 0 1,13-13 0,-17 16 7,-1-2 0,0 1-1,1 0 1,4-10 0,-2 4 59,6-7 23,-8 5-150,2 9-100,-14 5-253,2 2 23,3-1 310,0 1-1,0 0 1,0 1-1,1-1 1,-1 0-1,1 0 1,0 1 0,0-1-1,0 1 1,1-1-1,-1 1 1,1-1-1,0 1 1,0-1-1,0 1 1,0-1 0,2 5-1,0 8 80,1-1 1,8 27-1,9 7 212,-18-44-219,1 0 0,-1-1 0,1 0-1,0 0 1,0 0 0,1 0 0,6 5-1,16 7 166,-11-8-81,-2 0-33,-10-5-48,1-1 0,-1 1 1,1-1-1,0 0 0,4 1 0,-1-1 35,0 0 1,1-1-1,-1 0 0,0-1 0,1 1 0,-1-2 0,0 1 1,1-1-1,10-2 0,-1-1 64,-1 0 0,31-13 1,-39 13-179,1 0 1,-1-1-1,0 0 1,0 0-1,-1 0 1,0-1 0,0-1-1,12-12 1,-4 4-158,29-27-384,-21 8 52,-12 16 254,17-21-322,-22 28 479,-1 0 1,0 0-1,-1 0 1,-1-1-1,0 1 1,0-1-1,-1 0 0,0 0 1,-1-20-1,-1 10 104,1 11 30,-1 1 1,0-1-1,-1 1 0,0-1 0,-1 1 0,0 0 0,0-1 1,-6-13-1,-5-15 352,12 36-292,0 0 0,0 0 0,0-1 0,0 1 0,-1 0 0,-1-4 0,3 7-56,0 0 0,-1 0 0,1 0-1,0-1 1,0 1 0,0 0 0,0 0 0,0 0 0,0 0 0,-1 0 0,1-1 0,0 1-1,0 0 1,0 0 0,-1 0 0,1 0 0,0 0 0,0 0 0,0 0 0,0 0-1,-1 0 1,1 0 0,0 0 0,0 0 0,-1 0 0,1 0 0,0 0 0,0 0 0,0 0-1,-1 0 1,1 0 0,0 0 0,0 0 0,0 0 0,-1 0 0,1 0 0,0 0 0,0 0-1,0 0 1,0 0 0,-1 1 0,1-1 0,0 0 0,0 0 0,0 0 0,0 0-1,0 0 1,-1 1 0,-1 3 89,0 1 0,0 0 0,0 0 0,0 0 0,-1 8-1,2-4-12,-1 0 1,1 0-1,1 0 0,0 1 0,1 11 0,0 5 71,-2 27 79,0-13 98,5 54 0,12 15 83,-15-104-489,-1 0 1,1-1-1,1 1 0,-1-1 0,1 1 0,-1-1 0,1 0 0,0 1 0,1-1 0,-1 0 1,7 7-1,-4-8-2535,8-3 720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6656,'0'-16'2464,"0"16"-1920,78 16-160,-31-16 224,-1 0-416,32 0 544,16-16-416,-1 16 224,1-15-320,15-1-4800,0 16 2496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16 5056,'0'-16'1888,"0"16"-1472,-16 0-128,16 0 1632,0 16-1120,-16-16 288,16 15-640,-15 17-256,15-17-128,-16 16-992,16-15 512</inkml:trace>
  <inkml:trace contextRef="#ctx0" brushRef="#br0" timeOffset="1">468 452 4576,'-13'39'1450,"12"-37"-1401,1 0-1,0 0 1,-1 0-1,1 0 1,0 0-1,0 0 1,0 0-1,0 1 0,0-1 1,1 0-1,0 4 1,0 3-4,11 145 1019,-12-121-760,3 59 267,4-30-230,-7-49-40,-5 23-1,3-24-30,-1 23 0,3-28-150,0 0 0,0 0 0,-1 0 0,0 0 0,0-1 0,-1 1 0,1 0 0,-2-1 0,-4 11 0,1-2 82,4-11-144,0 0-1,0 1 1,0-1 0,0 0-1,-1 0 1,0 0 0,0 0 0,0 0-1,-5 4 1,2-4 78,-1 0 0,0-1 0,0 1 1,0-2-1,0 1 0,0-1 0,-1 0 0,-7 1 0,-4 0 149,0-1 0,-20 0 0,14-3-36,-44-7 0,41 4-176,18 3-51,0-1-1,0 0 1,0 0 0,0-1 0,-14-6 0,18 6-44,1 0-1,-1-1 0,1 1 0,0-1 0,0 0 1,1-1-1,-1 1 0,1-1 0,-4-6 1,5 8-108,1 0 0,0-1 0,0 1 0,1 0 0,-1-1 0,1 1 0,-2-5 0,0-23-638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3072,'16'0'1680,"-16"3"-1013,0-3-628,0 1 0,0 0 0,0-1 0,0 1 0,1 0 0,-1-1 0,0 1 0,0-1 0,0 1 0,1-1 0,-1 1 0,0-1 0,1 1 0,-1 0 0,1-1 0,-1 0 0,0 1 0,1-1 0,-1 1 0,1-1 0,-1 0 0,1 1 0,-1-1 1,1 0-1,0 1 0,-1-1 0,1 0 0,0 1 0,0-1 12,1 0 0,-1 1 1,0 0-1,0-1 0,0 1 0,0 0 1,0-1-1,0 1 0,0 0 1,-1 0-1,1 0 0,0 0 0,0 0 1,-1 0-1,1 0 0,0 0 1,-1 0-1,2 2 0,3 26 685,-1-13-478,-2-10-126,0 1 0,0-1 0,-1 1 0,0-1 1,0 8-1,-1 129 1718,0-137-1650,2-9-25,-1 0-164,0 0-1,1 1 1,-1-1-1,1 1 0,-1-1 1,4-2-1,3-4-208,-1 0-1,0 0 0,11-21 0,5-4-131,23-29-203,-23 36 182,-21 25 339,-1 0 1,0 1-1,1-1 0,0 1 1,-1 0-1,1-1 0,0 1 1,0 0-1,-1 0 0,1 0 1,4-1-1,-4 3 79,0-1 1,0 1-1,0-1 0,0 1 1,0 0-1,-1 0 0,1 0 1,0 0-1,-1 0 0,1 0 1,0 1-1,-1-1 0,0 0 1,1 1-1,1 1 0,-2 6 161,0 1 0,0-1 1,0 0-1,-2 12 0,0-6 156,4 29 1,-1-33-279,0 0 61,0 0 0,7 21 1,2-9 88,-11-21-187,1-1 0,0 1 0,0-1 0,-1 0 0,1 1 0,0-1 0,0 0 0,0 0-1,0 0 1,3 2 0,-4-3-57,1 1 0,-1-1 0,0 0 0,1 0 0,-1 0 0,0 0 0,1 0-1,-1 0 1,0 0 0,1 0 0,-1 0 0,1 0 0,-1 0 0,0 0 0,1 0-1,-1 0 1,0 0 0,1 0 0,-1 0 0,0 0 0,1 0 0,-1-1 0,0 1-1,1 0 1,-1 0 0,0 0 0,0-1 0,1 1 0,1-2 4,0-1 0,-1 1 0,1-1 0,-1 1 0,1-1 0,-1 0 0,0 1 0,1-6 1,0 4-146,1-1 0,-1 0 0,1 1 0,0-1 0,4-3 0,-3 3-24,-1 0-1,1 0 1,4-11 0,-1-9-497,-6 19 443,1 0 0,0 1 0,-1-1 0,4-6 0,-4 11 153,0-1 1,-1 1 0,1-1 0,-1 1-1,0-1 1,1 0 0,-1 1 0,0-1 0,0-1-1,0 2 43,0 1 0,0-1-1,-1 1 1,1-1 0,0 1-1,0-1 1,0 1 0,1-1-1,-1 1 1,0-1 0,0 1-1,0-1 1,0 1 0,0 0-1,0-1 1,1 1 0,-1-1-1,0 1 1,0-1 0,1 1-1,-1 0 1,0-1-1,1 1 1,-1 0 0,0-1-1,1 1 1,-1 0 0,1-1-1,-1 1 1,0 0 0,1 0-1,-1-1 1,1 1 0,-1 0-1,1 0 1,-1 0 0,1 0-1,-1 0 1,1 0 0,-1 0-1,1 0 1,-1 0 0,1 0-1,-1 0 1,0 0 0,1 0-1,-1 0 1,2 0 0,-1 1 24,1-1 0,-1 1 1,0-1-1,1 1 0,-1 0 1,1-1-1,-1 1 0,0 0 1,0 0-1,1 0 0,-1 0 0,0 0 1,0 0-1,0 1 0,0-1 1,0 0-1,0 0 0,0 3 1,19 31 889,-17-27-689,0-4-133,-1 0 0,1 0 0,0 0 0,0 0-1,0 0 1,1-1 0,-1 0 0,1 1 0,0-1 0,0 0-1,0-1 1,0 1 0,0-1 0,1 0 0,-1 0 0,1 0-1,7 2 1,-3-2 2,-1-1 0,1 0 0,-1 0-1,1 0 1,-1-1 0,1 0 0,0-1-1,-1 0 1,13-3 0,-8-1 24,-1 1-1,1-2 1,-1 0 0,21-13 0,-5 2 4,-1 2-51,-7 4-47,37-26 0,-43 26-99,-6 4-26,1 0 0,1 0 0,14-7 0,-21 12 81,-1 2-16,0-1 0,0 0 1,0 0-1,0-1 0,0 1 0,0 0 0,-1 0 0,1-1 0,0 1 1,-1-1-1,1 0 0,-1 1 0,1-1 0,-1 0 0,0 0 0,0 0 0,2-4 1,7-7-216,-10 13 226,-1-1 0,0 1-1,0 0 1,0-1 0,0 1-1,0 0 1,0 0 0,0 0-1,0-1 1,0 1 0,0 0-1,1 0 1,-1 0 0,0 0-1,-1 1 1,1-1 35,0 0 0,0 0-1,1 1 1,-1-1 0,0 0 0,0 0 0,0 1-1,1-1 1,-1 1 0,0-1 0,1 1 0,-1-1 0,0 1-1,1-1 1,-1 1 0,1-1 0,-1 1 0,1 0-1,-1 0 1,-10 18 9,10-16-8,0-1 36,0 0 1,1 0-1,-1-1 0,1 1 1,0 0-1,0 0 0,-1 0 1,1 0-1,0 0 0,1 3 1,-1 5 288,0 127 763,0-134-1058,0 0-1,0-1 1,0 1-1,0 0 0,1-1 1,-1 1-1,1 0 1,-1-1-1,1 1 1,0-1-1,0 1 1,0-1-1,1 0 0,-1 1 1,0-1-1,1 0 1,0 0-1,-1 0 1,1 0-1,0 0 0,0 0 1,0 0-1,0-1 1,4 3-1,7 1 350,-9-1-249,-4-3-129,0-1 0,0 0 0,0 0 1,0 0-1,1 0 0,-1 0 0,0 0 1,0 0-1,0 1 0,0-1 0,0 0 1,0 0-1,0 0 0,0 0 0,0 0 1,0 0-1,0 0 0,1 0 0,-1 0 1,0 0-1,0 0 0,0 0 0,0 0 1,0 0-1,0 1 0,1-1 0,-1 0 0,0 0 1,0 0-1,0 0 0,0 0 0,0 0 1,0 0-1,0 0 0,1-1 0,-1 1 1,0 0-1,0 0 0,0 0 0,0 0 1,0 0-1,0 0 0,0 0 0,1 0 1,-1 0-1,0 0 0,0 0 0,0 0 1,12-6-76,1 3 2,-9 2-205,0 0 0,-1-1 0,1 1 0,0-1 0,0 1 0,-1-1 0,5-3 0,6-4-1328,-1-1 0,20-18-1,-2-3-452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5216,'0'-16'1952,"0"16"-1536,0-15-96,0 15 1440,0 0-1024,0 0 128,0 0-512,-16 15 320,1 17-384,-1 14-64,16 1-128,-15 15 352,-1 16-256,16 0 0,0-15-128,0-1-4352,0-15 2336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7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6816,'-26'-26'2197,"21"21"-1344,5 5-335,0 0 202,2 0-326,37 1-72,-20 0-239,0-2 0,29-3 0,-33 2-51,-3 0-6,-1 0 1,13 1 0,51 6 96,-23-10 54,-26 2-77,50-2 145,-11-6 49,-42 9-213,-13 1-72,-1 0-1,1 0 1,0-1 0,-1-1-1,16-5 1,14-5-9,-36 13 26,1-1 1,-1 0-1,1-1 1,-1 1-1,0-1 1,5-2-1,0 0-14,-1 1-32,-6 2 14,-1 1 1,1 0 0,-1 0-1,1 0 1,-1 0 0,0-1-1,1 1 1,-1 0 0,1 0-1,-1-1 1,0 1 0,1 0-1,-1-1 1,1 1-1,-1 0 1,0-1 0,0 1-1,1-1 1,-1 1 0,0-1-1,0 1 1,1 0 0,-1-1-1,0 1 1,0-1 0,0 1-1,0-1 1,0 1-1,0-1 1,0 1 0,0-1-1,0 1 1,0-1 0,0 1-1,0-1 1,0 1 0,0-1-1,-3 1-42,3-1 46,-1 1-1,1 0 0,-1 0 1,1 0-1,0 0 0,-1 0 1,1 0-1,-1 1 0,1-1 1,-1 0-1,1 0 0,0 0 1,-1 0-1,1 0 0,0 1 1,-1-1-1,1 0 1,0 0-1,-1 1 0,1-1 1,0 0-1,-1 0 0,1 1 1,0-1-1,-1 0 0,1 1 1,0-1-1,0 0 0,0 1 1,-1 0-1,-4 6-240,-1-3-401,1-1 208,3 10-3327,3-5 2448,-1-4 1041,1-1 1,-1 1 0,0-1-1,0 1 1,-1-1 0,1 1-1,-1-1 1,-1 5 0,-5 6 1222,1 0 0,-7 21 0,9-18-102,1-5 479,-8 24 0,5-23-892,0 1-1,2 0 1,-1 0-1,2 1 1,0-1-1,-1 24 1,4 37 291,-1-74-699,1-1 0,0 1 0,0 0 0,0-1 0,0 1 0,0 0-1,0 0 1,0-1 0,1 1 0,-1 0 0,0-1 0,0 1 0,0 0 0,1-1 0,-1 1 0,0-1 0,1 1 0,-1 0 0,0-1 0,1 1 0,-1-1 0,1 1 0,-1-1-1,1 1 1,-1-1 0,1 0 0,-1 1 0,1-1 0,-1 1 0,1-1 0,0 0 0,-1 0 0,1 1 0,0-1 0,-1 0 0,1 0 0,0 0 0,-1 0 0,1 0 0,0 0 0,-1 0-1,1 0 1,1 0 0,0 0-22,0-1 0,0 1 0,0-1 0,-1 0 0,1 0 0,0 0 0,0 0 0,-1 0 0,1 0 0,-1 0 0,1 0 0,-1-1 0,1 1 0,-1 0 0,2-4 0,16-21-1449,6 5 213,-18 13 808,0 0 0,-1-1-1,0 0 1,6-13 0,-3 6 145,2-1-58,13-16 1,-12 18 278,6-11 186,-5 18 118,-8-5 410,6 0-11,-11 13-611,0-1 0,0 1-1,0 0 1,1 0 0,-1-1 0,0 1 0,0 0 0,0 0 0,1 0-1,-1-1 1,0 1 0,0 0 0,1 0 0,-1 0 0,0 0-1,0 0 1,1 0 0,-1-1 0,0 1 0,1 0 0,-1 0-1,0 0 1,0 0 0,1 0 0,-1 0 0,0 0 0,1 0-1,-1 0 1,0 0 0,1 0 0,-1 0 0,0 1 0,0-1-1,1 0 1,-1 0 0,0 0 0,0 0 0,1 0 0,-1 1-1,0-1 1,0 0 0,1 0 0,-1 0 0,0 1 0,0-1 0,0 0-1,1 0 1,-1 1 0,0-1 0,0 0 0,0 0 0,0 1-1,0-1 1,0 0 0,1 0 0,-1 1 0,0 0 0,-4 10 372,3-8-331,0 0-1,0 0 1,0 0-1,0 1 1,0-1-1,1 0 1,0 0-1,-1 1 1,1 2 0,0 20 190,-1-1-145,5 38 0,-3-56-69,0 1 0,1 0 0,-1-1-1,2 0 1,-1 1 0,1-1 0,1 0-1,-1 0 1,8 11 0,-4-10 109,0 0 0,12 11 0,-17-16-117,0-1 1,1 0-1,-1 0 0,1-1 1,-1 1-1,1 0 1,0-1-1,0 0 1,0 1-1,0-1 1,0 0-1,0-1 0,4 2 1,14-7 180,-10 2-123,-4 1-41,-4 2-56,-1 0 1,0-1-1,0 1 0,0-1 0,0 0 0,0 0 0,0 0 0,0 0 0,3-1 0,26-32-286,-25 27 242,20-20-576,-25 24 503,1 0-1,0 0 1,-1 0 0,1 0-1,-1 0 1,0 0 0,1-7-1,0 0-151,-1-1 1,0 1-1,-2-20 0,1 13 87,0 10 151,-1-1 1,1 1-1,-2-1 1,1 1-1,-1 0 1,1 0-1,-5-10 1,0 2 30,5 11-20,-1 0 0,1 0 1,-1 0-1,-1 0 0,-2-4 0,4 7 8,0-1 0,0 1 0,0 0 0,0 0 0,0 0 0,0 0 0,0 0 0,-1 0 0,1 0 0,0 0 0,-1 1 0,1-1-1,0 0 1,-1 1 0,1-1 0,-1 1 0,1-1 0,-1 1 0,-1 0 0,3 0 6,0 0 0,0 0 0,0 0 0,0 0 1,-1 0-1,1 0 0,0 0 0,0 0 0,0 0 0,0 0 0,0 0 0,0 0 1,0 0-1,0 0 0,0 0 0,0 0 0,-1 0 0,1 0 0,0 0 0,0 0 1,0 0-1,0 0 0,0 0 0,0 0 0,0 0 0,0 0 0,0 0 1,0-1-1,0 1 0,0 0 0,-1 0 0,1 0 0,0 0 0,0 0 0,0 0 1,0 0-1,0 0 0,0 0 0,0 0 0,0 0 0,0 0 0,0-1 0,0 1 1,0 0-1,0 0 0,0 0 0,0 0 0,0 0 0,0 0 0,0 0 0,0 0 1,0 0-1,0 0 0,0-1 0,0 1 0,0 0 0,0-10-222,0 10 221,0 0 0,0 0 0,0-1 0,0 1 0,0 0 0,0 0 0,0 0 0,0 0 0,0 0 0,0 0 0,0 0 0,0 0 0,0 0 0,0 0 0,0-1 0,0 1 0,0 0 0,0 0 0,0 0 0,0 0 0,0 0 0,0 0 0,0 0 0,0 0 0,0 0 0,0 0 0,1 0 0,-1 0 0,0-1 0,0 1 0,0 0 0,0 0 0,0 0 0,0 0 0,0 0 0,0 0 0,0 0 0,0 0 0,0 0 1,0 0-1,1 0 0,-1 0 0,0 0 0,0 0 0,0 0 0,0 0 0,0 0 0,0 0 0,0 0 0,0 0 0,0 0 0,0 0 0,1 0 0,-1 0 0,0 0 0,0 0 0,2 0-18,-1 1 1,1-1 0,-1 0-1,1 1 1,-1-1-1,1 1 1,-1-1 0,1 1-1,-1 0 1,1-1 0,0 2-1,0-1 24,0 0-1,-1 0 1,1 0 0,0 0-1,0 0 1,0 0-1,-1-1 1,1 1 0,0-1-1,0 0 1,3 1-1,156-1-199,-158 0 181,-2 0 27,0-1 0,0 1 1,0 0-1,0 0 0,0 0 1,0 1-1,0-1 0,0 0 1,0 0-1,0 0 0,0 1 1,0-1-1,0 0 0,-1 1 1,1-1-1,0 1 0,0-1 1,0 1-1,-1-1 0,1 1 1,0 0-1,0-1 1,-1 1-1,1 0 0,-1 0 1,1-1-1,-1 1 0,1 0 1,-1 0-1,1 0 0,0 1 1,10 16 302,-9-15-245,0 1-1,0-1 1,0 1 0,0-1-1,0 1 1,1 4-1,2 23 322,5 3 196,-7-14-380,-2-13-137,0 0 0,1 1 0,0-1-1,0 0 1,5 12 0,6 7 155,-12-25-179,-1 0 0,0 0 0,1 0 0,-1 0 0,1 0 0,-1 0 0,1-1 0,-1 1 0,1 0 0,0 0 0,-1-1 0,1 1 1,0 0-1,-1-1 0,1 1 0,0 0 0,0-1 0,0 1 0,0-1 0,0 0 0,1 1 0,-1-1-23,1 0 1,-1 0-1,0-1 1,0 1-1,0 0 1,0-1-1,0 1 1,0-1-1,0 0 1,0 1-1,0-1 1,2-1-1,2-1 140,6-4-25,-8 5-77,1 0 1,-1 0-1,1 0 1,-1-1-1,0 1 1,0-1-1,0 0 1,0 0-1,3-5 0,21-30 118,22-30-521,-38 53 64,-1 0 0,16-31 0,-24 41 161,1 1 0,0-1 0,0 0-1,1 1 1,0-1 0,-1 1 0,1 0 0,1 1 0,-1-1 0,0 1 0,1-1 0,0 1 0,8-3 0,-12 5 107,-1 1 0,1 0 0,0-1 0,0 1 0,0 0 0,0 0 1,-1 0-1,1 0 0,0 0 0,0 0 0,0 0 0,0 0 1,0 0-1,-1 0 0,1 0 0,0 1 0,0-1 0,0 0 0,-1 0 1,1 1-1,0-1 0,0 1 0,1 0 0,17 18 519,-10-9-307,3 3 119,-1 1 0,10 16-1,-5-12-249,0-2-92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1 896,'16'15'352,"-16"1"-288,0 62 0,0-47 576,0 31-352,0 1 384,0-17-384,0 1 192,0 0-256,-16-16 576,16-15-448,-31 15 608,0-31-544,-16 15 64,0-15-288,1-15-160,-1-1-64,0 1-544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3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1 858 480,'2'0'165,"26"1"-33,-11-1 153,0 1 0,33-6 0,-14 0 235,66-3 0,26 8 168,206 3 224,-189 7-773,6-4 181,-5 4-150,4-5-260,-10 6 42,107 4 453,-137-14-10,-73-1-225,55 4 1,-60 2-118,-19-3 43,-1-1 0,25 0 0,27-2 885,-56 0-941,-16 0-96,6 0-8,2 0-58,0 0 36,0 36 142,0-29 306,0-24-374,-1 12 13,1 2 5,0 0 0,-1 0 0,1 0 1,0 0-1,1 0 0,-1 0 0,0 0 0,1 0 1,0 0-1,0-3 0,4-2 49,-4 7-46,0-1 0,0 1 0,0-1 0,0 1 0,0-1-1,-1 1 1,1-1 0,-1 0 0,1 1 0,-1-1 0,0 0 0,1 1 0,-1-1 0,0 0 0,-1-3-1,1-127-82,0-185 399,0 303-355,1 0 0,0-1-1,1 1 1,1 0 0,6-21 0,20-69-162,-14 54 128,-5 29 95,-9 19-27,0 0 1,0 0-1,0 0 1,0 0-1,0-1 1,-1 1-1,1 0 0,0 0 1,-1-1-1,0-3 1,0 4-10,1 1 1,-1-1-1,0 0 1,0 1-1,1-1 0,-1 1 1,1-1-1,-1 1 1,1-1-1,0 1 1,0-1-1,-1 1 0,3-2 1,1-5-7,-1-8 16,-3 12 17,0 2-27,-1 0 0,1 0 0,0 0 1,0 0-1,0 0 0,1 1 0,-1-1 0,0 0 0,1 0 0,1-3 0,4 1-48,-1 0 4,-3-9-89,-2 12 133,0 1-1,0 0 0,0-1 0,0 1 0,0-1 0,0 1 0,0-1 0,1 1 0,-1-1 0,0 1 0,0 0 0,1-1 0,-1 1 0,0-1 0,0 1 0,1 0 0,-1-1 0,0 1 1,1 0-1,-1 0 0,1-1 0,-1 1 0,0 0 0,1 0 0,0-1 0,17-3-92,31 4-4,-27 1 56,-21-1 35,1 0-1,0 1 0,0-1 1,-1 1-1,1-1 0,0 1 0,-1 0 1,1 0-1,0 0 0,-1 0 0,1 0 1,-1 0-1,0 0 0,3 2 0,-2 0 76,0-4-53,0 1 0,1 0-1,-1 0 1,0-1 0,0 2-1,0-1 1,0 0 0,0 0-1,1 1 1,-1-1 0,3 2-1,-1 5-4,-4-7-6,1 0 0,-1 1 0,0-1 0,0 1 0,1-1 0,-1 1 0,0-1 0,1 0 0,-1 1 0,0-1 0,1 0 0,-1 1 0,1-1 0,-1 0 0,0 0 0,1 1 0,-1-1 0,1 0 0,-1 0 0,1 0 0,-1 0 0,1 0 0,-1 0 0,1 1 0,-1-1 0,1 0 0,-1 0 0,1 0 0,-1 0 0,1-1 0,0 1 0,1 0 0,-1 0 0,1 0 0,-1 1 0,1-1 1,-1 0-1,1 1 0,-1-1 0,1 1 0,-1 0 0,1-1 0,-1 1 0,2 1 1,10 4 55,15-1 206,-13-1-172,0-1 1,0 0 0,0-1-1,16-1 1,1 0 1,39 5 1,-15 0-65,60-1 26,42 4 51,175 11 56,124 4 17,-324-19-126,254-2 277,-247-4-194,86-7 151,-13 1 452,-201 7-641,1 0 1,-1-1-1,1 0 1,-1-1-1,0 0 1,23-8-1,-1-3 186,-22 11-171,1-1 76,-12 3-184,-1-1 1,1 1-1,-1 0 0,0 0 0,1-1 1,-1 1-1,0 0 0,1-1 0,-1 1 1,0 0-1,0-1 0,1 1 0,-1-1 1,0 1-1,0 0 0,0-1 0,1 1 1,-1-1-1,0 1 0,0-1 0,0 1 1,0-1-1,0 1 0,0 0 0,0-2 1,0 2-9,0 0 0,0 0 0,0 0 0,0 0 0,0 0 1,0 0-1,0 0 0,0 0 0,0 0 0,0 0 0,0-1 1,0 1-1,0 0 0,0 0 0,0 0 0,0 0 0,0 0 1,0 0-1,0 0 0,0 0 0,0 0 0,0 0 0,0 0 1,0-1-1,0 1 0,0 0 0,0 0 0,0 0 0,0 0 1,0 0-1,0 0 0,-1 0 0,1 0 0,0 0 0,0 0 1,0 0-1,0 0 0,0 0 0,0 0 0,0 0 0,0 0 1,0 0-1,0 0 0,0 0 0,-1 0 0,1 0 0,0 0 1,0 0-1,0 0 0,0 0 0,0 0 0,0 0 0,0 0 1,0 0-1,0 0 0,-1 0 0,-40 0-2919,23 0 1281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1312,'13'0'421,"-13"0"-418,0 0 0,0 0 1,0 0-1,0 0 0,0 0 0,0 0 0,0 0 0,0 0 0,0 0 0,1 0 0,-1 0 0,0 0 0,0 0 1,0 0-1,0 0 0,0 0 0,0 0 0,0 0 0,0 0 0,0 0 0,0 0 0,1 0 0,-1 0 0,0 0 0,0 0 1,0 0-1,0 0 0,0-1 0,0 1 0,0 0 0,0 0 0,0 0 0,0 0 0,0 0 0,0 0 0,0 0 1,0 0-1,0 0 0,0 0 0,0 0 0,0 0 0,0-1 0,0 1 0,1 0 0,-1 0 0,0 0 0,0 0 0,0 0 1,0 0-1,-1 0 0,1 0 0,0 0 0,0 0 0,0-1 0,0 1 0,0 0 0,0 0 17,0-1-1,1 0 1,-1 1-1,0-1 1,0 1-1,0-1 1,0 0-1,1 1 1,-1-1-1,0 1 1,1-1-1,-1 1 1,0-1-1,1 1 1,-1-1-1,1 1 1,-1-1-1,1 1 1,-1 0-1,1-1 0,-1 1 1,1 0-1,-1-1 1,1 1-1,-1 0 1,1 0-1,-1-1 1,1 1-1,0 0 1,-1 0-1,1 0 1,0 0-1,0 0 1,31 0 1101,-14 0-755,-16 0-343,-1 1 1,1-1-1,-1 0 1,0 1-1,1-1 1,-1 1-1,1-1 1,-1 1-1,0-1 1,2 2-1,11 5 145,-4-5-64,0 0 1,1-1-1,-1-1 0,0 0 1,16-1-1,6 0 28,63 2 60,156-5 277,-205 1-400,186-7 182,18 1-29,-38 3-34,539 6 836,-762 0-1229,16-3 122,-12-7 211,4 7-42,3 3-28,0 0-74,0 0-192,-60 0 523,58 0-299,2 0-107,-3-3 70,-7-7 197,7 7-80,3 3-128,0 0-16,0 0-32,0-2 21,1-3-25,-1 5 88,0 0-1,0 0 1,0 0-1,0-1 1,0 1-1,0 0 1,0 0-1,0 0 1,0 0-1,0-1 1,0 1-1,0 0 1,0 0-1,0 0 1,0 0-1,0-1 1,0 1-1,0 0 1,0 0 0,0 0-1,0 0 1,0-1-1,-1 1 1,1 0-1,0 0 1,0 0-1,0 0 1,0 0-1,0 0 1,0-1-1,0 1 1,-1 0-1,1 0 1,0 0-1,0 0 1,0 0-1,0 0 1,0 0-1,-1 0 1,1 0-1,0 0 1,0 0-1,0 0 1,-1-1 0,-27-1-991,31 4 907,1 2 78,-1 0-1,1 0 0,-1 0 0,1 0 1,-1 1-1,3 6 0,-5-10 10,0 1-1,-1 0 1,0 0 0,1 0 0,-1 0-1,0 0 1,0 0 0,0 0-1,0 0 1,-1 3 0,0 13-3,1 4 6,-1-9-36,1 0-1,0 1 1,4 18-1,3 7 21,-3-10 36,13 41-1,-8-40 87,7 54-1,-12-58-63,-2-2 84,-1 46-1,-2-42-81,1-18-40,-1-1 0,0 1 0,0 0 0,-4 11 0,0-3-9,1 5 5,1-6-44,-8 23-1,2-13 9,4-16 47,2 0 1,-1 0-1,1 0 0,1 1 0,0-1 1,-1 20-1,3 122 315,0-150-267,0-3-31,0 0-38,0 0-112,0 0 26,0 0 1,0 0 16,0 0 5,0 0 21,0 0 80,0 0 33,3 0 100,7 0-74,-10 0-96,0 0 0,0 0 0,0 0 0,1 0 0,-1 0 0,0 0 0,0 0 0,0 0 0,0 0-1,0 0 1,0 0 0,0 0 0,0 0 0,0 0 0,0 0 0,0 0 0,1 0 0,-1 0 0,0 0 0,0 0-1,0 0 1,0 0 0,0 0 0,0 0 0,0 0 0,0 0 0,0 0 0,0-1 0,0 1 0,0 0 0,1 0-1,-1 0 1,0 0 0,0 0 0,0 0 0,0 0 0,0 0 0,0 0 0,0 0 0,0 0 0,0 0-1,0-1 1,0 1 0,0 0 0,0 0 0,0 0 0,0 0 0,0 0 0,0 0 0,0 0 0,0 0 0,0 0-1,0 0 1,0-1 0,0 1 0,0 0 0,0 0 0,-1 0 0,1-1-1,0 1 1,0 0 0,0-1 0,0 1-1,0 0 1,0 0 0,0-1 0,0 1-1,0 0 1,0-1 0,0 1 0,0 0-1,0-1 1,0 1 0,0 0 0,1 0-1,-1-1 1,0 1 0,0 0 0,0-1 0,0 1-1,0 0 1,1 0 0,-1-1 0,0 1-1,0 0 1,0 0 0,1 0 0,-1-1-1,0 1 1,0 0 0,1 0 0,-1 0-1,0 0 1,1 0 0,-1 0 0,0-1-1,0 1 1,1 0 0,-1 0 0,1 0-1,8-3 124,-9-10-16,0 11-97,0 2-74,3-3-10,5-3-33,-5 7-10,-1 1 58,-2-2 58,0 0 0,0 0-1,0 0 1,-1 0 0,1 0 0,0-1 0,0 1-1,0 0 1,0 0 0,0 0 0,0 0-1,0-1 1,0 1 0,0 0 0,0 0 0,0 0-1,0 0 1,0 0 0,0-1 0,0 1 0,0 0-1,0 0 1,0 0 0,0 0 0,0-1-1,0 1 1,1 0 0,-1 0 0,0 0 0,0 0-1,0 0 1,0-1 0,0 1 0,0 0 0,0 0-1,0 0 1,1 0 0,-1 0 0,0 0-1,0 0 1,0 0 0,0 0 0,0 0 0,1-1-1,-1 1 1,0 0 0,0 0 0,13-4 0,2 4 45,-8 1-7,0-1 1,0-1-1,0 1 0,10-3 0,4-7 16,10 5-117,-19 2 40,5 0 39,-1 0 0,30-1 0,-25 3 11,39-7-1,-34 4-38,-10 2 1,32-6-6,80 0 0,316 8 23,8 0 166,-320-2-177,146 6 156,-156 7-166,-15-6-11,-24 5 22,-8-5 74,-34 1 115,-22-3 4,30 1 0,76-4 681,-123 0-863,1 3-118,7 7-198,-7-7-767,-3-3 304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5248,'31'0'0,"47"0"-32,-47-16 608,0 16-320,31 0-32,1 0-128,30-15 192,-15 15-160,-16 0 32,16 0-96,-31 0-64,-16 0 32,-15 0 384,15 0-224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4064,'0'31'1504,"0"-31"-1184,62 16-64,-31 0-64,0-1-160,16 1-96,15-1 32,1-15 32,-1 0 0,16 0 256,0 16-128,0-16-32,0 0-64,-16-16 32,-15 16-32,-16 0-96,-16 0 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2912,'-31'0'1056,"31"0"-800,31 0-96,-15 0 704,0 0-512,30 0 64,17 0-256,-1-15 128,0 15-192,16-16 96,0 16-96,0 0 96,0-16-128,-31 16-864,-1 0 416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1824,'0'-52'587,"0"51"-564,0-1 1,0 0-1,0 1 0,0-1 1,0 0-1,0 1 1,1-1-1,-1 0 1,1-1-1,10-33 148,-11 32-118,1 0 1,0 0-1,0 0 0,0 1 0,1-1 1,2-5-1,-3 7-26,1 1-1,-1-1 1,1 0 0,0 1-1,0-1 1,0 1 0,0-1 0,0 1-1,0 0 1,3-1 0,27-19 404,-27 17-319,1 0 0,-1 0 0,12-5 1,-11 7 35,0 1 0,1-1 0,-1 1 0,0 0 0,0 1 0,10 0 0,35 4 442,-33-1-469,-1 1 1,0 1-1,0 0 0,0 1 0,0 0 0,-1 2 1,0 0-1,-1 1 0,0 0 0,23 19 0,-34-25-85,0 1-1,0-1 0,0 1 1,0 0-1,0 0 0,-1 0 0,0 0 1,0 0-1,0 1 0,0 0 1,-1-1-1,4 11 0,-1 16 392,-4-29-403,-1 1 1,1 0 0,0 0 0,-1-1-1,0 1 1,0 0 0,0 0-1,0 0 1,0 0 0,-1 3 0,0-4-23,0 1 1,-1 0 0,1 0-1,-1-1 1,0 1 0,0-1-1,0 1 1,0-1 0,-3 3-1,-60 70-2999,56-67 2418,0 0 0,-16 9 0,24-16 519</inkml:trace>
  <inkml:trace contextRef="#ctx0" brushRef="#br0" timeOffset="1">297 813 4640,'15'31'1728,"-15"-31"-1344,16 31-96,0-31 320,-1 16-384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 1312,'-13'0'421,"13"0"-418,0 0 0,0 0 1,0 0-1,-1 0 0,1 0 0,0 0 0,0 0 0,0 0 0,0 0 0,0 0 0,0 0 0,0 0 0,0 0 1,0 0-1,0 0 0,0 0 0,-1 0 0,1 0 0,0 0 0,0 0 0,0 0 0,0 0 0,0 0 0,0 0 0,0 0 1,0 0-1,0 0 0,0 0 0,0 0 0,0 0 0,-1 0 0,1 0 0,0 0 0,0 0 0,0 0 0,0-1 1,0 1-1,0 0 0,0 0 0,0 0 0,0 0 0,0 0 0,0 0 0,0 0 0,0 0 0,0 0 0,0 0 0,0-1 1,0 1-1,0 0 0,0 0 0,0 0 0,0 0 0,0 0 0,0 0 0,0 0 0,0-2-397,0 0 707,0 0 0,0 0 0,0 0 0,0 0 0,0 0 0,0-1 0,1 1 0,-1 0 0,2-3 0,8-1-25,-5 0-201,-5 6-85,0-1 0,0 1 1,1-1-1,-1 1 0,0-1 1,0 1-1,1 0 0,-1-1 0,0 1 1,1 0-1,-1-1 0,1 1 1,-1 0-1,0 0 0,1-1 0,-1 1 1,1 0-1,-1 0 0,1 0 1,-1-1-1,1 1 0,-1 0 1,1 0-1,-1 0 0,1 0 0,-1 0 1,1 0-1,-1 0 0,1 0 1,-1 0-1,1 1 0,259-1 830,182 0-453,87 0-214,157 0 640,-685-1-786,-1 1-1,1 0 1,-1 0-1,1 0 1,-1 0-1,1 0 1,0 0-1,-1 0 0,1 1 1,-1-1-1,1 0 1,-1 0-1,1 0 1,-1 0-1,1 1 1,-1-1-1,1 0 0,-1 1 1,1-1-1,-1 0 1,1 1-1,-1-1 1,0 0-1,1 1 1,-1-1-1,0 1 0,1-1 1,-1 1-1,0-1 1,1 1-1,-5 5 191,-9-4 8,11-2-195,0 0-46,0 0 1,0-1-1,0 2 1,0-1-1,-1 0 1,1 0-1,0 0 1,0 1-1,-3 1 0,-11 26-130,3 6 115,10-24 19,3-7 16,-1 0-1,0 0 0,1-1 1,0 1-1,0 0 1,0 4-1,0-7 5,0 14-2,0-3 9,0 0 0,0 1 0,-1-1 0,0 0 0,-1 0 0,-1 0 0,-6 19-1,-3 14 85,10-32-23,-1-1 0,0 1 0,-8 15 0,2-5 14,-5 10 61,13-30-136,0 0 1,-1-1-1,1 1 1,0 0-1,-1-1 0,1 1 1,-1-1-1,0 0 1,1 1-1,-1-1 0,0 0 1,0 0-1,0 0 1,-2 1-1,0-1 14,1-1-1,-1 1 1,1-1 0,-1 1 0,1-1-1,-7-1 1,-9 1 58,9 0-51,1-1 0,-1 0 1,0-1-1,0 0 0,1-1 0,-11-3 0,2 1-86,0 1 0,-37-2 0,24 2 19,-213-21 87,176 21-66,-126 11 1,87 0-49,-51-2-68,70 0 70,-120 3-5,139-8 64,-111 3 5,103 4-7,47-3-22,0-2 0,-1-1 0,-56-5 0,54-2 25,21 4-6,-1 0 1,-20-1 0,20 3-108,24 0 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2304,'0'-13'752,"0"13"-747,0 0 0,0 0 1,0 0-1,0 0 0,0 0 0,0 0 1,0-1-1,0 1 0,0 0 0,0 0 1,0 0-1,0 0 0,0 0 0,0 0 1,0 0-1,0 0 0,0 0 0,0 0 0,0-1 1,0 1-1,0 0 0,0 0 0,0 0 1,0 0-1,0 0 0,0 0 0,0 0 1,1 0-1,-1 0 0,0 0 0,0 0 1,0 0-1,0 0 0,0 0 0,0 0 1,0-1-1,0 1 0,0 0 0,0 0 0,0 0 1,0 0-1,1 0 0,-1 0 0,0 0 1,0 0-1,0 0 0,0 0 0,0 0 1,0 0-1,0 0 0,0 0 0,0 0 1,0 0-1,1 0 0,-1 0 0,0 1 1,2-2 251,-1 1 0,1 0 1,0-1-1,0 1 1,-1-1-1,1 0 1,0 1-1,-1-1 1,1 0-1,2-2 1,3-1-163,-4 3-12,0 0-1,0 0 1,0 0-1,0 1 0,0 0 1,0-1-1,-1 1 1,1 0-1,0 0 0,4 1 1,2 0 141,-5-1-158,1 0-1,-1 0 1,1-1 0,-1 1-1,1-1 1,-1 0-1,7-3 1,11-2 33,8 3-81,-1 1 1,45 3-1,-20 0 130,53-1 449,-149 0-741,24 0-5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1408,'-16'-15'704,"16"14"-682,0 0 0,0 0-1,0-1 1,0 1 0,-1 0 0,2 0 0,-1 0-1,0 0 1,0 0 0,0-1 0,0-1 143,0 3 161,0 0-54,-17 0 936,-15 1-232,30-1-935,-1 1 1,1-1-1,0 1 0,0 0 0,0 0 0,0 0 0,0 0 1,0 0-1,0 0 0,0 1 0,0-1 0,-2 3 0,0 0 68,0 0 0,-1 1 0,-5 9 0,9-11-86,-1-1 0,1 1 0,1-1 0,-1 1 0,0-1 0,0 1 0,1-1 0,0 1 0,-1-1 0,1 5-1,0-6-17,0-1 1,0 0-1,0 0 0,0 1 0,0-1 0,0 0 0,1 0 0,-1 0 0,0 1 0,0-1 0,0 0 0,0 0 0,0 0 0,0 1 0,0-1 0,1 0 0,-1 0 0,0 0 0,0 0 0,0 0 0,0 1 0,1-1 0,-1 0 0,0 0 0,0 0 0,0 0 0,1 0 0,-1 0 0,0 0 0,0 0 0,0 1 0,1-1 0,-1 0 0,0 0 0,2 0 9,0 1-1,-1 0 0,1 0 0,-1-1 0,1 1 1,0-1-1,-1 0 0,1 1 0,0-1 0,0 0 0,2 0 1,25-8 279,-21 5-238,18-7 57,-24 10-101,0-1-1,0 0 1,0 1-1,0-1 1,0 0 0,-1 0-1,1 0 1,0 0-1,-1 0 1,1-1-1,-1 1 1,1 0 0,-1-1-1,1 1 1,0-3-1,-1 3-1,1-1-1,-1 0 0,1 0 1,-1 1-1,1-1 1,0 1-1,0 0 0,0-1 1,-1 1-1,5-1 0,-5 1-17,0 0 0,0 1-1,0-1 1,0 0 0,0 0-1,0 0 1,0 0 0,0 0-1,0 0 1,0 0 0,1-2-1,0-13-96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1824,'-13'-13'587,"10"42"495,3-21-897,1 1-1,0-1 0,0 0 0,3 12 1,-1-11-149,-1 0 1,-1 1-1,0-1 1,1 15-1,-3 30 130,-1-9-41,7 56 0,-1-67-88,1 0-106,-1 36 0,-3-54 113,0 1 1,1-1-1,5 20 0,-5-25 72,3 28 167,6-16 106,-9-1 73,-2-21-195,0-6-95,0 0-150,0-10 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3136,'16'-46'1184,"-16"46"-928,15 0-64,1 0-32,-16 0-128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2240,'0'0'720,"0"0"-448,0 0-27,0 0 278,0 0-128,2 0 53,0 0-382,0 0 1,0-1 0,-1 1 0,1-1 0,0 1 0,-1-1-1,1 0 1,-1 1 0,1-1 0,-1 0 0,1 0 0,-1 0-1,1 0 1,1-3 0,0 2 29,-3 2 171,0 0-65,0 0-188,0 1 1,-1-1-1,1 1 0,0-1 0,0 1 0,0-1 0,0 1 0,0 0 0,0-1 0,0 1 0,1-1 0,-1 1 0,0-1 0,0 1 0,0-1 0,0 1 0,1-1 0,-1 1 0,0-1 0,1 2 0,-1-2 38,2 1-29,-1 0 0,0-1 1,1 1-1,-1-1 0,0 0 0,0 1 0,1-1 0,-1 0 0,1 0 1,-1 0-1,0 0 0,1 0 0,-1 0 0,2-1 0,9 1 94,100 0 496,16-7-262,-35 1-206,68 1 47,18-5-58,18 7 10,19 0-16,-108-2-22,142-3 124,-179 9-157,121-4 115,-133-3-158,50-1 68,-28 7 350,-67 2-366,-14-2-81,0 0 0,0 0-1,1 0 1,-1 0 0,0 0 0,0 0-1,0 0 1,0 0 0,0 0-1,1 0 1,-1 1 0,0-1 0,0 0-1,0 0 1,0 0 0,0 0-1,0 0 1,0 0 0,0 1 0,1-1-1,-1 0 1,0 0 0,0 0-1,0 0 1,0 0 0,0 1 0,0-1-1,0 0 1,0 0 0,0 0-1,0 0 1,0 1 0,0-1 0,0 0-1,0 0 1,-1 1-19,0 0 0,0 0 1,1 0-1,-1 0 0,0 0 1,0 0-1,0 0 0,0 0 0,0-1 1,0 1-1,-1 0 0,-1 0 0,-12 12-136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12 204 2400,'-9'-1'581,"7"-2"-162,2 2-398,1 0 0,0 0-1,-1 0 1,1 1 0,0-1-1,-1 0 1,1 1 0,0-1-1,0 1 1,0-1 0,0 1 0,1-1-1,0 0 25,0 0 1,0 1-1,1-1 0,-1 0 0,0 1 0,1 0 0,-1 0 0,0 0 1,5 0-1,10-1 175,4-10 447,41-7 613,-50 14-1127,0 1 0,0 0 1,0 1-1,1 0 0,17 0 1,1 0 88,58-11 285,9 0 120,21 8-114,43-6 123,19 6-235,-3-1-177,327-16 254,-358 11-366,127-7 237,-97 13-204,-86-1-106,83-1 53,-134 7-13,-14 1 32,0-1-1,0-1 1,0-2-1,35-7 1,-35 7-136,-26 3-12,0 0 0,0 0 1,0 0-1,0 0 1,0 0-1,1 0 0,-1 0 1,0 0-1,0 0 1,0 0-1,0 0 1,0 0-1,0 0 0,1 0 1,-1-1-1,0 1 1,0 0-1,0 0 0,0 1 1,0-1-1,0 0 1,1 0-1,-1 0 0,0 0 1,0 0-1,0 0 1,0 0-1,0 0 0,0 0 1,1 0-1,-1 0 1,0 0-1,0 0 0,0 0 1,0 0-1,0 1 1,0-1-1,0 0 1,0 0-1,1 0 0,-1 0 1,0 0-1,0 0 1,0 0-1,0 1 0,0-1 1,0 0-1,0 0 1,0 0-1,0 0 0,0 0 1,0 1-1,0-1 1,0 1-74,0 0 0,0 0 0,0-1 1,-1 1-1,1 0 0,0 0 0,0 0 1,-1 0-1,1-1 0,0 1 0,-1 0 1,1 0-1,-1-1 0,1 1 0,-1 0 1,0-1-1,1 1 0,-1-1 0,0 2 0,-17 8-2125,13-8 1682,-26 14-1723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2304,'0'-13'752,"0"13"-747,-1 0 0,1 0 1,0 0-1,0 0 0,0 0 0,0 0 1,0 0-1,0 0 0,0 0 0,0 0 1,0 0-1,0-1 0,0 1 0,0 0 1,0 0-1,0 0 0,0 0 0,0 0 0,0 0 1,0 0-1,1 0 0,-1 0 0,0 0 1,0-1-1,0 1 0,0 0 0,0 0 1,0 0-1,0 0 0,0 0 0,0 0 1,0 0-1,0 0 0,0 0 0,0 0 1,0 0-1,0 0 0,1 0 0,-1 0 0,0 0 1,0 0-1,0 0 0,0 0 0,0 0 1,0 0-1,0 0 0,0 0 0,0 0 1,0 0-1,1 0 0,-1 0 0,0 0 1,0 0-1,0 0 0,0 0 0,0 0 1,6 0 197,-2 1 8,1-1 0,-1 0 0,0 0 1,0 0-1,0-1 0,0 0 1,5-1-1,-1-3-107,-7 4-89,1 1 1,-1-1-1,1 0 1,-1 0-1,1 0 1,-1 1-1,1-1 1,-1 1-1,1-1 1,0 1-1,-1 0 0,1-1 1,0 1-1,2 0 1,2 1 19,-1-1 1,1 1-1,0 0 0,6 2 1,18 4 21,-8-5-32,43-1 0,-27-1-27,138 0-88,-55 0 133,244-3-124,-162-10 98,-17 0 244,82 11-86,10-1-318,-188-2 30,87-3-105,-5 8 282,-63 0 427,-108 0-491,0 0 0,-1 0 0,1 0 0,0 0 0,0 0 0,0 0 0,0 0 0,-1 0 0,1 0 0,0-1 0,0 1 0,0 0 0,1-1 0,6-6 6,-8 7-6,0 0-1,1 0 1,-1 0-1,0 0 0,0 0 1,0 0-1,0 0 1,1 0-1,-1 0 0,0 0 1,0 0-1,0 0 0,1 0 1,-1 0-1,0 0 1,0 0-1,0 1 0,0-1 1,1 0-1,-1 0 1,0 0-1,0 0 0,0 0 1,0 0-1,0 0 0,1 1 1,-1-1-1,0 0 1,0 0-1,0 0 0,0 0 1,0 1-1,0-1 0,0 0 1,0 0-1,0 0 1,0 0-1,0 1 0,0-1 1,0 0-1,0 0 1,0 0-1,0 1 0,0-1 1,0 0-1,0 0 0,0 0 1,0 0-1,0 1 1,0-1-1,0 0 0,0 0 1,0 1-1,-1-1-60,0 1 0,0-1 0,0 0 1,0 1-1,-1-1 0,1 0 0,0 0 0,0 1 0,0-1 0,0 0 0,0 0 1,-2-1-1,-3 1-911,15 0-491,-15 0 1269,2-1 196,0 1 0,-1 0 0,1 0 1,0 0-1,0 1 0,0 0 0,-5 1 1,5 0 0,0 0 1,-1 0 0,1-1-1,0 1 1,0-1 0,-1 0-1,1 0 1,-1 0 0,1-1 0,-1 0-1,1 1 1,-9-2 0,6 2 60,1 0 0,0 0 0,0 1 0,0 0 0,0 1 0,0-1 0,0 1 0,0 0 0,1 1 0,-8 5 0,10-7-52,0 0 1,0 1-1,1-1 1,-1 1 0,1 0-1,0 0 1,-1 0 0,1 0-1,1 0 1,-1 0 0,-2 6-1,0-1 7,2-4-6,0 1-1,0-1 0,0 1 1,1 0-1,0 0 0,0 0 0,0 0 1,0 9-1,1-4 34,1 1-1,4 17 0,0-5 7,-3-8 7,-2-10-31,1 0-1,0 0 1,0 0 0,2 4-1,17 28 91,-14-12-75,-4-11-22,8 9 11,-4 3-27,-1-16 9,-3-3 29,-12-6 17,7-1-26,-52-2 328,50 1-359,-1 0 1,1 0-1,0 0 0,0-1 0,0 0 0,0 0 0,-7-4 1,-26-22-68,29 22 9,1-1 0,-18-9-1,13 10 56,-1 1 0,-21-6 0,-9-3 208,28 6-130,9 5-17,0-1-1,0 2 1,-14-5-1,5 5 154,-24-2-1,11 2-11,0-1-31,-41-1 266,19 6 293,-83 14-1,-52 20 37,175-33-740,-108 22 284,-198 43 1081,122-25-415,148-35-757,0-2 0,-48 0-1,58-6-308,37 0 83,-1 0-1,0 0 1,1 0 0,-1 0 0,0 0 0,1 0 0,-1 0 0,0 0 0,1 0 0,-1-1 0,0 1 0,1 0 0,-1 0 0,1-1-1,-1 1 1,0 0 0,1 0 0,-1-1 0,1 1 0,-1-1 0,1 1 0,-1-1 0,1 1 0,-1-1 0,1 1 0,-1-1 0,1 1-1,0-1 1,-1 1 0,1-1 0,0 0 0,-1-1-15,1 1-1,0-1 1,0 1 0,1-1-1,-1 1 1,0-1 0,0 1-1,1-1 1,-1 1-1,1 0 1,-1-1 0,2-2-1,1-1-30,1 1 0,0-1 0,-1 0 0,9-7 0,-12 12 52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11 281 2080,'-11'0'578,"15"0"-106,19 0 99,-1 2-228,-17-2-281,-1 0 1,1 0 0,-1 0-1,1 0 1,-1 0 0,1-1-1,-1 0 1,5-1 0,182-29 312,-184 30-371,21-4 8,40-13 0,2 0 145,-58 16-60,-5 1-90,0 0 0,0 0 0,0-1 0,0 0-1,7-3 1,-13 4 30,1 0-1,-1 0 0,1 0 1,-1 0-1,0 0 0,1 0 1,-1 0-1,0 0 0,0-1 0,0 1 1,0 0-1,0-1 0,0 1 1,0-1-1,0 1 0,-1-1 1,1 1-1,0-1 0,-1 0 1,0 1-1,1-1 0,-1 0 1,0 1-1,0-1 0,0-2 0,0 3 1,0 1 0,0-1-1,0 1 1,0-1-1,0 1 1,0-1 0,-1 0-1,1 1 1,0-1-1,0 1 1,-1-1 0,1 1-1,0-1 1,-1 1-1,1 0 1,0-1 0,-1 1-1,1-1 1,-1 1-1,1 0 1,0-1-1,-1 1 1,1 0 0,-1-1-1,1 1 1,-1 0-1,1 0 1,-1 0 0,0 0-1,1-1 1,-1 1-1,0 0 1,-23 0 668,16 0-479,-2 0-14,5-1-152,0 1 1,1 1-1,-1-1 1,0 0-1,-9 3 0,13-2-65,0-1 0,0 1 0,0-1 0,0 1 0,0-1 0,0 1 0,0 0 0,0 0 0,0-1 0,1 1-1,-1 0 1,0 0 0,0 0 0,1 0 0,-1 0 0,1 0 0,-1 0 0,1 0 0,-1 0 0,1 0-1,0 0 1,-1 0 0,1 0 0,0 0 0,0 0 0,0 1 0,0-1 0,0 2 0,0-1 7,1 0 1,-1 1 0,1-1 0,-1 0-1,1 0 1,0 0 0,0 0-1,-1 0 1,2 0 0,-1 0 0,0 0-1,0 0 1,1 0 0,-1-1-1,1 1 1,-1-1 0,1 1 0,-1-1-1,1 1 1,0-1 0,0 0-1,2 1 1,2 1 29,0 0-1,0 0 0,0-1 1,0 1-1,10 1 0,-11-3-17,0-1-1,0 0 1,0 0-1,0 0 1,0 0-1,0-1 1,0 1-1,0-1 1,9-3-1,8-2 28,-4 4-12,-15 2-19,1 0 1,0-1-1,-1 0 1,1 1-1,0-1 1,-1 0-1,1-1 1,-1 1 0,0-1-1,1 0 1,4-3-1,-3 2 2,-3 2-8,1-1-1,-1 1 0,0-1 0,0 1 0,0-1 0,-1 0 0,3-2 0,-1-1 5,-1 0 0,0 0-1,-1 0 1,1 0-1,-1 0 1,1-9 0,-23-4 93,9 4-58,9 10-43,-1 0 0,1 1 0,-1 0 0,1-1 0,-1 1 0,0 0 0,-8-3 0,-48-26 26,59 32-127,0-1-1,0 0 0,-1 0 0,1 0 0,0 0 0,0 0 0,0 0 1,0 0-1,0-1 0,0 1 0,1 0 0,-1 0 0,0-1 1,1 1-1,-1 0 0,1-1 0,-1 1 0,1-1 0,-1 1 0,1-1 1,0 1-1,0-1 0,0 1 0,0-1 0,0 1 0,0-1 1,0 1-1,1-1 0,-1 1 0,1-2 0,-1 2 29,0 1 0,1 0 1,-1-1-1,1 1 0,-1-1 0,0 1 0,1 0 1,-1-1-1,1 1 0,-1 0 0,1 0 0,-1-1 0,1 1 1,-1 0-1,1 0 0,-1 0 0,1 0 0,-1-1 1,1 1-1,-1 0 0,1 0 0,-1 0 0,1 0 0,-1 0 1,2 1-1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27 109 3328,'-22'0'963,"18"0"-459,14 0-398,-10 3-234,-1 18-162,1-8 405,-1 0 1,2 0-1,3 20 0,-2-21-78,2 5 13,-2-1 0,3 30 0,-5 139 536,0-266-2900,2 42 1732,6 5 310,-8 32 278,0 0 1,-1 0-1,1 0 0,-1 0 0,1 0 0,-1 0 0,0-3 0,-1 2 38,1 0 0,0 0 0,0 0 0,1 0 0,-1-1 0,1 1-1,0-5 1,0 6-9,0-1 116,0-1 1,0 1 0,0-1-1,0 1 1,0-1 0,-1 1-1,0 0 1,1-1 0,-1 1-1,0 0 1,-1-1 0,1 1-1,-1 0 1,-2-5 0,3 7-105,1 1 0,-1-1 1,1 1-1,0-1 1,-1 1-1,1-1 0,0 1 1,0-1-1,-1 1 1,1-1-1,0 1 0,0-1 1,0 0-1,0 1 1,0-1-1,0 1 0,0-1 1,0 0-1,0 1 1,0-1-1,0 0 0,0 1 1,0-1-1,0 1 1,1-2-1,-1 2 43,0 0-44,0-1 0,0 0 1,0 0-1,0 1 0,0-1 0,0 0 0,0 0 0,0 1 1,0-1-1,0 0 0,1 1 0,-1-1 0,0 0 0,1 1 0,-1-1 1,0 0-1,1 1 0,-1-1 0,0 1 0,1-1 0,-1 1 1,1-1-1,0 1 0,-1-1 0,1 0 0,1 1 2,0-1-1,0 1 1,-1 0-1,1-1 1,0 1-1,-1 0 1,1 0 0,3 0-1,-2 1-81,-1-1-1,1 0 1,0 0-1,0-1 1,0 1-1,3-2 1,15-4 157,-1 0 0,25-3 1,53 0 537,-87 8-631,128-13 516,-13 0-281,451-30 300,-370 38-389,-9-4-192,-22 5 0,-9-6 85,-30 6 6,-36-5 10,-75 8-64,86-12 172,-83 12-140,-25 1-77,-6-1-16,-11-11-29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15 390 3712,'-13'-13'1221,"12"10"-915,5 0-148,38-12 183,-27 7-291,-9 4-2,0 1 1,0 1 0,0-1-1,1 1 1,6-2 0,85-10 948,-17 4-405,21-10 16,7 9-144,218-33 725,361-29-581,-410 54-422,114-13 103,-67-13-385,-275 40 38,-3 0-255,0-1 0,87-24 0,-98 14-263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1219 2656,'0'0'837,"0"0"-501,0 0-117,0 0 133,0 0-96,0-3 101,-1 0-261,1 0 0,-1 0 1,1 0-1,-1-1 0,0 1 0,-3-5 0,-1-9 308,-14-63 620,-33-86-700,39 129-258,-26-65 389,-10-27-110,9-26-228,13 48-96,-13-4-14,22 68 13,-19-40 117,10 24-194,20 45-9,0 0-1,-18-24 1,17 26 36,6 10 16,1 0-1,0 1 1,-1-1 0,0 0 0,1 1-1,-1 0 1,0-1 0,0 1 0,0 0-1,0 0 1,0 0 0,0 0 0,0 1 0,0-1-1,0 0 1,0 1 0,-1-1 0,1 1-1,0 0 1,0 0 0,0 0 0,-1 0 0,1 0-1,0 0 1,0 1 0,-3 0 0,2 0-15,-1 0 1,0 0-1,1 0 1,-1 1-1,1-1 1,-1 1 0,1 0-1,0 0 1,-1 0-1,1 1 1,1-1-1,-1 1 1,0-1 0,-4 7-1,2 0 41,0 1-1,1-1 1,0 1-1,1 0 1,0 0 0,1 0-1,-3 20 1,3-16 17,0-1-1,-2 1 1,-4 13 0,5-19-42,0 0-1,1 0 1,0 0 0,0 0-1,0 0 1,1 0 0,0 14-1,1-15 33,0 0 0,-1 0-1,0-1 1,0 1 0,-1-1-1,-3 10 1,2-9 5,3-4 3,-1-1 0,0 1 0,1 0 0,0 0 0,-1 0 0,1 0 0,1 3 0,-1-1 13,0-5-37,0 0-1,0 0 1,0 0 0,0 0-1,0 0 1,0 0-1,0 0 1,0 1 0,0-1-1,0 0 1,0 0 0,0 0-1,0 0 1,0 0-1,0 0 1,0 0 0,0 0-1,0 0 1,0 0-1,0 1 1,0-1 0,0 0-1,0 0 1,0 0 0,0 0-1,0 0 1,0 0-1,0 0 1,0 0 0,0 0-1,0 0 1,0 0 0,0 0-1,0 0 1,1 0-1,-1 0 1,0 0 0,0 1-1,0-1 1,0 0 0,0 0-1,0 0 1,0 0-1,0 0 1,0 0 0,0 0-1,1 0 1,-1 0-1,0 0 1,0 0 0,0 0-1,0 0 1,0 0 0,0 0-1,0 0 1,0-1-1,2 1-11,0 0 0,0-1 0,0 1 0,0-1 0,-1 0 0,1 1 0,0-1 0,-1 0 0,1 0 0,-1 0 0,1 0 0,-1-1 0,1 1 0,-1 0 0,0-1 0,1 1 0,-1-1 0,0 1 0,0-1 0,0 1 0,1-4 0,11-13-22,-5 12 55,-1 0 0,1 0 1,17-9-1,-3 2 12,10-9-26,-25 18 13,-1 0-1,0-1 1,0 0 0,5-5-1,-10 9-8,1-1 0,-1 1 0,0-1 0,1 0 0,-1 0 0,0 1 0,0-1 0,0 0 0,0 0 0,0 0-1,-1 0 1,1 0 0,-1 0 0,1-4 0,-1 4 26,0 1 0,0-1 0,0 1 0,-1-1-1,1 1 1,0-1 0,-1 1 0,1-1 0,-1 1 0,0 0-1,1-1 1,-1 1 0,0 0 0,0-1 0,0 1 0,0 0-1,0 0 1,0 0 0,0 0 0,0 0 0,0 0 0,-3-1-1,-14-11 607,0-1-1,-21-21 0,26 22-538,13 12-117,-1 1-1,1-1 1,-1 1-1,1-1 1,0 1-1,0-1 1,-1 1-1,1-1 1,0 0-1,0 1 1,0-1-1,0 1 1,0-1-1,0 1 1,-1-1-1,1 0 1,1 1-1,-1-1 1,0 1-1,0-1 1,0 1 0,0-1-1,0 0 1,0 1-1,1-1 1,-1 1-1,0-1 1,0 1-1,1-1 1,-1 0-1,1 0-43,0 0 4,-1 0 0,1 0 0,0 0-1,0 0 1,0 0 0,0 0 0,0 0 0,0 0-1,0 0 1,0 0 0,2-1 0,12 0-350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64 182 2240,'-26'-26'720,"26"26"-708,0 0 0,-1-1-1,1 1 1,0 0 0,0-1 0,-1 1 0,1 0 0,0-1-1,-1 1 1,1 0 0,0 0 0,0 0 0,-1-1-1,1 1 1,-1 0 0,1 0 0,0 0 0,-1 0 0,1-1-1,0 1 1,-1 0 0,0 0 0,-1 0 35,1 0 0,-1-1 1,0 1-1,0-1 0,1 1 1,-1-1-1,0 0 0,1 0 0,-1 0 1,1 1-1,-1-1 0,1-1 1,-1 1-1,-1-2 0,3 3-8,-1-1 1,1 1-1,0-1 0,-1 1 0,1-1 1,0 1-1,-1-1 0,1 1 0,0-1 1,0 0-1,0 1 0,0-1 0,-1 1 1,1-1-1,0 0 0,0 1 0,0-1 1,0 1-1,0-1 0,0 0 0,1 1 1,-1-1-1,0 1 0,0-1 0,1 0 1,-1 1 38,0 0-71,0-1 0,-1 1 1,1 0-1,0 0 0,0 0 1,0 0-1,0 0 0,0 0 1,0 0-1,0 0 0,0 0 0,0 0 1,0-1-1,0 1 0,0 0 1,0 0-1,0 0 0,0 0 1,0 0-1,1 0 0,-1 0 0,0 0 1,0 0-1,0 0 0,0 0 1,0-1-1,0 1 0,0 0 0,0 0 1,0 0-1,0 0 0,0 0 1,0 0-1,0 0 0,0 0 1,0 0-1,1 0 0,-1 0 0,0 0 1,0 0-1,0 0 0,0 0 1,0 0-1,0 0 0,0 0 1,0 0-1,0 0 0,0 0 0,0 0 1,1 0-1,-1 0 0,0 0 1,0 0-1,0 0 0,0 0 1,0 0-1,3 0 60,-2 0-58,0-1 0,0 1 0,1 0 1,-1 0-1,0 0 0,0 0 1,0 0-1,0 0 0,0 0 0,0 1 1,0-1-1,0 0 0,0 1 0,0-1 1,0 0-1,0 1 0,0-1 0,0 1 1,0 0-1,1 0 0,4 18 308,-5-15-272,-1 0 0,2 0 0,-1 0-1,0 0 1,1 0 0,0-1 0,0 1-1,2 3 1,22 27 211,-7 2-106,-12-21-33,19 28 0,80 110-277,-46-75 453,-56-74-208,-2-1 14,0 0-1,0 0 1,0 0 0,1-1 0,4 5 0,-5-6-49,0 0 1,0 0 0,-1-1-1,1 1 1,0-1 0,0 1-1,0-1 1,0 1 0,0-1-1,1 0 1,2 0 0,6 1 263,-9-1-241,0 1 1,1-1 0,-1 0 0,0 0-1,1 0 1,-1 0 0,0 0-1,1-1 1,-1 1 0,0-1 0,0 1-1,1-1 1,-1 0 0,0 0-1,3-1 1,-1-1 31,-1-1 0,1 1 0,-1-1 0,1 1-1,-1-1 1,0 0 0,-1 0 0,5-8 0,16-41 812,-19 45-762,4-13 192,6-28 1,-3 10-163,15-28-20,-6-9-193,-6 17-29,-1-5 21,-8 34-3,-4 26 20,1 0 0,0 0 0,-1-1 0,1 1 0,1 1 1,3-7-1,-5 8-57,1 0 1,-1 0 0,0 0 0,1 0-1,-1 0 1,0-1 0,-1 1-1,1 0 1,1-4 0,-2 31-1818,0 7 485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338 575 3808,'0'0'1227,"0"0"-742,0 0-261,2 0-102,-1 0-117,-1 0 0,1 0 0,-1 0-1,1 0 1,-1 0 0,1 0-1,-1 0 1,1 0 0,-1 0-1,1 0 1,-1 0 0,1 0 0,-1-1-1,1 1 1,-1 0 0,0 0-1,1-1 1,-1 1 0,1 0-1,-1-1 1,0 1 0,1 0 0,-1-1-1,0 1 1,1 0 0,-1-1-1,0 1 1,0-1 0,1 1-1,-1-1 1,0 1 0,0 0 0,0-1-1,0 1 1,0-1 0,0 1-1,1-1 1,-1 1 0,0-1-1,0 1 1,-1-2 0,-1-3 208,-6-3 87,1 0 0,0 0-1,1-1 1,-10-18 0,10 17-168,-1 0 1,0 0 0,0 1-1,-1 0 1,-16-15 0,15 17-100,1-1 0,1 0 0,0 0 0,0-1 1,0 0-1,1 0 0,-9-19 0,9 9-27,0-1 1,2 0-1,0 0 1,-2-36-1,11 21-44,-2 21 7,8-36-147,-10 46 164,0 0 1,1 0-1,0 1 0,0-1 1,0 0-1,0 1 0,0 0 1,1-1-1,3-2 0,25-17-194,-16 11 129,-10 7 38,0 1 0,0 0 0,1 0 0,0 0 0,11-5 0,-15 9 48,0 0 1,-1 0-1,1 0 1,0 0-1,-1 0 1,1 0-1,0 0 0,-1 0 1,1 1-1,-1-1 1,1 1-1,-1-1 1,1 1-1,-1 0 1,1-1-1,-1 1 1,1 0-1,-1 0 1,0 0-1,1 0 1,-1 0-1,0 1 0,0-1 1,0 0-1,0 0 1,0 1-1,0-1 1,0 1-1,-1-1 1,1 0-1,0 1 1,-1 0-1,1-1 1,0 3-1,-2-1 11,1 0 0,-1-1 0,0 1 0,1-1-1,-1 0 1,0 1 0,0-1 0,-1 0 0,1 0 0,0 1 0,-1-1 0,-2 3 0,-27 27 208,20-22-157,6-5-42,-1 0-1,-1 0 1,1-1 0,-1 0-1,1 0 1,-1 0-1,0-1 1,-12 4 0,-1 1 32,-15 9 21,26-12-55,1 0-1,-1-1 0,-1-1 1,-13 5-1,8-5 7,10-3 18,0 1 0,0 0 1,0 0-1,0 1 1,1-1-1,-1 1 0,1 0 1,-5 3-1,4-2 19,3-1-31,0-1-1,0 1 0,0-1 0,-1 0 1,1 1-1,0-1 0,-1 0 0,-3 0 1,15 0-10,-1 1 0,1-1 0,-1 1 0,17 7 0,-21-8-13,10 3 80,0-1 0,0 0-1,27 1 1,49-2 309,-66-2-285,129 0-1483,-88 0 405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126 111 6464,'0'-26'2090,"-1"25"-2070,1 1-1,0 0 0,0-1 0,0 1 1,0 0-1,0 0 0,1-1 0,-1 1 0,0 0 1,0-1-1,0 1 0,0 0 0,0 0 1,0-1-1,0 1 0,0 0 0,1 0 0,-1-1 1,0 1-1,0 0 0,0 0 0,1-1 1,-1 1-1,0 0 0,0 0 0,0 0 0,1 0 1,-1-1-1,0 1 0,0 0 0,1 0 1,-1 0-1,0 0 0,1 0 0,-1 0 0,0 0 1,0 0-1,1 0 0,-1 0 0,0 0 1,1 0-1,-1 0 0,19-7 228,32-12 455,170-17-70,-132 25-357,-71 9-694,1 1 1,23 1-1,-10 0-1530,-19 5 226,-12-5 1704,-1 0-1,0 0 0,0 0 0,0 0 0,0 0 1,1 0-1,-1 1 0,0-1 0,0 0 0,0 0 1,0 0-1,0 1 0,0-1 0,0 0 0,0 0 1,1 0-1,-1 1 0,0-1 0,0 0 0,0 0 1,0 0-1,0 1 0,0-1 0,0 0 0,0 0 1,0 0-1,0 1 0,0-1 0,-1 0 0,1 0 1,0 0-1,0 1 0,0-1 0,0 0 0,0 0 1,0 0-1,0 1 0,0-1 0,-1 0 0,1 0 1,0 0-1,0 0 0,0 0 0,0 1 0,-1-1 1,1 0-1,0 0 0,0 0 0,0 0 0,-1 0 1,1 0-1,0 0 0,0 0 0,0 0 0,-1 0 1,1 0-1,0 0 0,0 0 0,-24 6-860,-2 7 432,-10-2 305,14-5 89,-24 10 1,22-5 16,-1 1 0,-27 19 0,44-26 77,0 1 1,1-1-1,-1 1 1,2 1 0,-1-1-1,1 1 1,0 0 0,0 1-1,1-1 1,-8 16 0,-1 13 280,3 0 1,-11 55 0,20-77-284,0 0 0,1 0 0,2 24 0,0-3 2,-1 24 418,0-56-432,0 0-1,0 0 0,0 0 0,-1 0 0,1 0 0,-1 0 0,0 0 0,0 0 0,0-1 0,0 1 0,0 0 0,-1-1 0,1 1 0,-3 2 0,3-3 5,0-1 5,0 1 0,0-1-1,-1 1 1,1-1 0,0 0 0,0 0 0,-1 0 0,1 0 0,-1 0-1,1 0 1,-1 0 0,1 0 0,-1-1 0,1 1 0,-1 0 0,0-1-1,1 1 1,-1-1 0,0 0 0,1 0 0,-3 1 0,-9 1 163,-3 2 160,9-2-193,1 0-1,0 0 0,-1-1 1,1 0-1,-11 0 0,-103-1 3527,120 0-3682,0 0 1,0 0 0,0 0 0,0 0 0,0 0 0,0 0-1,0 0 1,0 0 0,0 0 0,0 0 0,0 0 0,-1 0-1,1 0 1,0 0 0,0 0 0,0 0 0,0 0-1,0 0 1,0 0 0,0 0 0,0 0 0,0 0 0,0 0-1,-1 0 1,1 0 0,0 0 0,0 0 0,0 0 0,0 0-1,0 0 1,0 0 0,0 0 0,0 0 0,0 0-1,0 1 1,0-1 0,0 0 0,0 0 0,0 0 0,0 0-1,0 0 1,0 0 0,0 0 0,0 0 0,0 0 0,0 0-1,0 1 1,0-1 0,0 0 0,0 0 0,0 0-1,0 0 1,0 0 0,0 0 0,0 0 0,0 0 0,0 0-10,0 1 13,0 0 1,0-1-1,0 1 1,0-1-1,0 1 1,0 0 0,1-1-1,-1 1 1,0-1-1,0 1 1,1 0-1,-1-1 1,0 1-1,1-1 1,-1 1 0,0-1-1,1 0 1,-1 1-1,1-1 1,-1 1-1,1-1 1,-1 0-1,2 1 1,3 2 20,0-1 0,0 1 0,1-2 1,-1 1-1,0 0 0,1-1 0,0 0 0,-1-1 0,7 1 1,61 0 193,-43-2-131,135 6 177,-86 4-1518,5 8-3941,-22-1 1612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0 896,'-10'2'275,"11"3"-105,3 4-130,-5-4 0,-1 0 0,0 0-1,0 0 1,-1-1 0,1 1-1,-1 0 1,-5 6 0,5-7 26,-4 8 60,1 0-1,0 0 0,1 0 1,0 0-1,1 1 0,0 0 1,-3 23-1,4-10 7,2-10-49,-1 0 0,-1 0 0,-6 19 0,5-20-27,0 0 1,1-1-1,1 1 0,0 0 1,1 0-1,1 21 1,0-30-18,1 0 0,0 0 1,0 0-1,0-1 0,3 9 0,-3-12-4,0 1 0,0-1 0,0 0 0,0 0-1,0 1 1,0-1 0,1 0 0,-1 0-1,1 0 1,0 0 0,-1 0 0,1-1-1,0 1 1,2 1 0,-2-2-15,0-1 0,0 1 1,-1-1-1,1 0 0,0 0 1,0 0-1,-1 0 0,1 0 0,0 0 1,0-1-1,-1 1 0,1 0 1,0-1-1,-1 1 0,1-1 0,0 0 1,-1 0-1,3-1 0,8-3 80,-9 5-87,0-1 0,-1 1 0,1-1 0,0 0 0,-1 0 0,1 0 0,-1 0 0,1-1 0,-1 1 0,1 0 0,-1-1 0,0 0 0,0 1 0,0-1-1,0 0 1,0 0 0,0-1 0,-1 1 0,1 0 0,1-4 0,23-27 67,21-56 38,-39 76-120,-1 0 0,9-23 0,-15 33-27,0 0 0,0 1 0,0-1 0,0 0 0,0 1 0,0-1 0,1 1-1,-1-1 1,1 1 0,2-3 0,-4 5 24,0 0 1,0-1-1,0 1 0,0 0 0,0 0 1,0 0-1,0 0 0,0 0 0,0 0 0,1 0 1,-1 0-1,0-1 0,0 1 0,0 0 1,0 0-1,0 0 0,0 0 0,0 0 1,0 0-1,1 0 0,-1 0 0,0 0 0,0 0 1,0 0-1,0 0 0,0 0 0,0 0 1,0 0-1,1 0 0,-1 0 0,0 0 0,0 0 1,0 0-1,0 0 0,0 0 0,0 0 1,0 0-1,1 0 0,-1 0 0,0 0 1,0 0-1,0 0 0,0 0 0,0 0 0,0 0 1,0 1-1,0-1 0,1 0 0,-1 0 1,0 0-1,0 0 0,0 0 0,0 0 1,0 0-1,0 0 0,0 1 0,2 2 10,0 0 0,0 0-1,0 0 1,0 1 0,-1-1 0,1 1 0,-1-1-1,0 1 1,1 7 0,0-4 46,0 0-1,0 0 1,4 6 0,-3-7-22,2 5 26,1 0 0,12 17 0,-13-22-50,0-1 0,0 0 0,1 0 0,-1 0 0,1-1 0,10 6 0,-9-6-2,0 1 10,0-1-1,1 0 1,7 3 0,-2-5 61,21 3 1,-27-3-29,0-1-1,0 0 1,1 0 0,-1 0 0,0-1-1,1 0 1,-1-1 0,0 0 0,0 0 0,0 0-1,8-3 1,-9 2 23,1 0 1,-1-1-1,0 1 0,0-1 1,0-1-1,0 1 0,0-1 1,-1 0-1,1 0 0,-1 0 1,0-1-1,-1 0 0,1 0 1,6-10-1,-5 5-17,-1-1 1,-1 1-1,0-1 0,0 0 0,-1 0 0,3-22 1,-5 18-27,1 0 0,-2 0 0,0 1 0,-3-25 0,-8 0-10,9 25-10,-4-14-28,5 26 12,0 0 0,0 0 0,0 0 0,0 1 0,-1-1 0,-2-3 0,2 3-5,1 1 0,0 0 0,0-1 1,-1 1-1,1-1 0,0 0 0,0 1 0,1-1 0,-1 0 1,0 0-1,1 0 0,-1 1 0,0-1 0,1 0 0,0 0 1,0 0-1,-1 0 0,1-2 0,0-38-652,0 39 694,6 3-331,20 0-1397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296 523 3232,'-13'-13'1035,"12"12"-1013,1 1 1,-1-1 0,1 1 0,0-1 0,-1 1 0,1-1 0,0 0-1,-1 1 1,1-1 0,0 0 0,0 1 0,0-1 0,0 0 0,0 1 0,0-1-1,0 0 1,0 1 0,0-1 0,0 0 0,0 1 0,0-1 0,0 0-1,0 0 1,1-1 42,-1-11 63,0 11-97,0 0 1,0 0-1,0 0 0,-1 0 0,1 0 1,-1 0-1,1 0 0,-1 0 1,0 0-1,1 1 0,-1-1 1,0 0-1,0 1 0,0-1 1,-1 0-1,1 1 0,0-1 1,-1 1-1,1 0 0,0-1 1,-1 1-1,0 0 0,1 0 1,-1 0-1,0 0 0,1 0 1,-1 0-1,0 1 0,0-1 1,0 0-1,-2 1 0,-6-2 147,0 0 0,0 1 0,-1 1 0,-16 1 0,11-1-49,5 1-123,0 0 1,0 0-1,1 1 0,-1 0 0,1 1 0,-1 0 1,1 1-1,0 0 0,0 1 0,0 0 1,-15 11-1,23-15-10,0 0 0,0 1 0,1-1 0,-1 0 0,1 1 0,-1-1 0,-1 3 0,2-3 7,1 0 0,0 0 0,-1-1 0,1 1 0,0 0 1,0-1-1,0 1 0,0 0 0,-1 0 0,1 0 0,0-1 1,0 1-1,0 0 0,0 0 0,1-1 0,-1 1 0,0 0 1,0 0-1,0-1 0,1 1 0,-1 0 0,0-1 0,1 1 1,-1 0-1,1-1 0,0 2 0,0 0 6,0 0 0,1 0 0,0-1 0,-1 1 0,1 0 0,0-1 0,0 1 0,0-1 0,0 0 0,0 0 0,0 1 0,5 0 0,32 7 207,-34-8-186,26 4 110,0-1 1,32 0-1,-12-6-64,-1-2-1,75-16 1,-99 15-74,68-7-68,-65 10 60,0-2 0,0 0 0,0-2 0,36-13 0,-34 4 54,-29 14-45,-1 0 0,0 1 0,0-1 0,0 0 0,0 0 0,0 1 0,-1-1-1,1 0 1,0 0 0,0 0 0,0 0 0,0-2 0,-2 2 8,0 0 1,-1 1-1,1 0 1,-1-1 0,1 1-1,-1 0 1,1 0-1,-1-1 1,1 1-1,-1 0 1,1 1-1,-1-1 1,1 0 0,0 0-1,-1 1 1,1-1-1,-3 2 1,-16 6 182,-25 14 1,19-8-94,23-13-94,1 0 0,-1 0-1,1 1 1,0-1 0,-1 1 0,1 0-1,0 0 1,-3 4 0,4-5-2,0 1 0,0-1 0,0 1 0,0 0 1,1-1-1,-1 1 0,1 0 0,-1 0 1,1 0-1,0-1 0,0 1 0,0 4 0,0-4 7,0 0-1,0 0 0,0 0 0,1 0 1,-1 0-1,1 0 0,0 0 0,-1 0 1,1 0-1,0 0 0,0 0 0,0-1 0,0 1 1,0 0-1,1-1 0,-1 1 0,0-1 1,1 1-1,0-1 0,-1 1 0,1-1 1,0 0-1,-1 0 0,1 0 0,0 0 1,0 0-1,0 0 0,0-1 0,0 1 1,0-1-1,0 1 0,2-1 0,8 2 44,-1-1 0,1 0 0,0-1 0,15-1 0,-9 0 46,-16 1-89,-1 0 0,1 0 0,0 0 0,-1 0 0,1 0 0,0 0 0,0-1 0,-1 1-1,1-1 1,-1 1 0,1-1 0,0 0 0,-1 1 0,1-1 0,2-2 0,3-2 32,-1 3 11,-5 2-53,-1 0 1,1 0 0,-1-1-1,0 1 1,1 0 0,-1 0-1,0 0 1,1 0 0,-1 0-1,1 0 1,-1-1-1,0 1 1,1 0 0,-1 0-1,0 0 1,1-1 0,-1 1-1,0 0 1,0-1-1,1 1 1,-1 0 0,0-1-1,0 1 1,1 0 0,-1-1-1,0 1 1,0 0 0,0-1-1,0 1 1,0-1-1,1 1 1,-1 0 0,0-1-1,0 1 1,0-1 0,0 1-1,0 0 1,0-1-1,0 1 1,-1-1 0,1 1-1,0 0 1,0-1 0,0 1-1,0 0 1,0-1 0,0 1-1,-1 0 1,1-1-1,0 1 1,-1-1 0,-1-3 6,-1 1 0,1 0 1,-1-1-1,-5-3 0,6 5-9,-1 0-1,1 0 0,0 0 1,0 0-1,0 0 0,0-1 1,1 1-1,-1-1 0,0 1 1,1-1-1,0 0 0,0 1 1,-2-7-1,6 1-159,-2 5 111,1 0-1,0 1 1,0-1 0,0 0-1,1 1 1,-1-1 0,0 1-1,1-1 1,0 1 0,0 0-1,0 0 1,-1 0 0,2 1-1,-1-1 1,6-1 0,23-3-133,-14 2 130,-10 2 36,0 0 1,0 0-1,0 1 1,0 0-1,0 1 1,0-1-1,1 2 1,14 1-1,-6 3 18,-1 1 0,29 14 0,-44-19 10,0 0 0,0 0 0,0-1 1,0 1-1,0 0 0,0 0 0,0 0 0,0 1 0,0-1 1,0 0-1,-1 0 0,1 0 0,0 1 0,-1-1 1,1 0-1,-1 0 0,0 1 0,1-1 0,-1 1 1,0 0-1,1 33 547,-2-22-308,1-11-48,0-4-96,0 1-107,0 1 0,0 0 0,0-1 0,0 1 0,0-1 0,0 1 1,0-1-1,1 1 0,-1 0 0,0-1 0,0 1 0,0-1 0,0 1 0,0 0 0,1-1 1,-1 1-1,0 0 0,0-1 0,0 1 0,1 0 0,-1-1 0,0 1 0,1 0 0,-1-1 1,0 1-1,1 0 0,-1 0 0,0 0 0,1-1 0,0 1 0,5-5-62,-1-1-79,-2 1 17,10 3-246,3 2 86,-7-1 161,0 1-1,0 0 1,0 1 0,12 2-1,-9 3 83,-10-5 65,-1 0 0,1 0 0,-1-1-1,1 1 1,-1 0 0,1-1 0,-1 1 0,1-1 0,0 0 0,-1 1 0,1-1 0,0 0 0,1 0-1,164 0-188,-162-3 32,5-7-139,-9 9 267,-1 1-1,1 0 1,-1-1 0,1 1 0,0-1 0,-1 1 0,1 0-1,0 0 1,-1-1 0,1 1 0,0 0 0,-1 0 0,1 0 0,0 0-1,0 0 1,-1 0 0,1 0 0,0 0 0,-1 0 0,1 0-1,1 1 1,3-1 17,9 0 21,0 1-88,0-2-1,17-1 1,5-9-36,-17 8 99,-3 0 28,29-9 0,88-35 316,-126 44-337,-1 0 0,0 0 0,0-1-1,0 0 1,6-6 0,12-7-50,-8 9 9,-13 6 43,1 0 0,-1 1 0,0-1 0,0 0 0,0 0 0,0-1 0,0 1 0,0-1 0,-1 1 0,1-1 0,-1 0 0,1 0 0,-1 0 0,2-5 0,-4 8-15,3-4 20,-1 0 0,0 1 0,0-1 1,-1 0-1,1 0 0,-1 0 0,0 0 0,0 0 0,0-1 0,-1 1 0,1 0 0,-1 0 1,0 0-1,0-1 0,-1 1 0,1 0 0,-3-8 0,-9-17 73,-26-48 1,13 30-84,13 21-8,8 16 54,0 1 0,-1-1-1,0 1 1,-12-15 0,-1 11-378,15 16 307,1 0 0,0 1 0,-1-1-1,1 1 1,1 0 0,-1 0 0,1-1 0,-1 1 0,-1 7 0,-7 47-125,10-55 130,-13 61-94,8-43 75,1 1 1,1-1-1,-1 38 1,4 69 638,0-72-3822,0-40 1552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4160,'13'-26'1333,"-12"25"-1313,-1 1 0,0 0-1,0-1 1,1 1 0,-1-1-1,0 1 1,0-1 0,1 1-1,-1 0 1,0-1 0,1 1-1,-1 0 1,1-1 0,-1 1 0,0 0-1,1 0 1,-1-1 0,1 1-1,-1 0 1,1 0 0,-1 0-1,1-1 1,-1 1 0,1 0-1,0 0 1,17-4 352,0 1-1,0 0 1,0 2-1,0 0 1,37 3-1,-35 1-177,10 1 146,48 2 1,-1-5-96,110-5 209,-98-6-124,-24 5-106,-19-6-74,-41 11-118,-1-1 0,0 0 1,0 0-1,0 0 0,1-1 1,-1 1-1,-1-1 1,1 0-1,0 0 0,0-1 1,-1 1-1,1-1 0,-1 1 1,5-6-1,-6 7-18,-1-1 0,1 0 0,-1 1 0,1-1 1,-1 0-1,1 0 0,-1 0 0,0 0 0,0 0 0,0 0 0,0 0 0,0 0 1,-1 0-1,1-1 0,-1 1 0,1 0 0,-1 0 0,0-1 0,0 1 0,0 0 1,0-1-1,-1-3 0,1-10 8,0-8-177,-3 14-165,-10-11-672,13 20 954,-1 1 0,0-1 0,1 1-1,-1-1 1,0 1 0,1 0 0,-1-1 0,0 1-1,0 0 1,1-1 0,-1 1 0,0 0 0,0 0 0,0 0-1,0 0 1,1 0 0,-1 0 0,-1 0 0</inkml:trace>
  <inkml:trace contextRef="#ctx0" brushRef="#br0" timeOffset="1">671 281 5984,'-16'47'2208,"16"-47"-1728,0 62-128,0-46 96,16 0-320,-16 15 256,0 0-256,15-16 96,1 1-128,-16 0-960,15-16 448,1-16-3712,-16 16 2304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1472,'0'0'475,"0"0"-283,0 3 170,0-2-114,0 1 0,-1 0-1,1-1 1,-1 1-1,1-1 1,-1 1 0,1-1-1,-1 1 1,-2 2 0,-3 9 454,5 4-283,1-14-347,0 1 1,0-1-1,-1 0 0,1 0 0,0 1 1,-1-1-1,-1 4 0,-2 3 40,2-7-79,1 0-1,0 0 1,0 0-1,0 0 1,0 0-1,0 0 1,1 0-1,-1 1 1,1 4-1,0 81 390,0-87-289,0-1-93,-1 7 378,2-9-247,0 0-167,-1 1 0,1-1-1,-1 1 1,1-1 0,-1 1 0,1-1-1,-1 1 1,1-1 0,-1 1 0,1 0-1,-1-1 1,1 1 0,0 0 0,-1-1-1,1 1 1,0 0 0,-1 0 0,1 0-1,1-1 1,1 1-137,-1-2 53,2-2 87,0 0 13,0 1 0,-1-1-1,1 0 1,3-6 0,-5 5-2,-1 5-14,-1-1 0,0 0 0,0 1 1,1-1-1,-1 0 0,0 1 0,1-1 0,-1 1 1,1-1-1,-1 1 0,1-1 0,-1 1 0,1-1 0,-1 1 1,1-1-1,-1 1 0,1 0 0,0-1 0,-1 1 1,1 0-1,0-1 0,4-1-18,3-3-66,-7 4 55,1 0 0,-1 0 1,1 0-1,-1 1 1,0-1-1,1 0 0,-1 1 1,1-1-1,0 1 0,-1 0 1,1-1-1,-1 1 1,1 0-1,0 0 0,1 0 1,10 3-46,3 7 118,-14-9-12,1 1-1,-1-1 1,0 1-1,1-1 1,-1 1-1,0 0 0,0 0 1,0 0-1,0 0 1,0 0-1,-1 1 0,2 2 1,15 17 362,-13-16-309,0-1 0,-1 1 0,7 10 0,-4-5-8,-6-9-62,0 0 0,0-1 0,1 0 1,-1 1-1,1-1 0,0 0 0,-1 1 0,1-1 0,0 0 0,-1 0 0,1-1 0,0 1 0,0 0 0,0-1 0,0 1 0,0-1 0,3 1 0,3 0 143,1-1 1,15-1-1,-8 1 22,-11-1-291,-1 0 0,1 0 1,-1-1-1,0 1 0,0-1 1,0 0-1,0 0 0,0 0 1,0 0-1,0-1 0,-1 0 1,1 0-1,3-4 0,-1-3-650,-4 5 384,2-1 110,1 0 0,-1 0 0,1 1 0,10-8 0,-7 5 79,-7 7 170,-1 1-1,1 0 1,-1 0-1,0-1 1,0 1 0,1 0-1,-1-1 1,0 1-1,0 0 1,1-1 0,-1 1-1,0-1 1,0 1-1,0 0 1,1-1-1,-1 1 1,0-1 0,0 1-1,0 0 1,0-1-1,0 1 1,0-1 0,0 1-1,0-1 1,0 1-1,0-1 1,1-4 51,0 5-1,0-1 1,0 1-1,1-1 0,-1 1 0,0 0 0,0-1 1,1 1-1,-1 0 0,0 0 0,1 0 0,-1 0 1,0 0-1,1 1 0,-1-1 0,0 0 1,0 0-1,1 1 0,1 0 0,-1 3 170,3 3 164,3-5-205,5 3 70,-2 16 192,-10-20-403,0 0 0,1 0 0,-1 0 0,1 0 1,-1-1-1,1 1 0,-1-1 0,4 2 0,-3-2 2,0 1 0,1 0-1,-1 0 1,0 0 0,1 0 0,-1 0-1,0 0 1,0 1 0,3 2-1,-3-3-18,0 1-1,-1-1 1,1 1-1,0-1 1,0 0-1,0 0 1,0 0-1,0 0 1,1 0-1,-1 0 1,0 0-1,0-1 1,1 1-1,2-1 1,8 3-19,-3 0 6,11 2 124,-12-7 48,0 1 1,0-2 0,-1 1-1,1-1 1,-1 0-1,14-8 1,11-3-160,-11 4 30,-21 9-61,0 0 1,0 0-1,0-1 0,0 1 1,0 0-1,0 0 1,-1-1-1,1 1 0,0-2 1,4-7-274,0 2 111,-4 7 158,0 0 0,0-1 0,-1 1 0,1-1 0,0 1 0,0-1 0,-1 1 0,1-1 0,-1 1 0,0-1 0,1 1 0,-1-1-1,0 0 1,0 1 0,0-3 0,0 4 19,0 0-1,0-1 1,-1 1-1,1 0 0,0-1 1,0 1-1,0 0 1,0-1-1,0 1 0,0-1 1,0 1-1,0 0 1,1-1-1,-1 1 0,0 0 1,0-1-1,0 1 0,0 0 1,0-1-1,0 1 1,1 0-1,-1-1 0,0 1 1,0 0-1,1 0 1,-1-1-1,0 1 0,0 0 1,1 0-1,-1-1 1,0 1-1,1 0 0,-1 0 1,0 0-1,0-1 1,1 1-1,-1 0 0,1 0 1,-1 0-1,0 0 0,1 0 1,-1 0-1,17 7 71,-10-3 131,3 1 32,-7-4-126,-1 0 0,0 0-1,0 0 1,0 1 0,0-1 0,0 0 0,0 1 0,2 2-1,0-1-19,-1 0-1,1-1 0,0 1 0,0 0 0,0-1 1,0 0-1,0 0 0,8 3 0,2 1 44,38 25 397,-47-29-421,0 1 1,0-1-1,0 0 0,0-1 1,0 1-1,0-1 1,0 0-1,0 0 1,1-1-1,8 0 1,-8 0-26,-3 1-79,0-1-1,0 0 1,0 0 0,0 0 0,0 0-1,0-1 1,0 1 0,0-1-1,-1 0 1,1 0 0,0 0 0,0 0-1,-1 0 1,1 0 0,-1-1 0,1 1-1,3-4 1,1-3-165,-4 5-15,0 0-1,1-1 1,-1 2 0,0-1-1,5-3 1,-3 4 4,-4 2 151,-1-1 0,1 1 0,0 0 0,-1 0 0,1-1 0,-1 1 0,1 0 0,0-1 0,-1 1 1,1-1-1,-1 1 0,1-1 0,-1 1 0,0-1 0,1 1 0,-1-1 0,1 0 0,-1 1 0,0-1 1,0 1-1,1-2 0,1-3-70,9-8-170,-9 11-64,-2 2 118,3 2 4,6 14 274,-8-14 2,0 0-1,0 1 1,0-1 0,1 0-1,-1 0 1,1 0 0,-1 0 0,1 0-1,-1-1 1,1 1 0,2 2-1,7 0 277,-9-3-283,0 0 1,1 0-1,-1 1 1,0-1 0,0 0-1,0 1 1,0-1-1,2 3 1,-2-1 7,-1-2-36,1 0 0,-1 0-1,0 0 1,0 0 0,0 0-1,1 0 1,-1 0 0,0 0-1,1-1 1,-1 1 0,0 0 0,1-1-1,-1 1 1,1-1 0,-1 0-1,1 1 1,0-1 0,-1 0-1,1 0 1,-1 0 0,1 0-1,1-1 1,12 2 117,1-2 0,-1 0 0,1-1 0,-1 0 0,25-8 0,12-10 130,-23 9-779,0 0 1,0-2-1,40-26 1,-48 30 307,2 0 31,-15 4 127,-7 4 27,0 0 0,1 1 0,-1-1 0,1 0 0,-1 0 0,1 1 0,-1-1 0,1 1 0,0-1 0,-1 1 1,1 0-1,-1-1 0,1 1 0,3 0 0,19 0 35,-10-1 218,1 0 0,-1 2 0,25 3-1,-24 0-95,-9-2-94,0 0 0,0-1 0,1 0-1,-1 0 1,1 0 0,-1 0 0,0-1 0,1 0 0,-1-1-1,10-1 1,15-8 365,-3 5-117,-12-2-81,-13 6-188,0 0 0,0 0 0,0 0 0,0 0 0,0 1 0,1-1 0,-1 1 0,0 0-1,5 0 1,3 0-46,-9 0-192,-4 2 27,-4 6 198,0 1 0,1 0 0,-4 9 0,9-18-10,-1 3 18,0 0 1,0 0 0,0-1 0,1 1 0,0 0-1,-1 0 1,1 0 0,0 0 0,0 0 0,1 4-1,0 4-15,-1 49 1009,0-60-1002,0 0 1,0 0 0,0 0 0,0 0-1,0 0 1,0 0 0,0 0 0,0 1 0,0-1-1,0 0 1,0 0 0,0 0 0,0 0-1,0 0 1,0 0 0,0 0 0,0 0 0,0 0-1,0 0 1,0 1 0,0-1 0,0 0-1,0 0 1,0 0 0,0 0 0,0 0 0,0 0-1,0 0 1,0 0 0,0 0 0,0 0-1,-1 0 1,1 0 0,0 0 0,0 0 0,0 0-1,0 1 1,0-1 0,0 0 0,0 0-1,0 0 1,0 0 0,0 0 0,0 0 0,-1 0-1,1 0 1,0 0 0,0 0 0,0 0-1,0 0 1,0 0 0,0 0 0,0 0 0,0 0-1,0 0 1,-1-1 0,-4 1-725,-1 0-1,1-1 1,-1 0 0,1 0-1,-10-4 1,-2 0-1444,-14 3-451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23 2144,'0'0'699,"0"-2"-417,0-9-26,0 9 379,0 2-182,0 0-42,0-3-214,0-2-238,0 7 17,0 17 34,0 35 312,0 297 190,-9-139-354,5-128-50,0 0-19,-11 157 313,4-135-285,-6 68-181,12-88 28,-11 129 366,6-139-37,5-14-96,-6-13 38,9-31-169,2-15-73,0 0-1,0 0 0,0-1 1,-1 1-1,1 0 1,-1-1-1,0 1 0,0-1 1,0 1-1,0 0 1,0-1-1,0 0 0,-1 1 1,-1 2-1,0-2-109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1248,'0'0'389,"0"-3"-239,0-7-1,0 10-142,0 0 0,0 0 1,0 0-1,0 0 0,0 0 0,0 0 0,0-1 1,0 1-1,0 0 0,0 0 0,0 0 0,0 0 1,0 0-1,0 0 0,0 0 0,0 0 0,0 0 1,0 0-1,0-1 0,0 1 0,0 0 0,0 0 1,0 0-1,1 0 0,-1 0 0,0 0 0,0 0 1,0 0-1,0 0 0,0 0 0,0 0 0,0 0 1,0 0-1,0 0 0,0-1 0,0 1 1,0 0-1,0 0 0,0 0 0,1 0 0,-1 0 1,0 0-1,0 0 0,0 0 0,0 0 0,0 0 1,0 0-1,0 0 0,0 0 0,0 0 0,0 0 1,1 0-1,-1 0 0,0 0 0,0 0 0,0 0 1,184 0 2552,-143 0-2415,90 3 126,-14 7-117,32-7 94,6 0-69,-84 0-90,187 7 126,-170-11-166,180 4 40,-178 2-101,147 3-34,-161-7 62,145-4 32,-148-2-66,118-3-7,-133 8 81,103-3 133,-112-2-150,73-3 18,203 8 450,-323 0-208,-2 0-91,0 0-107,0 3-64,-2 7-31,-6-5-6,13 8 0,-10-2 0,2-6 0,-2 13 10,-12 21 50,12-28-52,0 0 0,1 0-1,-6 23 1,-9 91-67,11-74-95,-3 59 0,-1 17 20,-2 57 633,10-110-342,1-35-77,-2 46 69,10 40-16,-15 106 102,11-155-116,-5 110 226,2-170-276,-1 0 0,-6 19-1,-3 13 286,10-29-224,1-12-344,0 0 1,0 1-1,-1-1 1,0 0-1,0 0 0,-5 8 1,-8 17-779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1984,'0'0'640,"0"-2"-389,0-9-70,0 11-175,0 0-1,0 0 1,0 0 0,0 0-1,0 0 1,0 0 0,0 0 0,0 0-1,0-1 1,0 1 0,0 0-1,0 0 1,0 0 0,0 0 0,0 0-1,0 0 1,0 0 0,0 0-1,0 0 1,0 0 0,0-1-1,0 1 1,0 0 0,0 0 0,0 0-1,0 0 1,1 0 0,-1 0-1,0 0 1,0 0 0,0 0 0,0 0-1,0 0 1,0 0 0,0 0-1,0 0 1,0 0 0,0 0-1,0 0 1,0-1 0,1 1 0,-1 0-1,0 0 1,0 0 0,0 0-1,0 0 1,0 0 0,0 0 0,0 0-1,0 0 1,0 0 0,0 0-1,0 0 1,1 1 0,-1-1 0,0 0-1,11 0 259,-2 0-41,0 0 1,0 0-1,13-3 1,-6-2-26,-10 3-128,0 1 0,1-1 0,-1 1 0,1 0 0,10 0 0,62 2 509,109 14-1,-2-1-76,3-13-175,-135-1-238,136 1 132,240-4 166,43-29-169,-257 6-42,-14 6-64,-63 1-61,68-6 5,-110 14-20,174-10 163,-236 21-152,-20-1 33,0 1 0,0 1 1,17 2-1,-26-2-48,-1 1 0,0 0 0,1 0 0,6 4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42 480,'0'0'7,"0"-1"-1,-1 1 1,1 0 0,0-1 0,0 1-1,0-1 1,0 1 0,0 0-1,0-1 1,0 1 0,0-1 0,0 1-1,0 0 1,0-1 0,1 1-1,-1-1 1,0 1 0,0 0 0,0-1-1,0 1 1,1-1 0,-1 1-1,0 0 1,0 0 0,1-1-1,-1 1 1,1-1 0,6 7 105,-4-3-76,-3-3-10,1 0-1,-1 1 1,1-1 0,-1 0-1,1 1 1,-1-1-1,1 0 1,-1 1 0,1-1-1,-1 0 1,1 0 0,0 0-1,-1 0 1,1 0 0,-1 0-1,1 1 1,0-1-1,-1-1 1,1 1 0,-1 0-1,1 0 1,0 0 0,-1 0-1,1 0 1,0-1-1,-1 1 34,45-1 1716,-27 0-1477,-1 0-1,1 2 1,30 4 0,-36-3-301,4 2 103,1-1 1,29 1-1,112-4 396,24 0-304,44 0-59,-171-1-130,116 4 117,-131 3-73,-14-3-17,38 1 0,40-11-6,7-1-16,-44 7 10,97 4 140,-123 3-85,-15-3 5,37 1 0,-2-3-21,-12 1-35,59-7 0,-85 2-18,27-2-2,18 10 19,-6-10 61,13 0-9,-43 5-72,71-1-28,-84-1 22,1 0-1,-1-1 0,19-5 1,-20 4-8,0 0-1,0 2 1,0 0 0,20 0-1,26-2-63,-32 0 32,-4 0 43,37-1 1,57 5 38,-122 0-37,11 0-2,0 0 1,14-3-1,9-4-110,-1 14 37,-7-4 79,0-1 0,43-3 0,-23 0 251,141 1 689,-185 0-800,-2 0-107,0 0-32,0 0 86,0 0-16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2656,'-16'0'960,"16"0"-736,-15 15-64,-16 1 544,31-1-416,-31 16 192,15 16-320,-31 0 224,16 15-256,-31-15 448,15-16-320,0 0 160,16 1-256,0-1-288,15-16 64,32-30 288,-1 15-128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14 4576,'-26'-13'1450,"26"13"-1436,0 0 0,-1 0-1,1-1 1,0 1-1,0 0 1,0 0-1,0 0 1,-1 0-1,1 0 1,0 0-1,0 0 1,0 0 0,-1 0-1,1 0 1,0 0-1,0 1 1,0-1-1,0 0 1,-1 0-1,1 0 1,0 0-1,0 0 1,0 0-1,0 0 1,-1 0 0,1 0-1,0 1 1,0-1-1,0 0 1,0 0-1,0 0 1,0 0-1,-1 0 1,1 1-1,0-1 1,0 0 0,0 0-1,0 0 1,0 0-1,0 1 1,0-1-1,0 0 1,0 0-1,0 0 1,0 1-1,0-1 1,0 0-1,0 0 1,0 0 0,0 1-1,0-1 1,0 0-1,0 0 1,0 0-1,0 0 1,0 1-1,1-1 1,-1 0-13,0 0-1,0 1 1,0-1-1,0 0 1,0 0 0,0 1-1,0-1 1,0 0 0,0 0-1,0 1 1,0-1 0,0 0-1,0 0 1,0 1 0,0-1-1,0 0 1,-1 0-1,1 0 1,0 1 0,0-1-1,0 0 1,0 0 0,0 0-1,0 1 1,-1-1 0,1 0-1,0 0 1,0 0 0,0 0-1,-1 1 1,-2-1 8,1 1 1,-1 0-1,0 0 0,1 0 1,-1 0-1,1 0 1,-1 0-1,1 1 0,-1-1 1,1 1-1,0 0 1,0-1-1,0 1 0,0 0 1,-3 4-1,-7 8 122,-12 19 0,10-14-42,5-8-44,-1-1 0,-1 0 0,0 0-1,-12 8 1,-4 3 30,-45 49 168,1-2-97,61-59-170,2-4 1,1 1-1,0 1 1,0-1 0,0 1-1,1 0 1,0 1-1,0-1 1,-5 11-1,11-17 26,0-1 0,0 0 0,-1 0 0,1 1 0,0-1 0,0 0-1,0 1 1,0-1 0,-1 0 0,1 1 0,0-1 0,0 1 0,0-1-1,0 0 1,0 1 0,0-1 0,0 0 0,0 1 0,0-1 0,0 0-1,0 1 1,1-1 0,-1 1 0,0-1 0,7 1-122,15-10-274,-21 8 371,30-14-361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4800,'-13'13'1557,"3"-8"-954,-41 16-70,-59 33 0,80-37-410,1 0 0,1 2-1,1 2 1,-49 46 0,53-44-85,-4 2 50,2 2 1,-40 53 0,18-4 220,35-62-241,-4 3-160,16-16 81,0-1-1,-1 1 0,1-1 1,0 0-1,0 1 1,-1-1-1,1 1 0,0-1 1,0 1-1,0-1 1,-1 1-1,1-1 1,0 1-1,0-1 0,0 1 1,0-1-1,0 0 1,0 1-1,0-1 0,0 1 1,0-1-1,0 1 1,1-1-1,-1 1 1,0-1-1,0 1 0,0-1 1,0 1-1,1-1 1,-1 1-1,1-1 0,-1 1-31,1-1-1,-1 0 0,1 1 0,0-1 0,-1 0 0,1 0 0,0 0 0,-1 0 1,1 0-1,0 0 0,-1 1 0,1-2 0,0 1 0,-1 0 0,1 0 0,0 0 0,0 0 1,-1 0-1,1 0 0,-1-1 0,2 0 0,27-12-649</inkml:trace>
  <inkml:trace contextRef="#ctx0" brushRef="#br0" timeOffset="1">1231 79 4800,'-31'0'1792,"31"0"-1408,-16 15-96,-15 16-64,16-15-192,-48 31 320,16 0-160,-30 15 160,14-15-192,-15-1 64,32 1-128,-1 0 160,31-16-160,1-15-960,15-1 480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32 1664,'1'-2'126,"1"1"-1,0-1 1,0 1-1,1-1 1,-1 1 0,0 0-1,0 0 1,1 0 0,-1 0-1,0 0 1,1 1-1,-1-1 1,1 1 0,-1 0-1,1-1 1,-1 1 0,4 0-1,-7 0-95,1 0-1,-1 0 0,1 0 1,-1 0-1,1 0 0,-1 0 1,1 0-1,-1 0 1,1 0-1,-1 0 0,1-1 1,-1 1-1,1 0 0,-1 0 1,1-1-1,-1 1 1,1 0-1,0-1 0,-1 1 1,1 0-1,0-1 0,-1 1 1,1-1-1,0 1 1,-1-1-1,1 0-10,-1 0 0,1 1 0,-1-1 0,1 0 0,-1 1 0,0-1 0,1 1 0,-1-1 0,0 1 0,1-1 0,-1 1 0,0 0 0,1-1 0,-1 1 0,0 0 1,0-1-1,1 1 0,-1 0 0,0 0 0,0 0 0,0 0 0,0 0 0,1 0 0,-1 0 0,-1 0 0,-4 0 24,0 1 0,1 0 0,-1 0 0,-6 2 1,-18 4 156,-4-3-81,22-3-30,-1 0 1,1 1-1,-1 1 0,-20 7 0,14-2 35,1 1 0,0 1 0,-34 25 0,45-27-91,-1 0 0,1 0 0,1 1 0,0 0 0,0 0 1,0 1-1,1 0 0,1 0 0,-6 15 0,7-15-8,-1 1 0,2-1-1,-1 1 1,1-1 0,1 1 0,0 0 0,0-1 0,1 1 0,1 0 0,0 0 0,0-1-1,1 1 1,0 0 0,1-1 0,0 0 0,1 0 0,0 0 0,0 0 0,1 0 0,11 15-1,-7-12 38,0-1 0,0 0 0,2 0 0,-1-1 0,2 0 0,-1-1 0,24 16 0,28 7 349,-55-27-1003,-7-5 325,0 0 0,1 0 0,-1 0 0,0 0 0,1 0 0,-1-1 0,1 1 0,-1 0 0,1-1 0,-1 1 0,1-1 0,-1 0 0,1 1 0,-1-1 0,4 0 0,-8-3-1215,-10-10 239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4320,'-47'47'1600,"47"-47"-1248,-62 62-96,30-30 128,1 14-256,-16-14 96,16 14-128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2816,'0'0'917,"0"0"-565,0 0-122,0 0 170,0 0-155,0 0-74,2-2 37,9-9 394,-11 11-575,1-1-1,-1 1 1,1 0 0,-1-1-1,1 1 1,-1 0 0,1-1-1,-1 1 1,1 0-1,0 0 1,-1 0 0,1 0-1,-1-1 1,1 1 0,0 0-1,-1 0 1,1 0 0,-1 0-1,1 0 1,0 0-1,-1 1 1,1-1 0,-1 0-1,1 0 1,0 1 0,-1-1 21,18 1 247,-15-1-273,0 0 1,0 0 0,0 0 0,0 0 0,0 0 0,0-1 0,0 1-1,0-1 1,4-1 0,97-24 249,-13 12 19,-36 7-118,4-3-34,1 5-54,-27-1-32,-19 3-31,0 1-1,21 0 0,-12 2-16,-6 0 8,0 0 0,20-3-1,-22 1 5,8-3 2,0 2 0,25 0 1,279 3 492,-309 1-411,34 6 1,-35-4-38,36 2-1,181-5 156,156 0 32,-367-1-346,34-6 0,-35 3 51,29 0 0,105 4 482,-133-1-411,41-7 0,-49 6-92,0 0 0,0 0 0,0 1 0,1 1 0,26 3 0,5 7-47,-3-4 325,-21 0-85,-17-5-98,0 1 0,0-1 0,1 0 0,10 1-1,232-2 430,-233 0-481,1 2-1,18 3 1,-17-2 7,-1 0 0,23-1 0,-32-1 40,0 0 0,0 0 0,0 1 0,15 5 0,-21-6-33,1 0-21,1 0 0,-1 0-1,1-1 1,0 1-1,-1-1 1,1 0 0,-1 0-1,6-1 1,1 1-16,6-1-75,-13 1 123,1 0 0,0-1 0,-1 2 0,1-1 0,0 0 0,-1 1 0,8 1 0,12 9 104,-13-9 90,32-2 870,-42-2-790,0 1-269,0 1 0,0-1 0,0 1 0,0-1 0,0 1 0,0-1 0,0 1 0,0-1 0,0 1 0,0-1 0,1 1 0,-1 0 0,0-1 0,0 1 0,0-1 0,1 1 0,-1-1 0,0 1 0,1 0 0,-1-1 0,0 1 0,1 0 0,-1-1 0,0 1 0,1 0 0,-1-1 0,1 1 0,-1 0 0,0 0 0,1-1 0,-1 1 0,1 0 0,-1 0 0,1 0 0,-1 0 0,1 0 0,-1 0 0,1 0 0,-1 0 0,1 0 0,0 0 0,2 0 35,-6 0 5,-23 0-2043,23 0 422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3072,'-16'0'1120,"16"0"-864,0 0-64,-16 0 320,16 15-320,0 1 352,-15-1-320,-16 17 32,15-1-160,-31 0 352,16 0-224,0 0 32,15 0-160,1-15-64,-1-16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4896,'-2'0'177,"0"0"1,1 1-1,-1-1 0,0 0 1,1 1-1,-1-1 1,0 1-1,1 0 0,-1-1 1,1 1-1,-1 0 1,1 0-1,-2 1 0,-4 2-116,-27 14 680,-29 16-266,-69 54 346,106-65-659,-27 30 0,18-17-54,25-26-108,-3 2-22,1 0 1,0 1 0,1 1 0,0 0-1,-11 20 1,19-25-489,4-7-622,11-9-1416,-7 3 2018,24-11-1331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3648,'0'0'1344,"0"0"-1024,0 0-128,-16 0 1120,16 15-768,-16 1 416,1 15-576,-32 0 96,16 0-320,-16 1 64,0 14-128,1 1 224,14 0-192,1-16 32,16 0-96,15-15-2784,15-16 1472</inkml:trace>
  <inkml:trace contextRef="#ctx0" brushRef="#br0" timeOffset="1">858 16 1728,'52'0'789,"-31"0"-538,-21 0-223,0 0 0,0 0 0,1 0 0,-1 0-1,0 0 1,1 0 0,-1 0 0,0 0 0,1 0 0,-1 0 0,0 0 0,1 0 0,-1 0-1,0 1 1,1-1 0,-1 0 0,0 0 0,0 0 0,1 0 0,-1 1 0,0-1 0,0 0 0,1 0-1,-1 0 1,0 1 0,2 1 29,-1 0 0,1 0 0,-1 0 0,1 0-1,-1 1 1,0-1 0,0 0 0,0 1 0,-1-1 0,1 0-1,0 1 1,-1-1 0,0 1 0,1-1 0,-1 1 0,0-1 0,0 1-1,-1-1 1,1 1 0,0-1 0,-1 1 0,0-1 0,1 1-1,-1-1 1,-2 4 0,-3 7 20,0 0 1,-1-1-1,-11 16 0,14-21 14,-14 17-55,-1 0 0,0-1 0,-2 0 0,-29 23 1,12-15-53,-81 49 0,111-75-11,0 1 1,-12 9-1,19-14 24,0 0 0,1 0 0,-1 0 0,0 0 0,1 0 0,-1 0 0,0 0 0,1 0 0,-1 0 0,1 0 0,0 0 0,-1 1 0,1-1 0,0 0 0,0 2 0,0-3 0,0 1 0,0-1 0,0 1 0,0-1 0,0 0 0,0 1-1,0-1 1,0 1 0,0-1 0,0 0 0,0 1 0,0-1 0,0 0 0,1 1 0,-1-1 0,0 0 0,0 1 0,1-1 0,-1 0 0,0 0 0,0 1 0,1-1 0,-1 0 0,0 0 0,1 1 0,-1-1 0,0 0 0,1 0 0,-1 0 0,0 0 0,1 1 0,-1-1 0,0 0 0,1 0 0,-1 0 0,1 0 0,38-8-424,8 6 118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6304,'-47'0'2336,"47"0"-1824,-93 78-128,46-47-192,16-15-192,-16 31 128,16-16-64,-16-15 128,32 15-128,-1-31-1280,16 15 640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1076 0 3904,'0'0'1253,"0"0"-762,0 0-118,0 0 416,-3 0-202,1 0-414,-8 0 264,1 1-1,-14 1 1,-61 13-99,-9 1-276,-255 57 71,167-47 97,116-18-188,-65 5 22,70-8-27,41-3-18,-29 9-1,48-11-17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5152,'-52'0'1648,"23"3"-987,11-1-566,0-1-36,0 1 0,0 2 0,0-1 0,0 2-1,-22 9 1,-4 14-32,-14 2-41,22-12-22,-47 30 0,31-6 20,6-14 86,30-19-12,-25 19 1,7 0 90,23-20-102,7-5-69,0-1 0,1 1 0,-1 0 0,1 0 0,-5 6 1,7-7-5,-1 0 1,1 1-1,0-1 1,0 0-1,0 1 1,0-1-1,1 1 1,-1-1-1,1 1 1,-1 0-1,1-1 1,0 6-1,0-6 33,0 0 12,0 0-1,0 1 1,0-1-1,0 0 1,0 0-1,1 1 1,-1-1-1,1 0 1,0 0-1,-1 0 0,1 0 1,0 0-1,0 0 1,0 0-1,1 0 1,-1 0-1,0 0 1,1-1-1,-1 1 1,3 2-1,3 2 106,0 1 0,0-1 1,1 0-1,-1-1 0,1 0 0,13 6 0,36 15 250,6-7-166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360 411 1984,'26'0'640,"-26"0"-630,0 0-1,1 0 1,-1 0-1,0 0 1,0 0 0,1 0-1,-1 0 1,0 0 0,1 0-1,-1 0 1,0 0 0,1 0-1,-1 0 1,0 0 0,1 0-1,-1 0 1,0-1-1,0 1 1,1 0 0,-1 0-1,0 0 1,0 0 0,1-1-1,-1 1 1,0 0 0,11-13 272,-8 6 38,-3 7-289,0-1 0,0 1-1,0-1 1,0 1 0,0-1-1,1 1 1,-1-1 0,0 1-1,0 0 1,1-1 0,-1 1-1,0 0 1,1-1 0,-1 1-1,0 0 1,1-1 0,-1 1-1,0 0 1,1-1 0,-1 1-1,0 0 1,1 0 0,-1 0-1,1-1 1,-1 1 0,1 0-1,-1 0 1,1 0 0,-1 0-1,0 0 1,1 0 0,-1 0-1,1 0 1,-1 0 0,1 0-1,5-3 824,3-5-411,14-15 365,-22 21-769,0 1 0,0-1 0,1 0 0,-1 1 0,0-1 0,0 0 0,-1 0 0,1 0 0,0 0 0,-1 0 0,1 0 0,-1 0 0,1-2 0,-1 3-31,0 0 0,0 1-1,0-1 1,0 0 0,-1 1 0,1-1 0,0 0 0,0 1 0,0-1 0,-1 0-1,1 1 1,0-1 0,-1 1 0,1-1 0,0 0 0,-1 1 0,1-1-1,-1 1 1,1-1 0,-1 1 0,1-1 0,-1 1 0,1 0 0,-1-1 0,1 1-1,-1 0 1,0-1 0,1 1 0,-1 0 0,0 0 0,1 0 0,-1-1 0,0 1-1,1 0 1,-1 0 0,0 0 0,1 0 0,-1 0 0,-1 0 0,-8-2 93,-13-8 16,-16 5-192,30 3 58,1 0 0,0 1-1,-1 0 1,0 1-1,1 0 1,-1 0-1,1 1 1,-1 0-1,1 0 1,-14 4-1,12-2-23,-1 1 0,1 0-1,-1 0 1,1 1 0,0 0 0,1 1-1,-18 14 1,14-11-23,2-1 15,1-2 35,0 1 0,1 0 0,0 0 0,0 1 0,1 0 0,0 1 1,-12 17-1,-3 20 39,12-25-8,7-11-4,0-4 2,0 1-1,1 0 1,0 0 0,0 0 0,1 0 0,0 0 0,0 0 0,1 0 0,0 1 0,-1 11-1,2-1 53,-1-12-29,1 1 0,0 0 0,1-1-1,1 13 1,-1-17-29,-1-1-1,1 1 1,-1-1 0,1 1-1,0-1 1,0 1-1,-1-1 1,1 0-1,0 1 1,0-1-1,1 0 1,-1 0-1,0 0 1,0 0-1,0 0 1,1 0-1,-1 0 1,1 0 0,-1 0-1,0 0 1,1-1-1,-1 1 1,1-1-1,1 1 1,7 1 45,0-1 0,0 0-1,0 0 1,0-1 0,0-1 0,18-2 0,-22 2-31,10-2 37,1-1 1,-1-1-1,0 0 1,0-1-1,28-15 0,-33 16-18,0-1-1,-1-1 0,17-12 1,23-32 262,-13 18-142,-31 28-162,1 0 1,-1-1-1,0 0 1,0 0-1,0 0 1,8-13-1,-9 8-37,1 0 1,5-21-1,3-8-301,10-38 252,-17 52 204,-2 13-87,-2-1 0,1 0 0,-2-1 0,0 1 0,-1 0 0,0-1 0,-1 1 0,-1-1-1,-3-15 1,0 6-93,1 10-87,1 0 1,0 0 0,0-16-1,1 15-25,-1 12-13,0 4 148,1 1 0,0-1 0,0 1 1,0 0-1,1 0 0,-1-1 0,0 1 1,0 3-1,-15 60-72,10-34 367,-19 60 0,9-39-86,-10 68 1,3-9 171,18-92-149,1 0 0,1 0 1,-1 31-1,4-17 154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7136,'-52'13'2309,"37"-8"-1413,13-4-862,1 0 0,-1 0 0,1 0 0,-1 0 0,1 0-1,-1 0 1,1 1 0,0-1 0,0 0 0,-1 1 0,0 1 0,-9 23 247,10-24-267,0 0-1,0 0 1,0 0-1,0 0 1,0 0-1,-1 0 1,1 0 0,-1 0-1,-2 1 1,-9 12 127,8-7-121,1 0 1,0 0-1,1 1 0,0-1 0,0 1 0,1 0 0,0 0 0,1-1 0,0 1 0,0 0 0,1 0 1,0 10-1,5 6 19,-2-16-312,-1 0 1,-1 1-1,1 18 1,-1-14-45,1 1 0,3 14 0,-2-14 138,-1 1 0,1 17 0,-3-13 92,1-11 48,-1 0 0,0-1-1,-1 1 1,-2 14 0,-7 11 2,5 7 53,-1-17 44,4-18-27,0 0 0,1 0 0,0 0-1,0 11 1,1 40 554,0-56-570,-1-1 1,1 0 0,0 1-1,0-1 1,0 0 0,0 1-1,0-1 1,0 0-1,0 0 1,0 1 0,1-1-1,-1 0 1,0 1 0,0-1-1,0 0 1,0 1 0,0-1-1,0 0 1,1 0 0,-1 1-1,0-1 1,0 0-1,0 0 1,1 1 0,-1-1-1,1 1-57,-1-1 0,1 1-1,-1-1 1,1 1-1,-1-1 1,1 1-1,0-1 1,-1 0 0,1 1-1,0-1 1,-1 0-1,1 1 1,0-1 0,-1 0-1,1 0 1,0 0-1,0 1 1,-1-1 0,1 0-1,0 0 1,0 0-1,-1 0 1,1 0-1,0-1 1,0 1 0,-1 0-1,1 0 1,0 0-1,-1-1 1,1 1 0,0 0-1,-1-1 1,1 1-1,0-1 1,-1 1 0,1 0-1,0-2 1,2 1-238,12-1-991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3072,'0'-15'1120,"0"15"-864,32 0-64,-1-16 96,0 16-192,16 0-32,-1 0-32,17 0 384,-1 0-224,16 0-224,0-16 0,15 16-2880,1-15 1568,-32-1 416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 2976,'0'-13'971,"0"10"-603,0 3-70,-3 3 321,-1 1-439,0-1-14,0 1-1,1 0 1,0-1-1,-5 7 1,6-5-63,0-1 1,-1-1-1,0 1 1,0 0-1,0 0 1,-5 3-1,3-2-39,0 0 0,1 0 1,0 1-1,-6 7 0,-8 16 50,6-11-25,0 1-1,-16 37 0,23-26-31,2-15-29,-3 6 24,5-18-41,0-1 0,0 1 0,1 0-1,-1-1 1,0 1 0,1 0 0,0 0-1,0-1 1,-1 1 0,2 0 0,-1 0-1,1 5 1,9 13 213,-8-11-148,-2-9-63,0-1 1,0 1-1,0 0 1,0-1 0,0 1-1,0 0 1,0-1-1,0 1 1,1 0-1,-1-1 1,0 1 0,0 0-1,0-1 1,1 1-1,-1-1 1,0 1-1,1-1 1,-1 1 0,1 0-1,-1-1 1,1 1-1,-1-1 1,1 1-1,-1-1 1,1 0 0,-1 1-1,1-1 1,-1 0-1,1 1 1,0-1 0,-1 0-1,1 0 1,0 1-1,-1-1 1,1 0-1,-1 0 1,1 0 0,0 0-1,1 0 1,14 1 277,17-2 0,-31 0-290,0 1 0,0-1-1,1 0 1,-1 0 0,0 1 0,0-1-1,0-1 1,0 1 0,0 0 0,0 0-1,-1-1 1,3-1 0,4-5-17,-5 5 3,1 0-1,-1 0 1,0 0-1,0-1 1,2-4 0,0-7-41,6 2 17,-11 12 20,0 1 0,1-1 0,-1 1 0,0-1 0,1 1 0,-1-1 0,0 1 0,1-1 0,-1 1 0,0-1 0,0 1 0,0-1 0,0 0 0,0 1 0,1-1 0,-1 1 0,0-1 1,0 0-1,-1 1 0,1-1 0,0 1 0,0-1 0,0 0 0,0 1 0,-1-2 0,1 2-150,-2 11-110,-2-8 155,1 2-82,9 2 135,-5-7 69,-1 0 3,0 1 1,1-1-1,-1 0 0,0 1 0,1-1 0,-1 0 1,0 1-1,0-1 0,1 0 0,-1 1 0,0-1 1,0 0-1,0 1 0,1-1 0,-1 1 0,0-1 1,0 1-1,0-1 0,0 0 0,0 1 0,0-1 1,0 1-1,0-1 0,0 1 0,0-1 1,0 1-1,1 4 38,9 0 151,-5 5-53,-1-7-82,1-1 1,-1 0 0,0 0-1,8 2 1,22-17 176,-28 11-222,0 0-3,1 0-1,-1 0 0,1 1 0,0-1 0,0 1 1,6 0-1,-12 2-12,0-1 1,0 0 0,-1 0-1,1 0 1,0-1-1,-1 1 1,1 0 0,0 0-1,-1 0 1,1 0-1,-1-1 1,1 1 0,0 0-1,-1-1 1,1 1 0,-1 0-1,1-1 1,0 1-1,-1-1 1,1 1 0,-1 0-1,0-1 1,1 0-1,-1 1 1,1-1 0,-1 0-4,1 0 1,-1 1-1,1-1 1,-1 1-1,1-1 1,-1 1-1,1-1 1,-1 1 0,1 0-1,-1-1 1,1 1-1,-1 0 1,1-1-1,0 1 1,-1 0-1,1-1 1,-1 1-1,1 0 1,0 0-1,-1 0 1,1 0 0,0 0-1,-1 0 1,1 0-1,1 0 1,4 0-71,-4 0 60,-1 0-1,1 1 0,0-1 1,-1 0-1,1-1 1,-1 1-1,1 0 0,0 0 1,-1-1-1,1 1 0,2-2 1,1-4 38,-5 5-19,0 1 0,0-1 0,1 1 0,-1 0 0,0-1 0,0 1 0,1-1 0,-1 1 0,0 0 0,1-1 0,-1 1 0,1 0 0,-1 0 0,0-1 0,1 1 0,-1 0 0,1 0 0,-1-1 0,1 1 0,-1 0 0,1 0 0,-1 0 0,1 0 0,-1 0 0,1 0 0,-1 0 0,1 0 0,-1 0 0,1 0 0,-1 0 0,1 0 0,0 0-1,0 0 0,0 0 0,0 0 1,-1 0-1,1 0 0,0 0 0,0-1 0,-1 1 0,1 0 0,0 0 1,0-1-1,-1 1 0,1-1 0,0 1 0,-1-1 0,1 1 0,-1-1 0,1 1 1,0-1-1,-1 1 0,1-1 0,-1 0 0,0 1 0,1-1 0,-1 0 0,1 1 1,-1-1-1,1-1 0,-1 1 5,1-1 0,-1 1 0,1 0 0,-1 0 0,1 0 0,0 0 0,0 0 0,0 0 0,-1 0 0,1 0 0,0 1 0,0-1 0,0 0 0,2 0 0,-3 0 1,1 1-1,0 0 1,0-1 0,0 1 0,0-1 0,0 1-1,-1-1 1,1 1 0,0-1 0,-1 1 0,1-1-1,0 0 1,-1 0 0,1 1 0,-1-1 0,1 0-1,-1 0 1,1 1 0,-1-1 0,1 0 0,-1 0-1,0 0 1,1 0 0,-1 0 0,0 0 0,0-1-1,3-9 40,3-3 11,-5 13-44,0 0-1,0-1 1,-1 1-1,1 0 0,-1-1 1,1 1-1,-1-1 1,1 1-1,-1-1 0,0 1 1,1-1-1,-1-1 1,0-88 131,0 84-137,-1 3-5,-11-19-59,11 21-14,0-1-1,1 1 1,-1-1 0,1 0 0,0 1 0,0-1 0,0 1 0,0-4 0,0 4 23,0-1-32,0 3 432,-9-1-225,11 1 210,0 0-839,-15 1-1887,3-1-80,7 0 789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2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4320,'0'0'1600,"0"0"-1248,15 32-96,-15-32 704,16 15-576,-16 16 0,15-15-256,-15-1 320,16 1-224,-16 0 160,16-16-224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3232,'-47'0'1184,"47"0"-896,-16 0-96,1 0 512,15 0-416,0 0 96,0 0-224,0 16-224,0-16 0,0 0-544,15 15 352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79 1888,'0'-2'613,"0"1"-602,0 1 0,0-1 0,0 1 0,0-1 0,0 1 0,0-1 0,0 1 0,1-1 0,-1 1-1,0-1 1,0 1 0,0-1 0,0 1 0,1-1 0,-1 1 0,0 0 0,0-1 0,1 1 0,-1-1 0,0 1 0,1 0 0,-1-1-1,0 1 1,1 0 0,-1-1 0,0 1 0,1 0 0,-1 0 0,1-1 0,-1 1 0,1 0 0,-1 0 0,1 0 0,-1 0-1,1 0 1,-1-1 0,1 1 0,-1 0 0,1 0 0,-1 0 0,1 1 0,2-1 458,-3 0-74,0 0 186,0 0-159,0 0 100,0 0-202,0 0-176,0-2-48,0 0 0,0 1-1,0-1 1,-1 1 0,1-1-1,-1 0 1,1 1 0,-1-1 0,1 1-1,-1-1 1,0 1 0,0 0-1,1-1 1,-1 1 0,0 0 0,0 0-1,0-1 1,-2 0 0,3 2-90,-1-1 0,1 1 1,-1-1-1,1 1 0,-1 0 1,1-1-1,-1 1 1,1 0-1,-1-1 0,0 1 1,1 0-1,-1 0 0,1 0 1,-1 0-1,1-1 0,-1 1 1,0 0-1,1 0 0,-1 0 1,0 0-1,-5 0 5,-7-11 26,13 11-35,-1 0 0,1 0 0,0-1 0,0 1 0,-1 0 0,1 0 0,0 0 1,0-1-1,-1 1 0,1 0 0,0 0 0,0 0 0,-1 0 0,1 0 0,0 0 0,-1 0 0,1 0 0,0 0 0,-1 0 0,1 0 0,0 0 0,-1 0 0,1 0 0,0 0 0,-1 0 0,-4 0 14,2 1 10,0-1 0,0 0-1,0 0 1,0 0 0,0 0 0,0 0-1,0-1 1,0 1 0,0-1-1,-4-1 1,4 0 17,-2 0 0,1 0 0,0 1 0,0-1 0,-1 1 1,1 0-1,-1 0 0,1 0 0,-1 1 0,1-1 0,-1 1 0,-7 1 0,-61-1 122,58 0-152,11 0-35,0 0 1,0 0-1,0 0 0,0 0 1,1 1-1,-6 1 1,-12 8-59,9-7 96,9-3-11,1 1-1,0-1 1,-1 1-1,1 0 1,0 0 0,0 0-1,0 0 1,0 0-1,0 0 1,0 0 0,0 1-1,0-1 1,0 1-1,-2 2 1,-3 3 6,0 1 0,1 0 0,0 0 0,0 1 0,1 0 0,-8 18 0,11-22-5,0 0 0,0 0 0,1 0 0,-1 0 0,1 0-1,1 1 1,-1-1 0,1 0 0,0 1 0,0-1 0,0 0-1,1 1 1,0-1 0,0 0 0,2 7 0,0-6 4,0-1 1,0 0 0,1 1-1,-1-2 1,1 1 0,0 0-1,1-1 1,7 7-1,44 30 150,-49-37-138,0 2 53,1-2-1,0 1 1,16 6 0,5-5 83,-14-4-76,12 4 112,-20-4-160,-1 0 1,1 0 0,0-1 0,-1 0-1,1-1 1,0 0 0,-1 0 0,1 0-1,0-1 1,10-2 0,-9 1 21,0-1 1,13-7 0,2-1 114,-20 10-159,1 0 1,-1-1-1,0 0 0,0 0 1,-1 0-1,1 0 0,0 0 0,-1 0 1,1-1-1,-1 1 0,0-1 1,1 0-1,-1 0 0,-1 0 1,1 0-1,0 0 0,2-6 1,-4 8-11,0-1 2,1 0 0,-1 1 0,0-1 0,0 0 0,1 0 0,-1 0 1,-1 0-1,1 1 0,0-1 0,0 0 0,-1 0 0,1 0 0,-1 1 0,0-1 0,1 0 0,-1 1 0,0-1 0,-2-3 1,0-2 2,2 3-4,-1 1 0,1-1 0,0 1-1,-1-1 1,-3-4 0,5 7-15,-1 1 1,0-1-1,0 0 1,1 1 0,-1-1-1,0 1 1,0-1-1,0 1 1,0-1-1,0 1 1,0-1-1,1 1 1,-1 0 0,0 0-1,0-1 1,0 1-1,0 0 1,0 0-1,0 0 1,-2 0-1,3 0 7,0 0-1,0 0 1,0 0-1,-1 0 1,1 0-1,0 0 1,0 0-1,-1 1 1,1-1-1,0 0 1,0 0 0,0 0-1,-1 0 1,1 0-1,0 0 1,0 0-1,0 1 1,0-1-1,-1 0 1,1 0-1,0 0 1,0 0-1,0 1 1,0-1-1,0 0 1,0 0-1,0 0 1,-1 1-1,1-1 1,0 0-1,0 0 1,0 0-1,0 1 1,0-1-1,-7 14-156,4-10 115,0 1 0,1-1 0,-1 1 1,1 0-1,0 0 0,1 0 0,-1 0 0,1 0 1,0 0-1,0 6 0,0-8 46,1-1 1,0 1-1,0-1 0,0 1 0,1 0 1,-1-1-1,1 1 0,-1-1 0,1 1 1,0-1-1,0 0 0,0 1 0,0-1 1,0 0-1,0 1 0,1-1 1,-1 0-1,1 0 0,0 0 0,0 0 1,-1-1-1,1 1 0,0 0 0,0-1 1,1 1-1,-1-1 0,0 0 0,3 1 1,1 1 18,1 0 0,-1-1 1,1 0-1,-1-1 1,1 1-1,0-1 0,-1-1 1,13 1-1,5-2-403,27-6-1,-18 3-326,-11 2 382,73-12-1504,-83 11 1599,1-1 0,0 0 1,-1-1-1,0 0 0,12-7 0,-13 5 50,44-26-471,-50 30 630,1-1 0,-1 0 0,0 0 0,0-1-1,0 1 1,4-8 0,-8 11 73,0-1 0,0 0 0,0 0 0,0 0 0,-1 0 0,1 0 0,0 0 0,-1 0 0,0 0 0,0 0 0,1 0 0,-1 0 0,0 0 0,-1 0 0,1 0 0,0 0 0,-1-1 0,1 1 0,-1 0 0,1 1 0,-1-1 0,0 0 0,0 0 0,0 0 0,0 0 0,0 1 0,0-1 0,-1 0 0,1 1 0,-1-1 0,-1-1 0,-28-13 1441,30 16-1464,0 0 1,0 0-1,0-1 0,0 1 0,-1 0 0,1 0 1,0 0-1,0 0 0,0 0 0,0 1 0,0-1 1,0 0-1,0 0 0,0 1 0,0-1 1,0 0-1,0 1 0,0-1 0,0 1 0,0-1 1,1 1-1,-1 0 0,0-1 0,0 1 0,0 0 1,1 0-1,-2 1 0,1-1-9,1-1-13,0 0-1,-1 0 1,1 1-1,0-1 1,0 0-1,0 0 0,-1 1 1,1-1-1,0 0 1,0 1-1,0-1 1,0 0-1,0 0 1,0 1-1,-1-1 0,1 0 1,0 1-1,0-1 1,0 0-1,0 1 1,0-1-1,0 0 0,0 1 1,0-1-1,1 1 1,-2 7-14,1 1 2,0-1-1,0 1 1,3 14-1,8 11 209,-5 8-48,-3-22-30,6 21-1,-7-31-87,0 0 0,0 0 0,-1 1 0,0-1 0,0 0 0,-2 0-1,1 1 1,-3 13 0,0-2 12,0 8-2,0 15 136,-3-1 0,-18 70 0,14-85-72,-1-1 1,-1 0 0,-1-1-1,-32 48 1,38-64-32,0-1-1,-13 14 1,-19 9 458,16-4-426,-3-11-966,8-2 177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3328,'13'-13'1061,"-12"12"-1022,1 0 0,-1 1 0,1-1-1,-1 0 1,0 0 0,1 1 0,-1-1-1,1 1 1,0-1 0,1 0 0,19-6 41,6-4-19,44-9 1,24 4-89,-84 15 10,0 1 1,0 0 0,0 1-1,0 0 1,0 1-1,0 0 1,11 4-1,-13-3 40,-1 0-1,0 0 0,-1 1 1,1 0-1,-1 1 0,1 0 1,-2 0-1,15 12 0,-19-14 22,0 1-1,0 0 0,0 1 1,0-1-1,-1 0 0,1 1 1,-1-1-1,0 1 1,-1 0-1,1 0 0,-1 0 1,0 0-1,0 0 0,0 7 1,-2-7 26,0 0 1,0 0-1,0 0 1,-1 0 0,0 0-1,0-1 1,0 1-1,0-1 1,-1 1-1,0-1 1,-6 7-1,-1 4 225,8-11-218,0-1-1,-1 1 1,1-1 0,-1 1-1,0-1 1,0 0 0,0 0-1,-1 0 1,1-1 0,0 1-1,-1-1 1,0 0-1,-4 2 1,-7 5 199,-22 17 172,23-19-401,-1-1 0,0 0-1,-26 6 1,39-11-51,0-1 0,1 0 0,-1 1 0,0-1 1,0 0-1,1 0 0,-1 0 0,0 0 0,0 0 0,1 0 0,-1 0 0,0-1 0,0 1 1,1-1-1,-1 1 0,0-1 0,1 1 0,-1-1 0,1 0 0,-1 0 0,1 0 0,-1 0 1,-2-3-1,3 3-71,1 0 0,-1 0 0,0 0 0,0 0 0,0-1-1,1 1 1,-1 0 0,1-1 0,-1 1 0,1-1 0,0 1 0,-1-1 0,1 1 0,0 0 0,0-1 0,0 1 0,0-1 0,0 1 0,0-1 0,0 1 0,1-3 0,0 3-36,0-1 0,0 0 0,0 0 0,0 0 0,0 1 1,0-1-1,1 1 0,-1-1 0,2-1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3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4800,'0'4'568,"0"3"-92,0 1 1,0 0 0,-2 9-1,-2-9-353,0 5 53,8 11-11,-2-18-77,-1 0 0,1 1 0,-1 9 0,0 31 210,0-24-189,-1 0 0,-4 30-1,2-42-96,-9 129 30,12-76 167,0-25 172,-6 73-1,1-94-304,0-1 0,-1 1 0,-11 23 0,12-32-86,0 0-1,-1-1 1,-1 1-1,1-1 0,-12 13 1,10-13 55,0 0 0,1 1 0,-8 13 1,11-15 5,3-7-44,0 1-1,0-1 1,0 1 0,0-1-1,-1 0 1,1 1-1,0-1 1,0 1-1,0-1 1,-1 1 0,1-1-1,0 0 1,-1 1-1,1-1 1,0 0-1,-1 1 1,1-1-1,0 0 1,-1 0 0,1 1-1,-1-1 1,1 0-1,0 0 1,-1 0-1,1 1 1,-1-1 0,1 0-1,-1 0 1,1 0-1,-1 0 1,1 0-1,-1 0 1,1 0 0,0 0-1,-1 0 1,-1 0 52,4-3-28,22-28-89,-20 25-17,0 0 0,0 0 1,1 0-1,0 1 0,8-7 1,-7 7 4,0 1 0,0-1 0,0 1 0,-1-1 1,0-1-1,0 1 0,0-1 0,-1 0 0,0 0 1,4-7-1,37-69-248,-30 57 305,1-11-2,-13 29-6,-1 0-1,1 0 0,1 1 1,7-11-1,5 0-28,-12 13 25,-1 1 0,1 0 1,-1-1-1,0 0 0,0 0 0,2-4 0,-2-2 7,-1 22 282,1-5-200,-1-1-46,0 1 1,0-1-1,-1 1 0,1-1 0,-2 1 1,1 10-1,-1 18-31,-1-11 74,1 0 0,4 30 0,6-7 185,-7-27-173,-3-15-38,1-1-1,-1 1 1,1 0-1,0-1 0,0 1 1,1-1-1,-1 1 1,1-1-1,0 0 0,0 0 1,1 1-1,-1-2 1,1 1-1,0 0 0,4 5 1,1 0 145,-6-8-167,-1 1-1,0 0 1,1-1-1,-1 1 1,1-1-1,0 1 1,-1-1-1,1 0 0,0 1 1,0-1-1,0 0 1,0 0-1,0-1 1,0 1-1,0 0 1,0-1-1,0 1 1,0-1-1,0 1 1,4-1-1,5-2-396,0 1-1,0-2 1,0 0-1,12-4 1,-18 5 264,-1 0-18,0-1 0,0 1 0,0-1 0,-1 1 0,1-1 0,-1 0 0,0 0 0,0-1 0,4-3 0,4-5-237,-7 7 288,0 1 1,-1-1-1,1 0 1,3-6-1,-3 5 46,-1 0-1,2 0 1,-1 1-1,7-7 1,33-33 9,-43 44 35,0 0 0,1-1-1,-1 1 1,0 0 0,1 0 0,-1 0-1,1 0 1,-1 0 0,1 0 0,0 0-1,-1 0 1,1 1 0,0-1 0,-1 1 0,1-1-1,0 1 1,0-1 0,0 1 0,-1 0-1,1 0 1,0 0 0,0 0 0,0 1-1,-1-1 1,1 0 0,0 1 0,0-1-1,1 1 1,3 2 60,0 0 1,0 1-1,-1-1 0,1 1 1,-1 0-1,0 1 0,0-1 0,-1 1 1,1 0-1,-1 0 0,0 0 1,0 1-1,-1-1 0,5 10 0,-6-11-45,1 0 0,-1 0-1,1 0 1,0 0-1,1 0 1,-1-1 0,7 6-1,4 4 56,-5-1-29,-9-11-33,1 0-1,-1 0 1,1 0 0,-1 0-1,1 0 1,0 0-1,0 0 1,0 0 0,0-1-1,-1 1 1,1 0-1,0 0 1,0-1 0,0 1-1,1 0 1,-1-1-1,0 1 1,0-1 0,0 0-1,0 1 1,0-1-1,1 0 1,-1 0 0,2 1-1,3-1 18,-5 0-7,0 0 0,0 0 0,0 1 0,0-1 0,0 0 0,0 0 0,0 0 0,0 0 0,0-1 0,-1 1 0,1 0 0,0 0 0,0 0 0,0-1 0,0 1 0,0 0 0,0-1 0,-1 1 0,1-1 0,0 1 0,0-1 0,-1 1 0,1-1 0,0 0 0,0 1 0,-1-1 0,1 0 0,-1 0 0,1 1 0,-1-1 0,1 0 0,-1 0 0,0 0 0,1 0 0,-1-1 0,5-6 0,-4 7-24,0 0 1,0-1-1,0 1 0,0-1 0,-1 1 0,1-1 0,0 1 1,-1-1-1,0 0 0,1 1 0,-1-1 0,0 0 0,0 1 1,0-4-1,0-7-11,0 3 12,0-1 0,0 1 0,3-13 0,3-7 38,17-77 19,-16 78-266,2 1-1,21-45 0,-28 68 184,0 0 0,0 1 0,1-1-1,-1 1 1,1-1 0,0 1-1,-1 0 1,1 0 0,1 0-1,-1 1 1,0-1 0,1 1 0,5-3-1,1 1 32,0 0-1,0 1 1,1 0-1,18-2 0,-12 2 21,3-1 0,1 1-1,27 0 1,183 3 676,-228 0-676,1 0-1,-1 0 1,0 0 0,0-1 0,0 1 0,4-2 0,9-13 158,-16 14-180,-1 0-1,1 1 1,0-1 0,-1 0 0,1 1-1,0-1 1,-1 1 0,1-1-1,-1 1 1,1-1 0,-1 1-1,1-1 1,-1 1 0,1-1-1,-1 1 1,0 0 0,1-1-1,-1 1 1,1 0 0,-1 0 0,0-1-1,1 1 1,-1 0 0,0 0-1,1 0 1,-1 0 0,-1 0-1,-24-2 29,20 2-19,-1 0 0,1 1 1,-1 0-1,1 1 0,-1-1 0,-10 5 1,6-2-19,-13 4-21,-51 19-138,66-24 152,0 2-1,1-1 1,0 1-1,0 1 1,0-1 0,-9 10-1,8-6 29,1 0 1,0 0-1,-13 20 0,19-25-11,0 0-1,0 0 1,0 0-1,1 0 1,-1 0-1,1 0 0,0 1 1,0-1-1,0 0 1,1 1-1,0-1 0,-1 1 1,2-1-1,0 8 1,9 30-114,-8-28 74,-2-12 49,0 0 0,0-1 1,1 1-1,-1 0 1,0-1-1,1 1 1,-1 0-1,1-1 0,-1 1 1,1 0-1,0-1 1,0 1-1,0-1 1,0 1-1,0-1 0,0 0 1,0 1-1,0-1 1,1 0-1,-1 0 1,3 2-1,5 3 63,-3-1 26,0-1 0,0 0-1,13 5 1,-16-8-71,0 0-1,0 0 1,0-1-1,0 1 1,0-1-1,0 0 1,0 1-1,0-1 1,0-1 0,0 1-1,0 0 1,0-1-1,-1 1 1,4-2-1,1 0-7,21-8 165,-26 9-174,0 0 1,0 1-1,0-1 1,-1 0-1,1 0 0,0-1 1,-1 1-1,1 0 1,-1 0-1,0-1 1,1 1-1,1-3 0,12-27 52,-15 30-64,1 1-1,-1-1 1,0 0-1,0 1 1,1-1-1,-1 0 1,0 1-1,0-1 1,0 0-1,0 0 1,0 1-1,0-1 1,0 0-1,0 1 1,0-1-1,0 0 1,-1 0-1,1 1 1,0-1-1,-1 0 1,-4-8-34,4 8 26,0-1 1,0 1-1,1-1 1,-1 1-1,0-1 0,0 1 1,1-1-1,-1 1 1,1-1-1,-1-3 0,-1 0-50,-9-3-81,11 8 130,0 0 0,0 0 0,0 0 0,-1 1 0,1-1 0,0 0 0,0 0 0,0 0 0,0 0 0,0 1-1,0-1 1,0 0 0,-1 0 0,1 0 0,0 1 0,0-1 0,0 0 0,0 0 0,0 0 0,0 1 0,0-1 0,0 0 0,0 0 0,0 0 0,0 1 0,0-1 0,0 0 0,0 0-1,0 0 1,0 1 0,1-1 0,-1 0 0,0 0 0,0 0 0,0 1 0,0-1 0,0 0 0,0 0 0,0 0 0,1 0 0,-1 0 0,0 1 0,13 4-269,6 6 49,12 7 144,-30-18 89,64 23 225,-58-21-197,1-1 0,-1 1 1,1-1-1,-1-1 0,1 1 0,-1-1 0,12-2 0,31-8 54,-30 8-97,19-4-37,3-9-22,-21 7-4,69-22-433,20-8 209,-91 28 321,1 0 0,18-14 0,-36 23-10,-1 0 1,0 1-1,0-1 0,1 0 0,-1 0 0,0 0 1,0 0-1,0 0 0,0 0 0,0-1 0,-1 1 1,1 0-1,0 0 0,-1-1 0,1 1 1,0 0-1,-1-1 0,0 1 0,1-1 0,-1 1 1,0-1-1,1-1 0,-1 3-9,0 0 0,0 0 0,0-1 0,0 1 0,-1 0 0,1 0 0,0 0 0,0-1 0,0 1 0,0 0 0,0 0 0,0 0 0,0-1 0,0 1 0,0 0-1,-1 0 1,1 0 0,0-1 0,0 1 0,0 0 0,0 0 0,-1 0 0,1 0 0,0 0 0,0 0 0,0 0 0,-1-1 0,1 1 0,0 0 0,0 0 0,0 0 0,-1 0 0,1 0 0,-1 0 0,-4-3 37,-2-1 16,0 1 1,-1-1 0,0 1-1,1 0 1,-1 1 0,0 0-1,0 0 1,-14 0 0,16 2-20,-1-1-30,1 1-1,-1 0 0,1 0 1,-1 0-1,1 1 1,0 0-1,-1 1 1,1-1-1,0 1 1,0 1-1,-9 3 1,14-5-20,-1 0 0,1 0 0,0 0 0,0 0 0,-1 0 0,1 0 0,0 1 0,0-1 0,0 0 1,0 1-1,0-1 0,1 0 0,-1 1 0,0-1 0,0 3 0,0-1-12,1 1 1,-1 0-1,1 0 0,0 0 0,1 4 1,-1 8-108,1-8 144,0-1 1,1 1 0,0 0-1,0-1 1,1 0 0,0 0-1,0 0 1,0 0 0,1 0-1,8 10 1,-4-3 1,47 87 329,-42-75-251,-7-14-64,-3-6-7,1 1 0,-1-1 0,4 15 1,-5-7 26,0 1 0,-1-1 1,-1 18-1,0-32-49,0 49 59,-2-1-1,-3 0 1,-1 0 0,-14 50-1,11-71-57,-1-1 0,-1-1 0,-1 0 0,-15 24 0,-11 20 37,16-27 39,-47 67 1,67-106-66,0 0 0,-1-1 0,1 1 0,-1 0 0,1-1 0,-1 0 0,0 1 0,0-1 0,0 0 1,0-1-1,-1 1 0,1 0 0,0-1 0,-5 1 0,7-1-8,0-1 1,0 0-1,0 1 0,0-1 1,-1 0-1,1 0 0,0 0 1,0 0-1,0 0 0,-1 0 1,1-1-1,0 1 0,0 0 1,0-1-1,0 1 0,-1 0 1,1-1-1,0 0 1,0 1-1,0-1 0,0 1 1,0-1-1,0 0 0,0 0 1,1 0-1,-1 0 0,0 1 1,0-1-1,0-2 0,-2-1-8,1 1 0,0-1-1,1 1 1,-1-1 0,1 0 0,0 0-1,-1-4 1,0-6-34,1 0 0,1-26 0,0 14-29,1-15-271,2-1 1,2 0 0,20-80-1,-21 108 139,0-1 0,1 0 0,1 1-1,0 0 1,1 0 0,1 1 0,0 0-1,0 0 1,2 1 0,17-19-1,49-37-882,-33 29 474,82-57 0,-65 58 377,83-51-167,-124 76 686,-1 0-1,0-1 1,-1-1 0,18-18 0,-33 30-197,0 1 21,0 1 0,-1-1-1,1 0 1,-1 0 0,1 0 0,-1 0-1,0 0 1,0 0 0,0 0 0,0-1-1,0 1 1,-1 0 0,1 0 0,0-1-1,-1 1 1,0 0 0,0-1 0,1 1-1,-2-5 1,1 7-112,0-2 149,0 2 32,0 0-127,0 0-252,3 0 33,0 0 116,-1-1 29,0 1 1,1 0-1,-1 0 0,0 0 1,0 1-1,0-1 1,0 0-1,0 1 0,2 0 1,-1 4 2,0 0 0,0 0 0,-1 0 0,2 6-1,-2-2-5,-1 0-1,0 0 0,-1-1 0,-1 14 0,1-3 74,0-13 46,-1 1 0,0 0 0,0-1 0,-1 1 0,-1 6 0,-2 3 80,2-4-7,3-8-99,-1-1 1,0 1-1,0 0 0,-1-1 0,1 1 0,-1 0 0,0-1 0,-3 5 0,3-5-24,0-1 0,1 1 0,-1 0-1,1 0 1,-1 0 0,0 5 0,0 2 34,1-1 0,0 0-1,1 11 1,0-22-60,1 1 0,-1-1 0,1 0 0,-1 0 0,1 1 0,-1-1 1,1 1-1,0-1 0,0 0 0,-1 1 0,1 0 0,0-1 0,1 1 0,-1-1 0,0 1 0,0 0 0,2-1 0,12-17 126,-3-1-145,10-24 1,-9 17-53,-10 21 45,0-1 1,-1-1 0,0 1-1,0 0 1,1-10 0,0-3 31,8-4-26,-8 11-63,-2 11 45,-1-1-1,1 1 1,-1 0-1,1-1 1,0 1-1,0 0 1,0 0-1,0 0 1,0 0-1,3-4 1,-3 5 9,-1 1 0,1-1 0,-1 1 0,0-1 0,1 1 1,-1-1-1,0 1 0,0-1 0,1 1 0,-1-1 0,0 0 0,0 1 1,0-1-1,0 1 0,0-1 0,0 1 0,0-1 0,0 0 0,0 1 1,0-1-1,0 0 0,0 1 0,0-1 0,0 1 0,-1-2 0,1 2 0,1 4 44,0 0 0,0-1 0,0 1 0,1 0 0,-1-1 0,1 1 0,0-1 1,0 0-1,4 5 0,6 12 46,30 48-64,-37-61-18,-1-1 10,0 0 0,1 0-1,0 0 1,0-1 0,10 9 0,9 8 76,-19-17 16,-1-1-1,1 0 0,9 7 0,-12-10-33,1 0 0,-1 0 0,1 0 0,-1 0-1,1 0 1,-1-1 0,1 1 0,-1-1 0,1 0 0,4 0-1,-2-2 254,-3 0-289,1-1 5,0 0 0,0-1 0,0 1 0,0 0 0,-1-1 0,1 0 0,-1 0 0,0 1 0,0-1 0,1-6 0,8-14-78,-7 17 63,-1 0 0,5-15 0,-7 19-11,1-8-80,1 0 0,1 0 0,-1 0 0,2 0 0,-1 0 0,8-11 0,1 7-495,-13 15 559,0 0 1,0-1-1,0 1 1,0 0-1,0 0 0,0 0 1,0 0-1,1 0 0,-1 0 1,0 0-1,0 0 1,0 0-1,0-1 0,0 1 1,0 0-1,0 0 1,0 0-1,0 0 0,1 0 1,-1 0-1,0 0 0,0 0 1,0 0-1,0 0 1,0 0-1,0 0 0,0 0 1,1 0-1,-1 0 1,0 0-1,0 0 0,0 0 1,0 0-1,0 0 1,0 0-1,0 0 0,1 0 1,-1 0-1,0 0 0,0 0 1,0 0-1,0 0 1,0 0-1,0 0 0,0 1 1,0-1-1,1 0 1,-1 0-1,0 0 0,0 0 1,0 0-1,0 0 0,0 0 1,0 0-1,0 0 1,0 1-1,12 12 86,-2 1 1,1 1-1,-2 0 1,0 0-1,9 22 0,-11-24-61,-3-5 39,1 0 0,0 0 0,1 0 0,0 0 0,0-1 0,0 0 0,15 12 0,-5-12 364,-12 0-186,-4-7-212,1 1 0,-1-1-1,0 1 1,0-1 0,1 0 0,-1 1 0,0-1-1,1 1 1,-1-1 0,0 0 0,1 0-1,-1 1 1,1-1 0,-1 0 0,0 1 0,1-1-1,-1 0 1,1 0 0,-1 0 0,1 0-1,-1 1 1,1-1 0,-1 0 0,1 0 0,-1 0-1,1 0 1,-1 0 0,1 0 0,-1 0-1,1 0 1,0-1 0,1 1-37,-1 0-1,1 0 1,0 0 0,-1 0-1,1-1 1,-1 1 0,1-1-1,-1 1 1,1-1 0,-1 0-1,1 0 1,-1 1 0,0-1-1,1 0 1,-1 0 0,0 0-1,3-3 1,-2 2-2152,-2 2 613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634 966 3136,'-36'0'1429,"34"0"-1346,-1 0 0,0 0 0,1 0 0,-1-1-1,1 1 1,-1-1 0,1 0 0,0 1 0,-1-1 0,1 0-1,0-1 1,-1 1 0,1 0 0,-3-3 0,-3-1 626,0 0-417,0 1 0,1-1 0,-1-1 0,1 0 0,0 0 1,0 0-1,1-1 0,0 0 0,-7-9 0,-4-11 337,-20-41 1,-3-5-351,-12-13-226,13 5-48,33 69 4,-12-22 22,2-1 0,-17-52 0,10-17-313,13 52 148,8 45 110,-1-5-34,1 1 0,0-1 0,0-11 0,7-20-64,-2 26 84,-1-2-12,-2 16 40,0 1 0,0-1 0,0 0 0,0 1 0,1-1 0,-1 1 0,1-1 0,0 1 0,0-1 0,0 1 0,0-1 0,0 1 0,0 0 0,1-1 0,-1 1 0,1 0 0,1-2 0,26-24-363,-29 27 372,0 1-1,0 0 1,0 0-1,0 0 1,0 0-1,0 0 1,0 0-1,0 0 1,0 0-1,0-1 1,0 1-1,1 0 1,-1 0-1,0 0 1,0 0-1,0 0 1,0 0-1,0 0 1,0 0-1,0 0 1,0 0-1,1 0 1,-1 0-1,0 0 1,0 0-1,0 0 1,0 0-1,0 0 1,0 0-1,0 0 1,1 0-1,-1 0 1,0 0-1,0 0 1,0 0-1,0 0 1,0 0-1,0 0 1,1 0-1,-1 0 1,0 0-1,0 0 1,0 0-1,0 0 1,0 0-1,0 0 1,0 0-1,0 1 1,0-1-1,0 0 1,1 0-1,-1 0 1,0 0-1,0 0 1,0 0-1,0 1 1,8 6-13,-4-4 15,0 0 0,-1 1 0,1-1 0,-1 1 0,0 0 0,1 0 0,-2 0-1,4 6 1,0 16 47,-3-18-32,1 5 0,-11 16-5,3-11 6,3-14-8,0 0 0,0 1 0,0-1 0,0 0 0,-1 0 0,1 0 0,-1-1 0,0 1 1,0 0-1,-1-1 0,1 1 0,-1-1 0,-5 7 0,-2-1 182,0 0-1,-19 14 1,25-20-164,-1 0-1,1-1 1,-1 0-1,1 0 1,-1 0-1,0 0 1,0-1-1,1 0 1,-1 0 0,0 0-1,-7 0 1,4-1-73,5 1 38,0-1-1,0 0 1,0 1-1,0-1 1,0-1-1,0 1 1,0 0-1,0-1 1,0 0-1,-3-1 1,0-1 0,4 3 8,1 0-1,0-1 0,-1 1 1,1-1-1,0 1 0,0-1 1,0 0-1,-1 1 0,1-1 1,0 0-1,0 0 0,0 0 1,0 0-1,0 0 0,1 0 0,-1 0 1,0 0-1,0 0 0,1-1 1,-1 1-1,0 0 0,1 0 1,-1-1-1,1 1 0,0 0 1,-1-1-1,1-1 0,0-20-207,0 22 203,0 1-1,0 0 0,0-1 0,0 1 1,0 0-1,0 0 0,0-1 0,0 1 1,0 0-1,0-1 0,0 1 0,0 0 1,0-1-1,0 1 0,0 0 0,0-1 1,1 1-1,-1 0 0,0 0 0,0-1 1,0 1-1,0 0 0,1 0 1,-1-1-1,0 1 0,6-5-3,-1 1 0,1-1-1,-1 1 1,1 0 0,1 1 0,-1 0 0,0 0-1,1 0 1,-1 0 0,12-2 0,24 0-18,-8-5-90,-3 5 42,0-6 43,-29 11 31,6-2 29,0 0 0,0-1 1,13-5-1,-12 4 41,-16 5-31,2-4-28,3 2-16,0 0 0,0-1-1,0 1 1,0 0 0,0 0 0,0 0-1,0 0 1,-1 0 0,1 0-1,0 1 1,-1-1 0,1 1 0,-3-1-1,-39 0 43,33 2-27,0-1-1,-12-2 1,-2-3-26,17 2 10,1 2 0,-1-1 0,0 1 0,1 0 0,-1 1 0,0 0 0,0 0 0,-14 2 0,9 2 1,4-2-23,-1 1 0,1-2 1,-1 1-1,-17-1 0,16 1-65,22-6 34,7-7-378,-5 8 231,-11 3-64,1 0 0,-1-1 0,0 0 0,0 1 1,1-1-1,-1 0 0,0 0 0,0 0 0,0 0 0,0-1 0,0 1 0,0 0 0,1-3 1,13-11-1901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58 3328,'13'-13'1061,"-13"13"-1042,0-1 0,1 1 0,-1 0 0,0-1 1,0 1-1,1 0 0,-1-1 0,0 1 0,0-1 0,0 1 0,1-1 0,-1 1 0,0 0 0,0-1 0,0 1 0,0-1 0,0 1 0,0-1 1,0 1-1,0-1 0,0 1 0,0-1 0,0 1 0,0 0 0,0-1 0,-1 1 0,1-1 0,0 1 0,0-1 0,0 1 0,-1 0 0,1-1 0,0 1 1,-1-1-1,1 1 0,0 0-18,-11-6 404,7 0-232,0 1-17,-8 3-10,3 2-82,0-1 1,-13-3-1,-11-1 95,10 9-71,9 0-48,4-3-3,-1 1-1,-13-2 1,17 0 7,0 0 1,-1 1 0,1 0 0,0 0-1,0 0 1,0 1 0,0 0-1,-13 5 1,1 2 105,14-8-108,0 1 0,0 0 0,1 0-1,-1 1 1,1 0 0,0-1 0,0 1-1,0 1 1,0-1 0,0 0 0,0 1 0,-3 4-1,-1 5-34,0 0-1,1 1 1,1 0-1,-9 23 0,10-6 106,-5 1 134,6-15-148,1-5 5,-8 23 0,-34 69 46,44-98-183,0 0-1,0-1 1,0 1 0,1 0-1,0 0 1,1 11 0,0-9 39,-1-8-2,0 1-1,0-1 1,0 0-1,0 1 1,0-1-1,0 0 1,0 1-1,0-1 1,0 0-1,0 1 0,0-1 1,0 0-1,0 1 1,0-1-1,0 0 1,0 0-1,0 1 1,1-1-1,-1 0 1,0 0-1,0 1 1,0-1-1,1 0 1,-1 0-1,0 1 0,6 5 44,0-1 0,0 0 0,0 0-1,1 0 1,0 0 0,13 5-1,-1-4-108,0-2 1,1 0-1,-1-1 0,1-1 0,0-1 0,25-2 0,-15 1-1710,14 0 88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2720,'-16'-16'1024,"16"16"-800,16 0-64,-1 0 1120,1 0-736,0-15 480,-1 15-576,32-16-352,-16 0-64,31 1 256,1 15-192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1728,'-3'0'79,"0"0"-1,0 0 1,0 1 0,0-1 0,0 1 0,0-1-1,0 1 1,0 0 0,0 0 0,1 1-1,-5 1 1,1 1 75,1 1 1,-1 0-1,-6 8 0,2-3 481,8-9-610,1 1-1,-1 0 0,1 0 0,-1 0 1,1 0-1,0 0 0,0 0 1,0 1-1,0-1 0,0 0 1,1 0-1,-1 1 0,1-1 1,-1 1-1,1-1 0,0 0 1,0 1-1,0-1 0,0 1 0,0-1 1,1 0-1,-1 1 0,1-1 1,-1 0-1,1 1 0,0-1 1,0 0-1,0 0 0,0 0 1,1 1-1,-1-1 0,0-1 1,4 5-1,-1-2 4,0 0 0,-1 1-1,1 0 1,3 6 0,-3-5-39,0 0 1,0 0-1,0-1 0,7 7 0,-10-10 8,3 1-7,0 1-1,-1 0 1,0 0 0,1 0-1,-2 1 1,1-1 0,0 1-1,1 5 1,7 3 250,-11-13-183,0 1-1,1-1 0,-1 0 1,0 1-1,1-1 1,-1 1-1,0 0 1,0-1-1,0 1 0,1-1 1,-1 1-1,0-1 1,0 1-1,0 0 0,0-1 1,0 1-1,0-1 1,0 1-1,0-1 1,0 1-1,0 0 0,0-1 1,-1 1-1,1-1 1,0 1-1,0-1 0,-1 1 1,1-1-1,0 1 1,-1 0-1,1 0 104,-1 1-101,-1 0-1,1 0 0,0-1 0,0 1 0,-1 0 0,1 0 1,-1-1-1,0 1 0,0-1 0,1 1 0,-1-1 0,0 0 0,0 0 1,0 0-1,0 0 0,0 0 0,-4 1 0,0-1 6,0 0 0,1 0-1,-2 0 1,-8-1 0,5 0 6,0-1 0,1 0 0,-1-1 0,-11-3 1,3 1 31,-16 1 53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578 234 1664,'13'-26'528,"-5"16"-325,12-11 31,-19 20-201,-1 1 0,0-1 0,0 1 0,1 0 0,-1-1 0,0 1-1,1-1 1,-1 1 0,0 0 0,1-1 0,-1 1 0,0 0 0,1-1 0,-1 1 0,1 0-1,-1 0 1,1-1 0,-1 1 0,1 0 0,-1 0 0,1 0 0,-1 0 0,1 0-1,-1 0 1,1 0 0,-1 0 0,1 0 0,-1 0 0,1 0 0,0 0 0,4-1 126,-5 0-130,1 0 1,-1 1-1,0-1 1,1 0-1,-1 0 1,1 0-1,-1 0 1,0 1-1,0-1 1,0 0-1,1 0 0,-1 0 1,0 0-1,0 0 1,0 0-1,0 0 1,0 0-1,-1 0 1,1 0-1,0 1 1,0-1-1,-1 0 1,1 0-1,-1-1 0,0 0 7,1 1 1,-1-1-1,0 1 0,0 0 0,1-1 0,-1 1 0,0 0 0,-1-1 0,1 1 0,0 0 0,0 0 0,-2-2 0,-44-15-180,-114-60 534,136 70-317,-10-2 19,27 7-95,5 1-7,1 1-1,-1 0 1,1 0-1,-1 0 1,1 0-1,-1 0 1,0 0-1,0 1 1,1 0-1,-1-1 1,0 1-1,0 0 1,1 0-1,-1 0 0,0 1 1,0-1-1,-3 2 1,2 0 0,0 1 1,0 0-1,0 0 1,0 0-1,1 0 1,-1 1-1,1 0 1,0-1 0,0 1-1,0 0 1,0 1-1,1-1 1,-3 5-1,-2 10 155,-12 38 0,16-47-110,-37 157 636,34-137-537,-20 100 44,13-58 216,-26 82-1,23-118-190,3-4-107,11-25-111,1-2 22,0-1 0,0 1 1,-1 0-1,1 0 0,-6 8 0,6-12 30,0 1 0,0-1 0,0 1-1,-1-1 1,1 0 0,0 0 0,-1 0 0,1 0-1,-1 0 1,1 0 0,-1 0 0,0 0 0,1-1 0,-1 1-1,0-1 1,1 1 0,-1-1 0,0 1 0,1-1-1,-1 0 1,0 0 0,-2 0 0,4 0-42,-1 0 1,1 0 0,-1 0-1,1 0 1,-1 0 0,1 0 0,-1 0-1,1 0 1,-1 0 0,1 0-1,-1 1 1,1-1 0,-1 0-1,1 0 1,0 0 0,-1 1-1,1-1 1,-1 0 0,1 1-1,0-1 1,-1 0 0,1 1-1,0-1 1,-1 0 0,1 1-1,0-1 1,0 1 0,-1-1 0,1 0-1,0 1 1,0-1 0,0 1-1,-1-1 1,1 1 0,0-1-1,0 1 1,0-1 0,0 1-1,0-1 1,0 1 0,0 0-1,0-1 3,0 0-1,0 0 1,0 0-1,0 0 0,0 0 1,0 1-1,0-1 0,0 0 1,0 0-1,0 0 1,0 0-1,0 0 0,0 0 1,0 0-1,0 0 1,0 0-1,0 0 0,0 1 1,0-1-1,0 0 0,0 0 1,0 0-1,0 0 1,0 0-1,0 0 0,0 0 1,0 0-1,0 0 0,1 0 1,-1 0-1,0 0 1,0 0-1,0 1 0,0-1 1,0 0-1,0 0 0,0 0 1,0 0-1,0 0 1,0 0-1,0 0 0,1 0 1,-1 0-1,0 0 1,0 0-1,0 0 0,0 0 1,0 0-1,0 0 0,0 0 1,0 0-1,0 0 1,0 0-1,0 0 0,1 0 1,-1 0-1,2 0-6,0 0 0,0 0 0,0 0-1,1 1 1,-1-1 0,0 1 0,0-1 0,0 1-1,0 0 1,3 2 0,-2-2-4,0 0 0,-1 0 0,1 0 0,0 0-1,-1 0 1,1 0 0,0-1 0,0 1 0,0-1 0,5 0 0,0 1-4,1-1 1,-1 1-1,16 4 1,-14-2 25,0-1 0,0 0 0,0-1 0,10 0-1,-4-2 8,30-6 0,-31 4 46,25-2-1,25 5 158,-62 0-657,-1-2-308,11-11-1670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141 619 2912,'-13'0'923,"13"0"-917,0 0 1,0 0-1,0 0 1,0 0-1,0 0 1,0 0-1,-1 0 1,1 0-1,0 0 1,0 0 0,0 0-1,0 0 1,0 0-1,0 0 1,0 0-1,0 0 1,0 0-1,0 0 1,-1 0 0,1 0-1,0 0 1,0 0-1,0 0 1,0 0-1,0 0 1,0 0-1,0 0 1,0-1-1,0 1 1,0 0 0,0 0-1,0 0 1,0 0-1,0 0 1,-1 0-1,1 0 1,0 0-1,0 0 1,0 0 0,0 0-1,0 0 1,0-1-1,0 1 1,0 0-1,0 0 1,0 0-1,0 0 1,0 0-1,0 0 1,0 0 0,0 0-1,0 0 1,0 0-1,0-1 1,0 1-1,0 0 1,2-19 2978,-2 13-2730,1-1 1,-1 1-1,0-1 1,0 1-1,-1 0 1,0-1-1,-2-7 1,2 11-199,-27-69 771,20 53-790,0 0-1,2 0 1,0 0-1,-3-22 1,0 2-28,3 14-44,2 0 1,1 0-1,0-1 0,3-39 1,0 44-23,0 13 6,0 0 0,1 0 0,0 0 0,2-9 0,-2 13-14,0 0 1,1 0-1,0 0 1,-1 0-1,2 0 0,-1 1 1,0-1-1,1 1 1,-1 0-1,5-4 0,-1 0-56,-4 5 94,-1 0 0,1 1 0,-1-1 0,1 0 0,0 1 0,-1-1 0,1 1 0,0 0 0,0-1 0,0 1 0,4-1 0,1 3-29,-1 1-1,1 0 1,-1 1 0,10 4-1,-15-4 76,0 0 1,0 0-1,0 1 0,0-1 0,0 0 1,-1 0-1,0 1 0,1-1 1,-1 0-1,0 0 0,-2 7 0,2 2 73,1 2 85,-1-9-132,0-1 1,0 0 0,0 0 0,0 1-1,0-1 1,-1 0 0,0 0 0,0 1 0,-2 5-1,-20 21 66,17-24-93,0 1 0,0-1-1,0-1 1,-1 1 0,0-1-1,0 0 1,-16 9 0,12-8-38,-11 8-18,21-14 28,0-1-1,0 1 1,0 0 0,0 0-1,1 1 1,-1-1 0,0 0-1,0 0 1,1 0 0,-1 0-1,1 1 1,-1-1-1,1 0 1,0 0 0,-1 1-1,1-1 1,0 2 0,0 0-18,5 0 203,-2-2-151,0 0 1,1 0-1,-1-1 0,0 1 0,0 0 1,1-1-1,-1 0 0,0 0 0,7 0 1,37-7 164,-29 3-270,31-9-587,11-2 166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4064,'0'0'1504,"0"0"-1184,-16 15-64,16-15 288,0 31-352,0 1 128,0 14-192,0 17 288,0 15-224,0-16-544,0-15 192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5408,'-47'16'1984,"47"-16"-1536,-31 31-128,15 0-448,1 0 0,-1 16 320,1 16-96,-1 14 192,0 1-160,16-15 224,0-1-224</inkml:trace>
  <inkml:trace contextRef="#ctx0" brushRef="#br0" timeOffset="1">1 296 5824,'15'-15'2144,"-15"15"-1664,47 0-128,-31-16-288,15 16-96,31 0 320,0 0-192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592 468 4992,'-26'13'1589,"26"-13"-1572,0 0-1,0 0 1,-1 0-1,1 0 1,0 0-1,0 0 1,-1 0 0,1 0-1,0 0 1,0 1-1,-1-1 1,1 0-1,0 0 1,0 0 0,0 0-1,-1 1 1,1-1-1,0 0 1,0 0-1,0 0 1,0 1-1,0-1 1,-1 0 0,1 0-1,0 1 1,0-1-1,0 0 1,0 0-1,0 1 1,0-1 0,0 0-1,0 1 1,0-1-1,0 0 1,0 0-1,0 1 1,0-1-1,0 3 31,0 1 0,-1-1 0,1 0-1,-1 0 1,0 0 0,0 0 0,-2 4-1,-8 27 178,-15 70 58,25-101-279,1 0 0,0 1 0,0-1 0,0 0 0,0 1 0,0-1 0,1 0 0,-1 1-1,1-1 1,0 0 0,0 0 0,1 4 0,3 9 50,-2-4-24,-2-9 1,0 1 1,0 0 0,0 0-1,0-1 1,1 1-1,-1-1 1,1 1 0,4 4-1,7 16 135,-13-23-140,0 0 0,1 0 0,-1 0 0,1 0 0,0 0 0,-1 0 0,1 0 0,0 0 0,-1 0 0,1 0 0,0 0 0,0 0 0,0 0 0,0-1 0,1 2 0,1 0 39,0 0 171,-19-1-41,7-1-121,-1 0 0,1-1 0,-12-1-1,-26-9-24,-13 6-384,-2-8 70</inkml:trace>
  <inkml:trace contextRef="#ctx0" brushRef="#br0" timeOffset="1">0 78 5408,'31'-16'1984,"-31"16"-1536,63-15-128,-17 15 384,1-16-448,16 1 320,-1 15-320,0-16 128,-15 16-224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8:5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6240,'15'-16'2304,"-15"16"-1792,63 0-160,-32-16 672,15 16-640,17-15 480,-1-1-512,0 1-2336,16-1 1024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2304,'0'-52'752,"0"51"-738,0 0 0,0-1 1,0 1-1,0 0 0,0 0 0,0 0 0,0 0 1,1 0-1,-1 0 0,0 0 0,1 0 1,-1 0-1,0 1 0,1-1 0,-1 0 0,1 0 1,0 0-1,-1 0 0,1 0 0,1 0 1,4-9 26,3-1 82,-1-1 0,2 1 0,-1 0 0,19-15 0,-16 17 6,1-1 1,0 2-1,0 0 1,1 0-1,0 1 1,16-5-1,-27 11-131,-1 1-1,1 0 1,0 0-1,0 0 1,0 0-1,-1 0 1,1 0-1,0 1 0,0-1 1,-1 1-1,1 0 1,0 0-1,-1 0 1,1 0-1,-1 0 1,1 0-1,-1 1 1,0-1-1,1 1 1,-1 0-1,3 3 1,-2-2 43,1 1-1,-2-1 1,1 1 0,0 0 0,-1 0-1,1 0 1,-1 0 0,0 0 0,0 0 0,-1 1-1,1-1 1,0 5 0,0 8 128,-1 0 1,-1 20-1,-1-14 0,1-11 30,-1-1 0,-1 1 1,0 0-1,-4 12 0,4-17-11,0 6 79,1-11-223,1 0 0,0 1 0,-1-1 0,1 0 1,-1 0-1,0 1 0,0-1 0,0 0 0,0 0 0,0 0 0,0 0 0,-1 0 0,1 0 0,-3 1 0,0 3 43,-7 4 381,11-13-298,0 0-182,0 0 0,1-1 0,0 1 0,0 0 0,0-1 0,0 1 0,0 0 0,2-4 0,3-6 8,10-30 59,-8 21-20,0 1-1,1 0 0,13-20 0,-14 29-61,2 0-1,-1 1 1,2 0-1,0 1 1,15-12-1,-19 16-35,0 1 1,0 1-1,0-1 0,13-4 1,-18 7 36,1 1 0,0 0 1,0 1-1,0-1 1,0 0-1,0 1 0,-1-1 1,1 1-1,0 0 1,0 0-1,0 0 0,0 0 1,5 2-1,-5-1 13,-1 1 0,0-1-1,0 0 1,0 1 0,0 0 0,0 0 0,0-1-1,-1 1 1,1 0 0,-1 0 0,1 1 0,-1-1-1,0 0 1,0 0 0,0 1 0,0-1 0,0 1-1,0-1 1,-1 1 0,2 4 0,0 13 31,0 0-1,-3 38 1,0-19-34,0-13-7,2 36 232,-1-59-169,0 1 0,0-1 0,1 0 0,-1 1 0,1-1 0,0 0 0,0 1 0,0-1 0,1 0 0,-1 0 1,1 0-1,0 0 0,2 2 0,-3-4-17,0 0 0,0 0 0,0-1 0,0 1 0,0-1-1,0 1 1,1-1 0,-1 1 0,0-1 0,0 0 0,1 0 0,-1 1 0,0-1 0,0 0 0,1 0 0,-1 0 0,0 0 0,3-1 0,4 1 101,-4-1-104,0 1 0,-1-1 0,1 1 0,-1-1 1,1 0-1,-1-1 0,0 1 0,1 0 0,-1-1 0,0 0 1,0 0-1,0 0 0,0 0 0,3-4 0,1 1 14,5-4-15,-2 0 1,16-17-1,-9 8-56,2 0 2,-14 15 12,0-2 0,0 1 0,-1-1 0,0 1 0,0-1 0,0 0 0,6-11 0,-2-1-41,-4 9 121,-1 0 0,2 0 0,-1 0 0,1 0 0,10-11 0,-12 17-340,-4 11 402,0 0 0,0 0 0,-4 12 0,3-15-70,1 0 1,0-1 0,0 1-1,0 0 1,1 0 0,0 0-1,0-1 1,1 7 0,1-1 25,1-1 1,7 15-1,1 7 88,-11-28-125,1 0 1,0-1-1,0 1 0,0 0 1,0-1-1,4 7 0,-3-8 31,0 0 0,0 0 1,0 0-1,0 0 0,1 0 0,-1 0 0,4 2 0,-2-2-2,-1 0 0,1 0-1,1 0 1,-1 0 0,0-1-1,0 1 1,1-1 0,-1 0-1,0 0 1,1-1 0,-1 1-1,1-1 1,-1 0 0,1-1-1,-1 1 1,1-1 0,-1 1-1,1-1 1,6-3 0,-7 2-60,1 0 1,-1-1-1,-1 1 1,1-1-1,4-4 1,1 0-11,2-2-84,0 0 0,10-12 0,-17 17 11,-1-1 1,0 1 0,1-1 0,-2 0 0,1 0 0,0 0-1,-1 0 1,0 0 0,1-6 0,-2 7 31,0 0 1,0 0-1,0 0 0,-1 0 0,0 0 1,0 0-1,0 0 0,0 0 1,0 0-1,-1 0 0,0 1 0,0-1 1,-2-5-1,2 7 20,0-1 1,-1 0-1,0 1 0,0-1 0,0 1 0,0 0 1,0 0-1,0 0 0,0 0 0,-1 0 0,1 0 1,-1 0-1,0 1 0,1-1 0,-1 1 1,0 0-1,-4-2 0,-53-23-483,59 26 503,-1-1 0,1 1 0,0-1 0,-1 1 0,1 0 0,-1 0 0,1 0 0,-1-1 0,1 1 0,0 0 0,-1 1 0,1-1 0,-3 0 0,2 1 23,10-5-174,10-6-698,-13 9 724,-1 0 0,0 1 0,0-1 0,8 1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0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4064,'-39'13'1307,"39"-13"-1296,-1 0 1,1 0 0,0 0 0,-1 0-1,1 0 1,0 0 0,0 0 0,-1 0 0,1 0-1,0 1 1,-1-1 0,1 0 0,0 0-1,0 0 1,-1 0 0,1 0 0,0 0 0,0 1-1,-1-1 1,1 0 0,0 0 0,0 0-1,0 1 1,-1-1 0,1 0 0,0 0 0,0 1-1,0-1 1,0 0 0,-1 0 0,1 1 0,0-1-1,0 0 1,0 0 0,0 1 0,0-1-1,0 0 1,0 1 0,0-1 0,0 0 0,0 0-1,0 1 1,0 29 490,-1 0 292,5 48 1,6-16-395,-6-18-52,10 63 306,-6-72-446,-1-7-260,-1 0 0,-1 0 0,0 40 0,-5-67-38,1 0 0,-1 1 0,0-1 0,-1 1 0,1-1 0,0 0 0,0 1 0,-1-1 0,1 0 0,0 0 0,-1 1 0,0-1 0,1 0 0,-1 0-1,0 1 1,1-1 0,-1 0 0,0 0 0,0 0 0,0 0 0,0 0 0,0 0 0,0-1 0,0 1 0,0 0 0,0 0 0,-1-1 0,1 1 0,0-1 0,0 1 0,-1-1-1,1 1 1,0-1 0,-1 0 0,1 0 0,0 1 0,-1-1 0,1 0 0,-1 0 0,-2-1 0,-2 0-72,-1 0 0,1 0 0,-1 0 0,1-1 0,0 0 0,-12-6 0,12 5 130,1 1 0,-1-1 1,1 0-1,0-1 0,0 1 1,0-1-1,1 0 0,-1-1 1,1 1-1,0-1 0,0 1 1,0-1-1,1 0 0,0-1 1,0 1-1,-4-11 0,4 10 140,1 2-31,1 1 1,-1-1-1,1 0 1,-1 1-1,1-1 1,0 0-1,1 0 0,-1 0 1,1 0-1,0 0 1,0 0-1,0 0 0,0 0 1,0 0-1,1 0 1,2-6-1,3-3 225,0 1 0,1-1-1,1 1 1,0 0 0,1 1 0,0 0-1,1 0 1,0 1 0,1 1 0,0-1-1,0 2 1,1-1 0,14-6 0,19-9-55,0 3 0,64-22 1,-102 41-250,71-27-846,-13 11 198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283 298 2976,'-13'-13'971,"12"13"-951,1-1 1,-1 1 0,1-1-1,0 1 1,-1-1 0,1 1-1,0-1 1,0 1 0,-1-1-1,1 1 1,0-1 0,0 0-1,0 1 1,0-1 0,0 1-1,0-1 1,0 0 0,0 1-1,0-1 1,0 1 0,0-1-1,0 0 1,0 1 0,0-1-1,1 0 1,-1 1 23,0 0-40,0 0 0,0 0 0,0-1 1,0 1-1,0 0 0,0 0 0,0 0 1,0 0-1,0 0 0,0 0 0,0 0 0,0 0 1,0 0-1,0 0 0,0-1 0,0 1 0,0 0 1,0 0-1,0 0 0,0 0 0,0 0 0,0 0 1,0 0-1,0 0 0,0 0 0,0 0 1,0 0-1,0 0 0,0-1 0,0 1 0,0 0 1,-1 0-1,1 0 0,0 0 0,0 0 0,0 0 1,0 0-1,0 0 0,0 0 0,0 0 0,0 0 1,0 0-1,0 0 0,0 0 0,-1 0 1,1 0-1,0 0 0,0 0 0,0 0 0,0 0 1,0 0-1,0 0 0,0 0 0,0 0 0,0 0 1,-1 0-1,0 0 21,-1 0 1,0-1 0,0 1-1,1-1 1,-1 1-1,0-1 1,1 0 0,-1 0-1,0 1 1,1-1-1,-1 0 1,1-1 0,0 1-1,-3-2 1,4 3-21,0 0 1,0-1-1,0 1 1,-1 0 0,1 0-1,0 0 1,0-1-1,-1 1 1,1 0-1,0 0 1,-1 0-1,1 0 1,0 0-1,0 0 1,-1 0-1,1-1 1,0 1 0,-1 0-1,1 0 1,0 0-1,-1 0 1,1 0-1,0 0 1,-1 0-1,1 1 1,-11-2 75,-1 1 9,0 0 1,0 0-1,-14 3 0,14 1 30,-1 1 0,2 0-1,-1 0 1,0 1 0,1 0-1,-12 10 1,18-12-91,0 1-1,-1 0 1,2 0 0,-1 0 0,0 0 0,1 1-1,0 0 1,1 0 0,-1 0 0,1 0 0,0 0-1,0 1 1,1-1 0,0 1 0,0 0 0,1 0-1,0 0 1,0 0 0,0 0 0,1 0 0,0 0-1,1 0 1,-1 0 0,4 11 0,-3-13-7,0-1 0,1 1 1,-1-1-1,1 0 0,0 0 1,1 0-1,-1 0 0,1 0 0,0 0 1,0 0-1,0-1 0,0 1 1,0-1-1,1 0 0,0 0 1,-1-1-1,1 1 0,0-1 0,0 1 1,8 2-1,-2-1 41,1-1 0,0 0-1,0 0 1,0-1 0,0 0 0,0-1 0,14 0-1,-17-1-38,-1-1 0,1 0 0,-1 0 0,0 0 0,0-1-1,0 0 1,0-1 0,0 0 0,7-3 0,4-2 25,0 0-13,-8 4-53,1-1 1,-1 0-1,1 0 0,-1-1 1,13-11-1,16-14-132,-16 3-123,-13 19 202,-9 8 59,1 0 1,-1-1-1,1 1 0,-1 0 0,0-1 0,0 1 0,1-1 0,-1 1 0,0-1 0,0 1 1,0-1-1,-1 0 0,1 0 0,0 1 0,-1-1 0,1 0 0,-1 0 0,1 0 0,-1 0 1,0 1-1,0-4 0,0-11-85,0 16 94,0 0-1,0 0 1,0 0 0,0 0 0,0 0-1,0 0 1,0 0 0,0 0 0,0-1-1,0 1 1,0 0 0,0 0 0,0 0-1,0 0 1,0 0 0,0 0 0,0 0-1,0 0 1,0 0 0,0 0 0,0 0-1,0-1 1,0 1 0,0 0 0,0 0-1,0 0 1,0 0 0,0 0 0,0 0-1,0 0 1,0 0 0,-1 0 0,1 0-1,0 0 1,0 0 0,0 0 0,0 0-1,0 0 1,0 0 0,0 0 0,0-1-1,0 1 1,0 0 0,0 0 0,-1 0-1,1 0 1,0 0 0,0 0 0,0 0-1,0 0 1,0 0 0,0 0 0,0 1 0,0-1-1,0 0 1,-1 0 0,0 0-9,0 0 0,0 1 0,0-1 0,0 1 0,0-1 0,-1 1 0,1-1 0,0 1 1,0 0-1,1 0 0,-1-1 0,0 1 0,0 0 0,0 0 0,0 0 0,1 0 0,-1 0 0,0 0 0,1 0 1,-1 0-1,1 0 0,-1 0 0,1 1 0,-1 1 0,-1 2-4,1 1 0,0-1 0,0 1 0,0-1 0,0 11 0,1-11 17,-1 16 92,2 1-1,7 42 0,-7-58-68,0 1-1,1-1 1,0 0 0,1 0-1,-1 0 1,1 0-1,0-1 1,1 1-1,-1-1 1,1 0 0,0 0-1,0 0 1,1 0-1,8 6 1,0-1 74,-9-6-62,0-1 1,0 0-1,0 0 1,0 0-1,1 0 1,-1-1-1,1 1 1,0-1-1,0-1 1,0 1-1,0 0 1,0-1-1,0 0 0,0-1 1,7 1-1,-9-1 0,1 0 0,0 0 0,0-1 0,0 0 0,0 1-1,-1-2 1,1 1 0,-1 0 0,1-1 0,5-3 0,-8 5-27,0 0 0,0-1 0,0 1 0,0-1 1,0 1-1,0-1 0,-1 1 0,1-1 0,0 1 0,0-1 1,-1 0-1,1 0 0,0 1 0,-1-1 0,1 0 0,-1 0 1,1 0-1,-1 1 0,1-1 0,-1 0 0,0 0 0,1 0 1,-1 0-1,0 0 0,0 0 0,0 0 0,1 0 0,-1 0 1,0 0-1,0 0 0,-1 0 0,1-2 0,0-1 17,0 3-21,0-1 0,0 0-1,0 1 1,0-1 0,-1 0-1,1 1 1,0-1 0,-1 1-1,1-1 1,-1 1 0,1-1-1,-1 1 1,0-1 0,0 1-1,0 0 1,-2-3 0,-3-4-17,2 0-55,0 0 0,-6-16 0,-5-9-291,-11-3 74,13 12 207,-8-15-40,19 36 61,0 0 0,0-1 0,0 0 0,1 1 0,-1-1-1,1 0 1,0 0 0,0 0 0,1 0 0,-1-4 0,1 7 39,0 0 1,0-1-1,0 1 1,0 0-1,0 0 1,1-1-1,-1 1 1,0 0-1,1 0 1,-1 0-1,1 0 1,-1 0-1,1-1 1,-1 1-1,1 0 1,0 0-1,0 0 1,-1 1-1,1-1 1,0 0-1,0 0 1,0 0-1,0 1 1,0-1-1,0 0 1,0 1-1,0-1 1,1 1-1,-1-1 1,0 1-1,0 0 1,0-1-1,0 1 1,1 0-1,-1 0 1,0 0-1,0 0 1,1 0-1,1 0 1,5 0 5,1 0 1,-1 0-1,1 1 0,-1 0 1,0 0-1,0 1 1,1 0-1,-1 0 0,8 5 1,-9-4-17,0-1 0,14 5 0,-15-6 47,-1 1-1,1 0 0,0 0 0,-1 0 0,0 1 1,7 4-1,12 6 108,-23-13-108,1 1 0,-1 0 0,0-1 0,0 1 1,1 0-1,-1 0 0,0-1 0,0 1 0,0 0 0,0 0 0,1 2 1,4 1 25,0-1 25,-5-2-66,-1-1 0,1 0-1,-1 0 1,1 0-1,-1 0 1,1 1-1,-1-1 1,1 0 0,-1 0-1,0 1 1,1-1-1,-1 0 1,1 1-1,-1-1 1,0 1 0,1-1-1,-1 0 1,0 1-1,0-1 1,1 1-1,-1-1 1,0 1 0,0-1-1,0 1 1,1-1-1,-1 1 1,0-1-1,0 1 1,0-1 0,0 1-1,0-1 1,0 1-1,0-1 1,0 1-1,0-1 1,0 1 0,-1 0-1,1 6 69,0-3-83,-1 0 0,1 0 0,0-1 1,1 1-1,-1 0 0,0 0 0,3 6 1,10-5-55,21 24-43,38 17 267,-66-42-155,-4-2 11,-1-1 0,1 0 0,-1 0 0,1 0 0,-1 0 0,1 0 0,0 0 0,-1-1 0,1 1 0,0 0 0,0-1 0,-1 1 0,1-1 0,0 0 0,0 0 0,0 0 0,0 0 0,-1 0 0,1 0 0,0 0 0,0 0 0,0-1 0,0 1 0,2-2 0,-1 1 17,1 0-1,-1 0 1,0-1-1,0 1 0,0-1 1,0 0-1,0 1 0,-1-2 1,1 1-1,0 0 1,-1 0-1,0-1 0,3-2 1,0-8 153,5 7-68,-4-6-28,-3 6-100,1 1-1,0 0 1,0 0-1,1 1 1,6-6-1,2-2-80,-11 10 68,0 0 0,0 1 0,0-1 0,0 1 0,0 0 0,0 0 0,0 0-1,1 0 1,-1 0 0,1 0 0,-1 0 0,0 1 0,4-1 0,34 1-126,-21 0 93,-1 0-18,-5 0 34,0 0 1,19 3 0,-9 2 45,-18-3 2,0-1 0,1 0 0,-1 0 1,1 0-1,-1-1 0,1 0 0,0 0 1,7-1-1,5-3 82,0-1 1,-1-1 0,0 0-1,0-2 1,18-10 0,14-16 3,-33 22-124,-10 7-29,-1 0 1,0-1-1,0 1 1,0-1-1,5-9 1,3-3-263,-9 14 282,-2 1-67,1-1 0,0 1-1,-1-1 1,0 1 0,0-1-1,0 0 1,0 0 0,-1 0 0,1 0-1,-1 0 1,0 0 0,0 0-1,0 0 1,-1 0 0,0-1-1,0 1 1,0-7 0,-1 4-147,1 0 0,-1 0 0,-1 0 0,0 0 0,-5-14 0,4 12 166,-3-12-124,4 11 140,-1 0 0,-1 0 1,0 0-1,0 0 0,-6-9 1,0 2 194,5 6 37,-1 1 0,-1 0 0,-10-13 0,17 23-133,-1-1 0,1 1 0,-1-1 0,1 1 0,-1-1 0,0 1 0,1-1-1,-1 1 1,0-1 0,0 1 0,1 0 0,-1-1 0,0 1 0,0 0 0,1 0 0,-1-1 0,0 1 0,0 0 0,0 0 0,1 0 0,-1 0 0,0 0 0,0 0 0,0 1 0,0-1 0,1 0 0,-1 0 0,0 0-1,0 1 1,1-1 0,-1 0 0,0 1 0,0-1 0,1 1 0,-1-1 0,1 1 0,-1-1 0,0 1 0,0 0 0,-2 2 61,1 1-1,-1-1 1,1 0-1,0 1 1,-3 5-1,5-9-73,-7 14 217,2 0 1,0 0-1,0 1 1,-2 19-1,-5 59 443,9-61-539,-3 36 131,3-45-163,-1 24 101,4-34-63,5 28 1,0 1 324,-5-30-340,0 14 104,0-26-238,-1 1 0,1-1 1,0 1-1,0-1 0,0 1 0,0-1 0,0 1 1,-1-1-1,1 1 0,0-1 0,-1 1 0,1-1 1,0 1-1,0-1 0,-1 0 0,1 1 0,-1-1 0,1 0 1,0 1-1,-1-1 0,1 0 0,-1 1 0,1-1 1,-1 0-1,1 0 0,-1 0 0,1 1 0,-1-1 1,1 0-1,-1 0 0,1 0 0,-2 0 0,-3-3-969,-34-34-1477,11 12-136,-40-50 0,47 39 2221,8 12 602,13 24-197,-3-4 250,1 0-1,-1 1 1,1-1-1,0 0 1,1 0 0,-2-5-1,2 9-245,1-1 0,0 1 1,0-1-1,0 1 0,0-1 0,0 0 0,0 1 0,0-1 0,0 1 0,0-1 0,0 1 1,1-1-1,-1 1 0,0-1 0,0 0 0,0 1 0,1-1 0,-1 1 0,0-1 0,1 1 1,0-1-1,-1 0-8,1 1 0,0-1 0,0 0 0,0 1 0,0 0 0,1-1 0,-1 1 1,0-1-1,0 1 0,0 0 0,0 0 0,0 0 0,0 0 0,0 0 0,2 0 1,14 0 127,1-1 30,35 4 1,-3 8 186,-23-8-237,-11-1 43,0 0-1,0 1 0,15 5 1,-10-1 46,-1-2 1,1 0 0,39 4-1,-52-10-93,0 0 0,0-1 0,0 0 0,0-1 0,14-5 0,-6 2 97,-15 5-223,0 1 0,0 0-1,0 0 1,0 0-1,0-1 1,0 1-1,0 0 1,-1-1-1,1 1 1,0-1 0,0 1-1,0-1 1,-1 1-1,1-1 1,0 0-1,-1 1 1,1-1-1,0-1 1,4-4-68,2 1-7,-7 5 25,1 0 1,-1 0-1,0 0 1,1-1-1,-1 1 1,0 0-1,1 0 1,-1-1-1,0 1 1,1 0-1,-1-1 1,0 1-1,0 0 0,1-1 1,-1 1-1,0 0 1,0-1-1,0 1 1,1 0-1,-1-1 1,0 1-1,0-1 1,0 1-1,0 0 1,0-1-1,0 1 1,0-1-1,0 1 1,0-1-1,0 0 1,1 6-9,-1 0 1,1 0 0,0-1-1,1 1 1,-1 0 0,1-1-1,0 1 1,0-1 0,0 0-1,5 7 1,1 1 102,1-1 0,15 16 0,-11-13 81,13 19-1,-18-23-59,-1 0 0,1-1-1,0 0 1,16 12-1,-20-18-27,0-1 0,0 1 0,1-1 0,-1-1 0,1 1 0,-1 0 0,1-1 0,0 0 0,-1 0 0,1-1 0,0 1 0,0-1 0,8 0 0,-10 0-25,3-1 38,-1 1 1,1-1-1,-1 0 1,1 0-1,-1 0 1,1-1-1,-1 0 1,0 0 0,0 0-1,0 0 1,0-1-1,0 0 1,-1 0-1,1-1 1,7-6-1,1-4-414,0-1 1,-1 0-1,13-22 0,-19 28-84,-5 7 269,1 0-115,-1 0 0,1-1 0,-1 0 0,1 1-1,-1-1 1,0 0 0,0 0 0,0 1 0,0-1-1,-1 0 1,1 0 0,-1 0 0,0 0-1,0-4 1,0 5 156,0-1-1,0 1 0,0-1 1,1 1-1,-1-1 0,0 1 1,1-1-1,0 1 0,0-1 1,0 1-1,0 0 0,0-1 1,0 1-1,0 0 0,3-3 1,-3 5 225,-1-1 1,1 1 0,-1-1 0,1 1-1,-1 0 1,1-1 0,0 1 0,-1 0-1,1 0 1,0-1 0,-1 1 0,1 0-1,0 0 1,-1 0 0,1 0 0,0 0-1,-1 0 1,1 0 0,0 0 0,-1 0-1,1 0 1,0 0 0,0 1 0,1-1 316,-1 0-315,0 0 0,0 1 0,0-1-1,0 0 1,0 0 0,0 0 0,-1 1 0,1-1-1,0 0 1,0 1 0,0-1 0,-1 1 0,1-1-1,0 1 1,0-1 0,-1 1 0,1-1 0,0 1-1,-1 0 1,1-1 0,-1 1 0,1 0 0,-1 0-1,1-1 1,-1 1 0,0 0 0,1 1 0,13 17 735,-3-9-595,-5-5-101,-1 1-1,1-1 1,-1 1-1,6 9 0,-4-4-49,-7-9-53,1 0 0,0 0 0,0 0-1,0-1 1,0 1 0,0 0 0,0 0-1,0-1 1,1 1 0,-1-1 0,1 1 0,-1-1-1,1 0 1,0 0 0,-1 1 0,1-1-1,0 0 1,0 0 0,0-1 0,-1 1-1,1 0 1,0-1 0,0 1 0,0-1 0,0 1-1,3-1 1,1-1 42,0 0 0,0-1 0,1 0 0,-1 0 0,0 0 0,0-1 0,-1 1 0,1-2 0,-1 1 0,8-6 0,-6 4-163,-1 1-1,0-1 0,-1 0 1,1-1-1,-1 0 1,0 0-1,-1 0 0,8-12 1,-3 4-243,3-7-1113,-10 16 1121,1 1 0,-1 0 0,1 0 0,-1 0 0,5-4 0,-5 7 276,-1 0-1,0 0 1,1-1 0,-1 1-1,0-1 1,0 1 0,0-1-1,0 1 1,0-1 0,0 0 0,-1 1-1,1-1 1,-1 0 0,1 1-1,-1-1 1,1-2 0,-1 4 43,0-1 0,0 1 1,0 0-1,0 0 0,0 0 1,0 0-1,0 0 0,0 0 0,0 0 1,0 0-1,0 0 0,0 0 0,0-1 1,0 1-1,0 0 0,0 0 1,0 0-1,0 0 0,0 0 0,0 0 1,0 0-1,0 0 0,0 0 1,0 0-1,0 0 0,0-1 0,0 1 1,0 0-1,0 0 0,0 0 1,0 0-1,1 0 0,-1 0 0,0 0 1,0 0-1,0 0 0,0 0 1,0 0-1,0 0 0,0 0 0,0 0 1,0 0-1,0 0 0,0 0 0,1 0 1,-1 0-1,0 0 0,0 0 1,0 0-1,0 0 0,0 0 0,0 0 1,0 0-1,0 0 0,0 0 1,1 0-1,4 1 146,1 0 0,-1 0 0,1 0-1,-1 1 1,0-1 0,0 2 0,1-1 0,-1 0 0,-1 1 0,1 0 0,0 0 0,-1 0 0,5 5-1,10 8 360,21 24-1,-21-21-323,-16-16-145,1 1 0,0-1 0,-1 0 0,1-1 0,0 1 0,1-1 0,-1 0 0,0 0 0,1 0 0,-1 0 0,1-1 0,-1 0 0,1 0 0,5 1 0,-3-1 21,27 7 220,-13-13-32,-11 2-127,10-1 15,-16 3-128,0 0-1,0 0 1,0 0-1,0 0 1,0 0 0,0-1-1,-1 0 1,1 0 0,0 0-1,-1 0 1,1-1 0,-1 1-1,0-1 1,6-6 0,81-81-6453,-88 88 6394,-1 1 0,1-1 0,-1 1 0,0 0 0,1 0-1,0 0 1,-1 0 0,1 0 0,0 0 0,3-1 0,26 0 2206,-28 2-2004,0 1 0,-1-1 0,1 1 0,-1 0 0,1 0 0,-1 0 0,0 0 0,1 0 0,-1 1 0,0-1 0,0 1 0,0-1 0,0 1 0,0 0 0,3 3 0,0-1 100,-1 0-1,1 0 1,0 0-1,9 5 0,9 2 129,1 0-1,0-1 1,0-2-1,50 11 1,-64-18-303,0 0 1,0-1 0,1 0-1,-1-1 1,0-1 0,13-2-1,2-1 46,-7 3 173,33-10 0,-45 10-292,0 0 0,-1 0-1,1-1 1,-1 0 0,1 0 0,-1-1-1,0 0 1,0 1 0,4-6 0,4-4-2208,-10 10 560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141 127 1824,'0'0'587,"0"-3"-353,0-10 817,2 13-864,0 0-158,0 0 1,0 0-1,0 0 1,0 0-1,-1 0 1,1 1 0,0-1-1,0 1 1,0-1-1,-1 1 1,1 0 0,0 0-1,2 1 1,-2-1-30,0 1-1,1-1 1,-1 0 0,0 0 0,1-1-1,-1 1 1,1 0 0,-1-1-1,1 0 1,-1 1 0,1-1 0,-1 0-1,4 0 1,60 0 11,133-3 69,52-22-63,-81 6 41,178-10 54,-192 24-102,-27-5 12,-7 4-17,-56 2 10,87-5 525,15-4 147,-144 11-549,-1 1-1,29 1 0,-5 1-31,-44-1-118,29 1-196,-30 0 250,0-1-1,-1 1 1,1-1-1,0 1 1,0-1-1,0 1 1,-1 0-1,1 0 1,0 0-1,-1 0 1,1 0-1,2 2 1,-4-3-15,0 1 0,1-1 0,-1 1 1,0-1-1,1 1 0,-1-1 0,0 1 0,1-1 1,-1 1-1,0 0 0,0-1 0,0 1 1,0-1-1,0 1 0,0 0 0,1-1 0,-1 1 1,0-1-1,-1 1 0,1 0 0,0-1 0,0 1 1,0-1-1,0 1 0,-1 0 0,1-1 23,0 3-25,0-1-1,0 0 1,0 0-1,-1 0 1,1 0 0,-1 0-1,1 0 1,-1 0-1,0 0 1,0-1 0,0 1-1,-2 3 1,2-4-17,1 0 0,-1 0 0,0 1 0,1-1 0,-1 0 0,1 0 0,-1 1 0,1-1 0,-1 1 0,1-1 0,0 3 0,-3 1 29,-7 6-26,9-11-13,1 1 0,-1-1 0,1 1 0,0-1 0,-1 1 0,1-1 0,0 1-1,0-1 1,0 1 0,-1-1 0,1 1 0,0 0 0,0-1 0,0 1 0,0-1 0,0 1 0,0 0 0,0-1 0,0 1 0,0-1 0,0 1-1,0 0 1,0-1 0,0 1 0,1 0 0,-1-1-3,0 6-32,0 7 32,0-9-5,0 1 0,0 0 1,1 0-1,1 6 0,5 1-91,-7-11 95,1 0 0,0 0 0,-1 0 0,1 0 0,-1 0 0,1 0 0,-1 0 1,1 0-1,-1 0 0,0 0 0,0 0 0,1 1 0,-1-1 0,0 0 0,0 0 0,0 2 0,0 6 17,0 0-1,1 0 1,0 0 0,1 1-1,0-2 1,5 13 0,-7-18-18,1-1 0,-1 1-1,1 0 1,-1 0 0,0-1 0,0 1 0,0 4 0,0-5 10,-1 0 0,1 0 1,0-1-1,0 1 0,1 0 0,-1 0 0,0 0 1,0 0-1,1-1 0,1 5 0,3 2 18,-4-7-14,0 0 0,-1 1 1,1-1-1,0 1 0,0-1 1,-1 1-1,1-1 0,-1 1 1,1-1-1,-1 1 0,0 0 0,1-1 1,-1 3-1,0 24 889,0-28-895,0-1 0,0 1 0,0-1 1,0 1-1,0-1 0,0 1 0,0-1 0,0 1 0,0-1 0,-1 1 1,1-1-1,0 1 0,0 0 0,0-1 0,-1 1 0,1-1 0,0 1 1,0-1-1,-1 1 0,1 0 0,0-1 0,-1 1 0,1 0 0,0-1 1,-1 1-1,1 0 0,-1 0 0,1-1 0,-1 1 0,1 0 0,0 0 1,-1 0-1,1-1 0,-1 1 0,1 0 0,-1 0 0,1 0 0,-1 0 1,1 0-1,-1 0 0,0 0 0,-2 0 31,1 0 21,-36 0-140,8-1 149,-56 5 1,62 1-153,15-3 28,-1 0 1,1 0-1,-19 0 1,6-2 31,-4-1 16,-30 4-1,39 1 2,-21 0-22,-37-12 35,41 7 68,1 2-1,-45 5 1,23-1-15,-110-2 92,-2-1-221,32 8-14,-3-4-44,16 4 76,-288 8 143,295-10-120,-4 0 33,95-7 41,1 1 0,-37 8 0,47-8-50,0-1-1,0 0 1,-20-2-1,12 0 202,21 1-188,0 0 0,0 0 1,0 1-1,0-1 0,-1 0 0,1 0 0,0 0 0,0 0 0,0 0 1,0 0-1,0 0 0,0 0 0,0 0 0,0 0 0,0 0 1,0 0-1,-1 0 0,1 0 0,0-1 0,0 1 0,0 0 0,0 0 1,0 0-1,0 0 0,0 0 0,0 0 0,0 0 0,0 0 0,0 0 1,0 0-1,-1 0 0,1 0 0,0 0 0,0 0 0,0 0 1,0 0-1,0-1 0,0 1 0,0 0 0,0 0 0,0 0 0,0 0 1,0 0-1,0 0 0,0 0 0,0 0 0,0 0 0,0 0 1,0-1-1,0 1 0,0 0 0,0 0 0,0 0 0,0 0 0,0 0 1,0 0-1,0-1 1,0 1 0,0 0 0,0-1 0,0 1 1,0-1-1,0 1 0,0-1 0,0 1 0,0 0 0,1-1 0,-1 1 1,0-1-1,0 1 0,0 0 0,0-1 0,1 1 0,-1 0 1,0-1-1,0 1 0,1 0 0,-1-1 0,0 1 0,0 0 1,1-1-1,-1 1 0,0 0 0,1 0 0,-1 0 0,1-1 0,0 1 1,5-5-172,-1-1-365,-5 5 486,0 1-1,0-1 1,1 1-1,-1 0 1,0-1-1,0 1 1,1-1-1,-1 1 1,0 0-1,1-1 1,-1 1-1,1 0 1,-1-1-1,0 1 1,1 0-1,-1 0 1,1 0-1,-1-1 1,1 1-1,-1 0 1,1 0-1,-1 0 1,1 0-1,-1 0 1,1 0-1,-1 0 1,1 0-1,-1 0 1,1 0-1,-1 0 1,1 0-1,15 0-3397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79 1888,'-10'-12'548,"10"12"-542,0 0 0,0 0 1,0-1-1,0 1 0,0 0 1,0 0-1,0 0 0,0-1 1,0 1-1,1 0 0,-1 0 1,0 0-1,0 0 0,0-1 1,0 1-1,0 0 0,0 0 1,0 0-1,1 0 1,-1-1-1,0 1 0,0 0 1,0 0-1,0 0 0,1 0 1,-1 0-1,0 0 0,0 0 1,0 0-1,0 0 0,1 0 1,-1-1-1,0 1 0,0 0 1,0 0-1,1 0 0,-1 0 1,0 0-1,0 0 0,0 0 1,1 1-1,-1-1 0,0 0 1,0 0-1,0 0 1,1 0-1,-1 0 0,0 0 1,3 0 158,-3 0 91,0 0-53,0 0 95,0 0-132,0 0-76,2 0-52,-1 0-41,0 0 0,-1 0 0,1 0 0,-1 0 0,1 0 0,-1 1 0,1-1 0,-1 0 0,1 0 0,0 0 0,-1 1 0,1-1 0,-1 0 0,1 1 0,-1-1 0,0 0 0,1 1 0,-1-1 0,1 0 0,-1 1 0,0-1 0,1 1 0,0 0 0,-1 0 0,0 0 0,1-1 0,-1 1 0,1-1 0,-1 1 0,1-1 1,-1 1-1,1-1 0,0 1 0,-1-1 0,1 1 0,-1-1 0,1 0 0,0 1 0,0-1 1,-1 0-1,1 0 0,0 0 0,-1 1 0,1-1 0,0 0 0,0 0 0,-1 0 0,2 0 1,84 0 594,24-7-467,24-2 32,484 9 318,-447-8-273,-106 3-116,57 0-6,-56 0-101,84-3-70,117 8 176,-258 0-70,-1 1 0,1 0 0,-1 1 0,11 2 0,-13-2-11,1 0 0,0-1 1,0 0-1,7 1 0,-12-2 9,0 0 0,0 0 0,0 0-1,-1 0 1,1 1 0,0-1 0,0 1 0,0-1-1,0 1 1,-1 0 0,1 0 0,3 2 0,-4-2 5,1 0 0,-1 0 1,0-1-1,1 1 0,-1 0 1,1-1-1,-1 1 1,1-1-1,0 0 0,-1 1 1,1-1-1,2 0 0,-3 0-13,0 0-1,-1 0 1,1 0-1,0 0 1,-1 0 0,1 0-1,0 0 1,-1 0-1,1 0 1,0-1-1,-1 1 1,1 0-1,-1 0 1,1-1-1,0 1 1,-1-1-1,1 1 1,-1 0-1,1-1 1,-1 1-1,1-1 1,-1 1-1,1-1 1,-1 1-1,1-2 1,-1 2-3,1-1 1,-1 1 0,0-1 0,1 1 0,-1-1 0,1 1 0,-1-1 0,1 1 0,-1-1-1,1 1 1,-1 0 0,1-1 0,0 1 0,-1 0 0,1-1 0,0 1 0,-1 0-1,1 0 1,0 0 0,-1 0 0,1 0 0,0-1 0,-1 1 0,1 0 0,0 1-1,6-1 16,-6 0-19,0 0-1,0 0 0,0 0 1,0 1-1,0-1 0,-1 0 1,1 0-1,0-1 0,0 1 1,0 0-1,0 0 0,0 0 1,0 0-1,0-1 0,0 1 0,0-1 1,-1 1-1,1 0 0,0-1 1,0 1-1,-1-1 0,1 0 1,0 1-1,0-1 0,-1 0 1,1 1-1,-1-1 0,1 0 1,-1 0-1,1 1 0,-1-1 1,1 0-1,-1 0 0,1 0 0,-1-1 1,1 1 7,-1 0 0,1 0 0,0 0-1,0 0 1,-1 0 0,1 0 0,0 0 0,0 0 0,0 0 0,0 0 0,0 1 0,0-1 0,0 0-1,0 1 1,1-1 0,-1 1 0,0-1 0,0 1 0,0 0 0,1-1 0,-1 1 0,0 0 0,0 0 0,1 0-1,-1 0 1,0 0 0,2 0 0,-2 0-8,-1 1 1,1-1-1,-1 0 0,1 0 0,-1 0 0,1-1 1,-1 1-1,1 0 0,-1 0 0,1 0 1,-1 0-1,1 0 0,-1 0 0,0-1 0,1 1 1,-1 0-1,1 0 0,-1-1 0,0 1 1,1 0-1,-1-1 0,1 1 0,-1 0 0,0-1 1,0 1-1,1-1 0,-1 1 0,0-1 1,0 1-1,1 0 0,-1-1 0,0 1 0,0-1 1,0 1-1,0-1 0,0 1 0,0-1 1,0 1-1,0-1 0,0 1 0,0-2 0,0 0-56,-2 4 74,-9 9 48,11-11-58,0 0 1,0 1-1,0-1 1,-1 0-1,1 0 1,0 1-1,0-1 1,0 0-1,-1 0 1,1 0-1,0 1 1,0-1-1,-1 0 1,1 0-1,0 0 1,-1 0-1,1 0 1,0 0-1,0 1 1,-1-1-1,1 0 1,0 0-1,-1 0 1,1 0-1,0 0 1,-1 0-1,1 0 1,0 0-1,-1 0 1,1-1-1,0 1 1,0 0-1,-1 0 1,1 0-1,0 0 1,-1-1-1,1 1 0,-1 0 0,1 0 0,0 0 0,0 0 0,-1 0 0,1-1 0,0 1 0,-1 0 0,1 0 1,0 0-1,-1 0 0,1 0 0,0 0 0,0 0 0,-1 0 0,1 0 0,0 0 0,-1 0 0,1 0 0,0 1 0,-1-1 0,1 0 0,0 0 0,0 0 0,-1 0 0,1 0 0,0 1 0,-1-1 0,1 0 0,0 0 1,0 0-1,0 1 0,-1-1 0,1 0 0,0 0 0,0 1 0,-11 9 106,9-7-22,2-3-15,0 0 5,0 0-5,0 0 95,0 0-95,0 0-176,0 0-11,0 0-91,0 0 80,0 0 139,0 3 59,0 56-304,0-57 224,0 0 0,0 0 1,0-1-1,1 1 0,-1 0 1,1 0-1,-1-1 0,1 1 1,0-1-1,-1 1 0,1 0 1,1 1-1,-1-2 8,0 1 0,0-1 0,0 1 0,0-1 0,-1 1 0,1 0 0,0-1 0,-1 1 0,0 0 0,1 0 0,-1-1 0,0 3 0,0-1 5,0-1-1,0 1 0,1-1 0,-1 1 1,1-1-1,-1 1 0,1-1 0,0 0 1,0 1-1,2 3 0,-2-4 7,0 1 0,0-1 0,0 0 1,0 1-1,0-1 0,-1 1 0,1-1 0,-1 1 0,1-1 0,-1 5 0,0-5 19,0 0 0,0-1 0,0 1 0,1-1 0,-1 1-1,0-1 1,1 1 0,0-1 0,-1 1 0,1-1 0,0 0 0,0 2 0,6 10 3,-2 11-340,2-17 111,-6-6 193,-1-1 0,0 0-1,1 0 1,-1 1 0,1-1-1,-1 0 1,0 1 0,1-1-1,-1 1 1,0-1 0,1 0-1,-1 1 1,0-1 0,0 1-1,0-1 1,1 1 0,-1-1-1,0 1 1,0-1 0,0 1-1,0-1 1,0 1 0,0-1-1,0 1 1,0-1-1,0 1 1,0-1 0,0 1-1,0 2 20,-1-1-1,1 1 0,0-1 0,1 1 0,-1-1 0,0 0 0,1 1 0,-1-1 0,1 0 0,0 1 0,-1-1 0,1 0 0,1 1 0,-1-1 1,0 0-1,0 0 0,3 2 0,-2-1 72,-2 0-31,1-3-58,-1 1 0,0-1 1,0 1-1,0-1 0,0 1 0,0-1 0,-1 1 0,1-1 0,0 1 1,0-1-1,0 0 0,0 1 0,0-1 0,-1 1 0,1-1 0,0 1 1,0-1-1,-1 0 0,1 1 0,0-1 0,-1 1 0,1-1 0,0 0 1,-1 1-1,1-1 0,-1 0 0,1 0 0,0 1 0,-1-1 0,1 0 1,-1 0-1,1 0 0,-1 0 0,1 1 0,-1-1 0,1 0 0,-1 0 1,1 0-1,-1 0 0,1 0 0,-2 0 0,2 0 0,0 0 0,0 0 0,0 0 0,0 0 0,0-1 0,0 1 0,0 0 0,0 0 0,0 0-1,0 0 1,0 0 0,-1 0 0,1 0 0,0 0 0,0 0 0,0 0 0,0 1 0,0-1 0,0 0 0,0 0 0,0 0 0,0 0 0,0 0 0,0 0-1,-1 0 1,1 0 0,0 0 0,0 0 0,0 0 0,0 0 0,0 0 0,0 0 0,0 0 0,0 0 0,0 0 0,0 0 0,0 1 0,0-1 0,0 0 0,0 0-1,0 0 1,0 0 0,0 0 0,0 0 0,0 0 0,0 0 0,0 0 0,0 0 0,0 1 0,0-1 0,0 0 0,0 0 0,0 0 0,0 0 0,0 0-1,0 0 1,-3 11 37,-7-9 10,7-2 53,3 0-80,0 0-197,0 0 91,0 0 165,0 0-21,0 0-59,0 0 42,0 0 6,0 0 27,3 0-11,7 0 59,-7 0-11,-3 0 85,0 0-101,0 0-133,0 0-33,0 0-15,0 0 48,0 0 122,0 0-26,-3 0-75,-4 0-4,3-1 20,1 1 0,-1 0-1,0 0 1,1 0 0,-1 1 0,1-1 0,-1 1 0,-4 1-1,5 0 8,-1 0-1,1-1 0,-1 1 1,1-1-1,-1 0 0,0 0 1,1 0-1,-1 0 0,0-1 0,-7 1 1,-106-2-33,-155 4 169,155 8-234,-209-8 53,192-4 60,-364 1 453,425 1-335,-132-4 104,96-8-121,70 9-20,1-1 72,-57-10 0,33 0-79,43 12-78,16 1-25,0 0 0,1 0 1,-1-1-1,1 1 1,-1 0-1,0-1 0,1 0 1,-1 1-1,1-1 1,-1 0-1,1 0 0,0-1 1,-1 1-1,1 0 1,0-1-1,0 1 0,-2-3 1,-1 0-19,5 4 23,0-1 0,-1 1 0,1 0 1,0 0-1,-1-1 0,1 1 0,0 0 0,-1-1 0,1 1 1,0 0-1,0-1 0,-1 1 0,1-1 0,0 1 0,0 0 0,0-1 1,-1 1-1,1-1 0,0 1 0,0-1 0,13-5 18,15-7-422,3-3-1748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2912,'-15'-47'1056,"30"47"-800,16 0-96,-15 0 704,15 0-512,0-16 416,16 16-448,0 0-96,-1-15-128,1 15 128,16 0-128,-17 0 192,-15 0-192,1 0-160,-17 0 0,1 0-1952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1728,'13'-13'560,"-13"13"-547,1-1 0,-1 1 0,1 0 1,-1-1-1,1 1 0,-1 0 0,1-1 0,-1 1 0,1 0 0,0 0 1,-1 0-1,1-1 0,-1 1 0,1 0 0,0 0 0,-1 0 1,1 0-1,-1 0 0,1 0 0,0 0 0,-1 0 0,1 1 0,-1-1 1,1 0-1,0 0 0,-1 0 18,3 0-7,0 0-1,0 0 0,0 0 1,0 1-1,0-1 0,0 1 0,0-1 1,0 1-1,-1 0 0,1 0 1,0 0-1,0 0 0,-1 1 1,1-1-1,-1 1 0,1 0 1,-1-1-1,0 1 0,0 0 1,0 0-1,4 5 0,-3-3 72,5 3 5,-5-3-52,0-1 0,0 0 1,0 0-1,1 0 0,4 2 1,2 0 36,-8-4-72,0 0 1,1 0 0,-1 0-1,0 0 1,0 1 0,0-1-1,0 1 1,2 1 0,-3-1 9,1-1 1,0 1-1,0-1 1,-1 0 0,1 1-1,0-1 1,0 0 0,0 0-1,0 0 1,0-1 0,1 1-1,2 0 1,30 0 381,-18-1-344,-4 0-40,-13-3 6,0 0-38,0 1 6,0 0 0,0 1 0,0-1 1,0 0-1,0 0 0,0 0 0,0 1 0,1-1 0,-1 0 1,2-3-1,8 0 48,-5-8-11,21-18 0,-17 8-26,1 2-7,-8 17-3,0 0 0,0 0 1,0 0-1,0 0 0,1-8 0,-2 9-1,0 0 0,0 1 0,-1-1-1,2 0 1,-1 1 0,0-1 0,1 1-1,-1-1 1,1 1 0,-1 0 0,4-3 0,-5 4 5,4-3-48,1 0 0,-1 0 0,0 0 0,7-3 0,-9 6 15,1 0 0,0 0 0,-1 0 0,1 0 0,0 0 0,0 1 0,0-1 0,0 1 0,0 0 0,3 0 0,-5 0 30,0 0 1,0 0-1,1 0 0,-1 0 0,0 1 1,0-1-1,0 0 0,0 1 1,0-1-1,0 1 0,0-1 1,0 1-1,0 0 0,0-1 1,0 1-1,-1 0 0,1 0 1,0-1-1,1 2 0,11 22 38,-12-20-26,1-1 1,0 1-1,0-1 0,0 1 1,4 4-1,8 4 59,-10-9-51,0 1 1,-1-1 0,1 1-1,-1-1 1,0 1-1,0 0 1,4 8-1,3 6 47,-8-14-29,1 1-1,0-1 1,-1 1 0,0-1-1,0 1 1,-1 0 0,1 0-1,-1 0 1,0 0 0,0 0 0,0 5-1,-1 14 228,0-24-249,0 0 1,0 1 0,0-1 0,0 0 0,0 1 0,0-1 0,0 0 0,0 1 0,0-1 0,0 0 0,0 1 0,0-1 0,0 0 0,-1 0 0,1 1 0,0-1 0,0 0 0,0 1 0,0-1-1,0 0 1,-1 0 0,1 1 0,0-1 0,0 0 0,-1 1 0,-1 0 20,0 1-1,0-1 0,0 1 1,-1-1-1,1 0 1,0 0-1,-1 0 0,1 0 1,-1 0-1,1-1 0,-1 1 1,1-1-1,-1 1 1,1-1-1,-1 0 0,0 0 1,1 0-1,-1-1 1,1 1-1,-1-1 0,0 1 1,-3-2-1,2-1-32,0 0-1,0 0 1,0 0-1,0 0 1,0-1-1,1 0 1,0 1-1,-1-1 1,2-1-1,-6-7 0,3-16 91,4 23-96,-1 0-1,1 0 1,1 0 0,-1 0-1,1 0 1,0 0 0,0 0-1,0 0 1,0 0 0,1 0-1,0 0 1,0 0 0,4-8-1,-1-2-30,-2 9 22,-1 0 0,1 0 1,1 0-1,-1 0 0,1 1 1,0-1-1,0 1 0,7-10 0,19-5-34,-19 12 8,0 1 0,0 1 0,1-1 0,-1 2 0,2 0 0,-1 0 0,0 1 0,1 0 0,16-3 0,-23 6-9,1 0-1,0 0 0,0 1 0,0-1 1,0 1-1,0 0 0,0 1 0,0-1 1,0 1-1,0 1 0,7 1 0,18 20-232,-24-17 254,0-1 1,-1 1 0,12 12-1,-15-14 53,-1 0 0,1 0 0,-1 0-1,0 1 1,0-1 0,0 0 0,0 1 0,-1-1-1,1 7 1,1 10 158,-2 0-1,-1 36 1,-1-19 16,1-35-185,0 1-1,-1-1 1,1 0 0,-1 0 0,1 1-1,-1-1 1,0 0 0,0 0 0,-1 0-1,1 0 1,-1 0 0,1 0 0,-1-1-1,0 1 1,0 0 0,0-1 0,0 1-1,-6 3 1,6-3 397,-1-6-102,2 1-265,0 2-32,0-1 1,0 0-1,0 1 1,1-1-1,-1 0 1,0 0-1,1 0 1,-1 0-1,0 0 1,1 0 0,-1 0-1,1 0 1,0 0-1,-1 0 1,1 0-1,0 0 1,0 0-1,-1 0 1,1 0-1,0-1 1,0 1 0,0 0-1,0 0 1,1 0-1,-1 0 1,0 0-1,1-2 1,25-91 184,-23 75-160,-2 11-55,0 1-1,1 0 0,-1-1 1,1 1-1,6-12 0,-3 10-88,-1 0-1,11-13 0,-13 20 71,-1 0-1,0 1 1,1-1 0,-1 0 0,1 1 0,-1 0 0,1-1 0,0 1 0,0 0-1,-1 0 1,1 0 0,0 0 0,0 0 0,0 0 0,0 0 0,0 1-1,0-1 1,3 1 0,0 2-160,1 6 163,-1 0 0,0 0 0,0 0 0,-1 1 0,0 0-1,-1 0 1,4 13 0,-4-14 56,-1 9 346,-2-16-350,0 0 0,0 0 0,0 0 0,0-1-1,0 1 1,0 0 0,0 0 0,0 0-1,0 0 1,1-1 0,-1 1 0,0 0-1,1 0 1,0 1 0,9 3-72,-7 0 15,-3-5 41,0 1 1,0-1 0,0 0-1,0 1 1,0-1 0,0 0-1,1 0 1,-1 1-1,0-1 1,0 0 0,0 1-1,0-1 1,0 0-1,1 0 1,-1 1 0,0-1-1,0 0 1,0 0-1,1 1 1,-1-1 0,0 0-1,0 0 1,1 0 0,-1 1-1,0-1 1,0 0-1,1 0 1,-1 0 0,0 0-1,1 0 1,-1 0-1,0 0 1,1 0 0,-1 1-1,0-1 1,0 0-1,1 0 1,-1 0 0,0-1-1,1 1 1,-1 0-1,0 0 1,1 0 0,-1 0-1,0 0 1,0 0 0,1 0-1,-1 0 1,0-1-1,1 1 1,-1 0 0,0 0-1,1-1 1,1-10 166,-2 10-142,-1 0 0,1 0-1,1 0 1,-1 0 0,0 0 0,0 0-1,0 0 1,0 0 0,1 0 0,-1 0 0,0 0-1,2-2 1,4-1 24,-5 4-49,-1 0-1,1-1 1,-1 1 0,1 0 0,-1-1 0,0 1 0,1 0 0,-1-1 0,0 1 0,1 0 0,-1-1 0,0 1 0,1 0 0,-1-1-1,0 1 1,0-1 0,0 1 0,1-1 0,-1 1 0,0-1 0,0 1 0,0-1 0,0 1 0,0-1 0,0 1 0,0-1 0,0 1-1,0-1 1,0 1 0,0 0 0,0-2 0,0-11 51,0 11 17,0 2 100,0 0-175,0 0-454,1 0 423,0 0-1,-1 0 0,1 0 0,0 0 0,0 0 0,0 1 0,0-1 0,-1 0 0,1 1 0,0-1 1,0 1-1,-1-1 0,1 1 0,0-1 0,-1 1 0,1-1 0,0 1 0,0 1 0,0-1 33,-1-1 1,0 1-1,1-1 0,-1 1 0,1-1 0,0 1 0,-1-1 0,1 1 0,-1-1 0,1 0 0,0 1 1,-1-1-1,1 0 0,0 0 0,-1 1 0,1-1 0,0 0 0,0 0 0,-1 0 0,1 0 1,0 0-1,-1 0 0,2 0 0,2 0-12,0 1 1,0-1 0,0 1-1,0 0 1,-1 0-1,9 3 1,-10-3 14,1 0 0,-1 0 0,1 0 0,0 0 0,0-1 0,-1 1 0,1-1-1,0 1 1,0-1 0,0 0 0,-1 0 0,1-1 0,5 0 0,26-9 252,7 5-49,-4-6-10,4 6-74,-7-5-28,-27 8-67,1 1-1,-1-1 1,1-1 0,-1 1-1,0-1 1,0-1-1,-1 1 1,12-9-1,-15 10 58,-3 2 187,-3 0-145,-5-1-233,5 1 115,-1 0-1,1 0 1,-1 0-1,1 0 1,-1 0-1,1 1 0,-1-1 1,-4 2-1,-20 14 349,22-6-725,6-9 205,-1-1-1,0 1 1,0-1 0,0 0-1,1 0 1,-1 1-1,0-1 1,0 0 0,0 0-1,1 0 1,-1 0 0,0 0-1,-2 0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1472,'0'0'475,"0"3"-283,1 16 349,0-12-328,-1-1 0,0 0 0,0 1 0,0-1 0,-1 1 0,0-1 0,-2 8 0,2-9-135,-2 2 14,1-1 0,0 1 0,1 0 0,-1 1-1,0 12 1,2 164 1108,0-181-1195,0-1-1,0 1 1,1-1 0,-1 1-1,0 0 1,1-1-1,0 1 1,-1-1 0,1 1-1,0-1 1,2 4-1,-2-4 28,1 0 0,-1 1 0,0-1 0,-1 1 0,1-1-1,0 1 1,-1-1 0,1 1 0,-1-1 0,0 1 0,0 4-1,1 3 50,-1-6 20,1 1 0,-1 0 1,0 0-1,0-1 0,0 1 1,-1 0-1,0-1 0,-2 8 0,-7 1 75,7-8-816,3 8-2922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3072,'0'0'976,"2"0"-587,18 1 67,-14-1-436,0 1 0,1-1-1,-1 0 1,1 0 0,-1-1-1,0 0 1,8-2 0,-4 0 76,0 0 0,0 1 0,0 0 0,0 1-1,16-1 1,2 1 19,39-6 0,-40 3 88,38 0-1,-35 5-67,-3-1 219,38-3 0,-31-3-116,-19 3-211,27-1 1,10 4 703,-55 2-1211,-10 9-491,-3-9-2410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2144,'0'13'699,"0"-13"-694,0 0-1,0 0 1,0 0 0,0 0 0,0 0 0,0 0 0,0 0 0,0 0 0,0 1 0,0-1 0,0 0 0,0 0 0,0 0 0,0 0 0,0 0 0,0 0 0,0 0 0,0 0 0,0 0 0,0 0 0,0 1 0,0-1 0,0 0 0,0 0 0,0 0 0,0 0-1,0 0 1,0 0 0,0 0 0,0 0 0,1 0 0,-1 0 0,0 0 0,0 0 0,0 0 0,0 0 0,0 0 0,0 0 0,0 0 0,0 1 0,0-1 0,0 0 0,0 0 0,1 0 0,-1 0 0,0 0 0,0 0 0,0 0 0,0 0 0,0 0-1,0 0 1,0 0 0,0 0 0,0-1 0,0 1 0,1 0 0,14 1 461,-4-1-52,-1 0 0,1 0 1,17-3-1,19-7 16,91-5 1,20-4-226,-111 8-204,46-7 20,-84 17 4,19-3 186,29-7 1,2-4 86,-43 12 92,-14 3-108,-4 0-36,-3 0-596,1 0-1,-1 0 1,0 0 0,1 1 0,-1 0-1,1 0 1,-1 0 0,1 0 0,-1 1 0,1-1-1,-6 4 1,-5-2-1815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1728,'0'7'125,"-1"0"-1,0 0 1,0 0-1,-1-1 1,0 1 0,-2 6-1,2-7-73,-12 31 255,10-30-253,1 1 0,0-1 0,1 1 0,0 0 0,0 0 0,0 0 0,0 10 0,2 50 918,0-54-857,-1-3 40,1 0 0,1 0 0,2 17 1,1-12-17,-2-9-103,0 0 0,0 0 0,0 0 0,-1 1 0,-1-1 0,1 0-1,-1 1 1,0-1 0,-1 0 0,-2 14 0,-7 13 45,5 7-27,-6-7 22,6-5 0,-5-9 95,4 9-68,1-14-89,4-12-13,-1 0 0,1 0-1,0 0 1,0 1 0,1-1-1,-1 0 1,1 0 0,-1 4-1,1-5 16,0 0 0,0 0 0,-1 0 0,0 1 0,1-1 0,-1 0 0,0 0 0,0 0 0,-2 3 0,2-3-44,0-1 1,0 0-1,0 1 0,1-1 1,-1 0-1,0 1 0,1-1 1,-1 1-1,1-1 0,0 1 1,-1-1-1,1 1 0,0 0 1,0-1-1,0 1 0,0-1 1,0 1-1,1-1 0,-1 1 1,0-1-1,1 1 0,-1-1 1,1 3-1,12 12-2755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9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2144,'234'0'3520,"-211"-1"-3265,33-6 0,-34 4-107,33-2-1,51-2-11,-56 1-117,46 1 18,-54 2-14,129-7 55,-116 10-34,110 3 40,-102 1-45,126 5 61,-189-9-100,133 2 123,-14 9-49,179-8 42,-185-4 14,276 1 136,-356 2-269,34 4 0,-36-2-23,30 0 0,77-4 644,-138 0-612,0 0-1,0 0 0,0 0 0,0 0 0,0 0 0,1 0 0,-1 0 1,0 0-1,0 0 0,0 0 0,0 0 0,0 0 0,0 0 0,0 0 1,0 0-1,0 0 0,0 0 0,0 0 0,1 0 0,-1 0 0,0 0 1,0 0-1,0 0 0,0 0 0,0 0 0,0 0 0,0 0 1,0 0-1,0 0 0,0 0 0,0 0 0,0-1 0,0 1 0,1 0 1,-1 0-1,0 0 0,0 0 0,0 0 0,0 0 0,0 0 0,0 0 1,0 0-1,0 0 0,0 0 0,0-1 0,0 1 0,0 0 0,0 0 1,0 0-1,0 0 0,0 0 0,0 0 0,0 0 0,0 0 0,0 0 1,0-1-1,0 1 1,0 0 0,0-1-1,0 1 1,0-1 0,0 1 0,0-1 0,0 1 0,0 0 0,-1-1 0,1 1 0,0-1 0,0 1-1,0 0 1,0-1 0,0 1 0,-1 0 0,1-1 0,0 1 0,0 0 0,-1-1 0,1 1-1,0 0 1,-1-1 0,1 1 0,0 0 0,-1 0 0,1-1 0,0 1 0,-1 0 0,0 0 0,-5-5-291,0-6-1176,-4 6-27,10 5 1278,-1-1-1,1 0 0,-1 0 1,1 0-1,0 1 0,0-1 1,0 0-1,-1 0 0,1 0 1,0 0-1,0 1 0,0-1 1,0-2-1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1888,'0'-1'19,"-1"1"-1,1-1 1,0 1 0,0-1-1,0 1 1,0-1 0,0 1-1,0-1 1,0 1 0,0-1-1,0 1 1,0-1 0,0 1-1,1-1 1,-1 1 0,0-1-1,0 1 1,0-1 0,1 1-1,-1 0 1,0-1 0,0 1-1,1-1 1,-1 1 0,1 0-1,-1-1 1,0 1 0,1 0-1,-1-1 1,1 1 0,-1 0-1,0-1 1,1 1 0,-1 0-1,1 0 1,-1 0 0,1 0-1,-1-1 1,1 1 0,-1 0-1,1 0 1,-1 0 0,1 0-1,-1 0 1,2 0 0,-2 0-15,0 0 0,0 0 0,0 0 0,0 0 1,0 0-1,0 1 0,0-1 0,0 0 0,0 0 1,1 0-1,-1 0 0,0 0 0,0 0 1,0 0-1,0 0 0,0-1 0,0 1 0,0 0 1,0 0-1,0 0 0,0 0 0,1 0 0,-1 0 1,0 0-1,0 0 0,0 0 0,0 0 0,0 0 1,0 0-1,0 0 0,0 0 0,0 0 1,0 0-1,0 0 0,0 0 0,0-1 0,0 1 1,0 0-1,0 0 0,0 0 0,0 0 0,0 0 1,0 0-1,0 0 0,0 0 0,0 0 0,0 0 1,0 0-1,0-1 0,0 1 0,0 0 1,0 0-1,0 0 0,0 0 0,0 0 0,0 0 1,0-1 18,0 1 0,0-1 0,0 1 0,0-1 0,0 1 0,0-1 0,0 1 0,0-1 1,0 1-1,1-1 0,-1 1 0,0-1 0,0 1 0,0 0 0,1-1 0,-1 1 0,0-1 1,0 1-1,1 0 0,-1-1 0,0 1 0,1-1 0,-1 1 0,1 0 0,-1 0 0,0-1 1,1 1-1,-1 0 0,1 0 0,-1-1 0,1 1 0,-1 0 0,0 0 0,1 0 0,-1 0 1,1 0-1,-1 0 0,1 0 0,-1 0 0,1 0 0,0 0 0,-1 0-19,0 0 1,0 0-1,1 0 0,-1 0 0,0 0 0,0 0 1,0 0-1,0 0 0,0 0 0,0 0 1,0 0-1,0 0 0,0 0 0,0 0 0,1 0 1,-1 0-1,0 0 0,0 0 0,0 0 0,0 0 1,0 0-1,0 0 0,0 0 0,0 0 0,0 0 1,0 0-1,0-1 0,0 1 0,1 0 1,-1 0-1,0 0 0,0 0 0,0 0 0,0 0 1,0 0-1,0 0 0,0 0 0,0 0 0,0 0 1,0 0-1,0-1 0,0 1 0,0 0 0,0 0 1,0 0-1,0 0 0,0 0 0,0 0 1,0 0-1,0 0 0,0 0 0,0 0 0,0 0 1,0-1-1,0 1 0,0 0 0,0-1 3,0 1-1,0-1 0,1 0 0,-1 0 1,0 0-1,0 1 0,1-1 1,-1 0-1,1 0 0,-1 1 1,1-1-1,-1 0 0,1 1 1,-1-1-1,1 1 0,0-1 0,-1 1 1,1-1-1,0 0 0,18-10 10,-16 10-8,0 0-12,0 0 0,-1 1 1,1-1-1,0 1 1,0-1-1,0 1 1,0 0-1,0 0 1,5 1-1,7 0-99,-9-1 78,-1 1 0,0-1 1,0 2-1,0-1 0,0 0 0,0 1 0,0 0 1,-1 0-1,1 0 0,-1 1 0,1 0 1,-1 0-1,4 3 0,-2-1 40,-1 0 0,1 0 0,-1 0 0,-1 1 0,1 0 0,-1 0 0,0 0 0,0 0 0,4 12 0,2 6 50,1 0 35,13 47 1,-9-6 203,-14-63-273,-1 0 0,0 0 0,1 1 0,-1-1 0,0 0 0,0 0 0,-1 0 0,1 1-1,0-1 1,-1 0 0,1 0 0,-1 0 0,0 0 0,1 0 0,-1 0 0,0 0 0,-2 3 0,0 1 148,0 7 242,3-13-410,0 0-1,0 0 0,0 0 1,0 0-1,0 0 0,0 0 1,0 0-1,0 0 0,0 1 0,0-1 1,0 0-1,0 0 0,0 0 1,0 0-1,0 0 0,0 0 0,0 0 1,0 0-1,0 0 0,0 0 1,0 1-1,0-1 0,0 0 1,0 0-1,0 0 0,0 0 0,0 0 1,0 0-1,0 0 0,0 0 1,0 0-1,0 0 0,0 0 0,-1 0 1,1 0-1,0 0 0,0 0 1,0 0-1,0 1 0,0-1 0,0 0 1,0 0-1,0 0 0,0 0 1,0 0-1,0 0 0,-1 0 1,1 0-1,0 0 0,0 0 0,0 0 1,0 0-1,0 0 0,0 0 1,0-1-1,0 1 0,-1 0 3,0 0 1,1 0-1,-1 0 0,0 0 0,1-1 1,-1 1-1,1 0 0,-1 0 0,0-1 1,1 1-1,-1 0 0,1-1 0,-1 1 0,1-1 1,-1 1-1,1-1 0,0 1 0,-1-1 1,1 1-1,-1-1 0,1 1 0,0-1 1,-1 1-1,1-1 0,0 0 0,0 1 1,0-1-1,-1 1 0,1-1 0,0 0 0,0 1 1,0-1-1,0 0 0,0-31 13,1 17 15,-2-11 30,1 8-64,0 0 0,3-23 0,-2 36-30,0 0-1,0 0 1,0 0-1,1 1 1,0-1-1,0 0 1,0 1 0,0-1-1,1 1 1,0-1-1,0 1 1,5-6-1,18-11-61,-14 7 65,-10 12 5,0 0 0,-1 0 0,1 0 0,0 0 0,0 0-1,0 0 1,0 1 0,0-1 0,0 0 0,1 1 0,-1 0-1,0 0 1,1-1 0,-1 1 0,1 1 0,3-2-1,7 0-62,1 0-1,-1 1 0,17 1 0,-26 0 61,1 0 0,-1 1 0,1-1 0,-1 1 1,1 0-1,-1 0 0,0 0 0,1 1 0,-1-1 0,0 1 1,0 0-1,0 0 0,5 4 0,-2 1-3,-1 1 1,-1-1-1,1 1 0,-1-1 1,-1 2-1,1-1 0,4 14 1,-7-12 79,-1 0 0,0 0 0,-1 1 0,0-1 1,-1 0-1,0 0 0,-1 1 0,0-1 0,0 0 0,-4 10 0,5-18-33,1-1-11,0-1 0,0 1 0,0 0 0,0-1 1,0 1-1,-1 0 0,1-1 0,0 1 0,0 0 1,-1-1-1,1 1 0,0 0 0,-1-1 0,1 1 1,-1-1-1,1 1 0,-1 0 0,1-1 0,-1 0 1,1 1-1,-1-1 0,1 1 0,-1-1 0,1 1 1,-1-1-1,-1 1 0,-5 2 83,-5 7 302,11-11-364,1 1-1,-1-1 1,1 0 0,0 0 0,-1 0 0,1 1-1,0-1 1,0 0 0,0 0 0,0 0 0,0 0-1,0 1 1,0-3 0,1-3-22,-1 1 0,1-1 1,1 1-1,-1-1 0,1 1 0,0-1 0,1 1 1,-1 0-1,1 0 0,0 0 0,4-5 0,0-1 8,0-2-61,1 1 0,1 1-1,-1-1 1,2 2 0,0-1-1,0 1 1,1 1 0,0 0 0,1 0-1,14-8 1,-11 10-117,29-14-237,-42 20 373,-1 1 0,0 0 1,0 0-1,0-1 0,1 1 0,-1 0 0,0 0 1,0 0-1,0 0 0,1 0 0,-1 0 1,0 1-1,0-1 0,0 0 0,1 1 1,-1-1-1,0 1 0,0-1 0,0 1 1,0-1-1,0 1 0,0 0 0,0-1 1,0 1-1,0 0 0,1 1 0,1 2 1,0 0-1,-1 0 0,1 0 0,-1 0 1,2 5-1,-1-2-11,2 1 27,-4-7 6,0 1-1,0-1 0,0 1 1,0-1-1,-1 1 1,1-1-1,-1 1 1,1-1-1,-1 1 0,1-1 1,-1 1-1,0 0 1,0 1-1,0 5 39,0-3 33,0 0 0,0 0 0,0 1 0,1-1 0,2 8 0,-3-12-61,0 0 0,0 0 0,1 0-1,-1 0 1,1-1 0,-1 1 0,1 0 0,-1 0-1,1-1 1,-1 1 0,1 0 0,0-1-1,-1 1 1,1-1 0,0 1 0,0 0 0,-1-1-1,1 0 1,0 1 0,0-1 0,0 1-1,0-1 1,-1 0 0,1 0 0,0 0 0,0 1-1,0-1 1,0 0 0,0 0 0,0 0-1,0 0 1,0 0 0,-1-1 0,1 1 0,0 0-1,0 0 1,0-1 0,0 1 0,1-1-1,3-1-30,0 0 1,-1 0-1,1-1 0,-1 0 0,1 1 0,-1-1 0,0-1 0,4-4 0,8-5-195,-12 10 130,0 0 0,0 0 0,0-1 0,0 1 0,-1-1 0,1 0 1,3-7-1,20-20-260,-26 30 282,1-1-1,0 1 1,-1 0-1,1 0 1,0-1-1,0 1 1,0 0-1,0 1 0,0-1 1,0 0-1,0 1 1,0-1-1,0 1 1,0-1-1,2 1 1,-4 2 227,0 9 22,0-11-186,0 0 1,0 0 0,0 0 0,0 0 0,0 0 0,0 0 0,0 1-1,0-1 1,0 0 0,0 0 0,0 0 0,0 0 0,0 0 0,0 0 0,0 0-1,0 0 1,0 0 0,0 0 0,0 0 0,0 1 0,0-1 0,0 0 0,0 0-1,0 0 1,1 0 0,-1 0 0,0 0 0,0 0 0,0 0 0,0 0 0,0 0-1,0 0 1,0 0 0,0 0 0,0 0 0,0 1 0,0-1 0,0 0 0,0 0-1,1 0 1,-1 0 0,0 0 0,0 0 0,0 0 0,0 0 0,0 0-1,0 0 1,0 0 0,0 0 0,0 0 0,0 0 0,1 0 0,-1 0 0,0 0-1,0 0 1,0-1 0,10 1 41,-7 0 26,-3 0 129,0 0-44,0 0-15,0 0-91,0 0-134,0 0 6,-1 5 33,2 0-26,15 4 39,-8-5 34,-7-3 0,0 0 0,1 0 0,-1 0 0,1 0 0,-1 0 0,1-1 0,-1 1 0,1-1 0,-1 1 0,1-1 0,0 0 0,-1 0 0,3 1 0,-4-1 6,1 0-1,0 0 1,-1 0 0,1 0-1,0 0 1,-1 0 0,1 0-1,0 0 1,-1 0 0,1 0-1,0 1 1,-1-1 0,1 0 0,0 1-1,-1-1 1,1 0 0,-1 1-1,1-1 1,-1 1 0,1-1-1,-1 1 1,1-1 0,-1 1-1,1-1 1,-1 1 0,1 0 7,-1 0 1,0-1-1,1 1 0,-1-1 1,1 1-1,-1-1 1,1 1-1,-1-1 0,1 0 1,-1 1-1,1-1 0,0 1 1,-1-1-1,1 0 1,-1 0-1,1 1 0,0-1 1,-1 0-1,1 0 1,0 0-1,-1 0 0,1 0 1,0 0-1,-1 0 0,2 0 1,0 0-4,-1 0 1,1 1-1,-1-1 0,1 0 1,0 1-1,-1-1 0,1 1 1,-1-1-1,1 1 1,-1 0-1,1-1 0,-1 1 1,1 0-1,-1 0 0,0 0 1,1 0-1,0 2 0,4 0-74,4-3 70,-10 0-5,0 0 0,0 0 0,0 0 1,0 0-1,1 0 0,-1 0 0,0 0 1,0 0-1,0 0 0,0 0 0,0 0 0,0 0 1,0 0-1,0 0 0,0 0 0,0 0 0,1 0 1,-1 0-1,0 0 0,0 0 0,0 0 1,0 0-1,0 0 0,0 0 0,0 0 0,0 0 1,0 0-1,0 0 0,0-1 0,0 1 1,0 0-1,1 0 0,-1 0 0,0 0 0,0 0 1,0 0-1,0 0 0,0 0 0,0 0 0,0 0 1,0 0-1,0-1 0,0 1 0,0 0 1,0 0-1,0 0 0,0 0 0,0 0 0,0 0 1,0 0-1,0 0 0,0 0 0,0 0 0,0 0 1,0-1-1,0 1 0,0-10 63,0 10-62,0 0 0,0 0 1,0 0-1,-1-1 0,1 1 0,0 0 0,0 0 0,0 0 1,0 0-1,0 0 0,0 0 0,0 0 0,0 0 0,0 0 0,0 0 1,0-1-1,0 1 0,1 0 0,-1 0 0,0 0 0,0 0 0,0 0 1,0 0-1,0 0 0,0 0 0,0 0 0,0 0 0,0 0 1,0 0-1,0-1 0,0 1 0,0 0 0,0 0 0,0 0 0,0 0 1,0 0-1,1 0 0,-1 0 0,0 0 0,0 0 0,0 0 1,0 0-1,0 0 0,0 0 0,0 0 0,0 0 0,0 0 0,0 0 1,1 0-1,-1 0 0,0 0 0,0 0 0,0 0 0,0 0 0,0 0 1,0 0-1,16 0 46,-6-2-75,-5-9 22,3 9 5,-16 2 10,-38 0-42,43 0 107,3 0-59,0 0-107,0 0 22,3 0 37,2-1 86,0-1 1,-1 1-1,1-1 0,0 0 1,8-5-1,-6 3 36,21-11 209,-22 4-257,0 7-175,-6 4 126,1 0 0,-1-1 1,1 1-1,-1 0 0,1 0 0,-1-1 0,0 1 0,1 0 1,-1-1-1,0 1 0,1 0 0,-1-1 0,0 1 0,1-1 1,-1 1-1,0-1 0,0 1 0,0 0 0,1-1 0,-1 1 1,0-1-1,0 1 0,0-1 0,0 1 0,0-1 0,0 1 1,0-1-1,0 1 0,0-1 0,0 1 0,0-2 0,0-42-121,-3 39 43,-7-5 16,9 9 65,1 1-1,-1-1 1,1 1 0,0-1 0,-1 1-1,1-1 1,0 1 0,0-1 0,-1 1-1,1-1 1,0 1 0,0-1 0,0 1-1,0-1 1,0 1 0,-1-1 0,1 1-1,0-1 1,0 0 0,1 1 0,-1-1-1,0 1 1,0-1 0,0 1 0,0-2-1,1-2-76,-2-7-520,5 20 471,-1-7 127,4 4 17,-6 1 5,1 0 0,-2 1 1,1 0-1,-1-1 0,-1 11 0,1-1-17,0 9 2,1-15-33,-1-1-1,0 1 0,-1-1 1,-2 16-1,0-14 109,0-2 33,1-1 1,0 1-1,1 0 0,-1 17 0,2 17 747,0-42-614,0-2-672,0 0-1818,0 0 592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1472,'0'0'475,"0"0"-283,0 0-38,2 0 166,5-1-37,-3 1-138,0 0 0,0 0-1,0 0 1,0 0-1,0 0 1,0 1 0,6 1-1,5 4-49,0-1 0,1 0 0,0-1 0,0-1-1,31 2 1,-17-2-29,26 4 27,65-1 1,-7-5-258,208-4 728,-240-1-346,174-5 187,-11-1-288,-197 7-116,77-2-1,-60-1-8,60-1 58,90 7 1337,-212 0-1126,-6 0 33,2 0-312,-1 0 1,1 0-1,-1 0 0,1 1 1,-1-1-1,1 1 1,0-1-1,-1 1 0,1 0 1,0-1-1,-1 1 1,0 1-1,-13 6-436,-23 8-629,4-1-2111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1472,'2'0'475,"92"0"1626,-91 0-2054,0 0 0,-1 0 1,1 0-1,0 0 0,0 1 0,3 0 1,2 7 165,-8-8-201,1 0-1,-1 1 1,0-1 0,0 1-1,1-1 1,-1 0-1,0 1 1,1-1-1,-1 0 1,1 1 0,-1-1-1,1 0 1,-1 0-1,0 1 1,1-1-1,-1 0 1,1 0 0,-1 0-1,1 0 1,-1 1-1,1-1 1,-1 0-1,1 0 1,-1 0 0,1 0-1,-1 0 1,1 0-1,0-1 1,1 1 34,1 1 0,-1-1 1,0 0-1,0 1 0,1-1 0,-1 1 0,0 0 1,0 0-1,0 0 0,4 2 0,15 7 294,-11-7-246,-6-1-65,-1-1 0,1 0-1,0 1 1,0-2 0,0 1 0,0 0 0,0-1 0,0 0 0,0 1 0,0-2-1,0 1 1,4-1 0,32-5 344,76-1 1,83 0 35,25-2-178,47 2-112,32-1-9,747 8 781,-1044 0-854,1 0 1,0 1-1,0 0 1,-1 0-1,10 3 0,-16-4-46,1 0 0,0 0 0,-1 1 0,1-1 0,0 0 0,-1 1-1,1-1 1,-1 0 0,1 1 0,-1-1 0,1 1 0,-1-1 0,1 1-1,-1-1 1,1 1 0,-1-1 0,1 1 0,-1-1 0,0 1 0,1 1 0,-1-2-29,0 1 0,0 0 0,-1 0 0,1-1 0,0 1 1,0 0-1,-1-1 0,1 1 0,0 0 0,-1-1 0,1 1 1,-1 0-1,1-1 0,-1 1 0,1-1 0,-1 1 0,1-1 1,-1 1-1,0-1 0,1 1 0,-1-1 0,-1 1 0,-27 15-644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1888,'16'47'704,"-16"-16"-544,15-16-32,-15 16 128,16-15-160,-16 0 256,0 15-224,0-16 320,0 1-256,-16-16-32,16 16-96,0-16 224,-15-16-160,15 16-96,0-16-64,0 1-2368,0-16 1312,0 15 160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3072,'-10'-12'871,"10"12"-860,0 0-1,0-1 0,0 1 0,0 0 0,0 0 0,1 0 0,-1-1 0,0 1 0,0 0 0,0 0 0,0 0 0,0-1 0,0 1 1,0 0-1,0 0 0,0 0 0,1 0 0,-1 0 0,0-1 0,0 1 0,0 0 0,0 0 0,0 0 0,1 0 0,-1 0 0,0 0 1,0 0-1,0-1 0,1 1 0,-1 0 0,0 0 0,0 0 0,0 0 0,0 0 0,1 0 0,-1 0 0,0 0 0,0 0 0,0 0 1,1 0-1,-1 0 0,0 0 0,0 0 0,0 0 0,1 1 0,-1-1 0,0 0 0,0 0 0,3 0 364,0 0 553,292 0 2651,-68 0-4692,-236 1 2,1 0-1,-1 1 1,1 0 0,-17 6-1,21-6 1001,-53 13-1520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1664,'3'0'528,"31"1"-12,-8 0-98,-1-1 0,27-4 1,0-7-99,29 4-43,-41-1-102,42-5 151,18 7-70,-50 4-149,203-18 325,27-1-192,-185 17-182,197-11-95,61 0 138,-127 7-137,-13 0 200,-70 8 386,-146 3-652,-10 10-740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94 320,'548'0'5600,"-268"-15"-5147,-64 1-279,28-3 41,-105 4-84,-75 9 150,63-13 1,-106 10-115,-18 6-181,-1 0-1,1 0 0,0 0 0,0 0 0,0 1 1,5-1-1,-20 1-2289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1664,'2'-2'95,"0"1"0,0-1 0,0 1 0,0-1 0,0 1 0,0 0-1,0 0 1,1 0 0,-1 0 0,0 0 0,1 0 0,-1 1 0,1-1 0,-1 1 0,0 0 0,1-1 0,-1 1 0,1 1 0,4-1 0,-6 0-88,0 0 0,0 0 0,0 0 0,0 0 0,-1 0 0,1 1 1,0-1-1,0 0 0,0 0 0,0 1 0,0-1 0,0 1 0,0-1 0,0 1 1,0-1-1,-1 1 0,1-1 0,0 1 0,0 0 0,-1-1 0,1 1 1,0 0-1,0 1 0,0 1 5,0-1 1,1 1 0,-1 0-1,-1 1 1,2 5 0,1 3 38,25 81 445,-14-39-327,16 77 329,-28-115-417,4 17 78,-2-24-97,-1 0 0,1 0 0,1-1 0,0 1 0,0-1 0,1 0 0,6 8 0,33 17 983,-45-32-1009,0 0-1,1-1 1,-1 1 0,1-1-1,-1 1 1,1 0 0,-1-1-1,1 1 1,-1-1 0,1 0-1,-1 1 1,1-1 0,0 1-1,-1-1 1,1 0-1,0 1 1,0-1 0,-1 0-1,1 0 1,0 0 0,-1 0-1,1 1 1,0-1 0,0 0-1,-1 0 1,1 0 0,0-1-1,0 1 1,-1 0 0,1 0-1,0 0 1,-1 0 0,1-1-1,0 1 1,0 0-1,-1-1 1,1 1 0,-1 0-1,2-2 1,3 0 79,-4 1-62,1 0 0,-1 0-1,0 0 1,0 0 0,1 0-1,-1-1 1,0 1 0,0 0-1,0-1 1,0 1 0,0-1 0,0 1-1,-1-1 1,2-2 0,7-27 129,-7 19-83,11-62 226,-5 26-186,2 14-75,6-26 91,-15 58-128,0-1 1,-1 0-1,1 0 1,-1 0-1,0 0 1,0 0-1,0-3 0,0 1 58,0 3-104,2 4-559,0 1-243,-1-2 524,0 0 1,-1 0-1,1 0 0,0 0 0,0 0 1,0 0-1,0 0 0,0-1 1,0 1-1,0 0 0,0-1 1,0 1-1,0 0 0,0-1 1,1 1-1,24 12-2215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2144,'0'16'800,"0"-1"-608,0 17-64,0-17 832,0 16-544,0-15 416,-15 0-512,15 15-160,0-16-96,0 16 832,-16-15-480,16 0-4320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2912,'15'-15'1296,"-14"15"-1291,-1 0-1,0 0 1,0 0 0,0 0 0,0 0-1,0 0 1,0 1 0,1-1 0,-1 0-1,0 0 1,0 0 0,0 0-1,0 1 1,0-1 0,0 0 0,0 0-1,0 0 1,0 0 0,0 1 0,0-1-1,0 0 1,0 0 0,0 0 0,0 0-1,0 1 1,0-1 0,0 0 0,0 0-1,0 0 1,0 0 0,0 1-1,0-1 1,0 0 0,-1 0 0,1 1 1,0 0 1,0-1 0,0 1 0,-1-1-1,1 1 1,0 0 0,0-1-1,0 1 1,0 0 0,0-1-1,0 1 1,0 0 0,0-1 0,0 1-1,1-1 1,-1 1 0,0 0-1,0-1 1,1 1 0,-1 0-1,0-1 1,1 1 0,72 150 916,-68-140-896,-1-2 27,0-1 0,1 1 0,0-1 0,1 0 0,0 0 0,8 9 0,64 61 778,-76-76-758,0-1 0,-1 1 0,1-1 0,0 0 0,0 1 0,0-1 1,1 0-1,-1 0 0,0 0 0,0-1 0,0 1 0,1 0 0,-1-1 0,0 0 0,1 1 0,-1-1 1,0 0-1,4-1 0,-4 2-38,-1-1 0,0 0 0,0 0 1,1 0-1,-1-1 0,0 1 0,1 0 0,-1 0 1,0-1-1,0 1 0,1-1 0,-1 1 0,0-1 1,0 1-1,0-1 0,0 0 0,0 0 0,1 1 1,-1-1-1,1-2 0,-1 1-9,0 0 1,0 0-1,0 0 1,0 0-1,-1 0 1,1-1-1,-1 1 1,1-4-1,2-7 91,0-1 114,2 1 1,8-19-1,10-24 474,-17 35-641,-1 5-59,0 0 1,10-19 0,-12 27 14,1 0-1,-2-1 1,3-9-1,-4 11-1,1 1 1,0 0-1,0 0 0,0-1 0,6-9 0,-6 14 37,0-1 0,-1 1 0,1-1 0,-1 1-1,1-1 1,-1 0 0,0 0 0,0 0 0,0 1 0,-1-1-1,1 0 1,-1 0 0,1 0 0,-1-5 0,0 5 285,-13 3-2293,10 0 651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2912,'9'-1'299,"-5"1"-160,0 0 1,0 0-1,0 0 0,-1 0 0,1 0 0,0 1 1,0-1-1,3 2 0,2 3 121,0 0 1,0 1-1,-1-1 1,0 1-1,11 12 0,-14-14-188,-1 0 0,0 1-1,0-1 1,3 7 0,-6-9-63,0 1 1,0-1 0,0 1-1,0-1 1,0 1-1,-1-1 1,1 1 0,-1-1-1,0 1 1,1 3-1,-1-4 9,-1 0 0,1 0 0,0-1 0,0 1 0,-1 0-1,1 0 1,-1-1 0,1 1 0,-1 0 0,0-1 0,1 1-1,-1 0 1,0-1 0,0 1 0,0-1 0,-1 0 0,1 1-1,0-1 1,-3 2 0,-8 13 175,-4 15-1,16-31-195,0 1 0,-1 0 0,1-1-1,0 1 1,0 0 0,-1-1 0,1 1 0,0 0 0,0-1 0,0 1 0,0 0 0,0-1 0,0 1 0,0 0 0,0-1 0,0 1-1,0 0 1,0-1 0,0 1 0,0 0 0,1-1 0,-1 1 0,0 0 0,0-1 0,1 1 0,-1-1 0,1 1 0,-1 0 0,0-1-1,1 1 1,-1-1 0,1 1 0,0 0 0,3 1 31,-1 0 0,0-1 0,1 1 0,-1-1 0,1 0 0,5 2-1,6 0 1,1 1 0,0-2 0,28 2 0,16-4-3078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2144,'78'0'800,"-47"0"-608,32 16-64,-16 0 288,-16-1-256,15-15 0,1 0-96,0 16 96,0-16-96,-16 0 320,0 0-192,-15-16 320,-1 16-288,-30-15-3072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1888,'8'0'148,"-1"1"-1,1 0 1,-1 1-1,1 0 1,7 3-1,10 2 8,0 0 120,41 17-1,-40-11-113,26 16-1,-16-9-75,-19-10-42,1-1 9,-1 0 0,-1 2 0,0 0 0,17 15 1,-30-23-29,0 0 1,0 0 0,-1 1-1,1-1 1,-1 1 0,1 0-1,-1 0 1,0-1 0,-1 2-1,3 5 1,-3-8-16,-1 1 0,0-1 0,1 1 0,-1-1 0,0 0 0,0 1 0,-1-1 0,1 0 0,0 1 0,-1-1 0,0 0 0,1 1 0,-1-1 0,0 0 0,0 0 0,0 1 0,0-1 0,-3 3 0,-1 2 61,-1-1 0,0 1 0,0-2 0,-1 1 0,0-1 0,0 0 0,0 0 0,0 0 0,-13 5 0,-6 0 338,-44 12 0,13-6-196,52-14-256,0 0 0,0-1 0,0 0-1,0 0 1,0 0 0,0-1 0,0 0 0,0 0-1,0 0 1,0 0 0,0-1 0,0 0 0,-8-2-1,-18 0-2813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2240,'3'-7'189,"1"0"-1,0 1 1,0-1 0,5-5 0,-6 9-137,0 0 1,0 1-1,0-1 0,0 1 1,0 0-1,1 0 0,-1 0 1,1 0-1,-1 0 1,6-1-1,1-2 13,-7 4-45,0 0 0,0 0 0,0-1 1,0 2-1,0-1 0,1 0 1,-1 1-1,0-1 0,0 1 1,5 0-1,16 0 83,-1-1-27,-1 1 0,26 4 0,-14 6 30,-5-5 118,-9 6-42,-8-9-72,-10-2-95,0 0-1,-1 0 1,1 1-1,-1-1 1,1 0-1,-1 1 1,0-1-1,1 1 1,-1-1 0,1 1-1,-1 0 1,0 0-1,1-1 1,-1 1-1,0 0 1,0 0-1,0 0 1,0 0-1,0 0 1,2 3 0,-3-4-7,0 0 0,1 1 0,-1-1 1,0 1-1,0-1 0,0 0 1,0 1-1,0-1 0,0 1 1,1-1-1,-1 1 0,0-1 1,0 0-1,0 1 0,0-1 1,-1 1-1,1-1 0,0 1 1,0-1-1,0 0 0,0 1 1,0-1-1,0 1 0,-1-1 0,1 0 1,0 1-1,-11 7 198,9-7-165,0 0-1,0 1 1,0-1-1,1 0 0,-1 0 1,0 1-1,1-1 1,-3 4-1,1-1 23,2-1-41,-1 0-1,0-1 1,0 1-1,0-1 1,0 1-1,-4 2 0,-33 19-58,31-17 5,0 1-1,-12 16 0,-9 10-114,6-10-174,2 2 0,-27 42 0,46-64 260,-14 28-231,14-28 288,1 0 0,-1-1 1,0 1-1,0 0 0,-4 4 0,-2 1-30,8-7 8,3 6 65,-3-8-29,-1 0 0,1 0-1,0 1 1,0-1 0,-1 0 0,1 0 0,0 0 0,0 0-1,-1 1 1,1-1 0,0 0 0,0 0 0,-1 0 0,1 0 0,0 0-1,-1 0 1,1 0 0,0 0 0,-1 0 0,1 0 0,0 0-1,-1 0 1,1 0 0,0 0 0,-1 0 0,1 0-10,0 0 3,0 0 1,0 0-1,0 0 0,0 0 1,0 0-1,-1 0 0,1 0 1,0 0-1,0 0 1,0 0-1,0 0 0,0 0 1,0 0-1,0 0 0,0 0 1,0 0-1,0 0 0,0 0 1,-1 0-1,1 0 1,0 0-1,0 0 0,0 0 1,0 0-1,0 0 0,0 0 1,0 0-1,0 0 1,0 1-1,0-1 0,0 0 1,0 0-1,0 0 0,-1 0 1,1 0-1,0 0 0,0 0 1,0 0-1,0 0 1,0 0-1,0 0 0,0 0 1,0 1-1,0-1 0,0 0 1,0 0-1,0 0 1,0 0-1,0 0 0,0 0 1,0 0-1,0 0 0,0 0 1,0 0-1,0 1 0,0-1 1,1 0 4,-1 1 1,0-1-1,0 1 0,0-1 1,0 1-1,0 0 1,-1-1-1,1 1 1,0-1-1,0 1 0,0-1 1,0 1-1,-1-1 1,1 1-1,0-1 0,0 1 1,-1 0-1,0-1-11,0 1 0,0-1 0,0 0-1,0 1 1,0-1 0,0 0 0,0 1 0,0-1-1,0 0 1,0 0 0,0 0 0,0 0 0,-2 0 0,3 0 0,-1 0 1,0 0 0,0 1 0,1-1-1,-1 0 1,0 1 0,1-1 0,-1 0 0,0 1-1,1-1 1,-1 1 0,0-1 0,1 1 0,-1-1-1,1 1 1,-1-1 0,1 1 0,0 0 0,-1-1-1,1 1 1,-1 0 0,1 0 0,0-1 0,0 1-1,-1 0 1,1-1 0,0 1 0,0 0 0,0 0-1,0 0 1,0-1 0,0 1 0,0 0 0,0 0-1,0-1 1,0 1 0,0 0 0,1 0 0,-1-1-1,0 1 1,1 0 0,-1-1 0,0 1 0,1 0-1,0 0 1,0 0 41,1 0 0,-1-1-1,0 0 1,1 1 0,-1-1 0,1 0-1,-1 1 1,1-1 0,-1 0-1,1 0 1,-1 0 0,4-1 0,4 1 65,23 1 131,-18 0-8,0 0 0,1-2 0,-1 1 1,19-5-1,-18 1-93,-8 2-74,-1 0-1,1 1 0,-1-1 1,1 1-1,7 0 0,18 1-5040,-17 0 3296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1888,'16'0'704,"-16"16"-544,0 0-32,0-16 768,0 15-512,0 1 128,-16-1-320,1 16 448,15 1-352,-16-1 224,1 16-288,15-16-3744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5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47 2976,'0'-47'1120,"-16"47"-896,16 0-32,-15 0-32,15 0-128,-16 16-96,1-16 32,-1 15 96,0-15-32,1 16 64,-1 0-64,1-1-288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2976,'0'0'1120,"0"0"-896,0 0-32,0 0 256,31 0-288,-31 0 128,32 0-160,-1-16 160,0 16-192,16 0 256,-16 0-224,0-16 384,0 16-288,-31 0-192,0 0-32,0 0-1056,-31 0 576,0 16-2624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1248,'-1'26'188,"0"-15"-118,1 0 0,0 0 0,1 0 0,3 15 1,1-8-31,-3-14 11,-1 1 0,0-1 0,0 0 1,0 1-1,0-1 0,-1 1 0,1-1 1,-1 5-1,0 1 59,1-7-70,-1 1 0,0 0 0,0-1 0,0 1 0,-1-1 0,1 1-1,-1 0 1,-1 4 0,0-3-19,1 1 59,0-1 0,-1-1 0,0 1 0,0 0 1,0 0-1,-1-1 0,0 1 0,1-1 0,-2 0 0,1 0 0,0 0 0,-1 0 0,0 0 0,-5 3 0,6-4-29,0-1-42,1-1 1,-1 1 0,1-1 0,-1 0 0,1 0 0,-1 0-1,0 0 1,1 0 0,-1 0 0,0-1 0,0 1-1,1-1 1,-1 0 0,0 0 0,-3 0 0,-15 0 48,21 0-56,0 0-1,-1 0 1,1 0 0,0 0-1,-1 0 1,1 0 0,0 0-1,-1 0 1,1 0 0,0 0-1,-1 0 1,1 0 0,0 0-1,-1 0 1,1 0-1,0-1 1,0 1 0,-1 0-1,1 0 1,0 0 0,0 0-1,-1-1 1,1 1 0,0 0-1,-1-1 1,-5-6-35,7 3 162,21 2 384,-18 2-455,11 0 228,0 0-51,30 3 1,-21 1-460,-9-1-133,0 0-1,30 0 1,28-3-1915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2816,'-31'0'1056,"31"0"-832,16 16-64,-16-1 0,0 1-128,0 0 416,0-1-256,0-15 544,15 16-416,1-16-3584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0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1888,'0'-39'613,"0"39"-603,0-1 1,0 1-1,0 0 0,0-1 0,0 1 1,0-1-1,0 1 0,0-1 0,0 1 0,0 0 1,0-1-1,0 1 0,0-1 0,0 1 1,0-1-1,1 1 0,-1 0 0,0-1 0,0 1 1,0 0-1,1-1 0,-1 1 0,1-1 1,9-10 133,-9 11-136,-1 0 1,1-1-1,-1 1 1,1 0 0,-1-1-1,1 1 1,0 0-1,-1-1 1,1 1 0,0 0-1,-1 0 1,1 0-1,0 0 1,-1 0 0,1 0-1,0-1 1,-1 2-1,1-1 1,0 0 0,-1 0-1,1 0 1,0 0 0,0 0-1,1 1 4,2-1-21,-1 0 0,0 1-1,0-1 1,0 1 0,0 0-1,0 0 1,0 0 0,4 1 0,8 4 103,-12-6-42,0 1 1,-1-1-1,1 1 0,0 0 0,-1 0 1,1 0-1,-1 0 0,1 0 1,-1 1-1,1-1 0,-1 1 1,0 0-1,0-1 0,0 1 1,0 0-1,0 0 0,0 0 1,0 1-1,-1-1 0,2 4 1,23 26 508,-15-19-405,0 1-1,-1 0 0,-1 1 1,13 24-1,-14-16-28,7 26-1,-12-33 64,2 0 0,0 0 0,1-1-1,1 1 1,9 15 0,-14-28-89,0 0 0,0 0 0,0-1 0,0 1 0,1 0 0,-1-1-1,6 4 1,-8-5-84,1-1-1,-1 0 1,1 0 0,-1 1-1,1-1 1,-1 0-1,1 0 1,-1 0-1,1 0 1,-1 0-1,1 0 1,0 0 0,-1 0-1,1 0 1,-1 0-1,1 0 1,-1 0-1,1 0 1,-1 0 0,2-1-1,-1 1 4,0-1 0,0 0 0,0 1 0,-1-1 0,1 0 0,0 0 0,0 0 0,0 0 0,-1 0 0,1 0 0,0 0 0,-1 0 0,1-1 0,12-23 300,-1-1-40,28-43 0,-14 35-118,0 1 1,59-55 0,75-46-348,-132 112 68,-8 5-339,1 2 0,1 1 0,0 1 0,0 0 0,27-9 0,29-9-3058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0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687 156 3072,'26'-13'976,"-26"13"-958,1 0 1,-1 0-1,1-1 1,-1 1 0,1 0-1,-1 0 1,0-1-1,1 1 1,-1 0-1,1-1 1,-1 1-1,0 0 1,1-1-1,-1 1 1,0-1 0,0 1-1,1 0 1,-1-1-1,0 1 1,1-2-1,0 0 78,1-3 176,1-1 0,1 1 0,-1 0 0,1 0 0,-1 0 0,8-6 0,-10 10-184,0 0 0,0-1 0,1 1-1,-1 0 1,0-1 0,0 0 0,-1 1 0,1-1 0,0 1-1,0-1 1,-1 0 0,1 0 0,-1 1 0,1-4-1,-4 0 324,-2 1-364,0 0 0,0 0 0,-1 1 1,0-1-1,-8-3 0,3 3-47,0 0 1,0 1-1,0 1 1,0-1-1,-1 2 1,1-1-1,-1 2 1,1 0-1,-1 0 1,-21 4-1,19-1 14,-1 0 16,-1 0 0,1-1 0,-21 0-1,8-3-41,3 0-33,-47 5 1,28 1 15,10-2 153,0 1-1,-46 13 0,0 14 277,73-29-387,1 1-1,0 0 1,0 1-1,1-1 1,-1 1-1,-8 8 0,11-9-10,0-1 0,0 2 0,1-1 0,-1 0 0,1 0 0,0 1 0,0 0 0,0-1 0,1 1 0,-1 0 0,1 0-1,-1 4 1,0 0-1,1 0-1,1 1 0,-1-1 1,1 0-1,1 0 0,1 13 0,0-15 4,-1-1 0,0 1 0,1-1 0,0 0 0,0 1-1,1-1 1,0 0 0,-1-1 0,2 1 0,-1 0 0,7 6-1,-5-6 25,1-1 0,-1 1 0,1-1 0,1 0 0,-1-1 0,0 0 0,1 0 0,9 3 0,64 14 120,-56-15-121,-13-2-23,27 6 53,1-2-1,-1-1 0,55 1 0,20 1-3,-73-3-42,35 0-5,-37-1-14,67 5-70,-62-11 145,52-9 0,-49 6 61,-9-6 32,-21 9-108,-12 2-33,0-1 0,-1 1 0,1-1 0,0 0 1,-1 0-1,1 0 0,-1-1 0,1 1 1,-1-1-1,0 0 0,4-2 0,-2 0-4,1 0 0,-1 0-1,0 0 1,-1-1 0,1 0-1,-1 1 1,6-10 0,-8 10-2,0 1 1,0 0 0,0-1 0,0 0-1,-1 1 1,1-1 0,-1 0-1,0 0 1,-1 0 0,1 0-1,0 0 1,-1 0 0,0 0 0,0 0-1,-1-5 1,1-8 23,0 8-28,1 6-20,-1 0 0,0 0 0,0 0 0,0 0 0,0 1 0,0-1 0,-1 0 0,1 0 0,-1 0 0,-1-3 0,2 5 10,-4-8-24,-1 0-1,0 0 1,-7-8 0,10 15 73,-1-1-16,-7-10-21,9 12-14,1 0 1,0 1-1,-1-1 0,1 0 1,0 0-1,-1 0 0,1 0 1,-1 1-1,1-1 0,-1 0 1,0 0-1,1 1 1,-1-1-1,0 1 0,1-1 1,-1 0-1,0 1 0,0-1 1,0 1-1,1 0 0,-1-1 1,0 1-1,0 0 0,0-1 1,0 1-1,0 0 0,0 0 1,0 0-1,0 0 0,0 0 1,0 0-1,1 0 1,-1 0-1,0 0 0,-2 1 1,-3-1-10,3-1-7,0 1 0,0 1 0,1-1 0,-1 0 0,0 0 0,0 1 0,0 0-1,1 0 1,-1-1 0,0 1 0,1 1 0,-1-1 0,1 0 0,-1 1 0,1-1-1,0 1 1,0 0 0,-1 0 0,1 0 0,0 0 0,-2 4 0,0-2 2,-13 12-60,14-14 63,0 1 0,0-1-1,0 1 1,0 0 0,1 0-1,0 0 1,-1 1 0,1-1-1,0 1 1,1-1 0,-1 1-1,1-1 1,-2 6 0,-7 9 23,7-13-7,0-1 1,0 0-1,1 0 1,-3 7-1,4-6-21,0-1-1,1 1 1,-1-1-1,1 1 1,0 6 0,1 0-4,-1-9 36,-1-2-11,1 1 0,0-1 0,0 1 0,0-1 0,0 1 0,0-1 0,0 1 0,0 0 0,1-1 0,-1 1 0,0-1 0,0 1 0,0-1 1,0 1-1,1-1 0,-1 1 0,0-1 0,1 2 0,1-2 21,-1 1 0,0-1 0,1 1 0,-1-1 0,1 0 0,-1 0 0,1 0-1,-1 1 1,0-1 0,3-1 0,3 2 15,-2-1-26,0 1 0,0-1-1,0 0 1,0 0 0,0 0 0,0-1 0,0 0 0,6-1-1,22-17-32,-29 17-4,1-1 0,-2-1 1,1 1-1,0 0 0,-1-1 0,1 0 1,-1 0-1,0 0 0,0 0 0,-1-1 1,1 1-1,-1-1 0,2-5 0,10-14-47,-2 4 128,-7 9-25,-5 10-42,0 0 1,1-1-1,-1 1 1,0 0-1,1 0 0,0 0 1,-1 0-1,1 0 1,0 0-1,-1 0 1,1 0-1,0 1 0,0-1 1,0 0-1,0 0 1,-1 1-1,3-2 0,10-3-143,-10 0 28,-3 4 122,0 1 0,0 0 0,0-1 0,0 1-1,0 0 1,1 0 0,-1-1 0,0 1 0,0 0 0,0-1 0,0 1 0,0 0 0,0-1 0,1 1 0,-1 0-1,0 0 1,0-1 0,0 1 0,1 0 0,-1 0 0,0 0 0,0-1 0,1 1 0,-1 0 0,0 0 0,0 0-1,1 0 1,-1 0 0,0-1 0,1 1 0,-1 0 0,0 0 0,1 0 0,-1 0 0,0 0 0,1 0 0,-1 0-1,0 0 1,0 0 0,1 0 0,-1 0 0,0 0 0,1 0 0,-1 1 0,0-1 0,1 0 0,-1 0 0,0 0-1,0 0 1,1 0 0,-1 1 0,0-1 0,1 0 0,14 29 84,-10-18-87,6 7-45,-11-18 50,0 0 0,1 0 0,-1 0-1,0 1 1,0-1 0,0 0 0,1 0-1,-1 1 1,0-1 0,0 0 0,0 1-1,0-1 1,0 0 0,1 0 0,-1 1-1,0-1 1,0 0 0,0 1 0,0-1-1,0 0 1,0 1 0,0-1-1,0 0 1,0 1 0,0-1 0,0 4 14,0 1 1,1-1-1,0 0 0,0 0 1,1 0-1,-1 0 1,1 0-1,2 5 1,-3-6 22,0-1 0,-1 1 0,1 0 0,-1-1 0,0 1 1,0 0-1,0 3 0,0-3-7,0-2-27,0-1 1,0 0-1,0 0 1,0 0-1,0 0 0,0 0 1,0 0-1,0 0 1,0 0-1,0 0 0,0 0 1,0 1-1,0-1 1,0 0-1,0 0 0,0 0 1,0 0-1,0 0 1,0 0-1,0 0 1,0 0-1,0 0 0,0 0 1,0 0-1,0 1 1,0-1-1,0 0 0,0 0 1,0 0-1,1 0 1,-1 0-1,0 0 0,0 0 1,0 0-1,0 0 1,0 0-1,0 0 0,0 0 1,0 0-1,0 0 1,0 0-1,0 0 0,0 0 1,1 0-1,-1 0 1,0 0-1,0 0 0,0 0 1,0 0-1,0 0 1,0 0-1,0 0 0,0 0 1,0 0-1,0 0 1,1 0-1,0 0 13,1 0 0,0-1 0,0 1 1,-1-1-1,1 1 0,0-1 0,-1 0 0,1 0 0,0 1 0,-1-1 0,1 0 0,-1 0 1,0-1-1,1 1 0,-1 0 0,2-3 0,4-2-37,-4 4 10,-1 0 1,0 0-1,0 0 0,0-1 1,0 1-1,0-1 1,0 1-1,-1-1 0,3-3 1,4-23-122,10 2 50,5-8 35,-18 26-24,0 0 0,1 1 0,0-1 0,0 2 1,13-14-1,-19 21 64,1-1 0,0 0 0,-1 1 1,1-1-1,0 1 0,0-1 0,-1 1 1,1-1-1,0 1 0,0-1 0,0 1 0,-1 0 1,1-1-1,0 1 0,0 0 0,0 0 1,0 0-1,0 0 0,0-1 0,0 1 0,0 1 1,-1-1-1,1 0 0,0 0 0,0 0 1,0 0-1,1 1 0,0 0 7,0 0 0,-1 0 0,1 1 1,-1-1-1,1 0 0,-1 1 0,1-1 0,-1 1 0,0-1 0,0 1 0,0-1 0,0 1 1,1 2-1,-1-1 1,0 0 0,0-1 1,-1 1-1,1 0 1,-1 0-1,0 0 0,0 0 1,0-1-1,0 1 1,-1 4-1,1 5-19,0-5 18,0 1 0,1-1 1,0 0-1,0 1 0,1-1 0,-1 0 0,5 8 0,0-1 135,1 0 0,14 19 0,-17-28-80,0 1-1,0-1 1,1 0 0,-1-1-1,1 1 1,0-1 0,9 6-1,-11-7-27,1-1 0,0 0 0,0 0 0,0-1-1,0 1 1,0-1 0,0 0 0,0 0-1,0 0 1,6 0 0,-7 0-7,0-1 1,-1-1-1,1 1 0,-1 0 1,1-1-1,0 1 0,-1-1 1,1 0-1,-1 0 0,1 0 1,-1 0-1,0 0 0,1 0 1,-1-1-1,0 1 0,0-1 1,3-2-1,-1 0 27,1 0-1,-1-1 1,1 1-1,-1-1 1,0 0 0,-1-1-1,0 1 1,1-1-1,-2 1 1,4-8 0,-1-16-35,1 14-19,-5 12 7,0 0 0,0 0 0,0-1 0,0 1 0,0-1 0,-1 1 0,1-1 1,-1-3-1,0-71-169,0 77 155,0 0 0,0-1-1,0 1 1,0 0 0,1-1 0,-1 1 0,0 0 0,1 0-1,-1 0 1,1-1 0,-1 1 0,1 0 0,0 0-1,-1 0 1,1 0 0,0 0 0,0 0 0,0 0-1,0 0 1,1-1 0,2 0-9,-1 0 0,1 0 1,0 0-1,7-2 0,11-6-252,-16 7-39,0-1-1,1 1 1,-1 1 0,1-1 0,0 1 0,0 0-1,7-1 1,19-6-669,-5-4 319,-21 9 564,0 1-1,0 0 0,9-2 0,-14 4 91,6-1 121,0 0 1,0-1 0,13-5-1,-8 5 2457,-17 5-2479,0-1 0,1 0 0,-1 1 0,1 0 0,-1 0 0,1 0 1,0 0-1,0 0 0,0 1 0,0-1 0,0 1 0,0 0 0,1 0 0,0 0 0,-1 0 0,1 1 1,-3 6-1,0 16-66,2-20-15,2-4-4,0-1-1,1 0 1,-1 1-1,1-1 1,-1 1-1,1-1 1,-1 1-1,1-1 1,0 3-1,1 12 10,1-1 0,1 1-1,0-1 1,1 0 0,11 28-1,-11-37-8,0 0 0,0 0-1,0-1 1,1 1-1,-1-1 1,12 9 0,0 2-35,6 10-144,-19-21 36,1 1 1,0-2-1,1 1 1,7 7-1,6 0-222,-12-9 47,-1 1 0,0 0 0,8 6 0,-12-8 151,0-1 0,0 0 0,1 1 0,-1-1 0,0 0 0,1 0 0,-1 0 0,1 0 0,0 0 0,-1 0 0,1-1 0,0 1 0,-1-1 0,1 1 0,0-1 0,2 1 0,-1-1-1088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0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 3232,'0'-15'1456,"-3"15"-1056,1 0-205,0 0 1,1 1-1,-1-1 1,0 1-1,0-1 1,1 1-1,-1 0 0,1-1 1,-1 1-1,0 0 1,1 0-1,0 0 1,-1 0-1,1 1 1,0-1-1,-3 2 0,-8 9 589,7-8-620,1-1-1,0 1 0,0 0 1,1 1-1,-1-1 0,1 0 1,-4 8-1,0 4-157,1-1 1,1 1-1,-6 32 0,-4 54 5,14-101-10,1 9 43,-1 0 0,2-1 0,-1 1 0,1 0 0,4 16 0,-2-11-224,-1 0-1,0 23 1,-2-22-7,-1-8-232,1-1 1,0 1-1,0-1 1,1 1-1,2 10 0,-2-16 284,0 0 0,0 0-1,0 0 1,0-1-1,0 1 1,0 0-1,1-1 1,-1 1-1,2 1 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4224,'0'-13'1365,"0"13"-1355,0 0-1,0 0 1,0 0-1,0 0 0,0 0 1,0 0-1,0 0 1,0 0-1,0 0 1,0-1-1,0 1 1,0 0-1,0 0 0,0 0 1,0 0-1,0 0 1,0 0-1,0 0 1,0 0-1,0 0 1,0 0-1,0-1 1,0 1-1,0 0 0,0 0 1,0 0-1,0 0 1,0 0-1,0 0 1,0 0-1,0 0 1,1 0-1,-1 0 0,0 0 1,0 0-1,0 0 1,0 0-1,0 0 1,0 0-1,0 0 1,0 0-1,0 0 1,0 0-1,0 0 0,1-1 1,-1 1-1,0 0 1,0 0-1,0 1 1,0-1-1,0 0 1,0 0-1,0 0 0,0 0 1,0 0-1,1 0 1,6-1 145,-2 1-43,0 0 1,0 0 0,-1 0 0,1 1-1,0-1 1,5 2 0,63 24 196,-70-25-306,0 0 0,1 0 0,-1-1 0,0 1 0,0-1 0,1 0 0,3 0 0,10 1 10,-12 1-7,1 1-1,-1-1 0,0 1 1,5 3-1,6 23 150,-15-25-153,0 1 0,0-1 0,-1 1 0,1 0-1,-1 0 1,0-1 0,0 1 0,-1 7 0,0-2 50,1-6-29,0-1-1,0 0 1,-1 0 0,1 1 0,-1-1-1,0 0 1,-2 5 0,-1 8 99,8-3-26,0-5-27,-3-4-12,-1 1 0,1-1 0,-1 1 0,1-1 0,-2 7 0,1 0 33,0-10-76,0 1-1,0-1 1,0 1-1,1-1 1,-1 0-1,0 1 1,1-1-1,-1 0 1,1 0-1,-1 1 1,1-1-1,-1 0 1,1 0-1,0 0 1,0 0-1,-1 1 1,1-1-1,0 0 1,0 0-1,0-1 1,0 1-1,1 0 1,-1 0-1,0 0 1,0-1-1,0 1 1,1-1-1,-1 1 1,0-1 0,0 1-1,1-1 1,-1 0-1,0 0 1,1 1-1,-1-1 1,1 0-1,-1 0 1,0 0-1,1-1 1,-1 1-1,0 0 1,1 0-1,-1-1 1,0 1-1,1-1 1,1 0-1,8-6 27,0 0-1,0-1 1,12-10-1,-1 0 0,40-28-60,-56 41 16,0 1-1,0-1 1,0 0 0,-1-1-1,0 1 1,8-12 0,2 0 54,-14 15-43,1 1 0,-1 0 0,0 0 0,0-1 0,0 1 0,1 0 1,-1-1-1,-1 1 0,1-1 0,0 0 0,0 1 0,-1-1 0,1 0 0,0 1 1,-1-1-1,0 0 0,1 0 0,-1-2 0,1-7-39,-5 22 285,0-4-137,-7 19 282,1-4-272,7-16-106,0 0-1,0 1 1,0-1 0,-1 10-1,1 4 16,2 0 0,1 38 0,1-19-29,-1-13-50,0 1-2,3 29 0,2-25 71,-3-21-5,0 1 0,-1-1-1,0 0 1,0 1 0,-1-1-1,-2 12 1,-3 27 93,2-14-61,-1 0 1,-15 56 0,11-70 64,-1-1 1,-1 0 0,-1 0 0,0-1-1,-2-1 1,0 0 0,-1 0 0,-19 18-1,30-33-116,0 0 0,-1 0 0,1 0 0,-1 0 0,0-1 0,0 1 0,0-1 0,0 0 0,0 0 0,0-1 0,0 1 0,-1-1 0,1 0 0,-1 0 0,1 0 0,-1-1 0,1 0 0,-1 0 0,1 0 0,-1 0 0,1 0 0,-1-1 0,1 0 0,-6-2 0,6 2 22,1 0 0,-1 0 0,0-1 0,1 1 0,-1-1 0,1 0 0,0 0 0,0-1 0,0 1 0,0-1 0,0 1 0,0-1-1,0 0 1,-2-3 0,0-2 3,1 1-1,0-1 0,0 1 0,1-1 1,-4-11-1,5 13-46,0 0-1,1 0 1,0 0 0,0-1 0,0 1-1,1 0 1,0-1 0,0 1-1,2-8 1,0 4-54,0 0 1,1 0-1,1 0 0,0 0 0,5-10 1,-3 9-24,1 0 0,0 0 1,1 0-1,0 1 0,0 1 1,1-1-1,1 1 0,-1 1 1,1 0-1,1 0 0,18-11 1,2 4-2254,1-1 656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12 166 2080,'-11'-1'605,"14"-2"-344,-3 2-160,1 1 1,0-1-1,0 0 1,-1 1 0,1-1-1,0 0 1,-1 0-1,1 1 1,-1-1 0,1 0-1,-1 0 1,1-1 0,2 2 650,7 0 143,-10 0-883,0 0-1,0 0 1,1 0-1,-1 0 1,0 0-1,0 0 0,0 0 1,0 0-1,0 0 1,0 0-1,0 0 0,0 0 1,0 0-1,0 0 1,0 0-1,1 0 1,-1 0-1,0 0 0,0 0 1,0 0-1,0 0 1,0 0-1,0 0 0,0 0 1,0 0-1,0 0 1,0 0-1,0 0 1,0 0-1,1-1 0,-1 1 1,0 0-1,0 0 1,0 0-1,0 0 0,0 0 1,0 0-1,0 0 1,0 0-1,0 0 0,0 0 1,0 0-1,0-1 1,0 1-1,0 0 1,0 0-1,0 0 0,0 0 1,0 0-1,0 0 1,0 0-1,0 0 0,0 0 1,0 0-1,0 0 1,0-1-1,0-12 2885,2 13-2715,0 0-159,-1 1-1,1-1 0,-1 0 1,1 1-1,-1-1 0,0 1 1,1-1-1,-1 1 0,0 0 0,2 0 1,12 6 175,-10-5-141,1-1 0,0-1 0,-1 1 0,1-1 0,8 0 0,21 1 238,-4 3-77,-1-3-1,0 0 1,37-5 0,-40 2-82,176-1 512,-63 1-350,93-11-9,511-11 168,-542 20-389,-44 0-22,317-10 630,40-18-355,-323 19-336,-68 12 152,-76 2 134,1-3-1,94-14 0,-119 11-192,-10 2-439,0 0 0,0 1 0,29 0 0,-22 0-686,-21 2 933,1 0-1,-1 0 1,1 0-1,-1 0 1,1 0 0,-1 0-1,0 0 1,1-1-1,-1 1 1,1 0 0,-1 0-1,0 0 1,1-1-1,-1 1 1,0 0-1,1-1 1,-1 1 0,0 0-1,1-1 1,-1 1-1,0 0 1,0-1 0,1 1-1,-1 0 1,0-1-1,0 1 1,0-1 0,0 1-1,1 0 1,-1-1-1,0 0 1,0 12-2034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3488,'0'0'1115,"3"2"-673,7 9-79,-9-11-312,-1 1 0,0-1 0,1 1 1,-1 0-1,1-1 0,-1 1 0,0 0 1,0-1-1,1 1 0,-1 0 0,0-1 0,0 1 1,0 0-1,0-1 0,0 1 0,0 0 1,0 0-1,0-1 0,0 1 0,0 0 0,-1 1 1,1 2 95,0 11 54,-1-1-88,2-1-1,1 18 1,9 6-12,-6 4-26,1-17-20,-4-18-37,-1 0 0,0 0-1,0 0 1,1 11 0,-2 90 1630,0-105-1328,0-2-176,0-2-80,0 0-63,0 1 0,1-1 1,-1 1-1,0-1 0,1 1 0,-1-1 0,1 1 1,-1 0-1,1-1 0,1-1 0,5-11-3,-5 7 5,-1-1 1,0 0-1,-1 0 1,1 0 0,-2-12-1,0 9 10,1 0-1,2-14 0,24-69-33,-23 74 3,-3 15-10,1 0 0,-1 0 0,1 0 0,0-1 0,1 1 0,-1 0 0,1 1 0,0-1-1,3-5 1,26-37 114,-28 44-50,-1 1 0,0-1 0,1 0 0,-1 1 1,1 0-1,0-1 0,0 1 0,0 0 0,0 1 0,0-1 1,0 0-1,1 1 0,-1 0 0,0 0 0,1 0 0,-1 0 1,1 0-1,-1 1 0,1-1 0,-1 1 0,1 0 1,4 1-1,-5-1 1,0 0 1,0 0 0,1 0-1,-1 1 1,0 0-1,0-1 1,0 1 0,6 3-1,6 2 62,-2-4 19,-10-2-92,-1 1 0,0-1 0,0 1 0,1-1-1,-1 1 1,0 0 0,0 0 0,0 0 0,0 0 0,0 0 0,0 0 0,0 1 0,0-1 0,2 3 0,2 2 142,-4-5-135,0 0 0,-1 0 0,1 1 0,-1-1 1,0 1-1,1-1 0,-1 1 0,0-1 0,0 1 0,0 0 1,0-1-1,0 1 0,0 0 0,-1 0 0,2 2 0,-7 16 205,2-14-156,1-1-37,0-1 0,0 1 0,0-1 0,-1 0 0,1 0 0,-1 0 0,0 0 0,-1 0 0,1-1 0,0 0 0,-1 1 0,0-1 0,0 0 0,-6 3 0,4-3 3,0 0-1,-1 0 1,1 0 0,0-1 0,-1 0-1,1-1 1,-1 1 0,0-1 0,-11 0-1,-12 0 172,16 0-137,-23-2 1,33 0-78,0 1 0,-1-1-1,1 0 1,-1-1 0,1 1 0,0-1 0,0 0 0,0 0-1,-5-3 1,-2-2-31,4 3-8,0 0 1,-11-10-1,17 13 20,-1-1-1,1 1 1,0-1 0,-1 1 0,1-1-1,0 1 1,0-1 0,0 0 0,0 0-1,0 1 1,1-1 0,-1 0 0,0 0-1,1 0 1,-1 0 0,1 0 0,0-2-1,0-9-278,0 10 32,2 6-166,11 11 276,-2 1-1,1 0 1,-2 1 0,0 0 0,14 34-1,-10-23 105,-10-18 77,1 0 0,1-1-1,-1 0 1,1 0-1,1 0 1,-1-1 0,1 0-1,9 7 1,3 1-35,0 0 2,18 18 0,-29-27 73,0 1-1,0-1 1,0 0-1,1-1 0,17 8 1,-20-10-33,-2 0 26,1 0 0,-1 0 1,0 0-1,-1 0 1,7 7-1,-7-7-83,0 0 1,0 0-1,0 0 0,0 0 0,6 2 1,-8-4-11,0-1 0,0 1 0,1-1 0,-1 1 0,0-1 1,1 0-1,-1 0 0,0 1 0,1-1 0,-1 0 0,0 0 0,1 0 1,-1-1-1,0 1 0,1 0 0,-1 0 0,0-1 0,0 1 1,1-1-1,-1 1 0,1-2 0,5-2-112,-1-1 0,0 0 0,-1 0-1,7-8 1,-1 1 74,1 1-21,1 0 1,22-13-1,-32 21 78,1 1 0,-1 0 1,1 0-1,0 1 0,0-1 0,0 1 1,4-1-1,5-2 49,0-2 146,-12 5-156,0 0-1,1 1 0,-1-1 0,0 0 1,1 1-1,-1-1 0,1 1 0,-1-1 0,1 1 1,0 0-1,-1 0 0,2-1 0,4 2 83,-5-1-84,1 0-1,-1 0 1,0 0 0,0 0 0,0 0 0,0-1 0,0 1 0,0-1-1,3 0 1,8-7 177,-13 8-200,0 0 1,0 0-1,0 0 1,0 0-1,0 0 1,0 1-1,0-1 1,0 0-1,0 0 1,0 0-1,0 0 1,0 0-1,0 0 1,0 0-1,0 0 1,0 0-1,0 0 1,0 0-1,0 1 1,0-1-1,0 0 1,0 0-1,0 0 1,0 0-1,0 0 1,0 0-1,0 0 1,0 0-1,0 0 1,1 0-1,-1 0 1,0 1-1,0-1 1,0 0-1,0 0 1,0 0-1,0 0 1,0 0-1,0 0 1,0 0-1,0 0 1,0 0-1,0 0 1,0 0-1,1 0 1,-1 0-1,0 0 0,0 0 1,0 0-1,0 0 1,0 0-1,0 0 1,0 0-1,0 0 1,1 0-1,-3 0 162,7-6 35,5 4 72,-10 2-268,0 0 0,0 0 0,0 0 0,0 0 0,1 0 0,-1 0-1,0 0 1,0 0 0,0 0 0,0 0 0,0 0 0,0 0 0,0 0 0,0 0 0,0 0 0,0 0 0,0 0 0,1 0 0,-1 0 0,0 0-1,0 0 1,0 0 0,0 0 0,0 0 0,0 0 0,0 0 0,0 0 0,0 0 0,0-1 0,0 1 0,0 0 0,1 0 0,-1 0 0,0 0-1,0 0 1,0 0 0,0 0 0,0 0 0,0 0 0,0 0 0,0 0 0,0-1 0,0 1 0,0 0 0,0 0 0,0 0 0,0 0 0,0 0-1,0 0 1,0 0 0,0 0 0,0 0 0,0 0 0,0 0 0,0-1 0,0 1 0,0 0 1,0-1 0,0 1 0,0-1 0,0 1 0,0-1 0,0 1 0,0-1 1,0 1-1,-1-1 0,1 1 0,0-1 0,0 1 0,0 0 0,0-1 0,-1 1 0,1-1 0,0 1 0,-1-1 0,1 1 1,0 0-1,-1-1 0,1 1 0,0 0 0,-1-1 0,1 1 0,0 0 0,-1 0 0,1-1 0,-1 1 0,1 0 0,-1 0 0,1 0 1,-1-1-1,1 1 0,-1 0 0,1 0 0,-1 0 0,1 0 0,0 0 0,-1 0 0,0 0 0,1 0-3,-1 0 0,1 0 0,0 0 0,0 0 0,0 0-1,0 0 1,0 0 0,0 0 0,0 0 0,0 0 0,0 0 0,0 0 0,0 0-1,-1 0 1,1 0 0,0 0 0,0 0 0,0 0 0,0 0 0,0 0 0,0 0-1,0 0 1,0 0 0,0 0 0,0 0 0,0 0 0,-1 0 0,1 0 0,0 0-1,0 0 1,0 0 0,0 0 0,0 0 0,0 0 0,0-1 0,0 1-1,0 0 1,0 0 0,0 0 0,0 0 0,0 0 0,0 0 0,0 0 0,0 0-1,0 0 1,0 0 0,0 0 0,0-1 0,0 1 0,0 0 0,0 0 0,0 0-1,0 0 1,0 0 0,0 0 0,0 0 0,0-3 24,-1 1 0,0-1 0,0 1 0,0-1 1,0 1-1,0 0 0,0 0 0,0-1 0,-1 1 0,1 0 0,-1 0 1,0 0-1,0 1 0,1-1 0,-1 0 0,0 1 0,0-1 0,-1 1 0,-1-2 1,-9-2 42,9-1-60,4 6-10,0-1 0,0 1 0,0 0-1,0-1 1,0 1 0,0 0 0,-1-1 0,1 1 0,0 0-1,0-1 1,0 1 0,-1 0 0,1 0 0,0-1 0,0 1-1,-1 0 1,1 0 0,0-1 0,-1 1 0,1 0 0,0 0-1,-1 0 1,1-1 0,0 1 0,-1 0 0,1 0 0,-1 0-1,1 0 1,0 0 0,-1 0 0,1 0 0,0 0 0,-1 0-1,1 0 1,-1 0 0,1 0 0,0 0 0,-1 0 0,1 0-1,0 1 1,-1-1 0,1 0 0,0 0 0,-1 0 0,1 0-1,0 1 1,-1-1 0,1 0 0,-13 11-372,12-11 354,1 1 0,-1-1 0,1 1 1,0-1-1,-1 1 0,1-1 1,0 1-1,-1-1 0,1 1 0,0-1 1,0 1-1,0 0 0,-1-1 1,1 1-1,0-1 0,0 1 0,0 0 1,0-1-1,0 1 0,0 0 1,0 5-37,-3-2 36,1 0 0,1 0 0,-1 0 0,1 0 0,-1 0 1,1 0-1,1 0 0,-1 0 0,0 1 0,1-1 1,0 0-1,0 1 0,0-1 0,1 0 0,-1 1 0,2 3 1,9 11 34,-9-14 7,1 1 0,0-1 0,0 0 1,1 0-1,0 0 0,0 0 0,0-1 1,5 6-1,4 2 45,-10-10-52,0 0 0,0 0 0,0 0 0,0-1 0,0 1 0,0-1 0,1 0 0,-1 0 0,0 0 0,1 0 0,-1-1 0,1 1 0,6-1 0,-2 0-49,0 0 0,1 0 0,-1-1 0,11-2 0,4-8-495,-10 9 324,-11 1 171,0 1 0,1-1 0,-1 1 0,0-1 0,0 0 0,1 0 0,-1 0 0,0 0 0,0 0 0,0 0 0,0-1 0,0 1 0,-1-1 0,4-2 0,7-10 18,1 1 0,-2-2-1,13-20 1,-20 29 61,0-1-1,0-1 1,-1 1-1,1 0 1,-2-1-1,1 0 1,-1 1 0,0-1-1,1-16 1,-3-40 2,0 63-48,0 0 0,0 0 0,0 0 0,0 0 0,0 0 0,0 1 0,0-1 0,0 0 0,0 0 0,1 0 0,-1 1 0,0-1 0,1-1 0,0 1 0,-1 1 0,0 0 0,1 0 0,-1 0 0,0-1 0,0 1 0,1 0 0,-1 0 0,0 0 0,1 0 0,-1 0 0,0 0 0,1 0 0,-1 0 0,0 0 0,1 0 0,-1 0 0,0 0 0,1 0 0,-1 0 0,0 0 0,1 0 0,-1 0 0,0 0 0,1 0 0,-1 0 0,0 1 0,1-1 0,-1 0 0,1 1 0,4 12 0,7 7-35,2 4-74,-10-14 131,1 1 0,0-1 0,0 0 0,1 0 0,13 15 1,-10-13 41,-1-1 0,9 17 0,-16-25-36,-1-1 0,1 1 1,0-1-1,-1 1 0,0 0 0,1-1 0,-1 4 1,0-5-11,0 0 1,0 0 0,0 0-1,0 0 1,0 0 0,0 0 0,-1 0-1,1 0 1,0 0 0,0 0-1,-1 0 1,1 0 0,-1 0 0,1 0-1,-1 0 1,1 0 0,-1 0 0,-1 1-1,-11 3 80,9-4-70,0 0 0,0 1 1,0-1-1,0 1 0,-7 4 0,5-3 18,1 0 0,-1-1 0,0 0 0,0 0 1,0-1-1,0 1 0,0-1 0,-1-1 0,1 1 0,0-1 0,-11-1 0,9 1-39,-5-4-130,13 4 117,0 0 0,0 0-1,-1 0 1,1 0 0,0 0 0,0-1 0,0 1 0,0 0 0,-1 0-1,1 0 1,0-1 0,0 1 0,0 0 0,0 0 0,0-1 0,0 1 0,0 0-1,0 0 1,0 0 0,0-1 0,-1 1 0,1 0 0,0 0 0,0-1-1,1 1 1,-1 0 0,0 0 0,0-1 0,0 1 0,0 0 0,0 0-1,0-1 1,0 1 0,0 0 0,0 0 0,0 0 0,1-1 0,-1 1 0,0 0-1,0 0 1,0 0 0,0 0 0,1-1 0,-1 1 0,0 0 0,13-5-789,-6 1 433,0 0-1,0-1 1,6-5 0,16-9-909,-10 11 403,1 0 0,28-6 0,18-8-240,27-22 660,-84 41 618,-1 0-1,1-1 1,-1 0-1,0 0 1,0-1-1,-1 0 0,1 0 1,8-9-1,-1 1 807,-2 8 272,-9-2-431,-5 17-183,1-9-599,0 1 0,0 0 0,-1-1-1,1 1 1,0-1 0,-1 1 0,1-1 0,-1 1 0,1-1 0,-1 1-1,0-1 1,-1 3 0,1-2-22,0-1 0,0 1 1,0 0-1,0-1 0,0 1 0,1 0 0,-1 0 0,1 0 0,-1 0 1,1 0-1,0-1 0,-1 5 0,2 0 11,1 1 0,-1-1 1,1 0-1,0 0 0,0 0 0,1 0 1,0 0-1,0-1 0,0 1 0,7 7 1,-8-10-5,0 0 0,0-1 1,1 1-1,0-1 1,-1 1-1,1-1 0,0 0 1,0 0-1,0 0 1,4 1-1,4 4 65,-9-6-41,1 1-1,-1 0 1,1-1 0,-1 1 0,1-1-1,0 0 1,0 0 0,0 0 0,-1 0-1,1 0 1,0-1 0,0 1-1,0-1 1,5 0 0,-2-2 308,-3-2-261,-1 2-36,1 0 0,-1 0 0,0 0 0,0 0-1,-1 0 1,1-1 0,0 1 0,-1-1 0,2-2 0,-16-29 30,-13-54-191,25 86 74,1 0 0,-1 1 0,1-1 0,0 0 1,-1 0-1,1 1 0,0-1 0,0 0 0,0 0 1,0 0-1,0 0 0,1 1 0,-1-1 0,0 0 1,1 0-1,-1 1 0,1-1 0,0 0 0,0 1 1,0-1-1,-1 0 0,2 1 0,-1-1 1,0 1-1,2-3 0,-2 4 24,-1 0 0,0-1 0,0 1 0,1 0 0,-1 0 0,0 0 0,0-1 0,1 1 0,-1 0 0,0 0 0,0 0 0,1 0 0,-1 0 0,0 0 0,1-1 0,-1 1 0,0 0 0,1 0 0,-1 0 0,0 0 0,1 0 0,-1 0 0,0 0 0,1 0 0,-1 1 0,7-2-41,-4 1 19,1-1 0,0 1-1,-1 0 1,1 0 0,0 1 0,-1-1 0,1 1 0,4 1 0,18 9-93,-22-11 109,-1 2-1,0-1 1,1 0 0,-1 1-1,0-1 1,0 1-1,0 0 1,0 0 0,0 0-1,2 3 1,8 6-14,15 9-36,-7 6 21,-4-13 55,-15-12-3,1 0-1,-1 0 1,0 1 0,0 0-1,0-1 1,0 1-1,0 0 1,0 0-1,0 0 1,2 3 0,11 26 295,-14-29-285,-1 0 0,1-1 0,-1 1 1,0 0-1,1-1 0,-1 1 1,0 0-1,0 0 0,0-1 0,0 1 1,0 0-1,-1-1 0,1 1 1,0 0-1,-1-1 0,0 1 0,1 0 1,-1-1-1,0 1 0,0-1 1,1 1-1,-1-1 0,0 1 0,-1-1 1,-1 3-1,0-2 109,3 1-16,0 5-20,0-17 32,3-21-9,-1 23-95,1 1 1,1 0 0,-1 1-1,1-1 1,6-7-1,-5 6 6,55-73-335,-56 73 252,-3 5 31,0 0 0,1 0 0,-1 0 0,1 0 0,-1 1 0,1-1 0,-1 0 0,1 1 0,0-1 0,0 1-1,0 0 1,0-1 0,4 0 0,0-3-91,-5 5 104,-1-1 1,1 1-1,-1-1 0,1 0 1,0 1-1,-1-1 1,1 1-1,0-1 1,-1 1-1,1 0 0,0-1 1,0 1-1,-1 0 1,1-1-1,0 1 1,0 0-1,0 0 1,0 0-1,-1 0 0,1 0 1,0 0-1,0 0 1,0 0-1,0 0 1,-1 0-1,1 0 0,1 1 1,14 28-308,-15-26 349,0-1 1,0 1-1,-1 0 0,1 0 0,-1 0 1,0 0-1,0 0 0,0 0 1,0 0-1,-1 3 0,1 3 28,-1 11 89,0-11-111,1-1 1,0 1 0,1-1 0,2 12 0,-3-18-15,1 0-1,-1 0 1,1-1 0,0 1-1,-1 0 1,1 0 0,0 0-1,0-1 1,1 1-1,-1 0 1,0-1 0,1 1-1,-1-1 1,0 1 0,1-1-1,0 0 1,-1 0-1,1 0 1,0 0 0,0 0-1,-1 0 1,4 1 0,8 1 96,-9-2-78,0 0 0,0 1-1,0-1 1,-1 1-1,1 0 1,0-1 0,3 4-1,-4-3-31,0-1-1,0 0 1,0 0-1,0 0 0,0 0 1,0 0-1,1 0 1,-1-1-1,0 0 1,0 0-1,0 0 1,1 0-1,-1 0 0,0 0 1,0-1-1,1 0 1,-1 1-1,0-1 1,0 0-1,5-3 1,7-3-12,-1-1-1,26-17 1,-29 17 56,-10 7-50,1 0 0,-1 0 0,1-1 0,-1 1 0,0-1 0,1 1 1,-1-1-1,0 1 0,0-1 0,0 0 0,0 1 0,-1-1 0,1 0 0,0 0 0,-1 0 0,1 0 0,0-3 0,-1-3-15,1 1-1,-1-1 0,-1-9 1,0-4 101,1 8-151,0 10-59,0 6-170,0-3 283,0 1 0,0-1 1,0 1-1,0-1 0,0 0 0,0 1 1,0-1-1,0 1 0,0-1 0,0 0 1,-1 1-1,1-1 0,0 1 0,0-1 1,0 0-1,-1 1 0,1-1 0,0 0 1,0 1-1,-1-1 0,1 0 1,0 0-1,0 1 0,-1-1 0,1 0 1,0 0-1,-1 1 0,-7 7-261,7-5 247,0-1-1,1 1 1,-1-1-1,1 1 1,0 0 0,-1-1-1,1 1 1,0 0 0,1-1-1,-1 1 1,0 0-1,1-1 1,1 6 0,8 10 2,-7-6 105,-3-11-70,0 1 0,0 0-1,0-1 1,1 1-1,-1-1 1,0 0-1,1 1 1,-1-1-1,1 1 1,0-1-1,-1 0 1,1 1 0,0-1-1,0 0 1,0 1-1,0-1 1,0 0-1,0 0 1,0 0-1,3 1 1,8 4 168,-9-3-128,2 4 28,19-2 73,-16-1-126,4 0-200,17-12-788,-10 4 516,-10 2 193,0 0-1,0-1 0,-1 1 0,1-2 0,-1 1 0,0-1 1,9-6-1,-12 7 214,-2 2 24,-1-1 0,0 1 0,0 0 0,0-1 0,0 0 0,0 1 0,1-4 0,5-13-116,-8 16 117,1 0 1,-1 0-1,1 0 0,0-1 1,0 1-1,0 0 0,0 0 1,0 0-1,1 0 0,-1 1 0,2-3 1,6-6 1,16-14-87,-23 23 83,-1-1-1,1 1 1,0 0-1,-1 0 1,1 0-1,0 0 1,0 0-1,0 0 1,0 0-1,0 1 1,0-1-1,0 1 1,3-1-1,-2 1 3,0 0 0,0 0-1,0-1 1,0 0-1,1 1 1,-1-1-1,0 0 1,3-2 0,9-3 0,16 4 41,-27 2 1,0 0-1,1 0 1,-1-1-1,8-1 1,24-13 77,-32 14-99,-1-1-1,0 1 1,1-1-1,-1 1 1,0-1-1,0 0 1,0 0-1,0 0 1,-1 0-1,1-1 1,0 1-1,-1-1 1,4-4-1,1-4 29,-4 5-83,1 0 1,0 0 0,9-9-1,-8 10 36,-1-1 0,0 1 0,7-12-1,-4 6 57,-4 6-6,-1 1-1,0-1 1,0 0-1,0 0 1,-1 0-1,1 0 1,-1 0-1,0 0 0,-1-1 1,1 1-1,-1 0 1,0 0-1,-1-8 1,0-5 13,1 10-14,-1 1 0,0-1 0,0 0 0,-3-8 0,2 9 13,0-1 1,0 1-1,1-1 1,0-9-1,1 10 52,-1-23 99,1 30-202,0 0 0,0 0 0,0 0 1,0-1-1,0 1 0,0 0 0,0 0 0,0 0 1,0 0-1,0-1 0,-1 1 0,1 0 0,0 0 1,0 0-1,0 0 0,0-1 0,0 1 1,0 0-1,0 0 0,0 0 0,0 0 0,-1 0 1,1 0-1,0-1 0,0 1 0,0 0 0,0 0 1,-1 0-1,1 0 0,0 0 0,0 0 0,0 0 1,0 0-1,-1 0 0,1 0 0,0 0 0,-8 10-122,7-8 114,1 0 1,-1 0 0,1-1-1,-1 1 1,1 0 0,0 0-1,0 0 1,-1-1 0,1 1-1,1 4 1,-1 7 25,0 20 59,-1 6 57,5 39-1,6-15-190,-7-37-176,-2-13 35,0-1 1,1 0-1,1 1 1,5 17-1,-5-23-180,0 0 1,0 0-1,-1 1 0,-1-1 1,1 0-1,-1 1 0,0 0 1,-1 14-1,0-22 332,0 1 1,0 0-1,0 0 0,0-1 0,0 1 0,0 0 0,-1-1 1,1 1-1,0 0 0,0-1 0,-1 1 0,1 0 0,0-1 1,-1 1-1,1 0 0,0-1 0,-1 1 0,1-1 1,-1 1-1,1-1 0,-1 1 0,0-1 0,1 1 0,-2 0 1,1-1 22,0 0 0,0 0 0,0 0 0,0 1 0,-1-1 0,1 0 0,0 0 1,0-1-1,0 1 0,0 0 0,0 0 0,-1 0 0,1-1 0,0 1 0,0-1 1,0 1-1,0-1 0,0 1 0,0-1 0,0 1 0,-1-2 0,-27-25-83,-4-3 198,-9-4 363,-23-41 953,37 46-831,27 29-558,0-1-1,0 0 1,1 0-1,-1 0 0,0 1 1,0-1-1,1 0 0,-1 0 1,1 0-1,-1 0 0,1 0 1,-1 0-1,1 0 0,0 0 1,-1 0-1,1-1 1,0 1-1,0 0 0,0 0 1,0 0-1,0 0 0,0 0 1,0 0-1,0-1 0,1 0 1,-1 0 14,1 1-1,0-1 1,0 1 0,0 0 0,0 0 0,0-1-1,1 1 1,-1 0 0,0 0 0,1 0 0,-1 0 0,0 0-1,1 1 1,-1-1 0,1 0 0,-1 1 0,4-2-1,2 1 22,0 0 0,0 0-1,0 0 1,1 1 0,11 1-1,1 0-37,167-1 214,-175-1-162,0 0-1,-1 0 0,1-1 0,12-4 1,-17 4-4,-1 1 68,0 0-1,0 0 0,12 1 1,-10 0 206,-6 0 47,-4 0-96,-1 1-243,1-1 0,0 1 0,-1 0 0,1-1 0,0 1 0,0 0 0,-1 0 1,1 1-1,0-1 0,0 0 0,0 1 0,0-1 0,0 1 0,1 0 0,-1-1 0,0 1 0,1 0 1,-3 3-1,2-1-66,0-1 0,-1 1 0,1 0 1,1 0-1,-1 0 0,0 0 0,1 0 1,0 0-1,0 0 0,0 0 0,0 7 1,1-6-18,0 5 6,0 0-1,1 0 0,2 13 1,-2-19 57,0 0 1,1 0-1,-1 0 1,1 0-1,0 0 1,0-1 0,0 1-1,0-1 1,1 1-1,0-1 1,3 4-1,-5-6-20,3 3 36,0 0 0,0 0 0,0-1 0,1 1 0,8 4 0,-11-7-24,1 0 1,-1 0-1,0 0 1,1-1 0,-1 1-1,1-1 1,0 0-1,-1 0 1,1 0 0,-1 0-1,1 0 1,-1 0-1,1-1 1,-1 1-1,1-1 1,3-1 0,-1 0 6,0 1 1,0-1 1,0 1 0,0-1 0,0 0-1,0-1 1,-1 1 0,1-1 0,-1 0 0,0 0-1,0 0 1,0 0 0,0-1 0,0 0 0,3-5-1,-3 4-31,0 0-1,-1-1 0,0 1 0,0-1 0,0 0 1,0 0-1,-1 0 0,0 0 0,-1 0 0,2-10 1,-3 14 6,0-1 1,0 0-1,1 1 1,-1-1 0,0 0-1,1 0 1,0 1-1,0-1 1,0 1-1,0-1 1,1-2 0,0 3-8,-1 0 0,0-1 0,0 1 0,-1 0 1,1 0-1,0-1 0,-1 1 0,0 0 0,1-1 1,-1 1-1,0-4 0,0 5-26,0-1 0,0 1-1,0-1 1,1 0 0,-1 1 0,1-1 0,-1 0 0,1 1-1,-1-1 1,1 1 0,0-1 0,0 1 0,0 0-1,0-1 1,0 1 0,0 0 0,2-2 0,-3 3 27,0 0 1,0 0-1,0-1 1,0 1-1,0 0 1,0 0-1,0 0 0,0 0 1,0 0-1,1 0 1,-1 0-1,0 0 1,0 0-1,0-1 1,0 1-1,0 0 1,0 0-1,0 0 1,0 0-1,0 0 1,1 0-1,-1 0 1,0 0-1,0 0 1,0 0-1,0 0 1,0 0-1,0 0 1,1 0-1,-1 0 1,0 0-1,0 0 0,0 0 1,0 0-1,0 0 1,0 0-1,0 0 1,1 0-1,-1 0 1,0 0-1,0 0 1,0 0-1,0 0 1,0 1-1,0-1 1,0 0-1,0 0 1,1 0-1,-1 0 1,0 0-1,0 0 1,0 0-1,0 0 1,0 0-1,0 1 1,0-1-1,8 8 9,-1 0 0,-1 0 1,1 1-1,9 18 0,-11-18 44,0-1 0,1 1 0,0-1 0,0 0 1,10 9-1,-12-13-15,0 1 1,-1-1 0,1 0-1,-1 1 1,2 5 0,-3-7-9,0 0 1,0 0 0,0 0 0,0 0 0,0 0 0,0-1 0,1 1-1,-1-1 1,1 1 0,4 2 0,-1-2 15,0 0-1,0-1 1,-1 0-1,1 0 1,1-1 0,-1 1-1,0-1 1,0-1-1,0 1 1,1-1 0,9-1-1,-8 1-13,-7 0-20,1 0 0,-1-1 0,0 1-1,0 0 1,0-1 0,0 1 0,0-1-1,0 1 1,0-1 0,0 0 0,0 1-1,0-1 1,0 0 0,0 1 0,0-1-1,-1 0 1,1 0 0,0 0 0,0 0-1,-1 0 1,1 0 0,-1 0 0,1 0-1,-1 0 1,1 0 0,0-2 0,1-5-39,0 0 1,2-15 0,-2 10-64,8-13-69,-8 19 102,-2-1 1,1-13 0,-1 18 38,0-1 0,0 1 0,0 0 0,1 0-1,-1 0 1,1 0 0,0-1 0,0 1 0,0 0 0,2-4 0,2-4-58,6-14-226,-6 17 179,-5 7 121,0 0-1,0 0 1,1 0-1,-1 0 1,0 0 0,1 1-1,-1-1 1,1 0-1,-1 0 1,1 1-1,-1-1 1,1 0 0,0 0-1,-1 1 1,1-1-1,0 1 1,0-1 0,-1 1-1,1-1 1,0 1-1,0-1 1,0 1-1,0 0 1,-1-1 0,1 1-1,0 0 1,0 0-1,0 0 1,0 0 0,0-1-1,0 1 1,0 1-1,0-1 1,0 0-1,0 0 1,0 0 0,-1 0-1,1 1 1,0-1-1,0 0 1,0 1 0,0-1-1,0 1 1,0 0-1,28 14-1,-21-2 10,2-5-32,-6-6 23,-1 0 0,1 0 1,-1 1-1,0-1 0,0 1 1,0 0-1,5 6 0,5 14 100,-10-12 133,-3-7-87,1 0 1,0 0-1,-1 0 1,2 0-1,-1 0 1,0 0-1,1 0 1,3 5-1,-5-7-86,1 0-1,0 0 1,-1 0-1,0 0 1,1 0 0,-1 0-1,0 0 1,0-1-1,0 1 1,-1 3-1,1-3-14,0 0-1,0 0 0,0 0 0,0 0 1,0-1-1,0 1 0,1 0 0,-1 0 1,0 0-1,2 2 0,11 12 131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79 187 2080,'0'-13'667,"0"13"-663,0 0 1,0 0-1,0 0 1,0 0-1,0 0 1,0 0-1,0 0 1,0 0-1,0-1 0,0 1 1,0 0-1,0 0 1,0 0-1,0 0 1,0 0-1,0 0 1,0 0-1,0 0 1,0 0-1,0 0 1,0-1-1,0 1 1,0 0-1,0 0 1,0 0-1,0 0 1,0 0-1,0 0 1,0 0-1,-1 0 1,1 0-1,0 0 1,0 0-1,0 0 1,0 0-1,0 0 1,0 0-1,0 0 1,0-1-1,0 1 1,0 0-1,0 0 1,0 0-1,-1 0 1,1 0-1,0 0 1,0 0-1,0 0 1,0 0-1,0 0 1,0 0-1,0 0 1,0 0-1,0 0 1,0 1-1,-1-1 1,-56 0 2448,42 0-2011,12 0-319,3 0 101,0 0-184,0 1 0,0-1-1,0 1 1,0 0 0,0-1-1,0 1 1,0-1 0,0 1 0,0-1-1,0 1 1,1 0 0,-1-1 0,0 1-1,0-1 1,1 1 0,-1-1-1,0 1 1,1-1 0,-1 1 0,0-1-1,1 0 1,-1 1 0,1-1 0,-1 1-1,1-1 1,-1 0 0,1 1-1,17 1 797,-15-3-738,0 1-1,0 0 1,0 1-1,0-1 1,6 2-1,2 1 7,1 0 0,-1 0-1,0-2 1,1 1-1,-1-1 1,20-1 0,77 0 58,205-3 406,-131-7-418,25 5-81,37-6-53,24 6 27,160-16 105,-12 0 50,-292 18-149,251-14 217,-168-9-149,-5 5-50,61-8 85,-169 16-13,-79 12-115,0 0 14,-1-1 0,1 0 0,22-7 0,-21 6-1756,-14 3 444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1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1512 414 4320,'0'0'1392,"0"0"-848,0 0-214,0 0 156,0-2-204,0-2-201,0 1-69,0 0 0,0 1-1,0-1 1,-1 0 0,1 1 0,-1-1 0,0-3 0,-1 4 52,1-1-1,-1 0 0,0 1 0,0 0 0,0 0 0,0-1 0,-1 1 0,1 0 0,-1 1 1,1-1-1,-6-2 0,-18-2 358,5-4 262,-8 5-182,-9-7 21,27 8-410,-1 1 0,-20-4 1,0 3 87,-63-10 261,5-5-132,-98-25 35,133 29-298,-106-29 18,150 41-78,-34-7-65,-73-27 0,-110-41-219,119 47-255,104 29 421,0 1 0,0-1 1,0 1-1,0 0 0,0 1 0,0-1 1,0 1-1,0 0 0,-9 1 0,6 1-304,1 0 0,-1 1 0,0 0 0,-11 7 0,13-7 62,-25 12-1342,0 1-1541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 1152,'-65'0'491,"41"0"-584,3-1-66,-40 5 0,14 6 148,3-4 49,7 4 36,-4-5-10,16 1 20,19-4-54,0 0 0,0-1 0,0 0 1,-8 0-1,13-1-19,0 0 1,-1 0 0,1 0-1,0 0 1,-1 0-1,1 0 1,0 1-1,-1-1 1,1 0-1,0 1 1,-1-1-1,1 1 1,0-1-1,0 1 1,0 0 0,-1 0-1,1-1 1,0 1-1,0 0 1,0 0-1,0 0 1,0 0-1,1 0 1,-1 0-1,0 0 1,0 1-1,1-1 1,-1 0 0,0 0-1,1 1 1,0-1-1,-1 0 1,1 1-1,0-1 1,-1 0-1,1 1 1,0-1-1,0 0 1,0 1-1,0-1 1,0 0 0,1 1-1,-1-1 1,0 0-1,1 1 1,-1-1-1,1 0 1,0 3-1,28 43-219,-21-34 179,0 1-1,20 23 1,3 5-37,-26-36 90,-1 1 0,-1-1 0,1 1 0,-1 0 0,0 0 0,0 0 0,-1 0 0,0 0 0,0 1 0,-1-1 0,1 13 0,-1-4 352,-1-10-224,0 0 0,0 0 0,-1 10 0,1-14-112,-1 0 0,1 0 0,-1-1 0,0 1 0,1 0 0,-1-1 0,0 1 0,0-1 0,0 1 0,0-1 0,0 1 0,0-1 0,0 1 0,-1-1 0,1 0 0,-3 2 0,-7 4 76,1-1 0,-1-1 1,0 0-1,0 0 1,0-1-1,-1 0 1,0-1-1,0 0 1,0-1-1,0-1 0,-16 1 1,-95-2 43,121 0-173,0 0 1,0 0-1,0-1 0,0 1 1,0 0-1,0-1 0,0 0 1,-2 0-1,3 1-10,1-1 0,-1 1 0,1 0-1,0 0 1,-1-1 0,1 1 0,-1 0 0,1 0 0,-1-1 0,1 1 0,0 0 0,-1-1 0,1 1-1,0-1 1,-1 1 0,1-1 0,0 1 0,0 0 0,0-1 0,-1 1 0,1-1 0,0 0 0,0 1-75,1-1 1,-1 1 0,0 0 0,1-1 0,-1 1 0,0 0 0,1 0 0,-1 0 0,0-1-1,1 1 1,-1 0 0,1 0 0,-1 0 0,1 0 0,-1 0 0,0 0 0,1 0 0,-1 0-1,1 0 1,-1 0 0,1 0 0,-1 0 0,1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31 3808,'0'-1'93,"0"0"0,0 0 1,0 0-1,0 0 0,0-1 0,0 1 1,-1 0-1,1 0 0,0 0 0,-1 0 1,1 0-1,-1 0 0,1 0 0,-1 0 0,0 0 1,1 0-1,-1 0 0,-1-1 0,-5-8 1474,-6 10 700,10 0-1398,3 0-186,0 12-405,-1 0 0,-1 0 0,-3 13 0,3-13-284,0 1 0,0 0 0,0 15 0,1-11 49,-1-1-1,0 0 1,-8 24-1,-3 25 49,9-33-53,1-3 21,-8 34-1,-13 61 301,19-92-243,4 1 18,1-27-98,0 0 1,0-1-1,-1 1 0,1 0 0,-3 7 1,-3 0 171,5-12-285,0 1 0,0-1 0,0 0 0,1 1 0,-1-1 0,1 1 0,-1 0 0,1-1 0,-1 1 0,1-1 0,0 1 0,0 0 0,0 2 0,0 9-765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3552,'0'0'1147,"0"0"-683,0 0-113,0 0 433,0 0-176,3 0 171,-2 0-706,1 0-1,-1-1 1,1 1-1,-1 0 1,0-1 0,1 1-1,-1-1 1,1 1-1,-1-1 1,0 0-1,3-1 1,-3 1 0,1 0 1,0 0-1,0 0 0,0 0 1,0 0-1,-1 1 0,1-1 0,0 0 1,1 1-1,-1 0 0,0-1 1,3 1-1,7 0 170,-4 1-92,0-1 1,0 0-1,16-3 0,9-8 174,14 6-47,166-21 772,-23 10-730,-42 14-156,13-1 19,-81-7 41,86-6 192,-111 14-268,-38 2-17,28-3 1,-20-3-63,-18 4-39,-1 1-1,1-1 0,-1 1 0,1 1 1,13-1-1,-12 1-46,16 0 335,-23 0-303,-1 1 0,1-1 0,-1 0 0,1 0 0,-1 0 0,1 0 0,-1 0 0,1 1-1,-1-1 1,1 0 0,-1 0 0,1 1 0,-1-1 0,1 0 0,-1 1 0,1-1 0,-1 1 0,0-1 0,1 0 0,-1 1 0,0-1 0,1 1 0,-1-1 0,0 1 0,0-1 0,1 1 0,-1-1 0,0 1 0,0 0 0,0-1 0,0 1 0,0 0 0,-2 4 118,-9 8-389,9-8-126,2-4 283,0-1 0,-1 1-1,1 0 1,0-1 0,-1 1 0,1 0 0,0-1-1,-1 1 1,1-1 0,-1 1 0,1-1-1,-1 1 1,1-1 0,-1 1 0,1-1 0,-1 0-1,1 1 1,-1-1 0,0 0 0,1 1 0,-2-1-1,-3 2-492,-10 11-3318,-1 3 1196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95 3808,'-36'18'1712,"28"-14"-1386,1 0 1,0 0 0,-10 10-1,14-12 437,3 11 1141,0-10-1515,6-3-298,0-1 0,0 1 0,-1-1 0,1 0 0,0-1-1,7-2 1,9-3 20,49-9 91,79-7 1,-98 16-123,16-3-25,225-25-72,-176 30 59,-52-1-17,44-1-7,125 7 2494,-234 0-2511,0 0 0,0 0 1,0 0-1,0 0 0,0 0 0,0 0 0,0 1 1,0-1-1,1 0 0,-1 0 0,0 0 1,0 0-1,0 0 0,0 0 0,0-1 0,0 1 1,0 0-1,0 0 0,0 0 0,0 0 0,1 0 1,-1 0-1,0 0 0,0 0 0,0 0 1,0 0-1,0 0 0,0 0 0,0 0 0,0 0 1,0 0-1,0 0 0,0 0 0,0 0 1,0 0-1,0-1 0,0 1 0,0 0 0,0 0 1,0 0-1,1 0 0,-1 0 0,0 0 0,0 0 1,0 0-1,0 0 0,0 0 0,0-1 1,0 1-1,0 0 0,0 0 0,0 0 0,-1 0 1,1 0-1,0 0 0,0 0 0,0-2 381,0 0-863,0 0 0,0 0 1,0 0-1,0 0 0,0 0 0,0 0 0,1-1 0,-1 1 1,2-3-1,-1 4 322,-1 1 0,1 0 0,0-1 0,0 1 0,0 0 1,-1-1-1,1 1 0,0 0 0,0 0 0,0 0 0,0 0 0,-1 0 1,3 0-1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3136,'0'-28'2267,"0"28"-2260,0-1 1,0 1 0,0 0 0,0 0 0,0 0 0,0 0 0,0 0-1,0 0 1,0 0 0,0 0 0,0 0 0,0 0 0,0-1 0,0 1-1,0 0 1,0 0 0,0 0 0,0 0 0,0 0 0,0 0 0,0 0-1,0 0 1,0 0 0,0 0 0,0 0 0,0-1 0,1 1 0,-1 0-1,0 0 1,0 0 0,0 0 0,0 0 0,0 0 0,0 0 0,0 0-1,0 0 1,0 0 0,0 0 0,0 0 0,0 0 0,0 0 0,1 0-1,-1 0 1,0 0 0,0 0 0,0 0 0,0 0 0,0 0 0,0 0-1,0 0 1,0 0 0,0 0 0,0 0 0,1 0 0,-1 0 0,0 0-1,6 0 197,0-1 0,0 1-1,1-1 1,-1-1-1,11-3 1,15-4 20,46-20 186,-26 15-280,1 2-1,68-6 0,12-3-143,52-20 76,27-6 100,22 16 8,-195 28-144,-1 1 228,56-11 0,-73 8-147,-9 2 77,0 0 1,1 1-1,-1 0 1,14 1-1,68 1 1395,-93 0-1554,1 0 1,0 0 0,-1 1 0,1-1 0,0 0-1,-1 1 1,1-1 0,-1 1 0,1 0-1,-1-1 1,1 1 0,-1 0 0,1 0 0,-1 0-1,0 0 1,0 0 0,2 2 0,-2-3-22,-1 1 1,0-1-1,1 0 0,-1 0 1,0 1-1,1-1 1,-1 0-1,0 1 1,0-1-1,1 1 1,-1-1-1,0 0 0,0 1 1,0-1-1,0 1 1,1-1-1,-1 0 1,0 1-1,0-1 1,0 1-1,0-1 0,0 0 1,0 1-1,0-1 1,0 1-1,0 0 1,1 4 13,9-3 30,-10-2-46,0 0-1,0 0 0,0 0 1,0 0-1,0 0 0,0 0 0,1 0 1,-1 0-1,0 0 0,0 0 1,0 0-1,0 0 0,0 0 1,0 0-1,0 0 0,0 0 1,0 0-1,0 0 0,1 0 0,-1 0 1,0 0-1,0 0 0,0 0 1,0 0-1,0 0 0,0 0 1,0 0-1,0 1 0,0-1 1,0 0-1,0 0 0,0 0 1,0 0-1,1 0 0,-1 0 0,0 0 1,0 0-1,0 0 0,0 0 1,0 0-1,0 0 0,0 1 1,0-1-1,0 0 0,0 0 1,0 0-1,0 0 0,0 0 0,0 0 1,0 0-1,0 0 0,0 0 1,0 0-1,0 1 0,0-1 1,0 0-1,0 10-6,0-7-182,0-3 150,0 0 421,0 0-80,0 0-75,0 0-106,0 0-38,0-3-48,0-7-26,0 10-11,0 0 0,0 0 0,0 0 0,0-1 0,0 1 0,0 0 1,0 0-1,0 0 0,0 0 0,0 0 0,0 0 0,0 0 0,0 0 0,0 0 0,0 0 0,0-1 1,0 1-1,0 0 0,0 0 0,0 0 0,0 0 0,0 0 0,0 0 0,-1 0 0,1 0 0,0 0 0,0 0 1,0 0-1,0 0 0,0-1 0,0 1 0,0 0 0,0 0 0,0 0 0,0 0 0,0 0 0,0 0 0,0 0 1,-1 0-1,1 0 0,0 0 0,0 0 0,0 0 0,0 0 0,0 0 0,0 0 0,0 0 0,0 0 1,0 0-1,0 0 0,-1 0 0,1 0 0,0 0 0,0 0 0,0 0 0,0 0 0,-10 0-938,11 0 934,0 1 1,-1-1-1,1 0 1,0 1-1,0-1 1,0 1-1,0-1 1,0 1-1,0 0 1,0-1-1,-1 1 1,1 0-1,0-1 1,-1 1-1,1 0 1,0 0-1,0 1 1,15 23-71,-1 1-115,11 7 56,-5 9 112,8-3 37,-21-25 7,-1 0 1,6 16 0,8 16 38,-20-43-56,3 4 14,0 0 1,0 0-1,-1 1 0,0-1 0,-1 1 0,0 0 0,0 0 1,0 0-1,0 12 0,-2 1 31,0-14-30,1 0-1,-2 0 0,1 0 0,-1 1 0,0-1 0,-3 9 0,-10 15 126,5-15-68,2-1-3,-1 0-1,-1 0 1,-16 20 0,-18 13 155,38-42-175,-1-1 1,1 0-1,-2-1 1,1 0-1,0 1 1,-12 4-1,13-7-37,0-1 0,1 0-1,-1 0 1,0-1 0,1 1 0,-1-1-1,0 0 1,0 0 0,-6-2 0,0 1 1,-1-2 0,-15-5 0,25 8-25,0-1 0,1 1-1,-1-1 1,0 1 0,1-1 0,-1 0 0,1 0 0,-1 0 0,1 0-1,-1 0 1,1 0 0,0 0 0,-1 0 0,1-1 0,0 1-1,0-1 1,0 1 0,0 0 0,-1-3 0,-3-5-47,4 8 44,0 0-1,0 0 1,0-1-1,0 1 1,1 0-1,-1-1 1,0 1 0,1 0-1,-1-1 1,1 1-1,0-1 1,-1 1 0,1-1-1,0 1 1,0-1-1,0 1 1,0-1-1,0 1 1,0-1 0,0 1-1,0-1 1,1 1-1,-1 0 1,1-1 0,-1 1-1,2-2 1,0-5-30,0 3 4,0 1 1,0-1-1,0 0 1,3-5-1,-4 9 25,0-1 0,1 1 1,-1-1-1,0 1 0,1 0 0,-1-1 1,1 1-1,-1 0 0,1 0 0,-1 0 1,1 0-1,0 0 0,3 0 0,21-5-214,-11 1 101,-12 4 84,0-1 0,0 1 0,1 0 0,-1 0 0,1 1 0,-1-1 0,1 1 0,3-1 0,-4 1 18,-1 0 16,0 0 0,0 0 0,1 0 0,-1 0 0,0 0 0,0 1-1,1-1 1,-1 1 0,0-1 0,0 1 0,0 0 0,0 0 0,0 0-1,0 0 1,0 0 0,0 0 0,0 1 0,0-1 0,0 1 0,-1-1-1,2 3 1,2 0 1,-1 0 0,0 1 0,0 0 0,-1 0 0,1 0 0,-1 0 0,0 1-1,-1-1 1,1 1 0,-1 0 0,0 0 0,1 7 0,2 34-60,-2-32 52,1 8 14,-1 0 0,0 25 1,-3-23 41,1-3 94,-5 40 0,3-55-95,0 0 0,-1 0 0,0 0 1,0 0-1,-1 0 0,0 0 0,0 0 0,-1-1 0,-6 10 1,-16 15 142,20-22-136,-1-1-1,-1 1 0,1-2 1,-1 1-1,-1-1 0,1 0 1,-19 11-1,24-17-34,0 0-1,0 0 1,0 0-1,0 0 1,-1-1 0,1 1-1,0-1 1,0 0 0,0 0-1,-1 0 1,1 0 0,-3-1-1,-4-1 24,0 0 0,-11-5 0,15 5-17,3 1-27,0 0 0,1 0-1,-1 0 1,1 0-1,-1-1 1,1 1 0,-1-1-1,1 1 1,0-1 0,-3-3-1,4 5-10,0-1 0,1-1 0,-1 1 0,1 0-1,-1 0 1,1 0 0,-1 0 0,1 0 0,0 0 0,-1 0 0,1-1-1,0 1 1,0 0 0,0 0 0,0 0 0,0-1 0,0 1-1,0 0 1,1 0 0,-1 0 0,0 0 0,1-1 0,-1 1-1,1 0 1,-1 0 0,2-1 0,0-1-15,0 0 0,0 1 0,0-1-1,0 1 1,1-1 0,-1 1 0,1 0 0,-1 0 0,1 0 0,0 1 0,0-1-1,0 1 1,0-1 0,0 1 0,6-1 0,0-1-17,-1 1 1,1 1-1,0-1 0,13 1 1,0 5-25,-5 0 34,5-1-3,-9-2 6,1 1 0,-1 1-1,18 6 1,-28-8 28,16 5-98,30 15 0,-42-18 107,0 1 1,-1 0-1,1 1 0,-1-1 1,-1 1-1,1 0 0,-1 1 1,8 8-1,-10-9 40,1 0 1,-1 0-1,0 1 0,0-1 1,0 1-1,-1 0 1,0 0-1,0 0 0,0 0 1,-1 0-1,1 8 0,-2-5 15,0 0 0,0 0 0,-1-1 0,-1 1 0,1 0 0,-1-1 0,-4 11 0,2-9-22,-1 0-1,1-1 1,-2 1 0,1-1 0,-1 0-1,-1 0 1,-10 11 0,11-13-11,-10 12 69,-26 24-1,35-37-71,0 0 1,0-1-1,0 0 1,-1-1-1,1 1 1,-1-1-1,-10 3 1,-12-1 34,16-4-25,-14 4 19,22-4-47,1 0 1,-1-1 0,0 1-1,0-2 1,0 1 0,0 0-1,0-1 1,0 0-1,0-1 1,0 1 0,-11-4-1,14 3-16,-1 0-1,0-1 0,1 0 0,0 0 1,-1 0-1,1 0 0,-4-3 0,6 4 8,0 0 0,0 0-1,0 0 1,0 0 0,0 0-1,0 0 1,1-1-1,-1 1 1,0 0 0,0 0-1,1-1 1,-1 1-1,1-1 1,-1 1 0,1 0-1,0-1 1,-1-1 0,1 2 1,1-1 1,-1 1 0,0 0-1,1 0 1,-1 0 0,0 0-1,1-1 1,-1 1 0,1 0-1,0 0 1,-1 0 0,3-1-1,0-3-10,10-17-49,-12 18 51,1 0 1,0 0-1,0 1 0,0-1 0,1 1 1,-1-1-1,1 1 0,0 0 0,0 0 1,0 1-1,0-1 0,1 0 1,-1 1-1,1 0 0,-1 0 0,6-2 1,9-4-17,25-10-205,-39 17 207,0 0-1,1 0 0,-1 1 0,1-1 1,-1 1-1,0 0 0,1 0 1,8 1-1,-7 0 21,0 0-1,0 1 1,0-1-1,0 1 1,0 1-1,-1-1 1,1 1-1,0 0 1,-1 0 0,0 0-1,7 7 1,-7-5 8,0 1 0,-1 0 0,0 0 0,0 1 0,0-1 0,3 11 0,17 47 0,-19-46 0,0-5 41,-2 0 1,0 0 0,3 27-1,-5-35-24,-1 0 0,0 0 0,0 0 0,-1 0 0,0 0 0,1 0 0,-2 0 0,1-1 0,0 1 0,-1 0 0,0 0 0,0-1 0,-1 1 0,-2 4 0,-39 50 362,15-25-257,26-27-130,3-6 9,0-1 1,0 1-1,-1-1 1,1 1 0,0-1-1,0 1 1,0-1 0,-1 0-1,1 1 1,0-1 0,-1 1-1,1-1 1,0 0-1,-1 1 1,1-1 0,0 0-1,-1 1 1,1-1 0,-1 0-1,1 0 1,-1 1-1,1-1 1,-1 0 0,1 0-1,-1 0 1,1 0 0,0 0-1,-1 0 1,1 0 0,-1 0-1,1 0 1,-1 0-1,1 0 1,-1 0 0,1 0-1,-1 0 1,0 0 0,3-3-45,15-8-60,-12 9 22,-1 0-1,0 0 0,-1-1 1,1 1-1,6-7 1,-9 8 64,0 0 1,0 0 0,0 0-1,0 1 1,0-1-1,0 0 1,0 1-1,0-1 1,0 0-1,0 1 1,0-1-1,1 1 1,-1 0 0,0-1-1,0 1 1,3 0-1,-3 0 2,1 0 0,-1 0 0,1 1-1,-1-1 1,1 1 0,-1 0 0,1-1 0,-1 1 0,0 0-1,1 0 1,-1 0 0,0 0 0,0 0 0,1 0-1,0 2 1,-1-3 13,3 4-9,0 0 0,0 0 1,-1 0-1,5 8 0,-6-9 27,-1 0 0,0 0-1,0 0 1,0 0 0,-1 0 0,1 0-1,-1 0 1,1 0 0,-1 7 0,0 10 41,0 1 0,-3 34-1,-8 10 32,4-35 77,3 1-1,-3 40 1,8-43-33,0-12-16,-1 0 0,-4 31 0,-2-23-12,4-18-68,0 0 1,1 0 0,0 0 0,0 8 0,1 0 270,1-12-457,-1 1 0,0-1 0,0 1 0,0-1 0,0 1 0,0-1 0,0 0 0,-1 1-1,1-1 1,-1 1 0,-1 3 0,1-6 60,1 0 0,-1 1 1,0-1-1,0 0 0,1 1 0,-1-1 0,0 0 0,0 0 0,0 0 0,0 0 0,1 0 0,-1 0 1,-2 0-1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2976,'0'0'971,"0"0"-603,0 0-86,0 0 268,0 0-92,0 0 251,0 0-213,0 0-32,0 2-176,1 35 249,0-13-424,-1-1-1,-5 31 1,3-39-22,-2 8 58,1 1 1,-1 23-1,4 265 672,-8-223-753,1-12 120,7 144 591,0-219-822,0 1 11,0 10-5,2-13 74,419 0 1355,-404 1-1331,0 0 1,33 8-1,-40-7-48,10 0 15,0 0-1,38-3 0,-19 1 19,416 0 610,-442-1-671,0-1 1,-1 0-1,22-5 0,-31 6 16,2 0 9,1 0 1,-1 0-1,11 1 1,17-3 21,-15-2-27,-14 3-2,1 1 0,-1 0 0,1-1 0,-1 2 0,1-1 0,-1 0 0,1 1 0,6 0 0,25 0 3,-32 1-11,-1-2 1,0 1-1,1 0 1,-1 0 0,0-1-1,0 0 1,0 0 0,1 0-1,4-2 1,6-3-38,1 4 52,-1 1 0,0 0-1,1 0 1,18 3 0,-2-1 0,78-1 118,-106 0-123,0 0 0,-1 0 0,1 0 0,-1-1 0,1 1 0,0-1 0,-1 1 0,1-1 0,-1 0 0,0 0 0,4-2 0,-3 2-2,-1 0 0,0 0 0,1 0 0,-1 0 0,1 0 0,-1 1 0,1-1 0,-1 1 0,1-1 0,-1 1 0,5 0 0,99 0-200,4 0 255,-109 0-44,1 0 0,0 0 0,0 0 0,-1-1 0,1 1 0,0-1 0,-1 1 0,1-1 0,0 0 1,-1 0-1,1 1 0,1-3 0,-2 2 7,1 1 0,-1-1 0,1 0 1,0 0-1,-1 0 0,1 1 0,0-1 1,-1 1-1,1-1 0,0 1 0,0 0 1,1 0-1,-1 0-8,-1 0 0,1-1 1,0 1-1,-1 0 0,1-1 0,-1 1 1,1-1-1,-1 1 0,1-1 0,-1 1 1,0-1-1,2-1 0,10-4 39,2 5-5,-13 1-40,0 0 0,0 0 1,0 0-1,0 0 0,0 0 0,0 0 0,0-1 0,0 1 1,0-1-1,0 1 0,3-2 0,-1-5 46,-1 2-25,10 4 270,-4 1-467,-18 0-1225,7 0 328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47 1888,'0'-13'613,"0"13"-608,0 0-1,0 0 0,0 0 0,0 0 1,0 0-1,0-1 0,0 1 1,0 0-1,0 0 0,0 0 1,0 0-1,0 0 0,0 0 1,0 0-1,0 0 0,0 0 0,0 0 1,0-1-1,0 1 0,0 0 1,0 0-1,0 0 0,0 0 1,0 0-1,0 0 0,0 0 0,0 0 1,0 0-1,1 0 0,-1 0 1,0 0-1,0 0 0,0-1 1,0 1-1,0 0 0,0 0 1,0 0-1,0 0 0,0 0 0,0 0 1,0 0-1,0 0 0,1 0 1,-1 0-1,0 0 0,0 0 1,0 0-1,0 0 0,0 0 0,0 0 1,0 0-1,0 0 0,0 0 1,0 0-1,1 0 0,-1 0 1,1 0 205,0 0 0,0 0 1,0 0-1,0 0 1,0 0-1,0 0 1,0 0-1,0 0 0,0 0 1,2 0-1,-3 0-159,-1 0 0,1-1-1,0 1 1,0-1 0,0 1 0,0-1-1,-1 1 1,1-1 0,0 1-1,0-1 1,0 1 0,0-1 0,0 1-1,0-1 1,1 1 0,-1-1-1,0 0 1,1-8 1500,-1-1-1236,0 7-321,0 3 97,0 0 5,0 0 53,0 0-79,0 0-86,-3 0 10,-23 0 342,24 0-256,2 0-42,0 0 31,0 0 128,0 0-53,0 0-53,0 0-43,0 0 5,0 0-15,0 0 10,0 0 53,0 0-53,0 0-112,0 0 0,0 0 53,0 0 102,0 0-11,0 0 5,0 0-21,0 0-58,0 0-118,0 0 74,0 0 166,0 0-32,0 0 11,0 0-6,0 0 75,0 0-53,-1 7 37,-1-1-128,1-5-25,-4 4 45,6-3-18,1 8 6,-15 24 120,9-23-76,1-3-10,1-1 0,0 1-1,-2 10 1,0-2-22,1-4-11,1-1-1,0 2 1,1-1 0,0 15 0,1-6 53,1-2 21,-1 0 0,-1 0 0,-1 0 0,-1 0 0,-8 31 0,3-27 18,-12 45 289,17-54-332,0 1 99,0 1 0,-1 0 0,-1-1-1,-8 21 1,12-34-140,0 0-1,1 1 0,-1-1 1,1 0-1,0 0 0,-1 1 1,1-1-1,1 4 0,-1-2 125,0-1 89,0-3-129,0-3-69,0 3-64,0 0 1,0-1-1,0 1 0,0-1 1,0 1-1,0-1 0,0 1 1,0 0-1,0-1 0,0 1 1,0-1-1,0 1 0,1 0 1,-1-1-1,0 1 0,0 0 1,0-1-1,1 1 0,-1-1 1,0 1-1,0 0 1,1 0-1,-1-1 0,0 1 1,1 0-1,-1 0 0,0-1 1,1 1-1,-1 0 0,1 0 1,6-5-1,-3-2-1,-4 7-1,1-1 0,-1 1-1,0 0 1,0-1 0,1 1-1,-1-1 1,0 1 0,1 0 0,-1-1-1,0 1 1,1 0 0,-1-1-1,1 1 1,-1 0 0,1 0-1,-1-1 1,0 1 0,1 0-1,-1 0 1,1 0 0,-1 0-1,1-1 1,-1 1 0,1 0-1,-1 0 1,1 0 0,-1 0-1,1 0 1,-1 0 0,1 0-1,0 1 1,1-1-50,0 0 0,0 0 1,0 0-1,0 0 0,1 0 1,-1-1-1,0 1 0,0-1 0,0 1 1,0-1-1,0 0 0,-1 0 1,4-2-1,-3 2 38,0 0 0,1 0 0,-1 0 1,0 0-1,1 0 0,-1 1 0,0-1 0,1 1 1,-1-1-1,1 1 0,-1 0 0,0 0 0,5 0 1,18 0-58,82 3 99,-77 1 25,-8 0 102,35 1 0,133-5 1514,-193-3-1701,2 2-54,0 0 1,0 0-1,-1 0 1,1 0-1,0 0 1,-1 0-1,1 0 1,-1 1-1,1-1 0,-4 0 1,-24-2-5342,1 3 2382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65 1728,'0'0'560,"3"-3"-331,-2 2-133,0-1 0,0 1 0,1 0 0,-1-1 0,0 1 0,0-1 0,-1 1 0,1-1 0,0 0 0,0 1 0,-1-1 0,1 0 0,-1 0 0,1-2 0,-1 1 731,0 1-38,0-8-272,0 9-507,0 1-1,0 0 1,0 0-1,0 0 1,0 0-1,0 0 1,0 0-1,0 0 1,0 0-1,0 0 0,0 0 1,0-1-1,0 1 1,0 0-1,0 0 1,0 0-1,0 0 1,0 0-1,0 0 0,0 0 1,0 0-1,0 0 1,0 0-1,0 0 1,0-1-1,0 1 1,-1 0-1,1 0 1,0 0-1,0 0 0,0 0 1,0 0-1,0 0 1,0 0-1,0 0 1,0 0-1,0 0 1,0 0-1,0 0 0,0 0 1,-1 0-1,1 0 1,0 0-1,0 0 1,0 0-1,0 0 1,0 0-1,0 0 1,0 0-1,0 0 0,0 0 1,0 0-1,-1 0 1,1 0-1,0 0 1,0 0-1,0 0 14,-1 0 0,0 0 0,1 0 0,-1 0 1,1 0-1,-1-1 0,1 1 0,-1 0 0,0 0 0,1 0 0,-1-1 0,1 1 0,-1 0 0,1 0 0,-1-1 1,1 1-1,0-1 0,-1 1 0,1 0 0,-1-1 0,1 1 0,0-1 0,-1 0 0,0 0-3,1 1 0,0-1 0,-1 0 0,1 1 0,-1-1-1,1 1 1,-1-1 0,0 1 0,1-1 0,-1 1 0,1 0 0,-1-1-1,0 1 1,1 0 0,-1-1 0,0 1 0,1 0 0,-1 0 0,0 0-1,0-1 1,1 1 0,-1 0 0,0 0 0,0 0 0,-11 0 141,9-1-122,0 1 0,-1 0 0,1 0-1,0 0 1,0 0 0,0 1 0,0-1 0,-1 1-1,-2 1 1,-12 8 68,5-7-94,11-2-13,-1-1-1,1 1 0,0-1 0,0 1 0,-1 0 0,1 0 0,0 0 0,0 0 0,0 0 0,0 0 0,0 1 0,0-1 1,0 1-1,-2 2 0,-12 11 8,-3 4 232,-19 22 0,17-12 6,17-25-202,1-1-19,-1 0 0,1 0 0,0 0 0,0 1 0,0-1 0,0 1 0,1 0 0,0 0 0,0 0 0,0 0 0,0 0 0,0 0 0,-1 7 0,1-1 85,0 0 1,1 1-1,1-1 0,0 0 1,0 0-1,1 0 0,3 15 1,-4-23-89,1 1 0,0-1 0,0 0 0,-1 0 1,1-1-1,1 1 0,-1 0 0,0 0 0,0 0 1,1-1-1,-1 1 0,1 0 0,-1-1 0,4 3 1,0-1 41,0 0 1,1-1-1,9 5 0,-9-5-16,-2 0-10,0-1-1,0 1 1,0-1-1,1 0 1,-1 0-1,0-1 0,1 1 1,-1-1-1,0 0 1,1 0-1,-1-1 1,0 1-1,9-3 0,-1 1 57,35-3 158,0-6-6,-3 6-314,-10-5-811,-21 7 576,-11 3-44,1-1-1,-1 1 1,0-1-1,1 0 1,-1 1-1,0-1 1,1 0-1,-1 0 1,0 0-1,0-1 1,4-2-1,-3 1-1901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32 2304,'-13'-13'752,"13"12"-732,-1 1 0,1-1 1,-1 1-1,1-1 0,0 1 1,-1-1-1,1 1 0,0-1 0,0 1 1,0-1-1,-1 0 0,1 1 1,0-1-1,0 1 0,0-1 0,0 0 1,0 1-1,0-1 0,0 1 1,0-1-1,0 0 0,0 1 0,1-1 1,-1 1-1,0-2 0,0 2 40,0-2 628,0 2-198,0 0-52,-2 5-151,0-1-210,0-2-26,1 1 0,-1 0 0,1 0 1,0 0-1,0 1 0,0-1 0,0 0 1,1 0-1,-1 1 0,1 2 0,0-1 7,0-1 0,-1 0-1,1 1 1,-1-1-1,0 1 1,0-1-1,0 0 1,-3 5-1,-3 12 65,2 2 54,1 0 0,-2 35 0,3-24-53,-4 34 645,-30 126 0,33-178-656,0 0 0,1 0 0,1 0 0,-1 32 0,3-44-67,0 0 0,0-1 0,-1 1 0,0 0 0,0 0 1,0-1-1,0 1 0,0 0 0,-1-1 0,-3 7 0,5-10-26,-1 1-1,1 0 1,0 0 0,-1-1-1,1 1 1,0 0 0,0 0-1,0 0 1,0-1 0,-1 1 0,1 0-1,0 0 1,1 1 0,-1 4 295,0 2-111,2-16-161,3 7-26,-5 1-13,1 0 0,-1 0 0,1 0 0,-1 0 0,1 0 0,-1 0 0,0 0 0,1 0 0,-1 0 0,1 0 0,-1 0 0,1 0-1,-1-1 1,0 1 0,1 0 0,-1 0 0,1 0 0,-1-1 0,0 1 0,1 0 0,-1 0 0,0-1 0,1 1 0,-1 0 0,0-1 0,1 1 0,9-11 72,-9 11-76,-1-1 1,1 1-1,-1 0 1,1-1-1,-1 1 1,1 0-1,-1-1 1,1 1-1,-1 0 1,1 0-1,0 0 0,-1 0 1,1-1-1,-1 1 1,1 0-1,0 0 1,-1 0-1,1 0 1,-1 0-1,1 0 1,0 1-1,-1-1 1,1 0-1,-1 0 0,2 1 1,-2-1-2,0 0 2,0 0-1,0 0 1,0 0 0,0 0-1,0 0 1,0 0-1,0 0 1,1 0 0,-1 0-1,0 0 1,0 0 0,0 0-1,0 0 1,0 0-1,0 0 1,0 0 0,0 0-1,0 0 1,0 0 0,1 0-1,-1 0 1,0 0-1,0 0 1,0-1 0,0 1-1,0 0 1,0 0 0,0 0-1,0 0 1,0 0-1,0 0 1,0 0 0,0 0-1,0 0 1,0 0 0,0 0-1,0 0 1,1 0-1,-1 0 1,0-1 0,0 1-1,0 0 1,0 0 0,0 0-1,0 0 1,0 0-1,0 0 1,0 0 0,0 0-1,0 0 1,0 0 0,0-1-1,0 1 1,0 0-1,0 0 1,-1 0 0,1-26 165,-2 21-128,-1 3-50,0 0 0,0 0-1,0 1 1,-1-1 0,1 1-1,0 0 1,0 0-1,-1 0 1,1 1 0,-1-1-1,1 1 1,-7 0 0,1-1-44,0 1 0,0 1 1,-16 2-1,-1 8 4,-6-5 73,16-4 5,-25 8-1,-81 37-72,115-44 21,0 0-1,1 1 0,-1 0 1,1 0-1,0 1 1,0-1-1,0 1 0,0 1 1,1-1-1,-8 11 0,3-2-22,0 0 0,-11 22 0,10-16 46,0 1 40,1 0 0,2 1 0,0 0 0,1 0 0,1 1 0,1 0 0,1 0 0,1 0 1,2 1-1,0-1 0,1 1 0,4 29 0,-3-43-3,1 0 1,0 0-1,1 0 0,0 0 1,0 0-1,1-1 0,0 0 1,1 1-1,0-2 0,0 1 1,8 8-1,-3-6 110,20 16 0,-13-13-34,-16-13-104,24 22 165,1-2-1,0-1 0,39 22 0,-39-28-43,36 13-1,18-3 30,-54-16-121,26 7 49,-2-9 61,-24-4-64,-3 1-16,21 2 32,-26-6-57,0-1 0,-1-1 0,1 0 0,20-7 0,66-29 187,-77 26-101,0-2-1,44-32 1,-55 35-33,-1-1 1,0 0-1,-1-1 1,15-20-1,-22 27-48,3-4-17,-1 0 0,0-1-1,-1 0 1,0 0 0,-1-1-1,0 1 1,-1-2 0,-1 1-1,0-1 1,-1 0 0,0 0-1,-1 0 1,3-28 0,-4 3 26,0 0 0,-6-49 1,2 76-57,0 1 1,0 0-1,-1-1 1,-1 1 0,0 0-1,0 1 1,-1-1 0,-1 1-1,-10-15 1,3 8 21,0 0-1,-2 2 1,0 0-1,-19-16 1,25 25 5,1 0 0,-2 0 0,1 1-1,-1 0 1,0 1 0,-12-5 0,-6-1-15,6 0-28,13 5-7,0 1 0,0 1 0,-1 0 0,-15-4 0,7 3-30,9 2 10,-1 0 0,0 0 0,-18-1 0,-47 3-498,73 0 383,1 0 1,-1 0-1,0 0 1,1 1-1,-1-1 1,1 0-1,-1 1 1,0-1-1,1 1 1,-1-1-1,1 1 1,-1 0 0,1-1-1,0 1 1,-1 0-1,-1 2 1,-6 3-1118,-19 10-956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4480,'0'13'1445,"0"-12"-1434,0-1-1,0 0 0,0 0 1,0 0-1,0 0 0,0 0 1,0 1-1,0-1 0,0 0 1,1 0-1,-1 0 1,0 0-1,0 0 0,0 0 1,0 1-1,0-1 0,0 0 1,0 0-1,0 0 1,0 0-1,0 0 0,0 0 1,1 0-1,-1 0 0,0 0 1,0 1-1,0-1 1,0 0-1,0 0 0,0 0 1,1 0-1,-1 0 0,0 0 1,0 0-1,0 0 0,0 0 1,0 0-1,0 0 1,1 0-1,-1 0 0,0 0 1,0 0-1,0 0 0,0 0 1,0 0-1,1 0 1,-1 0-1,0 0 0,0 0 1,0-1-1,0 1 0,0 0 1,1 0-1,9-1 126,1 0-1,-1-1 1,1 0 0,-1-1-1,0 0 1,14-7 0,64-32 327,-65 31-468,68-36 106,-80 40-78,-6 4-3,0-1 0,-1 1 1,1 1-1,1-1 0,-1 1 1,0 0-1,1 0 1,-1 0-1,1 1 0,-1 0 1,7-1-1,-10 2 35,0 0 0,0 1 0,-1-1 0,1 0 1,0 0-1,0 1 0,-1 0 0,1-1 0,0 1 0,-1 0 0,1-1 0,-1 1 0,1 0 0,-1 0 0,1 0 1,-1 1-1,0-1 0,1 0 0,-1 0 0,0 1 0,0-1 0,1 3 0,0-1 43,0 0 1,-1 1-1,0-1 0,0 0 0,0 1 0,0-1 0,0 1 0,-1-1 0,1 1 1,-1 4-1,0-1 63,1 0 0,0 0 0,1 0 0,-1 0 1,5 12-1,-4-14-94,9 21 662,-6-18-556,-3-2 51,-2-5-212,0-1 0,0 0 0,0 1 0,0-1 0,1 1 0,-1-1 0,0 0 0,0 1 0,0-1 0,0 1 0,0-1 0,1 0 0,-1 1 0,0-1 0,0 0 0,1 0 0,-1 1 0,0-1 0,0 0 0,1 1 0,-1-1 0,0 0 0,1 0 0,-1 0 0,0 1 0,1-1 0,-1 0 0,1 0 0,-1 0 0,0 0 0,1 0 0,-1 0 0,1 1 0,-1-1 0,0 0 0,1 0 0,-1 0 0,1 0 0,-1-1 0,0 1 0,1 0 0,-1 0 0,1 0 0,-1 0 0,0 0 0,1 0 0,-1-1 0,0 1 0,1 0 0,-1 0 0,1-1 0,14-9 286,-12 8-313,0 0-1,0 0 0,-1 0 0,1 0 1,-1 0-1,1 0 0,-1 0 0,0-1 1,0 0-1,0 1 0,0-1 0,0 0 1,-1 0-1,1 0 0,0-3 0,12-20-494,-3 9-242,-5 8 114,-1 1 0,1-1 0,-2-1 0,8-17 0,6-28-3527,-12 43 3209,0 0-1,11-13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2656,'0'-15'1173,"-3"15"-826,-4 0 556,14 0-217,-4 0-62,-3-13 405,0 10-687,3 6-268,7 7-26,-10-9-35,1-1-1,-1 0 1,1 1-1,0-1 0,-1 0 1,1 1-1,-1-1 1,1 0-1,0 0 0,-1 1 1,1-1-1,0 0 1,-1 0-1,1 0 1,0 0-1,-1 0 0,1 0 1,0 0-1,-1 0 1,1 0-1,0 0 0,-1 0 1,2-1-1,0 1 48,92-1 641,124 4-538,-125 8-62,3-6-42,-65-3-58,169 9-24,-140-11 61,119-3 84,-120-1-103,129-5 37,402 9 488,-589 0-526,1 0-1,0 1 0,-1-1 1,1 0-1,0 1 1,-1-1-1,1 1 1,-1-1-1,1 1 1,-1 0-1,1-1 1,-1 1-1,0 0 1,1 0-1,-1 0 1,0 0-1,2 2 1,0 0-45,-3-3 11,0 0 85,0 0-26,0 0-107,0 0-37,0 3-97,0 7 118,0-7 182,0-3-22,0 0-22,0 0-4,0 0 47,0 0-5,0 0 53,0 0-90,0 2-123,0 8 11,0-7 69,0-3-11,0 0-96,0 0 33,0 0 74,0 0-11,0 0-96,0 0 43,0 0 112,0 0 0,0 0-26,0 0 20,0 0 92,0 0-44,0 0-42,0 0 0,0 0 86,0 0-33,0 0-5,0 0-80,0 0-165,0 0 26,-3 3 48,-7 7 22,7-7-80,3-1 21,1 46-169,0-14 314,-5 58 1,-22 106 329,23-158-334,2 54 1,2-41 215,-1-46-210,-1 0 0,0 0 1,0 0-1,-1 0 0,-4 12 0,4-14-27,1-2 6,1 0 1,-1 0-1,1 0 0,-1 0 1,1 0-1,0 0 1,0 3-1,1-1 68,-1-3 51,0-2-58,0 0-384,0 0-1174,-3-2-10,-7-9-1105,7 9 860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0 416,'-15'0'160,"15"3"-117,0-3-41,0 1 1,0-1 0,0 1 0,0-1 0,0 0-1,0 1 1,0-1 0,0 1 0,0-1 0,0 0-1,0 1 1,-1-1 0,1 1 0,0-1-1,0 0 1,0 1 0,0-1 0,-1 0 0,1 1-1,0-1 1,0 0 0,-1 0 0,1 1 0,0-1-1,0 0 1,-1 1 0,1-1 0,0 0-1,-1 0 1,0 1 0,-9 6 108,2 3 94,1-1 1,0 1-1,1 1 0,-1-1 1,-5 16-1,-6 15 131,4-19-153,10-16-149,0-1-1,1 1 1,-1 0 0,1 0 0,1 1 0,-1-1-1,-1 8 1,-12 51 89,16-63-112,-1 0 0,1 0 0,0 0 0,-1 1 0,1-1 0,0 0-1,1 0 1,-1 0 0,0 0 0,0 0 0,1 1 0,0-1 0,-1 0 0,1 0 0,0 0 0,0 0 0,0-1 0,0 1 0,0 0 0,0 0 0,1 0-1,-1-1 1,1 1 0,-1-1 0,1 1 0,-1-1 0,1 0 0,0 0 0,0 1 0,0-1 0,0 0 0,0-1 0,0 1 0,0 0 0,0 0-1,0-1 1,0 1 0,0-1 0,4 0 0,2 0 25,0-1 0,0-1-1,0 0 1,15-5 0,-21 6-23,3 0 56,0-1 0,0 0-1,-1 0 1,6-4 0,-8 5-52,-1 0 0,1 0 0,-1 0 0,1-1 0,-1 1 0,0-1 0,0 1 0,0-1 0,0 1 0,0-1 0,0 0 0,0 1 0,1-4 0,3-24 100,-2 20-88,-2 6-19,0 0 0,0-1 1,-1 1-1,1 0 0,0-5 1,-2-3 26,0 0 0,0 0 1,-2 0-1,1 0 0,-1 0 1,0 1-1,-9-18 0,-19-19 737,30 46-775,0-1 0,0 1 1,1 0-1,-1 0 0,0 0 1,0 0-1,0 0 0,0 0 1,0 0-1,0 0 0,-1 0 1,1 0-1,0 1 1,0-1-1,-1 1 0,1-1 1,0 0-1,-1 1 0,1 0 1,0-1-1,-1 1 0,1 0 1,-1 0-1,-2 0 1,4 0-9,0 0 1,0 0-1,0 0 1,0-1 0,0 1-1,0 0 1,0 0 0,0 0-1,0 0 1,0 0-1,0 0 1,0 0 0,-1 0-1,1 0 1,0 0 0,0 0-1,0 0 1,0 0 0,0 0-1,0 0 1,0 0-1,0 0 1,0 0 0,0 0-1,-1 0 1,1 0 0,0 0-1,0 0 1,0 0-1,0 0 1,0 0 0,0 0-1,0 0 1,0 0 0,0 0-1,0 0 1,0 0 0,-1 0-1,1 1 1,0-1-1,0 0 1,0 0 0,0 0-1,0 0 1,0 0 0,0 0-1,0 0 1,0 0-1,0 0 1,0 0 0,0 0-1,0 0 1,0 1 0,0-1-1,0 0 1,0 0 0,0 0-1,0 0 1,0 0-1,0 0 1,0 0 0,0 0-1,0 0 1,0 1 0,0-1-1,0 0 1,7 5-303,5 3-247,4 8-1495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4160,'0'0'1333,"0"0"-821,0 0-176,0 0 197,0 0-95,5 0 292,42 0 204,19 0-373,125 3 488,-142 2-910,58 3 298,210-8 753,-310 0-1008,-14 0-87,4 0-84,3 0-123,-3 0-352,-10 2-1302,-2 11 492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4736,'-7'0'2036,"21"0"-1460,26 0 225,11 0 46,85-3 183,-120 2-929,233-26 849,-144 15-762,-63 8-37,55-12 1,-79 12 11,-1 0 0,1 1 0,0 1 0,36 0 1,-56 2-149,-1 0-19,0-1-1,0 1 1,0 1-1,0-1 1,0 0-1,-6 2 1,-17 9-210,8-9 60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1568,'-13'0'501,"13"0"-497,0 0-1,0 0 1,-1 0-1,1 0 1,0 0-1,0 0 1,0 0-1,0 0 0,0 0 1,0 0-1,0 0 1,0 0-1,0 0 1,0 0-1,-1 0 1,1 0-1,0 0 1,0 0-1,0 0 1,0 0-1,0 0 0,0 0 1,0 0-1,0 0 1,0 0-1,0 0 1,0 1-1,0-1 1,-1 0-1,1 0 1,0 0-1,0 0 1,0 0-1,0 0 0,0 0 1,0 0-1,0 0 1,0 0-1,0 0 1,0 0-1,0 1 1,0-1-1,0 0 1,0 0-1,0 0 1,0 0-1,0 0 0,0 0 1,0 0-1,0 0 1,0 0-1,0 0 1,0 1-1,0-1 1,0 0-1,0 0 1,0 10 268,0-7 570,0-3-768,0 1 0,0 0 1,0-1-1,0 1 0,0 0 0,0-1 0,0 1 0,0-1 0,0 1 1,0 0-1,0-1 0,0 1 0,0 0 0,1-1 0,-1 1 0,0-1 0,0 1 1,1-1-1,0 2 0,5 2 307,-5-4-355,-1 1 1,1-1 0,-1 0 0,0 0-1,1 1 1,-1-1 0,1 0 0,-1 1 0,0-1-1,1 0 1,-1 1 0,0-1 0,0 1-1,1-1 1,-1 0 0,0 1 0,0-1-1,1 1 1,-1-1 0,0 1 0,0-1-1,0 1 1,0-1 0,0 1 0,0-1 0,0 1-1,0-1 1,0 1 0,0-1 0,0 1-1,0 0 1,0 2 50,0 0 0,1 1 0,-1-1-1,1 0 1,0 0 0,-1 0 0,2 0 0,0 3 0,4 10 148,-5-5-70,1 0-1,-2 0 1,1 0-1,-2 0 0,1 0 1,-2 0-1,-4 21 0,0 2 174,1 25-8,-5 4-69,5-4-65,-6-7 166,6 3-64,-5-16 32,7-24-232,2-9-36,0 0 0,0 0 0,-1-1 0,1 1 0,-6 10 0,5-6-40,1-5-514,1-5 150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2720,'0'-31'4442,"3"31"-4122,-3 0-302,1 0 0,-1-1 0,0 1 0,1 0 0,-1 1 0,1-1 0,-1 0 0,0 0 0,1 0 0,-1 0 0,1 0 0,-1 0 0,0 0 0,1 1 0,-1-1 0,0 0 0,1 0 0,-1 1 0,0-1 0,1 0 0,-1 0 0,0 1 0,1-1 0,-1 0 0,0 1 0,0-1 0,1 1 0,7 7 257,-2-7-233,-1 0 0,1 0-1,0 0 1,0-1 0,0 0 0,0 0-1,6-1 1,10 0 3,303 1 440,-195 8-342,7 0-94,76-8-1,-201 0-1,-1 1-1,0 0 1,0 1-1,16 5 1,-18-5 40,0-1 233,0 0 0,0 0 0,12-2 0,-9 1 53,-13 0-372,1 0-1,-1 0 1,1 0-1,-1 0 1,1 0-1,-1 0 1,1 0-1,-1 0 1,1 1-1,-1-1 1,1 0-1,-1 0 1,1 0-1,-1 0 1,1 1-1,0-1 1,-1 0-1,1 1 1,-1-1-1,1 0 1,0 1-1,-1-1 1,1 0 0,0 1-1,-1-1 1,1 0-1,0 1 1,0-1-1,0 1 1,-1-1-1,1 1 1,0-1-1,0 1 1,0-1-1,0 1 1,0-1-1,0 0 1,-1 1-1,1-1 1,0 1-1,1 0 1,-1-1-3,0 0 0,0 1 0,0-1 0,0 0 0,0 0 0,0 0 0,0 0 0,0 0 0,0 0 0,0 0 0,0 0 0,0 0 0,0 0 0,0 1 0,0-1 0,0 0 0,0 0 0,0 0 0,0 0 0,0 0 0,0 0 0,0 0 0,0 0 1,0 0-1,0 0 0,-1 0 0,1 1 0,0-1 0,0 0 0,0 0 0,0 0 0,0 0 0,0 0 0,0 0 0,0 0 0,0 0 0,0 0 0,0 0 0,0 0 0,0 0 0,-1 0 0,1 0 0,0 0 0,0 0 0,0 0 0,0 0 0,0 0 0,0 0 0,0 0 0,0 0 0,0 0 0,0 0 1,-1 0-1,1 0 0,0 0 0,0 0 0,-10 0-52,10 0 55,0 0 1,-1 0-1,1 0 0,0 0 0,0 0 0,0 0 0,0 0 0,0 0 0,0 0 1,0 0-1,0 0 0,0 0 0,0 0 0,-1 0 0,1 0 0,0 0 0,0 0 1,0 0-1,0 0 0,0 0 0,0 0 0,0 0 0,0 0 0,0 0 0,0 0 1,0 0-1,-1 0 0,1 0 0,0 0 0,0 0 0,0 0 0,0 0 0,0 1 1,0-1-1,0 0 0,0 0 0,0 0 0,0 0 0,0 0 0,0 0 0,0 0 0,0 0 1,0 0-1,0 0 0,0 0 0,0 1 0,0-1 0,0 0 0,0 0 0,0 0 1,0 0-1,0 0 0,0 0 0,0 0 0,0 0 0,0 1 0,0-1-3,0 0 1,0 1-1,0-1 0,0 1 0,0-1 0,0 1 0,0-1 0,0 1 0,0-1 0,0 1 0,0-1 0,-1 1 1,1-1-1,0 1 0,0-1 0,-1 1 0,1-1 0,0 0 0,0 1 0,-1-1 0,1 0 0,0 1 1,-1-1-1,1 0 0,-1 1 0,1-1 0,0 0 0,-1 0 0,1 1 0,-1-1 0,1 0 0,-1 0 0,1 0 1,-1 0-1,1 1 0,-1-1 0,1 0 0,-1 0 0,1 0 0,-1 0 0,0 0 0,-2 0-62,3 0 166,0 0-1,0 0 54,0 0-65,0 0-100,3 0-28,3-1 1,-3 1 28,0 0 0,0 0 0,0 0 0,0 0 0,0 0 1,-1 1-1,1-1 0,0 1 0,0-1 0,0 1 0,-1 0 0,1 0 0,0 1 1,-1-1-1,1 0 0,-1 1 0,5 3 0,37 29-530,-23-6 486,-15-19 51,1-1-6,-1 0 1,0 1-1,0 0 0,-1 0 0,0 0 1,-1 0-1,5 15 0,-3 17-14,-4-20 23,24 104 73,-24-111-43,-1 1-1,0-1 0,-1 0 0,-1 1 0,0-1 1,-1 0-1,-1 1 0,-7 23 0,8-33-1,0-1 0,-1 1-1,1-1 1,-1 0-1,0 0 1,0 0-1,0 0 1,-1 0 0,0-1-1,1 1 1,-1-1-1,0 0 1,-1 0 0,-3 2-1,-7 2 56,0-1 0,0 0 0,-16 4 0,4-2 15,11-2-43,-3 0 47,1 0 0,-31 5 0,43-10-67,0-1-1,0 1 1,-1-1-1,1-1 1,0 1-1,0-1 1,0 0-1,0-1 1,0 1-1,0-1 1,0 0-1,-6-3 1,7 2 20,-1 1-60,1-1 1,-1 0-1,-7-6 1,12 9-8,1-1 1,-1 1-1,0-1 1,0 0-1,1 1 1,-1-1-1,0 0 1,1 1-1,-1-1 1,1 0-1,-1 0 1,1 0 0,-1 1-1,1-1 1,0 0-1,-1 0 1,1 0-1,0 0 1,0 0-1,0 0 1,-1 0-1,1 1 1,0-1-1,0 0 1,0 0-1,1 0 1,-1 0-1,0 0 1,0 0 0,0 0-1,1-1 1,0 0-16,0 0 1,0 0 0,1 0 0,-1 0-1,0 1 1,1-1 0,-1 0 0,1 1-1,0-1 1,-1 1 0,1-1 0,0 1 0,0 0-1,0 0 1,0 0 0,0 0 0,0 0-1,0 0 1,3 0 0,3 0-49,1 0 1,-1 0-1,1 1 0,9 0 1,6 1-84,-22-1 146,6-1-38,1 1 1,0 1-1,-1-1 1,1 1 0,-1 1-1,1-1 1,-1 2-1,1-1 1,13 7-1,14 17-41,-14-14 77,-17-10 26,0 1-1,1 0 1,-1 0 0,0 0-1,0 1 1,-1 0 0,1 0-1,6 7 1,-4-2 3,18 26 257,-24-32-246,1 0 1,0 0 0,-1 0-1,0 0 1,0 0 0,0 0-1,0 0 1,0 1 0,0 5-1,-1-4 9,0 0-1,-1 0 0,1 0 1,-1 0-1,-1 0 0,1 0 1,-1 0-1,1-1 0,-1 1 1,-1 0-1,-3 6 1,2-5-2,-1 0 1,0-1 0,0 1-1,0-1 1,-1 0 0,0 0 0,-6 4-1,-6 2 29,0-2-1,-1 0 1,1-1 0,-1-1-1,-22 6 1,18-8 11,-1-1 1,0-1 0,0-1-1,-34-1 1,57-1-88,0 0 0,0 0 0,0 0 0,0 0 0,0 0 0,0 0 0,0-1 1,0 1-1,0 0 0,0-1 0,-1 0 0,2 1 9,-1 0 1,1-1-1,0 1 1,0 0 0,0-1-1,0 1 1,-1 0-1,1 0 1,0-1-1,0 1 1,0 0-1,0-1 1,0 1-1,0 0 1,0-1-1,0 1 1,0 0 0,0-1-1,0 1 1,0 0-1,0-1 1,0 1-1,0 0 1,0-1-1,0 1 1,1 0-1,-1-1 1,0 1-1,0 0 1,0-1 0,0 1-1,1 0 1,-1 0-1,0-1 1,0 1-1,1 0 1,-1 0-1,0 0 1,0-1-1,1 1 1,-1 0-1,1 0 1,1-2-20,1 0 1,0 0-1,0 1 0,0-1 1,0 1-1,0 0 1,0 0-1,0 0 0,0 0 1,0 1-1,1-1 0,2 1 1,11-3-41,0-1 11,-9 2 33,0 0-1,0 0 1,0 1-1,0 0 0,0 1 1,1 0-1,8 1 1,-5 2-22,-1-1 1,1 2 0,-1 0 0,0 0 0,-1 1 0,1 0 0,-1 1-1,0 0 1,13 10 0,-18-12 35,0 0-1,0 1 0,0-1 1,-1 1-1,0 0 1,0 0-1,0 0 1,-1 0-1,1 1 1,-1-1-1,-1 1 1,1 0-1,-1 0 1,0 0-1,0 0 1,-1 1-1,0-1 1,1 9-1,-2-11 20,0-1 1,-1 0-1,0 1 0,1-1 0,-3 5 1,0 1 22,2-4-6,0-1-1,0 1 1,0-1 0,-1 1 0,0-1 0,0 0 0,0 0-1,0 0 1,-1 0 0,0 0 0,0 0 0,0 0 0,-4 3 0,0 0 13,-1-1 1,1 0 0,-1-1-1,0 0 1,-9 4 0,-4 3-4,-13 11-4,15-16-31,17-7-7,0 1-1,0-1 1,-1 1 0,1 0 0,0 0-1,0 0 1,0 0 0,0 0 0,1 0-1,-1 1 1,0-1 0,-1 2 0,-10 10-69,26-8 204,-10-3-137,0 0 0,1 0 0,-1-1 0,1 0 0,0 1 0,-1-1 0,1-1 0,0 1 0,0 0 1,6-1-1,5 0-42,-8-1 10,-1 1-1,0 0 1,1 1 0,-1-1 0,7 3 0,2 2-45,-12-3 66,1-1 0,-1 0 1,0 0-1,1 0 1,-1 0-1,1-1 0,-1 0 1,5 1-1,-5-1 4,0-1 0,0 2 0,0-1 0,0 0 0,0 1 1,5 0-1,-3 6-31,-3-3 18,5 0-13,-7-4 37,1 0 0,-1 1 0,1-1 0,-1 0 0,0 1 0,1-1-1,-1 0 1,0 1 0,1-1 0,-1 0 0,0 1 0,1-1 0,-1 0 0,0 1 0,1-1 0,-1 1 0,0-1 0,0 1 0,0-1 0,0 1 0,1-1 0,-1 1 0,0-1 0,0 1 0,0-1 0,0 1 0,0-1-1,0 1 1,0-1 0,0 1 0,-1 0 0,-1 14 37,-9-2 10,11-12-43,0-1 1,-1 0 0,1 1 0,0-1 0,-1 0 0,1 0 0,0 1-1,0-1 1,-1 1 0,1-1 0,0 0 0,0 1 0,0-1-1,-1 0 1,1 1 0,0-1 0,0 1 0,0-1 0,0 1 0,0-1-1,0 0 1,0 1 0,0-1 0,0 1 0,0-1 0,0 1-1,-1 4 35,-9 0 109,5 2-89,5-7-60,0 1 0,0-1-1,-1 1 1,1-1 0,0 0 0,0 1 0,-1-1-1,1 0 1,0 1 0,0-1 0,-1 0 0,1 0-1,0 1 1,-1-1 0,1 0 0,-1 0 0,1 0-1,0 1 1,-1-1 0,1 0 0,0 0 0,-1 0-1,1 0 1,-1 0 0,1 0 0,-1 0-1,1 0 1,0 0 0,-1 0 0,0 0 0,-1 0-54,2 34-164,0 150 570,-1-165-304,-6 34 1,3-36-23,0 32 0,4-31 3,1-10-13,-1-1 1,0 0 0,-1 0-1,-2 11 1,0-5 38,0-4 9,1 1-1,0-1 1,1 1 0,-1 17-1,3-25-54,-1 1-1,0-1 1,0 1 0,0-1-1,-1 0 1,1 1-1,0-1 1,-1 1 0,0-1-1,1 0 1,-1 1-1,0-1 1,0 0 0,0 0-1,-1 0 1,1 0-1,-3 3 1,4-5-7,0 1 0,-1-1-1,1 1 1,0-1 0,-1 1 0,1-1 0,0 1-1,-1-1 1,1 1 0,0-1 0,0 1 0,0-1-1,0 1 1,-1-1 0,1 1 0,0-1 0,0 1 0,0 0-1,0-1 1,0 1 0,0-1 0,1 1 0,-1-1-1,0 1 1,0 0 0,1 3-982,-4-4-178,-10 0-1263,-2 0 752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1664,'0'0'528,"0"0"-325,0 0 10,0 0 368,0 0-90,2 2 224,0 0-732,0-1 156,0 1 0,0-1-1,-1 1 1,1 0 0,0 0-1,-1-1 1,1 1 0,-1 0-1,0 1 1,1-1 0,-1 0-1,0 0 1,1 4 0,-6 9 306,2-12-341,1 0-1,0 0 1,0 0 0,1 1-1,-1-1 1,1 0 0,-1 6-1,2 1 124,-1-7-139,1 1 0,-1 0 0,0-1 0,-1 1 0,1-1 0,0 1 0,-1 0 0,-1 4 0,-16 30 793,12-28-735,1-1 1,1 1-1,-5 14 1,3 2-33,-9 28 49,12-45-141,1-4 31,0 1 0,0 0 0,-2 9 1,4-14-48,0-1 1,0 1 0,-1 0-1,1-1 1,0 1 0,0-1-1,0 1 1,0 0 0,0-1-1,0 1 1,0-1 0,0 1-1,0-1 1,1 1 0,-1 0-1,0-1 1,0 1 0,0-1-1,1 1 1,-1-1 0,0 1-1,1-1 1,-1 1 0,0-1-1,1 1 1,-1-1 0,1 1-1,-1-1 1,0 0 0,1 1-1,-1-1 1,1 0 0,-1 1-1,1-1 1,0 0 0,-1 0-1,1 1 1,-1-1 0,1 0-1,-1 0 1,1 0 0,0 0-1,0 0 1,2 0-44,0 0-1,7 0 102,-7 0 48,-1-2 134,9-9-102,-11 11-144,0-1 1,1 1-1,-1 0 0,1-1 1,-1 1-1,1 0 1,0 0-1,-1-1 1,1 1-1,-1 0 1,1 0-1,-1 0 0,1-1 1,0 1-1,-1 0 1,1 0-1,-1 0 1,1 0-1,0 0 1,-1 0-1,1 1 0,-1-1 1,1 0-1,0 0 1,0 1-1,-1-1-1,2 0-31,1 0 0,-1-1-1,1 1 1,-1 0 0,0-1-1,1 1 1,-1-1 0,0 0-1,0 0 1,0 0 0,4-2-1,15-7-181,-11 6 203,-7 3 19,0-1 0,0 1 0,0 0 0,0 0 0,0 0 0,1 1 0,-1-1 0,0 1 0,6-1 0,469 1 1389,-332-10-1469,-126 7 38,9 0 78,1 2-1,32 1 1,-4 2 86,113-2 595,-95 0 1,-75 0-693,1 0 0,0 0 0,-1 0 1,1 0-1,-1-1 0,1 1 0,-1 0 1,1-1-1,-1 1 0,1-1 0,-1 1 1,1-1-1,-1 0 0,0 0 0,1 0 1,-1 0-1,0 0 0,0 0 0,2-2 1,-2 3-11,-1 0-8,0-1 1,1 1 0,-1 0 0,0-1 0,1 1 0,-1 0 0,0-1 0,1 1 0,-1 0 0,0 0 0,1-1 0,-1 1 0,1 0-1,-1 0 1,0 0 0,1 0 0,-1 0 0,1 0 0,-1-1 0,1 1 0,-1 0 0,0 0 0,1 0 0,-1 0 0,1 1 0,0-1-1,4-1 57,0-10 40,5 6-69,-5-5-6,6 3 13,-10 7-48,0 0-1,0-1 1,0 1-1,0-1 1,0 1-1,0-1 1,0 0-1,0 1 1,0-1-1,0 0 1,0 0 0,-1 1-1,1-1 1,0 0-1,0-1 1,2-3-10,-3 4 5,0 0 0,0 1 1,1-1-1,-1 0 1,0 1-1,1-1 0,-1 1 1,0-1-1,1 1 0,-1-1 1,1 1-1,-1-1 1,1 1-1,-1-1 0,1 1 1,0 0-1,-1-1 0,1 1 1,-1 0-1,1-1 1,1 1-1,2-3 5,0 1 8,-1 0 1,0-1-1,0 1 1,0-1-1,5-5 1,2-3 16,-1 3-2,-5 6-19,-1-1 0,0 0 0,0 1 0,0-1 0,0-1 0,-1 1 0,1 0 0,-1-1 0,0 1 0,3-6 0,0-17-97,6 0-112,-9 22 93,0 0 1,0 0-1,-1 0 0,1 0 1,-1-1-1,1-6 1,-2 10-17,0 0 1,0 0-1,0 0 1,-1 0-1,1 0 1,0 0-1,-1 0 1,1 0-1,-1 0 1,1 0-1,-2-2 1,0-1-481,-1-12-930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1888,'-13'-13'613,"13"13"-610,0-1 1,0 1-1,0 0 0,1 0 0,-1 0 0,0 0 0,0 0 1,0-1-1,0 1 0,0 0 0,0 0 0,0 0 0,0 0 0,0 0 1,0 0-1,1-1 0,-1 1 0,0 0 0,0 0 0,0 0 1,0 0-1,0 0 0,0 0 0,1 0 0,-1 0 0,0 0 0,0 0 1,0 0-1,0 0 0,0 0 0,1 0 0,-1 0 0,0 0 1,0 0-1,0 0 0,0 0 0,1 0 0,-1 0 0,0 0 1,0 0-1,0 0 0,0 0 0,0 0 0,1 0 0,6 0 2634,-7 16-2776,0-16 177,0 0 68,0 0 230,0 0-128,0 2-165,0 9-91,0-11 45,0 0 0,0 0 0,0 0 1,0 0-1,0 0 0,0 0 0,0 0 0,0 0 1,0 0-1,0 1 0,0-1 0,0 0 0,0 0 1,0 0-1,0 0 0,0 0 0,0 0 0,0 0 0,0 0 1,0 0-1,0 0 0,0 1 0,0-1 0,0 0 1,0 0-1,1 0 0,-1 0 0,0 0 0,0 0 1,0 0-1,0 0 0,0 0 0,0 0 0,0 0 1,0 0-1,0 0 0,0 0 0,0 0 0,0 0 1,0 0-1,1 0 0,-1 0 0,0 0 0,0 1 1,0-1-1,0 0 0,0 0 0,0 0 0,0 0 0,0-1 1,0 1-1,0 0 0,1 0 0,-1 0 0,0 0 1,0 0-1,10 0-482,-7 0-171,-3 0-982,0 0 481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3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2214 593 992,'0'0'309,"0"0"-175,0-3 164,0-4 753,0 14-144,0-7-889,0 0 0,-1 0 1,1 1-1,0-1 1,0 0-1,0 0 1,0 0-1,0 0 0,0 0 1,0 0-1,0 0 1,0 0-1,0 0 1,0 0-1,0 1 0,0-1 1,0 0-1,0 0 1,0 0-1,1 0 1,-1 0-1,0 0 0,0 0 1,0 0-1,0 0 1,0 0-1,0 0 1,0 1-1,0-1 1,0 0-1,0 0 0,0 0 1,0 0-1,0 0 1,0 0-1,0 0 1,0 0-1,1 0 0,-1 0 1,0 0-1,0 0 1,0 0-1,0 0 1,0 0-1,0 0 0,0 0 1,0 0-1,0 0 1,0 0-1,1 0 1,-1 0-1,0 0 0,0 0 1,0 0-1,0 0 1,0 0-1,1 0 5,-1 0 0,1 0-1,-1 0 1,1 0 0,-1 0 0,1 0-1,-1 0 1,1 0 0,-1 0-1,1-1 1,-1 1 0,0 0 0,1 0-1,-1 0 1,1-1 0,-1 1 0,1 0-1,-1 0 1,0-1 0,1 1 0,-1 0-1,0-1 1,1 1 0,-1 0-1,0-1 1,1 1 0,-1-1 0,0 1-1,0-1 1,0 1 0,1 0 0,-1-1-1,0 1 1,0-1 0,0 1-1,0-1 1,0 1 0,0-1 0,0 1-1,0-1 1,0 0 0,0-2 259,0 3 380,0 0-188,0 0-84,0 0-150,0 0 42,-12 0 282,9 0-440,-4 0 36,4 0-127,1 0-1,0 0 1,0 0-1,0 0 1,0 0 0,0 0-1,0 1 1,-1-1-1,-2 2 1,-3 3 28,7-4-39,0 0 1,-1-1-1,1 1 0,-1 0 1,1 0-1,-1-1 0,1 1 0,-1-1 1,1 1-1,-1-1 0,0 0 0,1 1 1,-3-1-1,-307 0 1338,284 1-1228,-33 6 0,19-2-92,-29 0-72,13 5 16,-90-6 223,99-5-105,-282 1 458,308 1-466,-33 6 0,33-4-89,-34 2 0,-176-5 123,188 1-79,-49 9-1,38-3-7,34-4-7,-21 7 0,-17 3 10,12-8-33,1 5-16,2-4-107,20-1 62,18-3 62,0 0 0,0-1 0,0 0 0,-11 1 0,2-3 24,8 1-2,1 0 0,0 0 0,-1 0 0,1 1 0,-7 1 0,0 4 24,12-5-58,-1 0 0,1 0-1,-1 0 1,1-1 0,0 1-1,-1-1 1,1 1-1,-1-1 1,0 1 0,1-1-1,-1 0 1,-1 0 0,-7 1-14,7-1 13,1 0-1,-1 0 0,0 1 0,0-1 1,0-1-1,1 1 0,-1 0 1,0-1-1,0 1 0,-3-2 1,3-9 11,3 9 38,-2-1-16,-9-7-21,9 7 21,2 3 21,0 0-15,2 0-12,-1 0-25,-1 0 1,1 0-1,-1 0 0,1 0 0,-1 0 1,1 0-1,-1 0 0,1 0 0,-1-1 1,1 1-1,-1 0 0,0 0 0,1 0 1,-1-1-1,1 1 0,-1 0 0,0 0 0,1-1 1,-1 1-1,1 0 0,-1-1 0,0 1 1,0 0-1,1-1 0,-1 1 0,0-1 1,0 1-1,1 0 0,-1-2 0,1-14 122,-1 11-96,3 0 37,7-5 59,-9 9-119,-1 1 0,1-1 0,-1 1 0,0-1 0,1 0 0,-1 1 1,0-1-1,0 1 0,1-1 0,-1 0 0,0 1 0,0-1 0,0 0 1,0 1-1,0-1 0,0 0 0,0 1 0,0-1 0,0 0 1,0 1-1,0-1 0,0 0 0,-1 0 0,1-1 9,0-63 563,0 58-505,1 1 1,0 0 0,0 0-1,3-7 1,2-12 50,-4 2-24,0 0 0,-3-34 0,1 25-24,-1 12 66,-6-42 1,3 43 44,0-38-1,4-34 14,0 84-223,1 0 1,-1 1 0,1-1 0,1 1 0,-1-1 0,5-9 0,-4 10-10,-1 2-7,0 1 0,0-1 0,-1 1 0,1-1 0,-1 0 1,0 1-1,0-1 0,-1-5 0,1 0-50,-1 8 69,1 0-1,0 0 1,0 0 0,0 0-1,1 0 1,-1 0-1,0 0 1,0-1 0,0 1-1,1 0 1,-1 0-1,1 1 1,0-3-1,-1 3-21,1 0 0,-1 0-1,0-1 1,1 1-1,-1 0 1,1 0 0,-1-1-1,1 1 1,-1 0-1,1 0 1,-1 0 0,1 0-1,-1 0 1,1 0 0,-1 0-1,1 0 1,0 0-1,0 0 1,1 0-2783,-2 0 785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4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2080,'0'0'667,"0"0"-411,0 0-64,0 0 181,0 0-101,0 0 43,0 0-49,0 0 188,0 0-118,0 0 10,0 0-133,0 0-21,0 0-37,0 0 96,0 0-107,0 0-107,0 0-21,0 0 123,0 0-22,0 0-5,0 0-11,0 0 75,0 0-42,0 0 26,0 0-22,0 0 65,0 0-107,0 0-133,0 0-1,0 0 102,0 0-21,0 0-107,0 0 37,3 3 155,7 7-58,-7-7-60,-3-3 81,0 0-22,0 0-31,0 0-1,0 0 16,0 0 17,0 0 100,0 0-20,0 0 74,0 0-91,0 0-21,0 0-59,0 0-90,0 0 53,0 1 17,0 0 0,0 0 0,0 0 0,1 0 0,-1 0 0,0 0 0,0 0 0,-1 0 0,1 1 0,0 0 0,0 1 196,0-3-106,0 0-155,0 0-16,0 0 64,0 0 37,0 0 70,0 0-38,0 0 0,0 0 1,0 0 42,0 0-16,0 0 85,0 0-101,0 0-133,0 0-1,0 0 102,0 0 0,0 0-26,0 0 20,0 0 92,0 0-44,0 0-42,0 0 0,0 0 86,0 0-65,0 0-122,0 0-22,0 0 11,0 0-27,0 0 49,0 0 68,0 0-4,0 0-60,0 0-186,0 0 96,0 0 187,0 0 0,0 0-17,0 0-15,0 0 10,0 0-15,0 0-28,0 0-74,2 2 27,1 0 114,-2-1 79,0 0 1,0-1-1,0 1 1,0 0-1,0 0 0,0 0 1,-1-1-1,1 1 0,0 0 1,0 2-1,-14-3-49,11 0-155,2 0-437,0 0 133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4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2080,'0'10'379,"0"-4"7044,3-6-7273,220 0 388,-188 0-545,97-3 57,-104 0-14,32-2 51,12 10-7,-4 1 10,122-6 97,-128 0 202,-60 0-386,-1 0-1,1 0 0,0 0 1,-1 0-1,1 1 1,0-1-1,-1 1 0,1-1 1,-1 1-1,1 0 0,-1 0 1,1-1-1,-1 1 0,0 0 1,1 0-1,-1 1 1,2 0-1,-3-1 2,1-1-1,-1 1 1,1-1 0,-1 0 0,1 1 0,0-1-1,-1 0 1,1 1 0,-1-1 0,1 0-1,0 0 1,-1 0 0,1 0 0,0 0-1,-1 0 1,1 0 0,0 0 0,-1 0-1,1 0 1,0 0 0,-1 0 0,1 0-1,0 0 1,2-1 18,75 1 1002,-78-3-976,0-7-112,0 8 0,-34 2-124,26-1 78,13 2 264,-33-1-101,21 0-649,16 0-744,-9 0 226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1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1 1408,'-12'0'3846,"24"0"-2316,-12 0-1429,2 0-133,11 0 453,-13 3-346,1 3 143,-2 16 1249,-1-22-1349,-5 0-28,14 0-15,-5 0 5,-2 0-37,0 0-33,0 0-74,0 0 38,0 0 68,16 0 1,46 0 5,50 0 699,-110 0-728,1 0-1,-1 0 1,1-1 0,-1 1 0,0-1 0,1 1 0,-1-1 0,4-2 0,-5 3-17,-1-1 0,1 1 0,-1 0 1,1-1-1,0 1 0,-1 0 1,1 0-1,0 0 0,-1-1 1,1 1-1,0 0 0,-1 0 1,1 0-1,-1 0 0,1 0 0,0 0 1,-1 0-1,1 0 0,0 0 1,-1 1-1,1-1 0,0 0 1,-1 0-1,1 0 0,-1 1 1,1-1-1,0 0 0,-1 1 0,1-1 1,-1 1-1,1-1 0,-1 1 1,1-1-1,0 1 0,0 0 2,1 0 0,-1-1 0,0 1 0,1-1 0,-1 1 0,1-1 0,0 0-1,-1 1 1,1-1 0,-1 0 0,3 0 0,23-1 325,-17 0-225,-7 1-520,-1 0 171,73 0 1242,-75-3-1013,0-4 104,0 14 11,0-4 50,0-3-10,0 0 160,0 0-150,0 0-309,0 0 27,0 0 117,0 0 128,0 0-70,0 0-154,0 0-10,0 0-38,0 0 80,0 0 138,0 0 6,0 0-26,0 0-38,0 0-112,0 0 26,0 0 1,0 0 37,0 0 85,0 0 1,0 0-28,0 0-74,0 0 16,0 0-10,0 0-22,0 0-48,0 0 123,-1 1 0,0-1 1,1 0-1,-1 1 1,1-1-1,-1 1 0,1-1 1,-1 1-1,1-1 0,-1 1 1,1-1-1,-1 1 0,1 0 1,-1-1-1,1 1 1,0-1-1,-1 1 0,1 0 1,0 0-1,0 0 0,-1 0-4,1-1 9,0 0 0,0 0 0,0 0 0,0 0 0,0 1 0,0-1 0,0 0-1,0 0 1,0 0 0,0 0 0,0 0 0,0 0 0,0 0 0,0 0 0,0 0 0,0 0 0,0 0 0,0 0 0,0 0 0,0 1 0,0-1 0,0 0 0,0 0-1,0 0 1,0 0 0,1 0 0,-1 0 0,0 0 0,0 0 0,0 0 0,0 0 0,0 0 0,0 0 0,0 0 0,0 0 0,0 0 0,0 0 0,0 0 0,0 0-1,0 0 1,1 0 0,-1 0 0,0 0 0,0 0 0,0 0 0,0 0 0,0 0 0,0 0 0,0 0 0,0 0 0,0 0 0,0 0 0,0 0 0,0 0 0,0 0-1,1 0 1,-1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0,1 0 0,-1 0 0,0 0 0,0 0 0,0 0 0,0 0 0,0 0 0,0 0 0,0 0 0,0 0 0,0 0 0,0 0 0,0 0 0,0 0-1,0 0 1,0 0 0,0 0 0,-7 15-16,7-13 14,-1-1 0,1 0 0,-1 1 1,1-1-1,-1 1 0,1-1 0,0 0 1,0 1-1,0-1 0,-1 1 0,1-1 1,1 1-1,-1-1 0,0 1 0,0-1 1,1 1-1,-1-1 0,0 0 0,1 1 1,-1-1-1,1 0 0,0 1 0,0-1 1,-1 0-1,3 2 0,-2-1 43,0-1 0,0 1 1,0 0-1,0 0 0,-1 0 0,1-1 0,0 1 0,-1 0 0,1 0 0,-1 0 1,0 3-1,0 88-159,0-91 127,0 0 0,0-1-1,-1 1 1,1 0 0,0-1-1,-1 1 1,0 0 0,1-1 0,-3 4-1,-1 6 87,9 5-53,-9-2-136,3-13 86,0 0 0,0 0 0,1 1 0,-1-1 0,1 1 0,-1-1 0,1 0 0,-1 1 0,1-1-1,0 1 1,0-1 0,0 1 0,0-1 0,0 1 0,0-1 0,0 1 0,0-1 0,0 0 0,1 1 0,-1-1-1,1 3 1,5 3 1,-1 3 18,-3 19 71,-2-16-24,0-10 92,0-3-22,0 0 32,0 0-22,0 0 65,0 0-75,0 0-16,0 0-59,0 0-90,0 0-6,0 3-15,0 5 66,0-16 21,0 5 3,0 3 21,0 0 17,0 0 100,-7 0-183,5 0-17,0-1 0,-1 1 0,1 1 0,0-1 0,-1 0 0,1 0 0,0 1 1,-4 1-1,-40 26 72,-30 3-63,66-27 1,-1-1 1,1 0 0,-13 1-1,15-2 9,-1-1 0,1 1 0,0 1 0,1-1 0,-10 5 0,-3 6-2,17-11-2,0 0 0,-1 0 1,1 0-1,0 0 0,-1 0 1,1 0-1,-1-1 0,0 0 1,-5 2-1,4-1-150,-6 9-22,22-6 43,-9-2 140,3 4 3,19-2 1,-10 1-9,-10-5 1,-1 1-1,1-1 0,-1 0 1,1 0-1,-1-1 1,1 1-1,-1-1 1,7 0-1,17 2-63,52 12-1,-66-11 58,21 7 5,-5-5 42,-9 5 112,6-4-27,-8 4-5,-5-7-43,-13-3-68,1 0 0,-1 0 0,0 0-1,0-1 1,0 1 0,0 0 0,0 0-1,0 0 1,0 0 0,0 0 0,0 0-1,0 0 1,1 0 0,-1 0 0,0 0-1,0 0 1,0 0 0,0 1 0,0-1-1,0 0 1,0 0 0,0 0 0,0 0-1,0 0 1,0 0 0,1 0 0,-1 0-1,0 0 1,0 0 0,0 0 0,0 0-1,0 0 1,0 0 0,0 0 0,0 0-1,0 0 1,0 1 0,0-1 0,0 0-1,0 0 1,0 0 0,0 0 0,0 0-1,0 0 1,0 0 0,0 0 0,0 0-1,0 0 1,0 1 0,0-1 0,0 0-1,0 0 1,0 0 0,0 0-1,0 0 1,0 0 0,0 1 1,0-1 0,0 1 0,0-1 1,0 0-1,0 1 0,0-1 0,0 1 0,0-1 0,0 0 0,0 1 1,0-1-1,0 1 0,-1-1 0,1 0 0,0 1 0,0-1 0,0 0 0,-1 1 1,1-1-1,0 0 0,-1 1 0,1-1 0,0 0 0,0 1 0,-1-1 1,1 0-1,0 0 0,-1 1 0,1-1 0,-1 0 0,-6 5 17,2 5-8,-6-3 39,10-7-41,0 0 1,0 1-1,0-1 1,0 1 0,0-1-1,0 1 1,0 0-1,0-1 1,0 1-1,0 0 1,0 0-1,1-1 1,-1 1 0,0 0-1,0 1 1,0 0-1,1-1 1,-1 0-1,1 0 1,-1 0 0,0 0-1,1 0 1,-1 0-1,0 0 1,0 0 0,0-1-1,0 1 1,-1 1-1,-9-1 57,9-2-59,1 1 0,-1 0 0,0 0 0,0 0 0,1 0-1,-1 0 1,0 0 0,1 0 0,-1 1 0,0-1 0,0 1-1,1-1 1,-1 1 0,-1 1 0,-1 0-4,1-1 1,-1 1-1,1-1 1,-1 1-1,0-1 0,1 0 1,-1 0-1,0-1 0,0 1 1,-6 0-1,3-1-2,-1 1 0,1 0 0,0 0 0,0 1-1,-12 4 1,14-4 0,1-1-8,0-1 1,-1 1 0,1-1-1,0 1 1,0-1 0,-5-1-1,-13 2-150,22-1 150,-1 0-1,1 0 1,-1 1 0,1-1 0,-1 0 0,1 0-1,-1 0 1,1 1 0,0-1 0,-1 0 0,1 1 0,0-1-1,-1 0 1,1 1 0,0-1 0,-1 0 0,1 1-1,0-1 1,-1 1 0,1-1 0,0 0 0,0 1-1,0-1 1,0 1 0,-1-1 0,1 1 0,0-1-1,0 1 1,0-1 0,0 1 0,0 0 0,0 2-180,0-3 91,3 0 107,-2 0-13,1 0 1,-1 0 0,1 1-1,-1-1 1,0 1 0,1-1-1,-1 1 1,0-1 0,1 1-1,1 1 1,11 5-70,3-5 16,-12-3 37,-1 1 0,1 1-1,-1-1 1,1 1-1,4 1 1,8 3 37,0 1 0,-1 1 1,0 0-1,20 12 0,-33-17-35,1 1 0,0-1 0,0-1 1,8 4-1,7 3-12,-1 13 92,-5-14 27,3 22 138,-3 0-143,-21-24 15,-7 23 6,11-21-88,3-3-9,-1-1 1,1 0 0,-1 0 0,0 0 0,0 0 0,0 0 0,0-1-1,-1 1 1,1-1 0,-1 1 0,1-1 0,-7 4 0,6-4 23,-19 13 17,0-1 0,-40 17-1,23-15 14,32-12-70,0-1 1,-16 4-1,11-3-57,-9 7-27,11-9 75,9-2 15,0 0-1,1 0 1,-1-1-1,0 2 1,1-1-1,-1 0 1,0 0-1,1 0 1,-1 0-1,0 0 1,1 0-1,-1 1 1,0-1 0,1 0-1,-1 0 1,1 1-1,-1-1 1,1 1-1,-1-1 1,0 0-1,1 1 1,0-1-1,-1 1 1,1-1-1,-1 1 1,1-1-1,0 1 1,-1 0-1,1-1 1,0 1-1,-1-1 1,1 1-1,0 0 1,0-1-1,0 2 1,0-2-4,0 0 1,0 0 0,0 0 0,0 1-1,0-1 1,0 0 0,0 0-1,0 0 1,0 0 0,0 0 0,0 0-1,0 0 1,0 0 0,0 0 0,0 0-1,0 1 1,0-1 0,0 0-1,0 0 1,0 0 0,0 0 0,0 0-1,-1 0 1,1 0 0,0 0-1,0 0 1,0 0 0,0 0 0,0 0-1,0 0 1,0 1 0,0-1 0,0 0-1,0 0 1,0 0 0,0 0-1,0 0 1,0 0 0,-1 0 0,1 0-1,0 0 1,0 0 0,0 0 0,0 0-1,0 0 1,0 0 0,0 0-1,0 0 1,0 0 0,0 0 0,-1 0-1,1 0 1,0 0 0,0 0 0,0 0-1,0 0 1,-10 0-141,9 0 142,1 0 1,0 0-1,0 0 1,0 0-1,0 0 1,0 0-1,0 0 1,0 0-1,0-1 1,0 1-1,0 0 1,-1 0 0,1 1-1,0-1 1,0 0-1,0 0 1,0 0-1,0 0 1,0 0-1,0 0 1,0 0-1,0 0 1,0 0-1,0 0 1,-1 0-1,1 0 1,0 0-1,0 0 1,0 0-1,0 0 1,0 0-1,0 0 1,0 0-1,0 0 1,0 0-1,0 1 1,0-1-1,0 0 1,0 0-1,0 0 1,0 0-1,0 0 1,0 0-1,0 0 1,0 0-1,0 0 1,0 0-1,0 1 1,0-1-1,0 0 1,0 0-1,0 0 1,0 0-1,0 0 1,0 0-1,0 0 1,3 11-15,-2-11 18,0 1 1,1-1 0,-1 1 0,1-1 0,-1 1 0,1-1-1,-1 0 1,0 0 0,1 0 0,-1 0 0,1 0-1,2 0 1,6-1 19,140 1-187,-148 0 168,0 0 0,0 1 0,0-1 0,0 0 0,0 0 0,0 1 0,-1 0 0,1-1 0,0 1-1,0 0 1,0 0 0,2 2 0,-2-2 1,-1-1-1,0 1 0,1 0 0,-1 0 0,1-1 1,-1 1-1,1-1 0,-1 1 0,1-1 0,0 0 1,-1 1-1,4-1 0,4 0 53,-16 0 91,7 0-145,0 0 1,0 0 0,0 0-1,0 0 1,0 0 0,0 0 0,0 0-1,0 0 1,-1 0 0,1 0-1,0 0 1,0 0 0,0 0 0,0 0-1,0 0 1,0 0 0,0 0-1,0 0 1,0 0 0,0 0 0,0 0-1,-1 0 1,1 0 0,0 0-1,0 0 1,0 0 0,0 0 0,0 0-1,0 0 1,0 0 0,0 0-1,0 0 1,0 1 0,0-1 0,0 0-1,0 0 1,0 0 0,0 0-1,0 0 1,0 0 0,0 0 0,-1 0-1,1 0 1,0 0 0,0 0-1,0 1 1,0-1 0,0 0 0,0 0-1,0 0 1,0 0 0,1 0-1,-1 0 1,0 0 0,0 0 0,0 0-1,0 11 270,0-11-268,0 0 0,0 1 0,0-1 0,0 0-1,0 0 1,-1 0 0,1 1 0,0-1 0,0 0-1,0 0 1,0 0 0,0 1 0,0-1 0,0 0-1,0 0 1,-1 0 0,1 1 0,0-1 0,0 0-1,0 0 1,0 0 0,-1 0 0,1 0 0,0 0 0,0 1-1,0-1 1,-1 0 0,1 0 0,0 0 0,0 0-1,0 0 1,-1 0 0,1 0 0,-1 0 0,-69 26-36,59-22 63,-1-1 0,-14 3 0,13-3-7,-20-1 13,27-2-34,1 0-1,-1 1 1,-9 1 0,-20 11 0,30-10-12,0-1 0,0 0 0,-1 0 0,1 0 1,0-1-1,-1 0 0,1 0 0,-1 0 0,-7-1 1,9 1 14,0-1 0,0 1 1,0-1-1,0 1 1,1 0-1,-1 0 0,0 1 1,1-1-1,-7 4 1,5-4-59,0 0 0,-1 0 0,1-1 0,-7 1 0,2-2-299,22 1 215,94 0-211,-99 0 332,-1 1 0,0-1 0,0 1 1,1 1-1,6 1 0,10 3 30,18-1-21,-7 6-132,-32-11 130,6 2 32,0 0 1,0 1 0,13 5-1,-20-7-6,1-1 0,-1 1 0,1-1-1,0 1 1,-1-1 0,1 0 0,-1 0-1,1 1 1,2-1 0,-4-1-6,0 1 1,1 0-1,-1 0 1,1 0-1,-1 0 1,1 0-1,-1 0 1,1 0-1,-1 0 1,1 0-1,-1 1 1,1-1-1,-1 0 1,1 0-1,-1 0 1,1 0-1,-1 1 1,0-1-1,1 0 1,-1 0-1,1 1 0,-1-1 1,0 0-1,1 1 1,-1-1-1,0 1 1,1-1-1,-1 0 1,0 1-1,0-1 1,1 1-1,-1-1 1,0 0-1,0 1 1,0-1-1,0 1 1,0-1-1,1 1 1,-1-1-1,0 1 1,0-1-1,0 1 1,0-1-1,0 1 1,-1-1-1,1 1 1,0-1-1,0 1 1,-3-1 99,3 0-112,0 0 0,-1 0 0,1 0 0,-1 0 0,1 0 1,-1 0-1,1 0 0,0 0 0,-1 0 0,1 1 0,-1-1 0,1 0 1,0 0-1,-1 0 0,1 0 0,-1 1 0,1-1 0,0 0 1,-1 0-1,1 1 0,0-1 0,0 0 0,-1 0 0,1 1 1,0-1-1,0 0 0,-1 1 0,1-1 0,0 1 0,-1 0 0,-3 5-4,-1-3 22,0 0 0,0 0 0,0 0 0,-6 1 0,-15 1 57,10 1-39,13-5-24,0 0-1,0 0 1,-1 0-1,1 0 1,0 0-1,-1-1 0,-4 1 1,-21 1-51,27-1 29,1-1 1,-1 1-1,1 0 1,-1-1-1,1 1 1,0 0-1,-1 0 1,1 0-1,0 0 0,-3 2 1,4-3-1,-1 1-1,1-1 1,-1 1-1,1-1 1,-1 0 0,1 0-1,-1 1 1,1-1-1,-1 0 1,0 0 0,1 1-1,-1-1 1,1 0-1,-1 0 1,0 0 0,1 0-1,-1 0 1,1 0-1,-1 0 1,0 0 0,1 0-1,-1 0 1,1-1 0,-1 1-1,0 0 1,1 0-72,75 0-211,-73 2 378,9 9-48,-11-11-44,1 1-1,-1-1 1,0 1-1,1-1 0,-1 1 1,0 0-1,1-1 1,-1 1-1,0-1 1,0 1-1,0 0 0,1-1 1,-1 1-1,0 0 1,0-1-1,0 1 0,0 0 1,0-1-1,0 1 1,0 0-1,-1-1 1,1 1-1,0 0 0,-1 2-12,1 14 7,-1-12 28,1 0 0,0 0 0,0 1 0,0-1-1,1 0 1,-1 0 0,3 7 0,1-2-62,-2-7 26,-1 0 0,0 0 0,0 0 0,0 0 0,0 0 1,0 0-1,-1 0 0,1 1 0,-1 4 0,0 115 443,1-115-366,-1 0 1,2 0-1,3 16 1,-3-17-28,0 0-1,-1 1 1,2 12 0,-3 219 830,0-233-822,0-2 17,0-1 0,1 1 0,-1 0 0,-1-1 0,1 1 0,-1-1 0,-1 8 0,-4-7 0,5-3-52,1-1 0,-1 0-1,1 0 1,-1 0 0,1 1-1,0-1 1,-1 0-1,1 1 1,0-1 0,-1 0-1,1 1 1,0-1 0,-1 1-1,1-1 1,0 1 0,0-1-1,-1 0 1,1 1-1,0-1 1,0 1 0,0-1-1,0 1 1,0-1 0,0 1-1,0-1 1,0 1-1,0-1 1,0 1 0,0-1-1,0 1 1,0 0 0,0 59 142,0-58-96,0 1 53,0 54-80,0-54 27,0-3 59,0 0 229,0 0-117,0 0-113,-3-3-26,-7-7 27,7 7-38,3 3-31,-2-2-12,-11-9-36,7 10-19,1 0 1,-1 0-1,0 1 1,1-1-1,-1 1 1,-9 1 0,2 0 163,6-2-79,4 1-71,1 0 1,0 0-1,0 0 0,0 0 0,0 0 1,0 1-1,-1-1 0,1 1 1,-3 0-1,2 1 15,-1 0 0,1 0 0,-1-1 0,0 0 0,1 1 0,-1-1 0,0 0 0,0-1 0,-7 1 0,8-1 14,1 0 1,-1 0-1,0 1 0,1-1 1,-1 0-1,0 1 0,1 0 1,-1 0-1,0 0 0,1 0 1,-3 1-1,2-1 4,1 1 0,0-1 0,0-1 1,0 1-1,-1 0 0,1-1 0,0 1 0,-1-1 0,1 1 0,0-1 0,-4 0 0,5 0 2,-1 0-1,1 0 0,-1 0 1,0 1-1,1-1 1,-1 0-1,1 1 1,-1 0-1,1-1 0,0 1 1,-1 0-1,0 0 1,-11 6-1,4-6-65,1 1 0,-1-1 0,0-1 0,1 0 0,-13-1-1,-12 0-81,2 1-203,-213 0 582,243 0-249,-1 0 0,0 0-1,1 0 1,-1 0 0,0-1 0,1 1 0,-1-1 0,1 1 0,-1-1 0,1 0-1,-1 0 1,-1-1 0,1 1 3,1 0 0,-1 0-1,0 0 1,0 0 0,1 1-1,-1-1 1,0 0 0,0 1-1,0 0 1,0-1 0,0 1-1,-3 0 1,2 0-3,0 0-1,0 0 1,1 0-1,-1-1 1,0 1-1,-4-2 1,-3-8 30,-5 8 2,13 3-29,0-1-1,0 0 1,0 0 0,-1 0-1,1-1 1,0 1 0,0 0-1,-1-1 1,1 0 0,-3 0-1,-2-4 0,5 4-3,1 0 0,0 0 0,-1 0 0,1 0-1,-1 1 1,1-1 0,-1 0 0,0 1-1,1 0 1,-1-1 0,0 1 0,1 0 0,-1 0-1,-2 0 1,-5 0-20,6 1 9,0-1 0,0 0 0,0 0 0,0 0 0,1 0 0,-1 0 1,0-1-1,0 1 0,0-1 0,-3-1 0,-2-3-47,6 4 49,1 0-1,-1 0 1,1 1-1,0-1 1,-1 0-1,1 1 1,-1-1-1,0 0 1,1 1-1,-1 0 1,1-1-1,-1 1 1,-2 0-1,-89 0 79,91 0-53,0 0 1,1 0 0,-1-1 0,0 1 0,0-1 0,1 1-1,-1-1 1,0 1 0,1-1 0,-1 0 0,1 0 0,-2-1-1,1 1-23,1 0-1,-1 0 0,0 1 0,1-1 1,-1 0-1,1 1 0,-1-1 0,0 1 1,0-1-1,1 1 0,-1 0 0,-2-1 1,-3 2-36,5-1 38,0 0 1,0 0 0,0 0 0,-1 0-1,1 0 1,0-1 0,0 1-1,0-1 1,-3 0 0,2-1-6,-1 0 0,0 0 0,1 1 0,-1 0 0,0-1-1,0 1 1,1 1 0,-1-1 0,-7 0 0,8 1 3,-1 0 0,1-1-1,0 1 1,0-1 0,0 1-1,-1-1 1,1 0 0,-6-3-1,-6-1 22,-44-11-42,56 16 22,0-1 1,1 0-1,-1 1 1,0 0-1,0 0 0,-4 0 1,-52 0 31,-61 0-561,118 0 508,2 0 298,2 0-379,11 0-1194,3 0 309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1664,'13'-13'528,"-13"13"-520,0 0 0,0-1 0,1 1 0,-1 0 0,0 0 0,0-1 0,1 1 0,-1 0 0,0 0 0,1-1 0,-1 1 0,0 0 0,1 0 0,-1 0 0,0 0 0,1 0 0,-1 0 0,0-1 0,1 1 0,-1 0 0,0 0 0,1 0 0,-1 0 0,1 0 0,-1 0 0,0 0 0,1 0 0,-1 1 0,0-1 0,1 0 0,-1 0 0,1 0 0,6 1 144,-7 14 221,-1 17 29,0-18-298,1 0-1,0 0 1,4 24-1,1-20-80,-3-8-3,0 0-1,0 0 1,0 17 0,-2-14-4,-1-10-20,1 1-1,0-1 1,0 1 0,0 0 0,1-1 0,-1 1 0,1-1-1,1 6 1,8 14 31,-9-22-6,-1 0 0,0 0 0,1 0 0,-1 0 0,1 0 0,-1-1 0,1 1 0,0 0 0,-1 0-1,1 0 1,0-1 0,-1 1 0,1 0 0,0-1 0,0 1 0,0-1 0,0 1 0,0-1 0,0 1 0,1 0 0,-1-1-18,0 0 0,0 0 1,-1-1-1,1 1 0,0 0 0,0 0 1,0-1-1,0 1 0,0 0 0,0-1 0,-1 1 1,1-1-1,1 0 0,3-2 45,5-2-23,-8 5-29,-1-1 0,1 1-1,-1-1 1,1 0 0,-1 1 0,0-1 0,1 0-1,-1 0 1,0 0 0,0 0 0,0 0-1,0 0 1,0-1 0,0 1 0,1-2 0,5-6-16,-3 4-101,-1 0 0,1-1 0,-1 1 0,5-12 1,-5 5-68,-3 9 160,1 1 0,-1 0 1,1-1-1,0 1 0,-1 0 0,1 0 1,0 0-1,0 0 0,1 0 1,-1 0-1,0 0 0,1 0 0,1-2 1,46-45-192,-48 48 227,0 0 1,0 0-1,0 0 0,0 0 1,0 1-1,0-1 0,0 0 1,0 1-1,0-1 0,0 1 1,1-1-1,-1 1 0,0-1 1,0 1-1,0 0 0,3-1 1,-3 2 14,1-1 0,0 0 0,-1 1 0,1-1 0,-1 1 1,0-1-1,1 1 0,-1 0 0,1 0 0,-1-1 0,0 1 0,0 0 1,1 0-1,-1 0 0,2 2 0,2 3 57,-2-3-39,-1 0 0,1-1 0,0 1 0,0-1-1,0 1 1,0-1 0,1 0 0,-1-1 0,0 1 0,1 0 0,6 1 0,9 8 114,-16-9-126,0 0 0,0 0 0,-1 0-1,1 0 1,1-1 0,-1 0 0,0 1 0,0-1-1,0 0 1,1 0 0,3 0 0,-3-1 1,1 0 0,-1 0 0,1 0 0,-1 0 0,1-1 0,0 0-1,-1 0 1,0 0 0,1-1 0,-1 1 0,0-1 0,5-2 0,4-1 120,-9-2-87,-3 7-59,-1-1-1,0 1 1,0-1-1,1 1 1,-1 0-1,0-1 1,0 1-1,1-1 1,-1 1-1,0 0 1,1-1-1,-1 1 1,1 0-1,-1 0 1,1-1-1,-1 1 1,0 0-1,1 0 1,-1 0-1,1-1 1,-1 1-1,1 0 1,-1 0-1,1 0 1,-1 0-1,1 0 1,-1 0-1,1 0 1,-1 0-1,1 0 1,0 1 0,8-2 4,-8 2-195,-2-1 171,0 0 0,1 0 1,-1 1-1,1-1 0,-1 1 1,1-1-1,-1 1 0,1-1 0,-1 1 1,1-1-1,-1 1 0,1-1 1,-1 1-1,1-1 0,0 1 1,-1 0-1,1-1 0,0 1 0,0-1 1,0 1-1,-1 0 0,1-1 1,0 1-1,0 0 0,0-1 1,0 2-1,0 1 1,0-1-1,0 1 1,0-1 0,-1 1-1,1-1 1,-1 1 0,0-1-1,0 1 1,1-1 0,-4 4-1,3-3 43,0-1 0,0 0 0,0 0 0,0 1 0,1-1 0,-1 1 0,0-1 0,1 1 0,0-1 0,0 5 0,-1-4 10,1 0 1,0 0-1,1 0 0,-1 0 1,1 0-1,-1-1 1,1 1-1,0 0 0,0 0 1,1 2-1,2 0-14,-1 0-1,1 0 1,0 0-1,6 4 1,-8-7-24,9 9 304,-11-11-298,0 0-1,0 0 0,0 0 0,0 0 1,0 0-1,0 1 0,0-1 0,0 0 0,0 0 1,0 0-1,0 0 0,1 0 0,-1 0 0,0 0 1,0 0-1,0 0 0,0 0 0,0 0 0,0 0 1,0 1-1,0-1 0,1 0 0,-1 0 1,0 0-1,0 0 0,0 0 0,0 0 0,0 0 1,0 0-1,0 0 0,1 0 0,-1 0 0,0 0 1,0 0-1,0 0 0,0 0 0,0 0 0,0-1 1,0 1-1,1 0 0,-1 0 0,0 0 1,0 0-1,0 0 0,0 0 0,0 0 0,0 0 1,0 0-1,0 0 0,0 0 0,1 0 0,-1-1 1,0 1-1,0 0 0,0 0 0,0 0 0,26-26 375,-26 25-365,1 1 0,-1-1 0,0 1 1,1-1-1,-1 1 0,0-1 0,1 0 0,-1 1 0,0-1 0,0 0 0,1 1 0,-1-1 0,0 0 1,0 1-1,0-1 0,0 0 0,0 1 0,0-1 0,0 0 0,0 1 0,-1-1 0,1 0 0,0 0 0,-1-1 5,2-1-37,-1 1 0,0 0 0,0 0 0,1-1 0,-1 1 0,1 0 0,0 0 0,0 0 0,0 0 0,2-4 0,7-16 40,-8 17-58,1 1-1,0-1 0,0 0 0,1 1 0,-1 0 0,1 0 0,0 0 0,0 0 0,1 0 1,6-4-1,18-16-198,-11 8 133,1 1 0,1 1 0,25-14 0,-41 26 105,1-1-13,0 0 0,1 1 0,-1 0 0,0 0 0,1 0 0,-1 1 0,1 0 0,10-1 0,3-1-49,5-3 0,-18 4 36,0 1 1,0-1 0,0 1-1,11 0 1,74 1 294,-91 0-269,0 0-1,0 0 1,0 0 0,1 0-1,-1 0 1,0 0 0,0 0-1,0 0 1,0 0-1,0 0 1,0 0 0,0 0-1,0 0 1,0 0-1,0 0 1,1 0 0,-1 0-1,0 0 1,0 0 0,0 0-1,0 0 1,0 0-1,0 0 1,0 0 0,0 0-1,0 0 1,0 0 0,0 0-1,0 0 1,1 0-1,-1 0 1,0 0 0,0 0-1,0 1 1,0-1-1,0 0 1,0 0 0,0 0-1,0 0 1,0 0 0,0 0-1,0 0 1,0 0-1,0 0 1,0 0 0,0 1-1,0-1 1,0 0 0,0 0-1,0 0 1,0 0-1,0 0 1,0 0 0,0 0-1,0 0 1,0 0 0,0 1 0,0-1 1,0 1 0,0-1 0,0 1-1,0-1 1,0 0 0,0 1 0,0-1-1,0 1 1,0-1 0,-1 0 0,1 1-1,0-1 1,0 1 0,0-1 0,0 0-1,-1 1 1,1-1 0,0 0 0,0 1-1,-1-1 1,1 0 0,0 1 0,-1-1-1,1 0 1,0 0 0,-1 1 0,1-1-1,0 0 1,-1 0 0,-6 5 55,2 5 16,-11-2 5,0 7-42,11-10 14,-1 1 0,1-1 0,-10 6-1,5-5-14,0 2 0,1-1-1,-16 16 1,21-18-31,0 0 0,0 0 0,1 0 0,0 0 0,0 0 1,0 1-1,1-1 0,0 1 0,0 0 0,-2 8 0,3-8 2,1-1 0,-1 0 1,1 0-1,1 0 0,-1 0 1,1 0-1,-1 0 0,1 0 0,1 0 1,-1 0-1,1 0 0,0 0 1,0-1-1,0 1 0,1-1 1,-1 1-1,1-1 0,0 0 0,1 0 1,-1 0-1,1-1 0,-1 1 1,1-1-1,0 0 0,0 0 1,7 4-1,3 0-36,-7-3 80,0 0 1,0-1 0,0 0-1,1 0 1,7 1 0,-5-3-4,0 0 1,1 0 0,-1-1-1,1-1 1,-1 0-1,0 0 1,0-1 0,1-1-1,15-5 1,-22 7-35,-1-1 1,1 0-1,-1 0 0,0 0 1,0 0-1,0 0 1,0-1-1,0 1 0,0-1 1,4-6-1,6-5 8,10-5-34,-19 16 8,0 1 0,0-1 1,0-1-1,-1 1 1,1-1-1,-1 1 0,5-8 1,2-9 22,-1-1 1,-2 0-1,0 0 1,5-26 0,-10 39-18,-1 5-6,-1-1-1,1 1 0,-1-1 0,0 1 0,0-1 0,0 1 0,0-1 1,-1 1-1,1-1 0,-1 1 0,-2-7 0,2 9 6,1 0 1,-1 0-1,1 0 1,-1 0-1,0 0 1,1 0-1,-1 0 1,0 0-1,0 0 0,1 1 1,-1-1-1,0 0 1,0 1-1,0-1 1,0 0-1,0 1 0,0-1 1,0 1-1,0-1 1,0 1-1,0 0 1,-1 0-1,1-1 0,0 1 1,0 0-1,0 0 1,0 0-1,0 0 1,-1 0-1,1 0 0,0 0 1,0 1-1,0-1 1,0 0-1,0 1 1,0-1-1,0 1 0,0-1 1,0 1-1,-2 1 1,-2 1 7,1 0 1,-1 0 0,1 1-1,0 0 1,0 0 0,0 0-1,1 1 1,-1-1 0,-3 8-1,2-3-5,0 0 0,1 0-1,1 0 1,0 0 0,0 1 0,0-1-1,1 1 1,1-1 0,0 1-1,0 0 1,1 0 0,0 0-1,0-1 1,1 1 0,3 12-1,-2-15-34,0 1 0,0-1 0,1 1 0,0-1 0,0 0 0,1 0-1,0-1 1,0 1 0,0-1 0,1 0 0,0 0 0,0 0-1,1-1 1,0 0 0,0 0 0,0 0 0,0 0 0,1-1 0,14 6-1,-5-4-1190,27 6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49 2976,'-26'-13'971,"21"10"-603,5 3 32,0 0 671,6 1-675,1 0 0,-1-1-1,1 0 1,0 0 0,6-1-1,3 0-107,-1 1-84,-6 1-88,-1-1-1,0-1 1,15-2-1,-8-2 2,-12 4-83,0-1 1,0 1-1,0 0 1,0 0-1,0 1 1,0-1-1,0 1 1,7-1-1,2 2 95,-4-1-44,0 0 0,0 0 0,16-3 0,-10-2 51,-10 3-85,1 0 0,0 1 0,0 0 0,7-2 0,-11 3-27,0 0 1,-1 0 0,1 0-1,0 0 1,-1 0 0,1 0-1,-1 0 1,1 0 0,0 0-1,-1 1 1,1-1 0,-1 0-1,1 0 1,-1 0 0,1 1-1,0-1 1,-1 0 0,1 1-1,-1-1 1,0 0 0,1 1-1,-1-1 1,1 1-1,-1-1 1,1 1 0,-1-1-1,0 1 1,1-1 0,-1 1-1,0-1 1,0 1 0,1 0-1,-1-1 1,0 1 0,0-1-1,0 1 1,0 0 0,0-1-1,0 1 1,0-1 0,0 1-1,0 0 1,-3 2 300,1-1-284,-2 2 35,0 0 0,0 0 0,0 0 1,-4 7-1,-20 35-167,18-12 0,-14 10 123,3 3 16,-5 2 32,15-21-44,5-12-6,-1 0-1,0 0 1,-11 15 0,5-11-6,-2 2 2,0 0 0,-35 38-1,33-43 121,-1-2 0,-23 16 0,36-27-123,-1 0 0,1 1 0,-6 6 0,7-7-35,4-3 12,-1-1 1,1 1-1,0-1 1,-1 1 0,1-1-1,0 1 1,-1-1 0,1 1-1,0-1 1,0 1-1,0 0 1,-1-1 0,1 1-1,0-1 1,0 1-1,0 0 1,0-1 0,0 1-1,0-1 1,0 1 0,0 0-1,1-1 1,-1 1-1,0-1 1,0 2 0,0-2 9,0 3 252,3-6-118,-2 2-154,1 0 0,-1-1 1,0 1-1,1 0 0,-1 1 1,1-1-1,-1 0 0,1 0 1,-1 1-1,1-1 1,0 0-1,2 0 0,27 0-262,-22 1 211,155 0 568,-159 0-161,-5 0-207,0 0-486,0-13-2159,0 10 1194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0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95 4160,'-1'0'129,"-1"0"0,0 0 0,1-1 1,-1 1-1,0 0 0,1-1 0,-1 1 0,1-1 1,-1 0-1,1 1 0,-1-1 0,1 0 0,0 0 0,-1 0 1,1 0-1,0 0 0,-2-2 0,2 2-56,1 1 1,-1-1-1,1 1 1,0-1-1,-1 1 0,1-1 1,0 1-1,0-1 0,-1 1 1,1-1-1,0 1 0,0-1 1,0 0-1,0 1 0,0-1 1,0 1-1,0-1 0,0 0 1,0 1-1,0-1 0,0 1 1,0-1-1,0 0 0,0 1 1,1-2-1,-1 2 79,0-15 1538,0 15-1677,0 0 0,0-1-1,0 1 1,0 0 0,0 0-1,0 0 1,0 0-1,0 0 1,0 0 0,0 0-1,0 0 1,0 0 0,0 0-1,0-1 1,0 1-1,0 0 1,0 0 0,0 0-1,0 0 1,0 0 0,0 0-1,0 0 1,0 0 0,0 0-1,0 0 1,0 0-1,0-1 1,0 1 0,0 0-1,0 0 1,0 0 0,1 0-1,-1 0 1,0 0-1,0 0 1,0 0 0,0 0-1,0 0 1,0 0 0,0 0-1,0 0 1,0 0 0,0 0-1,0 0 1,1 0-1,-1 0 1,0 0 0,0 0-1,0 0 1,0 0 0,0 0-1,0 0 1,0 0-1,0 0 1,0 0 0,1 0-1,0 0 50,1 0 0,-1-1 0,1 1-1,-1 0 1,1-1 0,0 1 0,-1-1-1,0 0 1,1 1 0,-1-1 0,2-1-1,-1 1-6,-1 0 0,1 0-1,0 0 1,0 0 0,-1 0-1,1 1 1,0-1 0,0 1 0,0-1-1,0 1 1,3-1 0,6 2 123,-7-1-139,1 0 0,-1 0-1,1 0 1,-1-1 0,7-1-1,4-4 106,-12 5-117,1 0-1,-1 0 1,0 0 0,1 0-1,-1 0 1,0 1 0,6-1 0,20-2 301,-28 3-310,1 0 0,-1-1 1,1 0-1,-1 1 0,1-1 0,-1 0 0,0 0 0,1 0 0,-1 0 0,2-2 1,-2 2-3,-1 1 1,1 0-1,-1-1 1,1 1-1,-1 0 1,1-1-1,-1 1 1,1 0 0,0 0-1,-1 0 1,1-1-1,-1 1 1,1 0-1,-1 0 1,1 0-1,0 0 1,-1 0-1,1 0 1,-1 0 0,1 0-1,0 0 1,-1 0-1,1 1 1,-1-1-1,2 0 1,-2 0 17,3 0 190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0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3488,'0'0'1115,"0"0"-673,0 2-68,0 0-114,1 0 1,-1 0 0,0 0 0,1 0 0,-1 0 0,0 0 0,-1 0 0,1 0 0,0 0 0,0 0 0,-1 0 0,1 0 0,-1 0 0,-1 1 0,1-1-206,0-1-1,0 0 1,0 0-1,0 1 1,0-1-1,0 0 1,0 1-1,0-1 1,1 1-1,-1-1 1,0 1-1,1-1 1,-1 1-1,1 0 1,0-1-1,0 1 1,-1 2-1,1-2-25,0-1 0,0 1 1,0 0-1,-1-1 0,1 1 0,0-1 0,-1 1 0,0 0 0,1-1 0,-1 1 0,0-1 0,0 0 0,-1 2 0,-3 5 44,1 2 42,3-7-91,0-1-1,0 0 1,-1 0-1,1 1 0,0-1 1,-1 0-1,1 0 0,-3 1 1,0 3 123,0-1 0,0 1 0,0 0 0,1 0 0,-4 7 0,5-8 21,1-3-131,0 0-1,1 0 1,0 0-1,-1 0 1,1 0-1,0 1 1,0-1-1,0 0 1,1 2-1,-1-2-28,0-1 0,0 0 0,0 0 0,0 1-1,0-1 1,0 0 0,0 0 0,0 1 0,0-1 0,-1 0 0,1 0-1,0 1 1,-1-1 0,1 0 0,-2 1 0,-4 2 5,1 0-26,3 9 248,2-3-305,0-7-15,0-3 96,0 0 287,0 0-95,0 0-102,0 0 113,0 0-65,0 0 32,0 0-85,13 0-101,-12 0 7,-1 0 1,0 0-1,0 0 1,0 0-1,0 0 1,0 0-1,0 0 0,0 0 1,0 0-1,0 0 1,0 0-1,1 0 1,-1 0-1,0 0 0,0 0 1,0 0-1,0 0 1,0 0-1,0 0 1,0 0-1,0 0 0,0 0 1,0 0-1,0 0 1,1 0-1,-1 0 1,0 0-1,0 0 0,0 0 1,0 0-1,0 1 1,0-1-1,0 0 1,0 0-1,0 0 0,0 0 1,0 0-1,0 0 1,0 0-1,0 0 1,0 0-1,0 0 1,0 0-1,0 1 0,0-1 1,0 0-1,0 0 1,0 0-1,0 0 1,0 0-1,0 0 0,0 0 1,0 0-1,0 0 1,0 0-1,0 1 1,0-1 9,0 1 0,0 0 0,1-1 0,-1 1 0,0 0 0,0-1 0,1 1 0,-1-1 0,0 1 0,1-1 0,-1 1 0,0 0 0,1-1 0,-1 1 1,1-1-1,-1 0 0,1 1 0,-1-1 0,1 1 0,0-1 0,-1 0 0,1 1 0,-1-1 0,1 0 0,0 0 0,-1 1 0,1-1 0,0 0 0,-1 0 0,1 0 1,0 0-1,0 0 0,31 0 264,-20 0-273,17 0 175,-16 1-52,0-2-1,25-2 1,-14-3-26,-18 4-66,0 1 1,0-1-1,0 1 0,11 0 1,105 1 1132,-119 0-916,-1 0 42,9-3-149,-8-3-209,-4 10-35,1-10-1171,0 14-1895,0-5 937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1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3488,'0'-13'1115,"0"11"-673,0-29 3201,3 33-3483,7 11-86,-4 0-10,7-5 86,5 15-33,8-2-5,-12-2-41,-10-13-20,0-1 1,0 0 0,6 7-1,24 18 113,-25-23-99,0 0 0,-1 1 0,0 0 1,0 1-1,7 10 0,-2-4 196,-11-13-217,0-1-1,-1 1 1,1 0 0,-1 0 0,1 0 0,-1 0-1,0-1 1,0 2 0,2 1 0,-3-1 31,1-1 1,0 1 0,-1-1-1,1 1 1,-1-1 0,0 1 0,0-1-1,0 1 1,0-1 0,0 1-1,-1-1 1,1 0 0,-1 1-1,0-1 1,1 1 0,-1-1-1,0 0 1,0 1 0,-1-1-1,1 0 1,0 0 0,-1 0 0,1 0-1,-1 0 1,-2 2 0,-3 3 20,-1 0 1,0-1 0,0 0 0,0 0 0,-13 6 0,15-9-67,0 0 0,0 1 1,0-1-1,1 1 0,-1 1 0,1-1 0,0 1 1,-7 8-1,12-12-30,-1 0 0,1 0 1,-1 0-1,0 1 0,1-1 0,-1 0 1,0-1-1,0 1 0,0 0 0,1 0 0,-1 0 1,0 0-1,0-1 0,0 1 0,0 0 1,-1-1-1,1 1 0,0-1 0,0 1 0,0-1 1,-2 1-1,-7 2-48,10-3 32,-1 0-1,1 1 0,-1-1 1,1 0-1,0 0 1,-1 1-1,1-1 0,0 0 1,0 1-1,-1-1 0,1 1 1,0-1-1,0 0 1,-1 1-1,1-1 0,0 1 1,0-1-1,0 1 1,0-1-1,0 0 0,0 1 1,0-1-1,0 1 0,0-1 1,0 1-1,0-1-12,0 0 0,0 0 0,0 1 0,0-1 0,0 0 0,0 0 0,0 0 0,-1 0 0,1 0 0,0 0 0,0 0 0,0 0 0,0 0 0,1 0 0,-1 1 0,0-1 0,0 0 0,0 0 0,0 0 0,0 0 0,0 0 0,0 0 0,0 0 0,0 0 0,0 0 0,0 0 0,0 0 0,0 0 0,0 1 0,0-1 0,0 0 0,0 0 0,0 0 0,0 0 0,0 0 0,1 0 0,-1 0 0,0 0 0,0 0 0,0 0 0,0 0 0,0 0 0,0 0 0,0 0 0,0 0 0,0 0 0,0 0 0,1 0 0,-1 0 0,0 0 0,0 0 0,0 0 0,0 0 0,0 0 0,0 0 0,0 0 0,13 0-1192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32 2656,'0'0'837,"3"-3"-501,7-7-16,-9 10-269,-1-1-1,0 1 1,1-1-1,-1 1 1,0-1 0,1 1-1,-1-1 1,0 0-1,0 1 1,1-1-1,-1 1 1,0-1-1,0 0 1,0 1-1,0-1 1,0 1 0,0-1-1,0 0 1,0 1-1,0-1 1,0 1-1,0-1 1,0 0-1,0 1 1,-1-1 0,1 0 53,0-1 584,-13 2 266,10 0-644,1 2-81,-6 5-176,1-1-1,-1 0 1,-13 7-1,12-9-21,1 2-1,0-1 0,-12 11 0,-16 28 247,-133 190 368,158-216-586,0 1 0,-13 35-1,8-25 11,12-22-11,0-1-1,1 1 1,-4 11-1,5-13-210,2-3-10,-1 0 0,1 0-1,-1 0 1,1 0 0,-1 0 0,0-1-1,0 1 1,0 0 0,0 0 0,-1-1-1,0 3 1,2-4-1058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3328,'-3'3'191,"0"1"1,1 0-1,-1 0 1,1 0-1,0 0 1,0 0-1,-2 6 1,-6 12 116,6-14-62,0 0 1,0-1 0,1 1-1,0 1 1,1-1-1,0 0 1,-2 15-1,1-8 96,2-6-111,0 0-1,0 19 1,-1 4 123,-4-11-158,5-18-170,0 0-1,0 0 1,0 0 0,1 0 0,-1 0 0,1 0 0,-1 1 0,1-1 0,0 0 0,1 0 0,0 7-1,1-2 184,1 1-1,7 16 1,-9-22-109,0 0 1,1-1-1,0 1 1,-1-1-1,1 1 0,0-1 1,0 1-1,0-1 0,1 0 1,-1 0-1,0 0 1,5 2-1,-5-4-64,0 1-1,-1-1 1,1 0 0,0 0-1,0 1 1,0-1 0,0-1-1,-1 1 1,1 0 0,0 0-1,0-1 1,0 1 0,-1-1-1,1 1 1,0-1 0,-1 0-1,1 0 1,0 0 0,2-1-1,7-4 105,24-8 29,112-50-7,-53 4-1917,-90 57 1395,1 1-1,0-1 1,0 1-1,9-3 1,18 2-4136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 733 2720,'0'0'891,"0"0"-545,0-3-36,0-7 447,0 10-748,0 0 1,0 0-1,0 0 0,0-1 1,0 1-1,0 0 0,0 0 1,0 0-1,0 0 0,0 0 1,0 0-1,0 0 0,0 0 1,0 0-1,0 0 1,0-1-1,0 1 0,0 0 1,0 0-1,0 0 0,0 0 1,0 0-1,0 0 0,0 0 1,0 0-1,0 0 0,-1 0 1,1 0-1,0 0 1,0-1-1,0 1 0,0 0 1,0 0-1,0 0 0,0 0 1,0 0-1,0 0 0,0 0 1,0 0-1,0 0 0,-1 0 1,1 0-1,0 0 1,0 0-1,0 0 0,0 0 1,0 0-1,0 0 0,0 0 1,0 0-1,0 0 0,0 0 1,-1 0-1,1 0 0,0 0 1,0 0-1,-3 0 70,0 0-1,0 0 1,0 0-1,0-1 1,0 1 0,0-1-1,0 0 1,0 0-1,1 0 1,-1 0-1,0-1 1,0 1 0,1-1-1,-5-2 1,-1-1-31,-1 1 0,0 0 0,0 0 0,0 1 0,-1 0 0,-11-2-1,5 1-20,-124-27 277,108 23-230,0-1-1,1-2 0,-43-20 1,-11-11 163,-100-64 0,84 38 185,20 13-140,17-2-143,40 37-221,1-2 1,-24-29-1,17 18-95,3 4 76,26 27 89,0 0 0,0 0 0,0 0-1,1 0 1,-1-1 0,1 1 0,-1 0-1,1 0 1,0 0 0,-1 0-1,1 0 1,0-1 0,1 1 0,-1 0-1,0 0 1,1 0 0,-1 0 0,1 0-1,0-3 1,0 5 7,-1-1 1,0 1-1,1 0 1,-1-1-1,0 1 1,1-1-1,-1 1 0,1 0 1,-1-1-1,1 1 1,-1 0-1,0 0 0,1-1 1,-1 1-1,1 0 1,0 0-1,0-1 0,3 0-13,12-12 5,-14 11 23,-1 1-1,0 0 0,0 0 0,1-1 0,-1 1 0,0 0 0,1 0 0,-1 0 0,1 0 0,-1 1 0,1-1 0,0 0 0,-1 1 0,1-1 0,0 1 1,-1 0-1,1-1 0,2 1 0,-2 0-4,0 0 0,0-1 0,0 1 0,0 0 0,0-1 0,0 0 0,-1 1 1,1-1-1,0 0 0,0 0 0,2-1 0,-3 1-7,0 0-1,1 0 1,-1 0-1,1 1 1,-1-1-1,1 0 1,-1 1 0,1-1-1,-1 1 1,1 0-1,1-1 1,0 1 44,-3 0 38,0 0 139,0 0-70,0 0-58,-5 0-80,1 0-21,3 0 5,0 0 0,0 0 0,1 0-1,-1 0 1,0 0 0,0 0 0,0 0 0,0 0-1,0 1 1,0-1 0,0 0 0,0 1 0,0-1-1,0 0 1,0 1 0,1-1 0,-1 1 0,0-1-1,0 1 1,1 0 0,-1-1 0,0 1 0,0 0-1,1 0 1,-1-1 0,1 1 0,-1 0 0,1 0-1,-1 0 1,1 0 0,-1 1 0,-1 1 6,1-1 1,-1 0-1,0 1 1,0-1-1,0 0 1,-1 0-1,1 0 1,0 0-1,-1 0 1,1-1-1,-1 1 1,-3 0-1,1 1-58,1 0 0,-1 0 0,1 0-1,-6 5 1,-5 10-25,0 0 0,-20 33 0,22-32-24,-2-1 49,14-17 63,0 0-1,-1 0 1,1 0-1,0 1 1,0-1-1,0 1 1,0-1-1,0 1 1,0-1-1,0 1 1,0-1-1,1 1 1,-1 0-1,1-1 1,-1 1-1,1 0 1,0 0 0,-1 3-1,1 39-64,0-44 61,0 0-1,0 0 0,0 0 0,0 0 0,0 0 0,0 0 0,0 0 0,0 0 1,0 1-1,0-1 0,0 0 0,0 0 0,0 0 0,0 0 0,0 0 0,0 0 1,0 0-1,0 0 0,0 0 0,0 0 0,0 0 0,0 1 0,0-1 0,0 0 0,0 0 1,0 0-1,0 0 0,1 0 0,-1 0 0,0 0 0,0 0 0,0 0 0,0 0 1,0 0-1,0 0 0,0 0 0,0 0 0,0 0 0,0 0 0,0 0 0,0 0 1,1 1-1,-1-1 0,0 0 0,0 0 0,0 0 0,0 0 0,0 0 0,0 0 1,0 0-1,0 0 0,0-1 0,0 1 0,1 0 0,-1 0 0,0 0 0,7 0 18,-1-1-1,1 1 0,0-2 0,0 1 0,-1-1 1,10-3-1,39-21-14,-10 4 8,12 1 36,-19 2-13,-22 11 9,26-9 0,-31 13-23,0 1-1,-1 0 1,1-1-1,18-11 1,-27 14-12,0 0 0,0-1 0,0 1-1,0 0 1,-1-1 0,1 0 0,-1 1 0,1-1 0,-1 0 0,2-4-1,-2 5 1,-1 0 0,1-1 0,-1 1 0,1 0 0,-1-1 0,0 1 0,0 0 0,0-1 0,0 1 0,0-1 0,0 1-1,0 0 1,-1-1 0,1 1 0,0 0 0,-1-1 0,1 1 0,-1 0 0,0-2 0,0 2-10,1 0 0,0 0 0,-1 0 1,1 1-1,-1-1 0,0 0 0,1 0 1,-1 1-1,0-1 0,1 0 0,-1 1 1,0-1-1,-1 0 0,-19-6-29,18 7 28,-23-10-3,15 6 0,0 0-1,-16-4 1,6 5-27,1 2 0,-38 1 0,19 1 16,30-2-45,7 1 10,0 0-1,0-1 1,0 1 0,-1 0-1,1 1 1,0-1 0,0 0-1,-3 1 1,5-1-258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3488,'0'-13'1115,"0"13"-1103,0 0 1,0-1-1,0 1 1,0 0 0,0 0-1,0 0 1,0-1 0,0 1-1,0 0 1,0 0 0,0 0-1,1-1 1,-1 1 0,0 0-1,0 0 1,0 0 0,0 0-1,0-1 1,1 1-1,-1 0 1,0 0 0,0 0-1,0 0 1,0 0 0,1-1-1,-1 1 1,0 0 0,0 0-1,1 0 1,-1 0 0,0 0-1,0 0 1,0 0 0,1 0-1,4-3 77,-2 2-30,0-1 0,-1 1-1,1 0 1,0 0 0,0 0 0,0 0 0,0 0-1,0 1 1,0-1 0,0 1 0,0 0 0,4 0-1,13-1 114,-5 0-100,1 1 0,-1 1-1,23 3 1,-32-3-38,1 1 1,-1 1-1,0-1 0,0 1 0,0 0 0,0 0 1,0 1-1,7 6 0,-12-9 1,1 0 1,-1 0-1,0 0 0,0 0 0,0 1 0,0-1 1,0 0-1,0 1 0,0-1 0,-1 0 0,1 1 1,0-1-1,-1 1 0,1-1 0,-1 1 0,1-1 1,-1 1-1,0 0 0,0-1 0,0 1 0,0-1 1,0 1-1,0 0 0,0-1 0,0 1 0,-1-1 1,1 1-1,-1-1 0,1 1 0,-1-1 0,0 1 1,1-1-1,-1 1 0,0-1 0,0 0 1,0 1-1,0-1 0,0 0 0,0 0 0,0 0 1,-2 1-1,-2 3 83,-1 0 0,0 0-1,0-1 1,0 0 0,-13 5 0,-8 6 65,24-13-210,-1 0 0,1 0 0,0 0 0,0-1 0,-1 1 0,1-1 0,-1 0 0,0 0 0,1 0 0,-1-1 1,-4 1-1,-9 1-204,12 0 148,-1-1-1,1 1 1,0 0 0,-7 4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4384,'-13'0'1424,"12"0"-1414,1 0 0,0 0 0,0 0 0,0 0 0,0 0 0,0 0 0,0 0 0,0 0 0,0 0 0,0 0 0,0 0 0,-1 0 0,1 0 0,0 0 0,0 0 0,0 0 0,0 0 0,0 0 0,0 0 0,0 0 0,0 0 0,0 0 0,0 0 0,0 0 0,-1 0 0,1 0 0,0 0 0,0 0 0,0 0 0,0 1 0,0-1 0,0 0 0,0 0 0,0 0 0,0 0 0,0 0 0,0 0 0,0 0 0,0 0 0,0 0 0,0 0 0,0 0 0,0 1 0,0-1 0,0 0 0,0 0 0,0 0 0,0 0 0,0 0 0,0 0 0,0 0 0,0 0 0,0 0 0,0 0 0,0 1 0,0-1 0,1 4 155,-1-2-76,0 0 0,1 0 0,-1 0-1,0-1 1,0 1 0,0 0 0,0 0 0,-1 0 0,1 0 0,0 0 0,-1-1 0,1 1 0,-1 0 0,-1 2 0,-6 17 267,1 2 0,1-1 0,-4 31 0,6-29-247,1-9-30,0 0 0,0 27 1,4-17-8,-1-6 11,0-1-1,-3 27 1,-2-21 68,2-9-23,1 1-1,-1 19 0,3-16-27,0-13-123,1 0 0,-2 0 1,1 0-1,0-1 0,-3 10 0,-7 3-1455,7-2 396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1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2976,'-1'3'118,"1"-1"0,0 0 0,1 0-1,-1 1 1,0-1 0,1 0 0,-1 0 0,1 1 0,0-1 0,-1 0 0,1 0 0,3 4 0,-3-4-69,0 0 0,0-1 0,-1 1 0,1 0 0,0 0 0,0 0 0,-1 0 0,0 0 0,1 0 0,-1 0 0,0 1 0,0 3 1,-1 47 952,2 65 3473,2-118-3963,293 0 1184,-252 0-1472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0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2144,'0'0'699,"0"0"-417,0 0-63,0 5 250,0-2-385,-1 1 0,1-1 0,-1 1 0,0-1 0,0 0 0,-2 5 0,-3 8 427,-2 21 81,-15 38 325,2 31-288,-43 158 153,9-34-545,39-90 46,11-80-182,3-44-55,-1 0 0,-7 21 0,6-27 11,2 1-1,-1 0 1,1 1 0,-1 18-1,3-28-32,0 0-1,1 0 1,-1 0 0,0 0-1,1 0 1,-1 0-1,1 0 1,0 2-1,0-3-10,-1-1-1,0 1 0,0-1 1,0 1-1,1-1 0,-1 0 1,0 1-1,1-1 0,-1 1 1,0-1-1,1 0 1,-1 1-1,0-1 0,1 0 1,-1 1-1,1-1 0,-1 0 1,1 0-1,-1 1 0,0-1 1,1 0-1,0 0 0,2-6 143,-1-1-112,2-2-47,-2-1 0,0 1 0,0-1 0,0 1 1,-1-1-1,-1-13 0,1-7-103,-1-6-85,-3-36 0,2 64 156,-11-150-408,4 29 414,0 6-25,8 102 2,1 1 1,1-1-1,0 1 0,2-1 0,0 1 1,1 0-1,1 1 0,17-37 0,-20 51 35,0 0-1,0 1 0,0-1 0,1 1 1,0 0-1,0 0 0,0 0 0,0 0 1,1 1-1,4-3 0,-1 1-21,0 0-1,1 1 1,-1 0 0,1 1 0,12-4-1,-13 6 25,-1 0-1,1 0 0,0 1 1,-1 0-1,1 0 0,0 1 1,11 1-1,-16 0 9,1-1-1,-1 1 1,0 0 0,1 0-1,-1 0 1,0 0 0,0 1-1,0-1 1,-1 1 0,1 0-1,-1-1 1,1 1-1,-1 0 1,2 4 0,0-1-16,1 1 30,-1 0 0,1 1 1,-2-1-1,1 1 1,-1 0-1,0 1 0,-1-1 1,0 0-1,0 1 0,-1-1 1,0 1-1,0-1 0,-2 11 1,0 9 116,-2 1 0,-9 39 0,9-54-75,1-9-32,1 0-1,-1 1 1,0-1-1,0 0 1,-4 5-1,4-7 6,0 1 0,1-1-1,-1 1 1,1-1 0,-1 1-1,1-1 1,0 1-1,1 0 1,-1 0 0,0 4-1,1-7-3,0-1-1,0 1 0,1 0 0,-1-1 0,0 1 0,0-1 0,0 1 0,-1-1 0,1 1 0,0-1 0,0 1 0,0-1 0,0 1 1,0-1-1,-1 1 0,1-1 0,0 1 0,0-1 0,-1 0 0,1 1 0,0-1 0,-1 1 0,1-1 0,0 0 0,-1 1 0,1-1 1,-1 0-1,1 1 0,0-1 0,-1 0 0,1 0 0,-2 1 0,2-1-8,-1 0-1,1-1 1,-1 1-1,1 0 1,0 0-1,-1-1 1,1 1-1,-1 0 1,1-1-1,0 1 1,-1 0-1,1-1 1,0 1-1,-1-1 1,1 1-1,0-1 1,-1 1-1,1-1 1,0 1-1,0-1 1,0 1-1,0-1 1,-1 1-1,1-1 1,0 1-1,0-1 1,0 1-1,0-1 1,0 1 0,0-1-1,0 1 1,1-2-1,-1-3-1,-1-3-107,2-1-1,1-15 0,9-10 177,-9 19-44,3-14 13,10-1-5,-6 13-20,11-27-13,6 10-118,-19 26 92,-5 5-5,0-1 0,0 1 0,1 0 0,-1 0 1,1 0-1,0 1 0,0-1 0,0 1 0,0-1 0,0 1 0,1 0 0,-1 0 1,6-2-1,1 1-35,1 0 0,-1 0 0,0 1 0,1 0 1,-1 1-1,12 0 0,-15 0 35,0 2 0,-1-1 0,1 1 0,0 0 0,0 0 0,0 0 0,0 1 0,-1 1 0,1-1 0,8 5 0,21 19-17,-6-13 96,-23-10-28,0 0-1,0 0 0,0 1 1,10 6-1,-12-6 2,0 0-1,0 0 1,1-1 0,-1 0-1,1 0 1,0-1 0,-1 1-1,1-1 1,8 1 0,-3 2 54,-9-4-66,-1 0 0,1 0-1,0 0 1,-1 0 0,1-1 0,0 1 0,-1-1-1,1 1 1,0-1 0,-1 0 0,1 0 0,0 1 0,0-1-1,0 0 1,-1-1 0,1 1 0,0 0 0,2-1-1,-1-2 45,0 1 0,0-1-1,0 0 1,-1 0 0,1 0-1,-1 0 1,0 0 0,0-1 0,0 1-1,1-4 1,-2 5-65,2-8 113,-3 7-103,0 1 0,0-1 0,-1 1-1,1 0 1,0 0 0,-1-1 0,1 1 0,-1 0 0,0 0 0,0-1-1,0 1 1,0 0 0,0 0 0,0 0 0,-1 0 0,1 0 0,-3-2-1,-9-12 3,11 13-28,-1-1 0,1 1 0,-1-1 0,0 1 0,1 0 1,-2 0-1,1 0 0,0 1 0,0-1 0,-1 1 0,0 0 1,1 0-1,-1 0 0,-7-2 0,0-2-24,7 4 19,-9-3-80,12 5 102,0 0 0,1 0 0,-1 1 0,1-1 0,-1 0 1,1 0-1,-1 0 0,1 1 0,-1-1 0,1 0 0,-1 1 0,1-1 1,-1 1-1,1-1 0,-1 0 0,1 1 0,0-1 0,-1 1 1,1-1-1,0 1 0,-1-1 0,1 1 0,0-1 0,-1 2 0,0 1 9,-1 1-1,1-1 0,-1 1 1,1-1-1,0 1 0,0 0 1,1 0-1,-1-1 0,1 1 1,0 0-1,0 0 0,0 0 1,0-1-1,1 1 0,-1 0 0,2 4 1,0 3-2,2 14 45,-3-13-13,1 0-1,1 0 1,5 17-1,24 49 335,-29-71-282,0 0-1,1 0 0,0 0 1,0-1-1,1 0 0,0 0 1,11 11-1,-14-15-83,0 0 0,1 0 1,-1-1-1,1 1 0,-1 0 0,1-1 0,0 0 0,0 0 0,-1 1 1,1-2-1,0 1 0,0 0 0,4 0 0,3 0 2,-1-1 1,18-1-1,-3 0 38,-18 0-7,0 0 0,0 0-1,0 0 1,-1-1 0,1 0-1,-1 0 1,1 0 0,-1-1-1,0 0 1,0 0 0,8-6 0,-11 8-9,1-1-6,-1-1 1,1 1-1,-1 0 0,1-1 1,-1 1-1,0-1 0,0 0 1,0 0-1,3-5 0,5-8-4,25-28-85,34-50-97,-62 82 165,1 1 1,0-1-1,1 2 0,0-1 1,13-11-1,-20 20 0,-1 1 4,1-1 0,-1 1 0,0 0 0,0-1 0,1 1 1,-1-1-1,0 1 0,-1-1 0,1 1 0,0-1 0,0 0 0,-1 1 0,1-1 1,-1 0-1,1 0 0,0-2 0,-1 4-5,0 0 1,0 0-1,0 0 1,0 0-1,0 0 0,0 0 1,0 0-1,0 0 1,0-1-1,0 1 1,0 0-1,0 0 0,0 0 1,0 0-1,0 0 1,0 0-1,0 0 0,0 0 1,0 0-1,0 0 1,0-1-1,0 1 0,-1 0 1,1 0-1,0 0 1,0 0-1,0 0 0,0 0 1,0 0-1,0 0 1,0 0-1,0 0 1,0 0-1,0 0 0,0 0 1,0 0-1,0 0 1,0 0-1,-1-1 0,1 1 1,0 0-1,0 0 1,0 0-1,0 0 0,0 0 1,0 0-1,0 0 1,0 0-1,0 0 0,0 0 1,-1 0-1,1 0 1,0 0-1,0 0 1,0 1-1,0-1 0,-11 0-15,-1 1 0,1 1 0,0 0-1,0 0 1,0 1 0,0 0 0,1 1-1,-1 1 1,1-1 0,0 2 0,0-1-1,1 1 1,-1 1 0,1 0 0,1 0-1,-9 9 1,10-8 10,1 1 1,0-1-1,0 1 1,1 1-1,0-1 0,1 1 1,-5 12-1,8-19 12,-1 1 5,1 0 0,-1-1 0,1 1 1,0 0-1,1-1 0,-1 1 0,1 0 0,-1 0 0,1 0 1,0 0-1,0 0 0,1-1 0,-1 1 0,2 5 0,0-4 6,0-1 0,1 0 0,-1 1-1,1-1 1,-1 0 0,1-1 0,0 1-1,1 0 1,-1-1 0,1 0 0,5 4-1,-2-1 17,2-1 0,-1 0 0,1 0 1,-1-1-1,1 0 0,13 4 0,57 11 257,-49-13-195,6 1 109,0-3 0,-1 0-1,45-3 1,-64-2-200,0 0-1,0-1 1,17-4-1,-20 3-1,-2 1-11,-6 1-17,-1 1 0,1-1 1,-1 0-1,1 0 0,-1-1 0,1 1 1,-1-1-1,0 0 0,1 0 1,-1 0-1,-1-1 0,1 1 0,7-7 1,-11 8-21,1 1 0,-1 0 1,0-1-1,0 1 0,1-1 1,-1 0-1,0 1 0,0-1 1,1 1-1,-1-1 0,0 1 1,0-1-1,0 1 0,0-1 1,0 0-1,0 1 0,0-1 0,0 1 1,0-1-1,0 0 0,0 1 1,0-1-1,-1 1 0,1-1 1,0 1-1,0-1 0,0 1 1,-1-1-1,1 1 0,-1-1 1,1 0-155,-2-2-205,0-1 1,-1 2 0,1-1-1,-1 0 1,1 0 0,-1 1-1,0-1 1,-6-3 0,-6 4-2843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1 671 3328,'13'0'1061,"-13"0"-1042,0 0-1,1 0 1,-1 0-1,1-1 1,-1 1 0,0 0-1,1 0 1,-1 0-1,1 0 1,-1 0-1,0-1 1,1 1-1,-1 0 1,0 0-1,0-1 1,1 1 0,-1 0-1,0-1 1,1 1-1,-1 0 1,0-1-1,0 1 1,6-6 57,0 1 0,0 0 0,0 0 0,0 0 0,1 1 0,-1 0 0,11-4 0,2 0 106,22-15-1,8-3 128,27 0-21,35-30 52,-56 26-211,-32 19-17,-1-1 0,0-2 0,38-29 0,-11-1 27,-35 32-68,-1 0 1,19-21-1,-28 28-42,0 0 0,0-1-1,-1 0 1,0 0 0,0 0-1,0 0 1,-1-1 0,1 1-1,0-9 1,3-19 110,-5 30-125,0 1-20,0 1 1,-1-1-1,1 0 0,0 0 0,-1 0 0,0 0 1,0 0-1,1 0 0,-2 0 0,1 0 0,0 1 0,-1-1 1,1 0-1,-1 0 0,0 0 0,0 0 0,0 1 1,-2-5-1,0 0-20,2 4-18,-1 0 1,1 0-1,-1 0 0,0 0 1,1 0-1,-1 0 1,-1 1-1,1-1 0,0 0 1,-1 1-1,-4-4 0,-27-7-313,24 10 298,-11-2-31,-8-5 58,3 7 224,31 2-55,-1 1 0,0-1 0,1 0 0,6-3 0,-5 2-31,0 1 0,1-1 1,-1 1-1,1 0 0,8-1 0,1 1 104,32-5 0,-29 3-51,0 0 0,19 1-1,66 2 152,-99 0-257,0 0 0,0 0 1,0 0-1,0 1 0,0 0 0,0 0 1,9 4-1,-13-5-19,1 1 0,-1 0 0,0-1 0,0 1 0,0 0 0,0 0 1,0 0-1,0 0 0,-1 0 0,1 0 0,0 0 0,0 0 0,-1 0 0,1 0 0,-1 0 0,1 1 0,-1-1 0,1 0 1,-1 0-1,0 1 0,1-1 0,-1 0 0,0 1 0,0-1 0,0 0 0,0 0 0,0 1 0,0-1 0,-1 0 1,1 1-1,0-1 0,-1 0 0,1 0 0,-1 1 0,0 0 0,-3 8 55,-1 0 1,0 0-1,0 0 0,-1-1 1,0 0-1,-1 0 0,-15 15 1,13-15-104,0 1 1,0 1 0,0-1-1,2 1 1,-9 16 0,13-12-1929,3 1 492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2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63 2560,'-31'-16'1147,"34"14"-875,7-9 341,-10 11-592,1 0-1,-1-1 1,0 1 0,0 0-1,1 0 1,-1 0 0,0-1 0,0 1-1,1 0 1,-1 0 0,0 0-1,0 0 1,1 0 0,-1 0 0,0-1-1,1 1 1,-1 0 0,0 0-1,1 0 1,-1 0 0,0 0 0,1 0-1,-1 0 1,0 0 0,1 1 0,5-2 254,0 0 0,0 0 1,10-3-1,10-2 191,-16 4-249,0 1 0,14 1-1,23-3 148,-34 1-313,11-2 22,45-3 0,-46 7-92,38 2-39,-53-1 106,-1 0 1,0 1-1,1-1 0,-1 2 1,0-1-1,8 5 0,-13-7-6,-1 1 0,1 0 0,0 0 0,0 0-1,-1 1 1,1-1 0,-1 0 0,1 1-1,-1-1 1,0 0 0,0 1 0,1 0-1,0 1 1,-2-2-28,1 0 1,-1 0-1,0 0 0,0 0 0,0 0 0,0-1 0,0 1 1,0 0-1,0 0 0,0 0 0,0 0 0,0 0 0,0 0 0,0 0 1,0 0-1,-1-1 0,1 1 0,0 0 0,-1 0 0,1 0 1,-1 0-1,1-1 0,-1 1 0,1 0 0,-1-1 0,0 1 1,-1 1-1,-9 11 102,7-9-83,1 0 0,-1 0 0,0 0-1,-1-1 1,1 1 0,0-1 0,-8 4-1,-3-1-150,1-2-1,-1 0 1,-24 3-1,-11 4-1343,34-7 620,0 0-1,-1-1 1,1-1-1,-1 0 0,-31-2 1,9 0-289,36 0 1073,0 0 1,1 0-1,-1 0 1,0 0-1,0-1 1,0 1-1,0-1 1,0 0-1,1 0 1,-1 0-1,-4-2 1,5 2 88,0 0-1,0 0 1,0 0 0,0 0 0,0 0 0,0 1 0,-1-1 0,1 1-1,0 0 1,0 0 0,-4 0 0,-1 0 504,6 0-387,-1 0 0,1 0 0,-1 0 0,0 0-1,1 0 1,-1 0 0,0 0 0,1 0 0,-1-1 0,1 1-1,-4-2 1,0-5 566,5 7-681,0 0-1,0-1 1,0 1 0,0-1-1,-1 1 1,1 0-1,0-1 1,0 1-1,-1 0 1,1-1-1,0 1 1,-1 0-1,1 0 1,0-1-1,-1 1 1,1 0-1,0 0 1,-1 0-1,1-1 1,-1 1 0,1 0-1,0 0 1,-1 0-1,1 0 1,-1 0-1,1 0 1,0 0-1,-1 0 1,1 0-1,-1 0 1,1 0-16,-1 0 1,1 0 0,0 0-1,0 0 1,0 0-1,0 0 1,0 0 0,0 0-1,0 0 1,0 0-1,0 0 1,0 0 0,-1 0-1,1 0 1,0 0-1,0 0 1,0 0-1,0 0 1,0 0 0,0 0-1,0 0 1,0 0-1,0 0 1,0 0 0,0 0-1,-1 0 1,1 0-1,0 0 1,0 0 0,0 0-1,0 1 1,0-1-1,0 0 1,0 0 0,0 0-1,0 0 1,0 0-1,0 0 1,0 0-1,0 0 1,0 0 0,0 0-1,0 0 1,0 1-1,0-1 1,0 0 0,0 0-1,0 0 1,0 0-1,0 0 1,0 0 0,0 0-1,0 0 1,0 0-1,0 0 1,0 1-1,0 128 3574,0 70-2710,0-138-377,0-58-569,-2 14 286,2-16-290,0-1 0,0 1 0,0-1 0,0 1 1,-1-1-1,1 0 0,0 1 0,0-1 0,-1 1 0,1-1 0,0 0 1,-1 1-1,1-1 0,0 0 0,-1 1 0,1-1 0,0 0 1,-1 0-1,1 1 0,-1-1 0,1 0 0,-1 0 0,1 0 1,-1 0-1,1 1 0,0-1 0,-1 0 0,1 0 0,-1 0 1,0 0-1,14 0-3099,3 0 928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2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48 2720,'0'-47'4560,"-3"47"-4032,-3 0-377,3 0-136,0 0 1,0 0-1,0 0 0,0 0 0,0 0 1,1 0-1,-1 1 0,0-1 1,0 1-1,0 0 0,1 0 1,-1 0-1,1 0 0,-1 1 1,0-1-1,1 1 0,-5 3 0,4-2-14,-1 0 0,0 0 0,0 0-1,-8 4 1,8-5 14,1 0 0,0 0 1,0 0-1,0 0 0,0 1 0,0-1 0,0 1 0,1 0 1,-1-1-1,-2 5 0,-2 5 58,1-1 0,-10 23 0,16-32-75,0 0 1,-1 0-1,1 0 1,0 0-1,0 0 0,0 0 1,0 0-1,0 0 1,0 0-1,1 0 1,-1 0-1,1 0 1,0 0-1,-1 0 1,1 0-1,0 0 0,0-1 1,0 1-1,0 0 1,0-1-1,2 3 1,-1-1 3,12 19 40,-9-15-18,0 1 1,0-1 0,0 0-1,11 10 1,-7-7-4,-6-6-17,1 0-1,0 0 1,0 0 0,0 0 0,1 0 0,6 3 0,-10-7 21,0 1-1,0-1 1,-1 0 0,1 1 0,0-1-1,0 1 1,0-1 0,0 1-1,-1-1 1,1 1 0,0-1-1,-1 1 1,1 0 0,0-1 0,-1 1-1,1 0 1,-1 0 0,1 0-1,-1-1 1,1 1 0,-1 0-1,0 0 1,1 0 0,-1 0 0,0 0-1,0 0 1,0 0 0,0-1-1,0 1 1,0 0 0,0 0-1,0 0 1,0 0 0,0 0 0,0 1-1,-1 5 111,2 1 203,-3 9 453,2-17-754,-1 1 1,1-1 0,0 1-1,-1-1 1,1 1-1,-1-1 1,1 0 0,0 1-1,-1-1 1,1 0-1,-1 1 1,1-1 0,-1 0-1,0 0 1,1 1 0,-1-1-1,1 0 1,-1 0-1,1 0 1,-1 0 0,0 0-1,1 0 1,-1 0-1,1 0 1,-2 0 0,-58 0 1034,58 0-1184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3552,'0'-6'494,"1"-12"783,0 17-1251,-1 1 1,0-1 0,0 1-1,0 0 1,1-1 0,-1 1-1,0 0 1,0-1 0,1 1-1,-1-1 1,0 1 0,1 0-1,-1 0 1,1-1 0,-1 1-1,0 0 1,1 0 0,-1-1-1,1 1 1,-1 0 0,0 0-1,1 0 1,-1 0-1,1 0 1,-1 0 0,1-1-1,-1 1 1,1 0 0,0 1-1,-1-1-17,0 0-1,0 0 0,0 0 1,0 0-1,0 0 0,1 0 1,-1 0-1,0 0 0,0 0 1,0 0-1,0 0 0,0 0 1,0 0-1,0 0 0,0 0 1,0 0-1,0 0 0,1 0 1,-1 0-1,0 0 0,0 0 1,0 0-1,0 0 0,0-1 1,0 1-1,0 0 0,0 0 1,0 0-1,0 0 0,0 0 1,0 0-1,0 0 0,0 0 1,1 0-1,-1 0 0,0 0 1,0 0-1,0 0 0,0-1 1,0 1-1,0 0 0,0 0 1,0 0-1,0 0 0,0 0 1,0 0-1,0 0 0,0 0 1,0 0-1,0 0 0,0 0 1,0-1-1,0 1 0,0 0 0,0 0 1,0 0-1,0-1 15,-1 1 1,1-1-1,0 1 1,0 0-1,0-1 0,1 1 1,-1-1-1,0 1 0,0-1 1,0 1-1,0-1 1,0 1-1,0-1 0,1 1 1,-1-1-1,0 1 0,0 0 1,1-1-1,-1 1 0,0-1 1,1 1-1,-1 0 1,0-1-1,1 1 0,-1 0 1,1 0-1,-1-1 0,1 1 1,-1 0-1,0 0 0,1-1 1,-1 1-1,1 0 1,-1 0-1,1 0 0,-1 0 1,1 0-1,-1 0 0,1 0 1,-1 0-1,2 0 0,-2 0-18,0 0 0,0 0-1,0 0 1,0 0 0,0 0 0,0 0-1,0 0 1,0 0 0,0 0-1,0 0 1,1 0 0,-1 0-1,0 0 1,0 0 0,0 0-1,0 0 1,0 0 0,0 0-1,0 0 1,0 0 0,0 0-1,0 0 1,0 0 0,1 0-1,-1 0 1,0 0 0,0 0-1,0 0 1,0 0 0,0 0-1,0 0 1,0 1 0,0-1-1,0 0 1,0 0 0,0 0 0,0 0-1,0 0 1,0 0 0,0 0-1,0 0 1,0 0 0,0 0-1,0 0 1,0 1 0,0-1-1,0 0 1,0 0 0,0 0-1,0 0 1,0 0 0,0 0-1,0 0 1,0 0 0,0 0-1,0 1 1,0-1 8,0 1-1,0 0 1,1-1-1,-1 1 0,0 0 1,0 0-1,1-1 1,-1 1-1,0-1 1,1 1-1,-1 0 1,1-1-1,-1 1 1,0-1-1,1 1 1,-1-1-1,1 1 1,0-1-1,-1 1 1,1-1-1,-1 1 1,1-1-1,0 0 0,-1 1 1,1-1-1,1 0 1,-1 1 1,0 0 1,1-1-1,-1 1 1,0 0-1,0-1 0,0 1 1,0 0-1,0 0 1,0 0-1,0 0 0,0 0 1,0 0-1,1 2 1,13 28 342,-14-29-342,0 0-1,-1 0 0,1 0 1,-1-1-1,0 1 1,0 0-1,0 0 1,0 0-1,0 0 1,0 3-1,0-3 7,-1-1 0,1 1 0,0 0 0,0 0 0,1 0 0,-1 0 0,0 0 0,0 0 0,1-1-1,1 4 1,-1-2 36,1 0-1,1 0 0,-1-1 1,0 1-1,1-1 0,-1 1 0,1-1 1,4 3-1,-1-13-856,-2 7 588,-3 1 78,-1 0 0,1 0-1,-1 0 1,1 1 0,-1-1-1,0-1 1,1 1-1,-1 0 1,1 0 0,-1 0-1,1 0 1,-1 0 0,0 0-1,1 0 1,-1 0-1,1-1 1,-1 1 0,0 0-1,1 0 1,-1-1-1,0 1 1,1 0 0,-1 0-1,0-1 1,1 1 0,-1-1-1,13-12-1790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4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2400,'0'0'779,"2"0"-481,2 0-253,-3 0 11,1 0-1,0 0 1,0 0-1,0 0 1,-1 0-1,1 0 1,0 1 0,0-1-1,0 0 1,2 2-1,1 8 260,6-4 26,-6 4-101,8-5 64,0 6-139,-11-9-142,-1 0 0,1-1 0,0 1 1,0-1-1,0 1 0,0-1 0,0 0 0,4 2 0,20 2 143,-3 6 138,16-6-16,-16 0-5,-13-3-155,0 0 0,1 0 0,15 0-1,338-2 769,-263 2-837,-64 2-40,28 0-17,52-9-71,-44 9 24,-30 0 26,94-1-15,7-1 89,20 8 207,-3-4-81,363 20-42,-332-21-81,6 5 204,-109-6-162,198 10 136,264 2-9,-523-16-214,559 0 392,-405 1-330,234-5 47,-221-6-111,-14 5 21,-91 1-7,192-5 35,502 9 884,-710 1-570,91 13-1,-68-4-157,102-4 0,-118-3-19,-54 0-134,21 1 77,-3-8 101,-25 1-130,18 0 181,48 2 1,-39 2 29,-44-1-296,-1 0 0,1 0 0,0 0 0,-1 0 0,1 0 0,-1-1 0,1 1 0,-1-1 0,1 0 0,-1 0 0,0 0 0,1 0 0,-1 0 0,0 0 0,1 0 0,1-3 0,-3 4-11,-1-1 1,1 1-1,0-1 0,-1 1 0,1 0 0,-1-1 1,1 1-1,0 0 0,-1 0 0,1-1 0,-1 1 0,1 0 1,0 0-1,-1 0 0,1 0 0,0 0 0,-1 0 1,1 0-1,0 0 0,-1 0 0,1 0 0,0 1 1,0-1-1,2 0 47,25 0 39,-25 0-223,-3 0 36,2 0 1,-1 0 74,0 1 0,0-1-1,0 0 1,-1 0 0,1 0 0,0 1 0,0-1 0,-1 0-1,1 1 1,0-1 0,-1 1 0,1-1 0,0 1 0,-1-1 0,1 1-1,-1-1 1,1 1 0,-1 0 0,1-1 0,-1 1 0,1 0-1,-1-1 1,0 1 0,1 0 0,-1 1 0,16 18 317,-1-4-215,-2-3-171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0 297 992,'0'23'447,"0"-18"3069,1-7-3482,-1 0 0,1 0 0,-1 0 0,1 0 1,0 0-1,-1 0 0,1 1 0,0-1 1,0 0-1,1 0 0,-1 1 0,3-4 0,21-19 203,-17 15-247,-3 5 24,1 0-1,0 0 0,-1 0 1,1 1-1,7-3 0,-7 3 30,-4 2-31,-1 1-1,1-1 0,0 1 1,0-1-1,-1 1 0,1 0 1,0-1-1,0 1 1,0 0-1,3 1 0,-2-1 5,0 0 0,0 0-1,-1 0 1,1 0 0,0 0-1,-1-1 1,5 0 0,97-25 282,-10 10-463,-72 14 148,41 1 0,-44 2 45,32-4-1,-31-1-34,10 0-28,16 9-61,-1-10-95,-32 3 177,23-1 0,122 3 590,-88-1-611,-17-1 21,71 8-1,-91-1-3,-14-2 71,1-1-1,20 1 0,536-3 108,-506 2-203,-45 1 27,12 2 35,42 0-1,232-5 89,-277 1-122,34 6-1,-38-3 13,31 0 0,43 4-25,-8-1-30,-60-7 34,73 3 64,-68 1-21,84 5-118,174-9 174,-173-8-29,-5 0-39,149 8-44,-84 14-87,-146-10 173,8 2 2,49 1 58,-58-7-74,78 3-118,-78 1 45,78 5 172,10-1-49,-8 0-122,65 6-57,-149-10 124,30 6 2,-3-5-21,-39-2-3,16 2 31,39 0-1,28 3 2,9 0-53,-17 0-185,1 0 444,247-8 154,-246 7-48,2 1-331,-14 0-125,-7 0 54,-52-9 11,-3 1 16,31 3-1,-26 2 65,-3-1 13,37 0 1,309-4 313,-366 0-369,0-1 1,0 0 0,-1 0-1,9-4 1,-8 3 22,-1 1-1,1-1 1,-1 1 0,10 0-1,-9 0 34,-1 0 0,1 0 0,0 0 0,-1-1-1,9-3 1,8-2-128,-8 2 34,-10 3 47,1 0 1,-1 1-1,1-1 0,-1 2 1,11-1-1,-3 0 0,0-1 1,16-3-1,-15 2-22,0 1 1,19-1-1,153 3 787,-183 0-757,0 0-1,-1-1 1,1 1-1,0-1 1,0 0-1,-1 0 1,1 0 0,0-1-1,-1 1 1,7-4-1,-8 4 32,1 0 0,0 0-1,0 1 1,0-1 0,0 1 0,0 0 0,0 0-1,0 0 1,0 0 0,0 0 0,4 1 0,-5 0-1,1-1 1,0 1-1,0-1 1,0 0-1,0 0 1,0 0-1,0 0 1,0-1-1,0 0 1,0 1-1,3-2 1,2-3-7,-6 4-34,-1 0 0,1 0 0,-1 0 0,0 1 0,1-1-1,-1 0 1,1 1 0,0-1 0,-1 1 0,1-1 0,-1 1 0,1 0 0,2 0 0,3 0 39,-5 0-32,0 0-1,0 0 1,0 0-1,0 0 1,0 0-1,1 0 1,-1-1-1,0 1 1,3-2-1,3-3 10,-7 4-15,0 0 0,1 0-1,-1 1 1,1-1 0,-1 0-1,1 1 1,-1-1-1,1 1 1,-1-1 0,1 1-1,-1 0 1,1-1-1,0 1 1,-1 0 0,3 0-1,-3 0-7,1 0-1,0-1 1,0 1 0,-1-1-1,1 1 1,0-1-1,-1 0 1,1 0 0,0 1-1,-1-1 1,1 0-1,-1-1 1,0 1-1,3-2 1,-2 1 76,-2 2 389,0 0-182,3-3-234,7-7-117,-7 7 80,-3 3 287,2-3-10,9-7 144,-9 7-90,-1-13 586,0 12-774,-1 0 0,0 0 0,0-1 0,0 1 0,0 0 0,-1-1 0,1 1 0,-3-8 0,-23-48 876,23 54-867,1 0 1,-1 0 0,-6-9 0,7 12-151,0 0 0,0 0-1,0 0 1,0-1 0,1 1 0,0 0-1,0 0 1,0-1 0,0 1 0,0-1-1,1 1 1,-1-5 0,1 1-36,0 5 15,1 0-1,-1-1 1,0 1 0,-1 0-1,1 0 1,0 0-1,0 0 1,-1 0 0,-1-3-1,-2-4-35,3 9 40,1 0 0,0 0-1,0 0 1,0 0 0,0 0-1,0 0 1,0-1 0,0 1 0,-1 0-1,1 0 1,0 0 0,0 0-1,0 0 1,0 0 0,0-1 0,0 1-1,0 0 1,0 0 0,0 0 0,0 0-1,0 0 1,0-1 0,0 1-1,0 0 1,0 0 0,0 0 0,0 0-1,0 0 1,0-1 0,0 1-1,0 0 1,0 0 0,0 0 0,0 0-1,1 0 1,-1 0 0,0-1 0,0 1-1,0 0 1,0 0 0,0 0-1,0 0 1,0 0 0,0 0 0,1 0-1,-1 0 1,0-1 0,0 1-1,0 0 1,0 0 0,4-3-459,-1-8-2278,-3 9 741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2656,'0'0'960,"0"0"-736,0 31-64,0 0 192,0-15-224,0 15 256,0 0-256,0 0 96,16 0-128,0 1 96,-16-17-128,0 1 320,15-1-192,-15-15 384,0 0-320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2656,'2'-11'1511,"4"14"253,1 2-1925,-4-4 257,1 0 0,-1 0 0,0-1 0,0 1 0,1-1 0,-1 0 0,0 0 0,6-1 0,6 1 11,1125 0 266,-984 8-268,7-1-236,1149-7 461,869 0-138,-2039 8-223,-6 0-87,-91-8 99,82 3 1,-78 2 16,60 3 14,559-8 212,-565-8-185,1 0-168,314 8 486,-392-1-290,35-6 0,-36 4-8,35-2-1,423 5 1323,-481 0-1363,-1 0 1,1 0-1,-1 0 1,1 0-1,0-1 1,-1 1-1,1-1 1,-1 1-1,1-1 1,-1 0-1,1 1 0,1-3 1,-1 2-1,-1 0 1,1 0-1,0 0 1,0 0-1,-1 1 1,1-1-1,0 0 1,0 1-1,0 0 1,0-1-1,0 1 1,3 0-1,-2 0-13,-1 0 1,1 0-1,-1 0 0,1 0 1,-1-1-1,0 1 0,1-1 1,-1 1-1,1-1 0,-1 0 1,0 0-1,0 0 0,1 0 1,-1-1-1,0 1 0,2-2 1,-4 2 1,1 1 0,-1 0 0,1-1 1,-1 1-1,1-1 0,-1 1 0,1 0 1,-1 0-1,1-1 0,-1 1 0,1 0 1,0 0-1,-1 0 0,1-1 0,-1 1 1,1 0-1,0 0 0,-1 0 0,1 0 1,0 0-1,5 0 11,2-5 3,-7 4-16,1 0 1,-1 0-1,0 0 1,1 0-1,-1 1 0,1-1 1,0 1-1,-1-1 0,1 1 1,-1-1-1,1 1 1,0 0-1,1 0 0,41 0 251,-41 0-256,-3 0 91,0 0 16,0 0 90,-3 0-69,-10 0 0,13 2 11,0 2-94,0-3-44,0 1-1,0 0 0,0 0 0,0 0 0,0 0 1,0-1-1,0 1 0,1 0 0,-1 0 0,2 2 1,4 1-42,-5-5 40,-1 0-1,1 0 1,-1 1-1,1-1 1,-1 0-1,0 0 0,1 1 1,-1-1-1,0 0 1,1 1-1,-1-1 0,0 1 1,1-1-1,-1 0 1,0 1-1,0-1 1,1 1-1,-1-1 0,0 1 1,0-1-1,0 1 1,0-1-1,0 1 1,0-1-1,0 1 0,0-1 1,0 1-1,0-1 1,0 1-1,0-1 1,0 1-1,0 11-10,1-9 2,-1 0-1,0 1 1,0-1-1,0 0 0,0 0 1,-1 0-1,1 0 1,-1 0-1,-1 4 1,-3 1 26,4-7-12,1 1-1,-1-1 1,0 1 0,0-1 0,0 1 0,1-1 0,-1 1 0,1-1 0,-1 1 0,1 0 0,0-1 0,-1 1-1,1 0 1,0 2 0,0 100 34,0-101-38,0 0 0,1 0 0,-1 1 1,1-1-1,-1 0 0,1 0 0,0 0 0,0 0 1,3 5-1,0 3 8,12 35 62,-16-45-73,0 0 0,0 0 0,1 0 0,-1 0 0,0 0 0,0 0 0,1 0 0,-1-1 0,1 1 0,-1 0 0,1 0 0,-1 0 0,1-1 0,0 1 0,-1 0 0,1-1 0,0 1 0,0 0 0,5 4 17,-5-3 5,0 0 0,-1-1 1,1 1-1,-1 0 0,0 0 0,1-1 0,-1 1 1,0 0-1,0 0 0,-1 3 0,1-2-6,0 0-50,0-3 37,0 0 229,0 0-21,0 2 32,0 5-130,0-7-83,0-1-28,0 1 1,-1-1 0,1 0-1,0 1 1,-1-1 0,1 1-1,0-1 1,-1 1 0,1-1 0,-1 1-1,1 0 1,-1-1 0,1 1-1,-1 0 1,0-1 0,1 1 0,-1 0-1,1-1 1,-1 1 0,0 0-1,1 0 1,-1 0 0,1 0-1,-1 0 1,0 0 0,1 0 0,-1 0-1,-1 0 1,-40-2 165,41 2-158,0-1 1,-1 1-1,1 0 1,0-1-1,0 1 1,0-1-1,0 0 1,0 1-1,0-1 1,0 0-1,0 0 1,0 1-1,-1-3 1,1 2-1,1 0-5,-1 1-1,1 0 1,0 0-1,0 0 0,-1-1 1,1 1-1,0 0 1,0 0-1,-1 0 1,1-1-1,0 1 1,-1 0-1,1 0 0,0 0 1,0 0-1,-1 0 1,1 0-1,0 0 1,-1 0-1,1 0 0,0 0 1,-1 0-1,1 0 1,0 0-1,-1 0 1,-16 0-75,2-1 7,-1 0 0,0 2 0,-21 3 1,21 1 10,13-3 56,0-1 0,0 0 0,-1 0 0,1 0-1,0-1 1,-1 1 0,-4 0 0,-132-1-28,126 0 78,1 1 0,0 1 0,-15 3-1,16-3-74,0 0 0,1 0 0,-14-1 0,12 0-3,-1 0 1,-25 5 0,23-3 34,0-1 1,-31 1-1,-104-3 147,76-1-198,-115 4-138,149 2 242,-58 3 70,-1132-8 88,1156 3-203,51 0-5,-20 2 20,-17-10 33,-18-1-26,-149 6-182,-196 0-64,351-5 158,6 0 110,15 10 1,26-2-10,-135 0 382,106-4-375,21 2-35,6-1-115,-37-3 1,42 0 41,-16-2 19,-39 0 0,-636 5-246,610 8 306,0-1-160,63-7 140,0 2 0,-72 12 0,92-9-23,-1-1 0,1 0 0,-1-2-1,0-1 1,-26-1 0,7 0-8,41 0 22,-83 2-58,13 9 84,-3-6 321,33 0-189,21-1-237,-34 0 0,-92-4-134,-34 0 159,-16 0-4,162 1 20,-54 11 1,64-10 113,-1 0-1,-31-3 1,20 0-116,26 1 27,0 0 0,0-1 1,1-1-1,-13-2 1,11 1 5,1 1 0,0 1 1,-1 0-1,-13 0 1,-48-7-20,46 4-4,-27 0 0,35 4 26,0-2 1,-18-3-1,16 2 20,1 0 0,-22 1 1,-658 2-236,690-1 219,1 0 0,0 0 0,0 0 0,0-1 1,-12-4-1,14 5-17,1 0 12,1 0-1,-1 0 1,1 0 0,-1 1-1,1 0 1,-1 0 0,1 0-1,-6 0 1,-1 1 16,-102-1 607,112 0-598,-1 0-1,0 0 1,0 0-1,0 0 0,0 0 1,1 0-1,-1 0 1,0 0-1,0-1 1,0 1-1,0 0 0,1 0 1,-2-2-1,-4-5 163,-4 12-70,5-13-27,-6 5-42,9 3-33,4 0-74,11 0 22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5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17 2304,'11'0'4145,"-20"0"-2594,4-3-1370,4 2-171,-1-1 1,0 1-1,1 0 0,-1 0 0,0 0 1,1 0-1,-1 0 0,0 1 0,0-1 1,0 1-1,0-1 0,0 1 1,-2-1-1,-34 0 67,23 1-69,-146 0 147,-154 0 421,313 0-709,2 0-27,-3 0 58,-7 0 86,7 0 107,1 0 5,-9 0 53,9 0-58,2 0-6,-3 0 1,-10 0-385,13 3 240,0 7 59,0-7 48,0-3-26,0 0-65,0 2 80,-1 26 219,0-13-45,1 0 0,1 0-1,3 21 1,0-18-204,-2-8 11,0-1 0,0 1-1,-1 0 1,1 11 0,-2 164 1475,0-185-1471,0 1 0,0-1 1,0 1-1,0 0 0,0-1 0,0 1 0,0-1 0,-1 1 0,1 0 0,0-1 0,0 1 0,0-1 0,-1 1 0,1-1 0,0 1 0,0-1 0,-1 1 0,1-1 1,-1 1-1,1-1 0,0 1 0,-1-1 0,1 0 0,-1 1 0,1-1 0,-2 1 0,-13 0 627,9-1-662,6 0 11,0 0 0,0 0 0,0 0 0,0 0 0,0 0 0,-1 0 0,1 0 0,0 0 0,0 0 0,0 0 0,0 0 0,0 0 0,0 0-1,0 0 1,0 0 0,0 0 0,0 0 0,-1 0 0,1 0 0,0 0 0,0 0 0,0 0 0,0 0 0,0 0 0,0 0 0,0 0 0,0 0 0,0 0 0,0 0 0,0 0-1,0 0 1,0 0 0,0 0 0,-1 0 0,1-1 0,0 1 0,0 0 0,0 0 0,0 0 0,0 0 0,0 0 0,0 0 0,0 0 0,0 0 0,0 0 0,0 0 0,0-1-1,0 1 1,0 0 0,0 0 0,0 0 0,0 0 0,0 0 0,0 0 0,0 0 0,0 0 0,0-26-3059,0 23 1701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5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1888,'-13'-13'613,"12"13"-597,1-1-1,0 1 0,-1 0 1,1-1-1,0 1 0,0-1 1,-1 1-1,1 0 1,0-1-1,0 1 0,0-1 1,-1 1-1,1-1 0,0 1 1,0-1-1,0 1 0,0 0 1,0-1-1,0 1 0,0-1 1,0 1-1,0-1 1,0 1-1,1-1 0,-1 1 1,0-1-1,0 1 0,0 0 1,0-1-1,1 1 0,-1-1 1,0 1-1,0 0 1,1-1-1,0 0 0,-1 1-13,2 0 201,0-1 0,0 1 0,0-1 0,0 1 0,0-1 0,0 1 1,0 0-1,0 0 0,4 1 0,-4-1-255,0 0 334,1 2 59,-2 0-300,0-1-1,0 0 1,0 0-1,0 1 1,0-1-1,0 0 1,-1 1-1,1-1 1,0 1-1,0 2 1,2 25 601,-3 5-262,1-8-112,-1-1 0,-4 28 0,-6-6-118,5-3-54,-6-8 32,8-16-83,2-13 43,0 0-1,-1 1 1,1-1-1,-2 0 1,-4 12-1,4-13-14,1-1-1,0 0 0,0 1 1,0-1-1,1 1 0,0-1 0,0 1 1,-1 10-1,2-14-58,0-1 0,0 1 1,0-1-1,0 1 0,0 0 0,0-1 0,-1 1 0,1-1 0,-1 1 1,1-1-1,-1 1 0,0-1 0,1 0 0,-1 1 0,0-1 1,0 0-1,0 1 0,0-1 0,-2 2 0,2-3-9,1 0-199,0-1-1,-1 0 1,1 0 0,0 0 0,-1 1-1,1-1 1,0 0 0,0 0 0,0 0-1,0 0 1,0 1 0,0-1-1,0-2 1,0-12-1459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1056,'-9'1'511,"9"-2"550,0 1-995,1 0 0,-1-1 1,1 1-1,0 0 0,-1-1 0,1 1 0,-1-1 1,1 1-1,-1-1 0,0 1 0,1-1 1,-1 1-1,1-1 0,-1 1 0,0-1 0,1 0 1,-1 1-1,0-1 0,0 0 0,1 1 1,-1-1-1,0 0 0,0 1 0,0-1 0,0 0 1,0 0-1,3 1 217,-1 0-209,0 0 1,0 0 0,0 0-1,0-1 1,0 1 0,0-1 0,0 1-1,0-1 1,0 0 0,0 1-1,0-1 1,3-2 0,-3 2-40,0 0 1,0 0 0,0 0-1,0 0 1,0 0 0,0 1-1,0-1 1,0 1 0,0 0-1,0-1 1,1 1 0,2 0-1,48 1 127,-24 0 17,-1-1 0,36-4 0,-39 0-26,-11 1-60,-1 1 0,1 0 0,0 1 0,26 2 0,-22 2 12,13 1 45,44 2 1,299-6-765,-351-1 684,36-6 0,-38 4-7,35-1 1,71 4 368,-123-1-407,0 1-1,0-1 1,0 1-1,0-1 1,-1 0-1,1 0 1,0-1-1,0 1 1,5-4-1,4 2 152,-10 3-80,-3 0-160,0 0-202,0 0 127,0 0 235,0 9 57,1-5-127,-1 0 0,0 1 1,0-1-1,-1 0 0,1 0 0,-3 9 0,-9 9-1,0 0 0,-26 32 0,-24 48 17,20-50-31,3 9-145,26-40 0,0 0-1,-1-1 1,-19 20-1,-8-1 503,26-13-149,6-10-113,4-9-53,0 1-1,-1-1 0,0-1 1,-1 1-1,0-1 1,0 0-1,-13 8 0,8-5 117,-19 17 1,28-24-148,1 0 1,-1 0 0,1-1 0,-1 1 0,0-1-1,0 0 1,0 1 0,0-1 0,0-1-1,0 1 1,0 0 0,0-1 0,0 1-1,-1-1 1,1 0 0,-4 0 0,4 0 19,-1-1 0,1 1 0,-1-1 0,1 1 0,-1-1 0,1 0 0,-1 0 1,1-1-1,0 1 0,0-1 0,0 1 0,-1-1 0,2 0 0,-5-3 0,1-2 81,0-1 0,0 0-1,1 0 1,-6-11 0,-4-6 421,-63-82-566,34 56-383,5-9 336,22 40 33,-1 1 0,-37-29 0,-3-3-59,42 35 50,0 1-1,-2 1 1,-31-21 0,44 31 14,-1 0 0,1 0 1,-9-8-1,13 10 15,-1 0 1,1 1-1,0-1 0,-1 0 1,1 0-1,0 0 0,0 0 1,1 0-1,-1-1 0,0 1 1,1 0-1,-1 0 0,1 0 1,-1-1-1,1-2 0,3 0-304,1 1 230,-2 1 58,0 1 1,0-1 0,1 1-1,-1 0 1,1 0-1,-1 0 1,1 0-1,5-2 1,-5 3 2,1 0 0,-1 0 0,1 1 0,-1 0 0,1 0 0,6 0 0,8 0-237,-4 0 155,-5-1 36,1 1 0,-1 0 0,0 1 0,13 2 0,9 7-447,-13-6-490,-13-3 702,1 0 0,-1 0-1,0 1 1,1 0 0,-1 0 0,0 0 0,5 4 0,34 22-2197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79 3488,'0'0'1115,"-3"0"-673,-7-3-100,5-2-5,6 5-17,-1 0-312,0 0-1,0 0 1,0 0 0,0 0-1,0 0 1,0 0 0,0 0 0,0 0-1,0 0 1,0 0 0,0 0-1,0 0 1,0 0 0,-1 0-1,1 0 1,0 0 0,0 0-1,0 0 1,0 1 0,0-1 0,0 0-1,0 0 1,0 0 0,0 0-1,0 0 1,0 0 0,0 0-1,0 0 1,0 0 0,0 0-1,0 0 1,0 0 0,0 0-1,0 0 1,0 1 0,0-1 0,0 0-1,0 0 1,0 0 0,1 0-1,-1 0 1,0 0 0,0 0-1,0 0 1,0 0 0,0 0-1,0 0 1,0 0 0,0 0-1,0 0 1,0 0 0,0 0 0,0 0-1,0 0 1,0 0 0,0 0-1,0 0 1,0 0 0,1 0-1,-1 1 1,0-1 0,0 0-1,0 0 1,0 0 0,3-8 520,1 6-377,-4 2-137,1 0 0,0 0-1,0 0 1,-1 0-1,1 0 1,0 0 0,-1 0-1,1 0 1,0 0 0,0 0-1,-1-1 1,1 1 0,0 0-1,-1 0 1,1-1 0,0 1-1,-1 0 1,2-1-1,2-1 7,-2 0 6,1 0 0,0 1 0,0 0 0,1 0 0,-1 0-1,0 0 1,0 0 0,0 0 0,1 1 0,2 0-1,-3-1 6,1 1 0,-1 0 0,0-1 0,0 1-1,0-1 1,0 0 0,5-2 0,12-3 74,-4 4-60,0 0 0,31 2 0,-22 1-30,224-1 193,-219-1-155,32-6 0,-36 3-58,27 0 0,106 4 1301,-158 0-1259,-1 1 0,1-1 1,0 0-1,0 0 0,0-1 1,0 1-1,-1 0 0,1 0 1,0 0-1,0 0 0,0-1 1,-1 1-1,3-1 0,-1-7 379,-2 13-181,0-13 0,0 6-129,3 2-148,1 0-47,13 1 11,-17-1 84,1 0 1,-1 1-1,1-1 0,-1 0 1,0 0-1,1 1 1,-1-1-1,1 0 1,-1 0-1,0 1 1,1-1-1,-1 0 1,0 1-1,0-1 0,1 1 1,-1-1-1,0 0 1,0 1-1,1-1 1,-1 1-1,0-1 1,0 1-1,0-1 1,0 1-1,0-1 1,0 1-1,0-1 0,0 1 1,0 0-1,0-1-4,0 0-1,0 0 1,0 0 0,0 0-1,0 0 1,0 0-1,0 0 1,0 0 0,0 1-1,0-1 1,0 0-1,0 0 1,0 0 0,0 0-1,0 0 1,0 0-1,0 0 1,0 0 0,0 0-1,0 0 1,0 1-1,0-1 1,0 0-1,1 0 1,-1 0 0,0 0-1,0 0 1,0 0-1,0 0 1,0 0 0,0 0-1,0 0 1,0 0-1,0 0 1,0 0 0,0 0-1,0 0 1,0 0-1,0 1 1,1-1 0,-1 0-1,0 0 1,0 0-1,0 0 1,0 0-1,0 0 1,0 0 0,0 0-1,0 0 1,0 0-1,0 0 1,1 0 0,-1 0-1,0 0 1,0-1-1,0 1 1,10 0 19,-7 0-85,-3 0 48,0 0 107,0 0-32,0 0-75,0 0-48,0 7-142,0-5 173,0-1 0,1 1 1,-1 0-1,0 0 0,-1-1 1,1 1-1,0 0 0,0 0 1,-1-1-1,-1 4 0,-1-3 14,-4 4 1,5 3 17,1 0 0,0 1 0,1-1 0,0 1 0,1 10 0,-1 1 2,0 213 244,0-227-210,-1 0 1,0 0-1,0 0 0,-1 0 1,-4 13-1,4-15-12,1-2 8,1 0 0,-1 0 0,0 0 1,1 0-1,0 1 0,0-1 1,0 4-1,-2 10 33,-4-4-18,5-11-41,0-1 1,0 0-1,1 1 1,-1-1-1,0 1 1,1-1-1,0 1 1,-1-1-1,1 1 1,0-1 0,-1 1-1,1 1 1,0 3 35,1-4-32,-1 0 0,0-1 0,0 1 0,0 0 0,0-1 0,0 1 0,-1-1 0,1 1 0,0 0 0,-1-1 0,0 4 0,-10 0-73,6 5-11,-2-6 25,3 0-22,2 9 360,-1-3-123,3-9-162,-1-1-1,0 1 1,0-1 0,1 0-1,-1 0 1,0 1 0,0-1-1,0 0 1,1 0 0,-1 0-1,0 0 1,0 0 0,-1 0-1,-27 0 233,24 3-112,3-2-117,-1 1 1,1-1-1,-1 1 1,1-1-1,-1 0 1,1 0-1,-1 0 1,1 0-1,-1 0 1,0 0-1,0-1 1,1 0-1,-5 1 1,-47-1 55,23-1-125,-73 1 271,89 0-192,0 1-1,-28 5 1,28-3 37,0-1 1,-30 1 0,-87 10 394,103-9-270,-12 2-197,-76 2-1,115-8 17,4-2 17,8-9-20,-10 11-1,1 0 0,-1-1 0,0 1-1,0 0 1,1-1 0,-1 1 0,0 0-1,1 0 1,-1-1 0,1 1 0,-1 0 0,0 0-1,1 0 1,-1-1 0,1 1 0,-1 0-1,0 0 1,1 0 0,-1 0 0,1 0 0,-1 0-1,1 0 1,-1 0 0,0 0 0,1 0-1,0 0 1,4-1 53,0-9 317,1 6-240,-1 0 179,-3-9-3746,-2 0 1551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33 3328,'-1'0'102,"-1"0"-1,0 0 1,1 0-1,-1 0 1,1-1 0,-1 1-1,1-1 1,-1 1 0,1-1-1,-1 0 1,1 0-1,-1 1 1,1-1 0,0 0-1,-1 0 1,1 0 0,-2-3-1,0 2 662,3 2-219,0 0-27,3-3-245,-1 1-275,0 1 1,1-1-1,-1 1 0,1 0 1,-1-1-1,1 1 0,0 0 1,-1 0-1,1 1 0,0-1 0,0 0 1,-1 1-1,5 0 0,47 0-119,-26 1 69,-21 0 47,1-1 1,-1 2-1,0-1 0,0 1 1,0 0-1,0 0 0,0 1 1,0 0-1,0 0 0,-1 1 1,9 5-1,-9-5 34,-1 0 0,1 0 1,-1 1-1,0 0 0,-1 0 0,1 0 0,-1 0 1,0 1-1,0-1 0,-1 1 0,0 0 0,4 9 0,-6-12-15,0 0 0,-1 0-1,1 0 1,-1 0-1,1 0 1,-1 0-1,0 1 1,0-1 0,-1 0-1,1 0 1,0 0-1,-1 0 1,-1 3-1,0-2 12,0 0-1,0-1 0,0 1 1,-1-1-1,1 1 0,-1-1 1,0 0-1,0 0 1,0-1-1,-4 4 0,-3 2 78,-2 4-43,-1-1-1,0-1 1,0 0 0,-16 8 0,-2 2-49,-91 55 2,59-41 32,45-21-70,5-8 22,0 11-81,21-6 70,-7-10 23,-1 1 0,1-1-1,-1 1 1,1-1 0,0 0-1,-1 1 1,1-1-1,0 0 1,-1 0 0,1 1-1,0-1 1,-1 0 0,1 0-1,0 0 1,0 0 0,-1 0-1,1 0 1,0 0-1,-1 0 1,1 0 0,1-1-1,3 1 19,44 0 146,-34 1-82,25 5 0,-24-3 70,30 2 0,-28-5-63,-12-1-28,0 1-1,0 0 1,0 1-1,0-1 1,8 3-1,-12-2-51,0 0 0,1-1 1,-1 1-1,0 0 0,0-1 0,0 1 0,1-1 0,-1 0 0,0 0 1,0 0-1,1 0 0,-1 0 0,0 0 0,0-1 0,1 1 0,-1-1 1,0 0-1,3-1 0,-3 2-8,16-3 72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2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4576,'0'0'1664,"0"0"-1280,0 0-96,0 0 896,16 0-704,15 0 416,-16 0-512,32 0 96,0 0-320,0 0 288,-1 0-256,17 0 448,-32 0-352,16-15-2656,-16 15 1248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12 2816,'0'-11'1305,"0"19"-770,0-7-531,0-1-1,0 0 1,0 0-1,0 0 1,0 0 0,0 0-1,0 0 1,0 0 0,0 0-1,0 0 1,0 0 0,0 0-1,0 1 1,0-1 0,0 0-1,0 0 1,0 0 0,0 0-1,0 0 1,0 0-1,0 0 1,0 0 0,0 0-1,-1 0 1,1 0 0,0 1-1,0-1 1,0 0 0,0 0-1,0 0 1,0 0 0,0 0-1,0 0 1,0 0 0,0 0-1,0 0 1,0 0 0,0 0-1,-1 0 1,1 0-1,0 0 1,0 0 0,0 0-1,0 0 1,0 0 0,0 0-1,0 0 1,0 0 0,0 0-1,0 0 1,-1 0 0,1 0-1,0 0 1,0 0 0,0 0-1,0 0 1,-1 0 22,-1 0 0,1 0 1,0 0-1,0 1 0,-1-1 0,1 0 0,0 1 1,0-1-1,0 1 0,-1-1 0,1 1 1,0 0-1,0-1 0,0 1 0,0 0 0,0 0 1,0-1-1,0 1 0,1 0 0,-1 0 1,0 0-1,0 0 0,0 2 0,-4 10 193,-6-8-113,6 8-63,-21 18-118,21-20 138,-5 7 34,9-18-93,1 1-1,-1-1 0,1 1 0,0-1 0,-1 1 1,1 0-1,0-1 0,-1 1 0,1 0 0,0-1 1,0 1-1,0 0 0,0 0 0,0-1 0,0 1 0,0 0 1,0-1-1,0 1 0,0 0 0,0 0 0,0 1 1,1 2 21,-1-1-1,0-1-5,0 1 1,0-1 0,0 0-1,0 0 1,0 0 0,1 0 0,-1 0-1,1 1 1,0-1 0,-1 0 0,1 0-1,0 0 1,0 0 0,0-1-1,0 1 1,1 0 0,-1 0 0,0-1-1,1 1 1,2 2 0,0 0 29,0-1-18,0 1-1,0 0 1,-1 0 0,4 6-1,-3-1-31,0 0 0,4 15 0,-3-7 15,-4-15 2,-1 0-1,1-1 0,0 1 1,0-1-1,0 1 1,0-1-1,0 0 0,2 3 1,-3-4-16,1 0 10,-1 0 1,0 1-1,0-1 1,1 0-1,-1 0 1,0 1-1,0-1 0,0 0 1,0 0-1,1 1 1,-1-1-1,0 0 1,0 1-1,0-1 1,0 0-1,0 0 1,0 1-1,0-1 1,0 0-1,0 1 0,0-1 1,0 0-1,0 1 1,0-1-1,0 1 1,0 19 783,0-19-770,0-1 0,0 0-1,0 1 1,0-1-1,0 0 1,0 1 0,0-1-1,0 0 1,0 1-1,0-1 1,0 0-1,0 1 1,0-1 0,0 0-1,0 0 1,-1 1-1,1-1 1,0 0 0,0 1-1,0-1 1,0 0-1,-1 0 1,1 1 0,0-1-1,-1 0 1,-4 6 282,-1 0 0,0-1 1,-1 0-1,1 0 0,-1-1 0,-13 7 1,19-11-282,-1 1 0,1 0 0,-1-1 1,0 0-1,1 1 0,-1-1 0,1 0 0,-1 0 1,0 0-1,1 0 0,-4-1 0,4 1-7,0 0-1,1-1 0,-1 1 0,0-1 1,0 1-1,1-1 0,-1 1 0,0-1 1,1 0-1,-1 1 0,0-1 0,0-1 1,-3-3 100,-3 1-90,7 4-54,-1-1 0,1 1 0,0 0 0,-1 0 0,1 0 0,0-1 0,-1 1 0,1 0 0,0 0 0,-1-1 0,1 1 0,0 0 0,0-1 0,-1 1 0,1 0 0,0-1 0,0 1 0,-1-1 0,1 1 0,0 0-1,0-1 1,0 1 0,0-1 0,0 1 0,0 0 0,0-1 0,0 1 0,0-1 0,0 1 0,0-1 0,0-2-512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2912,'0'0'923,"0"0"-550,0 0-165,0 0 75,0 0-54,3 0 171,25 0 1258,-28 2-1444,1 4 143,-1-2-258,0 1 1,0-1-1,0 0 0,0 0 1,0 0-1,-1 0 0,-1 5 1,-3-1-7,4-6-77,0-1 0,0 0 1,0 1-1,1-1 0,-1 1 0,0-1 0,1 1 1,-1-1-1,1 1 0,0 0 0,-1-1 0,1 1 1,0 2-1,1 27-63,0-19 44,-1 0-1,0-1 1,-1 1-1,-3 19 1,3-27 28,-2 9 43,0-1 0,1 0-1,0 1 1,1 0 0,0 16 0,1 28 134,0-55-196,0 0-1,0 0 1,0 0-1,-1-1 1,1 1-1,0 0 0,-1 0 1,0 0-1,1 0 1,-1-1-1,0 1 1,-2 3-1,2-4-3,0 0 0,0 1 0,1-1 0,-1 1 0,0-1 0,1 1 0,-1-1 0,1 1 0,-1-1 0,1 1-1,0 0 1,0 2 0,0 27 142,2-31 75,24 0 154,-23 0-357,-3 0-80,0 0 48,2 0 107,0 0-80,0 0 0,0-1 0,0 1 0,-1-1 0,1 1 0,0-1 0,-1 0 0,1 1 0,-1-1 0,1 0 0,-1 0 0,1 0 0,-1-1 0,2-1 0,-2 3-10,-1-1 0,1 1 0,0 0-1,-1-1 1,1 1 0,-1 0 0,1-1-1,0 1 1,-1 0 0,1 0 0,-1 0-1,1 0 1,0-1 0,-1 1 0,1 0-1,0 0 1,-1 0 0,1 0 0,0 0-1,-1 1 1,1-1 0,0 0-1,0 0 1,2 1-8,-2-1 6,1-1-1,0 1 1,0 0-1,-1-1 1,1 1-1,0-1 1,-1 1-1,1-1 1,2-1 0,8-3 36,-1 10 0,-9-4-26,0-1 0,-1 1-1,1 0 1,-1-1 0,1 1 0,0-1 0,0 1-1,-1-1 1,4 1 0,60-1 242,-60 0-255,0 1 0,0 0 1,0 0-1,10 3 0,-10-2-1,1 0 0,-1-1 0,1 0 1,0 0-1,6 0 0,162-1 47,-149 2-49,-1 0 0,31 7 0,-45-7 44,0-1 0,1 0-1,18-2 1,-8 1 29,20 0 14,-39 0-75,0 0 1,0 0-1,0 0 0,0 0 0,0 1 0,0-1 0,0 1 1,0-1-1,0 1 0,0 0 0,0 0 0,0 0 0,2 2 0,-2-3 26,-1 1 0,0 0 1,1 0-1,-1-1 0,0 1 0,1 0 0,-1-1 0,1 0 0,-1 1 0,0-1 0,1 0 0,-1 0 0,3 0 0,-3 1-9,0-1 0,-1 0 0,1 0 1,0-1-1,-1 1 0,1 0 0,0 0 0,0 0 0,-1 0 0,1-1 1,0 1-1,-1 0 0,1-1 0,0 1 0,-1 0 0,1-1 0,-1 1 1,1-1-1,0 1 0,-1-1 0,1 1 0,-1-1 0,0 0 0,1 0 1,0 1-10,-1-1-1,0 1 1,1-1 0,-1 1 0,0-1 0,1 1 0,-1-1 0,1 1 0,-1 0 0,1-1 0,-1 1 0,0 0 0,1-1 0,0 1 0,-1 0 0,1 0-1,-1 0 1,1-1 0,-1 1 0,1 0 0,-1 0 0,1 0 0,1 0 0,0 0-285,-2 0 43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2144,'0'0'699,"0"-3"-417,0-7 22,0 7 544,0 3-144,0 0 251,-3 0-246,-4 0 63,17 0 536,-10 0-929,0 0-161,2 0-68,180 0 724,-145 0-816,64 3 199,-63 3-157,-24-3-34,0-1 0,21 0 1,43-2-46,-36 0 320,-40 0-58,-2 0 10,0 0-127,0 0-49,0 0-48,0 0-85,0 0-192,0 0 59,0 0 16,0 0-97,0 0 60,0 0-17,0 0 80,0 0 91,0 0 107,0 0-43,0 0-112,0 0-37,0 0-97,-2 0 70,-9 0 16,9 0 38,2 3 10,0 365-102,-1-367 183,1 1 0,0-1 0,0 0-1,0 0 1,0 0 0,0 0 0,1 0-1,-1 0 1,0 0 0,0 0 0,1 0-1,-1 0 1,1 1 0,3 2 58,-4-4-72,0 0 0,1 0 0,-1 0 0,0 0 0,0 0-1,0 0 1,0 0 0,0 0 0,0 0 0,1 1 0,-1-1 0,0 0-1,0 0 1,0 0 0,0 0 0,0 0 0,0 0 0,0 0-1,0 1 1,0-1 0,0 0 0,0 0 0,1 0 0,-1 0-1,0 0 1,0 1 0,0-1 0,0 0 0,0 0 0,0 0 0,0 0-1,0 0 1,0 1 0,0-1 0,0 0 0,-1 0 0,1 0-1,0 0 1,0 0 0,0 1 0,0-1 0,0 0 0,0 0 0,0 0-1,0 0 1,0 0 0,0 0 0,0 0 0,-1 1 0,1-1-1,-5 8 50,4-5 4,1-1-1,-1 1 1,1-1-1,-1 1 1,1-1-1,0 1 1,0 0-1,1 3 1,-1-4-60,0 0 143,-3 1-129,2-2-138,0 0 10,0 0-1,0 0 0,0 0 1,-1 0-1,1 0 0,0 0 1,0 0-1,-1-1 0,1 1 1,-1 0-1,1-1 0,-1 1 1,1-1-1,-1 0 0,1 1 1,-1-1-1,1 0 0,-1 0 1,-2 0-1,-9 0-1118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2400,'0'-13'664,"0"23"182,0-4-511,0-1 0,0 0-1,1 0 1,1 9 0,-1-13-296,0 1 1,0-1 0,-1 1-1,1 0 1,-1 0-1,1-1 1,-1 1 0,1 0-1,-1 0 1,0-1-1,0 1 1,0 0 0,0 0-1,0 0 1,-1 0-1,1-1 1,0 1 0,-1 0-1,1 0 1,-1-1-1,-1 3 1,1 0 11,0-2-6,1 1 0,-1 0 0,1 0 0,-1-1 0,1 1 0,0 4 0,1 17 194,0 1 103,-5 46 0,-1-47-225,2-14-33,1-1 0,1 1 0,-1 14 0,1-15 1,1-1 0,-2 0 0,-3 16 0,3-17 5,0 0-1,1 0 1,-2 14 0,4-11 102,-1-9-158,0 1 1,0-1-1,0 1 0,0-1 1,0 1-1,0-1 1,0 1-1,0-1 1,-1 1-1,1-1 1,-1 0-1,0 4 1,0-5-52,1 0 1,0 0 0,0 0-1,-1 0 1,1 1 0,0-1-1,-1 0 1,1 0 0,0 0-1,-1 0 1,1 0 0,0 0-1,-1 0 1,1 0 0,0 0-1,-1 0 1,1 0 0,0 0-1,-1 0 1,1 0-1,0 0 1,-1 0 0,1 0-1,0 0 1,-1 0 0,1 0-1,0-1 1,-1 1 0,1 0-1,-1 0 1,-4-16-2496,-8-13 667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49 3552,'0'0'1147,"0"0"-683,3 0-113,19 0 1401,-11-1-1532,0 1 1,0 0-1,0 0 0,14 4 1,-9 0-99,-10-2-51,0 0 0,1 0 0,-1-1 1,1 0-1,9 0 0,9-2 78,32-6-1,-31 4-14,38-2 0,59-3 428,-2 1-633,-83 5 4,43-6-1,-57 5 59,-16 2 8,20-3 1,29-7 1,-47 9-43,0 1-1,0 0 1,-1 1-1,18 1 1,3-1 25,-29 0 24,-1 0 0,1 0 0,-1 0 1,1 0-1,-1 0 0,1 0 0,-1 0 1,1 1-1,-1-1 0,1 0 0,-1 0 1,1 0-1,-1 0 0,1 1 0,-1-1 1,0 0-1,1 0 0,-1 1 0,1-1 0,-1 0 1,0 1-1,1-1 0,-1 0 0,0 1 1,1-1-1,-1 1 0,0-1 0,0 0 1,1 1-1,-1-1 0,0 1 0,0-1 1,0 1-1,0-1 0,0 1 0,1-1 1,-1 1-1,0-1 0,0 1 0,0-1 0,-1 1 1,1 2 152,0-3-22,3 3 65,7 7-86,-7-7-53,-3-1-21,0 0-34,0 0 0,-1 0-1,1-1 1,-1 1 0,1 0 0,-1-1-1,0 1 1,0 0 0,0-1 0,-1 3-1,-3 4-8,4-6-12,1-1-1,-1 1 1,1 0 0,-1 0 0,1-1-1,0 1 1,0 0 0,0 0-1,0 0 1,0 3 0,0-2-13,1 0 0,-1 0-1,-1-1 1,1 1 0,0 0 0,-1-1 0,0 5 0,-1-2 35,0 2 16,0 0 0,0 0 0,0 0 0,1 0-1,-1 13 1,2-5-121,1-7 33,-1-1 0,-1 1 0,1 0 0,-3 8 0,0-6 47,2-7 17,0 0-1,0 0 1,1 0-1,-1 1 1,0 4 0,6 31 26,-3-25-10,2 26 0,-4 251 670,0-288-587,0-3-5,0 16 229,-1-16-320,1 0 0,0 0-1,-1 0 1,1 0 0,-1 1-1,1-1 1,-1 0 0,1 0 0,-1 0-1,1 0 1,-1 0 0,1 0-1,-1 0 1,1 0 0,-1 0-1,1 0 1,-2-1 0,-6 1 188,-60 0-60,-108 0 539,-48 0-48,-256 0 635,470 0-1343,13 1 22,0-1 64,-1 0-1,0-1 1,1 1-1,-1 0 1,1-1-1,-1 1 1,3-2-1,26-24-1558,-15 23 384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2496,'0'0'784,"0"0"-464,0 0-53,0 0 389,0 0-128,0 0 197,0 0-208,0 0-48,0 0-181,0 0-37,0 0-107,0 0-75,0 0-15,0 0 47,0 0 6,0 0 90,0 2-69,-1 24-1,0-12 90,1 0-1,0 0 0,4 25 0,1-23-130,-3-10-76,0 1 1,-1-1 0,0 1-1,0 0 1,0 6-1,-1 2-20,-1-7 18,1-1 1,1 1-1,-1 0 1,3 8-1,2-1 14,-3-12-11,-1 0 0,0 0 1,0 0-1,0 1 0,-1-1 0,1 0 1,-1 0-1,1 7 0,-1 31 965,0-38-693,-3-6-150,-7-7-138,9 9-2,1 1 1,-1 0 0,1-1 0,-1 1-1,1 0 1,-1-1 0,1 1-1,-1 0 1,1 0 0,-1 0 0,0-1-1,1 1 1,-1 0 0,1 0-1,-1 0 1,0 0 0,1 0 0,-1 0-1,1 0 1,-1 0 0,0 0-1,1 0 1,-1 0 0,1 1 0,-2-1-1,2 0-5,-2 0-52,-1 0 80,-1 0-6,2 0 9,-1 0-1,1 0 0,0 0 1,-1 0-1,1 0 1,0 1-1,0-1 0,-5 2 1,-11 8 151,-8-5 289,3 6-91,19-10-308,0 0-1,1-1 1,-1 1-1,0-1 1,0 0-1,-5 0 1,-24-1 323,17 2-252,0 1-1,0 0 1,-22 6 0,24-5-62,0-2 1,-1 0-1,1 0 1,-19-3-1,1 1 26,-15 1-169,45 0-22,2 0-38,2 0-255,11-3-955,3-10 379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4640,'-7'0'815,"5"0"377,2-1-1148,1 1-1,0 0 1,-1 0 0,1-1 0,-1 1 0,1 0 0,-1-1-1,1 1 1,-1-1 0,0 1 0,1 0 0,-1-1 0,0 1-1,1-1 1,-1 1 0,0-1 0,1 1 0,-1-1 0,0 1-1,0-1 1,1 0 0,-1 1 0,0-1 0,0 1 0,0-2-1,3-3 341,-2 4-361,1-1 0,-1 1 0,1 0-1,-1 0 1,1 0 0,0 0 0,0 1-1,-1-1 1,1 0 0,0 1 0,0-1-1,3 0 1,26 0 352,-28 1-331,7-1 65,-1 1 0,0-2 0,14-2 0,7-2 95,27 1-12,-24-1-122,-18 3-42,-1 1 0,17 0 1,-1 1 56,-22 0-32,0 1 1,1 0-1,-1 0 0,1 1 1,13 2-1,-21-2-40,1-1 0,-1 1 1,0 0-1,0-1 0,0 1 0,0 0 1,1 0-1,-1 0 0,0 0 0,0 0 1,1 2-1,-2-3-1,0 0 1,1 1-1,-1-1 1,0 0 0,0 1-1,1-1 1,-1 1-1,0-1 1,0 1-1,0-1 1,1 1-1,-1-1 1,0 0-1,0 1 1,0-1-1,0 1 1,0-1-1,0 1 1,0-1 0,0 1-1,0-1 1,0 1-1,0-1 1,-1 1-1,1-1 1,0 1-1,0-1 1,0 0-1,-1 1 1,1-1-1,0 1 1,-13 7 248,-6 15-85,-40 27 54,-92 119 196,142-158-394,1 0 0,0 1-1,-6 14 1,8-13-17,-2-1-1,-9 14 1,-16 10-132,22-25 85,-2 5 48,8-3 10,-2-9-18,7-4-2,-1 0 0,1 1-1,-1-1 1,1 0 0,-1 1 0,1-1-1,0 0 1,-1 1 0,1-1 0,0 0-1,-1 1 1,1-1 0,0 1 0,0-1-1,-1 0 1,1 1 0,0-1 0,0 1-1,0-1 1,-1 1 0,1-1 0,0 1 0,0-1-1,0 1 1,0-1 0,0 1 0,0-1-1,0 1 1,0-1 0,0 1 0,1 0-1,1 1-117,1 0 121,0 0-1,0 0 1,0-1 0,1 0-1,-1 1 1,0-1-1,0 0 1,1-1-1,-1 1 1,1 0 0,-1-1-1,1 0 1,-1 0-1,7-1 1,-9 1-10,3 0 18,-1 0 0,0 0 0,0 0-1,0-1 1,1 0 0,-1 0-1,0 0 1,6-2 0,6-3 30,60-9 193,-41 12-29,-32 3-308,1 0 0,-1 0-1,1 0 1,-1 0-1,1 0 1,-1 0 0,0-1-1,1 1 1,-1-1 0,1 0-1,-1 0 1,0 0-1,0 0 1,1 0 0,-1 0-1,0-1 1,2-1-1,-1 1-1406,-3-1-1061,0-10 848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2080,'0'-13'667,"0"13"-663,0 0 1,0 0-1,0 0 1,0-1-1,0 1 1,0 0-1,0 0 1,0 0-1,0 0 0,0 0 1,0 0-1,0 0 1,0 0-1,0 0 1,0 0-1,0-1 1,0 1-1,0 0 1,0 0-1,0 0 1,0 0-1,0 0 1,0 0-1,1 0 1,-1 0-1,0 0 1,0 0-1,0 0 1,0 0-1,0-1 1,0 1-1,0 0 1,0 0-1,0 0 1,0 0-1,0 0 1,0 0-1,0 0 1,0 0-1,1 0 1,-1 0-1,0 0 1,0 0-1,0 0 1,0 0-1,0 0 1,0 0-1,0 0 1,0 0-1,0 0 1,0 0-1,1 0 1,-1 0-1,0 0 1,0 0-1,0 0 1,10 0 245,-7 0 385,0 0-214,147 1 1486,149-2-1334,-302 4-1458,-1 1-56,1 0 289,-1 0-1,1-1 1,-1 0 0,-6 5-1,-6-6-472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5472,'0'0'2016,"0"0"-1536,0 0-160,16 0 800,-16 0-672,16 0 256,-1 0-416,16 0 160,1 0-224,14 0 64,-15 0-160,16-16-768,0 16 352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0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2816,'13'0'917,"-13"0"-911,0 0 1,0 0-1,1 0 0,-1 0 0,0 0 0,0-1 0,0 1 1,0 0-1,0 0 0,0 0 0,0 0 0,0 0 0,0 0 1,0 0-1,1 0 0,-1 1 0,0-1 0,0 0 1,0 0-1,0 0 0,0 0 0,0 0 0,0 0 0,0 0 1,0 0-1,0 0 0,0 0 0,0 0 0,1 0 0,-1 0 1,0 0-1,0 0 0,0 0 0,0 0 0,0 0 1,0 1-1,0-1 0,0 0 0,0 0 0,0 0 0,0 0 1,0 0-1,0 0 0,0 0 0,0 0 0,0 0 0,0 0 1,0 0-1,0 1 0,0-1 0,0 0 0,0 0 1,0 0-1,0 0 0,0 0 0,0 0 0,0 94 3039,-1-85-2761,-1-1-1,0 1 1,-1-1-1,1 1 0,-7 11 1,-1 5 399,-1 1 71,7-18-548,-2 5 93,0-9-99,1 0-37,3 9 109,3-13-267,-1 1 0,0-1 1,0 1-1,0-1 0,0 1 1,0-1-1,-1 1 0,1-1 1,0 0-1,0 1 0,0-1 1,0 1-1,0-1 0,-1 1 1,1-1-1,0 1 0,0-1 1,-1 0-1,1 1 0,0-1 1,-1 0-1,1 1 0,0-1 1,-1 0-1,1 1 0,-1-1 1,1 0-1,0 1 0,-1-1 1,1 0-1,-1 0 0,1 0 1,-1 0-1,1 1 0,-1-1 1,1 0-1,-1 0 0,1 0 1,-1 0-1,1 0 0,-1 0 1,0 0-4,1 0 0,0-1 0,0 1 0,0 0-1,0 0 1,0 0 0,0 0 0,0 0 0,0 0 0,0 0 0,0 0 0,-1 0 0,1 0 0,0 0 0,0 0 0,0 0 0,0 0 0,0 0 0,0 0 0,0 1 0,0-1 0,0 0 0,0 0 0,0 0 0,-1 0 0,1 0 0,0 0 0,0 0 0,0 0 0,0 0 0,0 0 0,0 0-1,0 0 1,0 0 0,0 0 0,0 0 0,0 1 0,0-1 0,0 0 0,0 0 0,0 0 0,0 0 0,0 0 0,0 0 0,0 0 0,0 0 0,0 0 0,0 0 0,0 0 0,0 1 0,0-1 0,0 0 0,0 0 0,0 0 0,0 0 0,0 0 0,0 11 195,0-9 0,0-2 225,0 0-102,0 0-22,0 0-106,0 3 38,0 7-60,0-7 102,-3-3-80,115 0 1126,-105 0-1289,0 1 0,0 0 1,1 0-1,-1 1 1,12 4-1,-14-4 3,-3-1-7,1 0 0,-1-1 1,1 1-1,0-1 1,-1 1-1,1-1 1,0 0-1,-1 0 0,1 0 1,0 0-1,-1-1 1,1 1-1,0-1 1,-1 1-1,1-1 1,-1 0-1,1 0 0,-1 0 1,1 0-1,2-3 1,3 0 21,-7 4-26,-1-1 0,1 1 0,0 0 0,0-1 0,0 1 0,0 0 0,0 0 0,0 0-1,0 0 1,0 0 0,2 0 0,-1 0 170,-2 0-654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1824,'0'0'587,"0"-2"-353,0 0-169,0 0 0,1 0 0,-1 1 1,1-1-1,-1 0 0,1 1 0,0-1 0,-1 0 0,1 1 0,0-1 0,0 1 0,0-1 0,1 1 0,1-2 0,-3 2-21,0 1 0,1-1 0,-1 1 1,1-1-1,-1 1 0,0-1 0,1 1 0,-1-1 0,0 1 0,0-1 0,1 1 0,-1-1 0,0 0 0,0 1 1,0-1-1,0 1 0,0-1 0,0 0 0,0 1 0,0-2 0,1-3 145,1 1-148,0 1 1,-1-1-1,1 0 1,-1 1-1,1-1 1,-1 0-1,0 0 0,-1 0 1,1 0-1,-1 0 1,1 0-1,-1 0 1,-1-6-1,1-14 83,1 10-67,5-28 1,0 8-24,-2-3-23,0 8 8,6-27-1,52-129 110,-58 176-100,1 0 0,0 1 0,0 0 0,1 0 0,0 0 0,0 0 0,1 1 0,0 0 0,10-8 0,11-12 252,-14 15-75,0 1-1,16-10 0,-27 18-152,0 1 0,1 0 0,0 1-1,0-1 1,-1 1 0,1-1 0,5 0-1,3-1 58,1-4 85,-12 6-177,0 1 1,1-1 0,-1 0 0,1 0 0,0 1-1,-1-1 1,1 1 0,-1-1 0,1 1 0,0 0-1,-1 0 1,1 0 0,2 0 0,-4 0-18,22 1-21,-20 0 20,-1-1 0,0 0 0,0 1-1,0-1 1,0 1 0,0-1 0,0 1 0,0-1 0,0 1-1,0 0 1,0-1 0,0 1 0,0 0 0,0 0 0,-1 0 0,1 0-1,0 0 1,0 1 0,15 29 161,-16-30-144,0 0-1,1 0 0,-1 0 1,0 0-1,0 0 1,0 0-1,0 0 1,0 0-1,0 0 1,0 0-1,0 0 0,0 0 1,-1 0-1,1 0 1,0 0-1,-1 0 1,1 0-1,0 0 0,-1 0 1,1 0-1,-1 0 1,0 0-1,1-1 1,-1 1-1,-1 1 1,-1 2 41,-1-1 0,0 1 0,1-1 1,-7 4-1,-8 3-43,-1-1 0,-30 12 0,31-14-152,6-3-113,-24 6 0,19-6-79,6-1 171,-9 2-109,-2-10-16,19 4 147,1 0-1,-1 0 0,0 0 1,0 0-1,1 1 0,-5-1 0,28 1-136,-12-1 212,-1 1 0,1 0-1,0 1 1,0 0 0,0 0 0,0 0 0,0 1 0,-1 1 0,15 5 0,-6 0-31,-5-3 50,20 13 1,-30-17 59,1 1-1,-1 0 1,1 0-1,-1 0 1,0 0-1,0 0 0,0 0 1,0 1-1,0-1 1,0 1-1,-1-1 1,1 1-1,0 3 1,4 20 393,-6-25-376,1 1-1,-1-1 0,1 0 1,-1 1-1,0-1 0,1 1 1,-1-1-1,0 0 0,0 1 1,0-1-1,0 3 0,-1-3 1,1 0-1,-1-1 0,1 1 0,-1 0 1,0 0-1,1-1 0,-1 1 0,0 0 1,0-1-1,1 1 0,-1-1 1,0 1-1,-1 0 0,-6 4 136,-14 7 93,0 0 0,-1-2 0,0 0 0,-28 7 0,49-16-260,-11 3-35,0-1-1,0 0 1,-1-1-1,0 0 0,1-1 1,-16 0-1,14-1-264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3232,'0'0'1035,"3"0"-614,6 0 442,19 1 64,-27 0-915,0-1 1,0 0 0,0 1-1,1-1 1,-1 0 0,0 1-1,0 0 1,0-1 0,0 1-1,0-1 1,0 1-1,0 0 1,0 0 0,-1 0-1,1 0 1,0-1 0,0 1-1,-1 0 1,2 2-1,3 10 106,2-9-57,-7-4-57,0 1 0,1-1 1,-1 0-1,1 0 0,-1 1 0,0-1 1,1 0-1,-1 1 0,1-1 0,-1 0 1,0 1-1,0-1 0,1 1 1,-1-1-1,0 1 0,0-1 0,1 0 1,-1 1-1,0-1 0,0 1 0,0-1 1,0 1-1,0-1 0,0 1 0,1-1 1,-1 1-1,0-1 0,-1 1 0,1-1 1,0 1-1,0 0 0,0 12 139,1-7 12,-1 0 0,-1 0 0,1 0 0,-1 0 0,-2 8 0,2-11-107,0 0-1,0 0 1,0-1 0,-1 1-1,0-1 1,1 1-1,-1-1 1,0 0-1,0 0 1,0 1 0,-1-2-1,1 1 1,0 0-1,-4 2 1,-17 11 154,13 1-68,1-9-65,7-5-54,0-1 0,0 1 0,0 0 0,0 0 0,0-1 0,1 1 0,-1 0 0,1 0 0,0 1 0,-2 2 0,-1 1 3,-1 0 0,0-1-1,0 1 1,-9 7 0,5-5 21,9-7-28,0-1-1,-1 1 0,1-1 0,-1 1 0,1-1 1,0 1-1,0 0 0,-1-1 0,1 1 0,0 0 1,0-1-1,0 1 0,0-1 0,-1 1 1,1 0-1,0-1 0,0 1 0,0 0 0,1-1 1,-1 1-1,0 0 0,0-1 0,0 2 0,1 0 44,-1-1-49,0 0 0,0 0 1,0 0-1,0 0 0,0-1 0,1 1 1,-1 0-1,0 0 0,1 0 0,-1 0 1,0-1-1,1 1 0,-1 0 0,1 0 0,0-1 1,-1 1-1,1 0 0,-1-1 0,1 1 1,0-1-1,0 1 0,21 9-16,-6-3 259,-8-2-149,-7-4-87,0 0 1,1 0-1,-1-1 0,0 1 1,1 0-1,0 0 0,-1-1 1,1 1-1,-1-1 1,1 0-1,0 1 0,-1-1 1,3 0-1,58 0 180,-46 0-341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4160,'0'0'1536,"0"0"-1216,0 0-64,0 0 768,0 0-608,15 0 192,1 0-352,-1 0-160,1 0-64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1152,'-187'0'3723,"135"0"-3446,45 0-210,-1 1 1,-13 1 0,-3 8 86,20-9-125,0 0 1,-1 0-1,1-1 0,-1 1 1,-6-2-1,0 1 40,9 0-47,0 0-1,0 1 1,1-1-1,-1 0 0,0 1 1,0 0-1,0-1 1,0 1-1,0 0 0,1 0 1,-3 2-1,2-3 4,1 1-1,0 0 0,-1 0 1,1 0-1,-1-1 0,1 1 1,-1-1-1,1 1 1,-1-1-1,0 0 0,-1 1 1,-2 1 119,-5 9 16,7-9 0,6 1 144,23 25 554,-21-12-708,8 0-76,0-3-10,-11-11 86,-2 1 15,0-3-151,0 1 1,0-1-1,0 1 0,0-1 0,0 1 0,0-1 1,0 1-1,0-1 0,1 1 0,-1-1 1,0 1-1,0-1 0,0 0 0,0 1 0,1-1 1,-1 1-1,0-1 0,1 1 0,-1-1 1,0 0-1,0 1 0,1-1 0,-1 0 0,1 1 1,-1-1-1,0 0 0,1 0 0,-1 1 1,1-1-1,-1 0 0,1 0 0,-1 0 0,1 1 1,-1-1-1,0 0 0,1 0 0,-1 0 1,1 0-1,-1 0 0,1 0 0,0 0 0,2 0 349,-1 0-731,14 0-2144,13 0 635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2496,'0'0'784,"3"0"-464,30 0 1061,-14-1-1139,-6 0 72,1 1 1,0 1-1,17 2 0,12 7-66,-21-4-167,38 4 0,64-7 97,-69-3-100,157 7 179,15 1-87,28 0-60,-9 0 52,97 7 3,-177-2-202,115 3 176,14-12 190,-182-5 275,-95 1-433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249 203 3232,'-1'1'43,"1"-1"1,0 0-1,-1 0 0,1 0 1,-1 0-1,1 0 1,-1 0-1,1 0 0,0 0 1,-1 0-1,1 0 1,-1 0-1,1 0 0,0 0 1,-1 0-1,1 0 1,-1-1-1,1 1 0,0 0 1,-1 0-1,1 0 1,0-1-1,-1 1 0,1 0 1,0 0-1,-1-1 0,1 0 1,5-6 531,-2 5-541,0-1 846,-3 0-251,0 2-580,0 0 0,-1-1-1,1 1 1,0 0 0,-1 0-1,1 0 1,0-1 0,-1 1 0,1 0-1,-1 0 1,0 0 0,1 0-1,-1 0 1,0 0 0,0 0 0,0 0-1,1 0 1,-1 0 0,0 0-1,0 0 1,0 1 0,-1-1-1,1 0 1,0 1 0,0-1 0,0 1-1,0-1 1,-1 1 0,1 0-1,0-1 1,0 1 0,-3 0 0,-1-1-48,0 1 0,-1-1 0,1 1 0,-1 1 0,1-1 0,0 1 0,-7 1 0,-19 9 138,20-9-39,1 1 1,0 1-1,0 0 1,1 0-1,-17 10 0,21-11-83,1 0 0,-1 0-1,0 1 1,1-1 0,0 1-1,0 0 1,0 0 0,0 1-1,1-1 1,0 1 0,0 0-1,0 0 1,0 0 0,1 0-1,-4 11 1,6-15-8,-1 0 1,1 0-1,0 0 1,0 0-1,-1 1 0,1-1 1,0 0-1,0 0 1,0 0-1,0 0 1,1 0-1,-1 1 0,0-1 1,0 0-1,1 0 1,-1 0-1,1 0 0,-1 0 1,1 0-1,-1 0 1,1 0-1,0 0 0,-1 0 1,1 0-1,0 0 1,0-1-1,-1 1 0,1 0 1,0 0-1,1 0 1,3 3 45,-3-1-31,1 0-1,1-1 1,-1 1 0,0-1 0,1 1 0,-1-1 0,1-1 0,0 1-1,-1 0 1,1-1 0,0 0 0,0 1 0,0-2 0,0 1 0,0 0-1,0-1 1,0 0 0,8 0 0,-2 0-44,-1 0-1,0-1 1,1 0 0,10-2 0,12-11-587,-12 4 184,24-4-310,-30 10 192,0 0-1,20-10 1,-22 7 180,-1 0 0,20-18 0,-7 7-33,-13 10 261,-7 5 116,-1 1 0,1-1 0,-1 0 0,1 0 0,4-6-1,-7 7 39,0 0-1,0 0 0,1-1 0,-1 1 0,0-1 0,-1 1 1,1-1-1,0 1 0,-1-1 0,0 1 0,1-1 0,-1-5 1,0-142 3792,0 147-3211,-3 6-239,2-2-330,-1 1-1,1 0 1,0 1-1,-1-1 1,1 0-1,0 0 0,0 0 1,1 1-1,-1-1 1,0 0-1,0 6 1,-1 5 20,-9 20 64,6 14-26,2-27-41,-2 10 90,0 42 0,5-9 468,0-1-154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2912,'-2'0'90,"0"0"0,1 0 0,-1 0 0,0 0 0,1-1 0,-1 1 0,1-1 0,-1 1 1,1-1-1,-1 0 0,1 1 0,-1-1 0,1 0 0,0 0 0,-1 0 0,1 0 0,-2-3 0,0 2 716,3-1-204,0-7 38,0 10-633,0 0 1,0 0-1,0 0 0,0-1 0,0 1 0,0 0 1,0 0-1,0 0 0,0 0 0,0 0 0,0 0 1,0 0-1,0 0 0,0 0 0,0 0 0,0-1 1,0 1-1,0 0 0,0 0 0,0 0 0,0 0 1,0 0-1,0 0 0,0 0 0,1 0 0,-1 0 1,0 0-1,0 0 0,0 0 0,0-1 0,0 1 1,0 0-1,0 0 0,0 0 0,0 0 0,0 0 1,0 0-1,0 0 0,0 0 0,1 0 1,-1 0-1,0 0 0,0 0 0,0 0 0,0 0 1,0 0-1,0 0 0,0 0 0,0 0 0,0 0 1,0 0-1,1 0 0,-1 0 0,0 0 0,0 0 1,0 0-1,4 0 151,-1 1-105,0-1-1,0 0 1,0 0 0,0-1 0,0 1 0,0-1 0,3 0 0,3-2 13,1 0 1,0 1-1,-1 0 0,1 0 1,0 1-1,13 1 0,138 0 681,51 7-343,15 1-227,225-8-65,-283 8-40,-14 0 272,-132-9 136,-1 0 0,45-10 0,-58 9-241,0 1 0,1 0 0,-1 1 1,11 1-1,3-1 80,-21 0-337,0 0 1,-1 1 0,1-1 0,0 0 0,-1 1-1,1-1 1,-1 1 0,1-1 0,-1 1 0,1 0-1,-1-1 1,1 1 0,1 1 0,5 3-30,23 11 15,-28-15-60,0 0 0,0-1 1,0 1-1,0-1 1,0 1-1,1-1 1,-1 0-1,0 0 0,4-1 1,4 0-2076,5 1 274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4160,'-12'0'1964,"21"0"-952,-4 3-415,-3-2-502,0 1 0,1-1 0,-1 1-1,0-1 1,0 0 0,1 0 0,-1 0 0,1 0-1,-1 0 1,1-1 0,-1 1 0,1-1 0,4 1-1,5 0 30,61 9 523,48 9-308,116 43 696,-222-57-896,29 10 258,-42-14-347,1 1 0,-1-1 1,1 0-1,-1 1 0,1-1 0,-1 1 1,0 0-1,0 0 0,0 0 1,0 0-1,0 0 0,3 5 0,-5-6-18,0-1-1,1 1 1,-1 0 0,0-1-1,0 1 1,0 0-1,1-1 1,-1 1 0,0 0-1,0-1 1,0 1-1,0 0 1,0 0-1,0-1 1,-1 1 0,1 0-1,0-1 1,0 1-1,0 0 1,-1-1 0,1 2-1,-13 13 390,10-12-369,-9 9 172,3-2-88,0-1 0,-1 0 0,-15 10 0,-136 72 419,161-91-554,-34 19-1153,16-4-3478,3 1 1094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2304,'0'0'864,"32"0"-672,-17 0-32,1 0 800,15 0-544,0 0 256,16 0-384,0 15-96,-1-15-128,-15 16 160,1 0-128,-1-16 192,0 15-192,0-15-32,-15 0-32,15 0-2592,0 0 1408,16-15-736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2080,'0'0'667,"0"-2"-411,0-4 941,0 8-451,0 18-202,-2 29-386,-9-16-62,4 10 19,5-23-28,-7 21-1,-10 16 372,11-36-342,2-1-1,-5 25 1,8-26-82,2-11-11,0-1-1,0 0 1,-1 0-1,0 0 1,0 0 0,-4 9-1,-23 57 314,29-73-327,-1 1-1,1 0 1,-1 0-1,1 0 1,-1-1-1,1 1 1,0 0 0,0 0-1,-1 0 1,1 0-1,0 0 1,0-1-1,0 1 1,0 0 0,0 1-1,-1 4 36,0-3-20,0-2-17,1-1 1,-1 1-1,1-1 0,-1 1 0,1 0 0,-1-1 1,1 1-1,0 0 0,-1-1 0,1 1 1,0 0-1,0-1 0,0 1 0,0 0 1,-1 0-1,1-1 0,0 1 0,0 0 1,0 0-1,0-1 0,1 1 0,-1 0 1,0 0-1,0-1 0,0 1 0,1 0 0,-1-1 1,0 1-1,1 0 0,-1-1 0,0 1 1,1 0-1,-1-1 0,1 1 0,-1-1 1,1 1-1,0 0 0,2 2 105,2-2-478,-4-1 286,-1 0-1,1 0 1,0 0-1,0 0 0,-1 0 1,1 0-1,0 0 0,0 0 1,-1 0-1,1 0 1,0-1-1,-1 1 0,1 0 1,0 0-1,-1-1 1,1 1-1,0 0 0,-1-1 1,1 1-1,0-1 0,25-12-2937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2912,'0'0'1056,"0"0"-800,0 0-96,0 0 480,16 0-384,-1 0 672,-15 0-512,0 0 0,16 0-256,-1 0-32,1 0-64,0 0-64,-1-16 32,1 16 160,-1 0-96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2656,'-16'0'960,"16"16"-736,0-16-64,0 0 768,0 0-544,16 0 608,-1 0-544,16 0 96,0 0-288,-15-16 96,15 16-192,-15 0 64,15 0-128,-15 0-960,-1 0 448,1 0-2016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65 189 1568,'0'0'501,"2"0"-303,14 0 517,-9 0-524,0 0 0,-1 0-1,1 0 1,10 3 0,2 3 33,-15-4-209,0-1 0,-1 0 1,1 0-1,1 0 0,-1 0 0,0-1 1,0 1-1,0-1 0,0 0 0,0 0 1,0-1-1,0 1 0,8-3 0,58-12 140,-49 4-171,-8 8 2,-11 3 21,0 0 0,1-1 0,-1 0 0,0 1 0,0-1 1,0 0-1,1 0 0,-1 0 0,0 0 0,0-1 0,-1 1 0,1 0 0,2-3 0,-3 3-3,3-2 34,0-2 0,0 1 1,0 0-1,3-7 0,-6 9-5,0-1 0,0 0 0,0 1 1,0-1-1,0 0 0,-1 0 0,1 0 1,-1 0-1,0 0 0,0-3 0,0 3 1,1 1 0,-1-1 0,0 1 0,-1-1 0,1 0 0,0 1 1,-1-1-1,1 1 0,-1-1 0,0 1 0,0-1 0,0 1 0,0 0 0,-1 0 0,1-1 0,0 1 0,-1 0 0,0 0 0,1 0 0,-1 0 0,0 1 0,0-1 0,0 0 0,0 1 0,-4-3 0,-4-1 126,8 5-143,-1-1 1,1-1-1,0 1 0,0 0 0,0 0 0,0-1 1,0 1-1,-2-3 0,2 2-26,-1 0-1,1 1 1,0-1 0,-1 1-1,1-1 1,-1 1 0,0 0-1,1 0 1,-1 0 0,0 0-1,0 1 1,0-1 0,1 1-1,-1 0 1,0 0 0,0 0-1,0 0 1,-3 0 0,-2 0 10,-5 0-18,10-1 13,-1 1 0,0 0 0,1 0 0,-1 0 0,1 1 0,-1-1 0,1 1 0,-6 1 0,-16 8-50,1 1 1,-46 28 0,62-34 117,1 1 0,0 0 0,1 0 0,0 1 0,0 0 0,0 0 0,1 1 0,0-1 0,0 1 0,1 0 0,0 0 0,-5 15 0,8-21-37,0 0 0,1 0-1,-1 0 1,0 0 0,1 1 0,0-1 0,-1 0 0,1 0 0,0 0-1,0 0 1,1 0 0,-1 0 0,0 1 0,1-1 0,-1 0 0,1 0 0,0 2-1,1-1 20,1 0-1,-1 0 0,0 0 0,1-1 0,-1 1 0,1-1 1,6 4-1,-6-3 11,7 4 12,0 0 0,0 0-1,1-1 1,0 0 0,0-1-1,0-1 1,1 1 0,-1-2 0,17 4-1,19-2 163,-23-1-153,-9 0 45,1-2 0,22 1-1,-18-2-34,-11-1-31,0 0 1,0 0-1,-1 0 0,15-4 0,8-6-429,-13 6-762,-11 3 569,1-1-1,-1 0 0,1-1 1,7-3-1,16-10-2238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4896,'-32'-31'1824,"32"31"-1440,0 0-96,0 0-128,0 0-160,0 0 352,16 0-192,0 0 0,-1 0-96,16 0 384,0-16-256,16 16-1216,-16 0 544,16 0-3616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 2144,'0'0'21,"0"-1"1,0 1-1,0-1 0,0 1 1,0-1-1,0 1 0,0-1 1,0 1-1,0-1 0,0 1 1,0-1-1,0 1 0,0-1 1,0 1-1,1-1 0,-1 1 1,0-1-1,0 1 0,0-1 1,1 1-1,-1 0 0,0-1 1,1 1-1,-1-1 0,0 1 1,1 0-1,-1-1 0,0 1 1,1 0-1,-1-1 0,1 1 1,-1 0-1,1 0 0,-1-1 1,1 1-1,-1 0 0,1 0 1,-1 0-1,1 0 0,-1 0 1,1 0-1,-1 0 0,1 0 1,-1 0-1,1 0 0,2 0 235,13 2 832,2 9-677,-5-8-261,-11-3-142,0 1 0,0-1 0,1 1 0,-1 0 0,0-1 0,0 1 0,0 0 0,0 0 0,1 1-1,-2-1 1,1 0 0,0 1 0,2 1 0,12 12-16,15 15-4,-30-28 17,1-1 0,-1 1 1,1 0-1,-1 0 0,0 0 0,0-1 1,0 1-1,0 1 0,0-1 0,0 0 1,0 0-1,-1 0 0,1 3 1,-3 0 297,-2-1-246,2-1 18,-1 0 0,0-1-1,0 1 1,-1-1 0,1 1 0,0-1 0,-1 0 0,1 0 0,-1 0 0,-7 2-1,6-3-42,-2 2 2,0-1 0,0 0 0,0-1-1,0 1 1,-13 0 0,-3-3 269,-24 1 271,44 0-538,1 0 0,-1 1 0,1-1 0,-1 1 0,1-1 0,-1 1 0,1 0 0,-1 0 0,1 0 0,0 0 0,0 1 0,0-1 0,-3 3 0,5-4-40,-1 0 0,1 0 0,0 1 0,0-1-1,0 0 1,-1 0 0,1 1 0,0-1 0,0 0 0,-1 0-1,1 0 1,0 1 0,-1-1 0,1 0 0,0 0-1,-1 0 1,1 0 0,0 0 0,0 0 0,-1 0-1,1 0 1,0 1 0,-1-1 0,1 0 0,0 0-1,-1-1 1,1 1 0,0 0 0,-1 0 0,1 0 0,0 0-1,-1 0 1,1 0 0,0 0 0,-1 0 0,1-1-1,0 1 1,-1 0 0,0 0 23,47 0 648,-6 1-241,-5 0-1827,0-1 1,35-4-1,-65 2 882,1 1-1,-1-1 1,0 0-1,7-4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249 235 3968,'0'-9'2795,"0"24"-2184,0 23-689,0-23 196,1-7-78,-1 1 0,0-1 0,0 0 0,-1 1 0,0-1 0,-1 0-1,0 0 1,0 0 0,-6 15 0,2-13 32,1 2 45,-1-2 1,-11 18 0,15-26-94,0 1-1,-1 0 1,1-1 0,-1 1 0,1-1-1,-1 0 1,0 0 0,0 0 0,0 0-1,0-1 1,0 1 0,0-1 0,-6 2-1,0-1 86,1 0 0,-1-1-1,1-1 1,-16 0 0,20 0-100,1 0 1,-1 0 0,1-1-1,-1 1 1,1-1-1,-1 0 1,1 0-1,0-1 1,0 1-1,-1-1 1,1 1 0,0-1-1,-4-4 1,1 0-353,1 0 0,-1-1-1,2 0 1,-1 0 0,1-1 0,0 1 0,0-1 0,-3-11 0,7 18 200,0 0 1,-1 0-1,1-1 1,0 1-1,0 0 0,0 0 1,0-1-1,0 1 1,0 0-1,0 0 1,0-1-1,0 1 0,0 0 1,1-3-1,12-24-2214</inkml:trace>
  <inkml:trace contextRef="#ctx0" brushRef="#br0" timeOffset="1">249 48 4896,'16'-31'1824,"-16"15"-1440,0 16-96,0 0 0,0 0-224,0 0 128,0 16-128,0-1 128,15 1-128,1 15-4544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34 703 480,'-1'1'8,"0"1"1,0-1-1,0 1 0,1-1 0,-1 1 1,0 0-1,1-1 0,-1 1 1,1 0-1,-1-1 0,1 1 1,0 0-1,0 0 0,-1 0 0,2-1 1,-1 1-1,0 0 0,0 0 1,0-1-1,1 1 0,-1 0 0,1-1 1,-1 1-1,1 0 0,0-1 1,1 3-1,-1-1 26,0 0-1,-1 1 1,1-1-1,-1 1 1,0-1-1,1 1 1,-2 0-1,1 4 1,-1 0 176,4-3 585,-2-4-706,0 0 1,0 1 0,0-1-1,0 0 1,0 1 0,0-1-1,0 1 1,0-1 0,-1 1 0,1 1-1,2 9 2770,-6-12-2113,2 0-685,0 0 0,0 0 0,0 0 0,0 0-1,0-1 1,0 1 0,0 0 0,0 0-1,0-1 1,0 1 0,0 0 0,0-1 0,0 1-1,0-1 1,1 1 0,-1-1 0,0 1 0,0-1-1,0 0 1,1 0 0,-1 1 0,0-1-1,1 0 1,-1 0 0,1 0 0,-1 1 0,1-1-1,-1-2 1,0-1 1,0 0-1,0 0 1,0 0 0,1 0-1,0-8 1,-3-16 147,-7 5 95,7 4-187,1-1 0,1 1 0,3-31 0,-1 7-41,7-52 47,0 6-145,-8 77 17,0 0-1,1 0 1,1 0 0,0 0-1,1 0 1,4-12 0,-3 12-19,-1 0 0,0 0 0,-1 0 0,0 0 0,0-22 0,-1 19 86,0 0 1,2 0 0,-1 1-1,2-1 1,0 1 0,1-1-1,0 1 1,1 0 0,1 1-1,0 0 1,10-14 0,-16 25-72,0 1 0,1-1 0,-1 1 1,0 0-1,1-1 0,-1 1 0,1 0 0,-1 0 1,1 0-1,0 0 0,-1 0 0,1 0 0,0 0 1,0 1-1,0-1 0,2 0 0,-4 1 5,1 0 0,-1 0 0,1 0 0,0 0 0,-1 0 0,1 0 0,0 0-1,-1 0 1,1 0 0,0 0 0,-1 0 0,1 0 0,-1 0 0,1 1 0,0-1-1,-1 0 1,1 1 0,-1-1 0,1 0 0,-1 1 0,1-1 0,-1 0 0,1 1-1,-1-1 1,1 1 0,-1-1 0,0 1 0,1-1 0,-1 1 0,0-1 0,1 1-1,-1 0 1,0-1 0,0 1 0,1-1 0,-1 1 0,0 0 0,0-1 0,0 1 0,0 0-1,0-1 1,0 1 0,0 0 0,0 1 6,0 0 0,0-1-1,1 1 1,-1-1 0,1 1 0,-1-1-1,1 1 1,-1 0 0,2 1 0,-1-1 9,0-1 0,-1 0 0,1 1 0,-1-1 0,1 0 0,-1 1 0,1-1 0,-1 0 0,0 3 0,-5 15 182,3-12-114,1-5-55,1 0 0,-1-1 0,0 1 0,1 0-1,-1-1 1,0 1 0,0-1 0,0 1 0,0-1 0,0 1 0,-1-1 0,1 1 0,0-1-1,-1 0 1,1 0 0,-3 2 0,-8 6 109,0 8-1,11-14-109,-1 0 0,0 0-1,0 0 1,0-1-1,-1 1 1,1-1-1,0 0 1,-6 5 0,-13 2 53,-2 0 130,14-4-142,8-4-72,0 0 0,-1-1-1,1 1 1,-1 0 0,1 0 0,-1-1-1,1 1 1,-1-1 0,0 1 0,-3 0 0,3-1-131,2 0-176,5 2 107,15 7-18,33 8-1,-36-13 152,-9-2 32,-1 0-1,0 0 0,1 0 0,7 4 1,32 13-96,-46-19 141,0 1 1,0 0-1,0 0 0,0-1 1,0 1-1,0 0 0,0 0 1,0 0-1,-1 0 0,1 0 1,0 0-1,0 1 0,-1-1 0,1 0 1,-1 0-1,1 0 0,-1 1 1,0-1-1,1 0 0,-1 1 1,0-1-1,0 2 0,-2 2 78,1-5-70,0 2 7,0-1 1,0 0-1,-1 0 0,1 0 1,0 0-1,0 0 1,-1-1-1,1 1 0,-1 0 1,1-1-1,-1 1 1,1-1-1,-1 1 0,1-1 1,-1 0-1,1 1 0,-1-1 1,1 0-1,-4 0 1,2 0-9,-1 0 0,0 1 0,0 0 0,0-1 0,0 2 0,0-1 0,1 0 0,-1 1 0,-6 3 0,8-4-187,-1-1 0,0 1-1,0 0 1,0-1 0,0 0 0,0 0-1,0 0 1,0 0 0,0 0 0,0 0-1,1-1 1,-1 1 0,-4-2-1,5-9-2013,2 9-1130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3328,'29'0'1488,"-26"0"-1157,-1 0 383,-1 0-665,1 0 1,-1 1-1,0-1 0,0 0 0,1 0 1,-1 1-1,0-1 0,0 1 1,0-1-1,1 1 0,-1-1 0,0 1 1,0 0-1,0 0 0,0 0 0,0-1 1,0 1-1,-1 0 0,1 0 0,0 0 1,0 0-1,-1 0 0,1 0 0,0 1 1,-1-1-1,1 0 0,-1 0 0,0 0 1,1 0-1,-1 1 0,0-1 0,1 3 1,0 6 104,0 1 0,-1-1 1,-1 16-1,0-3 174,1-21-297,0 0 0,-1-1-1,1 1 1,0 0 0,-1-1 0,1 1 0,-1-1 0,1 1 0,-1-1 0,0 1 0,1-1-1,-1 1 1,-1 1 0,-3 5 49,0 2-1,5-9-76,0 1 0,-1-1 1,1 0-1,-1 0 0,1 0 1,-1 0-1,1 0 0,-1 0 1,0 0-1,0 0 0,1 0 0,-1-1 1,0 1-1,0 0 0,0 0 1,0-1-1,-1 2 0,-30 14 3,19-11-6,8 5-38,-1-5-66,5-5 98,1 0 0,-1 0 0,1 1 0,0-1 0,-1 0 0,1 0-1,-1 1 1,1-1 0,0 0 0,-1 1 0,1-1 0,0 1 0,0-1 0,-1 0 0,1 1 0,0-1 0,0 1 0,-1-1 0,1 1 0,0-1-1,0 1 1,0-1 0,0 1 0,0-1 0,0 1 0,0-1 0,0 1 0,0-1 0,0 1 0,0-1 0,0 1 0,0 0-2,0 1 1,1-1-1,-1 0 0,0 0 1,0 0-1,1 0 1,-1 0-1,1 0 0,-1-1 1,1 1-1,-1 0 1,1 0-1,-1 0 0,1 0 1,0 0-1,0-1 1,-1 1-1,1 0 0,0-1 1,0 1-1,0 0 1,0-1-1,0 1 0,0-1 1,1 1-1,31 9 159,-20-8-168,3 3-52,-10-3 45,1 0 0,-1-1 0,1 0 0,-1 0 0,8 0-1,11 0 199,-16 0-439,0-1-1,0 0 1,0 0 0,0-1-1,12-2 1,2-9-1906,-22 12 2021,0 0-1,-1-1 1,1 1-1,0-1 1,-1 0 0,1 1-1,0-1 1,-1 0-1,1 1 1,-1-1 0,1 0-1,-1 0 1,1 1 0,-1-1-1,0 0 1,1 0-1,-1 0 1,0 1 0,1-2-1,-1-1-990</inkml:trace>
  <inkml:trace contextRef="#ctx0" brushRef="#br0" timeOffset="1">16 125 2656,'0'0'960,"-16"0"-736,32 0-64,-16 0 480,15 0-384,16 0-32,1 16-128,-1-16 192,15 0-160,1 15-1248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111 200 2240,'0'-93'3413,"0"92"-3400,0 1 0,0-1 0,0 1 0,0-1 0,0 0 1,0 1-1,0-1 0,0 1 0,0-1 0,0 0 0,-1 1 0,1-1 0,0 1 0,0-1 0,-1 1 0,1-1 0,0 1 0,-1-1 0,1 1 0,0-1 1,-1 1-1,1-1 0,-1 1 0,1-1 0,-1 1 0,1 0 0,-1-1 0,1 1 0,-1 0 0,1 0 0,-1-1 0,1 1 0,-1 0 0,1 0 0,-1 0 0,0-1 1,1 1-1,-1 0 0,1 0 0,-1 0 0,0 0 0,1 0 0,-1 0 0,1 1 0,-1-1 0,0 0 0,0 0 0,-1 1 12,-1 0 0,0 0 0,1 0-1,-1 0 1,1 0 0,0 1 0,-1-1-1,1 1 1,-4 3 0,3-2 16,1 0-1,0 0 1,0 0 0,0 0 0,-3 5 0,4-4-11,-1-1 0,0 1 1,0-1-1,0 0 0,-4 4 0,-23 21-35,29-27 15,-1-1 0,1 1 0,0-1 0,-1 1 0,1 0 0,0-1 0,-1 1 0,1-1 0,0 1 0,0 0 0,0-1 0,-1 1 0,1 0 0,0-1 0,0 1 0,0 0 0,0-1 0,0 1 0,0 0 0,1-1 0,-1 1 0,0 0 0,0 0 0,1 1 43,-1 0-34,-1-1 0,1 0 0,0 0 0,1 0 0,-1 0-1,0 0 1,0 1 0,0-1 0,1 0 0,-1 0 0,0 0-1,1 0 1,-1 0 0,1 0 0,0 0 0,-1 0 0,1 0 0,0 0-1,-1 0 1,1-1 0,0 1 0,0 0 0,0 0 0,0-1-1,0 1 1,0 0 0,0-1 0,0 1 0,0-1 0,0 1-1,0-1 1,2 1 0,7 3 261,-4 1-145,-5-5-124,0 1 1,0 0-1,-1-1 0,1 1 1,0-1-1,0 1 1,-1-1-1,1 1 0,0-1 1,0 1-1,0-1 1,0 0-1,0 1 0,0-1 1,0 0-1,0 0 0,0 0 1,0 0-1,-1 0 1,1 0-1,0 0 0,0 0 1,0 0-1,0-1 1,0 1-1,1 0 0,29-26 336,-22 21-271,-6 5-104,-1-1 1,0 0 0,0 0 0,0 0-1,0 0 1,0-1 0,0 1 0,0 0-1,0-1 1,-1 1 0,1-1 0,0 0-1,-1 0 1,1 1 0,-1-1 0,0 0-1,0 0 1,0 0 0,1-3 0,0-7 123,0-1 0,-1 1 0,-1-1 0,-1-17 0,0 6-6,1-54-671,1 106 640,0-16 0,-1 1 1,0-1 0,-1 1 0,-3 16-1,0-13-8,2-9-30,0-1 0,0 1 0,1-1 0,0 1 0,0 6-1,1 39 631,0-44-553,0-1 0,-2 15-1,-9 1-75,10-19-29,1 0 1,-1 0-1,1 1 1,0 7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 1408,'-1'0'29,"1"1"0,-1-1 0,1 0 0,-1 0 0,0 0 0,1-1 0,-1 1 0,1 0 0,-1 0 1,0 0-1,1 0 0,-1 0 0,1-1 0,-1 1 0,1 0 0,-1-1 0,1 1 0,-1 0 0,1-1 0,-1 1 0,1 0 0,0-1 0,-1 1 0,1-1 0,-1 1 0,1-2 0,-2-13 2552,2 9-2325,0 6-248,0 0 0,0 0 0,0 0 0,0-1 0,0 1 0,0 0 0,0 0 0,0 0 0,0 0 0,0 0 0,0 0 0,0 0 0,0 0 0,0 0-1,0 0 1,0-1 0,0 1 0,0 0 0,0 0 0,0 0 0,0 0 0,0 0 0,0 0 0,0 0 0,0 0 0,0 0 0,1 0 0,-1 0 0,0 0 0,0-1 0,0 1 0,0 0 0,0 0 0,0 0 0,0 0-1,0 0 1,0 0 0,0 0 0,0 0 0,0 0 0,1 0 0,-1 0 0,0 0 0,0 0 0,0 0 0,0 0 0,0 0 0,0 0 0,0 0 0,0 0 0,0 0 0,0 0 0,1 0 0,-1 0 0,0 0 0,0 0-1,293 0 1732,-266-1-1688,35-6 0,-38 4-11,32-1-1,131 4 639,-184 0-582,-3 0 32,-3 0-75,3 0-57,-1 0 0,1-1 0,-1 1 0,1 0 0,-1 1 0,1-1 0,0 0 0,-1 0 0,1 0 0,-1 0 0,1 0 0,-1 0 0,1 0 0,0 1 0,-1-1 0,1 0 0,-1 0 0,1 1 0,0-1 0,-1 0 0,1 0 0,0 1 0,-1-1 0,1 0 0,0 1 0,-1-1 0,1 1 0,0-1 0,0 0 0,0 1 0,-1-1 0,1 1 0,0-1 0,0 1 0,0-1 0,0 0 0,0 1 0,0-1 0,0 1 0,0-1 0,0 1 0,0-1 0,0 1 0,0-1 0,0 1 0,0 1-8,0 0 1,0-1-1,0 1 1,-1 0-1,1 0 1,0-1-1,-1 1 1,0 2-1,-12 11 7,5-7 8,3-4-11,1 1 1,-1 0 0,-5 7-1,-8 14-109,4-13 69,11-11 48,0 1 0,0-1 0,1 1 0,-1 0 0,1 0 0,-1 0 0,1 0 0,0 0 0,0 1 0,-3 6 0,-17 41 64,9-22 24,-14 47 0,9-19-104,1-24-1,13-26 25,0 1-1,0 0 0,1 1 0,-1-1 0,-2 15 0,4-3 11,1-15-4,1-1-1,0 1 1,-1-1 0,0 0-1,0 1 1,0-1 0,-1 0-1,1 0 1,-1 0-1,0 0 1,-5 7 0,-3 1 31,7-9-16,1 0 0,0-1 1,0 1-1,0 0 1,0 0-1,0 0 0,1 1 1,0-1-1,-1 0 0,0 4 1,1-4-6,0 0 0,-1-1 0,1 1 0,-1-1 0,0 0 0,0 1 1,1-1-1,-2 0 0,1 0 0,0 0 0,0-1 0,-4 3 0,-35 19 239,34-19-253,4-4-6,0 1-1,0 0 1,0-1-1,1 1 1,-1-1-1,0 0 0,0 0 1,0 0-1,0 0 1,0 0-1,0-1 1,0 1-1,-3-2 0,-7-5 3,11 6-1,1 0-1,0 1 1,-1-1-1,1 0 1,-1 1-1,1-1 1,-1 1-1,1-1 1,-1 1-1,1 0 0,-1 0 1,-1 0-1,1 0 9,1-1-1,-1 1 1,1 0-1,-1 0 0,1-1 1,0 1-1,-1 0 1,1-1-1,-1 1 0,1-1 1,0 0-1,0 0 1,-1 1-1,1-1 0,0 0 1,0 0-1,-1-1 1,-14-21 59,10 12-48,2 6 5,0-1 0,-1 1 0,-6-6 0,8 7 2,-1 1 1,1-1-1,0 0 0,-4-6 0,3 2 14,0-1 0,1 0-1,0 0 1,1 0 0,0 0 0,-2-17-1,2 11 29,-8-28 0,4 20-56,1 0-1,-4-32 1,7 33-11,-2 2 0,0-1 1,-13-36-1,5 13-83,10 32 41,-1 1 1,0-1-1,-8-15 1,-20-33-29,26 53 26,4 5 20,0 1 1,0-1 0,0 1 0,0-1 0,0 1 0,0-1 0,0 1-1,1-1 1,-1 0 0,1 1 0,-1-1 0,1-3 0,0 2-330,12 4 72,-6-2 262,-2 1 31,1 0 0,0 1 0,-1-1 0,1 1 0,0 0 0,-1 1 0,0-1 0,1 1-1,-1 0 1,8 4 0,-4-1-394,1 1-1,0-2 0,19 9 1,-20-10 74,26 12-876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1560 1664,'2'0'60,"0"0"0,-1 0 0,1 1 0,0-1 0,-1 1 0,1-1 0,0 1 0,-1-1 0,1 1 0,-1 0 0,1 0 0,-1 0 0,2 1 1,4 2 26,-4-3-18,0 0 0,0 0 0,0-1 0,0 1 0,0-1 0,-1 0 1,1 0-1,0 0 0,0 0 0,4-1 0,2 1 40,20 0 230,-16 1-228,0-2 0,25-2 0,1-7 28,21 4 21,-40 4-122,-2-1-1,22 1 0,-8 3 16,50 10 0,4 0 28,24-8 94,6-1-73,19 10-90,33 2-35,-11-11 16,3-1 41,-90 2 17,232 5 138,-205-9-176,208 3-37,-238 0 20,71 2 3,78-10 12,-3 10 37,-81-10-23,-72 2-18,198 1 15,11-1 52,-115-8-5,-101 9-3,148-14 161,8-2 22,-31 2 201,-116 6-418,-15 5 0,-11-6 112,3 6-38,-15-5-42,-9 9-40,-13 1-18,0 0 0,0 0 0,0 0 0,0 0 0,0 0 0,0 0 0,0-1 0,-1 1 0,1-1 0,0 1 0,3-2 0,-2-2 11,2-3 14,-2 7-20,-1-1 0,0 1-1,1-1 1,-1 1 0,1 0-1,3 0 1,-6 0-11,0 0 2,1 0 0,-1 0 0,0 0 0,1 0 0,-1 0 0,0 0 0,0 0 1,1 0-1,-1 0 0,0 0 0,1 0 0,-1 0 0,0 0 0,1-1 0,-1 1 0,0 0 0,1 0 0,-1 0 0,0 0 0,0 0 0,1-1 0,-1 1 0,0 0 0,0 0 0,1-1 0,15-8 78,-14 8-65,0 0 1,0 0-1,0 0 0,0-1 0,0 1 0,0 0 0,0-1 0,0 0 0,0 1 1,0-1-1,1-2 0,13-28 353,-15 30-346,0 0 0,-1 0 1,1-1-1,-1 1 1,1 0-1,-1-1 0,0 1 1,0 0-1,0-5 0,1-10 59,5 2-26,-5 12-52,0 0 0,0-1 1,0 1-1,0 0 1,0-1-1,-1 1 0,1-1 1,-1-3-1,0-167 88,0 165-166,-1-1 1,-1 1 0,-1-11-1,-4-13-33,4 1 196,3-57-1,0 44 32,1 17-81,-2-1 1,-1 1 0,-11-56-1,0 21-118,8 33 59,-6-4 16,6 3 5,-5 0 0,6 13-9,3 13 0,0 0-1,0 0 0,0 1 1,-1-1-1,0 1 1,0-1-1,-2-4 0,1 6-5,1-1-1,0 0 0,0 1 1,1-1-1,-1 0 0,1 0 1,-1-4-1,-2-5-45,-2 1 12,5 10 53,0 1 0,1 0 1,-1-1-1,0 1 0,1-1 0,-1 0 1,1 1-1,-1-1 0,1 1 0,0-1 1,-1 0-1,1 1 0,0-3 0,1 2-12,-1-1 0,0 1-1,0-1 1,-1 1-1,1 0 1,0-1-1,-1 1 1,0 0 0,1 0-1,-1-1 1,0 1-1,0 0 1,0 0 0,0 0-1,-1 0 1,1 0-1,0 0 1,-3-2-1,-1-2 30,1 1 0,0-1-1,1 1 1,-1-1-1,-2-7 1,3 7-17,-2-7-84,-5 8 6,4-8 20,6 12 54,-1 0-1,0-1 0,0 1 0,1 0 0,-1 0 0,0 0 0,0 0 0,0 0 0,0 1 1,0-1-1,-3-1 0,-9-3-26,9-2-53,4 7 77,-1-1 0,1 1 0,0-1 1,0 1-1,0 0 0,-1-1 0,1 1 0,0 0 0,0-1 0,-1 1 0,1 0 0,0 0 0,-1-1 0,1 1 0,0 0 0,-1 0 0,1-1 1,-1 1-1,1 0 0,0 0 0,-1 0 0,1 0 0,-1 0 0,1 0 0,0 0 0,-1 0 0,1 0 0,-1 0 0,1 0 0,-1 0 0,-2 0 67,1-3 0,-9-7-26,6 7-12,-5 1-10,8-2 0,-4-3 16,5 7-30,0-1-1,0 1 1,0-1-1,0 1 1,0 0-1,0-1 1,0 1-1,0 0 1,-1 0-1,1 0 1,0 0-1,0 0 0,-2 0 1,-11 1-44,10-2 44,-1 1 1,1-1-1,0 0 1,0 0-1,0-1 0,0 1 1,1-1-1,-7-2 0,7 3 11,1 0-1,-1 0 1,0 0-1,0 1 0,0 0 1,0-1-1,0 1 1,0 0-1,0 0 0,-3 1 1,-3 0 32,6-1-46,0 0 1,-1 0 0,1-1-1,0 1 1,0-1-1,0 0 1,0 0 0,-6-3-1,-6-1-65,-2 1 8,-2 0 78,1-1 0,0-1 0,-19-9 0,-41-16-10,68 27-10,0 0-1,-21-5 0,-14-5-93,28 7 59,5 1 52,0 2 0,-25-8 0,-7 7-1,19 1-97,10 1 21,-1 0 0,-19 0 0,21 3 96,0-1 0,0-1 0,-13-3 0,15 2 7,1 1 0,-22 0-1,1 2 8,18 1-66,0-1-1,0-1 1,-18-2-1,6-7 12,-4 8 34,21 2 1,-1-1-1,-17-2 0,15 1-3,-4-2-21,-1 1 1,-29-1 0,21 5-20,-2-1 63,-30-3 1,26-2-11,3 1-96,-37 0 0,36 3 6,9 1 14,-1 0 1,-21 3 0,16 2 28,6-2 66,0 0 0,-23-1 0,-284-2-106,295 1 42,0 1 1,-55 11 0,-5 2-70,-6 1 416,66-9-391,-54 3 0,54-7-151,-51 11 1,36-2 153,-91 20 19,99-23 6,-41 14 0,41-11 2,-39 9-38,67-18 44,-150 38 220,94-27-203,0 3 1,-76 30-1,107-34-77,0-2-1,-69 12 0,-162 29-36,209-39 36,-45 15 12,1 1 78,38-16 6,18-3 27,-59 19 0,47-8-187,1 3 1,1 3-1,-85 54 0,47-19-1503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5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0 610 224,'0'-1'6,"0"0"0,0 0 0,0 0 0,0 0 0,0 1 1,0-1-1,0 0 0,1 0 0,-1 0 0,0 0 0,0 1 0,1-1 0,0-1 0,9-4 80,-7-4 132,-3 10-214,0 0-1,0 0 1,0 0-1,0 0 1,0 0-1,0 0 1,0-1-1,0 1 0,0 0 1,0 0-1,0 0 1,0 0-1,0 0 1,0 0-1,0 0 1,0 0-1,0 0 1,0 0-1,0-1 1,0 1-1,0 0 0,0 0 1,0 0-1,0 0 1,0 0-1,0 0 1,0 0-1,0 0 1,0 0-1,0 0 1,0 0-1,0 0 1,0 0-1,1-1 0,-1 1 1,0 0-1,0 0 1,0 0-1,0 0 1,0 0-1,0 0 1,0 0-1,0 0 1,0 0-1,0 0 1,0 0-1,1 0 0,-1 0 1,0 0-1,0 0 1,0 0-1,0 0 1,0 0-1,0 0 1,0 0-1,0 0 1,2 0 38,0 0 0,0 0 0,-1-1-1,1 1 1,0-1 0,0 0 0,-1 1 0,1-1 0,-1 0 0,4-2 0,2-2-93,6 0 25,-8-5 47,24-6 96,2 1 11,-26 12-109,-5 3-24,1 0 0,0 0 0,-1-1 0,1 1 1,0 0-1,-1-1 0,1 1 0,-1 0 0,1-1 0,-1 1 0,1-1 1,-1 1-1,1-1 0,-1 1 0,1-1 0,-1 0 0,0 1 1,1-1-1,-1 1 0,0-1 0,1-1 0,1-2-40,-1 2 60,1 0-1,-1 1 1,0-1-1,1 1 1,-1-1 0,1 1-1,0 0 1,-1 0-1,1 0 1,0 0 0,0 0-1,2-1 1,-1 0 44,0 1 0,0-1 0,0 0 0,0 0 0,3-3 0,0 1 35,-1 0 0,1 0 0,0 0 0,0 1 0,7-3 0,-8 3-2,-3 2-69,0 0 1,0-1-1,0 1 1,0 0 0,0-1-1,0 1 1,-1-1-1,1 0 1,-1 1-1,1-1 1,-1 0-1,3-4 1,-3 4-9,1-1 0,0 0 1,0 1-1,0-1 0,0 1 0,1 0 1,-1 0-1,1 0 0,2-3 1,21-7-28,-17 8 60,-1 0 1,12-7-1,-11 5 0,-4 2-11,0 0-1,1 1 0,-1-1 0,11-3 0,10 2 7,6-10-171,4-2 144,47-20-37,-75 33 79,-6 3-49,0 0 0,1 0-1,-1 1 1,0-1 0,1 1-1,-1 0 1,0 0-1,1-1 1,3 2 0,11-2 11,-15 0-16,0 0 1,0 0 0,0 0-1,0 0 1,0-1-1,0 1 1,0-1 0,-1 1-1,3-3 1,-3 3 0,0 0 1,0-1-1,1 1 0,-1 0 1,0 0-1,0 0 1,0 1-1,1-1 1,-1 0-1,1 0 1,-1 1-1,0-1 1,1 1-1,-1-1 0,1 1 1,0 0-1,-1-1 1,3 1-1,-2 0 8,0 0-1,-1 0 0,1-1 0,0 1 1,-1 0-1,1-1 0,-1 1 1,1-1-1,-1 0 0,1 1 0,-1-1 1,1 0-1,1-1 0,5-3 24,23-11 124,0 11-26,-13-5-60,8 5-36,-14-1-32,-10 5-4,-1 0 0,1 0-1,-1 0 1,1 1 0,-1-1 0,1 0 0,-1 1 0,1 0-1,0-1 1,-1 1 0,1 0 0,0 0 0,1 0 0,6 0 0,-6 1-4,0-1 0,0 0-1,0 0 1,0 0 0,0 0 0,-1 0 0,1-1 0,0 1 0,0-1-1,3-1 1,-1 0-6,-1 0 0,0 0 0,0 1-1,1-1 1,-1 1 0,0 0 0,1 0 0,-1 0-1,1 1 1,0 0 0,-1 0 0,6 0 0,-8 0 17,1 0 1,-1 0-1,0 0 1,1-1 0,-1 1-1,0-1 1,1 1-1,-1-1 1,0 0 0,0 0-1,3-1 1,-2 0 0,-1 1 0,0 0 0,1 0 0,0 0 0,-1 1 0,1-1-1,0 0 1,-1 1 0,1 0 0,0-1 0,3 2 0,51-1 97,-55 0-112,0-1 0,0 1 1,0 0-1,-1 0 0,1-1 0,0 1 0,0-1 1,0 1-1,0-1 0,-1 0 0,1 0 1,3-2-1,-4 2 8,1 0 0,-1 1 0,0-1 0,1 0 1,-1 1-1,1-1 0,-1 1 0,1-1 0,0 1 0,-1-1 0,1 1 0,2 0 1,1 0 14,-1 1 0,1-2 0,0 1 0,-1 0 0,1-1 0,-1 0 0,1 0 0,-1 0 0,0 0 0,1-1 0,-1 0 0,5-2 0,-5 3-11,0 0 0,0 0-1,0 0 1,1 1 0,-1-1-1,0 1 1,1 0 0,7 2 0,4-2 66,-15 0-89,-1 1 1,1-1 0,0 0 0,-1-1 0,1 1 0,0 0 0,-1 0 0,1 0 0,0 0 0,-1 0 0,1-1 0,0 1 0,-1 0 0,1-1 0,-1 1 0,1 0 0,-1-1 0,1 1 0,-1-1 0,1 1 0,-1-1 0,1 1 0,-1-1 0,1 1 0,-1-1 0,1 0 22,-1 0 1,1 1-1,-1-1 1,0 1-1,1-1 1,-1 1-1,1-1 0,-1 1 1,1 0-1,0-1 1,-1 1-1,1 0 1,-1-1-1,1 1 0,0 0 1,-1-1-1,1 1 1,0 0-1,-1 0 1,1 0-1,0 0 0,-1 0 1,1 0-1,0 0 1,0 0-1,1 0 8,0 0-1,-1-1 0,1 1 1,0 0-1,0-1 0,-1 1 1,1-1-1,0 0 0,-1 1 1,1-1-1,-1 0 0,2-1 1,-1 1-23,-1 0 1,1 0-1,0 0 1,-1 1 0,1-1-1,-1 0 1,1 1 0,0-1-1,0 1 1,-1 0 0,1-1-1,2 1 1,-4 0 5,1 0 0,-1 0 0,1 1 0,-1-1 0,1 0 0,-1 0 0,1 0 0,-1-1 0,1 1 0,-1 0 0,1 0 0,-1 0 0,1 0 0,-1 0 0,1-1 0,-1 1 0,1 0 0,-1 0 0,0-1 0,1 1 0,-1 0 0,1-1 0,-1 1 0,0 0 0,1-1 0,-1 1 0,0-1 0,1 0 0,7-6-4,-6 7 6,0-1 0,0 1-1,0 0 1,0 0 0,0 0 0,0 0 0,4 0-1,-3 0 7,0 1 0,1-1 0,-1 0 0,0 0 0,1-1 0,-1 1 1,0-1-1,0 0 0,5-1 0,0-3 15,-7 4-5,0 0-1,1 0 1,-1 1 0,1-1-1,-1 0 1,1 1-1,-1-1 1,1 0 0,-1 1-1,1 0 1,0-1-1,-1 1 1,3 0 0,8 1 52,-8-1-104,0 0-1,0 0 0,0 0 1,0 0-1,0-1 1,0 1-1,5-3 1,2-1-32,-9 3 59,1-1 0,0 1 0,0 0-1,1 0 1,-1 0 0,0 1-1,0-1 1,0 1 0,6-1 0,253 1 158,-260 0-128,0 0 1,-1 0 0,1 0-1,0 0 1,-1-1 0,1 1-1,-1-1 1,1 1 0,-1-1-1,1 0 1,-1 0-1,1 0 1,-1 1 0,0-1-1,1 0 1,-1-1 0,2-1-1,-3 3-29,1 0 0,-1-1-1,1 1 1,0 0 0,-1-1-1,1 1 1,-1 0 0,1-1-1,0 1 1,-1 0 0,1 0-1,0 0 1,-1 0 0,1 0-1,0 0 1,-1-1 0,1 2-1,0-1 1,-1 0 0,1 0-1,0 0 1,-1 0 0,2 0-1,0 1-20,463-1-291,-462 0 329,0 0-1,1 0 1,-1 1 0,0-1 0,0 1 0,0 0-1,0 0 1,6 2 0,6 3 3,4-5-7,-16-1-6,-1 0-1,0 0 0,1 0 1,-1 0-1,1 0 0,-1 1 1,0-1-1,1 1 1,3 1-1,-3 0-7,1 0 1,0 0-1,-1-1 1,1 0-1,0 1 1,0-1-1,-1-1 1,1 1-1,7 0 1,-9-1 18,0 0 0,0 0 0,0 1 1,0-1-1,0 0 0,0 1 0,-1-1 1,1 1-1,0 0 0,0-1 1,-1 1-1,4 2 0,-4-2-5,1 0 0,-1 0 0,1 0 0,-1-1 0,1 1 0,-1 0-1,1-1 1,-1 1 0,1-1 0,-1 0 0,1 0 0,3 1 0,-4-1-3,1 0 0,-1 0 0,1 0 0,0 1 0,-1-1 0,1 0 1,-1 1-1,1 0 0,0-1 0,-1 1 0,0 0 0,1 0 0,1 1 0,5 3 1,23 10 114,-27-14-154,1 1-1,0-2 1,-1 1-1,1 0 1,0-1-1,0 0 1,-1 0-1,8-2 1,-1 2 28,9-1 16,-17 0 11,1 1 0,0 0 0,0-1 0,0 2 0,0-1 0,0 0-1,0 1 1,0 0 0,6 1 0,-3 3-8,-5-4-8,-1 0 0,1 0 0,-1 0 0,0 0 0,1-1 0,0 1 0,-1-1 0,1 1 0,-1-1 0,1 1 0,0-1 0,-1 0 0,3 0 0,74 0 46,-77 0-52,1 1 1,-1-1 0,1 0 0,-1 0 0,1 1 0,-1-1 0,1 1 0,-1-1 0,1 1-1,-1 0 1,1-1 0,0 2 0,11 4 81,-5-4-48,0-1-1,0-1 1,0 1 0,12-2 0,-12 0-30,0 1 0,0 0 0,0 1 0,12 2 0,-8 3-69,-10-5 67,-1 0-1,1-1 1,-1 1-1,1 0 1,-1-1-1,1 1 1,0-1-1,-1 1 1,1-1-1,0 0 1,-1 1-1,1-1 1,0 0-1,2 0 1,3 1-24,0 0 1,0 1 0,-1 0 0,1 0 0,-1 1 0,1 0 0,7 5 0,-2-2 183,-9-5-150,0 0 1,-1 0-1,1-1 0,0 1 1,0-1-1,0 0 1,0 0-1,0 0 0,0 0 1,4-1-1,1 1-41,2-1-6,-8 1 54,0 0 0,0 0 0,0 0 0,0 0 1,0 0-1,0 1 0,0-1 0,0 0 0,0 1 0,2 0 1,4 4 58,-7-4-69,0 0-1,1 0 1,-1 0-1,1 0 1,-1-1-1,1 1 1,-1-1 0,1 1-1,0-1 1,-1 1-1,1-1 1,-1 0 0,3 0-1,5-1-7,0 2-9,20 12 6,-25-11 6,0-1 0,0-1 0,1 1 0,-1 0 0,0-1 0,1 0 0,-1 0 0,8-1 0,4 0 0,0 0 12,-12 0-10,1 1 1,-1 0 0,0 0 0,1 0 0,-1 0 0,0 1-1,0-1 1,8 3 0,-10-2 0,0 0 0,-1 0 1,1 0-1,0-1 0,-1 1 0,1-1 0,0 1 0,0-1 0,0 0 0,-1 0 0,1 0 1,0 0-1,0 0 0,0 0 0,-1 0 0,1-1 0,0 1 0,0 0 0,-1-1 1,1 0-1,2 0 0,0-1 8,-3 2-7,0 0 0,0-1-1,0 1 1,0 0 0,0 0-1,0 0 1,0 0 0,0 0-1,0 0 1,0 0 0,0 0-1,0 0 1,0 0 0,1 1-1,-1-1 1,0 0 0,0 1-1,0-1 1,0 1 0,-1-1 0,1 1-1,0-1 1,0 1 0,2 1-1,3 3 12,25 10-186,-26-13 160,-1-1 0,0 0-1,0-1 1,1 1 0,-1-1 0,0 0-1,1 0 1,7-1 0,4 0-32,-5 1 22,-7-1 31,-1 1 0,0 0 0,0 0 0,0 0 0,0 0 1,1 0-1,-1 1 0,0 0 0,4 1 0,1 2 45,-7-3-50,0 0-1,1 0 1,-1 0-1,1 0 1,-1 0-1,1-1 0,-1 1 1,1-1-1,-1 1 1,1-1-1,0 0 1,-1 0-1,3 1 1,-2-1-41,-1 0 1,1 0 0,0 0-1,0 1 1,-1-1 0,1 1-1,0-1 1,-1 1 0,1 0-1,-1 0 1,1-1 0,1 2 0,-1-1 41,-1 0 0,1 0 0,-1 0 0,1 0 0,-1 0 1,1-1-1,0 1 0,0-1 0,-1 0 0,1 1 0,0-1 1,1 0-1,9 0 95,-9-1-104,0 1 0,1 0 0,-1 0-1,0 0 1,0 0 0,0 1 0,0-1 0,1 1-1,2 1 1,3 3 33,-8-4-20,0 0 0,1 0 1,-1-1-1,1 1 1,-1 0-1,1 0 1,0-1-1,-1 1 0,1-1 1,3 1-1,0 1 76,13 10-50,-14-10-47,0 0-1,0 0 0,0 1 1,6 5-1,-9-7 12,1 1 1,-1-1-1,0 0 0,1 0 1,-1 1-1,0-1 0,1 0 1,0 0-1,-1-1 0,1 1 1,0 0-1,-1-1 0,1 1 1,0 0-1,0-1 0,2 1 1,1 1 47,12 9-47,-13-9 18,0 0 1,0 0-1,0 1 0,0 0 1,6 5-1,8 4 19,-14-10-70,0 0 0,0 0 0,0 1-1,6 5 1,-7-6 9,0 1 0,0-1 0,0 0 0,0 0 0,5 2 1,-4-2 24,-1 0 1,0 0-1,1 0 1,-1 0-1,4 4 1,-2-2 4,0 0 1,0 0-1,1 0 1,0-1-1,0 0 1,0 0-1,0-1 1,0 1-1,10 1 1,26 11-99,-35-11 43,77 34 314,-82-37-266,-2-1-2,1 0-1,0 0 0,-1 0 0,1 0 0,0 0 1,-1 0-1,1 0 0,0 1 0,-1-1 1,1 0-1,0 1 0,-1-1 0,1 0 0,0 1 1,-1-1-1,1 1 0,-1-1 0,1 1 0,-1-1 1,1 1-1,-1-1 0,0 1 0,1-1 1,-1 1-1,1 0 0,-1 0 0,3 6-18,-2-6 20,-1 0 0,1 0 0,-1 0 0,1 0 0,0-1 0,-1 1 0,1 0 0,0 0 0,0-1 0,-1 1 0,1-1-1,0 1 1,0 0 0,0-1 0,0 0 0,0 1 0,0-1 0,0 1 0,0-1 0,0 0 0,0 0 0,0 0 0,0 1 0,0-1 0,2-1 0,-1 2 14,1-1 1,-1 0-1,0 1 0,0-1 1,1 1-1,-1-1 1,2 2-1,13 11 83,-16-11-90,0-1 0,0 0 1,0 0-1,1 1 0,-1-1 0,0 0 0,1 0 0,-1 0 1,1-1-1,0 1 0,-1 0 0,1-1 0,-1 1 1,1 0-1,0-1 0,0 0 0,-1 1 0,3-1 1,-2 0 2,-1 0 1,1 0-1,0 0 1,-1 1-1,1-1 1,-1 1 0,1-1-1,-1 1 1,1-1-1,-1 1 1,1 0 0,2 1-1,-3-1 5,1 0-1,-1 0 0,1 0 1,0 0-1,0 0 0,0-1 1,-1 1-1,1-1 1,0 1-1,0-1 0,0 0 1,4 0-1,-5 1-11,1-1 0,0 0-1,0 1 1,-1-1 0,1 1 0,0 0 0,-1-1-1,1 1 1,0 0 0,-1 0 0,1 0-1,-1 0 1,0 0 0,3 2 0,-4-2 0,0-1 0,0 0 0,0 0 0,0 1 0,1-1-1,-1 0 1,0 0 0,0 1 0,1-1 0,-1 0 0,0 0 0,0 0 0,1 0 0,-1 1 0,0-1 0,0 0 0,1 0 0,-1 0 0,0 0 0,1 0 0,-1 0-1,0 0 1,1 0 0,-1 0 0,0 0 0,0 0 0,1 0 0,-1 0 0,0 0 0,1 0 0,-1 0 0,0 0 0,1 0 0,-1 0 0,0-1 0,1 1 0,-1 0-5,0 0 0,1 0 0,-1-1 0,0 1 0,1 0 0,-1 0 0,0 0 0,0 0 0,1 0 0,-1 0 0,0 0 0,1 0 0,-1 0 0,0 0 0,1 0 0,-1 0 0,0 0 0,1 0 1,-1 0-1,0 0 0,0 0 0,1 0 0,-1 0 0,0 1 0,1-1 0,-1 0 0,0 0 0,0 0 0,1 1 0,-1-1 0,0 0 0,0 0 0,0 0 0,1 1 0,-1-1 0,0 1 0,11 9-55,-9-7 74,5-4 9,-5 1-27,-1 0 0,1 0 0,-1 0 0,1 0 1,-1 0-1,1 0 0,-1 0 0,1 1 0,-1-1 0,1 0 0,-1 1 0,3 0 0,0 6-151,0-3-33,9-2 370,-12-2-152,1 1 1,0-1-1,0 1 0,0-1 1,-1 1-1,1-1 0,0 1 1,-1 0-1,1 0 0,1 1 1,-1-1-15,0 0 0,-1 0 0,1 0 0,-1 0 0,1-1 0,0 1 0,0-1 1,-1 1-1,1-1 0,2 1 0,-1-1-264,-1 0 92,0 0 163,0 0 0,0 1-1,-1-1 1,1 1 0,0-1 0,-1 1 0,1 0 0,-1-1 0,1 1 0,0 0 0,-1 0-1,0 0 1,1 0 0,1 3 0,-2-4-14,-1 0 0,0 1 0,0-1 0,1 0 0,-1 1 0,0-1 0,1 0 1,-1 1-1,0-1 0,1 0 0,-1 0 0,1 0 0,-1 1 0,0-1 0,1 0 0,-1 0 0,1 0 0,-1 0 0,0 0 0,1 0 0,-1 0 0,1 0 0,-1 0 0,1 0 0,-1 0 0,1 0 0,4 1-48,0 9-21,6-4 132,-7 0-27,-1-1-85,10-3-189,-11-2 240,0 0 1,0 0-1,-1 1 1,1-1-1,0 1 1,-1 0-1,1-1 1,0 1-1,-1 0 1,1 0-1,-1 0 1,1 0-1,-1 0 1,2 3 0,0-2-94,-1 1 16,0-2 77,0 1 1,0-1 0,1 0 0,-1 1 0,0-1-1,0 0 1,1 0 0,-1-1 0,0 1 0,1 0-1,-1-1 1,1 0 0,-1 1 0,0-1 0,1 0-1,2 0 1,0 2 82,-4 0-72,1-1-1,-1 0 1,0 0-1,1 0 1,-1 0-1,0 0 1,1-1-1,-1 1 1,1 0-1,-1-1 1,1 1-1,2 0 1,26 0 107,-16-1-24,7 0 32,-21 0-119,1 0 0,-1 0 0,0 0-1,1 0 1,-1 0 0,0 0 0,0 0 0,1 0 0,-1 0 0,0 0 0,1 0 0,-1 0-1,0 0 1,1 1 0,-1-1 0,0 0 0,1 0 0,-1 0 0,0 0 0,0 0 0,1 1 0,-1-1-1,0 0 1,0 0 0,1 1 0,1 0 81,0 1 1,0-1-1,0 1 0,0-1 1,0 0-1,0 0 0,1 0 1,-1 0-1,1-1 0,-1 1 1,0-1-1,1 1 0,-1-1 1,1 0-1,-1 0 0,3 0 1,-20 0 394,-14 0 320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1248,'0'0'389,"0"0"-239,3 0-70,-3 0-76,1 0 1,-1 0 0,1 0 0,-1 0 0,1 0-1,-1 0 1,1 0 0,-1-1 0,1 1 0,-1 0 0,1 0-1,-1 0 1,1-1 0,-1 1 0,1 0 0,-1 0-1,1-1 1,-1 1 0,0 0 0,1-1 0,-1 1-1,0-1 1,1 1 0,-1-1 0,1 0 0,-1 1 3,0-1 1,1 0 0,-1 1 0,1-1-1,0 0 1,-1 1 0,1-1 0,-1 1-1,1-1 1,0 1 0,0-1-1,-1 1 1,1 0 0,0-1 0,-1 1-1,1 0 1,0 0 0,0-1 0,0 1-1,-1 0 1,1 0 0,0 0-1,0 0 1,0 0 0,1 0 0,445 0 2780,-449 1-2758,0-1-1,1 0 1,-1 1 0,0-1-1,1 1 1,-1-1 0,1 1-1,-1 0 1,1 0 0,-3 1-1,-5 3 70,0 0 22,0-2-1,-16 5 1,8-3-220,15-4 78,0 0 0,0 0-1,0 0 1,0 1 0,0-1 0,0 0 0,1 1 0,-1-1-1,-2 3 1,-11 10-210,10-11 191,-1 2 1,1-1-1,1 0 1,-1 1-1,0 0 1,1 0 0,0 0-1,1 1 1,-1-1-1,1 1 1,0 0-1,0 0 1,-3 9-1,2-3-17,1 0 1,0 0-1,1 1 0,-1 15 0,0-1 15,-2 3 8,2-8 15,-2 35 0,5 55 77,0-107-3,-1 1 1,1-1 0,-1 0 0,-1 0-1,1 1 1,-1-1 0,0 0 0,0 0-1,0 0 1,-1-1 0,1 1 0,-1-1-1,-4 6 1,6-10-48,1 1 0,0-1 0,0 0 0,-1 0 0,1 1 0,0-1 0,0 0 0,-1 0 0,1 0 0,0 0 0,0 0 0,-1 1 1,1-1-1,0 0 0,-1 0 0,1 0 0,0 0 0,-1 0 0,1 0 0,0 0 0,-1 0 0,1 0 0,0 0 0,-1 0 0,1 0 0,-7 0 114,3 1-71,1-1 0,-1 0 0,1 0 0,-1 0 1,0 0-1,1-1 0,-1 0 0,-4-1 0,-17-9-182,21 8 93,0 1 0,0 0 0,0 0-1,0 0 1,0 1 0,-1-1 0,1 1 0,0 0 0,-10 0 0,-35 1-657,42-1 436,14 4 116,-5 1 126,4 3 16,20-2 107,-23-4-64,10 2 130,-1 0 0,1-1 1,21 2-1,-29-4 17,91-3-1437,-81 2 606,0-1 0,1 0 0,24-8 0,-20 2 91,25-13 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1664,'0'-31'2171,"2"31"-1734,14 0 200,-7-1-390,0 1 0,0 0 0,0 1 0,12 2 0,-6 2-122,-12-4-86,1 1 0,-1-1 0,0 0-1,1 0 1,0-1 0,-1 1 0,1-1 0,5 1-1,4-2 80,0-1 0,0 0-1,20-6 1,-30 8-82,5-2 21,0 1-1,0 0 1,15 0-1,-19 2-42,0-1 0,0 0 1,1-1-1,-1 1 0,0-1 0,0 1 0,0-1 1,1-1-1,-1 1 0,0 0 0,-1-1 1,8-4-1,-9 5 2,1-1 1,-1 0 0,1 1 0,0-1-1,-1 1 1,1 0 0,0 0-1,0 0 1,0 0 0,0 0 0,0 1-1,0-1 1,0 1 0,5 0-1,4-2 152,-8-3-17,0-1-59,4 1 47,-8 4-135,-1 0 1,1 0 0,0 1-1,-1-1 1,1 0 0,-1 1-1,0-1 1,1 0 0,-1 1-1,1-1 1,-1 1 0,0-1-1,1 1 1,-1-1 0,-1 0-1,1 1-5,0 0-1,0-1 0,0 1 0,0 0 1,1 0-1,-1 0 0,0 0 1,0 0-1,0 0 0,0 0 0,0 0 1,0 0-1,0 0 0,0 1 0,0-1 1,1 0-1,-1 0 0,0 1 0,0-1 1,0 1-1,1-1 0,-1 1 0,-1 0 1,-16 16-218,14-12 127,-2 3-68,-1 3 83,4-6 48,0 0 1,-1 0 0,2 0 0,-4 8 0,0 16-36,2-13 32,2-10 16,0 1 0,0-1 0,1 1 0,0 0 0,0 6 0,1-6 21,-1-1 0,0 1 1,0 0-1,0-1 1,-3 7-1,-1 3 75,3-4-36,1-8-8,0 0 0,0-1 0,0 1 0,0 0 0,-1-1 0,0 1 0,0-1 0,-3 6 0,-8 9 38,-1 0 1,-21 21 0,33-37-71,0 0 0,0-1 0,0 1 0,0-1 0,0 1 0,0-1 1,0 0-1,0 0 0,-1 0 0,1 0 0,-1 0 0,-2 0 0,2 0 1,0 0 0,0 0-1,1 1 0,-1-1 0,0 1 0,1-1 0,-1 1 0,1 0 1,-3 2-1,-4 8 7,8-11-16,1 0-1,-1 0 1,1 0-1,-1 0 0,0 0 1,0 0-1,1 0 0,-1 0 1,0-1-1,0 1 1,0 0-1,0 0 0,0-1 1,0 1-1,0 0 0,0-1 1,0 1-1,0-1 1,-1 0-1,1 1 0,-2-1 1,-2 3-118,-6 7-122,9-7 213,4-3 485,0 0-411,-1 0 0,1 0 0,-1-1 0,0 1 0,1 0-1,-1-1 1,0 1 0,1-1 0,-1 0 0,0 1 0,3-3 0,-2 2-13,-1 0 1,1 0-1,0 0 0,0 0 1,0 0-1,0 1 1,0-1-1,0 1 1,0-1-1,0 1 1,0 0-1,3-1 0,-5 1-29,2 1 11,0-1-1,0 0 0,0-1 0,0 1 1,0 0-1,0-1 0,0 1 0,0-1 0,0 1 1,0-1-1,2-1 0,17-19 70,-20 21-75,0-1 0,0 0-1,1 1 1,-1-1 0,0 1-1,1 0 1,-1-1 0,0 1 0,1 0-1,-1 0 1,0 0 0,1 0 0,1 0-1,0 0 2,0 0 0,0 0 0,0 0-1,0-1 1,0 1 0,6-2 0,-4 0-11,1-1-5,1 1 0,0 0 1,0 1-1,0 0 0,13-1 0,121 2 271,-140 0-327,1 0-1,0 0 1,-1 0-1,1 1 1,0-1 0,-1 0-1,1 1 1,0 0-1,-1-1 1,1 1 0,-1 0-1,1 0 1,-1 0-1,0 0 1,1 0 0,-1 0-1,0 0 1,0 0-1,2 2 1,12 13-4099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1568,'3'0'501,"25"0"1569,-25-3-1708,-2 2-328,0 0-4,0 0 0,0 0 1,0 0-1,0 0 0,1 0 1,-1 0-1,0 1 0,1-1 1,-1 0-1,0 1 0,1-1 1,-1 1-1,1-1 0,-1 1 1,1 0-1,-1 0 0,1-1 1,-1 1-1,4 0 0,-5 0-26,1 0 0,0 0 0,-1 0 0,1 0 0,-1 0 0,1 0-1,-1 0 1,1 0 0,0-1 0,-1 1 0,1 0 0,-1 0 0,1-1 0,-1 1 0,1 0-1,-1-1 1,0 1 0,1 0 0,-1-1 0,1 1 0,-1-1 0,0 1 0,1-2 0,0 2 6,-1-1-1,0 1 1,1-1 0,-1 0 0,1 1 0,-1-1 0,1 1 0,-1-1 0,1 1 0,0 0 0,-1-1 0,1 1 0,0-1-1,-1 1 1,1 0 0,0 0 0,-1-1 0,1 1 0,0 0 0,0 0 0,-1 0 0,1 0 0,0 0 0,0 0-1,6 0 62,-6 0-43,1 0 1,0 1-1,-1-1 0,1 0 1,0 0-1,-1-1 0,1 1 1,-1 0-1,1-1 0,0 1 1,2-2-1,0-4 83,0 1 31,9 3 16,-4 3-94,-5-1-15,0 1 0,-1-1 1,1 0-1,-1-1 0,1 1 0,-1 0 0,1-1 0,5-1 0,-3-1 14,0 1-10,1 0 0,-1 0-1,1 1 1,0 0 0,-1 0 0,11 0-1,22 1 62,0-2 0,67-12 0,206-28 519,-265 37-600,119-8 37,42 8-12,10-5 22,3 5 139,7-6-38,-131 8-77,229-12 182,-191 6-204,273-31-148,-299 21-16,47-6 57,-27 4 48,36-3 7,-100 19-24,-35-1-32,-21 4-4,0 0 1,0 1-1,14-1 1,21 2 23,-44 0 10,-1 0 0,1 0 0,-1 0 0,0 0 0,1 1 0,-1-1 0,1 0 1,-1 0-1,1 0 0,-1 0 0,1 1 0,-1-1 0,1 0 0,-1 1 0,1-1 0,-1 0 0,1 1 0,-1-1 0,1 1 0,0-1 0,-1 0 0,1 1 0,-1 0 0,1 0 0,-1 0 0,1-1 1,-1 1-1,1-1 0,-1 1 0,1-1 1,-1 1-1,1-1 0,-1 1 0,0-1 1,1 1-1,-1-1 0,0 0 0,1 1 1,-1-1-1,0 0 0,1 0 0,-1 0 1,0 1-1,1-1 0,-1 0 0,0 0 1,0 0-1,0 0 0,-2 0-8,0 0-1,0 0 0,1 1 1,-1-1-1,0 1 1,1-1-1,-1 1 1,0 0-1,1 0 1,-1 1-1,1-1 1,0 0-1,-1 1 1,1-1-1,-2 3 1,-16 8-68,10-7 47,9-5 24,0 0 0,0 0 0,0 1-1,0-1 1,0 0 0,0 1 0,0-1 0,1 1 0,-1-1-1,0 1 1,0 0 0,0-1 0,1 1 0,-1 0-1,0 0 1,1-1 0,-1 1 0,0 0 0,1 0-1,-1 0 1,1 0 0,0 0 0,-1 1 0,-1 15-42,2-13 31,0-1 1,0 0 0,0 0-1,0 1 1,-1-1 0,0 0 0,0 4-1,-1-2-10,-1 2-10,1-1-1,0 1 0,1 0 0,-1 1 1,1 12-1,1 71-357,0-90 398,0 1 0,-1 0 0,1 0 0,0 0 0,-1 0 0,1 0 0,-1 0 0,1 0-1,-1-1 1,0 1 0,0 0 0,-2 3 0,2-4 20,0 0 0,1 1 1,-1-1-1,0 0 0,1 1 0,-1 0 0,1-1 1,-1 1-1,1-1 0,-1 1 0,1-1 1,0 4-1,0 26 366,0-31-319,0 0 37,0 0 224,0 3-149,0-3-190,0 1-1,0-1 1,0 1 0,0-1 0,0 1 0,0-1-1,0 1 1,0-1 0,0 0 0,0 1 0,-1-1 0,1 1-1,0-1 1,0 1 0,0-1 0,-1 1 0,1-1 0,0 0-1,0 1 1,-1-1 0,1 1 0,-1-1 0,1 0 0,0 0-1,-1 1 1,1-1 0,0 0 0,-1 1 0,1-1-1,-1 0 1,1 0 0,-1 0 0,1 0 0,-1 1 0,1-1-1,-1 0 1,1 0 0,-1 0 0,1 0 0,-1 0 0,0 0-1,-2 0-150,1 0 74,-17-1 118,12 0-21,1 0 0,-1 1 1,1 0-1,0 1 0,-1-1 0,1 1 0,-8 2 1,9-1-31,-2 0-9,0 1 0,0-2 0,0 1 0,0-1 1,-13 1-1,-47-2-183,-45-1 443,-145 18 1,67-2-197,141-12-15,-99 7 176,5-4-134,-2 4-245,-19-5 43,8 6 90,13-6 6,73-1-26,-140 5-98,14-1 166,5-1-64,35 0-47,-36 2 42,113-8 56,-84 13 0,67-1-62,18-7 44,37-1 50,26-2 19,1-1 0,-1 0 0,1-1 0,-1-1 0,-27-3 0,11-7 59,30 10-107,1 0 0,-1-1 0,0 1 0,0 0 0,0 0 1,0 0-1,1-1 0,-1 1 0,0 0 0,0-1 0,0 1 0,1-1 0,-1 1 1,0-1-1,1 1 0,-1-1 0,0 0 0,1 1 0,-1-1 0,1 0 1,-1 1-1,1-1 0,-1 0 0,1 0 0,0 1 0,-1-1 0,1 0 1,0 0-1,0 0 0,-1 1 0,1-1 0,0 0 0,0 0 0,0 0 0,0 0 1,0 0-1,0 1 0,0-1 0,1-2 0,-1-5-24,0 7 30,0-1 0,0 1 1,0 0-1,0-1 0,0 1 0,1 0 1,-1 0-1,0-1 0,1 1 1,-1 0-1,1 0 0,-1 0 0,1 0 1,0-1-1,-1 1 0,1 0 0,0 0 1,0 0-1,0 0 0,0 1 1,0-1-1,0 0 0,0 0 0,2-1 1,10-3-45,-8-5 11,5 7 11,-7 3-49,-3 0-36,0 0-214,0 0 154,-3 0 369,-7 0-11,10 0-189,0 0 0,0 0 0,0 0 0,-1 0 0,1 0-1,0 0 1,0 0 0,0 0 0,0 0 0,0 0 0,0 0 0,0 0 0,0 0 0,0 0 0,0 0-1,-1 0 1,1 0 0,0 0 0,0 0 0,0 0 0,0 0 0,0 0 0,0 0 0,0 0 0,0 0-1,0 0 1,0 0 0,0 0 0,0 0 0,0 0 0,-1 0 0,1 0 0,0 0 0,0-1 0,0 1-1,0 0 1,0 0 0,0 0 0,0 0 0,0 0 0,0 0 0,0 0 0,0 0 0,0 0 0,0 0-1,0-1 1,0 1 0,0 0 0,0 0 0,0 0 0,0 0 0,0 0 0,0 0 0,0 0 0,0 0-1,0 0 1,0-13-248,-2 13 368,-11 0 133,14 8-48,-2 2-3008,3 5 912,11 14-816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1888,'0'0'704,"0"15"-544,-15 16-32,15 0 640,15-15-448,-15 31 64,0-32-224,0 17 320,0-1-256,0-16-256,0 1 0,16-1 128,-16-15-32,0 0 480,0 0-320,0 0-1280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1664,'0'-28'1024,"0"27"-1008,0 1 1,0 0-1,0 0 1,0 0-1,0 0 1,0 0-1,0 0 1,0 0-1,0 0 1,0 0-1,0 0 1,0-1-1,0 1 0,0 0 1,0 0-1,0 0 1,0 0-1,0 0 1,0 0-1,0 0 1,0 0-1,0 0 1,0 0-1,0 0 1,0-1-1,0 1 1,0 0-1,0 0 0,0 0 1,0 0-1,0 0 1,0 0-1,0 0 1,1 0-1,-1 0 1,0 0-1,0 0 1,0 0-1,0 0 1,0 0-1,0 0 1,0 0-1,0 0 0,0 0 1,0 0-1,0 0 1,1 0-1,-1 0 1,0 0-1,0 0 1,0 0-1,0 0 1,0 0-1,0 0 1,0 0-1,0 0 1,50 0 1988,-38-1-1938,0 0 1,14-4 0,-9 2-10,0 0 1,23 0-1,-10 4 18,6-1 25,36-3 0,6-8-91,-25 7-10,84-10 352,-37 5-422,112 4-1,-13 1 132,-46-6 19,1 4-53,-9-4-32,11 5 47,-76 1-22,162-5 83,-169 9-79,137-3-64,-136-1 20,114-5 61,-13 0-39,-131 5-25,46-1 2,-41-1 47,-24 3 12,31-1-1,-39 4 6,-1-2-1,0 0 0,20-5 1,-25 5-37,5-1-21,-10 3-4,-1-1 0,1-1 0,0 1 1,-1-1-1,11-4 0,-12 4 26,-1 1-1,1 1 1,-1-1 0,1 0-1,0 1 1,-1 0 0,1 0-1,0 0 1,5 1 0,12 0 491,-19-4-327,8-7-32,-9 10-136,-1-1 0,1 1 0,-1-1 0,1 1 0,-1 0 0,1 0 0,-1-1 0,1 1 0,0 0 0,-1 0 0,1-1 0,-1 1 0,1 0 0,0 0 1,-1 0-1,1 0 0,-1 0 0,1 0 0,0 0 0,-1 0 0,1 0 0,-1 0 0,1 1 0,0-1 0,0 0 0,-1 0 3,68 0-113,-68 0 105,1 1 0,-1-1 0,1 0 0,0 0 0,-1 0-1,1 0 1,-1 1 0,1-1 0,-1 0 0,1 1-1,-1-1 1,1 0 0,-1 1 0,1-1 0,-1 1 0,1-1-1,-1 0 1,1 1 0,-1-1 0,0 1 0,1-1-1,-1 1 1,0 0 0,0-1 0,1 1 0,-1-1 0,0 1-1,0-1 1,0 1 0,0 0 0,0-1 0,0 2-1,2 29-44,-1 1-47,4-16 75,-3-9 21,0-1 0,-1 1 1,0-1-1,0 1 0,0 7 1,-1 204 253,0-216-249,0 1 1,0-1 0,1 0-1,-1 1 1,0-1-1,1 0 1,0 1 0,-1-1-1,1 0 1,0 0 0,2 3-1,-2-3 27,0 1 0,0-1-1,0 1 1,0 0 0,0-1-1,-1 1 1,1-1 0,-1 1 0,1 0-1,-1 0 1,0 3 0,0-6-34,0 1 1,0-1-1,0 1 1,0-1-1,0 1 1,0-1-1,0 1 1,0-1-1,0 1 1,0-1-1,0 0 1,0 1-1,1-1 1,-1 1-1,0-1 1,0 1-1,1-1 1,-1 0-1,0 1 1,1-1-1,-1 1 1,0-1-1,1 0 1,-1 1-1,0-1 1,1 0-1,-1 0 1,1 1-1,-1-1 1,1 0-1,-1 0 1,0 0 0,1 0-1,-1 1 1,1-1-1,-1 0 1,1 0-1,-1 0 1,1 0-1,-1 0 1,2 0-1,0 0-21,-2 13 133,0-11 58,0-2-58,-2 0-48,-31-1-41,16 0 45,0 1-1,0 1 1,-24 3 0,0 6-286,24-4 92,-34 4 0,-52-7-13,19-1 97,42 1 17,-184 7-30,-96 5 277,84-1-199,14-9-55,11 5-26,99-6 25,-216 10-62,-31 2 468,70-16 208,91-12-198,185 11-344,-113-15 265,105 15-300,-3-2 0,25 3-124,-1-1-1,1 1 1,0 0-1,0-1 0,0 1 1,0-1-1,0 0 1,0 1-1,0-1 0,0 0 1,1 1-1,-1-1 1,0 0-1,0 0 0,0 0 1,1 0-1,-1 0 1,0-1-1,1 2-1036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531 111 2656,'-13'-13'837,"13"12"-817,-1 1 0,1 0 0,-1-1 0,1 1 0,-1 0 0,0-1 0,1 1 0,-1 0 0,0 0 1,1-1-1,-1 1 0,0 0 0,1 0 0,-1 0 0,0 0 0,1 0 0,-1 0 0,0 0 0,1 0 0,-1 0 0,0 0 0,1 0 0,-1 1 0,-2-1 75,1 0-51,1 0-1,-1 0 0,1 0 1,-1-1-1,1 1 1,-1 0-1,1-1 1,-1 0-1,1 1 0,-1-1 1,1 0-1,-2 0 1,-10-6 95,9 6-126,0 1 0,0-1 0,0 1 0,0-1 0,-5 1 0,-24-2 80,22 0-15,-6-2 88,-1 1 0,-24-1 0,33 4-172,1-1 0,0 1 1,0-2-1,0 1 0,-1-1 1,1 0-1,1-1 0,-10-4 0,-10-3 63,4 7 86,0 0 33,23 3-182,0 0-1,0 0 1,-1 0 0,1 0-1,0 0 1,0 0 0,0 0 0,-1 0-1,1 0 1,0 0 0,0-1 0,0 1-1,-1 0 1,1 0 0,0 0 0,0 0-1,0 0 1,0-1 0,-1 1 0,1 0-1,0 0 1,0 0 0,0-1 0,0 1-1,0 0 1,0 0 0,0 0 0,-1-1-1,1 1 1,0 0 0,0 0 0,0-1-1,0 1 1,0 0 0,0 0 0,0 0-1,0-1 1,0 1 0,0 0-1,0 0 1,1-1 0,-1 1 0,0 0-1,0 0 1,0 0 0,0-1 0,0 1-1,0 0 1,0 0 0,0 0 0,1-1-1,-1 1 1,0 0 0,0 0 0,0 0-1,1 0 1,-1 0 0,0-1 0,0 1-1,0 0 1,1 0 0,4-3-1,0 0 1,0 0 0,0 1-1,6-3 1,5 4 166,29-1 0,-16 2-203,-25 1-20,-10-1-23,-3-1 19,-19 0 337,27 1-241,-1 0-1,1 0 1,-1 0 0,1 0 0,-1 1 0,1-1 0,-1 0 0,1 1 0,-1-1-1,1 1 1,-3 0 0,0 6-185,0-2-61,-9-4 179,12 0 68,-1-1 0,0 0-1,0 1 1,1-1-1,-1 1 1,0-1-1,1 1 1,-1 0-1,1 0 1,-1 0-1,1 0 1,-1 0-1,1 0 1,-3 2-1,4-2-21,-1-1-1,1 1 0,-1-1 1,1 0-1,-1 1 0,0-1 1,1 0-1,-1 0 1,1 1-1,-1-1 0,0 0 1,1 0-1,-1 0 0,0 0 1,1 0-1,-1 0 1,0 0-1,1 0 0,-1 0 1,0 0-1,1 0 0,-1 0 1,0-1-1,-2 1 13,-28 0 71,2 0 74,27 0-127,-1 0 31,-10 0 182,13-3-294,0-7-32,0 7 27,0 3-10,0 0-44,0 0-122,0 0 43,0 0-54,0 3 177,0-3 73,0 1 0,0 0 1,0-1-1,0 1 0,0-1 0,0 1 1,0-1-1,0 1 0,0-1 0,-1 1 1,1-1-1,0 1 0,0-1 0,-1 0 1,1 1-1,0-1 0,0 1 1,-1-1-1,1 0 0,-1 1 0,1-1 1,0 0-1,-1 1 0,1-1 0,-1 1 1,0-1-1,0 1 1,1-1-1,-1 1 1,0-1-1,1 1 1,-1-1-1,1 1 1,-1 0-1,1-1 1,-1 1-1,1 0 1,-1-1-1,1 1 1,0 0-1,0 0 1,-1-1-1,1 1 1,0 0-1,0 0 1,0 0-1,-1-1 1,1 1-1,0 0 1,0 0-1,1 1 1,-1 44 331,-3 90 154,-2-98-447,2-25-8,2 1 0,-1-1-1,2 0 1,1 23-1,4-5 22,-3-22-43,0 0 0,-1 0 0,0 1 0,0-1 0,-1 1 0,-2 12 0,-2 2 19,1-8 15,0 0 1,0 19 0,3-17-12,1-10-22,-1-1-1,0 0 1,-1 1 0,-1 9-1,-5 10 21,-12 55-100,13-35 97,4-32-27,-2 8-46,1 1-1,-1 23 0,4-1-14,0 42-14,0-77 99,2 1 0,-1 0 0,2-1 0,-1 0 0,6 14 0,11 35 340,-9-27-192,-9-27-138,0 1 1,0-1-1,0 0 1,-1 1-1,1-1 1,-2 0-1,0 9 1,0 4 290,1-16 6,0-3-138,0 0-245,0 0 37,0 0 256,0 0-16,0 0 27,0 0-166,0-3-245,0-7 5,0 10 136,0-1 0,0 1 0,0 0 0,0 0-1,0 0 1,0 0 0,0 0 0,0 0 0,0 0 0,0 0-1,0 0 1,0 0 0,0-1 0,0 1 0,0 0-1,0 0 1,0 0 0,0 0 0,0 0 0,0 0 0,0 0-1,0 0 1,0 0 0,0 0 0,0 0 0,0-1-1,0 1 1,0 0 0,0 0 0,1 0 0,-1 0 0,0 0-1,0 0 1,0 0 0,0 0 0,0 0 0,0 0-1,0 0 1,0 0 0,0 0 0,0 0 0,0 0 0,1 0-1,-1 0 1,0 0 0,0 0 0,0 0 0,0 0-1,0 0 1,0 0 0,0 0 0,0 0 0,0 0 0,0 0-1,1 0 1,-1 0 0,1 0 1,1 0-1,-1-1 1,1 1 0,-1-1-1,1 1 1,-1-1 0,1 1-1,-1-1 1,1 0 0,-1 0-1,0 0 1,0 0 0,1 0 0,-1 0-1,0 0 1,1-1 0,0 0 1,0 0 0,0 0 0,0 1 0,0-1 0,0 0 0,1 1 0,-1 0 0,3-2 0,21-2-74,-11 0 18,-12 3 48,1 1-1,-1 0 0,1 0 1,-1 0-1,1 0 0,-1 1 1,1-1-1,5 1 0,347 0 1498,-356 0-1317,-2 0-32,-9 0-891,9 0-3344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 1824,'0'0'587,"0"0"-353,0 0 17,0 0 474,0 0-175,3 0 15,33 1 1755,-21 0-2268,-1 0 0,1-2 0,29-3 0,94-22 332,-127 24-394,0 2 1,14 0 0,-17 1-2,0-1 1,0 0-1,0 0 1,0-1 0,12-3-1,-7-2 20,-12 5-22,0 0-1,1 1 1,-1-1-1,0 0 1,1 1 0,-1-1-1,1 1 1,-1-1-1,1 1 1,-1 0 0,1 0-1,1-1 1,-3 4-67,0 7 85,0-7 91,13-3 149,-10 0-165,-3 0-42,-3 0-12,-23 0-271,24 0 634,2 0-218,0 0-443,0 0 59,0 0 106,0 0 43,0 3 32,0 25-213,-3-25 111,3-3 130,-1 0-1,1 1 0,-1-1 0,1 1 0,-1-1 1,1 1-1,0-1 0,-1 1 0,1-1 0,0 1 1,-1-1-1,1 1 0,0-1 0,-1 1 0,1-1 0,0 1 1,0 0-1,0-1 0,0 1 0,0-1 0,0 1 1,0 0-1,0-1 0,0 1 0,0 0 0,0-1 0,0 1 1,0-1-1,0 1 0,1-1 0,-1 1 0,0 0 1,0-1-1,1 1 0,0 0 0,0 1-2,0 1 0,-1-1 0,1 0-1,0 0 1,-1 1 0,1-1 0,-1 1 0,1-1-1,-1 3 1,-1 20 52,0-11 14,1 1 1,0-1-1,4 25 1,1-23-62,-3-9-3,0-1 0,-1 1 0,0-1 0,0 1 0,0 6 0,-1 268 127,-1-262-102,-1 1 0,-1 0 0,-7 23 0,6-24 4,0-1 0,1 1 0,-1 23 0,4-39-19,0 0-1,0 0 0,-1 1 0,1-1 0,-1 0 0,0 0 1,0 0-1,-2 6 0,-3 6 1,5-7 1,0 0 0,0 0 0,1 16 1,1-12-5,-1-10 8,0-1 1,0 1-1,-1 0 1,1-1-1,0 1 1,-1-1-1,1 1 1,-1 0-1,1-1 1,-1 1 0,0-1-1,1 1 1,-2 1-1,-4 9 163,4-5-175,1 0 1,0 0 0,1 0-1,0 0 1,1 11-1,-1-9-40,0 0 0,0 0 0,0-1 0,-3 11 0,-2-4 41,4-12 23,-1 0 0,1 0 0,0 0 0,0 0 0,1 0 0,-1 0 0,1 0 0,-1 7 0,1-6-36,0 0 0,-1 0-1,1 0 1,-1 0-1,0-1 1,-1 1 0,1 0-1,-1 0 1,-3 5-1,4-5 37,0 0 0,0 0 0,1 0-1,-1 0 1,1 0 0,0-1-1,0 1 1,0 0 0,1 6 0,0 10 64,-1-10-123,0-7 37,0-3 139,0 0-33,0 0-42,0 3-32,0 7-53,0-7-96,0-3 63,0 0 118,-1 1-61,1 0 0,-1 0 0,1 0 0,-1-1 0,0 1 1,0 0-1,1 0 0,-1 0 0,0 0 0,0-1 0,0 1 0,-2 1 0,2-1-5,-2 1-14,3-2 58,0 0-42,-2 3-138,-9 7 116,9-7 337,-57-4 997,22-1-1102,-73 7 1,53 6-211,41-9-117,6-1-112,0 1-1,0 0 1,0 0 0,-17 7-1,-17 7-4164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1888,'0'0'613,"5"-3"-367,16-7-54,-19 9-65,0 1 0,0-1 1,0 0-1,-1 1 1,1-1-1,0 1 1,0 0-1,0 0 0,0-1 1,0 1-1,0 1 1,0-1-1,4 1 1,0-1-94,-4 0-35,1 1-1,-1-1 1,1 0 0,-1 0-1,1 1 1,-1 0-1,1-1 1,-1 1 0,0 0-1,5 2 1,-5-1-10,0-1 0,1 0 1,-1 0-1,0-1 0,1 1 0,-1 0 1,1-1-1,-1 1 0,1-1 1,4 0-1,4 0-3,-7 0 14,1 0-1,-1 0 1,1 0 0,-1 1-1,7 1 1,12 8 0,5-8-1,-22-3 3,0 1 0,0 1 0,0-1 0,0 1 0,7 1 0,-7 1 26,0-1 0,0 1 1,0 0-1,0 1 1,10 7-1,-16-11-27,0 0 1,1 0-1,-1 0 0,0 0 1,0 1-1,0-1 0,0 0 1,0 0-1,0 0 0,0 0 1,0 0-1,1 0 0,-1 0 1,0 0-1,0 0 0,0 0 0,0 1 1,0-1-1,0 0 0,0 0 1,0 0-1,0 0 0,0 0 1,0 0-1,0 0 0,0 1 1,0-1-1,0 0 0,0 0 0,0 0 1,0 0-1,0 0 0,0 0 1,0 0-1,0 1 0,0-1 1,0 0-1,0 0 0,0 0 1,0 0-1,0 0 0,0 0 1,0 0-1,0 1 0,0-1 0,-1 0 1,1 0-1,0 0 0,0 0 1,0 0-1,0 0 0,0 0 1,0 0-1,0 0 0,0 0 1,-1 0-1,-10 17 204,9-12-149,0-1 1,0 0-1,-1 0 1,0-1-1,-5 7 1,-52 50-2916,45-45 1430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78 1728,'0'-9'433,"0"9"-350,3 4 190,4-7-173,-6 2 22,1 0 0,0 0 0,-1 1 0,1-1 0,0 0 0,-1 1 0,1-1 0,0 1 0,0-1 0,0 1 0,-1 0 0,3 0 0,-2 0-81,0-1 1,0 1 0,-1 0 0,1-1 0,0 0-1,0 1 1,-1-1 0,1 0 0,0 0 0,1-1 0,-2 1 72,1 0 1,0 0 0,-1 0 0,1 1-1,0-1 1,-1 0 0,1 1 0,0-1 0,0 1-1,2-1 1,1-1 648,-4 1-685,0 0-16,0 0 0,0-1 0,0 1 0,0 0 0,0 0 0,0 0 0,0-1 0,-1 1 0,1-1 0,0 1 0,-1 0 0,1-1 0,-1 1-1,0-1 1,1 1 0,-1-1 0,0 1 0,0-1 0,0-2 0,0-7 77,0 9 15,-94 2-511,92 0 352,0 0 1,0 1-1,0-1 0,-1 1 0,1 0 0,0-1 1,0 1-1,0 0 0,0 0 0,0 1 0,0-1 1,0 0-1,1 1 0,-1-1 0,0 1 1,1-1-1,-1 1 0,1 0 0,-1 0 0,1-1 1,0 1-1,0 0 0,0 0 0,0 0 1,0 1-1,1-1 0,-1 0 0,0 4 0,3-1-53,27 23 4,-17-15 95,-8-8-43,0 0-1,1 0 1,0-1 0,0 0-1,7 5 1,-8-7-4,6 2 52,-2 1 0,1 0 0,0 0 0,8 7 0,-9 1-83,5-7 15,0 4 150,-13-10-120,0 1-1,0-1 0,1 0 0,-1 1 1,0-1-1,1 1 0,-1-1 0,0 0 1,0 1-1,0-1 0,0 1 0,1-1 1,-1 1-1,0-1 0,0 0 0,0 1 1,0-1-1,0 1 0,0-1 0,0 1 1,0-1-1,0 1 0,0-1 0,-1 1 1,1-1-1,0 0 0,0 1 0,0-1 1,0 1-1,-1-1 0,1 1 0,0-1 1,0 0-1,-1 1 0,1 0 0,0-1-6,-29 15 340,26-14-286,0 0-1,0 0 1,1-1-1,-1 1 1,0-1 0,0 0-1,0 0 1,0 0-1,0 0 1,-4-1-1,-1 1 167,-60 0 750,-7 0-624,75-3-1457,3-7-404,-3 9 1214,1 1 1,0 0-1,0-1 1,-1 1 0,1 0-1,0-1 1,0 1-1,0 0 1,0 0 0,-1 0-1,1 0 1,0 0-1,2 0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2496,'-16'31'896,"16"0"-672,-16 32-96,16-32 448,-15 0-352,15 16 416,-16-16-384,16 16-64,-15-16-96,-1 15 704,1-14-448,-1-1-512,16 0 96,-16 0 320,16 0-128,0-15-896,0-1 416,0-15-2912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1056,'0'0'357,"-3"0"-229,1 1-71,0-1 0,0 0 0,0 1 0,0-1 0,0 1 0,-1 0 0,1 0 0,0 0 0,-2 1 1,-19 8 539,12-6-433,1-1-20,1 0-1,0 0 0,0 1 1,0 0-1,-10 7 0,12-6-34,0 1 1,0 0-1,0 1 0,-6 7 0,11-11-30,-1 0-1,1 0 0,0 1 1,0-1-1,0 1 0,1 0 1,-1 0-1,1-1 0,0 1 1,0 0-1,0 0 0,1 0 1,-1 7-1,1-5-15,2 50 365,-1-50-398,0 0 0,0 0 0,0 0 0,1-1 0,0 1 0,0 0 0,4 8-1,-1-7 28,1 0 0,0 0-1,10 11 1,8 8 36,-3 2-29,-9-17-25,-7-7-13,-1-1 1,0 1 0,0 1 0,0-1-1,3 6 1,-6-9-2,0 1-1,0-1 1,-1 1-1,1-1 1,0 1-1,-1-1 1,0 1-1,1 0 1,-1-1-1,0 1 1,0 0-1,0-1 1,0 1-1,0 0 1,0 0-1,0-1 1,0 1-1,-1 0 1,1-1 0,-1 1-1,1-1 1,-2 4-1,0-3 4,-1 1-1,1 0 1,0-1 0,-1 0-1,1 0 1,-1 1 0,0-1-1,0-1 1,0 1 0,0 0-1,-6 2 1,3-1 13,-5 2-6,5-1 19,-1-1 1,0 1 0,0-1-1,0-1 1,0 1 0,-1-1 0,1 0-1,-1-1 1,-11 1 0,-59-2-1442,77 0 1285,0 0 0,1 0 0,-1 0 0,0 0 0,0 0 0,0 0-1,0 0 1,1 0 0,-1 1 0,0-1 0,0 0 0,0 0 0,-1 2 0,2-2-103,-1 1 1,1 0-1,0 0 1,-1-1-1,1 1 0,0 0 1,0 0-1,0 0 1,-1 0-1,1-1 1,0 1-1,0 0 0,1 2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2976,'0'-47'1120,"0"47"-896,0 0-32,0 0 608,16 15-480,-16-15 352,15 0-384,1 0 64,-1 0-224,1 0 64,-1 0-96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3072,'16'0'1120,"-16"0"-864,31 0-64,-15 0 384,15 0-352,-16 0 256,17 0-256,-17-16-3168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2976,'0'0'1120,"16"0"-896,15 0-32,-15 0 672,-1 0-512,16 0-64,1 0-192,-1 0 192,0 0-160,-16 0-96,1 0-64,0 0-3488</inkml:trace>
  <inkml:trace contextRef="#ctx0" brushRef="#br0" timeOffset="1">343 1 2912,'0'16'1056,"0"-16"-800,0 31-96,-15-16 1120,30 1-736,-15 15-64,0 0-320,0 0 160,0 1-192,0 14 320,16-15-256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3136,'0'-28'1429,"2"22"-1141,3 3-72,-1-1-1,1 1 1,0 0-1,0 1 1,10-5-1,6-2 252,-13 4-369,-7 4-85,0 0-1,1 0 0,-1 1 0,1-1 1,-1 0-1,1 1 0,-1-1 1,1 1-1,0-1 0,-1 1 1,1-1-1,0 1 0,-1 0 0,4 0 1,5-1 42,-5 1-35,-1-1 1,1 1 0,0 0-1,-1 0 1,1 1-1,0-1 1,0 1-1,6 2 1,18 23 128,-29-26-147,0 0 0,0 0 1,0 0-1,0 0 0,1 0 0,-1 0 0,0 0 0,0 0 0,0 0 1,0 0-1,0 0 0,0 1 0,0-1 0,0 0 0,0 0 1,1 0-1,-1 0 0,0 0 0,0 0 0,0 0 0,0 0 0,0 1 1,0-1-1,0 0 0,0 0 0,0 0 0,0 0 0,0 0 1,0 0-1,0 1 0,0-1 0,0 0 0,0 0 0,0 0 0,0 0 1,0 0-1,0 0 0,0 0 0,0 1 0,0-1 0,0 0 0,-1 0 1,1 0-1,0 0 0,0 0 0,0 0 0,0 0 0,0 0 1,0 0-1,0 1 0,0-1 0,0 0 0,-1 0 0,1 0 0,0 0 1,0 0-1,-10 13 99,7-8-61,3-5-32,0 1-1,-1 0 1,1-1 0,0 1-1,0 0 1,-1-1 0,1 1-1,-1-1 1,1 1 0,0-1-1,-1 1 1,1-1 0,-1 1-1,0-1 1,1 1 0,-1-1-1,1 0 1,-1 1 0,1-1-1,-1 0 1,-1 1 0,-3 1-9,-39 27-692,26-14-2171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3072,'0'16'1120,"-16"-16"-864,16 31-64,0 0 448,-15 0-384,-1 1 32,0 14-160,1-15 256,-1 1-192,1-1-96,-1-16-64,1 17 96,-1-17-64,0 1-1216,1 15 608,-1-16-2304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3072,'0'2'976,"0"1"-849,0-1-8,1 0 0,-1 0 0,0 0 0,1 0 1,-1 0-1,-1 0 0,1 0 0,0 0 0,0 0 0,-1 0 1,1 0-1,-1-1 0,1 1 0,-2 2 0,0 1-15,0-2-60,1-1 0,-1 1 0,1 0-1,0 0 1,0 0 0,0 0 0,0 0 0,1 0-1,-1 0 1,1 0 0,0 4 0,1 2 61,-1-6-69,0 0 0,1 0 0,-1 0 0,0 0 0,-1 0 0,1 0 0,0-1 0,-1 1 0,0 0 0,-1 4 0,-2 1 132,3-7-133,0 0-1,0 1 1,0-1-1,0 1 1,1-1-1,-1 1 1,0-1-1,1 1 1,-1-1-1,1 1 0,0 0 1,0-1-1,-1 3 1,1 9 423,0-11-74,0-2 176,8 1-158,-6-1-387,0 0 0,0 0 1,0 0-1,0 0 0,0 0 1,0-1-1,0 1 0,0 0 1,4-2-1,2-3-37,-7 4 16,0 0 1,1 0 0,-1 0 0,1 1-1,-1-1 1,1 0 0,-1 1 0,1-1-1,-1 1 1,1-1 0,0 1 0,-1 0-1,3 0 1,-2 0 6,1 0 0,-1 0-1,0-1 1,1 1 0,-1 0 0,0-1 0,1 0 0,-1 1-1,0-1 1,0 0 0,3-2 0,-3 2-73,1 0 1,-1 0-1,1 0 1,0 0-1,-1 0 1,1 0-1,0 1 1,-1 0 0,1-1-1,0 1 1,3 0-1,22-2-1117,3-11-2667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4640,'-16'-16'1728,"32"16"-1344,0 0-96,15 0-32,-16 0-192,1 0 32</inkml:trace>
  <inkml:trace contextRef="#ctx0" brushRef="#br0" timeOffset="1">109 62 4640,'16'0'1728,"15"0"-1344,0 0-96,-15 0-448,0 0 32,-1 0-1728,16 16 1056,16-16-1536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5:3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2976,'0'-15'1120,"16"15"-896,15 0-32,0 0 448,-15-16-384,30 16 192,-14 0-288,-1 0-3392</inkml:trace>
  <inkml:trace contextRef="#ctx0" brushRef="#br0" timeOffset="1">514 1 4224,'-15'0'1568,"15"0"-1216,0 31-96,0-16 832,0 1-640,0 31 192,0 0-384,0-1-160,0 1-64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2304,'-12'-13'752,"40"11"821,-2 3-225,-15-1-1098,-1 1 0,1-2 0,-1 1 0,16-4-1,7-6 13,11 5-145,-19 0-91,-10 2-1,1 1 0,19-1 0,111 3 877,-139 0-1147,-14 0-1126,4 0 331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16 736,'0'0'224,"0"-3"-128,0-10 1371,2 13-1275,0 0-155,0 1 0,0-1 1,-1 0-1,1 1 0,0-1 1,-1 1-1,1 0 0,-1 0 1,1-1-1,-1 1 0,1 0 1,-1 0-1,1 1 0,1 1 1,-2-3-22,-1 1 1,1-1-1,-1 1 1,1-1-1,-1 0 1,1 0-1,-1 1 1,1-1-1,-1 0 1,1 0-1,0 1 1,-1-1-1,1 0 1,-1 0-1,1 0 1,0 0-1,-1 0 1,1 0-1,-1 0 1,1 0-1,0 0 1,-1 0-1,1-1 1,-1 1 0,2 0-1,-2 0 19,125 0 1095,-120 2-1050,3 4 11,1 0-1,-1-1 1,11 4-1,-19-9-89,2 1 10,1 0 0,-1-1 1,1 1-1,-1-1 0,1 1 0,-1-1 1,1 0-1,0 0 0,-1 0 0,6-1 1,-6 0-14,0 1 0,1 0 0,-1 0 0,0 0 0,0 0 0,1 0 0,-1 0 1,0 1-1,1-1 0,-1 1 0,2 0 0,4 3 56,-6-2-52,0-1 1,1 0-1,-1 1 1,0-1-1,1 0 1,-1-1-1,1 1 1,0 0-1,-1-1 1,1 1 0,0-1-1,-1 0 1,1 0-1,0 0 1,-1 0-1,1 0 1,0-1-1,-1 1 1,1-1-1,3-1 1,7-2 86,25-4-1,-33 7-56,0 0 0,1 1 0,-1 0 0,0 0-1,1 0 1,-1 0 0,11 3 0,20 13-91,-25-12 53,-8-2 6,0-1 1,0 0-1,0 0 0,0 0 0,0 0 0,0 0 0,1-1 0,5 1 0,-8-1-5,1 0 0,0 0 0,0 1 1,-1-1-1,1 1 0,0-1 0,-1 1 0,1-1 0,0 1 1,-1 0-1,1 0 0,1 1 0,-2-1 2,1 0 0,-1 0 0,1-1 0,0 1 0,-1 0 0,1-1 0,0 1 0,-1-1 0,1 1 0,0-1 0,0 0 0,1 1 0,4-1 31,0 1-1,0-1 1,0 2-1,-1-1 1,1 1-1,6 3 1,-7-3-23,-2-1-13,1 0 0,-1 0 0,1-1 1,-1 1-1,0-1 0,9-1 0,-10 1 6,0 0 0,0 0 0,0 0 0,0 0 0,-1 1 0,4 0-1,9 4 62,-11-3-48,-1-1 0,0 0 0,1 0 1,-1 0-1,0 0 0,1-1 1,-1 0-1,5 1 0,10-2 15,-7 1-15,-1 0 0,0 0 0,19 3 0,-13 2-12,-9-3-16,-1 0 0,1-1 0,0 1 0,9-1 0,-12-1-16,-1 0-1,0 1 0,0-1 0,0 1 1,1-1-1,-1 1 0,0 0 0,6 3 0,6 1-168,4-3 34,-16-2 195,1 0 1,-1 0 0,0 0-1,1 0 1,-1 1 0,0 0-1,4 0 1,3 4 71,-7-4-69,0 1-1,0-1 1,0 0 0,0 0-1,0 0 1,1-1-1,-1 1 1,0-1-1,6 0 1,-1 0 15,-5-1-45,0 1 1,0 0 0,0 0 0,0 0-1,0 0 1,0 0 0,0 1 0,0-1 0,0 1-1,3 1 1,12 8-1,8-4 139,26 20 63,-35-25-191,-15-1-25,0-1 1,1 1-1,-1 1 0,0-1 0,1 0 0,-1 0 0,0 1 0,1 0 0,3 1 0,2 2-435,75 33 1101,-62-27-575,-19-9-71,0 0 0,0 0 0,0 0 0,0 0 0,1 0 0,-1 0 0,0-1 0,1 1 0,-1-1 0,0 0 0,5 1 0,7-2-8,-4 1 45,-1-1 0,1 2 1,-1-1-1,12 3 0,-17-1-19,0 0 0,0-1 0,0 2-1,5 3 1,-6-4-16,-1 0-1,1-1 0,0 1 1,0-1-1,0 1 0,4 0 0,13 0 34,-17-3 6,0 1 0,1 0 0,-1 1 0,0-1 0,0 1 0,1-1 0,2 2-1,23 9 125,0-6-262,-14 1 11,-12-5 58,0 0 1,1 0 0,-1 0 0,0 0-1,1 0 1,-1-1 0,5 1 0,-5-1 19,0 0 1,0 0 0,-1 0-1,1 1 1,0-1 0,0 1 0,-1 0-1,1-1 1,0 1 0,-1 1-1,1-1 1,-1 0 0,1 1-1,-1-1 1,4 4 0,13 7 32,12-6-15,-23-3-45,-2 0 43,-1-1 0,0 1 1,0 0-1,0 0 0,-1 1 0,8 6 0,6 1-31,-14-9 11,0 1 0,0-1-1,0 0 1,6 6 0,-7-5 12,0-1 0,0 1 0,0-1 1,0 0-1,5 2 0,-4-2 6,-1-1-1,0 1 1,1 1-1,-1-1 1,4 4-1,-3-3-6,1 1-1,0-1 1,0 0-1,0 0 1,0 0-1,1-1 1,-1 0-1,1 0 1,8 2-1,1 0-22,6 7 13,-1-6 13,-16-4 0,1 0-1,0 0 0,-1 0 0,1 1 0,-1 0 0,6 3 0,-6-2-1,0-1 0,1 0 0,-1 1 0,1-1 0,7 1 0,-8-1 4,1 0 0,0-1 0,-1 2 0,1-1 0,5 4 0,-5-4 17,-1 0-1,0 0 0,1 0 1,-1-1-1,1 1 0,6 0 1,9 3 66,0 6 67,9-6-59,2 5-58,0-5-33,0 6-74,-19-9 45,-8-1 23,0 0 0,-1 0 0,1 0 0,0 1 0,-1-1 0,1 1-1,-1 0 1,6 3 0,12 4 12,2 0-170,-15-5 98,18 8 144,-2 1-11,-4 0-16,11 2 35,-28-14-96,-1 0 0,1 0 0,0-1 0,0 1 0,0-1-1,0 1 1,0-1 0,-1 0 0,1-1 0,4 1 0,5-1-20,3 1 0,-8-1 4,1 1-1,0 0 1,-1 1 0,10 1 0,-2 4-12,-12-5 36,0 1 0,0-1 0,0 0 1,0-1-1,0 1 0,1 0 0,-1-1 0,0 0 0,6 0 0,5 0 25,-5-1-6,0 1-1,0 0 0,0 1 1,14 2-1,-7 2 10,-10-3-40,1-1 0,-1 1-1,1-1 1,0 0 0,6 0 0,-7-1 7,1 1 0,-1 0-1,0 0 1,11 3 0,6 2 63,-17-5-48,0 0 1,-1 0-1,1-1 0,9 0 0,9 0 136,-16 0-164,0 1 0,0 1 0,0 0 0,15 5-1,-21-6-2,3 0 23,0 0 0,0 0 0,0-1-1,-1 1 1,1-1 0,0 0-1,8-1 1,8 0-173,2 1 46,-22 0 114,-1 0 0,0 0 0,1 0-1,-1 0 1,0 0 0,1 0 0,-1 0 0,0 0 0,1 0 0,-1 0 0,0 0 0,0 0 0,1 0 0,-1 0 0,0 1 0,1-1-1,-1 0 1,0 0 0,0 0 0,1 0 0,-1 1 0,0-1 0,0 0 0,1 0 0,-1 1 0,2 0 5,-1 0 0,0 0 0,1 0 0,0 0 1,-1 0-1,1 0 0,0 0 0,-1 0 0,1-1 1,0 1-1,0-1 0,2 1 0,29 1 6,-30-2-23,93 0 186,-90 0-183,-1 1 0,1 0 1,-1 0-1,9 3 0,-9-2 8,1 0 0,-1-1-1,1 1 1,9-1 0,22-1-57,-21-1 44,-1 1 0,1 0 1,22 4-1,-15 6 27,-17-8 2,-1-1-1,1-1 0,0 1 0,-1-1 0,12-1 0,-10 1-6,0 0 0,1 0 0,-1 0-1,10 3 1,-1 1 6,-9-2-8,-1 0-1,1-1 1,-1 1 0,1-1-1,6 0 1,9-2 6,-11 0-3,0 1-1,0 0 1,0 1 0,14 2-1,-9 3-23,-13-5 30,0 0 1,0 1-1,1-2 0,-1 1 0,0 0 1,1-1-1,4 1 0,-6-1-5,0 0-1,-1 0 1,1 0-1,0 0 0,0-1 1,-1 1-1,1-1 1,0 1-1,0-1 1,-1 0-1,1 1 1,-1-1-1,3-2 1,-3 2-3,1 0-1,0 0 1,-1 1 0,1-1 0,-1 0 0,1 1-1,0-1 1,0 1 0,-1-1 0,1 1 0,0 0-1,0 0 1,2 0 0,17 0 37,-11 1-14,-1-1 0,1 0 0,0 0 0,18-4 0,-4-6 10,15 4-26,-6-4 32,-2 5 58,-27 4-94,9-3 67,-1 2 1,1-1-1,21 0 0,-28 3-50,1-1 0,-1 0 0,0 0 0,0 0 0,8-2 0,8-3 13,20 1 6,-18-1-6,-18 4-24,0 0 0,0 1 0,1 0-1,6 0 1,-6 1 4,-1-1 0,0 0 0,1 1 1,-1-2-1,0 1 0,11-5 0,-9 4-14,10-1 14,-17 3-16,0 0 0,1 0 0,-1 0 0,1 0 0,-1 0 0,0-1 0,1 1 0,-1 0 0,2-2 0,5-2 5,-6 3-2,-1 0-1,0 0 1,1 0 0,-1 0 0,1 1-1,-1-1 1,1 0 0,-1 1 0,1-1-1,0 1 1,-1 0 0,1 0 0,1-1-1,-2 2-55,0-1-1,-1 0 1,1 0-1,0-1 1,-1 1-1,1 0 0,0 0 1,-1 0-1,1 0 1,0 0-1,-1-1 1,1 1-1,-1 0 1,1-1-1,-1 1 1,1 0-1,0-1 0,-1 1 1,1-1-1,-1 1 1,0-1-1,1 1 1,-1-1-1,1 1 1,-1-1-1,0 1 0,1-1 1,-1 0-1,0 1-956,0 7-858,0-5-1215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2304,'-15'-15'864,"15"15"-672,15-16-32,-15 16 1376,0-15-864,16 15 288,-16-16-576,15 16-96,1 0-160,15 0-96,-15 16 0,15-16 96,0 15-64,-15 1-224,15-1 64,16-15-3968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2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2912,'47'-16'1056,"-47"16"-800,31 0-96,-31 0 64,15 0-160,17 0-736,-1 16 384,0-16-1760</inkml:trace>
  <inkml:trace contextRef="#ctx0" brushRef="#br0" timeOffset="1">764 110 4992,'16'-31'1824,"-16"31"-1408,47 0-128,-47 0 128,31 0-288,0 15-448,0-15 128,16 0-320,-16 16 256</inkml:trace>
  <inkml:trace contextRef="#ctx0" brushRef="#br0" timeOffset="2">1434 32 2976,'32'-16'1120,"-32"16"-896,46 0-32,-14-15 512,-1 30-416,0-15 96,0 0-224,16 0-448,-16 0 160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4736,'0'-15'1760,"0"15"-1376,32 0-96,-17 0 320,1 0-384,-1 0-928,1 15 352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78 2240,'13'0'720,"-13"0"-715,0 0-1,0 0 1,0 0 0,0 0 0,0 0 0,0 0-1,0 0 1,1 0 0,-1 0 0,0 0-1,0 0 1,0 0 0,0 0 0,0 0-1,0 0 1,0 0 0,0 0 0,0 0 0,0 0-1,1 0 1,-1 0 0,0 0 0,0 0-1,0 0 1,0 0 0,0 0 0,0 0 0,0 0-1,0 0 1,0 0 0,0 1 0,0-1-1,0 0 1,0 0 0,0 0 0,0 0-1,1 0 1,-1 0 0,0 0 0,0 0 0,0 0-1,0 0 1,0 0 0,0 0 0,0 1-1,0-1 1,0 0 0,0 0 0,0 0 0,0 0-1,0 0 1,0 0 0,0 0 0,0 0-1,0 0 1,-1 1 0,1-1 10,0 1 0,0-1 0,0 1 0,0-1 0,0 0 0,1 1 0,-1-1 0,0 1 0,0-1 0,0 1 0,0-1 0,0 1 0,1-1 0,-1 0 0,0 1 0,0-1 0,1 1 0,-1-1 0,0 0 0,1 1 0,-1-1 0,0 0 0,1 1 0,-1-1 0,0 0 0,1 0 0,-1 1 0,1-1 0,0 0 0,15 2 708,-11-2-611,-5 0-104,0 0 0,0 0 0,0-1 0,0 1 0,0 0 0,1 0 0,-1 0 0,0 0 0,0 0 0,0 0 0,0 0 0,0 0 0,0 0 0,0 0-1,0 0 1,0 0 0,0 0 0,1 0 0,-1 1 0,0-1 0,0 0 0,0 0 0,0 0 0,0 0 0,0 0 0,0 0 0,0 0 0,0 0 0,0 0 0,0 0 0,0 0 0,0 0 0,1 0 0,-1 0 0,0 0 0,0 0-1,0 1 1,0-1 0,0 0 0,0 0 0,0 0 0,0 0 0,0 0 0,0 0 0,0 0 0,0 0 0,0 0 0,0 0 0,0 0 0,0 1 0,0-1 0,0 0 0,0 0 0,0 0 0,0 0 0,0 0 0,0 1 8,0-1 1,0 1 0,0-1-1,0 1 1,0-1 0,0 1 0,0-1-1,0 1 1,0-1 0,1 1 0,-1-1-1,0 1 1,0-1 0,1 1-1,-1-1 1,0 0 0,0 1 0,1-1-1,-1 1 1,1-1 0,-1 0 0,0 1-1,1-1 1,-1 0 0,1 0-1,-1 1 1,1-1 0,-1 0 0,1 0-1,-1 0 1,1 1 0,0-1 0,21 1 641,-10-2-50,-14 1-549,0 1 0,1-1 0,-1 0 0,1 1 0,-1-1 0,1 1 0,-1 0 0,1-1 0,-3 3 0,-9 3 12,6-5-35,1 0 0,0 0 0,-1 0 0,1-1 0,-7-1 0,-2 1 79,6 0-89,-1-1-1,1 1 1,0-2-1,-15-3 1,14 3-36,0 0 1,-1 0-1,1 1 1,-18 0-1,8 2 31,11 0-2,-1-1 0,1 0-1,-1 0 1,1-1 0,-12-2-1,8-1 0,4 2 4,-1-1 0,0 2 0,1-1 0,-18 1 0,25 1-23,0-1 0,1 1 0,-1 0 0,1 0-1,-1-1 1,0 1 0,1-1 0,-1 1 0,1-1 0,-1 0-1,1 0 1,-1 1 0,1-1 0,0 0 0,-1 0-1,1 0 1,-2-2 0,1 0-58,4 0-63,0 2 121,-1 0-1,1 0 1,-1 0 0,1 0 0,-1 0 0,1 0 0,0 0-1,-1 1 1,1-1 0,0 0 0,0 1 0,3-1 0,27-1 173,-29 2-159,59 0 147,-61 1-157,-1-1 0,1 0-1,-1 0 1,1 0 0,-1 0-1,1 0 1,-1 0 0,1 0-1,-1 0 1,1 0 0,-1 0-1,1 0 1,-1 0 0,1 0-1,-1-1 1,1 1 0,-1 0-1,1 0 1,-1 0 0,1-1-1,-1 1 1,0 0 0,1-1-1,-1 1 1,1 0 0,-1-1-1,0 1 1,1-1 0,-1 1-1,0 0 1,0-1 0,1 1-1,-1-1 1,0 1 0,0-1-1,1 1 1,-1-1 0,0 1-1,0-1 1,0 1 0,0-1-1,0 1 1,0-1 0,0 1-1,0-2 1,0 2-2,0 0 0,0 0 0,0 0 0,0 0 0,0 0 0,0 0 0,0 0 0,0 0-1,0 0 1,0 0 0,0-1 0,0 1 0,0 0 0,0 0 0,0 0 0,0 0 0,0 0 0,0 0 0,0 0 0,0 0 0,0 0 0,0 0 0,0 0 0,0-1-1,0 1 1,0 0 0,0 0 0,0 0 0,0 0 0,-1 0 0,1 0 0,0 0 0,0 0 0,0 0 0,0 0 0,0 0 0,0 0 0,0 0 0,0 0 0,0 0-1,0 0 1,0 0 0,-1 0 0,1 0 0,0 0 0,0 0 0,0 0 0,0 0 0,0 0 0,0 0 0,0 0 0,0 0 0,0 0 0,0 0 0,0 0-1,-1 0 1,-1 0 18,0 0-8,-1 0 1,1 0 0,-1 0-1,0 0 1,1 0-1,-1-1 1,1 1-1,-4-2 1,-23-13-129,25 8 69,4 7 50,0 0 1,0-1 0,0 1-1,-1-1 1,1 1 0,0-1 0,0 1-1,-1 0 1,1-1 0,0 1 0,-1 0-1,1-1 1,0 1 0,-1 0 0,1 0-1,0-1 1,-1 1 0,1 0 0,-1 0-1,1 0 1,-1-1 0,1 1 0,0 0-1,-1 0 1,1 0 0,-1 0 0,1 0-1,-1 0 1,1 0 0,-1 0 0,1 0-1,-1 0 1,1 0 0,0 0 0,-1 0-1,0 1 1,1-4-67,0-7-21,0 7-49,0 3 49,1 0 76,-1 0 0,1 0 0,0 0 0,-1 0 0,1 0 0,0 1 0,-1-1 0,1 0 0,-1 0 0,1 1 0,0-1 0,-1 0 0,1 1 0,-1-1 0,1 0 0,-1 1 0,1-1 0,-1 1 0,1-1 0,0 2 0,4 4-314,6-1-632,-11-4 716,0 0-1,1 0 1,-1-1-1,0 1 0,1 0 1,-1 0-1,0 0 1,0-1-1,0 1 0,0 0 1,0 0-1,0 0 1,0 1-1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32 141 1888,'0'-2'71,"0"0"1,0 1-1,1-1 0,-1 0 0,0 1 1,1-1-1,0 0 0,-1 1 1,1-1-1,0 1 0,0-1 1,-1 1-1,3-2 0,1-4 51,1-6 561,2 8-332,-7 5-325,0 0 0,1 0 0,-1-1 0,1 1 1,-1 0-1,0 0 0,1-1 0,-1 1 0,1 0 1,-1-1-1,0 1 0,0-1 0,1 1 0,-1 0 1,0-1-1,0 1 0,1-1 0,-1 1 0,0-1 1,0 1-1,0-1 0,0 1 0,0-1 0,1 1 1,-1-1-1,0 1 0,0-1 0,0 1 0,-1-1 0,1 1 1,0-1-1,0-1 25,0 0-1,0 0 1,1 0 0,-1 1 0,1-1 0,-1 0-1,1 1 1,-1-1 0,1 0 0,0 1-1,0-1 1,1-1 0,-1 2-13,0-1 0,0 1 1,0-1-1,-1 0 0,1 1 0,0-1 1,-1 0-1,1 1 0,-1-1 0,0 0 1,0 0-1,1-1 0,-1 2-20,0 0-1,0 1 1,0-1 0,0 0-1,0 0 1,0 1 0,0-1 0,0 0-1,1 0 1,-1 1 0,0-1-1,0 0 1,1 1 0,-1-1-1,1 1 1,-1-1 0,0 0-1,1 1 1,-1-1 0,1 1-1,0-1 1,-1 1 0,1-1-1,0 0 1,0 1 3,-1 0 1,1 0-1,-1-1 0,1 1 1,-1-1-1,0 1 0,1 0 1,-1-1-1,1 1 1,-1-1-1,0 1 0,0-1 1,1 1-1,-1-1 0,0 1 1,0-1-1,1 1 1,-1-1-1,0 1 0,0-1 1,0 0-1,0 1 0,0-2 1,0 0 244,0 2-90,0 0-53,0 2 101,0 10-36,1-2-20,-1 1 1,-3 19-1,-2-12-66,3-9-39,0 1 0,0-1 0,1 1 0,0 11-1,-1 8 130,-10 53 0,7-55-160,-7 17 64,8-32 11,1 0 0,-3 16-1,0 29 134,0-27-104,4-21-81,0 0 1,1 1-1,-1 15 1,3-8 11,0-9-33,-1-1 0,0 1 0,-1-1 0,1 1 1,-3 10-1,-4-5 95,6-12-114,1 1 0,-1-1 0,0 1 0,1-1 0,-1 1 0,0-1 1,1 1-1,0-1 0,-1 1 0,1-1 0,0 1 0,0 1 0,0 28-703,0-31 155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1888,'-4'0'789,"-1"0"1008,7 0-646,49 3 248,-36 2-1191,-12-3-156,1-1 0,-1 0 0,0 0 1,1 0-1,-1 0 0,1-1 0,-1 0 0,5 1 0,-2-2 15,0 1 1,0-1-1,0 0 1,11-3-1,6-2 92,-9 4-83,0 1-1,-1 0 1,15 2-1,-12 0 15,0-2-1,21-1 1,-21-2-15,15 0 74,13 9-37,-38-5-110,-1-1 0,1 0 1,9-2-1,-9 1 1,0 1 0,-1 0 0,11 0 0,28 1 562,-41 0-346,-3 0 133,-3 0-229,-10 0-1371,13 2-1878,0 11 860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2080,'0'0'667,"-2"0"-411,-9 0-6,11 0-239,0 0 1,0 0-1,0 0 0,0 0 0,0 0 0,0 0 0,0 0 0,0 0 0,-1 0 1,1 0-1,0 0 0,0 0 0,0 0 0,0 0 0,0 0 0,0 0 1,0 0-1,0 0 0,0 0 0,0 0 0,-1 0 0,1 0 0,0 0 0,0 0 1,0 0-1,0 0 0,0 0 0,0 0 0,0 0 0,0 0 0,0 0 1,0 1-1,0-1 0,0 0 0,0 0 0,0 0 0,0 0 0,0 0 0,-1 0 1,1 0-1,0 0 0,0 0 0,0 0 0,0 0 0,0 1 0,0-1 1,0 0-1,0 0 0,0 0 0,0 0 0,0 0 0,0 0 0,0 0 0,0 0 1,1 0-1,-1 1 0,-3 9 490,-2-6-177,5-5-38,0 1-278,0 0 0,0 0 0,0 1 0,0-1 0,0 0 0,0 0 0,0 0 0,0 0 0,0 0 0,0 0 0,0 0 0,0 0 0,0 0 0,0 0 0,0 0 0,0 0 0,0 0 0,0 0 0,0 0 0,0 0 0,1 0 0,-1 0 0,0 0 0,0 0 0,0 0 0,0 0 0,0 0 0,0 0 0,0 0 0,0 0 0,0 0 0,0 0 0,0 0 0,0 0 0,0 0 0,1 0 0,-1 0 0,0 0 0,0 0 0,0 0 0,0 0 0,0 0 0,0 0 0,0 0 0,0 0 0,0 0 0,0 0 1,0 0-1,0 0 0,0 0 0,0-1 0,0 1 0,0 0 0,0 0 0,0 0 0,0 0 0,0 0 0,0 0 0,0 0 0,0 0 0,0 0 0,0 0 0,0 0 0,0 0 0,-10 0 1378,10 13-255,0-11-539,0-2-123,0 0 267,0 0-282,0 0-294,0 0-70,0 0 124,0 0-86,0 0-43,0 0-16,0 0 81,0 0-44,0 0-42,0 0-48,109 0 139,-103 0-156,1-1 0,-1 0-1,0 0 1,11-3 0,6-2-14,-12 5-9,-1 0 1,14 1-1,-14 0 23,0-1-1,13-1 1,1-4 87,-18 4-50,0 1 0,0-1 0,0 1 0,11 0 1,60 1 583,-45 0-3198,-32 0 840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2976,'-7'0'848,"8"0"-309,18 0-115,33 0-240,104 0-40,-125 1-128,39 8 1,-52-6 35,0-1 236,33 9 1,-45-9-172,0 1 0,0-1 0,-1 1 1,1 0-1,-1 0 0,0 1 0,0-1 1,0 1-1,5 5 0,1-1 450,-9-7-474,-1 0 1,1 0-1,-1 0 0,0 0 0,1 0 0,-1 0 0,0 1 0,0-1 1,2 2-1,-11 18 739,7-21-782,1 1 0,-1 0 0,1 0 0,0-1 1,-1 1-1,1 0 0,0 0 0,-1 0 0,1 0 1,0 0-1,0 0 0,0-1 0,0 1 0,0 0 1,0 1-1,-1 4 64,-2-2-80,0 0 0,-1 0 0,1 0 0,-1 0 0,0-1 0,0 0 0,0 0 0,0 0 0,0 0 1,0-1-1,-1 1 0,-7 1 0,-24 12 371,10-11-634,18-2 229,7-2-180,0-1 0,0 0-1,0 1 1,0-1-1,0 0 1,1 1 0,-1-1-1,0 0 1,0 0-1,0 0 1,0 0 0,0 0-1,0 0 1,0 0-1,0 0 1,0-1 0,0 1-1,0 0 1,1 0-1,-1-1 1,0 1 0,0-1-1,0 1 1,0-1-1,1 1 1,-2-1 0,1 0 90,-14-1-2758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 2400,'-13'0'779,"13"0"-774,0 0 0,0 0 0,0 0 1,0 0-1,0 0 0,-1 0 0,1 0 0,0 0 1,0 0-1,0 0 0,0 0 0,0 0 1,0 0-1,0 0 0,0 0 0,0 0 1,0 0-1,-1 0 0,1 0 0,0 0 1,0 0-1,0 0 0,0 0 0,0 0 1,0 0-1,0 0 0,0 0 0,0 0 1,0 0-1,0 0 0,0 0 0,0-1 0,-1 1 1,1 0-1,0 0 0,0 0 0,0 0 1,0 0-1,0 0 0,0 0 0,0 0 1,0 0-1,0 0 0,0 0 0,0-1 1,0 1-1,0 0 0,0 0 0,0 0 1,0 0-1,0 0 0,0 0 0,0 0 1,0 0-1,0 0 0,0-1 0,0-9 257,0 10-251,0 0 1,0 0-1,0 0 1,0 0-1,0 0 1,0-1-1,0 1 1,0 0-1,0 0 1,0 0-1,0 0 1,0 0-1,0 0 1,0 0-1,0 0 1,0 0-1,0 0 1,0-1-1,0 1 1,0 0-1,0 0 1,0 0-1,0 0 1,0 0-1,1 0 1,-1 0-1,0 0 1,0 0-1,0 0 1,0 0-1,0 0 1,0 0-1,0 0 1,0-1-1,0 1 1,0 0-1,0 0 1,0 0-1,0 0 1,1 0-1,-1 0 1,0 0-1,0 0 1,0 0-1,0 0 1,0 0-1,0 0 1,0 0-1,0 0 1,0 0-1,0 0 1,1 0 0,-1 0-1,0 0 1,0 0-1,0 0 1,1 0 23,-1 0 0,1 0 0,-1 0 0,1 0 0,0 0 0,-1 0 0,1 0 1,-1-1-1,1 1 0,-1 0 0,1-1 0,-1 1 0,1 0 0,-1-1 0,1 1 1,-1 0-1,1-1 0,-1 1 0,0-1 0,1 1 0,-1-1 0,0 1 0,1-1 1,-1 1-1,1-2 0,-1 4 535,0 5-470,1 36 655,0-25-548,-2 0 0,-3 31 0,0-23 2,1-6 87,-3 40-1,7-34-95,-1-2 4,-3 33 0,-8-8 202,6-5-118,-5-10-16,-6 26-54,14-42-125,2-17-67,0 0 1,0 1-1,0-1 1,0 1-1,-1-1 1,1 0-1,0 1 1,-1-1-1,0 2 1,-4 6 87,4-8-59,0 1-1,0-1 1,0 0-1,1 1 1,-1 0 0,0-1-1,1 1 1,-1-1-1,1 1 1,-1 3-1,1-2 256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5216,'-24'2'3839,"-2"5"-3818,17-3 263,6-4-271,0 1 1,0-1 0,1 1 0,-1-1-1,0 0 1,-4 0 0,-7 1-4,-25 5 0,23-3 8,0 0 0,-18 0 0,8-3 2,-1-1-40,-29 4-1,-7 8 58,38-8 76,9-2-5,0 1 0,0 1 0,-20 6-1,21-4-23,9-4-50,-1 1 0,1 0 0,1 0-1,-1 1 1,-9 5 0,14-7-26,-1 0 1,1 0-1,0 0 0,0 0 1,0 1-1,0-1 0,0 0 1,0 1-1,0-1 0,0 0 1,0 1-1,0-1 0,1 1 1,-1 0-1,1-1 1,-1 1-1,1-1 0,0 1 1,0 0-1,0-1 0,-1 1 1,1 0-1,1-1 0,-1 1 1,0 0-1,1 2 0,1 2 17,0 1 0,0-1-1,1 1 1,-1-1-1,2 0 1,-1 0-1,1 0 1,-1-1 0,7 7-1,7 8 71,23 18 0,-10-10-216,115 102-2167,-41-42-2149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2144,'0'0'699,"0"0"-417,-3 0-52,3 0-203,-1 1 0,1-1 0,-1 0 0,1 0 0,-1 0 0,1 0 0,-1 0 1,1 0-1,-1 1 0,1-1 0,-1 0 0,1 0 0,-1 1 0,1-1 0,-1 0 1,1 1-1,0-1 0,-1 0 0,1 1 0,0-1 0,-1 1 0,1-1 0,0 1 1,-1-1-1,1 0 0,0 1 0,0-1 0,0 1 0,-1-1 0,1 1 0,0 1 1,-2 22 933,1 3-391,-10 7 92,9-20-487,-3 16 82,-16 16 175,19-38-374,1-1-1,-1 0 1,2 0 0,-1 0-1,1 12 1,-2 20 188,-2-15-136,0-7 3,-1 30 0,5-44-82,0 1 0,0-1 0,0 0 0,-1 0 0,1 0 1,-1 1-1,0-1 0,0 0 0,0 0 0,-2 4 0,-2 4 112,-6 15-494,6-19-55,3 9-202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48 3328,'13'-13'1061,"-13"13"-1038,1 0-1,-1 0 0,0-1 1,1 1-1,-1 0 0,0-1 1,1 1-1,-1 0 0,0-1 0,0 1 1,0 0-1,1-1 0,-1 1 1,0-1-1,0 1 0,0-1 1,0 1-1,0 0 0,0-1 1,0 1-1,1-1 0,-1 1 1,-1-1-1,1 1 0,0 0 1,0-1-1,1-4 154,0 4-101,-1 1 1,1 0 0,-1-1-1,1 1 1,-1 0-1,1 0 1,-1 0 0,1-1-1,-1 1 1,1 0-1,-1 0 1,1 0 0,0 0-1,-1 0 1,1 0-1,-1 0 1,1 0-1,0 0 1,1 0 680,-2-2-335,0 1-416,0 1 0,0-1-1,0 1 1,0-1 0,0 1-1,0-1 1,0 1 0,0-1 0,0 1-1,0-1 1,0 1 0,0-1-1,-1 1 1,1-1 0,0 1 0,0-1-1,-1 1 1,1-1 0,0 1 0,0 0-1,-1-1 1,1 1 0,-1 0-1,1-1 1,0 1 0,-1 0 0,1-1-1,-1 1 1,1 0 0,-1 0-1,1-1 1,0 1 0,-1 0 0,1 0-1,-1 0 1,1 0 0,-1 0 0,1 0-1,-1 0 1,1 0 0,-1 0-1,1 0 1,-1 0 0,1 0 0,-1 0-1,1 0 1,-1 1 0,-4 0-33,1 0-1,-1 1 1,1 0 0,-6 3-1,6-3 29,-42 16 139,39-15-110,1 0-1,0 1 0,0-1 1,0 1-1,-10 10 1,13-12-4,1 0-1,-1 0 1,0 0 0,0 0 0,-4 1 0,5-2-23,0 0 0,0 0 0,0 0 0,1 0 0,-1 0 0,0 0 0,1 0 0,-1 1 0,1-1 1,-1 1-1,1-1 0,-2 3 0,2-3-4,1-1 1,0 1 0,0 0 0,-1-1-1,1 1 1,0 0 0,0 0 0,0-1-1,0 1 1,0 0 0,0-1 0,0 1-1,0 0 1,0 0 0,0-1-1,0 1 1,1 0 0,-1-1 0,0 1-1,1 1 1,1 1-13,0 0 1,1 0-1,-1 1 0,1-2 0,0 1 1,3 3-1,-1-2-15,-1 0-1,0 1 1,6 7 0,-8-9 29,6 9 48,1 0 0,0 0 0,12 11 0,3 3 16,-14-5-80,-2-12 6,-6-8 12,-1 1 0,1-1-1,-1 0 1,0 1 0,1-1 0,-1 1 0,0 0 0,0-1 0,0 1 0,0 0 0,0 0 0,-1 0 0,1 0 0,0-1 0,-1 1 0,0 0 0,1 0-1,-1 3 1,1 5 43,-1-8-13,0 0 1,1 0-1,-1 0 1,0 1-1,0-1 1,0 0 0,0 0-1,-1 0 1,1 0-1,-1 0 1,1 1-1,-1-1 1,0 0 0,1 0-1,-3 3 1,2-4 13,-1 0 0,1 1 0,0-1 1,-1 0-1,1 0 0,0 0 0,-1-1 0,0 1 1,-1 1-1,-12 5 526,-17 5-184,30-11-359,-1-1 1,0 1-1,1-1 1,-1 1-1,0-1 1,1 0-1,-1 0 1,0 0-1,1-1 1,-1 1-1,0-1 0,1 1 1,-5-2-1,1-1-246,-2-1 357,1 0 1,0 0-1,-7-6 0,12 9-365,0 0 0,1 0 0,-1-1 0,1 1 0,0-1 0,-1 1 0,1-1 1,0 0-1,0 1 0,0-1 0,0 0 0,0 0 0,0 0 0,1 1 0,-1-1 0,1 0 0,-1 0 0,1-4 0,0-10-2143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3072,'0'0'976,"0"0"-587,3 0-26,88 0 3164,46 0-3321,-136 0-176,1 0 0,-1 0 0,0 0 0,0 0-1,0 0 1,1 0 0,-1 0 0,0 0 0,0 0 0,1 1 0,-1-1-1,0 1 1,0-1 0,0 1 0,0-1 0,0 1 0,0-1 0,0 1 0,0 0-1,0 0 1,0-1 0,0 1 0,0 0 0,0 0 0,-1 0 0,1 0-1,0 0 1,-1 0 0,1 0 0,-1 1 0,1-1 0,-1 0 0,1 0 0,-1 0-1,0 0 1,1 1 0,-1-1 0,0 0 0,0 2 0,-3 4 306,3-5-321,-1 0 11,0-1 0,0 1 1,0 0-1,0 0 1,-1 0-1,1-1 0,0 1 1,-1 0-1,0-1 1,1 1-1,-1-1 1,0 0-1,1 0 0,-1 1 1,0-1-1,-3 1 1,-11 11 84,14-12-79,1 1 0,0-1-1,0 0 1,-1 0 0,1 0 0,0 0-1,-1 0 1,1 0 0,-1 0 0,1 0-1,-1 0 1,0-1 0,1 1 0,-1-1-1,0 1 1,1-1 0,-1 0 0,-2 1-1,-25-1-1241,24-3-396,-5-7-2063,7 7 1088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3072,'0'0'976,"2"0"-587,9 0-63,-11 0-314,0 0 1,0 0-1,0 0 1,0 0-1,0 0 1,0 0-1,0 0 1,0 0-1,0 0 1,0 0-1,1 0 1,-1 0 0,0 0-1,0 0 1,0 0-1,0 0 1,0 0-1,0 0 1,0 0-1,0 0 1,0 0-1,0 0 1,1 0-1,-1 0 1,0 0 0,0 0-1,0 0 1,0 0-1,0 0 1,0 0-1,0 0 1,0 0-1,0 0 1,0 1-1,0-1 1,0 0-1,0 0 1,0 0-1,0 0 1,0 0 0,0 0-1,0 0 1,0 0-1,0 0 1,0 0-1,0 0 1,0 1-1,0-1 1,0 0-1,0 0 1,0 0-1,0 0 1,0 0 0,0 0-1,0 0 1,0 0-1,0 2 59,0-1 0,0 1 0,-1-1 0,1 1 0,0-1 1,-1 0-1,1 1 0,-1-1 0,1 0 0,-1 0 0,-1 3 0,0-2 6,1-1 1,0 1 0,0 0-1,0 0 1,1 0-1,-1 0 1,0 0 0,1 0-1,-1 0 1,1 0-1,0 0 1,0 3-1,0 10 238,0 2 8,-3 29-1,0-25-148,-23 127 900,17-95-799,7-37-138,-1 0-1,-1 0 1,-9 26 0,10-32-88,0 0 1,-2 15-1,-2 5 91,-3 1 201,8-23-195,1-1 0,-1 1-1,-1-1 1,1 0 0,-1 0 0,-1 0-1,1 0 1,-8 11 0,8-16 89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3232,'0'0'1035,"0"0"-614,0 3-69,1 2-9,0-1 0,0 1 0,0-1 0,3 7 0,1 4-64,-3-2-105,0 0-1,-1 1 0,-1-1 0,-1 22 1,0 4-54,0-26-70,-1 0 0,0 0 0,-5 20-1,6-29-29,-1 5 143,1 0 0,0 1 0,1-1 0,1 11 0,-1 3 552,0-21-679,-1 0 0,1 0 0,0-1 0,-1 1 0,1 0 0,-1-1 0,0 1 0,0 0 0,0-1-1,0 1 1,0-1 0,0 1 0,0-1 0,-2 2 0,0 0 87,3-3-33,-2 0-52,-5 0-122,14 0 24,-5 0 76,-2-1-15,0 1-1,1-1 1,-1 0 0,0 0 0,0 1 0,0-1 0,0 0 0,0 1 0,1-1 0,-1 1-1,0-1 1,1 0 0,-1 1 0,0-1 0,1 1 0,-1-1 0,1 1 0,-1-1-1,1 1 1,-1-1 0,1 1 0,-1-1 0,1 1 0,0 0 0,-1-1 0,1 1 0,-1 0-1,1 0 1,0-1 0,-1 1 0,1 0 0,0 0 0,-1 0 0,2 0 0,30 0 423,-17 0-298,-10 0-91,0-1 1,1 1-1,-1-1 0,0-1 0,7-1 1,-7 1-13,0 0 0,1 1 1,-1 0-1,1 0 1,7 0-1,-5 1 4,0 1 1,0 0-1,16 5 1,-17-4-4,0 0 1,1-1-1,13 1 1,-21-2-18,1 0 1,0 0-1,0 0 1,-1 0-1,1 0 0,0 0 1,0 0-1,0 0 1,-1 0-1,1 1 1,0-1-1,-1 0 0,1 0 1,0 1-1,0-1 1,-1 1-1,1-1 0,0 0 1,-1 1-1,1-1 1,-1 1-1,1-1 1,-1 1-1,1 0 0,-1-1 1,1 2-1,0-2 5,-1 1-1,0-1 1,1 1-1,-1-1 1,1 1-1,-1-1 1,0 1 0,1-1-1,-1 0 1,1 1-1,-1-1 1,1 0-1,0 1 1,-1-1-1,1 0 1,-1 0-1,1 1 1,0-1 0,-1 0-1,1 0 1,-1 0-1,1 0 1,0 0-1,-1 0 1,1 0-1,0 0 1,0 0 13,-1 0 1,1-1-1,-1 1 0,1 0 0,-1 0 1,1 0-1,-1 0 0,1 0 0,-1 0 1,1 0-1,-1 0 0,1 1 1,-1-1-1,1 0 0,-1 0 0,1 0 1,-1 0-1,1 1 0,-1-1 0,1 0 1,-1 0-1,1 1 0,-1-1 1,0 0-1,1 1 0,-1-1 0,0 0 1,1 1-1,-1-1 0,0 1 0,1-1 1,-1 1-1,0-1 0,0 1 1,0-1-1,1 1 0,-1-1 0,0 1 1,0-1-1,0 1 0,0-1 0,0 1 1,0-1-1,0 1 0,0 0 1,3-12-1680,-3 11 1564,1 0 1,0-1-1,0 1 0,-1 0 0,1-1 0,0 1 0,0 0 0,0 0 0,0 0 0,-1 0 0,1 0 0,0 0 1,2 0-1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73 3552,'-13'13'1147,"13"-13"-1118,-1 1 1,1-1 0,0 1 0,-1-1 0,1 1 0,0-1 0,-1 1 0,1 0 0,0-1-1,0 1 1,0-1 0,-1 1 0,1-1 0,0 1 0,0 0 0,0-1 0,0 1 0,0-1-1,0 1 1,0 0 0,0-1 0,1 1 0,-1-1 0,0 1 0,0 0 0,0 0 56,0 5 594,0-3-384,0 1 0,0-1 0,1 0 0,-1 1 0,2 3 0,-2-5-256,1-1 0,0 1 0,-1-1 0,1 0-1,0 1 1,0-1 0,0 0 0,0 0 0,0 1-1,1-1 1,-1 0 0,0 0 0,3 1 0,5 4 108,-4-2-60,0 0-1,1-1 1,-1 1 0,11 3-1,13-1 249,-13-2-206,-9-2-70,-1 0 0,1 0 0,-1-1 1,1 0-1,6 0 0,2-1 24,-8 0-29,-1 1-1,0-2 1,1 1-1,-1-1 0,7-1 1,0-4 48,-12 5-81,1 0 0,-1 0-1,1 1 1,-1-1-1,0 0 1,1 1-1,-1-1 1,1 1-1,0 0 1,-1-1 0,1 1-1,1 0 1,-1 0-3,-1 0 1,1 0 0,0 0 0,-1 0 0,1-1 0,0 1-1,-1-1 1,1 1 0,0-1 0,-1 1 0,1-1-1,-1 0 1,1 0 0,-1 0 0,1 0 0,-1 0 0,0 0-1,1 0 1,-1 0 0,0-1 0,0 1 0,0 0-1,0-1 1,0 1 0,0-1 0,0 1 0,0-3 0,1-2 14,0 0 0,-1 0 0,0 0 1,0 0-1,-1 0 0,1-10 0,-1 4-14,0 10-20,0-1 0,1 1 1,-1-1-1,0 1 0,0-1 1,-1 1-1,1 0 0,-1-1 1,1 1-1,-1-1 1,1 1-1,-1 0 0,0 0 1,0-1-1,-1 1 0,1 0 1,0 0-1,-1 0 0,1 0 1,-3-2-1,3 3-19,-1-1-1,1 1 1,0 0-1,0-1 1,-1 1-1,1 0 1,0-1-1,0 0 1,1 1-1,-1-1 1,0 0 0,0 1-1,1-1 1,-1 0-1,1 0 1,-1-2-1,-1-1-300,2 5 317,-1-1 0,1 1 0,0-1-1,0 1 1,-1 0 0,1-1 0,0 1 0,0-1-1,-1 1 1,1 0 0,0-1 0,-1 1-1,1 0 1,-1 0 0,1-1 0,0 1 0,-1 0-1,1 0 1,-1 0 0,1-1 0,-1 1-1,1 0 1,-1 0 0,1 0 0,-1 0 0,1 0-1,-1 0 1,1 0 0,-1 0 0,1 0-1,0 0 1,-1 0 0,1 0 0,-1 0 0,1 1-1,-1-1 1,1 0 0,-1 0 0,1 0 0,0 1-1,-1-1 1,1 0 0,-1 1 0,1-1-1,0 0 1,-1 1 0,-14 7 112,-123 52-115,97-42 97,4 8 16,18-15-32,8-5 27,0 0 1,-19 16 0,27-19-77,0 0-1,0 0 0,0 0 0,1 0 0,-1 0 0,1 1 0,0-1 1,0 1-1,0 0 0,0-1 0,1 1 0,-1 0 0,0 6 1,1-6 2,1 1 1,-1 0 0,1 0 0,0-1 0,1 1-1,-1 0 1,1-1 0,0 1 0,0-1 0,1 1-1,3 8 1,0-3 97,0-1-1,1 1 1,13 16 0,-4-6 51,-6-8-36,0-1 0,1 0 0,12 11 0,-17-19-93,0 0 0,0 0 1,10 5-1,-1-2 4,44 30 69,-25-15-7,-28-18-49,0-1 1,0 1-1,0-1 1,1 0-1,-1-1 1,1 1-1,0-1 0,7 1 1,6 1 92,4 7 210,-16-8-386,0-1 0,0-1 1,-1 1-1,13-2 1,-7 1-183,-11 0 96,1 0 0,-1 0 1,1 0-1,-1 0 1,1-1-1,-1 1 0,1 0 1,-1-1-1,0 1 1,1-1-1,-1 0 0,1 1 1,-1-1-1,0 0 1,0 0-1,1 0 0,-1 0 1,0 0-1,0 0 1,0 0-1,0 0 1,0 0-1,0 0 0,0-1 1,-1 1-1,1 0 1,0-1-1,-1 1 0,1-3 1,1 1-372,-1 0 0,1 1 0,-1-1 0,1 0 0,4-4 0,9-8-1199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4640,'15'-15'1728,"-15"15"-1344,16 0-96,-16 0 1024,15 15-768,1-15 768,-1 0-768,1 16-416,0-16-96,-1 15 288,1-15-160,-16 0 192,15 0-192,1 0 288,-16 0-256,0 0 384,16 0-320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33 2912,'13'-13'923,"-13"12"-908,1 1 1,-1 0-1,0-1 1,1 1-1,-1 0 1,0 0-1,1 0 1,-1-1 0,1 1-1,-1 0 1,0 0-1,1 0 1,-1 0-1,1 0 1,-1 0-1,0 0 1,1 0 0,-1 0-1,1 0 1,-1 0-1,1 0 1,-1 0-1,1 0 1,4 0 97,0 0 0,0-1 0,0 1 0,0-1 0,-1 0 0,1-1 0,0 1 0,-1-1 0,8-3 1,-9 4-21,-1 0 1,1 1-1,0-1 1,0 1 0,-1 0-1,1 0 1,0-1 0,0 2-1,0-1 1,-1 0 0,1 1-1,0-1 1,0 1 0,-1 0-1,1 0 1,-1 0 0,1 0-1,0 0 1,3 3 0,-2-2-74,-1 0 3,0 0 1,-1 0-1,0 0 1,1 1-1,-1-1 1,0 1-1,0-1 1,0 1-1,0 0 1,-1-1-1,1 1 1,-1 0-1,1 0 1,-1 0-1,0 0 1,0 1-1,-1-1 1,1 0-1,0 0 1,-1 0-1,0 1 1,0-1-1,0 0 1,0 0-1,-1 1 1,1-1-1,-1 0 1,0 0-1,0 0 1,0 0-1,-2 5 1,1-5-4,-1 1 0,1 0 0,-1-1 0,0 1 0,0-1 0,0 0-1,0 0 1,-1 0 0,0 0 0,-3 2 0,-4 1 8,0 0 1,-16 6-1,-24 10 58,38-16-24,0 0 1,-1-1-1,-22 5 1,-26 16 225,49-23-222,10-3-49,1 1-1,0-1 0,-1 1 0,1-1 1,0 1-1,-1 0 0,1 0 0,0 0 0,0 0 1,0 0-1,-4 4 0,3-3 133,3-2-21,2 2-82,0 0 0,0-1 0,0 1 0,0-1 0,0 0 0,1 0 0,-1 0 0,0 0 0,1 0 1,-1 0-1,0 0 0,1-1 0,-1 1 0,1-1 0,-1 0 0,1 0 0,-1 0 0,4 0 0,25 3 215,-24-2-216,4 2 13,1 0 0,-1-1 1,1 0-1,13 0 0,19-2 332,-10 0-118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4736,'-26'0'1530,"26"0"-1518,-1 0-1,1 0 0,0 0 0,0-1 0,0 1 0,0 0 0,0 0 0,0 0 0,-1 0 0,1 0 0,0 0 0,0 0 0,0 0 0,0 0 0,0 0 0,0 0 1,-1 0-1,1 0 0,0 0 0,0 0 0,0 0 0,0 0 0,0 0 0,-1 0 0,1 0 0,0 0 0,0 0 0,0 0 0,0 0 0,0 1 0,0-1 0,0 0 0,-1 0 1,1 0-1,0 0 0,0 0 0,0 0 0,0 0 0,0 0 0,0 1 0,0-1 0,0 0 0,0 0 0,0 0 0,0 0 0,0 0 0,0 0 0,-1 1 0,1-1 1,0 0-1,0 0 0,0 0 0,0 0 0,0 50 1098,-1-28-767,-5 26-1,2-24-157,0 32 0,3-27-97,-7 35 0,4-32-43,1-6-15,2-10 82,-2 0 1,1 0-1,-7 19 1,4-19-44,2-7 52,0 1 0,0-1 0,0 0-1,-1 0 1,-1-1 0,1 1 0,-1-1 0,-12 14 0,-20 7 328,35-27-411,-1 0 1,1 0 0,-1 0-1,0-1 1,0 1-1,0-1 1,0 0 0,0 1-1,0-1 1,0-1-1,-1 1 1,1 0 0,0-1-1,-4 1 1,-10 1 112,13-1-132,-1 0-1,0 0 1,0 0-1,0 0 0,0-1 1,0 0-1,0 0 1,1 0-1,-1-1 1,0 1-1,0-1 0,0 0 1,0-1-1,-4-1 1,6 2-115,0-1 0,0 1 1,0-1-1,0 0 1,1 0-1,-1 0 0,1 0 1,-1 0-1,1 0 1,0-1-1,0 1 0,0-1 1,0 0-1,1 1 1,-1-1-1,1 0 0,-1 0 1,1 0-1,0 0 1,0 0-1,0-1 0,0-2 1,-3-8-706,-11-22-1006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5056,'16'-15'1888,"-16"15"-1472,0 0-128,0 0 768,0 0-640,0 0-160,15 0-160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1169 2560,'0'13'832,"0"-13"-827,0 1 1,0-1-1,0 0 1,0 0-1,0 0 1,0 0 0,0 0-1,0 0 1,0 0-1,0 0 1,0 0-1,0 0 1,0 1-1,0-1 1,0 0-1,0 0 1,0 0-1,0 0 1,0 0-1,0 0 1,0 0-1,0 0 1,0 0-1,0 0 1,0 0-1,0 1 1,0-1-1,0 0 1,0 0 0,0 0-1,0 0 1,-1 0-1,1 0 1,0 0-1,0 0 1,0 0-1,0 0 1,0 0-1,0 0 1,0 0-1,0 0 1,0 0-1,0 0 1,0 0-1,-1 0 1,1 0-1,0 0 1,0 0-1,0 0 1,0 0-1,0 0 1,0 0-1,0 0 1,0 0 0,0 0-1,-1 0 1,0 0-1030,-1 0 1782,0 1 0,0-1 0,0 0-1,-1-1 1,1 1 0,0 0 0,0 0-1,0-1 1,-4-1 0,1-8-145,-5 5-202,5-8 85,2 9-386,0 0 1,-1 0-1,1 0 0,-6-5 1,5 5 25,3 4-127,1 0 0,0 0 1,0-1-1,0 1 0,-1 0 0,1 0 1,0-1-1,0 1 0,0 0 0,0 0 0,-1-1 1,1 1-1,0 0 0,0-1 0,0 1 1,0 0-1,0-1 0,0 1 0,0 0 1,0-1-1,0 1 0,0 0 0,0-1 0,0 1 1,0-1-1,0-45 450,0 29-434,-1-3-40,5-34-1,3-7-108,14-76 136,-6 36 72,-12 65-66,8-16-8,-6 5-74,5 0 38,-4 1 68,4-1-111,-7 29-77,-2 8 28,1-1 0,0 1 0,1 0 0,4-12 0,40-97 123,-39 99-12,-5 10 2,1 0 0,0 0 0,11-15 1,11 1 14,-23 21-2,0-1 1,-1 0-1,1 0 0,-1 0 0,3-5 0,-3 4-8,0 1 0,0 0 0,1 0 0,-1 0-1,5-4 1,-3 5-29,0 0-1,1 0 1,-1 0-1,10-4 1,-10 5 15,0 0-1,-1 0 1,1 0 0,5-5 0,-6 4 27,10-8 43,-12 10-56,0 1 1,-1 0 0,1 0 0,0 0 0,-1 0-1,1 0 1,0 0 0,-1 0 0,1 0 0,0 0 0,0 0-1,-1 0 1,1 0 0,0 0 0,-1 1 0,1-1 0,-1 0-1,1 0 1,1 1 0,-2 0-1,1 0-1,0 0 1,-1-1 0,1 1-1,-1 0 1,1 0 0,-1 0 0,1 0-1,-1 0 1,0 0 0,1 0-1,-1 0 1,0 0 0,0 0 0,0 0-1,0 0 1,0 0 0,0 0-1,0 0 1,0 1 0,-4 21 70,2-15-12,-1 0 0,0-1 0,0 1 0,-1-1 0,0 0 1,0 0-1,0-1 0,-7 7 0,-47 47 391,32-35-381,14-11 23,6-8-32,1-1-1,-1 1 1,1-1-1,-10 6 1,-8 5 80,15-3-91,1-9-102,7-4 42,-1 0 0,1 1 1,-1-1-1,1 0 0,0 0 0,-1 1 0,1-1 0,0 0 0,-1 1 0,1-1 0,0 0 0,-1 1 0,1-1 0,0 1 0,-1-1 0,1 0 0,0 1 0,0-1 0,0 1 0,0-1 0,-1 1 0,1-1 0,0 1 0,0-1 0,0 1 0,0-1 0,0 1 0,0-1 0,0 1 0,0-1 1,0 1-1,1 0 0,1-1-143,0 0 145,0 0 1,-1 1-1,1-1 1,0 0-1,-1 1 0,1 0 1,-1-1-1,1 1 1,-1 0-1,4 2 0,3 2-33,2-1-99,-8-3 115,1 0 0,-1 0 0,0 1 0,0-1 1,0 0-1,0 1 0,0-1 0,2 3 0,0 0-10,0-1 0,0 0 0,0 0 1,0 0-1,0 0 0,1 0 0,0-1 1,5 3-1,-4-4 5,0 1-1,-1 0 1,0 0-1,1 0 1,-1 1-1,0 0 1,0 0-1,5 4 1,-3-1 4,-4-4 29,0 1 1,0-1-1,0 1 1,-1 0-1,1 0 0,-1 1 1,0-1-1,0 0 1,0 1-1,3 6 0,-1-1 91,-4-8-79,0 0 0,1 0 0,-1 0 0,0 0 1,0 0-1,0 0 0,0 1 0,0-1 0,0 0 0,0 0 1,0 0-1,-1 0 0,1 0 0,0 0 0,-1 0 1,1 0-1,0 0 0,-1 0 0,1 0 0,-1 0 1,0 0-1,1 0 0,-1-1 0,-1 2 0,0 0 13,1 0 0,-1 0-1,0 0 1,0 0 0,0-1-1,-1 1 1,1-1 0,0 0 0,-4 2-1,-7 1 25,9-3-36,0 0 0,0 0 0,0 0-1,1 1 1,-1 0 0,0 0 0,-3 2-1,3-1 10,0-1 0,0 0 1,-1 0-1,1-1 0,0 1 0,-1-1 0,1 0 0,-1 0 0,1-1 0,-1 1 0,-7-1 1,4 0 35,0 1 1,-1 0-1,-14 5 1,16-4 36,-1 0 1,1-1-1,-14 2 1,-10-3-252,29-1 28,4-1 35,8-8-30,-7 7 74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1728,'-8'0'334,"7"-1"1122,1 1-1413,1 0 0,-1-1-1,1 1 1,-1 0-1,1-1 1,-1 1-1,1 0 1,-1-1-1,1 1 1,-1 0-1,0-1 1,1 1-1,-1-1 1,0 1-1,1-1 1,-1 1-1,0-1 1,1 1-1,-1-1 1,0 0-1,0 1 1,0-1-1,0 1 1,0-1-1,1 0 1,-1 1-39,0-1 0,0 1 1,-1 0-1,1 0 0,0 0 1,0 0-1,0 0 0,0 0 1,0 0-1,0 0 0,0 0 1,0 0-1,0-1 0,0 1 0,0 0 1,0 0-1,0 0 0,0 0 1,1 0-1,-1 0 0,0 0 1,0 0-1,0 0 0,0 0 0,0 0 1,0-1-1,0 1 0,0 0 1,0 0-1,0 0 0,0 0 1,0 0-1,0 0 0,0 0 1,0 0-1,0 0 0,1 0 0,-1 0 1,0 0-1,0 0 0,0 0 1,0 0-1,0 0 0,0 0 1,0 0-1,0 0 0,0 0 0,0 0 1,0 0-1,1 0 0,-1 0 1,0 0-1,0 0 0,0 0 1,0 0-1,0 0 0,1 0 1,-1 0 0,0 0 0,1 0 0,-1 0 0,1 0 0,-1 0 0,0 0 0,1 0 0,-1 0 0,1 0 0,-1 1 0,0-1 0,1 0 0,-1 0 0,1 0 0,-1 0 0,0 1 0,1-1 0,-1 0 0,0 0 0,0 1 0,1-1 0,-1 0 0,0 1 0,1-1 0,-1 0 0,0 1 0,8 7 5,-1-6 75,0-1 1,0 0 0,0 0 0,0-1 0,1 0 0,12-1 0,8 0 182,219 1 84,-145 7 167,-4 1-452,-75-8-103,-14-1 64,-1 1-1,1 0 1,-1 0-1,16 4 1,-12-1 16,-2 0 55,-1-1 0,1 0 0,-1-1 0,18 1-1,-14-2 68,-10 0-6,-3 0 144,-3-3-171,-7-7-362,10 9 217,-1 1 0,1 0 1,0 0-1,-1-1 0,1 1 1,-1 0-1,1 0 0,0-1 1,-1 1-1,1 0 0,-1 0 1,1 0-1,-1 0 0,1 0 1,0-1-1,-1 1 0,1 0 0,-1 0 1,1 0-1,-1 0 0,1 0 1,-1 1-1,1-1 0,-1 0 1,1 0-1,-1 0 0,1 0 1,0 0-1,-1 1 0,1-1 1,-1 0-1,1 0 0,0 1 1,-1-1-1,0 1 0,1-1 11,-4 6-158,1-1-33,-10-3 101,12-2 93,1 0 0,-1 0 0,1 0 0,0 0 0,-1 0 0,1 0 0,-1 0 0,1 0 0,0 0 0,-1 0 0,1 0 0,-1 0 0,1 0 0,0 1 0,-1-1 0,1 0-1,-1 0 1,1 0 0,0 1 0,-1-1 0,1 0 0,0 1 0,0-1 0,-1 0 0,1 1 0,0-1 0,0 0 0,-1 1 0,1-1 0,0 1 0,-5 6 22,-6-1-38,10-6 12,0 1 0,0-1-1,0 1 1,0-1 0,0 1 0,0-1 0,0 1 0,0 0 0,0 0 0,1-1 0,-1 1 0,0 0-1,0 0 1,1 0 0,-2 1 0,-3 11-3,-8-5-22,-5 15-90,-11 0 31,-5 19 1,-7 7 37,-40 73 107,-4 9-26,30-43 238,38-62-217,5-7-10,0-1 0,-22 25 0,32-41-35,0 0 0,0 0 0,1 1-1,-1-1 1,1 1 0,0-1 0,-1 1-1,1-1 1,0 1 0,1 0 0,-1-1-1,0 4 1,1-4-2,-1-1 1,1 0-1,0 1 0,0-1 1,-1 1-1,1-1 0,-1 0 0,1 1 1,-1-1-1,0 0 0,0 1 1,1-1-1,-1 0 0,0 0 0,0 0 1,0 0-1,0 0 0,0 0 1,-1 0-1,-1 1 0,-10 4 78,8 0-29,5-5-51,0-1 0,0 0 0,0 1 0,-1-1 0,1 1 1,0-1-1,0 0 0,-1 1 0,1-1 0,0 0 0,0 0 0,-1 1 0,1-1 0,0 0 0,-1 0 0,1 1 1,-1-1-1,1 0 0,0 0 0,-1 0 0,1 0 0,-1 0 0,1 1 0,0-1 0,-1 0 0,1 0 0,-1 0 0,1 0 1,0 0-1,-2 0 0,0 0 139,2 0 202,0 0-148,0 0-284,0 0 17,0 0 149,-1-6-81,1 6-1,0-1-1,0 1 0,0-1 0,0 1 1,0 0-1,0-1 0,-1 1 0,1-1 0,0 1 1,0 0-1,0-1 0,0 1 0,0 0 1,-1-1-1,1 1 0,0 0 0,0-1 1,0 1-1,-1 0 0,1-1 0,0 1 0,-1 0 1,1 0-1,0-1 0,-1 1 0,1 0 1,0 0-1,-1-1 0,1 1 0,0 0 0,-1 0 1,1 0-1,0 0 0,-1 0 0,1 0 1,-1 0-1,1 0 0,0 0 0,-1 0 1,1 0-1,-1 0 0,1 0 0,-1 0 0,-2 0 62,3 0-27,0-3-53,0-7-22,0 7-32,0 3 49,0 0 68,0 0-20,0 0-65,3-2 11,7-9 11,-7 9-49,-3 2 22,0 0-10,0 0 26,0-6 152,1 5-114,-1 1-1,0 0 1,0-1-1,0 1 1,0-1 0,0 1-1,0-1 1,0 1-1,0 0 1,0-1 0,0 1-1,0-1 1,0 1-1,0-1 1,0 1 0,0 0-1,0-1 1,-1 1-1,1-1 1,0 1 0,0 0-1,0-1 1,-1 1-1,1-1 1,0 1 0,0 0-1,-1-1 1,0 1-1,-9-11 33,9 11-36,1-1 0,-1 1 1,1-1-1,0 0 0,-1 1 0,1-1 1,0 1-1,-1-1 0,1 0 0,0 1 1,0-1-1,0 0 0,-1 1 1,1-1-1,0 0 0,0 1 0,0-1 1,0-1-1,0-6 29,-5-2 41,4 7-42,-1 0 0,1 0 1,0 0-1,0 0 0,0 0 1,1 0-1,-1 0 1,1 0-1,0-1 0,0-4 1,-3-14 168,0-1 1,-1 1-1,-1 0 0,-10-26 1,-2-12 29,14 47-174,-7-27 21,-1 0 0,-30-70 0,-3 35 180,36 65-248,0 0 0,0 1-1,-14-11 1,8 7-215,12 10-214,3 3 369,1 1-1,0-1 1,0 1 0,0-1 0,0 0 0,0 0 0,0 0 0,0 0 0,3-1 0,-3 1 74,0-1 1,0 1 0,0 0-1,0 0 1,0 0 0,0 0-1,0 1 1,0-1-1,0 0 1,2 2 0,56 23-1154,-42-22 246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3712,'0'0'1221,"3"0"-757,-2-1-394,1 1-1,0 0 0,0-1 0,-1 1 1,1-1-1,0 0 0,-1 1 1,1-1-1,-1 0 0,1 0 1,-1 0-1,1 0 0,-1 0 1,2-2-1,-2 2-28,0 1 0,-1-1 0,1 1 1,0 0-1,-1-1 0,1 1 0,0 0 0,-1-1 0,1 1 0,0 0 0,0 0 0,-1 0 1,1 0-1,0 0 0,0 0 0,-1 0 0,1 0 0,0 0 0,0 0 0,-1 0 0,2 0 1,5 1 130,53-1 559,-41-1-581,-9 1-82,1-1 1,12 2-1,-22-1-64,1 0-1,-1 1 1,1-1 0,0 0-1,-1 1 1,1-1 0,-1 1-1,1-1 1,-1 1 0,1 0-1,-1-1 1,0 1 0,1 0-1,-1 0 1,0 0 0,0 0-1,1 0 1,-1 0 0,0 0-1,1 3 1,2 3-5,-3-5 25,0-1-1,0 0 1,0 1 0,0-1 0,0 0 0,-1 1 0,1-1-1,0 1 1,-1 0 0,0-1 0,1 1 0,-1-1 0,0 1-1,0 0 1,0-1 0,0 1 0,0-1 0,0 1 0,0 0-1,0-1 1,-1 1 0,1-1 0,-2 3 0,0 0 42,0-1 0,0 0 0,-1 0 0,0 0 0,-5 5 0,-3 2 87,-4 6 122,-4 3 57,-22 19 0,23-25-270,14-11-66,0 1 1,0 0 0,0 0-1,0 1 1,0-1-1,1 1 1,-1 0 0,1 0-1,0 0 1,0 1-1,-4 8 1,-6 3-1,12-15-4,0 0 1,-1 0-1,1 1 1,0-1-1,0 0 0,0 1 1,0-1-1,0 1 0,0-1 1,0 1-1,1 0 0,-1-1 1,0 1-1,1 0 0,-1-1 1,1 1-1,0 0 0,0 2 1,-1 2-33,1-4 44,0-1 0,0 1 0,0-1 1,0 1-1,0 0 0,0-1 0,0 1 0,1 0 1,-1-1-1,0 1 0,2 2 0,8 1 87,-3 6 49,-7-10-134,1 0-1,-1 0 1,1 0-1,-1 0 1,1 0 0,-1 0-1,1 0 1,0 0-1,-1 0 1,1 0-1,0 0 1,0-1 0,0 1-1,-1 0 1,3 0-1,-1 0 1,1 0 1,0 0-1,0-1 0,0 1 0,0-1 0,0 0 0,0 1 0,0-1 0,0-1 0,3 1 1,3-1 32,6 1-55,44 0-106,-24 0-6076,-33 0 3377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4992,'-16'-16'1824,"16"16"-1408,16 0-128,-16-15 1280,15 15-928,-15 0-64,31 0-352,0-16-96,1 16-64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3:3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326 418 4480,'-13'-13'1445,"13"13"-1407,0 0 0,-1-1-1,1 1 1,-1-1 0,1 1-1,0-1 1,-1 1 0,1-1-1,0 0 1,0 1 0,0-1 0,-1 1-1,1-1 1,0 1 0,0-1-1,0 0 1,0 1 0,0-1-1,0 1 1,0-2 0,-1-4 151,-25-25 1737,26 30-1910,-1-1 1,1 0 0,-1 1-1,0-1 1,1 1-1,-1 0 1,0-1-1,0 1 1,0 0 0,0-1-1,0 1 1,-1 0-1,1 0 1,0 0 0,0 0-1,-1 0 1,1 0-1,-1 0 1,1 1 0,-1-1-1,1 0 1,-1 1-1,1-1 1,-1 1 0,-2-1-1,-16-5 54,14 4-64,4 1-5,-1 0-1,0 0 1,1 0 0,-1 1-1,0-1 1,-3 1 0,-15 4 16,11-1 24,-1 0 45,1 0-1,0 0 0,0 1 1,1 1-1,-17 9 0,17-8 16,1 0 0,0 1 0,0 0-1,0 1 1,1-1 0,0 2 0,0-1-1,-6 11 1,7-4-15,4-9-71,0 1-4,0-2-10,0-1 1,1 1-1,-1 1 1,1-1-1,0 0 0,0 8 1,1-12 11,0 0 1,1 0-1,-1 0 1,0 1-1,0-1 1,1 0-1,-1 0 0,0 0 1,1 0-1,-1 0 1,1 0-1,-1 0 1,1 0-1,0-1 0,-1 1 1,2 1-1,-1-1 26,1 0-1,-1 0 0,0-1 0,1 1 0,-1 0 0,1-1 0,-1 1 1,1-1-1,-1 1 0,1-1 0,-1 0 0,1 0 0,-1 1 0,4-1 1,1-1 50,0 0 0,0 0 1,1 0-1,6-2 0,11-3 126,-7 2-103,-8 3-192,-1 0-1,0-1 1,0 0-1,0 0 0,0-1 1,0 0-1,-1-1 1,1 0-1,10-7 1,-11 5-7,1-1 0,-2 0-1,1 0 1,-1 0 0,0-1 0,0 0 0,-1 0 0,5-9 0,-5 5 48,1 1 0,-2-1 0,0 0-1,0-1 1,3-18 0,24-169 348,-27 154 82,-4 42-323,0-1-1,0 1 0,0-1 0,1 1 1,0 0-1,0-1 0,0 1 0,0 0 1,1 0-1,2-6 0,-1-3-131,-3 18 35,0-1-1,-1 0 1,1 0-1,-1 1 1,0-1-1,-3 7 1,-2 12 32,1 10 109,4-21-69,0-1 0,-1 1-1,-1-1 1,-6 17 0,-17 23 186,6 7-37,-4-9 85,18-18-143,4-15-60,-8 28 225,7-10-128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2400,'0'0'779,"3"0"-481,212 0 534,-203 0-774,1 1 0,-1 0 0,0 1-1,0 0 1,21 8 0,-24-7-3,1 0 0,-1 0 0,1-1 0,0 0 0,19 0 1,-25-2 8,0 0 0,0 1 1,0-1-1,0 1 1,-1 0-1,1 0 1,0 0-1,-1 1 1,1-1-1,5 4 1,-8-5 17,0 1 0,0-1 0,-1 0 0,1 1 1,0-1-1,0 0 0,-1 1 0,1-1 0,0 1 0,-1-1 1,1 1-1,-1 0 0,1-1 0,0 2 0,-1-2-59,-1 1-1,1-1 1,-1 1-1,1-1 1,0 1-1,-1 0 1,1-1-1,-1 0 1,0 1-1,1-1 1,-1 1-1,1-1 1,-1 0-1,0 1 1,1-1-1,-1 0 1,-1 1-1,1-1-1,-1 1-1,0 0 1,0-1 0,0 0-1,1 1 1,-1-1-1,0 0 1,0 0 0,0 0-1,-3 0 1,-8-1 35,-65 1-563,21 0-2762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3232,'0'0'1184,"0"0"-896,16 15-96,-16 1 608,15-1-480,-15 16 224,0 16-320,16 0 128,-16 15-192,0-15 224,0 0-256,0-16 96,-16 0-128,16 0 352,0-15-224,-15 15-2080,15-31 992,0 16-2560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2304,'-39'0'1051,"20"2"-780,-1 0 0,1 2 0,0 0 0,1 1 0,-22 9 0,29-10-52,-1-1 1,-21 3-1,3-1 328,27-3-519,-1-1-1,1 1 0,0 0 1,0 0-1,0 0 0,0 0 1,0 1-1,0-1 0,0 1 1,1 0-1,0-1 0,-1 1 1,1 0-1,0 0 0,-3 7 1,6-8-13,0 0 0,1 0 1,-1 0-1,0 0 0,1 0 0,-1 0 0,1 0 1,0 0-1,0 0 0,0-1 0,-1 1 1,1 0-1,4 1 0,15 2 140,52 21-11,-13-10 208,-57-15-323,9 4 243,-11-4-249,-1-1 0,0 0 0,0 1 0,1-1 0,-1 1 0,0-1 0,0 1 0,0-1 0,1 1 0,-1-1 0,0 1 0,0-1 0,0 1 0,0-1 0,0 1-1,0-1 1,0 1 0,0 0-16,0-1 0,0 0 0,0 0 0,0 0 0,0 0 0,0 0 0,0 1 0,0-1 0,0 0 0,0 0-1,0 0 1,-1 0 0,1 0 0,0 0 0,0 0 0,0 1 0,0-1 0,0 0 0,0 0 0,0 0 0,0 0 0,0 0-1,0 0 1,-1 0 0,1 0 0,0 0 0,0 1 0,0-1 0,0 0 0,0 0 0,0 0 0,-1 0 0,1 0-1,0 0 1,0 0 0,0 0 0,0 0 0,0 0 0,-1 0 0,1 0 0,0 0 0,0 0 0,0 0 0,0 0-1,0 0 1,0 0 0,-1 0 0,1 0 0,0 0 0,0-1 0,0 1 0,0 0 0,0 0 0,-39 1 652,1 0-386,-49-6 0,61-1-254,21 5-96,1 0 0,0 0 0,-1 0 0,1 0 1,-1 1-1,1-1 0,-1 1 0,1 0 0,0 1 0,-7 0 0,-20 12-4397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2144,'0'0'699,"0"2"-417,0 6-143,1-2 113,0 0 0,-1 1 1,-1-1-1,1 0 0,-1 0 0,-1 9 0,0-12-185,0 1-1,0-1 0,1 1 1,-1 0-1,1-1 1,0 1-1,0 0 1,1-1-1,-1 1 0,1 7 1,-1-3-2,0-1 0,0 1 0,-1 0 1,0-1-1,-3 9 0,-2 8 152,-3 7-73,10-29-139,-2 6 14,-1 0 0,1 0-1,-7 13 1,9-21-8,0 1 1,-1 0 0,1 0-1,0-1 1,0 1-1,0 0 1,-1 0-1,1-1 1,0 1 0,0 0-1,0 0 1,0-1-1,0 1 1,0 0-1,0 0 1,1-1 0,-1 1-1,0 0 1,0 0-1,1-1 1,-1 1 0,0 0-1,1-1 1,-1 1-1,0 0 1,1-1-1,-1 1 1,1-1 0,-1 1-1,1-1 1,1 2-1,-1-1 40,0 0 0,0-1-1,1 1 1,-1 0 0,1 0-1,-1-1 1,0 1 0,1-1-1,0 1 1,-1-1 0,1 0-1,1 1 1,3-4 285,-2-1-243,0 1-60,-1-1 0,1 1-1,-1-1 1,5-6-1,7-21-517,-13 26 363,-1 4 96,-1 0-1,0 1 1,0-1-1,1 1 1,-1-1-1,0 0 1,1 1-1,-1-1 1,1 1-1,-1-1 0,1 1 1,-1-1-1,1 1 1,-1-1-1,1 1 1,-1 0-1,1-1 1,0 1-1,-1 0 1,1-1-1,0 1 0,4-3-9,-3 2 31,0-1 0,0 1 0,0-1 0,-1 0 0,1 0 0,-1 0 0,0 0 0,1 0 0,-1 0 0,0 0-1,1-3 1,8-11-174,-8 11 73,1-8 116,-2 12 1,-1-1 0,1 1 0,0 0 0,0 0 0,0 0 0,0 0 0,0 1 0,0-1 0,0 0-1,0 0 1,0 0 0,0 1 0,0-1 0,0 1 0,1-1 0,-1 1 0,0-1 0,0 1 0,1 0-1,-1-1 1,0 1 0,2 0 0,-3 0-6,0 0 1,0 0-1,0 0 0,0 0 0,0 0 1,1 0-1,-1 0 0,0 0 0,0 0 1,0 0-1,0 0 0,0 0 0,0 0 0,0 0 1,0 0-1,0 0 0,0 0 0,1 0 1,-1 0-1,0 0 0,0 0 0,0 0 1,0 0-1,0 0 0,0 0 0,0 0 1,0 0-1,0 0 0,0 0 0,0 0 1,0 0-1,0 0 0,1-1 0,-1 1 1,0 0-1,0 0 0,0 0 0,0 0 0,0 0 1,0 0-1,0 0 0,0 0 0,0 0 1,0 0-1,0 0 0,0-1 0,0 1 1,0 0-1,0 0 0,0 0 0,0 0 1,0 0-1,0 0 0,0 0 0,0 0 1,0-1-1,0 0 25,0-1 0,0 0 0,1 1 1,-1-1-1,1 0 0,0 1 0,-1-1 1,1 0-1,0 1 0,0-1 0,0 1 0,0-1 1,0 1-1,3-2 0,-4 2-25,1 1 1,-1-1-1,1 1 0,-1 0 0,1-1 0,-1 1 1,1 0-1,0-1 0,-1 1 0,1 0 0,0 0 1,-1 0-1,1 0 0,0 0 0,-1 0 1,1 0-1,0 0 0,-1 0 0,1 0 0,0 0 1,-1 0-1,1 0 0,0 0 0,2 1 25,63-2 250,104 5-86,-92 6-183,13-5 42,-44-1 19,101 5 112,-91-9-150,145 3 39,-152 0-52,197 7 70,2-3 80,18 1 90,538-8 59,-610 3-277,-96 2 16,132 0 63,-147-10-76,128 0 41,-130 10-100,75 3-54,-105-8 42,99-3-62,-104-1 77,93-5-28,14-4-202,-153 13 240,61-2 87,-43 2-50,23-3-1,-12-3-64,-21 4 15,0 0 0,0 1 0,14-1 0,177 2-328,-197 0 224,-3 0 63,0 0 118,2 0 0,24 0 43,-23 0 90,-3 0-53,0 0-53,0 0-43,0 0 5,0-1-94,1-8 99,-5 8-189,-6 9-341,7-5 344,3-3-6,0 0-159,0 94 992,0-91-678,0 0-1,-1 0 1,1 1 0,-1-1 0,0 0 0,0 0 0,0 0-1,-2 5 1,-2 3-118,3 10-57,2 25-246,0-45 409,0 0-1,0 0 1,1 0 0,-1-1 0,1 1 0,-1 0 0,0 0-1,1 0 1,-1-1 0,1 1 0,0 0 0,-1-1 0,1 1-1,0 0 1,0-1-4,-1 0-1,1 1 0,-1-1 1,0 0-1,1 0 0,-1 1 1,0-1-1,1 0 0,-1 1 1,0-1-1,1 0 0,-1 1 1,0-1-1,0 0 0,1 1 1,-1-1-1,0 0 0,0 1 1,0-1-1,0 1 1,1-1-1,-1 1 0,0-1 1,0 0-1,0 1 0,0-1 1,0 1-1,0-1 0,0 1 1,0-1-1,0 1 0,-1-1 1,1 0-1,0 1 0,0-1 1,0 1-1,-11 2 65,9-3 81,2 13 20,0-11-164,-3-2-118,-335 0 581,303-1-518,-43-7 1,54 4 17,-13 0-10,-59-10 71,-56-1 8,104 12-33,-58-7 0,53 6-37,-99-11-26,44 1 68,-158-3 1,72 10 25,-4-1 56,-15 15-185,-8 1 26,0 1 13,148-5 17,13-1 15,-145 12 60,-122 1-176,168-7 165,105-4-17,-1-3 1,-69-5-1,46-7-74,3 4 48,37 2 63,-64-5 45,79 9-133,-36-7-1,38 3 193,-35 0 0,34 3-13,-33-6 1,33 4 32,-35-2-1,-80 5 273,134 0-304,3 0 21,0 0-59,0 0-58,-3 0-347,-7 0-1163,10 0 1437,0 0 0,0 0-1,0 0 1,0 0 0,0 0 0,-1 0-1,1 0 1,0 0 0,0 0 0,0 0 0,0 0-1,0 0 1,0 0 0,0 0 0,0 0-1,0 0 1,0 0 0,0 0 0,-1 0 0,1 0-1,0 0 1,0 0 0,0 0 0,0 0-1,0 0 1,0 1 0,0-1 0,0 0 0,0 0-1,0 0 1,0 0 0,0 0 0,0 0 0,-1 0-1,1 0 1,0 0 0,0 0 0,0 0-1,0 0 1,0 0 0,0 1 0,0-1 0,0 0-1,0 0 1,0 0 0,0 0 0,0 0-1,0 0 1,0 0 0,0 0 0,0 0 0,0 0-1,0 1 1,0-1 0,0 0 0,0 0-1,0 13-4091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32 1664,'0'0'528,"-3"2"-325,-7 9 53,10-11-206,-1 0 0,1 1 1,-1-1-1,1 0 0,-1 1 1,1-1-1,-1 0 0,0 0 1,1 1-1,-1-1 0,1 0 1,-1 0-1,1 0 0,-1 0 1,0 0-1,1 0 0,-1 0 1,1 0-1,-1 0 0,0 0 1,1 0-1,-1 0 0,1 0 1,-1 0-1,0-1 0,0 1 60,-139 0 2541,138 0-2640,0 0-1,0 0 1,0 0 0,0-1 0,0 1-1,0-1 1,0 0 0,0 1 0,0-1 0,0 0-1,0 0 1,-2-2 0,3 2 3,0 1-1,-1-1 1,1 0 0,0 1-1,0-1 1,-1 0 0,1 1-1,-1 0 1,1-1-1,0 1 1,-4 0 0,0-3 60,4 2-89,0 0 0,0-1-1,-1 1 1,1 0 0,-1 0-1,1 0 1,-1 1-1,1-1 1,-1 0 0,1 0-1,-1 1 1,0-1 0,1 1-1,-1 0 1,0-1-1,-2 1 1,6 3-129,9 7-64,-9-7 256,-18-2 1974,11-1-1768,1 0 1,-1 1 0,0-2 0,-7 0-1,11 1-222,0 0-1,0 0 1,1 0 0,-1-1-1,0 1 1,1 0-1,-1-1 1,0 1-1,1 0 1,-1-1-1,0 1 1,1-1-1,-1 1 1,1-1-1,-1 1 1,1-1-1,-1 0 1,1 1 0,-1-1-1,1 0 1,0 1-1,-1-1 1,1 0-1,0 1 1,0-1-1,-1 0 1,1 0-1,0 1 1,0-1-1,0 0 1,0 0-1,0-1 1,3-8-277,-3 10 229,1-1 0,0 1 0,0 0 0,-1-1 0,1 1 0,0 0 0,0 0 0,0-1 0,0 1 0,-1 0 0,1 0 0,0 0 0,2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 1472,'-11'1'903,"15"-1"1247,-2 0-1947,1 0 0,-1 0 0,1 0 0,0-1 0,-1 1 0,5-2 0,9-8-212,-13 7 6,0 1 0,1 0 0,-1 0 0,0 1 0,0-1 0,1 1-1,-1 0 1,5-1 0,33-4 190,-18 2-88,-13 1-123,0 1-1,1 0 0,16 0 0,-7 3-29,-12 0 66,1-1 0,0 0-1,0-1 1,14-2 0,-7-3 35,-13 5 23,0-1 0,0 1 1,0 0-1,0 1 0,0-1 1,7 0-1,-148 1 2026,128 1-1952,20-5-96,-2 1-42,0 1 0,0 0 0,0 0 0,1 0 0,-1 1-1,0 0 1,1 1 0,16 1 0,-12-1 94,-1 0-1,25-3 1,-13-3 22,-18 4-131,0 0-1,0 1 1,0 0-1,11 0 0,9 1-144,-21 0-262,-10 0-278,2 0 436,0 0 0,0 0 0,0 1-1,0-1 1,0 1 0,0 0-1,0 0 1,0 0 0,0 0 0,1 1-1,-1-1 1,0 1 0,-3 2 0,-23 12-2201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47 320,'13'-13'112,"-13"13"-111,0 0 0,0 0 0,0 0 0,1 0-1,-1 1 1,0-1 0,0 0 0,0 0 0,0 0 0,0 0 0,0 0 0,1 0 0,-1 0-1,0 0 1,0 0 0,0 0 0,0 0 0,0 0 0,0 1 0,0-1 0,0 0 0,0 0-1,1 0 1,-1 0 0,0 0 0,0 0 0,0 0 0,0 1 0,0-1 0,0 0 0,0 0-1,0 0 1,0 0 0,0 0 0,0 0 0,0 1 0,0-1 0,0 0 0,0 0 0,0 0-1,0 0 1,0 0 0,0 0 0,0 1 0,0-1 0,0 0 0,0 0 0,-1 0 0,1 0-1,0 1 7,0-1-1,0 0 1,0 1-1,0-1 1,0 1-1,0-1 0,0 0 1,0 1-1,0-1 1,0 0-1,1 1 0,-1-1 1,0 0-1,0 1 1,0-1-1,0 0 0,1 1 1,-1-1-1,0 0 1,0 1-1,0-1 1,1 0-1,12 0 165,-13 3-65,0-1-73,1 0-1,-1 0 0,1 0 1,-1-1-1,1 1 0,0 0 1,-1 0-1,1 0 0,2 2 0,-2-3-5,0 0 0,0 1-1,-1-1 1,1 1-1,0-1 1,0 1-1,-1-1 1,1 1-1,-1-1 1,0 1-1,1 0 1,-1-1-1,0 1 1,0 0-1,0-1 1,0 1-1,0 0 1,0-1 0,0 1-1,-1 0 1,1-1-1,-2 4 1,-3 3 127,4-7-118,0 0 0,0 1 0,1-1 0,-1 0 0,0 1 0,1-1 0,-1 1 0,0 0 0,1-1 0,0 1 0,-1-1 0,1 1 0,0-1 0,0 1 0,0 2 0,0-4-25,0 0 1,0 1-1,0-1 0,0 1 0,0-1 0,0 1 0,0-1 1,0 1-1,0-1 0,0 1 0,0-1 0,-1 1 1,1-1-1,0 1 0,0-1 0,0 0 0,-1 1 0,1-1 1,0 1-1,-1-1 0,1 0 0,0 1 0,-1-1 0,1 0 1,-1 1-1,1-1 0,0 0 0,-1 0 0,1 1 0,-1-1 1,1 0-1,-1 0 0,1 0 0,-1 0 0,1 0 1,-1 1-1,1-1 0,-1 0 0,1 0 0,0 0 0,-2-1 1,2 2-8,0-1 0,0 0 1,0 0-1,0 0 1,0 0-1,0 0 0,0 0 1,-1 0-1,1 0 1,0 0-1,0 0 0,0 0 1,0 0-1,0 0 1,0 0-1,0 0 0,0 0 1,0 0-1,0 0 1,-1 0-1,1 0 0,0-1 1,0 1-1,0 0 1,0 0-1,0 0 0,0 0 1,0 0-1,0 0 1,0 0-1,0 0 0,0 0 1,0 0-1,0 0 0,0 0 1,0 0-1,-1 0 1,1 0-1,0-1 0,0 1 1,0 0-1,0 0 1,0 0-1,0 0 0,0 0 1,0 0-1,0 0 1,0 0-1,0 0 0,0 0 1,0-1-1,0 1 1,0 0-1,0 0 0,0 0 1,1 0-1,-1-78 1346,-1 77-1355,1 0 0,0 0 0,0 0 0,0 0 0,0 0 0,0 0 0,0 0 0,0 0 0,0 0 0,1 0 1,-1 0-1,0 0 0,1 0 0,-1 0 0,0 1 0,1-1 0,-1 0 0,1 0 0,-1 0 0,1 0 0,0 1 1,-1-1-1,1 0 0,0 1 0,0-1 0,-1 0 0,1 1 0,0-1 0,0 1 0,0-1 0,0 1 1,0 0-1,-1-1 0,1 1 0,2-1 0,0 1-5,0-1 1,-1-1-1,1 1 1,0 0-1,-1-1 1,0 1-1,1-1 1,-1 1-1,3-4 1,2-2 1,-5 5-8,-1 0 1,1 0 0,0 0 0,-1 0 0,1 0-1,0 1 1,0-1 0,0 1 0,0 0-1,1-1 1,-1 1 0,0 0 0,0 0 0,1 1-1,-1-1 1,3 0 0,-4 1 11,-1 0 1,0 0-1,0 0 1,0-1 0,0 1-1,0 0 1,0 0-1,0 0 1,0 0-1,0 0 1,0 0-1,0 0 1,1 0-1,-1 0 1,0 0-1,0 0 1,0 1 0,0-1-1,0 0 1,0 0-1,0 0 1,0 0-1,0 0 1,0 0-1,0 0 1,1 0-1,-1 0 1,0 0-1,0 0 1,0 0 0,0 0-1,0 0 1,0 0-1,0 0 1,0 0-1,0 0 1,0 1-1,0-1 1,0 0-1,0 0 1,0 0-1,0 0 1,0 0 0,0 0-1,0 0 1,0 0-1,0 0 1,0 0-1,0 1 1,0-1-1,0 0 1,0 0-1,0 0 1,0 0-1,0 0 1,0 0 0,0 7-71,1-4 116,-1 0 0,0 0 0,0 0 0,0 0 0,0 0 0,0 1 0,-1-1 0,0 0 0,-1 4 0,-8-2 198,5 8-16,3-10-147,0 0 0,0-1 0,0 1-1,0-1 1,-1 1 0,1-1 0,-1 0 0,1 0-1,-4 2 1,1-12 323,4 8-381,0-1 0,0 1 0,1 0 0,-1-1 0,0 1 0,0 0 0,0 0 1,1 0-1,-1-1 0,0 1 0,0 0 0,0 0 0,-1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1472,'-7'0'276,"10"0"136,22 0 592,29 0 99,71 0-58,-124 0-1035,1 0 1,0 0-1,-1 0 0,1 1 1,0-1-1,-1 0 0,1 1 1,-1-1-1,1 1 1,0 0-1,-1-1 0,1 1 1,-1 0-1,3 1 0,3 3-32,25 11 214,-19-14-59,-13-2-130,0 0-1,0 0 1,0 0-1,0 0 0,0 0 1,0 0-1,0 0 0,0 0 1,0 0-1,0 0 0,1 0 1,-1 0-1,0 0 0,0 0 1,0 0-1,0 0 0,0 0 1,0 0-1,0 0 0,0 0 1,0 0-1,0 0 0,0 0 1,1 0-1,-1 1 0,0-1 1,0 0-1,0 0 0,0 0 1,0 0-1,0 0 0,0 0 1,0 0-1,0 0 0,0 0 1,0 0-1,0 0 0,0 0 1,0 0-1,0 1 0,0-1 1,0 0-1,0 0 0,0 0 1,0 0-1,0 0 0,0 0 1,0 0-1,0 0 0,0 0 1,0 0-1,0 1 0,0-1 1,0 0-1,0 0 0,0 0 1,1 8 68,-1-5 1,0 1 0,0-1 0,0 1 1,0-1-1,0 1 0,-1-1 0,1 1 0,-2 4 0,-24 52 386,25-57-428,-1 1-1,1-1 1,0 0-1,-1 0 1,0 0-1,0 0 1,0 0-1,0 0 1,-3 2-1,-9 14 82,8-8-73,4-8-31,0 0 0,0 0 0,0 0 1,0 0-1,0 0 0,0 0 0,-1 0 0,1-1 1,-1 0-1,-3 3 0,-17 11-140,15-3 26,-3-7 51,10-6 54,0 1-1,0-1 1,0 1-1,0-1 1,0 1-1,0-1 1,0 1-1,0 0 1,0-1-1,0 1 1,1 0-1,-1 0 1,0 0-1,0-1 1,0 3-1,0-1-16,1 0-1,-1 0 0,1 1 1,-1-1-1,1 0 1,0 1-1,0-1 1,0 4-1,0-2-7,3 1-58,6 11 43,-8-13 48,0-1 1,0 0 0,1 0-1,-1 0 1,0 0 0,1 0-1,-1 0 1,1 0 0,-1 0-1,1-1 1,3 3-1,25 10 156,-21-11-320,-2 0 1,1 1-1,0 0 0,-1 0 1,14 11-1,-18-13-2460,-3-2 805,0 0 618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2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64 736,'7'-5'92,"-1"0"-1,1 0 1,-1 1 0,10-5 0,-15 8-50,0 0 1,0 1 0,1-1 0,-1 1 0,0-1-1,0 1 1,0 0 0,1-1 0,-1 1 0,0 0-1,1 0 1,-1 0 0,0 0 0,0 0-1,1 0 1,-1 0 0,0 0 0,1 1 0,-1-1-1,2 1 1,-3-1-24,1 1 0,-1-1 0,1 0 0,0 1 0,-1-1 0,1 1 0,-1-1 0,1 1 0,-1-1 1,0 1-1,1-1 0,-1 1 0,0 0 0,1-1 0,-1 1 0,0 0 0,1-1 0,-1 1 0,0 0 0,0-1 0,0 2 0,0-2-10,0 0 0,0 0-1,0 0 1,0 0 0,0 1 0,0-1-1,0 0 1,0 0 0,0 0 0,0 0 0,0 0-1,0 0 1,0 0 0,0 0 0,0 0 0,0 0-1,0 1 1,0-1 0,0 0 0,0 0 0,0 0-1,0 0 1,0 0 0,0 0 0,0 0 0,0 0-1,1 0 1,-1 0 0,0 0 0,0 0 0,0 0-1,0 1 1,0-1 0,0 0 0,0 0 0,0 0-1,0 0 1,0 0 0,0 0 0,0 0 0,1 0-1,-1 0 1,0 0 0,0 0 0,0 0 0,0 0-1,0 0 1,0 0 0,0 0 0,0 0-1,0 0 1,0 0 0,1 0 0,-1 0 0,0 0-1,0 0 1,0 0 1,0-1 0,0 1 0,1 0 0,-1 0 0,0 0 0,0 0 0,0 0 0,1 0 0,-1 0 0,0 0 0,0 0 0,0 0 0,1 0-1,-1 0 1,0 0 0,0 0 0,0 0 0,1 0 0,-1 0 0,0 0 0,0 0 0,0 0 0,0 0 0,1 1 0,-1-1 0,0 0 0,0 0 0,0 0 0,0 0 0,1 0-1,-1 0 1,0 1 0,0-1 0,0 0 0,0 0 0,0 0 0,0 0 0,1 1 0,-1-1 0,0 0 0,0 0 0,0 0 0,0 1 0,0-1 0,0 0 0,0 0 0,0 1 0,-7 8 440,7-9-432,-1 0 0,1 0 0,0 0 1,0 1-1,-1-1 0,1 0 0,0 0 0,0 0 0,0 1 0,-1-1 0,1 0 0,0 0 0,0 1 0,0-1 1,0 0-1,-1 1 0,1-1 0,0 0 0,0 0 0,0 1 0,0-1 0,0 0 0,0 1 0,0-1 0,0 0 0,0 1 1,0-1-1,0 0 0,0 1 0,0-1 0,0 0 0,0 0 0,1 1 0,-1-1 0,0 0 0,0 1 0,0-1-1,1 1 0,-1-1 0,0 0 0,0 0-1,0 1 1,0-1 0,0 0 0,0 1 0,0-1-1,0 0 1,1 1 0,-1-1 0,0 0 0,0 0-1,0 1 1,-1-1 0,1 0 0,0 1 0,0-1-1,0 0 1,0 1 0,0-1 0,0 0 0,0 0-1,0 1 1,-1-1 0,1 0 0,0 0-1,0 1 1,0-1 0,-1 0 0,1 0 0,0 1-1,0-1 1,-1 0 0,1 0 0,-2 2 30,1-1 1,-1 0-1,1 0 1,-1 0-1,1 0 1,-1 0-1,0 0 1,0-1-1,1 1 1,-1 0-1,0-1 1,-3 1-1,-27 0 270,29-1-291,3-2 70,0-4-85,-1 3-5,1 1 0,-1 0 0,1-1 0,0 1 0,0 0 0,0-1 0,1 1 0,-1 0 0,0 0 0,1-1 0,0 1 0,-1 0 0,1 0 0,2-4 0,10-4 5,1 1-1,0 0 1,18-7 0,-31 15-38,0 0 1,0 1 0,0-1 0,0 1-1,0 0 1,0-1 0,0 1-1,0 0 1,0 0 0,0 0-1,1 0 1,-1 0 0,0 0-1,0 0 1,0 0 0,0 0-1,0 0 1,0 0 0,0 1-1,0-1 1,0 1 0,0-1-1,2 2 1,-2-2 34,0 1 0,-1 0 0,1 0 0,-1-1 0,1 1-1,-1 0 1,0 0 0,1 0 0,-1 0 0,0 0 0,1 0 0,-1 0 0,0 0 0,0 0 0,0 0 0,0 0-1,0 0 1,0 0 0,0 0 0,0 0 0,0-1 0,-1 1 0,1 0 0,0 0 0,-1 0 0,1 0-1,-1 0 1,1 0 0,-2 1 0,-8 11 232,7-10-85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1664,'12'-6'122,"-1"1"-1,1 0 1,1 0 0,-1 1 0,24-4 0,-18 2-65,-13 5 15,-1-1 1,0 1-1,1 0 1,-1 0-1,0 0 1,1 1-1,-1 0 0,5 0 1,1-1 92,-6 1-47,-1-1-1,1 1 0,-1 0 1,1 1-1,0-1 0,-1 0 1,1 1-1,4 1 0,21 9 411,-17-9-336,-11-2-170,0 0 1,0 0-1,0 0 1,0 1-1,0-1 1,0 0-1,0 0 1,0 1-1,0-1 1,-1 0-1,1 1 1,0-1-1,0 1 1,0-1-1,-1 1 1,1 0-1,0-1 1,0 1-1,-1 0 1,1-1-1,-1 1 1,1 0-1,-1 0 1,1 0-1,-1-1 1,1 1-1,0 2 0,3 4 166,-3-7-168,-1 1 0,1 0 0,0-1 0,-1 1 0,1 0 0,-1 0 1,1-1-1,-1 1 0,1 0 0,-1 0 0,0 0 0,1 0 0,-1 0 0,0 0 1,0 0-1,0 0 0,0 0 0,0 0 0,0 0 0,0-1 0,0 1 0,0 0 1,0 0-1,0 0 0,0 0 0,-1 1 0,-9 11 353,-1-8-191,6-3-184,-8 2-43,0 1 0,0 1 0,-16 8 0,12-2 199,9-7-27,-1 1 0,0-1 0,0 0 1,-19 7-1,7-5 135,-104 30-2700,89-35 822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2496,'0'0'784,"0"3"-464,1 19 438,0-9-328,-1 0 1,-1 0-1,-2 19 1,0-20-275,0 5 18,0-1-1,-1 30 1,4 216-883,0-262 681,0 1 0,0-1 0,0 0 1,0 0-1,0 0 0,0 0 0,0 0 1,0 0-1,0 0 0,0 0 0,0 0 0,0 0 1,0 0-1,0 1 0,0-1 0,0 0 0,0 0 1,0 0-1,0 0 0,0 0 0,0 0 0,0 0 1,0 0-1,0 0 0,0 0 0,0 0 1,0 1-1,0-1 0,0 0 0,0 0 0,0 0 1,0 0-1,1 0 0,-1 0 0,0 0 0,0 0 1,0 0-1,0 0 0,0 0 0,0 0 0,0 0 1,0 0-1,0 0 0,0 0 0,0 0 1,1 0-1,-1 0 0,0 0 0,0 0 0,0 0 1,0 0-1,0 0 0,0 0 0,0 0 0,0 0 1,0 0-1,13 0-2420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2496,'-1'0'71,"-1"0"0,0 0 0,1 0 0,-1 0 0,0 1-1,1-1 1,-1 1 0,0-1 0,1 1 0,-1 0 0,1 0 0,-1 0 0,1-1 0,0 1 0,-1 1 0,1-1-1,0 0 1,0 0 0,-2 2 0,3-3-70,-18 17 962,12-12-721,-1 1-1,1 0 0,1 0 0,0 0 0,-8 11 0,-2 14 543,14-29-758,0 0-1,0 0 0,1 0 1,-1 1-1,1-1 1,-1 0-1,1 1 1,0-1-1,0 0 0,0 1 1,0-1-1,1 3 1,0 12 512,-1-7-90,0-7 518,3-6-278,-2 2-642,0 0 0,0 0-1,1 0 1,-1 0 0,0 0 0,1 0 0,-1 0 0,0 0 0,1 1 0,0-1 0,-1 0 0,1 1 0,-1 0 0,1-1 0,0 1-1,-1 0 1,3-1 0,-1 2-11,-1-1 0,0-1 0,0 1 0,1 0 0,-1-1 1,0 1-1,0-1 0,0 1 0,0-1 0,1 0 0,2-2 0,-3 2-23,1 0 1,0-1-1,-1 1 1,1 1-1,0-1 1,0 0-1,0 1 1,0-1-1,-1 1 1,1 0-1,5 0 1,6-1 7,-3 1 81,-1 0-1,1 0 0,18 3 0,15 10 130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78 2400,'-18'0'1339,"11"0"-754,16 0 616,-6-3-844,1-1-336,0 0-1,0 1 1,0-1-1,1 1 1,-1 0-1,6-3 1,-8 5-22,-1 1-1,1-1 1,0 1 0,-1-1-1,1 1 1,0 0 0,0 0 0,0 0-1,-1 0 1,3 0 0,13-1 15,-12 0-4,1-1-1,-1 0 0,0 0 1,8-4-1,-8 4 1,0-1 0,0 1 0,0 0 0,8-2-1,26 2 66,-35 2-77,-1 0-1,0-1 1,0 1-1,1 0 1,-1-1-1,0 0 1,0 0-1,0 0 1,6-2-1,5-2-47,11 2 449,-24 3-66,-4 0 1,-4 0-45,-87 0 1492,84 0-1615,20 0-54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4:1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2912,'13'-13'923,"-13"13"-908,1-1 1,-1 1-1,0 0 1,1-1-1,-1 1 1,1 0-1,-1 0 1,0 0 0,1-1-1,-1 1 1,1 0-1,-1 0 1,0 0-1,1 0 1,-1 0-1,1 0 1,-1 0 0,1 0-1,-1 0 1,0 0-1,1 0 1,-1 0-1,1 0 1,31 0 208,-32 0-209,1 0-1,-1 0 1,0 0 0,1 0-1,-1 0 1,1 0 0,-1 0-1,1 0 1,-1 0 0,0 0-1,1 0 1,-1 0 0,1 0-1,-1 0 1,0 0 0,1 1-1,-1-1 1,1 0 0,-1 0-1,0 0 1,1 1 0,-1-1-1,1 1 1,3 3 31,1-1 0,0 0 0,-1 1 0,1-2 0,7 4 0,-6-3-35,-1 0 0,0 0-1,1 0 1,-1 1 0,6 5 0,10 17 43,23 7 186,-35-24-164,6 6-114,-15-15 45,0 1 0,0-1-1,0 0 1,1 0-1,-1 0 1,0 0-1,0 1 1,0-1 0,0 0-1,0 0 1,0 0-1,0 1 1,0-1 0,0 0-1,0 0 1,0 0-1,0 1 1,0-1-1,0 0 1,0 0 0,0 0-1,0 1 1,0-1-1,0 0 1,0 0 0,0 0-1,0 1 1,0-1-1,0 0 1,0 0-1,0 0 1,-1 1 0,1-1-1,0 0 1,0 0-1,0 0 1,0 0 0,0 0-1,-1 1 1,1-1-1,0 0 1,0 0-1,0 0 1,-1 0 0,1 0-1,0 0 1,0 0-1,0 0 1,-1 0 0,1 0-1,0 0 1,0 0-1,0 0 1,-1 0-1,1 0 1,0 0 0,0 0-1,0 0 1,-1 0-1,1 0 1,0 0 0,0 0-1,0 0 1,-1 0-1,1 0 1,0 0-1,-3 0 298,-15-16 208,11 12-457,5 2-33,0 1-1,0 0 0,1 0 0,-1-1 0,0 1 1,0-1-1,1 0 0,-1 0 0,1 1 1,-1-1-1,1 0 0,0 0 0,-2-4 0,-8-7 35,10 12-55,0 0-1,0 0 0,0 0 0,0 0 0,0 0 1,0-1-1,0 1 0,0 0 0,0 0 0,1-1 1,-1 1-1,0-3 0,2-1-54,1 1-1,-1-1 1,1 1 0,5-7-1,-7 11 52,1-1 1,-1 1-1,1 0 0,0 0 1,-1-1-1,1 1 0,0 0 1,-1 0-1,1 0 0,0 0 1,-1 0-1,1 0 0,0 0 1,-1 0-1,1 0 0,0 0 1,-1 1-1,1-1 0,0 0 1,-1 0-1,2 1 0,27 12-7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3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1888,'2'-5'115,"9"-13"298,-11 17-397,1 1 1,-1-1-1,1 0 1,-1 1-1,1-1 1,0 1 0,0-1-1,-1 1 1,1-1-1,0 1 1,0 0-1,-1-1 1,1 1-1,0 0 1,0-1-1,0 1 1,0 0 0,-1 0-1,2 0 1,1 0 164,-3 0 144,0 0-191,0 0-300,3 2 81,-2 0 105,0-1-1,0 0 1,0 0 0,0 1 0,0-1 0,0 0-1,-1 1 1,1-1 0,0 1 0,0 2 0,2 25 226,-3 80 1605,-3-114-1734,2 5-114,1-1 1,0 1 0,-1 0-1,1-1 1,-1 1 0,1-1-1,0 1 1,-1-1 0,1 1-1,0-1 1,-1 1 0,1-1-1,0 1 1,0-1 0,-1 1-1,1-1 1,0 0 0,0 1-1,0-1 1,0 1 0,0-1-1,0 0 1,0 1 0,0-1-1,0 1 1,0-1 0,0 1-1,1-1 1,-1 0 0,0 0-1,2-10 49,-6-1 12,3 10-61,0 1 0,1-1 0,-1 1 1,0-1-1,1 0 0,-1 0 0,1 1 1,-1-1-1,1-3 0,-1-9-119,1 11 77,0 1 0,-1-1 1,1 1-1,1-1 0,-1 1 0,0-1 1,1-2-1,-1 4 15,1 1 0,-1-1 0,0 1 0,1-1 0,-1 0 0,1 1 0,-1-1 0,1 1 1,-1-1-1,1 1 0,-1-1 0,1 1 0,0 0 0,-1-1 0,1 1 0,0 0 0,-1-1 0,1 1 0,0 0 0,-1 0 1,1 0-1,0-1 0,-1 1 0,1 0 0,0 0 0,0 0 0,-1 0 0,2 1 0,19-1 158,-7 1 62,0-1 0,1-1 0,15-2-1,-9-1-143,98-18 147,-59 17-151,-29 1-73,-2-1-21,33 1 0,99 4 179,366 0 43,-487-3-129,0-1 1,0-2-1,45-12 0,68-11-76,-75 24 24,-38 1-3,73-5-70,124 9-18,-162-6 208,-13 2-21,9 9-48,-8-10-105,27-1-20,107 6 12,-118-5 54,-18 0 128,-18 9-51,-15 0-36,77-2 43,16 1-126,-81 2 30,-13-1 21,33 0 0,-7-3 72,-13 0 78,54-6 1,-63 1-152,-3 0-73,37-1-1,122 5-297,-163-1 545,0-1-1,35-8 0,-54 10-149,0-1-1,0 1 0,0 0 0,0 0 0,0 0 0,0 1 0,0-1 0,0 1 0,8 3 1,9 2 35,8-3-112,0-2 0,34-2 0,-16 0 116,30 1 57,-77 0-121,1 0-1,0 1 1,-1-1-1,1 0 1,-1 1-1,1-1 1,-1 1 0,1-1-1,-1 1 1,1-1-1,-1 1 1,3 2-1,-2-2 11,-1 0 0,1 0 0,0 0 0,-1-1 0,1 1-1,0 0 1,0-1 0,0 1 0,0-1 0,0 1-1,-1-1 1,5 0 0,38 0-81,-43 0 81,0 0 0,0 0-1,0 0 1,-1 0 0,1 0 0,0 0-1,0 0 1,0 0 0,0 1 0,-1-1 0,1 0-1,0 0 1,1 2 0,3 4 114,-5-6-109,0 1 0,0-1 0,0 1-1,1-1 1,-1 1 0,0-1 0,1 0 0,-1 1 0,0-1 0,1 0 0,-1 1 0,1-1 0,-1 0 0,0 0-1,1 1 1,-1-1 0,1 0 0,-1 0 0,1 0 0,-1 1 0,1-1 0,-1 0 0,1 0 0,-1 0-1,1 0 1,-1 0 0,1 0 0,-1 0 0,1 0 0,-1 0 0,1 0 0,46 0-214,-44 2 85,7 9-16,-10-11 141,0 0-1,1 0 0,-1 1 0,0-1 0,0 0 0,0 0 1,1 0-1,-1 1 0,0-1 0,0 0 0,1 0 0,-1 0 1,0 1-1,0-1 0,1 0 0,-1 0 0,0 0 1,1 0-1,-1 0 0,0 0 0,1 0 0,-1 0 0,0 0 1,0 0-1,1 0 0,-1 0 0,0 0 0,1 0 0,-1 0 1,0 0-1,1 0 0,-1 0 0,0 0 0,0 0 0,1 0 1,0-1-1,-1 1 6,0 0 1,0 0 0,1-1-1,-1 1 1,0 0-1,0 0 1,1 0 0,-1 0-1,0 0 1,1 0 0,-1 0-1,0 0 1,1 0-1,-1 0 1,0 0 0,1 0-1,-1 0 1,0 0 0,0 0-1,1 0 1,-1 0-1,0 0 1,1 1 0,-1-1-1,0 0 1,0 0 0,1 0-1,-1 0 1,0 1-1,0-1 1,1 0 0,-1 0-1,0 0 1,0 1 0,0-1-1,1 1 1,25 25-147,-26-26 140,0 0 0,1 0 0,-1 0 0,0 1 0,0-1 0,1 0 0,-1 0-1,0 0 1,0 1 0,0-1 0,1 0 0,-1 0 0,0 1 0,0-1 0,0 0 0,0 1 0,0-1 0,0 0-1,1 0 1,-1 1 0,0-1 0,0 0 0,0 1 0,0-1 0,0 0 0,0 1 0,0-1 0,0 0 0,0 1-1,-1-1 1,1 0 0,0 0 0,0 1 0,0-1 0,0 0 0,-1 1 0,1-1-3,0 1 1,0-1-1,0 0 0,0 0 1,0 1-1,0-1 0,-1 0 1,1 1-1,0-1 1,0 0-1,0 1 0,0-1 1,0 0-1,0 0 0,0 1 1,0-1-1,0 0 0,0 1 1,0-1-1,1 0 1,-1 1-1,0-1 0,0 0 1,0 0-1,0 1 0,0-1 1,1 0-1,-1 1 1,0-1-1,0 0 0,0 0 1,1 0-1,-1 1 0,0-1 1,0 0-1,1 0 0,9 16-119,-10-13 98,1-1-1,0 0 0,1 0 1,-1 0-1,0 0 0,1 0 1,-1 0-1,1 0 0,-1 0 0,1-1 1,3 3-1,26 12 339,-25-13-137,-5-3-164,-1 0 0,1 0 0,-1 0 0,1 0 0,-1 0 0,0 1 0,1-1 0,-1 0 0,1 0 0,-1 0 0,0 1 0,1-1 0,-1 0 0,0 1 0,1-1 0,-1 0 0,0 1 0,1-1 0,-1 0 0,0 1 0,0-1 0,1 1 0,-1-1 0,0 1 0,0-1 0,0 0 0,0 1 0,0-1 0,0 1 0,1-1 0,-1 1 0,0-1 0,0 1 0,0-1 0,-1 1 0,1-1-15,0 0 0,0 0 0,0 0-1,0 1 1,0-1 0,0 0-1,0 0 1,0 0 0,0 0 0,0 0-1,0 0 1,0 0 0,0 0-1,0 0 1,0 0 0,0 1 0,0-1-1,0 0 1,0 0 0,0 0-1,0 0 1,0 0 0,0 0 0,0 0-1,1 0 1,-1 0 0,0 0-1,0 0 1,0 0 0,0 1 0,0-1-1,0 0 1,0 0 0,0 0-1,0 0 1,0 0 0,0 0 0,0 0-1,0 0 1,1 0 0,-1 0-1,0 0 1,0 0 0,0 0 0,0 0-1,0 0 1,0 0 0,0 0-1,0 0 1,0 0 0,0 0 0,1 0-1,-1 0 1,0 0 0,0 0-1,0 0 1,0 0 0,10 0-85,-10 0 85,1 0-1,-1 0 0,0 0 0,0 0 1,0 0-1,0 0 0,0 0 0,0 0 0,0 0 1,0 0-1,0 0 0,0 0 0,1 0 1,-1 0-1,0 0 0,0 0 0,0 0 0,0 0 1,0 0-1,0 0 0,0 0 0,0 0 1,0 0-1,0 0 0,0 0 0,0 0 0,1 0 1,-1 0-1,0 0 0,0 0 0,0 0 1,0 0-1,0 0 0,0 0 0,0 1 0,0-1 1,0 0-1,0 0 0,0 0 0,0 0 1,0 0-1,0 0 0,0 0 0,0 0 0,0 0 1,0 0-1,0 0 0,0 1 0,0-1 1,0 0-1,0 0 0,0 0 0,0 0 0,0 0 1,0 0-1,0 0 0,0 47-382,0-42 450,1 11 40,-1-15-110,1-1 0,-1 0 0,0 1 0,0-1 0,0 1 0,1-1 0,-1 0 0,0 1 0,1-1 0,-1 1 0,0-1 0,1 0 0,-1 0 1,0 1-1,1-1 0,-1 0 0,1 1 0,-1-1 0,1 0 0,-1 0 0,0 0 0,1 0 0,-1 0 0,1 1 0,-1-1 0,1 0 0,-1 0 0,1 0 0,0 0 0,2 0-150,-6 0 122,-6 4 265,6-3-87,2-6-205,-2 5-11,-14-1 220,9 1-215,0-1 0,0 2 0,0-1 0,-15 3-1,7 3 6,13-5 103,0 1 0,0-1 0,-1 0 0,1-1 0,0 1-1,-1 0 1,-4-1 0,-17 0 150,20 0-197,-1 0-1,0 0 1,0 1-1,-8 1 1,-25 8-50,-16-5 49,25 0 15,9-1-60,-40 0-1,-16-4-8,-98 3 102,132 1-39,-134 5 24,-218-9-108,185 8 100,119-3 35,-78 0-7,81 0-76,-141 3-72,229-8 100,-166 5-32,7 16 27,8-11-1,-4 1 33,-48 4 113,138-12-115,-62 8 13,5-6-12,56 0-20,-70 3 15,-129-8 91,256-1-123,1 1 1,-1-2-1,1 1 0,-11-4 1,13 3-149,-1 1 0,0-1 0,0 1 0,-7 0 0,-1 1-795,12 0-1729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3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32 320,'13'0'112,"-13"0"-111,0 0-1,0 0 1,0 0 0,0 0 0,0 0-1,0 0 1,0 0 0,0 0 0,0 0-1,0 0 1,1 0 0,-1 0 0,0 0-1,0 0 1,0 0 0,0 0 0,0 0-1,0 0 1,0 0 0,0 0 0,0 0-1,0 0 1,1 0 0,-1 0 0,0 0-1,0 0 1,0 0 0,0 0 0,0 0-1,0 0 1,0 0 0,0-1 0,0 1-1,0 0 1,0 0 0,0 0 0,0 0-1,0 0 1,0 0 0,0 0 0,0 0-1,0 0 1,0 0 0,0 0 0,0-1-1,0 1 1,0 0 0,0 0 0,0 0-1,0 0 1,0 0 0,0 0 0,0 0-1,0 0 1,0 0 0,0-1 0,0 1 11,0-1 0,0 1 0,0-1 0,1 1 0,-1-1 0,0 0 0,0 1 0,0-1 0,0 1 0,1-1 1,-1 1-1,0-1 0,1 1 0,-1-1 0,0 1 0,1-1 0,-1 1 0,1 0 0,-1-1 0,0 1 0,1 0 0,-1-1 1,1 1-1,-1 0 0,1-1 0,0 1 0,1-1 46,-1 1-1,1 0 1,0-1 0,-1 1 0,1 0 0,-1 0-1,1 0 1,0 0 0,-1 0 0,1 0-1,-1 1 1,2-1 0,0-2 219,7-9-63,-4 9-65,56 2 342,-52 0-550,-7 0 27,-3 0 117,0 0-5,0 0 6,0 0-38,0 0-86,2 0 17,-3 0 88,3 0-84,5 0-81,-6 0 109,-3 0 100,-20 0 599,20 0-1171,4 2-75,11 9-275,2-9-197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121 109 1728,'0'4'112,"0"0"0,0 0 0,1 1 0,1 6 0,8 15 117,-5 24-10,6-12 362,-6 7-234,5 1-272,-4-1-65,4-12 17,-6-14 5,-2-11 103,0 0 0,6 14 0,-8-20-92,0-1 0,1 0 0,-1 0-1,1 0 1,0 0 0,-1 0 0,1 0-1,0 0 1,-1 0 0,1 0 0,0 0-1,0 0 1,0-1 0,0 1 0,1 0 0,1 2 115,-2-4-114,-1 0-1,0 0 1,1 1 0,-1-1 0,0 0 0,0 0 0,1 0-1,-1 0 1,0 1 0,0-1 0,0 0 0,0 0-1,0-1 1,0-63 361,0 59-395,1 0-1,0 0 0,1 0 0,1-6 0,-1 8 4,-1 0 0,0 0 0,0 0-1,0 0 1,-1 0 0,1 0 0,-1 0 0,0-1 0,0 1-1,-1-8 1,-6-1 32,7 12-50,-1 0 0,0-1 1,0 1-1,1-1 0,-1 1 1,1-1-1,-1 1 0,1-1 1,-1 1-1,1-1 0,0 1 1,0-2-1,0-4-28,-1 4 26,1 1 1,0 0 0,0 0 0,0 0-1,1 0 1,-1 0 0,0 0 0,1-1-1,0-2 1,4-1 2,-4 5-2,-1 0 1,1 1-1,0-1 1,-1 0 0,1 0-1,-1 1 1,1-1 0,-1 0-1,0 0 1,1 0 0,-1 0-1,0 0 1,1 0 0,-1 1-1,0-1 1,0 0-1,0 0 1,0 0 0,0 0-1,0 0 1,0 0 0,0 0-1,0 0 1,0 0 0,-1 0-1,1-1 1,-5-6-37,4 7 56,0 0 0,0-1-1,0 1 1,1-1-1,-1 1 1,0-1 0,1 1-1,-1-1 1,1 1 0,-1-1-1,1 0 1,0 1 0,0-3-1,0-37-413,0 40 396,0 1 0,0 0 0,-1 0 0,1 0 0,0 0 0,0 0 0,0 0 0,0 0 0,0-1 0,0 1 0,0 0 0,0 0 0,0 0-1,0 0 1,0 0 0,0-1 0,0 1 0,0 0 0,0 0 0,0 0 0,0 0 0,0 0 0,0 0 0,0-1 0,0 1 0,0 0 0,0 0 0,0 0 0,0 0 0,0 0 0,1 0 0,-1-1 0,0 1-1,0 0 1,0 0 0,0 0 0,0 0 0,0 0 0,0 0 0,0 0 0,1 0 0,-1 0 0,0 0 0,0 0 0,0 0 0,0-1 0,0 1 0,0 0 0,1 0 0,-1 0 0,0 0 0,0 0 0,0 0-1,1 0-1,-1 0 0,1 1-1,-1-1 1,1 0-1,-1-1 1,1 1-1,-1 0 1,1 0-1,-1 0 1,1 0-1,-1 0 1,1 0-1,-1-1 1,1 1-1,-1 0 1,0 0-1,1-1 1,-1 1-1,1 0 1,-1 0 0,0-1-1,1 1 1,-1-1-1,0 1 1,1 0-1,-1-1 1,0 1-1,0-1 1,1 1-1,-1 0 1,0-1-1,0 1 1,0-1-1,0 1 1,0-1-1,0 1 1,1-1-1,-1 1 1,0-1-1,0 1 1,-1-2 0,1 2 5,0 0 1,0 0-1,0 0 1,0 0-1,0 0 1,0 0-1,0 0 1,0 0-1,0 0 1,0 0-1,0-1 1,0 1-1,0 0 1,0 0-1,0 0 1,0 0 0,0 0-1,0 0 1,0 0-1,0 0 1,0 0-1,0 0 1,0-1-1,0 1 1,1 0-1,-1 0 1,0 0-1,0 0 1,0 0-1,0 0 1,0 0 0,0 0-1,0 0 1,0 0-1,0 0 1,0 0-1,0 0 1,0 0-1,0 0 1,1 0-1,-1 0 1,0 0-1,0 0 1,0 0-1,0 0 1,0 0 0,0 0-1,0 0 1,0 0-1,0 0 1,0 0-1,1 0 1,-1 0-1,0 0 1,0 0-1,0 0 1,4 0 89,-2 0-47,1 0 0,-1 0 1,0 0-1,1 0 0,-1 0 0,0-1 1,0 1-1,5-2 0,3-3-14,1 1 0,0 0 0,0 1-1,0 0 1,1 1 0,11-1 0,74-1 208,-19 1-6,27-9-64,29-2-81,33 9-64,12-6-85,47 9 54,-11-1 95,-100-1-44,222-5-39,-20 1 69,-10 1 60,-216 7-191,160-3-120,-168-2 193,102-3 140,-66 6 300,-61-4-265,-35 3-200,0 1-1,1 1 1,25 2 0,-8 5-54,-17-3 0,36 1 0,15-4 141,-73 0-68,0 0 1,0 0-1,0 1 0,0-1 1,0 1-1,0-1 0,0 1 0,0 0 1,0-1-1,0 1 0,0 0 0,2 2 1,-3-2 37,1 0 0,-1-1 0,0 1 0,0 0 0,1-1 0,-1 1 0,0-1 0,1 1 0,-1-1 0,0 0 0,4 1 0,-16-1-8,11 0-37,0 0-1,0 0 1,0 0-1,0 0 1,0 0-1,0 0 1,0-1-1,0 1 1,-1 0-1,1 0 1,0 0-1,0 0 1,0 0 0,0 0-1,0 1 1,0-1-1,0 0 1,0 0-1,0 0 1,0 0-1,0 0 1,-1 0-1,1 0 1,0 0-1,0 0 1,0 0-1,0 0 1,0 0 0,0 0-1,0 0 1,0 0-1,0 0 1,0 0-1,0 0 1,0 0-1,0 1 1,0-1-1,0 0 1,0 0-1,0 0 1,0 0-1,-1 0 1,1 0 0,0 0-1,0 0 1,0 0-1,0 0 1,0 1-1,0-1 1,0 0-1,0 0 1,1 0-1,-1 0 1,0 0-1,0 0 1,0 0-1,0 1-4,-1 0 0,1 0-1,0 0 1,0-1 0,0 1-1,-1 0 1,1 0-1,0-1 1,-1 1 0,1 0-1,-1-1 1,1 1 0,-1 0-1,1-1 1,-1 1-1,0 0 1,1-1 0,-1 1-1,0-1 1,1 0 0,-1 1-1,0-1 1,1 1-1,-2-1 1,1 1-3,0-1 1,-1 1-1,1 0 1,0-1-1,0 1 1,0 0-1,0 0 1,0 0-1,0 0 1,1-1-1,-1 1 0,0 1 1,0-1-1,1 0 1,-1 0-1,0 0 1,1 0-1,-1 0 1,1 1-1,0-1 1,-1 0-1,1 0 0,0 1 1,0-1-1,0 2 1,-1 9 27,0 0 1,0 0-1,-4 13 1,2-12-2,1 0 1,0-1-1,1 17 1,1 184 449,0-211-352,0-2-53,-1 0-57,1 0-1,-1 0 1,1 1-1,-1-1 1,1-1-1,-1 1 1,1 0-1,-1 0 1,1 0-1,-1 0 1,1 0-1,-1 0 1,1-1-1,-1 1 1,1 0-1,-1 0 1,1-1-1,-1 1 1,1 0-1,-1-1 1,1 1-1,0 0 1,-1-1-1,1 1 1,-1-1 0,1 1-1,0-1 1,-5-6 34,-8 2-3,0-6-26,11 9-19,0 1-1,1-1 1,-1 1 0,0-1 0,0 1-1,0-1 1,0 1 0,-4-2-1,0 2 14,-1 0 0,0 1 0,1 0 0,-1 0 0,1 0 0,-1 1 0,1 0 0,-1 0 0,1 1 0,-8 2 0,2 0-13,-14 2 25,-28 8-25,22-5-59,0-2 1,-46 4 0,-30 6 138,71-10-45,-50 1 1,45-4-43,-6 1-6,-65 3-56,13-9 60,-166 4 192,209 3-153,-47 1 44,-364-7-125,326 8 93,6 0 47,-240-8-205,219 11 181,145-9-57,-8-1-8,1 0 1,-1-2-1,1 0 1,-22-5-1,15 3-3,-34-1 0,-223 4-241,206 4 112,-103 20 1,134-14 87,35-8 74,0 1 0,-1-2 0,0 1 0,-13-1 0,12-1-31,0 2 0,0 0-1,-20 6 1,29-7 9,-2 0 9,-1-1 0,0 1 0,-11-1 0,13 0-49,-1 0 0,1 0 0,-1 0 0,-9 3 0,2 3-50,12-5 98,-1 0 0,1 0 0,0-1 0,-1 1-1,1-1 1,-1 1 0,1-1 0,-1 1 0,1-1 0,-1 0 0,1 1 0,-3-1 0,-31 0-251,27 0-1398,20 0-313,4 0-404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4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2144,'-1'-11'675,"1"15"-25,0-1-578,0-1 0,0 1 0,0 0 0,1-1 0,-1 1 0,2 4 0,0-4-39,0 1 0,0-1 0,-1 1 0,1 0 1,-1 0-1,0-1 0,0 1 0,-1 0 0,1 7 0,-1-8-15,1 1-1,-1-1 1,0 0 0,1 0 0,-1 0-1,1 0 1,0 1 0,3 4 0,1 7 25,11 45 287,-15-54-191,0 1 0,0-1 0,-1 11 0,0-7 440,0-19-551,0 6-1420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3072,'15'-16'1120,"1"16"-864,-16 0-64,15 0 672,17 0-512,-17 0 288,1 0-384,15 0 128,0 16-224,0-16 64,0 16-128,1-16-352,14 0 160,-15 15-2816,1-15 1632,-1 16-544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1728,'0'0'560,"0"0"-331,0 0-26,0 0 309,0 0-107,2 0 91,2 0-357,-1 1-100,-1-1-1,0 0 1,1 0-1,-1 0 1,0-1-1,0 1 1,1-1-1,3 0 1,-3-1-31,1 0 0,-1 0 0,1 1 0,-1-1 1,1 1-1,0 0 0,-1 0 0,1 1 1,0-1-1,7 1 0,176 0 136,-163 1-103,31 5-1,-38-3-27,1-1 0,-1-1-1,1 0 1,20-2-1,18-6 39,59 1 0,47 13 54,6 1 110,-107-8-149,140 3 43,-63 7-34,-11-5 122,-71-1-124,153 5-55,-8-1-38,3 0 61,290-8-126,-355 8 80,-8 0 63,-95-8-39,-8 1-39,45-5 0,-53 0 4,10 0 0,16 9 11,30-15 239,-29 10-47,-53 0-236,2-1 70,1 1 0,-1 0 0,0 0-1,1 0 1,-1 1 0,0-1 0,-6 3-1,5 3-90,5-5 59,0-1 1,0 0-1,0 1 0,-1-1 1,1 1-1,0-1 0,0 0 1,-1 1-1,1-1 1,0 0-1,-1 0 0,1 1 1,0-1-1,-1 0 0,1 0 1,0 1-1,-1-1 1,1 0-1,0 0 0,-1 0 1,1 0-1,-1 0 0,1 1 1,0-1-1,-1 0 1,1 0-1,-1 0 0,1 0 1,-1 0-1,0 0 0,12 0 22,-9 0 85,-2 0-27,3 2-31,7 9-49,-9-11 0,-1 1-1,1-1 0,-1 1 1,0-1-1,1 1 1,-1 0-1,0-1 1,1 1-1,-1 0 0,0 0 1,0-1-1,0 1 1,0 0-1,0-1 1,0 1-1,0 0 0,0-1 1,0 1-1,0 0 1,0 0-1,0 1 1,-1 2-39,1 163-382,0-159 468,-1 0-1,0 0 0,0-1 1,-4 12-1,3-12-3,0 0 0,1 1-1,0-1 1,-1 10 0,2 58 181,0-72-63,0-1-33,0 9-5,0-9 0,-7-2 163,5 0-254,0 0 0,-1 0 0,1 0 0,0 0 0,-1 0 0,1 1 0,0-1 0,-4 2 0,-2 3-88,7-4 53,0 0 0,-1-1 1,1 1-1,-1 0 1,1 0-1,-1-1 0,1 1 1,-1-1-1,0 1 0,1-1 1,-1 0-1,1 1 0,-1-1 1,-3 0-1,-4-1-13,5 1 25,1-1 0,-1 1-1,1 0 1,-1 1 0,0-1-1,1 0 1,-1 1-1,-4 1 1,-6 2 33,0-1 0,0 0 0,0-1 0,-17 0 0,-63-2-61,44-1 38,-112 9 120,-11 0-181,46-7-1,-243-5-9,293 1 37,-246-7-44,-302-21-26,553 25 44,-412-35 370,331 28 29,28 8-86,29-5 33,62 7-205,15 2-12,0-1-1,0 0 0,-28-8 0,43 8-62,-4-1 13,0 0 0,0 1 0,-1 0 1,-16-2-1,25 4-26,0 0 0,0 0 1,-1 0-1,1 0 0,0 1 0,0-1 1,0 0-1,0 0 0,0 0 1,0 0-1,-1 0 0,1 0 0,0 0 1,0 0-1,0 0 0,0 0 1,0 0-1,-1 0 0,1 0 0,0 0 1,0 0-1,0 0 0,0 0 1,0 0-1,0 0 0,-1 0 0,1 0 1,0 0-1,0-1 0,0 1 1,0 0-1,0 0 0,0 0 0,0 0 1,-1 0-1,1 0 0,0 0 1,0 0-1,0 0 0,0-1 0,0 1 1,0 0-1,0 0 0,0 0 1,0 0-1,0 0 0,0 0 0,0-1 1,0 1-1,0 0 0,0 0 1,0 0-1,0-1 0,0 1 7,0 0-1,0-1 1,0 1-1,0-1 1,0 1-1,0-1 1,0 1-1,0-1 1,0 1-1,0 0 1,0-1-1,1 1 1,-1-1-1,0 1 1,0 0-1,1-1 1,-1 1-1,0 0 1,0-1-1,1 1 1,-1 0-1,0-1 1,1 1-1,-1 0 1,1 0-1,-1-1 1,16-2 25,-4 1-162,35-11-826,13-3 230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63 2080,'0'0'667,"0"-2"-411,0-11 890,3 13-559,-1-1-520,-1 1 1,1 0 0,-1-1-1,1 1 1,0-1-1,-1 1 1,1-1 0,-1 0-1,3-1 1,9-4-13,-2 4-49,-1 0 0,1 1 0,-1 0 0,1 1 0,14 2 0,4-1-21,124-1 20,-128-1-2,36-7 1,-41 5-42,27-1 0,-26 5 41,-14-1 3,0 0-1,0 0 1,0 0 0,12-3 0,-7 0 19,-2 0 94,-1 1-1,1 0 1,-1 0 0,18 1-1,-14 1 293,-10 0-144,-3 0-177,0 0-170,0 0 22,0 0 74,0 0 0,-1 6-35,2-5-13,12 10 3,-12-9 37,-1-1-1,1 1 1,-1 0 0,1 0-1,-1-1 1,0 1 0,0 0 0,0 0-1,0 0 1,0 3 0,0-2 24,0-3-31,0 0 1,0 0-1,0 0 0,0 0 0,0 0 0,0 0 1,0 1-1,0-1 0,0 0 0,0 0 1,0 0-1,0 0 0,0 0 0,0 0 0,0 0 1,0 0-1,0 0 0,0 0 0,0 1 0,0-1 1,0 0-1,0 0 0,0 0 0,0 0 1,-1 0-1,1 0 0,0 0 0,0 0 0,0 0 1,0 0-1,0 0 0,0 0 0,0 0 0,0 0 1,0 1-1,0-1 0,0 0 0,0 0 1,0 0-1,-1 0 0,1 0 0,0 0 0,0 0 1,0 0-1,0 0 0,0 0 0,0 0 1,0 0-1,0 0 0,0 0 0,0 0 0,-1 0 1,1 0-1,0 0 0,0 0 0,0 0 0,-10 0 37,10-1-38,-1 1 1,1 0-1,0 0 1,0 0-1,0 0 1,0 0-1,0 0 1,0 0-1,0 0 0,0 0 1,0 0-1,0 0 1,-1 0-1,1 0 1,0 0-1,0 0 1,0 0-1,0 0 1,0 0-1,0 0 1,0 0-1,0 1 1,0-1-1,0 0 0,0 0 1,-1 0-1,1 0 1,0 0-1,0 0 1,0 0-1,0 0 1,0 0-1,0 0 1,0 0-1,0 0 1,0 0-1,0 0 1,0 1-1,0-1 1,0 0-1,0 0 0,0 0 1,0 0-1,0 0 1,0 0-1,0 0 1,0 0-1,0 0 1,0 0-1,0 0 1,0 1-1,0-1 1,0 0-1,0 0 1,0 0-1,0 0 0,0 29 144,-3-27-320,-7 11 70,9-10 117,0 0 0,0 0-1,1 0 1,-1 0 0,1 0 0,0 0 0,0 5 0,-1 5 24,-10-3 40,6 14-48,-5-4-70,5 9-16,0-13-2,3-9 37,0-1-1,1 1 1,0-1-1,0 1 1,0 6-1,1 0-10,1-10 22,-1 1 0,0-1 0,0 1-1,0-1 1,0 1 0,-1 0-1,0-1 1,-1 6 0,-24 82-57,25-87 73,1 0 0,-1 1 0,1-1 0,0 0 0,1 10-1,-1-10-9,1 1-1,-1-1 0,0 1 0,-1-1 0,1 1 1,-1-1-1,0 1 0,-1 4 0,-2 3-30,1 1 0,1-1 0,0 1 0,0 0 0,1 0 0,2 23-1,-1 345 738,0-373-725,-1 0-1,1-1 1,-1 1-1,-1-1 1,0 0 0,0 1-1,-6 12 1,-5 19 77,11-25-44,1 0 0,-1-1 0,2 1 0,2 20 0,-1 2-399,-1 76 562,0-109-127,-1 1 0,1 0-1,-1 0 1,0 0 0,0 0-1,0 0 1,-1-1 0,1 1-1,-4 6 1,4-8 8,0 1 0,1-1 0,-1 1 0,1-1 0,0 1 0,0-1 0,0 1 0,0 3 0,0-4-41,0 1 193,-13-3 96,13 0-298,0 0 1,0 0-1,0 0 0,0 0 1,0 0-1,0 0 1,0 0-1,-1 0 0,1 0 1,0 0-1,0 0 1,0 0-1,0 0 0,0 0 1,0 0-1,0 0 1,0 0-1,0 0 0,0 0 1,0 0-1,-1 0 1,1 0-1,0 0 0,0 0 1,0 0-1,0 0 1,0 0-1,0 0 0,0-1 1,0 1-1,0 0 1,0 0-1,0 0 0,0 0 1,0 0-1,0 0 1,0 0-1,-1 0 0,1 0 1,0 0-1,0 0 1,0 0-1,0-1 1,0 1-1,0 0 0,0 0 1,0 0-1,0 0 1,0 0-1,0 0 0,0 0 1,0 0-1,0 0 1,0 0-1,0-1 0,1 1 1,-1 0-5,0-1 1,0 1-1,0 0 1,0-1-1,0 1 1,0-1-1,0 1 1,0-1-1,0 1 1,0-1-1,-1 1 0,1 0 1,0-1-1,0 1 1,0-1-1,0 1 1,-1 0-1,1-1 1,0 1-1,0 0 1,-1-1-1,1 1 1,0 0-1,-1-1 1,1 1-1,0 0 1,-1 0-1,1-1 1,0 1-1,-1 0 1,1 0-1,0 0 0,-1-1 1,1 1-1,-1 0 1,1 0-1,-1 0 1,1 0-1,0 0 1,-1 0-1,1 0 1,-1 0-1,1 0 1,-1 0-1,1 0 1,-1 0-1,-1 0-8,0 0 0,1 0 0,-1 0 0,0 0 0,0-1-1,1 1 1,-1-1 0,-3 0 0,-2-4-23,5 4 23,1 0-1,0 0 1,-1 0 0,0 0 0,1 1 0,-1-1-1,1 0 1,-1 1 0,0-1 0,1 1 0,-1 0-1,0 0 1,0-1 0,1 1 0,-4 1 0,-257-1 0,176-3 32,36-3-15,-40-1 36,-40 7 241,114 0-320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5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454 113 896,'3'-3'304,"10"-10"-53,2 13 2234,-15-3-2160,0 2-299,0 1-20,0-1-1,0 1 0,0-1 1,0 1-1,0 0 0,0-1 1,0 1-1,0-1 0,0 1 1,0 0-1,0-1 1,0 1-1,0-1 0,-1 1 1,1 0-1,0-1 0,0 1 1,0 0-1,-1-1 0,1 0 1,-2 1 12,1-1 0,-1 1 0,1-1-1,0 1 1,-1 0 0,1-1 0,-1 1 0,1 0 0,-1 0 0,-2 0 0,-42 0 89,-276 0 1791,310-1-1692,9-4-121,4 4-84,-1 0-1,1 0 0,-1 1 1,1-1-1,0 0 1,0 0-1,-1 1 1,1-1-1,0 0 0,0 1 1,0-1-1,0 1 1,0-1-1,-1 1 0,1-1 1,0 1-1,0 0 1,2-1-1,4-1 5,0-1 1,0 1-1,0 0 0,0 1 1,1 0-1,-1 0 0,0 1 1,1-1-1,-1 2 0,15 1 1,-4 2 50,-9-1 70,1-1 1,-1-1-1,1 1 0,12-1 1,50-1-106,-60-1-226,-17 0 229,1 0-24,-10-4-4,0 0 0,0 0 0,-1 1 0,1 1 0,-19-1 0,12 1-88,-41-12 0,48 10 103,0 1 1,-1 1-1,-14-2 0,25 5-27,1-1-1,-1 1 1,1 0-1,-1 0 1,0 0 0,1 0-1,-1 1 1,0-1-1,1 1 1,-1 0-1,1 0 1,-1 1-1,1-1 1,0 0-1,-1 1 1,1 0 0,-5 4-1,-5 7-143,12-12 163,1-1-1,-1 1 1,1-1-1,0 1 1,-1-1-1,1 1 1,0 0 0,0-1-1,-1 1 1,1 0-1,0-1 1,0 1-1,0-1 1,0 1-1,0 0 1,0-1 0,0 1-1,0 0 1,0-1-1,0 1 1,0 0-1,0-1 1,1 2-1,-1 0 28,0 0-18,0 0 1,0 0-1,0-1 0,1 1 1,-1 0-1,1-1 0,-1 1 1,1 0-1,-1-1 0,1 1 1,0-1-1,0 1 0,0 0 1,0-1-1,0 0 1,0 1-1,0-1 0,0 0 1,0 0-1,1 1 0,-1-1 1,0 0-1,1 0 0,-1 0 1,1-1-1,0 1 0,2 1 1,1 0 44,1-1 0,-1 0 1,1 0-1,0 0 0,-1 0 0,9-1 0,5 0 381,-19 0-425,0-1 0,0 1 1,0-1-1,0 1 0,0-1 0,0 1 1,0-1-1,0 1 0,0-1 0,0 1 1,0-1-1,0 1 0,0-1 0,0 1 1,0 0-1,-1-1 0,1 1 0,0-1 1,0 1-1,-1-1 0,1 1 1,0 0-1,0-1 0,-1 1 0,1 0 1,0-1-1,-1 1 0,1 0 0,-1-1 1,1 1-1,0 0 0,-1-1 0,-9-6 110,4-1-203,6 7 52,-1 0 0,0 0 0,1 0 0,-1-1-1,0 1 1,1 1 0,-1-1 0,0 0 0,0 0 0,0 0-1,0 0 1,0 1 0,0-1 0,0 0 0,0 1-1,0-1 1,0 1 0,0-1 0,0 1 0,-1-1-1,1 1 1,0 0 0,0 0 0,-2-1 0,3 1-1,-1 0 1,1 0-1,0 0 1,-1 0-1,1 0 1,0 0-1,-1 0 1,1 0-1,0 0 1,-1 0-1,1 0 1,0 0-1,-1 0 1,1 0-1,0 0 1,-1 0-1,1 0 1,0 0-1,-1 1 1,1-1-1,0 0 1,-1 0-1,1 0 1,0 0 0,0 1-1,-1-1 1,1 0-1,0 0 1,0 1-1,0-1 1,-1 0-1,1 0 1,0 1-1,0-1 1,0 0-1,0 1 1,-1-1-1,2 4-550,0 0-1,1-1 1,-1 1-1,1 0 0,2 3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6:5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64 2080,'-96'0'1024,"86"0"-1030,6-1 73,-1 1 0,1 0 0,-1 0 0,1 1 1,0-1-1,-9 3 0,-1 2 87,10-3-81,-1-1 0,1 0 0,0 0 0,0 0 1,-1 0-1,1 0 0,0-1 0,-1 0 0,-4 0 0,-40 1 469,5 0 208,-58-6 1,71-1-509,22 4-105,0 0 0,0 1-1,-14-1 1,21 2-125,-1 1 1,1-1-1,-1 0 0,0-1 0,1 1 1,-1 0-1,1-1 0,-1 0 0,1 1 0,-1-1 1,1 0-1,0 0 0,-1-1 0,1 1 1,0 0-1,-3-3 0,6 4-16,0-1-1,0 1 0,0 0 1,0-1-1,0 1 1,0 0-1,0 0 1,0-1-1,0 1 0,0 0 1,0 0-1,0 0 1,2 1-1,9-2 1,-4 1 48,0 0-1,0 0 1,15 3 0,11 8 100,-14-8-38,33 9 145,-50-11-233,0 0 0,0 0-1,1-1 1,-1 1 0,0-1 0,1 0 0,3 0-1,10 1 17,1 10-18,-18-11-15,1 0 0,-1 1 0,1-1-1,-1 0 1,1 0 0,-1 0 0,1 0 0,-1 1-1,1-1 1,-1 0 0,1 0 0,-1 0 0,1 0 0,-1 0-1,1 0 1,-1 0 0,1 0 0,-1-1 0,1 1-1,-1 0 1,1 0 0,-1 0 0,0 0 0,1-1 0,0 1-1,-1 0 1,0-1-1,1 1 0,-1 0 0,0-1 0,0 1 0,0 0 1,0-1-1,0 1 0,1 0 0,-1-1 0,0 1 0,0 0 1,0-1-1,0 1 0,0 0 0,0-1 0,0 1 1,0 0-1,0-1 0,0 1 0,0 0 0,0-1 0,-1 1 1,1 0-1,0-1 0,0 1 0,0 0 0,0-1 0,-1 1 1,1-1-1,-1 1 0,0 0 0,1-1 0,-1 1 0,0 0 0,0-1 0,0 1 0,1 0 0,-1 0 0,0 0 0,0 0 0,0 0 0,0 0 0,-1 0 0,1 0 0,0 0 0,0 0 0,1 0 0,-1 0 0,0 0 0,0 0 0,0 0 0,0-1 0,0 1 0,1 0 0,-1 0 0,0-1 0,-1 0 0,-5-10-15,7 10 10,0 0 1,-1 0 0,1 0-1,-1 0 1,1 0-1,-1 0 1,1 0 0,-1 0-1,0 0 1,0 1-1,1-1 1,-1 0 0,0 0-1,0 1 1,-1-2-1,-2 0-12,-1 1 10,-20 2-59,-66-1-334,89 0 392,-1 0 0,1 1 0,0-1 1,-1 1-1,1 0 0,0 0 0,0 0 1,0 0-1,-1 0 0,1 0 0,0 1 1,1-1-1,-1 1 0,0-1 0,0 1 1,1 0-1,-1 0 0,0 0 0,1 0 1,0 0-1,-2 3 0,3-5 11,0 1 0,-1-1-1,1 1 1,0-1 0,0 1 0,0-1-1,0 1 1,0-1 0,0 1 0,0 0-1,0-1 1,0 1 0,0-1 0,0 1-1,0-1 1,0 1 0,1-1 0,-1 1-1,0-1 1,0 1 0,0-1-1,1 1 1,-1-1 0,0 0 0,1 1-1,-1-1 1,0 1 0,1-1 0,-1 0-1,1 1 1,0 0 0,17 9 109,-13-8-72,-3-1-23,0-1 0,0 1 1,-1-1-1,1 0 0,0 0 0,0 0 0,-1 0 0,1 0 0,0 0 1,0-1-1,-1 1 0,1 0 0,0-1 0,0 1 0,-1-1 0,1 0 1,-1 0-1,3-1 0,8-3 52,-5 3-15,-2 1-13,0 0-1,0 0 1,-1-1 0,1 0-1,9-4 1,-13 5-18,0 0 0,1 0 0,-1-1 1,0 1-1,1 0 0,-1-1 0,0 1 1,0 0-1,0-1 0,0 1 0,-1-1 0,1 0 1,0 1-1,-1-1 0,1 0 0,-1 1 0,1-1 1,-1 0-1,0 0 0,1 1 0,-1-1 0,0-2 1,-1 2-17,1 0 0,-1-1 0,0 1 1,0 0-1,1 0 0,-1 0 0,-1 0 0,1 0 1,0 0-1,0 0 0,-1 0 0,1 0 0,-1 0 1,0 1-1,1-1 0,-1 1 0,0-1 0,0 1 1,-3-2-1,3 2-13,0 0 0,0 0 0,-1 0 0,1 1 0,0-1 0,0 0 0,-1 1 1,1 0-1,0 0 0,-1-1 0,1 1 0,-1 1 0,1-1 0,0 0 0,-1 0 0,1 1 1,0 0-1,-4 1 0,5-2-53,-1 1 0,1-1 0,0 1 0,-1 0 0,1 0 0,0 0 0,0 0 0,0 0 0,0 0 0,0 0-1,0 0 1,0 0 0,0 0 0,-1 2 0,-14 26-4031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1543 576,'2'1'68,"1"-1"0,0 0 0,-1 0 0,1-1 0,0 1 0,-1-1 0,1 1 0,-1-1 0,1 0 0,-1 0 0,1 0 0,-1 0 0,1 0 0,-1 0 0,4-4 0,-6 5-66,0 0 1,0 0-1,1-1 1,-1 1-1,0 0 1,0 0-1,0 0 1,1-1-1,-1 1 1,0 0-1,0 0 1,1 0-1,-1-1 1,0 1-1,0 0 1,1 0-1,-1 0 1,0 0-1,1 0 1,-1 0-1,0 0 1,1 0-1,-1 0 1,0 0-1,1 0 1,-1 0-1,0 0 1,0 0-1,1 0 1,-1 0-1,0 0 0,1 0 1,-1 0-1,0 0 1,1 0-1,-1 1 1,1-1-8,-1 0 1,0 0-1,0 0 0,1 1 1,-1-1-1,0 0 0,1 0 1,-1 0-1,0 0 0,0 0 1,1 0-1,-1 0 0,0 0 1,1 0-1,-1 0 1,0 0-1,1 0 0,-1 0 1,0 0-1,1 0 0,-1 0 1,0 0-1,0-1 0,1 1 1,-1 0-1,0 0 0,0 0 1,1 0-1,-1-1 0,0 1 1,0 0-1,1 0 1,-1 0-1,0-1 0,0 1 1,1-1-1,16-10-24,-13 9 92,0 0 1,0 0-1,0-1 1,-1 1-1,7-7 1,16-17 21,-25 26-78,-1-1 0,1 1 0,-1-1 0,1 1 0,-1 0 0,1-1 0,-1 1 0,1 0 0,-1 0 0,1-1 0,-1 1 0,1 0 0,0 0 0,-1 0 0,1 0 0,-1 0 0,1 0 0,0 0 0,-1 0 0,2 0-1,4-1 51,-1-3-20,0 1-1,0-1 1,0-1 0,-1 1-1,1-1 1,-1 1 0,7-11-1,-8 8-27,-3 6-8,0 1 1,1-1 0,-1 0-1,0 1 1,1-1 0,-1 1-1,1-1 1,-1 1 0,1-1-1,-1 1 1,1-1-1,-1 1 1,1-1 0,-1 1-1,1-1 1,0 1 0,-1 0-1,1 0 1,0-1 0,-1 1-1,1 0 1,0 0-1,-1 0 1,1-1 0,0 1-1,0 0 1,1 0 4,0-1 2,0 0 0,0 0 0,-1 1 1,1-1-1,0 0 0,-1 0 0,1 0 0,-1-1 0,1 1 0,-1 0 1,0-1-1,0 1 0,1-1 0,-1 1 0,0-1 0,0 1 0,-1-1 1,1 0-1,0 1 0,0-1 0,-1 0 0,1 0 0,0-3 1,1-1 24,-1 4-6,0 0 0,0 0 0,0 0-1,0 1 1,1-1 0,-1 0 0,1 0-1,-1 1 1,1-1 0,0 1 0,-1 0-1,1-1 1,0 1 0,4-2 0,9-7 3,-8 2-122,-1 0-1,0 0 0,7-13 1,-8 12 80,1 0 1,0 1 0,10-12-1,62-58 183,-74 75-103,-1 0 1,1 0-1,0 0 1,0 1-1,5-3 1,12-7 0,-8 3-40,1 2-1,-1-1 1,1 2 0,23-8 0,-20 10-47,-4 1-21,22-9 0,165-81 92,-188 86 92,0-1 0,-1 0 0,0-1 0,19-19 1,-26 23-118,1 1 1,1 0 0,-1 0 0,7-4-1,5-3 10,2-7 3,14-11-2,17-3-90,17-11 81,-59 36-17,0 2 1,0-1-1,1 1 1,0 0 0,0 1-1,0 0 1,0 0 0,15-3-1,-12 3-12,-1 0 0,0-1 0,0-1 0,13-8 0,-13 7-17,0 1 0,0 0 0,14-4 1,-14 6 8,1 0-8,1 0 1,-1-1 0,21-12 0,-16 6 89,-5 3 35,1 1 0,23-11 0,14-3 403,53-21-1085,-59 25 439,-28 10 97,0 1 1,33-8-1,-25 10 15,-1 1 13,26-8 0,-35 7 3,8-3 22,1 1 0,-1 1 0,1 1 0,23-1 0,-38 5-23,0-1 0,-1 1 0,1-1 0,-1-1 0,0 0 0,1 0-1,12-6 1,19-5 151,-8 7-53,-21 4-87,1-1 0,12-4 0,92-40-128,-85 36 126,2 0 1,56-11 0,-71 20-42,18-4 1,22-14 90,-9 10-21,-35 8-43,23-7 1,182-69 277,-189 70-401,1 1 1,41-4 0,-14 3 106,-33 4 27,-9 1 0,0 0 0,24 0 0,-16 4 0,-6-1 0,0 0 0,20-3 0,-13-3 0,-14 4 0,-1 0 0,1 1 0,15-1 0,-7 2 0,-6 0 4,1 0-1,19-3 1,77-23 22,18 5-52,-80 11 74,0 5-27,-23 0-39,-9 2-1,0 1 0,24-1 0,244 3-18,-283 0 37,3 0 1,0 0 1,0 0-1,0 0 1,-1 0-1,1 1 1,4 0 0,0 6-51,-7-6 48,1-1 0,-1 1 0,1-1 0,-1 1 0,0-1 0,1 1-1,-1-1 1,1 0 0,-1 1 0,1-1 0,-1 0 0,1 1 0,-1-1 0,1 0 0,-1 0 0,1 0 0,0 1 0,-1-1-1,1 0 1,-1 0 0,1 0 0,0 0 0,-1 0 0,1 0 0,-1 0 0,1 0 0,0 0 0,0-1 0,6 2 26,1 0 0,-1 0 1,0 1-1,0 0 1,1 0-1,7 5 1,-8-4 6,0 0 0,0-1 1,0 0-1,1 0 1,-1-1-1,11 2 1,-7-4 25,19 3-4,-29-2-55,1 1-1,0-1 1,-1 1 0,1-1 0,-1 1-1,1 0 1,-1 0 0,1 0 0,-1 0 0,1 0-1,-1 0 1,2 1 0,-3-1 4,1-1 1,-1 1 0,1-1-1,0 0 1,-1 1-1,1-1 1,-1 0-1,1 1 1,0-1-1,-1 0 1,1 0 0,0 0-1,-1 0 1,1 0-1,0 0 1,-1 0-1,1 0 1,0 0-1,-1 0 1,1 0 0,0 0-1,-1 0 1,2 0-1,0-1 24,-1 1-22,-1 0 0,1 0 0,-1 0 0,1-1 0,-1 1 0,1 0 1,-1 0-1,1 0 0,-1 0 0,1 1 0,-1-1 0,1 0 0,-1 0 0,1 0 0,-1 0 0,1 0 1,-1 1-1,1-1 0,-1 0 0,0 0 0,1 1 0,-1-1 0,1 0 0,-1 1 0,0-1 0,1 0 1,-1 1-1,0-1 0,1 0 0,-1 1 0,0-1 0,1 1 0,-1-1 0,0 1 0,0-1 0,0 1 1,0-1-1,1 1 0,-1-1 0,0 1 0,0-1 0,0 1 0,0-1 0,0 1 0,0 0 1,0-1-9,0 0 0,0 0 1,0 0-1,0 0 0,-1 1 1,1-1-1,0 0 1,0 0-1,0 0 0,0 0 1,0 0-1,0 0 0,0 0 1,0 0-1,0 0 1,0 0-1,1 1 0,-1-1 1,0 0-1,0 0 0,0 0 1,0 0-1,0 0 1,0 0-1,0 0 0,0 0 1,0 0-1,0 0 1,0 0-1,0 0 0,0 0 1,0 1-1,0-1 0,0 0 1,0 0-1,1 0 1,-1 0-1,0 0 0,0 0 1,0 0-1,0 0 0,0 0 1,0 0-1,0 0 1,0 0-1,0 0 0,0 0 1,0 0-1,1 0 1,-1 0-1,0 0 0,0 0 1,0 0-1,0 0 0,0 0 1,0 0-1,11 0-77,-9 0 160,1 0 6,-2 0-75,1 0 1,-1 0-1,1 0 1,-1 1-1,0-1 1,1 1-1,-1-1 1,0 1-1,1-1 1,-1 1-1,2 1 1,-1 0-1,0-1 0,0 0 0,-1 0 0,1-1 0,0 1 0,0 0 1,0-1-1,0 1 0,0-1 0,0 1 0,0-1 0,4 0 0,20 0-149,-24 0 202,-2 0 10,0 0 11,0 0 22,-2 0 117,-9 0-133,9 0-262,-1 0 48,2 0 116,1 0 0,-1 0 0,1 0 0,-1 0 0,1 0 0,-1 0-1,1 0 1,-1 0 0,1 0 0,-1 1 0,1-1 0,-1 0 0,1 0-1,0 0 1,-1 1 0,1-1 0,-1 0 0,1 0 0,-1 1 0,1-1-1,0 0 1,-1 1 0,1-1 0,0 1 0,-1-1 0,1 0-1,0 1 1,0-1 0,-1 1 0,1-1 0,0 1 0,0-1 0,0 1-1,0-1 1,-1 1 0,1-1 0,0 1 0,0-1 0,0 1 0,0-1-1,0 1 1,0-1 0,0 1 0,1-1 0,-1 1 0,0 0 0,3-1 225,90 0-21,-86-1-222,-5 1 36,1 0-1,0-1 0,-1 1 0,1 0 0,0 0 0,-1 0 0,1 1 0,0-1 0,-1 1 0,1 0 0,3 0 0,-2 6 56,-3-6-63,-1-1-1,0 0 1,0 1-1,0-1 1,0 0-1,1 1 1,-1-1-1,0 0 1,1 1-1,-1-1 1,0 0-1,0 1 1,1-1-1,-1 0 1,1 0 0,-1 0-1,0 1 1,1-1-1,-1 0 1,0 0-1,1 0 1,-1 0-1,1 0 1,-1 0-1,0 1 1,1-1-1,-1 0 1,1 0-1,-1 0 1,1-1-1,-1 1-1,0 0-1,0 0 0,1 0 0,-1 0 0,0 0 0,0 0 0,0 0 0,0 0 0,0 0 0,0 0 1,0 0-1,0 0 0,0 0 0,0 0 0,1 0 0,-1 0 0,0 0 0,0 0 0,0 0 0,0 0 0,0 0 1,0 0-1,0 0 0,0 1 0,0-1 0,0 0 0,0 0 0,0 0 0,1 0 0,-1 0 0,0 0 0,0 0 1,0 0-1,0 0 0,0 0 0,0 0 0,0 0 0,0 0 0,0 0 0,0 1 0,0-1 0,0 0 1,0 0-1,0 0 0,0 0 0,0 0 0,0 0 0,0 0 0,0 0 0,0 0 0,0 0 0,0 1 0,0-1 1,0 0-1,0 0 0,0 0 0,0 1-5,0 0 1,0 0 0,0 0-1,0 0 1,0 0-1,0 0 1,-1 0 0,1 0-1,0 0 1,0 0-1,-1 0 1,1 0 0,-1 0-1,1 0 1,-1 0-1,1 0 1,-1-1 0,1 1-1,-1 0 1,0 0 0,0 0-1,1-1 1,-1 1-1,0-1 1,0 1 0,0 0-1,-1 0 1,-2 0 12,0 0 1,1 0-1,-1-1 1,0 1-1,0-1 0,-6 0 1,-6-3-36,5-8 30,10 10-2,1 1 1,0 0 0,-1-1-1,1 1 1,0-1-1,0 1 1,-1 0 0,1-1-1,0 1 1,0-1 0,0 1-1,0-1 1,-1 1 0,1-1-1,0 1 1,0-1 0,0 1-1,0-1 1,0 1-1,0-1 1,0 1 0,1-1-1,-1 1 1,0-1 0,0 1-1,0-1 1,0 1 0,1 0-1,-1-1 1,1 0-1,9-4 10,-2-8-102,12 0 11,-19 12 74,0 1-1,-1 0 1,1-1-1,0 1 1,-1 0-1,1-1 1,0 1-1,-1 0 1,1 0-1,0 0 1,-1 0-1,1-1 1,0 1-1,-1 0 1,1 0-1,0 0 1,0 1-1,-1-1 1,1 0-1,0 0 1,1 1-1,3 8 3,-3-3-3,8 7 76,-10-13-57,1 0 0,-1 0 0,0 1 0,0-1 0,1 0 0,-1 0-1,0 1 1,0-1 0,0 0 0,0 1 0,1-1 0,-1 0 0,0 0 0,0 1 0,0-1 0,0 0-1,0 1 1,0-1 0,0 0 0,0 1 0,0-1 0,0 0 0,0 1 0,0-1 0,0 1-1,0 0-23,0 3 115,1 0 0,-1 0 0,0-1-1,0 1 1,-1 0 0,1 0 0,-3 7 0,-7-9 201,7-2-133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2080,'0'0'768,"0"0"-608,-31 31-32,31-15 192,-16 15-192,1 0 96,-1 16-128,-15 0 96,0 0-128,15-16 32,-15 15-32,15-14 160,1-17-128,-1 16 320,1-15-224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1888,'16'4'235,"-10"-2"-111,-1-1 1,1 1 0,-1 0 0,9 5 0,-11-5-105,1-1 30,-1 0 0,0 1 1,0 0-1,0-1 0,0 1 1,0 1-1,-1-1 0,1 0 1,-1 1-1,1-1 0,1 4 1,4 14 337,-7-16-333,0-1 0,1 0 0,-1 0 0,0 0 0,1 0 0,3 4 0,7 8 104,-5-6-20,0 0 0,-1 1 0,6 10 0,6 17 242,-5-10 10,19 31-1,-4-24 202,-23-23-352,6 6 453,-11-17-776,0-1-1,1 1 1,-1-1-1,0 1 0,0-1 1,1 1-1,-1-1 1,0 1-1,0-1 0,0 1 1,0-1-1,0 1 0,0-1 1,0 0-1,0 1 1,0-1-1,0 0 0,0 1-155,0-3-1083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1568,'-16'31'576,"16"-31"-448,-15 47-32,-1 0 576,16-16-384,-31 31 192,0-15-320,-16 31 288,16-32-256,-16 1 32,16-16-128,-16 0 160,16 1-160,15-17 384,-15-15-256,16 16-256,15-16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3328,'20'0'1190,"-16"0"-1148,0-1 0,0 1 0,0 1 0,0-1-1,0 0 1,0 1 0,-1 0 0,1 0 0,0 0 0,0 0-1,-1 1 1,1 0 0,4 2 0,15 5-22,-2 0-24,26 23 4,-46-32 18,1 1 1,-1 0-1,0 0 1,0 0-1,1 0 0,-1 0 1,0 0-1,0 0 1,0 1-1,0-1 1,-1 0-1,1 1 0,0-1 1,0 0-1,-1 1 1,1-1-1,-1 1 0,1-1 1,-1 1-1,0-1 1,1 1-1,-1-1 1,0 1-1,0-1 0,0 1 1,0 0-1,0-1 1,-1 1-1,1-1 1,0 1-1,-1-1 0,0 3 1,-10 12 151,9-13-170,0 0 0,0 0 0,0 0 0,-1 0 0,0 0 0,1-1 0,-1 1 0,0-1 0,0 0 0,0 1 0,0-1 0,-1-1 0,1 1 0,-1 0 0,-3 0 0,-9 6-5,-10 5 117,26-13-97,0 0 0,-1 0-1,1 0 1,0 0 0,-1 1 0,1-1-1,0 0 1,0 0 0,-1 0-1,1 1 1,0-1 0,0 0 0,-1 1-1,1-1 1,0 0 0,0 0 0,0 1-1,0-1 1,-1 0 0,1 1-1,0-1 1,0 0 0,0 1 0,0-1-1,0 0 1,0 1 0,0-1 0,0 0-1,0 1 1,0-1 0,0 1-1,0-1 1,0 0 0,0 1 0,0-1-1,0 0 1,1 1 0,-1-1 0,0 0-1,0 0 1,0 1 0,0-1 0,1 0-1,-1 1 1,0-1 0,0 0-1,1 0 1,-1 1 0,0-1 0,0 0-1,1 0 1,-1 0 0,0 0 0,1 1-1,-1-1 1,0 0 0,1 0-1,-1 0 1,0 0 0,1 0 0,-1 0-1,1 0 1,38 5 369,-25-2-299,-7-1-37,0-1 0,1 0 0,8 0 0,3-2 84,1-1 0,23-7 0,25-2 123,10 8 173,-2 1-781,-11-9-2149,-3 9 652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0 832,'-15'16'288,"15"-16"-224,-31 31 0,15 0 320,0-15-224,1 15 288,-1 16-256,-15-16-32,15 0-96,1-15 160,-1 15-128,16-15 320,-15-16-224,15 0-2016,-16 0 992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3072,'15'31'1120,"-15"-15"-864,31 15-64,-31 0 160,0 0-224,0 0 448,-15-15-320,-1 31-128,-31-16-64,-15 0-3392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2240,'13'-26'720,"-10"21"-542,0 7-84,-1 0-80,1 1 97,0 0-1,0 0 0,0 0 0,1 0 0,-1-1 1,1 1-1,0-1 0,0 0 0,0 0 0,5 1 1,-2 0-67,-1 0 0,-1 1 0,1-1 1,0 1-1,9 9 0,0-1 69,-3-3-40,1 0 22,-1 0 1,0 1-1,0 1 0,18 21 1,-19-17 118,-1-3 36,13 24 0,-15-8 43,2-7-79,-4 5 116,0-13-172,-5-12-146,0 1 0,-1-1 1,1 0-1,0 1 0,-1-1 0,1 1 0,-1-1 0,1 1 0,-1-1 0,0 1 0,0 0 0,1 1 0,-1 12 31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2304,'0'0'752,"0"2"-453,0 1-251,0-1 0,-1 0 0,1 0 0,-1 0 0,0 0 0,1 0 0,-1 0 0,0 0 1,-2 3-1,-7 18 292,-6 26-105,-15 55 325,23-83-484,-7 21 66,4 20 8,-12 0 52,5-12-81,4-10 99,-21 42-1,17-52 0,-37 49-1,37-48-292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3072,'26'-13'976,"-25"12"-948,0 1-1,0 0 1,-1-1 0,1 1 0,0 0 0,0 0 0,0-1-1,-1 1 1,1 0 0,0 0 0,0 0 0,0 0-1,1 0 1,55 0 490,-45 2-425,-1-1 1,0 2 0,-1 0 0,14 5 0,-19-7-78,16 10 74,-10-8-44,-10-3-49,0 0 0,0 0 0,-1 0 0,1 0 0,0 1 0,0-1 0,-1 0 0,1 1 0,0-1 0,0 0 1,-1 1-1,1-1 0,0 1 0,-1-1 0,1 1 0,1 0 0,-2 2-1,1-1-1,0 0 1,-1 0 0,1 1-1,-1-1 1,1 0 0,-1 1-1,0-1 1,0 4-1,0 0 50,0-5-33,0 0 0,0 0 0,0 0 0,0 0 0,0-1 0,0 1 0,0 0 0,0 0 0,0 0 0,0 0 0,-1 0 0,1 0 0,0-1 0,0 1 0,-1 0 0,1 0 0,-1 0 0,1-1 0,-1 1 0,1 0 0,-1-1 0,1 1 0,-1 0 0,0-1 0,1 1 1,-1-1-1,0 1 0,0-1 0,1 1 0,-1-1 0,0 1 0,0-1 0,0 0 0,1 1 0,-1-1 0,0 0 0,-2 0 0,-4 4 52,0-1 0,0 1 0,-8 6 0,8-5 81,0-1 1,1 0-1,-10 4 0,15-8-143,-10 4 330,16-4-43,20-2 43,-3 1-10,26-5-1,-24 2-26,32 0-1,-21 2-435,35-5 1,-37 3-267,32 1-201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1888,'-16'-15'704,"16"-1"-544,0 16-32,0 0 832,-16 0-544,16 16-96,0-1-192,0 1 512,16-1-352,0 17 96,15-1-224,-16 16 192,17-16-224,-17 0 320,16 0-256,-15 0-1440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1060 31 4480,'0'-26'1445,"0"22"-1079,-2 5-172,-2 4-80,0-2-73,1 1 0,-1 0 1,0-1-1,-6 4 0,7-5-51,0-1 0,0 1 0,0 0 0,0 0 0,1 0 0,-1 0 0,1 0 0,-1 0 0,1 1 0,0-1 0,0 1-1,-3 4 1,-8 11-83,-33 36 222,-1-1 1,-4-2-1,-68 53 0,-70 39 175,147-112-221,0-2-1,-2-2 0,-2-2 0,-71 29 0,80-41 28,18-7-53,0 1-1,1 1 1,-19 10-1,28-12-59,-8 3-56,0 1-1,-28 9 1,27-16-165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3232,'-26'0'1035,"26"0"-1019,0 0 0,-1 0 0,1 0 0,-1 0 1,1 0-1,-1 0 0,1 0 0,-1 0 0,1 0 1,0 0-1,-1 0 0,1 0 0,-1 1 0,1-1 1,0 0-1,-1 0 0,1 1 0,-1-1 0,1 0 1,0 1-1,-1-1 0,1 0 0,0 1 0,0-1 1,-1 1-1,-7 6 41,0 0 1,0-1 0,-1 1-1,-15 7 1,6-4 47,1 0 0,-26 21 0,-22 14 892,53-38-824,8-5-113,-1 0 1,1 1-1,0 0 1,0-1-1,0 1 0,0 1 1,1-1-1,-1 0 0,1 1 1,-6 7-1,7-7-2,0 0 0,0 1 1,0-1-1,0 0 0,1 1 0,0-1 0,0 1 1,0 0-1,0-1 0,1 9 0,0-11-45,0-1 0,0 0-1,0 1 1,0-1 0,0 0 0,1 0-1,-1 1 1,1-1 0,-1 0 0,1 0-1,-1 0 1,1 1 0,-1-1 0,1 0-1,0 0 1,0 0 0,0 0 0,0 0-1,0 0 1,0-1 0,0 1 0,0 0-1,0 0 1,0-1 0,0 1 0,0 0-1,0-1 1,1 1 0,-1-1 0,2 1-1,4 2 30,4 3-34,1-1 0,0 0-1,0-1 1,0-1 0,0 0-1,1 0 1,-1-1-1,1-1 1,0 0 0,-1 0-1,1-2 1,0 1-1,17-4 1,-11 1 18,11-2 84,43 0-1,-59 5-302,0-1-1,0 0 0,0-1 0,0 0 1,25-8-1,-24 6-647,32-5 0,-18 4-560,-26 4 1192,1 0 1,-1 0-1,1 0 0,0-1 0,-1 1 1,7-5-1,8-10-1391</inkml:trace>
  <inkml:trace contextRef="#ctx0" brushRef="#br0" timeOffset="1">437 125 2976,'-16'-15'1120,"1"30"-896,-1 1-32,1-1 256,-1 1-288,1 31 352,-1 15-288,0 16 96,16 0-192,-15-16 288,30-15-224,-15 0-32,16-16-96,15 0-3424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 4064,'-32'-16'1504,"32"48"-1184,-15 45-64,-1-30-64,1 16-160,-1-1-96,-15 0 32,0 1 96,15-1-32,-15-15 256,0 15-160,-16 0 160,0-31-160,1 16-640,-1-47 288,0 16-1824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7:1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4480,'15'-15'1664,"1"15"-1312,31 0-64,-16 15 672,16 16-576,15 32 64,0 15-288,-15 15-32,-16-15-64,0 0 512,0 16-320,-15-17 320,0 1-320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2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1 896,'-31'0'363,"28"3"-411,-3 2 83,-7 8 3,1 0-1,0 1 1,1 0 0,-13 20 0,5-4 125,-1-1 1,-47 50-1,55-68-63,1 1 0,1 0 0,-17 25 0,15-19 73,12-18-167,-1 1 0,0 0 0,1 0 1,-1 0-1,1 0 0,-1 0 1,1-1-1,-1 1 0,1 0 0,0 0 1,-1 0-1,1 0 0,0 0 0,0 0 1,0 0-1,0 1 0,0-1 0,0 0 1,0 0-1,0 1 0,0 9-43,0-11 36,0 0 1,0 0 0,0 0-1,0 0 1,0 0-1,0 0 1,0 0-1,0 0 1,0 1-1,0-1 1,0 0-1,0 0 1,0 0-1,0 0 1,0 0-1,0 0 1,0 0 0,0 0-1,0 0 1,0 0-1,0 1 1,0-1-1,0 0 1,0 0-1,0 0 1,0 0-1,0 0 1,0 0-1,0 0 1,0 0-1,1 0 1,-1 0-1,0 0 1,0 0 0,0 0-1,0 0 1,0 0-1,0 0 1,0 0-1,0 0 1,0 1-1,0-1 1,0 0-1,0 0 1,1 0-1,-1 0 1,0 0-1,0 0 1,0 0 0,0 0-1,0 0 1,0 0-1,0-1 1,0 1-1,0 0 1,1 0-1,-1 0 1,1 0 0,-1 0 0,1 0-1,-1 1 1,1-1 0,0 0 0,-1 0 0,1 0 0,-1 0-1,1 1 1,-1-1 0,1 0 0,-1 0 0,1 1-1,-1-1 1,1 0 0,-1 1 0,1-1 0,-1 1-1,0-1 1,1 1 0,-1-1 0,1 1 0,-1 0-1,1 0 0,-1-1 1,1 1-1,-1-1 0,1 1 1,-1-1-1,1 1 0,-1-1 1,1 1-1,-1-1 0,1 1 1,0-1-1,-1 0 0,1 1 1,0-1-1,-1 0 0,1 0 1,0 1-1,0-1 0,-1 0 1,1 0-1,0 0 0,0 0 1,0 0-1,6 0-29,-5-1 23,0 1 0,1 0 1,-1 0-1,0 0 1,0 1-1,0-1 1,0 0-1,0 1 0,3 1 1,1 0 16,-1 0 1,0 0 0,1 0-1,0-1 1,-1 1-1,10 0 1,0 0 6,9 2 21,-9 0-14,0-2 1,24 1 0,-21-2-18,24 4 0,5-1 21,-35-4-1,24-5-1,-23 3-15,22-1 0,-13 3-27,-13 1 21,0-1 0,0 0 1,-1 0-1,1-1 0,0 0 1,0-1-1,-1 1 1,1-2-1,14-6 0,-16 7 32,-1-1-1,1 1 0,-1 0 0,1 0 1,0 1-1,-1-1 0,1 2 0,0-1 1,9 1-1,-10 0 9,1-1 0,-1 0 0,1 0 0,-1 0 0,11-3-1,-1-1 50,10-1 9,28-9 87,-45 12-193,-1 1 0,1-1 0,-1 2 0,1-1 0,0 1 0,17 0 0,34 1 8,-59 0-1,-1 0 0,1 0 0,0 0 1,0 0-1,-1 0 0,1 0 0,0 0 0,-1-1 0,1 1 1,0 0-1,-1 0 0,1-1 0,0 1 0,-1 0 0,1-1 1,0 1-1,-1-1 0,1 1 0,-1-1 0,1 1 0,-1-1 0,1 1 1,-1-1-1,1 0 0,-1 0 2,1 1 0,-1-1 0,0 1 0,1-1-1,-1 1 1,1-1 0,-1 1 0,0 0 0,1-1 0,-1 1 0,1 0 0,-1-1-1,1 1 1,-1 0 0,1 0 0,-1-1 0,1 1 0,-1 0 0,1 0 0,0 0 0,-1 0-1,1 0 1,0 0 0,2 0 144,-3 0-60,11 0 52,-9 0-113,-2 0-27,0 0 0,0 0 1,0 0-1,0 0 0,0 0 0,1 0 1,-1 0-1,0 0 0,0 0 0,0 0 1,0 0-1,0 0 0,0 0 0,0 0 1,0 0-1,0 0 0,0 0 0,1 0 1,-1 0-1,0 0 0,0 0 0,0 0 1,0 0-1,0-1 0,0 1 0,0 0 0,0 0 1,0 0-1,0 0 0,0 0 0,0 0 1,0 0-1,0 0 0,1 0 0,-1 0 1,0 0-1,0 0 0,0 0 0,0 0 1,0-1-1,0 1 0,0 0 0,0 0 1,0 0-1,0 0 0,0 0 0,0 0 1,0 0-1,0 0 0,0 0 0,0 0 1,0-1-1,0 1 0,0 0 0,0 0 1,0 0-1,0-10 110,0 10-109,0-1 1,0 1-1,0 0 1,0 0-1,0 0 1,0 0-1,0 0 1,0 0-1,0 0 0,0 0 1,0 0-1,0 0 1,0-1-1,0 1 1,0 0-1,0 0 1,0 0-1,0 0 1,0 0-1,0 0 1,0 0-1,0 0 0,0 0 1,-1 0-1,1 0 1,0-1-1,0 1 1,0 0-1,0 0 1,0 0-1,0 0 1,0 0-1,0 0 1,0 0-1,0 0 0,0 0 1,0 0-1,0 0 1,0 0-1,-1 0 1,1 0-1,0 0 1,0 0-1,0 0 1,0 0-1,0 0 1,0 0-1,0 0 0,0 0 1,0 0-1,0 0 1,-1 0-1,1 0 1,0 0-1,0 0 1,0 0-1,-10 0 115,10 0-117,-1 0 0,1 0 0,0 0 0,0 0 0,0 0 0,0 0 0,0 0 0,0 0 1,0 0-1,0 0 0,0 0 0,0 0 0,-1 0 0,1 0 0,0 0 0,0 0 1,0 0-1,0 0 0,0 0 0,0 0 0,0 0 0,0 0 0,0 0 0,0 0 1,0 0-1,-1 0 0,1 0 0,0 0 0,0 0 0,0 0 0,0 0 0,0-1 1,0 1-1,0 0 0,0 0 0,0 0 0,0 0 0,0 0 0,0 0 0,0 0 1,0 0-1,0 0 0,0 0 0,0 0 0,0-1 0,0 1 0,0 0 0,0 0 1,0 0-1,0 0 0,0 0 0,0 0 0,0 0 0,0 0 0,0 0 0,0-1 1,0-9 72,0 10-70,0 0-1,0 0 1,0 0-1,0 0 0,0 0 1,0-1-1,0 1 1,0 0-1,0 0 1,0 0-1,0 0 1,0 0-1,0 0 1,0 0-1,0 0 1,0 0-1,0 0 0,0-1 1,0 1-1,0 0 1,0 0-1,0 0 1,0 0-1,0 0 1,0 0-1,0 0 1,0 0-1,0 0 1,0 0-1,0 0 0,0 0 1,-1 0-1,1 0 1,0-1-1,0 1 1,0 0-1,0 0 1,0 0-1,0 0 1,0 0-1,0 0 1,0 0-1,0 0 0,0 0 1,-1 0-1,1 0 1,0 0-1,0 0 1,0 0-1,0 0 1,0 0-1,0 0 1,0 0-1,0 0 1,0 0-1,-1 0 1,-9 0 102,7 0-180,3 0 15,0 0 48,0 0-79,-2 3-438,-11 10-1803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2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1056,'2'0'34,"-1"0"0,1 0 0,0-1 0,0 1 0,-1-1 0,1 1 0,0-1 0,-1 1 0,1-1 0,0 0 0,-1 0 0,2-1 0,-1 1-21,-1 0-1,1 0 1,-1 1 0,1-1 0,0 0 0,-1 1-1,1-1 1,0 1 0,-1-1 0,1 1-1,0 0 1,2-1 0,42 2 551,-16 0-267,55-5-1,156-22-136,-192 22-76,-9 1-13,-1-1 0,0-2 0,46-13 0,-59 10-43,26-6 8,9 7-19,-36 5-36,29-7 0,40-18-349,-89 27 412,0 0-1,0 0 1,0 0-1,0 1 1,0 0 0,0 0-1,6 1 1,-10-1-23,0 0 0,0 1-1,0-1 1,0 0 0,0 0 0,0 1 0,0-1 0,0 1 0,-1-1 0,1 1 0,0-1-1,0 1 1,-1-1 0,1 1 0,0 0 0,-1-1 0,2 2 0,-2-1 8,1 0 1,-1 0 0,0 0 0,0 0-1,1 0 1,-1 0 0,0 0 0,0 0-1,0 0 1,0 0 0,-1 1 0,1-1-1,0 0 1,0 0 0,-1-1 0,1 1-1,0 0 1,-1 0 0,1 0-1,-1 1 1,-3 6 46,1 0 0,0 0-1,-3 13 1,6-19-75,-2 5-3,-1 0 0,1-1 0,-1 1-1,-1-1 1,1 0 0,-1 0 0,0 0 0,0 0-1,-9 8 1,5-5 72,0 1-1,-7 12 1,-8 22 21,-13 3-171,27-34 75,2 2 0,-10 22 0,-2 4 89,-4 0-9,-48 77 234,53-90-207,13-17-87,-2-1 0,0 0 0,0 0 0,0-1 1,-1 1-1,-11 8 0,7-9 57,-23 13 0,34-21-63,0-1-1,0 0 1,0 0 0,0 1 0,0-1 0,0 0 0,0 0-1,0 0 1,0 0 0,0 0 0,0-1 0,0 1-1,0 0 1,0 0 0,0-1 0,0 1 0,0 0 0,0-1-1,1 1 1,-1-1 0,0 1 0,0-1 0,0 0-1,0 1 1,-1-2 0,-2-2-87,1 0 0,-1 0 1,1 0-1,-3-5 0,-10-19-2178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1472,'0'-12'475,"0"11"-472,0 1 0,0 0 1,0 0-1,0 0 0,0 0 1,0 0-1,0 0 1,0 0-1,0 0 0,0 0 1,0 0-1,0-1 0,0 1 1,0 0-1,0 0 1,0 0-1,0 0 0,0 0 1,0 0-1,0 0 0,0 0 1,0 0-1,0 0 0,0 0 1,0-1-1,0 1 1,0 0-1,0 0 0,0 0 1,-1 0-1,1 0 0,0 0 1,0 0-1,0 0 0,0 0 1,0 0-1,0 0 1,0 0-1,0 0 0,0 0 1,0 0-1,0 0 0,0 0 1,-1 0-1,1 0 1,0 0-1,0 0 0,0 0 1,0 0-1,0 0 0,0 0 1,0 0-1,0 0 0,0 0 1,0 0-1,-1 0 1,0 0 97,0-1 0,0 1 1,0 0-1,0 0 0,0 0 1,0 0-1,0 0 0,0 0 1,0 0-1,-2 1 0,3-2-27,0 1 0,0-1 1,0 0-1,0 1 0,0-1 0,0 1 0,0-1 0,0 0 0,0 1 1,0-1-1,0 0 0,0 1 0,1-1 0,-1 1 0,0-1 0,0 1 0,1-1 1,-1 0-1,1 0 0,2 0 81,0 0 1,1 0-1,-1 1 1,0-1-1,1 1 1,-1 0-1,1 0 1,5 1-1,-1-1-168,39-1 334,-27 0-136,1 1-1,34 5 1,-37-2-90,3 0-9,0 0-1,0-2 1,36-1-1,-25-3-43,110-7-57,182 10 218,-307 0-142,-1-1 0,0-1-1,20-5 1,-25 4 5,-5 2-45,0 0 0,0 1 0,0-1 0,8 1 0,11 1-9,16-1 650,-39 0-586,-4 2-19,-4 5-48,0 0-117,0-1 1,-1 1-1,-12 8 1,9-11 88,8-3 9,-1 0 1,1 1 0,0-1 0,-1 0 0,1 1 0,0-1 0,0 1 0,-4 4-1,-18 17-30,8-9 10,1 1 0,1 1 0,-21 27 0,-1 27 20,-83 117-326,43-90 922,60-69-73,13-23-433,1 0 1,-1 0-1,0 0 1,0-1 0,-1 1-1,1-1 1,-1 0-1,-7 6 1,-7 2-255,13-8 60,-1-1 0,1 1 0,-7 7 0,10-10 119,0 1-1,0-1 0,0 1 1,0-1-1,0 1 0,0-1 0,0 0 1,0 0-1,0 0 0,0 0 0,-1-1 1,1 1-1,0-1 0,-1 1 1,1-1-1,0 0 0,-1 1 0,1-1 1,0-1-1,-1 1 0,-2-1 1,-9 1 82,9 0-71,4 1-9,-1-1 0,1 0 0,-1 0 0,0 0 0,1 0 1,-1 0-1,1-1 0,-1 1 0,1 0 0,-1-1 1,1 1-1,-1-1 0,1 1 0,-1-1 0,1 0 0,-1 0 1,1 0-1,0 1 0,0-1 0,-1 0 0,1-1 0,0 1 1,0 0-1,0 0 0,0 0 0,0-1 0,0 1 1,-1-3-1,1 1 2,-6-10 12,0 0-1,0 1 1,-1 0-1,-11-12 1,5 4-15,1 0 0,1-1 0,1 0-1,0 0 1,-7-25 0,4 13-50,-33-61-1,-15-15-61,17 34 42,44 73 44,-1 0 0,1-1 1,-1 1-1,1 0 0,0-1 0,0 1 1,0-1-1,-2-4 0,3 5 7,1 1 0,-1 0 0,0-1 1,1 1-1,-1 0 0,1-1 0,-1 1 0,1 0 0,-1 0 0,1-1 0,0 1 0,0 0 0,-1 0 0,1 0 0,0 0 0,0 0 0,2-2 0,-1 2 7,-1 0 0,0 0-1,1-1 1,-1 1 0,1 0-1,-1 0 1,1 0 0,0 0 0,-1 1-1,1-1 1,0 0 0,0 1 0,-1-1-1,1 1 1,0 0 0,3-1 0,-1 1-10,0 1 0,0-1 1,0 1-1,0 0 0,6 3 1,7 1-89,-11-4-233,0 1 0,0 0 0,0 1 0,0-1 0,0 1 0,-1 0 0,1 0 0,-1 1 0,6 4 0,22 13-1663,12 7 53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11 160,'-3'-2'9,"-1"1"0,1-1 0,-1 1 0,1-1-1,-6 0 1,9 2-6,0 0-1,-1 0 0,1 0 0,0 0 1,0 0-1,-1 0 0,1 1 0,0-1 1,0 0-1,-1 0 0,1 0 0,0 0 1,0 0-1,0 1 0,-1-1 0,1 0 1,0 0-1,0 0 0,0 1 0,0-1 0,0 0 1,-1 0-1,1 1 0,0-1 0,0 0 1,0 0-1,0 1 0,0-1 0,0 0 1,0 0-1,0 1 0,0-1 0,0 0 1,0 1-1,0-1 0,0 0 0,0 1 1,0-1-3,0 2 330,0-2-26,0 0 176,3 3-42,2 2-213,1-1-1,-1 0 1,1 0 0,0 0 0,11 4 0,16 10 234,-9-4-328,-1 2 1,23 19-1,14 19-61,-37-34-4,0 2 1,-1 0 0,19 26-1,50 71 148,-84-110-166,0 0 0,0 0 0,-1 0 0,0 1 0,-1 0 0,6 15 0,6 5 217,-5-11-40,-11-16-186,-1 0 0,1-1-1,-1 1 1,1 0 0,-1 0-1,0 3 1,0-2-568,-1-18-301,1-14-1399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2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1312,'0'11'525,"0"-20"-287,0 7-21,2 4 24,11 9 117,0-6 63,-8 5-112,2-5-64,-7-5-234,1 0 0,-1 0 0,1 1 0,-1-1 0,0 0 0,1 1 0,-1-1 0,1 0 0,-1 1 0,0-1 0,1 0 0,-1 1 0,0-1 0,0 1 0,1-1 0,-1 0 0,0 1 0,0-1 0,0 1 0,1-1 0,-1 1 0,0-1 0,0 1 0,0-1 0,0 1 0,0-1 0,0 1 0,0-1 0,0 1 0,0-1 1,-1 2-1,1-1 4,1 1 0,-1 0 1,0 0-1,1-1 0,-1 1 0,0 0 1,1-1-1,0 1 0,-1 0 1,1-1-1,0 1 0,1 1 1,-1-2-3,0 1 1,0-1-1,0 1 0,0 0 1,-1-1-1,1 1 0,-1 0 1,1-1-1,-1 1 1,1 0-1,-1 0 0,0 1 1,0 0 17,0 1 0,1-1 0,-1 0 0,1 0 0,0 0 1,0 0-1,2 5 0,3 12 152,-5-12-119,-1 1-1,1 0 1,-2 0 0,1-1 0,-1 1-1,-4 14 1,0 8 119,-1 94 137,-22 46-400,22-143 78,-3 48 1,6-42 9,-8 33 40,9-37-30,0-11 75,0 1 1,-10 36 0,11-53-84,-2 9-5,-1 0-1,2 1 1,0-1-1,0 1 1,1 13-1,0-19 29,0 0-1,0 0 0,0 1 0,-1-1 1,-4 12-1,5-14 25,-2 13 182,3-17-213,0 1 1,0-1 0,0 0 0,0 1 0,0-1 0,-1 0-1,1 1 1,0-1 0,-2 2 0,-8 10-33,10-12-28,-1-1-1,1 1 1,-1-1-1,1 1 0,0-1 1,-1 1-1,1-1 0,0 1 1,0 0-1,0-1 0,-1 1 1,1-1-1,0 1 0,0 0 1,0-1-1,0 1 1,0-1-1,0 1 0,0 0 1,0-1-1,0 1 0,0-1 1,1 1-1,-1 0 0,0 0 1,0-1-10,0 3 322,0-3-28,0 0-180,0 0-38,3 2 10,-2-1-32,0 1-1,1-1 0,-1 1 0,0-1 1,0 1-1,0-1 0,0 1 0,-1-1 1,1 1-1,0 0 0,-1-1 0,1 1 1,-1 0-1,1 2 0,-1-1 114,0-3-38,0 0 0,-3 0 70,2 0-163,-1-1 0,0 1 0,0 0-1,1-1 1,-1 0 0,0 1 0,1-1 0,-1 0 0,1 0-1,-1 0 1,1 1 0,-1-2 0,1 1 0,-3-2-1,2 0-71,2 3-42,0 0-118,0-2-528,0-9-171,0 9-1482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15 480,'0'0'165,"0"0"-106,0 0 42,0 0 235,0 0-90,0 0-28,0 0-95,0 0-32,0 0-6,0 0 43,0 0-27,0 0 49,0 0-22,0 0 117,0 0-58,2 0 47,170 0 1601,-153-1-1766,33-5 1,-38 3-53,1 1 0,0 0 0,-1 2 0,26 1 0,-9 3 34,-2 0 22,33 1 0,78-5 647,-137 0-544,-3 0-192,0 0-11,-3 0 49,-23 0-598,23 0-1568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 1056,'0'-7'1483,"0"9"-642,0 16-416,0-5-186,-3 23 0,1-27-118,-1 2 38,0 0 0,1 0 0,1 0 1,-1 17-1,2 372 1969,0-400-2126,0 0 0,0 0 0,0 0 0,0 0 0,0 0 0,0 0 0,0 1 0,0-1 0,0 0 0,0 0 0,0 0 0,0 0 1,0 0-1,0 0 0,0 0 0,0 0 0,0 0 0,0 0 0,0 0 0,0 1 0,0-1 0,0 0 0,0 0 0,0 0 0,0 0 0,0 0 0,0 0 0,0 0 0,0 0 1,0 0-1,0 0 0,0 0 0,-1 0 0,1 0 0,0 0 0,0 1 0,0-1 0,0 0 0,0 0 0,0 0 0,0 0 0,0 0 0,0 0 0,0 0 0,0 0 0,-1 0 1,1 0-1,0 0 0,0 0 0,0 0 0,0 0 0,0 0 0,0 0 0,0 0 0,0 0 0,-1-1 0,-9 1-87,10 1 73,0-1 1,0 0-1,0 0 1,0 0-1,0 0 1,0 0-1,-1 0 1,1 0-1,0 0 1,0 0-1,0 0 1,0 0-1,0 0 1,0 0-1,0 0 1,0 0-1,0 0 1,0 0-1,-1 0 1,1 0-1,0 0 1,0-1-1,0 1 1,0 0-1,0 0 1,0 0-1,0 0 1,0 0-1,0 0 1,0 0-1,0 0 1,0 0-1,0 0 0,0 0 1,-1 0-1,1 0 1,0 0-1,0-1 1,0 1-1,0 0 1,0 0-1,0 0 1,0 0-1,0 0 1,0 0-1,0 0 1,0 0-1,0 0 1,0 0-1,0-1 1,0 1-1,0 0 1,0 0-1,0 0 1,0 0-1,0 0 1,0-42-3269,-2 22 1685,-11-9 438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14 896,'1'0'8,"-1"0"-1,0 0 1,0 0 0,1 0-1,-1 1 1,0-1 0,1 0-1,-1 0 1,0 0 0,1 0-1,-1 0 1,0 0 0,1 0 0,-1 0-1,0-1 1,1 1 0,-1 0-1,0 0 1,0 0 0,1 0-1,-1 0 1,0 0 0,1 0-1,-1-1 1,0 1 0,0 0-1,1 0 1,-1 0 0,0-1-1,0 1 1,0 0 0,1 0 0,-1-1-1,0 1 1,0 0 0,0-1-1,-6-7 397,5 7-265,11 14 69,-4 0-16,-3-11-141,4 4 15,1 17 25,15-2 42,-18-15-25,0 0 1,0 1-1,5 8 0,-6-7-65,1 0-1,1 0 0,9 9 1,2-3 71,2 0 0,37 19 0,-32-19 24,-10-6 97,-1-1 1,26 8 0,7 5-485,-39-17 201,0 0-1,0-1 1,11 2 0,3 2 71,-8 0 11,-12-5-21,1 0 1,-1 0 0,0 0 0,1-1 0,-1 1-1,1-1 1,-1 1 0,1-1 0,-1 0 0,1 1-1,-1-1 1,3 0 0,6 0 170,-13 0 131,-23 0 242,23 0-533,2 0-22,-1-1-1,1 1 1,0 0 0,-1 0-1,1 0 1,-1 0 0,1 0-1,0 1 1,-1-1-1,1 0 1,0 1 0,-1-1-1,1 1 1,0-1-1,0 1 1,-1 0 0,0 0-1,-6 8 51,7-7-35,-1 0 0,1 0-1,-1 0 1,0 0-1,0-1 1,0 1-1,0-1 1,0 1 0,0-1-1,-3 2 1,1-1-17,0 1 0,0 0-1,0 0 1,0 0 0,1 1 0,-4 3 0,-10 9-68,-87 62 78,71-49 355,14-11-261,-9 3-29,7 2-64,-3-15-38,18-1-57,6-7 82,0 1 0,0-1 0,0 0 0,0 0 1,-1 1-1,1-1 0,0 0 0,0 0 0,0 1 0,0-1 1,0 0-1,-1 0 0,1 1 0,0-1 0,0 0 1,0 0-1,-1 0 0,1 1 0,0-1 0,0 0 0,0 0 1,-1 0-1,1 0 0,0 0 0,-1 0 0,1 1 0,0-1 1,0 0-1,-1 0 0,1 0 0,0 0 0,0 0 0,-1 0 1,1 0-1,0 0 0,-1 0 0,1 0 0,0 0 0,0 0 1,-1-1-1,1 1 0,0 0 0,-1 0 0,1 0 0,0 0 1,0 0-1,0 0 0,-1-1 0,1 1 0,0 0 0,0 0 1,-1-1-1,1 1 2,0 0 1,0 0-1,-1 0 1,1 0-1,0-1 1,0 1-1,0 0 1,0 0-1,0 0 1,-1 0-1,1-1 1,0 1-1,0 0 0,0 0 1,0 0-1,0-1 1,0 1-1,0 0 1,0 0-1,0-1 1,-1 1-1,1 0 1,0 0-1,0 0 1,0-1-1,0 1 1,0 0-1,1 0 1,-1-1-1,0 1 1,0 0-1,0 0 0,0 0 1,0-1-1,0 1 1,0 0-1,0 0 1,0 0-1,1-1 1,8-4-81,-4 3-152,11-11-1443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1408,'-1'63'755,"0"-19"203,6 64 1,5-53-324,-5 12-241,6-12-154,-6 7 75,-1-28-202,1 0 15,-1 36-1,-4 179 955,0-247-1081,0 0-1,0 0 0,-1-1 0,1 1 0,-1 0 0,1-1 0,-1 1 0,1 0 0,-1-1 0,0 1 0,0-1 1,-1 2-1,2-2-8,0-1 1,0 0-1,0 0 1,0 0 0,0 0-1,0 0 1,-1 1-1,1-1 1,0 0-1,0 0 1,0 0 0,0 0-1,-1 0 1,1 0-1,0 0 1,0 1 0,0-1-1,0 0 1,-1 0-1,1 0 1,0 0-1,0 0 1,0 0 0,-1 0-1,1 0 1,0 0-1,0 0 1,0 0 0,0 0-1,-1 0 1,1 0-1,-3-10-598,4 3-480,-1 4 708,0 0 0,0 0-1,0 0 1,0 0 0,-1 1-1,1-1 1,-2-4 0,-11-21-982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1472,'0'0'475,"0"0"-283,3 0 32,6 0 170,-2-1 6,1 1 0,0 0 0,-1 1 0,11 1 0,-3 4-69,-12-5-285,0 1 0,1-1 1,-1 0-1,0 0 0,1-1 0,-1 1 0,1-1 1,3 0-1,6 0 46,-1-1-1,24-5 1,-3 0 38,1 4 255,63 2 0,-66 2-304,1-2 0,36-5 0,-38-1-16,-21 4-28,1 0 0,-1 1 1,13-1-1,56 2 837,-80-2-938,0 0 82,2 1-106,-1 0 1,0 1-1,0-1 1,1 0 0,-1 0-1,0 1 1,0-1-1,0 0 1,0 1-1,0-1 1,0 1-1,0-1 1,0 1-1,0 0 1,0-1-1,0 1 1,0 0-1,-1 0 1,1 0-1,0 0 1,0 0-1,0 0 1,0 0-1,0 0 1,0 0-1,0 0 1,-2 1 0,-29 12-1529,-12 3-555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0 320,'0'0'128,"0"0"-96,16 0-32,-16 0-64,0 0 32,0 0 32,0 0 0,0 0 64,0 0-32,0 0-160,0 0 64,0 0 32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63 640,'0'0'224,"0"0"-133,0 0-54,0 0 0,0 0 17,0 0 4,0 0 65,0 0 10,2 0 166,0 1-229,0-1 1,0 0-1,-1 1 1,1-1-1,0 1 0,-1-1 1,1 1-1,-1 0 1,1 0-1,-1 0 0,1 0 1,-1 0-1,1 0 1,1 2-1,0 0 154,-2-3-244,0-1 0,0 1 0,0 0 0,0 0 0,0 0 0,1-1 0,-1 1 0,0 0 0,0 0 0,0 1 0,2-1-1,-2 0 9,0 0 0,0 0-1,1 1 1,-1-1-1,0-1 1,0 1 0,1 0-1,-1 0 1,0 0-1,0-1 1,2 0 0,5-3 146,-7 3-101,1 0 1,-1 0 0,0 0-1,1 0 1,-1 1 0,1-1 0,0 0-1,-1 1 1,1-1 0,-1 1 0,1 0-1,0 0 1,-1-1 0,4 1 0,1 0 45,0-1 0,0 0 0,0 0 0,8-2 0,10-4 107,21 0 224,17-4-68,-17 2-82,72-5 0,-64 9-140,-8 2-80,47 2 1,-39 2 246,-49-1-251,0 0 0,-1 1-1,1-1 1,0 1 0,0 0 0,-1 0 0,1 0 0,0 1 0,-1-1 0,7 4-1,-8-4-12,0 0-1,1-1 0,-1 1 0,0-1 1,1 0-1,-1 1 0,4-1 0,-2-1 23,-12 1-108,5 0-17,3 0-5,0 0 37,0 0 85,0 0-26,0 0-102,0 0 43,0 0 112,0 0 11,0 0 10,0 0 1,0 0 42,0 0-75,0 2-117,-2 9 0,1-11 61,0 1-1,0-1 1,1 0-1,-1 0 1,0 1 0,0-1-1,0 0 1,0 0-1,1 0 1,-1 0-1,0 1 1,0-1 0,-1-1-1,-14 1-401,16 3 431,0 7-47,0-7-96,0-3 90,-1 0 35,0 0-1,1 0 0,-1 0 1,0 1-1,0-1 1,1 0-1,-1 1 1,0-1-1,1 0 0,-1 1 1,0-1-1,1 1 1,-1-1-1,0 1 1,1-1-1,-1 1 0,1-1 1,-1 1-1,1 0 1,-1-1-1,1 1 1,0 0-1,-1-1 0,1 1 1,0 0-1,-1 0 1,1-1-1,0 1 1,0 0-1,0 0 0,0 0 1,0-1-1,0 2 1,-1 7-161,1-1-1,1 15 1,-1-2 174,0-1 110,0-3-18,0 1-1,3 18 1,0-21-157,1 8-61,-1 1 1,0 23 0,-3-18 53,-1-9 38,1 1-1,4 21 1,1-15 92,-3-14-23,0-1 0,0 1 1,0 13-1,-2 80 754,0-103-762,0-3 11,0 0 64,0 0-22,0 0 48,0 0-127,-3-3-246,-7-7 80,7 7 106,3 3 76,-2 0-46,1 0 0,-1 0 0,1 0 0,-1 0 1,0-1-1,1 1 0,-1-1 0,1 1 0,-1-1 0,1 1 0,0-1 0,-1 0 1,1 0-1,-1 0 0,1 0 0,0 0 0,0 0 0,-2-2 0,1 1 40,2 2 6,-3-3-6,-10-7-6,12 9-25,-1 1 0,0-1-1,1 1 1,-1 0-1,1-1 1,-1 1-1,0 0 1,0 0-1,-1 0 1,3 0-1,-138 0-208,128 1 242,0 0 0,0 0 0,-1 1 0,-10 3 0,-13 3-18,24-5-28,-8 0-10,1 0-1,-26 1 0,36-3 45,1-1 0,-1 1-1,1 0 1,-1 0 0,-9 4-1,0-1-12,14-3-9,-6 1-27,0 0 1,0 1-1,-13 5 0,19-7 35,0 0 0,0-1 0,0 1 0,-1 0 0,1-1-1,0 0 1,-1 1 0,1-1 0,0 0 0,0 0 0,-1-1 0,-2 1-1,-12-1-7,-27 1 69,43 0-72,0 0-1,1 0 1,-1 0 0,0 0-1,0 0 1,1 0-1,-1 0 1,0 0 0,1 1-1,-1-1 1,0 0-1,1 0 1,-1 1 0,0-1-1,1 1 1,-1-1-1,0 0 1,1 1 0,-1-1-1,1 1 1,-1 0 0,1-1-1,-1 1 1,1 0-1,-1 0 3,1-1 0,0 1-1,-1-1 1,1 0 0,0 1-1,-1-1 1,1 1 0,-1-1-1,1 0 1,-1 1-1,1-1 1,-1 0 0,1 1-1,-1-1 1,1 0 0,-1 0-1,1 1 1,-1-1 0,1 0-1,-1 0 1,1 0 0,-1 0-1,-1 0 1,0 0-69,-1 0 54,-23 0-192,24 0 192,2 0 214,0 0-118,0 0-208,0 0 64,0 0 192,0 0-54,0 0-154,0 0 6,0 0 4,0 0-10,0 0 16,0 0-58,0 0 68,0 0 118,0 0 27,0 0 58,0 0-79,2 0-86,24 0-560,-23 0 778,-3 0-154,0 3-154,0-3 99,-1 1 5,1-1 0,0 1 1,0-1-1,0 1 1,0-1-1,-1 1 1,1 0-1,0-1 1,0 1-1,0-1 0,0 1 1,1 0-1,-1-1 1,0 1-1,0-1 1,0 1-1,0 0 0,0-1 1,1 1-1,-1-1 1,0 1-1,1-1 1,-1 1-1,0-1 0,1 1 1,10 10 33,-11-11-34,0 1 0,1-1 0,-1 1 0,1-1 0,-1 1 1,0-1-1,0 1 0,1-1 0,-1 1 0,0-1 0,0 1 0,0 0 0,0-1 0,0 1 1,1-1-1,-1 1 0,0 0 0,0-1 0,0 1 0,-1-1 0,1 1 0,0 0 0,0-1 1,0 1-1,-1 0 0,1-1-3,0 125 85,0-122 230,0-3 218,0 0-294,0 0-495,0 0 26,0 2 38,0 9 106,0-9 123,0 1 0,0 25 0,0-27-31,0 0-1,0-1 0,0 1 0,0 0 1,0-1-1,0 1 0,0 0 1,0-1-1,0 1 0,-1 0 0,1-1 1,0 1-1,0 0 0,-1-1 0,1 1 1,0-1-1,-1 1 0,1-1 0,-1 1 1,1-1-1,-1 1 0,1-1 0,-1 1 1,1-1-1,-2 1 0,2-1 0,-1 1 0,1-1 0,-1 0 0,1 1 0,-1-1 0,1 1 0,-1-1 0,1 1 0,-1-1 0,1 1 0,0 0 0,-1-1-1,1 1 1,0-1 0,0 1 0,-1 0 0,1-1 0,0 1 0,0 0 0,0-1 0,0 1 0,0 0 0,0-1 0,0 1 0,0 1 0,-3 13 21,-7-2 75,7-10 0,1-3 53,-9 0-69,9 0-42,2 0-70,-1-7-180,1 6 208,0 0 0,0 0 0,0 0 0,0 0 0,0 1 0,0-1 0,0 0 0,0 0 0,0 0 0,0 0-1,0 0 1,0 0 0,1 0 0,-1 0 0,0 0 0,1 1 0,-1-1 0,1 0 0,-1 0 0,1 0 0,-1 1 0,1-1 0,-1 0 0,1 1 0,0-1 0,-1 0 0,1 1 0,0-1 0,0 1 0,-1-1 0,1 1 0,0-1 0,0 1 0,0 0 0,1-1-1,11-9 149,-12 9-159,-1 1-1,1-1 0,-1 1 1,1 0-1,-1-1 0,1 1 1,0 0-1,-1 0 0,1 0 1,0-1-1,-1 1 0,1 0 1,0 0-1,-1 0 0,1 0 1,0 0-1,-1 0 0,1 0 1,0 0-1,-1 0 0,1 1 1,0-1-1,-1 0 0,1 0 1,-1 1-1,1-1 0,0 1 1,2 0-69,2 1 76,1 1 0,-1 0-1,0 0 1,0 0 0,0 1 0,0-1 0,-1 1 0,0 0-1,0 1 1,0-1 0,0 1 0,0 0 0,-1 0 0,0 0-1,0 0 1,3 9 0,25 62-35,-24-61 75,-2 0-1,0 0 0,3 18 0,-4-18 15,-3-11-26,0 0 0,0-1-1,-1 1 1,1 0 0,-1-1-1,0 1 1,0 0 0,0 0-1,-1 0 1,1-1 0,-1 1-1,0 0 1,0-1 0,0 1 0,-1-1-1,1 1 1,-1-1 0,0 0-1,0 1 1,0-1 0,0 0-1,0 0 1,-1 0 0,1-1-1,-6 5 1,5-4 5,-1 1-1,0-1 1,0 0-1,0 0 1,0 0-1,0 0 1,-1-1 0,-5 3-1,7-4-29,0-1 0,0 1 0,0 0 0,0-1 0,0 0-1,-1 1 1,1-1 0,0 0 0,0-1 0,0 1 0,0-1 0,0 1 0,-6-3-1,5 2-21,0-1-1,0 0 1,1 0 0,-7-4-1,8 4 28,-1 0 0,0 0-1,0 1 1,0-1 0,0 1 0,-4-2 0,-4 1 104,1 0-25,1-1 0,-18-7-1,24 9-86,0 0 0,1-1-1,-1 0 1,1 1 0,-1-1-1,1 0 1,0 0 0,0-1-1,0 1 1,0 0 0,0-1-1,0 1 1,-2-5 0,4 6 2,0 1 1,-1-1 0,1 0-1,0 1 1,0-1 0,0 0-1,-1 1 1,1-1 0,0 0-1,0 0 1,0 1 0,0-1-1,0 0 1,0 1 0,1-1-1,-1 0 1,0 0 0,0 1-1,0-1 1,1-1 0,0 1-8,-1 1 1,0-1 0,1 0-1,-1 0 1,1 0 0,0 0-1,-1 0 1,1 1-1,0-1 1,-1 0 0,1 1-1,0-1 1,0 0 0,0 1-1,0-1 1,-1 1 0,1-1-1,0 1 1,0 0-1,0-1 1,0 1 0,0 0-1,0 0 1,0 0 0,0-1-1,1 1 1,2 1-20,-1-1 0,1 1 1,-1 0-1,1 0 0,-1 0 1,4 2-1,6 2-106,8 0 2,-14-3 22,0 0 0,0 0 0,10 5 0,-2 0-40,-9-4 174,1 0 1,-1 0-1,0 0 1,-1 1-1,10 7 1,-12-8 17,1 1 0,-1-1-1,0 1 1,-1 0 0,1 0 0,-1 1 0,1-1 0,-1 0 0,-1 1 0,1-1 0,0 1 0,-1 0 0,0-1 0,0 1 0,0 7 0,-1 5 192,1-10-169,-1 0-1,0-1 1,-1 1 0,1 0 0,-1-1 0,-3 12 0,-10 5-27,4-9-36,-13 30 34,13-30 31,-1 0 0,-1-1 0,0 0 0,-1-1 0,0 0-1,0-1 1,-2-1 0,-21 13 0,-68 21-362,98-42 261,0 0-1,0-1 1,-1 0 0,1 0-1,0-1 1,0 0 0,-13-1-1,0 0-54,17 1-10,4-2-13,6-5 72,-1 2-1,1-1 0,0 1 0,0 0 0,1 0 1,-1 1-1,1 0 0,0 1 0,17-5 0,-15 5 35,0 1 0,1 0 0,-1 1 0,1 0 0,0 1 0,-1 0 0,22 4 0,-27-2-4,0 0 0,0 1-1,-1-1 1,1 1-1,-1 1 1,0-1-1,0 1 1,0 0-1,0 0 1,-1 0-1,1 1 1,-1 0-1,5 7 1,-3 2 69,-5-7-25,3 2-3,-3-6-11,1 0 1,-1 1 0,0-1 0,0 1 0,0-1 0,-1 1-1,1-1 1,-1 1 0,0-1 0,0 1 0,0 0 0,-1 4-1,-10 23 64,8-13-57,2-14-17,1 0-1,-1 0 0,0 0 0,-1 0 0,1 0 0,-1 0 1,1-1-1,-1 1 0,-4 6 0,-13 11 87,-28 26 1,22-22-118,9-12-66,10-10-16,6-3 101,-1 0 1,1 0-1,-1 0 0,1 0 0,0 0 0,-1 0 0,1 0 0,-1 0 0,1 1 0,0-1 0,-1 0 0,1 0 0,0 0 0,-1 1 0,1-1 0,0 0 0,-1 0 0,1 1 1,0-1-1,0 0 0,-1 1 0,1-1 0,0 0 0,0 1 0,0-1 0,-1 0 0,1 1 0,0-1 0,0 1 0,0-1 0,0 0 0,0 1 0,0-1 0,0 1 0,0-1 1,0 0-1,0 1 0,0-1 0,0 1 0,0-1 0,0 0 0,0 1 0,0-1 0,0 0 0,0 1 0,1-1 0,-1 1 0,0-1 0,0 0 0,1 1 0,-1-1 0,11 13 54,-11-12-42,1-1-1,-1 1 0,1-1 0,0 0 0,-1 1 0,1-1 0,-1 0 0,1 1 0,0-1 0,0 0 0,-1 0 0,1 0 0,0 0 0,-1 0 0,1 0 0,0 0 0,0 0 0,-1 0 0,1 0 0,0 0 0,1 0 0,2-1 12,22 1-528,-7 0-2204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1472,'2'0'475,"3"0"-397,-1 0 97,-1-1 0,1 1 0,0 0 0,-1 1 0,1-1 0,0 0 0,-1 1 0,5 1 0,-4 4 32,0-1-49,8-3-80,148-2-306,-44 0 3250,-127 0-3155,11 0 130,0 0 1,0 0-1,0 0 1,0 0 0,0 0-1,0 0 1,0 0-1,0 0 1,0 0-1,-1 0 1,1 0 0,0 0-1,0 0 1,0 0-1,0 0 1,0 0-1,0 0 1,0 0 0,0 0-1,0 0 1,0 0-1,0 0 1,-1 0-1,1 0 1,0 0 0,0 0-1,0 0 1,0 0-1,0 0 1,0 0-1,0 0 1,0 1 0,0-1-1,0 0 1,0 0-1,0 0 1,0 0-1,0 0 1,0 0-1,0 0 1,0 0 0,0 0-1,0 0 1,0 0-1,0 1 1,0-1-1,0 0 1,0 0 0,0 0-1,0 0 1,0 0-1,0 0 1,0 0-1,0 0 1,0 0 0,0 1-1,0 3-73,0-2 52,0 0 1,0 0-1,0 1 1,0-1-1,0 0 1,-1 1-1,1-1 1,-2 4-1,-1 1 78,1 0 0,0-1 0,0 1-1,0 0 1,1 0 0,-1 14 0,2 50 50,1-32-62,-9 56 102,1-6-22,7-63-83,0-12 19,0 0 1,-3 25-1,-7-5-32,6-16-128,2-11-36,0 1 1,0-1 0,0 0-1,-5 9 1,-8 15-2412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1056,'-9'12'319,"9"-12"-315,0 0-1,0 0 1,0 0-1,0 1 0,0-1 1,0 0-1,0 0 0,0 0 1,0 1-1,0-1 1,0 0-1,0 0 0,0 0 1,0 0-1,0 1 1,1-1-1,-1 0 0,0 0 1,0 0-1,0 0 0,0 0 1,0 1-1,1-1 1,-1 0-1,0 0 0,0 0 1,0 0-1,1 0 1,-1 0-1,0 0 0,0 0 1,0 0-1,0 0 0,1 0 1,-1 0-1,0 0 1,0 0-1,0 0 0,1 0 1,-1 0-1,0 0 1,0 0-1,0 0 0,1 0 1,-1 0-1,0 0 1,0 0-1,1 0 0,1 0 237,-2 0 512,-2 0-133,-3-1-237,3 1-299,0-1 0,1 1 0,-1 0 0,0 0 0,0 0 0,0 0 0,0 0 0,0 0 0,1 1 0,-1-1 0,0 0 0,0 1 0,0 0 0,-1 0 0,-18 10 119,19-11-199,1 1 0,-1 0 0,0-1 1,0 1-1,1-1 0,-1 1 0,0-1 0,0 0 0,0 0 0,0 0 0,0 0 0,0 0 0,1 0 0,-3-1 0,-1 0-54,5 1 51,0 0 1,0 0 0,0 0-1,0 0 1,0 0-1,0 0 1,0 0-1,0 0 1,0 0-1,-1 0 1,1 0 0,0 0-1,0 0 1,0 0-1,0 0 1,0 0-1,0 0 1,0 0 0,0 0-1,0 0 1,0 0-1,-1 0 1,1 0-1,0 0 1,0 0-1,0 0 1,0 0 0,0 1-1,0-1 1,0 0-1,0 0 1,0 0-1,0 0 1,0 0 0,0 0-1,0 0 1,0 0-1,0 0 1,0 0-1,0 0 1,0 0-1,0 1 1,0-1 0,-1 0-1,1 0 1,0 0-1,0 0 1,0 0-1,0 0 1,1 0-1,-1 0 1,0 0 0,0 0-1,0 1 1,0-1-1,0 0 1,0 2 54,0-1 0,1 1 1,-1-1-1,0 1 0,1 0 0,0-1 0,-1 1 1,1-1-1,0 1 0,2 2 0,2 4-6,0 5-246,8-5 15,18 34 22,-26-37 159,0 1 0,-1 0 0,0 0 0,0 0 0,6 13 0,5 8 2,-9-19 24,-5-7-4,0 1 0,0-1 0,0 0-1,0 1 1,-1-1 0,1 1 0,0-1 0,-1 1-1,1-1 1,-1 1 0,1-1 0,-1 1-1,0 0 1,0-1 0,0 1 0,0 2-1,0 20 300,0-24-297,1 0-1,-1 1 0,0-1 0,0 0 0,0 1 0,0-1 1,0 0-1,0 1 0,0-1 0,-1 0 0,1 1 0,0-1 0,0 0 1,0 0-1,0 1 0,0-1 0,0 0 0,0 1 0,-1-1 1,1 0-1,0 0 0,0 1 0,0-1 0,-1 0 0,1 1 0,-2 0 40,-1 1 0,1-1 0,0 0 0,-1 1 0,1-1 0,-1 0 0,1 0 0,-1 0 0,0-1 0,1 1 0,-1-1 0,0 1 0,1-1 0,-1 0 0,0 0 0,1 0 0,-1-1 0,0 1 0,1-1 0,-4 0 0,-31-15 674,30 13-686,1-1 0,-1 0 0,1 0 0,-1 0 0,1-1 0,0 0 0,-6-7 0,-6-4-82,11 13 5,7 3 20,-1 0 0,1 0 0,-1 0 0,1-1 0,-1 1 0,1 0 0,-1 0-1,1-1 1,0 1 0,-1 0 0,1 0 0,-1-1 0,1 1 0,0-1 0,-1 1 0,1 0 0,0-1 0,-1 1 0,1-1 0,0 1 0,0-1 0,0 1 0,-1 0 0,1-1 0,0 1 0,0-1 0,0 1 0,0-1 0,0 1 0,0-1 0,0 1 0,0-1 0,0 1 0,0-1 0,0 1 0,0-1 0,0 0 0,0 0-34,0 0-1,0 1 0,0-1 0,0 0 0,0 0 0,0 0 0,1 0 0,-1 0 0,0 1 0,0-1 0,1 0 1,-1 0-1,1-1 0,0 2-131,-1-1 1,1 1-1,0 0 0,0-1 1,0 1-1,-1 0 1,1 0-1,0-1 1,0 1-1,0 0 1,0 0-1,0 0 0,1 0 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2656,'0'0'960,"16"0"-736,15 0-64,-15 0 896,-1 0-608,16-16 32,16 16-288,15 0 224,1 0-224,15 0-32,-16 0-96,-31 0-256,16 16 96,-32-16-800,-30 15 480,-16 1-2560</inkml:trace>
  <inkml:trace contextRef="#ctx0" brushRef="#br0" timeOffset="1">0 312 1152,'32'0'416,"14"0"-320,1-16 0,-31 16 352,30-15-256,1-1-96,31 0-32,-31 16-640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2144,'16'31'800,"-16"16"-608,15-1-64,1-15 832,-16 16-544,15 0-160,-30 15-160,15 1 96,0-1-96,-16-15 96,16-1-96,-15-30-352,-1 0 160,16-16-2720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1248,'0'0'389,"0"0"-239,0 0-70,0 0 21,0 0-10,0 0 127,0 0 22,0-2 256,0-9-149,0 11-343,0 0 1,0 0 0,0 0-1,0 0 1,-1 0-1,1 0 1,0 0 0,0 0-1,0-1 1,0 1-1,0 0 1,0 0-1,0 0 1,0 0 0,0 0-1,0 0 1,1 0-1,-1 0 1,0 0 0,0 0-1,0-1 1,0 1-1,0 0 1,0 0 0,0 0-1,0 0 1,0 0-1,0 0 1,0 0-1,0 0 1,0 0 0,0 0-1,0 0 1,0 0-1,0 0 1,1 0 0,-1 0-1,0 0 1,0 0-1,0-1 1,0 1-1,0 0 1,0 0 0,0 0-1,0 0 1,0 0-1,0 0 1,0 0 0,1 0-1,-1 0 1,0 0-1,0 0 1,0 0-1,0 1 1,0-1 0,0 0-1,38 1 610,-14 0-317,0-1-1,36-5 1,18-5-158,38 4-80,12-4-97,12 5 28,-85 2 39,209-7 112,-147 11-71,146-5 20,-206-1-74,57-3 171,-7 8 639,-151 0-904,36 0-404,34 0 290,49 0 1104,-75 0-905,1 1 0,-1-1 0,1 0 0,-1 0 0,1 0-1,0 0 1,-1 0 0,1 0 0,-1 0 0,1 0 0,-1 0-1,1 0 1,-1 0 0,1-1 0,-1 1 0,1 0 0,-1 0-1,1 0 1,-1-1 0,1 1 0,-1 0 0,0-1-1,1 1 1,-1 0 0,1-1 0,-1 1 0,0 0 0,1-1-1,-1 1 1,0-1 0,1 1 0,-1-1 0,0 1 0,0-1-1,0 1 1,1-1 0,-1 1 0,0-1 0,0 1 0,0-1-1,0 1 1,0-1 0,0 1 0,0-1 0,0 1-1,0-1 1,0 1 0,0-1 0,-1 0 0,-1 1-18,-55 0-352,57 0 363,0 0-1,-1 0 1,1 0-1,0 0 1,0 0-1,0 0 1,0 0-1,0 0 0,0-1 1,0 1-1,0 0 1,0 0-1,0 1 1,0-1-1,-1 0 0,1 0 1,0 0-1,0 0 1,0 0-1,0 0 1,0 0-1,0 0 1,0 0-1,0 0 0,0 0 1,0 0-1,0 0 1,-1 0-1,1 0 1,0 0-1,0 0 0,0 0 1,0 0-1,0 0 1,0 0-1,0 1 1,0-1-1,0 0 1,0 0-1,0 0 0,0 0 1,0 0-1,0 0 1,0 0-1,0 0 1,0 0-1,0 0 1,0 1-1,0-1 0,0 0 1,0 0-1,0 0 1,0 0-1,0 0 1,0 0-1,0 0 0,0 11 129,0-9-101,0-2-230,0 0 65,0 0 170,0 0 293,0 0-138,0 0-230,0 0-58,0 0-102,0 0 80,0 3 91,0 20-133,-1-4 393,1 1-1,4 22 1,6-3-15,-5 15 27,6-2-144,-8-25-148,-2-14 30,0-1-1,1 0 0,1 1 0,5 14 1,11 34 602,-10-28-350,-7-29-177,-2 0 0,1 0 0,0 0 0,-1 1-1,0-1 1,0 0 0,-1 5 0,1-1-44,0-5-345,0-3-400,-3-3-1557,-7-10 507,7-2-257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1472,'0'-6'204,"1"-12"330,-1 18-524,1-1 1,-1 1 0,0 0-1,0-1 1,0 1-1,1-1 1,-1 1 0,0 0-1,1-1 1,-1 1-1,0 0 1,1-1 0,-1 1-1,0 0 1,1 0-1,-1-1 1,1 1 0,-1 0-1,0 0 1,1 0-1,-1-1 1,1 1 0,-1 0-1,1 0 1,-1 0 0,1 0-1,-1 0 1,1 0-1,0 0 1,1 0 176,0 0-158,-1 0 0,0 0 0,0 0 0,0 0 0,0 0 0,0 0 0,0 0 1,0 0-1,0-1 0,0 1 0,0 0 0,2-1 0,2-3 3,-1 1-1,1-1 0,-1 0 1,5-5-1,-7 7-22,-2 1-5,0 1 1,1-1-1,-1 1 1,1 0 0,-1-1-1,1 1 1,-1 0-1,1-1 1,0 1 0,-1 0-1,1 0 1,-1-1-1,1 1 1,0 0 0,-1 0-1,1 0 1,-1 0-1,1 0 1,0 0 0,0 0-1,5-1 22,8-6 45,0 1 0,20-7 1,-3 8 146,-15 0-130,-13 4-63,0 0 0,1 0 1,-1 0-1,0 0 0,0 0 0,1 1 1,-1 0-1,1-1 0,-1 1 0,0 1 1,1-1-1,3 1 0,6 3 121,-1 0 0,1 1 1,-1 0-1,13 8 0,-20-10-96,-1 0 0,1 1 0,-1-1 0,1 1 1,-1 0-1,0 1 0,-1-1 0,1 1 0,4 7 0,-1 2 63,-1-1 0,6 18-1,0-1-34,4 3-12,-10-20-27,0-1 0,4 15 0,-9-22 11,1 0 0,-1 1 0,-1-1 1,1 1-1,-1-1 0,0 1 0,0-1 1,-1 10-1,0-9 11,-1 0 0,1 1 0,-1-1 1,0 0-1,0 0 0,-1 0 0,0-1 0,0 1 1,-6 8-1,6-10-28,-1-1 1,1 0-1,0 1 1,-1-1-1,0-1 1,0 1-1,0 0 1,0-1-1,0 0 1,0 0-1,-1 0 1,1-1-1,-1 1 1,-6 0-1,-3 0 12,-1-1-1,-24-1 0,16 0-27,15 0-11,4 0-5,0 1 1,-1-1-1,1-1 1,0 1-1,0 0 1,-1-1 0,1 0-1,0 0 1,0 0-1,0-1 1,0 1-1,0-1 1,0 0-1,1 0 1,-1 0-1,-3-4 1,0 0-14,0 0-1,1 0 1,0-1 0,0 0 0,0 0 0,1-1-1,0 0 1,1 0 0,0 0 0,0 0 0,0 0-1,1-1 1,-3-14 0,4 13-17,1 1-1,1 0 0,-1-1 1,1 1-1,1 0 1,0-1-1,0 1 1,1 0-1,0 0 1,6-16-1,-5 18 16,0 1 0,1-1-1,-1 1 1,1 0 0,0 1 0,1-1-1,0 1 1,0 0 0,0 0 0,0 0-1,1 1 1,-1-1 0,1 1 0,11-5-1,-9 4-7,0 1-1,1 0 0,-1 1 0,1-1 1,0 2-1,0-1 0,0 1 0,1 0 0,-1 1 1,12 0-1,-3 1-16,26 0 280,-46 3-433,-27 25-1263,14-12-1292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47 250 2816,'0'0'917,"0"-3"-565,0 2-278,0 0-1,1-1 0,-1 1 1,0 0-1,0 0 0,1-1 1,-1 1-1,1 0 0,-1 0 1,1 0-1,-1-1 0,1 1 1,0 0-1,-1 0 0,1 0 1,0 0-1,0 0 0,0 1 1,0-1-1,0 0 0,0 0 0,0 0 1,1 0-1,8-3 58,-8 3-136,-1 1 1,1-1-1,-1 0 1,0 1-1,1-1 1,-1 0-1,0 0 1,1 0-1,-1 0 1,0 0-1,0 0 1,0 0-1,0 0 1,0-1-1,1-1 1,-1 1-6,1 0 1,-1 0 0,1 0-1,-1 0 1,1 0-1,0 0 1,0 0 0,0 0-1,0 1 1,0-1-1,0 1 1,0 0 0,0-1-1,1 1 1,-1 0-1,0 0 1,1 1 0,-1-1-1,1 0 1,4 0-1,28-12-96,-30 10 85,1 1 0,0 0 1,-1 0-1,1 0 0,0 1 0,0 0 1,0 0-1,6 0 0,0 0-14,-5 1 48,-1 0 1,0 0-1,0 1 1,0 0-1,8 1 1,-11-1 18,-1 0-1,1 1 1,0-1 0,-1 1 0,1-1 0,-1 1-1,1 0 1,-1 0 0,0 0 0,0 0 0,0 0-1,0 0 1,0 1 0,2 2 0,-2-1 38,1 1 0,-1-1-1,0 0 1,-1 1 0,1-1 0,-1 1 0,0 0 0,0-1-1,1 9 1,-2-10-35,0 0 0,0 0-1,0 0 1,-1 1 0,1-1-1,-1 0 1,1 0 0,-1 0-1,0 0 1,0 0 0,-1 0-1,1 0 1,0-1 0,-1 1-1,0 0 1,0-1 0,-3 4-1,2-2 12,0-2 0,0 1 0,0 0 0,-1 0 0,0-1 0,1 0 0,-1 0-1,0 0 1,0 0 0,0-1 0,0 1 0,0-1 0,0 0 0,-7 1-1,-7 2 106,8-2-132,1 0 0,-1 0 0,0-1 0,-11 1 0,5-2-40,-1 0 31,0 0-1,-20-4 0,32 3 9,0 0-1,0 0 1,0 0-1,1-1 1,-1 0-1,0 0 0,1 0 1,-1 0-1,1-1 1,0 0-1,0 0 1,-5-4-1,6 3-44,0 1 0,0-1-1,0 0 1,1 0 0,-1 0 0,1 0-1,0-1 1,0 1 0,1 0-1,-1-1 1,-1-7 0,1-2-53,1 0 1,0-23 0,1 32 74,0-1 1,1 1-1,0 0 0,0 0 1,0 0-1,1 0 0,-1 0 1,1 1-1,1-1 0,-1 0 1,0 1-1,6-7 0,-1 2-453,0 1 0,1 0 0,0 0-1,16-11 1,4-2-1083,-25 17 1173,0 1 0,0-1 0,-1 0 0,1 0 0,1-6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95 896,'-1'-2'41,"-1"1"1,1 0-1,0 0 0,0 0 1,0 0-1,0-1 0,0 1 1,0-1-1,0 1 0,0-1 1,0 1-1,1-1 0,-1 1 1,1-1-1,-1 0 0,1 1 1,0-1-1,-1 0 0,1-2 1,3 4 166,-2 0-192,0 0 1,1 0 0,-1 0-1,0 0 1,0-1 0,1 1-1,-1 0 1,0-1 0,0 1-1,0-1 1,0 1 0,1-1-1,-1 0 1,0 0 0,0 1-1,0-1 1,0 0 0,-1 0-1,1 0 1,0 0 0,0 0-1,0 0 1,0-1 0,2-5 14,-3 6-20,0 1 1,0-1 0,0 1-1,1 0 1,-1-1 0,0 1-1,0-1 1,1 1 0,-1-1-1,0 1 1,1 0 0,-1-1-1,0 1 1,1-1 0,-1 1-1,0 0 1,1 0 0,-1-1-1,1 1 1,-1 0 0,1 0-1,-1-1 1,1 1 0,-1 0-1,1 0 1,-1 0 0,1 0-1,-1 0 1,1 0 0,-1 0 0,1 0-1,-1 0 1,1 0 0,-1 0-1,1 0 1,-1 0 0,1 0-1,1 0 18,-1 0 0,1 0 0,0 0 0,-1-1 0,1 1 0,-1-1 1,1 1-1,0-1 0,-1 1 0,1-1 0,-1 0 0,0 0 0,1 0 0,-1 0 0,0 0 0,1 0 0,1-2 0,-3 3-7,1-1 0,-1 1 0,1-1 0,-1 1 1,1 0-1,0-1 0,-1 1 0,1 0 0,0 0 0,-1-1 0,1 1 1,0 0-1,-1 0 0,1 0 0,0 0 0,-1 0 0,1 0 1,1 0-1,5-1 96,4-3-9,-8 2-71,0 1 0,0 0 0,0 0 0,0 0 0,0 0 1,0 0-1,0 1 0,0-1 0,6 1 0,1 0 9,0 0 0,0 1-1,0 0 1,-1 0 0,1 1-1,0 0 1,15 7 0,25 8 132,-36-13-80,0 0-1,-1 1 1,1 1-1,-1 0 1,-1 1-1,13 9 1,3 3 77,46 35 20,-62-44-167,0 1-1,-1-1 0,19 26 0,-22-23 84,1 1-1,-2 0 0,0 0 1,-1 1-1,6 17 1,-9-20 4,0 0-1,0 0 1,-1 0 0,0 0 0,-1 0-1,-1 1 1,-1 15 0,-4 5 12,-2 0 1,-1-1-1,-1 0 1,-2 0-1,-2-1 1,0-1-1,-2 0 1,-1-1 0,-22 30-1,15-25-9,15-22-22,-1 1 1,-19 21-1,4-12-4,-27 18 0,44-35-87,0 0 0,-1-1 0,0-1 0,0 1 0,-11 3 0,1-1-4,9-2-30,-1-1 0,1-1 0,0 0 0,-1 0 0,0 0 1,1-1-1,-1-1 0,-10 0 0,-27 0-2260,31 0-197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2400,'4'0'287,"4"0"-19,-1 0 0,1 0 1,9 2-1,-2 4 237,-12-5-412,0 1 1,1-1-1,-1 0 0,1 0 0,-1-1 0,1 1 0,-1-1 1,4 0-1,305 0 2045,-169-7-1893,-5-1-191,74 8-491,-88-8 630,-9 0 46,-24 8-117,-88 0-1636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1408,'0'0'448,"3"0"-267,-2 0-113,1 0-1,-1 0 0,0 1 1,1-1-1,-1 0 0,1 1 1,-1-1-1,0 1 1,0 0-1,1-1 0,-1 1 1,0 0-1,0 0 0,0 0 1,0 0-1,0 0 1,0 0-1,0 0 0,0 0 1,0 0-1,0 1 0,-1-1 1,1 0-1,0 1 1,-1-1-1,1 2 0,1 1 103,0-1 0,0 0-1,0 0 1,0 0 0,3 3 0,2 1 59,-4-5-151,-1 0 1,0 0-1,0 0 1,0 1-1,0-1 0,0 0 1,0 1-1,-1-1 0,3 5 1,1 22 305,-4-24-272,2 4-45,-1 1 0,0-1 0,0 1 0,-1-1 0,0 1 0,0 0 0,-1-1 0,-3 19-1,-1-13-68,2-9 57,0 0-1,0 1 1,1-1 0,0 0-1,0 13 1,4-9-28,-2-10-36,-1 0 0,0 1 0,0-1 0,0 0 0,0 0 0,1 0 0,-1 1 0,0-1-1,0 0 1,0 0 0,1 0 0,-1 0 0,0 0 0,0 0 0,0 0 0,1 1 0,-1-1 0,0 0 0,0 0 0,1 0 0,-1 0 0,0 0 0,0 0 0,1 0 0,-1 0 0,0 0-1,0 0 1,1 0 0,-1 0 0,0 0 0,0-1 0,1 1 0,-1 0 0,0 0 0,0 0 0,0 0 0,1 0 0,-1 0 0,0-1 0,0 1 0,0 0 0,0 0 0,1 0 0,-1 0-1,0-1 1,2-3-545,4-2-582,20 1-309,5-8-646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4707 1 1824,'0'0'587,"0"0"-353,0 0-100,0 0 68,2 0-4,9 0 223,-11 0-415,0 0-1,0 0 1,0 0 0,0-1 0,0 1 0,0 0-1,0 0 1,0 0 0,1 0 0,-1 0 0,0 0 0,0 0-1,0 0 1,0 0 0,0 0 0,0 0 0,0 1-1,0-1 1,0 0 0,0 0 0,1 0 0,-1 0-1,0 0 1,0 0 0,0 0 0,0 0 0,0 0-1,0 0 1,0 0 0,0 0 0,0 0 0,0 0-1,0 0 1,0 0 0,0 0 0,0 0 0,0 1-1,0-1 1,1 0 0,-1 0 0,0 0 0,0 0-1,0 0 1,0 0 0,0 0 0,0 0 0,0 0-1,0 0 1,0 1 0,0-1 0,0 0 0,0 0-1,0 0 1,0 0 0,-1 0 0,1 0 0,1 2 32,-1-1 0,0 1 0,0-1 0,1 1 0,-1-1 0,1 0 0,-1 1 0,1-1 0,0 0 0,1 2 0,4 11 210,0 18 419,-2-12-445,-1 1 0,0 0 0,-2 0 1,0 0-1,-3 25 0,-8 6-105,4 5-26,1-25 4,2-18-36,1 1 0,-1 23 0,2-16 10,-5 29 1,2-28 55,0 34 0,2-40-40,0 0 0,-1 0 0,-1 0-1,-11 29 1,12-38-151,3-6 56,0-1 10,0 0 1,-1-1 0,1 1 0,0 0-1,0 0 1,0-1 0,0 1 0,-1 0 0,1-1-1,0 1 1,0 0 0,-1-1 0,1 1-1,-1-1 1,1 1 0,0-1 0,-1 1-1,1-1 1,-1 1 0,0-1 0,1 1 0,-1-1-1,1 1 1,-1-1 0,0 0 0,0 1-1,-6 2 54,-6 7 47,13-9-91,-1-1 1,1 1-1,-1-1 1,1 0-1,-1 1 0,1-1 1,-1 0-1,1 0 0,-1 1 1,0-1-1,1 0 0,-1 0 1,1 0-1,-1 0 1,0 0-1,1 0 0,-1 0 1,1 0-1,-1 0 0,0 0 1,1 0-1,-1 0 0,1 0 1,-1 0-1,0-1 1,0 1 12,-1 0-23,0-1-1,-1 1 0,1 0 0,-1 0 0,1 0 1,-1 1-1,1-1 0,-1 1 0,1-1 0,0 1 1,-1 0-1,1 0 0,0 0 0,0 0 0,-1 0 1,1 0-1,0 1 0,0-1 0,-3 4 0,4-4 1,0 0-1,0 1 0,0-1 0,-1 0 0,1 0 1,0 0-1,-1 0 0,1 0 0,-1 0 0,1-1 1,-1 1-1,1 0 0,-1-1 0,0 1 0,1-1 1,-1 1-1,0-1 0,1 0 0,-3 0 0,1 0 11,0 1-1,-1-1 1,1 1-1,0-1 0,0 1 1,0 0-1,0 0 0,-3 2 1,-10 2 28,-16 2-11,-14 4-70,26-5 64,-1-1 1,-37 4-1,-17 3 43,62-9-71,-127 22-114,85-20 96,-67 8 23,-119 16 109,129-24 16,65-1-84,-139 5 172,123-9-158,-121-3 332,75-7-119,13 5 97,49 1-234,-96-5-82,62 8-72,-142 4 87,166 3-11,-47 1 26,68-7-42,2-1 4,-39 5-1,51-1-34,-28 2 3,6-10 10,20 2-2,7 2 2,-1 1 0,1 1 0,-26 4 0,25-2 10,1-1 0,-1-1 0,-34-2 0,18-4 2,14 2 20,-32-2 1,19 5-15,19-1-31,0 1 1,0 1 0,-18 2-1,9 5-68,-34-19 22,-86 11 202,118 0-158,-36-7-1,36 3 40,-38 0 0,-262 4 34,298-1-87,-32-6 1,18 2-52,7 2 25,5 0 65,-46-9 0,-11-2 1,50 10-77,-13-7-15,5 6 32,7-5 11,18 6-10,-34-8-45,48 11 77,1 0 1,-1 0-1,1 0 1,0 1-1,-1 0 1,-7 0-1,9 1 6,0-1-1,0 0 0,0 0 0,0-1 0,0 1 0,-3-1 0,-6-5 34,10 5-1,1 0 0,0 0-1,-1 0 1,1 1 0,-1-1-1,1 1 1,-1-1 0,1 1-1,-1-1 1,0 1 0,1 0-1,-1 0 1,-2 0 0,3 0-51,1 0 0,-1 0 1,1 0-1,-1 0 0,1 0 1,-1 0-1,1 0 0,-1 0 1,1 0-1,0-1 0,-1 1 0,1 0 1,-1 0-1,1 0 0,-1-1 1,1 1-1,-1 0 0,1 0 1,0-1-1,-1 1 0,1 0 1,0-1-1,-1 1 0,1 0 1,0-1-1,-1 1 0,1-1 1,0 1-1,0-1 0,0 1 1,-1 0-1,1-1 0,0 1 0,0-1 1,0 1-1,0-1 0,0 1 1,0-1-1,0 1 0,0-1 1,0 0-1,0-2-212,0 3 80,0 0 48,0 0 11,0 0-43,0 0 90,-13 0 252,10 0-156,3 0-42,3 0-80,7-3 51,-10 3 15,1 0 0,-1-1 0,0 1-1,0 0 1,0 0 0,0 0 0,1 0 0,-1-1 0,0 1 0,0 0 0,0 0 0,0 0 0,0-1 0,1 1 0,-1 0-1,0 0 1,0-1 0,0 1 0,0 0 0,0 0 0,0-1 0,0 1 0,0 0 0,0 0 0,0-1 0,0 1 0,0 0-1,0 0 1,0 0 0,0-1 0,0 1 0,-1 0 0,1 0 0,0-1 0,0 1 0,0 0 0,0 0 0,0 0 0,0-1 0,-1 1-1,1 0 1,0 0 0,0 0 0,0 0 0,-1-1 0,-5-2 43,7 3-128,7 1-66,-8-4 37,0-7 70,0 7 127,0 3-5,0 0 5,0-3-26,0-85 240,0 86-214,-3-1-186,2 2 98,0-1 0,-1 1 1,1 0-1,-1 0 0,1 0 1,-1 0-1,0 0 0,1 0 1,-1 1-1,0-1 0,0 1 1,1-1-1,-1 1 0,0-1 1,-2 1-1,1-3-88,-7-7 11,9 10 74,1-1 0,-1 1 0,1-1 0,-1 1 0,1 0 0,-1 0 0,1-1 0,-1 1 0,1 0 0,-1 0 0,0-1 0,1 1 0,-1 0 0,1 0 0,-1 0 0,0 0 0,1 0 0,-1 0 0,1 0 0,-1 0 0,0 0 0,1 0 0,-1 1 0,1-1 0,-2 0 0,2 0-8,0 0 11,0 0 1,0 0 0,0 0 0,0 0-1,0 0 1,0 0 0,-1 0 0,1 0-1,0 0 1,0 0 0,0 0 0,0 0 0,0 0-1,0 0 1,0 0 0,0 0 0,0 0-1,0 0 1,0 0 0,-1 0 0,1 0-1,0 0 1,0 0 0,0 0 0,0 1-1,0-1 1,0 0 0,0 0 0,0 0-1,0 0 1,0 0 0,0 0 0,0 0-1,0 0 1,0 0 0,-1 0 0,1 0-1,0 0 1,0 0 0,0 1 0,0-1-1,0 0 1,0 0 0,0 0 0,0 0-1,0 0 1,0 0 0,0 0 0,0 0-1,0 0 1,0 0 0,0 1 0,0-1-1,0 0 1,0 0 0,1 0 0,-1 16-171,0-9 211,0-1 0,0 1-1,0 0 1,-3 10 0,1-11-9,-1 6 31,0-1 1,1 1-1,1 0 0,-1 13 0,2 66 148,0-83-184,-1 0 0,0 0 0,0-1 0,-4 12-1,3-12-5,0 0 0,1 1 0,0-1 0,-1 10-1,2-12-1,0 0-1,-1 0 1,0-1-1,0 1 1,-3 8-1,2-8-10,0 1-1,1-1 0,0 1 0,0-1 0,0 11 0,1 10-319,0-23-117,0-3-85,0 0-635,0 2 202,0 0 789,0 0 0,1 0 0,-1-1 0,1 1 0,-1 0 0,1-1 0,0 1 0,0 0 0,-1-1 0,1 1 0,0-1 0,1 1 0,-1-1 0,2 2 0,-1 0-1770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3136,'0'0'1029,"3"-3"-629,-1 2-294,0-1 1,1 0-1,-1 1 0,0 0 0,1-1 1,-1 1-1,1 0 0,0 0 0,-1 0 1,1 1-1,0-1 0,-1 0 0,1 1 1,0 0-1,0 0 0,5 0 0,6 1 269,0 1 0,17 4-1,1 0-13,-6-3-24,35-2 1,6 1-128,16 10-74,8 2-43,87-11 143,-110-4-61,-25-1-26,52-9 1,-4-4 314,-73 12-235,-18 3-226,0 0 1,0 0-1,0 0 1,0 0-1,0 0 1,1 0-1,-1 0 1,0 0-1,0 0 1,0 0-1,0 0 1,0 0-1,0 0 0,0 0 1,0 0-1,0 0 1,0 0-1,1 0 1,-1 0-1,0 0 1,0 0-1,0 0 1,0 0-1,0 0 1,0 0-1,0 0 0,0 0 1,0 0-1,0 0 1,0 0-1,0 0 1,0-1-1,1 1 1,-1 0-1,0 0 1,0 0-1,0 0 1,0 0-1,0 0 0,0 0 1,0 0-1,0 0 1,0 0-1,0 0 1,0-1-1,0 1 1,0 0-1,0 0 1,0 0-1,0 0 1,0 0-1,0 0 0,0 0 1,0 0-1,0 0 1,0-1-1,0 1 0,-1-1-1,1 1 1,0-1-1,0 1 1,0-1-1,0 1 1,0-1-1,-1 1 1,1-1-1,0 1 1,-1 0-1,1-1 1,0 1-1,0-1 1,-1 1-1,1 0 1,-1-1-1,1 1 1,0 0-1,-1-1 0,1 1 1,-1 0-1,1-1 1,-1 1-1,1 0 1,-1 0-1,-21-4-1700,14 4 694,0 0 0,0 0 0,-15 4 0,-8 9-1743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3648,'0'-16'1344,"31"1"-1024,0-1-128,-16 16-160,1 0-64,31-15 224,-16 30-96,0-15-1024,-15 16 512,15-1-2048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2560,'-16'0'960,"16"0"-768,0 16-32,0-16 416,-16 31-352,16-16 544,-15 1-448,15 31-128,-16-16-128,1 0 64,-1 16-64,16-16 32,-16-15-32,1 15-192,15-16 64,0-15-1504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5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3232,'-31'31'1184,"31"-15"-896,-16-16-96,16 15 800,-15 17-576,15-17 128,-16 1-352,32-1-320,-1 1 64,1-16-3648</inkml:trace>
  <inkml:trace contextRef="#ctx0" brushRef="#br0" timeOffset="1">343 31 5824,'0'16'2144,"0"-1"-1664,0-15-128,0 16 928,0 15-768,16 16-288,-16-16-160,15 16-64,1-16 0,31-15-5920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5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221 367 480,'-5'18'95,"-5"30"1,8-33-48,-1 0 1,-8 27-1,-36 85 725,40-111-711,-1 0 0,0 0 0,-1-1 0,-1 0 0,0 0 0,-1-1 0,-17 17 0,25-29-22,0 1-1,0-1 0,0 0 1,0 1-1,-6 2 0,8-5-33,0 1 1,1-1-1,-1 0 0,1 1 0,-1-1 0,0 0 0,1 0 1,-1 0-1,0 1 0,1-1 0,-1 0 0,1 0 0,-1 0 1,0 0-1,1 0 0,-1 0 0,0 0 0,1 0 0,-1 0 1,0-1-1,1 1 0,-1 0 0,0 0 0,1-1 0,-1 1 0,1 0 1,-1-1-1,0 1 0,1 0 0,-1-1 0,1 1 0,-1-1 1,1 1-1,0-1 0,-1 1 0,0-2 0,0-1-17,0 0 0,0 0 0,1-1 0,-1 1 0,1 0-1,0-1 1,0 1 0,0-1 0,0 1 0,0-1 0,2-4 0,11-44 74,-11 43-30,5-17 8,-1 3-152,15-37 0,0 16-24,-9 20 10,12-33 1,-16 34 74,-2 3 55,1 1-1,0-1 0,14-22 1,-10 20-25,-1 0 0,-1-1 0,8-30 0,-10 34-81,0 0 0,17-31 0,1-2-50,-24 47 164,1 0 0,1 1-1,-1-1 1,1 1 0,-1 0-1,1-1 1,0 1 0,1 1-1,5-7 1,-8 9 0,1 0 1,-1 0-1,0 0 1,1 1 0,-1-1-1,1 0 1,-1 1-1,1-1 1,0 1-1,-1-1 1,1 1 0,-1 0-1,1-1 1,0 1-1,-1 0 1,1 0-1,0 0 1,-1 1-1,1-1 1,0 0 0,-1 1-1,1-1 1,-1 1-1,1-1 1,-1 1-1,1 0 1,-1-1-1,1 1 1,1 2 0,2 0 67,-2-2-36,0 1-1,0 0 1,-1 0-1,1 0 1,0 1-1,-1-1 0,1 1 1,-1-1-1,0 1 1,0 0-1,0 0 1,0 0-1,-1 0 1,1 0-1,-1 0 0,2 5 1,1 3 28,15 47 448,18 84 0,-36-132-474,-1 0 1,0 0-1,0 1 1,-1-1-1,0 0 1,-4 13 0,1 2 8,4-25-55,-5 34 64,0-1 1,-19 58-1,17-71-34,0 0 0,-1-1-1,-17 29 1,23-45-212,-1 0 1,1 0 0,-1-1-1,0 1 1,1-1 0,-1 0-1,0 1 1,-1-1-1,1 0 1,-7 2 0,7-2-1,-3 1-1142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31 992,'0'0'352,"0"-15"-256,16 15-32,-16 0 448,15 0-288,1 0 192,15-16-256,0 16-64,16 0-64,0 0 96,-1 0-64,-15 0-512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0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11 572 320,'-10'13'112,"10"-13"-109,0 0 0,0 1 0,1-1 0,-1 0 0,0 0 0,0 0 1,1 1-1,-1-1 0,0 0 0,0 0 0,1 0 0,-1 0 0,0 0 0,1 0 0,-1 1 0,0-1 0,1 0 0,-1 0 0,0 0 1,0 0-1,1 0 0,-1 0 0,0 0 0,1 0 0,-1-1 0,0 1-3,3 0 171,-3 0-97,0-1-83,0-1 0,0 1 0,1-1 0,-1 0 0,0 1 0,1-1 0,-1 1 0,1-1-1,0 1 1,-1-1 0,1 1 0,0 0 0,1-3 0,3-4 40,0-2 9,-4 8-20,0-1-1,0 1 0,0 0 0,0 0 1,1 0-1,-1 0 0,1 0 0,1-2 1,1 0-40,0-1 1,-1 0 0,0 0 0,0 0 0,0-1-1,2-5 1,-3 6-7,0 0-1,0 1 1,0-1-1,1 1 1,5-7-1,-5 8 278,-3 3 32,0 8 426,-1-6-658,1 0 0,0 0 0,0 0 1,0 0-1,1 0 0,-1 0 0,0 0 1,1 0-1,1 3 0,24 55 306,-25-55-293,2 1 0,-1-1 0,1 0 0,-1-1 0,1 1 0,0 0 0,5 3 0,-7-6-59,1 0 1,-1 0-1,1 0 0,0-1 1,0 1-1,0-1 0,0 1 1,0-1-1,0 0 0,1 0 1,-1 0-1,0 0 0,0 0 1,1-1-1,-1 1 1,1-1-1,1 1 0,3-1-35,-6 0-12,1 1 0,0-1-1,-1 0 1,1 0-1,0 0 1,-1 0 0,1-1-1,-1 1 1,1 0-1,0-1 1,2-1 0,1-8-236,8 2 145,18-33-59,-10 18-79,22-32 0,-31 39 205,24-46 183,-6 27 47,-20 24-97,0-1 0,0 0 0,8-14 0,55-81 67,-69 102-130,-1-1 0,1 0-1,-1 0 1,0 0 0,-1 0 0,1 0 0,-1-1 0,-1 1 0,1-1 0,0-8 0,5-18 59,-3 18 24,-2 9-30,0-1 1,0 1-1,-1-1 1,0 1 0,0-9-1,-2 7-27,-2 6-6,-10 13 20,12-10-40,-4 4 37,0 0 1,1 1 0,0-1 0,0 1-1,1 0 1,-1 0 0,1 0 0,0 0 0,1 0-1,-1 1 1,-1 10 0,-27 118 603,26-113-558,1-1 0,0 1-1,1 35 1,2-41-41,0 0-1,-1 0 1,-4 16 0,3-18-5,0 0-44,0 0 1,-2-1-1,1 1 0,-2-1 1,-7 15-1,10-21-159,2-4 93,0-1 0,0 1 1,0-1-1,0 1 0,-1-1 0,1 0 0,-1 0 0,1 0 0,-1 0 0,0 0 0,0 0 0,0 0 0,0-1 0,0 1 0,0 0 0,-4 1 1,2-2-165,0-1 1,0 1-1,0-1 0,-8 0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1408,'-1'-10'185,"2"-15"141,-1 25-316,0-1 0,0 1 1,0-1-1,1 0 0,-1 1 0,0-1 0,0 1 0,0-1 0,1 1 0,-1-1 0,0 1 0,0 0 0,1-1 0,-1 1 0,1-1 0,-1 1 0,0-1 0,1 1 0,-1 0 0,1-1 0,-1 1 0,1 0 0,-1 0 0,1-1 0,-1 1 0,1 0 0,-1 0 0,1 0 0,-1 0 0,1-1 1,-1 1-1,2 0 0,6-2 662,-4-1-518,-2 2-115,-1 0-1,1 0 1,0 0 0,0 0-1,0 0 1,0 0 0,0 0-1,0 1 1,0-1 0,0 1-1,0 0 1,0-1 0,0 1-1,0 0 1,0 0 0,0 0-1,0 1 1,0-1 0,3 1 0,146 28 457,-89-12-326,47 10 129,-90-25-234,0 0 0,31-3 1,-16 1 95,-30 0-98,-1 0 1,0-1-1,0 1 0,0-1 1,1 1-1,-1-1 0,0 0 1,0 0-1,5-3 0,2 0 24,-9 3-82,0 1 0,1-1 0,-1 1 0,0-1 0,0 0-1,0 1 1,0-1 0,0 0 0,0 0 0,-1 0 0,1 0 0,0 1 0,0-1-1,-1 0 1,1 0 0,0-1 0,-1 1 0,1 0 0,-1 0 0,1 0 0,-1 0-1,0 0 1,1-1 0,-1 0 0,1-5-25,-1 1-1,0-1 1,-1-10-1,0-3 18,1 13 26,-1-1-1,0 1 1,0 0-1,-1 0 0,0-1 1,0 1-1,-4-7 1,0 0-80,-2 0 1,-9-15 0,15 27 43,1 0 0,-1 1 0,0-1 0,0 0 0,0 1 0,0-1 0,0 1 0,0 0 0,-3-2-1,4 2 13,1 1 0,-1 0-1,0-1 1,1 1-1,-1 0 1,1-1 0,-1 1-1,0 0 1,1 0-1,-1 0 1,0 0 0,1 0-1,-1 0 1,0 0-1,1 0 1,-1 0 0,0 0-1,1 0 1,-1 0-1,0 0 1,1 1 0,-1-1-1,0 0 1,1 0-1,-1 1 1,1-1-1,-1 0 1,0 1 0,1-1-1,-1 1 1,1-1-1,-1 1 1,1-1 0,0 1-1,-2 0 1,-3 25 1,-6 2-1,8-22 7,0 0 1,0-1 0,1 1-1,-2 8 1,4-9 10,-1 0 0,1 0 0,0-1 0,0 1 0,1 0 0,-1 0 0,1 0 0,0 0 0,0-1 0,3 7 0,3 7-15,13 22 0,-10-19-60,-7-16 87,-1 0-1,1 0 0,0 0 1,0 0-1,0 0 1,1 0-1,0-1 1,0 0-1,0 1 1,0-2-1,6 5 0,-6-6 44,-1 0-68,0 0 1,0 0-1,0-1 1,0 1-1,0-1 1,0 0-1,0 0 1,1 0 0,-1-1-1,0 1 1,1-1-1,-1 1 1,0-1-1,1 0 1,4-1-1,-3-1-52,1 0 0,-1 0 0,0-1 0,1 0 0,-2 0 0,1 0 0,8-8 0,-7 5 35,-1-1-1,0 0 1,-1 0-1,0-1 1,0 0-1,0 1 0,-1-1 1,0 0-1,-1-1 1,2-9-1,-2-14 45,-1 0-116,0 32 76,-1-1-1,0 0 0,0 1 1,0-1-1,0 0 0,0 1 1,1-1-1,-1 1 0,0-1 1,1 0-1,-1 1 0,0-1 0,1 1 1,-1-1-1,1 1 0,-1-1 1,1 1-1,-1-1 0,1 1 1,-1 0-1,1-1 0,-1 1 1,1 0-1,0-1 0,-1 1 1,1 0-1,-1 0 0,1-1 1,0 1-1,-1 0 0,1 0 1,1 0-1,0 0-36,1 0 0,0 0 0,0 0 1,0 0-1,0 1 0,0 0 0,-1-1 0,1 1 1,0 0-1,2 2 0,1 0 31,-1 1-1,-1 0 1,1 0 0,4 5-1,-6-6 42,6 7 10,-3-4 7,-1 0 0,1-1 0,0 1 0,8 5 0,0-2 90,0 1 1,18 18-1,-19-15 64,-10-11-69,-3-2-16,0 0-69,0 0-129,0-47-516,0 47 589,0-1 0,0 1 1,0-1-1,0 0 0,0 1 0,1-1 1,-1 0-1,0 1 0,1-1 0,-1 1 1,0-1-1,1 1 0,-1-1 0,0 1 1,1-1-1,-1 1 0,1-1 0,-1 1 1,1 0-1,-1-1 0,1 1 1,0 0-1,-1-1 0,1 1 0,-1 0 1,2-1-1,2 0-40,-1 0-1,1 0 1,0 1 0,-1-1 0,6 1 0,1 0 56,-1 0 0,1 0 0,16 4 0,-17-1 2,-1 0 1,0 1-1,14 7 0,-14-6-45,0-1 0,0 0 0,15 4 1,8-3 71,-15 0-9,-9-3 26,0 0-1,-1-1 1,1 0 0,9 1-1,-14-2-21,0 0 0,-1 0 0,1 0 0,-1 0 0,1 0 0,0-1-1,-1 1 1,1 0 0,-1-1 0,1 1 0,-1-1 0,0 0 0,1 0 0,-1 1 0,0-1 0,1 0-1,-1 0 1,0 0 0,2-2 0,-2 2-5,1-1 202,-2-1-213,0 3-11,0-1 1,0 1-1,0-1 0,0 1 1,0-1-1,0 1 0,0-1 1,0 1-1,0-1 0,0 1 1,-1-1-1,1 1 0,0 0 1,0-1-1,-1 1 0,1-1 1,0 1-1,0 0 0,-1-1 1,1 1-1,0 0 0,-1-1 1,1 1-1,-1 0 0,1-1 1,0 1-1,-1 0 0,1 0 1,-1-1-1,-16 0-476,13 1 142,3 0 309,1 0 0,0 0 0,0 0 1,0 0-1,-1 0 0,1 0 0,0 0 0,0 0 0,0 0 0,-1 1 1,1-1-1,0 0 0,0 0 0,0 0 0,-1 0 0,1 0 1,0 0-1,0 1 0,0-1 0,0 0 0,-1 0 0,1 0 1,0 0-1,0 1 0,0-1 0,0 0 0,0 0 0,0 0 1,0 1-1,0-1 0,0 0 0,0 0 0,0 1 0,-1-1 1,-11 26-2051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0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64 736,'-3'0'224,"3"1"-219,-1-1 1,1 0-1,-1 0 0,1 0 1,-1 0-1,1 0 0,-1-1 1,1 1-1,0 0 0,-1 0 1,1 0-1,-1 0 0,1 0 1,-1-1-1,1 1 0,-1 0 1,1 0-1,0-1 0,-1 1 1,1 0-1,0-1 0,-1 1 1,1 0-1,0-1 0,-1 1 1,1-1-1,0 1 0,-1 0 1,1-1-1,0 1 0,0-1 1,0 1-1,0-1 0,-1 1 1,1-1-1,0 1 0,0-1 1,0 1-1,0-1 0,0 1 1,0-2-1,0 0 336,0 1-308,0 1-1,0-1 0,0 0 0,0 1 1,0-1-1,0 1 0,0-1 0,0 0 1,0 1-1,0-1 0,0 0 0,0 1 1,1-1-1,-1 1 0,0-1 1,0 0-1,1 1 0,-1-1 0,1 0 1,9-2 207,-10 3-239,1 0 1,-1 0 0,0 0 0,0 0 0,0 0 0,0 0 0,0 0 0,0 1-1,0-1 1,0 0 0,0 0 0,0 0 0,1 0 0,-1-1 0,0 1 0,0 0-1,0 0 1,0 0 0,0 0 0,0 0 0,0 0 0,0 0 0,0 0 0,0 0-1,0 0 1,1 0 0,-1 0 0,0 0 0,0 0 0,0 0 0,0 0-1,0 0 1,0 0 0,0 0 0,0 0 0,0-1 0,0 1 0,0 0 0,0 0-1,0 0 1,0 0 0,0 0 0,0 0 0,0 0 0,0 0 0,0 0 0,0 0-1,0-1 1,0 1 0,0 0 0,0 0 0,0 0 0,0 0 0,0 0 0,0 0-1,0 0 1,0-11 94,0 9 171,-3-1-54,-7-7 27,10 9-219,-1 1 0,1 0 1,-1-1-1,1 1 0,-1 0 0,1-1 0,-1 1 0,0 0 0,1 0 1,-1-1-1,1 1 0,-1 0 0,1 0 0,-1 0 0,0 0 0,1 0 0,-1 0 1,1 0-1,-1 0 0,0 0 0,1 0 0,-1 0 0,1 0 0,-1 1 0,0-1 1,0 0 20,-6 3 161,-4 4-252,0 0 0,-14 14 1,-1 1 119,8-9-12,4-3 18,1 0 1,0 1-1,0 1 0,1 0 1,-14 19-1,2 3 214,16-21-182,-1-1 0,-15 17 1,-15 7 2,35-31-97,1 0 1,0 1-1,-4 9 1,1-2 23,-26 39 180,4-8-60,-6 14 76,2-17 80,-58 60-1,54-66-188,-53 37-1,55-52-96,28-17-66,0 0-1,0 0 0,1 1 1,0 0-1,-1 0 0,-4 4 0,7-5-31,0 0-1,0 1 0,0-1 0,0 0 0,1 1 0,-4 6 0,6-9 63,-1-1-1,1 1 0,0-1 0,0 0 0,0 1 0,0-1 1,0 1-1,0-1 0,0 0 0,0 1 0,0-1 1,0 1-1,0-1 0,0 1 0,0-1 0,0 0 1,0 1-1,1-1 0,-1 1 0,0-1 0,0 0 0,0 1 1,0-1-1,1 0 0,-1 1 0,0-1 0,1 0 1,-1 1-1,1-1 0,0 1-32,1 0 0,-1-1-1,1 1 1,0 0 0,-1-1 0,1 0 0,0 1 0,0-1 0,-1 0-1,1 0 1,3 0 0,24 0-1709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1056,'0'0'357,"0"-3"-229,0 2-116,0 1 0,0-1 0,0 1 0,0-1-1,0 1 1,0 0 0,0-1 0,0 1 0,0-1-1,0 1 1,1-1 0,-1 1 0,0-1 0,0 1-1,0-1 1,1 1 0,-1 0 0,0-1 0,0 1-1,1-1 1,-1 1 0,1 0 0,-1-1 0,0 1 0,1 0-1,-1 0 1,0-1 0,1 1 0,-1 0 0,1 0-1,-1-1 1,1 1 0,-1 0 0,1 0 0,-1 0-1,1 0 1,-1 0 0,1 0 0,-1 0 0,1 0-1,0 0 1,4-3 234,6-7-28,-11 10-213,0-1 0,1 1 0,-1-1 0,1 1 0,-1 0 0,1-1 0,-1 1-1,1 0 1,0-1 0,-1 1 0,1 0 0,-1 0 0,1 0 0,-1 0 0,1-1 0,0 1 0,-1 0-1,1 0 1,0 0 0,0 0 0,5 0-17,-3-2 23,0-1 1,1 1-1,-1-1 1,0 0-1,4-5 1,-4 5 18,-1 0 0,1 0 1,0 0-1,0 1 0,6-5 1,114-40 305,-105 45-399,-17 2 63,0 0-1,1 0 0,-1 0 1,1 0-1,-1 0 0,0-1 0,1 1 1,-1 0-1,2-2 0,10-8 140,-12 9-106,-1 1 0,1 0 0,-1-1 0,1 1 0,-1 0 0,1-1 0,-1 1 0,1 0 0,-1 0 0,1 0 0,0-1 0,-1 1 1,1 0-1,-1 0 0,1 0 0,0 0 0,-1 0 0,1 0 0,-1 0 0,1 0 0,0 0 0,-1 0 0,1 1 0,-1-1 0,2 0 0,-2 0 36,15 0 566,-9 3-539,-5-1-70,0-1 0,1 1 0,-1 0 0,0 0 0,0 0 1,0 0-1,0 0 0,0 0 0,-1 0 0,1 0 1,0 1-1,-1-1 0,0 3 0,1 36 206,-1-20-153,-1-3-31,1-8-107,-1 1 1,2-1-1,2 19 0,10 15-2010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31 375 896,'0'-44'3237,"3"39"-3082,7-5 69,-9 9-210,-1 1-1,1-1 1,-1 1 0,0-1 0,1 1-1,-1-1 1,0 1 0,0-1 0,1 0-1,-1 1 1,0-1 0,0 1 0,0-1-1,0 0 1,0 1 0,0-1 0,0 1-1,0-1 1,0 0 0,0 1 0,0-1-1,0 1 1,0-1 0,0 0 0,-1 0-1,1 1 14,0-3 165,0 3 181,0 0-112,0 3-85,0 8-95,0-3-40,1-1 0,-2 1 1,-2 15-1,-7 0 129,9-18-155,0-1 0,0 1 0,1-1 0,0 1 0,0 7 0,0 13-51,0-20 38,-1 0 1,1 0-1,-1 0 0,-3 7 1,2-6 54,0 1 0,0-1 1,1 0-1,-1 10 0,2-14 13,0 1-1,-1-1 0,1 1 1,-1-1-1,1 0 0,-1 1 1,0-1-1,0 0 0,0 0 1,-1 3-1,0-3-100,1 1-1,0-1 1,0 1 0,0-1 0,1 1 0,-2 3-1,5-8-5,-2 1 37,0-1 0,0 1-1,0 0 1,0 0 0,0-1-1,0 1 1,0-1 0,0 1-1,0-1 1,-1 1 0,1-1 0,-1 1-1,1-1 1,-1 0 0,0 1-1,1-1 1,-1-2 0,0 1 6,0 0 0,1-1 0,-1 1 0,1 0 0,0 0 0,0 0 0,0 0 1,1-3-1,4-10 56,9-59-78,-13 66 2,-1 0 1,0-1-1,-1-8 1,2-17 30,4 13-3,-5 18-27,1 0 1,-1-1 0,0 1-1,-1-1 1,1 1-1,-1-1 1,1-6-1,-1-65-237,-1 76 245,1-1 0,0 1 0,0-1 0,0 1 0,0-1-1,0 1 1,0-1 0,0 1 0,0-1 0,0 1 0,0-1 0,0 1 0,1-1 0,-1 1 0,0-1 0,0 1 0,0 0 0,1-1 0,-1 1 0,0-1 0,0 1 0,1 0 0,-1-1 0,0 1 0,1 0-1,-1-1 1,1 1 0,-1 0 0,0-1 0,1 1 0,0-1 0,6-3-36,-5-6 30,-2 7 102,0 154 1290,0-146-1178,3-5-102,-3 0-101,1 0 0,0 0 0,-1-1-1,1 1 1,-1 0 0,1 0-1,0 0 1,-1-1 0,1 1-1,-1 0 1,1-1 0,-1 1 0,1 0-1,-1-1 1,1 1 0,-1-1-1,1 1 1,-1-1 0,0 1-1,1-1 1,-1 1 0,0-1 0,1 1-1,-1-1 1,0 0 0,0 1-1,1-1 1,-1 1 0,0-1-1,0 0 1,0 1 0,0-1 0,0 0-1,0 1 1,0-2 0,2-7 0,9-1 0,-6-16 0,-2 17 33,0 0 1,1 1-1,7-13 1,-7 13 24,0 0 1,0 0-1,4-15 1,-5 11-36,-2 9-25,0-1 1,0 0 0,0 0-1,0 1 1,1-1-1,-1 1 1,1-1 0,4-4-1,3-13-40,0-2-54,-9 22 94,4-8-72,1 0 0,0 1-1,7-10 1,-12 18 68,0 0 0,1 0 0,-1-1 0,0 1-1,1 0 1,-1-1 0,0 1 0,1 0 0,-1-1 0,0 1 0,0 0 0,0-1-1,1 1 1,-1-1 0,0 1 0,0 0 0,0-1 0,0 1 0,0-1 0,0 1-1,0-1 1,0 1 0,0 0 0,0-1 0,0 1 0,0-1 0,1-4-42,0 4 53,-1 1 9,1 0-1,-1-1 1,1 1-1,-1 0 1,1 0-1,-1-1 1,1 1-1,-1 0 0,1 0 1,-1 0-1,1 0 1,0 0-1,-1 0 1,1 0-1,-1 0 1,1 0-1,-1 0 0,1 0 1,0 0-1,0 0 1,-1 3 28,0 10-4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8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2304,'15'-16'864,"1"16"-672,-1 0-32,1 0 384,15-15-320,0 15 256,1 0-256,-1 0-128,0-16-64,0 16 96,-15 0-64,-1 0 128,1 0-128,-1 0 192,-15 0-160,0 0 32,0 16-64,-15-16-2656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2656,'31'16'960,"-15"-16"-736,15 16-64,0-16-64,16-16-96,0 16-160,30 0 96,-30-16-2016</inkml:trace>
  <inkml:trace contextRef="#ctx0" brushRef="#br0" timeOffset="1">1014 1 2720,'15'0'1024,"1"16"-800,0-1-64,-1 1 544,1 15-416,15 16 544,0-16-512,0 31 288,-15-31-352,-1 16-160,17-16-32,-32 0 64,15 1-64,1-17 544,-16-15-352,0 16-4096,0-1 2048,-16-30 64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8:5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1568,'15'15'576,"-15"1"-448,16-1-32,-16-15 576,15 16-384,-15 15 192,0-15-320,16-1 64,-16 1-128,0-1 160,-16 1-160,16 0-384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1728,'15'0'640,"1"0"-480,0 0-64,-16 0 32,15 0-96,1-16 192,-1 16-128,1 0 32,-1-15-64,1 15 224,-16 0-160,0 0-736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1824,'16'31'672,"-16"-16"-512,0 1-64,0 0 320,0-1-256,0 1-64,0 15-64,-16-16 320,16 1-192,0 0 128,0-16-160,0 0-2464</inkml:trace>
  <inkml:trace contextRef="#ctx0" brushRef="#br0" timeOffset="1">265 32 480,'47'0'192,"-31"0"-160,-1 0 0,-15 0-160,0 0 64,0 0-192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1824,'16'0'672,"-1"16"-512,1 0-64,-1-16 320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1728,'0'-13'560,"0"13"-556,0 0 0,0 0 0,0 0 0,0 0 0,0 0 0,0 0 0,0 0 0,0 0 0,0 0 0,0-1 0,0 1 0,0 0 0,0 0 0,0 0 0,0 0 0,0 0 0,0 0 0,0 0 0,0 0 0,0 0 0,0 0 0,0 0 0,0-1 0,0 1 1,0 0-1,0 0 0,0 0 0,0 0 0,0 0 0,0 0 0,0 0 0,0 0 0,0 0 0,1 0 0,-1 0 0,0 0 0,0 0 0,0 0 0,0 0 0,0 0 0,0 0 0,0 0 0,0 0 0,0 0 0,0 0 0,1 0 0,-1 0 0,0 0 0,0 0 0,0 0 0,0 0 0,0 0 0,0 0 0,0 0 0,0 0 0,0 0 0,6 0 45,-2 0 217,1 1 0,0-1 0,0-1-1,0 1 1,0-1 0,5-1 0,-2-3-91,-7 4-126,0 0 1,1 0 0,-1 1-1,0-1 1,1 0 0,-1 1 0,1-1-1,-1 1 1,1-1 0,0 1 0,-1 0-1,1-1 1,-1 1 0,1 0-1,1 0 1,23 0 563,-23 0-261,-3 0-96,3 0-80,23 0 406,-24 0-470,1 3-22,7 7-15,-7-7 5,-3-3 5,2 0 134,27 0-4069,-14 0 1519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2816,'16'0'1056,"-1"0"-832,1 0-64,-1 0 480,17 0-384,-17 0 192,16 0-288,0 15 352,-15-15-288,15 16-192,-15-16-32,-16 0 416,15 0-224,1 0 192,-16 0-224,0-16 128,16 16-160,-16-15-3936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1888,'13'-13'613,"-12"12"-600,-1 1 1,0-1-1,1 1 0,-1 0 0,1-1 0,0 1 1,-1 0-1,1 0 0,-1-1 0,1 1 1,-1 0-1,1 0 0,0 0 0,-1 0 0,1 0 1,-1 0-1,1 0 0,0 0 0,-1 0 0,1 0 1,-1 0-1,1 0 0,0 0 0,-1 0 0,1 1 1,0-1 10,14 0 83,-10 3 37,6 7 0,-11-10-135,0 0-1,0 1 1,1-1-1,-1 0 1,0 0 0,0 0-1,1 1 1,-1-1-1,0 0 1,1 0 0,-1 0-1,0 0 1,0 0 0,1 1-1,-1-1 1,0 0-1,1 0 1,-1 0 0,0 0-1,1 0 1,-1 0-1,0 0 1,1 0 0,-1 0-1,1 0 1,4-1 43,-2 1-29,0-1 0,0 1 0,0 0 0,0 0 0,0 0-1,0 1 1,0-1 0,0 1 0,0-1 0,3 2 0,12 9 170,-15-9-117,0 1-1,1-1 0,-1 0 0,1 0 0,0-1 1,4 2-1,4 0 76,-9-2-145,1-1-1,0 1 1,0 1 0,-1-1 0,1 0-1,-1 1 1,1 0 0,4 3 0,38 23-225,21 14 221,-60-37 48,0 1 1,-1 0 0,1 0 0,-1 1 0,0 0-1,8 14 1,7 23 45,-5-14-62,-4-7 67,-1 0-1,10 31 1,10 49 113,-27-91-172,-2-8-17,0 1-1,0 0 0,-1 0 1,0 0-1,0 0 1,0 1-1,-1-1 1,1 0-1,-1 0 1,0 1-1,-2 7 0,-8 31 248,8-29-205,1-10-48,1 0-1,-1 0 1,0 0 0,-2 4-1,-12 15 47,4-9-39,-23 40 22,-54 54 64,76-93-53,-1-1 1,-30 28-1,20-21-13,-16 22 103,17-24-70,-1-1-1,-36 23 0,50-35-61,-1-1 1,-20-4-10,29-2-28,0 0-1,0 0 1,0 0 0,1 0 0,-1 0 0,0 0-1,0 0 1,0 0 0,0 0 0,1-1 0,-1 1 0,0 0-1,-1-1 1,2 0-13,-1 1 0,1 0 0,0 0 0,0-1 0,0 1 0,0 0 0,-1 0 0,1-1 0,0 1 0,0 0 0,0-1 0,0 1 0,0 0 0,0-1 0,0 1 1,0 0-1,0 0 0,0-1 0,0 1 0,0 0 0,0-1 0,0 1 0,0 0 0,0-1 0,0 1 0,0 0 0,0-1 0,0 1 0,0 0 0,1 0 0,-1-1 0,0 1 0,0 0 0,0 0 0,1-1 0,-1 1 0,0 0 0,0 0 0,1 0 0,-1-1 0,0 1 0,0 0 0,1 0 0,-1 0 0,0 0 0,0 0 0,1-1 0,-1 1 0,0 0 0,1 0 0,-1 0 0,0 0 0,1 0 0,4-3-682,-4 2 548,-1 1 0,0-1 0,1 0-1,-1 0 1,0 0 0,1 1 0,-1-1-1,0 0 1,0 0 0,0 0 0,0 0-1,0 0 1,0-1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1248,'15'0'448,"-15"0"-352,0 0-32,16 0 960,-16 16-576,16-1 192,-16 1-384,15 15 192,-15-15-256,16 15-32,-1-16-96,1 1 160,-1-16-128,1 0 320,15-16-224,0 1 256,16-1-256,0-15-1664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1 936 480,'0'-1'8,"0"0"-1,0 1 1,0-1-1,0 0 1,0 1-1,0-1 1,0 0-1,0 1 1,0-1 0,0 0-1,0 1 1,1-1-1,-1 1 1,0-1-1,1 0 1,-1 1-1,0-1 1,1 1-1,0-2 1,9 2 96,-9 0-55,0 0 0,1 0 0,-1 0 0,0 0 0,0 0-1,1 0 1,-1 0 0,0 0 0,0 0 0,0-1 0,1 1 0,0-1 0,-2 1 500,11 0 201,-9 0-625,1 0 173,-1 0 1,58 0 458,-58 0-766,0 0 0,-1-1 0,1 1-1,0 0 1,-1-1 0,1 1 0,0-1 0,-1 0-1,1 1 1,-1-1 0,1 0 0,-1 0-1,1 0 1,-1 0 0,1 0 0,-1 0 0,0-1-1,2-1 1,13-10 206,-6 9-73,-8 3-108,1 0 0,-1 0 0,0-1-1,0 1 1,0 0 0,0-1 0,0 1-1,2-3 1,7-8 23,-8 9-26,0-1 1,0 1-1,0 0 0,0-1 0,1 2 0,-1-1 0,1 0 1,0 1-1,4-3 0,5 2 66,-11 3-61,1-1-1,-1 1 0,0-1 0,0 0 0,1 0 0,-1 1 1,0-1-1,0-1 0,0 1 0,0 0 0,0 0 1,0-1-1,1-1 0,106-106 975,-106 106-991,-1 0-1,1 0 1,-1 0 0,0-1 0,2-3-1,-2 3 8,0 1-1,0-1 0,0 1 0,0 0 1,4-4-1,7-5-44,-8 8 50,-1-1-1,1 1 0,-1-1 1,0 0-1,5-7 0,22-63-1,-30 72-4,0-1 1,0 1-1,-1-1 1,1 1-1,-1-1 1,0 0-1,0 1 1,-1-6-1,1-3 43,0-160 73,-1 162-138,0 0 1,0-1-1,-1 1 0,-4-11 1,-2-13 151,3 15-78,3 15-30,1 0-1,0 0 1,0 0-1,0-1 1,0 1 0,1 0-1,-1-8 1,1 9-23,0 0 0,0 0-1,-1-1 1,0 1 0,1 0 0,-1 0 0,-1 0 0,-1-5-1,-2-3-36,3 5 101,-1 0-1,0 0 0,0 1 1,-1-1-1,0 1 1,0-1-1,0 1 0,0 1 1,-1-1-1,-6-5 0,-4-4 64,15 14-127,-1-1-1,1 1 0,-1 0 1,1-1-1,-1 1 1,1 0-1,-1-1 1,1 1-1,-1 0 1,1 0-1,-1-1 0,0 1 1,1 0-1,-1 0 1,1 0-1,-1 0 1,0 0-1,1 0 0,-1 0 1,0 0-1,-5-1 14,-7-9 56,12 9-70,1 1-1,-1 0 1,1-1-1,-1 1 1,1-1-1,-1 1 1,0 0-1,1 0 1,-1-1 0,1 1-1,-1 0 1,0 0-1,1 0 1,-1 0-1,0 0 1,1 0-1,-1 0 1,0 0-1,1 0 1,-1 0-1,0 0 1,1 0 0,-2 1-1,0-1 15,-11 1 14,10-1-27,-1 0 0,0 0 0,0 0 0,0 0 0,0 0-1,0-1 1,-6-1 0,-13-9 47,13 9-5,-188 2 150,170 0-310,25 0 69,3 0 80,0 0-15,-3 0-65,-7 0 32,8 0 102,2 0-11,0 0 5,0 0-282,0 0-934,0 0 289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16 2496,'0'-16'2837,"-3"16"-2629,2 0-199,1 0-1,-1 0 1,1 0-1,-1 0 1,1 1-1,-1-1 1,0 0-1,1 0 1,-1 0-1,1 1 0,-1-1 1,1 0-1,-1 0 1,1 1-1,-1-1 1,1 0-1,-1 1 1,1-1-1,0 1 1,-1-1-1,1 0 1,0 1-1,-1 0 1,0 0 1,1 0 0,-1-1 0,1 1 1,0-1-1,-1 1 0,0-1 0,1 1 0,-1-1 1,1 1-1,-1-1 0,1 1 0,-1-1 0,0 0 1,1 1-1,-1-1 0,0 0 0,0 0 0,1 1 1,-1-1-1,0 0 0,1 0 0,-1 0 0,0 0 1,-1 0-1,-42 0 523,42 0-514,1 0 1,-1 0-1,0 0 0,0 0 1,1 1-1,-1-1 0,0 1 0,0-1 1,1 1-1,-1 0 0,0-1 1,1 1-1,-3 2 0,3-2 5,-1 0 0,1 0-1,-1-1 1,1 1 0,-1 0 0,0-1-1,0 1 1,1-1 0,-1 1 0,0-1-1,0 0 1,1 0 0,-4 0 0,-86 0 461,94 3-544,1 1 56,-2-1 54,1 0-1,0-1 0,0 1 1,0-1-1,0 1 1,0-1-1,4 2 0,13 1 124,-15-4-156,-1 0 0,1 0 0,0 1 0,-1-1-1,0 1 1,6 3 0,11 11-311,8-1 37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1664,'-16'0'608,"16"16"-480,-31 15-32,31-15 736,-31 30-480,16 1 192,-1-16-288,-15 0-160,0 16-64,-1-16 160,17-15-96,-1 0 320,1-1-224,-1 1-320,16-1 64,-15-30-2816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2240,'0'-2'720,"0"1"-711,0 1 0,0-1 0,-1 1 0,1 0 0,0-1 0,0 1 0,0-1 0,0 1 0,1-1 0,-1 1 0,0 0 0,0-1 0,0 1-1,0 0 1,0-1 0,0 1 0,1-1 0,-1 1 0,0 0 0,0-1 0,1 1 0,-1 0 0,0-1 0,0 1 0,1 0 0,-1 0 0,0-1 0,1 1 0,-1 0 0,0 0 0,1 0 0,-1-1 0,1 1 0,-1 0 0,0 0 0,1 0 0,-1 0 0,1 0 0,-1 0 0,0 0 0,1 0 0,-1 0 0,1 0 0,-1 0 0,0 0-1,1 0 1,-1 0 0,1 0 0,0 0 23,0 0 0,0 1-1,0-1 1,-1 0-1,1 0 1,0-1 0,0 1-1,0 0 1,0 0-1,-1 0 1,1 0 0,0-1-1,0 1 1,-1 0-1,1-1 1,0 1 0,0-1-1,0 0 1,3-6 229,0 3 0,9 2 358,-9 2-499,-2 0-79,1 1 1,-1-1-1,0-1 0,1 1 0,-1 0 0,0 0 0,1-1 1,3-1-1,12-7 62,0-2 0,-1 0 0,0-1 0,-1-1 0,22-22 0,53-55 601,-88 87-314,-3 3-124,0 0-84,7 1-97,-1 1-117,-1 8 48,5-5 187,-4 6-54,7-6 32,-10-3-179,0 0 0,0 1 0,1 0 0,-2 0 0,1 0 0,0 0 0,4 6 0,-2 4-1532,6-7 21,-11-6 1303,1 1 1,-1 0 0,0 0-1,1-1 1,-1 1 0,0 0-1,0 0 1,0 0 0,0-1-1,1 1 1,-1 0 0,0 0-1,-1 1 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1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1568,'0'-34'2055,"0"24"-622,0 20-1396,-1-10-36,1 1-1,0-1 1,0 0-1,0 0 1,0 0 0,0 0-1,0 0 1,0 0-1,0 0 1,0 0-1,0 0 1,0 0-1,0 0 1,0 1 0,0-1-1,0 0 1,0 0-1,0 0 1,0 0-1,0 0 1,0 0 0,1 0-1,-1 0 1,0 0-1,0 0 1,0 0-1,0 1 1,0-1-1,0 0 1,0 0 0,0 0-1,0 0 1,0 0-1,0 0 1,0 0-1,0 0 1,0 0 0,0 0-1,1 0 1,-1 0-1,0 0 1,0 0-1,0 0 1,0 0-1,0 0 1,0 0 0,0 0-1,0 0 1,0 0-1,0 0 1,1 0-1,-1 0 1,0 0-1,0 0 1,0 0 0,0 0-1,1 0 3,-1 0 0,1 0-1,-1 0 1,0 0 0,1 0-1,-1 0 1,1 0 0,-1 0-1,1 0 1,-1 1 0,1-1-1,-1 0 1,1 0 0,-1 0-1,0 1 1,1-1 0,-1 0 0,1 1-1,-1-1 1,0 0 0,1 1-1,-1-1 1,0 0 0,0 1-1,1-1 1,-1 1 0,0-1-1,0 0 1,1 2 0,0 14 115,-1-11-114,3 0-47,23 21 155,-26-26-106,0 0-1,0 1 1,1-1 0,-1 0-1,0 1 1,1-1 0,-1 0-1,0 0 1,1 1 0,-1-1-1,0 0 1,1 0-1,-1 0 1,1 1 0,-1-1-1,1 0 1,-1 0 0,0 0-1,1 0 1,-1 0 0,1 0-1,-1 0 1,1 0 0,-1 0-1,0 0 1,1 0-1,4 1 35,2 10 100,-7-10-134,0 0 1,1 0-1,-1 0 0,1 0 0,-1 0 1,1 0-1,0 0 0,-1 0 0,1 0 1,0-1-1,0 1 0,-1 0 0,1 0 1,0-1-1,1 2 0,30 13 154,-19-9-80,-8 4-53,23 6-81,-26-16 84,-1 1-1,1-1 1,-1 1-1,1-1 1,-1 0-1,0 1 1,1-1-1,0 0 1,-1 0-1,1 0 1,-1 0-1,1 0 1,-1-1-1,1 1 1,-1 0-1,1-1 1,-1 1-1,0-1 1,1 1-1,-1-1 1,0 0-1,1 0 1,-1 1-1,0-1 1,0 0-1,1 0 1,-1 0-1,0 0 1,0-1-1,0 1 1,0-1-1,2-3 7,-3 4-27,0 0 1,1 1-1,-1-1 1,0 1 0,0-1-1,1 0 1,-1 1-1,1-1 1,-1 1-1,1-1 1,-1 1 0,1-1-1,-1 1 1,1-1-1,-1 1 1,1 0-1,-1-1 1,1 1 0,0 0-1,-1-1 1,2 1-1,3-3 33,-3 2-29,0 0 0,0-1 0,0 0-1,-1 0 1,1 1 0,0-1-1,-1 0 1,1 0 0,-1 0-1,1-1 1,-1 1 0,0 0-1,0 0 1,0-1 0,0 1-1,-1-1 1,1-2 0,1-4 52,0 1 1,-1-1 0,0-14-1,-1 8-150,0 12-1451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77 640,'-13'-26'224,"13"26"-220,-1-1 1,1 1-1,0-1 0,0 1 1,0-1-1,-1 1 0,1-1 1,0 1-1,-1 0 0,1-1 0,0 1 1,-1 0-1,1-1 0,-1 1 1,1 0-1,0-1 0,-1 1 1,1 0-1,-1 0 0,0-1 1,-20-9 64,3-2 230,18 11-280,-1 1-1,0-1 0,1 0 1,-1 1-1,0-1 1,0 1-1,0 0 0,0-1 1,1 1-1,-1 0 0,0-1 1,0 1-1,0 0 0,0 0 1,0 0-1,0-1 1,0 1-1,0 0 0,-1 1 1,0-1 13,0-1 1,1 1-1,-1-1 1,0 1-1,0-1 1,1 1 0,-1-1-1,1 0 1,-1 0-1,-2-1 1,3 1-17,0 0 0,1 1 0,-1-1 0,0 1 0,0-1 0,0 1 0,0-1-1,0 1 1,0-1 0,0 1 0,0 0 0,-1 0 0,1-1 0,0 1 0,0 0 0,0 0 0,0 0 0,0 0 0,0 0 0,0 0 0,0 1 0,0-1 0,-2 1 0,-1 1-6,-1 1-1,1 0 1,0 0 0,0 1 0,1-1 0,-1 1-1,1-1 1,-1 1 0,-3 8 0,-4 4 4,-8 21 1,13-25-14,6-12-1,-2 4 0,0 0 0,0-1 0,0 1 0,0 0 0,1 0 0,0 0 0,-1 0 0,2 0 0,-1 1 0,0-1 0,1 0 0,0 0 0,0 1 0,0-1 0,0 0 0,1 0 0,1 8 0,24 47 176,-26-58-173,1 0 0,-1 0 0,0 0 0,1 0-1,-1 0 1,1 0 0,-1-1 0,1 1 0,-1 0 0,1 0 0,-1-1 0,1 1 0,0 0 0,-1-1-1,1 1 1,0-1 0,0 1 0,0-1 0,-1 1 0,1-1 0,0 0 0,0 1 0,0-1 0,0 0-1,0 1 1,0-1 0,0 0 0,-1 0 0,1 0 0,0 0 0,0 0 0,0 0 0,0 0 0,0 0-1,1-1 1,5 1-96,9 0-862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2240,'-16'-15'832,"16"15"-672,0 15 0,0-15 384,0 16-320,16-1 256,-1 17-256,-15 14 64,16 17-160,-16 15 64,0-1-96,0-14 576,0-1-384,-16 0-320,16-15 0,-15-16-576,15 1 320,0-1 768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5472,'-16'-15'2016,"16"15"-1536,0 0-160,-15 0 960,15 15-768,0-15-416,0 16-96,0-1 288,15 1-128,-15 0-4448</inkml:trace>
  <inkml:trace contextRef="#ctx0" brushRef="#br0" timeOffset="1">125 219 3392,'-15'15'1248,"15"1"-960,-16 0-64,16-1 1344,0 1-896,0 15-64,0 0-384,16 0 192,-1 0-224,-15-15-1440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63 3712,'0'0'1221,"-3"0"-757,2 0-431,0 0 0,0 1 0,0-1 0,0 0-1,0 1 1,0-1 0,0 0 0,0 1 0,1-1 0,-1 1 0,0 0-1,0-1 1,0 1 0,1 0 0,-1-1 0,0 1 0,1 0 0,-1 0-1,1 0 1,-1 0 0,1-1 0,-1 1 0,1 0 0,0 0 0,-1 1-1,-9 32 535,8-23-484,-1-1-29,-1 0 0,0 0 0,-9 14 0,-7 18 13,14-30-36,4-8-18,1 0 1,-1 0 0,1 0-1,0 0 1,0 0 0,0 0-1,0 0 1,1 0 0,0 1-1,0 5 1,0-4 2,0-3-11,-1 0-1,1 0 1,0-1-1,0 1 0,1 0 1,-1 0-1,1 0 1,-1 0-1,1 0 1,0 0-1,0-1 0,0 1 1,0 0-1,1-1 1,-1 1-1,1-1 1,3 4-1,-2-2-20,0 0-1,0 0 1,-1 0-1,4 6 1,-5-7 14,1 0 0,-1 0 0,1-1 0,0 1 0,0 0 0,0-1 1,0 0-1,0 1 0,0-1 0,1 0 0,-1 0 0,4 2 0,1-1 20,-7-3-16,0 0 0,1 0 0,-1 0 0,1 0 0,-1 0 0,0 0 0,1 0 0,-1 0 0,0 1 0,1-1 0,-1 0 0,0 0 0,1 0 0,-1 1 0,0-1 0,1 0 0,-1 0 0,0 1 0,1-1 0,-1 0 0,0 1 0,0-1 0,1 0 0,-1 1 0,0-1 0,0 0 0,0 1 0,0-1 0,1 0 1,-1 1-1,0-1 0,0 1 0,0-1 0,0 0 0,0 1 0,0-1 0,0 1 0,0-1 0,0 0 0,0 1 0,0-1 0,-1 1 0,1-1 0,0 0 0,0 1 0,0-1 0,0 0 0,-1 1 0,1-1 0,0 0 0,-1 1 0,-9 17 51,7-5-11,3-10-28,-1-1-1,1 0 1,-1 0 0,0 0 0,1 1-1,-1-1 1,0 0 0,0 0 0,0 0-1,-1 0 1,1 0 0,0-1 0,-1 1-1,1 0 1,-3 1 0,-6 8 60,7-9-36</inkml:trace>
  <inkml:trace contextRef="#ctx0" brushRef="#br0" timeOffset="1">359 1 3648,'-31'0'1344,"16"0"-1024,15 31-128,0-16 352,0 16-352,15 47 256,-15 0-224,16 16-352,-1-1 64,-15 1 288,16-1-128,-16 1 128,0-16-128,0 0-192,-16-16 32,1-15-736,-1-16 416,1 0-2912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2720,'0'-13'891,"0"13"-885,0 0 0,0 0 0,0 0 0,0 0 0,0 0 0,0 0 0,0 0 0,0-1 0,0 1 0,0 0 0,0 0 1,0 0-1,0 0 0,0 0 0,0 0 0,0 0 0,0 0 0,0 0 0,0 0 0,0-1 0,0 1 0,0 0 0,1 0 1,-1 0-1,0 0 0,0 0 0,0 0 0,0 0 0,0 0 0,0 0 0,0 0 0,0 0 0,0 0 0,0 0 0,0 0 0,0 0 1,0-1-1,0 1 0,1 0 0,-1 0 0,0 0 0,0 0 0,0 0 0,0 0 0,0 0 0,0 0 0,0 0 0,0 0 1,0 0-1,0 0 0,1 0 0,-1 0 0,0 0 0,0 0 0,0 0 0,0 1 0,2-2 28,1 1 0,-1 0 0,0 0 0,1 0 0,-1 1 0,0-1 0,0 1 0,1-1 0,-1 1 0,0 0 0,0 0 0,0-1 0,0 2 0,0-1 0,0 0 0,0 0 0,0 1 0,3 2 0,2 2 11,-1 0 1,14 8 0,-15-12-11,-1 1 0,1 0 1,-1 1-1,0-1 0,0 1 0,0 0 0,-1-1 0,7 10 0,-3 2-14,-1 0 0,0 0 0,-1 1 0,0-1 0,3 24 0,4 12-14,-11-45 6,2 2 14,0 0 0,-1 0 0,0 0 0,-1 1 0,0-1 0,0 0 0,-1 1 0,-1 15 0,-9 23 192,9-42-207,0 2 30,-1 1 0,1-1 1,-1 0-1,-5 12 0,5-15-17,0 0 0,-1 0-1,0-1 1,0 1 0,0-1 0,0 1 0,0-1-1,0 0 1,-1-1 0,-5 5 0,-3 0-214,1-1 1,-24 9-1,17-12-2589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1568,'0'-60'2459,"0"61"-2448,0-1 0,0 1 1,0-1-1,0 0 1,0 1-1,0-1 1,0 1-1,0-1 0,1 1 1,-1-1-1,0 0 1,0 1-1,0-1 0,0 1 1,0-1-1,1 0 1,-1 1-1,0-1 1,0 0-1,1 1 0,-1-1 1,0 0-1,1 0 1,-1 1-1,0-1 1,1 0-1,-1 0 0,0 1 1,1-1-1,0 0 1,5 5 50,0 8-110,4 5-13,-7-15 43,-1 0 0,0 1 0,0-1 0,0 1 0,0 0 0,1 4 0,-2 1 24,0-1 0,0 1 0,-1 0 0,0 14 0,-1-6 55,1 173 1261,-1-166-1203,-1 1 0,-6 24 0,1-5-28,3-18 18,0-5 23,-1 39 0,4-21-332,0-19 223,1 0-1,5 39 0,5-28 213,-8-25-141,-2-6-83,0 1 1,0-1-1,0 1 0,0-1 0,0 1 0,0-1 1,0 1-1,1-1 0,-1 1 0,0-1 0,0 1 1,1-1-1,-1 1 0,0-1 0,0 1 0,1-1 1,-1 1-1,1-1 0,-1 0 0,0 1 0,1-1 1,-1 0-1,1 1 0,-1-1 0,1 0 0,-1 0 1,1 1-1,-1-1 0,1 0 0,-1 0 0,1 0 1,-1 0-1,1 0 0,-1 1 0,1-1 0,-1 0 1,1 0-1,-1 0 0,1-1 0,-1 1 0,1 0 1,0 0-1,0 0-13,0 0 0,0 0 0,0-1 0,0 1 0,0 0 0,0 0 1,0-1-1,0 1 0,-1-1 0,1 1 0,0-1 0,0 1 0,0-1 0,0 1 0,-1-1 1,1 0-1,0 1 0,-1-1 0,1 0 0,-1 0 0,1 1 0,0-1 0,-1 0 0,0 0 1,1 0-1,0-1 0,9-13-22,-1 6-45,-2 1 0,1-2 0,-1 1 0,-1-1 0,1 0 0,8-21 1,-11 24 6,0-1-142,1 0 1,1 1-1,6-9 0,-8 11 128,0 1 0,0-1 0,0 0 0,-1 0 0,0-1 0,0 1 0,-1-1 0,3-7 1,11-47 139,-14 54 23,-1-1 0,0 1 0,-1-1 1,1 1-1,-1-1 0,0 1 1,-1-8-1,0-7 569,1 19-622,-1 0 0,1 1 0,0-1 0,0 0 1,-1 1-1,1-1 0,-1 1 0,1-1 0,-1 0 0,0 1 0,0 0 0,1-1 0,-1 1 0,0-1 0,0 1 0,0 0 0,-2-2 0,2 3-26,1-1 0,-1 1 0,1-1 0,0 1 0,-1-1 0,1 1 0,0-1 0,0 0 0,-1 1 0,1-1 0,0 1 0,0-1 0,0 1 0,0-1 0,0 0-1,0 1 1,0-1 0,0 0 0,0 1 0,0-1 0,0 1 0,0-1 0,0 1 0,0-1 0,1 0 0,-1 0-7,0 1-1,0 0-1,0 0 0,0 0 1,0 0-1,0 0 1,0 0-1,0 0 0,0 0 1,0 0-1,0 0 0,0-1 1,0 1-1,0 0 0,0 0 1,0 0-1,0 0 0,0 0 1,0 0-1,0 0 0,0 0 1,0 0-1,0 0 0,0-1 1,0 1-1,0 0 0,0 0 1,0 0-1,0 0 0,0 0 1,0 0-1,-1 0 0,1 0 1,0 0-1,0 0 1,0 0-1,0 0 0,0 0 1,0 0-1,0 0 0,0 0 1,0 0-1,0 0 0,0 0 1,0 0-1,-1 0 0,1 0 1,0 0-1,0 0 0,0 0 1,0 0-1,0 0 0,0 0 1,0 0-1,0 0 0,0 0 1,-1 0-1,-9 0-58,10 0 57,0 0 0,0 0 0,0 0 0,0 0 0,0 0 0,-1 0-1,1 0 1,0 0 0,0 0 0,0 0 0,0 0 0,0 0-1,0 0 1,0 0 0,0 0 0,0 0 0,0 0 0,-1 0 0,1 0-1,0 0 1,0 0 0,0 0 0,0 0 0,0 0 0,0 0 0,0 0-1,0 0 1,0 0 0,0 0 0,0 0 0,0 0 0,0 0-1,-1 0 1,1 0 0,0 1 0,0-1 0,0 0 0,0 0 0,0 0-1,0 0 1,0 0 0,0 0 0,0 0 0,0 0 0,0 0-1,0 0 1,0 1 0,0-1 0,0 0 0,0 0 0,0 0 0,0 0-1,0 0 1,0 0 0,0 0 0,0 0 0,0 2-10,0 0 1,0-1-1,-1 1 1,1 0-1,-1-1 1,0 1-1,1-1 0,-1 1 1,0-1-1,-2 4 1,-2 3-33,-10 23 33,14-26 32,0-1-1,0 1 1,0 0-1,1-1 0,-1 1 1,1 0-1,0-1 1,2 7-1,-2 1 47,0-10-14,3-2 22,-3 1-76,1-1 0,-1 0 0,0 0 0,1 0 1,-1 0-1,1 0 0,-1 0 0,1-1 0,-1 1 0,0 0 0,1 0 0,-1 0 0,1 0 0,-1 0 0,0-1 0,1 1 1,-1 0-1,0 0 0,1-1 0,-1 1 0,0 0 0,1 0 0,-1-1 0,0 1 0,0 0 0,1-1 0,-1 1 0,0 0 1,0-1-1,1 0 0,3-6-104,7 2-61,-6-5-154,2 5 171,-7 5 144,1 0 1,-1 0 0,0-1-1,1 1 1,-1 0-1,0 0 1,1 0-1,-1-1 1,0 1-1,1 0 1,-1-1-1,0 1 1,0 0-1,1-1 1,-1 1-1,0 0 1,0-1 0,0 1-1,1-1 1,-1 1-1,0 0 1,0-1-1,0 1 1,0-1-1,0 1 1,0 0-1,0-1 1,0 1-1,0-1 1,0 0-1,0-1-139,0 2-336,0 0 198,-1 7 349,-1-1-22,-3-3 30,4-3-71,1 0-1,0 0 0,-1 1 0,1-1 1,-1 0-1,1 0 0,0 0 0,-1 0 1,1 1-1,0-1 0,0 0 0,-1 0 1,1 1-1,0-1 0,-1 0 0,1 0 1,0 1-1,0-1 0,0 0 0,-1 1 1,1-1-1,0 0 0,0 1 0,0-1 1,0 0-1,0 1 0,0-1 0,0 1 1,-1-1-1,1 0 0,0 1 0,0-1 1,0 0-1,0 1 0,1-1 0,-1 1 1,0-1-1,0 0 0,0 1 0,0-1 1,0 0-1,0 1 0,1-1 0,-1 0 1,0 1-1,0-1 0,0 0 0,1 1 0,3 4 48,-1 0 0,1 0-1,1 0 1,-1 0 0,7 4-1,2 4-2,-12-12-40,1 0-1,-1 1 0,0-1 0,1 0 0,-1 0 1,1 0-1,0 0 0,-1 0 0,1 0 0,0-1 0,-1 1 1,1-1-1,0 1 0,0-1 0,3 1 0,-1-1 18,-1 0 0,1-1-1,0 0 1,0 1 0,6-4-1,13-2 23,18 1-37,-7-5-244,-16 6-325,-13 3 450,-1 0 1,0 0-1,0 0 0,0 0 1,0-1-1,0 1 0,0-1 1,0 0-1,-1 0 0,1-1 1,-1 1-1,1-1 1,5-5-1,-2 0-22,-4 5 108,0 0 0,0 0 1,1 0-1,-1 0 1,5-3-1,-5 5 38,-1 0 0,0-1 0,1 1 0,-1-1-1,0 0 1,0 0 0,0 0 0,0 0 0,0 0 0,0 0 0,0 0-1,1-3 1,15-18 187,-17 22-178,1 0 0,-1-1 0,0 1 0,0 0 1,0-1-1,0 1 0,0-1 0,0 1 0,0-1 0,0 0 1,0 1-1,-1-1 0,1 0 0,-1 0 0,1 1 0,-1-4 1,3 0 540,7-5-117,-7 7 10,-3 3-159,0 0 0,3 3-86,7 7 27,-10-9-230,1-1 0,-1 1 0,1-1 0,-1 1 0,0 0 0,1-1 0,-1 1 0,0-1 0,0 1-1,0 0 1,1-1 0,-1 1 0,0 0 0,0-1 0,0 1 0,0 0 0,0-1 0,0 1 0,0 0 0,0-1 0,0 1 0,-1 0 0,1 0 0,0 1 23,-1 4-13,1-4-2,0 0-1,0 1 1,0-1 0,0 0 0,0 1-1,1-1 1,-1 1 0,1-1 0,0 3-1,4 2 3,-4-5 4,0-1 1,0 0 0,0 1 0,-1-1 0,1 1-1,0-1 1,-1 1 0,1-1 0,-1 1 0,1-1-1,-1 1 1,0 0 0,0-1 0,0 1 0,0 1-1,0 1 66,0-2-92,0 0 0,0 0 0,0 0 0,0 0 0,0 0 0,0 0 0,1 0 0,-1 0 0,2 2 0,-2-3-1,1-1 0,0 0 0,0 1 0,0-1 0,-1 0-1,1 1 1,0-1 0,0 0 0,0 0 0,0 0 0,-1 0 0,1 0 0,2 0 0,13 0 19,17-1 86,-31 1-95,0-1 1,1 1-1,-1-1 0,0 0 1,0 0-1,0 0 0,0 0 1,0 0-1,0 0 0,0-1 1,0 1-1,2-3 0,74-74 31,-77 76-42,1 0 0,-1 0 0,1 0 0,-1 0 1,1 0-1,-1-1 0,0 1 0,0-1 0,0 1 1,-1-1-1,1 1 0,0-1 0,-1 1 0,0-1 0,0 1 1,0-1-1,0 0 0,0 1 0,0-1 0,0 0 1,-2-3-1,2 4 1,-1 0 0,0 0 0,0 0-1,1 0 1,-1 0 0,0 0 0,-1 1 0,1-1 0,0 0 0,0 1 0,-1-1 0,1 1 0,-1 0 0,1-1 0,-1 1 0,0 0 0,1 0 0,-1 0-1,0 0 1,0 0 0,0 0 0,0 0 0,0 1 0,0-1 0,0 1 0,0-1 0,0 1 0,0 0 0,-2 0 0,2 0-4,0 0 0,1 0 0,-1 1 0,0-1 0,1 0 0,-1 1 0,1-1 1,-1 1-1,1 0 0,-1-1 0,1 1 0,-1 0 0,1 0 0,0 0 0,-1 0 0,1 0 0,0 0 0,0 0 1,0 1-1,-1-1 0,2 0 0,-1 1 0,0-1 0,0 1 0,0-1 0,1 1 0,-2 1 0,0 3-1,1 0 0,-1-1 0,1 1 0,1 0-1,-1 0 1,1 7 0,-1-3 130,1-8-98,0 0 1,0 0 0,0 0 0,0 0 0,0 0 0,0 0-1,1 0 1,-1 0 0,1 0 0,0 2 0,10 12 167,-10-14-130,0 0 0,0 0 0,0 1 0,0-1 0,1 0 0,-1 0 0,1 0 0,0 0 0,3 3 0,-2-4-2,-1 0-1,1 0 1,-1 0-1,1 0 0,-1-1 1,1 1-1,-1-1 0,1 1 1,-1-1-1,1 0 1,4 0-1,-1-1-43,0 0 1,-1 0-1,1 0 0,0 0 0,0-1 1,0 0-1,7-5 0,23-6-365,-29 12 178,0-1-1,0 0 0,0-1 0,0 1 1,-1-1-1,0 0 0,1-1 1,-1 0-1,7-6 0,-7 0-38,-4 5 191,3-3 98,-4 7-61,0-1 0,0 1 0,-1-1 0,1 1-1,0-1 1,0 1 0,-1-1 0,1 1 0,-1-1-1,0 0 1,1 1 0,-1-1 0,0 0 0,0-2-1,0-53-1041,0 54 694,0 6 116,0-2 216,0 0 0,1 0-1,-1 0 1,0 0 0,1 0-1,-1 0 1,1-1 0,-1 1-1,1 0 1,-1 0 0,1 0-1,-1 0 1,1-1 0,0 1-1,0 0 1,-1-1-1,1 1 1,0 0 0,0-1-1,0 1 1,-1-1 0,1 0-1,0 1 1,0-1 0,1 1-1,32 9 129,-23-8-95,6 3 55,-11-3-49,0-1 0,1 1 0,0-1 0,-1 0 0,8 0 0,1-1 93,-8 1-72,1-1 0,0 0 0,-1-1-1,10-2 1,-10 2-18,0-1-1,0-1 0,0 1 1,0-1-1,-1 0 1,13-9-1,-19 12-36,0 0-1,1-1 1,-1 1 0,1-1-1,-1 1 1,0-1 0,0 0-1,1 1 1,-1-1 0,0 1-1,0-1 1,0 1 0,0-1-1,1 0 1,-1 1 0,0-1-1,0 1 1,0-1 0,0 0-1,-1 1 1,1-1 0,0 1-1,0-1 1,0 0 0,-1 0-1,1 1 8,0-16-25,0 16 9,0 0 0,0 0 0,0 0 0,0 0 0,0 0 0,0 0 0,0 0 0,1 0 0,-1 0 0,0-1 0,0 1 1,0 0-1,0 0 0,-1 0 0,1 0 0,0 0 0,0 0 0,0 0 0,0 0 0,0 0 0,0 0 0,0-1 0,0 1 0,0 0 0,0 0 0,0 0 0,0 0 0,0 0 0,0 0 0,0 0 0,0 0 0,0 0 0,0 0 0,0 0 0,0 0 0,-1 0 0,1 0 0,0 0 0,0 0 1,0 0-1,0 0 0,0 0 0,0 0 0,0 0 0,0-1 0,0 1 0,0 0 0,-1 0 0,1 1 0,0-1 0,0 0 0,0 0 0,0 0 0,0 0 0,0 0 0,0 0 0,-1 0-12,1 0 0,-1 0 0,1 0 0,-1 0 0,1 0 0,-1 0 0,1 0 0,-1 0 0,1 0 1,-1-1-1,1 1 0,-1 0 0,1 0 0,-1 0 0,1-1 0,-1 1 0,1 0 0,0 0 0,-1-1 0,1 1 0,-1 0 0,1-1 0,0 1 0,-1-1 0,1 1 0,0 0 0,0-1 0,-1 1 0,1-1 0,0 1 0,0-1 0,0 1 1,-1-1-1,1 1 0,0-1 0,0 1 0,0-1 0,0 1 0,0-1 0,0 1 0,0-1 0,0 1 0,0-1 0,0 1 0,0-1 0,1 0 0,1 1-162,-1 0 167,0 0-1,-1 0 1,1 1-1,0-1 1,0 0 0,-1 0-1,1 1 1,0-1-1,-1 0 1,1 1-1,-1-1 1,1 0 0,0 1-1,-1-1 1,1 1-1,-1-1 1,1 1-1,-1 0 1,1-1 0,-1 1-1,0-1 1,1 1-1,-1 0 1,0-1-1,1 1 1,-1 1 0,1-1-6,-1 0 0,1 1 0,0-1 0,-1 0 0,1 0 0,0 0 0,0 0 0,0 0 0,0 0 0,0 0 0,0 0 0,0 0 0,2 1 0,5 2-73,0 0 0,0-1 0,12 3 0,-16-5 174,0 0 1,0 0 0,0-1-1,0 0 1,0 0 0,0 0 0,0 0-1,0-1 1,0 0 0,0 1-1,4-3 1,-3 2-66,1-1 83,0 0 1,0 0 0,0-1 0,0 1-1,-1-1 1,1 0 0,8-7 0,-9 5-159,0 1 1,1 0 0,0 1-1,0-1 1,7-2 0,-8 3-209,-4 3 228,0-1 0,0 1 0,1-1 0,-1 1-1,0-1 1,0 1 0,0 0 0,0 0-1,0-1 1,0 1 0,1 0 0,-1 0-1,0 0 1,0 0 0,1 1 0,24 0-555,-32-1 602,6 0-10,0 0 1,-1 0-1,1 0 0,0 0 1,0 0-1,0 0 0,0 0 1,-1 0-1,1 0 0,0 0 0,0 0 1,0 0-1,0 0 0,-1 0 1,1 0-1,0 0 0,0-1 1,0 1-1,0 0 0,-1 0 1,1 0-1,0 0 0,0 0 0,0 0 1,0 0-1,0-1 0,0 1 1,0 0-1,-1 0 0,1 0 1,0 0-1,0 0 0,0-1 1,0 1-1,0 0 0,0 0 0,0 0 1,0 0-1,0-1 0,0 1 1,0 0-1,0 0 0,0 0 1,0 0-1,0-1 0,0 1 1,0 0-1,0 0 0,0 0 1,0-1-1,3-6 47,0 0 0,0 0 0,-1 0 0,3-11 0,23-73 206,-10 38-191,-12 37-83,-1 0 0,0 0 0,-1-1 0,-1 1 1,3-35-1,-5 21-129,0 16 60,-1 0 0,-1 0 0,0 0 0,-4-22 0,0 24 43,-1 0-1,0 0 0,0 1 0,-1 0 0,-1 0 0,-11-13 0,15 19 54,0 0 0,0 1 0,0-1 1,-1 1-1,0 0 0,0 1 0,0-1 1,0 1-1,0 0 0,-9-4 0,12 7-12,0-1 0,0 1 0,0 0 1,0-1-1,0 1 0,0 0 0,0 1 0,0-1 0,0 0 0,0 0 0,0 1 0,0-1 0,0 1 1,0 0-1,1 0 0,-1 0 0,0-1 0,0 2 0,1-1 0,-1 0 0,-1 2 0,-1-1 35,2 0 12,0-1-1,-1 1 0,1 0 1,0 0-1,0 0 0,0 0 1,0 1-1,1-1 0,-1 0 1,1 1-1,-1-1 1,-1 6-1,1-2 8,0 1 0,1-1 0,-1 13 1,-1 1 48,-3 3-13,4-17-48,1 0 0,-1 0 0,1 0 0,1 1 0,-1 6-1,2 3 219,1 0-1,7 31 0,-3-16 42,-2-20-261,0 0-1,0 1 1,1-1-1,8 12 1,-1-1 132,-10-9-14,-2-10-241,0-6-708,0-1 536,1 2 132,-1 0 1,0-1-1,0 1 1,0 0 0,-1 0-1,1-1 1,-1 1 0,0-4-1,-3-2-79,1 0 0,0 0 0,-2-13 0,4 19 188,-12-33-56,10 30 155,1-1 1,0 0 0,0 1 0,0-1 0,1 0-1,0 0 1,0 0 0,0-6 0,0 2 292,1 1 1,1 0-1,2-16 0,-2 23-319,0-1 0,0 0 0,1 0 0,-1 1 0,0-1 0,1 0 0,-1 1 0,1-1 0,0 1 0,0 0 0,0 0 0,0 0 0,0 0 0,4-2 0,1-1 25,1 0 1,0 1-1,0 0 0,1 0 1,-1 1-1,1 0 0,17-3 1,122-23 574,-142 29-724,0-1 0,0 1 0,-1 0 1,1 0-1,0 0 0,0 1 1,0 0-1,0 0 0,6 3 0,-1 1-860,-1 0 0,0 1 0,0 1 0,11 8 0,-21-15 918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3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126 563 1888,'-1'-12'514,"1"9"-453,0 0 1,0 0 0,0 0-1,0-1 1,0 1 0,0 0-1,1 0 1,0 0 0,1-4 0,3-1 295,-4 7-266,0 0 0,0-1 0,-1 1 0,1-1 0,0 1 0,-1-1 0,1 1 0,-1-1 0,1 0 0,-1 1 0,1-1 0,-1 1 0,0-1 0,0 0 0,0 1 0,0-3 0,0-85 1791,0 89-1879,0-1 1,0 1-1,0-1 0,0 0 1,0 1-1,-1-1 0,1 1 0,0-1 1,0 0-1,0 1 0,0-1 1,-1 1-1,1-1 0,0 1 0,-1-1 1,1 1-1,0-1 0,-1 1 1,1-1-1,-1 1 0,1-1 0,-1 1 1,1-1-1,-1 1 0,1 0 1,-1 0-1,1-1 0,-1 1 0,1 0 1,-1 0-1,-1-1 0,-22 0 31,10 2-146,11-1 103,1 0 0,-1 0 0,0 0 0,0 1 0,0-1 0,1 1 1,-1 0-1,0 0 0,1 0 0,-1 0 0,1 0 0,-1 0 0,1 1 0,-1-1 0,1 1 1,0 0-1,0 0 0,0 0 0,0 0 0,0 0 0,0 0 0,0 0 0,-1 5 0,-2-1 75,2 0 0,-1 0 0,1 1 0,0-1-1,0 1 1,1 0 0,-1 0 0,2 0-1,-1 0 1,1 0 0,-1 11 0,2-5 3,0-4-9,0 0 0,0 0 0,4 16 0,-3-22-37,-1 0 1,1 0 0,1 0-1,-1 0 1,0-1 0,1 1-1,-1 0 1,1-1 0,0 1 0,0-1-1,0 0 1,0 1 0,0-1-1,0 0 1,5 3 0,-4-3 13,1 0 0,-1 0 0,0 0 0,1-1 0,0 1 0,-1-1 0,1 0 0,0 0 0,0 0 0,-1-1 0,1 1 1,0-1-1,0 0 0,0 0 0,0 0 0,0 0 0,0-1 0,-1 1 0,5-2 0,5-5 9,0 0 0,22-16 0,-23 15-221,-8 5 104,0 0 1,-1-1 0,1 1 0,-1-1-1,0 0 1,0 0 0,0 0-1,0-1 1,-1 1 0,1-1 0,-1 1-1,1-7 1,6-8-120,-6 12 132,0 0 1,-1 0-1,1 0 0,-2-1 1,1 1-1,0-14 1,-1-48 132,-2 27-217,1 42 146,0-1 0,0 1 0,0-1 0,0 0 0,0 1-1,0-1 1,1 1 0,-1-1 0,0 0 0,1 1 0,-1-1 0,0 1-1,1-1 1,-1 1 0,0-1 0,1 1 0,-1 0 0,1-1-1,-1 1 1,1-1 0,-1 1 0,1 0 0,-1-1 0,1 1-1,-1 0 1,1 0 0,0-1 0,-1 1 0,1 0 0,-1 0-1,1 0 1,0 0 0,-1 0 0,1 0 0,-1 0 0,1 0 0,0 0-1,-1 0 1,1 0 0,1 0 0,-1 1 3,0-1 0,1 0 0,-1 0 0,1 1 0,-1-1 0,0 1 0,1-1 0,-1 1 0,0 0 1,1 0-1,-1-1 0,0 1 0,0 0 0,0 0 0,0 0 0,0 0 0,0 0 0,0 1 0,1 0 0,3 8 50,-5-7-48,1-1 1,1 0 0,-1 0 0,0 0-1,0 1 1,1-1 0,-1-1-1,3 3 1,2 2 40,-3-4-14,-1 1 1,1 0 0,0 0 0,-1 0-1,0 0 1,0 0 0,0 0 0,0 1-1,0-1 1,-1 1 0,3 6 0,6 13 128,3-4 47,-13-19-211,1 1-1,-1-1 1,1 1-1,-1 0 1,1-1 0,-1 1-1,0 0 1,1-1-1,-1 1 1,0 0 0,1 0-1,-1-1 1,0 1-1,0 0 1,0 0 0,0 0-1,0-1 1,0 1-1,0 1 1,1 0-2,1-4-73,0 0 22,1 0-59,0-1 0,-1 1 0,1-1 0,-1 0 1,0 0-1,1 0 0,-1 0 0,2-4 0,-3-10-27,-1 15 95,0-1 0,0 1 1,0 0-1,0-1 0,0 1 0,1 0 1,-1-1-1,1 1 0,1-5 0,2 0-76,-3 3 134,1 0 0,-1 1-1,1 0 1,0-1 0,0 1 0,1 0-1,-1 0 1,1 0 0,-1 0-1,5-3 1,-1 2 1,0 0-1,1 0 1,-1 1-1,1 0 1,0 0-1,0 1 1,-1 0 0,2 0-1,-1 0 1,0 1-1,10 0 1,-8 0 27,0 1 0,0-2 1,17-3-1,-17 3-16,1 0 0,-1 0 1,0 1-1,10 0 0,-4 1 15,-7 1-24,0-1 1,-1-1-1,1 1 0,9-3 0,-4-2 18,-11 4-26,1 0-1,-1 0 0,1 0 0,-1 0 1,1 0-1,-1 1 0,1-1 0,-1 1 1,1-1-1,0 1 0,-1 0 1,1 0-1,0 0 0,-1 1 0,1-1 1,-1 0-1,4 2 0,7 8 44,-13-9-49,0-1 0,1 0 1,-1 1-1,0-1 0,1 0 0,-1 1 0,0-1 0,1 0 0,-1 0 0,0 1 0,1-1 0,-1 0 0,1 0 0,-1 0 0,0 0 0,1 0 0,-1 1 0,1-1 0,-1 0 0,0 0 0,1 0 0,-1 0 0,1 0 0,-1 0 0,1 0 0,0-1 0,3 3 15,-3-2-16,-1 0 0,0 1-1,1-1 1,-1 1 0,0-1-1,0 1 1,0-1 0,0 1 0,0-1-1,1 1 1,-1-1 0,0 1-1,0-1 1,0 1 0,0-1-1,0 1 1,-1-1 0,1 1-1,0-1 1,0 1 0,0-1-1,0 1 1,0-1 0,-1 1-1,1-1 1,0 0 0,0 1-1,-1-1 1,0 1 0,-8 10 54,9-11-56,0 1 4,-1 0 1,1-1-1,-1 1 0,1-1 0,0 1 0,0-1 1,-1 1-1,1 0 0,0-1 0,0 1 1,-1 0-1,1-1 0,0 1 0,0 0 0,0-1 1,0 1-1,0 0 0,0-1 0,0 1 1,0 0-1,0-1 0,1 1 0,-1 0 0,1 2-39,-2 4-152,1-5 134,0 0 0,0 0 0,0 0 1,0 0-1,0 0 0,1 1 0,-1-1 0,0 0 1,2 3-1,3 3 26,-4-7 28,0 0 1,0 1 0,0-1-1,-1 1 1,1-1 0,0 1-1,-1-1 1,1 1-1,-1 0 1,0-1 0,1 1-1,-1-1 1,0 3-1,0-3-3,0 0-1,0-1 1,0 1-1,0 0 0,0 0 1,0-1-1,0 1 1,0 0-1,0 0 1,1-1-1,-1 1 0,0 0 1,0 0-1,1-1 1,0 2-1,-1-2 25,1 1-1,0-1 1,0 0 0,0 1 0,0-1 0,0 0-1,0 0 1,0 1 0,0-1 0,0 0-1,0 0 1,0 0 0,2 0 0,-2 0-14,-1 0 0,1 0 1,-1 0-1,0 0 0,1 0 0,-1 0 0,1 0 1,-1 0-1,0-1 0,1 1 0,-1 0 1,1 0-1,-1 0 0,0 0 0,1 0 1,-1-1-1,0 1 0,1 0 0,-1 0 1,0-1-1,1 1 0,-1 0 0,0-1 1,1 1-1,-1 0 0,0-1 0,0 1 1,1 0-1,-1-1 0,0 0 0,5-5 158,1 2-55,-1 0-10,-3-9 116,-2 11-214,0 1 1,0-1-1,1 0 0,-1 1 0,1-1 1,-1 1-1,1-1 0,0 1 0,-1 0 1,1-1-1,1-1 0,-1 2-2,0-1 0,0 0 0,0 1 0,0-1 0,0 0 0,-1 0 0,1 0 0,-1 0 0,1 0 0,-1 0 0,0-2 0,0 2 11,1 0 0,-1 0 1,0 1-1,1-1 0,-1 0 1,0 0-1,1 1 0,0-1 1,-1 1-1,1-1 0,0 0 1,1-1-1,-1 2-1,0-1 0,0 1 0,0-1 0,0 1 1,-1-1-1,1 0 0,-1 1 0,1-1 0,-1 0 0,1 0 0,-1 1 0,0-3 0,0 2-25,0 1-1,0-1 0,1 0 1,-1 1-1,0-1 0,1 1 0,-1-1 1,1 0-1,0 1 0,-1-1 1,1 1-1,0 0 0,1-2 0,3-5-50,-1-2-60,-3 9 114,-1 0 0,0 0 1,1 0-1,-1-1 0,1 1 0,-1 0 0,1 0 1,-1 0-1,1 0 0,0 1 0,-1-1 0,1 0 1,0 0-1,0 0 0,0 0 0,0 1 0,-1-1 1,1 0-1,0 1 0,0-1 0,0 1 0,1-1 0,-1 1 1,0 0-1,0-1 0,0 1 0,0 0 0,0 0 1,0-1-1,0 1 0,1 0 0,1 1 0,4-2-43,-5 1 7,0 0 0,0 0-1,0 0 1,0 0-1,1 0 1,-1 1-1,0-1 1,0 1 0,3 0-1,0 2-53,2 0 54,-1 0 1,0 0-1,0 1 1,-1 0-1,7 5 1,-11-8 50,1 1 0,0-1 1,-1 0-1,1 1 0,0-1 0,0 0 1,0 0-1,0 0 0,0 0 0,0-1 1,4 2-1,-5-2-19,0 0 1,1 0-1,-1 1 1,0-1-1,0 1 1,0-1-1,1 1 1,-1-1-1,0 1 1,0 0-1,0-1 0,0 1 1,0 0-1,0 0 1,0 0-1,0 0 1,-1 0-1,1 0 1,0 0-1,0 0 1,0 2-1,0-2 18,0 0 0,-1 0-1,1 0 1,0 1 0,0-1-1,0 0 1,0-1 0,0 1 0,0 0-1,1 0 1,-1 0 0,0-1-1,2 2 1,-2-2 21,-1 0-1,1 0 1,0 1-1,-1-1 1,1 0-1,0 1 1,-1-1 0,1 0-1,-1 1 1,1-1-1,0 1 1,-1-1-1,1 1 1,-1-1-1,0 1 1,1 0-1,-1-1 1,1 1-1,-1 0 1,0-1 0,1 1-1,-1 0 1,0-1-1,0 1 1,0 0-1,1 0 1,-1 2 161,0-3-90,0 0 11,-6 1 8,5-1-110,1 0 0,-1 0-1,1 0 1,0 0 0,-1 0-1,1 1 1,-1-1 0,1 0-1,-1 0 1,1 0 0,-1 0-1,1-1 1,0 1 0,-1 0-1,1 0 1,-1 0 0,1 0-1,-1 0 1,1 0 0,0-1-1,-1 1 1,1 0 0,0 0-1,-1-1 1,1 1 0,0 0-1,-1-1 1,0 0 0,-3-3 47,0 1-16,1-1-1,-1 1 0,1-1 1,-5-6-1,5 4 37,2 4-57,0-1 1,-1 0 0,1 1-1,0-1 1,0 1-1,0-5 1,1 6-28,0 0 1,0 0-1,0 0 0,0 0 0,1 0 1,-1 0-1,0 0 0,0 0 1,1 0-1,-1 0 0,1 0 0,-1 1 1,1-1-1,-1 0 0,1 0 1,0 0-1,-1 0 0,1 1 0,1-2 1,1 0-58,0-1 1,0 1-1,0-1 1,1 1-1,-1 0 1,1 0-1,-1 1 0,1-1 1,6-1-1,37-5-327,-25 4 320,2 0 5,-9 1 4,0 1 0,27-2 0,-3 5-3,-12 0 67,-1-1 0,35-4-1,-37-1 132,-8 2-3,0 1-1,19-1 1,-28 3-44,0-1 0,-1 0-1,1 0 1,0 0 0,-1-1 0,10-3 0,-10 3-29,8-1 522,-25 1-385,4-2-233,4 3 36,-1 0-1,1-1 1,-1 0-1,1 0 1,0 0 0,0 0-1,-1-1 1,2 1-1,-6-6 1,5 2 30,3 5-25,0 1-1,0-1 1,-1 1-1,1-1 0,0 1 1,0-1-1,0 1 1,0 0-1,-1-1 0,1 1 1,0-1-1,-1 1 1,1 0-1,0-1 1,0 1-1,-1 0 0,1 0 1,-1-1-1,1 1 1,0 0-1,-1 0 1,1-1-1,-1 1 0,1 0 1,-1 0-1,1 0 1,0 0-1,-1-1 0,1 1 1,-1 0-1,1 0 1,-1 0-1,1 0 1,-1 0-1,0 1 0,1-1 2,0 0-1,0 0 1,0 0-1,0 0 0,0 0 1,0 0-1,0 0 0,0 0 1,0 0-1,-1 0 1,1 0-1,0 0 0,0 0 1,0 0-1,0 0 0,0 0 1,0 0-1,0 0 1,0 0-1,0 0 0,0 0 1,-1 0-1,1-1 1,0 1-1,0 0 0,0 0 1,0 0-1,0 0 0,0 0 1,0 0-1,0 0 1,0 0-1,0 0 0,0 0 1,0 0-1,0 0 0,0 0 1,0 0-1,0-1 1,0 1-1,0 0 0,0 0 1,0 0-1,0 0 0,0 0 1,0 0-1,0 0 1,0 0-1,0 0 0,0 0 1,0-1-1,0 1 1,0 0-1,0 0 0,0 0 1,0 0-1,0-1-11,0 1 0,0-1-1,0 1 1,0-1 0,0 1 0,1-1-1,-1 1 1,0-1 0,0 1 0,1-1-1,-1 1 1,0 0 0,0-1 0,1 1-1,-1-1 1,1 1 0,-1 0 0,0-1-1,1 1 1,-1 0 0,1-1 0,-1 1 0,1 0-1,-1 0 1,1 0 0,0-1 0,20-3-281,-13 4 273,0 0-1,0 1 1,16 3 0,-10-1 43,-9-1-8,1 0-1,0-1 1,0 0-1,0 0 1,0 0-1,0-1 0,0 0 1,11-1-1,32-9 84,8 4 80,24-9 59,-78 13-242,1 1 0,0-1 0,-1 1 0,1-1 0,-1 0 0,5-3 0,9-6-365,-12 9 244,5-4-173,-10 6 292,0 0 1,0 0 0,0 0-1,0-1 1,1 1 0,-1 0-1,0 0 1,0 0 0,0-1-1,0 1 1,0 0 0,0 0-1,0-1 1,0 1 0,0 0-1,0 0 1,0-1 0,0 1-1,0 0 1,0 0 0,0 0-1,0-1 1,0 1 0,0 0-1,0 0 1,0-1 0,-1 1-1,1 0 1,0 0 0,0 0-1,0 0 1,0-1 0,0 1-1,-1 0 1,1 0-1,0 0 1,0 0 0,0-1-1,-1 1 1,-9-5-221,5-5 127,-6 4 76,6-4 68,-2 5-6,7 5-32,0 0 1,-1 0 0,1 0 0,-1-1-1,1 1 1,0 0 0,-1 0-1,1-1 1,0 1 0,0 0 0,-1 0-1,1-1 1,0 1 0,0-1-1,-1 1 1,1 0 0,0-1 0,0 1-1,0 0 1,-1-1 0,1 1-1,0-1 1,0 1 0,0 0-1,0-1 1,0 1 0,0-1 0,0 1-1,0 0 1,0-2 0,0 2-4,0 0 1,0 0-1,0 0 1,0 0-1,0 0 1,0 0-1,0 0 1,0 0-1,0 0 1,0 0-1,0-1 1,0 1-1,0 0 1,0 0-1,0 0 1,0 0-1,0 0 1,0 0-1,0 0 1,0 0-1,0 0 1,0 0-1,0 0 1,0-1-1,0 1 1,0 0-1,0 0 1,0 0-1,0 0 1,1 0-1,-1 0 1,0 0-1,0 0 1,0 0-1,0 0 1,0 0-1,0 0 1,0 0-1,0 0 1,0 0-1,0 0 1,0 0-1,1 0 1,-1 0-1,0 0 1,0 0-1,0 0 1,0 0-1,0 0 1,0 0-1,0 0 1,0 0-1,0 0 1,0 0-1,1 0 1,-1 0-1,8-1 60,-3 1-39,-1 0 1,0 0-1,0 0 1,1 0-1,-1 1 0,0-1 1,4 2-1,3 3 6,-8-4 14,0 1 0,0-1 0,0 0 0,0 0 0,0 0 0,0-1 0,0 1 0,0-1 0,6 0 0,20 3-586,2 10-3157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8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2080,'0'0'768,"16"0"-608,-1 0-32,1 0 416,-16 0-320,16 0 64,-1 0-192,1 0 0,-1 0-32,-15 0 224,16 0-160,-1 0 160,-15 0-160,0 0 224,0-16-224,0 16-2720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1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3488,'0'-29'1840,"0"26"-1430,0 3-143,0 0 0,0 0-81,0 0 44,0 70 1210,1-49-1243,2 0 1,0-1-1,8 27 1,-1-2 84,14 115 329,-11-61-273,31 317 206,-33-192-507,-25 318 1,-2-372-13,-12 141 83,18-178 81,-9 160 78,20 0-222,9-184-261,39 172 0,-44-261-118,-2-8-82,0 1-1,-1-1 1,0 1 0,-1 13-1,-1-23 132,-2 16-1839,2-18 2038,0-1 0,0 1 0,0-1 0,0 1 0,-1-1 0,1 0 0,0 1 0,0-1 0,-1 1-1,1-1 1,0 0 0,0 1 0,-1-1 0,1 0 0,-1 1 0,1-1 0,0 0 0,-1 0 0,1 1 0,-1-1 0,1 0 0,0 0 0,-1 0 0,1 1 0,-1-1 0,1 0-1,-1 0 1,1 0 0,-1 0 0,0 0 0,-2 0-1983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1824,'15'-15'672,"-15"15"-512,47-47-64,-31 31 384,-1 16-288,1-31 704,-1 0-512,1 16 384,-1-1-448,1 0 320,0 1-352,-16 15 192,15 15-256,1 1 288,-16 15-288,15 0 96,1 0-192,0 16-4224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8:5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1824,'16'16'672,"-16"0"-512,0-1-64,0 1 384,0-1-288,0 1 256,0 0-224,0-1 0,0 1-128,0-1 224,-16 1-192,16-1 32,0 1-96,0-16-2784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8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1 416,'31'0'128,"0"0"-96,-15 0 0,15 0 128,-31 0-96,31 0 256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8:5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1568,'0'16'576,"16"-1"-448,-16-15-32,0 16 160,0-16-160,0 15 192,0-15-192,-16 16 256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3136,'3'0'1029,"32"0"-481,83-3-296,-56-7-172,-37 7 15,-4 1 10,-1-1 1,26-7-1,-12 1-141,-8 2 215,0-1 0,41-18 0,-44 14 41,-5 3 222,35-14 0,62-12 396,-72 23-673,-16 6-71,40-4 1,-42 7-75,38-9 0,-43 7 27,42-5 1,-35 7 1,25-7 31,10 4 5,185-20 11,-207 23-90,91-12 15,17-3 130,-28 5-99,34-1-23,-95 10-26,-9 0 15,9-2 114,115 6 0,-134 3-101,125 7 34,752-10-177,-737 7 189,-2 1-10,-118-8-77,111 3 52,-69 7-20,17-5-65,8 6 0,-69-8 23,131 12-24,-87-5 247,127-5 0,-217-5-198,179 8-49,-13 0-77,372-8 558,-446 3-357,-15 7-304,76-7 72,-11-1 272,-42 9 35,-8-6-65,-16 5-100,64-7-22,2-1 42,-45 9 38,-2-6-26,-14 5-65,-65-8 29,28 4-4,37 15 13,14-11 95,-73-3 147,56 18-1,-12-2-111,-55-17-169,128 37-414,6 2 198,-33-12 382,1-1 21,-50-15-57,18 9-22,1-5-48,-48-9-4,97 20 120,335 46 215,-368-59-378,61 12-18,-75-5 33,-5-6-54,-11 6 33,-5-5 32,-5 8 26,99 49 134,-86-34-172,91 52 162,-96-42-43,-23-15-98,-9-11-9,1-2 0,75 29-1,-57-29 42,167 73 152,-159-68-104,-24-13-29,-14-1 28,-23-10-41,1-1-1,25 9 1,19 3 43,42 29 187,-67-34-199,102 49-242,7 13 196,-113-60-3,-19-11-3,-1 1-1,11 8 0,-8-4-7,-1 0 0,-1 2 0,0-1 0,15 23-1,-22-30-11,0 0 0,0-1-1,1 1 1,-1-1 0,1 0 0,-1 0-1,1 0 1,5 3 0,9 8-2,1 10 1,0-13 21,-4 1 26,-10-7-27,0-1-1,0 1 1,1-1 0,-1 0-1,1-1 1,0 1 0,0-1-1,5 2 1,-2-2 43,-1 0 23,0 0-1,0 0 1,-1 0-1,11 6 1,-1 0-95,1-1 0,23 7 0,-23-10-128,-5-1-10,24 8-1,83 36 100,-78-29 33,-26-11-44,1-1 0,24 7 0,-23-9 38,-9-2 32,-1-1-1,1 2 1,-1-1-1,8 4 1,-8-3 99,0 0 1,14 3-1,-15-4-76,-1 0-1,1-1 1,0 2-1,-1-1 0,1 1 1,6 3-1,-3 1-29,-4-3-16,0 0-1,1-1 1,-1 0-1,11 5 1,-3-5-19,-11-2 24,1-1 0,-1 0 0,0 1 0,1 0 0,-1 0 0,0 0 0,0 0 0,0 0 0,0 0 0,0 0 0,0 0 1,0 1-1,2 1 0,2 4 46,1-1 0,0-1 1,1 1-1,7 3 0,6 5 74,-13-9-94,60 37-91,-58-36 50,0 0 1,17 13-1,-18-12 29,1 0 1,17 10-1,-1-5 73,-17-9-80,-1 1 0,1 0 0,0 1 0,-1 0 0,14 11 0,-10 1-42,-10-14 43,0 0-1,0 0 1,0 0-1,0-1 1,0 1-1,0-1 1,1 0-1,5 5 1,-3-4-5,0 1 1,0 0 0,0 1-1,0-1 1,-1 1 0,1 0-1,5 9 1,-2-3 68,1 0-1,1-1 1,17 16-1,-3-4 62,-21-18-146,0 1 0,0-1 0,0 0 0,0 1 0,0 0 0,2 7 0,-3-7 17,0 0-1,1 0 0,-1-1 1,1 1-1,0 0 0,5 5 1,-5-7 8,-1 0 0,1 0 1,-1 0-1,0 1 1,2 4-1,-2-5 9,-1 0 0,1 1 0,1-1 1,-1 0-1,4 4 0,-3-3 3,0 0 0,0 0 0,0 0 0,-1 0 0,1 0 0,-1 1 0,0-1 0,0 1 0,2 9 0,-2-8-12,0 1 1,1 0-1,0 0 1,6 10-1,-4-6-11,0-1-1,-1 1 1,-1 0-1,0 1 0,3 20 1,-3-15 24,28 126 238,-29-113-122,-2-25-116,0-1 0,1 0 0,-1 0 0,2 8 0,0-7-29,0 0 1,0-1-1,1 0 1,4 6-1,3 9-32,-7-10 14,1-1 1,0 1-1,0-1 0,11 14 1,-11-15-10,25 26 48,-25-24-25,-1 1-1,5 14 1,-3-7 24,-4-15 8,1 1-1,-1-1 1,0 0 0,1 1 0,-1-1-1,1 0 1,0 0 0,0 0 0,0 0-1,3 2 1,-3-2-4,0-1-1,0 1 0,0 0 1,0 0-1,0 0 0,-1 0 1,1 0-1,-1 0 0,1 1 1,1 3-1,0 6 17,-2-8 4,0 0 1,1 0 0,-1 0 0,1 0-1,-1 0 1,1-1 0,3 5 0,-3-5-11,0 0 0,0 1 0,-1-1 0,1 1 0,-1 0 0,0-1 0,0 1 0,1 6 0,0 35 86,-2-35-105,0 97-276,0-103 273,0-1 0,0 1-1,1 0 1,0 0 0,-1 0 0,1-1 0,1 1 0,-1 0 0,1-1 0,3 6 0,-4-6 7,-1 0 0,1 0 0,0 0 1,-1 0-1,1 0 0,-1 0 0,0 0 0,0-1 0,0 1 0,-1 4 0,0 2 5,1 6 0,-1-12-24,1 0 1,0 0 0,0-1-1,0 1 1,0 0-1,0 0 1,1 0 0,-1 0-1,3 5 1,2 0 10,-4-7 7,0 0 0,0 1 0,-1-1 0,1 1 0,0-1 0,-1 1 0,1-1 0,-1 1 0,1-1 0,-1 1 0,0-1 0,1 1 0,-1 0 0,0-1 0,0 3 0,0 136 116,1-134-129,0 0 1,0 0-1,1 0 1,-1 0 0,1 0-1,1 0 1,-1 0 0,7 8-1,-3-1 71,-5-11-48,-1-1 0,1 0 1,-1 1-1,1-1 0,-1 0 1,0 1-1,0-1 0,0 0 1,0 3-1,3 14 44,1-8-108,-3-7 27,1 0 0,-1 0-1,0 0 1,0 0-1,0 0 1,-1 1 0,1-1-1,-1 0 1,1 6 0,-1 63 89,0-7 288,-1-63-351,1 0 0,0-1 0,0 1 0,0-1 1,-1 1-1,1-1 0,-1 1 0,1-1 0,-1 1 0,0-1 0,1 0 0,-2 2 0,-4 10 11,4-5-14,1 1 0,0-1 0,1 0-1,0 15 1,1-4 821,-1-17-840,0 0 1,0-1 0,1 1 0,-1 0 0,0-1 0,1 1 0,-1-1 0,1 1 0,0 0-1,-1-1 1,1 1 0,0-1 0,0 0 0,0 1 0,0-1 0,0 0 0,2 2 0,-3-2-12,1-1 1,-1 1 0,1-1 0,-1 1-1,0-1 1,0 1 0,1 0 0,-1-1 0,0 1-1,0-1 1,1 1 0,-1 0 0,0-1-1,0 1 1,0 0 0,0-1 0,0 1 0,0 0-1,0-1 1,0 1 0,0 0 0,-1-1-1,1 2 1,0 0-38,0 27 75,0-27 42,0 1 6,0 41 85,0-28-149,2 14 115,5-18-55,-7-11-55,1 0 0,0 0 0,0 0 0,-1 0 0,1 0 0,-1 1 0,1-1 0,-1 0 0,0 0 0,1 1 0,-1-1 0,0 0 0,0 1 0,0-1 0,0 0 0,0 3 0,0-3 11,0 0 0,0 1 0,1-1 0,-1 0 1,0 0-1,1 1 0,-1-1 0,1 0 0,-1 0 0,1 1 0,-1-1 0,1 0 1,0 0-1,0 0 0,-1 0 0,1 0 0,0 0 0,0 0 0,0 0 0,0-1 1,0 1-1,2 1 0,-2-1 0,1 0 0,-1 0 1,0 1-1,0-1 0,1 1 0,-1-1 1,0 1-1,0-1 0,0 1 0,-1 0 1,1 0-1,0-1 0,-1 1 0,1 0 1,-1 0-1,1 0 0,-1 0 1,0-1-1,0 5 0,1 10 14,-2 22 1,0-17-9,1 88 223,1-103-193,-1 0 0,1 0 0,3 10 0,1 13 85,-10-6-59,4-20-66,0 0 0,0 0 0,1 0 0,-1 0 0,1 0 0,0 0 0,0 0 0,0 1 0,0-1 0,1 5 0,3 8 42,-2-9-29,0-1 1,0 1-1,-1-1 0,0 1 0,0 6 0,-1 39-84,0 47 573,0-34-3727,0-62 1229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835 187 1664,'-3'-7'149,"0"0"0,1 0 0,-2-11 0,-2-3-14,2 13-32,1 0 1,-2 1 0,1-1 0,-1 1 0,0 0 0,-1 0 0,0 0-1,-12-11 1,14 15-84,1 0-6,3 2-12,-1 0 0,0 0 0,1 0 0,-1 1 1,0-1-1,0 0 0,0 0 0,0 1 0,0-1 0,0 1 0,0-1 0,0 1 0,0-1 0,0 1 0,0-1 0,0 1 0,0 0 0,0 0 0,0-1 0,0 1 0,0 0 0,-1 0 0,1 0 0,0 0 0,0 0 0,0 1 0,0-1 0,0 0 0,-2 1 0,-17 5-50,0 1 0,0 1 0,1 1 0,-1 1 0,2 0 0,0 2 0,0 0 0,-31 28 0,26-15 218,0 2 0,-29 46 0,-35 72-182,56-93-177,-44 91 99,7 23 650,52-125-431,-38 97 259,36-72-66,-16 95 0,6 77 74,19-109-213,6-1 0,15 143 0,36 86-64,-25-244 8,43 126 0,-49-190-68,1-1 0,2-1-1,3 0 1,1-2 0,33 46-1,-24-47 48,67 69-1,-74-88-37,1-1 1,1-1 0,46 28 0,-65-45-36,0-2 1,1 1 0,-1-1-1,1 0 1,0-1-1,0-1 1,0 1 0,0-1-1,0-1 1,0 0 0,1 0-1,-1-1 1,1-1-1,-1 1 1,0-2 0,0 1-1,0-2 1,1 1-1,-2-1 1,12-5 0,-5 0-10,0 0 1,-1-1-1,0-1 1,-1 0-1,0 0 1,0-2 0,-1 0-1,-1 0 1,0-1-1,19-29 1,-8 6-34,-2-1 1,-2-1 0,-1-1-1,-2 0 1,-2-2-1,13-56 1,9-129-131,-10-31-570,-39-369-715,-20 315 1003,-7 92 360,25 141 63,-34-192 185,-45-124 1034,53 251-965,17 31-107,4 47 35,12 41-364,-5-27 0,10 17-2358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19:5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1 320,'151'0'165,"-142"0"-159,1 1-1,-1 0 0,1 0 1,9 3-1,10 2 6,1-4 21,35-2 1,-43 0-52,27 3-1,-18 2 6,-21-3 53,2 0 0,-1-1-1,0 0 1,0-1 0,15-1 0,-3-2 22,15-2-217,41 0 0,27-2 2,9-1 319,-40 10-37,-48 2-95,21 0-7,-4-8-46,-20 0 2,17 2 37,0 2-1,76 10 0,-85-7 7,48 2 98,9 5-59,66 6-85,-107-13 88,61-2 0,-45-2-127,-22 0 24,88 4 35,-81 2 19,73 3 81,-28-9-7,139 5 254,-139 6-277,-1-5-85,-2 6 48,-10-6 224,-50-2-170,109 7 105,-93-10-172,93 2-635,-93 3 410,91 3 556,178-8-190,-178 9-110,-91-5 215,44 2 135,-43-1-152,65 3 122,333-8-284,-309 9-48,-105-5-34,31 2 15,100 6-27,-95-13-49,126 4 119,-144 2-19,72 3 21,205-8-32,-135 16-106,8 0 292,216-16-234,-313 7 136,2 1 43,-49-8-107,116 3-96,-91 7-8,-50-7 21,4 0-10,42 9-1,-45-4 48,73 13 50,-73-17-56,63 10-3,-64-8-63,0-2-1,61 2 1,-58-5 12,64 10 0,33 16-268,-101-20 278,32 6 301,-45-11-179,16 4 97,16 18 157,-20-14-262,60 13 0,-25-7-78,-46-12 64,1 0 0,35 3 0,-39-6-81,-1 0 0,0 1 0,1 1 0,26 9 0,-10 0-23,-15-5 71,0-1 0,1 0 0,25 4 0,-25-7 4,6 0 23,35 9 0,-20 0-23,-2-1 84,59 11 0,-70-20-41,-5 0-7,1 2 1,25 6 0,73 21-249,-34-14 168,-14-3 399,-56-10-373,1 0-1,-1-1 1,1-1-1,0 0 0,20-1 1,7-2 85,-16-1-178,1 2-1,41 5 0,-47 0 67,-11-2 20,-1-1 0,0-1 0,17 1 1,-4-2 47,-6-1-15,0 2 0,20 2-1,87 26-137,-77-17 70,-28-10 1,-15-2 27,-1 0 0,0 0 0,1 0-1,-1 0 1,0 1 0,1 0 0,2 1 0,5 2-53,-8-3 7,0 1 0,-1-1 1,2 0-1,-1 0 0,0 0 0,0-1 0,0 1 0,0-1 0,6 1 0,-1-1 55,0 1-1,0 1 0,0-1 1,15 7-1,-21-8 26,2 2 2,-1-2 0,1 1 0,-1 0 1,1-1-1,-1 0 0,1 1 1,-1-1-1,6-1 0,4 0 21,124 1-45,-127 0 6,-1 1 1,1 0 0,-1 0 0,12 4 0,-13-3-6,1 0 0,-1 0 0,1-1 0,10 0 0,-4-2-30,-6 1 1,0 0 0,0 0 0,14 3 1,-5 3-27,-14-5 37,1 1-1,-1-1 0,0 0 1,1 0-1,-1 0 1,0-1-1,1 0 1,4 0-1,-2 1 13,0 0 0,1 0 0,-1 1 0,0 0 0,-1 0 0,12 5 0,-12-4 5,1-1 1,0 1-1,0-1 1,0 0 0,0-1-1,12 1 1,-17-2 1,1 0-1,-1 0 1,1 1 0,0-1 0,-1 0-1,1 1 1,-1 0 0,1-1 0,-1 1-1,1 0 1,2 2 0,-2-2-46,-1 1 1,0-1 0,1 0 0,-1-1-1,1 1 1,-1 0 0,1-1-1,-1 1 1,1-1 0,0 0-1,3 0 1,6 0-97,-6-1 184,1 1-1,0 0 1,0 1 0,11 2-1,-2 2 123,-13-3-145,0-1 1,0 0-1,1 0 1,-1 0 0,0-1-1,1 1 1,4 0 0,19-2 109,-21 0-130,0 1 1,0 0-1,0 0 1,0 1-1,0-1 0,9 3 1,6 8-56,5-6 11,-11 0 27,-12-3 6,0-1 1,0 0-1,1 0 0,-1 0 0,1 0 0,-1-1 0,1 0 0,3 1 0,-2-1 7,-1 0 0,1 0 0,-1 1 0,1-1 0,-1 1 0,1 0 0,-1 1 0,1-1 0,-1 1 0,0 0 0,7 3 0,-6-2 5,-1 0-1,2-1 1,-1 1-1,0-1 1,0 0-1,8 1 0,-9-2-32,1 0-1,-1 0 0,1 1 0,-1 0 0,0 0 1,5 3-1,-6-3-1,1 0-1,-1 0 1,1 0 0,0-1 0,0 1 0,-1-1-1,6 1 1,3 2-29,-4-1 63,-2 0 1,14 8 0,-4-2 87,-5-5 10,-9-3-96,0 0 0,0 0 1,0 0-1,0 1 0,0-1 0,0 0 1,0 1-1,0-1 0,-1 1 1,3 1-1,6 8-4,-10-11-13,1 1-1,-1-1 0,1 0 0,-1 1 1,1-1-1,-1 1 0,1-1 0,-1 0 1,1 0-1,-1 1 0,1-1 0,0 0 1,-1 0-1,1 0 0,-1 0 0,1 0 0,0 0 1,-1 0-1,1 0 0,0 0 0,5 1 41,-6-1-34,9 4 79,0 1 0,0 0 0,8 7-1,-16-12-86,-1 1 0,1-1-1,-1 1 1,1-1-1,-1 0 1,1 1 0,-1-1-1,1 0 1,-1 1-1,1-1 1,-1 0 0,1 0-1,0 0 1,-1 0-1,1 0 1,-1 1 0,1-1-1,0 0 1,-1 0-1,2-1 1,3 2-10,8 10-22,-12-11 29,-1 0-1,1 1 1,-1-1 0,1 1-1,-1-1 1,1 0-1,-1 1 1,1-1 0,-1 0-1,1 0 1,0 1 0,-1-1-1,1 0 1,-1 0-1,1 0 1,0 0 0,-1 0-1,1 0 1,-1 0-1,2 0 1,4 1-19,-2 2 10,1 1-1,-1-1 1,0 1-1,5 6 1,-7-8 67,-1-2-47,-1 1-1,1-1 1,-1 0 0,0 1-1,1-1 1,-1 0-1,1 1 1,0-1 0,-1 0-1,1 0 1,-1 1-1,1-1 1,-1 0-1,1 0 1,0 0 0,-1 0-1,1 0 1,0 0-1,-1 0 1,2 0 0,3 1-15,3 4-3,-6-4 18,-1 0 0,0 0 0,1-1 0,-1 1 0,1 0 0,-1-1 0,1 1 0,0-1 0,-1 1 0,1-1 0,-1 1 0,1-1 0,2 0-1,11 3 36,-9 0-28,-3-2-17,0 1 1,0-1 0,-1 0 0,1 0 0,1 0 0,-1 0 0,0-1 0,0 1 0,0-1 0,0 1 0,0-1 0,4-1-1,-3 2 25,-1-1-1,1 1 0,-1 0 0,0 0 0,1 0 0,-1 0 0,4 2 0,4 1 6,25 12 41,-7-11-58,-14 1 12,-12-5-7,0 0 0,0 0 0,0 0 0,1 0 0,-1 0 0,0-1 0,0 1 0,4-1 0,-5 0-5,1 0-1,-1 0 1,1 1-1,-1-1 1,1 1-1,-1-1 1,1 1-1,-1 0 1,0 0-1,5 2 1,-5-2-9,0 0-1,1 0 1,-1 0 0,0 0 0,1 0 0,-1-1 0,1 1 0,-1-1 0,1 1 0,4-1 0,-5 0 8,0 0 0,-1 0 0,1 1 0,0-1 0,0 0 0,-1 1 0,1-1 0,0 1 1,-1 0-1,1 0 0,-1 0 0,2 1 0,-1-1 12,-1 0-1,1-1 1,-1 1 0,1 0-1,0 0 1,-1-1 0,1 1-1,0-1 1,0 1-1,-1-1 1,1 0 0,2 0-1,-2 0-7,-1 1 0,1-1 0,0 0-1,0 1 1,-1-1 0,1 0-1,0 1 1,-1 0 0,1-1 0,0 1-1,-1 0 1,2 1 0,-1-1-7,-1 0 0,1 0 0,-1 0 0,1 0-1,-1-1 1,1 1 0,0-1 0,0 1 0,-1-1 0,1 1 0,0-1 0,2 0 0,-3 0 17,1 0-1,0 1 0,0-1 1,0 0-1,0 1 1,0 0-1,0-1 0,0 1 1,-1 0-1,1 0 1,2 1-1,-2-1-7,-1 0 0,0 0 0,1 0 0,-1-1 0,1 1 0,-1 0 0,1-1-1,-1 1 1,1-1 0,-1 0 0,3 1 0,-2-1-6,1 0 86,7 0-22,-7 0-31,-3 0 20,0 0 92,0 0-22,0 0 32,0 0 10,0-1-138,0 0 25,0 0 1,0 0-1,0 0 0,0 0 0,0 0 0,-1 0 0,1 0 1,0 0-1,0 0 0,-1 0 0,0-1 0,1 2-56,-1-1-1,1 1 1,-1 0 0,1-1-1,-1 1 1,1 0-1,-1 0 1,1-1-1,-1 1 1,0 0 0,1 0-1,-1 0 1,1 0-1,-1 0 1,0 0-1,1 0 1,-1 0-1,1 0 1,-1 0 0,1 0-1,-1 0 1,0 0-1,1 1 1,-1-1-1,1 0 1,-1 0 0,1 1-1,-1-1 1,1 0-1,-1 1 1,0 0-1,-25 12-2522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 63 320,'-16'1'62,"6"-1"-31,-1 0 0,-20-3 0,17 0-28,-24-2-12,34 5 3,0 1 0,1-1 0,-1 1 0,-7 2 0,-2 0-12,-7-1 124,0 0-1,-38-3 1,19 0 100,13 2-7,2-1 19,-33-3 0,5-8 144,-7 6-143,-4-5-118,4 5-21,28 0 34,9 1 10,-32 0 1,40 3-57,0 0 1,-1 0-1,-15-5 0,20 4-68,-1 0 0,0 0-1,-11 1 1,-77 1 432,87 0-451,4-1-9,0 1-1,0 1 0,-16 2 1,9 2 18,12-3 17,0-1 0,0 0 0,0 0 0,0 0 0,0-1 0,-1 1 0,1-1 0,-3 1 0,4-1 12,0 0 0,1 0 0,-1 0 0,0 1 0,1-1 0,-1 0 0,1 1 0,-1 0 0,1-1 0,-1 1-1,1 0 1,-1 0 0,1 0 0,-1 0 0,1 0 0,0 0 0,-2 2 0,0-1 307,3-2-140,0 0-202,3 0-160,41 0-1157,-13 0-43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77 656 2720,'-12'0'1825,"29"0"-722,-13 0-1062,0 0 0,0 0 1,0-1-1,0 1 0,-1-1 0,1 0 1,0 0-1,-1-1 0,1 1 0,0-1 1,-1 1-1,0-1 0,1 0 0,4-5 0,5-4 51,0-2 0,-2 1 0,16-21 0,31-51 170,11-31-230,-11 15 10,-48 85-30,-4 6-16,1-1 1,-2 0-1,1 0 0,-1 0 1,-1 0-1,0-1 0,-1 1 1,5-20-1,-7 8-56,0-27 0,-1 26-60,0 21 108,0-1 0,0 0 0,-1 0 0,1 0 0,-1 0 0,0 0 0,1 0 0,-2 0 0,1 1 0,0-1 0,-3-3 0,4 5 11,-1 0-1,1 0 0,-1 1 1,0-1-1,1 0 0,-1 1 1,0-1-1,0 0 0,1 1 0,-1-1 1,0 1-1,0 0 0,0-1 1,0 1-1,0 0 0,0-1 1,0 1-1,0 0 0,0 0 1,1 0-1,-1 0 0,0 0 1,0 0-1,0 0 0,0 0 0,0 0 1,0 0-1,0 1 0,0-1 1,0 0-1,0 1 0,0-1 1,1 1-1,-1-1 0,0 1 1,0-1-1,-1 2 0,0 0-10,0 0 0,0 0-1,0 0 1,0 1 0,0-1-1,1 0 1,-3 5 0,0-1-7,-9 17-15,-11 15 29,2 0 0,2 2 0,-20 55 0,3 32 267,-20 99-27,47-177-202,2 0 1,-2 85 0,11-97 16,8 50 1,-6-64-27,1-1 0,2 1-1,0-1 1,1-1 0,1 1-1,1-1 1,1-1 0,15 24-1,-23-40-18,1 0-1,-1 0 0,1-1 0,0 0 1,0 1-1,0-1 0,0 0 0,1 0 0,-1-1 1,1 1-1,0-1 0,-1 0 0,1 0 1,0 0-1,1 0 0,-1-1 0,0 1 0,0-1 1,1 0-1,-1 0 0,0-1 0,1 0 1,8 0-1,-10 1 2,0-1 1,0 0-1,0-1 0,-1 1 1,1 0-1,0-1 1,0 1-1,0-1 0,-1 0 1,1 0-1,0 0 1,-1 0-1,1-1 1,-1 1-1,4-3 0,-3 0-5,0 0-1,0 0 0,0 0 1,0 0-1,-1-1 1,0 1-1,0-1 0,0 0 1,0 1-1,1-10 0,0 3 19,0 0-1,-1-1 0,-1 1 0,1-14 0,-7-28 35,2 31-37,1 1-10,-1-1-1,-1 1 0,-1 1 1,-15-39-1,14 43-38,0 0 1,-1 1-1,-1 0 0,0 0 1,-1 1-1,-1 0 0,-16-19 1,-1 9 43,-51-34 0,63 47 15,1 1 33,-2 1 0,1 0 0,-23-8 0,-6-3-269,41 19 207,0-1-1,0 0 0,0 1 0,0-1 1,0 0-1,0 0 0,1-1 0,-1 1 1,1 0-1,-1-1 0,1 0 0,0 1 0,0-1 1,0 0-1,1 0 0,-3-5 0,3 7 7,1 0-1,0 0 1,0 0-1,-1-1 1,1 1-1,0 0 1,0 0 0,0 0-1,0 0 1,0 0-1,0 0 1,0 0-1,1 0 1,-1 0-1,0 0 1,1 0-1,-1 0 1,0 0-1,1 0 1,-1 0-1,1 0 1,0 0-1,-1 0 1,1 0-1,0 0 1,1-1-1,4-6-6,2-2 11,0 0 0,1 0 0,0 0 0,0 1 0,1 0 0,12-7 0,-1-1-2,67-45-80,-73 49 69,-9 8-1,0 1 0,0-1 1,0 1-1,0 0 0,1 0 0,9-4 1,23-5-208,-37 13 201,0-1 0,0 1 0,0 0 0,0 0-1,0-1 1,0 1 0,0 1 0,0-1-1,0 0 1,0 0 0,0 1 0,0-1-1,0 1 1,0 0 0,0-1 0,0 1-1,0 0 1,-1 0 0,1 0 0,0 1 0,-1-1-1,1 0 1,0 1 0,-1-1 0,0 0-1,3 4 1,6 6-38,0 1 0,-1 0-1,0 0 1,-1 1 0,0 0-1,7 19 1,30 91-83,-35-92 152,-5-13 8,-1 1 0,-1-1 0,-1 0 0,0 1-1,-2 27 1,0-41 38,0 0 0,-1 0 0,0 0 0,0 1 0,0-1 0,0 0 0,-1-1 0,0 1 0,0 0 0,0 0 0,0-1 0,-1 1 0,0-1 0,0 0 0,0 0 0,0 0 0,-1 0 0,-6 5 0,10-8-60,0-1 0,0 0 0,0 0 0,-1 0 0,1 0 0,0 0 0,0 0 0,0 0 0,0 0 0,0 1 0,0-1 0,0 0 0,0 0 0,0 0 0,0 0 0,0 0 0,-1 0 1,1 0-1,0 0 0,0 0 0,0 0 0,0 0 0,0 0 0,0 0 0,0 0 0,-1 0 0,1 0 0,0 0 0,0 0 0,0 0 0,0 0 0,0 0 0,0 0 0,-1 0 0,1 0 0,0 0 0,0 0 0,0 0 0,0 0 0,0 0 0,0 0 0,0 0 0,0 0 0,-1 0 0,1 0 0,0 0 0,0 0 0,0-1 0,0 1 0,0 0 0,0 0 0,0 0 0,0 0 0,0 0 0,0 0 0,0-1 0,-2 0 13,1-1 0,-1 0 0,1 0 0,0 0 0,0 0-1,0 0 1,0 0 0,0 0 0,1 0 0,-1 0 0,1 0 0,-1-1-1,1-2 1,-1-36 83,2 20-68,0 4-59,0 1 0,2-1 0,0 1-1,1-1 1,1 1 0,0 0 0,1 1-1,12-24 1,-15 33-39,1 0-1,-1 0 1,1 0 0,0 1-1,0-1 1,1 1 0,-1 0-1,9-7 1,-10 11 100,-1 0-1,0 0 1,0 0 0,1 0 0,-1 1 0,0-1 0,1 1-1,-1-1 1,1 1 0,-1 0 0,1 0 0,-1 0-1,0 0 1,1 0 0,-1 1 0,1-1 0,3 2 0,-1-1 29,12 4 169,0 0 1,21 9 0,18 7 39,-2-3-101,-19-1 121,-27-12-256,1-1 1,0 0-1,0 0 1,15 3 0,-4-3-384,58 10-2623,-68-13 2378,0 0 0,1-1 0,-1 0 0,1-1 0,10-2 0,-15 1 248,-1 1 0,0-1 0,1 0 1,6-4-1,-12 6 340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32 3328,'-47'-16'1216,"32"16"-928,-1-15-96,0 15 32,16 0-160,0 15-384</inkml:trace>
  <inkml:trace contextRef="#ctx0" brushRef="#br0" timeOffset="1">48 250 4480,'-32'62'1664,"32"-46"-1312,-15 15-64,15-15 544,0 15-512,0 0 0,0 0-192,0 0 192,15-15-192,-15 15-1152,16-15 512,0-1-3520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8 640,'0'-8'215,"0"23"-7,0 25 708,0-25-597,1-6-51,-1 0 0,-1 1 1,-1 12-1,-24 113 644,23-120-598,2 0 0,0 0 0,2 28 0,0 12 899,2-58-1043,25-38 17,-25 36-212,0 0 0,-1 0 1,1 0-1,-1 0 0,-1-1 0,3-6 0,-3 7-6,0 1-1,0-1 1,1 1-1,0 0 0,0-1 1,2-3-1,-1 4 5,-1 1-1,0-1 0,-1 1 1,1-1-1,0 0 0,-1 0 1,1-4-1,2-5-49,-4 10 43,1 0 0,1 0 0,-1 0 0,0 0 0,1 1 1,-1-1-1,1 0 0,3-2 0,-5 4 37,1 0 1,0 1 0,0-1-1,-1 1 1,1-1-1,0 1 1,0-1 0,0 1-1,0-1 1,0 1-1,0 0 1,0 0-1,0-1 1,0 1 0,0 0-1,0 0 1,0 0-1,0 0 1,0 0 0,0 0-1,0 0 1,0 1-1,0-1 1,0 0 0,0 0-1,0 1 1,0-1-1,0 1 1,1 0-1,1 1 46,0 0-1,0 1 0,1-1 0,-1 1 0,-1 0 0,4 3 0,-2-1 26,0-1 1,1 0 0,7 6-1,3 0 137,1 1-66,25 13-1,-35-21-94,1 0 0,-1-1 0,0 1 0,1-2 0,-1 1 0,1-1 0,0 0 0,9 0-1,182-1 463,-197 1-511,1-1-1,0-1 1,-1 1-1,1 0 1,0 0-1,-1-1 1,1 1-1,-1-1 1,1 1-1,0-1 0,-1 0 1,1 1-1,-1-1 1,3-2-1,3-2 9,-1 3 8,3-3 23,-9 5-40,0 0 1,0-1-1,0 1 1,1 0 0,-1 0-1,0 0 1,0-1-1,0 1 1,0 0-1,0 0 1,0 0 0,0-1-1,0 1 1,0 0-1,0 0 1,0-1 0,0 1-1,0 0 1,0 0-1,0-1 1,0 1 0,0 0-1,0 0 1,0 0-1,0-1 1,0 1 0,0 0-1,-1 0 1,1 0-1,0-1 1,0 1 0,0 0-1,0 0 1,0 0-1,-1 0 1,1-1 0,0 1-1,0 0 1,-1 0-1,-3-1 4,3 1-3,1 0 0,-1 0 0,1 0 0,-1 0 0,1 0 0,0 0 0,-1 0 1,1 0-1,-1 0 0,1 0 0,-1 0 0,1 0 0,0 0 0,-1-1 0,1 1 0,-1 0 0,1 0 0,0 0 0,-1-1 0,1 1 0,0 0 0,-1 0 0,1-1 0,0 1 0,-1 0 0,1-1 0,-13-10 5,0 6-22,8-2-32,5 7 46,0 0 0,0-1 0,-1 1-1,1-1 1,0 1 0,0 0 0,-1-1-1,1 1 1,0 0 0,0 0 0,-1-1-1,1 1 1,0 0 0,-1 0 0,1-1-1,0 1 1,-1 0 0,1 0-1,-1 0 1,1-1 0,0 1 0,-1 0-1,1 0 1,-1 0 0,1 0 0,0 0-1,-1 0 1,1 0 0,-1 0 0,0 0-1,-1 0-55,2-1 57,-1 0 1,1 0 0,0 0-1,0 0 1,1 0-1,-1-1 1,0 1-1,0 0 1,0 0 0,1 0-1,-1 0 1,1-1-1,1-1 1,8-16 85,-9 18-83,-1 1 0,1-1 0,-1 0 0,1 1 1,-1-1-1,1 0 0,-1 1 0,1-1 0,0 1 1,-1-1-1,1 1 0,0-1 0,0 1 0,-1 0 0,1-1 1,0 1-1,0 0 0,-1 0 0,2-1 0,1 1-140,-3 0 58,0 6 133,-1-1-74,0 1 0,0 0 0,0 0 0,0 0 0,-1-1 0,0 1 0,-5 8 0,-8 25-163,6-10 54,2 1 0,1 0 0,-3 54 0,7-27 43,6 64 1,4-53 80,28 110 1,-7-94 432,-29-83-406,0 1 1,1 0 0,-1-1-1,0 1 1,0 0-1,0 0 1,-1-1-1,1 1 1,0 0 0,-1-1-1,1 1 1,-1 0-1,1-1 1,-1 1-1,0 0 1,0-1 0,0 1-1,0-1 1,0 0-1,0 1 1,0-1 0,0 0-1,0 1 1,-3 0-1,2 0 15,-1 0 1,1 0-1,-1-1 0,0 1 0,1-1 0,-1 0 0,0 1 0,0-1 0,0-1 1,0 1-1,0 0 0,0-1 0,-5 1 0,-26-9 151,10 4-125,18 4-75,0-1 1,0 0-1,0 0 0,0 0 1,0-1-1,0 0 1,1 0-1,-1 0 0,-8-6 1,-32-30-26,38 32 70,1 0 0,1-1-1,-1 0 1,1 1-1,0-2 1,1 1 0,-1-1-1,2 0 1,-1 0-1,1 0 1,0-1-1,-4-13 1,1 2-88,1-1-1,-6-42 1,11 53 24,1 0 0,0 0-1,0 0 1,1 1 0,0-1 0,0 0 0,1 0 0,4-9-1,1-1-44,14-25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0 138 640,'14'-34'243,"-12"25"-201,1 1 0,1 0 0,4-9 0,-7 16-22,0 0 1,0 0 0,0 0 0,-1-1 0,1 1-1,0 0 1,1 0 0,-1 1 0,0-1 0,0 0-1,0 0 1,0 0 0,1 1 0,1-2-1,13-6 175,-5-1-91,-9 7-77,0 0 1,0 0 0,0 0-1,1 1 1,-1-1 0,1 1-1,-1-1 1,1 1 0,0 0-1,-1 0 1,1 0 0,0 0-1,3 0 1,4-1 94,-6 0-42,1 1 0,0-1 0,-1 1 0,1 0 0,0 1 0,0-1 0,0 1 0,0 0 0,-1 0 0,1 1 0,0-1 0,0 1 0,0 0 0,-1 0 0,1 1 0,-1-1 1,1 1-1,7 4 0,-10-4-56,6 2 73,0 1-1,-1 0 1,1 0 0,-1 1 0,0 0 0,-1 0 0,1 1 0,8 12 0,-7-5 28,0 0 0,-1 1 0,-1 0 0,0 0 1,6 27-1,-7-18-37,-1 0 0,-1 0 0,1 31 0,-4-49-63,0 1-1,-1-1 0,0 1 0,0-1 0,0 1 0,-1-1 0,0 0 0,0 0 1,-4 8-1,2-7 40,0 0-1,-1-1 1,0 0 0,0 0 0,0 0 0,-1-1 0,-9 8-1,-8 4 61,0 0 0,-1-2 0,-28 14 0,45-26-116,-1 0 0,1-1 0,-1 1 0,1-2 0,-1 1 0,1-1-1,-1 0 1,0-1 0,0 1 0,-8-2 0,1 1 12,14 0-21,0 0 1,-1 0-1,1 0 0,0 0 1,0 0-1,0 0 0,-1 0 1,1 0-1,0-1 0,0 1 1,0 0-1,-1-1 0,1 1 1,0-1-1,0 1 0,0-1 1,0 0-1,0 1 0,0-1 1,0 0-1,0 0 0,0 0 1,0 0-1,1 1 0,-1-1 1,0 0-1,0-1 0,1 1 1,-1 0-1,1 0 0,-1 0 1,1 0-1,-1 0 0,1 0 1,0-1-1,0 1 0,0 0 1,-1 0-1,1-2 0,3-2-47,-1 3 69,2-2-41,0 0 0,-1 0 0,1 0 0,1 1 0,-1 0 0,0 0 0,1 0 0,0 0 0,0 1 1,-1 0-1,9-3 0,31 0-188,-20 1 116,-14 2 63,0 0-1,19-1 1,-24 4-138,0-1 0,0 1-1,0-1 1,0 2 0,0-1-1,0 0 1,-1 1 0,9 4 0,18 9-1001,0 1-827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4896,'-31'-15'1824,"31"15"-1440,-31 0-96,31 0-128,-16 0-160,1 15 192,15-15-96,0 16-1216,0 15 576,0 0-2656,15 16 1760,-15 15 448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3552,'0'13'1147,"0"-13"-1139,0 0 0,0 0 0,0 0 0,0 0 0,0 0 0,0 1 1,0-1-1,0 0 0,0 0 0,0 0 0,0 0 0,0 0 0,0 0 0,0 0 1,0 0-1,0 0 0,0 0 0,0 1 0,0-1 0,0 0 0,0 0 1,0 0-1,0 0 0,0 0 0,0 0 0,0 0 0,0 0 0,0 0 1,0 0-1,0 0 0,1 0 0,-1 0 0,0 1 0,0-1 0,0 0 1,0 0-1,0 0 0,0 0 0,0 0 0,0 0 0,0 0 0,0 0 1,0 0-1,1 0 0,-1 0 0,0 0 0,0 0 0,0 0 0,0 0 1,0 0-1,0 0 0,0 0 0,0 0 0,0 0 0,0 0 0,1 0 1,79 0 1052,-46-1-929,5 1-62,39 3 0,-45 2-53,-13-1-10,36 0 1,-37-3-101,38 6 1,-36-4 3,40 2 0,-33-5 135,2 1 35,34-5 0,-32 0-90,-3 0-21,32-1 0,-45 5 25,0-2 0,0 0-1,17-4 1,-20 3 26,-6 2 27,0 0 0,0-1 0,-1 0 0,1-1 0,8-3 0,-8 3 53,-6 3-94,-1-1-1,1 1 1,-1 0 0,1 0 0,-1 0-1,0-1 1,1 1 0,-1 0 0,1 0-1,-1-1 1,1 1 0,-1 0 0,0-1-1,1 1 1,-1-1 0,0 1 0,1 0-1,-1-1 1,0 1 0,0-1-1,1 1 1,-1-1 0,0 1 0,0-1-1,0 1 1,0-1 0,0 1 0,0-1-1,0 1 1,0-1 0,0 1 0,0-1-1,0 1 1,0-1 0,0 1 0,0-1-1,0 0 1,0 1-3,0-1 1,0 1-1,0-1 0,0 1 1,0-1-1,0 1 0,0-1 1,0 0-1,0 1 0,-1-1 1,1 1-1,0-1 0,0 1 1,0-1-1,-1 1 0,1-1 0,0 1 1,-1-1-1,1 1 0,0-1 1,-1 1-1,1 0 0,-1-1 1,1 1-1,-1 0 0,1-1 1,-1 1-1,0-1 0,-18 0 21,12 1-31,-1 0-15,-49 2-183,51-1 172,0-1 1,0 2-1,0-1 0,1 1 0,-1-1 0,0 1 0,-7 5 0,7-3 35,0 0 0,0 0-1,0 1 1,1 0 0,0 0 0,0 0-1,0 1 1,1 0 0,0 0 0,-5 8-1,0 4 35,1 1 0,-8 25 0,14-36-66,-6 16 66,2 0-1,1 0 1,-3 30 0,3 67 131,15 30-51,-7-115-101,0-4 6,-2-8 8,2-1 0,9 38 0,-9-50 7,0-1-1,-1 1 0,0 0 1,-1 0-1,1 19 1,-3-24 28,0 1 0,0-1 1,-1 1-1,0-1 1,0 0-1,0 1 1,-1-1-1,1 0 1,-2 0-1,-5 8 1,8-11-29,-1-1 1,1 0 0,-1 0-1,1 0 1,-1 0-1,0 0 1,0-1-1,1 1 1,-1 0 0,-1-1-1,1 1 1,0-1-1,0 0 1,0 0 0,-1 0-1,1 0 1,-1 0-1,1 0 1,-1-1-1,-4 1 1,2 1-16,0-1 0,1 0 0,-1 0 0,0-1 1,-1 1-1,1-1 0,0 0 0,0 0 0,0-1 0,0 0 0,0 0 0,0 0 0,-8-3 0,2 0-2,-1 0 0,1-1 0,0 0-1,0-1 1,1 0 0,0-1 0,0 0-1,-17-16 1,23 18-38,-1 1 1,2-1-1,-1 0 0,0 0 1,1-1-1,0 1 0,1-1 1,-1 1-1,1-1 0,0 0 1,0 0-1,1 0 0,-1 0 1,2 0-1,-1 0 0,0 0 0,1 0 1,0-1-1,2-9 0,0 6 21,1-1-1,0 1 1,0-1-1,1 1 1,1 0-1,-1 0 1,12-15-1,-3 6-14,0 1 0,30-30 0,-24 31-342,2 0-1,-1 1 0,2 1 1,0 1-1,27-13 0,-21 15-1439,37-12-1,-64 24 1774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281 110 4064,'-1'-19'1636,"1"18"-1608,0 0-1,-1 0 1,1 0-1,0 0 0,0 0 1,0 0-1,0 0 1,0 0-1,0 0 1,0 0-1,0 0 0,1 0 1,-1 0-1,0 0 1,0 0-1,1 0 1,-1 0-1,1 0 0,-1 0 1,1 0-1,-1 0 1,1 1-1,0-1 1,-1 0-1,1 0 0,0 0 1,0 1-1,0-1 1,-1 1-1,1-1 1,0 0-1,0 1 1,0-1-1,0 1 0,2-1 1,28-25 644,-21 22-607,-8 3-61,-1 1 0,0 0 0,0-1 1,0 1-1,0-1 0,0 1 0,0-1 0,0 0 0,0 1 0,0-1 0,0 0 0,0 0 0,-1 1 0,1-1 0,0 0 0,0 0 0,0-2 0,2-2-13,2-4-26,-5 8 34,0 1 0,0 0 0,0 0 0,1 0 0,-1 0 0,0 0 0,0 0 0,0 0 1,1-1-1,-1 1 0,0 0 0,0 0 0,1 0 0,-1 0 0,0 0 0,0 0 1,1 0-1,-1 0 0,0 0 0,0 0 0,0 0 0,1 0 0,-1 1 0,0-1 1,0 0-1,1 0 0,-1 0 0,0 0 0,0 0 0,0 0 0,1 0 0,-1 1 1,0-1-1,0 0 0,0 0 0,0 0 0,0 0 0,1 1 0,-1-1 0,0 2-7,1-1-1,0 1 0,-1 0 0,0-1 1,1 1-1,-1 0 0,0-1 0,0 1 0,0 0 1,0-1-1,0 1 0,0 0 0,-1-1 0,1 1 1,-1 0-1,0 2 0,-19 46-203,-4 15 88,12-28 33,-54 170-175,36-118 506,5 2 0,-24 155 0,45-204-82,1 0 0,7 81 0,0-98-75,1 0-1,1-1 0,0 0 1,13 28-1,-17-48-67,1 4 38,0 0 0,1 0-1,5 9 1,-7-14 19,1 0 1,-1 0-1,1 0 0,0 0 1,0 0-1,0-1 0,6 4 0,13 6 318,-22-11-367,1-1 1,0 0-1,0 1 0,0-1 1,0 0-1,0 0 0,-1 0 1,1 0-1,0 0 0,0 0 1,0 0-1,0 0 0,0 0 1,1 0-1,-1-1 3,0-1 0,1 1 0,-1 0 0,0 0 0,0 0 0,0-1 0,0 1-1,0 0 1,0-1 0,0 1 0,-1-1 0,1 1 0,-1-1 0,1 1 0,-1-1 0,1 0 0,-1 1-1,1-3 1,2-10 25,0 0 1,-1-1-1,0 1 0,-1 0 0,-1 0 0,0-1 0,-1 1 0,-1 0 0,0-1 0,-1 1 1,-6-19-1,0 6-49,-1 0 0,-1 1 0,-1 1 0,-2-1 0,0 2 0,-2 0 0,-33-39 0,0 11-168,34 37 122,0-1 0,1 0 0,-17-27 0,28 38 36,0 1 0,1 0 0,0-1-1,0 1 1,0-1 0,0 1 0,-1-8-1,3 10-31,0 0 0,0 0 0,0 0 0,1 1 0,-1-1-1,0 0 1,1 0 0,-1 0 0,1 1 0,0-1 0,-1 0 0,1 0 0,0 1-1,0-1 1,0 1 0,0-1 0,0 1 0,1-1 0,-1 1 0,0 0-1,1-1 1,-1 1 0,3-2 0,6-4-1360,22-12 0,15 1-637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4224,'-39'-26'1365,"25"19"-670,9 8-692,3 0 72,-1-1-16,3 0-112,3 3-118,-1-1 139,1 1-24,0 0 0,0 0 1,0 0-1,0 1 0,-1 0 1,0-1-1,1 1 0,-1 0 0,-1 0 1,3 6-1,-2-5-36,1 0 0,0 0 1,6 9-1,-5-9 44,-1 0 0,0 0-1,0 0 1,0 1 0,0-1 0,-1 1 0,2 5 0,-2 28-69,-2-34 194,0 0 1,0-1 0,0 1 0,-1-1-1,1 1 1,-1-1 0,-1 1-1,-1 5 1,-3 8 428,-25 110 2006,29-118-2415,1 1 0,1 0 0,0 17 0,0-13-453,0 3-2124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30 344 5312,'-26'0'1701,"22"0"-1260,6 2-205,7 14 275,-8-14-436,0 1 1,0-1-1,0 0 0,1 0 0,-1 0 0,0 0 1,1 0-1,0 0 0,-1-1 0,1 1 1,2 2-1,6 0 158,-1 0 0,15 3 0,-7-1 33,-2 0-45,-13-6-179,0 1 0,-1 0 0,1 0 0,0-1 0,0 1 0,0 0 0,0-1-1,0 0 1,-1 0 0,1 1 0,0-1 0,0 0 0,0-1 0,0 1 0,0 0-1,2-1 1,11-4 186,-1-1-1,0 0 0,0-1 0,20-13 0,-31 18-220,0 0 0,-1 0 0,0 0 0,1 0 0,-1-1 0,0 1-1,0-1 1,0 1 0,0-1 0,-1 0 0,1 0 0,-1 0 0,0 0 0,0 0-1,0 0 1,0 0 0,0 0 0,0 0 0,-1 0 0,1-6 0,2-10-2,0 7-6,2-17-14,-6 23-1,1 0 0,-1 1 0,-3-11 0,3 11-2,0-1 1,0 1 0,-1-11-1,2 13 4,0 0 0,0 0 0,0 0 0,-1 0 0,1 0 0,-1 1 0,0-1 0,0 0 0,0 0-1,-1-2 1,-2 0-105,1 0 0,-1 0-1,0 1 1,-5-6-1,7 9 80,1 0 0,-1-1-1,0 1 1,0 0 0,1 0 0,-1-1-1,0 2 1,0-1 0,0 0-1,0 0 1,0 1 0,-1-1 0,1 1-1,0-1 1,0 1 0,0 0 0,0 0-1,-1 0 1,1 0 0,0 0-1,0 1 1,0-1 0,0 1 0,0-1-1,-1 1 1,-2 1 0,1 0-3,-1 1 0,1-1 1,0 1-1,0-1 0,1 1 1,-1 0-1,1 1 0,-1-1 0,1 1 1,0-1-1,-4 8 0,1 1-27,1 0-1,0 0 1,1 0-1,-5 26 0,4-17-18,1-7 40,1 1 1,0-1-1,1 1 1,0 27-1,2-38 69,1 0-1,-1 1 0,1-1 0,0 0 1,0 0-1,0 0 0,0 1 0,1-1 1,0 0-1,-1-1 0,2 1 0,-1 0 1,0-1-1,1 1 0,-1-1 1,1 1-1,0-1 0,0 0 0,1 0 1,-1-1-1,6 4 0,3 0 127,0 0 0,1-1 1,18 5-1,-9-3 112,-14-4-337,0 0 1,0-1-1,0 0 1,1-1 0,-1 1-1,0-1 1,1-1 0,-1 0-1,15-1 1,-5-2-242,0-1 0,-1-1 0,1 0 0,-1-1 0,1-1 0,-2-1 0,28-16 0,-32 14 271,-1 1 1,0-2-1,0 1 1,-1-1-1,-1-1 1,1 0-1,-2 0 1,0-1-1,11-23 0,-16 29 60,0-1-1,0-1 0,-1 1 0,0 0 0,0-1 0,-1 1 1,0-1-1,0-8 0,-2 12 27,1 0 1,-1 0 0,1 0-1,-2 0 1,1 1 0,0-1-1,-1 1 1,0-1-1,0 1 1,0-1 0,-1 1-1,1 0 1,-1 0 0,0 0-1,-6-6 1,3 3 86,5 6-100,0-1 1,-1 0 0,1 1-1,0-1 1,-1 1 0,1 0-1,-1-1 1,0 1 0,1 0-1,-1 0 1,0 0 0,0 0-1,1 0 1,-1 1 0,0-1-1,0 0 1,0 1 0,0 0-1,0-1 1,0 1 0,-4 0-1,4 0-8,0 0-1,0 0 1,-1 0-1,1 0 1,0 1-1,0-1 0,-1 1 1,1 0-1,0-1 1,0 1-1,0 0 1,0 0-1,0 0 1,-4 3-1,4-1-11,-1 0 0,0 0 0,1 1 0,-1-1 0,1 1 0,0-1 0,0 1 0,1-1 0,-2 5 0,-1 5-13,0 0-1,1 0 0,1 1 0,0-1 0,1 1 0,0-1 0,2 22 0,-1-7 41,0-12-9,1-1-1,0 0 0,1 1 0,4 15 0,-5-25 27,1-1 0,0 0-1,0 0 1,0 0 0,0 0 0,1 0-1,0 0 1,0-1 0,0 1-1,1-1 1,-1 0 0,1 0 0,0 0-1,0-1 1,9 6 0,7 2 22,0-1 0,1-1 0,0-1 0,0-1 0,32 6 0,-19-6-450,1-2 0,62 1 0,-97-6 377,11 0-113,0 0-1,0 0 1,0-1-1,0 0 1,0-1-1,0 0 1,-1-1 0,17-6-1,-2-3 186,37-23-1,-49 27-38,0-1 1,-1 0-1,0-1 0,15-16 0,-20 16-17,0 0 1,10-18-1,-12 18-5,0 4 1,-1 0-1,-1-1 0,0 0 1,1 0-1,-2 0 1,1 0-1,-1 0 1,0-1-1,-1 1 1,0-1-1,1-8 0,-2 4 18,-2-18 41,2 29-69,0 0 0,0 0 1,-1 0-1,1-1 0,0 1 0,-1 0 1,0 0-1,1 0 0,-1 0 1,1 0-1,-1 0 0,0 0 1,0 0-1,0 0 0,1 1 1,-1-1-1,0 0 0,0 0 1,-2 0-1,2 0 1,1 1 0,-1 0-1,0 0 1,1-1 0,-1 1 0,0 0-1,0 0 1,1 0 0,-1 0 0,0 0 0,1 0-1,-1 0 1,0 0 0,1 0 0,-1 0-1,0 1 1,0-1 0,1 0 0,-1 0-1,0 1 1,1-1 0,-1 0 0,1 1 0,-1-1-1,0 1 1,-9 7 3,0 0 0,1 0 0,0 1 0,1 0 0,0 0 0,0 1-1,1 0 1,1 1 0,-1-1 0,2 1 0,-1 1 0,2-1 0,-6 16 0,-18 64 286,26-83-209,1 0 1,1 0 0,0 16-1,0-12-3,0-11-53,0 1-1,0-1 0,0 1 0,1-1 1,-1 1-1,0-1 0,1 1 0,-1-1 1,1 0-1,-1 1 0,1-1 0,0 0 1,-1 0-1,1 1 0,0-1 0,0 0 0,0 0 1,0 0-1,0 0 0,0 0 0,0 0 1,0 0-1,1 0 0,-1-1 0,0 1 1,0 0-1,1-1 0,-1 1 0,1-1 1,-1 1-1,0-1 0,1 0 0,2 1 1,-2-1-32,0 0 1,0 0 0,1 0 0,-1 0 0,0 0 0,0 0 0,0-1 0,0 1 0,0-1 0,0 0 0,0 1 0,0-1 0,0 0 0,0 0 0,0 0 0,0-1-1,0 1 1,-1 0 0,1-1 0,-1 1 0,1-1 0,1-1 0,14-21-245,-12 18 178,0-1 1,0 1 0,-1-1-1,0 0 1,0 0-1,0 0 1,-1-1-1,-1 1 1,1-1 0,1-7-1,-1-22-264,-3-58 0,-1 42 382,1 42-28,1-9 40,-1 1 1,-1 0-1,-1-1 0,-1 1 1,-7-29-1,5 36 203,-11-23-1,8 20-196,6 0-568,2 14 493,0 0-1,0 0 1,0 0 0,0 0 0,0 1 0,0-1 0,0 0-1,-1 0 1,1 0 0,0 0 0,0 1 0,-1-1-1,1 0 1,-1-1 0,-7 0 718,9 2-681,-1 0-1,0 0 1,1 0-1,-1 0 1,1 1-1,-1-1 1,0 0-1,1 0 1,-1 0-1,0 1 1,1-1-1,-1 0 1,0 0-1,1 1 1,-1-1-1,0 0 1,0 1-1,1-1 1,-1 0-1,0 1 1,0-1-1,0 0 1,1 1 0,-1-1-1,0 0 1,0 2-1,1 5 128,0 1-1,0-1 1,-1 1-1,0 11 1,0 7 67,-1 7 54,2 1 0,2-1-1,9 49 1,-4-51-70,13 57 846,-19-72-783,-1-12-459,-1 0-1,1 0 1,-1 0 0,1 0-1,1 0 1,-1 0 0,0 0-1,1 0 1,0-1 0,0 1-1,4 5 1,20 19-1960,-8-10-2063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1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96 2976,'0'-3'139,"0"0"-1,0 0 1,0 0 0,0 0-1,-1 0 1,-1-4 0,-4 1 141,2 4-192,-1-9 184,-8 6 229,10 3-416,0 0 0,1 0-1,-1 0 1,1 0 0,0 0 0,-3-4 0,3 3-11,0 1 0,-1 0 0,1-1-1,0 1 1,-1 0 0,1 0 0,-1 0 0,1 1 0,-6-3 0,-1 2-13,0 1 0,0 0 0,0 0-1,0 1 1,-12 1 0,-4 0 49,20-1-88,-1 0 1,1 0 0,0 1-1,0 0 1,0 0 0,0 0-1,0 0 1,0 1-1,1 0 1,-1 0 0,0 0-1,1 1 1,0 0 0,-6 3-1,5-1 35,-1 1 0,2-1-1,-1 1 1,0 0 0,1 0 0,0 1-1,1-1 1,-1 1 0,-3 10-1,4-10-33,1 1-1,0-1 1,0 1-1,0 0 0,1 0 1,1-1-1,-1 1 0,1 0 1,0 0-1,1 0 1,0-1-1,0 1 0,5 15 1,-3-14 0,1 1 0,1-1-1,-1 1 1,1-1 0,1-1 0,0 1 0,0-1 0,1 0 0,0 0 0,11 10 0,-3-6 18,1-1 0,0-1-1,17 10 1,51 20 126,-61-30-87,0-1-1,1-1 0,-1-2 0,1 0 1,1-1-1,-1-2 0,1 0 0,0-2 1,-1 0-1,1-2 0,0-1 0,0-1 0,37-9 1,-44 7-191,20-8 1,-32 11 33,0 0 1,-1-1-1,1 0 1,-1 0 0,0-1-1,0 0 1,5-4 0,-8 6 25,0-1 0,0 1 1,0-1-1,0 0 0,-1 0 0,1 0 1,-1 0-1,1 0 0,-1 0 0,0 0 1,0 0-1,0-1 0,-1 1 0,1 0 1,-1-1-1,0 1 0,0 0 0,0-5 1,-2-1-90,1 0 0,-1 0 0,0 1 0,-7-17 0,5 19 111,1-1 1,-2 1-1,1 0 0,0 1 1,-1-1-1,0 1 1,0 0-1,-1 0 1,0 0-1,0 1 1,0 0-1,0 0 0,-7-3 1,7 5 28,1 0 0,-1 1 0,-8-2 0,3 0 0,-9-2 0,15 6-16,0-1 0,1 1 0,-1 0 0,1 0 0,-6 2 0,8-2-5,0-1 0,1 1 0,-1 0 0,0 0 0,1-1 0,-1 1 0,0 1 0,1-1 0,-1 0 0,1 0 0,0 0 0,-1 1 0,1-1-1,0 1 1,0-1 0,-2 4 0,-2 21-261,-1-15 172,5-10 114,0-1 0,1 1 0,-1 0 0,1 0 0,-1 0-1,1 0 1,-1 0 0,1 0 0,-1 0 0,1 0 0,0 0 0,0 0 0,0 0 0,-1 0 0,1 0 0,0 0-1,0 0 1,0 0 0,1 0 0,-1 0 0,0 0 0,0 0 0,1 2 0,10 20 140,-11-22-128,0 0 1,1 0-1,-1 0 0,1 0 1,-1 0-1,1 0 0,0 0 1,-1 0-1,1-1 1,0 1-1,0 0 0,-1-1 1,1 1-1,0 0 1,0-1-1,0 1 0,0-1 1,0 1-1,0-1 0,0 0 1,0 1-1,0-1 1,0 0-1,1 1 0,0-2-11,0 1 0,0 0 0,0 0-1,0-1 1,0 0 0,0 1-1,0-1 1,3-1 0,0-1 44,12-2-71,16-8-580,-26 10 374,0 0 0,0 1 0,10-2 0,4-2-796,-8 1 397,-10 3 466,0 1 0,0-1 0,0 1 1,0 0-1,0 1 0,4-2 0,-7 2 160,1 0 1,-1 0-1,1 0 1,0 1-1,-1-1 1,1 0-1,-1 0 1,1 0-1,-1 0 1,1 1-1,-1-1 0,1 0 1,-1 0-1,0 1 1,1-1-1,-1 0 1,1 1-1,-1-1 1,0 1-1,1-1 1,-1 1-1,0-1 1,1 0-1,-1 1 0,0-1 1,0 1-1,1-1 1,-1 1-1,0-1 1,0 1-1,0 0 1,0-1-1,0 1 1,0-1-1,0 1 0,0-1 1,0 1-1,0-1 1,0 1-1,0-1 1,0 1-1,0 9 158,-1-7-52,1 1 0,0-1 0,0 0 0,0 0 0,1 0 0,-1 1 0,1-1 0,0 0 0,0 0 0,0 0 0,0 0 0,0 0 0,1 0 0,-1 0 0,1-1 0,2 4 0,2 3 114,0-1 1,0 0 0,0 0-1,9 7 1,-12-12-181,1 0 0,0-1 0,0 1 0,0-1 1,0 0-1,0 0 0,0 0 0,1 0 0,-1-1 0,1 0 0,5 1 0,8 0 103,1-1-1,25-1 0,-19 0 11,-9-1-44,0 0 0,0 0 0,0-2 0,0 0 0,-1-1 0,1 0 0,27-13 0,-36 13-79,0-1 0,-1 0 0,1 0 0,-1 0 0,0-1 0,8-9 0,0 0 24,-3 3 43,0-1 0,14-21 0,-23 31-91,-1 1 0,1-1-1,0 0 1,-1 1 0,0-1-1,1 0 1,-1 0-1,0 0 1,-1 0 0,1 0-1,0 0 1,-1 0 0,0 0-1,0-4 1,1 6-13,-1 0 1,0 0-1,0 0 1,0-1-1,-1 1 0,1 0 1,0 0-1,0 0 1,0 0-1,-1 0 1,1 0-1,-1 0 0,0-1 1,1 2-2,-1 0 1,1-1-1,0 1 1,-1 0 0,1 0-1,-1-1 1,1 1-1,-1 0 1,1 0-1,-1 0 1,1 0-1,-1 0 1,1-1-1,-1 1 1,1 0-1,-1 0 1,0 0 0,0 1-1,1-1-2,0 0 0,0 0-1,0 0 1,-1 0 0,1 0-1,0 0 1,0 0 0,-1 0 0,1 0-1,0 0 1,0 0 0,0 0 0,0 0-1,-1 1 1,1-1 0,0 0-1,0 0 1,0 0 0,0 0 0,-1 0-1,1 1 1,0-1 0,0 0-1,0 0 1,0 0 0,0 1 0,0-1-1,0 0 1,-1 0 0,1 0 0,0 1-1,0-1 1,0 0 0,0 1-1,-7 13 7,0 1 0,1 1-1,0-1 1,1 1 0,1 0-1,-2 16 1,3 42 225,0 3 8,-1-40-29,1-8-33,0-1 1,3 47 0,15 22-78,-4-25-13,-8-44 37,-2-9-6,1-1-1,1 1 0,6 21 1,-7-36-104,1 4-36,-1 1-1,1-1 0,-1 0 0,2 18 0,-4-21-1779,0-10 165,-1-3 1078,0 1 0,0-1 1,-1 1-1,0 0 0,0-1 0,-5-7 0,-8-29-422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1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2080,'17'-24'291,"-9"12"-133,1 1 0,-1 1 0,15-14 0,-20 21-150,2-2 66,-1 1-1,1 0 0,-1 0 0,1 0 1,1 0-1,-1 1 0,0 0 0,1 0 1,11-4-1,-8 5 17,0-1-1,0 2 1,0-1-1,1 1 1,12 1 0,50 4 560,-2 1-137,-60-5-433,0 0-1,0 0 0,0 1 1,0 1-1,0 0 1,-1 0-1,1 1 0,-1 0 1,0 0-1,1 1 1,-2 0-1,1 1 0,0 0 1,-1 1-1,0-1 1,0 2-1,7 6 0,-12-10-40,0 0 0,-1 0-1,1 0 1,-1 0 0,1 1-1,-1-1 1,0 1 0,0 0-1,-1-1 1,1 1 0,-1 0-1,0 0 1,0 0 0,0 0-1,0 0 1,0 6 0,-2-5 13,1-1 0,-1 0 1,0 1-1,0-1 0,0 0 0,0 0 1,-1 0-1,0 0 0,0 0 1,0 0-1,0 0 0,-1 0 1,1-1-1,-1 1 0,0-1 1,-4 4-1,-7 5 132,-1 0 0,-1-1-1,-25 14 1,8-5 14,2 0 25,14-8-103,0-1 1,-1-1-1,-24 10 0,22-13-106,-1 0 0,1-2 0,-1 0-1,0-1 1,-1-1 0,-22 0-1,43-3-40,0 0-1,0 0 1,0 0-1,0 0 0,0-1 1,-1 1-1,1 0 1,0 0-1,0-1 0,0 1 1,-1-1-1,2 1 20,-1-1 0,1 1-1,0 0 1,0 0 0,-1 0-1,1-1 1,0 1 0,0 0-1,0 0 1,0-1 0,0 1-1,-1 0 1,1-1 0,0 1-1,0 0 1,0 0 0,0-1-1,0 1 1,0 0 0,0-1-1,0 1 1,0 0 0,0 0-1,0-1 1,0 1 0,0 0-1,0-1 1,1-2-14,1 1 0,-1 0 0,1-1 0,-1 1 0,1 0 0,0 0 0,-1 0 0,4-3 0,8-7-13,0 1 1,1 1 0,0 0-1,18-10 1,68-29-224,-10 5 138,-23 3 195,-39 27-30,0 2-1,38-12 0,-53 19-87,0-1 0,0 0-1,-1-1 1,21-16 0,-10 8 9,-5-1 67,-17 15-28,0 0 1,0-1-1,1 1 0,-1 0 0,0 0 1,1 0-1,-1 0 0,1 0 0,-1 0 1,1 0-1,-1 1 0,1-1 0,0 0 1,-1 1-1,1-1 0,0 1 0,1 0 1,0 0 4,-3 0-74,0 0 16,0 15-138,-3-15 143,3 0 46,-1 0 0,1 0-1,-1 0 1,1 0 0,-1 0 0,1 0 0,-1 0-1,1 0 1,0 0 0,-1 1 0,1-1 0,-1 0-1,1 0 1,-1 0 0,1 1 0,-1-1 0,1 0-1,0 0 1,-1 1 0,1-1 0,0 0 0,-1 1-1,1-1 1,0 1 0,-1-1 0,1 0 0,0 1-1,-1-1 1,1 1 0,0-1 0,0 1-1,0-1 1,0 0 0,-1 1 0,1-1 0,0 1-1,0-1 1,0 1 0,0-1 0,0 1 0,0 0-1,0-1 2,0 0 0,1 0 0,-1 1 0,0-1 0,0 0-1,0 0 1,0 0 0,0 0 0,0 0 0,0 0 0,0 0-1,0 0 1,0 0 0,0 0 0,0 1 0,0-1 0,0 0-1,0 0 1,0 0 0,-1 0 0,1 0 0,0 0 0,0 0-1,0 0 1,0 0 0,0 0 0,0 0 0,0 0 0,0 1-1,0-1 1,0 0 0,0 0 0,0 0 0,0 0 0,0 0-1,0 0 1,-1 0 0,1 0 0,0 0 0,0 0 0,0 0 0,0 0-1,0 0 1,0 0 0,0 0 0,0 0 0,0 0 0,0 0-1,0 0 1,-1 0 0,1 0 0,0 0 0,0 0 0,0 0-1,0 0 1,0 0 0,-7 0 123,2-1-90,0 1 0,0 0-1,0 0 1,1 1 0,-1-1-1,-6 2 1,-18 9-16,19-9-17,-11 4-2,-12 14-61,-9-9-202,38-9 230,0 0-1,0 0 1,1 1 0,-8 5 0,3-2-21,-2 2-27,7-7 61,1 0 1,0 1 0,-1 0 0,1-1 0,0 1 0,0 0-1,0 0 1,0 0 0,0 1 0,1-1 0,-1 0 0,1 1-1,-1-1 1,1 1 0,0-1 0,0 1 0,0 0 0,-1 3-1,-1 33-382,6-13 144,-2-22 260,0-1 0,0 1 0,0-1-1,1 1 1,-1-1 0,1 0 0,0 1-1,0-1 1,0 0 0,1 0-1,-1 0 1,0-1 0,1 1 0,0-1-1,0 1 1,0-1 0,0 0 0,0 0-1,4 2 1,-2 0 52,1-1-1,0 1 0,0-1 1,0 0-1,1-1 1,-1 0-1,1 0 0,-1 0 1,1 0-1,-1-1 1,1 0-1,0-1 0,0 0 1,0 0-1,-1 0 1,1-1-1,9-1 0,8-5 116,40-15 0,-56 18-148,1 0 1,-1-1 0,0 0 0,-1 0 0,1-1-1,-1 0 1,0 0 0,0-1 0,-1 0-1,10-13 1,-10 5-12,-5 9-8,1 4 11,-2-1 1,1 1-1,0-1 0,0 0 0,-1 1 1,0-1-1,1 0 0,-1 1 0,0-1 1,0 0-1,0 1 0,-1-1 1,1 0-1,-1 1 0,1-1 0,-1 1 1,0-1-1,0 1 0,0-1 0,0 1 1,-3-4-1,3 5-43,0 0 1,0-1-1,0 1 0,0 0 0,0 0 1,0-1-1,-1 1 0,1 0 0,-1 0 1,1 1-1,0-1 0,-1 0 1,0 0-1,1 1 0,-1-1 0,1 1 1,-1-1-1,0 1 0,1 0 1,-1-1-1,0 1 0,1 0 0,-1 0 1,0 0-1,1 1 0,-1-1 0,0 0 1,-3 1-1,3 0-6,0 0 0,-1-1 0,1 1 1,-1 0-1,1 0 0,0 0 0,0 1 0,0-1 0,-1 0 1,1 1-1,1-1 0,-1 1 0,0 0 0,0 0 0,0 0 1,1-1-1,-1 2 0,1-1 0,0 0 0,-2 4 0,2-4 13,1 1 0,0 0-1,-1-1 1,1 1 0,0 0-1,0 0 1,1-1 0,-1 1-1,1 0 1,-1-1-1,1 1 1,0 0 0,0-1-1,0 1 1,2 3 0,3 5-33,16 22 1,-13-20 75,-7-10-1,0 0 0,0-1 0,0 0 0,1 1 0,-1-1 0,1 0 0,-1 0-1,1 0 1,0-1 0,-1 1 0,1-1 0,0 1 0,0-1 0,0 0 0,0 0 0,5 1 0,2-1 88,0 0-1,0 0 1,17-1 0,-11-1-20,8 2 84,21-3 27,-41 2-184,0-1 0,0 0 0,0 0 0,0 0 0,0-1 0,-1 1 0,1-1 0,5-3 0,10-6 23,3-2 13,-22 12-98,1 0-1,0 0 1,0 0-1,-1 1 0,1-1 1,0 0-1,-1 0 0,1 0 1,-1 0-1,1 0 0,-1 0 1,1-1-1,-1 1 1,0 0-1,0 0 0,0 0 1,1 0-1,-1-2 0,0-15-1751,0 12 1523,0-1 0,0 1-1,0 0 1,-1 0-1,-1-7 1,0 7 168,-1 0 1,0-1-1,0 1 0,0 1 1,-9-12-1,12 17 109,0 0 0,0 0 0,0 0 0,0 0 0,-1 0 0,1 0 0,0 0 0,0 0 0,0 0 0,0 0-1,0 0 1,0 0 0,0-1 0,0 1 0,0 0 0,0 0 0,-1 0 0,1 0 0,0 0 0,0 0 0,0 0 0,0-1 0,0 1 0,0 0 0,0 0 0,0 0 0,0 0 0,0 0 0,0 0 0,0 0 0,0-1 0,0 1 0,0 0 0,0 0 0,0 0 0,0 0 0,0 0 0,0 0-1,0 0 1,0-1 0,1 1 0,-1 0 0,0 0 0,0 0 0,0 0 0,0 0 0,0 0 0,0 0 0,0 0 0,0 0 0,0-1 0,0 1 0,1 0 0,-1 0 0,0 0 0,0 0 0,3-2 118,1 0 0,-1 1 0,1-1 0,-1 1 0,1-1 0,-1 1 0,1 0 0,0 1 0,0-1 0,0 0 0,-1 1 0,1 0 0,0 0 0,0 0 0,0 1 0,-1-1 0,8 3 0,10 7 392,-1-5-226,-16-4-244,1 0 1,-1 0-1,1 1 0,-1-1 0,1 1 0,5 3 0,2 4 133,22 17 0,-29-21-96,-1-1-1,0 1 1,0 0 0,0 1 0,-1-1 0,5 8-1,-7-11-35,-1 0 0,1 0 0,0 0-1,-1 0 1,1 0 0,-1 0-1,0 0 1,1 0 0,-1 0 0,0 0-1,0 0 1,0 0 0,-1 0 0,1 0-1,-1 3 1,-1 1 1,-1 0 0,1 0-1,-7 8 1,7-10-63,0-1 0,0 0 0,0 1-1,1-1 1,-1 1 0,1-1 0,0 1 0,0 0-1,-1 6 1,2-9 13,0 0-1,0 0 1,0 0-1,0 0 1,1 0-1,-1 0 1,0 0-1,1 0 1,-1 0-1,0 0 1,1 0-1,-1 0 1,1-1-1,-1 1 1,1 0-1,0 0 1,-1-1-1,1 1 1,0 0-1,-1-1 1,1 1-1,0 0 1,0-1-1,0 1 1,0-1-1,-1 0 1,1 1-1,0-1 1,0 0-1,0 1 1,0-1-1,0 0 1,0 0-1,0 0 1,1 0-1,2 1 17,-1-1 1,0-1-1,1 1 0,-1 0 0,0-1 0,1 1 0,-1-1 0,0 0 0,0 0 0,3-2 0,25-10-169,-21 9-273,0-1 0,17-9-1,23-25-751,72-42-1882,-72 40 2290,11-9 229,-9 16 441,-34 15 117,-10 10 52,7-4 147,-12 11-173,-1 0 1,1-1 0,-1 1-1,0 0 1,1-1 0,-1 0-1,0 1 1,0-1 0,-1 0 0,4-6-1,-5 7-31,1 0-1,-1 0 1,0 0-1,0 0 1,0 0-1,0 0 1,0 0-1,0 0 1,0 0-1,-1 0 1,1 0-1,-1 0 1,1 0-1,-1 1 1,0-1-1,0 0 1,0 0-1,0 0 1,0 1-1,0-1 1,-2-1-1,1-1 24,-4-4 180,-1 0 1,1 0-1,-1 0 1,-1 1 0,0 0-1,0 0 1,0 1-1,0 0 1,-20-9 0,21 12 176,0 0 1,0 1 0,-10-3 0,-4 0 215,18 4-541,2 0-16,-1 0-1,0 1 0,1-1 0,-1 1 0,0-1 1,0 1-1,0 0 0,1 0 0,-1 0 1,-3 0-1,4 0-42,0 1-1,1 0 1,-1-1 0,0 1 0,1-1-1,-1 1 1,0 0 0,1-1 0,-1 1-1,1 0 1,0 0 0,-1 0 0,1-1-1,-1 1 1,1 0 0,0 0 0,0 0-1,-1 0 1,1 0 0,0-1 0,0 1 0,0 0-1,0 0 1,0 0 0,0 0 0,0 0-1,1 1 1,-1 8 66,1 0 0,0 0 0,0-1-1,1 1 1,0 0 0,1-1 0,0 1 0,0-1-1,1 0 1,1 0 0,-1 0 0,2 0 0,6 8-1,3 6 166,1-1 5,12 27 1,-7-5-703,-16-38-284,-1 0 0,1 0 0,10 9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1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 2976,'-13'-26'971,"13"26"-965,0 0 0,0 0 1,0-1-1,0 1 1,-1 0-1,1 0 1,0 0-1,0 0 1,0-1-1,0 1 1,0 0-1,0 0 0,0 0 1,0 0-1,0-1 1,-1 1-1,1 0 1,0 0-1,0 0 1,0 0-1,0-1 1,0 1-1,0 0 0,0 0 1,0 0-1,0-1 1,1 1-1,-1 0 1,0 0-1,0 0 1,0 0-1,0-1 1,0 1-1,0 0 1,0 0-1,0 0 0,0 0 1,0-1-1,1 1 1,-1 0-1,0 0 1,0 0-1,0 0 1,0 0-1,1 0 1,-1 0-1,0-1 0,0 1 1,0 0-1,0 0 1,1 0-1,-1 0 1,0 0-1,0 0 1,0 0-1,1 0 1,22-13 185,-20 11-181,0 0 1,0 0 0,1 0 0,-1 1-1,0-1 1,1 1 0,-1 0 0,1 0 0,-1 0-1,1 0 1,0 1 0,-1-1 0,1 1-1,4 0 1,14-1-7,17-5-56,62-1 1,214 7 316,-181-8-126,-9 0 115,-121 9-169,0-1 1,1-1 0,-1 1-1,0 0 1,5-2 0,-9 2-85,0 0 1,0 0 0,0 0-1,0 0 1,0 0-1,0 0 1,0-1 0,0 1-1,0 0 1,1 0-1,-1 0 1,0 0 0,0 0-1,0 0 1,0 0-1,0 0 1,0 0 0,0 0-1,0 0 1,0 0-1,0-1 1,0 1 0,0 0-1,0 0 1,0 0-1,0 0 1,0 0 0,0 0-1,0 0 1,1 0 0,-1-1-1,0 1 1,0 0-1,-1 0 1,1 0 0,0 0-1,0 0 1,0 0-1,0 0 1,0 0 0,0-1-1,0 1 1,0 0-1,0 0 1,0 0 0,0 0-1,0 0 1,0 0-1,0 0 1,-10-7 45,7 6-50,1 1 0,-1-1-1,0 0 1,0 1-1,0-1 1,0 1-1,1 0 1,-1 0-1,0 0 1,-4 1-1,-5 0-44,6-1 61,0 1 0,0-1 1,-1 2-1,-9 2 0,-8 2 187,7-3-98,9-2-39,-1 0 0,0 1 0,-15 6 0,21-8-53,1 2 0,0-1 0,-1 0 0,1 0-1,0 1 1,0 0 0,0-1 0,0 1 0,0 0 0,0 0-1,0 0 1,1 0 0,-1 0 0,1 0 0,-1 0 0,1 1-1,0-1 1,-1 4 0,-4 20 26,5-23-34,0 0-1,0 1 0,0-1 1,0 1-1,0 4 1,1-6 1,1-1 0,-1 1 0,0 0 0,1-1 0,-1 1 0,1 0 1,0-1-1,0 1 0,-1-1 0,1 1 0,2 1 0,7 14 116,-9-15-103,0 1 1,1-1 0,-1 0-1,1 1 1,-1-1 0,1 0-1,0 0 1,0 0 0,0 0-1,0 0 1,0 0 0,1-1-1,-1 1 1,0-1 0,1 0-1,-1 1 1,5 0 0,-5-1-12,0 0 21,0 0 0,0-1 1,1 1-1,-1 0 0,0-1 0,0 0 0,1 1 0,-1-1 1,0 0-1,0 0 0,1 0 0,-1-1 0,0 1 1,0 0-1,0-1 0,1 0 0,-1 1 0,3-3 0,8 0 113,-11 3-110,0-1-1,1 1 0,-1-1 0,0 1 1,0-1-1,1 0 0,-1 0 0,0 0 1,0 0-1,0-1 0,0 1 0,-1-1 1,3-1-1,12-10 83,-15 13-117,0 0 0,-1-1-1,1 1 1,0-1 0,0 1 0,0-1 0,-1 1 0,1-1 0,0 1 0,-1-1 0,1 0 0,0 1-1,-1-1 1,1 0 0,-1 0 0,1 1 0,-1-1 0,1 0 0,-1 0 0,1 0 0,-1 1 0,0-1 0,0 0-1,1 0 1,-1-1 0,3-8 47,4 2 214,-6 8-247,-1-1 0,0 1 1,1 0-1,-1-1 0,1 1 0,-1 0 0,0-1 1,1 1-1,-1 0 0,0-1 0,1 1 0,-1-1 1,0 1-1,0-1 0,0 1 0,1-1 0,-1 1 1,0-1-1,0 1 0,0-1 0,0 1 0,0-1 1,0 1-1,0-1 0,0 1 0,0-1 0,0 1 1,0-1-1,0-10 54,0-13-305,0 23 222,0 1 0,0-1-1,1 1 1,-1-1 0,0 1 0,0-1-1,0 1 1,1-1 0,-1 1-1,0-1 1,0 1 0,1-1 0,-1 1-1,0-1 1,1 1 0,-1 0-1,1-1 1,-1 1 0,0 0 0,1-1-1,-1 1 1,1 0 0,-1-1-1,1 1 1,-1 0 0,1 0-1,-1 0 1,1-1 0,-1 1 0,1 0-1,-1 0 1,2 0 0,1 0-31,0 0-1,1 0 1,-1 1 0,0-1 0,0 1 0,0 0-1,0 0 1,5 2 0,11 3-43,-9-5-50,0 0 0,14 0 1,23 1-93,-23 3 271,-17-3-2,0 0 0,0-1 0,0 0 0,0-1 0,1 1 0,-1-1 0,10-1 0,19-10 319,8 6-101,0-5-6,-35 8-80,0 0-1,0 0 0,0-1 1,-1 0-1,13-6 1,-20 9-168,-1-1 0,1 1 0,0 0 0,-1 0 1,1-1-1,-1 1 0,1-1 0,-1 1 0,1 0 0,-1-1 1,0 1-1,1-1 0,-1 1 0,1-1 0,-1 1 1,0-1-1,0 1 0,1-1 0,-1 0 0,0 1 0,0-1 1,1 1-1,-1-1 0,0 0 0,0 1 0,0-1 1,0 0-1,0 1 0,0-1 0,0 1 0,0-1 0,0 0 1,-1 1-1,1-1 0,0 1 0,0-1 0,0 0 0,-1 1 1,1-1-1,0 1 0,-1-1 0,1 1 0,0-1 1,-1 1-1,1-1 0,-1 1 0,1-1 0,-1 1 0,1 0 1,-1-1-1,0 1-5,1-1 1,-1 1-1,1-1 1,-1 1-1,1 0 1,-1-1-1,1 1 1,-1 0 0,1 0-1,-1 0 1,1-1-1,-1 1 1,0 0-1,1 0 1,-1 0-1,1 0 1,-1 0-1,0 0 1,1 0-1,-1 0 1,1 0-1,-1 0 1,0 1 0,1-1-1,-2 0 1,2 0-7,-14 0-105,-23 1-253,35 0 351,0-1-1,0 0 0,0 1 0,0-1 1,1 1-1,-1 0 0,0 0 0,0-1 1,0 1-1,1 0 0,-1 1 0,-3 1 0,5-2 8,0-1-1,-1 1 1,1-1-1,0 1 1,-1-1-1,1 1 0,0-1 1,-1 1-1,1-1 1,0 1-1,0 0 0,0-1 1,0 1-1,0-1 1,-1 1-1,1 0 1,0-1-1,0 1 0,1-1 1,-1 1-1,0 0 1,0-1-1,0 1 0,0-1 1,1 2-1,-1-2-11,2 5 42,0-4 31,-1 1 0,0-1 0,1 0 0,-1 0 0,1 0 0,-1 0 0,1 0 0,-1 0-1,1-1 1,0 1 0,-1-1 0,1 1 0,0-1 0,2 1 0,2-4-122,-5 2 66,0 0-8,0 0 1,0 0-1,0 0 1,0 0-1,0 0 0,1 1 1,-1-1-1,0 0 1,1 0-1,-1 1 0,1-1 1,-1 1-1,1-1 1,-1 1-1,1 0 0,-1 0 1,1-1-1,-1 1 1,4 0-1,-5 1 35,1-1 1,-1 0-1,1 0 0,-1 0 1,1 0-1,-1 0 0,1-1 0,-1 1 1,1 0-1,-1 0 0,0 0 1,1 0-1,-1 0 0,1-1 0,-1 1 1,1 0-1,-1 0 0,0-1 1,1 1-1,-1 0 0,1-1 0,-1 1 1,0 0-1,1-1 0,-1 1 1,0-1-1,0 1 0,1 0 0,-1-1 1,0 1-1,0-1 0,0 1 1,0-1-1,1 1 0,-1-1 0,0 1 1,0-1-1,0 1 0,0-1 1,0 1-1,0-1 0,0-2 307,0 3-202,0 0-310,-16 0-2837,16 0 70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2720,'-15'-16'2043,"12"21"-1633,-1 4-199,-1-2-73,2 1 0,-1-1 0,1 1 0,-4 13 0,5-8 91,1 0-1,0 1 0,2 23 0,0-20-4,-1 1 0,-3 26-1,-1-20-89,1-9-53,1 0 0,1 0 0,0 0 0,2 25 0,2-13-19,7 97 345,-10-101-131,2 0-1,9 40 1,-10-53-74,0 0 0,0 0-1,-1 18 1,-1-8-2193,1-33 466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31 179 3072,'-26'-13'976,"26"13"-965,0 0 0,0 0 0,-1 0 0,1 0 0,0 0 1,0 0-1,0 0 0,-1 0 0,1 0 0,0 0 0,0 0 0,0 0 0,-1 0 1,1-1-1,0 1 0,0 0 0,0 0 0,0 0 0,-1 0 0,1 0 0,0-1 1,0 1-1,0 0 0,0 0 0,0 0 0,0-1 0,0 1 0,-1 0 0,1 0 1,0 0-1,0-1 0,0 1 0,0 0 0,0-1 0,1-6 361,1 6 454,12 13 234,-13-11-1083,5 3 118,0 0 0,1 0 0,-1-1 0,1 0 0,-1 0 0,14 2 0,-13-2-46,7 1 42,1-1 0,-1 0-1,26 1 1,51-2 310,-67-2-354,269 0 182,-270 0-117,-16 1-46,0-1 1,0 0 0,0 0 0,0-1 0,13-2-1,4-8 106,-19 8-334,-18 7-45,-16 6 202,19-8 17,8-2-1,0 0 0,0 1 0,0-1 1,0 1-1,0 0 0,0-1 0,-2 3 0,-17 20 330,16-19-288,2-1-44,0 0-1,-1 0 1,1 1-1,0-1 0,0 1 1,1-1-1,-1 1 1,1 0-1,0 0 0,0 0 1,0 0-1,0 0 1,-1 7-1,3-6 12,-1 0 0,1 0 0,0 0-1,1 0 1,-1 0 0,1 0 0,0-1 0,0 1 0,0 0 0,1-1-1,0 1 1,0-1 0,0 1 0,0-1 0,4 5 0,3 8 131,-9-16-121,1 1 1,0 0-1,-1 0 0,1-1 0,0 1 0,0 0 0,0-1 0,0 1 0,1-1 0,-1 0 1,0 1-1,0-1 0,1 0 0,-1 0 0,1 1 0,0-1 0,-1 0 0,1-1 0,-1 1 0,1 0 1,0 0-1,0-1 0,0 1 0,-1-1 0,1 0 0,0 1 0,0-1 0,0 0 0,0 0 1,2 0-1,7 1 90,-9-1-93,0 0-1,1 1 0,-1-1 0,0 0 0,1 0 0,-1 0 0,0 0 0,1-1 0,-1 1 1,0-1-1,1 1 0,-1-1 0,0 0 0,0 0 0,3-1 0,1-3 72,0-1 0,0 1-1,0-1 1,-1 0-1,0 0 1,0-1 0,0 1-1,-1-1 1,5-10-1,-5 7-243,-1 0 0,0 0 0,0-1 0,-1 1 0,-1-1 0,0 0 0,0-12 0,-1 22 94,0-1-1,0 0 0,1 1 0,-1-1 1,0 0-1,1 1 0,-1-1 0,1 1 1,0-1-1,-1 1 0,1-1 0,0 1 1,0 0-1,0-1 0,0 1 0,0 0 1,2-2-1,-3 3 35,1-1 0,-1 1 0,0 0 0,1 0 0,-1-1 0,0 1 0,0 0 0,1-1 1,-1 1-1,0 0 0,0-1 0,0 1 0,0 0 0,1-1 0,-1 1 0,0 0 0,0-1 0,0 1 0,0 0 0,0-1 0,0 1 0,0-1 0,0 1 0,0 0 0,0-1 0,0 1 1,0 0-1,0-1 0,0 1 0,0 0 0,-1-1 0,1 1 16,0 0 1,0 0-1,0 0 1,0 0-1,0-1 1,0 1-1,0 0 1,0 0 0,0 0-1,0 0 1,0 0-1,0 0 1,0 0-1,0 0 1,0 0-1,0 0 1,0 0-1,0 0 1,0 0-1,0 0 1,0 0-1,0-1 1,0 1-1,0 0 1,0 0 0,0 0-1,0 0 1,0 0-1,0 0 1,0 0-1,0 0 1,0 0-1,0 0 1,0 0-1,0 0 1,0 0-1,0 0 1,0 0-1,1 0 1,-1 0-1,0 0 1,0-1-1,0 1 1,0 0 0,0 0-1,0 0 1,0 0-1,0 0 1,0 0-1,0 0 1,0 0-1,0 0 1,0 0-1,0 0 1,0 0-1,1 0 1,-1 0-1,0 0 1,0 0-1,0 0 1,0 0-1,0 0 1,0 0 0,0 1-1,0-1 1,0 0-1,0 0 1,0 0-1,0 0 1,16 8-255,5-3-76,-14-3 231,1 0 0,-1 0 0,10 5 0,-7-1 18,1 0 0,-1 1 0,11 10 1,-12-10 77,-1 0 1,1-1 0,0 0 0,15 7 0,70 21 297,-85-31-145,1 0-1,0 0 1,0-1-1,0 0 0,0-1 1,0 0-1,0-1 1,1 0-1,12-2 1,-19 2-77,0-1 1,0 0-1,0 0 0,0-1 0,0 1 1,0-1-1,0 1 0,-1-1 1,1 0-1,-1-1 0,5-3 1,-6 4-64,1-1 0,-2 1 0,1 0 0,0-1 0,0 1 0,-1-1 0,0 0 0,1 0 0,-1 1 0,0-1 0,0 0 0,0 0 0,-1 0 0,1 0 0,-1 0 0,0 0 0,0-5 0,0-56 18,0 60-36,0 0 0,-1 0 0,0 0 0,0 0 0,0 0 0,0 0-1,0 1 1,-1-1 0,-3-6 0,5 10 2,0-1 1,-1 0-1,1 0 1,0 0-1,0 0 1,0 0-1,0 0 0,0 0 1,0 0-1,0 0 1,0 0-1,0 0 1,0 0-1,1 0 1,-1 0-1,0 1 0,0-1 1,1 0-1,-1 0 1,1 0-1,-1 0 1,1 0-1,-1 1 0,1-1 1,0 0-1,0 0 1,4-6-141,-5 6 136,0 0 0,1 1 1,-1-1-1,0 0 0,1 0 0,-1 0 1,1 1-1,0-1 0,-1 0 0,1 0 1,-1 1-1,1-1 0,0 0 0,0 1 1,-1-1-1,1 1 0,0-1 0,0 1 1,0 0-1,0-1 0,-1 1 0,1 0 0,0-1 1,0 1-1,0 0 0,1 0 0,10-3-49,0-3-7,-10 5 61,-1 0-1,0 0 1,1 1 0,0-1-1,-1 0 1,1 1 0,-1-1-1,1 1 1,0 0 0,-1-1 0,1 1-1,0 0 1,1 0 0,20 1 23,37-2 162,-55 1-174,0-1-1,0 0 1,0 0-1,-1 0 1,1 0-1,0-1 1,0 0-1,-1 0 1,5-2-1,9-9 136,-13 10-109,-4 3-17,0 0-1,-1-1 1,1 1-1,-1 0 0,1 0 1,0-1-1,-1 1 1,1-1-1,-1 1 1,1-1-1,-1 1 1,1-1-1,-1 1 1,1-1-1,-1 1 1,0-1-1,1 1 1,-1-1-1,0 0 1,1 1-1,-1-2 1,3-3 50,1-1 4,-3 5-71,-1 0 1,1 1 0,0-1 0,-1 0 0,1 0 0,-1 1 0,1-1 0,-1 0 0,1 0 0,-1 0 0,0 0 0,1 0 0,-1 0 0,0 0 0,0 1-1,0-1 1,0 0 0,0 0 0,0 0 0,0 0 0,0 0 0,0 0 0,0 0 0,0 0 0,0 0 0,-1-1 0,-4-6-45,4 7 40,0 0-1,0-1 1,0 1 0,1-1-1,-1 1 1,0-1 0,1 1-1,-1-1 1,1 1 0,0-1-1,-1 1 1,1-1-1,0 0 1,0 1 0,0-3-1,0-1-463,0 7 135,0 18 7,3 28 605,-2-43-248,1 0 0,1 0 0,-1 0 1,1 0-1,0-1 0,0 0 0,0 1 0,6 5 0,3 5-15,35 47 751,-44-58-623,0 1-1,0-1 1,-1 1 0,3 6-1,-4-10-93,-1 1 0,1-1-1,-1 0 1,1 0 0,-1 1-1,0-1 1,0 0 0,0 1-1,1-1 1,-1 0 0,0 1-1,-1-1 1,1 0 0,0 1-1,0-1 1,0 0 0,-1 0-1,1 1 1,-1-1 0,1 0-1,-1 0 1,0 0 0,1 1-1,-2 0 1,-1 1-167,0 0-1,0-1 1,-1 1 0,1-1 0,-1 0-1,1 0 1,-1-1 0,0 1 0,1-1-1,-1 1 1,-6 0 0,-4 0-1048,0 0 1,-15-1-1,-19 3-1400,-12 9-274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2144,'2'-2'85,"0"0"-1,0 1 1,1-1-1,-1 1 1,1-1-1,-1 1 1,1 0 0,-1 0-1,1 0 1,0 1-1,-1-1 1,1 0-1,4 1 1,5-1 231,23 1 0,-12 1-143,-20-1-162,55 1 382,0-3 0,75-12 0,102-11-3,-179 21-375,37-1 22,-43-1-4,40-1 35,-63 7-27,-15 1-11,0-1 0,0 0 0,16-4-1,-4-6 190,-16 9-178,1 0 1,14 0-1,-22 1-64,2 0-851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 1728,'13'-26'560,"-13"25"-514,1-1-1,0 1 1,-1-1 0,1 1 0,-1-1 0,1 1-1,-1-1 1,0 0 0,0 1 0,0-1-1,0 0 1,0 1 0,0-1 0,0 1-1,-1-3 1,0-8 1051,1 3-775,1 2-60,-1 1 0,0-1 0,0 1 0,0 0 0,-3-12-1,1 15-252,-8-16 346,9 18-339,1 1 1,-1-1 0,1 0 0,-1 1 0,1-1-1,-1 0 1,0 1 0,1-1 0,-1 1-1,0-1 1,1 1 0,-1 0 0,0-1-1,0 1 1,1 0 0,-1-1 0,0 1 0,0 0-1,0-1 1,0 1-20,1 0 1,0 0-1,0 0 0,0 0 0,0 0 0,0 0 0,0 0 1,0 0-1,0 0 0,0 0 0,0 0 0,0 0 1,-1 0-1,1 0 0,0 0 0,0 0 0,0 0 1,0 0-1,0 0 0,0 0 0,0 0 0,0 0 1,0 0-1,0 1 0,0-1 0,-1 0 0,1 0 1,0 0-1,0 0 0,0 0 0,0 0 0,0 0 0,0 0 1,0 0-1,0 0 0,0 0 0,0 0 0,0 0 1,0 1-1,0-1 0,0 0 0,0 0 0,0 0 1,0 0-1,0 0 0,0 0 0,0 0 0,0 0 1,0 0-1,0 0 0,0 0 0,0 1 0,0-1 1,0 0-1,0 0 0,0 0 0,0 22-191,-1-1 110,5 32-1,22 176 587,-23-76-380,-4-86-111,2-35 50,-2 0 1,-1-1-1,-11 56 0,8-70-1,1 0 0,1 0-1,1 0 1,1 0-1,0 23 1,1-38-53,0-1 1,0 1 0,0 0-1,0-1 1,1 1 0,-1 0-1,1-1 1,-1 1 0,1-1-1,-1 1 1,1-1 0,0 1-1,0-1 1,1 3 0,3 4 21,0 3 46,-5-10-70,0-1 0,0 1-1,0 0 1,0 0 0,0-1 0,1 1 0,-1 0 0,0-1 0,1 1 0,-1 0 0,0-1 0,1 1-1,-1-1 1,1 1 0,-1-1 0,1 1 0,-1-1 0,1 1 0,-1-1 0,1 1 0,0-1-1,-1 1 1,1-1 0,1 1 0,3-9 144,6 1-365,-10 7 129,0 0 1,0-1-1,0 1 0,0-1 0,0 1 0,0-1 1,0 0-1,0 1 0,-1-1 0,1 0 0,0 0 0,0 1 1,0-1-1,-1 0 0,2-1 0,0-14-942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2560,'0'0'832,"3"0"-517,88 0 2399,-78 1-2611,0 0-1,24 5 1,-24-3-67,-1-1 0,24 1 0,-16-2 38,36 6 0,-23-2 23,-9-3-50,0 2 0,-1 0 0,0 2 0,39 14 0,-20 0 30,57 37 1,-53-30-14,94 50 84,-51-29-46,-3-3 55,165 62-1,-188-83-122,129 46 70,75 29-48,-6 23-98,-67-28 9,235 93 231,-336-146-60,126 77 1,-165-88-91,366 251 533,-397-264-521,55 39 78,-66-49-46,-1-1 1,1 0-1,0 0 1,1-1-1,13 3 0,6 5 170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0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1664,'-12'0'611,"24"0"101,-12 0-424,0 0-43,0 0-101,0 3 11,-1 36 342,4 80 35,-3-119-532,13 200 315,-13 340-102,-7-351-96,-1 2 176,8 22 97,1-175-305,8 42-1,-6-56-56,2 36 52,11 21 224,-15-77-266,0 0 0,1 0 0,0 0-1,0 0 1,0 0 0,0 0 0,1-1 0,-1 1-1,1-1 1,5 5 0,5 8 117,-10-10-101,-3-5-50,0-1 0,0 1 0,1-1 0,-1 1 0,0-1 0,0 1 0,0-1 0,0 0 0,1 1 0,-1-1 0,0 1 0,1-1-1,-1 0 1,0 1 0,1-1 0,-1 0 0,0 1 0,1-1 0,-1 0 0,0 0 0,1 1 0,-1-1 0,1 0 0,-1 0 0,1 0 0,-1 0 0,0 0 0,1 1 0,-1-1 0,1 0 0,-1 0 0,1 0 0,-1 0 0,1 0 0,0 0 0,4 2 76,5 9-27,-7-9 22,-3-4-48,0-9-70,0 11 42,0 0 1,0 0-1,0 0 0,0 0 0,0 0 1,0 0-1,0-1 0,0 1 0,0 0 1,0 0-1,0 0 0,0 0 0,0 0 1,0 0-1,0 0 0,0 0 0,0 0 1,0 0-1,0 0 0,0-1 0,0 1 1,0 0-1,0 0 0,0 0 0,0 0 1,0 0-1,0 0 0,0 0 0,0 0 1,0 0-1,0 0 0,0 0 0,1 0 1,-1 0-1,0 0 0,0-1 0,0 1 1,0 0-1,0 0 0,0 0 0,0 0 1,0 0-1,0 0 0,0 0 0,0 0 1,1 0-1,-1 0 0,0 0 0,0 0 1,0 0-1,0 0 0,0 0 0,0 0 1,0 0-1,0 0 0,0 1 0,32-1-207,-23-1 166,-2 1 39,1 0 1,0 0 0,-1 1 0,11 1 0,-5 4 67,-12-5-42,0 0 0,1 0 0,-1 0 0,1-1 0,-1 1 0,1-1-1,-1 1 1,1-1 0,-1 1 0,1-1 0,-1 0 0,3 0 0,0 1 2,0-1 1,0 1-1,0 0 1,0 0-1,0 0 0,0 1 1,-1 0-1,1-1 1,0 1-1,-1 1 1,1-1-1,4 4 1,-4-2-44,0-1 1,1-1-1,0 1 0,-1 0 1,1-1-1,7 2 1,20 3-5,14 4 337,-12 2-8,43 23 0,-14-7-100,10 5-15,-6 8-85,9-6-64,-40-18-30,14 8 84,1-2 0,97 30 0,-118-46-88,54 18-8,49 31-2,-63-26 34,-14-7 8,283 126 212,-229-101-207,-36-17-2,-42-17-25,19 9 42,6-9 77,-25-7-57,53 18 58,1-10-106,122 7 1,-122-15 21,-7-5 26,-18-1-34,-7 8 28,-27-6-51,-11-3 2,0 1 0,0 1 0,16 5 0,2 5-87,41 21-1,-55-25 95,-15-8 9,0 1-1,-1 0 0,1 0 0,-1 0 0,1 1 1,-1-1-1,6 6 0,55 57 348,-48-54-387,-13-9 38,0 0-1,0 1 1,0-1 0,0 1 0,6 6-1,0 1-23,-7-8-197,-3-2-208,0 0-795,0 0 336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2912,'0'0'923,"0"0"-550,0 0-106,0 0 277,0 0-171,0 0-43,-2 2-138,0 0-173,0 0-1,1 0 0,0 0 0,0 1 0,-1-1 0,1 0 0,0 0 0,1 1 0,-1-1 0,0 0 0,1 1 0,-1-1 0,1 4 0,0 41 519,1-19-143,0 3-195,-1-17-134,1 0 0,-2 1 0,-3 22 0,-2-1 138,-1 66-1,7 506 1601,-3-492-1435,-2-50-204,-3 71 109,8 34 15,-1-143-143,-6 39-1,4-44 104,-1 33-1,4-50-190,0 0-1,1 0 0,-1-1 0,1 1 1,0-1-1,1 1 0,0-1 1,4 10-1,-4-10 40,-2-5-53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0 717 2560,'26'-13'832,"-25"13"-810,0-1 1,0 1-1,-1 0 1,1-1-1,0 1 1,0 0-1,0 0 1,0 0-1,-1-1 1,1 1-1,0 0 1,0 0-1,1 1 1,3-1 14,-2 0 6,0 0-1,-1 0 0,1 0 1,0 0-1,-1 0 1,1-1-1,0 1 0,-1-1 1,1 0-1,-1 0 0,1 0 1,-1 0-1,1 0 0,-1 0 1,0-1-1,1 1 0,3-4 1,-3 2 27,1 0 0,0 0 0,-1 0 1,1 1-1,0-1 0,0 1 0,1 0 1,-1 0-1,7-1 0,3-2 76,159-48 814,-81 28-742,-5 0 17,93-12-1,2 3-52,-174 32-174,438-72 304,-6 36-90,6 14 25,-119 9-23,380-32 672,-97 7-492,-31 2 125,141-9-198,-196 11-236,-171 10 7,424-37 74,-652 50-101,-32 8 10,-42-1 70,23-1 90,-7 7 1,-67 3-710,0-2 366,0-1 0,0 1 0,0-1 0,-1 1 1,1 0-1,0-1 0,-1 1 0,1-1 0,0 1 1,-1-1-1,1 1 0,-1-1 0,1 1 0,-1-1 1,1 1-1,-1-1 0,1 0 0,-1 1 0,0-1 0,1 0 1,-1 1-1,1-1 0,-2 0 0,-23 9-1387,-1-1-559,-5 8 433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2816,'0'13'917,"0"-11"-565,0-2-229,0 0-198,0 0 38,0 1 65,-1-1 1,1 1 0,0-1-1,0 1 1,0-1-1,0 1 1,0-1 0,0 1-1,0-1 1,0 1-1,0-1 1,0 1-1,1-1 1,-1 1 0,0-1-1,0 1 1,0-1-1,1 0 1,-1 1-1,0-1 1,0 1 0,1-1-1,-1 1 1,0-1-1,1 0 1,-1 1 0,1-1-1,-1 0 1,0 0-1,1 1 1,-1-1-1,1 0 1,-1 0 0,1 1-1,-1-1 1,1 0-1,-1 0 1,1 0-1,-1 0 1,1 0 0,-1 0-1,1 0 1,-1 0-1,1 0 1,-1 0 0,1 0-1,0 0 1,0 0 70,1 0 1,0 0-1,-1 0 0,1 1 1,0-1-1,-1 0 1,1 1-1,2 0 0,2 2-28,1 0-1,0-1 0,0 0 0,0-1 0,0 1 1,0-1-1,0-1 0,14 0 0,62-8 359,-40 2-18,176-12 859,103-23-310,-283 35-875,200-25 203,618-62 219,-699 76-395,291-26 53,-142 18-72,220-15 294,-285 27-35,178-2 27,-361 13-347,61-4 64,47-15 181,-72 15-131,-47 4-89,76-8 44,-17 5 16,-52-1 111,35-1 184,-73 7-319,0-1 0,20-3 0,-29 2-77,-1 0 0,1 0-1,-1 0 1,0-1 0,0 0 0,0 0 0,9-7 0,-15 9-78,1 0 1,-1 0-1,0 0 1,0 0 0,1 0-1,-1-1 1,0 1-1,0 0 1,0-1 0,0 1-1,0-1 1,-1 1 0,1-1-1,0 0 1,-1 1-1,1-1 1,-1 0 0,0 1-1,1-1 1,-1-2-1,3-8-856,-3 10 783,1 1 1,0-1-1,0 0 1,0 0 0,0 1-1,1-1 1,-1 0-1,0 1 1,3-2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79 896,'0'-29'459,"0"29"-460,0 0 0,0 0 1,0 0-1,0 0 0,0 0 1,0 0-1,0 0 0,-1-1 1,1 1-1,0 0 0,0 0 1,0 0-1,0 0 0,1 0 1,-1 0-1,0 0 0,0 0 1,0 0-1,0 0 1,0-1-1,0 1 0,0 0 1,0 0-1,0 0 0,0 0 1,0 0-1,0 0 0,0 0 1,0 0-1,0 0 0,0 0 1,0 0-1,0 0 0,0 0 1,0 0-1,1 0 0,-1-1 1,0 1-1,0 0 0,0 0 1,0 0-1,0 0 0,0 0 1,0 0-1,0 0 0,0 0 1,0 0-1,1 0 1,-1 0-1,0 0 0,0 0 1,0 0-1,0 0 0,0 0 1,0 0-1,0 1 0,1-1 18,-1 0 1,1 0-1,-1 0 0,1 0 0,-1-1 0,1 1 0,-1 0 0,1 0 1,-1 0-1,1 0 0,-1 0 0,1-1 0,-1 1 0,1 0 1,-1 0-1,0-1 0,1 1 0,-1 0 0,1-1 0,-1 1 0,0 0 1,1-1-1,-1 1 0,0 0 0,0-1 0,1 1 0,-1-1 0,0 1 1,0-1-1,1 1 0,-1-2 0,1-20 2332,-2 9-1140,1 13-1203,0 0 0,0 0 0,0 0 0,0 0 0,0 0 0,0 0 0,0 0 0,0 0 0,0 0 0,0 0 0,0-1 0,0 1 0,0 0 0,0 0 0,0 0 0,0 0 0,0 0 0,0 0 0,0 0 0,0 0 0,0 0 0,0 0 0,0-1 0,0 1 0,0 0 0,0 0 0,1 0 0,-1 0-1,0 0 1,0 0 0,0 0 0,0 0 0,0 0 0,0 0 0,0 0 0,0 0 0,0 0 0,0 0 0,0 0 0,0 0 0,1 0 0,-1 0 0,0 0 0,0 0 0,0 0 0,0 0 0,0 0 0,0 0 0,0 0 0,0 0 0,0 0 0,0 0 0,1 0 0,-1 0 0,0 0 0,0 0 0,26 0 314,-21 2-75,50 53 379,3-2 0,84 58 0,47 6-337,-136-88-70,102 38-1,51 0 115,-69-23-171,232 78 453,56 39-517,-193-52 278,-118-43 368,39 19-50,-113-65-524,58 38 0,-82-47-98,1-2-1,36 16 1,-36-17 70,1 0 0,17 11 1,14 10 877,-37-26-627,-13-3-236,-26 0-274,9 2 66,-57 24-257,-19-8 316,-61 16 138,124-26-103,-42 10 24,-25-2-17,-100 20 0,-169 39-32,45-10 52,10-2 6,-2-22 136,211-36-759,77-2 472,-34 1-1218,53-4 862,1-1 1,0 1-1,0-1 1,0 0-1,0-1 1,-9-2-1,12 3 171,1 0 0,0 0 0,-1-1 1,1 1-1,0-1 0,0 1 0,0-1 0,-3-3 0,5 5 262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1312,'0'-13'421,"0"12"-418,0 1 0,0 0 1,0 0-1,0 0 0,0 0 0,0 0 0,0 0 0,0 0 0,0 0 0,0 0 0,0 0 0,0-1 0,0 1 1,0 0-1,0 0 0,0 0 0,0 0 0,0 0 0,0 0 0,0 0 0,0 0 0,0 0 0,0 0 0,0 0 0,0-1 1,0 1-1,1 0 0,-1 0 0,0 0 0,0 0 0,0 0 0,0 0 0,0 0 0,0 0 0,0 0 0,0 0 1,0 0-1,0 0 0,0 0 0,0 0 0,1 0 0,-1 0 0,0 0 0,0 0 0,0 0 0,0 0 0,0 0 0,0 0 1,0 0-1,0 0 0,0 0 0,0 0 0,1 0 0,-1 0 0,0 0 0,0 0 0,55 0 6834,-22 0-5983,-28 3-710,5 6-60,-6-6-43,-1-1 0,0 2 0,0-1 0,0 0-1,0 1 1,0-1 0,-1 1 0,1 0 0,-1 0-1,0 0 1,0 0 0,-1 0 0,2 5 0,7 34 339,-3 1 1,5 80-1,-5-7-73,-1-60-235,-2 10-13,10 97 164,17 52 71,-16-84-133,-12-90-120,8 41 45,-8-42-25,12 86 80,-9-93-116,-2 1 0,1 50 0,-4-58 14,7 41 0,-4-36-5,2 30 89,-4-40-91,9 94 106,-11 71 550,0-185-796,0-1 1,0 1-1,0-1 0,-1 1 0,1-1 1,0 1-1,-1-1 0,1 1 0,-1 0 1,1-1-1,-1 0 0,1 1 0,-1-1 1,0 1-1,0-1 0,0 0 0,0 0 1,0 1-1,-2 0 0,3-1-9,0-1 80,-1 0-1,1 0 0,0 1 1,0-1-1,0 0 1,0 0-1,0 0 0,0 0 1,0 0-1,0 0 1,0 0-1,0 0 0,0 0 1,0 1-1,-1-1 0,1 0 1,0 0-1,0 0 1,0 0-1,0 0 0,0 0 1,0 0-1,0 0 1,-1 0-1,1 0 0,0 0 1,0 0-1,0 0 1,0 0-1,0 0 0,0 0 1,0 0-1,-1 0 0,1 0 1,0 0-1,0 0 1,0 0-1,0 0 0,0 0 1,0 0-1,0 0 1,-1 0-1,1 0 0,0-1 1,0 1-1,0 0 0,0 0 1,0 0-1,0 0 1,0 0-1,0 0 0,0 0 1,0 0-1,0 0 1,-1-1-1,1 1 0,-10-13-4143,7-2 1312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12 889 1824,'-12'0'916,"24"0"659,-10 3-770,6 3-459,-4-8 262,-4 2-553,1-1 1,0 0 0,0 1-1,-1-1 1,1 0 0,0 1-1,0 0 1,0-1 0,0 1-1,-1-1 1,1 1 0,0 0-1,0-1 1,0 1-1,0 0 1,0 0 0,0 0-1,0 0 1,0 0 0,1 0-1,13 0 293,0 1 33,31-4 0,3-8 339,3 5-285,34-6-1,184-32-77,-57 10 225,-29 0-188,593-116 198,-479 98-560,-52 8-26,189-32-22,-79 27-54,-131 18 59,222-29 300,-413 56-263,813-106 150,-608 68-128,42 2 79,-92 15 2,-59-1-73,-53 8-42,-70 17-295,0-1 0,0 1 0,0-1 0,-1-1 0,10-3 0,-6 3-579,-5 3-2589,-5 0 1508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1418 2976,'-39'-13'971,"22"9"-475,17 4-511,2-1 67,0-1-44,1 1 1,0-1-1,0 0 1,0 1-1,0 0 1,0 0-1,0 0 1,1 0-1,-1 0 1,4 0-1,0 0 43,11-5 175,0-1 0,0 0 0,-1-1 0,26-16 0,206-117 750,127-81-499,-173 99-367,5 3-57,5-9-90,84-36 60,-191 109 34,222-113 103,-46 24-80,-170 82-53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1472,'0'0'21,"0"-1"0,0 1-1,0 0 1,0-1 0,0 1 0,0-1 0,0 1-1,0-1 1,0 1 0,0-1 0,0 1 0,0 0-1,0-1 1,0 1 0,1-1 0,-1 1 0,0 0-1,0-1 1,0 1 0,1 0 0,-1-1 0,8 3 136,-6-1-128,0 0 1,0 0 0,0 0-1,0 0 1,0-1 0,0 1 0,0-1-1,0 1 1,4-1 0,13 0 330,0 0 0,0 1 0,0 1 0,0 1 0,23 7 0,-32-7-312,-2 1 1,1 0-1,0 0 0,-1 1 1,1 0-1,-2 1 1,1 0-1,0 0 1,-1 1-1,0 0 0,-1 0 1,7 9-1,-3-2 121,0 0 0,-2 0 1,0 1-1,0 0 0,7 22 0,-11-26-67,-1 0 1,0 0-1,0 0 0,-1 1 1,-1-1-1,0 1 0,0-1 1,-2 19-1,-10 19 149,9-34-197,2-10-32,-1 0 0,0 0 1,0 0-1,-1 4 0,0-5 15,0 0 1,-1 0-1,1 0 0,-6 6 1,1-2 26,2-1 33,0 0 0,-1 0 0,-13 10 0,16-14-55,-1 0 0,0-1-1,-1 1 1,1-1 0,0 0-1,-1 0 1,1-1 0,-1 1-1,-5 0 1,6-1-31,1-1 0,-1 1 0,0-1 0,1 1-1,-1-1 1,0 0 0,0-1 0,0 1 0,1-1 0,-1 1 0,0-1 0,1 0-1,-1-1 1,1 1 0,-1 0 0,1-1 0,0 0 0,-1 0 0,1 0 0,0 0-1,0-1 1,0 1 0,1-1 0,-1 1 0,-2-4 0,2 1-19,0 1 0,1-1-1,-1 0 1,1 0 0,0 0 0,0 0 0,0 0 0,1 0 0,0 0 0,0 0-1,-1-9 1,3 9 12,-1 0 0,1 0 0,0 0 0,0 0 0,0 0 0,1 1 0,-1-1 0,1 0 0,1 1-1,-1-1 1,0 1 0,1 0 0,4-5 0,-1 1-61,1 0 0,1 0-1,-1 1 1,1 0 0,0 0 0,1 1 0,0 0-1,0 1 1,0 0 0,15-6 0,41-20-306,-34 15-2026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5312,'15'0'1952,"-15"0"-1504,109 16-128,-62 0-96,0-1-192,15 1 320,1 15-160,-1 16 160,-15-1-192,-16 1 288,0 0-256,-31 0 320,-16-1-288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64 1984,'-26'-13'640,"26"13"-633,0 0 0,0 0 0,-1 0 1,1 0-1,0 0 0,0 0 0,-1 0 0,1 0 0,0 0 1,0 0-1,0 0 0,-1-1 0,1 1 0,0 0 0,0 0 1,0 0-1,0 0 0,-1 0 0,1-1 0,0 1 0,0 0 0,0 0 1,0 0-1,0 0 0,0-1 0,-1 1 0,1 0 0,0 0 1,0 0-1,0-1 0,0 1 0,0 0 0,0 0 0,0-1 1,0 0 41,0-1 0,-1 1 0,1-1 0,0 1 0,-1-1 0,1 1 0,-1-1 0,1 1 0,-1 0 0,0-1 0,0 1 0,1 0 0,-1 0 0,0 0 0,0-1 0,0 1 0,0 0 0,-3-1 0,1-1 65,-1 1 0,1 0 0,-1 0 0,0 0 0,-7-3 1,8 4-111,-1 1 0,1-1 0,0 0 0,-1 1 0,1-1 1,-1 1-1,1 0 0,0 0 0,-1 1 0,1-1 1,-6 2-1,1 1-16,-1 0 0,-15 8 0,-3 2 104,20-11-106,1 1 0,-1-1 0,1 1 0,0 1 0,0-1 0,0 1 0,1 0 0,-1 0 0,1 1 0,-8 8 0,2 2-59,1-3-54,-13 23 1,22-32 120,0 0 0,0 1 1,0-1-1,0 0 0,1 1 0,-1-1 0,1 0 0,0 1 0,1 2 1,-1 11 107,2 0 0,0 0 0,0 0 0,2 0 0,0-1 0,1 0 0,9 21 0,-2-12 54,20 56 493,-25-65-402,9 19 1,3 8 430,-13-14-315,-4-14-182,4 6 159,-5-18-300,0-1 0,0 1 0,0 0 0,-1 0 0,1-1 0,-1 1 0,1 0-1,-1 0 1,0-1 0,0 1 0,-1 0 0,0 5 0,-9 13 82,8-17-115,2-2 7,-1 0 0,1 0-1,-1 1 1,0-1 0,0 0-1,0 0 1,-2 2 0,2-3-4,0-1 1,0 1-1,1-1 0,-1 1 1,0-1-1,0 1 1,0-1-1,0 0 1,0 1-1,0-1 0,0 0 1,0 0-1,0 1 1,0-1-1,0 0 1,0 0-1,-2-1 0,-2 1 140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3904,'0'-1'155,"0"-7"392,0 8-531,0 0-1,0-1 0,0 1 0,0 0 1,0 0-1,0 0 0,0 0 1,0 0-1,0 0 0,0-1 1,0 1-1,1 0 0,-1 0 1,0 0-1,0 0 0,0 0 1,0 0-1,0 0 0,0 0 1,0-1-1,0 1 0,0 0 1,0 0-1,0 0 0,0 0 0,0 0 1,1 0-1,-1 0 0,0 0 1,0 0-1,0 0 0,0 0 1,0 0-1,0 0 0,0 0 1,1 0-1,-1 0 0,0 0 1,0-1-1,0 1 0,0 0 1,0 0-1,0 1 0,0-1 0,1 0 1,-1 0-1,0 0 0,0 0 1,0 0-1,0 0 0,0 0 1,0 0-1,0 0 0,0 0 1,1 0-1,-1 0 0,0 0 1,0 0-1,0 0 0,0 0 1,0 1-1,0-1 0,0 0 1,0 0-1,0 0 0,0 0 0,0 0 1,21 24 181,-10-6-192,-5-13-19,-5-4 17,1 0-1,-1 0 0,1 1 0,-1-1 0,1 1 0,-1-1 1,0 1-1,2 3 0,-1-2 24,-1 1 0,0 0 0,0 0 0,-1-1 0,1 8 0,1 4 47,10 45 100,2 17-74,-9-24-48,8 66 319,-4-53-206,-4 1 0,-3 67-1,-12 5-42,7-109-87,-2 45 136,-1-34-79,3-22 80,-1 30-1,4-45-107,0 0 0,0 0-1,-1-1 1,1 1-1,-1-1 1,0 1 0,0 0-1,0-1 1,0 0-1,-1 1 1,-2 4 0,3-6 12,-3 7 146,7-13-69,-1 0-128,0 0-1,0 0 1,0 0-1,1-9 1,1-15 0,-2 12-76,1-1-1,6-23 0,8-18-610,-13 39 495,2 0 1,0 0 0,11-22-1,-1 10 46,-7 16 60,-1 0 0,-1 0 0,-1-1 0,5-16 0,-11 30 55,2-6-55,0 0 0,1 0-1,5-13 1,-5 13 7,2 2-72,8 4 293,-12 2-160,-1 0-1,1 0 0,-1 0 1,0 0-1,1 0 1,-1 0-1,1 0 0,-1 0 1,1 0-1,-1 1 1,1-1-1,-1 0 0,0 0 1,1 0-1,-1 0 1,1 1-1,-1-1 0,0 0 1,1 0-1,-1 1 1,1-1-1,-1 0 0,0 1 1,1-1-1,-1 0 1,0 1-1,0-1 0,1 0 1,-1 1-1,0-1 1,0 1-1,0-1 0,0 1 1,1-1-1,-1 0 1,0 1-1,0-1 0,0 1 1,0-1-1,0 1 1,0-1-1,0 1 0,0-1 1,0 1-1,0-1 1,-1 1-1,5 19 66,5 13-112,10 28 264,-10-33-45,-1 2-1,4 34 1,-7 29-66,0-68-83,-2-16-6,-1 1 1,-1-1-1,1 16 1,-2-10 55,-1-10-50,1 0 0,0 0 0,0 1 0,1-1 0,-1 0 0,3 6 0,3-5 15,-2-4-24,0 4 17,-3-5-30,-1-1 0,0 1 1,0-1-1,1 1 1,-1-1-1,0 0 0,1 1 1,-1-1-1,0 0 0,1 1 1,-1-1-1,0 0 0,1 1 1,-1-1-1,1 0 1,-1 0-1,1 1 0,-1-1 1,1 0-1,-1 0 0,0 0 1,1 0-1,-1 0 0,1 0 1,-1 0-1,1 0 1,-1 0-1,1 0 0,-1 0 1,1 0-1,0 0 0,0 0 0,1 0-1,-1 0 0,0-1 1,0 1-1,0 0 0,1-1 0,-1 1 1,0 0-1,0-1 0,0 1 1,0-1-1,0 0 0,0 1 1,0-1-1,0 0 0,0 0 0,0 0 1,0 0-1,-1 0 0,1 1 1,0-1-1,0-1 0,-1 1 0,1-1 1,8-10 6,22-11-18,-14 7 27,0-1 0,19-25 1,16-18-5,-6 10-223,51-71-1,-80 102 171,-11 14 105,-1 0 0,0-1 1,6-9-1,-6 7-37,-5 7-55,1 0 1,-1 0-1,1 0 0,-1-1 1,1 1-1,0 0 1,-1 0-1,1 0 1,0 0-1,0 0 1,0 0-1,0 1 1,0-1-1,0 0 0,0 0 1,0 1-1,0-1 1,0 0-1,0 1 1,0-1-1,1 1 1,-1 0-1,0-1 0,0 1 1,0 0-1,1 0 1,-1 0-1,2 0 1,4 1-84,-9 5-4,-3 5 8,4-4 76,-1 1 0,2-1-1,-1 1 1,1-1 0,1 12-1,-1-2 7,0 123 99,0-132-77,0 1-1,1-1 1,0 1-1,2 10 1,-2-15 20,1 0 1,0 0 0,0 0-1,0 0 1,0 0-1,1 0 1,-1 0 0,1-1-1,0 1 1,4 3-1,-3-4-13,-1 1 34,0-1 0,1 0 1,-1 0-1,7 4 0,-9-6-23,1 0 0,-1-1 0,0 1 0,0 0-1,1-1 1,-1 0 0,1 1 0,-1-1-1,0 0 1,1 1 0,-1-1 0,1 0-1,-1 0 1,1 0 0,-1 0 0,1-1 0,-1 1-1,0 0 1,1-1 0,-1 1 0,3-2-1,-2 1 7,-1 0 0,1 0 0,-1-1 0,1 1 0,-1-1 0,0 1-1,1-1 1,-1 0 0,0 1 0,0-1 0,0 0 0,1-3 0,-1 2-1,1 0 0,-1 0 0,1 0 1,0 1-1,3-5 0,-3 6-24,-1-1-1,1 0 1,-1 0 0,1 0-1,-1 0 1,0 0-1,0 0 1,0-1 0,0 1-1,0 0 1,0-1 0,-1 1-1,1 0 1,-1-1-1,0 1 1,1-5 0,-2-2 13,0 1 1,0 0 0,-5-14-1,1-1 194,0-1-98,2 6-196,-10-34 0,9 44-17,3 5 69,0 1 1,0 0-1,-1-1 1,1 0-1,1 1 1,-1-1-1,0 0 0,1 1 1,-1-1-1,1 0 1,0 0-1,0 1 1,0-1-1,0 0 1,1 0-1,-1 0 1,2-3-1,13-22-196,14 12 122,4-2-101,-23 13 178,0 1-1,0 0 0,0 1 1,0 0-1,14-2 1,-7 1 16,-12 3 5,0 0 0,0 1-1,-1 0 1,1 0 0,0 0 0,0 1 0,-1 0 0,1 0 0,0 0 0,6 2 0,6 2-9,-7-3 0,-6-2 10,0 1-1,-1 0 1,1 0 0,0 0 0,-1 0-1,1 1 1,-1-1 0,0 1-1,7 4 1,10 6 29,-13-9 11,0 1 0,12 9 1,-17-12-26,-1 1 0,0-1 0,1 0 1,-1 0-1,0 0 0,0 1 1,0-1-1,0 1 0,0-1 0,0 1 1,-1-1-1,1 1 0,0-1 1,-1 1-1,1 0 0,-1-1 0,0 1 1,1 2-1,-12 25 537,11-26-133,-2-3-182,-9 0-218,11 0-11,0 0 0,0 0 0,-1 0 0,1-1 0,0 1 1,0 0-1,0 0 0,-1 0 0,1 0 0,0 0 0,0 0 1,0 0-1,-1 0 0,1 0 0,0-1 0,0 1 0,0 0 0,0 0 1,-1 0-1,1 0 0,0 0 0,0-1 0,0 1 0,0 0 1,0 0-1,0 0 0,-1-1 0,1 1 0,0 0 0,0 0 0,0-1 1,0 1-1,0 0 0,0-1 0,-10-19 133,7 9-69,3-36-282,0 40 112,1-1 0,0 1 0,0-1 0,0 1 0,1-1 1,0 1-1,0 0 0,1 0 0,0 0 0,0 0 0,1 0 1,7-9-1,1 1-84,20-17 0,-16 16 68,-4 6 209,1 0-1,0 0 1,1 2-1,0-1 0,24-9 1,-18 8 24,74-26 598,-71 23-559,-10 6-62,0 0 0,1 1-1,19-6 1,-8 6 4,-8 2-25,-1-1-1,0 0 0,16-8 1,-16 4 4,-11 6-61,-1 1 0,1-1 0,0 1 0,-1 0 0,1 0 0,0 1 0,0-1 0,0 1 0,1 0 0,5 0 0,-4 1-423,-5 0 197,-1 0-1,1 0 1,0 0-1,0 0 1,0 0-1,-1 0 1,1 0-1,0 1 1,2 0-1,-5 4-1050,-7 4-194,-8 6-246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12 896,'3'-11'283,"-3"11"-278,0 0 0,0 0 0,0 0 0,1 0 0,-1 0 0,0 0 0,0 0 0,0 0-1,1 0 1,-1 0 0,0 0 0,0 0 0,0 0 0,1 0 0,-1 0 0,0 0 0,0 0 0,0 1 0,0-1 0,1 0 0,-1 0 0,0 0 0,0 0 0,0 0 0,0 1-1,0-1 1,0 0 0,1 0 0,-1 0 0,0 0 0,0 1 0,0-1 0,1 2 69,0-1 1,0 1-1,0 0 0,0 0 1,-1 0-1,1 0 1,0 0-1,-1 0 0,0 0 1,1 3-1,-1-1 69,0 1-1,-1-1 1,1 0 0,-1 1 0,0-1-1,0 0 1,-2 5 0,-3 14 400,-10 102 1228,14-92-1481,1-1 1,1 1 0,2 0-1,1 0 1,8 34 0,2-5 141,-11-46-330,4 18 78,1-19-54,9 16-1,-11-20-44,1 0-1,0-1 1,0 1-1,1-1 1,0-1-1,1 0 1,0 0-1,0 0 1,12 9-1,-17-16-39,0 0-1,0 0 0,0-1 1,0 1-1,0-1 0,0 1 0,1-1 1,5 1-1,1 0 38,0-1 0,14-1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49 1728,'78'0'2288,"-76"0"-2185,-1-1 1,1 1 0,-1 0-1,1 0 1,-1-1-1,1 1 1,-1-1-1,1 1 1,-1-1 0,1 0-1,-1 1 1,2-2-1,10-4 673,13 0 40,2-8 260,-26 12-990,1 0 0,0 1 0,0-1 0,0 1 0,0 0 0,0-1 0,0 1 0,0 0 0,5 0 0,-5 1 320,-8-1-386,1 1-1,-1 0 1,1 0 0,-1 0 0,1 0 0,-1 1-1,1 0 1,0 0 0,-1 0 0,-7 3 0,-17 4-30,-140 39-1,-135 25 110,289-69-118,-88 14-32,-12 3 65,21 3 2,30-14-45,-17 3-113,8 1-290,8-10 123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4992,'-93'31'1824,"93"-31"-1408,-125 63-128,78-48-128,1 16-160,-1 1 352,0-1-192,16 0 416,0 16-320,31-16 864,0 0-640,47-15 96,15 15-384,0-16-32,16 1-96,-16-1-1536,-15 1 800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260 126 3072,'-13'-13'976,"12"13"-960,1-1 0,0 1 1,-1 0-1,1 0 0,0-1 0,-1 1 0,1 0 1,0 0-1,-1 0 0,1-1 0,-1 1 1,1 0-1,-1 0 0,1 0 0,0 0 0,-1 0 1,1 0-1,-1 0 0,1 0 0,-1 0 1,1 0-1,0 0 0,-2 0 0,-6 0 37,-53 2 285,54-1-322,1 0 1,-1 0-1,1 0 1,-1 1-1,1 0 1,0 0-1,-10 5 1,9-3 3,0 1 1,0 0-1,1 1 1,0-1-1,0 1 1,0 1-1,0-1 1,1 1-1,0 0 1,0 0-1,1 0 1,-6 14 0,-6 21 224,15-39-219,-1 1 0,1 0 0,-1 0-1,1 0 1,0 0 0,1 0 0,-1 0 0,1 0 0,0 0 0,0 1 0,0-1 0,0 0 0,1 0-1,-1 0 1,1 0 0,0 0 0,1 0 0,-1 0 0,0 0 0,1-1 0,0 1 0,0 0 0,0-1 0,1 0-1,-1 1 1,1-1 0,4 4 0,-2-2 13,-1-1 0,1 0-1,0-1 1,0 1 0,0-1 0,0 0-1,1 0 1,-1-1 0,1 0 0,0 0-1,0 0 1,0 0 0,0-1 0,10 1-1,24-7 73,-23 2-72,-7 2-17,-2 0-52,1 0 1,-1 0 0,0-1-1,0 0 1,0 0-1,0-1 1,0 0 0,0 0-1,-1-1 1,0 0 0,8-5-1,-11 5-68,1 0 1,-1 1-1,0-2 0,0 1 0,0 0 1,-1-1-1,1 0 0,3-6 0,-6 7 70,1 1 0,-1 0 0,0 0 1,0-1-1,0 1 0,0-1 0,-1 1 0,1-1 0,-1 1 0,0-1 0,0 0 0,0 1 0,0-1 0,-1 1 0,0-1 0,-1-4 1,-8-21-53,8 23 87,0 0 0,0 0 1,0 0-1,-1 0 1,1 1-1,-1-1 1,-1 1-1,1 0 1,-6-6-1,7 7 3,-1 0 0,1 0 1,0 0-1,0 0 0,0-1 0,1 1 0,0 0 0,-1-1 0,2 1 0,-1-1 0,0-4 1,1 6-28,-1 0 0,1 0 0,1 0 0,-1 0 0,0 0 1,1 0-1,-1 0 0,1 0 0,0 0 0,0 0 1,0 1-1,1-1 0,-1 0 0,1 1 0,-1-1 0,1 1 1,2-3-1,12-17-181,-15 20 192,0 0-1,1 0 1,-1 0-1,0 0 1,1 1-1,-1-1 1,1 0-1,0 1 1,-1-1-1,1 1 1,0-1-1,0 1 1,0 0-1,0 0 1,0 0-1,0 0 1,3-1-1,4-1 77,0 1 0,0 0 0,0 0 1,0 0-1,0 1 0,13 0 0,-18 1-1,1 0 1,-1 0-1,1 0 0,-1 1 0,1-1 1,-1 1-1,1 0 0,-1 0 1,1 1-1,-1-1 0,0 1 1,5 2-1,-7-2-14,0-1-1,-1 1 1,1 0-1,0-1 0,-1 1 1,1 0-1,-1 0 1,0 0-1,1 0 1,-1 0-1,0 0 1,0 0-1,0 1 1,-1-1-1,1 0 1,0 4-1,3 12 110,1 20 0,-2-16-37,7 40 252,-5 18-144,-1-41-195,5 120 53,-9 103 675,0-243-737,-1 1 0,-1-1 0,0 0 0,-8 29 0,-6 1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3552,'4'6'435,"18"12"741,25 16-952,-43-32-200,1 1 0,0 0 0,-1 0 0,1 1 1,-1 0-1,0-1 0,0 2 0,-1-1 0,1 0 1,-1 1-1,0-1 0,3 6 0,-1-3-7,1 4 12,1 1 0,-1-1 1,-1 1-1,0 0 0,5 19 0,-6-15 29,0 0 0,-1 1 0,-1-1 0,-1 1 0,-1-1 0,-1 21-1,-1-19 39,-1-1-1,-9 31 0,8-38-18,0 0 0,-1 0 1,0-1-1,0 1 0,-1-1 1,-8 9-1,6-7 24,-1-1-1,-1 0 1,-14 13 0,21-21-74,1 0 0,-1 0 0,0 0 0,0 0 0,0-1 0,0 1 0,0-1 0,0 0 0,0 1 0,0-1 0,0-1 0,0 1 0,-1 0 0,1-1 0,0 0 0,-1 0 1,1 0-1,0 0 0,-1 0 0,-5-2 0,7 1-22,0 0 0,0-1 1,0 1-1,0-1 0,0 0 1,0 0-1,0 0 0,0 0 1,1 0-1,-1 0 0,1 0 1,-1 0-1,1-1 0,0 1 1,0-1-1,0 1 0,0-1 1,0 1-1,0-4 0,-1-4-40,1 0-1,0 0 1,1 0-1,0 0 0,0 0 1,4-20-1,-4 29 35,2-9-38,0 0 1,0 0 0,1 0-1,0 0 1,1 0 0,0 1-1,1-1 1,9-14 0,-9 17 13,0 1 1,0 0-1,1 0 0,0 0 1,0 1-1,0 0 1,1 0-1,0 1 1,-1-1-1,2 2 0,13-7 1,50-11-88,-4-5 21,17 5 27,-57 16 77,-1-1-1,35-14 0,32-24 463,-85 41-265,0-1-1,0 1 1,0-2-1,9-5 1,-14 7-95,0 0 0,0 0 1,0 0-1,0-1 0,0 1 1,0-1-1,-1 0 0,4-6 0,-6 9-94,1 0-1,-1 1 0,1-1 0,-1 0 1,1 0-1,-1 1 0,0-1 0,0 0 1,1 0-1,-1 0 0,0 1 0,0-1 1,0 0-1,0 0 0,0 0 0,0 0 1,0 1-1,0-1 0,0 0 0,0 0 1,0 0-1,-1 0 0,1 1 0,0-1 1,-1 0-1,1 0 0,0 1 0,-2-2 1,1 1-12,-1 0 0,1 0 0,-1 0 1,1 0-1,-1 1 0,1-1 0,-1 0 1,0 1-1,-3-1 0,-2-1-27,-10-5-17,15 6 26,0 0 0,-1 0 0,1 0-1,0 0 1,-1 0 0,1 1 0,0-1 0,-1 1-1,1-1 1,-1 1 0,1 0 0,-1 0 0,1 0-1,-1 1 1,1-1 0,0 0 0,-1 1-1,1 0 1,-4 1 0,0 0-33,0 1 1,0 1-1,1-1 0,-1 1 1,-9 9-1,0-1-17,7-6 3,1 0 0,-1 0 1,-8 11-1,14-15 43,0 1 0,0-1-1,0 1 1,1 0 0,-1 0 0,1 0-1,-1 0 1,1 0 0,0 0 0,1 0-1,-1 0 1,0 1 0,1-1 0,0 4-1,0 0 21,1 0 0,0 0 0,0 0 0,0-1-1,1 1 1,0-1 0,1 1 0,-1-1 0,1 0 0,7 11-1,-2-6 90,-1-1 0,1 0 0,1-1 0,-1 0 0,16 12 0,-17-16-82,0-1 0,1 0 1,-1 0-1,1-1 0,0 0 0,-1 0 0,1-1 0,0 0 1,0-1-1,1 0 0,-1 0 0,0 0 0,13-2 0,13-1-658,63-12-1,-90 13 488,66-14-1142,88-30 1,-161 45 1295,18-5-116,-1-1 0,0-1 0,0 0 0,26-17 0,-26 13 48,56-41-102,-61 43 231,-1-1 1,0 0-1,18-23 1,-25 27 42,-2 3-25,0 0-1,1 0 0,-1-1 0,1 2 0,-1-1 0,1 0 0,0 0 0,0 1 0,0 0 0,0-1 0,1 1 0,6-3 0,-10 5-45,1 0 0,-1-1 0,1 1 0,-1 0 1,1 0-1,0-1 0,-1 1 0,1 0 0,-1 0 0,1 0 0,0 0 0,-1 0 0,1 0 0,-1 0 0,1 0 1,0 0-1,-1 0 0,1 0 0,-1 1 0,1-1 0,0 0 0,-1 0 0,1 1 0,0-1 0,0 1 12,-1 0-1,0 0 1,1 0-1,-1 0 1,0-1-1,0 1 1,1 0-1,-1 0 1,0 0-1,0 0 0,0 0 1,0 1-1,2 14 375,9 2-171,-8-6-143,-2-8-70,0 0 1,1 0 0,-1 0-1,1 0 1,-1 0-1,1-1 1,3 5 0,2 3 97,18 25 332,-23-34-415,0 1 0,0-1 0,1 1 0,-1-1 0,1 0 0,0 0 0,0 0 0,-1 0 0,1 0 0,5 1 0,-3-1 25,0-2 0,0 1 0,0 0 0,0-1 0,0 0-1,0 0 1,0 0 0,8-2 0,-1-1-81,-2 1-1,19-8 1,-21 6-325,1 0 0,-1-1 0,0-1 0,0 1-1,0-1 1,-1 0 0,0-1 0,9-11 0,1 1-958,-4 2 92,-8 2-197,-4 12 1333,-1 1 0,1 0 0,0-1 0,0 1 0,0 0 0,-1 0 0,1-1 0,0 1 0,0 0 0,0 0 0,0 0 0,0 0 0,1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2240,'-31'0'832,"31"0"-672,0 0 0,0 0 448,0 0-352,0 16 192,15-1-288,-15 17 224,0 14-256,16-15 320,-1 16-256,-15 0-1952,0 0 960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2144,'0'62'800,"0"-62"-608,32 47-64,-17-31 128,-15-1-160</inkml:trace>
  <inkml:trace contextRef="#ctx0" brushRef="#br0" timeOffset="1">16 639 3904,'-15'62'1440,"15"-62"-1120,15 47-96,1-16 320,-16-15-352,15 15 192,1 0-224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3808,'31'0'1408,"1"0"-1088,-1 15-96,0 1 608,0 0-512,-15-1 352,15 32-384,0-16 704,-15 0-576,15 16-544,-16-16 64,1 0 160,-16-15-32,0 15-1344,-16-31 704,16 0-1984,-15 0 1440,15-15-1024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4992,'0'31'1824,"0"-31"-1408,15 31-128,1-15 128,-16-1-288,16-15 96,-1 16-128,1-16-64,-16 0 0</inkml:trace>
  <inkml:trace contextRef="#ctx0" brushRef="#br0" timeOffset="1">624 281 1568,'94'31'576,"-94"-31"-448,78 16-32,-47 0 96,16-16-128</inkml:trace>
  <inkml:trace contextRef="#ctx0" brushRef="#br0" timeOffset="2">1419 515 3232,'47'47'1184,"-47"-47"-896,31 78-96,-31-32 1152,31-14-768,-15-1 64,-1 0-416,1 16-288,15-32 32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1045 16 2080,'-16'-15'768,"16"15"-608,-47 0-32,16 15 544,0 1-384,-47 31 32,16-16-192,-47 47 192,15 0-192,-31 0 256,16 0-256,0-32 160,16 17-160,15-32 160,15 0-192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2656,'-46'31'960,"46"-31"-736,-32 94-64,17-63 640,-1 0-480,16 16 224,0-16-320,16 0 224,-1-15-256,63-1 384,16-15-320,30-15-608,1-1 160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281 218 2400,'-13'-13'779,"13"13"-768,0 0 1,-1 0-1,1-1 1,0 1-1,0 0 0,-1 0 1,1-1-1,0 1 1,0 0-1,0 0 1,0-1-1,0 1 1,-1 0-1,1-1 1,0 1-1,0 0 1,0-1-1,0 1 1,0 0-1,0-1 1,0 1-1,0 0 1,0-1-1,0 1 1,0-1-1,0-87 171,0-18 458,0 104-699,-2 4 0,1-1 47,0 0 0,0 0-1,0 0 1,0 0 0,0 1-1,0-1 1,0 0 0,1 1-1,-1-1 1,0 3 0,-4 24-38,4-18 54,-35 188 232,15-95-24,-26 144-31,23-96-175,15-84 26,5-51-6,2 0 1,0-1 0,1 1-1,1 0 1,0 0 0,1-1-1,1 1 1,4 17 0,-4-24-6,-1-2 9,1-1-1,0 1 1,6 12 0,-7-16-3,1-1 1,0 1-1,-1-1 0,1 0 1,0 1-1,0-1 0,1 0 1,-1 0-1,0 0 0,1-1 1,-1 1-1,5 2 1,-5-3-14,0 0 1,0 0 0,0 0 0,0 0 0,0 0 0,0 0 0,0-1 0,0 1 0,0-1-1,0 1 1,0-1 0,1 0 0,-1 0 0,0 0 0,0 0 0,0 0 0,1 0 0,-1-1 0,0 1-1,0-1 1,0 1 0,0-1 0,0 0 0,0 0 0,0 0 0,0 0 0,0 0 0,3-3-1,5-4 44,1 0-1,-2-1 1,1-1-1,-1 0 1,8-11-1,-14 17-43,0 0 1,0-1-1,0 1 0,-1-1 0,0 1 1,0-1-1,0 0 0,-1 0 0,0 0 0,0 0 1,0 0-1,0 0 0,-1 0 0,0 0 1,0-1-1,0-4 0,-4-4 10,0 0-1,0 1 1,-1 0-1,-1 0 1,-8-14-1,6 12-4,-1-5 103,-1 1 0,-2 0 0,0 0 0,0 2 0,-2-1 0,0 2 0,-27-25 0,26 29-8,-8-9-15,-2 2 0,-32-20 0,56 38-102,-1 0 0,1 1 0,-1-1 0,0 1 0,1-1 0,-1 1 0,0-1 0,1 1 1,-1 0-1,-3 0 0</inkml:trace>
  <inkml:trace contextRef="#ctx0" brushRef="#br0" timeOffset="1">671 265 4160,'-26'13'1333,"25"-13"-1307,0 1-1,0-1 1,1 1 0,-1-1-1,0 1 1,1-1-1,-1 1 1,1-1 0,-1 1-1,1-1 1,-1 1-1,1 0 1,-1-1 0,1 1-1,0 0 1,-1 0-1,1-1 1,0 1 0,-1 1-1,-27 60 605,-32 66 932,33-84-1337,16-28-153,2 0 0,0 1-1,-13 32 1,9-7 152,12-40-197,1 0 0,0 0-1,-1 0 1,1 0 0,0 0-1,0 0 1,0 0 0,0 0 0,0 0-1,1 0 1,-1 0 0,1 0 0,-1 0-1,1 0 1,0 0 0,0 0-1,0 0 1,0 0 0,0 0 0,0-1-1,2 3 1,0 0 62,-3-3-75,1 0-1,-1 0 0,1 0 0,0 0 1,-1-1-1,1 1 0,0 0 0,-1 0 0,1-1 1,0 1-1,0-1 0,0 1 0,-1 0 1,1-1-1,0 0 0,2 1 0,-3-1-14,1 0-1,0 0 1,0 0-1,0 0 1,0 0-1,0-1 1,0 1-1,-1 0 1,1 0-1,0-1 1,0 1-1,1-2 1,3-1-39,-3 2-23,1 0 0,-1 0 0,0 0 1,0-1-1,0 1 0,0-1 0,0 0 1,-1 0-1,1 1 0,2-4 1,6-7-368,16-11-216,-22 16 516,0 0 1,-1 0-1,0 0 0,0-1 0,2-8 0,9-23-163,-2 14 145,-2 2-15,12-38 0,-11 30 94,-5 13-1,6-27 1,-7 6-59,6 16 90,-6 0 166,1 17-53,-2 4-6,0-5 137,0 3-19,9 2 231,-10 2-356,-1 0-43,0-1 0,0 1 0,0 0 0,-1 0 1,1 1-1,0-1 0,0 0 0,-1 0 0,1 1 0,3 1 0,0 8 93,24 6 283,2-1-65,-27-14-334,1 0 0,-1 0 0,1 0 0,-1-1 0,1 0 0,-1 0-1,1 0 1,6-1 0,-11 1-689</inkml:trace>
  <inkml:trace contextRef="#ctx0" brushRef="#br0" timeOffset="2">1107 0 3552,'-47'0'1312,"47"0"-992,-47 0-128,32 16 64,-1-16-192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3648,'-47'32'1344,"47"-32"-1024,-16 62-128,-15-46 640,31-1-512,-15 1 352,-1-1-384,1 1-160,15 15-64,-16-15 352,16-1-224,0-15-2560,16 16 1312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1664,'0'0'528,"0"0"-325,0 3-75,0 4 47,1-1 94,0 1 0,-1-1 0,-1 0 0,1 0 0,-1 1 0,-1 7 0,-9 4 131,6 8-170,-21 26-134,25-49-59,1 0 0,-1-1 1,1 1-1,-1 0 0,1-1 1,0 1-1,0 0 0,0-1 0,1 1 1,-1 0-1,0-1 0,1 1 1,0 0-1,0-1 0,0 1 1,0-1-1,0 1 0,0-1 1,1 0-1,1 4 0,-3-6-34,0 0-1,0 0 0,1 0 1,-1 0-1,0 0 1,0 0-1,0 0 0,0 0 1,0 1-1,0-1 0,0 0 1,0 0-1,0 0 0,0 0 1,0 0-1,1 0 0,-1 0 1,0 0-1,0 0 0,0 0 1,0 0-1,0 0 0,0 0 1,0 0-1,1 0 0,-1 0 1,0 0-1,0 0 0,0 0 1,0 0-1,0 0 0,0 0 1,0 0-1,1 0 0,-1 0 1,0 0-1,0 0 0,0 0 1,0 0-1,0 0 0,0 0 1,0 0-1,1 0 0,-1 0 1,0 0-1,0 0 0,0 0 1,0 0-1,0-1 0,0 1 1,0 0-1,0 0 0,0 0 1,0 0-1,0 0 0,1 0 1,3-5 61,0 2-30,-1-1 0,1 1 0,-1-1 0,5-6 0,-7 7-28,0 1 0,1 0 0,-1-1-1,1 1 1,0 0 0,0 0 0,0 0-1,0 0 1,0 0 0,0 0-1,0 0 1,3-1 0,18-15 106,-22 17-100,1-1 1,-1 0-1,1 0 0,-1 0 1,0 0-1,0 0 0,0 0 1,0 0-1,0 0 0,0-1 1,0 1-1,-1 0 0,1-3 1,2-8 59,-1 8-102,-1 0 0,2 0-1,-1 0 1,0 1-1,1-1 1,0 1 0,0-1-1,0 1 1,6-6-1,2 0-134,-9 7-107,-2 6 128,-1 31 457,1-30-265,0 0 0,0 0 1,0 0-1,0 0 0,1 0 0,-1 0 1,3 6-1,7 14 85,-7-9-96,-3-11-23,1 0 0,-1 0 0,1-1 0,0 1 0,0 0 1,0-1-1,1 1 0,-1-1 0,1 0 0,3 6 0,2 2 3,-5-7 34,0-1 1,0 1 0,0-1 0,0 1-1,1-1 1,-1 0 0,1 0 0,0 0 0,0-1-1,0 1 1,0 0 0,0-1 0,7 4-1,-1-5-7,0 1-1,0-1 0,1-1 1,-1 1-1,0-2 0,1 1 1,16-4-1,-21 2-23,1 0 0,-1 0 0,0 0 0,0 0 0,0-1 0,0 0 0,0 0 0,-1 0 0,1-1 0,-1 0 0,0 0 0,0 0 0,0 0 0,0 0 0,4-7 0,-7 8-30,1 1-1,0-1 1,-1 0 0,1 1 0,-1-1-1,0 0 1,0 0 0,0 0-1,0 1 1,0-1 0,-1 0-1,1 0 1,-1-1 0,0-3-1,0 4 18,0 1 0,0 0 0,1-1 0,-1 1 1,1-1-1,-1 1 0,1 0 0,0-1 0,1-2 0,-1 5-15,-1-1 1,0 1 0,1-1 0,-1 1 0,0-1 0,0 1 0,1-1 0,-1 1-1,0-1 1,0 0 0,0 1 0,0-1 0,0 1 0,0-1 0,0 0-1,0 1 1,0-1 0,0 0 0,0 1 0,0-1 0,0 1 0,-1-1 0,1 0-1,0 1 1,0-1 0,-1 1 0,1-1 0,0 1 0,-1-1 0,1 1-1,-1-1 1,1 1 0,0-1 0,-1 1 0,0-1 0,0 1-5,1-1 1,-1 1-1,1 0 1,-1-1-1,1 1 1,-1 0-1,1 0 1,-1-1-1,1 1 1,-1 0-1,1 0 1,-1 0 0,0 0-1,1 0 1,-1 0-1,1 0 1,-1 0-1,0 0 1,1 0-1,-1 0 1,1 0-1,-1 0 1,1 0-1,-1 1 1,0-1-1,1 0 1,-1 0-1,1 1 1,-1-1-1,0 1 1,1-1-23,-3 2 10,0 0 0,0 0 0,0 0-1,0 0 1,1 0 0,-1 1 0,1-1-1,0 1 1,0 0 0,0-1-1,0 1 1,0 0 0,1 0 0,-1 0-1,1 1 1,0-1 0,-2 6 0,1 2-59,0 1 1,0 0 0,1 0 0,1 13-1,-1 24-76,0-8 145,5 53 1,8-19 273,-5-34-110,3 56 0,-10-80 3,1-8-33,-1 0 1,0 0 0,-4 18-1,4-25-100,0-1-1,0 0 1,-1 1-1,1-1 1,-1 0-1,1 0 1,-1 1-1,1-1 0,-1 0 1,0 0-1,0 0 1,1 0-1,-1 0 1,0 0-1,0 0 1,0 0-1,0 0 1,0 0-1,0 0 1,0-1-1,-1 1 1,1 0-1,0-1 1,0 1-1,-1-1 1,1 1-1,0-1 1,0 0-1,-1 0 0,1 1 1,-3-1-1,-10 0-19,11 1 8,0-1 0,-1 1 0,1-1 0,0 0 0,0-1 0,0 1 0,0 0 0,0-1 0,0 1 0,0-1 0,0 0 0,0 0 0,0-1 0,0 1 0,0 0 0,1-1 0,-1 0 0,0 1 0,-4-5 0,0-2 23,0 1-1,1-1 0,0 0 0,0-1 1,-6-11-1,-3-11-30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5568,'0'-13'1786,"0"13"-1773,0-1 0,0 1-1,0 0 1,0 0-1,0 0 1,0 0-1,0 0 1,0 0-1,0 0 1,0 0-1,0 0 1,0 0-1,0 0 1,0-1 0,0 1-1,0 0 1,0 0-1,0 0 1,0 0-1,0 0 1,0 0-1,0 0 1,0 0-1,0 0 1,-1 0-1,1 0 1,0-1-1,0 1 1,0 0 0,0 0-1,0 0 1,0 0-1,0 0 1,0 0-1,0 0 1,0 0-1,0 0 1,0 0-1,0 0 1,-1 0-1,1 0 1,0 0 0,0 0-1,0 0 1,0 0-1,0 0 1,0 0-1,0 0 1,0 0-1,0 0 1,0 0-1,-1 0 1,1 0-1,0 0 1,0 0 0,0 0-1,-13 0 1000,9-1-953,0 1 0,0 0 0,-1 0 1,1 1-1,0-1 0,0 1 0,0 0 0,0 0 0,0 0 0,0 0 0,1 1 0,-1-1 0,0 1 1,-5 4-1,-1-1-78,7-3 14,0-1 0,1 0 1,-1 1-1,1-1 0,0 1 0,0-1 0,-1 1 1,1 0-1,0 0 0,0 0 0,1 1 0,-1-1 1,0 0-1,-1 4 0,2-5 5,-1 3 6,0 0 0,1-1 0,-1 1 0,1 0 0,-1 0 0,1 0 0,0 0-1,1 0 1,-1 0 0,1 0 0,-1 0 0,1 0 0,1 0 0,-1 0 0,0 0 0,1 0 0,2 6 0,2 3 47,1-1 0,8 14 0,15 29 108,-21-34-81,-5-13-49,0-1 0,0 0 0,0 0-1,1 0 1,0 0 0,0-1 0,1 0-1,7 9 1,4 1 29,-2-3 27,16 21 1,-24-27-4,-3-1-20,1-1 1,1 0 0,7 7 0,-11-11-34,1 1 1,0-1-1,0 0 1,0 0-1,0 0 1,0 0-1,0 0 1,0-1-1,0 1 1,0-1 0,0 1-1,0-1 1,0 0-1,3 0 1,1-2 138,-2-2-143,-1 1-34,0 0-1,0 0 1,0 0 0,0 0-1,-1-1 1,1 1 0,1-5-1,3-7-95,-2 5-32,0 0 1,9-15 0,1-2-204,-11 20 267,-1 1 0,1-1 1,0 1-1,0 0 0,9-10 0,5-7-85,-16 21 130,-1 0 0,1-1 0,-1 1 0,1 0 0,0 0-1,0 0 1,0 0 0,1 0 0,-1 0 0,0 1-1,1-1 1,2 0 0,3-3-29,-7 4 43,0 0 1,1 0-1,-1 0 0,1 0 0,-1 1 0,1-1 0,-1 0 0,1 1 0,-1 0 0,1-1 0,-1 1 0,1 0 0,0 0 1,-1 0-1,3 0 0,55 0 769,-57 0-751,-1 0 0,0 0-1,1 0 1,-1-1 0,0 1 0,0 0-1,1 0 1,-1-1 0,0 1 0,0-1-1,0 1 1,1-1 0,-1 1 0,0-1-1,0 0 1,0 1 0,0-1 0,0 0-1,0 0 1,0 0 0,0 0 0,-1 0-1,1 0 1,1-2 0,3-10 117,6 8-59,-6-8-80,5 0 0,-9 12 17,-1 1 0,0 0 1,1-1-1,-1 1 1,0-1-1,1 0 1,-1 1-1,0-1 0,0 1 1,0-1-1,1 1 1,-1-1-1,0 0 0,0 1 1,0-1-1,0 1 1,0-1-1,0 0 1,0 1-1,0-1 0,0 1 1,0-1-1,0 0 1,-1 1-1,1-2 0,0 2-5,0-2-183,0 2 11,0 0-59,65 0 267,7 0-170,-70 0 137,0 0 0,0-1 0,0 1 0,0 0 1,-1-1-1,1 1 0,0-1 0,0 1 0,-1-1 0,4-2 1,6-1 99,-10 4-96,-1 0-1,1 1 0,-1-1 0,1 0 1,-1 0-1,0 0 0,1 0 0,-1 0 0,1 1 1,-1-1-1,1 0 0,-1 0 0,0 1 1,1-1-1,-1 0 0,0 1 0,1-1 1,-1 0-1,0 1 0,1-1 0,-1 1 1,0-1-1,0 1 0,1-1 0,-1 0 0,0 1 1,0-1-1,0 1 0,0-1 0,1 2 1,-6 9-27,-1-2-48,-41 85-590,30-57 501,-18 60 0,-6 47 137,-14 161-16,48-254 42,-1 4 97,0 77 0,9-99-13,0-16-17,-1 0 0,-1 0 0,-3 21 0,3-33-19,0 0 0,0 0-1,-1 0 1,0 0 0,0 0 0,0-1-1,-1 1 1,0-1 0,0 1-1,0-1 1,-4 5 0,5-8-8,0 1 1,0 0-1,0 0 1,0-1-1,0 1 1,-1-1-1,1 0 0,-1 0 1,1 0-1,-1 0 1,1 0-1,-1 0 1,1-1-1,-1 1 1,0-1-1,1 1 1,-1-1-1,0 0 1,1 0-1,-1-1 1,1 1-1,-5-1 1,-5-3-5,0 0 0,0-1 1,1 0-1,-1 0 0,2-1 1,-1-1-1,1 0 0,0 0 1,0-1-1,0-1 0,1 1 1,1-1-1,0-1 0,0 0 1,-8-14-1,-2-7 3,2-2 0,-13-38 0,26 62-114,0 0 0,0-1 0,1 0 1,0 1-1,0-1 0,1 0 0,1-12 1,0 16 46,1 1 0,0-1 0,0 0 0,0 0 1,0 1-1,1-1 0,0 1 0,1-1 1,-1 1-1,1 0 0,0 0 0,6-8 0,6-5-468,1 1 0,31-26 0,0 9-354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27 827 2080,'-26'-13'667,"28"12"-546,0 0 1,0 0 0,0-1 0,0 1-1,0 0 1,0 0 0,-1-1 0,1 1 0,0-1-1,-1 0 1,2-2 0,2-6 347,-4 8-365,0 0 0,0-1-1,0 1 1,0 0 0,1 0-1,-1 0 1,1 0 0,1-2-1,-1 2-49,8-8 150,0 0 1,0 1-1,1 0 1,0 1-1,16-9 0,-9 4-118,0-1 0,-1-1 0,0 0 0,-1-1 0,19-27-1,-19 24-45,5-6 44,-2 0 0,-2-2 0,20-36 0,-27 45-42,22-45 87,-17 14-7,-7 21-58,6-16 13,-7 26-20,-2 1 0,0-1 0,-1 1 0,0-1-1,-2 0 1,1-19 0,-3-36 716,0 73-775,0 0 0,0 0-1,0-1 1,0 1 0,1 0-1,-1 0 1,0 0-1,0 0 1,0 0 0,0 0-1,0-1 1,0 1 0,0 0-1,0 0 1,0 0-1,0 0 1,0 0 0,0-1-1,0 1 1,0 0 0,0 0-1,0 0 1,0 0 0,0 0-1,0 0 1,0-1-1,0 1 1,0 0 0,-1 0-1,1 0 1,0 0 0,0 0-1,0 0 1,0 0-1,0-1 1,0 1 0,0 0-1,0 0 1,0 0 0,-1 0-1,1 0 1,0 0-1,0 0 1,0 0 0,0 0-1,0 0 1,0 0 0,-1 0-1,1 0 1,0 0 0,0 0-1,0 0 1,-1 0-1,-1 0-7,0 0 0,0 1 0,0 0 0,0-1-1,0 1 1,0 0 0,0 0 0,0 0-1,0 0 1,0 0 0,0 1 0,0-1 0,1 0-1,-1 1 1,0 0 0,1-1 0,-3 4 0,-4 4-4,-1 0 22,1 1 0,-1 0 0,2 1 0,-1 0 0,2 0 0,-10 20 0,-1 3 16,-8 12-2,-70 139 201,4 59-47,86-222-148,0-1 0,1 1 0,1 0 0,1 0 0,1 42 0,2-48 18,1-1 0,1 1 0,0-1 0,1 1 0,1-1 0,0 0 0,1 0 0,11 19 0,-15-30-31,1 0 0,-1 0 0,0-1 0,1 1 1,0-1-1,0 0 0,0 0 0,0 0 0,5 4 1,-3-4 13,0-1 0,0 0 0,0 0 0,0-1 0,0 0 0,0 1 0,6-1 0,2 2 16,-10-3-31,1 1 0,-1 0 0,1-1 0,-1 1 0,1-1 1,6-1-1,-7 0 0,0 0-1,0 0 1,-1 0 0,1 0 0,0-1 0,-1 1 0,4-4-1,6-2 37,-3 1-23,-4 4-18,0-1 0,1 0 0,-1-1 0,-1 1 0,1-1 0,0 0 0,-1 0 0,0 0 0,0-1 0,0 1 0,0-1 0,5-9 0,-3 1 41,-1 0 1,0 0 0,-1 0-1,0-1 1,-1 1 0,0-1-1,-2 0 1,1 0 0,-2-24-1,0 37-49,1-8-11,-1-1 0,-1 0 1,1 0-1,-2 1 0,1-1 1,-1 0-1,-1 1 1,0-1-1,-4-8 0,-3 1-62,-1 2-1,0-1 0,-2 2 1,-25-25-1,33 33 68,4 5-57,0 1 0,0-1-1,0 0 1,0 0 0,0 0 0,0 0-1,1 0 1,-1 0 0,0 0-1,1 0 1,-1 0 0,1 0 0,-1-1-1,1 1 1,-1 0 0,1 0-1,0 0 1,0-1 0,-1 1 0,1 0-1,0 0 1,0-1 0,0 1-1,1 0 1,-1-1 0,0 1 0,0 0-1,1 0 1,-1 0 0,0-1-1,1 1 1,1-2 0,1-5-597,-1-10-957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5408,'-54'0'2410,"47"0"-2316,6 0-81,-1-1-1,1 1 0,0 0 0,-1 0 1,1 0-1,0 0 0,0 0 1,-1 0-1,1 0 0,0 0 0,-1 1 1,1-1-1,0 0 0,0 1 1,0-1-1,-1 1 0,1 0 0,0-1 1,0 1-1,0 0 0,0 0 1,0-1-1,0 1 0,0 0 0,0 0 1,1 0-1,-1 0 0,0 0 1,0 0-1,0 2 0,0-2-13,1 0 0,-1 0 0,0 0 1,1 0-1,-1 0 0,0-1 0,0 1 0,0 0 0,0 0 0,1-1 0,-1 1 1,0-1-1,0 1 0,-3 0 0,4 0-4,-1-1 1,0 0-1,0 1 1,1-1-1,-1 0 1,0 1-1,0-1 0,1 1 1,-1-1-1,0 1 1,1 0-1,-1-1 1,1 1-1,-1-1 0,1 1 1,-1 0-1,1 0 1,-1-1-1,1 1 1,0 0-1,-1 0 0,1 0 1,0-1-1,0 1 1,0 0-1,-1 0 1,1 0-1,0 0 1,0-1-1,0 3 0,0 6 40,-1-5-27,1-1 0,0 1 0,0 0 0,0-1 0,1 1 0,-1-1 0,1 1 0,1 4 0,45 108-1053,-19-50 826,-26-61 282,0-1 0,-1 1-1,0-1 1,0 1 0,0 0 0,-1 0 0,0-1-1,1 1 1,-2 0 0,1 0 0,-1 0-1,1-1 1,-1 1 0,-3 7 0,0 9 302,1-10-77,0-1 1,-1 1 0,0-1-1,-1 0 1,0 0 0,0-1-1,-10 13 1,-32 67 746,45-86-988,0 1 1,0-1-1,0 1 1,0 0-1,1 0 1,-1-1-1,0 6 1,-1 3 73,-4 3 180,6-14-260,0 0 1,1 0-1,-1 1 1,0-1-1,1 0 1,-1 1-1,1-1 1,-1 1-1,1-1 1,0 3-1,2 1 306,9 5-768,-6-7-2214,8-3 678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4160,'2'0'121,"-1"0"0,1 0 0,-1 0 0,1 1 1,-1-1-1,1 0 0,-1 1 0,0-1 0,1 1 0,-1-1 1,1 1-1,-1 0 0,0-1 0,1 1 0,-1 0 0,0 0 0,0 0 1,0 0-1,0 0 0,0 0 0,0 0 0,1 2 0,1-1 127,-2 0-181,0-1-1,0 0 1,1 0-1,-1 0 1,0 0 0,1-1-1,-1 1 1,1 0-1,-1 0 1,4 0-1,24 1 589,28-2-266,-54 0-351,1 0-1,0 0 1,0-1-1,0 0 1,-1 0 0,1 0-1,-1 0 1,1-1-1,-1 1 1,1-1-1,-1 0 1,0 0-1,1 0 1,-1 0-1,-1-1 1,1 1-1,0-1 1,0 0-1,-1 0 1,0 0-1,1 0 1,-1 0-1,0 0 1,-1-1-1,1 1 1,0-1-1,1-5 1,7-10 72,-7 16-110,-1 1 0,-1-1 0,1 0-1,0 0 1,-1 0 0,1 0-1,-1 0 1,0 0 0,0 0 0,0-1-1,-1 1 1,1-5 0,-1 4 3,0 0 0,-1 0 0,1 0 0,-1 1 1,0-1-1,-1 0 0,1 0 0,-1 1 0,-3-7 1,5 9-26,0 0 0,0 0 1,-1 0-1,1 1 0,0-1 1,-1 0-1,1 0 0,-1 0 1,1 1-1,-1-1 0,0 0 0,1 0 1,-1 1-1,1-1 0,-1 1 1,0-1-1,0 0 0,1 1 1,-1-1-1,0 1 0,0 0 1,0-1-1,0 1 0,0 0 0,1-1 1,-1 1-1,0 0 0,0 0 1,0 0-1,0 0 0,0 0 1,0 0-1,0 0 0,0 0 1,0 0-1,0 0 0,0 1 1,1-1-1,-1 0 0,0 1 0,0-1 1,0 0-1,0 1 0,0 0 1,-2 1-8,1-1 0,0 1-1,0 0 1,0-1 0,0 1 0,0 0 0,0 0 0,1 1 0,-1-1 0,1 0 0,-1 1-1,-1 3 1,-12 34 93,9-22-64,-3 4 33,5-13-11,0 0 1,1 0-1,0 1 0,-3 14 0,5-11 62,0-1-1,0 1 1,1-1 0,2 16 0,-1-22-38,0-1 0,0 1 0,0-1 0,1 0 0,0 0 1,0 1-1,0-1 0,0 0 0,1-1 0,0 1 0,0 0 1,6 6-1,-6-8 6,1 0 0,-1 0 1,0 0-1,1-1 1,0 1-1,-1-1 0,1 0 1,0 0-1,0 0 0,7 2 1,18-12 48,-25 7-116,0 0 1,0-1-1,0 1 0,0-1 1,0 0-1,0 0 1,0-1-1,-1 1 0,6-5 1,-1-1-98,-1 0 1,10-14 0,0 0 10,1-3 53,-1-1 0,25-54 0,-38 73 48,-1 0-2,3-3-29,-1-1 0,7-22 0,-11 28 14,0 0 0,0-1 0,0 1-1,-1-1 1,0 1 0,0-1 0,-1 1 0,1 0-1,-3-11 1,2 13-13,0 0 0,0 0 1,-1 0-1,1 0 0,-1 0 0,0 0 0,1 0 0,-1 0 1,-1 0-1,-2-3 0,4 5 16,0 0 0,0 1-1,0-1 1,0 0 0,0 0 0,0 0 0,0 1 0,0-1-1,0 1 1,0-1 0,0 1 0,-1-1 0,1 1-1,0 0 1,0-1 0,-1 1 0,1 0 0,0 0-1,0 0 1,-1 0 0,1 0 0,0 0 0,0 0-1,-1 1 1,1-1 0,0 0 0,-2 1 0,-3 7-113,2 0 72,-2 0 20,3-4 27,0 0 1,1 0-1,-1 1 0,1-1 0,0 0 0,1 1 0,-1 0 0,1-1 0,-1 1 0,0 8 0,-9 39-77,-4 27 203,14-67-33,0 0 0,0 0 0,1 1 0,3 20 0,0-21 50,0-1-1,1 1 1,0 0-1,11 19 0,-14-29-118,0 0 0,0 0 0,0 0 0,0 1 0,1-1 0,-1-1 0,1 1 0,0 0 0,-1 0 0,4 2 0,-2-3-24,1 1 1,-1-1-1,1 1 1,0-1-1,0 0 1,5 0-1,8 4-202,-12-3 132,0-1 1,0 0 0,0 1-1,0-2 1,0 1 0,0-1-1,1 0 1,-1 0-1,0 0 1,5-1 0,-3 0 6,0-1 0,-1 1 0,1-1 1,-1-1-1,1 1 0,-1-1 0,0 0 0,0-1 1,0 1-1,0-1 0,-1 0 0,0-1 1,1 1-1,-1-1 0,-1 0 0,1-1 0,-1 1 1,0-1-1,0 1 0,-1-1 0,4-9 0,-5 11 58,0 0-4,0-1 0,0 0 1,0 0-1,-1 0 1,0-1-1,0 1 1,0 0-1,-1 0 0,1-1 1,-1 1-1,0 0 1,-2-8-1,-8-28 28,10 41-11,-1-5 1,0-1 0,0 1 0,0 0 0,-1 0 0,0 0 0,-4-8 0,4 11-5,0 0 0,0 0 0,0 0 0,0 0 0,0 0 0,-1 0 0,1 1 0,-1-1 0,0 1 0,1 0 1,-1-1-1,0 1 0,-4-1 0,5 1 8,-1 0 1,1 1 0,-1-1 0,1 0-1,-1 1 1,1 0 0,-1-1-1,1 1 1,-1 0 0,-3 1-1,4-1-6,0 1 1,0 0-1,0 0 0,0 0 0,0 1 0,0-1 0,1 0 0,-1 1 0,0-1 0,1 1 1,-1 0-1,1-1 0,-1 1 0,1 0 0,-2 3 0,-1 0 0,1 1-1,0 0 1,0-1-1,0 1 1,0 0-1,1 1 1,0-1 0,0 0-1,-1 10 1,3-12 30,0-1 1,0 1 0,1 0 0,-1 0 0,1-1-1,-1 1 1,1-1 0,1 1 0,-1-1 0,0 1-1,1-1 1,-1 0 0,1 1 0,0-1 0,0 0-1,1 0 1,-1-1 0,5 6 0,-3-5 34,-1 1 1,1-1-1,0 0 0,0 0 1,0 0-1,1 0 1,-1-1-1,6 3 0,-7-4-83,0-1-1,0 1 1,1 0-1,-1-1 1,0 0-1,0 1 0,0-1 1,0 0-1,1-1 1,-1 1-1,0-1 1,0 1-1,5-3 0,15-7-955,-10 8 672,11-4-240,-22 5 455,-1 0 0,1-1 0,0 1-1,0 0 1,-1-1 0,1 0 0,-1 1-1,2-3 1,4-4-291,1 1 71,-6 5 256,0 1-1,0 0 1,-1-1 0,1 0-1,-1 1 1,1-1-1,-1 0 1,1-2-1,0 0-14,-1 0 0,0-1 1,0 1-1,0-1 0,0 0 0,-1 1 0,0-1 0,0 0 0,0 1 1,-1-1-1,1 1 0,-1-1 0,-2-5 0,-3-12 93,-13-28 1,17 43 100,-1 1 193,0 0-1,0 0 1,-1 1 0,1-1 0,-1 1 0,-1 0-1,1 0 1,0 0 0,-1 0 0,0 1 0,0 0-1,-1 0 1,-11-7 0,12 8 71,4 1-307,-1 1-1,0 0 1,0 0 0,0-1 0,0 1-1,0 0 1,0 1 0,0-1-1,0 0 1,0 0 0,0 1-1,0 0 1,-1-1 0,1 1-1,0 0 1,0 0 0,-3 0 0,3 1-73,0 0 1,0 0 0,1 0 0,-1 0 0,0 1 0,1-1 0,-1 1 0,1-1 0,-1 1 0,1-1 0,0 1 0,-1 0 0,1-1 0,0 1 0,0 0 0,-1 3 0,-3 7 12,0 0 0,1-1 1,0 1-1,1 1 0,0-1 1,1 0-1,0 1 0,1-1 1,1 1-1,0-1 0,0 1 1,2-1-1,-1 1 0,1-1 1,7 20-1,6 20-3900,1 8 965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328 390 3232,'0'0'1184,"-15"0"-896,15 16-96,-16-16 512,-15 31-416,0-15 96,0 15-224,-16 16-224,16-16 0,-1 0 384,1 0-160,0-15-2976,0-1 1536,31-15-352</inkml:trace>
  <inkml:trace contextRef="#ctx0" brushRef="#br0" timeOffset="1">905 79 3808,'31'-16'1408,"0"16"-1088,0-15-96,-15 15 608,15-16-512,0 16 128,0 0-256,16-16 96,0 16-160,-16 0 160,0 0-192,16 0-864,-32 0 384,1 0-2720,-16 0 1696,0-15-224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60 2496,'-6'-6'409,"4"4"-311,0 0-1,0 1 0,0-1 1,0 0-1,0 0 1,1 0-1,-1-1 1,1 1-1,-1 0 0,1-1 1,0 1-1,0-1 1,0 1-1,0-1 0,-1-2 1,2 5-89,0-1-1,0 1 1,0 0 0,0 0-1,0 0 1,0 0 0,0 0-1,0 0 1,0 0 0,1 0 0,-1 0-1,-1 0 1,1-1 0,0 1-1,0 0 1,0 0 0,0 0-1,0 0 1,0 0 0,0 0 0,0 0-1,0 0 1,0 0 0,0 0-1,0 0 1,0-1 0,0 1 0,0 0-1,0 0 1,0 0 0,0 0-1,0 0 1,0 0 0,0 0-1,0 0 1,-1 0 0,1 0 0,0 0-1,0 0 1,0 0 0,0 0-1,0 0 1,0 0 0,0 0-1,0 0 1,0 0 0,0 0 0,-1 0-1,1 0 1,0 0 0,0 0-1,0 0 1,0 0 0,0 0-1,0 0 1,0 0 0,-1 0 18,1 0 1,-1 0-1,1 0 1,-1 0-1,1 0 0,-1 0 1,1 0-1,-1 0 1,1 0-1,-1 0 1,1-1-1,-1 1 0,1 0 1,0 0-1,-1 0 1,1-1-1,-1 1 1,1 0-1,0 0 0,-1-1 1,1 1-1,-1-1 1,1 1-1,0 0 1,0-1-1,-1 1 0,1 0 1,0-1-1,0 1 1,-1-1-1,1 1 1,0-1-1,0 1 0,0-1 1,0 1-1,0-1 1,0 1-1,0-1 1,0 1-1,0-1 0,0 0 1,-1 2-20,1 0 0,0 1-1,0-1 1,-1 0 0,1 0 0,-1 0 0,1 0 0,-1 1 0,0-1-1,1 0 1,-1 0 0,0 0 0,0 0 0,0-1 0,0 1 0,0 0-1,0 0 1,0 0 0,0-1 0,0 1 0,-2 0 0,-5 6 112,7-7-106,0 1 1,1 0-1,-1 0 0,1 0 0,-1 0 1,1 0-1,-1 0 0,1 0 0,-1 0 1,1 0-1,0 1 0,-2 4 44,-5 14 140,0-2-83,-5 21-1,11-34-78,0 0 1,0-1-1,1 1 0,-1 0 1,1 0-1,0-1 1,1 1-1,-1 0 0,1 0 1,1 5-1,-2-9-24,1 0-1,-1 0 1,1 0-1,-1 0 1,1 0-1,-1 0 1,1 0 0,-1 0-1,1-1 1,0 1-1,0 0 1,0 0-1,-1-1 1,1 1-1,0 0 1,0-1 0,0 1-1,0-1 1,0 1-1,0-1 1,0 1-1,0-1 1,0 0-1,0 0 1,2 1 0,6 2 50,0 0-32,-6-2-15,1 1 0,-1-1 0,1 0 0,-1 0 0,1 0 0,-1-1-1,1 1 1,-1-1 0,1 0 0,0 0 0,-1 0 0,6-1 0,22-9 11,-18 7-91,-11 3 40,1-1-1,-1 1 1,1-1 0,-1 0 0,0 1 0,1-1-1,-1 0 1,0 0 0,0 0 0,0-1 0,4-2-1,-5 4 2,-1-1 0,0 0-1,1 1 1,-1-1 0,0 1 0,1-1-1,-1 1 1,0-1 0,0 0-1,1 1 1,-1-1 0,0 0-1,0 1 1,0-1 0,0 0-1,0 1 1,0-1 0,0 0 0,0 1-1,0-1 1,0 0 0,0 1-1,-1-2 1,1 0-49,0-5 15,0 6 45,0 0 0,0 1 0,1-1 0,-1 0 0,0 0 0,0 0 0,0 0 0,0 0 0,0 0 0,-1 0 0,1 0 0,0 0 0,0 0 0,-1 0 0,1 1 0,0-1-1,-1 0 1,1 0 0,-1 0 0,1 1 0,-1-1 0,1 0 0,-1 0 0,0 1 0,1-1 0,-1 0 0,0 1 0,0-1 0,1 1 0,-1-1 0,0 1 0,0-1 0,0 1 0,0 0 0,-1-1-1,-14-12-118,15 12 129,0 0 0,0-1 0,-1 1 0,1 0 0,0 0 1,-1 0-1,1 0 0,-1 0 0,1 0 0,-1 0 0,0 1 1,1-1-1,-1 0 0,0 1 0,1-1 0,-1 1 0,0 0 1,-2 0-1,-45 0-611,29 0 1080,16 0-122,15 0-332,11-2 370,-16 2-322,1-1 1,-1 1-1,1 0 0,-1 1 0,1-1 0,-1 1 1,8 2-1,-10-1-45,14 4 120,0 0-1,0-2 1,0 0-1,25 3 1,9-7 36,-20 1-211,45-5-1,-49 1 108,97-7 256,169 10 237,-284 0-505,0 1 0,0 0 0,-1 0 0,1 1 0,19 6 0,-23-7 102,0 0 0,0 0 0,11-1 0,-7 0 346,-19 0 633,4-3-1429,-5-7-1659,7 7 496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2912,'0'16'1056,"0"-16"-800,0 47-96,0-32 896,0 1-608,0 30 384,0-14-480,0 14 224,0 17-320,-15-1 64,30 0-192,-15 1 224,0-1-224,-15-15 320,15-16-256,0 0 256,-16-15-256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0 220 736,'0'-16'539,"3"16"207,35 0 3129,26 0-2673,-44 0-924,-11 0-169,0-1 0,1 0 0,12-4 0,8-1 41,0 3 74,46 3 0,21-2 16,-1-9-96,25 9 58,7-1-73,0-8-27,43-4-39,-75 11-85,166-10 44,270-11 804,-420 22-569,16-2-57,209-9 229,18 0-199,-242 10-177,110-6 27,-130 7-43,222-12 70,223-1 128,-538 16-235,142-3 37,-95 0-18,31-1 15,-2 8-9,-40-1-18,222 1 173,-163-5 718,-90 1-738,-7-3-80,-1 2-101,1-1 1,0 1-1,0 0 1,-1-1 0,1 1-1,0 0 1,-1 0-1,0 1 1,1-1 0,-1 0-1,1 1 1,-1-1-1,-3 1 1,-42 0-2301,27 0 512,-10 0 177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1 780 1664,'0'-13'528,"0"13"-525,0 0 1,0 0 0,0 0-1,0 0 1,0 0-1,0-1 1,0 1-1,0 0 1,0 0-1,0 0 1,0 0 0,0 0-1,0 0 1,0 0-1,0 0 1,0 0-1,0 0 1,0-1-1,0 1 1,0 0 0,0 0-1,0 0 1,0 0-1,0 0 1,0 0-1,0 0 1,0 0-1,0 0 1,0 0 0,0 0-1,0 0 1,1 0-1,-1-1 1,0 1-1,0 0 1,0 0-1,0 0 1,0 0 0,0 0-1,0 0 1,0 0-1,0 0 1,0 0-1,0 0 1,1 0-1,-1 0 1,0 0 0,0 0-1,0 0 1,0 0-1,0 0 1,0 0-1,0 0 1,0 0-1,0 0 1,1 0 0,32 1 4832,-16 0-4591,0 0 1,0-2 0,23-3-1,4-7-5,8 4-75,21-14 1,8 10-65,9-9-58,9 9-6,-8-5 4,55-9 19,-70 16-19,131-16 30,309-48-33,-419 60-32,360-39 78,122 6-190,-218 30 255,-91 7 24,-195 5-138,84-1 24,-6-6 42,270-9-122,-356 15 131,87-3 185,121 8-39,52 0-528,-223-8 555,0 0-155,236 8 101,-322 1-219,34 5 0,-27-2 24,-1-2 0,29 1 1,9-3 221,-46 0-268,6-1-30,-22 1 42,0 0 1,0 0-1,1 0 0,-1 0 1,0 0-1,0 0 1,0-1-1,0 1 1,0 0-1,0 0 1,0 0-1,1 0 1,-1 0-1,0 0 1,0 0-1,0 0 1,0 0-1,0-1 0,0 1 1,0 0-1,0 0 1,0 0-1,0 0 1,0 0-1,0 0 1,0-1-1,0 1 1,0 0-1,0 0 1,0 0-1,0 0 0,0 0 1,0-1-1,0 1 1,0 0-1,0 0 1,-6-8 73,3 5 145,3 3-49,0 0-36,0 0 143,-2-3-42,-9-7 10,9 8-101,2 2-75,-3-3 33,-7-7 212,7 7-42,3 3 96,0-3-96,0-7-21,0 7-59,0 1 85,0-198 785,0 197-1070,0 1 1,0-1-1,0 1 1,0 0-1,0-1 1,0 1 0,1-1-1,0 1 1,-1 0-1,1-1 1,0 1 0,0 0-1,0 0 1,0-1-1,0 1 1,1 0 0,1-2-1,0-2-50,-6-7 4,-5 0 44,13 11-20,-5 2 23,-12 0 33,6 0 2,-7 0-36,0 0 1,-15 2-1,10 3 45,0-2-1,0 0 0,0-1 1,0-1-1,-21-2 0,22 1-8,-91 8 147,-12 0 87,81-8-204,-78 3-1279,39 10 427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3488,'0'0'1115,"0"0"-673,0 0-42,0 0 533,0 0-223,3 0 111,0 0-591,0 0-118,0 0 0,0 0 0,-1 0 0,1 0-1,0 1 1,-1-1 0,4 2 0,2 3 44,-7-4-129,1 0-1,-1-1 0,0 1 0,1 0 0,0 0 1,-1-1-1,1 1 0,-1-1 0,1 1 1,-1-1-1,1 0 0,0 1 0,-1-1 0,4 0 1,10 0 41,-2 1-35,-1-1 1,1-1 0,12-2-1,-15 1-23,8-2 27,0 1 1,24-1 0,-32 4-19,0-1 0,-1 0 0,1-1 0,11-3 1,-3 1 12,-11 3 29,0 0 0,-1 0 0,1-1 0,0 0 0,-1-1 1,1 1-1,-1-1 0,0-1 0,0 1 0,7-6 0,-13 9-59,0 0-1,0 0 1,0 0 0,0 0-1,1 0 1,-1 0 0,0 0-1,0 0 1,0-1 0,0 1 0,0 0-1,0 0 1,0 0 0,0 0-1,0 0 1,0 0 0,1 0-1,-1 0 1,0 0 0,0-1-1,0 1 1,0 0 0,0 0-1,0 0 1,0 0 0,0 0-1,0 0 1,0-1 0,0 1 0,0 0-1,0 0 1,0 0 0,0 0-1,0 0 1,0 0 0,0 0-1,0-1 1,0 1 0,0 0-1,0 0 1,-1 0 0,1 0-1,0 0 1,0 0 0,0 0-1,0 0 1,0-1 0,0 1 0,0 0-1,0 0 1,0 0 0,0 0-1,-1 0 1,1 0 0,0 0-1,0 0 1,-1-1 29,-1-1 0,1 1 0,-1 0 0,0 0 0,1 0 0,-1 0 0,0 1 0,1-1 0,-1 0 0,0 1 0,0-1 0,-2 0 0,-29 0 254,30 1-274,-1 0 31,3-1-39,0 1 1,0 0 0,0 0 0,-1 0 0,1 0-1,0 0 1,0 0 0,0 0 0,-1 0-1,1 0 1,0 1 0,0-1 0,0 0-1,0 1 1,0-1 0,-1 1 0,1-1-1,0 1 1,-1 1 0,1-1-6,1-1 0,-1 1 0,1 0 0,0 0-1,0-1 1,-1 1 0,1 0 0,0 0 0,0 0 0,0-1 0,0 1 0,0 0 0,0 0 0,0 0 0,0-1-1,0 1 1,0 0 0,1 0 0,-1 0 0,0-1 0,0 1 0,1 0 0,-1 0 0,0-1 0,1 2-1,1-1 7,-1 0 0,0 1 0,1-1-1,-1 0 1,1 0 0,-1 0 0,1 0 0,-1 0-1,1-1 1,3 2 0,2 0 31,0 0 0,1 0 0,-1-1 0,0 0 0,9 0 0,34 0 269,-16 0-141,38-4-1,-63 2-129,0 0 0,0-1 1,0 0-1,-1 0 0,1-1 0,-1 0 0,0-1 0,1 1 0,7-7 0,-15 9-16,1 0-1,0-1 0,-1 1 1,1-1-1,-1 0 0,1 1 1,-1-1-1,0 0 0,0 0 1,2-3-1,-3 4-13,1 1 0,-1-1 0,0 0 0,1 0 0,-1 0 0,0 0-1,0 0 1,1 1 0,-1-1 0,0 0 0,0 0 0,0 0 0,0 0 0,0 0 0,-1 0 0,1 1 0,0-1 0,0 0 0,0 0 0,-1 0 0,1 0 0,-1 1-1,1-1 1,0 0 0,-2-1 0,-3-1-33,0 0 1,0 1-1,0-1 0,-6-1 0,3 2-84,1 1 0,-1 1 0,-15 0 0,12 0-123,8 0 45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2720,'0'0'891,"2"2"-545,-1-1-300,1 1-1,-1-1 1,0 0 0,0 1-1,0-1 1,-1 0 0,1 1-1,0-1 1,-1 1 0,2 2-1,0 25 899,-2 137 815,0-164-1750,0-1-1,0 1 0,0 0 0,1-1 0,-1 1 0,0-1 1,0 1-1,1-1 0,-1 1 0,1-1 0,0 1 0,-1-1 1,1 1-1,0-1 0,0 0 0,0 1 0,0-1 0,0 0 1,2 2-1,-3-3-1,3 6 190,-4 0-147,5-12-329,2 1-112,-5 5 283,-1 0 0,0-1-1,1 1 1,-1 0 0,0 0 0,1 0 0,-1-1 0,0 1 0,1 0-1,-1-1 1,0 1 0,1 0 0,-1-1 0,0 1 0,0 0 0,1-1-1,-1 1 1,0 0 0,0-1 0,0 1 0,0-1 0,0 1-1,0 0 1,1-1 0,-1 1 0,0-1 0,0 1 0,0 0 0,0-1-1,-1 0 1,1-2-1977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281 423 2912,'2'0'121,"0"0"-1,0-1 1,0 1-1,-1-1 1,1 1 0,0-1-1,0 0 1,0 1-1,0-1 1,1-1 0,-1 0-50,0 1-1,0 0 1,0 0 0,0 1 0,0-1 0,0 0 0,0 1 0,0-1 0,0 1 0,2 0 0,33-1 479,-4 1-377,38 3-1,82 10 42,49-13 95,106-21-117,-216 11-171,262-34-31,-162 23-60,-18-5 44,297-14 82,-347 31-91,-17 1 13,204-13-137,-217 18 116,204-12 176,265-32 43,-345 34-169,40-5 50,-66 3-54,-132 12-27,57-8 3,-1 6 63,-51 0-14,76-3 67,155 8 694,-276 0-704,0-2 0,23-4 0,-17 1 7,20 0 36,-23 0-56,-13 3-37,1 0 1,-1 0-1,17 0 0,-7 3 41,-9-1-20,-1 0 0,0 0-1,19-3 1,-18 0-26,7 0 24,-1 0 0,26-1 0,-34 3-35,1 1-1,-1-1 1,1-1-1,11-3 1,-13 3 99,0 0 0,0 1 0,0 0 0,10 0 0,-20 1-117,0-1 1,1 1-1,-1 0 0,0-1 1,0 0-1,1 1 1,-1-1-1,0 0 1,1 0-1,-1 0 0,1 0 1,-1 0-1,1 0 1,-2-2-1,2 3 0,1-1-1,-1 1 1,1-1-1,-1 1 1,1 0-1,-1-1 1,0 1-1,1 0 1,-1 0-1,0-1 1,1 1-1,-1 0 1,1 0-1,-1 0 1,0 0-1,1 0 1,-1 0-1,0 0 1,0 0-1,1 0 1,-1 0-1,1 1 1,-2-1-1,0 0 9,-27 0-89,27 0 0,4 0-5,89 0 1408,-91 3-1195,0 26 10,0-28-131,0 1 0,0 0 0,1-1-1,-1 1 1,1 0 0,-1-1 0,1 1-1,-1 0 1,1-1 0,0 1 0,1 1-1,4 9 47,-4-4-14,-1 0-1,0 1 1,-1-1 0,0 0 0,0 0 0,-1 10 0,0-10-25,0 1 1,1-1-1,0 0 1,0 1-1,1-1 1,2 10-1,3-3 38,-5-11-46,0-1 0,1 0 0,-1 1 0,-1-1 0,1 0 0,0 1 0,-1-1 1,0 5-1,0 135 783,0-143-777,0 1 1,0-1-1,0 1 1,0-1-1,0 0 1,0 1-1,0-1 1,0 1-1,0-1 0,0 1 1,0-1-1,0 1 1,-1-1-1,1 1 1,0-1-1,0 1 1,-1-1-1,1 0 0,0 1 1,-1-1-1,1 0 1,0 1-1,-1-1 1,1 0-1,0 1 1,-1-1-1,1 0 0,-1 0 1,1 1-1,-1-1 1,1 0-1,-1 0 1,1 0-1,0 0 0,-1 1 1,1-1-1,-1 0 1,1 0-1,-1 0 1,1 0-1,-2 0 1,-3-3 147,-5-7-43,9 9-115,1 1 0,0 0 0,0 0 0,0-1 0,-1 1 0,1 0 0,0 0 0,-1 0 0,1 0 0,0-1 1,0 1-1,-1 0 0,1 0 0,0 0 0,-1 0 0,1 0 0,0 0 0,-1 0 0,1 0 0,0 0 0,0 0 0,-1 0 0,1 0 0,0 0 0,-1 0 0,-17 0-30,4 1 60,0-1 1,1 0-1,-19-4 1,-15-6 63,-7 5-86,12-6-58,-12 6-74,23 1 73,10 0 49,-39-1 1,-197 5-87,-59 26-610,266-21 400,-389 42-786,351-38 1032,-131 16 4,121-8-1,-74 10-13,-199 20 113,10 0-106,167-31 46,22-1 9,90-4-22,-70 6-104,-137 4 385,202-9-230,-10 2-46,6-9 10,11 6 5,4-6 0,36 0-11,13-1-27,-33 0 1,-189-4-133,227 0 184,0 2 1,1 0 0,-39 9-1,-18 3 56,51-11-30,-42 12 0,21 0-77,20-5-17,-47 9 1,51-16 23,16-3 34,-1 1-1,1 1 0,-1-1 1,1 2-1,0-1 1,-14 6-1,2 3 8,0-2 0,-1 0-1,-27 7 1,17-9-2,8-2 0,-45 16 0,49-11-9,-14 4 0,-24-4 0,8 11 10,19-15 20,13-4-12,-30 8 30,1-5 27,21 0-53,10-2-93,-1-1-1,-19 1 1,25-3 38,-5 0 34,-1 0 0,1 1 0,0 0 0,0 1 0,-27 7 0,31-7 50,0-1 0,0 0 0,-1-1 0,-12-1 0,3 1 14,19 0-60,0 0 0,0 0-1,1 0 1,-1-1-1,1 1 1,-1 0 0,0-1-1,1 1 1,-1-1 0,1 1-1,-1-1 1,1 0-1,-1 0 1,-1-1 0,-5-3 0,-8 2 22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2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2400,'0'-16'2112,"-2"16"-1413,1 0-384,0 0 1,0-1-1,0 1 1,-1 0 0,1 0-1,0 0 1,0 0 0,0 0-1,0 1 1,-1-1-1,1 4-161,1-1 0,0 1 0,-1 0-1,2-1 1,0 8 0,1-6-15,1-3-104,1 0 1,-1-1-1,0 1 1,0 0-1,1-1 0,-1 0 1,1 0-1,-1 0 1,1 0-1,0-1 1,-1 1-1,1-1 1,0 0-1,-1 0 1,1-1-1,0 1 1,-1-1-1,1 1 1,5-3-1,-5 1-27,0 0 0,0 0-1,0 1 1,1-1 0,-1 1 0,1 0 0,-1 0-1,1 0 1,-1 1 0,1 0 0,-1 0 0,6 0-1,-10 0-4,1 1-1,-1-1 1,1 0-1,-1 0 1,1 0-1,-1 0 0,1 0 1,0 0-1,-1 0 1,1 0-1,-1 0 1,1 0-1,-1-1 0,1 1 1,-1 0-1,0 0 1,1 0-1,-1 0 1,1-1-1,-1 1 0,1 0 1,-1-1-1,1 1 1,-1 0-1,0-1 1,1 1-1,-1 0 1,0-1-1,1 1 0,-1-1 1,0 1-1,0-1 1,1 1-1,-1 0 1,0-1-1,0 1 0,0-1 1,0 1-1,1-1 1,-1 1-1,0-1 1,0 1-1,0-1 0,0 1 1,0-2-1,0 3-7,0-1-1,0 0 1,0 1-1,0-1 1,0 1-1,0-1 1,0 1-1,0-1 1,-1 0-1,1 1 1,0-1-1,0 1 1,0-1-1,0 0 1,0 1-1,-1-1 1,1 0-1,0 1 1,0-1-1,-1 0 1,1 1-1,0-1 1,-1 0-1,1 1 1,0-1-1,-1 0 1,1 0-1,0 0 1,-1 1-1,0-1 1,-5 5-107,-10 23-150,15-24 278,0-1 0,1 0 0,-1 0 0,1 0 0,-1 1 0,1-1 0,0 0 0,0 0 0,1 1 0,-1-1 0,1 0 0,1 5 0,-1-7-6,0 1 0,0-1 0,0 0 0,0 0 0,0 0 0,0 0 0,0 0 0,0 0 0,0 0 0,1 0 0,-1-1 0,0 1 0,1 0 0,-1-1 0,0 1 0,1-1 0,-1 1 0,1-1 0,-1 0 0,1 0 0,-1 0 0,1 1 0,-1-1 0,1-1 0,-1 1 0,1 0 0,-1 0 0,0 0 0,1-1 0,-1 1 0,3-2 0,14-8 54,-5 6-43,-9 3-4,0 0-1,0 0 1,0-1 0,-1 1 0,1-1-1,0 0 1,3-2 0,16-9 90,-21 12-91,-1 1 1,0-1-1,0 1 1,0-1-1,0 1 1,0-1-1,0 0 1,0 1-1,0-1 1,0 0-1,0 0 1,0 0-1,-1 0 1,1 0-1,1-1 1,0-1-15,-3 3-12,1 0 0,-1-1-1,1 1 1,-1 0-1,1 0 1,-1 0-1,1 0 1,0 0 0,-1 0-1,1 0 1,-1 0-1,1 0 1,-1 0 0,1 0-1,-1 0 1,1 0-1,-1 0 1,1 0-1,-1 0 1,0 1 0,-4 9 138,-8-4 101,11-5-163,0 0 0,-1 0 0,1 1 1,0 0-1,0-1 0,1 1 0,-1 0 0,0 0 0,0 0 0,1 0 0,-1 0 1,1 0-1,0 0 0,0 0 0,0 1 0,0-1 0,0 1 0,0-1 0,0 3 1,1-2 93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1777 3232,'-13'0'1035,"13"0"-1028,0 0 0,0 0 1,0 0-1,-1 0 0,1 0 1,0 0-1,0 0 1,0 0-1,0 0 0,0 0 1,0 0-1,0 0 1,0 0-1,0 0 0,0 0 1,-1 0-1,1 0 1,0 0-1,0 0 0,0 0 1,0 0-1,0 0 1,0 0-1,0 0 0,0 0 1,0 0-1,0 0 0,0-1 1,0 1-1,-1 0 1,1 0-1,0 0 0,0 0 1,0 0-1,0 0 1,0 0-1,0 0 0,0 0 1,0 0-1,0 0 1,0 0-1,0-1 0,0 1 1,0 0-1,0 0 1,0 0-1,0 0 0,0 0 1,0 0-1,0 0 0,0 0 1,0 0-1,0 0 1,0-1-1,0 1 0,0 0 1,1-1 92,-1 0 1,0 0-1,0 0 0,0 0 1,0 0-1,0 0 0,0 0 1,0 0-1,0 0 0,-1-2 1,-11 3 989,6 0-863,-28 0 464,9-1-164,-1 1 0,-27 4 0,29 0-347,9-1-20,0 0 1,-24 0-1,-223-3 1158,260 0-1332,0 0 0,1 0 0,-1 0 0,1 0 0,-1 0 0,1 1 0,-1-1 0,1 0 0,-1 1 0,1-1 0,-1 1 0,1 0 0,-1 0 0,1-1 0,0 1 0,-1 0 0,1 0 0,0 0 0,-2 2 0,2-2 11,1-1 1,0 1 1,-1-1-1,1 0 1,-1 1-1,1-1 1,-1 0-1,0 0 1,1 1-1,-1-1 1,1 0-1,-1 0 1,1 0-1,-1 1 0,0-1 1,1 0-1,-1 0 1,1 0-1,-1 0 1,0 0-1,1 0 1,-1-1-1,1 1 1,-1 0-1,0 0 0,0-1 1,1 1 4,-3 0 141,1 3-38,-9 7-42,9-7 0,-1 0 86,-10 7-54,0-5-86,8 6-20,-5-6 52,5 1-12,2-1 9,-10-3 68,2-2-32,9 0-59,-1 0-107,-44 0 262,46-1-171,-1 1 0,0 0 0,1-1 0,-1 1 0,0-1 0,1 1 0,-1-1 0,0 0 0,1 0 0,-1 0 0,1 0 0,-1 0 0,1 0 0,-3-2 0,4 2 6,0 1 0,0 0-1,-1-1 1,1 1 0,0 0 0,-1-1 0,1 1-1,0 0 1,-1 0 0,1 0 0,0-1 0,-1 1-1,1 0 1,-1 0 0,1 0 0,0 0 0,-1-1-1,1 1 1,-1 0 0,1 0 0,-1 0 0,1 0-1,0 0 1,-1 0 0,1 0 0,-1 1 0,-4-2 50,4 0-39,1 0-1,0 0 0,-1 1 1,1-1-1,0 0 0,-1 0 1,1 0-1,0 0 0,0 1 1,0-1-1,0 0 0,0 0 1,0 0-1,0-1 0,-2-13 198,-24-32 458,25 45-670,0 0 1,1 1-1,0-1 0,-1 0 1,1 0-1,0 0 1,0 0-1,0-4 0,0-90-71,0-187 314,-8 126-302,3 91 24,2 3-1,-12-118-140,7 123 88,0-71 1,7 94-7,-9-53 0,8 73 63,-7-41 10,6 37 68,0-1 0,0-33 0,3 41-95,1 0 1,0-1 0,1 1-1,1 0 1,6-20 0,-6 22 30,0 1 1,0-1 0,-1 0 0,0 0 0,0-19-1,-1 20 33,0 0-1,0 0 0,5-15 1,-5 18-65,1 0 1,-1 0 0,0 0-1,0 0 1,0-1-1,-1 1 1,0 0-1,0-1 1,-3-11 0,-7-13-1293,6 13 663,2 11-200,1-1 0,-1 1 0,-1 0 0,-3-8 0,-10-17-1529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2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2 125 2240,'0'0'720,"0"-3"-448,0-12 1444,-1 10-1453,1 0 0,0 1-1,0-1 1,0 0 0,1 0 0,-1 1 0,3-7-1,7-2-182,-9 12-84,-1 1-1,0 0 0,1-1 0,-1 1 0,0 0 0,1 0 0,-1-1 0,0 1 0,0-1 1,1 1-1,-1 0 0,0-1 0,0 1 0,0 0 0,0-1 0,0 1 0,1-1 0,-1 1 0,0-1 1,0 1-1,0 0 0,0-1 0,0 1 0,0-1 0,0 1 0,-1-1 0,3-4-87,-2 5 92,0-1-1,1 1 1,-1 0-1,1-1 1,-1 1-1,1 0 1,-1 0-1,1 0 1,-1-1-1,1 1 0,-1 0 1,1 0-1,-1 0 1,1 0-1,-1 0 1,1 0-1,-1 0 1,1 0-1,-1 0 1,1 0-1,-1 0 0,1 0 1,-1 1-1,1-1 1,-1 0-1,1 0 1,-1 0-1,1 1 1,-1-1-1,1 0 1,-1 1-1,0-1 0,1 0 1,-1 1-1,1-1 1,-1 0-1,0 1 1,1-1-1,-1 1 1,0-1-1,1 1 1,0 1 31,0-1 0,0 1 0,0 0 1,0 0-1,0-1 0,-1 1 0,1 0 0,0 0 1,-1 0-1,0 0 0,1 3 0,-1-5-1,0 1-1,0 0 1,0-1-1,0 1 1,0 0-1,0 0 0,0-1 1,-1 1-1,1 0 1,0 0-1,0-1 1,-1 1-1,1-1 1,0 1-1,-1 0 0,1-1 1,-1 1-1,1-1 1,-1 1-1,1 0 1,-1-1-1,1 0 0,-1 1 1,0 0-1,0-1 10,1 0 0,-1 1 0,1-1 0,-1 0 0,1 1 0,-1-1 0,1 1-1,0-1 1,-1 1 0,1-1 0,0 0 0,-1 1 0,1-1 0,0 1 0,-1 0 0,1-1-1,0 1 1,0-1 0,0 1 0,0-1 0,0 1 0,0-1 0,0 2 0,-3 3 643,3-4-672,-8 5 295,4-9-58,0-1-142,-1 1-6,4 3-94,1 0 0,-1 0-1,1-1 1,0 1 0,-1 0-1,1 0 1,0 0-1,-1 0 1,1-1 0,0 1-1,0 0 1,-1 0-1,1-1 1,0 1 0,-1 0-1,1 0 1,0-1-1,0 1 1,0 0 0,-1-1-1,1 1 1,0 0-1,0-1 1,0 1 0,0 0-1,0-1 1,0 1 0,-1-1-1,1 1 1,0 0-1,0-1 1,0 1 0,0 0-1,0-1 1,0 1-1,1-1 1,-1 1 0,0 0-1,0-1 1,0 1-1,0 0 1,0-1 0,0 1-1,1 0 1,-1-1-1,0 1 1,0 0 0,1-1-1,2-4-12,0-2-88,0 1-1,0 0 1,1 0 0,0 1-1,5-7 1,3-3-2640,-9-1 736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1312,'-16'16'480,"16"0"-352,0 15-64,0 0 1312,-16 16-768,16-1 416,-15 1-640,15 0 0,-16 0-224,16-16 32,16 16-96,-1-32 224,-15 1-192,16-1-3136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3904,'15'-15'1744,"-12"2"-640,-2 12-1036,1 0 0,0 1 1,0-1-1,-1 1 0,1 0 1,0 0-1,0-1 0,0 1 0,-1 0 1,4 1-1,-1-1 61,1-3 73,8-7-79,0 5-32,-8-6 37,5 6-64,-5-1-68,-5 5 10,0 1 1,0-1-1,1 1 1,-1 0-1,0-1 0,1 1 1,-1-1-1,0 1 1,1 0-1,-1-1 1,0 1-1,1 0 0,-1-1 1,0 1-1,1 0 1,-1 0-1,1 0 0,-1-1 1,1 1-1,-1 0 1,1 0-1,-1 0 1,1 0-1,-1 0 0,1 0 1,-1 0-1,0 0 1,1 0-1,-1 0 0,1 0 1,-1 0-1,2 0 1,-2-2 169,0-5 57,0 9-86,-1-1-129,0-1 1,1 1-1,-1-1 0,1 1 0,-1-1 1,0 1-1,1-1 0,-1 1 0,0-1 1,1 1-1,-1-1 0,0 0 0,0 1 1,0-1-1,1 0 0,-1 0 0,0 0 1,0 0-1,0 0 0,0 0 0,1 0 0,-3 0 1,-6 1 97,15-1 239,-5 0-351,1 0 0,-1 0 0,1 0 1,0 0-1,-1 0 0,1-1 0,0 1 0,-1 0 1,1-1-1,1 0 0,2-10-1561,-4 11 1472,0-1 1,0 1-1,-1 0 0,1-1 1,0 1-1,0 0 1,0 0-1,-1 0 1,1 0-1,0-1 0,0 1 1,0 0-1,1 1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3232,'-11'-1'911,"14"-3"-366,-3 4-485,1-1 1,0 1-1,0-1 0,-1 0 0,1 1 1,0-1-1,-1 0 0,1 0 1,-1 1-1,1-1 0,-1 0 1,1-1-1,-1 2 313,0 0 96,0 0-159,0 109 426,0-103-680,-1 0 0,1 0 0,-2 1 0,-2 9 0,-2 8 48,5 7 62,1-24-109,0 1 0,-1-1 0,-2 15 0,-1-8 65,2-5-55,0 0 0,0 0-1,1 1 1,0-1 0,0 11 0,1-15-202,1-1 253,-1-1 0,0 1 1,0-1-1,0 1 0,0-1 0,-1 1 0,1-1 0,-3 6 0,-7-4-849,10-4 688,-1 0 0,1-1 0,0 1 0,-1 0 0,1 0 0,0 0 0,0-1 0,-1 1 0,1 0 0,0 0 0,0 0 0,0 0 0,0 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2080,'-11'0'3081,"22"0"-1117,-11 0-1436,0 0-208,0 0-176,6 0-11,17-2 187,0-9-106,-12 10-183,-1 0 0,1 0 0,14 1 0,25-2 21,-22-1-27,100-7 56,116 10 181,-224 0-212,22-2 1,-22-2 4,10 0 39,18 9 20,-8 0 28,-31-5-126,12 2 531,-21-2-525,1 0-1,-1 0 1,1 0-1,-1 1 0,0-1 1,1 0-1,-1 1 1,0-1-1,1 0 1,-1 1-1,0-1 0,1 0 1,-1 1-1,0-1 1,0 0-1,0 1 0,1-1 1,-1 1-1,0-1 1,0 0-1,0 1 0,0-1 1,0 1-1,0-1 1,0 1-1,0-1 0,0 1 1,0-1-1,0 1 1,0-1-14,0 0 0,0 0 0,0 1 0,0-1 0,0 0 0,0 0 0,0 0 0,0 0 0,0 0 0,0 0 0,0 0 0,0 0 0,0 0 0,0 0 0,0 1 0,0-1 0,0 0 1,0 0-1,0 0 0,0 0 0,0 0 0,0 0 0,0 0 0,0 0 0,0 0 0,0 0 0,0 0 0,0 0 0,0 1 0,0-1 0,0 0 0,0 0 0,0 0 0,0 0 0,-1 0 0,1 0 0,0 0 0,0 0 0,0 0 1,0 0-1,0 0 0,0 0 0,0 0 0,0 0 0,0 0 0,0 0 0,-1 0 0,1 0 0,0 0 0,0 0 0,0 0 0,0 0 0,0 0 0,0 0 0,0 0 0,0 0 0,-76 0-2573,73 0 2194,0 0 0,0 1 1,0-1-1,-1 1 0,1 0 0,0 0 0,0 0 1,-3 1-1,-9 4-1316,-17-4-462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2720,'-11'0'1049,"22"0"-55,-11 0-546,0 0 207,0 0-180,0 2 122,0 0-532,0-2-47,0 1 0,0-1 0,0 0 0,0 1 0,0-1 0,0 1-1,0-1 1,0 0 0,0 1 0,0-1 0,0 1 0,0-1 0,1 0 0,-1 1 0,0-1 0,0 1 0,0-1-1,1 0 1,-1 1 0,1 0 0,0-1 66,0 1-1,1-1 1,-1 1-1,1-1 1,-1 0 0,1 0-1,-1 1 1,1-1-1,-1 0 1,3-1-1,33 2 488,-7 0-331,56-5 0,-66 1-165,9-2 85,44 0 0,221 5 1738,-339 0-10660,30 0 7002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1472,'-13'0'475,"13"0"-472,0 0 0,0 0 1,0 0-1,0 0 0,0 0 1,0 0-1,0 0 1,0 0-1,-1 0 0,1 0 1,0 0-1,0 0 0,0 0 1,0 0-1,0 0 1,0 0-1,0 0 0,0 0 1,0 0-1,0 0 0,-1 0 1,1 0-1,0 0 0,0 0 1,0 1-1,0-1 1,0 0-1,0 0 0,0 0 1,0 0-1,0 0 0,0 0 1,0 0-1,0 0 0,0 0 1,0 0-1,0 0 1,0 0-1,-1 0 0,1 1 1,0-1-1,0 0 0,0 0 1,0 0-1,0 0 1,0 0-1,0 0 0,0 0 1,0 0-1,0 0 0,0 0 1,0 1-1,0-1 0,0 0 1,1 0-1,-1 0 1,0 1 102,0 0 0,0 0 0,-1 1 0,1-1 0,0 0 1,0 0-1,0 0 0,-1 0 0,1 0 0,-1 0 0,0 2 1,-14 13 757,-11 26-874,26-42 9,0 0-1,0 0 1,0 1 0,-1-1 0,1 0 0,0 0 0,0 1 0,0-1 0,-1 0 0,1 0 0,0 1 0,0-1 0,0 0 0,0 1 0,0-1 0,0 0 0,0 1 0,0-1 0,0 0 0,0 1 0,0-1 0,0 0 0,0 0 0,0 1 0,0 0 0,0 6 13,1-3-1,-1 1 0,0-1 1,0 0-1,0 1 0,-1-1 0,0 1 0,-1 3 0,-1 3 25,1-2 6,-1 1 0,2 0 0,-1-1 0,0 18 0,2-19 18,0 0 0,-1 0 0,0 0 0,-1 0 0,1 0 0,-2 0 0,-4 13 0,3-10 45,1-1 0,0 0 0,1 1 0,1-1 0,-1 1 0,1 17 0,1-18-71,0 0 0,-1 0 0,-1 0 0,-3 13 0,-17 39 64,21-59-94,-6 14 14,1-6 76,2 1-1,-8 26 1,8-11 22,2-15-41,0 0 0,0 0 0,-6 13 0,4-14-27,1 0-1,0 1 1,1-1-1,0 1 1,1 0-1,0-1 1,2 14 0,-1-24-45,-2 39 347,1-35-263,-1-1 0,1 0-1,-1 1 1,-3 5 0,4-8-5,0 0 1,1 1-1,-1-1 0,1 0 0,0 0 1,0 1-1,-1-1 0,2 5 1,-1-4 195,0-2-270,0-1 0,0 0 0,0 0 0,0 0 0,0 0 0,0 0 0,0 0 0,0 0 0,0 0 0,0 0 0,0 0 0,0 0 0,0 1 0,0-1 0,0 0 0,0 0 1,0 0-1,0 0 0,0 0 0,0 0 0,0 0 0,0 0 0,0 0 0,0 0 0,0 0 0,0 1 0,0-1 0,0 0 0,0 0 0,0 0 0,0 0 0,-1 0 0,1 0 0,0 0 0,0 0 0,0 0 0,0 0 0,0 0 1,0 0-1,0 0 0,0 0 0,0 0 0,0 0 0,0 0 0,-1 0 0,1 0 0,0 0 0,0 0 0,0 0 0,0 0 0,0 0 0,0 0 0,0 0 0,0 0 0,0 0 0,-1 0 0,-40 0 904,36-3-821,-4-2-31,1-1 0,-1 1-1,-9-4 1,18 8-59,-7-2 32,6 3-139,1 0 1,-1 0 0,1 0-1,-1 0 1,1-1-1,-1 1 1,1 0-1,0 0 1,-1-1 0,1 1-1,-1 0 1,1-1-1,0 1 1,-1 0 0,1-1-1,0 1 1,-1 0-1,1-1 1,0 1-1,0-1 1,-1 1 0,1-1-1,0 1 1,0-1-1,0 1 1,0-1-1,-1 1 1,1-1 0,0 1-1,0-1 1,0 1-1,0-1 1,0 1 0,0-1-1,1 1 1,-1-1-1,0 0 1,0-14-2311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29 3328,'26'-13'1061,"-26"13"-1049,1 0 1,-1 0-1,0 0 0,0 0 0,0 0 0,1 0 1,-1 0-1,0 0 0,0 0 0,0 0 0,1 0 0,-1 0 1,0-1-1,0 1 0,0 0 0,1 0 0,-1 0 1,0 0-1,0 0 0,0-1 0,0 1 0,0 0 1,1 0-1,-1 0 0,0 0 0,0-1 0,0 1 1,0 0-1,0 0 0,0-1 0,0 1 0,0 0 0,0 0 1,0-1-1,0-9 2174,0 10-2141,0 1 0,0 0-1,0-1 1,0 1-1,0 0 1,-1-1 0,1 1-1,0-1 1,-1 1-1,1-1 1,0 1 0,-1-1-1,1 1 1,0-1 0,-1 1-1,1-1 1,-1 1-1,1-1 1,-1 1 0,1-1-1,-2 1 1,-17 8 307,-3 1-203,-31 18-40,-76 28 1,7-2-52,96-41-44,7-3 14,-22 8 0,-16-2 80,26-8-46,-47 17 50,16-4-48,18 3-421,42-24 200,1 1 0,-1 0 0,0 0 0,1-1 0,-1 1 0,1-1-1,-1 0 1,0 1 0,0-1 0,-2 0 0,-12 0-1112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2976,'-52'26'971,"44"-23"-837,1 1 0,0 0 1,-12 9-1,5-3 38,6-6-25,-15 13 517,10-4-323,10-9-243,0 0 0,-1-1 0,1 1 0,-1-1 0,0 0 0,0 0 0,-7 4 0,4-4-24,-4 2-18,1 0-1,-1 1 1,1 0 0,1 1-1,-1 0 1,-16 16 0,21-18-28,1 1 1,-1-1-1,1 1 1,1 0-1,-5 8 0,8-14-26,0 0-1,0 0 0,0 1 0,-1-1 0,1 0 1,0 1-1,0-1 0,0 0 0,0 1 0,0-1 1,0 0-1,0 1 0,0-1 0,0 0 1,-1 1-1,1-1 0,1 0 0,-1 1 0,0-1 1,0 0-1,0 1 0,0-1 0,0 0 0,0 1 1,0-1-1,0 0 0,0 1 0,1-1 0,-1 0 1,0 1-1,2 3 8,0 0-1,1 0 1,-1-1 0,0 1 0,1-1-1,0 1 1,0-1 0,0 0 0,0 0 0,1 0-1,-1 0 1,1-1 0,0 0 0,-1 1 0,1-1-1,8 3 1,19 0 114,16 5 41,-1-3 0,1-1 0,60-1 0,-26-5-164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156 343 2560,'26'-39'832,"-25"37"-801,0 0 1,0 1-1,0-1 1,1 1-1,-1-1 1,1 1-1,-1 0 1,0 0-1,4-2 1,39-31 250,18-10 997,-48 35-1066,0-1 1,0 0 0,17-18-1,-13 11-10,-3 2 144,25-28-1,4-17 1158,-44 59-1445,1 0-1,0 0 0,-1 0 0,1 0 1,-1 0-1,0 0 0,1 0 0,-1 0 1,0 0-1,1 0 0,-1 0 0,0-3 1,-1 2 200,-3 4-76,-1 1-109,-1-1-25,1 1 0,0 0 0,0 1-1,1-1 1,-1 1 0,1 0 0,-7 7-1,-9 11 22,0 1-1,1 1 0,-26 44 1,0 9 202,4 2 0,-39 103 0,72-157-203,0 1 0,2 1 1,1-1-1,1 1 0,2-1 1,0 1-1,2 0 0,4 40 1,-3-61-46,-1 0-1,1 1 1,1-1 0,-1 0 0,1 0 0,0 0 0,1 0 0,-1-1 0,1 1 0,0-1 0,8 11 0,-8-13 2,0-1 1,0 1-1,0 0 0,1-1 1,-1 1-1,1-1 1,-1 0-1,1 0 1,0-1-1,0 1 0,0-1 1,0 0-1,0 0 1,0 0-1,0 0 1,0-1-1,0 1 1,6-2-1,0 1 36,1 0 1,0-1-1,-1 0 1,1-1-1,-1-1 1,17-5-1,-24 7-43,1-1 0,-2 1 0,1-1-1,0 1 1,0-1 0,0 0 0,-1 0 0,1 0-1,-1 0 1,0-1 0,0 1 0,0-1 0,0 1-1,0-1 1,2-4 0,-2 3 9,-1 0-1,0 1 1,0-1 0,0 0 0,0 0-1,-1 0 1,1 0 0,-1 0 0,0-1-1,0 1 1,-1 0 0,-1-7 0,1 7-25,0 0 0,0 1 0,0-1 1,0 1-1,-1-1 0,0 1 1,1-1-1,-1 1 0,-5-5 0,-1-1 4,-20-17-1,21 20 2,-102-98 125,82 82-177,-50-46-136,65 56 118,-26-18 0,25 20-129,-20-19 0,33 29 189,-12-14-335,11 14 300,1-1-1,0 1 1,-1-1-1,1 1 1,0 0 0,0-1-1,0 1 1,-1-1-1,1 1 1,0-1-1,0 1 1,0-1 0,0 1-1,0-1 1,0 1-1,0-1 1,0 1-1,0 0 1,0-1 0,0 1-1,0-1 1,0 1-1,0-1 1,0 1 0,0-1-1,0 1 1,1-1-1,-1 1 1,0-1-1,1 0 1,14-4-1302,14-5-1754,2 7 928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2912,'16'0'1296,"-16"3"-1051,-1 8 138,1-2-138,0 0 1,1 0 0,1 13-1,0-16-164,1 6 67,0-1 0,-1 1 0,-1 0 1,1 13-1,-2-3 1,-1-7-108,1 0 0,4 23 0,2-14-24,-5-18 44,1 0-1,-1 0 1,0 0-1,1 11 1,-2 17 653,0-26-492,0-12 123,0-18 59,0 15-398,-1 1 1,0-1-1,0 1 0,0-1 0,-3-7 0,2 8-5,0-1 0,1 1 0,0-1 0,0 1 0,0-9 0,1-6-14,1-33-89,-1 50 86,1-1 0,0 1 1,0-1-1,0 1 0,0 0 1,1-1-1,0 1 0,4-8 1,-2 5-98,1 0 0,1 0 0,-1 0 0,9-7 0,-10 11-63,1 0 0,-1 0 0,1 0 0,0 1 0,0-1 0,0 1-1,6-2 1,35-11-794</inkml:trace>
  <inkml:trace contextRef="#ctx0" brushRef="#br0" timeOffset="1">639 16 4800,'-16'0'1792,"16"0"-1408,-31 0-96,31 0 640,-15 0-576,-17-16-224,17 16-96,-1 0-192,16 0 96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4640,'-16'78'1728,"16"-78"-1344,-15 62-96,-1-46 1376,1 15-960,-1-16 224,1 16-576,-1-31 352,16 16-416,-16-16 96,1 0-256,15 0-832,0-16 352,15 16-3648,1-15 2208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3328,'3'3'1061,"-2"-1"-1023,0-1 0,1 1 1,-1 0-1,0-1 0,0 1 0,0 0 0,0 0 0,0 0 0,0 0 1,-1 0-1,1 0 0,-1 1 0,1 2 0,-1 33 253,0-13 153,0 95-70,0-114-296,0 1 0,1 0 0,0-1 0,0 1 0,4 9 0,0 0 40,-3-3 8,-2-11-102,1 1 0,-1-1 1,1 0-1,-1 0 0,1 1 1,0-1-1,0 0 1,0 0-1,0 0 0,0 0 1,0 0-1,1 0 0,-1 0 1,3 2-1,9 9 253,-13-13-265,1 0-1,-1 1 0,1-1 1,-1 1-1,1-1 0,0 0 0,-1 0 1,1 1-1,0-1 0,-1 0 0,1 0 1,-1 0-1,1 0 0,0 0 1,-1 1-1,1-1 0,0 0 0,-1-1 1,1 1-1,0 0 0,-1 0 0,1 0 1,0 0-1,2-1 28,-2 1-51,1 0 1,0 0-1,-1-1 1,1 1-1,-1 0 1,1-1-1,-1 1 1,1-1 0,-1 0-1,0 1 1,1-1-1,-1 0 1,0 0-1,0 0 1,1 0-1,-1 0 1,0 0-1,0 0 1,0-1-1,0 1 1,0 0-1,0 0 1,-1-1 0,1 1-1,0-1 1,-1 1-1,1-3 1,10-13-372,-11 17 376,1-1-1,-1 1 1,0 0 0,1 0 0,-1-1 0,0 1-1,1 0 1,-1-1 0,0 1 0,0 0 0,0-1 0,1 1-1,-1-1 1,0 1 0,0 0 0,0-1 0,0 1-1,0-1 1,0 1 0,0-1 0,1 1 0,-1 0-1,0-1 1,-1 1 0,1-1 0,0 0 0,1-4 25,7 3-34,-8 2 8,-1 0 0,1 0 0,-1 0 0,1 0 0,0 0 0,-1 0 1,1 1-1,0-1 0,-1 0 0,1 0 0,0 0 0,-1 1 0,1-1 0,0 0 1,-1 0-1,1 1 0,0-1 0,-1 0 0,1 0 0,0 1 0,0-1 0,-1 1 0,-4 25-146,-11 42 170,-1 30 2220,-23 167 589,25-109-2686,13-138-64,1-10-17,0-1 1,0 0 0,0 0-1,-1 0 1,0 0-1,0 0 1,-4 8 0,0-4 112,4-6-52,-1 1-1,0-1 1,0 1-1,0-1 1,-1 0 0,-4 5-1,6-8-103,1-1 0,0 0 0,0-1 1,-1 1-1,1 0 0,-1 0 0,1-1 0,-1 1 0,1 0 0,-1-1 0,1 0 1,-1 1-1,0-1 0,1 0 0,-1 0 0,1 0 0,-1 0 0,0 0 0,1 0 1,-1 0-1,1 0 0,-1-1 0,0 1 0,1-1 0,-1 1 0,1-1 0,-1 0 0,-1-1 1,-1 0-38,0-1 1,0 0 0,0 0-1,0-1 1,1 1 0,0-1-1,0 1 1,-5-9 0,-24-40-257,23 35 172,1 3 85,1 0 1,1-1 0,1 0-1,0 1 1,0-2-1,2 1 1,0 0 0,1-1-1,0 0 1,1-19 0,0 5-55,0 16 7,2-28 1,0 36 22,0 0 0,0 0 0,1 1 0,0-1-1,0 0 1,0 1 0,6-12 0,-2 9-480,0 0 0,0 0 0,0 1 0,1-1 0,1 1 0,-1 1 0,1-1 0,16-9 0,5 1-3523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3904,'0'0'1253,"0"0"-762,0 0-139,0 0 341,0 3-298,2 12-299,3-4-94,-4-8 0,1-1 1,-1 1-1,0 0 1,0 1-1,0-1 1,-1 0-1,1 0 0,-1 0 1,0 6-1,2 5 57,0 0 0,0-1 0,1 1 0,7 17 0,0 5-50,-7-23 78,-3-11-55,0 1 0,1-1 0,-1 1 0,1-1 0,0 0-1,0 1 1,0-1 0,0 0 0,0 0 0,0 0 0,4 4 0,-5-6-18,0 1-1,0-1 1,0 0 0,1 0-1,-1 1 1,0-1 0,0 0 0,1 0-1,-1 0 1,0 0 0,1 1 0,-1-1-1,0 0 1,0 0 0,1 0 0,-1 0-1,0 0 1,1 0 0,-1 0 0,0 0-1,1 0 1,-1 0 0,0 0 0,1 0-1,-1 0 1,5 0 30,0-1 0,0 1-1,0-1 1,-1 0 0,1-1-1,0 1 1,-1-1 0,1 1 0,7-6-1,9-6 36,25-11-1,-4 2-85,-33 16-22,1 2 0,-1-1 1,1 1-1,0 1 0,11-3 0,1 0-22,16-9-138,-31 12 161,0 1 0,0-1 1,0 1-1,1 0 1,-1 0-1,1 1 1,-1 0-1,11 1 0,-3-1-12,-9 1 0,1 0 1,-1 0 0,0 0-1,1 1 1,6 1-1,8 9-3,-10-9 134,-10-2-77,1 0 0,-1 0 0,0 0 0,1 0 0,-1 0 0,0 1 0,1-1 0,-1 0 1,0 1-1,0-1 0,1 1 0,-1 0 0,0-1 0,0 1 0,0 0 0,0 0 0,0-1 0,0 1 0,0 0 0,0 0 0,0 0 0,0 0 0,0 1 0,-1-1 0,1 0 0,0 1 0,3 11 75,-3-9-67,0 0-1,0 0 1,0 0-1,1-1 1,0 1-1,0 0 1,2 3-1,0 0 1,0 1-1,-1 0 1,-1-1-1,1 1 0,-1 0 1,1 9-1,8 24 96,-5-24-107,-1 1 1,0 0 0,3 31-1,-4-24 28,1 22 218,1-17-127,-3-21-95,-1 0-1,-1 0 1,0 0 0,0 1-1,-1-1 1,0 0 0,0 0-1,-3 15 1,-8 20 94,6 1-27,-5-9 48,8-22-110,-4 13 29,4-23-46,0 0 1,0 0-1,-1 0 1,-5 6-1,2-2 15,2-3 2,0 1 0,0-1 0,0-1 0,-1 1 0,0-1-1,-9 8 1,11-11-11,0 0-1,1 0 1,-1 0-1,0 0 1,0 0-1,1 0 1,-1-1-1,0 1 1,0-1-1,0 0 1,0 0-1,0 0 1,0 0-1,0 0 1,0-1-1,0 1 1,0-1-1,-4-2 1,5 3-21,1-1-1,-1 1 1,1-1-1,-1 0 1,1 0-1,-1 0 1,1 0-1,-1 0 1,1 0-1,0 0 1,0 0-1,-1 0 1,1-1-1,0 1 1,0 0-1,0-1 1,1 1-1,-1-1 1,0 1-1,0-1 1,0-2-1,0-1-52,0 0 0,1 1 0,0-1 0,0 0 0,0 0-1,0 1 1,1-1 0,1-8 0,11-31-1346,2-2 363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5312,'0'2'221,"0"0"-1,-1 0 1,1 0 0,0 0 0,-1 0 0,0 0-1,1-1 1,-1 1 0,0 0 0,-1 2 0,0-3-172,1 1 0,0 0 0,1 0 1,-1 0-1,0 0 0,0 0 0,1 0 1,-1 0-1,1 0 0,0 3 0,-2 17 118,2-17-133,-1-1 0,1 1-1,0-1 1,1 1-1,-1-1 1,1 0 0,0 1-1,1 4 1,2 4 34,0-1 1,0 1 0,1-1-1,13 22 1,-14-28-42,-1 0 0,2 0 1,-1-1-1,1 0 1,-1 0-1,1 0 0,1 0 1,-1-1-1,1 0 0,-1 0 1,1 0-1,10 4 0,-5-5-121,-1 1 0,0-2-1,1 0 1,0 0-1,-1-1 1,1 0 0,0 0-1,0-1 1,18-3-1,5-4 98,-1-1-1,55-22 0,1 0 55,-69 23-54,-1 0-1,30-17 0,3-1-3,-30 16 111,-1 0 0,30-20 0,-43 23 17,-6 5-109,-1 0 1,0 0-1,0 0 0,1 1 1,-1-1-1,0 0 1,1 0-1,-1 1 1,1-1-1,-1 1 1,1 0-1,-1-1 1,1 1-1,0 0 1,-1 0-1,1 0 1,1 0-1,-2 0-18,0 0 1,-1 0-1,1 0 0,0 0 1,0 0-1,-1 0 0,1 1 0,0-1 1,-1 0-1,1 0 0,0 1 1,-1-1-1,1 0 0,0 1 0,-1-1 1,1 1-1,0 0 0,1 1 12,-1 0-1,1 1 0,-1-1 1,1 0-1,-1 1 0,0-1 0,0 1 1,0-1-1,-1 1 0,1-1 1,0 1-1,-1 4 0,2 36 197,-2-34-168,1 42 124,-1-16 24,-4 51-1,-6-24 37,8-42-170,-4 20 62,3-31-58,-1-1-1,1 1 1,-2-1-1,-5 8 1,-7 14 134,14-24-139,0-1 1,-1 1-1,0-1 0,0 0 0,0 0 0,-1-1 0,-9 8 0,-2 3 66,1 2 138,14-15-226,-1 0 0,1 0 0,-1 0 0,0 0 0,0 0 0,0 0 0,0-1 0,0 1 0,0-1 0,0 1 0,0-1 0,-1 0 0,1 0 0,-1 0 0,1 0 0,-5 1 0,-32 0 316,35-1-384,-1-1 1,1 0-1,0 0 0,0-1 0,0 1 1,0-1-1,0 0 0,0 0 1,0-1-1,-8-3 0,0 0-172,-22-11-287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6560,'0'0'2432,"0"0"-1888,0 31-160,0-31 64,16 0-320,-16 0-1376,15 0 672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25 405 2144,'0'-39'699,"0"38"-679,0 0 0,0 0 0,0-1 0,0 1 1,0 0-1,1 0 0,-1 0 0,0-1 0,1 1 0,-1 0 1,1 0-1,-1 0 0,2-2 0,4-8 0,3-10 409,2 1 0,23-32 0,-27 42-242,43-51 718,-45 55-818,0 1 0,0 0 0,0 1 1,1-1-1,0 1 0,0 0 1,0 0-1,12-5 0,-17 9-73,0 0 0,-1 0 1,1-1-1,0 1 0,0 0 0,0 0 0,-1 0 0,1 0 0,0 0 1,0 0-1,-1 0 0,1 0 0,0 0 0,0 0 0,0 0 0,-1 1 0,1-1 1,0 0-1,0 0 0,-1 1 0,1-1 0,0 1 0,-1-1 0,1 1 1,-1-1-1,1 1 0,0-1 0,-1 1 0,1-1 0,-1 1 0,1 1 1,1 0 14,-1 1 0,0 0 0,0 0 0,0 0 0,0-1 0,0 6 0,2 9 111,-2 1 0,-1-1-1,0 1 1,-4 26 0,-26 116 240,1-16-211,11-38-116,-6-10-90,21-73 41,1 0 1,0 0-1,2 0 0,5 39 0,-5-57 3,1 0-1,0 1-1,0-1 1,0 0 0,3 7 0,-3-10-1,0 0 1,0 0 0,0 0 0,0-1 0,1 1 0,-1 0-1,1 0 1,-1-1 0,1 1 0,-1-1 0,1 1 0,0-1-1,0 0 1,3 2 0,-2-1-7,0-1 1,0 1-1,0-1 0,0 0 1,0 0-1,0 0 0,1-1 1,-1 1-1,0-1 0,0 0 1,1 0-1,-1 0 0,0 0 1,0 0-1,0-1 0,1 0 1,-1 1-1,0-1 0,0 0 1,0-1-1,0 1 0,0 0 1,3-3-1,2 0 1,0 0 0,-1 0 0,0-1 0,0 0 0,8-7 0,9-19 75,-9 10-11,3 3-9,3-5 7,-18 18-49,-1 1 0,1-1 0,-1 0 0,0 0 0,0 0 0,-1 0 1,1 0-1,-1 0 0,0 0 0,-1 0 0,1 0 0,-1-1 0,0 1 0,0 0 0,-1 0 0,1 0 0,-1-1 0,-1 1 0,-1-6 0,-1 3 64,0 0-1,0 0 1,-1 0-1,0 0 1,-1 1-1,0 0 0,0 0 1,0 1-1,-1-1 1,0 2-1,-8-7 1,-3 2 432,0 1 1,0 0 0,-1 2-1,0 0 1,-1 1 0,-32-6 0,-41-3 263,71 14-775,20 1-28,0 0-1,-1 0 1,1 0 0,-1 0 0,1 0 0,0-1 0,-1 1-1,1-1 1,-5-1 0,7 2 9,0 0-1,-1 0 1,1-1 0,-1 1-1,1 0 1,0 0 0,-1 0-1,1 0 1,0 0 0,-1-1-1,1 1 1,0 0 0,-1 0-1,1 0 1,0-1 0,-1 1-1,1 0 1,0 0 0,0-1-1,-1 1 1,1 0 0,0-1 0,0 1-1,0 0 1,0-1 0,-1 1-1,1 0 1,0-1 0,0 1-1,0-1 1,0 1 0,0 0-1,0-1 1,0 1 0,0-1-1,0 1 1,0 0 0,0-1-1,0 1 1,0 0 0,0-1-1,0 1 1,1-1 0,-1 1-1,0 0 1,0-1 0,0 1 0,1 0-1,-1 0 1,0-1 0,1 0-1,1-1-354,1 0 0,0 0 0,0 0 0,0 0 0,4-1 0,24-12-1544</inkml:trace>
  <inkml:trace contextRef="#ctx0" brushRef="#br0" timeOffset="1">757 0 6720,'-46'0'2496,"46"0"-1952,0 16-128,0-16 192,0 0-416,0 0-224,0 0 0,0 15-1824,0-15 992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6304,'-16'62'2336,"16"-62"-1824,0 94-128,0-63 704,0-15-672,0 30 64,0-30-320,0 15 480,16-15-384,-16-1-2432,15 1 1184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15 313 4640,'-13'26'1504,"13"-26"-1491,0 0 1,0 0-1,-1 0 1,1 1-1,0-1 1,0 0-1,0 0 0,0 1 1,0-1-1,0 0 1,-1 1-1,1-1 1,0 0-1,0 0 1,0 1-1,0-1 1,0 0-1,0 1 0,0-1 1,0 0-1,1 0 1,-1 1-1,0-1 1,0 0-1,0 0 1,0 1-1,0-1 1,0 0-1,0 0 0,1 1 1,-1-1-1,0 0 1,0 0-1,0 0 1,0 1-1,1-1 1,-1 0-1,0 0 1,0 0-1,1 1 0,-1-1 1,0 0-1,1 0 1,40 42 1036,-39-41-997,0 1-1,-1-1 0,1 1 0,0-1 1,0 0-1,0 0 0,0 0 1,0 0-1,1 0 0,-1 0 0,0-1 1,0 1-1,1-1 0,2 1 0,8 2 178,2 1-58,-9-2-94,1 0-1,0-1 1,0 1 0,0-1-1,-1-1 1,1 1 0,0-1 0,0-1-1,13-1 1,-10 0-30,0 0-1,0-1 1,0 0-1,-1-1 1,1 0-1,-1 0 1,0-1-1,0 0 1,0-1 0,-1 0-1,11-10 1,-17 14-35,11-10 27,-1-2 1,17-21 0,-27 31-51,1 1 0,-1-1 0,0 1 0,0-1 0,0 0 1,-1 0-1,1 0 0,-1 0 0,0 0 0,0-1 0,0 1 0,-1 0 0,1 0 1,-1-1-1,0 1 0,-1 0 0,0-5 0,-9-19-22,10 26 24,-1 0 1,1 1-1,-1-1 0,1 1 0,-1-1 1,0 1-1,1-1 0,-1 1 0,0-1 1,0 1-1,0 0 0,0-1 1,0 1-1,-1 0 0,1 0 0,0 0 1,0 0-1,-1 0 0,1 0 0,-1 0 1,1 1-1,-1-1 0,1 0 0,-1 1 1,-2-1-1,3 0 1,0 1-3,0 0 0,-1-1 0,1 1 0,0 0 0,0 0 0,0 0 0,0 0 1,0 0-1,-1 0 0,1 0 0,0 0 0,0 0 0,0 1 0,0-1 0,0 0 0,-1 1 0,1-1 0,0 1 0,-1 0 0,-16 17-131,11-10 134,2-4 41,2 1-1,-1-1 0,0 1 0,1 0 0,0 0 1,0 0-1,1 0 0,-1 1 0,-1 5 1,0 4 43,-4 32 0,4-24-9,-1 1 44,3-16-78,1-1 0,-1 1 0,1-1 0,1 1 0,0 0 0,0 0 0,1 8 0,1-5 6,-1 0 32,2 0 0,6 21 0,-5-25 8,-1-1 0,1 1 0,1 0 0,-1-1 0,1 0 0,0 0 0,10 8 0,-15-13-80,1 0 0,0 0-1,0 0 1,0 0 0,0-1 0,0 1-1,0 0 1,0-1 0,0 1 0,1 0-1,-1-1 1,0 0 0,0 1 0,0-1 0,1 0-1,1 1 1,0-2-64,0 1 0,0 0 0,0-1 0,-1 0-1,7-2 1,15-4-400,-16 5 355,0-1 1,0 0 0,0 0-1,0 0 1,0-1 0,-1 0 0,0-1-1,1 1 1,-2-1 0,1-1-1,-1 1 1,9-11 0,32-51-144,-32 44 216,-6 8 48,-1-1 1,0 1-1,5-18 0,-1 5 40,11-21 28,-17 19-25,-4 16-25,8-20 56,6-26 164,-15 58-215,-1-1 0,1 1 0,0-1 0,-1 1-1,1-1 1,-1 1 0,0-1 0,0 1 0,0-1-1,0-3 1,-2-28 126,2 21-113,0 11-10,0 2 31,0 0 128,-2-3-101,-7-4-196,9 7 97,-1 0 0,1 0 0,0 0 0,0 0 0,0 0 0,-1 0 0,1 0 0,0 0 0,0 0 0,0 0 0,0 0 0,-1 1 0,1-1 0,0 0 0,0 0 0,0 0 0,0 0 0,-1 0 0,1 0 0,0 1 0,0-1 0,0 0 0,0 0-1,0 0 1,0 0 0,-1 1 0,1-1 0,0 0 0,0 0 0,0 0 0,0 1 0,0-1 0,0 0 0,0 0 0,0 0 0,0 0 0,0 1 0,0-1 0,0 0 0,0 0 0,0 0 0,0 1 0,0-1 0,0 0 0,0 0 0,0 0 0,1 1 0,-1 2-130,0-3 53,0 0 16,0 0 21,0 0 80,0 0 11,0 2 27,0-1-74,0-1 0,0 1 0,0-1 1,0 1-1,0-1 0,0 1 0,0-1 0,0 1 0,0-1 0,-1 0 1,1 1-1,0-1 0,0 1 0,0-1 0,-1 1 0,1-1 0,0 1 1,0-1-1,-1 0 0,1 1 0,0-1 0,-1 0 0,1 1 0,-1-1 1,1 0-1,0 1 0,-1-1 0,1 0 0,-1 0 0,1 0 0,-1 1 1,1-1-1,0 0 0,-1 0 0,1 0 0,-1 0 0,1 0 0,-1 0 1,1 0-1,-1 0 0,0 0 0,1 0 0,0 0 0,0 0-1,-1 0 1,1 0 0,0 0 0,0 0-1,0 0 1,0 0 0,0 0 0,0 0-1,0 0 1,0 0 0,0 0 0,0 0-1,-1 0 1,1 0 0,0 0 0,0 0-1,0 0 1,0 0 0,0 0-1,0 0 1,0 0 0,0 0 0,0 0-1,0 0 1,0 0 0,0 0 0,-1 0-1,1 1 1,0-1 0,0 0 0,0 0-1,0 0 1,0 0 0,0 0 0,0 0-1,0 0 1,0 0 0,0 0 0,0 0-1,0 0 1,0 1 0,0-1 0,0 0-1,0 0 1,0 0 0,0 0 0,0 0-1,0 0 1,0 0 0,0 0 0,0 0-1,0 0 1,0 1 0,0-1 0,0 2 13,0-1-1,-1 1 1,1 0 0,-1 0 0,1-1 0,-1 1 0,0 0 0,0-1-1,1 1 1,-1-1 0,0 1 0,-1-1 0,1 1 0,-2 1 0,3-3 1,-1 1-1,1-1 1,-1 1 0,1-1 0,0 1 0,-1 0 0,1-1-1,0 1 1,-1 0 0,1-1 0,0 1 0,0 0 0,0-1-1,0 1 1,0 0 0,0-1 0,0 1 0,0 1 0,-1 5 7,-10 19-11,8-19-8,1-1 1,-1 0-1,1 0 1,0 1-1,0-1 1,1 1-1,0-1 1,-1 8-1,2 1-12,0 1 0,1-1 0,0 0 0,1-1 0,1 1-1,6 20 1,-4-21 9,0 0-1,1 0 0,14 21 0,-16-28 46,1 0 0,0-1 0,0 0-1,1 0 1,-1 0 0,2 0 0,-1-1 0,11 7-1,-8-7 0,0-1 0,1 0 0,-1 0 0,1-1 0,0 0 0,0-1 0,12 2 0,7-1 103,35-2 0,-53-1-146,0-1 0,1 0 0,-1-1 1,0 0-1,0-1 0,0-1 0,11-4 0,5-2 32,-21 8-20,0 0 0,0-1 0,0 0 0,0-1 0,0 1 0,-1-1 0,0 0 0,0 0 0,0-1 0,0 1 0,-1-1 0,1 0 0,3-6 0,-6 9-11,5-7 44,-1 1 0,0-1 1,9-15-1,-13 18-21,0 0 1,0 0-1,-1 0 0,1 0 1,-1 0-1,-1-1 1,1 1-1,-1-8 1,0-25-16,0 38-12,0 0 0,0 0-1,0-1 1,0 1 0,0 0-1,0 0 1,-1-1 0,1 1-1,0 0 1,-1 0 0,1-1-1,-1 1 1,1 0 0,-1 0 0,1 0-1,-1 0 1,0 0 0,0 0-1,1 0 1,-1 0 0,0 0-1,0 0 1,0 1 0,0-1-1,0 0 1,0 0 0,0 1-1,0-1 1,-1 1 0,1-1-1,0 1 1,0-1 0,0 1 0,-2 0-1,-1-1-6,3 0 6,0 1 1,0 0 0,0-1 0,0 1-1,0 0 1,0 0 0,0 0 0,0 0-1,0 0 1,-1 0 0,1 0 0,0 0-1,0 0 1,0 1 0,0-1 0,0 0 0,0 1-1,0-1 1,0 1 0,0-1 0,0 1-1,0-1 1,0 1 0,1 0 0,-1-1-1,-1 2 1,-6 5-1,2-4-5,1 1 1,-1 1-1,1-1 1,0 1-1,1 0 1,-1 0-1,-6 10 1,3-1-11,1-1 1,-6 20 0,9-24 36,1 0 0,1 0 0,-1 1 0,2-1 0,-1 1 0,1-1 1,1 1-1,0 13 0,0-12 33,0-10-76,0 1 1,0-1-1,0 0 1,0 0-1,0 1 1,0-1-1,0 0 1,0 0-1,1 0 1,-1 1 0,0-1-1,1 0 1,-1 0-1,1 0 1,-1 0-1,1 0 1,0 0-1,0 0 1,-1 0-1,1 0 1,0 0 0,0 0-1,0 0 1,0-1-1,0 1 1,0 0-1,0-1 1,0 1-1,0 0 1,0-1-1,0 1 1,1-1-1,-1 0 1,0 1 0,0-1-1,0 0 1,1 0-1,1 0 1,1 0-191,0 0 0,0-1 0,-1 0 0,1 0 0,0 0 0,-1 0 0,1 0 0,-1-1 0,1 0 0,-1 1 0,6-5 0,6-5-533,0-1-1,0-1 1,-1 0-1,-1 0 1,0-1 0,11-17-1,-9 9 209,-7 11 361,0 0 0,-1 0 0,-1 0 0,7-16 0,-7-5 307,-4 17-23,3-9 41,-3 17 82,-1 0-1,1 0 0,-2 0 0,1-1 0,-1 1 1,0 0-1,-1-10 0,-9-17 1110,7 21-478,3 11-677,0 0 0,-1-1 0,1 1 0,-1 0 0,0 0 0,1-1 0,-1 1 0,0 0 0,-1 0 0,1 0 0,0 0 0,0 0 1,-1 0-1,-1-1 0,-10-10 1278,12 12-1431,1 1 1,0 0-1,0-1 0,-1 1 0,1 0 1,0 0-1,-1 0 0,1-1 0,0 1 1,-1 0-1,1 0 0,-1 0 0,1 0 1,0 0-1,-1-1 0,1 1 0,0 0 1,-1 0-1,1 0 0,-1 0 0,1 0 1,0 0-1,-1 0 0,1 0 0,-1 1 1,1-1-1,0 0 0,-1 0 1,1 0-1,-1 0 0,1 1 0,0-1 1,-1 0-1,1 0 0,0 0 0,0 1 1,-1-1-1,1 0 0,0 1 0,-1-1 1,1 0-1,0 1 0,0-1 0,0 0 1,-1 1-1,0 5 23,0 0-1,0 0 1,0 0-1,1 0 1,0 0 0,1 12-1,0 1 7,-1 1 86,8 36 0,-3-23 50,-3-7-86,0-10 89,0 0 0,1 0 0,6 19 0,6 12 192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158 110 1728,'29'-29'1125,"-27"27"-21,-2-1-229,3-7 127,2 6-577,-5 4-414,0 0 0,0 0 0,0 0 0,0 0 0,0 0 0,0 0 0,0 0 0,1 0 0,-1 0 0,0 0 0,0-1 0,0 1 0,0 0 0,0 0 1,0 0-1,0 0 0,0 0 0,0 0 0,0 0 0,1 0 0,-1 0 0,0-1 0,0 1 0,0 0 0,0 0 0,0 0 0,0 0 0,0 0 0,0 0 0,0-1 1,0 1-1,0 0 0,0 0 0,0 0 0,0 0 0,0 0 0,0 0 0,0 0 0,0-1 0,0 1 0,0 0 0,0 0 0,-12-12 871,12 11-845,-11-16 180,11 15-208,-1 1 0,1-1-1,-1 1 1,0 0 0,1-1-1,-1 1 1,0 0-1,0-1 1,0 1 0,0 0-1,0 0 1,0 0 0,0 0-1,-1 0 1,1 0-1,0 0 1,0 0 0,-1 0-1,1 0 1,-1 1-1,1-1 1,0 1 0,-1-1-1,1 1 1,-1-1 0,0 1-1,-2 0 1,-40 0 679,43 0-660,-1 0 1,0 0-1,1 0 0,-1 0 1,1 0-1,-1 1 0,0-1 1,1 1-1,-1-1 1,1 1-1,-1-1 0,1 1 1,-1 0-1,1 0 1,0 0-1,-3 1 0,-4 4 23,3-2-32,1-2 0,0 0-1,0 0 1,1 1-1,-1 0 1,1 0-1,-1 0 0,1 0 1,0 0-1,0 1 1,0-1-1,1 1 1,-1 0-1,1 0 1,0 0-1,-3 8 1,3-4 2,1 1 0,0-1 1,1 1-1,0 0 0,0-1 1,1 1-1,2 9 0,-2-11 4,1 1 0,0-1 0,0 0 0,1 0 0,0 0 0,0 0 0,0 0 0,1-1 0,0 1 0,1-1 0,-1 0 0,1 0 0,0-1 0,1 0 0,-1 1 0,1-2 0,0 1 0,0-1 0,1 0 0,-1 0 0,1 0-1,0-1 1,0 0 0,8 2 0,-2-2 11,-1-1-1,1 0 0,0-1 0,-1 0 1,1-1-1,0 0 0,14-3 1,7-3 54,45-12 1,64-26 37,-122 39-78,-8 2-1,-1 0-1,1-1 1,-1 0 0,23-11 0,28-29 345,-61 42-373,0 1 0,1-1 0,-1 1 0,0-1 0,0 0 0,0 1 0,0-1 0,0 0 0,0-1 0,-1 1-1,1 0 1,-1 0 0,0-1 0,1 1 0,-1-1 0,0 1 0,0-1 0,-1 1 0,1-1 0,0 0 0,-1 1 0,0-1 0,1 0-1,-1 1 1,-1-6 0,2 1-54,-1 3 8,0 0 0,0 0 0,0 1-1,0-1 1,0 0 0,-1 0 0,-1-6 0,1 10 25,0-1 0,1 1 0,-1 0 0,0-1 0,0 1 0,0 0 0,1 0 0,-1 0 0,0-1 0,0 1 0,0 0 0,0 0 0,-1 1 0,-12-2-24,-21 3-169,33-2 179,0 0 0,-1 1 0,1 0 0,0-1-1,0 1 1,0 0 0,0 0 0,0 0 0,0 1 0,0-1 0,0 0 0,-2 3 0,-5 4-38,8-7 21,-1 1 0,1-1 0,-1 0 0,1 1 0,0-1 0,-1 1 0,1-1 0,0 1-1,0 0 1,-1 1 0,2-2 30,0 0 0,0 0 0,0 0 0,0 0 1,0 1-1,1-1 0,-1 0 0,0 0 0,0 0 0,1 0 0,-1 0 0,1 0 0,-1 0 0,0 0 0,1-1 0,0 1 0,-1 0 0,1 0 0,0 0 0,-1 0 0,1-1 1,0 1-1,1 1 0,0-1 8,0 0 0,0 1 0,0-1 0,0 0 0,0 0 0,0 0 0,1 0 0,-1 0 1,0-1-1,5 2 0,6 1-11,-5 0-3,-7-3 8,-1 0 0,1 1 0,0-1 0,0 1 0,0-1 0,0 0 1,0 0-1,0 0 0,0 0 0,0 0 0,0 0 0,0 0 0,0 0 0,0 0 0,0 0 0,0 0 0,0 0 0,0-1 0,-1 1 0,1 0 0,2-1 1,4-2 13,10 2 17,-14 1-14,1 0 1,-1 0 0,0-1 0,0 1-1,1-1 1,-1 1 0,4-2 0,1-1 39,6-1-261,-1-1 1,24-12-1,-29 12 61,-7 4 109,1 0 0,-1 0 0,0 0 1,1 0-1,-1 0 0,1 0 0,-1 1 1,1-1-1,-1 1 0,1-1 0,-1 1 1,1-1-1,0 1 0,-1 0 0,3 0 1,-2 0 31,-1 0 1,1-1-1,0 1 0,-1 0 1,1 0-1,-1-1 1,1 1-1,-1-1 0,1 0 1,-1 1-1,1-1 1,1-2-1,-1 2-9,0 0 1,-1 0-1,1 1 0,0-1 1,0 0-1,-1 0 0,1 1 1,0-1-1,0 1 0,0 0 1,0-1-1,3 1 0,130 0-235,-133 0 255,0 0-1,-1 0 1,1 0-1,0 0 1,-1-1 0,1 1-1,0 0 1,-1-1-1,1 0 1,-1 1-1,1-1 1,-1 0 0,2-1-1,10-4 102,-12 6-101,1-1 0,0 1 0,0-1-1,-1 1 1,1 0 0,0-1-1,0 1 1,0 0 0,2 0 0,10 1 68,25-1 221,-39 0-300,0 0 1,0-1-1,0 1 0,0 0 1,0 0-1,0 0 0,0 0 1,0 0-1,0 0 0,0 0 1,1 0-1,-1 0 0,0 0 1,0 0-1,0 0 1,0 0-1,0 0 0,0 0 1,0 0-1,0 1 0,0-1 1,0 0-1,0 0 0,1 0 1,-1 0-1,0 0 0,0 0 1,0 0-1,0 0 0,0 0 1,0 0-1,0 0 0,0 0 1,0 0-1,0 0 0,0 0 1,0 1-1,0-1 0,0 0 1,0 0-1,0 0 0,0 0 1,0 0-1,0 0 1,0 0-1,0 0 0,0 0 1,0 0-1,0 0 0,0 1 1,0-1-1,0 0 0,0 0 1,0 0-1,0 0 0,0 0 1,-1 23 94,-2-1 1,0 1 0,-11 36-1,4-20 98,-37 180 288,32-129-239,-4 9 462,19-96-708,-1 0-1,-1 0 0,1 1 0,0-2 0,-1 1 1,0 0-1,0 0 0,1 0 0,-1-1 1,-1 1-1,1-1 0,0 0 0,-1 0 1,-2 2-1,4-3-85,0 0 0,0-1-1,-1 1 1,1 0 0,0-1 0,0 0 0,-1 1-1,1-1 1,0 0 0,-1 1 0,1-1 0,-1 0-1,1 0 1,0 0 0,-1 0 0,1-1 0,0 1 0,-1 0-1,1-1 1,0 1 0,0 0 0,-1-1 0,1 1-1,0-1 1,0 0 0,0 1 0,-1-1 0,1 0 0,0 0-1,0 0 1,0 0 0,0 0 0,1 0 0,-1 0-1,0 0 1,0 0 0,1 0 0,-2-2 0,0-2-214,-1 1 1,1-1-1,1 1 1,-1-1-1,1 0 1,-1 1-1,1-1 1,0-5-1,-2-6-288,-2-6-445,2-1 0,-2-41 0,6 30 433,1-1-1,13-62 1,-11 78 740,1-1 0,1 1 1,1 0-1,0 1 0,2 0 0,13-22 1,-16 30 62,1 1 0,0 0 1,1 1-1,-1 0 0,2 0 1,-1 0-1,1 1 0,0 1 1,1-1-1,-1 1 0,1 1 1,0 0-1,1 0 0,-1 1 1,13-3-1,-17 6-87,0-1-1,1 1 1,-1 1 0,0-1-1,0 1 1,1 0-1,-1 0 1,0 1 0,1 0-1,-1 0 1,0 0 0,0 1-1,0 0 1,0 0 0,10 6-1,-12-6-41,0 1 0,0 0-1,-1-1 1,0 1-1,1 0 1,-1 1-1,0-1 1,0 0-1,-1 1 1,1 0-1,-1-1 1,1 1-1,-1 0 1,0 0-1,-1 1 1,1-1-1,-1 0 1,0 1 0,1 6-1,0-6-27,-1-1-1,0 1 1,0 0-1,-1 0 1,1 0-1,-1 0 0,0 0 1,0-1-1,0 1 1,-1 0-1,0 0 1,0 0-1,0-1 1,-1 1-1,1 0 1,-1-1-1,0 1 1,0-1-1,-1 0 1,0 0-1,-5 7 1,3-3 0,-2 2-8,-1 0 0,0 0 0,-1-1 0,1 0 1,-12 8-1,10-12-4,-1 1 0,0-2 1,0 0-1,-1 0 0,-12 2 0,-3 1 25,17-3-24,0-1-1,-1-1 1,1 0 0,-1 0-1,1-1 1,-1-1-1,1 0 1,-14-1 0,-17-9 167,41 10-197,-4-1-7,1 0-1,-1 0 0,1 0 1,0 0-1,-1 0 1,-5-4-1,9 4-5,-1 1 1,1-1-1,-1 0 0,0 1 1,1-1-1,-1 0 1,1 0-1,0 1 0,-1-1 1,1 0-1,0 0 0,-1 0 1,1 0-1,0 0 0,0 1 1,0-1-1,0 0 1,0 0-1,0 0 0,0 0 1,0 0-1,0 0 0,0 0 1,0 1-1,0-1 1,1 0-1,-1 0 0,0 0 1,1-1-1,1-1-9,-1-1-1,1 0 1,0 1-1,-1-1 1,2 1-1,-1-1 1,0 1 0,1 0-1,0 0 1,-1 0-1,1 0 1,0 1 0,1-1-1,-1 1 1,0 0-1,5-2 1,4-2-47,1 1 0,0 0 0,20-4 0,18-6-69,74-42-96,-83 43 124,69-12 0,-64 17 95,-31 5 7,26-5 162,71-25-1,-72 20 31,-34 13-116,-1-1 0,1 1 0,-1-2 0,0 1 0,0-1 0,0 0 0,0 0 0,0-1 0,6-4 0,-12 8-67,0 0 1,0-1 0,1 1-1,-1 0 1,0 0 0,0 0 0,0 0-1,0 0 1,0 0 0,0 0-1,0 0 1,0 0 0,0 0-1,1 0 1,-1 0 0,0-1-1,0 1 1,0 0 0,0 0-1,0 0 1,0 0 0,0 0-1,0 0 1,0 0 0,0-1 0,0 1-1,0 0 1,0 0 0,0 0-1,0 0 1,0 0 0,0 0-1,0-1 1,0 1 0,0 0-1,0 0 1,0 0 0,0 0-1,0 0 1,0 0 0,0 0-1,0 0 1,0-1 0,-1 1 0,1 0-1,0 0 1,0 0 0,0 0-1,0 0 1,0 0 0,0 0-1,0 0 1,0 0 0,0 0-1,-1 0 1,1-1 0,-10-9 126,9 10-129,1-1 1,-1 1 0,1 0-1,-1-1 1,1 1 0,-1 0 0,1-1-1,-1 1 1,1 0 0,-1 0-1,0 0 1,1-1 0,-1 1-1,1 0 1,-1 0 0,0 0-1,1 0 1,-1 0 0,1 0-1,-1 0 1,0 0 0,1 1-1,-1-1 1,1 0 0,-2 0 0,2 0-3,-14 0-104,6 0 65,-1 0 1,0 0-1,1 1 0,-11 2 0,15-1 60,0-1-1,-1 1 1,1 0 0,0 0-1,0 0 1,1 1-1,-1 0 1,0-1-1,1 1 1,-5 5-1,-14 13 177,12-13-135,0 2 1,0-1-1,1 2 1,-16 21-1,19-11-26,4-11-18,-1 1 15,-1-1-1,-10 18 1,9-20 14,5-7-39,0-1 1,0 0-1,0 0 0,0 0 0,-1 0 0,1 0 0,0 1 0,0-1 0,0 0 0,0 0 0,0 0 0,0 0 0,0 1 1,0-1-1,0 0 0,-1 0 0,1 0 0,0 1 0,0-1 0,0 0 0,0 0 0,0 0 0,0 1 0,0-1 0,0 0 1,0 0-1,0 0 0,1 1 0,-1-1 0,0 0 0,0 0 0,0 0 0,0 1 0,0-1 0,0 0 0,0 0 0,0 0 1,1 0-1,-1 1 0,0-1 0,0 0 0,0 0 0,1 1 14,0 0-5,0 0 1,-1 0-1,1-1 0,0 1 0,0 0 0,-1 0 0,1-1 1,0 1-1,0-1 0,0 1 0,0-1 0,0 1 0,0-1 1,0 1-1,0-1 0,0 0 0,0 0 0,0 1 1,0-1-1,0 0 0,0 0 0,0 0 0,0 0 0,0 0 1,0-1-1,0 1 0,2 0 0,8-7-27,0 0 1,-1 0-1,17-15 1,26-29-502,-43 41 454,-8 8 53,0 0 0,-1 0 1,1 0-1,0 0 0,-1-1 0,0 1 0,1 0 1,-1-1-1,0 1 0,0-1 0,0 1 1,-1-1-1,1 1 0,-1-1 0,1 0 0,-1 1 1,0-1-1,0 0 0,0 1 0,-1-4 0,1-3-63,0 7-250,0 4 192,0 13 467,0 4 94,4 34-1,-4-48-399,1-1 0,0 1 0,0 0 0,1-1 0,-1 1-1,1-1 1,0 0 0,0 1 0,1-1 0,-1 0 0,1 0 0,4 4 0,-5-7 0,0 0 0,0 0 0,0 0 0,0 0 0,0 0 0,0-1 0,0 1 0,0-1 0,0 0 0,0 1 0,0-1 0,0 0 0,0 0 0,0 0 0,1-1 0,2 0 0,4 1 40,-3-1-45,-1 1-1,1 0 0,-1-1 0,1 0 1,-1-1-1,1 1 0,-1-1 0,0 0 1,0 0-1,8-5 0,0-1-35,-2-1 1,18-16-1,7-5-514,-17 17 273,-14 10 106,0 0 0,-1-1 0,1 1 0,-1-1 0,0 0 0,1 0 0,-2 0 0,5-6 0,-1-1-2,-4 6 111,-1 0 1,1 1-1,0 0 1,0-1-1,1 1 1,-1 1-1,1-1 1,0 0 0,7-4-1,20-8-174,-27 15 208,1 0-1,-1 0 1,0 0-1,0 1 1,1-1-1,-1 1 1,0 0-1,9 2 1,3-2 441,12 0 546,-25 0-534,-6 0-127,-2 2-263,0-1 0,0 0-1,1 1 1,-1 0 0,-8 5 0,6-3-152,4-2 82,0 0 0,0 0 1,1 0-1,-1 1 1,1-1-1,0 1 0,-1 0 1,1 0-1,0 0 1,0 0-1,1 0 0,-1 0 1,1 0-1,-2 7 1,-10 15 51,11-22-37,1-1 1,-1 1-1,0-1 0,1 1 0,0 0 0,-1 0 1,1 0-1,0-1 0,1 1 0,-1 0 0,0 0 0,1 0 1,0 0-1,0 5 0,0-6 11,0-1-1,0 1 1,0 0-1,0-1 1,0 1-1,1 0 1,-1-1-1,1 1 1,-1-1-1,1 1 1,0 0-1,-1-1 1,1 0 0,2 3-1,2 4 152,-5-8-169,0 1 1,0 0-1,0-1 0,1 1 1,-1-1-1,0 1 1,1-1-1,-1 1 0,1-1 1,-1 1-1,0-1 0,1 1 1,-1-1-1,1 0 1,-1 1-1,1-1 0,-1 0 1,1 1-1,-1-1 0,1 0 1,0 0-1,0 1 0,13-6-383,-2 0 178,32-11-286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5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229 166 4160,'-13'-13'1333,"13"13"-1321,0 0 0,0 0 0,0 0 0,0-1 0,-1 1 0,1 0 0,0 0-1,0 0 1,0 0 0,0 0 0,-1 0 0,1 0 0,0-1 0,0 1 0,0 0 0,-1 0 0,1 0-1,0 0 1,0 0 0,0 0 0,-1 0 0,1 0 0,0 0 0,0 0 0,0 0 0,-1 0 0,1 0 0,0 0-1,0 0 1,0 0 0,-1 1 0,1-1 0,0 0 0,0 0 0,0 0 0,-1 0 0,1 0 0,0 0 0,0 1-1,0-1 1,0 0 0,-1 0 0,-19 11 265,17-10-222,0 1-1,0-1 1,1 1-1,-1 0 1,1 0-1,-1 0 1,1 1-1,0-1 1,-4 5-1,-2 2 121,-26 36-127,21-33-93,9-10 31,2 1 1,-1 0 0,0-1 0,0 1-1,1 0 1,-1 0 0,1 0-1,0 1 1,0-1 0,-3 7-1,-13 32-76,4-20 16,10-17 60,1 0 1,0 0 0,0 0 0,0 1 0,0-1 0,1 1 0,0 0 0,-2 10 0,-2 28 29,-1-11 48,7-30-46,0 0 1,1 0 0,-1 0-1,1-1 1,0 1-1,1 3 1,0 0 21,-1-5-33,-1 0 0,1 0 0,-1 0 0,1 0 0,-1 0 0,1 0 0,0 0 0,-1 0 0,1 0 0,0 0 0,0 0 0,0-1 0,0 1 0,-1 0 0,1-1 0,0 1 0,0 0 0,0-1 0,2 1 0,-1 0-1,0-1-1,1 1 1,-1-1 0,1 1 0,-1-1 0,1 0 0,-1 0 0,5-1 0,0 0-17,1 0 0,-1-1 1,0 0-1,0-1 0,11-4 0,-18 7 11,23-12 41,-1 0 0,42-29 0,-52 31-77,0-1 1,0 0-1,-1-1 0,-1 0 0,0 0 1,0-1-1,-1-1 0,-1 0 1,9-20-1,63-110 276,-69 124-182,5-8 390,15-37 0,-14 34 217,-6 12 441,-6 10-327,-10 21-145,0 9-305,-6 32 0,-1 8-101,3-25 13,2 0 0,-3 51 1,2-12-225,3-42-345,2-19-35,1 1-1,-1 16 0,3 0-2041,0-12 704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1:5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6464,'-26'-26'2090,"21"21"-1263,2 5-310,-4 0 282,14 0-355,-2 3-364,-1 1-88,-2-2-6,0 1-1,1-1 1,-1 0-1,1 1 1,-1-1-1,1 0 0,0-1 1,5 4-1,23 0-27,-25-4 45,127 22 427,-108-20-318,0-1-1,0-2 1,39-3 0,-31-2-65,-14 2-28,38-2 0,-52 5 5,0 0-1,0 0 1,0 0 0,0-1 0,0 0 0,0 0-1,-1 0 1,1-1 0,0 1 0,8-5-1,-4 2 136,-13 7 9,-19 8 177,5-6 40,15-5-341,0 0 0,0 1 1,0 0-1,0-1 0,0 1 0,0 0 1,1 1-1,-1-1 0,0 0 0,1 1 1,-1 0-1,-2 2 0,-16 22 36,10-18-77,10-7-6,-1-1-1,1 1 1,0 0 0,0-1 0,0 1-1,0 0 1,0 0 0,0-1 0,1 1-1,-1 0 1,0 0 0,0 0 0,1 0-1,-1 0 1,0 1 0,1-1 0,-1 0-1,1 0 1,0 0 0,-1 0-1,1 1 1,0-1 0,-1 0 0,1 0-1,0 0 1,0 2 0,0 0 17,0-1 0,0 1 0,0-1 0,0 1 0,1-1 0,-1 0 1,1 1-1,-1-1 0,1 0 0,0 1 0,0-1 0,0 0 0,0 0 0,0 0 0,1 0 0,-1 0 1,1 0-1,-1 0 0,1 0 0,0 0 0,-1-1 0,1 1 0,0-1 0,0 1 0,0-1 0,0 0 0,3 1 1,24 4 427,-25-5-409,1 0-1,-1 0 0,1 0 1,-1 0-1,1-1 0,-1 0 1,1 0-1,0 0 0,-1 0 1,1-1-1,-1 0 0,1 0 1,-1 0-1,8-3 1,50-24 223,-59 27-284,1 0 1,-1 0 0,0 0-1,0-1 1,0 1 0,-1-1 0,1 1-1,0-1 1,0 0 0,-1 0 0,1 0-1,-1 0 1,0-1 0,0 1 0,0 0-1,0-1 1,3-4 0,13-27-288,-8 14-15,-10 19 320,0 1 1,0 0 0,0 0 0,0 0 0,0-1 0,0 1 0,0 0-1,1 0 1,-1-1 0,0 1 0,0 0 0,0 0 0,0 0 0,0 0-1,0-1 1,0 1 0,1 0 0,-1 0 0,0 0 0,0 0 0,0-1-1,0 1 1,1 0 0,-1 0 0,0 0 0,0 0 0,0 0 0,1 0-1,-1 0 1,0 0 0,0 0 0,1-1 0,-1 1 0,0 0 0,2 0-40,-1 1 0,0-1 0,0 0 0,1 0 0,-1 0 0,0 1 0,0-1 0,1 1 1,-1-1-1,0 1 0,0-1 0,0 1 0,0 0 0,0-1 0,0 1 0,0 0 0,0 0 1,0 0-1,0 0 0,0 0 0,-1 0 0,1 0 0,0 1 0,33 58-105,-32-58 184,0 0 1,-1 0 0,1 0-1,0-1 1,0 1 0,0 0-1,1-1 1,-1 1 0,0-1-1,1 0 1,2 1 0,26 8 383,-28-9-364,2 0 9,0-1 0,-1 0 0,1 1 1,-1-1-1,1-1 0,0 1 0,-1-1 1,1 0-1,-1 0 0,6-2 1,12-2 226,-6 3-131,15-4 69,-22 2-169,0 0 0,0-1 1,0 1-1,11-10 0,31-26 6,-36 28-94,-10 8 19,0 0 1,-1 1-1,0-1 0,0-1 1,0 1-1,0-1 1,0 1-1,-1-1 1,0 0-1,0-1 0,2-5 1,-1 3-5,25-39-62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11 992,'1'-11'392,"-4"19"-267,0-6-97,2-2-26,1 0 0,0 1 0,0-1 0,-1 0-1,1 0 1,0 0 0,0 0 0,-1 0 0,1 1 0,0-1 0,0 0-1,0 0 1,-1 0 0,1 1 0,0-1 0,0 0 0,0 0 0,0 0 0,0 1-1,-1-1 1,1 0 0,0 0 0,0 1 0,0-1 0,0 0 0,0 1-1,0-1 1,8 26 142,-1 12 410,-1 0 0,1 45 0,-3-37-105,8 48 0,-5-63-364,10 62 60,-7 45-39,11 2 49,-11 1-27,11-6 32,-12-30-74,3 8-92,1-33 11,-8-17 134,3-17 26,-9-39-75,0 0 0,0-1 0,-2 10 0,-2 8-338,5-19-1549,0-5 453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2912,'0'-25'923,"0"24"-909,0 1 0,0 0 1,0-1-1,0 1 0,0 0 1,0-1-1,0 1 0,0 0 1,0-1-1,0 1 0,0 0 1,0-1-1,0 1 1,0 0-1,0 0 0,0-1 1,1 1-1,-1 0 0,0-1 1,0 1-1,0 0 0,1 0 1,-1-1-1,0 1 1,1 0-1,0-2 11,1 1 0,0-1 0,0 1-1,1 0 1,-1 0 0,0 0 0,0 0 0,1 0 0,-1 0 0,0 1 0,1-1 0,-1 1-1,0-1 1,1 1 0,-1 0 0,1 0 0,3 1 0,-3-1 40,0-1 0,0 1 0,1-1 1,-1 1-1,0-1 0,0 0 0,0 0 0,5-3 1,3 0 131,-5 2 50,47-14 1115,-48 16-1283,-1-1-1,0 0 1,0 1-1,1 0 1,-1 0-1,0 0 1,1 1-1,-1 0 1,7 1-1,12 9 245,-22-11-305,0 1 1,-1 0-1,1-1 0,0 1 1,0 0-1,-1-1 1,1 1-1,-1 0 1,1 0-1,-1-1 0,1 1 1,-1 0-1,1 0 1,-1 0-1,1 0 1,-1 0-1,0-1 0,0 1 1,0 0-1,1 2 1,-1 2-213,0 1 0,0 0 0,0-1 1,-1 1-1,0 0 0,0-1 0,0 1 1,0-1-1,-1 1 0,0-1 0,-5 9 0,-6 4-1795,10-2-448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48 480,'13'-26'165,"-13"25"-163,0 1 0,0 0-1,0 0 1,0 0 0,0-1-1,0 1 1,0 0 0,0 0-1,0 0 1,0-1 0,1 1-1,-1 0 1,0 0 0,0 0-1,0-1 1,0 1 0,0 0-1,0 0 1,1 0 0,-1 0 0,0-1-1,0 1 1,0 0 0,1 0-1,-1 0 1,0 0 0,0 0-1,0 0 1,1 0 0,-1 0-1,0 0 1,0 0 0,0 0-1,1-1 1,1 1 3,0 0 1,-1 0-1,1-1 0,0 1 0,0-1 1,-1 1-1,1-1 0,0 0 0,-1 0 1,3-1-1,-2 1 49,-1 0 1,1 0 0,0 0-1,-1 0 1,1 1 0,0-1-1,0 0 1,0 1 0,0 0-1,0-1 1,0 1 0,-1 0-1,1 0 1,0 0-1,0 0 1,0 0 0,0 0-1,0 1 1,0-1 0,2 1-1,72 28 1605,-55-21-1333,-1 1 1,21 11 0,4 3 64,54 16 67,342 124 363,-405-151-787,92 34 124,57 41 279,-27-11-255,179 51-359,-121-51 82,-165-57 89,194 68 151,48-6 244,-199-53-501,-87-26 202,1 0-1,-1 0 1,1 0 0,9 6-1,-17-8-87,0 0-1,0 0 1,1 0-1,-1 0 1,0 0-1,0 0 1,0 0-1,1 0 1,-1 0-1,0 0 1,0 0-1,0 1 1,1-1-1,-1 0 1,0 0-1,0 0 1,0 0 0,0 0-1,1 1 1,-1-1-1,0 0 1,0 0-1,0 0 1,0 0-1,0 1 1,0-1-1,0 0 1,1 0-1,-1 1 1,0-1-1,0 0 1,0 0-1,0 0 1,0 1-1,0 3-6,0-1 0,0 1-1,-1-1 1,1 0 0,-1 1-1,1-1 1,-3 6 0,2-8-6,0 1 0,1-1 0,-1 0 0,0 1 0,-1-1 0,1 0 0,0 0 0,0 1 0,-2 0 0,-11 13-50,4 3-8,1-1 1,1 2-1,0-1 0,-8 35 1,2-6-48,8-30 81,-1 1-17,-4 22 1,5 16-22,5-29 28,-18 136-238,-4 59 508,31 195 103,-6-383-315,0 131-1,2 24 104,-1-155-82,1 15 28,-9 4 44,3-31-63,0-9-26,1 4 38,-1 0 1,-1 0-1,0 0 1,-1 0 0,-1 0-1,-12 27 1,7-26 7,0 0 1,-2-1-1,0 0 1,-1 0-1,-1-1 1,0-1-1,-1-1 1,0 0-1,-2-1 1,-17 12-1,-8 2 112,30-19-41,-1 1 0,-1-2-1,-14 7 1,-13 5 229,34-15-322,0 0 1,0-1 0,0 1-1,0-2 1,-1 1 0,1-1-1,-1 0 1,1-1 0,-1 0-1,-8 1 1,-2-2-19,6 1-3,0-1-1,0-1 1,-14-2-1,-86-26 237,96 26-239,-6-2 3,0 0 0,0-2 0,0 0 0,-33-17 1,-127-57 116,19 11-189,77 29 29,-124-56 387,46 27-22,-12-13 212,-124-47 296,275 120-761,-113-47 220,-4-8-218,-7 11-78,64 25-15,-76-36 2,149 60-16,1-1 0,0 1 0,1-2 0,0 1 0,0-2 0,0 1 0,0-1 0,-13-16 0,19 19-87,0-1 1,1 0 0,-1 0 0,1 0 0,0 0 0,1-1 0,0 1-1,0-1 1,-2-11 0,-1-2-327,3 11 30,0 0 0,0 0 0,1 0-1,0 0 1,1-1 0,0 1 0,0 0 0,4-18 0,-3 15-132,2-50-1431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2080,'52'-13'667,"-20"8"-411,168-10 570,-78 4-335,67 9 224,-189 2-715,234 0 469,670 26 298,-790-21-676,-9-1-41,886 23 375,-672-27-382,126-10 68,-360 7-73,-1 0-5,224-12-23,-185 2-13,35-3 150,-126 14-108,35-4 50,-17-7 12,-25 6-42,24-1 10,-15-3-176,-3 9 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79 390 3968,'-65'0'1285,"52"0"-768,15 0-303,37 1-96,-16-1-17,-1 0 0,0-1 0,23-4 0,30-8 239,136-18 291,269-29 201,497-31-107,-827 81-665,367-29 88,242-17 183,-650 49-315,143-8-117,-88 2 36,82-3-4,-77 11 117,-42-6 214,-31 6-108,-21-5-175,-23 7-16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1152,'-7'0'191,"5"0"122,3-1-287,-1 1 1,1 0-1,-1 0 0,1-1 1,-1 1-1,1 0 1,-1-1-1,1 1 0,-1-1 1,1 1-1,-1 0 0,1-1 1,-1 1-1,0-1 0,1 1 1,-1-1-1,0 1 0,0-1 1,1 0-1,-1 1 0,0-1 1,0 1-1,0-1 1,0 1-1,0-2 0,0 2-18,0 0 1,0 0-1,0 0 0,0 0 0,0 0 1,0-1-1,0 1 0,0 0 0,0 0 1,0 0-1,0 0 0,0 0 0,0 0 1,0 0-1,0 0 0,0 0 0,0 0 0,0-1 1,0 1-1,0 0 0,0 0 0,0 0 1,0 0-1,0 0 0,1 0 0,-1 0 1,0 0-1,0 0 0,0 0 0,0 0 1,0 0-1,0 0 0,0-1 0,0 1 0,0 0 1,0 0-1,0 0 0,0 0 0,0 0 1,1 0-1,-1 0 0,0 0 0,0 0 1,0 0-1,0 0 0,0 0 0,0 0 0,0 0 1,0 0-1,0 0 0,0 0 0,1 0 1,-1 0-1,0 0 0,0 0 0,0 0 1,86 0 2844,-63 0-2570,-1-1-78,0 1 0,0 1 1,26 5-1,54 17 40,17 0-112,-5 4-34,99 22 69,-7-3 131,4 12-81,-37-20-96,-123-27-94,353 64 57,-242-54-53,73 23 32,-99-15-176,-102-21 331,-20-1-150,-13-7-68,0 1-1,0-1 1,0 0-1,0 0 1,0 0-1,0 0 1,0 0 0,0 0-1,0 1 1,0-1-1,0 0 1,0 0-1,0 0 1,0 0 0,0 0-1,0 0 1,0 0-1,0 0 1,0 1-1,-1-1 1,1 0 0,0 0-1,0 0 1,0 0-1,0 0 1,0 0-1,0 0 1,0 0 0,-1 0-1,1 0 1,0 0-1,0 0 1,0 0-1,0 0 1,0 0-1,0 0 1,-1 0 0,1 0-1,0 0 1,0 0-1,0 0 1,0 0-1,0 0 1,0 0 0,-1 0-1,1 0 1,0 0-1,0 0 1,0 0-1,0 0 1,0 0 0,0 0-1,-17 0 1,10 0 5,-8-1 24,5 1 2,-1 0 1,1 0 0,-20 3-1,14 1-8,-13 1-102,-45 15-1,57-13 96,0 0 0,0 1 0,1 0 0,-29 22 0,-3 1-74,18-13 34,7-2 48,2-2 32,-33 18 0,5-9 5,-40 19-12,16 0-183,8-8 21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2400,'-1'0'77,"0"0"0,0 0 0,0 0 0,1 0 0,-1 0 0,0 0 0,0 0 0,0 0-1,0-1 1,1 1 0,-1 0 0,0 0 0,-1-2 0,15-8 35,2 7-112,-9 3 1,-4 0 11,0 0 0,0 0 0,0 0 0,0 0 0,0 0 0,-1 0 0,1 1 0,0-1 0,0 1 0,2 0 1,1 6 135,-5-7-138,0 1 0,0-1 0,0 0 0,1 1 0,-1-1 0,0 0 0,0 1 0,1-1 0,-1 0 0,0 1 0,0-1 0,1 0 0,-1 0 0,0 1 0,1-1 0,-1 0 0,1 0 0,-1 0 0,0 1 0,1-1 0,-1 0 0,1 0 0,-1 0 0,0 0 0,1 0 0,-1 0 0,1 0 0,-1 0 0,0 0 0,1 0 0,0 0-1,-1 0 0,0 0-1,0 0 1,0 0 0,0 0-1,0 0 1,0 0 0,0 0 0,0 0-1,0 0 1,0 0 0,1 0-1,-1 0 1,0 0 0,0 0-1,0 0 1,0 0 0,0 0 0,0 0-1,0 0 1,0 0 0,0 0-1,0 0 1,0 0 0,1 0-1,-1 0 1,0 0 0,0 0 0,0 0-1,0 0 1,0 1 0,0-1-1,0 0 1,0 0 0,0 0-1,0 0 1,0 0 0,0 0 0,0 0-1,0 0 1,0 0 0,0 0-1,0 0 1,0 1 0,0-1-1,0 0 1,0 0 0,0 0 0,0 0-1,0 0 1,0 0 0,0 0-1,0 0 1,0 0 0,0 0-1,0 1 1,0 4 127,0 0 0,-1 1 1,0-1-1,0 0 0,-3 9 0,2-7-16,0 0 0,1 1 0,-1 0-1,1-1 1,1 14 0,0 38 396,-3 139 216,-7-86-604,4 13-133,-4 10 58,5-8 299,-6-5-101,5-26-133,-8 107 89,-1-126-78,4-17 105,9-49-229,-8 43 238,9-50-285,0 0 0,0-1-1,-1 1 1,0 0-1,1 0 1,-1-1-1,-1 1 1,1-1-1,-5 6 1,-6-1-1996,12-8 1931,1 1 0,0 0 0,-1 0 0,1 0 0,0-1 0,0 1 0,-1 0 0,1 0 0,0 0 0,0 0 0,0-1 0,0 1 0,0 2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3232,'0'-13'1035,"2"11"-763,9-1-123,-9 3-142,21-5 106,1 2 0,41-2 1,-43 4 33,0-1 1,43-9-1,-2-1 248,72-1 138,-4-12-60,-75 14-295,154-28 232,390-68 118,-319 60-341,493-72 42,-156 41-191,-590 74-45,374-50 119,-17 19-116,-334 32-32,135-12 675,-162 10-510,0 1 72,0 1-1,34-1 0,35 4-328,-92 0 141,0 0 0,0 0 0,-1 0 0,1 0 0,0 0 0,0 0 0,0 0 0,0 0 0,-1 1 0,1-1 0,0 0 0,0 0 0,1 2 0,-2-2-1,1 1 1,-1 0-1,0 0 1,1-1 0,-1 1-1,0 0 1,0 0-1,1 0 1,-1 0-1,0-1 1,0 1 0,0 0-1,0 2 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1664,'-15'16'608,"15"-16"-480,15 46-32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2656,'0'47'960,"0"-47"-736,16 47-64,-16-16 128,0 0-192</inkml:trace>
  <inkml:trace contextRef="#ctx0" brushRef="#br0" timeOffset="1">31 405 5056,'-15'0'1888,"15"0"-1472,15 16-128,1 0 128,-16-16-288,0 15 160,15 1-160,1-16 224,0 15-224,-16-15-1024,15 0 480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3328,'15'31'1216,"-15"-31"-928,16 31-96,15 0 256,-15-15-288,31 15 192,-1 0-192,17 16 224,-1-16-256,16 0-3136,0 1 1632</inkml:trace>
  <inkml:trace contextRef="#ctx0" brushRef="#br0" timeOffset="1">1107 484 4480,'31'0'1664,"-31"0"-1312,16 31-64,0-15 1504,-1-1-1024,1 1 128,-1-1-544,17 1 320,-1 15-384,0-31-3072,16 16 1472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1435 78 3648,'15'-31'1344,"-15"31"-1024,16-31-128,-16 31 288,0 0-320,-16-16 544,-15 32-384,-31-16 416,-1 15-416,-30 16-224,-1 1-96,-30-1 128,-1 0-64,0-16-448,1 32 192,15-16-1248,15-15 800</inkml:trace>
  <inkml:trace contextRef="#ctx0" brushRef="#br0" timeOffset="1">266 187 3232,'-16'0'1184,"16"0"-896,-46 16-96,14-16 1088,17 15-736,-32 1 0,0-1-352,1 17 96,30-1-192,16 0 256,0 16-224,47-32 96,-1 16-128,17-15-416,-1-16 192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109 125 1056,'0'-2'24,"0"-1"1,0 1-1,0-1 0,0 1 0,0 0 1,1-1-1,-1 1 0,1 0 0,-1-1 1,1 1-1,0 0 0,0-1 0,0 1 1,0 0-1,0 0 0,1 0 0,-1 0 1,0 0-1,3-2 0,9-11 99,-12 13-105,-1 1 1,1 0-1,0 0 1,0-1-1,0 1 1,0 0-1,0 0 1,0 0-1,0 0 1,0 0-1,1 0 1,-1 0-1,0 1 1,1-1-1,-1 0 1,0 1-1,1-1 1,-1 1-1,3-1 0,0 0 14,0-1 0,0 0 0,0 1-1,7-5 1,0 0 57,0 2-1,1 0 1,0 0-1,0 1 1,0 0 0,14 0-1,-16 1-41,-4 1 8,-1 0 0,1 1 0,-1-1 1,1 1-1,-1 1 0,1-1 0,-1 1 1,1 0-1,-1 0 0,0 0 0,0 1 1,1 0-1,-1 0 0,0 0 0,0 1 1,-1-1-1,1 1 0,0 0 0,-1 1 1,0-1-1,0 1 0,0 0 0,0 0 1,4 5-1,9 15 211,-1 0-1,-1 1 1,-1 1 0,-1 0 0,16 44-1,-3 26 405,-19-65-492,-4-16-67,-1 1 0,0-1 0,-1 0 0,-1 0 0,0 1 0,-5 26 0,5-38-104,-2 17 48,-4 23 29,3-31-46,-1-1 0,-1 0 0,0 0 0,0 0 0,-10 14 0,11-18 0,-2-1 0,1 0 0,-1 0 0,0-1 0,0 0 0,-1 0 0,1 0 0,-1-1 0,-9 6 0,-42 20 202,52-27-217,0 0-1,0 0 1,-1-1 0,0 0-1,0 0 1,0-1 0,0 0-1,0 0 1,0-1 0,-1 1-1,-13-1 1,3 0 11,13 0-9,0-1-1,0 0 0,0 0 1,0 0-1,-1 0 0,1-1 0,0 0 1,0 0-1,-9-3 0,11 2-20,-1 0 0,1 0 0,-1 0 0,1-1-1,0 0 1,0 1 0,0-1 0,0 0 0,0 0-1,1-1 1,-1 1 0,1-1 0,-3-4 0,0-21-63,4 25 56,0 0 0,0-1 0,0 1 0,0-1 0,1 1 0,0 0 0,0-6 0,1 7-33,0 0-1,0 0 0,0 0 0,0 1 1,1-1-1,-1 0 0,1 1 0,-1-1 1,1 1-1,0-1 0,0 1 0,4-4 1,-2 3 5,-1 0 1,1 0 0,0 1-1,0-1 1,0 1-1,0 0 1,1 0 0,-1 0-1,0 0 1,1 1-1,0 0 1,6-2 0,6 2-1,-1 0 0,22 1 0,-14 0-57,-11 0 114,0 0-1,0 1 1,-1 1 0,1 0 0,-1 1-1,1 0 1,-1 1 0,0 0 0,0 1 0,0 0-1,20 13 1,-31-17-39,0-1 0,1 1 0,-1 0 1,0 0-1,0 0 0,0 0 0,0 0 0,0 0 0,0 0 0,0 0 0,0 1 0,0-1 1,-1 0-1,1 0 0,0 1 0,-1-1 0,1 1 0,-1-1 0,0 0 0,1 1 0,-1-1 0,0 1 1,0-1-1,0 1 0,0-1 0,0 1 0,0-1 0,0 1 0,0-1 0,-1 0 0,1 1 1,-1-1-1,1 1 0,-1-1 0,1 0 0,-1 1 0,-1 1 0,-1 2-207,-1-1-1,1 0 1,-1 1-1,0-1 1,0 0-1,-1-1 1,1 1-1,-8 4 0,-11 4-749,-34 12-1,33-13 443,4-4 139,-22 6-1,-5 3 161,-3 7 149,17-17 102,17-4-6,-41 8 64,39-7-15,-33 6 293,47-9-245,0 1 1,1 1-1,-1-1 1,1 0-1,-1 1 0,1 0 1,0 0-1,0 0 0,-6 5 1,6-5 345,8 1-86,0-1-254,0 0-1,1 0 1,-1 0-1,0-1 1,0 0 0,9 1-1,41-1 325,-27-1-255,572 0 569,-600 0-754,1 0-1,-1-1 0,1 1 1,-1 0-1,1 0 0,-1 0 1,1 0-1,-1 0 0,1 0 1,-1 0-1,1 0 0,-1 0 1,1 1-1,-1-1 0,1 0 1,-1 0-1,1 0 0,-1 0 1,1 1-1,-1-1 0,0 0 0,1 1 1,-1-1-1,1 0 0,-1 1 1,0-1-1,1 0 0,-1 1 1,0-1-1,1 1 0,-1-1 1,0 1-1,0-1 0,1 0 1,-1 1-1,0-1 0,0 1 1,0-1-1,0 1 0,0-1 1,0 1-1,0-1 0,0 1 0,0 0 1,0 0-1,0-1-33,0 0 1,0 0-1,0 1 1,0-1-1,0 0 0,0 0 1,0 1-1,0-1 0,0 0 1,0 0-1,0 0 1,0 1-1,-1-1 0,1 0 1,0 0-1,0 0 0,0 0 1,0 1-1,0-1 1,-1 0-1,1 0 0,0 0 1,0 0-1,0 0 0,-1 0 1,1 1-1,0-1 1,0 0-1,0 0 0,-1 0 1,1 0-1,0 0 0,0 0 1,-1 0-1,-25 10-1142,-5-7-1339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58 3232,'0'-26'1035,"-1"26"-1028,1 0 1,0 0 0,0 0 0,0 0 0,0-1-1,0 1 1,0 0 0,0 0 0,0 0 0,0 0-1,0 0 1,0 0 0,0-1 0,0 1 0,0 0-1,0 0 1,0 0 0,0 0 0,0 0 0,0-1-1,0 1 1,0 0 0,0 0 0,0 0 0,0 0-1,0 0 1,0 0 0,0-1 0,0 1 0,0 0-1,0 0 1,0 0 0,0 0 0,1 0 0,-1 0-1,0 0 1,0-1 0,0 1 0,0 0 0,0 0-1,0 0 1,0 0 0,1 0 0,-1 0 0,0 0-1,0 0 1,0 0 0,0 0 0,0 0 0,0 0-1,1 0 1,-1 0 0,0 0 0,7 0 196,-14 0-61,7 0-143,0 0 1,0 0-1,0 0 1,0 0 0,0 0-1,0 0 1,-1 0 0,1 0-1,0 0 1,0 0 0,0 0-1,0 0 1,0 0 0,0 0-1,0 0 1,0 0 0,0 0-1,0 0 1,-1 0 0,1 0-1,0 0 1,0 0 0,0 0-1,0 0 1,0 0 0,0 0-1,0 0 1,0 0 0,0-1-1,0 1 1,0 0-1,0 0 1,0 0 0,0 0-1,0 0 1,-1 0 0,1 0-1,0 0 1,0 0 0,0 0-1,0 0 1,0 0 0,0-1-1,0 1 1,0 0 0,0 0-1,0 0 1,0 0 0,0 0-1,0 0 1,0 0 0,0 0-1,0 0 1,0 0 0,0-1-1,1 1 1,-1-1 7,0 0-1,0 0 1,0 1 0,0-1 0,0 0-1,-1 0 1,1 0 0,0 0 0,0 0-1,-1 0 1,1 0 0,0 0-1,-1 1 1,1-1 0,-1 0 0,1 0-1,-1 0 1,1 1 0,-1-1 0,0 0-1,1 1 1,-1-1 0,0 1 0,1-1-1,-1 0 1,0 1 0,0 0 0,0-1-1,0 1 1,-1-1 0,-2 2 42,0 0 0,0 1 1,0-1-1,0 1 0,0 0 0,0 0 0,1 0 1,-1 1-1,1-1 0,-1 1 0,-3 4 0,6-6-49,1-1 0,-1 1 0,1-1 0,-1 1 0,1-1 0,-1 1 0,1-1 0,-1 1 0,1-1 0,0 1 0,-1-1 0,1 1 0,0 0-1,0-1 1,0 1 0,-1-1 0,1 1 0,0 0 0,0-1 0,0 1 0,0 0 0,0-1 0,0 1 0,0 0 0,0-1 0,0 1 0,0 0-1,1-1 1,-1 1 0,0 0 0,0-1 0,1 1 0,-1-1 0,0 1 0,1 0 0,3 9-24,-1 2 2,-2-8 19,0 0 0,0 0 0,1 0 0,-1 0 0,1-1 0,0 1 0,3 3 0,3 7 17,0 0 1,7 16-1,-12-24-7,0 1 0,-1 0 0,0 0 0,0 0 0,-1 0-1,2 14 1,-3-20-2,0 1 0,0 0 0,-1-1 1,1 1-1,0 0 0,0-1 0,-1 1 0,1-1 0,-1 1 0,1-1 0,-1 1 1,0-1-1,1 1 0,-1-1 0,0 0 0,-2 3 0,-3 4 34,4-5-18,1 0 0,-1 0-1,0 0 1,0 0 0,-1 0 0,1-1-1,-1 1 1,1-1 0,-1 0 0,0 0-1,1 0 1,-1 0 0,0 0 0,0 0-1,-1-1 1,1 0 0,0 1 0,0-1-1,-1 0 1,1-1 0,-1 1-1,1-1 1,-1 1 0,1-1 0,-8-1-1,3 1 32,-1 0 0,1 0 0,-1-1-1,0-1 1,1 1 0,0-1 0,-1-1-1,-13-6 1,-23-17 86,12 8-59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3904,'1'3'189,"-1"1"0,-1 0 0,1 0-1,0-1 1,-1 1 0,0 0 0,0-1 0,0 1 0,-2 4 0,-3 10-137,2 5-35,-10 37-34,8-33 151,-4 41-1,-5 22 240,-32 102 38,43-176-382,-10 36 70,-12 2 13,12-10 39,10-30-93,-1 1 0,-8 19 0,-18 28 166,29-59-184,0 0 0,0-1-1,1 1 1,-1-1 0,-1 1-1,-2 2 1,-4-1 136,9-4-166,0 0 0,0 0 0,0 0 0,-1 0 0,1-1 0,0 1 0,0 0 0,0 0 0,-1 0 0,1 0 0,0-1 0,0 1 0,0 0 0,0 0 0,-1 0 0,1-1 0,0 1 0,0 0 0,0 0 0,0-1 0,0 1 0,0 0 0,0 0 0,0-1 0,0 1 0,0 0 0,0 0 0,0-1 0,0 1 0,0 0 0,0 0 0,0-1 0,3-7 182,1-1-186,1-2-26,1 0 0,10-15 1,19-19-59,49-47 1,-79 87 76,0 0-1,0 1 1,1 0 0,5-3 0,7-5-14,17-21-73,-24 22 58,-9 9 25,0 0-1,1 1 0,-1-1 0,0 1 0,1-1 1,-1 1-1,0 0 0,1 0 0,4-2 0,-6 3 15,0 0 0,-1 0-1,1 0 1,-1 0 0,1-1-1,0 1 1,-1 0 0,1 0-1,-1 0 1,1 0 0,0 1-1,-1-1 1,1 0-1,-1 0 1,1 0 0,0 0-1,-1 1 1,1-1 0,-1 0-1,1 0 1,-1 1 0,1-1-1,-1 0 1,1 1 0,-1-1-1,1 1 1,-1-1 0,0 1-1,1-1 1,-1 1 0,0-1-1,1 1 1,-1-1 0,0 1-1,0-1 1,1 1 0,-1-1-1,0 1 1,0-1-1,0 1 1,0 0 0,0-1-1,0 1 1,0-1 0,0 1-1,0 0 1,0 0 0,0 2-12,0 0 0,-1 0-1,1 0 1,-1 1 0,0-1 0,1 0 0,-4 4 0,-2 13-191,4-5 215,1 0 0,1 23 0,0-15 215,1-2 17,7 39-1,-4-34-133,-1-7-53,-3-12-12,1 0 1,1 0-1,-1 0 1,1 1 0,0-2-1,6 13 1,10 28 510,-18-46-558,1 0 0,0 0 0,-1 0-1,1 0 1,0 0 0,0 0 0,-1 0 0,1-1 0,0 1-1,0 0 1,0 0 0,0-1 0,0 1 0,0-1 0,0 1-1,0-1 1,0 1 0,0-1 0,1 1 0,-1-1 0,0 0-1,0 0 1,0 0 0,0 0 0,1 0 0,1 0 0,-1 0-4,0-1 0,1 1 0,-1-1 0,0 1 1,0-1-1,0 0 0,0 0 0,0 0 0,0 0 1,0 0-1,0-1 0,0 1 0,3-3 0,15-12 64,-17 14-61,0 0-1,1 0 1,-1-1 0,0 0 0,5-5 0,5-18 9,-6 10-20,0 4-13,1 1 1,0 0-1,0 0 0,17-15 0,10-15 59,-17 18-23,-12 14-60,0 0 0,0 1 0,1 0 0,0 1-1,1 0 1,15-12 0,21-10-294,-31 24 320,-9 1 25,-4 4-11,0 0 0,0-1-1,0 1 1,0 0 0,0 0-1,0 0 1,0 0 0,0 0-1,0 0 1,1-1 0,-1 1-1,0 0 1,0 0 0,0 0 0,0 0-1,0 0 1,0 0 0,0 0-1,1 0 1,-1 0 0,0 0-1,0-1 1,0 1 0,0 0-1,0 0 1,1 0 0,-1 0-1,0 0 1,0 0 0,0 0-1,0 0 1,0 0 0,1 0-1,-1 0 1,0 0 0,0 1-1,0-1 1,0 0 0,0 0 0,1 0-1,-1 0 1,0 0 0,0 0-1,0 0 1,0 0 0,0 0-1,0 0 1,0 0 0,1 1-1,-1-1 1,8 5-97,-3-3 54,-4-2 35,-1 1 1,1-1-1,0 0 0,-1 0 1,1 1-1,-1-1 0,1 0 1,0 1-1,-1-1 0,1 1 1,-1-1-1,1 1 0,-1-1 1,0 1-1,1-1 0,-1 1 1,1 0-1,-1-1 0,0 1 1,0-1-1,1 2 0,1 3-25,9 13 13,-8-5 109,-3-11-70,1 1 1,-1-1 0,1 0 0,0 0 0,-1 0 0,1 1-1,0-1 1,0 0 0,1 0 0,-1 0 0,0 0 0,1 0 0,1 1-1,5 5 52,-5-6-40,0 2-1,0-1 1,0 0-1,0 1 1,3 3-1,-2 4 90,-4-10-111,0 0-1,0 0 1,1 0 0,-1 0-1,1-1 1,-1 1 0,1 0-1,-1 0 1,1 0 0,-1 0-1,1 0 1,0-1 0,-1 1-1,1 0 1,0 0-1,0-1 1,-1 1 0,1-1-1,0 1 1,0-1 0,0 1-1,0-1 1,1 1 0,19 3 10,-20-4-22,0 0 0,1 0 0,-1 0 0,0 0 0,1 0 0,-1 0 0,0 0 0,1-1-1,-1 1 1,0 0 0,1-1 0,-1 1 0,0-1 0,2 0 0,2-9-214,6 3 54,-10 7 153,0-1 0,0 1 0,0 0 0,0-1 0,0 0 0,0 1 0,0-1 0,0 1 0,0-1 0,0 0 0,-1 0 0,1 0 0,0 1 0,0-1 0,0-2 0,4-10-57,2 9 142,-7 4-71,1 0 1,-1-1-1,0 1 1,1 0-1,-1 0 0,1-1 1,-1 1-1,0 0 0,1-1 1,-1 1-1,0 0 1,1-1-1,-1 1 0,0-1 1,0 1-1,1-1 0,-1 1 1,0-1-1,0 1 1,0 0-1,0-1 0,1 1 1,-1-1-1,0 1 0,0-1 1,0 1-1,0-1 1,0 1-1,0-1 0,0 1 1,-1-2-1,1-32-605,-2 22 593,1 10 10,0 1 0,0 0 0,1 0 0,-1 0 0,0 0 0,0 0 0,0 0 0,0 0 0,0 0 0,0 0 0,-2 0 0,-44-20 96,31 10-70,1 9-20,-159 2-12,145 0 12,22 0-15,22 0-8,33 0 16,-42 0 17,23 0 58,-12 1-24,0-1 0,27-4 0,-21-2-38,-17 4-10,0 1 0,1 0 0,-1 0 0,11-1-1,139 2-678,-155 0 674,1 0 0,-1 0-1,1 1 1,-1-1 0,1 0 0,-1 1 0,1-1-1,-1 1 1,1-1 0,-1 1 0,0 0 0,1 0-1,-1-1 1,0 1 0,0 0 0,3 2 0,13 22 115,-14-20-64,0 0 0,1 0 0,5 7 1,-6-10-18,0 1 0,0 0 0,-1 0 0,1 1 1,-1-1-1,0 0 0,0 1 0,0 0 0,0-1 0,-1 1 1,0 0-1,2 5 0,2 6 92,5 9 26,-6-12 208,-5-9-328,1-3 22,0-1 10,0-2-70,0 0 1,0 0-1,0 0 0,-1 0 1,1 0-1,-2-4 0,-3 0-340,4 5 282,0 1 0,1 0 0,-1-1 0,0 1 0,0-1 0,1 1 0,-1-1 0,1 0 0,-1 1 0,1-1 0,0 0 0,-1 1 0,1-1 0,0-2 0,1-4-73,0 0 0,0 0 1,1 0-1,5-15 0,-6 21 135,1-4 5,0 1 0,1 0 0,-1 0 0,1 0 0,0 0 0,1 1 0,-1-1 0,1 1 0,0 0 0,0 0 1,0 0-1,0 1 0,1-1 0,-1 1 0,1 0 0,0 0 0,0 1 0,0-1 0,0 1 0,1 0 0,8-2 0,8 0 59,0 1-1,0 0 0,0 2 0,23 0 1,-37 1-32,20 0 30,-8-1 79,1 2-1,21 2 1,-22 0-51,10 1 57,42 2-1,209-6 259,-272-2-833,-9 1 408,0 1-1,1 0 1,-1 0-1,0 0 1,0 0-1,0-1 1,0 1-1,0 0 1,0 0 0,0 0-1,0 0 1,0-1-1,0 1 1,0 0-1,0 0 1,0 0-1,0 0 1,0-1 0,0 1-1,0 0 1,-1 0-1,1 0 1,0 0-1,0 0 1,0-1-1,0 1 1,0 0-1,0 0 1,0 0 0,0 0-1,-1 0 1,1 0-1,0-1 1,0 1-1,0 0 1,-2-1-137,0 0 0,0 0 0,1 0 0,-1 1 0,0-1-1,0 0 1,0 1 0,0-1 0,0 1 0,0 0 0,0-1 0,-4 1 0,-1 1-220,-1-2-1,-13-1 1,-3-9-332,15 9 473,-8-3-174,-3-16 84,5 15 304,14 6 35,0 0 1,1-1-1,-1 1 1,0 0-1,0-1 1,0 1-1,0-1 0,0 1 1,1-1-1,-1 1 1,0-1-1,0 1 1,1-1-1,-1 0 1,1 1-1,-1-1 1,0 0-1,1 0 1,-1 1-1,1-1 1,-1 0-1,1 0 0,-1-1 1,1 1 47,-1 0 1,0 0 0,0 0-1,1 0 1,-1 0-1,0 0 1,0 0 0,0 0-1,0 0 1,0 1-1,0-1 1,-1 0-1,1 1 1,0-1 0,0 1-1,0-1 1,-1 1-1,1-1 1,0 1-1,-1 0 1,1 0 0,-2 0-1,1 0 909,2 59 1787,0-56-2698,0 1 0,-1-1 0,1 0 0,-1 0 0,1 1 0,-1-1 0,0 0 0,-3 6 0,-1 6 90,0 16 85,1-17-82,1 0-1,0 0 1,0 16 0,2-27-100,1 0 0,0 0 0,1 0 0,-1 0 1,0 0-1,1-1 0,-1 1 0,1 0 0,0 0 0,0-1 1,0 1-1,1-1 0,-1 1 0,0-1 0,3 3 0,-2-1-119,-1-3-13,0 0 0,0 1 0,0-1 0,0 0 0,0 0 0,0 0 1,0 0-1,0 0 0,0 0 0,1 0 0,-1 0 0,0 0 0,1-1 0,0 1 0,3 0-114,-1 0 1,0 0 0,0-1-1,8 0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3136,'0'-52'1029,"0"51"-1000,0 0-1,-1 0 1,1 0-1,0-1 1,1 1 0,-1 0-1,0 0 1,0 0-1,0 0 1,1 0-1,-1 0 1,0 0 0,1-1-1,2-2-16,-1-1 1,1 1-1,-1 0 0,1 0 0,1 0 1,-1 0-1,0 1 0,1-1 0,0 1 1,0 0-1,0 0 0,0 0 0,0 1 0,0-1 1,1 1-1,7-3 0,165-57 372,114-6 672,12 17-411,-40 14-351,-14 0-159,104-14 18,-99 23 70,-196 22-169,225-25 111,-36 2-229,127-4 192,-141 17 134,-163 16-182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5346 94 2080,'-63'15'768,"63"-15"-608,0 16-32,0 0 896,16-1-576,-1 16 832,17 16-768,14-16 320,1 16-480,31 0 96,-16-16-288,1 0 224,-1 0-256,-31 0 96,0 1-128,-31-17-2240,-15 16 1152</inkml:trace>
  <inkml:trace contextRef="#ctx0" brushRef="#br0" timeOffset="0.5">484 31 2720,'0'-13'891,"0"13"-885,0 0 0,0 0 1,0 0-1,0 0 1,0 0-1,0 0 0,0-1 1,0 1-1,0 0 1,0 0-1,0 0 1,0 0-1,-1 0 0,1 0 1,0-1-1,0 1 1,0 0-1,0 0 1,0 0-1,0 0 0,0 0 1,0 0-1,0 0 1,-1 0-1,1-1 0,0 1 1,0 0-1,0 0 1,0 0-1,0 0 1,0 0-1,-1 0 0,1 0 1,0 0-1,0 0 1,0 0-1,0 0 0,0 0 1,0 0-1,-1 0 1,1 0-1,0 0 1,0 0-1,0 0 0,0 0 1,0 0-1,-1 0 1,1 0-1,0 0 1,0 0-1,0 1 0,0-1 1,0 0-1,-3 0 5,1 0 0,-1 0 0,0-1 0,1 1 0,-1-1 0,1 1 0,0-1 0,-1 0 0,1 0 0,-1 0 0,1 0 0,0 0 0,0 0 1,-3-3-1,4 4-10,1-1 0,0 1 0,0 0 0,0 0 0,-1 0 0,1-1 0,0 1 0,-1 0 0,1 0 0,0 0 0,0 0 0,-1-1 0,1 1 0,0 0 0,-1 0 0,1 0 0,0 0 0,-1 0 0,1 0 0,0 0 0,0 0 0,-1 0 0,1 0 0,0 0 0,-1 0 0,-5 1 61,0 0-1,-1 0 0,-8 3 1,-11 2-4,16-4-68,0-1 1,-14-1-1,-23 2-67,0 9-115,22-8 127,14-1 170,0-1 0,0 1 0,1 1 0,-14 4 0,20-5-62,1-1-1,0 1 1,0 0-1,0 0 1,0 0 0,0 1-1,0-1 1,0 1-1,1-1 1,-1 1-1,1 0 1,0 0-1,-1 0 1,1 0-1,1 0 1,-4 7 0,3-3-5,-3 3 18,1 0 0,0 1 0,1 0-1,0 0 1,-2 20 0,9-1 25,0-10-24,-1 6 39,-1-9-37,0-1 0,1 0-1,5 15 1,-1-11-10,-2-6 7,0 0 1,-1 1-1,0-1 0,2 29 1,-6-39-23,0 1 0,-1-1 1,0 1-1,0-1 0,-1 1 0,1-1 1,-1 0-1,0 0 0,0 0 1,0 0-1,0 0 0,-1 0 0,0 0 1,0-1-1,0 1 0,-5 4 1,6-6-20,-1 0-1,1 0 1,-1 0 0,1 0 0,-1 0 0,0 0 0,0-1 0,0 1 0,0-1 0,0 0 0,0 0 0,0 0 0,0 0 0,0-1 0,-1 1 0,1-1 0,0 0 0,0 0 0,-1 0 0,1 0 0,-5-1 0,6 0-2,0 0-1,0 0 1,1 0 0,-1 0 0,0 0 0,1-1-1,-1 1 1,1 0 0,-2-2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1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11 4384,'-11'-11'1774,"20"20"-1324,-9-9-450,1 1-1,-1 0 1,0-1 0,1 1-1,-1-1 1,0 1 0,1 0 0,-1-1-1,0 1 1,0 0 0,0 0 0,1-1-1,-1 1 1,0 0 0,0-1 0,0 1-1,0 0 1,0 0 0,0-1-1,-1 1 1,1 1 0,-1 3 22,1 9 93,0 4 46,3 28 0,0-26-72,1 9 69,2 46 0,-6 156 349,-10-105-270,7-98-175,1-6-20,-4 23 44,-15 28 68,11-11-26,2-42-29,-1-1-1,-1 0 0,-1-1 0,-21 28 0,31-44-81,0-1 0,0 1 0,0-1-1,-1 1 1,1-1 0,0 0 0,-1 1 0,1-1 0,0 0-1,-1 0 1,0 0 0,1 0 0,-1 0 0,1-1 0,-1 1-1,0 0 1,0-1 0,0 1 0,1-1 0,-1 0 0,0 0-1,-2 1 1,4-2-6,-1 1 0,0 0-1,1 0 1,-1 0-1,1-1 1,-1 1 0,0 0-1,1-1 1,-1 1-1,1 0 1,-1-1 0,1 1-1,0-1 1,-1 1-1,1-1 1,-1 1 0,1-1-1,0 1 1,-1-1-1,1 0 1,0 1 0,0-1-1,-1 0 1,1-1-5,-1 0 0,1 0 0,0-1 0,0 1 1,0 0-1,0 0 0,0 0 0,0 0 0,1 0 0,0-3 0,2-5 36,1 0-1,1 1 0,-1 0 1,9-11-1,-6 8-25,0-1 1,10-24-1,-12 25-45,0 0 0,1 0 0,1 1 0,0-1 0,0 1 0,13-14 0,16-23-45,-30 38 69,-4 7-8,-1 0 0,1 0 0,-1 1 0,1-1 0,0 1-1,0-1 1,0 1 0,0 0 0,0 0 0,5-4 0,0 3-25,-7 3 31,1 0-1,-1 0 0,1-1 1,-1 1-1,1 0 1,-1 0-1,1 0 1,-1-1-1,0 1 1,1 0-1,-1 0 1,0-1-1,1 1 0,-1 0 1,0-1-1,1 1 1,-1 0-1,0-1 1,1 1-1,-1 0 1,0-1-1,0 1 1,0-1-1,1 1 0,-1-1 1,0 1-1,0-1 1,0 1-1,0 0 1,0-1-1,0 1 1,0-1-1,0 1 0,0-1 1,0 0-1,0-1-157,-3 7-107,1 0 280,0 0 1,0 1-1,0-1 0,1 1 1,0-1-1,0 1 0,0-1 0,0 12 1,-9 73 369,15-45-237,-3-32-38,1 23 0,-2-25-31,-1-1 1,1 1-1,4 14 0,-5-22-40,1 1 1,0-1-1,0 0 0,0 0 1,1 0-1,-1 0 0,1 0 0,0 0 1,-1 0-1,1 0 0,1-1 1,-1 1-1,0-1 0,4 4 0,-4-5 0,0 0-1,0 0 1,0-1-1,0 1 1,0-1-1,0 1 1,3 0-1,5 1 80,0 1-16,11 1 87,13-11 181,-20 5-267,13-4 11,-15 0-93,-1-1 1,1 0-1,-2-1 1,20-17-1,-6 5 63,-15 13-56,-3 2-2,0 1-1,-1-1 1,8-8 0,-11 10-1,1-1 1,-1 1-1,0-1 0,3-6 1,-3 6-3,0-1-1,0 1 1,0 0 0,0 0 0,1 1 0,0-1 0,6-6 0,-9 10-16,4-4-4,0 0 1,-1 0 0,1 0 0,4-9 0,0-15-61,-2 15-45,-5 12 92,0-1 0,0 1 0,0-1-1,-1 1 1,1-1 0,-1 1 0,1-1 0,-1 1 0,0-1 0,1 1 0,-1-1 0,0-1 0,0-10-255,0 13 268,0 0 1,0 0-1,0 0 1,0 0-1,0 0 1,0 0-1,0-1 1,0 1-1,0 0 0,0 0 1,0 0-1,0 0 1,0 0-1,0 0 1,0 0-1,0 0 1,0 0-1,0 0 0,0 0 1,0-1-1,0 1 1,0 0-1,0 0 1,0 0-1,0 0 1,0 0-1,0 0 0,0 0 1,0 0-1,0 0 1,0 0-1,-1 0 1,1 0-1,0 0 1,0 0-1,0-1 0,0 1 1,0 0-1,0 0 1,0 0-1,0 0 1,0 0-1,0 0 1,0 0-1,-1 0 0,1 0 1,0 0-1,0 0 1,0 0-1,0 0 1,0 0-1,0 0 1,0 0-1,0 0 0,0 0 1,-1 1-1,-5-2-213,8 2 50,-2-1 160,1 1 0,0-1-1,-1 1 1,1 0-1,-1-1 1,1 1-1,-1 0 1,1-1 0,-1 1-1,0 0 1,1-1-1,-1 1 1,0 0-1,1 0 1,-1 0 0,0-1-1,0 1 1,0 0-1,0 0 1,0 0 0,0 0-1,0 1 1,1 9-13,1 0 1,1 0-1,0 0 1,4 12 0,-5-18 46,0 0 53,0 0-1,1 0 0,0 0 1,4 6-1,5 8 42,-10-15-106,0 0 0,1-1 0,-1 1 0,1 0 0,0-1 0,0 0 0,0 0 0,0 0 0,1 0-1,4 3 1,18 16 317,-22-18-252,1-1 0,0 1 0,0-1 0,0 0 0,0-1 0,10 5 0,-14-8-31,-1-1 0,1 1 1,-1-1-1,1 1 0,-1-1 1,0 0-1,1 1 0,-1-1 1,0 1-1,0-1 1,0 0-1,-1-2 0,1-1-77,0-53 71,0 55-43,0 0 0,-1 0 0,1-1 0,-1 1 0,1 0 0,-1 0 0,0 0 0,-3-6 0,-1-6 0,-11-45-144,16 59 135,-1-1 0,1 0-1,-1 1 1,1-1 0,0 0 0,-1 0 0,1 1 0,0-1 0,0 0 0,0 0 0,1 1 0,-1-1 0,0 0 0,1 0 0,-1 1 0,1-1 0,-1 0 0,1 1 0,0-1 0,0 1 0,0-1 0,0 1 0,0-1-1,0 1 1,0-1 0,0 1 0,3-2 0,9-15-121,-8 8 48,-5 9 68,0 0 1,1 0-1,-1-1 0,1 1 0,-1 0 0,1 0 1,-1 0-1,1 0 0,0 0 0,-1 0 0,1 1 0,0-1 1,0 0-1,0 0 0,-1 0 0,1 1 0,0-1 0,0 0 1,0 1-1,0-1 0,0 1 0,0-1 0,0 1 0,1 0 1,-1-1-1,0 1 0,0 0 0,0 0 0,0 0 0,0 0 1,1 0-1,-1 0 0,0 0 0,2 0 0,-1 0-15,1 0-1,0 0 0,-1 1 1,1-1-1,-1 1 0,1-1 1,-1 1-1,1 0 0,-1 0 0,5 2 1,-2 0-50,0 1 1,0 0 0,7 8-1,-6-5 49,-1 0-1,0-1 0,0 2 1,-1-1-1,0 0 0,0 1 0,0 0 1,3 13-1,12 25 249,-1 1 171,-17-46-363,-1 0-1,1 0 1,0 0 0,0 0 0,0 0-1,-1 0 1,1 0 0,0 0 0,1 0-1,-1-1 1,0 1 0,0 0 0,0-1-1,0 1 1,0-1 0,1 1 0,-1-1-1,0 1 1,0-1 0,1 0-1,-1 0 1,2 0 0,2-2 219,5-9-133,-9 11-108,-1 0-1,0 0 1,0 0-1,1-1 1,-1 1-1,0 0 1,0-1-1,0 1 1,0 0-1,1 0 1,-1-1-1,0 1 1,0 0-1,0-1 1,0 1-1,0 0 1,0 0-1,0-1 1,0 1-1,0 0 1,0-1-1,0 1 0,0 0 1,0-1-1,0 1 1,0-71-761,0 25-806,0 43 1505,1 0 0,-1 1 1,1-1-1,0 1 0,-1-1 0,1 0 1,0 1-1,1 0 0,-1-1 0,0 1 1,1 0-1,-1-1 0,4-2 0,-2 2-1,0-1 0,0 1 0,0 0 1,1 0-1,0 1 0,6-5 0,11 2-101,-6 1 180,2 1 0,-1 0 0,24 0 0,8 4 212,-23 0-89,0-1 0,35-4 0,113-36 584,-99 20-547,-67 18-168,9-2 41,0 0 0,0-1 0,22-11 0,-9 3 11,-28 13-69,0-1 0,0 1-1,0 0 1,0-1 0,0 1 0,0 0 0,0-1 0,0 1 0,0-1 0,-1 0 0,1 1 0,0-1 0,0 0 0,0 1 0,-1-1 0,1 0-1,0 0 1,0-1 0,-4-3-424,-8 4-517,-130 1-3731,140 0 4678,0 0 0,0 0 0,0 0 0,0 0 1,0 0-1,-1-1 0,1 1 0,0 0 0,0 0 1,0-1-1,0 1 0,0-1 0,0 1 0,0-1 1,0 1-1,0-1 0,0 0 0,0 1 0,0-1 1,0 0-1,1 0 0,-1 0 0,0 0 0,0 0 1,1 1-1,-1-1 0,1 0 0,-1-1 0,1 1 1,-1 0-1,1 0 0,-1-2 0,-3-7 45,-1 2 33,4 7-61,0 0-1,0-1 0,0 1 0,0-1 0,1 1 0,-1-1 1,1 1-1,-1-1 0,1 1 0,-1-1 0,1 0 1,0 1-1,0-3 0,0-40 911,0 44-921,0 0 0,0 0 0,0 0 1,0 0-1,0 0 0,0 0 0,0-1 0,0 1 1,0 0-1,0 0 0,0 0 0,0 0 0,0 0 1,0 0-1,0 0 0,0 0 0,0 0 0,0 0 1,0-1-1,0 1 0,0 0 0,0 0 1,0 0-1,0 0 0,0 0 0,-1 0 0,1 0 1,0 0-1,0 0 0,0 0 0,0 0 0,0 0 1,0 0-1,0-1 0,0 1 0,0 0 0,0 0 1,0 0-1,0 0 0,0 0 0,-1 0 0,1 0 1,0 0-1,0 0 0,0 0 0,0 0 0,0 0 1,0 0-1,0 0 0,0 0 0,0 0 0,0 0 1,-1 0-1,1 0 0,0 0 0,0 0 0,0 0 24,-1 0-1,0 1 1,1-1-1,-1 0 1,1 0-1,-1 0 1,1 0-1,-1 0 1,1 1-1,-1-1 0,1 0 1,-1 0-1,1 1 1,0-1-1,-1 0 1,1 1-1,-1-1 1,1 0-1,0 1 0,-1-1 1,1 1-1,0-1 1,-1 0-1,1 1 1,0-1-1,0 1 1,-1-1-1,1 1 1,0-1-1,0 1 0,0-1 1,0 1-1,-2 25 847,0 2-401,-8 9 2,5-23-323,1-1 0,-2 17 1,0 32 249,3-34-294,-7 97 365,10-113-419,4 101 110,-3-100-62,1 0 0,1 0 0,0 0 0,0 0 0,2-1 1,6 15-1,-11-26-81,1 1 0,0-1 0,0 0 0,-1 1 0,1-1 1,0 0-1,0 0 0,1 0 0,-1 0 0,0 0 0,0 0 0,0 0 1,1 0-1,-1 0 0,1 0 0,-1-1 0,0 1 0,3 0 1,0 0 14,0-1 0,-1 1 0,1-1 0,0 0 0,5-1 0,2 1 57,0 0-185,1-1 0,-1 0 0,0-1 0,1 0 0,-1-1 0,0 0 0,0-1 0,-1 0 0,1-1 0,-1 0 0,0 0 0,12-10 0,-1-1-1517,10-7-1391,-22 19 2330,0 0 0,1 1 0,-1-1 0,13-1 0,-21 5 653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2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44 992,'0'-7'2736,"0"20"-1956,0 31-397,1-24-127,6 32 1,-2-18-216,2 29-159,7 46 385,-12-98-187,1 0 0,6 12 0,-6-16-27,-1 1 1,1 0-1,-1-1 1,-1 1-1,2 15 0,-3-15 50,2 11 252,-2-18-340,0-1 0,0 0 0,1 1 0,-1-1 0,0 1 0,0-1 0,1 0 0,-1 1 0,0-1 0,1 0 0,-1 1 0,0-1 0,1 0 0,-1 0 0,1 1 0,-1-1 0,0 0 0,1 0 0,-1 0 0,1 1-1,-1-1 1,1 0 0,-1 0 0,0 0 0,1 0 0,-1 0 0,1 0 0,-1 0 0,1 0 0,0 0-12,-1 0 0,0 0 0,0 0 0,0 0 0,0 0 0,0 0 0,0 0 0,0 0 0,0 0 0,0 0 0,0 0 0,0 0 0,1 0 0,-1 0 0,0 0 0,0 0 0,0 0 0,0 0 0,0 0 0,0 0 0,0 0 0,0 0 0,0 0 0,0 0 0,0 0 0,1 0 0,-1 0 0,0-1 0,0 1 0,0 0 0,0 0 0,0 0 0,0 0 0,0 0 0,0 0 0,0 0 0,0 0 0,0 0 0,0 0 0,0 0 0,0 0 0,0-1 0,0 1 0,0 0 0,0 0 0,0 0 0,0 0 0,0 0 0,0 0 0,0 0 0,0 0 0,0 0 0,0 0 0,0-1 0,0 1 0,0 0 0,0-184-1864,1 172 1826,0 0 0,0 0 0,1 1 0,4-14 0,-4 19 44,-1 2 22,0-1-1,-1 1 1,0-1-1,0 1 1,-1-9 0,1 8 4,0 1 0,-1-1 1,1 1-1,1-1 0,-1 1 1,1-1-1,0 1 0,1-6 0,-1 9-27,1-7 25,1 1 1,0-1-1,0 0 0,1 1 1,6-11-1,-2 13 117,1 2-77,0-1 1,1 2 0,-1-1-1,16-1 1,11-1 208,69-3 1,-105 8-283,34 0 141,38-5 1,-23-3-29,34-5 46,34 8-38,-57 3-72,135-9 117,323 8 207,-314 4-298,43-4-65,-118-2-14,183-3 302,-205 9-193,202-4 243,-210-2-254,163-1 84,-91 17-98,-109-9-47,159 14 51,86 30-190,-240-33 68,-47-11 70,20 4 64,-9 8-38,-15-7-41,16 3-10,-28-9-26,-1 0 0,1 0-1,0 0 1,-1 1 0,0-1 0,1 1-1,-1-1 1,0 1 0,0 0 0,0 1-1,6 4 1,-7-5-24,-2-2 294,0 0-48,3 0-97,-1 1-110,-1-1-1,1 0 0,0 1 0,-1-1 0,1 1 0,0 0 0,-1-1 0,1 1 1,0 0-1,2 2 0,3 1-32,6 2-134,-12-6 164,-1 1 0,0 0 0,1 0 1,-1-1-1,0 1 0,1 0 0,-1 0 0,0 0 0,0 0 0,0-1 1,0 1-1,0 0 0,0 2 0,-3 43 15,3-43-2,-1 0-1,0 1 0,0-1 0,0-1 1,-4 6-1,1 0-2,2-1-4,-1-1 0,1 1 0,0-1 0,-2 14 0,-3 12 27,4-24-7,-1-1 0,1 0 1,-6 8-1,2-4 30,-9 22 1,-15 42 83,27-66-157,1 0-1,0 0 0,-4 18 0,5-17 14,0-1 0,-1 1 0,-7 16-1,5-18 115,4-7-60,0 1 0,0-1 0,1 1 0,-1-1 0,0 0 0,0 1-1,1-1 1,-1 1 0,1 0 0,0-1 0,-1 1 0,1-1 0,0 1 0,0 0 0,0 1 0,0 7 207,0-7-138,0-6-32,0-7 27,0 10-106,0 0-1,0 0 1,0 0 0,0 0-1,0 0 1,0-1 0,0 1-1,0 0 1,0 0 0,0 0-1,0 0 1,0 0 0,0 0-1,0 0 1,0 0-1,0 0 1,0 0 0,0-1-1,0 1 1,0 0 0,0 0-1,0 0 1,0 0 0,0 0-1,0 0 1,0 0 0,0 0-1,0 0 1,0 0 0,0 0-1,0 0 1,0 0 0,-1 0-1,1-1 1,0 1 0,0 0-1,0 0 1,0 0 0,0 0-1,0 0 1,0 0 0,0 0-1,0 0 1,0 0-1,0 0 1,-1 0 0,1 0-1,0 0 1,0 0 0,0 0-1,0 0 1,0 0 0,0 0-1,0 0 1,0 0 0,-1 0-1,-201 0-560,2 0 1099,7-7-428,-48 1-601,62 17 309,-259-7-127,234-6 243,92 2 76,-248 3 74,245 1-69,-219 5 37,28-1 16,17 0-106,200-9 17,-162 4 61,154 3-10,31 0 124,-117-7 1,132-5-143,-36-1 11,72 7 49,13 1-54,-1-1 0,1 0 0,-1 1 0,1-1 0,0 0 0,-1-1 0,1 1 0,-1 0 0,1-1 0,0 1 0,-1-1 0,-2-1 0,5 2-18,0 0-1,0 0 1,-1 0 0,1-1-1,0 1 1,0 0 0,0 0-1,0 0 1,-1 0 0,1-1 0,0 1-1,0 0 1,0 0 0,0 0-1,0-1 1,0 1 0,-1 0-1,1 0 1,0 0 0,0-1-1,0 1 1,0 0 0,0 0-1,0-1 1,0 1 0,0 0 0,0 0-1,0 0 1,0-1 0,0 1-1,0 0 1,0 0 0,1-1-1,-1 1 1,0 0 0,0 0-1,0 0 1,0-1 0,0 1-1,0 0 1,0 0 0,1 0 0,-1 0-1,0-1 1,0 1 0,14-6-21,-11 5 13,6-2-117,1 1-1,0-1 1,0 1 0,0 1-1,16-1 1,21 2-3060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1664,'2'-5'99,"8"-13"257,-9 18-342,-1-1 0,1 0-1,0 1 1,-1-1 0,1 1 0,0-1 0,-1 1-1,1-1 1,0 1 0,0-1 0,-1 1-1,1 0 1,0-1 0,0 1 0,0 0-1,0 0 1,-1-1 0,1 1 0,1 0 0,1 0 258,-3 0-199,1 0 1,0 0 0,-1 0 0,1 0 0,0 0 0,-1 0 0,1 0 0,-1 0-1,1 0 1,0 0 0,-1 0 0,1 0 0,-1 0 0,1 1 0,0-1-1,-1 0 1,1 0 0,-1 1 0,2 0 0,-2 0-16,1 0 1,-1 1-1,1-1 0,-1 0 1,1 0-1,-1 1 1,0-1-1,0 1 1,0-1-1,0 0 0,0 1 1,0-1-1,0 0 1,0 2-1,-1 10 202,0 12 271,-5 30 1,2-29-240,0 31 1,3-36-166,-6 40 1,4-42-117,-2 39 0,5 97 469,0-151-455,2 15 130,-2-18-147,0-1 0,0 0 0,0 1-1,0-1 1,1 1 0,-1-1 0,0 1-1,0-1 1,1 0 0,-1 1 0,0-1 0,1 0-1,-1 1 1,0-1 0,1 0 0,-1 1-1,1-1 1,-1 0 0,0 0 0,1 1 0,-1-1-1,1 0 1,-1 0 0,1 0 0,-1 0 0,0 0-1,1 0 1,-1 1 0,1-1 0,0 0-1,2 0 292,-1 0-320,-1 0-9,-1 0 0,1 0 0,-1 0 0,1 0 0,-1 0 0,1 0 0,-1 0 1,1 0-1,-1-1 0,0 1 0,1 0 0,-1 0 0,1 0 0,-1 0 0,1-1 0,-1 1 0,0 0 1,1 0-1,-1-1 0,1 1 0,-1 0 0,0-1 0,1 1 0,-1 0 0,0-1 0,0 1 1,1-1-1,0-13-317,-2 12 134,1 0 1,0 0 0,0-1-1,0 1 1,0 0 0,1 0-1,-1 0 1,0-1 0,1 1-1,1-3 1,0 1-51,0 1-1,-1 0 1,1-1 0,-1 0 0,0 1-1,0-1 1,0 0 0,0 1-1,-1-1 1,1-7 0,-1-132 396,1 130 281,0-1-1,2 1 0,-1-1 1,2 1-1,-1 0 0,2 0 1,7-16-1,-3 8 104,5-12 204,-13 32-697,0-1 1,1 0 0,-1 0 0,1 1 0,-1-1 0,1 1 0,-1-1-1,1 1 1,0 0 0,-1 0 0,1 0 0,0 0 0,0 0 0,2-1-1,25-3 286,-19 2-236,1 0-3,-1 1-1,1 0 1,0 0-1,19 1 0,101 0 255,224 4 785,-216 9-912,46 2-33,-69-9-63,153 8 57,410 3 186,-512-16-317,-59 0-37,226-3-51,-220-2 56,151-3 35,-83 6 113,-83-4-76,85-1-88,16 7-71,-176 1 88,39 6-1,-43-4 10,31 1 0,-47-4-1,0 0-1,0 1 1,-1-1-1,1 1 1,-1-1-1,1 1 0,0 0 1,-1 0-1,0 1 1,1-1-1,4 3 1,-6-3-11,13 2-125,-14-3 123,0 0 1,0 0-1,0 0 0,-1 0 1,1 0-1,0 0 1,0 0-1,0 0 1,0 0-1,-1 1 0,1-1 1,0 0-1,0 1 1,0 0-1,1 2-35,-1 1 23,15 4 14,-8-3 12,-7-4-2,0 0-1,1 0 1,-1 0 0,1-1 0,-1 1-1,1 0 1,-1-1 0,1 1 0,-1-1-1,1 0 1,0 1 0,-1-1 0,3 0-1,92 0 243,-55 0-188,-35-2 17,4-9-80,-7 9-182,-6 2 80,-1 0 119,2 0 2,-1 0 0,1 0 0,0 0 0,-1 0 0,1 0 1,0-1-1,0 1 0,-5-2 0,4 0-18,-1 0-1,1 1 1,-1-1 0,0 1 0,1-1-1,-1 1 1,0 1 0,0-1 0,-7 0-1,-2 3-79,10 3 11,-2 1 54,-5 0 78,8-5-56,1-1 0,0 1 0,0-1 0,0 1 0,0-1 0,0 1 0,0-1 0,1 1 0,-1 0 0,0 0 0,0-1 0,0 1 0,1 0 0,-1 0 0,-1 1 0,2 1-18,-1 0 0,0-1-1,0 1 1,1 0 0,0 0 0,-1 0 0,1 0-1,0 0 1,1 5 0,0 7-57,0-3 33,-1-6 45,1-1 0,-1 1 0,0-1 1,-1 1-1,1-1 0,-1 1 0,-2 6 1,-7 16-50,5 1 11,-6-8 27,6 5 15,0-11 23,3-12-27,1 0 0,0 1 0,0-1 0,0 0 0,0 1-1,1-1 1,-1 5 0,1 3-1,1-10-2,-1 1-1,0 0 1,0 0-1,0 0 1,0 0-1,-1 0 1,1 0-1,0 0 0,-1 0 1,0 2-1,-4 5 3,4-8-3,0 0 0,0 1 0,0-1 0,0 1 0,0-1 0,1 1 0,-1 0 0,1-1 0,-1 1 0,1 3 0,-3 0 94,-7 5-16,7-7 5,3-3 22,0 0 117,0 0-112,0 0-187,-3 3-21,-7 7-58,7-7 52,1-3 65,-32-1 31,28 0 6,1 1 0,0 0 0,0 1 0,0-1 0,0 1 1,-6 1-1,-16 4-22,-1-2 1,-1-1 0,1-2 0,-35-1-1,20-1 6,-70 1 8,-194 3 128,246 0-94,-71 2-41,-86-11-209,-23 12 101,84-11 148,72 2 3,-147 0 78,-29 1 172,144-3-176,-229-3 687,-30-8-133,85 0-389,269 16-252,-11 1 57,-31-5 1,52 2-29,0 0 1,0-1-1,1 0 0,-1-1 1,-20-10-1,21 9-43,0-1 89,11 6-100,0 0 0,0-1 0,0 1 1,0 0-1,0 0 0,0-1 0,0 1 0,0 0 1,0-1-1,0 1 0,0 0 0,0 0 0,0-1 1,0 1-1,1 0 0,-1 0 0,0-1 0,0 1 1,0 0-1,0 0 0,1 0 0,-1-1 0,0 1 1,0 0-1,1 0 0,-1 0 0,0 0 0,0 0 1,1-1-1,-1 1 0,0 0 0,0 0 0,1 0 1,-1 0-1,0 0 0,1 0 0,17-10-1622,-14 9 1393,1 0 0,-1 0 1,0 1-1,8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2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94 1664,'23'0'1094,"-20"0"376,-16 0 579,-203 0-1420,205 0-613,1 0-1,-1-1 0,1-1 0,-1 1 1,1-2-1,-18-5 0,-6-3 162,28 10-95,0-1 0,0 0 0,0 0 0,1-1 1,-1 1-1,-8-6 0,-8-3 158,17 10-195,1-1 0,0 0-1,0 0 1,0 0-1,0 0 1,0-1 0,-5-4-1,8 6-49,-1-1-1,0 1 1,0-1-1,0 1 0,0 0 1,0 0-1,0 0 0,0 0 1,0 0-1,0 0 1,0 0-1,-1 1 0,1-1 1,0 1-1,0 0 1,-1 0-1,1-1 0,-5 2 1,2 1-59,-7 17-14,10-15 103,0 0 0,0 0 0,-1-1 1,-5 8-1,5-8-3,1 0 0,-1 0 1,0 1-1,1-1 1,0 1-1,-1 0 0,1 0 1,1 0-1,-1 0 0,1 0 1,-1 0-1,1 0 0,1 0 1,-2 7-1,-5 22 80,-14 29 149,19-47-193,-2 22 1,3-11-22,-11 70 190,-36 148 0,37-205-78,6-24-97,0 1 0,2 0 1,0 0-1,-1 20 0,4-33-40,0 1 0,-1 0 0,1 0-1,-1-1 1,1 1 0,-1-1 0,0 1-1,0-1 1,-1 1 0,1-1 0,-3 5-1,3-6 3,0 0-4,0 1 1,1-1-1,-1 0 1,1 0-1,0 1 1,0-1-1,-1 0 1,2 5-1,-1-3 3,3 1 72,7 5 182,-7-7-86,-1 0-85,9 7-75,-11-10-24,0 1 0,0-1-1,1 0 1,-1 1 0,0-1-1,1 0 1,-1 0 0,0 1-1,1-1 1,-1 0 0,0 0-1,1 0 1,-1 1 0,1-1-1,-1 0 1,0 0 0,1 0-1,-1 0 1,1 0 0,-1 0-1,1 0 1,-1 0 0,0 0-1,1 0 1,-1 0 0,1 0-1,4 1 14,-2 9 81,-3-9-90,0-1 0,0 0 1,0 0-1,0 0 0,0 0 0,0 0 1,0 0-1,0 0 0,0 0 0,0 0 0,0 0 1,0 1-1,0-1 0,0 0 0,0 0 0,0 0 1,0 0-1,0 0 0,0 0 0,0 0 1,0 0-1,0 0 0,0 0 0,0 0 0,0 1 1,0-1-1,0 0 0,0 0 0,0 0 1,0 0-1,0 0 0,0 0 0,0 0 0,0 0 1,1 0-1,-1 0 0,0 0 0,0 0 0,0 0 1,0 0-1,0 0 0,0 0 0,0 0 1,0 0-1,0 0 0,0 0 0,1 0 0,-1 0 1,0 0-1,0 0 0,0 0 0,0 0 0,0 0 1,0 0-1,0 0 0,0 0 0,4 0 16,-2 0-9,-1 0 0,1-1 0,0 1 1,0 1-1,0-1 0,-1 0 0,1 0 0,0 1 1,0-1-1,2 2 0,1 4 115,-4-5-112,-1-1 1,1 1-1,-1 0 1,1-1-1,0 1 1,0 0-1,-1-1 1,1 1-1,0-1 1,0 1-1,0-1 1,-1 1-1,1-1 1,0 0-1,0 1 1,0-1-1,0 0 1,1 0-1,5 2 16,-1 1-9,0-1-1,1 0 1,0-1-1,-1 0 1,1 0-1,9 0 1,6 0-405,0 1 0,-1 0 0,36 10 0,66 26-5020,-100-30 4783,81 23-1861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2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1888,'2'0'613,"0"0"-586,-1 0-1,1 0 1,0-1 0,-1 1-1,1-1 1,-1 1-1,1-1 1,-1 0 0,1 1-1,-1-1 1,2-1 0,-2 1 23,1 0 1,0 0 0,-1 0-1,1 0 1,0 0 0,0 1 0,0-1-1,0 1 1,0-1 0,0 1 0,2 0-1,22-1 404,-4 1-230,34 3 0,-17 8-182,63 4-4,-85-13-13,0 0 0,0-1 1,23-2-1,-4 0 658,-37 1-667,1 0 0,-1 0 0,1 0 0,-1 0 0,1 0 0,-1 0 0,1 0 0,-1 0 0,1 0 0,-1 0 0,1 0 0,0 0 0,-1 1 0,1-1 0,-1 0 0,1 0 0,-1 1 0,1-1-1,0 0 1,-1 1 0,1-1 0,0 0 0,-1 1 0,1-1 0,0 0 0,-1 1 0,1-1 0,0 1 0,0-1 0,-1 1 0,1-1 0,0 1 0,0-1 0,0 0 0,0 1 0,0-1 0,0 1 0,0-1 0,0 1 0,0-1 0,0 2 0,0-2-9,0 0 0,0 0 0,0 0 0,0 0 0,0 0 0,0 0 0,0 0 0,0 0 0,0 1 0,0-1 0,0 0 0,0 0-1,0 0 1,0 0 0,0 0 0,0 0 0,0 0 0,0 0 0,0 0 0,0 0 0,0 1 0,0-1 0,0 0 0,0 0 0,0 0 0,0 0-1,0 0 1,0 0 0,-1 0 0,1 0 0,0 0 0,0 0 0,0 0 0,0 0 0,0 0 0,0 0 0,0 0 0,0 0 0,0 0-1,0 1 1,0-1 0,-1 0 0,1 0 0,0 0 0,0 0 0,0 0 0,0 0 0,0 0 0,0 0 0,0 0 0,0 0 0,0 0-1,0 0 1,0-1 0,-1 1 0,1 0 0,-28 0 318,28 3-287,0-3-39,0 1-1,-1-1 1,1 1 0,0-1-1,1 1 1,-1-1 0,0 1 0,0-1-1,0 1 1,0-1 0,0 1 0,0-1-1,1 1 1,-1-1 0,0 1-1,0-1 1,1 0 0,-1 1 0,0-1-1,0 0 1,1 1 0,-1-1 0,1 0-1,-1 1 1,0-1 0,1 0 0,-1 1-1,1-1 1,-1 0 0,0 0-1,1 0 1,-1 1 0,1-1 0,-1 0-1,1 0 1,-1 0 0,1 0 0,-1 0-1,1 0 1,-1 0 0,2 0-1,3 3-35,5 7 53,-9-10-10,-1 1 1,0-1-1,1 1 1,-1 0-1,0-1 0,1 1 1,-1-1-1,0 1 0,1 0 1,-1-1-1,0 1 0,0 0 1,0-1-1,0 1 0,0 0 1,0-1-1,0 1 0,0 0 1,0-1-1,0 1 0,0 0 1,0-1-1,-1 2 0,1 0 18,0 0-5,-1 0 0,1 0 0,0 0 1,-1 0-1,1 0 0,-1 0 0,0 0 0,0-1 0,0 1 0,-1 2 0,1-2-4,0-1 0,0 1 0,0 0 0,0 0 0,1 0-1,-1 0 1,0 0 0,1 0 0,0 0 0,-1 3-1,1 107-142,0 212 400,1-318-268,-1 0 0,0-1-1,-1 1 1,1 0-1,-1 0 1,0-1-1,-1 1 1,1 0-1,-1-1 1,0 0 0,-4 8-1,4-10 10,0 0-1,0 0 1,1 0 0,-1 1-1,1-1 1,0 0 0,0 0-1,0 1 1,0-1-1,1 0 1,-1 1 0,1-1-1,0 1 1,1 6 0,-1-6-7,0 0 0,0 1 1,0-1-1,-1 0 1,1 0-1,-4 9 1,-8 10-1,10-20-13,0 0-1,1-1 1,-1 1-1,1 0 1,-1 0-1,1 0 1,-2 6-1,2-3-1,0-1 0,1 1 0,-1 0-1,2 9 1,-1 9-51,0 46 113,0-66-43,0-1-1,0 1 1,-1-1 0,1 0-1,-1 1 1,0-1 0,0 0-1,-1 4 1,1-5-8,0-1 1,1 1-1,-1 0 1,1 0-1,-1 0 1,1 0-1,-1 3 1,12 55 87,-11-57-82,0 0-1,0-1 0,0 1 1,1 0-1,-1-1 1,1 1-1,-1 0 0,1-1 1,0 1-1,0-1 0,2 4 1,-2-4-2,0 0 0,0 0 0,0 0 0,0 1 0,0-1 0,-1 0 0,1 1 0,-1-1-1,0 0 1,0 1 0,0 2 0,0 57 421,1-60-413,-1 0 1,0-1-1,0 1 0,0 0 0,1-1 0,-1 1 1,1-1-1,-1 1 0,1-1 0,0 1 1,0-1-1,-1 1 0,1-1 0,0 0 0,0 1 1,0-1-1,2 2 0,0-1 210,-3 1-16,0-2-77,0 0 1,0 0-1,0 0 1,0 1-1,0-1 0,-1 0 1,1 0-1,0 0 1,-1 0-1,1 0 0,-1 0 1,1 0-1,-1 0 0,1 0 1,-1 0-1,1 0 1,-1-1-1,0 1 0,0 0 1,0 0-1,1 0 1,-1-1-1,0 1 0,0-1 1,0 1-1,0-1 0,0 1 1,0-1-1,0 1 1,0-1-1,-2 1 0,-3 0-109,-1 0 0,0-1-1,0 1 1,-10-2-1,2 1 291,-2 0-135,-31 7-1,29-4-165,1 0-1,-21-1 0,14-2-31,7-1-888,-1 1 1,-25 4-1,-3 9-733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16 480,'16'-16'405,"-17"29"704,2-10-884,-1-2-131,0 1 0,-1-1 1,1 1-1,0-1 1,0 1-1,-1-1 0,1 1 1,-1-1-1,1 1 0,-1-1 1,0 1-1,0-1 1,-1 2-1,-6 11 249,2 0-87,1 0 1,-4 16-1,-5 16 73,2-14-97,-1 0-1,-2-1 1,-1-1-1,-34 48 0,26-44-128,12-16-43,-1-1 0,-19 20 0,-9-1 52,13-1 68,22-28-123,1 1 1,-1-1-1,-1 0 0,1 0 1,-1-1-1,-11 8 0,2-3-209,-26 23 0,40-32-1666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5632,'-15'15'2112,"30"-15"-1664,-15 16-96,0-16-896,0 0 224,0 0-3904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1888,'21'0'305,"-11"-1"-167,0 1 1,0 1-1,20 2 1,11 7 63,-10-4 220,-10 4-150,0-4-128,-13-5-84,-1 1 0,0 1 0,10 3 0,-9-2 75,-1 0 1,0 0 0,0 1 0,11 9-1,-15-11-109,0 0-1,-1 0 0,1 0 1,-1 0-1,1 0 0,-1 1 1,0-1-1,-1 1 0,1 0 1,-1-1-1,1 1 0,0 6 1,0-1 44,-1 1 1,0 0 0,-1-1 0,0 1 0,-1 0-1,1 0 1,-2-1 0,0 1 0,0-1 0,-1 1 0,0-1-1,0 0 1,-1 0 0,-5 9 0,3-8-16,0 0 0,-1-1 0,0 0 0,0 0 0,-1 0 0,0-1 0,0-1 0,-1 1 0,0-1 0,-1-1 0,-17 10 0,3-5 12,-1-1-1,0-1 1,-39 8 0,61-16-65,-1-1 1,1 1 0,-1-1-1,1 0 1,0 0 0,-1 0-1,1-1 1,-1 1 0,1-1-1,0 0 1,-1 0 0,1 0-1,0 0 1,0-1 0,0 1-1,0-1 1,-3-2 0,5 4-6,0-1 1,0 0 0,0 0 0,0 0-1,0 0 1,0 0 0,0 0-1,1 0 1,-1 0 0,0 0 0,1 0-1,-1 0 1,1 0 0,-1 0-1,1 0 1,0-1 0,-1 1 0,1 0-1,0 0 1,0 0 0,0-1-1,0 1 1,0 0 0,0 0-1,0-1 1,0 1 0,1 0 0,-1 0-1,0 0 1,1-1 0,-1 1-1,1-1 1,3-5-18,-1 0 0,1 1 0,0-1 0,9-9 0,10-8-192,1 1 1,33-25-1,-26 23-412,-18 15 476,1 1 0,0 0 0,0 0 0,1 2 0,19-8 0,18-9-52,-29 12 36,-14 6 98,1 1-1,0 0 1,1 1 0,17-5-1,34-7 606,-62 16-510,1-1-1,-1 1 1,1 0 0,-1 0 0,1 0-1,-1-1 1,1 1 0,-1 0 0,1 0-1,-1 0 1,1 0 0,-1 0 0,1 0-1,-1 0 1,1 0 0,-1 0 0,1 0 0,-1 0-1,1 0 1,-1 1 0,1-1 0,-1 0-1,1 0 1,-1 0 0,1 1 0,-1-1-1,1 0 1,-1 1 0,0-1 0,1 0-1,-1 1 1,1-1 0,-1 0 0,0 1-1,1-1 1,-1 1 0,0-1 0,0 1-1,1-1 1,-1 0 0,0 2 0,1 1 172,-1 1 1,0-1-1,1 1 1,-1-1-1,-1 6 0,0 5 284,1-7-370,-1-1 0,0 1 0,0 0 0,-3 7-1,2-6-48,0 0-1,0 1 1,1-1-1,0 11 0,1 20 79,-1-35-120,1-1-1,0 0 0,1 1 0,-1-1 0,1 0 0,-1 0 0,1 1 0,0-1 0,0 0 0,1 0 1,-1 0-1,1 0 0,-1 0 0,1 0 0,0 0 0,0-1 0,0 1 0,0-1 0,1 1 0,4 3 1,-6-5-8,1 1 20,0-1 1,0 1 0,0 0 0,1-1-1,-1 0 1,0 1 0,1-1-1,-1 0 1,1 0 0,-1-1-1,1 1 1,0 0 0,-1-1 0,4 1-1,-1-1-14,0 0 0,0 0 0,0 0 0,0-1-1,0 0 1,0 0 0,7-3 0,-7 3-72,-1 0 0,0-1 0,0 0 0,1 0 0,-1 0 0,-1-1-1,1 1 1,0-1 0,0 0 0,-1 0 0,0 0 0,0 0 0,0-1 0,0 1 0,0-1 0,0 0 0,2-5 0,11-38-622,-16 44 634,1 0 1,0 0-1,-1 0 0,0 0 1,1 0-1,-1 0 0,-1-3 1,1 2-30,0 1-83,-2 6-100,-3 3 235,0 0 0,1 1 0,0 0 0,1 0 1,-1 0-1,1 1 0,1-1 0,-1 1 0,0 8 0,-6 11 41,-15 64 224,17-62-175,-6 47 271,10-58-229,0 1 1,-9 29 0,4-27 115,-10 23 1,14-36-155,-1 0 1,1 0-1,-1 0 1,-1-1-1,-6 8 1,-19 8 107,26-19-173,1-1 11,0 0 0,0 0 0,-1 0 0,1 0 0,-1-1 0,1 0 0,-1 0 0,0 0 0,0-1 0,0 1 0,-5 0 0,3-1-23,1 1-1,0-1 0,0-1 0,-1 1 0,1-1 0,0 0 0,-1 0 1,1-1-1,0 0 0,0 0 0,-1-1 0,1 1 0,-6-4 0,8 3-4,0 0 0,0-1 0,0 1 0,0-1 0,1 0 0,-1 0 0,1-1 0,0 1 0,0-1 0,0 0 0,0 0 0,1 1 0,-1-2 0,1 1 0,0 0 0,0 0 0,1-1 0,-1 1 0,1-1 0,0 1 0,0-1 0,0-5 0,1 6-19,1 1-1,-1 0 1,0 0 0,1 0-1,0 0 1,0-1 0,0 1-1,0 0 1,0 1 0,1-1-1,-1 0 1,1 0 0,-1 0-1,1 1 1,0-1 0,0 1-1,1 0 1,3-4 0,2 0-63,2-1-1,-1 1 1,20-9 0,-19 10-110,37-23-2098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1664,'5'0'74,"-1"1"0,1 0-1,-1 0 1,0 0 0,1 0 0,-1 1 0,0-1-1,0 1 1,8 5 0,12 5 143,-21-12-141,0 1 0,0 0 1,0 0-1,0 0 1,-1 0-1,1 1 1,0-1-1,-1 1 1,1-1-1,-1 1 0,0 0 1,1 0-1,-1 0 1,0 0-1,0 1 1,-1-1-1,4 5 1,11 25 899,-15-30-970,-1 1 0,1 0 1,0 0-1,-1 0 1,0 0-1,0 0 1,1-1-1,-2 1 1,1 0-1,0 0 1,-1 0-1,1 0 1,-2 4-1,0-3 27,-1 0 0,1-1-1,0 1 1,-1 0 0,0-1-1,0 1 1,0-1-1,-1 0 1,-3 3 0,-5 5 205,-17 18 248,29-29-454,-1 0 0,1 1 0,0-1 0,0 0 0,-1 1-1,1-1 1,0 1 0,0-1 0,-1 0 0,1 1 0,0-1 0,0 1 0,0-1 0,0 1 0,0-1 0,0 1 0,0-1 0,0 0 0,0 1 0,0-1 0,0 1-1,0-1 1,0 1 0,0-1 0,0 1 0,0-1 0,1 1 0,-1-1 0,0 0 0,0 1 0,0-1 0,1 1 0,-1-1 0,0 0 0,1 1 0,-1-1-30,16 5 488,-11-3-416,1 1-34,1-1-1,0 0 0,0-1 0,0 0 1,13 1-1,-13-1-22,-1-1-1,0 1 1,0 0 0,11 3 0,6 2 75,-13-4-226,0-1 1,12-1 0,12 0-2331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4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1056,'-7'7'200,"2"-2"-129,1 0 1,-1-1-1,-8 6 0,8-6-40,2-3 46,0 1 0,1 0-1,-1 0 1,1 0 0,-1 1-1,1-1 1,0 1 0,0-1 0,0 1-1,-2 5 1,-15 16 341,11-14-241,0 1 0,0-1 0,-6 15-1,3 1 101,1 0-1,-7 32 1,5-17 152,0-3-157,-17 66 395,25-84-540,0 1-1,1-1 1,1 26-1,3-28-2,6 34 0,-5-39-89,8 38 119,2-1 1,2 0 0,31 72-1,-36-102-26,2 0-1,0-1 1,21 28-1,-23-36-261,0-1 1,0 0-1,1-1 0,0 0 1,1 0-1,0-1 0,12 7 0,-2-5-476,36 14-1,34 7-2194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1248,'-9'0'321,"12"0"-169,16 0 100,-13 2 324,14 19-120,-1 0-1,-1 0 1,-1 2 0,-1 0-1,0 1 1,13 30-1,7 37-33,-16-44-286,-2-5 86,17 54 1,-27-65-81,9 57 0,-16-74-110,0 0 0,-1 0-1,-1 0 1,0 0 0,-1 0 0,-6 22 0,-2-3 32,-1 0 0,-2-1-1,-1-1 1,-2 0 0,-1-1 0,-1 0 0,-37 45 0,37-55-36,0-1 0,-1 0 0,-1-2-1,-31 22 1,35-29-182,0 0 1,-2-1-1,1 0 0,-1-2 0,0 0 0,-30 7 0,-14-6-2758,42-5 1995,-9 2-166,22-6 867,0 0 1,1 0-1,0 0 0,-1-1 0,-7-3 0,14 5 210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16 992,'0'0'10,"-1"-1"-1,1 1 1,0-1-1,0 1 1,0-1 0,0 1-1,0-1 1,0 1 0,0-1-1,0 1 1,0-1-1,0 1 1,0-1 0,1 1-1,-1-1 1,0 1 0,0-1-1,0 1 1,1-1-1,-1 1 1,0-1 0,1 1-1,-1 0 1,0-1 0,1 1-1,-1-1 1,0 1-1,1 0 1,-1 0 0,1-1-1,-1 1 1,0 0 0,1 0-1,-1-1 1,1 1-1,-1 0 1,1 0 0,-1 0-1,1 0 1,-1 0 0,1-1-1,-1 1 1,1 0-1,-1 0 1,2 1 0,0-1 96,-2 0 118,0 12 440,0-9-512,0 62 1144,0-57-1110,-1 0 0,-1 0 0,0 0 0,-5 15-1,6-21-148,0 2 76,0 0 0,0-1 1,1 1-1,-1 0 1,1 0-1,0 5 0,0-7-86,0-1-1,0 1 1,0 0-1,0-1 1,-1 1-1,1 0 0,0-1 1,-1 1-1,1-1 1,-1 1-1,1-1 1,-1 1-1,0-1 1,0 1-1,1-1 1,-1 0-1,0 1 0,0-1 1,0 0-1,-3 2 1,3-2-13,0 0 1,-1 1 0,1-1-1,0 0 1,0 0 0,0 1-1,0-1 1,0 1 0,0-1-1,0 1 1,1-1 0,-1 1-1,1-1 1,-1 1 0,1 0-1,-1-1 1,1 1 0,0 0-1,0 1 1,0-2-7,0-1 0,0 1 0,0-1 0,0 1 0,0-1-1,0 1 1,0-1 0,0 1 0,0-1 0,0 1 0,0-1 0,0 1 0,0-1 0,0 1-1,0-1 1,-1 1 0,1-1 0,0 1 0,0-1 0,-1 1 0,1-1 0,0 1-1,-1-1 1,1 0 0,0 1 0,-1-1 0,1 0 0,0 1 0,-1-1 0,1 0 0,-1 1-1,1-1 1,-1 0 0,1 0 0,-1 0 0,1 1 0,-1-1 0,1 0 0,-1 0-1,1 0 1,-1 0 0,1 0 0,-1 0 0,1 0 0,-1 0 0,1 0-4,-1 0 0,1 0 0,0 0 0,0 0-1,0 0 1,0 0 0,0 0 0,0 0 0,0 0 0,0 0 0,0 0 0,0 0 0,-1 0 0,1 0 0,0 0 0,0 0 0,0 0 0,0 0-1,0 0 1,0 0 0,0 0 0,0 0 0,0 0 0,0 0 0,0 0 0,-1 0 0,1 0 0,0 0 0,0 0 0,0 0 0,0 0 0,0 0-1,0 1 1,0-1 0,0 0 0,0 0 0,0 0 0,0 0 0,0 0 0,0 0 0,0 0 0,0 0 0,0 0 0,0 0 0,0 0 0,0 1-1,0-1 1,0 0 0,0 0 0,0 0 0,0 0 0,0 0 0,0 0 0,0 0 0,0 0 0,0 1 0,0 7 686,0-19-586,3 8-40,23-23-144,-26 26 78,0 0 1,1 0-1,-1-1 0,0 1 0,1 0 0,-1-1 0,0 1 0,0 0 0,1-1 0,-1 1 0,0 0 0,0-1 0,0 1 0,0-1 0,1 1 0,-1 0 0,0-1 0,0 1 0,0-1 0,0 1 0,0-1 0,0 1 0,0 0 0,0-1 0,0 1 1,0-1-1,1-4 33,2 3-12,4-4-6,-3-6-23,-4 9 7,1 1 0,-1 0 0,1 0-1,0-1 1,0 1 0,0 0 0,0 0 0,0 0 0,0 0-1,1 0 1,2-4 0,19-17-10,-14 12-48,1 1 0,0 0 1,19-13-1,-14 12 51,21-13 219,-33 22-221,1 0 0,-1 1 1,1-1-1,-1 1 0,1 0 0,-1 0 0,1 0 0,0 1 0,4-1 0,85 1 919,-91 0-876,0 0 1,0 1 0,1-1 0,-1 1 0,0-1-1,0 1 1,-1 0 0,1 0 0,0 0-1,0 0 1,0 0 0,-1 0 0,3 2-1,19 21 333,-15-16-292,-6-6-50,0-1 0,-1 1 1,1 0-1,-1 0 0,1 0 0,-1 0 1,1 0-1,-1 0 0,0 0 1,0 1-1,0-1 0,-1 0 0,1 1 1,0-1-1,-1 0 0,1 1 1,-1-1-1,0 1 0,0-1 0,0 1 1,0-1-1,-1 1 0,1-1 1,0 0-1,-1 1 0,0-1 0,0 3 1,-4 3 84,4-7-92,0 1-1,0-1 1,0 0-1,0 1 0,1-1 1,-1 1-1,1-1 1,-1 1-1,1 0 0,-1-1 1,1 1-1,0-1 1,0 3-1,-1-2-20,1 0 0,0-1 0,0 1-1,-1 0 1,1-1 0,-1 1 0,1 0 0,-1-1 0,0 1-1,0-1 1,1 1 0,-1-1 0,0 1 0,-1-1 0,1 1-1,0-1 1,0 0 0,-2 2 0,-10 13 208,8-3-20,-6-8-38,6 5-86,-5-4-95,5 0 19,5-5 21,0-1 0,0 0 1,-1 1-1,1-1 0,0 1 0,0-1 0,-1 0 0,1 1 0,0-1 1,0 0-1,-1 0 0,1 1 0,0-1 0,-1 0 0,1 0 1,0 1-1,-1-1 0,1 0 0,-1 0 0,1 0 0,0 0 1,-1 0-1,1 1 0,-1-1 0,1 0 0,0 0 0,-1 0 1,1 0-1,-1 0 0,0 0 0,1-1-15,0 1-1,0 0 1,0 0 0,0 0-1,0 0 1,0 0 0,0 0-1,0 0 1,-1 0-1,1 0 1,0 0 0,0 0-1,0 0 1,0 0 0,0 0-1,0 0 1,0 0 0,0 0-1,0 0 1,0 0 0,-1 0-1,1 1 1,0-1 0,0 0-1,0 0 1,0 0 0,0 0-1,0 0 1,0 0-1,0 0 1,0 0 0,0 0-1,0 0 1,0 0 0,0 0-1,0 0 1,0 0 0,0 1-1,0-1 1,0 0 0,-1 0-1,1 0 1,0 0 0,0 0-1,0 0 1,0 0 0,0 0-1,0 0 1,0 0-1,0 0 1,0 1 0,0-1-1,1 0 1,-1 0 0,0 0-1,0 0 1,0 13-3817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1728,'0'0'560,"-3"0"-331,-19 2 409,20-2-604,1 1-1,0-1 0,0 0 0,0 1 1,0-1-1,0 1 0,0-1 0,0 1 0,0 0 1,0-1-1,0 1 0,0 0 0,0 0 0,0 0 1,1 0-1,-1-1 0,0 1 0,0 2 1,-3 3 138,1 1 1,-1-1-1,-6 7 1,2-1 81,-2 9 204,-2-7-136,7-8-210,1 1 1,-1-1 0,1 0-1,0 1 1,-4 9-1,-10 33 236,9-24-195,-1 1 0,0-1 0,-21 32 0,26-49-115,4-7-25,0 0 1,0 1 0,0-1-1,0 0 1,0 1 0,0-1-1,1 1 1,-1-1 0,0 1-1,1-1 1,0 1 0,-1 0-1,1-1 1,0 1 0,0 2-1,0-4-11,0 1-1,0-1 0,0 1 0,0-1 0,0 1 0,0-1 1,0 1-1,0-1 0,0 1 0,0-1 0,0 1 0,0-1 1,0 1-1,0-1 0,0 1 0,-1-1 0,1 1 0,0-1 0,0 1 1,-1-1-1,1 0 0,0 1 0,0-1 0,-1 1 0,1-1 1,-1 0-1,1 1 0,0-1 0,-1 0 0,1 1 0,-1-1 1,1 0-1,-1 0 0,1 0 0,0 1 0,-1-1 0,1 0 0,-1 0 1,1 0-1,-1 0 0,1 0 0,-1 0 0,0 0 0,1 0 1,-1 0-1,-2 0-33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1664,'0'-16'731,"2"16"-449,-1 0-245,-1 0 0,1 0 0,-1 0 0,1 0 0,-1 0 0,1 0 0,-1 0 0,1 0 0,-1 1 0,0-1 0,1 0 0,-1 0 0,1 0 0,-1 1 0,1-1-1,-1 0 1,1 0 0,-1 1 0,0-1 0,1 0 0,-1 1 0,0-1 0,1 0 0,-1 1 0,0-1 0,1 0 0,-1 1 0,0-1 0,0 1 0,0-1 0,1 1 0,-1-1 0,0 1 0,0-1 0,0 1-1,0-1 1,0 1 0,0-1 0,0 1 0,0-1 0,0 1 0,3 5 587,5 1-351,-4-4-165,0 0 0,-1 1-1,1-1 1,-1 1 0,0 0 0,0 0-1,0 0 1,3 6 0,-2 3 44,-3-9-104,0 0 0,0 0-1,1 0 1,-1-1-1,1 1 1,0 0 0,2 3-1,1 1 125,-2-1 0,1 1 0,2 11 0,8 14 308,-11-24-404,0 0-1,0 0 1,0 1 0,-2-1-1,1 0 1,-1 1-1,0-1 1,-1 1 0,-1 17-1,0 3 230,1-24-228,-1 0 0,0 0 0,-2 10 0,-2 12 250,10 3-135,-5-29-189,0 0 0,-1 1-1,1-1 1,0 0 0,-1 0 0,0 0-1,0 2 1,-1-1-53,1 0-1,0 0 0,1 1 0,-1-1 0,0 0 1,1 0-1,0 5 0,0 18-1448,0-7 417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2240,'0'-1'50,"0"0"1,0 0-1,0-1 1,0 1-1,0 0 1,0 0-1,1 0 1,-1-1-1,0 1 1,1 0-1,-1 0 0,1 0 1,-1 0-1,1-1 1,0 1-1,-1 0 1,1 0-1,0 0 1,0 1-1,0-1 1,0 0-1,0 0 1,0 0-1,0 1 0,1-2 1,11-3 802,-8-2-438,-5 7-396,0-1 0,0 1 0,1-1 0,-1 1-1,0 0 1,1-1 0,-1 1 0,0 0 0,1-1 0,-1 1 0,0 0 0,1-1-1,-1 1 1,1 0 0,-1-1 0,1 1 0,-1 0 0,0 0 0,1 0-1,-1 0 1,1-1 0,-1 1 0,1 0 0,-1 0 0,1 0 0,-1 0 0,1 0-1,-1 0 1,1 0 0,-1 0 0,2 1 0,1-1 15,1 0 0,-1 0 0,1 0 0,-1 1 0,1 0 0,-1 0 0,0 0 1,1 0-1,-1 0 0,5 3 0,-7-3-33,1 0 0,-1 0 1,1 0-1,-1 0 0,0 1 1,1-1-1,-1 1 0,0-1 1,0 1-1,0-1 0,0 1 1,0 0-1,0-1 0,-1 1 1,1 0-1,-1 0 0,1-1 1,-1 1-1,1 0 0,-1 0 1,0 0-1,0 3 0,0 83 420,0-86-400,0 0-1,0 0 0,0 0 0,-1-1 1,1 1-1,0 0 0,-1 0 0,0-1 1,1 1-1,-1 0 0,0-1 0,0 1 0,0 0 1,0-1-1,0 1 0,0-1 0,0 0 1,0 1-1,-1-1 0,-1 1 0,-11 15 105,7-6-90,4-5-17,-1-1 1,1 0 0,-1 0-1,0 0 1,0 0 0,-1 0-1,1-1 1,-8 5-1,-11 7-7,15-3 32,-2-8 58,5 2-59,5-7-46,0 0 0,0 1 1,-1-1-1,1 0 0,0 1 0,0-1 1,0 0-1,-1 1 0,1-1 0,0 0 1,-1 1-1,1-1 0,0 0 0,-1 0 0,1 1 1,0-1-1,-1 0 0,1 0 0,0 0 1,-1 0-1,1 1 0,-1-1 0,1 0 1,-1 0-1,1 0 0,0 0 0,-1 0 1,1 0-1,-1 0 0,0 0 0,-1 0-44,4 2 64,9 9 235,-11-11-236,1 1 0,-1-1-1,1 1 1,-1-1 0,1 0 0,0 1-1,-1-1 1,1 0 0,0 0-1,-1 1 1,1-1 0,0 0 0,-1 0-1,1 0 1,0 0 0,-1 0 0,1 0-1,1 0 1,5 1 14,-1 1-40,1 0 95,-1 0-1,1 0 0,0 0 0,0-1 0,-1 0 0,8 0 0,33-1-88,-31 0-75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2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4384,'-16'0'1632,"16"0"-1248,16-16-128,-16 16 576,15 16-512,1-32 288,15 16-352,16 0 192,-16 0-224,16-15 224,0 30-256,-16-15-3264,0 0 1664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62 172 1824,'11'0'259,"-8"-1"-208,0 1 0,0 0 1,0-1-1,-1 2 0,1-1 0,0 0 0,0 0 0,0 1 0,0 0 0,3 1 0,2 3 9,-7-4 1,1 0 0,-1-1 0,1 1 0,-1 0 0,1 0 0,-1-1 1,1 1-1,-1-1 0,1 1 0,0-1 0,-1 0 0,1 1 0,0-1 0,2 0 0,178 0 1598,-173 0-1613,1-1 1,-1 0-1,1-1 0,10-2 1,-11 2-19,-1 0 0,1 0 1,0 1-1,10 0 0,-16 1-19,1 0 1,-1 0-1,1-1 0,-1 0 1,0 1-1,1-1 0,-1 0 1,4-2-1,8-3 62,-4 5-16,-10 1-52,-1 0 0,1 1-1,-1-1 1,1 0 0,-1 0 0,1 0-1,0-1 1,-1 1 0,1 0 0,-1 0-1,1 0 1,-1 0 0,1 0 0,-1-1-1,1 1 1,-1 0 0,1 0 0,-1-1 0,1 1-1,0-1 1,2-3 28,0 1 0,-1-1 0,1 0 0,-1 0 0,3-7-1,-4 10-33,0-1 0,-1 1 0,0-1 0,1 1 0,-1-1 0,0 0 0,0 1 0,0-1 0,0 1-1,0-1 1,0 0 0,0 1 0,0-1 0,-1 0 0,1 1 0,-1-1 0,1 1 0,-1-1 0,0 1-1,1-1 1,-1 1 0,0 0 0,-2-3 0,-1-3 13,-1-3 43,5 9-45,-1-1 1,1 1 0,-1 0 0,0-1 0,0 1-1,1 0 1,-1-1 0,0 1 0,-2-1 0,-19-8-16,12 7-5,-24-10-8,30 11 7,1 1 0,-1-1 0,1 1-1,-1-1 1,1 1 0,-1 0 0,0 0 0,0 0 0,0 1 0,-6-1 0,4 1 3,0-1 0,0 0 1,1 0-1,-1 0 0,-6-3 0,7 2 18,0 1-1,0 0 1,0 0-1,-10-1 0,-31 2 9,42 0-29,1 1-1,0-1 0,0 1 1,-1 0-1,1 0 0,0 0 0,0 0 1,0 1-1,0-1 0,0 1 0,0 0 1,-3 3-1,-13 5-117,2-4 64,11-5 75,1 1 0,-1 0 0,1 0 0,0 0 0,0 0 0,0 1 0,0 0 0,0 0 0,0 0 0,-4 5 0,-11 20 72,8-13-46,7-9-14,0 0 1,0 0-1,1 0 0,0 1 0,-5 12 0,-23 70 348,29-79-284,-1 0 0,2 0 0,-3 18 0,1-9 1,-2 3-5,5-19-62,0 0-1,0 0 0,0 0 1,1 0-1,-1 0 0,1 0 1,-1 0-1,1 1 0,0-1 1,1 0-1,0 6 0,2 1 71,0-1-1,1 0 1,1 0-1,8 14 1,-9-19-52,0 0 0,0 0 0,0 0-1,0-1 1,0 0 0,1 0 0,-1 0 0,1 0 0,0-1 0,0 0 0,0 0 0,0 0 0,9 2 0,5 2 42,-9-2-18,-1-1 0,0 0 0,1-1 1,0 0-1,13 0 0,0 1-5,26 7 84,42 6 143,-80-15-483,-1 0-1,1 0 1,18-1-1,-15-1-298,-14 1 500,3 0-194,0 0 1,0 0-1,0 0 1,-1 0-1,1-1 1,4 0-1,21-12-3043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3712,'-32'0'1408,"32"0"-1120,0 0-64,0 0 608,16-15-512,0 15-128,15 0-128,0 0 192,16 15-128,-16-15 96,16 0-128,-16 16-4128,16-16 2176,15 0 608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5632,'0'15'2112,"0"16"-1664,0-15-96,-16 15-416,0-15-32,-15 15-1376,16 0 832,-32 16-2848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343 219 2080,'-13'0'667,"13"0"-663,0 0 1,0 0-1,0 0 1,0 0-1,0 0 1,0 0-1,0 0 1,0 0-1,-1 0 0,1 0 1,0 0-1,0 0 1,0 0-1,0 0 1,0 0-1,0 0 1,0 0-1,0 0 1,0 0-1,0 0 1,-1 0-1,1 0 1,0 0-1,0 0 1,0 0-1,0 0 1,0 0-1,0 0 1,0 0-1,0 0 1,0 0-1,0 0 1,0 1-1,0-1 1,0 0-1,0 0 1,0 0-1,0 0 1,-1 0-1,1 0 1,0 0-1,0 0 1,0 0-1,0 0 1,0 0-1,0 1 1,0-1-1,0 0 1,0 0-1,0 0 1,0 0-1,0 0 1,0 0-1,0 0 1,1 0-1,-1 1 1,0 28 230,1-6-173,-1-1 0,-4 26 0,0-25-43,1-8 92,0 1 0,0 26 0,3-30-55,0 1 1,-1-1-1,-1 0 0,0 1 1,0-1-1,-7 18 1,-2 8 71,10-31-92,0-1-1,-1 0 0,0 0 0,0 0 0,-1-1 1,1 1-1,-7 10 0,1-8 142,0 0 0,0-1 0,-1 0 0,0 0 0,0-1-1,-1 0 1,1-1 0,-1 0 0,0 0 0,-1-1 0,-10 3 0,16-7-148,0 1 0,0-1 0,0 0 1,0-1-1,0 1 0,1-1 0,-1 0 0,0 0 1,0-1-1,1 1 0,-1-1 0,1 0 0,0 0 1,-1-1-1,-4-2 0,4 1-215,0 1 1,0-1-1,0 1 1,0-1-1,1-1 0,-1 1 1,1-1-1,0 0 1,1 0-1,-1 0 0,-2-6 1,4 6-40,1-1 0,0 1 1,0-1-1,0 0 0,1 1 0,0-9 1,0 14 224,0-59-1931</inkml:trace>
  <inkml:trace contextRef="#ctx0" brushRef="#br0" timeOffset="1">312 16 4160,'16'-15'1536,"-16"15"-1216,15 0-64,-15 0-288,0 0-32,0 0-1088</inkml:trace>
  <inkml:trace contextRef="#ctx0" brushRef="#br0" timeOffset="2">499 655 896,'0'31'352,"0"-15"-288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17 781 1888,'0'-3'613,"0"-3"-584,1 1 180,-1 1 0,0 0 0,0 0 0,0 0 0,-1 0 0,0 0 0,-1-5 1,-2 1 232,3 7-364,0-1 1,0 1-1,0 0 1,0-1-1,1 1 1,-1-1-1,0 1 1,1-1-1,-1 0 1,1 1-1,0-1 1,0 1-1,-1-3 1,1-11 288,0 7-239,0-1 0,0 1 1,3-14-1,7-10 58,-4 1 49,4-2-70,-3-10-11,-4 23-121,5-21-1,39-131-149,-18 48 63,-27 108 81,-1 12-17,-1 0 1,1 0-1,0-1 0,0 1 1,0 0-1,1 0 0,0 0 1,-1 0-1,1 0 0,1 1 1,-1-1-1,0 1 0,1-1 1,0 1-1,3-4 0,-4 6-5,-1 0 5,0 0-1,0 0 1,0-1-1,0 1 1,0 0-1,0 0 1,0-1-1,0 1 1,0 0-1,0-1 1,-1 1-1,1-1 1,-1 1-1,1-1 0,-1 1 1,0-1-1,1 0 1,-1 1-1,0-1 1,0 1-1,0-3 1,0 2 2,1-16 41,-1 18-51,1-1-1,-1 1 1,0-1-1,0 1 1,0 0-1,1-1 1,-1 1-1,0-1 1,0 1-1,1 0 1,-1-1-1,0 1 1,1 0-1,-1-1 1,0 1-1,1 0 1,-1-1-1,1 1 1,-1 0-1,1 0 1,-1 0-1,0-1 1,1 1-1,-1 0 1,1 0-1,-1 0 1,1 0-1,-1 0 1,1 0-1,0 0 1,1 0-2,1 0-112,0 0 77,-2-1 41,0 1 0,0 0 0,0 0 0,0 0 0,1 0 0,-1 0 0,0 0 0,0 0 0,0 0 0,0 0 0,0 1 0,0-1 0,0 0 0,0 1 0,0-1 0,0 1 0,0-1 0,0 1-1,0-1 1,1 2 0,2 11 56,-3-11-48,-1 1 0,1-1 0,0 0 0,-1 1 0,1-1 1,0 0-1,0 0 0,1 0 0,2 4 0,-4-6-10,0 0 0,0 1 0,1-1 0,-1 0 0,0 0-1,0 1 1,0-1 0,0 0 0,1 0 0,-1 1 0,0-1 0,0 0 0,0 1 0,0-1 0,0 0-1,0 0 1,0 1 0,0-1 0,0 0 0,0 1 0,0-1 0,0 0 0,0 1 0,0-1 0,0 1-1,1 4 51,-1-2-29,0 0 0,1 0-1,-1 0 1,0 0 0,0 0-1,-1 0 1,1 0 0,-1 0-1,1 0 1,-2 3 0,-4 6 149,-1-1 1,-9 14 0,14-23-153,1 1 1,-1-1-1,0 0 1,0 0-1,0 0 1,0 0-1,0 0 0,0 0 1,0-1-1,-1 1 1,1-1-1,0 0 1,-1 1-1,1-1 0,-1 0 1,0-1-1,-4 2 1,4-2 174,3 0-117,3 0-181,0 0 81,-1 0 1,1 0-1,-1 1 0,1-1 1,0 1-1,-1-1 1,1 1-1,-1 0 0,1 0 1,3 2-1,-1 0-30,0 1 0,0 0 0,8 8 0,-8-5 4,0 0 1,0 0-1,0 0 0,-1 1 1,0-1-1,-1 1 1,0 0-1,0 0 1,0 0-1,1 11 0,-3-15 41,-1 1-1,1 0 0,-1-1 0,0 1 0,0 0 1,0 0-1,0-1 0,-3 10 0,2-11 21,1-1 0,-1 1-1,0-1 1,0 1 0,0-1 0,0 0-1,0 0 1,-1 1 0,1-1 0,-1 0-1,0 0 1,1 0 0,-1 0 0,0-1-1,0 1 1,0 0 0,-3 1 0,-29 9 286,24-9-202,6-2-34,0 0 0,1 0 1,-1-1-1,0 1 0,0-1 1,0 0-1,-6-1 0,-2 1-438,-4 0-2112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2816,'3'0'917,"-1"0"-876,0 0 1,1 0-1,-1-1 0,0 1 0,1 0 0,-1-1 1,0 0-1,0 0 0,0 0 0,3-1 0,-2 1-16,-1-1-1,1 1 0,-1 0 0,1 0 1,-1 1-1,1-1 0,-1 1 0,1-1 1,0 1-1,3 0 0,11 0 31,-6-1-70,0 1 0,1 1 0,11 2 0,-19-2-7,1 0 1,-1 0 0,0 1-1,0-1 1,0 1 0,-1 0-1,1 0 1,0 1 0,-1-1-1,1 1 1,4 5 0,-1-2 56,-4-3-27,0 0 0,0 0 1,0 0-1,0 0 0,4 7 0,-7-8 0,1-1-1,-1 0 1,1 0-1,-1 1 1,1-1-1,-1 0 1,0 0-1,0 1 1,0-1-1,0 0 1,0 1-1,0-1 1,0 1-1,0-1 1,0 0-1,0 0 1,-1 1-1,1-1 1,-1 0-1,1 1 1,-1-1-1,1 0 1,-1 0-1,-1 2 1,-4 5 167,-1-1 0,0 1 0,-1-2 1,1 1-1,-10 6 0,-1-1 206,-31 18 0,42-27-312,1 0-1,0 0 0,0 1 1,0 0-1,-10 10 1,13-12-78,1 0 1,-1 0-1,0 0 1,0 0-1,-5 2 1,7-4 1,0 1 0,-1-1 1,1 1-1,0-1 0,-1 1 0,1 0 1,0 0-1,0 0 0,-1-1 1,1 1-1,0 0 0,0 0 1,0 1-1,0-1 0,0 0 1,1 0-1,-1 0 0,0 1 0,0-1 1,1 0-1,-1 1 0,1-1 1,-1 1-1,1-1 0,0 0 1,-1 1-1,1-1 0,0 3 0,0 40 738,3-39-678,7 5 27,-7-7 139,-3-3-246,2 0-666,11 0 160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2720,'0'-16'1024,"0"0"-800,16 16-64,-1-15 480,1 15-384,15 0 128,0 0-256,16 0-64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1824,'33'0'1536,"58"0"-96,-91 2-1387,0 0-32,0 0 0,-1 0 0,1-1 0,-1 1 0,1 0 0,-1-1 0,0 1 0,1 0 0,-1-1 0,-2 3 1,-2 4-19,4-4 0,-1 0 0,1-1 0,-1 1 0,-1 0 0,1-1 0,0 1 0,-1-1 0,1 0 0,-5 4 0,-1 1-1,6-7 3,0 1-1,1 0 1,0 0 0,-1 0-1,1 0 1,0 0 0,0 0-1,0 0 1,0 0 0,1 0 0,-1 1-1,0-1 1,1 3 0,-4 8 46,2-6-15,-2 0-1,-7 12 1,2-3 12,-37 78-43,45-91 19,0 0 0,0 0 0,1 0 0,0 1 0,-1-1 0,1 0 0,0 1 0,1-1 0,-1 0 0,1 0 0,1 6 0,8-4 29,-5 5 22,6-5-11,-7 2 16,-4-7-76,0 1 0,1-1 0,-1 1 0,0-1 0,1 1 0,-1-1 0,0 0 0,0 1 0,1-1 0,-1 0 0,1 1 0,-1-1 0,0 0 0,1 0 0,-1 1 0,1-1 0,-1 0 0,1 0 0,-1 0 0,1 1 0,-1-1 0,1 0 0,-1 0 0,1 0 0,-1 0 0,0 0 0,1 0 0,-1 0 0,1 0 0,-1 0 0,2-1 0,26 1 476,-22 3-315,-5-2-193,0 1-1,1-1 0,-1 0 0,0 0 0,1 0 1,-1 0-1,1 0 0,0 0 0,-1-1 0,1 1 1,0-1-1,-1 1 0,1-1 0,3 1 0,-3-1-1330,-2 0 148,0 0-789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3904,'0'-16'1440,"15"1"-1120,1 15-96,15 0 384,-15 0-384,30 0-32,1 0-96,0 0 416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0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1043 2720,'0'-13'891,"0"10"-545,0 3-36,0 0 447,3 0-235,-3 0-505,0 0-1,1 1 0,-1-1 0,1 0 0,-1 0 0,1-1 0,-1 1 0,0 0 0,1 0 1,-1 0-1,1 0 0,-1 0 0,0 0 0,1 0 0,-1-1 0,0 1 0,1 0 0,-1 0 0,1-1 1,-1 1-1,0 0 0,0 0 0,1-1 0,-1 1 0,0 0 0,0-1 0,1 1 0,-1 0 1,0-1-1,1 0 0,3-6 135,7 2 84,-6-8-65,6 0 59,-10 12-200,1-1 0,0 0 0,-1 0 1,1 0-1,-1 1 0,1-1 0,-1-1 0,2-3 0,2-15 214,-3 14-173,0 0 0,0 0 0,5-10 0,0-2-99,0 1 1,-1-1 0,-1 0-1,-1 0 1,3-33 0,4-18 0,0 24 108,6-35 22,-15 64-101,0-1 28,0 1 1,1 0-1,1 0 1,0 1 0,1-1-1,10-20 1,1 6 164,2 0-1,23-29 1,3 13 134,-13 13-197,6-10 55,38-21-36,-65 56-130,2-4-101,0 0 0,1 2 1,1-1-1,0 2 0,20-12 1,-33 21 75,0 1-1,0 0 1,0 0 0,0-1 0,0 1 0,0 0-1,0 0 1,0 0 0,0 0 0,1 1 0,-1-1-1,0 0 1,0 0 0,0 1 0,0-1 0,0 0-1,0 1 1,0-1 0,-1 1 0,1 0 0,0-1-1,0 1 1,0 0 0,0-1 0,-1 1 0,1 0-1,1 1 1,-1-1-9,-1-1-2,0 1 0,1 0 1,-1-1-1,1 1 1,-1-1-1,0 1 0,1 0 1,-1-1-1,0 1 0,0 0 1,0 0-1,0-1 0,1 1 1,-1 0-1,0-1 1,0 1-1,0 0 0,0 0 1,-1-1-1,1 1 0,0 1 1,-1 3-68,1 4-10,1-3 170,-1 0 0,0 0 1,-1 1-1,1-1 0,-1 0 0,0 0 0,-1 0 0,0 1 0,0-1 0,0-1 0,-6 12 0,0-6 71,0-1 0,0 0-1,-1 0 1,-19 15 0,8-9-21,-34 22-1,40-30-84,-1-1 0,-25 9 0,2-1 99,38-14-141,-1-1 0,1 1 1,-1-1-1,1 0 0,-1 1 0,0-1 1,1 0-1,-1 1 0,0-1 1,0 0-1,1 0 0,-1 0 0,0 0 1,1 0-1,-1 0 0,0 0 0,0 0 1,1 0-1,-1 0 0,0 0 1,-1 0-1,0-1-17,0 1-25,4 3-28,-1-2 56,0 0 0,1 0 0,-1 0-1,0-1 1,0 1 0,0 0 0,1 0 0,-1-1 0,0 1 0,1-1 0,-1 1-1,1-1 1,-1 1 0,1-1 0,-1 0 0,1 0 0,-1 0 0,1 0-1,1 0 1,2 0-6,-1 0-1,0 1 1,0-1 0,0 1-1,9 2 1,57 23-39,-61-24 46,-5-1 8,0 0-1,0 0 0,-1 0 0,1 0 0,0 0 0,0 1 0,-1 0 0,1-1 1,-1 1-1,1 1 0,-1-1 0,0 0 0,0 1 0,0 0 0,5 5 0,-8-7 10,1-1 0,-1 0 0,1 1 0,-1-1 0,1 1 0,-1-1 0,0 0 0,1 1 0,-1-1 0,0 1 0,1-1 0,-1 1 0,0-1 0,1 1 0,-1-1 0,0 1 0,0-1 0,0 1 0,0 0 0,0-1 0,1 1 0,-1-1 0,0 1 0,0-1-1,0 1 1,0 0 0,-1-1 0,1 1 0,0-1 0,0 1 0,0-1 0,-1 2 0,0-1 26,-1 1 1,1-1-1,-1 1 0,0-1 0,0 0 1,1 0-1,-5 2 0,-16 12-125,20-14 88,1 1 0,-1-1 0,0 1 0,0-1 1,0 0-1,0 0 0,0 0 0,0 0 0,0 0 1,0 0-1,-1 0 0,1-1 0,0 1 0,0-1 0,-4 0 1,-7 3 3,-26 9 217,31-9-168,0 0-1,-1 0 0,1-1 0,-1 0 0,-14 1 0,21-3-97,1 0 1,-1 0-1,0 0 0,1 0 0,-1 1 1,0-1-1,1 0 0,-1 1 0,-1 0 1,-13 12-365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3392,'0'0'1088,"2"0"-651,-1 0-418,-1 1 1,1-1-1,-1 0 0,0 0 0,1 0 0,-1 0 1,1 0-1,-1 0 0,0 0 0,1 0 0,-1 0 1,1 0-1,-1 0 0,0 0 0,1-1 0,-1 1 1,1 0-1,-1 0 0,0 0 0,1 0 0,-1-1 1,0 1-1,1 0 0,-1 0 0,0-1 0,1 1 1,-1 0-1,0-1 0,5 7 560,11 1-323,1 4-153,-13-8-111,1-1 0,-1 1 1,1 0-1,6 2 0,2-2-24,-11-3 46,1 1-1,-1-1 1,0 1 0,1-1-1,-1 1 1,0 0 0,0 0 0,0 0-1,0 0 1,0 1 0,0-1 0,0 0-1,2 3 1,9 9 109,-13-13-119,0 1 1,1-1 0,-1 1-1,0 0 1,1-1 0,-1 1-1,0-1 1,1 1 0,-1 0-1,0-1 1,0 1 0,0 0 0,0-1-1,0 1 1,0 0 0,1-1-1,-2 1 1,1 0 0,0-1-1,0 1 1,0 0 0,0-1-1,0 1 1,-1 2 5,1 0-9,0 1-1,-1-1 1,0 1-1,1-1 1,-1 0-1,-1 1 1,1-1-1,0 0 1,-1 0-1,1 0 0,-1 0 1,-3 4-1,-3 2 0,1 0 0,-11 9-1,8-9 2,0 2-20,0 0-1,1 1 1,-9 14 0,16-24 10,0 2 13,0-1-1,0 1 0,0-1 0,0 1 0,1 0 0,0 0 0,-2 4 1,0 5 45,-3-1-3,5-10-46,0-1 0,0 1 0,0-1-1,1 1 1,-1-1 0,1 1 0,-1-1-1,1 1 1,-1 0 0,1-1 0,0 1-1,0 0 1,0 1 0,0 54 570,2-51-399,-1-6-117,11 11-100,-12-11-1,0 1 1,1-1 0,0 1 0,-1-1-1,1 1 1,-1-1 0,1 0 0,0 1-1,-1-1 1,1 0 0,-1 1 0,1-1-1,0 0 1,0 0 0,-1 0 0,1 0 0,0 0-1,-1 0 1,2 0 0,-1 0 8,-1-1-1,0 1 1,1-1 0,-1 1 0,0-1-1,1 0 1,-1 1 0,0-1 0,0 1 0,0-1-1,0 0 1,0 1 0,0-1 0,0 1-1,0-1 1,0 0 0,0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2656,'-31'-16'960,"31"16"-736,0 0-64,15-15 896,-15 15-608,16 0-32,-1-16-256,17 16-320,-1-16 64,0 16-608,16 0 416,15 16-2368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220 342 1312,'13'-13'421,"-12"13"-403,-1 0-1,1-1 0,-1 1 1,0-1-1,0 1 1,1-1-1,-1 0 0,0 1 1,0-1-1,1 1 0,-1-1 1,0 1-1,0-1 0,0 0 1,0 1-1,0-1 1,0 1-1,0-1 0,0 0 1,0 1-1,0-1 0,0 1 1,0-1-1,0 0 1,-1 0-1,1 1 59,0-16 2202,0 14-1335,0 2-399,-3-3-128,-7-7-202,9 9-208,1 1 0,0 0-1,-1-1 1,1 1 0,-1 0 0,1 0 0,-1-1 0,0 1 0,1 0 0,-1 0 0,1 0-1,-1 0 1,1-1 0,-1 1 0,0 0 0,1 0 0,-1 0 0,1 0 0,-1 0 0,1 1 0,-1-1-1,0 0 1,1 0 0,-1 0 0,1 0 0,-1 1 0,1-1 0,-1 0 0,1 1 0,-1-1-1,0 1 5,-3 1-21,1 0 0,-1-1 1,1 1-1,-1-1 0,0 0 1,0 0-1,0 0 0,0 0 1,-6 0-1,5-1 43,-1 1 0,1-1 0,0 1 0,1 0-1,-1 1 1,0 0 0,0-1 0,0 1 0,1 1 0,-1-1 0,-4 4 0,-9 4 86,10-6-74,-1 1 0,2 0 0,-1 1 0,0 0 0,1 0 0,0 1 0,-12 14 0,19-20-22,-1 0 0,0 0-1,0 0 1,1 0-1,-1 0 1,1 0-1,-1 1 1,1-1-1,-1 0 1,1 0-1,0 1 1,0-1-1,0 0 1,-1 0-1,1 1 1,0-1 0,1 0-1,-1 1 1,0-1-1,0 0 1,0 0-1,1 1 1,-1-1-1,1 0 1,-1 0-1,1 0 1,0 2-1,0-2-21,0 0-1,0 0 1,1 0-1,-1 1 1,0-1-1,0-1 1,1 1-1,-1 0 0,1 0 1,-1 0-1,1-1 1,-1 1-1,1-1 1,-1 1-1,1-1 1,0 1-1,-1-1 1,1 0-1,2 0 0,6 0 37,-4 1-11,-1-1 0,0 0 0,1 0 1,-1-1-1,0 1 0,1-1 1,-1 0-1,0-1 0,0 1 1,0-1-1,0 0 0,0 0 0,8-5 1,47-37-869,-55 40 746,0 0 0,-1 0 0,1 0 0,-1-1-1,0 1 1,0-1 0,0 0 0,0 0 0,-1-1 0,0 1 0,0-1 0,0 1-1,-1-1 1,0 0 0,0 0 0,1-9 0,0-6 149,-1 0 0,-1 0 0,-2-30 0,1 13 250,-1 20-119,1 10-162,0 1 0,0 0 0,0 0 0,3-11 0,1 3-48,-1 8 55,-2 0 0,1 0-1,-1 0 1,1-10 0,-2 15-162,3 4-36,0 2 246,0-1 1,-1 1-1,1 0 1,-1 0-1,0 0 1,0 0 0,0 1-1,0-1 1,-1 1-1,0-1 1,1 6-1,0-2 22,-1-1 0,-1 1 1,1-1-1,-1 1 0,-1-1 0,-1 13 0,-3 3-16,2-13-60,1 1 0,1-1 0,-1 14 1,1-18 1,1 1 1,-1-1 0,0 1 0,0-1-1,-4 10 1,1 1 35,-2 14 137,3-19-143,1-2 47,-1-1 0,2 1 1,-1 0-1,1 17 0,0-17 110,1-6-200,0-1 0,0 1 0,0-1 0,0 1 0,1-1 0,1 7 0,6-2-859,-8-7 792,0-1 0,1 0 1,-1 0-1,1 0 0,-1 1 0,0-1 0,0 0 1,1 1-1,-1-1 0,0 0 0,1 0 0,-1 1 1,0-1-1,0 1 0,0-1 0,0 0 0,1 1 0,-1-1 1,0 0-1,0 1 0,0-1 0,0 1 0,0-1 1,0 1-1,0-1 0,0 0 0,0 1 0,0 2-3730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2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2240,'0'-2'720,"0"0"-652,0 1-1,0 0 1,0 0-1,0 0 1,0 0-1,0 0 1,1 0 0,-1 0-1,0-1 1,1 1-1,0-1 1,14-15 1078,-13 16-1106,0-1 0,0 1-1,0 0 1,0 0-1,0 0 1,0 0 0,0 0-1,1 0 1,-1 1 0,5-2-1,6-1 32,2-3-3,-12 5-40,1 0-1,-1-1 0,0 1 1,1 1-1,-1-1 0,1 0 1,-1 1-1,5 0 0,-1-1 12,0 1 0,0-1 0,1 0-1,8-4 1,-8 3-23,0 0-1,-1 1 1,1 0 0,12-1-1,-12 2-13,0 0 0,15 3 0,0 7 19,-19-9-2,0 0 1,-1-1-1,1 1 0,7-1 0,-10 0-13,-1 0 1,1 0-1,0 0 0,0 0 0,-1 0 0,1 0 1,0 0-1,-1 0 0,1 0 0,0 0 0,-1 1 0,1-1 1,0 0-1,-1 0 0,1 1 0,0-1 0,-1 1 1,1-1-1,-1 0 0,1 1 0,-1-1 0,1 1 1,-1-1-1,1 1 0,-1 0 0,1-1 0,-1 1 1,0-1-1,1 2 0,0 0 24,-1 1 0,0-1 0,1 1 0,-1 0 0,0-1 0,-1 6 0,0 6 123,1-11-115,0 1 1,-1 0-1,0 0 0,0 0 0,0 0 0,0-1 0,0 1 0,-1 0 0,-2 3 0,-20 30 78,13-22-47,-3 7 92,0-1 0,-2 0 1,-36 35-1,22-37-163,26-17-5,-1 1 1,0-1 0,1 1-1,-1 1 1,1-1 0,0 1-1,-7 7 1,-10 18-21,-3-11 32,17-5 43,-6-8-16,0 6-21,12-11-5,1 0-1,0 1 1,-1-1 0,1 1-1,0-1 1,0 0-1,-1 1 1,1-1 0,0 1-1,0-1 1,0 0 0,0 1-1,0-1 1,-1 1-1,1-1 1,0 1 0,0-1-1,0 1 1,0-1-1,0 1 1,0-1 0,1 1-1,-1-1 1,0 0 0,0 1-1,0-1 1,0 1-1,0-1 1,1 1 0,-1-1-1,0 0 1,0 1 0,1-1-1,-1 0 1,1 1-1,-1-1-4,15 6 143,-4-2-56,-8-2-64,-1-1-1,1 0 1,0 0-1,1 0 1,-1 0-1,0-1 1,0 1-1,0-1 0,0 1 1,6-1-1,13-1 19,-6 0-13,-1 1 1,1 0 0,21 4-1,-20 0 11,-6-1-745,0-1 1,0 0-1,12 0 1,-21-2-2432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4224,'-15'-15'1568,"30"-1"-1216,1 16-96,-1 0-64,1 0-160,15 0 416,0 0-256,0 0 0,1 16-128,-1-16-544,-16 15 256</inkml:trace>
  <inkml:trace contextRef="#ctx0" brushRef="#br0" timeOffset="1">47 156 4064,'-15'-15'1504,"15"15"-1184,15 0-64,17 0 640,-17 0-544,16 15 64,0-15-256,1 0 256,14 0-224,-14 0-4608,14 0 2400,1 16 576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1408,'0'3'448,"0"23"-75,-3-21 203,2-3-502,0 0 0,-1 0 0,1 0 0,0 0 0,0 1 0,0-1 0,0 0 0,0 1 0,1-1 0,-1 0 0,1 1 0,-1-1 0,1 1 0,0-1 0,0 0 0,0 4 0,1-1 33,-2-1-1,1 1 1,0-1 0,-1 0 0,-1 5 0,-1-3 42,1 0 1,-2-1-1,1 1 1,-7 9 0,3-6-162,2-1-101,4-7 82,0 0-1,0 0 1,0 1 0,0-1 0,0 1-1,0-1 1,1 1 0,-1-1-1,1 1 1,-1-1 0,1 1 0,-1-1-1,1 1 1,0 0 0,0 1 0,0-1 101,0 0 1,-1-1 0,1 1 0,0 0 0,-1-1-1,1 1 1,-1-1 0,1 1 0,-1-1 0,0 1-1,1-1 1,-1 1 0,0-1 0,0 1 0,0-1 0,0 0-1,-2 2 1,2-3-31,1 1-1,0-1 0,-1 1 1,1-1-1,0 1 0,-1-1 1,1 1-1,0 0 0,0-1 1,-1 1-1,1-1 0,0 1 1,0-1-1,0 1 0,0 0 1,0-1-1,0 1 1,0-1-1,0 1 0,0 0 1,0-1-1,0 1 0,0-1 1,1 1-1,-1 0 0,0 0 191,0-12 0,0 11-229,0 0 0,0 0 0,0 0 0,0 0 0,0 0 1,0 0-1,0 0 0,0-1 0,0 1 0,0 0 0,0 0 0,0 0 0,0 0 0,0 0 1,0 0-1,0 0 0,0 0 0,0 0 0,0 0 0,0-1 0,0 1 0,0 0 1,0 0-1,0 0 0,0 0 0,0 0 0,0 0 0,0 0 0,0 0 0,1 0 1,-1 0-1,0 0 0,0 0 0,0 0 0,0 0 0,0 0 0,0-1 0,0 1 1,0 0-1,0 0 0,0 0 0,0 0 0,1 0 0,-1 0 0,0 0 0,0 0 1,0 0-1,0 0 0,0 0 0,0 0 0,0 0 0,0 0 0,0 0 0,0 0 1,1 0-1,-1 1 0,0-2-9,1 1 0,0 0 0,-1 0 0,1 0 1,0 0-1,-1-1 0,1 1 0,-1 0 0,1-1 1,0 1-1,-1 0 0,1-1 0,-1 1 0,1-1 0,-1 1 1,1-1-1,-1 1 0,0-1 0,1 1 0,-1-1 0,0 1 1,1-1-1,-1 1 0,0-1 0,1 0 0,-1 1 0,0-1 1,0 0-1,0 1 0,0-1 0,0 0 0,0 1 1,0-1-1,0 0 0,0 0 0,2-10 23,14-25 465,-2 12-354,-2 3-87,-7 12-128,0-1-1,12-16 0,-14 23 46,0-1-1,1 1 0,-1 0 0,1 0 0,-1 0 1,1 0-1,0 0 0,6-2 0,21-10-131,-30 14 190,1 0 0,0 1-1,-1 0 1,1-1 0,-1 1-1,1 0 1,0 0 0,-1 0-1,1 0 1,0 0 0,-1 0-1,1 0 1,-1 0 0,1 1-1,0-1 1,-1 1 0,1-1-1,-1 1 1,1 0 0,-1-1-1,0 1 1,1 0 0,1 2-1,5 1 49,-1-1 18,-7-3-71,1 1-1,-1-1 1,1 0 0,0 1-1,-1-1 1,1 0-1,-1 1 1,1-1-1,-1 1 1,1-1-1,-1 1 1,1-1-1,-1 1 1,1 0 0,-1-1-1,0 1 1,1-1-1,-1 1 1,0 0-1,0-1 1,1 1-1,-1 0 1,0 0-1,0-1 1,0 1-1,0 1 1,1 0 0,2 6 58,-1 1 0,1-1 0,-2 1 0,1 0 0,-1-1 0,0 19 0,-1-19-10,1-5-16,-1 0-1,0 0 1,1 0-1,-2 0 0,1 0 1,0 0-1,0 0 0,-1 0 1,0-1-1,-1 5 0,-3 1 87,4-7-86,1 0-1,-1 1 1,0-1-1,0 1 0,0-1 1,1 1-1,-1-1 1,1 1-1,-1 0 1,1-1-1,0 1 1,-1-1-1,1 3 1,1-2-11,-1 1 0,0-1-1,0 1 1,0-1 0,-1 1 0,1-1 0,0 0 0,-1 1 0,0-1 0,1 0 0,-1 1 0,0-1 0,0 0 0,0 0 0,-1 0 0,1 0-1,-3 3 1,2-2 504,-10-4-102,8 2-5206,4-1 1436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4736,'98'0'3237,"144"0"-1509,-234 0-1680,1-1 0,-1 0 0,1-1 0,9-2 1,-11 2-9,0 0 0,0 1 1,-1 0-1,9 0 1,-14 1-17,0 0 0,0 0 0,0 0 0,0 0 0,0 0 0,0-1 0,0 1 0,0 0 0,0 0 0,0-1 0,0 1 0,0 0 0,1-1 0,-2 0-13,1 1 0,-1-1 0,0 1 0,0-1 1,1 1-1,-1-1 0,0 1 0,0-1 1,0 1-1,1-1 0,-1 1 0,0-1 1,0 1-1,0-1 0,0 1 0,0-1 1,0 1-1,0-1 0,0 1-12,0 0 0,0-1 0,0 1 0,0 0-1,0 0 1,0 0 0,0 0 0,0 0 0,0 0 0,0 0 0,0 0 0,0 0-1,0 0 1,0-1 0,0 1 0,0 0 0,0 0 0,0 0 0,0 0 0,0 0-1,0 0 1,0 0 0,0 0 0,0 0 0,0 0 0,0 0 0,-1-1 0,1 1-1,0 0 1,0 0 0,0 0 0,0 0 0,0 0 0,0 0 0,0 0 0,0 0-1,0 0 1,0 0 0,0 0 0,0 0 0,-1 0 0,1 0 0,0 0 0,0 0-1,0 0 1,0 0 0,0 0 0,0 0 0,0 0 0,0 0 0,0 0 0,0 0-1,-1 0 1,1 0 0,0 0 0,0 0 0,-6 0-461,1 0 0,-1 0-1,0 0 1,0 1 0,1 0 0,-1 0 0,1 1-1,-1-1 1,1 1 0,-1 0 0,-5 4 0,-7 9-2349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3392,'0'16'1127,"1"-12"-992,-1 0-1,1 1 0,-1-1 0,0 0 1,-1 1-1,1-1 0,-1 0 1,-2 8-1,-2-4 44,4-7-143,0 1-1,0-1 1,1 1-1,-1-1 1,0 1-1,1-1 1,-1 1-1,0-1 1,1 1-1,0-1 1,-1 1-1,1 0 1,0 1-1,0-1-11,0 0-1,0-1 1,-1 1 0,1-1-1,0 1 1,-1 0-1,1-1 1,-1 1 0,0-1-1,1 1 1,-1-1-1,0 1 1,-1 0-1,-3 6 89,0 5 22,-6-7-21,6 4 11,-23 6 378,24-15-490,1-1 0,-1 1 1,1 0-1,-1-1 0,1 0 0,-1 0 0,1 0 1,-6 0-1,2-1-347,4 1-458,2-5-2227,5-3 1951,-4 8 960,1-1 0,0 1 0,0 0 0,-1-1 0,1 1 0,0 0 0,0 0 0,0 0-1,0-1 1,-1 1 0,1 0 0,0 0 0,2 1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2400,'0'0'779,"0"0"-481,0 0-47,0 0 357,0 0-149,0 0 90,0 2-80,0 89 1739,-1-85-2156,1 0 1,-1 0-1,0-1 0,-1 1 1,-2 6-1,3-7 41,-1-1 0,1 1 0,0 0 0,-1 10 0,3-10-16,-1-1 1,0 1-1,0 0 1,-1-1-1,1 1 1,-1-1-1,0 0 1,0 1 0,0-1-1,-1 1 1,1-1-1,-5 7 1,5-9-29,1 0 1,-1 1-1,1-1 1,-1 0 0,1 0-1,0 0 1,-1 0-1,1 0 1,0 1-1,1 1 1,-2 11 308,1-15-351,0 1-1,-1-1 1,1 1-1,0-1 0,0 0 1,-1 1-1,1-1 0,0 0 1,-1 1-1,1-1 0,0 0 1,-1 1-1,1-1 0,-1 0 1,1 0-1,-1 0 0,1 1 1,0-1-1,-1 0 1,1 0-1,-1 0 0,1 0 1,-1 0-1,1 0 0,-1 0 1,1 0-1,-1 0 0,0 0 1,-1 0-685,4 3-2639,9 7 752,-9-7-43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48 1056,'29'-29'2496,"-29"29"-2466,0 0 0,0-1 0,1 1 1,-1 0-1,0-1 0,1 1 0,-1 0 0,0-1 0,1 1 1,-1 0-1,1 0 0,-1 0 0,0-1 0,1 1 1,-1 0-1,1 0 0,-1 0 0,0 0 0,1 0 0,-1 0 1,1 0-1,-1 0 0,1 0 0,-1 0 0,0 0 0,1 0 1,4-1 199,-2-9 133,-3 7-96,0 3 324,0 0-159,0 0-69,-3 0-155,3 0-202,-1 0 0,1 0 0,0 0 0,-1 0 0,1 0-1,-1 0 1,1 0 0,-1 0 0,1 0 0,0 0 0,-1 0 0,1 0 0,-1 0-1,1 1 1,0-1 0,-1 0 0,1 0 0,-1 0 0,1 1 0,0-1 0,-1 0 0,1 1-1,0-1 1,-1 0 0,1 1 0,0-1 0,0 0 0,-1 1 0,1-1 0,0 0 0,0 1-1,0-1 1,0 1 0,-1-1 0,1 0 0,0 1 0,0-1 0,0 1 0,0-1-1,0 1 1,0-1 0,0 0 0,0 1 0,0-1 0,0 1 0,0 0 0,1 1 13,-2-1 1,1 1 0,0 0-1,0 0 1,-1-1 0,1 1-1,-1 0 1,0 2-1,-10 9 51,11-13-71,0 1 1,0-1-1,-1 0 0,1 0 1,0 1-1,0-1 0,0 0 1,-1 0-1,1 1 1,0-1-1,0 0 0,0 1 1,0-1-1,0 0 1,0 0-1,0 1 0,0-1 1,-1 0-1,1 1 0,0-1 1,0 0-1,0 1 1,1-1-1,-1 0 0,0 1 1,-1 8 72,0 0 1,0 0 0,-5 12-1,-3 25 363,-20 81 297,13-60-627,9-35-74,-32 128 66,31-131-206,2-5 191,-1 0 0,-1 0 1,-1-1-1,-1 0 0,-20 33 0,28-53-41,0 0 0,0 0 0,0 1 0,1-1 0,-1 0 0,1 1 0,0-1 0,0 1 0,0-1 0,0 1 0,1-1 0,0 1 0,0 0 0,0-1 0,0 6 0,-2-9 66,-9 0-64,9 0 26,-1-3 128,1 1-326,1 0-1,0 0 1,-1 0-1,1 0 1,0 0-1,0-1 0,0 1 1,0 0-1,1-1 1,-1 1-1,1 0 1,-1-1-1,1 1 0,0-1 1,0 1-1,0-3 1,0 2-2063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2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1152,'6'0'177,"-4"0"-132,0 0-1,0 1 1,0-1-1,0-1 1,0 1-1,-1 0 1,1 0-1,0-1 1,0 1-1,2-2 1,0-4 179,-4 5-210,1 1 0,-1 0 0,0-1 0,0 1 0,1-1 0,-1 1 0,0 0 0,1-1 0,-1 1 0,0 0 0,1-1 0,-1 1 0,1 0 0,-1-1 0,0 1 0,1 0 0,-1 0 0,1 0 0,-1-1 0,1 1 0,-1 0 0,1 0 0,-1 0 0,1 0 0,-1 0 0,1 0 0,-1 0 0,1 0 0,-1 0 0,1 0 0,0 0 0,9 1 400,-7-1-304,0 1 1,-1-1 0,1 0-1,0 0 1,0 0 0,0-1 0,-1 1-1,1-1 1,0 1 0,3-2 0,-4-2 64,4-3 119,-3 7-207,0-1 1,0 1-1,-1-1 1,1 1-1,0 0 0,0 0 1,0 0-1,3 1 1,-2-1 1,0 1 0,0-1 1,0 0-1,0 0 0,0 0 1,0-1-1,-1 0 0,1 1 1,5-3-1,-2-2-15,-5 4-63,-1 0 0,1 1 0,-1-1 0,1 0 0,-1 0 0,1 1 1,-1-1-1,1 1 0,-1-1 0,1 1 0,0 0 0,-1-1 0,1 1 0,2 0 0,5 0 34,-6-1-31,0 1 0,0 0 1,0 0-1,0 0 0,0 0 1,0 0-1,0 1 0,-1-1 1,1 1-1,4 1 0,1 3 7,-7-4-14,0 0-1,1-1 0,-1 1 0,1 0 0,-1 0 0,1-1 0,-1 1 0,1-1 1,-1 1-1,1-1 0,0 0 0,-1 1 0,3-1 0,-1 0 29,0 0 1,0 0-1,0 1 0,0-1 0,1 1 0,-1-1 1,0 1-1,0 0 0,-1 1 0,1-1 0,0 0 1,0 1-1,0 0 0,-1-1 0,1 1 0,-1 0 1,0 0-1,1 1 0,3 3 0,-6-5-17,0-1 0,1 1-1,-1-1 1,1 1 0,-1-1 0,0 1-1,1-1 1,-1 1 0,0-1-1,0 1 1,0-1 0,1 1 0,-1 0-1,0-1 1,0 1 0,0-1 0,0 1-1,0 0 1,0-1 0,0 2 0,1 4 46,4 1 48,-4-5-92,-1-1 1,1 0-1,0 1 0,0-1 0,0 1 1,-1-1-1,1 1 0,-1 0 1,1-1-1,-1 1 0,0 0 1,1-1-1,-1 1 0,0 2 0,0 87 1436,0-89-1427,0 0 0,-1 0 0,1-1 0,0 1-1,-1 0 1,1-1 0,-1 1 0,0 0 0,1-1 0,-1 1-1,0 0 1,-1 1 0,1-2 9,0 1 1,0-1-1,0 1 1,1-1-1,-1 1 1,0 0-1,1-1 1,-1 1-1,1 0 1,0 0-1,-1-1 1,1 3-1,0-3-25,0-1 0,0 1 1,0-1-1,0 1 0,0 0 0,0-1 0,0 1 1,0-1-1,0 1 0,-1 0 0,1-1 1,0 1-1,0-1 0,-1 1 0,1-1 0,0 1 1,-1-1-1,1 1 0,0-1 0,-1 1 0,1-1 1,-1 1-1,1-1 0,-1 0 0,1 1 0,-1-1 1,1 0-1,-1 0 0,1 1 0,-1-1 0,0 0 1,-23 1 302,11-1-180,13 0-128,-1 0 1,1 0 0,-1 0-1,1 0 1,-1 0 0,1 0 0,-1 0-1,1 0 1,-1 0 0,1 0-1,-1-1 1,1 1 0,-1 0-1,1 0 1,-1 0 0,1 0 0,0-1-1,-1 1 1,1 0 0,-1-1-1,1 1 1,0 0 0,-1-1-1,1 1 1,0 0 0,-1-1 0,1 1-1,-1-1 1,-6-6 85,-14 1-30,15 0-44,4 2-24,-8-1-60,4-8-469,-4 0-1680,8 11 1241,1 4-168,1 11-2684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1842 2816,'-1'-8'207,"1"1"1,-1 0-1,-1 0 1,1 0-1,-5-12 1,4 14-184,1 2 35,0 0 0,1 1-1,0-1 1,-1 0 0,1 0 0,0 0 0,0 0-1,0 1 1,1-1 0,-1 0 0,1 0-1,-1 0 1,1 1 0,0-1 0,2-4-1,3-12 112,-1-64 523,3 21-504,13-84 32,26-95-423,0-63 303,-32 224-18,34-107-1,-37 153-70,19-39-1,-14 37 20,17-37 70,24-23 64,-38 65-85,-9 14-71,1 0 0,1 1 0,0 0 0,1 1 0,16-13 0,28-19-25,-9 5 58,-18 26-12,-15 9-12,10-8 24,-21 11-40,1 1-1,0-1 1,0 1-1,0 0 0,1 1 1,-1 0-1,1 0 1,-1 0-1,1 0 0,0 1 1,7 0-1,-5 0-14,-7 1 19,0-1-1,0 1 1,0 0-1,0 0 0,0 0 1,0 0-1,0 0 1,1 0-1,-1 0 1,0 1-1,0-1 1,0 1-1,0 0 1,0-1-1,0 1 1,2 2-1,0 1 27,-1 0 0,0 0 0,-1 0 0,1 0 0,-1 1 0,1-1 0,-1 1 0,-1-1 0,1 1 0,-1 0 0,0 0 0,0 0 0,0-1 0,0 1 0,-1 0 0,0 0 0,-1 9 0,-1-3 50,-1 0-1,0 1 1,-1-2-1,0 1 1,-1 0-1,-8 14 1,-26 22 19,30-35-55,-1 0 1,-1-1-1,0 0 0,-1-1 0,-15 11 0,-20 8 124,-53 24 0,75-41-56,18-8-87,4-3-38,0 1 1,0 0-1,0-1 0,0 0 0,0 0 1,0 0-1,0 0 0,-1-1 1,1 1-1,-5 0 0,-2-2-120,20 4 1,-3 1 75,1-1 1,0 0-1,14 2 1,-21-4 48,16 4-257,-1 1-1,0 1 1,24 15 0,-4-3 244,-32-17 41,0 0 0,0 0 0,0 1-1,-1-1 1,1 1 0,-1 0 0,1 0 0,-1 0 0,5 7 0,-7-9-8,0 0-1,-1 1 1,1-1 0,-1 1 0,1-1-1,-1 0 1,1 1 0,-1-1-1,0 1 1,0-1 0,0 1 0,0-1-1,0 1 1,0-1 0,0 1 0,-1-1-1,1 1 1,-1-1 0,1 1-1,-1-1 1,1 1 0,-1-1 0,0 0-1,1 1 1,-1-1 0,0 0-1,0 0 1,0 0 0,0 0 0,0 0-1,0 0 1,-2 1 0,-16 15 51,-1-1 0,0-2-1,-1 0 1,-1-1 0,-45 20 0,49-26-9,-32 8 0,36-11 20,-1 1 0,1 0 0,-17 8 0,23-9-52,7-3-25,-1 1 1,1-1-1,-1 0 0,0 0 1,1-1-1,-1 1 0,0 0 1,0 0-1,0-1 0,1 1 1,-1-1-1,0 0 0,0 0 1,0 1-1,0-1 0,0 0 1,0-1-1,0 1 0,-3-1 1,4 1-55,0-1 1,0 1 0,1 0-1,-1-1 1,0 1 0,1-1-1,-1 0 1,0 1 0,1-1-1,-1 1 1,1-1 0,-1 0-1,1 0 1,-1 1 0,0-2-1,2 1 28,-1 1 0,0 0 0,1 0 0,-1-1 0,0 1 0,1 0 0,-1 0 0,1 0-1,-1-1 1,0 1 0,1 0 0,-1 0 0,1 0 0,-1 0 0,1 0 0,-1 0 0,0 0-1,1 0 1,-1 0 0,1 0 0,-1 0 0,1 0 0,0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1472,'0'0'475,"3"0"-283,72 0 1893,-70 1-2071,0 0 1,0 0-1,0 0 0,0 1 1,0 0-1,0 0 1,-1 0-1,1 0 0,-1 1 1,1-1-1,6 7 1,19 10 4,-27-18 23,0 1 0,0 0 0,0-1 0,0 1 0,-1 0 0,1 0 1,-1 0-1,1 1 0,-1-1 0,0 1 0,0-1 0,0 1 0,0 0 0,0 0 0,0 0 1,-1 0-1,0 0 0,2 4 0,2 22 299,-4-25-315,0-1-3,0-1 0,0 1 0,0 0 0,-1 0 1,1 0-1,-1 0 0,0 0 0,0 0 0,0 0 0,0 0 0,0 0 0,-1-1 0,1 1 0,-1 0 0,0 0 0,0 0 0,0-1 0,-2 5 0,0-2 9,-5 14 81,-2-1 0,0 0 0,-1-1 0,-23 28 0,22-32-59,-1-1-1,-1 0 0,-25 16 1,34-24-65,-1 1 0,1-1 0,-5 7 0,5-6-25,5-5 26,-1 1 1,1-1 0,0 1 0,-1 0-1,1-1 1,0 1 0,-1-1-1,1 1 1,0 0 0,0-1-1,0 1 1,-1 0 0,1-1-1,0 1 1,0 0 0,0-1 0,0 1-1,0 0 1,0-1 0,0 1-1,1 0 1,-1-1 0,0 1-1,1 2 10,-1-2 9,-1-1 1,1 1-1,0-1 0,0 1 1,0 0-1,0-1 1,1 1-1,-1-1 1,0 1-1,0 0 0,0-1 1,0 1-1,1-1 1,-1 1-1,0-1 0,0 1 1,1-1-1,-1 1 1,0-1-1,1 1 1,-1-1-1,1 1 0,-1-1 1,1 0-1,0 1 1,14 0 164,-13-1-165,0 0 0,1 0 0,-1 0 0,0 0 0,0 0 0,0 0-1,0 1 1,0-1 0,0 1 0,2 0 0,12 10 44,0-9-15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3808,'15'-16'1408,"-15"16"-1088,16 0-96,0 0 320,-1 0-352,1 0 128,15 16-192,-16-16 64,1 0-96,15 0 160,-15 0-160,15 0-2720,-15 0 1440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2240,'16'-16'832,"15"16"-672,0 0 0,0 0 32,16 16-128,-16-16-160,16 0 32,0-16-1792</inkml:trace>
  <inkml:trace contextRef="#ctx0" brushRef="#br0" timeOffset="1">624 47 4224,'15'-31'1568,"16"31"-1216,32-15-96,-32 15-128,16 0-128,-16 0-224,16 15 128,-16-15-3264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4576,'-16'0'1664,"16"0"-1280,16 0-96,-16 0 96,15 0-256,1 0 256,-1 0-256,1 0 160,0 16-160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3808,'0'16'1408,"0"-16"-1088,31 0-96,-15 0 384,15 15-384,0-30-32,1 15-96,-1 0 192,15 0-160,-14 0-3360,-1 0 1760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1125 2656,'0'26'837,"0"-26"-824,0 0 0,0 0 0,0 1 0,0-1 0,0 0 0,0 1 0,0-1 0,0 0 0,0 1-1,0-1 1,0 0 0,0 1 0,0-1 0,0 0 0,0 1 0,0-1 0,0 0 0,1 0 0,-1 1 0,0-1 0,0 0 0,0 0-1,1 1 1,-1-1 0,0 0 0,5 6 68,-3-3-99,0 0 1,1-1-1,-1 1 0,0-1 1,1 0-1,0 1 0,-1-1 1,1-1-1,4 4 0,14 5 141,-21-10-118,0 0 0,0 0 0,0 1 0,1-1 0,-1 0 0,0 0 0,0 0 1,0 0-1,0 0 0,1 0 0,-1 0 0,0 1 0,0-1 0,0 0 0,1 0 0,-1 0 0,0 0 0,0 0 0,0 0 1,1 0-1,-1 0 0,0 0 0,0 0 0,0 0 0,1 0 0,-1 0 0,0 0 0,0 0 0,0 0 0,1 0 1,-1 0-1,0-1 0,0 1 0,0 0 0,1 0 0,-1 0 0,0 0 0,0 0 0,0 0 0,0-1 0,0 1 0,1 0 1,1-2 64,0 1 1,0-1 0,0 1 0,1-1 0,-1 1 0,0 0 0,1 0 0,-1 0 0,1 0-1,2 0 1,0 0 10,0-1 0,-1 0-1,1 0 1,-1 0 0,7-4 0,-6 3-35,-1 0 1,1 0-1,-1-1 1,0 0-1,0 0 1,0 0-1,0 0 1,-1 0-1,0-1 1,4-6-1,10-23 20,-1-2 0,-1 1 0,-2-2 0,-2 0-1,8-41 1,12-91-183,-16 47 84,-12 84 71,10-49-1,-5 52-73,13-83-104,-19 95 162,-2 11 18,5-23 0,-2 28-24,-1 0 0,1 0 0,7-12 0,-4 7 0,11-29 37,-13 31-37,0 1-1,0-1 0,0 1 1,1 0-1,1 0 0,-1 1 0,11-12 1,-8 12-32,-7 6 22,0 0 0,1 1 0,-1-1 0,1 0 0,0 1 0,-1-1-1,1 1 1,0 0 0,0 0 0,0-1 0,0 1 0,0 0 0,0 1-1,0-1 1,0 0 0,0 0 0,1 1 0,2-1 0,-4 1-9,0 0-1,0 0 1,0 0 0,0-1 0,0 1-1,0 0 1,0-1 0,0 1 0,0-1-1,0 1 1,0-1 0,0 1 0,0-1-1,-1 1 1,1-1 0,0 0 0,0-1-1,0 2 4,0-1 0,-1 0-1,1 1 1,0-1 0,-1 0-1,1 1 1,0-1 0,0 1 0,-1-1-1,1 1 1,0 0 0,0-1-1,0 1 1,0 0 0,0-1-1,-1 1 1,1 0 0,0 0-1,0 0 1,0 0 0,0 0-1,0 0 1,0 0 0,0 0 0,0 0-1,0 1 1,0-1 0,-1 0-1,1 0 1,0 1 0,0-1-1,0 1 1,0-1 0,0 1-1,6 3 38,-4-3 22,0 1 0,0-1 0,0 0 1,0 0-1,0 0 0,0 0 0,0 0 0,0-1 0,1 0 0,-1 1 1,0-1-1,5-1 0,88 1 351,193 0 38,-81 8-225,9 0-3,243-8 52,70 0-139,-528 0-128,-1 0 0,1 0 0,-1 0 0,1 0 0,-1 0 0,1 1 0,0-1 0,-1 0 0,1 1 0,-1-1 0,0 1 0,1 0 0,-1 0 0,1-1 0,-1 1 0,0 0 0,0 0 0,1 0 0,1 2-1,-3-2 4,-13 7-115,-2 15-1797,-1-5 486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1278 4160,'0'-28'2538,"3"23"-2276,0 0-187,1 1 0,-1 0 1,0-1-1,0 0 0,-1 0 1,1 0-1,-1 0 0,0 0 0,2-8 1,8-56 285,-7 32-233,9-51 80,-7 56-116,1-1 17,5-45 0,-8 22-95,8-72-28,-5 80 30,13-104 58,-18 114-39,7-69 14,-7 87-116,1 0 0,12-39 0,10 4-61,-17 34 115,-7 14 18,1 0-1,0 0 0,0 0 1,1 0-1,0 0 1,0 1-1,1-1 0,8-8 1,0 2 104,-3 2-44,1 1-1,17-14 0,-24 22-73,-1-1-1,1 1 0,0 0 0,0 0 1,0 1-1,1-1 0,-1 1 0,0-1 1,1 1-1,-1 1 0,0-1 0,7 1 1,-10-1 10,0 1 0,0 0 0,1 0 1,-1 0-1,0 0 0,0 1 0,1-1 0,-1 0 1,0 0-1,0 1 0,1-1 0,-1 1 0,0-1 1,0 1-1,0 0 0,0-1 0,0 1 1,0 0-1,0 0 0,0-1 0,0 1 0,0 0 1,0 0-1,0 0 0,-1 0 0,1 0 0,0 1 1,-1-1-1,1 0 0,-1 0 0,1 0 0,-1 0 1,0 1-1,1-1 0,-1 0 0,0 0 1,0 1-1,0 0 0,0 1 32,0 0-1,-1 0 1,1 0 0,-1 0 0,1 0-1,-1 0 1,0-1 0,0 1 0,0 0 0,-1 0-1,1-1 1,-1 1 0,1-1 0,-5 5-1,-1-1 62,0 0-1,0-1 1,-16 9-1,-6 4 83,-35 42 101,45-48-243,14-8-103,-1-1 1,1 1-1,-7 7 1,-3 0-186,15-11 222,-1 1-1,1-1 1,0 0-1,-1 1 1,1-1-1,-1 0 1,1 1-1,0-1 1,-1 0-1,1 0 0,-1 1 1,1-1-1,-1 0 1,1 0-1,-1 0 1,1 0-1,0 0 1,-1 0-1,1 0 1,-1 0-1,1 0 0,-1 0 1,0 0-1,2 1-22,1-1 0,0 0 0,-1 1 0,1-1 0,-1 1-1,1 0 1,-1-1 0,1 1 0,-1 0 0,0 0 0,3 2-1,2 0-50,69 31-598,-68-31 654,1 1-1,-2 0 0,1 0 1,0 0-1,-1 1 0,0 0 1,0 0-1,10 11 0,-7-6 27,1-1 151,0 1-1,-1 0 0,-1 0 0,1 1 1,10 19-1,-18-27-85,0-2-8,0 0-1,0 1 1,0-1-1,0 0 0,-1 1 1,1-1-1,-1 1 0,1-1 1,-1 1-1,1-1 1,-1 1-1,0-1 0,0 1 1,0-1-1,0 1 0,0-1 1,0 1-1,0 0 1,0-1-1,-1 1 0,1-1 1,0 1-1,-1-1 0,1 0 1,-1 1-1,0-1 1,0 1-1,1-1 0,-1 0 1,-2 3-1,1-1 12,0 0 1,-1 0-1,1 0 0,-1 0 1,1-1-1,-1 1 1,0 0-1,0-1 0,0 0 1,-1 0-1,1 0 0,0 0 1,-1-1-1,1 1 0,-1-1 1,0 0-1,1 0 0,-8 1 1,-31 3 285,9 3-95,30-8-213,0 0 1,0-1-1,0 0 0,1 1 1,-1-1-1,-3-1 0,0-1 19,4 3-179,1 0-1,-1-1 0,0 0 1,1 1-1,-1-1 0,1 0 0,-1 0 1,1 1-1,-1-1 0,1-1 1,0 1-1,-1 0 0,1 0 0,0 0 1,0-1-1,0 1 0,0 0 1,0-1-1,0 1 0,0-1 0,0 1 1,0-3-1,-3-3-543,-11-25-1728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3712,'0'-52'1221,"0"51"-1203,0 1 0,0-1 0,0 0 0,0 1-1,-1-1 1,1 1 0,1-1 0,-1 0 0,0 1 0,0-1-1,0 0 1,0 1 0,0-1 0,1 1 0,-1-1 0,0 0 0,0 1-1,1-1 1,-1 1 0,0-1 0,1 1 0,-1-1 0,1 1-1,-1-1 1,1 0 0,20-19 377,-21 19-356,0 1 1,1 0-1,-1-1 1,0 1-1,0 0 0,1-1 1,-1 1-1,0 0 1,0 0-1,1-1 0,-1 1 1,0 0-1,1 0 1,-1-1-1,1 1 1,-1 0-1,0 0 0,1 0 1,-1 0-1,0 0 1,1 0-1,0-1 0,0 1 24,0 1-1,1-1 0,-1 0 0,0 0 1,0 0-1,1 1 0,-1-1 0,0 1 0,0-1 1,0 1-1,0-1 0,0 1 0,1 0 1,-1-1-1,0 1 0,0 0 0,-1 0 0,1 0 1,0 0-1,0 0 0,0 0 0,-1 0 1,2 1-1,0 3-40,1 0 0,-1 0 1,0 0-1,0 0 0,0 0 1,-1 0-1,1 0 0,-1 1 0,-1-1 1,1 6-1,0 17 240,0-16-150,-1 0 0,0-1 0,0 1 0,-5 20-1,4-30-112,0 0-1,0 0 0,0 0 0,0 0 0,-1 0 1,1 0-1,-1 0 0,-3 3 0,-6 8 29,6-2 118,-5 6 14,10-17-160,0 0 1,-1 0-1,1 0 1,0 0-1,0 0 1,0 1-1,0-1 1,0 0-1,0 0 0,0 0 1,0 0-1,0 0 1,-1 0-1,1 0 1,0 0-1,0 0 0,0 0 1,0 1-1,0-1 1,0 0-1,0 0 1,0 0-1,0 0 1,0 0-1,0 0 0,0 0 1,0 1-1,0-1 1,0 0-1,0 0 1,0 0-1,0 0 1,0 0-1,0 0 0,0 1 1,0-1-1,0 0 1,0 0-1,0 0 1,0 0-1,0 0 0,0 0 1,0 0-1,0 0 1,1 1-1,-1-1 1,0 0-1,0 0 1,0 0-1,0 0 0,0 0 1,0 0-1,0 0 1,0 0-1,0 0 1,1 0-1,0 2 4,0-1 0,0 0 0,1 0 0,-1 0 0,0 0 0,1 0 0,-1 0 0,1-1 0,-1 1 0,1 0 0,-1-1 0,1 1 0,-1-1 0,1 1-1,0-1 1,-1 0 0,3 0 0,0 0 10,-1 1 0,0-1 0,0 1 0,0-1 0,0 1 0,0 0 0,0 0 0,4 2 0,8 2 30,3-1-58,-11-2-415,1 0 0,-1 0 0,0 0 0,8 5 0,17 8-887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0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3552,'0'0'1312,"0"0"-992,15-15-128,1 15 896,-1 0-640,1 0-160,0 0-192,-1 0 256,1 0-192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1 790 1824,'0'0'587,"0"0"-353,0 0-42,0 0 272,0-3-96,0-36 902,2 29-966,1 5-224,-2 3-40,1-1-1,-1 0 1,0 0-1,0 0 1,0 0-1,0 0 1,0 0-1,-1 0 1,1 0-1,-1 0 1,0-4-1,0-100 745,0 101-773,1 0 0,0 0 0,0-1 0,3-9 1,2-8 60,-4 7 75,-1 0-1,0-24 1,-2 23-36,3-24-1,2 22-89,1 0 0,8-24 0,-6 24-66,6-34 1,-10 35 45,-3 11 7,1 1 0,1 0 0,-1 0 1,1 0-1,1 0 0,3-9 0,3-1 49,-3 2-22,1 0 0,1 1 0,1 1 0,0-1 0,21-23 0,-29 36-30,0 0 1,0-1-1,0 1 0,1 0 1,-1 0-1,0 0 0,1 0 1,-1 0-1,1 0 0,-1 1 1,1-1-1,-1 0 0,1 1 1,0-1-1,-1 1 0,1-1 1,0 1-1,-1 0 0,3 0 1,-2 0-1,0-1 0,-1 1 0,1 0 0,0-1 0,-1 1 0,1-1 0,0 1 0,-1-1 0,4-1 0,6-3 35,-10 6-37,0-1-1,0 0 1,0 0-1,0 1 1,0-1-1,0 1 1,-1-1-1,1 1 1,0-1-1,0 1 1,0-1-1,-1 1 1,1 0-1,0 0 1,-1-1-3,3 3 69,-3-1 128,0 0-147,-1 0 0,1 0-1,0-1 1,-1 1-1,0 0 1,1-1-1,-1 1 1,0 0 0,0-1-1,0 1 1,0-1-1,0 1 1,0-1-1,0 0 1,0 1-1,-3 1 1,-9 13-39,13-16-7,0 1 1,-1 0 0,1 0 0,-1 0 0,1 0-1,-1-1 1,1 1 0,-1 0 0,1 0-1,-1-1 1,0 1 0,1 0 0,-1-1-1,0 1 1,0-1 0,1 1 0,-1-1-1,0 1 1,0-1 0,0 0 0,0 1-1,0-1 1,-1 0 0,-12 6 142,2 6-25,10-10-92,0 0-1,0 0 1,0 0 0,0-1-1,0 1 1,0 0 0,0-1 0,-4 2-1,-2 2 35,7-4-58,0 0 0,-1-1 0,1 1 1,-1 0-1,1 0 0,-1-1 0,1 1 0,-1-1 0,1 1 0,-1-1 0,0 0 0,1 1 1,-3-1-1,3 0-7,1 0 1,-1 0 0,0 0 0,0 0-1,1 0 1,-1 0 0,0 0-1,0 0 1,1 0 0,-1 0-1,0 1 1,0-1 0,1 0 0,-1 1-1,0-1 1,0 1-21,1 0 1,-1 0-1,1 0 1,-1 0-1,1 0 0,0 0 1,0 0-1,0 0 0,-1 0 1,1 0-1,0 0 1,0 0-1,1 2 0,-1-2 12,0 0 0,0 0 0,1 0-1,-1 0 1,0-1 0,1 1-1,-1 0 1,1 0 0,-1 0 0,1-1-1,-1 1 1,1 0 0,-1 0 0,1-1-1,0 1 1,0-1 0,-1 1 0,1-1-1,0 1 1,0-1 0,0 1-1,-1-1 1,3 1 0,13 11-158,-11-7 160,-1 0 1,0 1-1,7 11 0,-4-6 61,14 25-236,-13-24 106,-3-6 35,-1 0 0,0 0 0,3 8 0,4-1 63,-11-12-11,0-1 1,1 0 0,-1 1-1,0-1 1,0 0 0,1 1 0,-1-1-1,0 1 1,0-1 0,0 0-1,1 1 1,-1-1 0,0 1-1,0-1 1,0 1 0,0-1-1,0 1 1,0-1 0,0 1-1,0-1 1,0 1 0,0-1-1,0 0 1,0 1 0,0-1 0,-1 1-1,1-1 1,0 1 0,0-1-1,0 0 1,-1 1 0,1-1-1,0 1 1,-1-1 0,1 1-1,0-1-10,-11 5 26,7 1-20,4-5-5,-1-1 0,1 1-1,0-1 1,0 1-1,-1-1 1,1 0 0,0 1-1,-1-1 1,1 1-1,0-1 1,-1 0 0,1 0-1,0 1 1,-1-1-1,1 0 1,-1 0 0,1 1-1,-1-1 1,1 0-1,-1 0 1,1 0-1,-1 0 1,1 0 0,-1 0-1,1 0 1,-1 1-1,1-2 1,-1 1 0,1 0-1,-1 0 1,0 0-1,-1 0 2,1 0 0,-1 0 1,0 1-1,0-1 0,1 1 0,-1-1 0,0 1 0,1-1 0,-1 1 0,0 0 0,1 0 0,-2 1 0,1-1-2,1 0-1,-1 0 1,1-1 0,-1 1-1,0 0 1,1-1 0,-1 1-1,0-1 1,1 1-1,-1-1 1,0 0 0,-2 1-1,-40-1 11,44 0-13,0 0-1,0-1 1,0 1-1,0 0 1,0 0-1,0 0 1,0 0 0,-1 0-1,1 0 1,0 0-1,0 0 1,0 0-1,0 0 1,0 0 0,0 0-1,0 0 1,0 0-1,0 0 1,0 0-1,-1 1 1,1-1 0,0 0-1,0 0 1,0 0-1,0 0 1,0 0-1,0 0 1,0 0 0,0 0-1,0 0 1,0 0-1,0 0 1,0 0-1,0 0 1,0 0-1,0 0 1,0 0 0,-1 1-1,1-1 1,0 0-1,0 0 1,0 0-1,0 0 1,0 0 0,0 0-1,0 0 1,0 0-1,0 0 1,0 0-1,0 1 1,0-1 0,0 0-1,0 0 1,0 0-1,0 0 1,1 0-1,-1 11-893,0-9 214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26 3488,'0'-13'1115,"0"13"-1108,0 0 1,-1 0 0,1 0 0,0 0-1,0 0 1,0 0 0,0 0 0,0 0-1,0 0 1,0 0 0,0-1 0,0 1-1,0 0 1,0 0 0,0 0 0,0 0 0,0 0-1,0 0 1,0 0 0,1 0 0,-1 0-1,0 0 1,0 0 0,0-1 0,0 1-1,0 0 1,0 0 0,0 0 0,0 0 0,0 0-1,0 0 1,0 0 0,0 0 0,0 0-1,0 0 1,0 0 0,0 0 0,1 0-1,-1 0 1,0 0 0,0 0 0,0 0-1,0 0 1,0 0 0,0 0 0,0 0 0,0 0-1,0 0 1,0 0 0,1 0 0,-1 0-1,0 0 1,0 0 0,0 0 0,0 0-1,0 0 1,11-3 248,-9-5 37,0 10-216,-5 0-24,-6 5-3,6-5-43,-2 9-2,-8-6 86,-34 24 74,38-25-129,1 2 0,-1-1-1,1 1 1,0 1-1,-9 9 1,-2-1-31,18-14-21,1-1 0,-1 0 1,0 0-1,0 1 0,0-1 0,0 1 0,0-1 0,1 1 1,-1-1-1,0 1 0,1 0 0,-1-1 0,0 1 0,1 0 1,-1-1-1,0 1 0,1 0 0,0 0 0,-1 0 0,1-1 1,-1 1-1,1 0 0,0 0 0,-1 0 0,1 0 0,0 0 1,0 0-1,0 0 0,0 0 0,0-1 0,0 1 0,0 0 0,0 0 1,0 0-1,1 1 0,-1 5-1,0-6 20,0 0 0,0 0 0,0 0 0,0 0 0,1 0 0,-1 0 0,0 0 0,1 0 0,-1-1 0,1 1 0,-1 0 0,1 0 0,-1 0 0,1-1 0,0 1 0,-1 0 0,1 0 0,0-1 0,-1 1 0,1-1 0,0 1 0,0-1 0,0 1 0,0-1 0,-1 1 0,3-1 0,12 11 50,-13-9-55,-1-1-1,1 1 1,0-1 0,0 1 0,0-1-1,0 0 1,0 0 0,1 0 0,-1 0-1,0 0 1,0-1 0,1 1 0,-1-1-1,0 1 1,1-1 0,-1 0 0,0 0-1,4 0 1,-4 0 5,1 0 0,-1 0 0,0 1 0,0-1-1,0 1 1,1 0 0,-1-1 0,0 1 0,0 0 0,0 0 0,0 1-1,0-1 1,-1 0 0,1 0 0,0 1 0,0-1 0,-1 1 0,1 0-1,1 2 1,3 2 52,-6-6-54,0 0 1,0 1-1,0-1 0,0 0 0,0 0 0,1 0 1,-1 0-1,0 0 0,0 0 0,0 0 1,0 0-1,0 0 0,0 0 0,0 0 0,0 0 1,0 1-1,0-1 0,0 0 0,1 0 0,-1 0 1,0 0-1,0 0 0,0 0 0,0 0 1,0 1-1,0-1 0,0 0 0,0 0 0,0 0 1,0 0-1,0 0 0,0 0 0,0 1 1,0-1-1,0 0 0,0 0 0,0 0 0,0 0 1,-1 0-1,1 0 0,0 0 0,0 1 0,0-1 1,0 0-1,0 0 0,0 0 0,0 0 1,0 0-1,0 0 0,0 0 0,0 0 0,-1 0 1,1 0-1,0 0 0,0 0 0,0 1 0,-11 9 37,11-10-36,0 0 0,0 1-1,0-1 1,-1 0 0,1 0 0,0 1 0,0-1 0,-1 0-1,1 0 1,0 0 0,-1 0 0,1 0 0,0 1 0,0-1 0,-1 0-1,1 0 1,0 0 0,-1 0 0,1 0 0,0 0 0,-1 0-1,1 0 1,0 0 0,-1 0 0,1 0 0,-5 0 24,0 1-1,0 0 1,1 0 0,-7 2 0,5-1 1,-1 0 1,1 0-1,0-1 1,-12 1-1,11-1 13,0-1 0,-1 1 0,1 1-1,0-1 1,-12 5 0,14-4-7,2-1-4,0 0-1,0-1 0,1 1 1,-1-1-1,0 0 0,0 0 1,-4 0-1,3 0 39,-1-3-601,-6-7-2249,9 7 740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2560,'0'0'87,"0"-9"289,0 9-362,0 0-1,0 0 0,0 0 1,0-1-1,0 1 1,0 0-1,0 0 0,0 0 1,0 0-1,0-1 1,0 1-1,0 0 0,0 0 1,0 0-1,0 0 1,0 0-1,0-1 0,0 1 1,0 0-1,1 0 1,-1 0-1,0 0 0,0 0 1,0-1-1,0 1 1,0 0-1,0 0 0,0 0 1,1 0-1,-1 0 1,0 0-1,0 0 0,0 0 1,0 0-1,1 0 1,-1 0-1,0 0 0,0 0 1,0 0-1,0 0 1,0 0-1,1 0 0,-1 0 1,0 0-1,0 0 1,0 0-1,0 0 0,1 0 1,-1 0-1,0 0 1,5 2 147,0 0 0,0 0 1,0 0-1,0-1 1,0 1-1,0-2 1,0 1-1,1 0 1,-1-1-1,6 0 0,-8 0-118,-1 0 0,1 0-1,-1 0 1,1 1 0,-1-1-1,4 2 1,2 5 204,-8-7-237,0 1 0,1-1-1,-1 0 1,0 1 0,1-1-1,-1 1 1,0-1 0,1 0-1,-1 1 1,1-1 0,-1 0-1,1 0 1,-1 1 0,0-1-1,1 0 1,-1 0 0,1 0 0,-1 1-1,1-1 1,-1 0 0,1 0-1,-1 0 1,1 0 0,-1 0-1,1 0 1,-1 0 0,1 0-1,0 0 1,-1-1 2,1 1 0,-1 0 0,1 0 0,-1 0 0,1 0 0,-1 0 0,1 0 0,-1 0-1,1 0 1,-1 0 0,1 0 0,-1 0 0,1 1 0,-1-1 0,1 0 0,-1 0 0,1 0 0,-1 1 0,0-1 0,1 0 0,-1 0 0,1 1-1,-1-1 1,0 0 0,1 1 0,-1-1 0,0 1 0,1-1 0,-1 0 0,0 1 0,1 0 0,3 6 134,1-4 48,-4-3-186,-1 0 0,0 0 0,1 0-1,-1 0 1,0 0 0,0 0 0,1 0-1,-1 0 1,0 0 0,1 0 0,-1 0-1,0 1 1,0-1 0,1 0 0,-1 0-1,0 0 1,0 1 0,1-1 0,-1 0 0,0 0-1,0 0 1,1 1 0,-1-1 0,0 0-1,0 1 1,0-1 0,0 0 0,0 0-1,0 1 1,1-1 0,-1 0 0,0 1-1,0-1 1,0 0 0,0 1 0,0-1-1,0 0 1,0 0 0,0 1 0,0-1 0,0 0-1,0 1 1,-1-1 0,1 0 0,0 1-1,0-1 1,0 0 0,0 0 0,0 1-1,0-1 1,-1 0 0,1 0 0,0 1-1,-1 0 14,0-1 0,0 0-1,1 1 1,-1-1 0,0 0-1,0 0 1,0 1-1,0-1 1,1 0 0,-1 0-1,0 0 1,0 0 0,-1 0-1,1 0-5,0 0 0,0-1 0,0 1-1,0 1 1,0-1 0,1 0 0,-1 0 0,0 0-1,0 0 1,0 1 0,1-1 0,-1 0 0,-1 1-1,-3 6 126,5-7-147,0 1 0,-1-1 0,1 1 0,0-1 0,0 0 0,-1 1 0,1-1 0,0 0 1,0 1-1,-1-1 0,1 0 0,0 0 0,-1 1 0,1-1 0,0 0 0,-1 0 0,1 1 0,0-1 1,-1 0-1,1 0 0,-1 0 0,1 0 0,0 0 0,-1 0 0,1 0 0,-1 0 0,1 0 0,-1 0 1,1 0-1,-1 0 0,1 0 13,1 0 1,-1 0 0,1 0 0,-1 0-1,0 0 1,1 0 0,-1 0-1,1 0 1,-1 1 0,0-1-1,1 0 1,-1 0 0,1 0 0,-1 0-1,0 1 1,1-1 0,-1 0-1,0 0 1,1 0 0,-1 1 0,0-1-1,1 0 1,-1 1 0,0-1-1,0 0 1,1 1 0,-1 0-1,8 6 132,0-5-101,-1-1 0,1 0 0,-1 0 0,1-1-1,0 0 1,10-1 0,6 0 68,23 1-2617,-31 0 944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2912,'0'15'1056,"0"-15"-800,-15 31-96,-1-15 416,1-16-352,-17 31-32,-14-15-96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2912,'15'0'1056,"1"16"-800,15-32-96,0 16 288,16 0-288,15 0-416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3328,'0'0'1216,"0"0"-928,16 0-96,-16-15 512,0 30-416,31-30 192,0 15-320,16 0 224,-16-16-256,31 16-96,1-15-64,-17 15 320,-14 0-192,-1 15 64,-16-15-96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4160,'15'-16'1536,"-15"16"-1216,16 0-64,-1 0 768,1-15-608,15 15 64,0-16-320,16 16 384,0 0-288,-1 0-960,1 0 352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17 919 2144,'-13'13'699,"12"-12"-686,1 0 1,0-1-1,-1 1 0,1-1 1,0 1-1,-1 0 1,1-1-1,0 1 1,0 0-1,0 0 1,0-1-1,-1 1 1,1 0-1,0-1 0,0 1 1,0 0-1,0 0 1,1-1-1,-1 1 1,0 1-1,1 15 254,0-1 0,1 0-1,7 31 1,-5-30 68,-1-5 145,8 24 1,1-4-130,-3-9-76,20 41 0,15-1 322,-40-58-568,0 1 0,1-1-1,-1 0 1,1 0 0,0 0-1,0-1 1,7 5 0,-10-8-2,0 0 0,1 0-1,-1 0 1,0 0 0,1-1 0,-1 1 0,0-1 0,1 1 0,-1-1 0,1 0-1,-1 0 1,1 0 0,-1 0 0,1-1 0,-1 1 0,0-1 0,5-1 0,-5 2 1,2-2 16,0 1 0,0 0 0,0-1 1,0 0-1,0 0 0,-1 0 0,1 0 0,-1-1 0,1 1 1,-1-1-1,0 0 0,0 0 0,2-3 0,-4 6-42,9-11 102,0 0 0,0 0 1,-1-1-1,11-19 0,-2 4 97,-7 12-120,-1-1-1,11-24 1,-14 21-90,-1 1 0,-1-1 0,0 0 0,1-23 0,6-88-189,-9 91 89,18-218-361,23 34 284,-39 204 112,1 1 1,16-32 0,-11 25-17,7-15-132,2 2 0,38-55 0,-57 90 211,1 1-1,-1-1 1,1 1 0,0 0 0,-1 0 0,1 0-1,0 0 1,0 0 0,0 0 0,0 1 0,1-1-1,-1 1 1,0-1 0,1 1 0,-1 0 0,1 0-1,-1 0 1,1 0 0,2 0 0,-5 1 10,0 0 0,1 0 1,-1 0-1,0 0 0,0 0 0,0 0 1,0 0-1,0 0 0,0 0 0,0 0 1,0 0-1,0 0 0,0 0 0,1 0 1,-1 0-1,0 0 0,0 0 0,0 0 1,0 0-1,0 0 0,0 0 0,0 0 1,0 0-1,0 0 0,0 0 0,0 0 1,1 0-1,-1-1 0,0 1 0,0 0 1,0 0-1,0 0 0,0 0 0,0 0 1,0 0-1,0 0 0,0 0 0,0 0 1,0 0-1,0 0 0,0 0 0,0-1 1,0 1-1,0 0 0,0 0 0,0 0 1,0 0-1,0 0 0,0 0 0,0 0 1,0 0-1,0 0 0,0 0 0,0-1 1,0 1-1,0 0 0,3-10 38,-3 10-35,0-1-1,1 1 1,-1 0-1,1 0 1,-1-1-1,1 1 1,-1 0-1,1 0 0,-1 0 1,1 0-1,-1 0 1,1 0-1,-1 0 1,1 0-1,-1 0 0,1 0 1,-1 0-1,1 0 1,-1 0-1,1 0 1,-1 1-1,1-1 0,-1 0 1,1 0-1,0 1 1,6 4 11,-5-4-22,-1 0 0,1-1 0,-1 1 0,0 0 1,1 0-1,0-1 0,-1 1 0,1-1 0,-1 1 0,1-1 0,-1 0 0,1 1 0,2-1 0,214 0 211,-185 1-209,1 1 0,49 10 0,-49-6 25,0-1 1,0-2-1,46-1 0,-69-2-11,298 0 297,-125-3-149,39-7 69,16 5-112,1-7-101,35-2-33,-5 9 17,-11-6-11,6 9-54,55-6 53,-27 0 141,196 8 719,-443 0-811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1294 3072,'16'-13'976,"-11"10"-822,-5 3-135,1 0 0,0 0 0,-1-1 0,1 1 0,-1 0 0,1-1 0,0 1 0,-1 0 0,1-1 0,-1 1 0,1-1 0,-1 1 0,1-1 0,-1 1 0,0-1 0,1 0 0,-1 1 0,0-1 0,1 1 0,-1-1 0,1-1 0,1-3 86,3-2 149,-4 5-210,0 1-1,0 0 1,-1-1 0,1 1 0,0-1 0,-1 1 0,1-1 0,0 0 0,-1 1 0,0-1 0,1 0-1,-1 1 1,0-1 0,0-2 0,0 1-15,0 0 0,1 0 0,-1 0-1,1 0 1,0 0 0,0 0 0,0 0 0,0 0 0,1 0-1,-1 1 1,3-4 0,9-21 110,-11 20-87,-1 0-1,0 0 1,1-8-1,0-4 53,16-66 280,-8 46-224,-2 2-44,18-69 162,0 25-171,-15 39-84,27-87-3,-9 38-132,-22 62 81,9-33-34,-3 33 27,2 0 0,0 1-1,25-34 1,-34 54 57,14-19 237,24-27-1,-18 24-56,11-15 217,2 12-166,-23 15-176,-13 15-69,0-1 0,0 1 0,0 0 0,1 0-1,0 0 1,-1 0 0,1 1 0,5-3 0,-4 2-21,-1 1-3,-1 0 0,0 1 0,1-1 0,-1 1 0,1 0 0,-1 0 0,1 0 0,7-1 0,-9 3-8,-4 1-37,-8 11-202,8-10 316,0-1 0,1 1 1,-1-1-1,0 1 0,0-1 0,0 0 1,0 0-1,-1 0 0,1 0 1,-1 0-1,1-1 0,-1 1 0,1 0 1,-6 1-1,-19 13 428,12-4-244,9-7-151,0 0 0,0-1-1,0 1 1,-1-1 0,-12 5-1,1-2-28,4-2-5,-21 11-1,32-15-42,-1 1 0,1 0-1,0 1 1,0-1 0,0 0-1,0 1 1,1-1-1,-1 1 1,1 0 0,-1 0-1,-2 6 1,4-8-12,1 0 0,0 0 1,0 0-1,-1 0 0,1 0 0,0 0 1,0 0-1,0 0 0,0 0 0,0 0 1,1 0-1,-1 0 0,0 0 0,0 0 1,1 0-1,-1 0 0,0 0 0,1 0 0,-1 0 1,1-1-1,-1 1 0,1 0 0,0 0 1,-1 0-1,2 1 0,2 2-27,0-1 0,0 1 0,0-1 0,5 3 0,3 4-48,-1-1 0,0 1 0,-1 1 0,0 0 0,0 0 0,13 22 0,-1-3-50,-14-20 83,-1 1 0,10 17 1,-15-23 29,0 0 1,0 1 0,0-1-1,-1 0 1,0 1 0,0 0 0,0-1-1,-1 10 1,1 1-10,-1-13 29,0 1-1,0 0 1,0 0-1,0 0 0,-2 4 1,2-6 8,-1-1-1,0 1 1,1-1 0,-1 1 0,0-1 0,0 0-1,0 1 1,0-1 0,0 0 0,0 0 0,0 1-1,-1-1 1,1 0 0,0 0 0,-2 1 0,-7 4 72,0 0 1,0-1-1,0 0 0,-1 0 1,0-1-1,0 0 1,0-1-1,0 0 1,-1-1-1,-16 1 0,19-3-255,4 1 305,-1-1 1,1 0-1,-1-1 1,1 1 0,-9-3-1,13 3-191,0-1 0,1 1 1,-1 0-1,0-1 0,0 1 0,0-1 0,1 1 0,-1-1 0,0 1 0,1-1 1,-1 1-1,0-1 0,1 0 0,-1 1 0,1-1 0,-1 0 0,1 0 0,-1 1 1,1-1-1,-1 0 0,1 0 0,0 0 0,-1 0 0,1 0 0,0 1 0,0-1 1,0 0-1,0 0 0,0 0 0,0 0 0,0 0 0,0 0 0,0 0 1,0 0-1,0 1 0,1-1 0,-1 0 0,0 0 0,1 0 0,0-1 0,12-26-1503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3712,'13'-26'1221,"-13"26"-1209,0-1 1,1 1-1,-1 0 0,0 0 0,0-1 0,0 1 1,0 0-1,0 0 0,0-1 0,0 1 0,1 0 1,-1 0-1,0 0 0,0-1 0,0 1 1,0 0-1,1 0 0,-1 0 0,0 0 0,0-1 1,1 1-1,-1 0 0,0 0 0,0 0 0,1 0 1,-1 0-1,0 0 0,0 0 0,1 0 0,-1 0 1,0 0-1,0 0 0,1 0 0,-1 0 1,0 0-1,0 0 0,1 0 0,87 0 2047,-80 0-1989,0 1 0,0 0 1,-1 1-1,1 0 0,7 3 1,9 2 8,-20-6-58,0 0-1,-1 0 1,1 1 0,-1-1-1,0 1 1,0 0-1,4 2 1,-6-3-13,1 0 0,-1 0 0,0 0 0,0 0 0,0 1 0,0-1 0,0 0 0,0 1 0,0-1 0,0 0 0,0 1 0,-1-1 0,1 1 0,-1-1 0,1 1 0,-1-1 0,1 1 0,-1 0 0,0 2 0,0-3-5,0-1 0,0 1 0,0 0 0,0-1-1,0 1 1,0 0 0,0-1 0,-1 1 0,1 0 0,0-1-1,0 1 1,-1-1 0,1 1 0,0-1 0,-1 1-1,1 0 1,0-1 0,-1 1 0,1-1 0,-1 0 0,1 1-1,-1-1 1,1 1 0,-1-1 0,1 0 0,-1 1-1,0-1 1,1 0 0,-1 0 0,1 1 0,-1-1 0,0 0-1,1 0 1,-1 0 0,0 0 0,1 0 0,-1 0-1,-1 0 1,-7 2 42,-1 11 72,8-11-87,0 0-1,-1-1 0,1 1 1,0-1-1,-1 0 0,1 1 1,-1-1-1,1 0 0,-1-1 1,1 1-1,-1 0 0,0-1 1,-4 1-1,7-1-27,0 0 1,0 0-1,0 0 1,-1 0-1,1 0 1,0 0-1,0 0 1,0 0-1,0 0 0,0 0 1,0 0-1,0 0 1,0 0-1,0 0 1,0 0-1,-1 0 0,1 0 1,0 0-1,0 0 1,0 0-1,0 0 1,0 0-1,0 0 0,0 0 1,0 0-1,0 0 1,0 0-1,0 0 1,0 0-1,-1 0 0,1 0 1,0 0-1,0 0 1,0 1-1,0-1 1,0 0-1,0 0 0,0 0 1,0 0-1,0 0 1,0 0-1,0 0 1,0 0-1,0 0 1,0 0-1,0 0 0,0 1 1,0-1-1,0 0 1,0 0-1,0 0 1,0 0-1,0 0 0,0 0 1,0 0-1,0 0 1,0 11 183,0-11-176,0 0-1,0 0 1,0 0-1,0 0 1,0 0-1,0 0 1,0 0-1,0 1 0,0-1 1,0 0-1,0 0 1,0 0-1,0 0 1,0 0-1,0 0 1,0 0-1,0 0 0,0 0 1,0 0-1,0 1 1,0-1-1,0 0 1,0 0-1,0 0 1,0 0-1,0 0 1,0 0-1,1 0 0,-1 0 1,0 0-1,0 0 1,0 0-1,0 0 1,0 0-1,0 0 1,0 0-1,0 1 0,0-1 1,0 0-1,0 0 1,0 0-1,1 0 1,-1 0-1,0 0 1,0 0-1,0 0 1,0 0-1,0 0 0,0 0 1,0 0-1,0 0 1,0 0-1,0 0 1,1 0-1,-1 0 1,0-1-1,47 1 428,-3 0-431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4800,'0'0'1792,"0"0"-1408,46 0-96,-15 0 416,-15 0-448,46 0 128,-15 0-256,0 0 288,0 15-224,-16-15-3840,16 16 1984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1984,'0'-13'941,"0"23"791,0 22-512,1-22-1043,-1-8-145,0 0 1,0 0-1,0 0 1,0 0-1,0-1 0,-1 1 1,1 0-1,0 0 1,-1 0-1,0 2 0,-4 4 65,4-7-80,0 1 0,0-1 1,0 1-1,0-1 1,1 1-1,-1-1 0,1 1 1,-1-1-1,1 1 1,-1 0-1,1-1 1,0 1-1,0 0 0,0 2 1,0 5 82,1-6-64,-1 0 0,0-1 0,0 1 0,0 0 0,0 0 0,0 0 0,-1 0 0,1 0 0,-1 0 0,-1 3 0,2-5-32,-1 0-1,0 0-1,1 0 0,-1-1 0,1 1 1,-1 0-1,1 0 0,0 0 0,-1 0 0,1 0 1,0 0-1,0 0 0,-1 0 0,1-1 1,0 1-1,0 0 0,0 0 0,0 0 1,0 0-1,0 0 0,1 0 0,-1 0 0,0 0 1,0 0-1,1 0 0,-1 0 0,0 0 1,1-1-1,-1 1 0,1 0 0,1 1 0,-2-1 5,4 10 295,-5-19-124,3 3-61,6-3 43,-4 5-162,0 0 0,0 0 1,-1-1-1,1 0 0,-1 1 0,0-1 1,0 0-1,3-7 0,-3-1-72,-3 9 88,1 1 1,-1 0-1,1-1 1,-1 1-1,1 0 1,0 0 0,0-1-1,0 1 1,1 0-1,-1 0 1,0 0-1,1 1 1,-1-1 0,4-3-1,-4 4-6,3-2 8,-1-1 1,1 0-1,-1 0 0,0 0 1,0-1-1,0 1 0,-1-1 0,3-5 1,10-18-199,-4 22 86,-7 0 64,-4 6 26,0-1 1,0 1-1,0-1 1,1 1-1,-1 0 0,0-1 1,0 1-1,1-1 0,-1 1 1,0 0-1,1-1 1,-1 1-1,0 0 0,1 0 1,-1-1-1,0 1 1,1 0-1,-1 0 0,1-1 1,-1 1-1,0 0 1,1 0-1,-1 0 0,1 0 1,-1 0-1,1 0 1,-1 0-1,1 0 0,-1 0 1,1 0-1,-1 0 0,0 0 1,1 0-1,-1 0 1,1 0-1,0 0 0,-1 3 70,0 163 1302,0-163-1078,3-6-16,7-10-123,-5 0-80,-1 11-52,3-4 9,-4-6 4,-2 10-27,-1 0 0,1-1 0,0 1-1,-1 0 1,1 0 0,0-1 0,0 1 0,1 0 0,-1 0-1,0 0 1,4-3 0,7-7-77,11-11-41,-21 22 103,-1-1-1,0 0 1,0 1 0,0-1-1,0 0 1,0 1-1,-1-1 1,1 0-1,0 0 1,-1 0 0,1 0-1,-1 0 1,0-2-1,0 3 4,0 1 0,0-1-1,0 1 1,0-1-1,0 1 1,0-1 0,0 1-1,0-1 1,0 1-1,0-1 1,0 1 0,0-1-1,0 1 1,0-1-1,1 1 1,-1-1 0,0 1-1,0-1 1,0 1 0,1-1-1,-1 1 1,0-1-1,1 1 1,-1 0 0,0-1-1,1 1 1,-1 0-1,0-1 1,1 1 0,-1 0-1,1-1 1,-1 1-1,1 0 1,-1 0 0,1 0-1,-1-1 1,1 1-1,-1 0 1,1 0 0,-1 0-1,1 0 1,-1 0 0,1 0-1,-1 0 1,1 0-1,0 0 4,-1 0 0,0 0 0,0 0 0,0 0 0,0 0 0,0 0 0,0 0 0,0 0 0,0 0 0,0 0-1,0 0 1,0 0 0,1 0 0,-1 0 0,0 0 0,0 0 0,0 0 0,0 0 0,0 0 0,0 0 0,0 0 0,0 0-1,0 0 1,0 0 0,0 0 0,1 0 0,-1 0 0,0 0 0,0 0 0,0 0 0,0 0 0,0 1 0,0-1 0,0 0 0,0 0-1,0 0 1,0 0 0,0 0 0,0 0 0,0 0 0,0 0 0,0 0 0,0 0 0,0 0 0,0 1 0,0-1 0,0 0-1,0 0 1,0 0 0,0 0 0,0 0 0,0 0 0,0 0 0,0 0 0,0 0 0,0 1 0,0 0-2,0 1 1,-1-1-1,1 1 0,0 0 1,-1-1-1,1 1 1,-1-1-1,0 1 0,1-1 1,-1 0-1,-1 2 1,1-1 26,0-1 1,0 1-1,0 0 1,0 0 0,0-1-1,1 1 1,-1 0-1,1 0 1,-1 0 0,1 0-1,-1 3 1,2 11-55,0-12 56,-1 0-1,1 1 1,-1-1-1,-1 0 0,1 1 1,0-1-1,-1 0 1,-2 8-1,2-11-7,1 0 4,-1 0-1,1-1 0,-1 1 1,1 0-1,-1 0 0,1 0 1,-1 0-1,1 0 0,0 0 1,-1-1-1,1 1 1,0 0-1,0 0 0,0 0 1,0 0-1,0 0 0,0 0 1,0 0-1,0 0 0,0 0 1,0 0-1,1 0 0,-1 0 1,0 0-1,1 0 0,-1-1 1,1 1-1,-1 0 1,1 0-1,0 1 0,0-1-8,0 2 23,-1-1 0,1 1 0,-1-1 0,1 1 0,-1-1 0,0 1 0,0 0 0,0 3 0,-1-4-86,1 0-14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3904,'31'0'1440,"-31"0"-1120,31 0-96,0-15 672,-15 30-544,31-15 352,-1 0-416,17 0 0,-32-15-192,16 15 288,-16 15-192,0-15-1664,-16 0 800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3072,'-16'16'1120,"16"-16"-864,-15 15-64,-1 1 672,1-1-512,-1 17 288,16-17-384,-15 16 0,-1 1-160,0-17 96,16 1-128,-15-1-1088,15 1 576</inkml:trace>
  <inkml:trace contextRef="#ctx0" brushRef="#br0" timeOffset="1">250 47 3968,'-15'0'1472,"15"0"-1120,0 15-128,-16-15 960,0 16-704,16 15-128,0 0-224,-15 16 448,-1 0-320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4480,'-11'0'1162,"15"0"-173,18 0-164,34 0-221,94-3-3,-115 0-580,114-7 1,-3 2 291,4 1 88,-75 7-1851,-56 0 522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1472,'2'-2'34,"0"1"0,0-1 0,0 0 0,0 1 1,0 0-1,1 0 0,-1-1 0,0 1 0,1 1 0,-1-1 0,1 0 0,0 1 1,-1-1-1,1 1 0,-1 0 0,1-1 0,2 2 0,15-3 19,7-3-4,-15 2-22,1 1-1,-1 0 0,14 1 0,13 0 118,-24 0 39,1 1 0,0 1-1,21 2 1,-14 3 160,-17-4-239,0 0 0,0-1 1,0 0-1,11 0 0,-13-1-57,0 1 0,0-1 0,0 1 0,0-1 0,-1 1 0,1 0 0,0 0 0,-1 1 0,1-1 0,5 4 0,-8-4 26,1-1-1,-1 1 1,0 0 0,0-1-1,0 1 1,0 0 0,0-1-1,0 1 1,0 0 0,0 0-1,0 0 1,1 2-1,-1-2-18,-1 1 0,0-1 0,1 1 0,-1-1 0,0 1 0,0-1 0,0 1 0,0-1 0,-1 1 0,1-1 0,0 0 0,0 1 0,-1-1 0,1 1 0,-2 1 0,-1 3 11,0 0 0,0 0 0,-1 0 0,0-1 0,-8 10 0,0 0-39,-9 12 77,0-1-1,-34 31 1,53-55-96,1-1-4,-22 22 98,0 0-1,-49 34 0,67-54-108,0 0 0,0 1 0,1-1 0,-1 1 0,1 0 0,0 0 0,0 0 0,-3 6 0,-15 16-107,20-24 117,0 0-1,0 0 0,1 0 1,-1 0-1,1 1 1,0-1-1,0 0 1,0 1-1,0-1 1,-1 5-1,2-7 6,-1 1 0,1-1-1,0 1 1,0-1 0,0 1-1,0 0 1,0-1 0,0 1-1,0-1 1,0 1 0,0 0-1,0-1 1,1 1 0,-1-1 0,0 1-1,0 0 1,0-1 0,1 1-1,-1-1 1,0 1 0,1-1-1,-1 1 1,0-1 0,1 1 0,-1-1-1,1 0 1,-1 1 0,1-1-1,-1 1 1,1-1 0,-1 0-1,1 0 1,-1 1 0,1-1-1,-1 0 1,1 0 0,-1 1 0,1-1-1,0 0 1,-1 0 0,1 0-1,-1 0 1,1 0 0,0 0-1,-1 0 1,2 0 0,1 0-4,0 0 0,0 0 0,0 1 0,0 0-1,1-1 1,-1 1 0,0 1 0,3 0 0,9 4-56,16-4-130,-27-2 20,0 0 0,1 0 0,-1 1 1,8 1-1,-10-1-162,0 0 0,0 0 0,-1 0 1,1 0-1,0 0 0,-1 0 0,1 0 0,-1 1 1,2 1-1</inkml:trace>
  <inkml:trace contextRef="#ctx0" brushRef="#br0" timeOffset="1">1 377 2816,'0'0'1056,"31"0"-832,16-16-64,-32 16 128,16 0-192,0-15 96,16 15-96,-16 0 0,1 0-32,-17-16-2784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3392,'-59'0'4176,"51"2"-4032,-23 14 512,-39 28 485,67-41-1117,0 0 0,0 0 0,1 0-1,-1 0 1,1 1 0,0-1 0,0 1 0,0 0 0,0-1 0,1 1-1,0 0 1,-2 7 0,0-3 7,3-7-20,0 0-1,-1 0 1,1 0-1,0 0 1,0 0-1,0 0 1,0 0-1,0 0 1,0 0-1,0 1 0,0-1 1,0 0-1,0 0 1,1 0-1,-1 0 1,0 0-1,1 0 1,-1 0-1,1 0 1,-1 0-1,1 0 1,-1 0-1,1-1 0,1 3 1,3 4 74,-1 3 131,-4-9-200,0 0-1,1 0 0,-1 0 0,0 0 0,1 0 1,-1 0-1,1-1 0,-1 1 0,1 0 0,0 0 1,-1 0-1,1 0 0,0-1 0,-1 1 0,1 0 1,0-1-1,0 1 0,0-1 0,-1 1 0,1-1 1,0 1-1,0-1 0,2 1 0,-1 0 3,1-1 1,-1 0-1,1 0 0,-1 0 0,1 0 0,-1 0 0,0-1 0,1 1 0,-1-1 0,1 0 1,-1 1-1,0-1 0,1 0 0,-1 0 0,0-1 0,0 1 0,0 0 0,2-2 1,1 0-90,-1 1 0,0-1 0,1 1 0,6-2 0,-6 3 16,-1 0 1,1 0-1,-1-1 0,1 1 1,-1-1-1,0 0 1,0 0-1,1-1 1,-1 1-1,-1-1 0,1 0 1,5-5-1,-6 4 32,1 1-1,-1 0 1,1 0-1,0 0 1,0 0 0,0 0-1,0 1 1,1 0-1,6-3 1,-9 4 22,-1 1-3,0 0 0,0 0-1,-1 0 1,1 0-1,0 0 1,-1 0-1,1-1 1,0 1 0,-1 0-1,1-1 1,0 1-1,-1 0 1,1-1 0,-1 1-1,1 0 1,0-1-1,-1 1 1,1-1-1,-1 1 1,1-1 0,-1 1-1,0-1 1,1 0-1,-1 1 1,0-1 0,1-1-1,2-4-51,1-1 1,-1 0-80,-3 7 126,0 0 1,0 0-1,0-1 0,-1 1 0,1 0 0,0 0 1,0 0-1,-1 0 0,1-1 0,0 1 1,0 0-1,-1 0 0,1 0 0,0 0 0,0 0 1,-1 0-1,1 0 0,0 0 0,-1 0 1,1 0-1,0 0 0,0 0 0,-1 0 0,1 0 1,0 0-1,-1 0 0,-4 3-151,4-2 161,-1 0-1,1 1 1,0-1 0,0 1-1,0-1 1,0 1 0,0-1-1,1 1 1,-1 0-1,0-1 1,1 1 0,-1 0-1,1 0 1,0-1 0,-1 1-1,1 0 1,0 0 0,0 0-1,0 0 1,0-1-1,1 1 1,-1 0 0,0 0-1,2 2 1,1 1-194,1 0-1,0 0 1,0 0 0,1 0-1,-1-1 1,1 0 0,10 7-1,0-8-872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16 2912,'-1'0'72,"0"0"0,0 0 0,-1 0 0,1 0 0,0 0 0,0 0 0,0-1 0,0 1 1,0 0-1,0-1 0,0 1 0,0-1 0,0 1 0,0-1 0,0 0 0,0 1 0,0-1 0,-1-1 0,-8-5 490,2 8-69,3 0-331,3 3-51,-4 3 18,-20-2-22,19-3-47,-1 1 0,1 0 0,-8 4 0,-13 7 383,16-10-237,0 1 0,0 1 0,-20 14 0,24-15-100,1 2 1,0-1-1,1 1 0,-1 0 0,1 1 1,-10 15-1,5-4 32,-16 24 172,-23 48-1,30-43-150,3 0-1,1 1 1,-11 66 0,20-78 8,2-1 1,2 1-1,1 0 1,6 68-1,-3-90-94,2 1 1,0-1-1,5 14 0,0-9 10,13 25-1,-21-45-81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2656,'-13'-13'837,"11"11"-619,6 2-100,-1 0-91,-1 0 0,0 0 0,1 0 0,-1 0 0,0 1 0,1-1 0,-1 1 0,0-1 0,0 1 0,0 0 0,1 0 0,-1 0 0,0 0 0,0 1 0,0-1 0,-1 0 0,4 3 0,0 1 119,1 0 0,0 0 0,8 4 0,-9-6-62,-1 0 1,0 0 0,1 0-1,-1 1 1,0-1-1,-1 1 1,1 0-1,-1 0 1,1 0 0,3 7-1,25 57 857,29 88 1,-56-143-877,2 6 73,7 29 0,-8 4 87,-4-26-125,-1-16-74,1 5 64,0 0 1,-2 0 0,1 1 0,-2-1 0,0 0 0,-6 24 0,-2-8 111,-1 0 1,-2-1 0,-1-1-1,-20 35 1,26-53-67,1-1 0,-1 1 0,-1-1 0,-17 18 0,19-23-101,0 0 1,-1 0 0,0 0 0,0-1 0,0 0 0,-1 0 0,0-1 0,-8 3 0,10-3-85,-1-1 1,1-1 0,0 1-1,-8 0 1,11-2-127,0 0 1,-1-1 0,1 1-1,0 0 1,0-1 0,-1 0-1,1 0 1,0 0-1,0 0 1,-4-3 0,-24-11-1170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 3072,'13'-13'976,"-12"14"-867,-1 0 1,1-1-1,-1 1 0,0 0 1,0 0-1,1 0 0,-1 0 1,0 0-1,0 0 0,0 0 1,0 0-1,0 0 0,0 0 0,0 0 1,0 0-1,0 2 21,-1-1 0,1 0 0,-1 0 0,1 0 0,-1 0 0,0 0 0,1 0 0,-1 0 1,-2 3-1,-7 18 596,3-10-452,0 0 0,-16 22 0,15-23-131,5-6-44,-1-1 1,-1 0-1,1 0 0,-1 0 1,0 0-1,0 0 0,-10 6 1,8-8 146,7-3-227,-1 0 0,1 0 1,-1 0-1,1 0 0,0 0 0,-1 1 1,1-1-1,-1 0 0,1 0 0,-1 1 0,1-1 1,0 0-1,-1 0 0,1 1 0,0-1 1,-1 0-1,1 1 0,0-1 0,0 1 1,-1-1-1,1 0 0,0 1 0,0-1 1,0 1-1,-1-1 0,1 1 0,0-1 0,0 0 1,0 1-1,0-1 0,0 1 0,0-1 1,0 1-1,0-1 0,0 1 0,0-1-21,0 0 0,0 0-1,0 1 1,0-1 0,0 0-1,0 0 1,0 0 0,0 0-1,0 0 1,0 0 0,0 0-1,0 0 1,0 0 0,0 0-1,0 1 1,0-1 0,0 0-1,0 0 1,0 0 0,0 0-1,0 0 1,0 0 0,0 0-1,0 0 1,0 0 0,0 0-1,0 0 1,0 0 0,1 1-1,-1-1 1,0 0 0,0 0-1,0 0 1,0 0-1,0 0 1,0 0 0,0 0-1,0 0 1,0 0 0,0 0-1,0 0 1,0 0 0,1 0-1,-1 0 1,0 0 0,0 0-1,0 0 1,0 0 0,0 0-1,0 0 1,0 0 0,0 0-1,0 0 1,0 0 0,1 0-1,-1 0 1,28 0-224,75 1 158,-83 0-913,-1 1 0,39 9 0,-8 5-859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5312,'-16'0'1952,"16"0"-1504,16 0-128,-16 0 960,15 16-768,1-16 288,0 0-480,15 0 384,0 16-416,16-16-5408,-1 0 2784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1664,'0'0'528,"0"0"-325,0 0 21,0 0 405,0 0-197,0 0-117,0 0-70,0 2 224,0 2-332,0-1-73,0-1 0,0 0 0,0 1 1,0-1-1,0 0 0,1 0 0,-1 1 1,2 3-1,3 2 55,-4-7-88,0 1 0,-1-1-1,1 0 1,0 1 0,0-1 0,-1 1-1,1-1 1,-1 1 0,1 0-1,-1-1 1,0 1 0,1-1-1,-1 3 1,0 40 342,0-43-363,0 0 0,0 0-1,0 0 1,0 0-1,0 0 1,0 0-1,0 0 1,0 0-1,-1 0 1,1 0-1,0 0 1,-1 0-1,0 2 1,0-2 3,-3 4 87,4-3-32,3 8 81,-4-9-118,1 0 0,0 0-1,0 0 1,-1 0-1,1-1 1,-1 1-1,1 0 1,-1 0 0,1 0-1,-1-1 1,1 1-1,-1 0 1,0 0 0,0 0-1,1-1-30,-3 3 320,6-6-64,7-10-107,-5 0-53,6 8-69,-6-8-160,-1 6 132,0 1 0,0 0 0,1 0 0,-1 0-1,1 1 1,11-9 0,-3 1 14,-3-2-34,29-14-619,-39 29 639,0 0 0,0 0 0,0 0 0,0 0 0,0 0 0,0 0 0,0-1 0,0 1 0,0 0-1,1 0 1,-1 0 0,0 0 0,0 0 0,0 0 0,0 0 0,0 0 0,0 0 0,0 0 0,0 0 0,0 0 0,1-1 0,-1 1 0,0 0 0,0 0 0,0 0 0,0 0 0,0 0 0,0 0 0,1 0 0,-1 0 0,0 0 0,0 0 0,0 0 0,0 0 0,0 0 0,0 0 0,0 1 0,1-1 0,-1 0 0,0 0 0,0 0 0,0 0 0,0 0-1,0 0 1,0 0 0,0 0 0,0 0 0,0 0 0,1 0 0,-1 0 0,0 1 0,0-1 0,0 0 0,0 0 0,0 0 0,0 0 0,10 11 92,-9-11-67,-1 1 1,1-1 0,-1 1-1,0-1 1,1 1-1,-1 0 1,0-1 0,0 1-1,0 0 1,1-1 0,-1 1-1,0 0 1,0-1-1,0 1 1,0 0 0,0-1-1,0 1 1,0 0-1,0-1 1,0 1 0,-1-1-1,1 1 1,0 0 0,0-1-1,-1 1 1,1 0-1,-1 0 1,0 1 75,-1 4-7,0 1 38,0-1 0,0 1-1,1 0 1,-1 0 0,1-1-1,0 8 1,1-12-131,0 1 1,0-1-1,0 0 0,0 1 0,0-1 1,0 0-1,1 0 0,-1 1 0,1-1 1,-1 0-1,1 0 0,0 0 0,0 0 1,0 0-1,0 0 0,0 0 0,0 0 1,1 0-1,-1 0 0,3 2 0,-4-4-490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2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3392,'31'-16'1248,"-31"16"-960,47 0-64,-32-16 1184,17 32-800,-1-16-224,0 0-256,0 0 224,-15 0-192,15 0-64,-16 0-64</inkml:trace>
  <inkml:trace contextRef="#ctx0" brushRef="#br0" timeOffset="1">94 16 3328,'-15'16'1216,"15"-16"-928,-16 31-96,0-16 384,1 1-352,15-1 64,-16 1-192,16 15 288,0-15-192,-15-1 256,30 1-256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3808,'-16'0'1408,"16"0"-1088,-16 31-96,16-31 736,0 16-576,0 15 192,0 0-320,0 0 256,0 1-288,0 14-384,16-30 64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4384,'16'0'1632,"-16"0"-1248,0 0-128,16 0 1056,-1 0-768,16 0-576,1 0 0,30 0 480,16 0-224,0-16 160,0 16-256,-16 0 64,0 0-96,1 0-2112,-32 0 1120,-16-15-992,1 30 1088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2400,'1'20'896,"-1"-16"-790,0 0-1,0-1 1,0 1-1,0 0 1,-1 0-1,1 0 1,-1 0-1,0 0 1,0-1-1,-1 1 1,1 0-1,-1-1 1,-3 6-1,5-7-11,-1 1-1,0 0 1,0 0 0,1 0-1,0 0 1,-1 0-1,1 0 1,0 0-1,0-1 1,1 5 0,0 2 87,0 18 220,-1-21-341,1 0 1,-1 0 0,-1 0 0,1 0 0,-1 0 0,-2 9-1,0-7 23,3-7-70,-1 0 0,1 0 0,0-1 0,-1 1 0,1 0 0,0 0 0,0 0 0,0 0 0,0 0 0,0 0 0,0 0 0,0 0 0,0 0 0,0 0 0,0 0 0,0-1 0,0 1 0,1 0 0,-1 0 0,0 0 0,1 0 0,-1 0 0,1 0 0,-1-1 0,1 1 0,0 1 0,-1-2-9,1 3 53,0-1-1,-1 0 1,1 0 0,-1 1 0,0-1 0,0 0-1,0 1 1,0 3 0,0-2 66,0-2 384,0-2-203,0-2-240,0-11-85,2-3-65,0 15 51,-1-1-1,1 0 0,-1 1 0,1-1 0,0 1 1,0-1-1,-1 1 0,1 0 0,0 0 0,0 0 0,0 0 1,5-1-1,25-8-363,-23 8 352,-1 1 0,0 0 0,1 0 0,-1 1 0,1 0-1,-1 1 1,1-1 0,-1 2 0,1-1 0,-1 1-1,0 1 1,16 6 0,-22-8 49,0 0 10,1 0 1,-1 0 0,0 0-1,0 0 1,-1 0 0,1 0-1,0 1 1,0-1 0,-1 1-1,1-1 1,0 1 0,-1 0-1,0-1 1,1 1-1,-1 0 1,0 0 0,2 4-1,1 1 62,-3-6-52,0-1-1,-1 1 1,1 0-1,0 0 1,-1 0 0,1 0-1,-1 0 1,1 0-1,-1 0 1,1 0-1,-1 0 1,0 0 0,0 0-1,1 0 1,-1 0-1,0 0 1,0 0 0,0 0-1,0 0 1,0 0-1,-1 1 1,1-1 0,0 0-1,-1 2 1,0 0 9,-1 0 0,0 0 0,0 0 0,0 0 0,0 0 0,0 0 0,0 0 0,-1-1 0,1 1 0,-1-1 0,0 0 0,0 0 0,0 0 0,-5 3 0,-7 2 33,-29 11-1,24-10-122,-14 8-10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3072,'45'-44'1680,"-42"41"-1522,0 0 0,0 0 1,1 1-1,-1 0 0,8-4 0,-8 4-60,0 1 0,0-1 0,0 0-1,0 0 1,4-4 0,-3 1-41,1 0 0,-1 0-1,-1 0 1,4-6 0,-3 5-23,-1 1 0,1-1 0,0 1-1,5-4 1,0-2 208,-5 6-94,1 1-1,-1-1 0,1 1 0,0-1 0,7-3 0,-11 11-106,0 0 1,-1 0-1,1 0 0,-1 1 0,0-1 0,0 0 0,0 0 0,0 6 0,-1 1 11,1 2 21,0-6-103,0 1 1,0 0-1,0 0 1,3 11-1,3-5-1012,-5-11 873,0-1 0,0 0 1,0 1-1,-1-1 0,1 1 0,-1-1 0,1 1 0,-1-1 0,0 1 0,1-1 1,-1 1-1,0 1 0,0 13-2535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3232,'0'0'1035,"-5"5"-614,-2 3-333,1-2 115,1-1 1,-1 1-1,0-1 0,-9 7 0,11-9-83,-1 0-1,1 0 1,-1 1 0,1 0 0,0 0-1,0 0 1,1 0 0,-1 0 0,1 1-1,-3 6 1,-29 42 447,22-34-388,1 0 0,0 1 0,2 0 0,-15 39-1,-18 88-40,37-117-30,0 1 0,3-1 1,-1 35-1,4-34 103,2 0-1,1 0 1,7 32 0,-7-52-143,0-1 0,0 0 0,0 0 0,2 0 0,-1 0 0,1-1 0,0 1 0,10 11 0,-4-8-21,1 0 0,1-1 0,0 0 1,17 11-1,30 24-629,-50-38 473,-5-4-59,1-1 1,-1 1-1,1-1 1,0 0-1,8 4 1,-8-6-241,0 0 0,0-1 0,1 1 0,-1-1 0,7 0 0,2 0-414,48 12-1524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1664,'26'-13'528,"-16"10"-325,-8 3-167,1 0 0,-1 0 0,0 0 0,1 1 0,-1-1 0,0 1 1,0-1-1,1 1 0,-1 0 0,0 0 0,0 0 0,0 0 1,0 0-1,0 0 0,0 0 0,0 1 0,2 2 0,-2-3 33,0 1 1,0-1-1,0 1 0,0-1 0,0 0 1,0 0-1,0 0 0,0 0 0,0 0 1,0-1-1,3 1 0,13 7 775,-16-6-755,1 0 0,-1 1-1,0 0 1,0 0 0,0 0 0,0 0 0,-1 0 0,3 6 0,-4-9-89,6 11 133,-1 0 0,-1 0 1,0 1-1,-1-1 0,0 1 1,0 0-1,1 19 0,-2-9 14,2 12 99,-1 1 1,-2 51-1,-11-3 79,6-34-215,4-29-63,-1-1 0,-2 1 0,0-1-1,-1 1 1,0-1 0,-14 33-1,12-39 71,-1 0 0,0-1 0,-1 0 0,0 0 0,-1-1 0,0 0 0,-1-1 0,0 0 0,-1 0 0,0-1 0,0 0-1,-19 10 1,25-17-85,1 1-1,-1-1 0,1 0 1,-1 0-1,0-1 0,1 0 0,-1 1 1,0-2-1,0 1 0,0 0 1,0-1-1,0 0 0,0 0 0,-6-2 1,-18-8-1302,11 7 284</inkml:trace>
  <inkml:trace contextRef="#ctx0" brushRef="#br0" timeOffset="1">484 1 4224,'16'0'1568,"-16"0"-1216,15 0-96,-15 0 224,0 15-320,0 1 352,0-1-288,0-15 320,0 16-320,0 0 96,0-1-192,0-15 224,16 16-224,-1-16 448,1 0-320,31 0-2016,15 0 928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266 203 1824,'0'0'587,"0"0"-353,0 0-31,2 0 309,0 0-489,-1 0 0,0 0-1,0 0 1,0 0 0,0 1 0,1-1 0,-1 0 0,0 1 0,0-1-1,0 1 1,0-1 0,0 1 0,0-1 0,0 1 0,0 0 0,0 0 0,0-1-1,-1 1 1,1 0 0,0 0 0,0 0 0,-1 0 0,1 0 0,0 0-1,-1 0 1,1 0 0,-1 0 0,0 0 0,1 0 0,-1 2 0,5 6 63,-1-2-39,-3-6-42,0-1 1,-1 1 0,1 0 0,0 0 0,-1 0-1,1 0 1,-1 0 0,1 0 0,-1 0 0,1 0-1,-1 0 1,0 0 0,0 0 0,1 0 0,-1 0-1,0 0 1,0 0 0,0 0 0,0 1 0,0-1-1,-1 0 1,1 0 0,0 0 0,-1 2 0,-3 9 99,-1 0 0,-1 0 1,-7 11-1,11-18-60,-1-1-1,0 0 1,0 0 0,0 0 0,-1 0 0,0 0-1,0-1 1,0 1 0,-8 5 0,-3 1 405,7-5-276,-16-2 92,24-3-259,0 0 0,-1 0 0,1 0 0,0 0-1,-1 0 1,1 0 0,0 0 0,-1 0-1,1 0 1,0 0 0,-1 0 0,1 0-1,0 0 1,-1 0 0,1-1 0,0 1 0,0 0-1,-1 0 1,1 0 0,0 0 0,0-1-1,-1 1 1,1 0 0,0 0 0,-1-1-1,-5-4 41,4 3-34,1 1 1,-1-1-1,0 1 0,1-1 1,-1 1-1,1-1 1,-1 0-1,1 0 1,0 0-1,0 0 0,0 0 1,0 0-1,0 0 1,0 0-1,1 0 0,-1 0 1,1-1-1,-1 1 1,1-3-1,0-7 23,0 4-26,0 0-1,0 0 1,-3-16 0,2 20-38,-2-8-76,0-1 0,1 1 1,-2-23-1,3 24 184,0 0-1,-1 0 1,0 0 0,-1 0-1,0 1 1,-6-13-1,2 2-7,4 3-98,3 17 20,0 0 1,0-1 0,0 1-1,0-1 1,0 1 0,-1 0-1,1-1 1,0 1 0,-2-2-1,-2-5-39,3 6 3,0 1 0,0 0 0,0-1 0,0 1 0,1-1 0,-1 1 0,0-1-1,1 1 1,-1-1 0,1 1 0,0-1 0,0 0 0,-1-2 0,-1 4-172,0 1 222,0-1-1,1 0 0,-1 1 0,0-1 0,0 1 0,1 0 1,-1-1-1,1 1 0,-1 0 0,-2 2 0,-4 1-6,-5 2 5,9 0 11,3-5-13,1-1-1,0 1 0,0-1 0,0 0 1,-1 1-1,1-1 0,0 0 0,0 1 0,-1-1 1,1 0-1,0 1 0,-1-1 0,1 0 0,0 0 1,-1 0-1,1 1 0,0-1 0,-1 0 1,1 0-1,-1 0 0,1 0 0,0 1 0,-1-1 1,1 0-1,-1 0 0,1 0 0,0 0 0,-1 0 1,1 0-1,-1 0 0,-4 2 93,-6 9 53,11-11-135,-1 0-1,1 1 0,-1-1 1,1 0-1,-1 1 0,1-1 1,-1 0-1,1 1 0,-1-1 1,0 0-1,1 0 0,-1 0 1,1 0-1,-1 0 0,0 1 1,1-1-1,-1 0 0,1 0 1,-1-1-1,0 1 0,1 0 1,-1 0-1,1 0 0,-1 0 1,0-1-1,1 1 14,-3 0 79,3 0-111,1 1 0,-1-1 0,1 0 0,-1 0 0,1 0 0,-1 0 0,0 0 0,1 0 0,-1 0 0,1 0 0,-1 0 0,1 0 0,-1 0 0,1 0 0,-1 0 0,0 0 0,1 0 0,-1 0 0,1-1 0,-1 1 0,1 0 0,-1 0 0,0-1 0,1 1 0,-1 0 0,0 0 0,1-1 0,-1 1 0,0 0 0,1-1 0,-1 1 0,0 0 0,0-1 0,1 1 0,-1-1 0,0 1 0,0 0 0,0-1 0,1 0 0,2-5 29,10 1 40,18-21 102,-20 21-324,7-6-20,-18 11 188,1 0 0,-1-1-1,1 1 1,-1 0 0,1-1 0,-1 1 0,1 0 0,-1 0 0,1-1-1,0 1 1,-1 0 0,1 0 0,-1 0 0,1 0 0,0 0 0,-1 0 0,1 0-1,-1 0 1,1 0 0,0 0 0,-1 0 0,1 0 0,-1 0 0,1 0-1,0 1 1,-1-1 22,3 0 410,-3 0-106,0-3 11,0-10-96,5 13-1211,21 0-2704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2976,'0'2'971,"1"5"-403,1-5 492,12-15 370,-13 12-1443,2-2 67,-1 0 1,0 0 0,0 0 0,-1-1-1,1 1 1,-1-1 0,0 1-1,0-1 1,2-7 0,-2 4-3,1 0 1,1 0 0,2-6-1,-2 6 5,0 0 0,-1 0 0,0 0 0,0 0-1,-1 0 1,1-10 0,1-2 14,7-28 164,-7 29-167,-1 8-39,-1 0 0,2-1 0,-1 1 0,6-11 0,15-34 23,16-44 40,-32 81-37,18-34-1,-13 29-3,-6 12-6,-3 2-1,2 1 1,0-1 0,0 1 0,0 0-1,1 0 1,9-9 0,-3 4-19,-9 9-27,1-1 0,-1 1 1,1 1-1,1-1 0,-1 1 1,7-5-1,-10 7 3,0 1-1,-1 0 1,1-1-1,0 1 1,-1 0 0,1 0-1,0 0 1,0-1-1,-1 1 1,1 0 0,0 0-1,0 0 1,-1 0-1,1 0 1,0 0 0,0 0-1,0 0 1,-1 1-1,1-1 1,0 0 0,-1 0-1,1 1 1,0-1-1,0 0 1,-1 1 0,1-1-1,-1 1 1,1-1-1,0 1 1,-1-1 0,1 1-1,-1-1 1,1 1-1,-1-1 1,1 1-1,-1 0 1,0-1 0,1 1-1,-1 0 1,1 1-1,0 0 37,0 1 0,-1 0-1,1-1 1,-1 1 0,1 0-1,-1 0 1,0 0 0,0-1-1,0 1 1,0 0-1,-1 0 1,0 3 0,0-1 12,0 0-8,0-1 0,-1 0 0,1 0 0,0 0 0,-1 0 0,0 0 0,0-1 0,0 1 1,-1 0-1,1-1 0,-1 0 0,-5 6 0,-3 1 46,2 0 9,0 0-1,-1-1 1,-1-1-1,1 1 0,-21 10 1,23-14-78,-1-1-1,1 0 1,-1 0 0,0-1 0,0 0 0,0-1 0,0 0 0,0 0 0,-1-1 0,-10 0 0,10-1-148,13 0-90,17 0 1,-16 1 168,1-1-1,0 1 1,-1 0-1,1 0 1,-1 0-1,1 1 1,-1-1-1,0 1 1,1 0-1,5 4 0,13 5-187,-8-6 119,-11-4 121,0 0 0,-1 0-1,1 1 1,0-1 0,0 1 0,-1 0-1,1 0 1,-1 0 0,0 1 0,1-1-1,-1 1 1,4 4 0,5 6 30,-11-13-30,-1 0-1,0 0 1,0 0 0,0 0 0,0 0 0,0 0 0,0 0 0,0 0 0,1 0-1,-1 0 1,0 1 0,0-1 0,0 0 0,0 0 0,0 0 0,0 0 0,0 0-1,0 0 1,0 0 0,0 0 0,0 1 0,0-1 0,0 0 0,0 0-1,0 0 1,0 0 0,0 0 0,0 0 0,0 0 0,0 1 0,0-1 0,0 0-1,0 0 1,0 0 0,0 0 0,0 0 0,0 0 0,0 0 0,0 1 0,0-1-1,0 0 1,0 0 0,0 0 0,0 0 0,0 0 0,0 0 0,0 0 0,0 0-1,-1 0 1,1 1 0,0-1 0,0 0 0,0 0 0,0 0 0,0 0-1,-1 0 1,-9 13 361,10-11-346,-1-1 0,1 1-1,-1-1 1,0 1 0,0-1 0,1 1 0,-1-1 0,0 0-1,0 1 1,0-1 0,-1 0 0,1 0 0,0 0-1,0 0 1,-1 0 0,1 0 0,0 0 0,-1 0 0,1 0-1,-1-1 1,1 1 0,-1-1 0,0 1 0,1-1-1,-3 1 1,-16 5 85,15-5-95,-2 2 4,1-1 1,-1 0-1,0 0 0,0-1 0,-14 1 0,-32-2 285,31 0-3754,38 0 1074,12 0-736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4224,'-16'0'1568,"16"0"-1216,16 0-96,-1 0 224,-15 16-320,16-1 544,15 1-384,-15 15 160,15-16-320,-16 17 224,16-1-256,-15-16 320,15 17-256,-31-17-1312,16-15 608,-16 0-2976,0 16 1952,0-16-384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297 515 3328,'-16'0'1216,"1"16"-928,-1-16-96,0 16 864,-15-1-608,0 32 256,0-16-416,0 16 96,15-16-224,-15 0 352,15 0-288,1-15 32,-1-16-160,16 0-1120,-15 0 576</inkml:trace>
  <inkml:trace contextRef="#ctx0" brushRef="#br0" timeOffset="1">172 48 3808,'0'-39'1227,"0"32"-911,3 6-147,9 1 152,23 1 924,-34-1-1229,0 0 0,1 0 0,-1 0 0,1 1-1,-1-1 1,0 1 0,1-1 0,-1 1 0,0-1 0,0 1-1,1 0 1,-1-1 0,0 1 0,0 0 0,0 0-1,0 0 1,0 0 0,0 0 0,0 0 0,0 2-1,0-2 1,0 0-1,0 1 1,0-1 0,0 0-1,0 0 1,0 1-1,0-1 1,1 0-1,-1 0 1,0 0-1,1-1 1,-1 1-1,1 0 1,-1 0-1,0-1 1,1 1-1,0-1 1,2 1-1,-2 0 38,0-1-1,0 1 1,0 0-1,0 0 1,0 0-1,0 0 0,0 0 1,0 0-1,0 0 1,0 1-1,-1-1 1,1 0-1,0 1 1,-1 0-1,0-1 1,1 1-1,-1 0 0,0 0 1,2 2-1,-3-3-23,0-1 1,0 0-1,1 1 0,-1-1 0,0 1 0,0-1 0,0 0 0,0 1 0,1-1 0,-1 1 0,0-1 0,0 0 0,0 1 0,0-1 0,0 1 1,0-1-1,0 0 0,0 1 0,0-1 0,0 1 0,0-1 0,-1 0 0,1 1 0,0-1 0,0 1 0,0-1 0,0 0 0,-1 1 0,1-1 1,0 0-1,0 1 0,-1-1 0,1 0 0,0 1 0,-1-1 0,1 0 0,0 0 0,-1 1 0,1-1 0,0 0 0,-1 0 0,1 0 0,-1 1 1,1-1-1,0 0 0,-1 0 0,1 0 0,-1 0 0,1 0 0,-1 0 0,27-3-402,5-10 69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47 780 1408,'-13'-13'448,"14"13"-420,0 0 1,-1 0-1,1 0 1,0 0-1,-1 0 1,1-1-1,0 1 1,-1 0-1,1 0 1,0 0-1,-1 0 1,1-1-1,-1 1 1,1 0-1,0-1 0,-1 1 1,1-1-1,-1 1 1,1 0-1,0-2 1,11-8 413,-12 10-426,0 0 25,1-1 1,-1 1-1,0 0 1,1-1-1,-1 1 0,0 0 1,1 0-1,-1-1 1,0 1-1,1 0 1,-1 0-1,0-1 0,1 1 1,-1 0-1,1 0 1,-1 0-1,0 0 0,1 0 1,-1 0-1,1 0 1,-1 0-1,1 0 1,-1 0-1,0 0 0,1 0 1,0 0-1,4-1 164,0-10 499,5 6-246,-4-8-53,6-2-180,-11 14-207,1-1 0,-1 1 1,0 0-1,1 0 1,-1-1-1,0 1 0,0-1 1,0 1-1,0-1 1,-1 0-1,1 1 0,0-1 1,-1 0-1,1 1 1,-1-1-1,1 0 0,-1 0 1,0 1-1,0-4 0,0-44 612,-1 31-492,0 0 1,-7-27-1,0 1-4,-2 2-102,-2 1 0,-26-60 0,35 89 11,-1 0 0,2 1 0,-2-15 0,-1-2 89,0 5-54,3 13-83,0-1 0,0 1 0,0-14 1,2-87-450,0 110 455,0 0-1,0 0 0,0 1 1,0-1-1,0 0 0,0 1 0,1-1 1,-1 0-1,0 0 0,0 1 1,1-1-1,-1 0 0,0 1 1,1-1-1,-1 0 0,0 1 0,1-1 1,-1 1-1,1-1 0,-1 1 1,1-1-1,0 1 0,-1-1 0,2 0 1,-2 1-19,1 0 1,-1-1 0,0 1-1,1 0 1,-1-1-1,1 1 1,-1 0-1,1-1 1,-1 1 0,0-1-1,1 1 1,-1-1-1,0 1 1,0-1 0,1 1-1,-1-1 1,0 1-1,0-1 1,0 0-1,0 1 1,1-1 0,-1 1-1,0-2 1,0 77 945,-1-72-907,1-1 0,-1 1 0,0-1 0,1 1 0,-1-1 0,0 0 0,0 1 0,-1-1 0,1 0 0,0 0 0,-1 0 0,0 0 0,1 0 0,-1 0 0,0 0 0,-3 2 0,0 1 80,2-3 75,6-4 59,21-14-129,-1 3-201,-10 5 41,0 0 1,1 1 0,-1 0-1,25-7 1,-20 10 43,-10 2-36,1 0-1,13-6 1,-22 8 53,1-1 0,0 1-1,-1 0 1,1-1 0,-1 1 0,1 0 0,0-1 0,-1 1 0,1 0 0,0 0 0,0-1 0,-1 1-1,1 0 1,0 0 0,-1 0 0,1 0 0,0 0 0,0 0 0,-1 0 0,1 1 0,1-1 0,0 1 54,-2-1-58,0 0-1,0 0 1,0 0 0,0 0-1,0 0 1,1 0-1,-1 0 1,0 0 0,0 0-1,0 0 1,0 0 0,0 0-1,0 0 1,0 0-1,0 0 1,0 0 0,0 0-1,1 0 1,-1 0-1,0 0 1,0 0 0,0 0-1,0 0 1,0 0 0,0 0-1,0-1 1,0 1-1,0 0 1,0 0 0,0 0-1,0 0 1,0 0 0,1 0-1,-1 0 1,0 0-1,0 0 1,0 0 0,0 0-1,0 0 1,0 0-1,0-1 1,0 1 0,0 0-1,0 0 1,0 0 0,0 0-1,0 0 1,0 0-1,0 0 1,0 0 0,0 0-1,0 0 1,0-1 0,0 1-1,0 0 1,0 0-1,0-10-23,0 10 22,0 0-1,0-1 1,0 1-1,0 0 1,0 0-1,0 0 1,0 0 0,0 0-1,0 0 1,0 0-1,0 0 1,0 0-1,0 0 1,0-1-1,0 1 1,0 0 0,0 0-1,0 0 1,0 0-1,0 0 1,0 0-1,0 0 1,0 0 0,0 0-1,-1 0 1,1 0-1,0-1 1,0 1-1,0 0 1,0 0-1,0 0 1,0 0 0,0 0-1,0 0 1,0 0-1,0 0 1,0 0-1,0 0 1,0 0 0,-1 0-1,1 0 1,0 0-1,0 0 1,0 0-1,0 0 1,0 0-1,0 0 1,0 0 0,0 0-1,0 0 1,0 0-1,-1 0 1,1 0-1,0 0 1,0 0 0,0 0-1,-2 0 33,1 0-1,-1-1 0,1 1 1,-1 0-1,1-1 1,-1 1-1,1-1 1,-1 0-1,1 1 1,-1-1-1,0-1 1,0 1 0,0 0 1,1 0 0,-1 0 0,0 0-1,0 0 1,0 1 0,0-1 0,1 1-1,-1-1 1,0 1 0,-3-1 0,-24 1-877,42 0-3594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1728,'0'0'560,"3"0"-331,3 0-59,-5 0-131,0 0 0,-1 1 0,1-1 0,0 0 0,-1 0 0,1 0 0,0 0 0,-1 0 0,1 0 0,0 0 0,-1 0 0,1 0 0,0 0 0,0 0 0,-1-1 0,1 1 0,0 0 0,-1 0 0,1-1 0,0 1 0,-1 0 0,1-1 0,-1 1 0,1-1 0,-1 1 0,1-1 0,-1 1 0,1-1 0,-1 1 0,1-1 0,-1 1 0,0-1-1,1 0 1,-1 1 0,0-1 0,1 1 0,-1-1 0,0 0 0,0 1 0,0-1 0,1 0 0,-1 0 0,0 1 0,0-1 0,0 0 0,0 1 0,0-1 0,-1-1 0,1-37 787,-1 8-492,5-54-1,6 25-189,-7 34-61,-1 10-29,0 0 0,0 0 0,7-19 0,18-75 38,-25 98 8,2-12 62,-3 18-68,0 0 0,0 0-1,1 0 1,-1 0 0,1 0 0,1 1-1,3-8 1,15-17 209,1 2-1,1 0 1,30-26 0,-37 38 2,1 0 0,0 2 1,32-21-1,-47 33-303,17-8-93,-18 9 79,0 1 1,0-1 0,1 1-1,-1 0 1,0-1 0,0 1-1,0 0 1,1 0 0,-1 0-1,0 0 1,0 0 0,0 0-1,1 0 1,-1 0 0,0 1-1,0-1 1,2 1 0,3 2-39,17 9 64,-22-12 0,0 1 0,0-1 0,-1 1 0,1-1 0,0 1 0,0 0 0,-1-1 0,1 1 0,0 0 1,-1 0-1,1-1 0,0 1 0,-1 0 0,1 0 0,-1 0 0,0 0 0,1 0 0,-1 0 0,1 1 0,-2 2 23,0-1 0,0 0 0,0 1 0,0-1 0,0 0 0,-1 0 0,0 0 1,-3 5-1,-21 30 271,23-34-289,-3 1 17,1 1-1,0-1 1,-1 0 0,0 0-1,0-1 1,0 0-1,-1 0 1,0 0-1,1-1 1,-1 0-1,0 0 1,-1-1 0,1 1-1,-11 0 1,-26 2 76,19 2-48,19-6-51,0 1 0,0-1-1,0 0 1,-7 0 0,-3-1-99,13 0-20,6 3-92,2 0 167,1 0-1,-1 0 0,1 0 1,-1-1-1,1 0 0,0 0 1,0 0-1,10 1 0,-2 0-13,-2 0-2,-8-3 27,0 1 1,-1 0-1,1 1 0,0-1 0,-1 0 1,1 1-1,-1 0 0,6 3 1,12 4-85,2 0-22,-22-8 128,0 0 0,0 0-1,0-1 1,0 1-1,0 0 1,0 0 0,0 0-1,0 0 1,0 0 0,-1 0-1,1 0 1,0 0-1,-1 1 1,1-1 0,-1 0-1,1 0 1,-1 0 0,1 1-1,-1-1 1,0 0-1,0 1 1,0 0 0,0-2 4,0 1 0,0-1 0,0 0 1,1 0-1,-1 0 0,0 0 1,0 0-1,0 0 0,0 0 0,0 0 1,0 0-1,0 0 0,0 0 0,0 1 1,0-1-1,0 0 0,0 0 1,-1 0-1,1 0 0,0 0 0,0 0 1,0 0-1,0 0 0,0 0 0,0 0 1,0 0-1,0 1 0,0-1 0,0 0 1,0 0-1,0 0 0,0 0 1,0 0-1,0 0 0,0 0 0,0 0 1,-1 0-1,1 0 0,0 0 0,0 0 1,0 0-1,0 0 0,0 0 0,0 0 1,0 0-1,0 0 0,0 0 1,0 0-1,-1 0 0,1 0 0,0 0 1,0 0-1,0 0 0,0 0 0,0 0 1,0 0-1,-2 0 12,-1 0 0,1 0 0,0 1 1,0-1-1,0 0 0,0 1 0,0 0 0,0-1 0,0 1 0,-4 2 1,4-2-29,-1 1 1,0-1-1,1 0 1,-1 0-1,0-1 1,0 1 0,1 0-1,-1-1 1,0 0-1,-6 1 1,-43-1-193,38 0-1375,36 0-516,9 0-1608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4480,'0'3'1445,"0"38"1238,0-38-2374,3-1-112,7 9 38,-9-11-250,-1 0 0,1 1 0,-1-1 0,1 1 0,-1-1 0,1 0 0,-1 0-1,1 1 1,-1-1 0,1 0 0,-1 0 0,1 0 0,0 0 0,-1 1 0,1-1 0,-1 0 0,1 0 0,0 0 0,-1 0 0,1-1-1,-1 1 1,1 0 0,0 0 0,-1 0 0,2-1 0,-2 1-20,5-2-450,21-24-1323,-23 23 1643,-3 3 165,0 0-43,-1 0 36,1 0 0,0-1 0,-1 1 0,1 0-1,0 0 1,-1 0 0,1 0 0,0-1 0,-1 1 0,1 0 0,0 0-1,-1 0 1,1 0 0,-1 0 0,1 0 0,0 0 0,-1 0 0,1 0-1,0 0 1,-1 0 0,1 0 0,0 0 0,-1 0 0,1 1 0,-1-1-1,1 0 1,0 0 0,-1 0 0,1 0 0,0 1 0,0-1 0,-1 0-1,1 0 1,0 1 0,-1-1 0,1 0 0,0 1 0,0-1 0,0 0-1,-1 0 1,1 1 0,0-1 0,0 1 0,0-1 0,0 0-1,0 1 1,-1-1 0,0 23 604,1-17-504,-1 35 815,0-15-530,1 0 0,5 34 0,-1-36-227,-1-8-59,0 0 0,0 19 0,-3 27 137,-1-57-116,0-1-1,0 1 1,-1-1-1,1 0 0,-1 0 1,0 0-1,0 0 0,0 0 1,0 0-1,-1 0 1,0-1-1,0 1 0,-4 3 1,6-6-105,-1 0 0,0 0 0,0 0 0,0 0 1,0-1-1,0 1 0,0-1 0,-1 1 0,1-1 0,0 0 1,0 0-1,0 0 0,0 0 0,0 0 0,0 0 1,-4-1-1,0 0-57,-1 1-72,2 1-12,1-1 0,-1 0 0,0-1 0,1 1 0,-1-1 0,-8-2-1,10 1-75,-1 0-1,1 0 0,0 0 1,0-1-1,0 1 0,0-1 0,0 0 1,1 1-1,-1-1 0,-2-5 0,0 1-167,0 0 0,1 0-1,-5-11 1,8 15-34,-1-1 1,2 1-1,-1-1 1,0 1-1,1-1 0,0 0 1,0-5-1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1888,'15'-32'704,"16"32"-544,1 0-32,-17 0 896,1 0-576,-1 0-224,1 16-192,-16 0 256,0-1-192,-16-15 352,1 16-256,-1-1 32,1 1-128,-1-16 352,16 0-224,16-16-32,15 1-128,31-1-3776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 1312,'9'-7'91,"-5"4"-58,0 1 1,0-1 0,0 1 0,0-1-1,0 1 1,1 0 0,-1 1 0,0-1 0,1 1-1,0 0 1,-1 0 0,1 0 0,0 1-1,8 0 1,75 0 1113,-83 0-1016,0 0 1,-1 0-1,1 1 1,0 0-1,-1 0 1,1 0-1,-1 0 1,1 1-1,-1 0 1,8 4-1,-10-5-51,1 1-1,0 0 0,-1 0 1,0 1-1,1-1 0,-1 0 1,0 1-1,0-1 0,-1 1 1,1 0-1,0 0 0,-1 0 1,0 0-1,1 0 0,-1 0 1,0 0-1,0 4 0,4 39 417,-1-21-286,-1-10-96,-1 0 0,0 0 0,-1 0-1,-2 25 1,-10 35 254,9-43-256,2-23-47,0 1 0,-1-1 1,0 0-1,-1 0 0,0 0 0,0 1 0,-1-2 1,-4 12-1,1-9 27,0-1 0,-1 1 1,0-1-1,-1-1 0,0 1 0,0-1 1,-1-1-1,0 0 0,-17 12 0,14-13-58,-1-2 0,0 0 0,-17 5-1,7-3-2,9-3-19,-1 0 0,0-1 0,0-1 0,0 0 1,0-1-1,-21-1 0,33 0-20,0 0 0,0 0 0,0 0 0,0 0 1,0-1-1,0 1 0,0-1 0,0 0 0,0 0 0,0 0 0,0 0 0,0 0 0,0 0 0,1-1 0,-1 0 1,0 1-1,1-1 0,-1 0 0,1 0 0,0-1 0,0 1 0,0 0 0,0-1 0,0 1 0,0-1 0,1 0 1,-1 1-1,-1-6 0,3 7 2,0 0 0,-1 0 0,1 0-1,0 0 1,0 0 0,0 0 0,0 0 0,0 0 0,0 0 0,0 0 0,0 0 0,0 0 0,0 0 0,0 1 0,1-1 0,-1 0 0,0 0 0,1 0 0,-1 0 0,1 0 0,-1 0-1,1 1 1,0-1 0,-1 0 0,1 0 0,-1 1 0,2-2 0,4-6-86,-5 6 78,1 0 0,-1 0 0,1 0 0,0 0 0,-1 0 0,1 1 0,0-1 0,0 0 0,0 1 0,4-3 0,-1 2 0,0 1 0,0-1-1,0 1 1,7-1 0,-5 1 5,17-4-11,-16 3-52,-1 1 0,1-1-1,0 1 1,-1 1 0,1-1 0,0 2 0,8 0-1,28 9-668,-40-9 501,1-1-1,-1 1 1,0 0 0,0 1-1,0-1 1,0 1 0,0-1-1,0 1 1,0 1 0,-1-1-1,1 0 1,-1 1 0,1 0-1,3 4 1,12 11-1872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2976,'-16'0'1120,"16"0"-896,-15 31-32,15-15 320,-16 15-320,1 15 544,-17-14-416,32-1-128,-31 0-128,31 0 128,-15-15-96,-1 15 544,1-31-384,-1 15-1024,0 1 416,1-16-3264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2304,'0'0'864,"16"0"-672,-1 0-32,1 16 1440,-16-16-896,31 15-128,-15 1-384,15-16 256,0 16-224,0-16 320,0 0-320,16 15-256,-31-15 0,30 0-4288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2304,'0'0'752,"3"0"-453,7 0 10,-10 0-295,0 0-1,0 0 1,0 0 0,1 0 0,-1 0-1,0 0 1,0 0 0,0 0 0,0 1-1,0-1 1,0 0 0,0 0 0,0-1-1,0 1 1,0 0 0,0 0 0,1 0-1,-1 0 1,0 0 0,0 0 0,0 0-1,0 0 1,0 0 0,0 0 0,0 0-1,0 0 1,0 0 0,0 0 0,0 0 0,0 0-1,1 0 1,-1 0 0,0 0 0,0 0-1,0 0 1,0-1 0,0 1 0,0 0-1,0 0 1,0 0 0,0 0 0,0 0-1,0 0 1,0 0 0,0 0 0,0 0-1,0 0 1,0-1 0,0 1 0,0 0-1,0 0 1,0 0 0,0 0 0,0 0-1,0 0 1,0 0 0,0-3 82,0 1 0,1 0 0,-1 0 0,1 0 1,-1 0-1,1 0 0,0 0 0,0 0 0,2-3 0,7-18 457,-1-1-95,-4 13-301,-2 1 0,6-20-1,-4-17 36,5 0-85,-6 22-25,-1 9-9,-1-1-1,8-18 0,-2 11 40,15-51 85,-19 59-211,10-36-73,12-2 33,-10 11 93,-12 32-42,0 1 0,0-1 1,1 1-1,0-1 0,1 2 0,0-1 0,0 1 1,1-1-1,10-9 0,-7 9-21,-5 4 10,1 0 0,0 1-1,7-6 1,-11 10 12,-1 0 0,0 0 0,1 0 1,0 1-1,-1-1 0,1 0 0,-1 1 0,1-1 1,0 1-1,-1 0 0,1-1 0,0 1 0,0 0 1,-1 0-1,1 0 0,0 0 0,0 0 0,-1 0 1,4 1-1,-4 0-1,0 0 0,0-1 0,0 1 0,0-1 0,0 1 0,0 0 0,0 0 0,0 0 1,0 0-1,0 0 0,0-1 0,0 1 0,-1 1 0,1-1 0,0 0 0,-1 0 0,1 0 0,-1 0 0,1 0 0,-1 1 1,0-1-1,1 0 0,-1 0 0,0 3 0,0-1 20,1 0 0,-1 0 0,0 1 0,-1-1 0,1 0 1,-1 0-1,-1 6 0,-11 14 127,6-4-26,5-13-80,0 0-1,0-1 0,0 0 0,-1 1 0,0-1 0,0 0 1,-6 8-1,-17 8 336,13-4-188,12-14-150,-1-1-1,0 1 1,0 0-1,0 0 1,0-1-1,-1 1 1,1-1 0,-6 4-1,-18 7 89,25-13-117,0 0 0,1 0 0,-1 1 0,0-1 0,0 0 0,0 1 1,0-1-1,0 0 0,0 1 0,1-1 0,-1 1 0,0-1 0,0 1 0,1 0 0,-1-1 1,0 1-1,1 0 0,-2 1 0,-2 4 6,-5-3-182,20-4-50,-1 1 141,-7 0 47,0 0 0,0 0 1,1 0-1,-1 0 0,0 0 1,0 1-1,0-1 0,1 1 0,-1 0 1,0 0-1,0 0 0,0 1 1,0-1-1,-1 1 0,1-1 0,3 4 1,15 4-117,2 0-8,-18-7 94,-2-1 67,-1 1 0,1-1 0,0 1-1,-1-1 1,1 1 0,-1 0-1,2 2 1,-3-3 12,0-1 1,-1 1-1,1 0 0,-1 0 0,1 0 0,-1 0 1,0 0-1,1 0 0,-1 0 0,0 0 1,0 0-1,1 0 0,-1 0 0,0 0 0,0 0 1,0 0-1,0 0 0,-1 0 0,1-1 1,0 1-1,0 0 0,0 0 0,-1 0 1,1 0-1,-1 0 0,1 0 0,-1 1 0,0 0 7,-1-1 0,1 1 0,0-1 0,-1 0 0,1 1 0,-1-1 0,1 0-1,-1 0 1,0 0 0,1 0 0,-1 0 0,-2 1 0,-25 8 224,23-8-177,-7 2 2,-16 4 224,28-8-316,0 0 0,0 0 0,0 0 0,0 0 0,0 0 0,0 0 0,0 0-1,0 0 1,0-1 0,0 1 0,0 0 0,0-1 0,0 1 0,0-1 0,0 1 0,0-1 0,0 1 0,0-1 0,-1-1 0,-5-5-2418,7 7 2364,0 0 0,-1-1 0,1 1 0,-1 0 0,1-1 1,0 1-1,-1 0 0,1-1 0,0 1 0,-1 0 0,1-1 0,0 1 0,0-1 0,-1 1 1,1-1-1,0 1 0,0-1 0,0 1 0,0-1 0,-1 0 0,2 1-44,-1 0 0,0-1 1,1 1-1,-1 0 0,0 0 0,1-1 0,-1 1 0,1 0 0,-1 0 0,0 0 0,1 0 1,-1-1-1,1 1 0,-1 0 0,0 0 0,1 0 0,-1 0 0,1 0 0,-1 0 0,1 0 1,-1 0-1,0 0 0,2 1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3392,'31'0'1248,"-16"16"-960,1-16-64,-16 15 64,15 1-192,-15-1 800,16 1-480,0 15 96,-16-15-320,15-1 448,-15 1-352,16-1-2464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250 328 2976,'0'0'1120,"0"16"-896,0 0-32,-16-1 736,1 1-544,-1-1 64,-15 1-288,15 15 128,-15-15-192,0-1 320,0-15-224,15 0-256,1 0 32,-16-15-3936</inkml:trace>
  <inkml:trace contextRef="#ctx0" brushRef="#br0" timeOffset="0.49">125 17 3072,'3'-2'88,"-1"0"0,0 1 0,1-1 0,0 1 0,-1-1 0,1 1 0,0 0 0,-1 0 0,1 0 0,0 0 0,0 1 0,0-1 0,0 1 1,0 0-1,0 0 0,0 0 0,3 0 0,-2 0-30,-3 0-39,-1 0 0,0 0 0,1 0 1,-1 0-1,0 0 0,1 0 0,-1 0 1,0 0-1,1 0 0,-1 0 1,0 0-1,1 0 0,-1 0 0,0 0 1,0 1-1,1-1 0,-1 0 1,0 0-1,1 0 0,-1 0 0,0 1 1,0-1-1,1 0 0,-1 0 1,0 1-1,12 17 378,-10-14-348,0 0-1,0 0 1,1 0-1,5 6 1,-6-8-32,-1 0 0,1 0 0,-1 0 0,1 0-1,-1 0 1,0 1 0,0-1 0,0 0 0,0 1 0,0-1 0,-1 1 0,1-1 0,-1 1 0,1-1 0,-1 1 0,0 0 0,0-1 0,0 1-1,0-1 1,-1 1 0,1-1 0,-2 6 0,-5 5 112,7-12-91,-1 0 0,0 1-1,0-1 1,1 1 0,-1-1-1,1 1 1,-1-1-1,1 1 1,-1-1 0,1 1-1,0-1 1,0 2 0,0-1-10,0 0-1,-1-1 1,1 1 0,0 0 0,-1-1 0,1 1 0,-1-1 0,1 1-1,-1 0 1,0-1 0,1 0 0,-1 1 0,0-1 0,0 1 0,0-1-1,0 0 1,-2 2 0,0 0 121,3-3 54,5 0-64,16-1 108,-4 0-1561,1 1-1,33 4 1,-7 9-990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16 187 2304,'-15'-16'864,"30"32"-672,1-16-32,-1 0 1088,16 0-704,1 0 192,14 0-416,17 0 0,-17-16-192,1 16-3808</inkml:trace>
  <inkml:trace contextRef="#ctx0" brushRef="#br0" timeOffset="1">250 16 1888,'-31'-16'704,"31"32"-544,-16 15-32,1-31 768,15 31-512,-16 0 64,16 0-288,0-15 32,0 31-96,-16-16-416,16 0 192,16 16-2368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2816,'8'-10'725,"-8"4"-301,0 6-412,0-1-1,-1 1 0,1-1 0,0 1 1,0 0-1,0-1 0,0 1 0,0-1 1,0 1-1,0-1 0,0 1 0,1-1 1,-1 1-1,0 0 0,0-1 0,0 1 1,0-1-1,0 1 0,1 0 0,-1-1 0,0 1 1,0 0-1,1-1 0,-1 1 0,0 0 1,1-1-1,-1 1 0,0 0 0,1 0 1,-1-1-1,1 1 0,-1-1 17,1 1 0,-1-1 0,1 1 0,-1-1 0,0 0 0,1 1-1,-1-1 1,0 1 0,0-1 0,0 0 0,1 1 0,-1-1 0,0 0 0,0 1-1,0-1 1,0 0 0,0 1 0,0-1 0,0 0 0,0 1 0,0-1 0,-1 0 0,1 0-1,0-1 78,0-245 1905,1 219-1912,1 1 0,2-1-1,11-45 1,-6 37-164,-5 15 28,1 0 0,2 1-1,0 0 1,17-33-1,1 8 282,40-53 0,-53 81-257,6-10-40,-18 26 63,1 0 0,0 0 1,-1 0-1,1 0 0,0 0 1,0 0-1,0 0 0,0 1 1,0-1-1,0 0 0,0 1 1,0-1-1,0 0 0,0 1 1,1-1-1,0 1 0,-2 0-7,0 0 0,0 0 0,1 0-1,-1 0 1,0 0 0,0 0-1,0 0 1,0 0 0,0 0 0,0 0-1,0 0 1,0 0 0,1 0-1,-1 0 1,0 0 0,0 0 0,0 0-1,0 0 1,0 0 0,0 0-1,0 0 1,0 0 0,0 1 0,0-1-1,0 0 1,0 0 0,0 0-1,1 0 1,-1 0 0,0 0 0,0 0-1,0 0 1,0 0 0,0 1-1,0-1 1,0 0 0,0 0 0,0 0-1,0 0 1,0 0 0,0 0 0,0 0-1,0 0 1,0 0 0,0 1-1,0-1 1,0 0 0,-4 8 79,-10 9 75,-33 40 511,21-36-379,-21 36-165,45-55-123,1-1 0,-1 1 0,1-1 0,-1 1 0,1 0 0,0-1 0,0 1 0,0 0 0,0 0 0,0 0 0,0 0 0,0 0 0,0 0 0,1 0 0,-1 0 0,1 1 0,0-1 0,-1 0 0,1 0 0,0 0 0,1 5 0,-1-4 0,0-3-2,0 1 0,0-1 0,0 1 0,0 0 1,0-1-1,0 1 0,0-1 0,0 1 0,0 0 1,1-1-1,-1 1 0,0-1 0,0 1 0,1-1 1,-1 1-1,0-1 0,1 1 0,-1-1 0,0 1 1,1-1-1,-1 1 0,1-1 0,-1 1 0,1-1 1,-1 0-1,1 1 0,-1-1 0,1 0 0,-1 0 0,2 1 1,21 0-100,-12-2 66,-5 1 1,0 0 0,0 0 0,0 0 1,0 1-1,0 0 0,0 0 0,0 1 1,0-1-1,-1 1 0,1 1 0,10 4 0,-7 1-155,-13-3 115,1-2 76,-2 10 25,4-11-23,-1 1 1,0-1-1,0 1 1,1-1-1,-1 0 1,0 0-1,-1 0 1,1 0-1,0 0 1,-1-1-1,1 1 1,-5 2-1,-5-2 2,11-2-4,0 0-1,1 0 1,-1 1 0,0-1-1,0 0 1,0 0-1,0 1 1,0-1-1,0 1 1,1-1-1,-1 1 1,0-1 0,0 1-1,0-1 1,1 1-1,-1 0 1,0-1-1,1 1 1,-1 0-1,1-1 1,-1 1 0,1 0-1,-1 0 1,1 0-1,-1 0 1,1 1-1,-2 0 33,1-1 0,-1 1-1,0 0 1,0 0 0,1-1-1,-1 1 1,0-1 0,0 0-1,-1 0 1,1 0-1,-3 2 1,-11 6 485,14-6-967,4-6-2837,11-7 816,3 7 442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4160,'-2'1'136,"1"1"0,-1 0 1,1-1-1,-1 1 0,1 0 1,0 0-1,0 0 0,0 0 1,0 0-1,0 0 0,1 0 0,-1 0 1,0 1-1,1-1 0,0 0 1,-1 0-1,1 0 0,0 1 1,0-1-1,0 0 0,1 5 0,0-4-57,0 0-1,1 0 0,-1 0 0,0 0 1,1 0-1,0 0 0,0-1 0,0 1 1,0 0-1,0-1 0,0 0 0,1 1 1,-1-1-1,1 0 0,3 2 0,-1-1 17,-1-1 0,1 0 0,0 0 0,-1 0 0,1-1 0,0 1 0,0-1-1,1 0 1,6 0 0,52-1 106,-31-1-1020,-27 1 665,-1-1 0,0 0 0,1 0 0,-1 0 1,0 0-1,0-1 0,0 0 0,0 0 0,0 0 0,0-1 0,-1 1 0,1-1 0,5-5 0,-10 8 142,0 0 0,1-1 0,-1 1-1,0 0 1,0-1 0,1 1 0,-1-1-1,0 1 1,0-1 0,0 1-1,0 0 1,1-1 0,-1 1 0,0-1-1,0 1 1,0-1 0,0 1 0,0-1-1,0 1 1,0-1 0,0 1-1,0 0 1,0-1 0,0 1 0,-1-1-1,1 1 1,0-1 0,0 1 0,0-1-1,-1 1 1,1 0 0,0-1-1,0 1 1,-1 0 0,1-1 0,0 1 11,-1 0-5,1-1 0,0 1 1,0 0-1,-1 0 0,1 0 1,0 0-1,0 0 0,-1-1 1,1 1-1,0 0 0,-1 0 0,1 0 1,0 0-1,-1 0 0,1 0 1,0 0-1,0 0 0,-1 0 1,1 0-1,0 0 0,-1 0 0,1 0 1,0 0-1,0 1 0,-1-1 1,1 0-1,0 0 0,-1 0 1,1 0-1,0 0 0,0 1 0,-1-1 1,1 0-1,0 0 0,0 0 1,0 1-1,-1-1 0,1 0 1,0 0-1,0 1 0,0-1 0,-11 18-156,4-7 270,1-1 127,0 0 0,1 1 0,0 0-1,1 0 1,1 0 0,-5 21 0,4-10 60,1 1-1,0 36 1,11 34 424,0-2 594,-8-88-1279,0 0-1,0 0 0,-1 0 0,1 0 1,-1 0-1,1 0 0,-1 0 0,0 0 1,0-1-1,-1 1 0,1 0 0,0-1 1,-1 1-1,-2 2 0,3-3 2,0-1 1,0 1 0,0-1 0,0 0 1,0 1-1,0-1 0,-1 0 0,1 0 1,0 0-1,-1 0 0,1 0 0,-1 0 1,1-1-1,-1 1 0,1 0 1,-1-1-1,1 1 0,-1-1 0,0 0 1,1 1-1,-1-1 0,-3 0 0,-1 0-1,0-1 0,0 0 0,0 0 0,-10-4 0,-3 0-21,-6 2-11,16 2-15,1 0-1,-1-1 0,1 1 1,0-2-1,0 1 1,-11-6-1,7 1-465,0-1-1,1 0 1,0-1-1,0-1 1,1 1 0,0-2-1,0 1 1,1-2 0,-14-23-1,18 25-787,0 0 1,-6-19-1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3:4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2816,'1'-2'65,"-1"0"1,0 0-1,1 0 1,-1-1-1,1 1 1,0 0-1,-1 0 1,1 0-1,0 0 0,0 1 1,1-1-1,-1 0 1,0 0-1,1 1 1,-1-1-1,1 0 1,-1 1-1,1 0 1,-1-1-1,1 1 0,0 0 1,0 0-1,0 0 1,0 0-1,0 0 1,0 0-1,0 0 1,0 1-1,0-1 0,0 1 1,0 0-1,4-1 1,2 1 65,1-1 0,-1 0 1,11-4-1,-13 3-106,0 1 0,0 0 0,0 0 0,0 0 0,1 1 0,-1-1 0,11 2 0,-9 2-26,-1-1 1,1 1-1,0 0 0,-1 1 0,0-1 1,10 8-1,-14-9 47,1 0 0,0 0 1,-1 0-1,1 0 0,0-1 1,0 0-1,4 2 0,5 0 21,-12-2-62,0-1 0,0 1 1,0 0-1,0-1 0,1 1 0,-1 0 0,-1 0 1,1 0-1,0 0 0,0 0 0,0 0 0,0 0 0,-1 0 1,1 0-1,0 0 0,-1 1 0,1-1 0,-1 0 0,0 0 1,1 1-1,-1-1 0,0 0 0,1 0 0,-1 1 1,0-1-1,0 0 0,0 1 0,-1-1 0,1 0 0,0 1 1,0-1-1,-1 0 0,0 2 0,1-2 3,0-1-1,-1 0 1,1 1-1,0-1 1,-1 1-1,1-1 1,0 0 0,-1 1-1,1-1 1,-1 0-1,1 1 1,-1-1-1,1 0 1,-1 0-1,1 1 1,-1-1-1,0 0 1,-4 2 53,2 0-14,-1 0-1,1 1 0,-1 0 0,1 0 0,-6 5 0,7-5-10,-1 0 0,1-1-1,-1 0 1,0 1-1,-4 2 1,4-4 0,-1 0-1,1 0 1,0 0-1,0-1 1,0 1-1,-1-1 1,1 1 0,0-1-1,-5-1 1,1 1-19,8 0-10,1 0-1,0-1 1,0 1-1,0 0 0,-1-1 1,1 0-1,0 1 1,-1-1-1,1 0 0,0 0 1,-1 0-1,1 0 0,-1 0 1,0 0-1,3-3 1,14-8-835,-13 11 359,1-1-1,-1 1 1,0 1 0,0-1 0,1 1-1,6 0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2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0 945 896,'0'0'304,"0"0"-192,3 0 224,7 0 933,-10 0-1253,0 0-1,0 0 1,0 1-1,0-1 1,1 0-1,-1 0 1,0 0-1,0 0 1,0 0 0,0 0-1,0 0 1,0 0-1,0 0 1,0 0-1,0 0 1,0 0-1,1 0 1,-1 0-1,0-1 1,0 1-1,0 0 1,0 0-1,0 0 1,0 0 0,0 0-1,0 0 1,0 0-1,0 0 1,0 0-1,0 0 1,0 0-1,1 0 1,-1 0-1,0 0 1,0 0-1,0 0 1,0-1-1,0 1 1,0 0 0,0 0-1,0 0 1,0 0-1,0 0 1,0 0-1,0 0 1,0 0-1,0 0 1,0 0-1,0-1 1,0 1-1,0 0 1,0 0-1,0 0 1,0 0-1,0 0 1,0 0 0,-1-8 434,1 2-256,-1 0 0,1 0 0,0-1 0,1 1 0,-1 0 0,3-9-1,4 1 67,0 0 0,5-20-1,-7 3 8,6-1-70,-7 15-38,-3 9-103,1 1 0,0-1-1,1 1 1,3-8-1,2 0-4,-3 6-31,-1 1-1,0-1 0,4-12 0,-4 3-14,-3 11-2,1-1-1,0 1 0,0 0 0,5-9 0,5-10 26,15-48 0,-19 50-57,-4 9 22,4-26 1,-5 27 20,-1 0 0,2 0 0,6-16 0,7-14-59,28-65-17,-33 83-36,-8 17 73,0-1-1,1 0 1,0 1 0,12-15 0,-2 14 78,-7 1 50,-7 7-75,1 0-1,0 0 1,-1 0-1,1 0 1,0 0-1,0 1 1,0-1-1,0 1 1,0 0-1,4-2 1,10-10-93,-15 12 51,0-1 1,0 1-1,0 0 1,1 0 0,-1 0-1,0 0 1,1 0-1,-1 0 1,1 0 0,0 0-1,-1 0 1,1 1-1,0-1 1,-1 1-1,1-1 1,0 1 0,-1 0-1,3-1 1,-2 1 13,0 0-1,0 0 1,-1-1 0,1 1 0,0-1-1,-1 1 1,1-1 0,0 1 0,2-3 0,7-1 183,1 8-58,-10-3-131,-1 0 1,1 0-1,-1-1 1,1 1-1,0 0 1,-1-1-1,1 1 1,0-1-1,3 0 0,2 0-31,-5 0 34,0 0 0,0 0-1,0 0 1,0 0 0,0 0 0,1 0 0,-1 1-1,0-1 1,3 2 0,0 0 14,-4-1-7,1-1-1,-1 1 1,1-1 0,-1 1-1,0 0 1,1-1-1,-1 1 1,0 0-1,0 0 1,1 0-1,-1 0 1,0 0-1,0 0 1,0 0-1,0 0 1,0 0-1,-1 1 1,1-1-1,0 0 1,0 1 0,-1-1-1,1 0 1,0 4-1,-1 1 79,0-4-59,1-1 1,-1 1-1,0-1 0,0 1 1,0 0-1,-1-1 1,1 1-1,0 0 1,-1-1-1,1 1 0,-2 2 1,-11 4 162,-2 13-42,-1-11 59,1 11-86,2-13-53,7 2-10,0-6 5,5-3-80,1-1 0,0 0 0,-1 0 0,1 1 1,-1-1-1,1 0 0,0 0 0,-1 1 0,1-1 0,0 0 0,-1 1 1,1-1-1,0 1 0,-1-1 0,1 0 0,0 1 0,0-1 0,0 1 1,-1-1-1,1 1 0,0-1 0,0 1 0,0-1 0,0 1 0,0-1 0,0 1 1,0-1-1,0 1 0,0-1 0,0 1 0,0-1 0,0 1 0,3-1 53,0 0-25,1 0 0,-1 0-1,1 0 1,-1 1 0,1-1-1,-1 1 1,0 0 0,1 0-1,-1 0 1,0 0 0,0 1-1,0-1 1,0 1 0,0 0-1,5 3 1,13 21 122,-17-21-113,0 0 0,0 0-1,0 0 1,8 7 0,-8-10-23,0 1-8,0 0 0,1 0 0,-2 0 1,1 1-1,0-1 0,-1 1 0,0 0 0,1 0 0,-2 0 0,5 8 0,-2-4 11,-4-5 7,1 0 0,-1 0 0,0-1 0,1 1 0,-1 0 0,-1 0 0,1 0 0,0 0 0,-1 1 0,1-1 0,-1 5 0,0-5-2,-2 34 156,1-35-124,1 1 0,-1 0-1,0-1 1,0 1-1,0-1 1,0 1-1,0-1 1,0 0-1,-1 1 1,1-1 0,-1 0-1,-1 2 1,-5 2-49,0 0 0,0-1 0,0 0 0,-1 0 0,-16 6 0,0 0-102,20-8 122,-23 9 91,27-12-86,-1 1 1,0-1-1,1 0 1,-1 1-1,0-1 1,0 0-1,0 0 1,1 0-1,-1 0 1,0-1-1,0 1 1,0 0-1,1-1 1,-1 1 0,-2-2-1,2 0 2,-1 0 0,0 0 0,0 0 0,1-1-1,0 1 1,-1-1 0,1 0 0,-3-4 0,-14-26-72,19 32 56,0 0-1,-1 0 0,1 0 0,0 0 0,0 0 1,0 1-1,0-1 0,0 0 0,0 0 0,0 0 1,0 0-1,0 0 0,0 0 0,0 0 0,0 1 1,1-1-1,-1 0 0,0 0 0,1 0 0,-1 1 1,1-1-1,-1 0 0,1 0 0,-1 1 0,2-2 1,4-9-757,-5 7-40,-1-1 0,1 1 0,-1 0 0,0-8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2496,'-8'10'632,"8"-10"-625,0 0-1,0 0 1,-1 0 0,1 0-1,0 1 1,0-1 0,0 0-1,0 0 1,0 0-1,0 0 1,0 0 0,0 1-1,0-1 1,0 0 0,0 0-1,0 0 1,0 0-1,0 0 1,0 1 0,0-1-1,0 0 1,0 0 0,0 0-1,1 0 1,-1 0-1,0 0 1,0 1 0,0-1-1,0 0 1,0 0 0,0 0-1,0 0 1,0 0-1,0 0 1,1 0 0,-1 1-1,2-1 97,1 1-1,0-1 0,-1 0 0,1 0 0,-1 0 1,6 0-1,9-1 1030,51 2-30,101-4-796,-3-23-279,-91 21-17,-7-6 38,-38 8-39,96-15 430,-116 16-411,8-1 5,-1 0 1,26-2-1,-33 5-28,-7 0-19,0 0 0,-1-1 1,1 1-1,0 0 0,0 1 1,0-1-1,0 0 0,-1 1 1,1 0-1,0-1 0,-1 1 0,1 0 1,0 0-1,-1 1 0,1-1 1,-1 0-1,1 1 0,3 3 0,9 11-140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1312,'3'0'64,"-1"0"0,0-1 0,0 1 1,1-1-1,-1 0 0,0 0 0,0 1 0,0-1 1,3-2-1,-4 2 16,1 0 0,0 0 1,0 0-1,-1 0 1,1 1-1,0-1 0,0 1 1,4-1-1,-5 1-7,1 0 0,0 0-1,-1 0 1,1 0 0,-1 0 0,1 1-1,-1-1 1,1 1 0,0-1-1,-1 1 1,1-1 0,-1 1 0,3 1-1,8 5 110,1-4-1,-11-3-150,0 0 1,1 1-1,-1 0 0,0-1 0,0 1 1,1 0-1,-1 0 0,0 0 0,0 0 1,0 1-1,0-1 0,-1 0 1,3 3-1,8 7 164,-8-8-157,-1-1 0,1 1 0,-1 1 0,0-1 0,0 0 0,0 1 1,-1 0-1,1-1 0,1 6 0,-2-1 65,-1-1-1,0 1 1,-1 0 0,0-1-1,0 1 1,-1 0-1,-2 11 1,1-15-28,0 0 1,0 0-1,-1-1 0,0 1 1,0-1-1,0 1 0,0-1 1,0 0-1,-5 3 0,-4 5 212,9-8-196,-1 0 1,1-1-1,-1 1 0,-8 3 1,-6 6 160,15-10-273,6-2 42,-2 0 6,1 1 0,-1-1 0,1 0-1,-1 1 1,1-1 0,-1 1 0,0-1-1,1 1 1,-1 0 0,2 1 0,11 4 89,-12-5-109,1-1 0,-1 1-1,0-1 1,0 0 0,1 0 0,-1 0 0,0 0-1,1 0 1,-1 0 0,0-1 0,0 1 0,0-1-1,1 0 1,-1 1 0,3-3 0,-1 1 19,0 1-1,1 0 1,-1-1 0,0 1 0,0 1-1,1-1 1,4 0 0,-4 1-5,-1 1-1,1-1 1,0 1 0,-1 0 0,1 0 0,-1 0 0,1 0 0,-1 1-1,1 0 1,6 4 0,-4-1 5,-5-4-2,-1 0 0,1 0-1,-1 0 1,1 0 0,-1 0 0,1 0 0,-1 0 0,1-1 0,0 1-1,-1-1 1,1 1 0,3 0 0,1 1-195,-6-2 117,1 1-1,-1-1 0,0 1 0,1-1 0,-1 0 1,1 1-1,-1-1 0,0 1 0,1-1 0,-1 1 0,0-1 1,0 1-1,1 0 0,-1-1 0,0 1 0,0-1 1,0 1-1,0-1 0,0 1 0,1 0 0,-1-1 1,0 1-1,0-1 0,-1 1 0,1-1 0,0 1 0,0 0 1,0-1-1,0 1 0,-1 0 0,-1 11-1040,2-11 871,1 0 0,-1 0 0,1 0 1,-1 0-1,1 0 0,-1 0 0,1 0 0,0 0 0,-1 0 1,1 0-1,0 0 0,0 0 0,1 1 0,-1-2 206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47 1824,'16'-16'672,"-16"16"-512,0-15-64,0-1 1024,0 16-640,-32 0-192,17 16-192,-48 15 32,1 16-64,-63 15 128,32 16-128,-32 0 32,1 0-32,-1-16-64,16-15 32,15-1 32,17 1-32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1984,'-63'32'736,"63"-32"-576,-62 46-32,31-15 704,15 1-480,1 14 128,-1 17-288,0-17 32,16-14-128,0-1 352,16 0-224,31-15 96,15-32-192,0 0 224,1 16-224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2656,'-11'1'4218,"22"-4"-2708,-3-2-1438,-7 4-57,1 0 0,-1 0 0,0 0 0,1 0 1,-1 1-1,1-1 0,0 0 0,-1 1 0,1 0 0,-1-1 0,1 1 0,0 0 0,-1 0 0,4 0 0,7 0 31,-4 0-13,0 0-1,0 0 1,16-3-1,-18 1-17,6-1 13,-1 1 0,1-1 0,0 2 0,12-1 0,130 2 879,-154 0-905,0 0 1,0 0-1,0 0 1,0 0-1,0 0 1,0 0-1,0 0 1,0 0-1,0 0 1,1 0-1,-1 0 1,0 0 0,0 0-1,0 0 1,0 0-1,0 0 1,0 0-1,0 0 1,0 0-1,0 0 1,0 0-1,1 0 1,-1 0-1,0 0 1,0 0-1,0 0 1,0 0-1,0 0 1,0 0-1,0 0 1,0 0 0,0 1-1,0-1 1,0 0-1,0 0 1,0 0-1,0 0 1,0 0-1,0 0 1,0 0-1,0 0 1,0 0-1,0 0 1,1 0-1,-1 1 1,0-1-1,0 0 1,0 0-1,0 0 1,-1 0 0,1 0-1,0 0 1,0 0-1,0 0 1,0 0-1,0 1 1,-2 12-73,-11 2-4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4480,'0'16'1664,"0"-32"-1312,0 32-64,15-16 800,1 0-640,-1 0 480,17-16-576,-1 16-32,0 0-192,16 0 480,-16 0-352,0 0-1568,0 0 672,0 0-4320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 2080,'1'0'31,"-1"0"1,1 0-1,0 0 0,0 0 0,-1-1 1,1 1-1,0 0 0,0 0 1,0-1-1,-1 1 0,1 0 1,0-1-1,-1 1 0,1-1 0,0 1 1,-1-1-1,1 1 0,-1-1 1,1 1-1,-1-1 0,1 1 1,-1-1-1,1 0 0,-1 1 0,1-1 1,-1 0-1,0 0 0,1-1 1,-1 1-20,1 0 0,0 0 0,-1 0 0,1 0 0,0 0 0,-1 0 0,1 0 0,0 0 0,0 0 0,0 0 0,0 0 0,0 0 0,0 1 0,1-2 0,11-3 244,-8-5-43,-1 7-88,3-2 102,-2-19 72,5 4 160,-6 7-290,-3 9-65,0 0 1,0 0-1,0 0 0,1 1 0,0-1 0,0 0 0,2-3 0,0 1-16,-1-1 0,0 1 1,-1-1-1,0 1 0,3-13 0,7-24 55,-4 24-63,-1-1 0,7-31 0,-6 1-117,9 0 33,7-22 296,-16 41-169,-3 8 101,16-45-1,5 19 23,-21 38-164,-1 2-3,1 0 0,0 1 0,0 0 0,0-1 0,1 2-1,8-10 1,30-34 448,-34 37-414,0 2-1,1-1 0,24-19 0,-33 30-77,7-5 56,0 0 0,0 1 0,1 0 0,0 0 1,18-7-1,32-3-214,-44 14 86,-14 2 122,-2 0 43,-2 2 171,-76 62 746,65-55-1040,-6 5 107,-40 21 0,54-32-134,1-1 0,0 0-1,-1 1 1,-3 3-1,0 7-126,3-10-2,5-3 146,-1 0-1,1 0 1,0 0-1,-1 0 1,1 0 0,0 0-1,0 1 1,-1-1-1,1 0 1,0 0 0,-1 0-1,1 0 1,0 0-1,0 0 1,-1 1 0,1-1-1,0 0 1,0 0-1,-1 1 1,1-1 0,0 0-1,0 0 1,0 1-1,-1-1 1,1 0 0,0 0-1,0 1 1,0-1-1,0 0 1,0 1 0,0-1-1,0 0 1,0 0-1,0 1 1,0-1 0,0 0-1,0 1 1,0-1-1,0 0 1,0 1 0,0-1-1,0 0 1,0 1-1,0-1 1,0 0 0,0 0-1,0 1 1,0-1-1,1 0 1,-1 1 0,0-1-1,0 0 1,1 1-1,12 4-132,-6-1 87,-1 1 1,1 1 0,-1-1-1,0 1 1,7 9 0,4 4-43,-14-17 86,0 1 1,0 1-1,-1-1 0,1 0 0,-1 1 1,0-1-1,0 1 0,0 0 0,-1-1 1,2 6-1,-1-1 50,0 0 1,-1 0 0,-1 0-1,0 11 1,0-18-36,0 1 0,0-1 0,0 0 1,-1 0-1,1 0 0,0 0 0,-1 1 0,1-1 0,-1 0 0,1 0 1,-1 0-1,1 0 0,-1 0 0,0 0 0,0 0 0,0 0 0,1 0 1,-1-1-1,0 1 0,0 0 0,0 0 0,0-1 0,0 1 0,-2 0 1,-8 8 16,-10 17 13,16-22-45,1 0 0,-1 0 1,0 0-1,0-1 0,0 0 1,-1 0-1,-6 3 0,0-3-15,8-2 41,0 1 1,0-1-1,0 0 1,0 1-1,0 0 1,1 0-1,-5 2 1,-15 9-442,23-13 282,-1 0 0,1 1 0,0-1-1,-1 0 1,1 0 0,-1 0-1,1 1 1,0-1 0,0 0 0,-1 1-1,1-1 1,0 0 0,-1 1-1,1-1 1,0 0 0,0 1 0,0-1-1,-1 0 1,1 1 0,0-1-1,0 1 74,0 0 0,0-1 0,0 1 0,0-1-1,1 0 1,-1 1 0,0-1 0,0 1 0,1-1-1,-1 1 1,0-1 0,0 1 0,1-1 0,-1 0-1,0 1 1,1-1 0,-1 0 0,1 1 0,-1-1-1,1 1 1,2 0-404,0-1-1,0 1 0,0-1 1,1 0-1,-1 1 1,4-2-1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4320,'3'0'213,"0"-1"-1,0 1 1,0-1 0,0 1-1,0-1 1,0 0 0,4-2 0,9-1 21,-12 5-134,0 0 1,0 0-1,0 1 1,-1-1-1,1 1 0,0 0 1,-1 0-1,1 0 1,-1 0-1,0 0 1,6 6-1,-1 0 36,-4-3-60,1-1 1,-1 1 0,9 4 0,-7-5-19,-1 0 1,0 0 0,0 1-1,-1-1 1,1 1 0,-1 0-1,6 9 1,-8-12-23,-1 0 1,1 0-1,-1 0 0,0 0 1,0 0-1,0 1 0,0-1 0,0 0 1,0 1-1,-1-1 0,1 1 1,-1-1-1,0 1 0,1-1 1,-1 1-1,-1 3 0,0-3-6,0 0-1,0-1 0,0 1 1,-1-1-1,1 1 1,-1-1-1,1 0 1,-1 0-1,0 0 0,0 0 1,0 0-1,0 0 1,-1 0-1,1-1 1,-4 3-1,1 0-16,-1 0 1,1 0-1,0 0 0,1 1 1,-1 0-1,1 0 0,-6 8 1,9-11-22,0-1 0,0 1 0,-1-1 0,1 0 0,0 0 1,-1 0-1,1 1 0,-1-1 0,1 0 0,-1-1 0,0 1 1,1 0-1,-1 0 0,0-1 0,1 1 0,-1-1 0,0 1 1,0-1-1,-2 0 0,3 0 8,-1 0 0,1 1-1,0-1 1,0 0 0,-1 0 0,1 1 0,0-1 0,-1 0 0,1 1-1,0 0 1,0-1 0,0 1 0,0 0 0,0-1 0,-1 1 0,1 0 0,1 0-1,-1 0 1,0 0 0,0 0 0,0 0 0,-1 2 0,0 2 7,2-4-3,-1-1 0,1 1 0,0-1 0,0 1 0,-1 0 0,1-1 0,-1 1 0,1-1 0,0 1 1,-1-1-1,1 1 0,-1-1 0,1 1 0,-1-1 0,1 1 0,-1-1 0,0 0 0,1 1 0,-1-1 0,1 0 0,-2 1 0,-3 1 17,-8 9-5,10-9-107,3 1-26,0 7-128,0-7 79,3-3 28,41 0 79,-13 0-4437,-31 0 2187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2912,'0'0'1056,"15"0"-800,-15 0-96,31 0 1536,-31 0-960,32-16 0,-1 16-480,0-16 256,0 16-288,0 0-896,0 0 352,1 0-3808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3808,'47'0'2037,"-45"0"-1980,-1 0 1,1 0-1,0 1 0,-1-1 1,1 0-1,-1 1 0,1-1 0,-1 1 1,1 0-1,-1-1 0,1 1 0,-1 0 1,2 1-1,5 3 112,-6-5-145,-1 1 0,0-1 0,1 1 0,-1 0 0,0-1 0,1 1 0,-1 0 0,0 0 0,0 0 0,1 0 0,-1 0 0,0 0 0,0 0 0,0 0 1,-1 0-1,1 1 0,0-1 0,0 0 0,0 0 0,-1 1 0,1-1 0,-1 1 0,1 1 0,8 20 209,-4-15-163,-4-6-23,0-1 0,0 0-1,-1 1 1,1-1 0,0 1 0,-1-1 0,1 1 0,-1-1-1,1 1 1,-1 0 0,1-1 0,-1 1 0,0 2 0,0-3-13,0 1 0,0-1 1,-1 1-1,1 0 1,0-1-1,-1 1 0,1-1 1,-1 1-1,1-1 0,-1 1 1,0-1-1,0 1 1,0-1-1,0 0 0,0 1 1,0-1-1,-2 2 0,3-2-27,-1-1-1,1 0 0,-1 1 1,1-1-1,0 1 0,-1 0 1,1-1-1,0 1 0,0-1 1,0 1-1,-1-1 0,1 1 1,0 0-1,0-1 0,0 1 1,0-1-1,0 1 0,0 0 1,0-1-1,0 1 0,0-1 1,0 1-1,1 0 0,-1-1 1,0 1-1,0 0 5,0 1 27,12-1 40,-9-1-72,0 0-1,0 1 1,1-1-1,-1 0 1,0-1-1,0 1 1,0-1-1,0 1 1,4-2-1,-4 0-55,1 0-1,-1 0 1,1 1-1,-1-1 1,1 1 0,0 0-1,0 0 1,-1 1-1,1-1 1,7 1-1,20 0-1015,0 0-2822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2720,'-16'0'1024,"16"0"-800,16 0-64,-16 0 896,0 0-608,15 0 608,17 0-608,-17-16 256,16 16-416,16-15 192,0 15-256,-16-16 64,0 16-160,0 0 224,-15 0-224,-1 0 32,1 0-96,0 0-3488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2240,'-1'0'38,"-1"0"-1,1 0 1,0 0 0,0-1-1,0 1 1,0 0 0,0 0-1,0-1 1,0 1 0,0 0-1,0-1 1,0 1 0,0-1-1,0 1 1,0-1 0,0 0-1,1 1 1,-2-2 0,-10-6 2142,15 5-1508,7-7-294,-9 10-370,-1 0 0,0-1-1,0 1 1,1 0-1,-1 0 1,0-1 0,0 1-1,1 0 1,-1 0-1,0 0 1,0 0 0,1 0-1,-1-1 1,0 1-1,1 0 1,-1 0 0,0 0-1,1 0 1,-1 0-1,0 0 1,1 0-1,-1 0 1,0 0 0,1 0-1,-1 0 1,7 0 36,-3-1-27,-1 1 0,1 0 0,-1 0 0,1 0 0,0 1 0,-1-1 0,1 1 0,4 1 0,49 13 573,20 5-301,-70-17-282,1 0 0,-1 0-1,0 1 1,0 0 0,-1 0 0,1 1 0,10 9-1,6 5 154,-22-18-148,1 0-1,0 0 1,-1 0-1,1 0 1,-1 0-1,1 1 1,-1-1-1,0 0 1,1 1-1,-1-1 1,0 1-1,0 0 1,0-1-1,0 1 1,0 0-1,-1 0 1,1 0-1,0-1 1,-1 1-1,1 0 1,-1 0-1,0 0 1,0 0-1,0 0 1,0 3-1,1 7 51,-1-8-36,1-1 0,-1 1 1,0-1-1,-1 1 0,1-1 1,0 1-1,-1-1 0,-1 6 1,-3 2 36,1-1-1,-1 0 1,-1 0 0,0 0 0,0-1-1,-1 0 1,0 0 0,-11 9 0,-71 60 549,75-68-504,-48 37-113,47-34-54,13-11 78,1 0-1,-1-1 1,0 1 0,0-1-1,1 1 1,-1-1 0,0 0-1,0 0 1,-3 2 0,0-2 26,0 0 0,1 0 0,-1-1 0,0 1 1,1-1-1,-8-1 0,11 1-33,-1 0 0,1 0 0,-1 0 0,1 0 0,-1 0 0,1-1 1,-1 1-1,1-1 0,-1 1 0,1-1 0,-1 1 0,1-1 0,0 0 0,-1 0 0,1 0 0,0 0 1,0 0-1,0 0 0,0 0 0,0 0 0,0 0 0,0 0 0,0-1 0,-1-1 0,1-2-3,0-1 0,0 1 0,1-1 0,0-8 0,1 8-22,-1 1 1,-1-1 0,1 1 0,-2-10 0,-4 0-22,5 12 25,-1 0 0,1-1 0,0 1 0,1 0 0,-1-1 0,0 1 0,1-5 0,0 5-4,0 1 0,1-1 1,-1 1-1,1 0 1,-1-1-1,1 1 0,0 0 1,0-1-1,0 1 0,0 0 1,0 0-1,1 0 0,-1 0 1,1 0-1,-1 0 1,1 0-1,0 1 0,2-3 1,2-1-40,1 0 0,0 1 0,13-7 0,-12 6 48,-7 4 6,1 0 0,-1 0 0,1 1-1,-1-1 1,1 0 0,-1 1 0,1-1-1,-1 1 1,1-1 0,-1 1 0,1 0 0,0-1-1,1 1 1,-1 0 8,0 0 0,-1 0-1,1 0 1,-1-1 0,1 1 0,0-1 0,-1 1 0,1-1-1,-1 0 1,1 1 0,-1-1 0,1 0 0,0-1-1,6-3 9,24-10-88,-24 13-276,0 1-1,0 0 1,1 1-1,10 1 0,-9-1-485,5 0 48,1 0-837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3072,'0'0'1120,"-15"0"-864,15 15-64,0 17 1312,0-17-864,-16 16-544,0 16-96,16-16 0,-15 0 0,-1 1 96,1-1-64,15 0 480,-16-16-288,16 1 192,-16 0-256,16-1-1824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2560,'0'0'832,"0"0"-517,3 0-81,-3 0-219,1 0 0,-1 0 0,0 0-1,1-1 1,-1 1 0,1 0 0,-1 0 0,0 0-1,1 0 1,-1 0 0,0 1 0,1-1 0,-1 0-1,0 0 1,1 0 0,-1 0 0,1 0 0,-1 0-1,0 1 1,1-1 0,-1 0 0,0 0 0,0 0-1,1 1 1,-1-1 0,0 0 0,1 0 0,-1 1-1,0-1 1,0 0 0,0 1 0,1-1-1,-1 0 1,0 1 0,0-1 0,0 0 0,0 1-1,-5 15 243,3-13-225,1-1 1,0 1-1,0 0 0,0 0 1,0-1-1,1 1 0,-2 5 1,3-5-1,-1-1 0,0 0 0,0 1 1,-1-1-1,1 0 0,0 1 0,-1-1 1,0 0-1,1 1 0,-1-1 1,0 0-1,0 0 0,0 0 0,0 0 1,-1 0-1,1 0 0,0 0 1,-3 2-1,2-2-1,1 0 0,-1 0 0,1 0 0,0 0 0,-1 0 0,1 0 0,0 0-1,0 0 1,0 0 0,1 0 0,-1 1 0,1-1 0,-1 3 0,-2 8 48,-4 0 23,6-12-97,1 0 0,-1 1 0,0-1 1,0 0-1,1 1 0,-1-1 1,1 1-1,0-1 0,-1 1 1,1 0-1,0-1 0,0 2 0,0-1-16,-1 0-1,1-1 1,0 1-1,0 0 1,-1-1-1,1 1 1,-1-1-1,1 1 0,-1-1 1,0 1-1,1-1 1,-1 1-1,0-1 1,0 0-1,0 1 1,0-1-1,-2 2 0,0-1 450,3-2-22,0 1-389,1-1 0,-1 0 0,1 0 0,-1 0 0,1 0 0,-1 0 0,1 0 0,-1 0 0,1 0 0,-1 0 0,1 0 0,-1 0 0,1 0 0,-1 0 1,1-1-1,-1 1 0,0 0 0,1 0 0,-1 0 0,1-1 0,-1 1 0,0 0 0,1 0 0,-1-1 0,1 1 0,-1 0 0,0-1 0,0 1 0,1-1 0,-1 1 0,0 0 0,1-1 0,6-9 126,34-21-62,4-3-6,-25 8-37,24-8-197,-41 31 91,0 0 1,0 1 0,0-1 0,1 1-1,-1-1 1,0 1 0,1 0 0,-1 0-1,1 1 1,0-1 0,0 1 0,0-1-1,0 1 1,0 1 0,0-1 0,0 0-1,0 1 1,7 0 0,-11 0 54,0 0-1,0 0 1,0 0 0,0 0-1,0 0 1,0 0 0,0 0 0,0 0-1,1 0 1,-1 0 0,0 0-1,0 0 1,0 0 0,0 0 0,0 0-1,0 0 1,0 0 0,0 0 0,0 0-1,0 0 1,1 0 0,-1 0-1,0 0 1,0 0 0,0 0 0,0 0-1,0 0 1,0 0 0,0 0 0,0 1-1,0-1 1,0 0 0,0 0-1,0 0 1,0 0 0,0 0 0,0 0-1,0 0 1,1 0 0,-1 0 0,0 0-1,0 0 1,0 0 0,0 1-1,0-1 1,0 0 0,0 0 0,0 0-1,0 0 1,0 0 0,0 0-1,0 0 1,0 0 0,0 0 0,-1 0-1,1 1 1,1 25 132,-2-5-30,-7-10-32,3-7-37,4 0 21,1-1 0,-1 1 1,0-1-1,1 1 0,0 0 0,0-1 0,0 1 0,1 4 0,-1-3 81,0-3 167,0-2-123,2 0-37,0 0-135,0 0 0,-1-1 0,1 1 1,0-1-1,-1 1 0,1-1 0,-1 1 1,1-1-1,-1 0 0,4-2 0,3-2-29,-1 2 0,-4 1-3,1 1 1,-1-1-1,0 1 0,0-1 1,-1 0-1,1 0 1,0-1-1,0 1 0,-1 0 1,0-1-1,1 0 1,3-5-1,-2 1-20,-3 5 27,0 0 0,1 0-1,-1 0 1,1 0 0,-1 1-1,1-1 1,-1 0 0,1 1-1,0-1 1,0 1-1,0 0 1,0 0 0,4-2-1,10-10-34,-15 11 24,0 1 1,0 0-1,1 0 1,-1-1-1,0 1 1,1 0-1,-1 0 0,1 0 1,-1 1-1,1-1 1,0 0-1,-1 0 1,1 1-1,0-1 1,-1 1-1,1 0 1,0-1-1,2 1 0,2 0-86,-5 0 104,0 0 0,0-1 0,0 1 1,0 0-1,0 0 0,0 0 0,0 0 1,0 0-1,-1 0 0,1 0 0,0 1 1,0-1-1,0 0 0,0 0 1,0 1-1,0-1 0,0 1 0,-1-1 1,1 1-1,0-1 0,0 1 0,-1-1 1,1 1-1,0 0 0,-1-1 0,1 1 1,0 0-1,-1-1 0,1 1 1,-1 0-1,1 0 0,-1 0 0,0 0 1,1-1-1,-1 3 0,5 5 138,-4-7-97,0 0 1,0 1-1,0-1 0,0 1 1,-1-1-1,1 1 0,-1-1 1,1 1-1,-1-1 0,1 1 1,-1 0-1,0-1 0,0 3 1,0 118 1753,-2-117-1504,0-2-272,1-2-112,0 0 0,1 0 0,-1 0 0,0 0 0,0-1 0,0 1-1,0 0 1,0 0 0,0-1 0,-1 2 0,2-2-698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2656,'0'-16'960,"15"16"-736,-15 0-64,16 0 1536,-1 0-960,1 0 128,0 0-512,15-15-160,-16 15-128,16 0 224,1 0-160,-1 15-256,-16-15 64,-15 0-4064,0 0 2240,0 0 480</inkml:trace>
  <inkml:trace contextRef="#ctx0" brushRef="#br0" timeOffset="1">63 47 2560,'0'16'960,"0"-1"-768,-16 1-32,16 0 416,0-1-352,0 1 64,-15-1-192,15 1 160,0-1-160,0 1-2016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4320,'0'0'1600,"0"15"-1248,-16 1-96,16-1 224,0 1-320,0 15 64,-15 0-128,-1 0 512,16 16-352,-15-16-2208,15 16 1056,-16-16-2240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3968,'2'0'1285,"0"-1"-1230,0 1 0,-1 0 0,1 0 0,-1-1 0,1 1-1,-1-1 1,1 1 0,-1-1 0,1 0 0,-1 0 0,2-1 0,-2 1 20,1 0 1,0 0 0,0 0 0,-1 1 0,1-1-1,0 0 1,0 1 0,0-1 0,0 1 0,0-1-1,2 1 1,1 0 24,-1 0 0,1-1-1,-1 1 1,1-1 0,-1 0-1,7-2 1,19-4 141,45 2 47,59-14-89,-68 9-132,98-20 179,18-2 378,-65 19-320,-21 8-144,-21-6-70,-26 6 17,-24-1-75,-19 4-81,0 1 0,0-1 0,0 1 0,8 0 0,-2 2-255,-12-1 292,0 0 0,0 0-1,0 0 1,0 0 0,0 0 0,0 1-1,0-1 1,0 0 0,0 0 0,0 0-1,0 0 1,0 0 0,0 0-1,1 0 1,-1 0 0,0 0 0,0 0-1,0 0 1,0 0 0,0 0 0,0 0-1,0 0 1,0 0 0,0 1 0,0-1-1,0 0 1,0 0 0,0 0 0,0 0-1,0 0 1,0 0 0,0 0-1,0 0 1,0 0 0,0 0 0,0 0-1,0 1 1,0-1 0,0 0 0,0 0-1,0 0 1,0 0 0,0 0 0,0 0-1,0 0 1,0 0 0,0 0 0,0 0-1,0 0 1,-1 0 0,1 0 0,0 0-1,0 1 1,0-1 0,0 0-1,0 0 1,-20 11-2115,9-6 1278,-30 21-2180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 2496,'-13'-13'784,"13"12"-769,-1 1 0,1-1 1,-1 1-1,1 0 0,-1 0 0,1-1 0,-1 1 1,1 0-1,-1 0 0,1 0 0,-1-1 0,0 1 1,1 0-1,-1 0 0,1 0 0,-1 0 0,0 0 1,1 0-1,-1 0 0,1 0 0,-1 1 0,1-1 1,-1 0-1,0 0 0,1 0 0,-1 0 0,1 1 1,-1-1-1,1 0 0,-1 1 0,0 0 42,-1 0-6,-1 1 11,-1-1-1,1 1 1,0-1-1,-1 0 1,1 0-1,-1 0 1,0 0-1,1 0 1,-1-1-1,0 1 1,-4-1-1,-3 0 154,0 0 0,0 2 0,0-1 0,0 1-1,1 1 1,-14 4 0,14-3 133,-1-1 1,-20 4-1,25-7-269,1 1 0,0 0 0,0 0 0,-1 1 0,1-1-1,0 1 1,0 0 0,1 1 0,-1-1 0,0 1 0,1 0 0,-1 0 0,-5 6-1,8-7-67,0 0-1,0 0 0,0 1 1,1-1-1,-1 1 0,-2 4 1,4-6-2,-1 0 0,1-1 1,0 1-1,0 0 1,-1 0-1,1 0 0,0 0 1,0 0-1,0 0 0,0 0 1,0 0-1,0 0 1,0 0-1,0 0 0,1 0 1,-1 0-1,0 0 0,0 0 1,1 0-1,-1-1 1,1 1-1,-1 0 0,1 0 1,-1 0-1,1 0 0,1 1 1,0-1 19,0 1 1,1 0 0,-1-1-1,1 0 1,-1 1 0,1-1-1,0 0 1,0 0 0,-1-1-1,1 1 1,0 0 0,5-1-1,40 1 490,-34-1-447,-4 0 5,-1-1 1,1 0-1,0-1 1,11-2-1,-3-1-107,6 1-203,-16 3 144,0-1 0,0 0 0,0 0 0,11-5 1,5-6-323,-14 11 295,-10 2 110,1 0 1,0 0 0,-1 0-1,1 0 1,0 0 0,0 0-1,-1 0 1,1 0 0,0 0-1,-1 0 1,1-1-1,-1 1 1,1 0 0,0 0-1,-1-1 1,1 1 0,-1 0-1,1-1 1,0 1 0,-1-1-1,1 1 1,-1-1-1,0 1 1,1-1 0,-1 1-1,1-1 1,-1 1 0,0-1-1,1 1 1,-1-1 0,0 0-1,0 1 1,1-1 0,-1 0-1,0 1 1,0-1-1,0 0 1,0 1 0,0-2-1,0 0 1,0 0 0,1 1-1,-1-1 1,1 0 0,-1 1-1,1-1 1,-1 0 0,1 1-1,0-1 1,1-1 0,0-5-57,-2 7 41,0 1 1,-1 0-1,1-1 0,-1 1 1,1 0-1,-1-1 0,1 1 1,-1 0-1,1 0 0,-1 0 0,0 0 1,1 0-1,-1-1 0,1 1 1,-1 0-1,1 0 0,-1 0 1,0 0-1,1 0 0,-1 1 1,-1-1 1,1 0 0,0 0 0,0 0 0,0 0 0,0 0 0,0 0 0,0 0 0,0 1 0,0-1 0,0 0 0,0 1 1,0-1-1,0 1 0,1-1 0,-1 1 0,0-1 0,0 1 0,0 0 0,0 0 0,1-1 0,-1 1 0,0 0 0,1 0 0,-1 0 0,1-1 0,-1 1 1,1 0-1,-1 0 0,0 2 0,0 2-21,0 0-1,0 0 1,1 1 0,0-1 0,0 6 0,0-3 54,0-7 7,0 1 0,0-1 0,0 0 1,0 0-1,0 1 0,1-1 0,-1 0 0,0 0 0,1 1 0,-1-1 0,1 0 1,-1 0-1,1 0 0,-1 0 0,1 1 0,0-1 0,0 0 0,0 0 0,-1-1 1,1 1-1,0 0 0,0 0 0,0 0 0,3 1 0,9 3-549,-8 5-453,-5-9 756,1-1 0,0 0-1,0 1 1,0-1 0,-1 0 0,1 0 0,0 1 0,0-1 0,0 0-1,0 0 1,-1 0 0,1 0 0,2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2816,'-47'0'1269,"47"0"-1253,-1 0 0,1 0-1,-1 0 1,1 0 0,-1 0 0,1 0 0,-1 0-1,1 0 1,-1 0 0,1 0 0,-1 0-1,1 0 1,-1 0 0,1 0 0,-1 1-1,1-1 1,0 0 0,-1 0 0,1 0-1,-1 1 1,1-1 0,0 0 0,-1 1-1,1-1 1,-1 0 0,1 1 0,0-1-1,0 0 1,-1 1 0,1-1 0,-1 1-1,-6 9 548,-39 24 754,36-27-1179,-9 7 318,-30 30 1,33-27-325,1 0 1,1 2-1,0-1 1,1 2 0,2 0-1,-10 22 1,-2 5 30,-30 73 171,46-101-289,1 1-1,0-1 1,2 2-1,-4 26 1,7-29 40,0 1 0,1-1 1,0 0-1,2 0 0,0 0 1,1 0-1,1-1 0,0 1 1,2-1-1,0 0 0,1 0 1,11 20-1,0-9 218,36 45-1,-45-62-410,0-1-1,1 0 0,0 0 1,1-1-1,0 0 1,23 12-1,-22-15-877,-1-2-1,2 0 0,13 3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3392,'7'1'210,"-1"-1"-1,1 1 1,-1 0 0,1 0 0,-1 1 0,11 4-1,-5-2-152,9 2 47,-11-3 24,0 0-1,0 0 1,0 1-1,0 0 1,10 7-1,-9-5-45,-1 1-1,1 0 0,-1 1 0,0 0 1,-1 1-1,1 0 0,-2 1 0,0-1 1,0 2-1,0-1 0,-1 1 0,7 16 0,7 18 211,-3 1 0,-1 0 0,18 87 0,-26-94-132,-4-19 26,-1-1 0,2 40 0,-6-51-135,0 0 1,-1 0-1,0 0 0,0-1 1,-1 1-1,0 0 0,0-1 0,-1 1 1,0-1-1,0 1 0,-6 7 1,6-10-27,0 1 1,0 0 0,-1 0 0,0 0 0,0 0-1,-1-1 1,0 0 0,0 0 0,0 0 0,0 0 0,-1-1 0,-6 4 0,3-4 4,-1-1 1,1 0 0,0-1-1,-1 0 1,1-1 0,-11 1-1,-11 2 97,14-1-81,-23 2-33,5-10-141,21 2 58,-5 1 1,-12-2-895,29 3 811,1 1 0,-1 0 1,0-1-1,1 0 1,-1 1-1,1-1 1,0 0-1,-1 0 0,1 0 1,-1 0-1,1 0 1,0 0-1,0 0 0,-2-3 1,2 2-22,0 0 0,0 0 0,1 0 1,-1 0-1,0 0 0,1-1 0,0 1 1,0 0-1,-1 0 0,1 0 0,1-3 1,-1-26-2382</inkml:trace>
  <inkml:trace contextRef="#ctx0" brushRef="#br0" timeOffset="1">421 91 4160,'5'-11'269,"-3"6"-164,0 0 0,1 0 1,-1 0-1,1 1 0,0-1 0,0 1 0,0 0 0,0 0 0,1 0 0,0 0 0,0 1 0,0-1 0,0 1 0,9-5 0,-9 6 20,0 0 0,0 0 0,0 1 0,0-1 0,0 1 0,1 0 0,6-1 0,-10 2-78,0 0 0,0 0 1,0 0-1,0 1 0,0-1 0,0 0 0,-1 0 1,1 0-1,0 1 0,0-1 0,0 1 0,0-1 1,-1 0-1,1 1 0,0-1 0,-1 1 0,2 1 1,-1-1-23,0 0 0,-1 0 0,1 0 0,0 1-1,-1-1 1,1 0 0,-1 1 0,1-1 0,-1 0 0,0 1 0,0-1 0,1 0 0,-1 1 0,-1 2 0,1 2 51,-1-1 0,0 1-1,-1 0 1,1 0 0,-1-1-1,-1 1 1,1-1 0,-1 0 0,-5 9-1,4-7-32,0 0 0,0 1-1,1-1 1,-3 9 0,6-14-34,0 1 0,-1-1 0,1 1 0,-1-1 0,0 1 1,0-1-1,0 0 0,0 1 0,0-1 0,-1 0 0,1 0 0,-1 0 1,1 0-1,-1 0 0,0 0 0,0 0 0,0 0 0,0-1 0,0 1 1,-4 2-1,5-3 6,-1 0 0,1 0 0,-1 0-1,1 1 1,-1-1 0,1 1 0,0-1 0,0 1 0,0 0 0,0-1 0,0 1 0,0 0 0,0 0 0,1-1 0,-2 5 0,2-6-4,0 1 1,0 0 0,0 0-1,0-1 1,0 1 0,0 0-1,0-1 1,0 1 0,0 0-1,0-1 1,1 1 0,-1 0-1,0-1 1,0 1 0,1-1-1,-1 1 1,1 0 0,-1-1-1,0 1 1,1-1 0,-1 1-1,1-1 1,-1 1 0,1-1-1,-1 1 1,1-1 0,-1 0-1,1 1 1,0-1-1,-1 0 1,1 1 0,0-1-1,-1 0 1,1 0 0,-1 0-1,1 0 1,0 1 0,0-1-1,-1 0 1,1 0 0,0 0-1,-1 0 1,2-1 0,48 1 473,-4-1-240,-15 0-885,1 1 0,40 5 0,-28 5-1381,-10-7-1712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5152,'16'0'1888,"-1"0"-1440,32 0-160,-31 0 288,15 0-384,0 0 256,16 15-224,-16-15-1984</inkml:trace>
  <inkml:trace contextRef="#ctx0" brushRef="#br0" timeOffset="1">156 0 2976,'-16'0'1120,"16"16"-896,16 15-32,-16 0 160,0 0-224,-16 16 96,16-16-128,0 16-480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2240,'-4'9'223,"2"-7"-159,1 1 0,-1 0 0,1 0 0,0 0 0,0 0 0,0 0 1,0 0-1,1 0 0,-1 0 0,1 0 0,0 6 0,0 1-32,1-5 79,-1-1 0,1 1 0,-1 0-1,0 0 1,-1-1 0,1 1 0,-1 0-1,-2 6 1,-2-3 23,4-6-109,0-1 0,0 0-1,1 1 1,-1-1 0,0 1-1,1-1 1,-1 1 0,0 0 0,1-1-1,0 1 1,-1-1 0,1 1-1,0 2 1,0-3 20,0 1-1,0 0 1,-1-1-1,1 1 0,0-1 1,-1 1-1,1 0 1,-1-1-1,0 1 1,1-1-1,-1 1 1,0-1-1,0 0 0,0 1 1,0-1-1,0 0 1,-2 2-1,0 0 612,3-3-219,0-3-186,0 3-245,0-1-1,0 1 1,0-1 0,0 1-1,0 0 1,0-1 0,0 1-1,0-1 1,1 1 0,-1 0-1,0-1 1,0 1-1,0-1 1,0 1 0,1 0-1,-1-1 1,0 1 0,0 0-1,0-1 1,1 1 0,-1 0-1,0-1 1,1 1 0,-1 0-1,0 0 1,1-1-1,-1 1 1,0 0 0,1 0-1,0-1 1,5-3 86,0-9-7,-4 8-65,1 1 1,1 0-1,-1 0 0,0 0 0,1 0 0,6-4 1,-4 3-11,-1 0-1,0 0 1,9-12 0,1-9 33,-11 17-96,1 0 0,11-15 0,-15 22 66,1 0-1,0 0 1,-1 0-1,1 1 1,0-1 0,0 0-1,0 1 1,1 0-1,-1-1 1,0 1 0,0 0-1,1 0 1,-1 0 0,1 0-1,4 0 1,-7 3-653,0 76 256,0-72 432,-1 0 0,0-1 1,0 1-1,-4 8 0,4-9-2,-1 0 0,1 1-1,0-1 1,-1 10-1,2 63 1091,0-78-1135,0 0 0,0 0 0,0 0 0,0 0 0,0 0 0,0 0 0,0 1 0,0-1 0,0 0-1,0 0 1,0 0 0,0 0 0,0 0 0,0 0 0,0 0 0,0 0 0,0 0 0,0 0 0,0 1 0,0-1 0,0 0 0,0 0 0,0 0 0,0 0-1,0 0 1,0 0 0,-1 0 0,1 0 0,0 0 0,0 0 0,0 0 0,0 0 0,0 0 0,0 0 0,0 0 0,0 1 0,0-1 0,0 0 0,0 0 0,0 0-1,-1 0 1,1 0 0,0 0 0,0 0 0,0 0 0,0 0 0,0 0 0,0 0 0,0 0 0,0 0 0,0 0 0,0 0 0,0 0 0,-1 0 0,1 0-1,0-1 1,-13 1-1707,13 0-1590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1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5472,'15'0'2016,"16"0"-1536,1 0-160,-17-15-4192</inkml:trace>
  <inkml:trace contextRef="#ctx0" brushRef="#br0" timeOffset="1">577 1 7040,'-15'46'2624,"30"-46"-2048,16 0-128,-15 16 96,0-16-384,-16 0-3392,31-16 1760,-16 1-2368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 2912,'0'0'33,"0"-1"0,0 1 0,0 0-1,0-1 1,0 1 0,0 0 0,0-1 0,0 1 0,0-1 0,0 1-1,0 0 1,0-1 0,0 1 0,0 0 0,1-1 0,-1 1 0,0 0 0,0-1-1,0 1 1,0 0 0,1 0 0,-1-1 0,0 1 0,0 0 0,1-1-1,-1 1 1,1 0 0,7 3 284,-6-2-281,-1 0 1,0-1-1,1 1 0,-1 0 0,0-1 1,1 1-1,-1-1 0,1 0 1,2 1-1,1 2 673,-4-2-629,1 0-1,-1 0 1,1 0 0,-1 1-1,1-1 1,-1-1 0,1 1-1,-1 0 1,1 0 0,0-1-1,-1 1 1,1 0 0,0-1-1,2 1 1,1 1 373,55 58 987,-58-57-1418,0-1 0,0 1 1,0 0-1,0 0 0,-1 0 0,1 0 0,-1 0 0,0 1 0,0-1 1,0 0-1,-1 1 0,1-1 0,-1 0 0,0 1 0,1-1 0,-1 1 1,-1-1-1,1 0 0,-1 1 0,1-1 0,-1 0 0,-2 7 0,0-2 59,0 0-1,0-1 0,-1 1 1,0-1-1,0 1 0,-1-1 0,0 0 1,-11 11-1,7-7 30,3-5-40,1 0 0,-1-1-1,0 0 1,-8 7 0,2-5 32,0 2-85,0-1 1,-25 12-1,36-20-34,-1 0 0,1 1 0,0-1 0,0 1 0,0-1 0,-1 1 0,1-1 0,0 1 0,0 0 0,0 0 0,0-1 0,0 1 0,-1 1-1,2-1-14,-1 0-1,1 0 0,0 1 0,0-1 0,-1 0 1,1 0-1,0 0 0,0 0 0,0 0 0,0 1 1,0 0-1,1 7-103,0-2 87,0 0-1,0-1 1,1 1 0,0-1-1,0 0 1,0 1-1,1-1 1,0 0-1,6 9 1,11 24-54,-9-14 83,-2-6-21,-2 1-1,11 38 1,-13-11 89,-2-32-12,2 17 51,-10-1-13,2-16-15,1-4 37,0-1-1,-4 12 1,5-19-70,-1 1-1,1-1 1,-1 1-1,0-1 1,0 0 0,-1 0-1,1 0 1,-4 4-1,-10 9 92,13-12-94,-1 0 0,0 0 0,0 0-1,-9 5 1,10-8-10,0 1 0,0-1 0,0 0 0,0 0 0,-1 0 0,1-1 0,0 1 0,-1-1 0,1 0 0,-4 0 0,-16 1 36,10 0 45,-25-3-1,34 2-73,-1-1 1,1 0 0,0 0 0,0 0-1,0-1 1,0 1 0,0-1 0,0 0-1,0 0 1,-4-3 0,0-2 67,0 0 0,-11-12 1,17 17-83,-1 0-1,1-1 1,0 1 0,1-1 0,-1 1 0,0-1 0,1 0-1,0 0 1,0 0 0,-1 0 0,2 0 0,-1 0 0,-1-4-1,3 3-19,-1 1-1,0 0 1,1 0-1,0-1 1,0 1-1,0 0 1,0 0-1,0 0 1,1 0 0,-1 0-1,1 0 1,0 0-1,2-2 1,0 1-34,-1 0 0,1 0 0,0 1 0,0-1 0,0 1 0,0 0 0,8-4 0,-1 1-237,0 1 0,1 0 0,-1 1 1,22-5-1,14 7-4067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4224,'47'-16'1568,"-16"16"-1216,16-15-96,-16 15 704,-15 0-576,15 0 64,0 0-288,-16 15 256,17-15-224,-32 0-1248</inkml:trace>
  <inkml:trace contextRef="#ctx0" brushRef="#br0" timeOffset="1">62 79 2144,'-15'0'800,"-1"15"-608,16 1-64,0-1 480,-15 1-352,15-1 256,0 1-288,15-16 288,-15 16-288,16-16-2016,-1 0 960,1 0-864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3648,'0'0'1344,"0"15"-1024,-16 1-128,16 0 640,0-1-512,0 1-128,0-1-128,0 16 544,16-15-320,-16-16 256,0 16-320,0-1-1408,0 1 640,-16-16-3264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65 1728,'-6'0'86,"3"-1"-45,0 1 1,0 0-1,0 0 0,0 0 1,0 0-1,-1 0 1,1 1-1,0 0 0,0-1 1,0 1-1,0 0 0,1 1 1,-1-1-1,0 0 1,0 1-1,-2 2 0,2-2 327,3-2 880,9 7 239,0-1-1166,-1-4-234,0-1-1,0 0 1,0-1 0,0 0-1,0 0 1,0-1 0,12-2-1,29-7-64,-12 5-227,51-8-28,62-19 1023,-62 19-1535,-51 8 204,-3-1-555,-19 4 263,27-3 0,-25 5-145,-17 0 942,-15 0-203,6 0 222,5-1 50,1 1 0,-1 0-1,0 0 1,1 0-1,-1 0 1,1 1 0,-1 0-1,-4 1 1,-22 6 342,17-5 96,-1 1-1,-20 9 1,28-9-357,0-1 0,1 1 0,-1 0 0,1 1 0,0-1 0,0 1 0,1 0 0,-1 0 0,1 0 1,-6 12-1,3-5-37,1 1-1,0 0 1,-8 26 0,8-14 72,-5 42 0,9-44-103,-10 33-1,-17 25 110,24-52 10,0-14 152,3-12-254,1 0-1,0 1 0,0-1 1,0 0-1,0 1 1,1-1-1,-1 5 0,0 6 903,5-25-639,11-18-166,-2 24-123,4-8-143,-16 12 80,0 0 1,0-1-1,0 1 1,1 0-1,-1 0 1,0 0-1,1 0 0,-1 0 1,1 0-1,0 0 1,-1 1-1,1-1 1,-1 0-1,1 1 1,0-1-1,0 1 1,-1 0-1,3 0 0,3-1-81,-5 1 63,0 0 0,1 0-1,-1 0 1,0 0 0,0 0 0,0 1 0,0-1-1,0 1 1,3 0 0,-4-1 43,8 5-164,0-1 0,-1 2 0,10 5 0,-18-10 171,0-1 1,1 1-1,-1-1 1,0 1-1,0-1 1,1 1-1,-1-1 1,0 1-1,0-1 1,1 1-1,-1-1 1,0 1-1,0-1 1,0 1-1,0 0 1,0-1-1,0 1 1,0-1-1,0 1 1,0 0-1,0-1 1,-1 1-1,1-1 1,0 1-1,0-1 1,0 1-1,-1-1 1,1 1-1,0-1 1,-1 1-1,1 0 33,-2 2 28,0-1 0,1 1 0,-1-1 0,0 0 0,0 0 0,0 0 0,0 0 1,-1 0-1,1 0 0,0-1 0,-1 1 0,-3 1 0,-31 12 227,32-14-356,2 0-55,0 0 1,1-1-1,-1 1 0,0-1 1,0 0-1,-4 0 1,-29 0-1026,15 0-1908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16 1664,'15'-16'731,"-15"16"-475,-2 3 517,-32 41 86,-8-7-598,24-17 52,-19 27 1,-1 2 83,21-29-185,0 0 0,2 1 1,0 0-1,-15 30 0,2 7 209,2 1-1,-30 104 0,46-127-287,3 0 0,1 1 0,2-1 0,1 1 0,2 1 0,5 49 0,6-17 310,-8-60-375,0 0 0,1 0 1,1-1-1,-1 1 1,6 8-1,-1-6-26,1-1-1,0 0 0,0 0 1,1-1-1,0 0 0,0-1 1,14 8-1,-15-11-357,0-2-1,1 1 1,-1-2-1,1 1 1,0-1-1,14 3 1,1 0-509,25 9-2844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72 2656,'0'-11'165,"-1"7"-92,1 0 0,0 1 0,1-1 0,-1 0-1,0 1 1,1-1 0,1-4 0,-1 6-53,0 1 0,0 0 0,0-1 1,0 1-1,0 0 0,0 0 0,0 0 1,0 0-1,0 0 0,1 0 1,-1 0-1,0 0 0,1 0 0,-1 1 1,1-1-1,-1 0 0,1 1 0,-1-1 1,1 1-1,1-1 0,8-2 35,-9 3-18,-1-1-1,1 1 1,-1-1 0,1 1-1,-1-1 1,0 1 0,1 0-1,-1 0 1,1 0 0,-1 0-1,1 0 1,-1 0 0,1 0-1,-1 1 1,1-1 0,-1 1-1,1-1 1,-1 1 0,1-1-1,-1 1 1,0 0 0,1-1-1,-1 1 1,0 0 0,1 1-1,13 7 261,-3-1-95,-1-1 0,0 1 0,0 1 1,-1 0-1,1 0 0,12 18 0,0 13 65,-9-13-129,1-1-33,9 16 52,-17-20-50,0 1 1,-1 0-1,-1 0 1,-1 1 0,0 30-1,-2-24 56,-2 0 1,-1 0-1,-1-1 0,-13 58 1,-1-25 265,-29 75 0,39-125-347,0 0 0,0 0 0,-1 0 0,-1-1 0,0 0 0,0-1 0,-16 16 0,16-18-15,0-1 0,-1-1 0,0 0 0,0 0 0,0 0 0,-1-1 0,-11 4 1,1-2-649,-1 0 0,-27 4 0,45-10 395,0-1 0,0 1 0,0-1 0,-1 0 0,1 0 0,0 0 0,0 0 0,-5-2 0,-24-11-3670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4160,'70'-55'1333,"-66"52"-1289,0 0 1,0 1-1,0-1 0,0 1 0,1 0 1,-1 0-1,1 1 0,-1-1 0,1 1 1,0 0-1,0 0 0,-1 0 0,1 1 1,0 0-1,0 0 0,6 0 1,2 1 119,4-2 194,-14 1-265,0-1 0,-1 1 0,1 0 0,0 0 0,0 0 0,0 0 0,-1 1 1,1-1-1,0 1 0,4 1 0,-3 1 70,1-1-148,0 0 0,0 1 0,0 0 1,-1 0-1,5 4 0,-8-6-20,0 0 0,0 0 0,0-1 0,-1 1 0,1 0-1,-1 0 1,1 0 0,0 0 0,-1 0 0,1 0 0,-1 0 0,0 0 0,1 0-1,-1 0 1,0 0 0,0 0 0,0 0 0,1 0 0,-1 0 0,0 0-1,0 0 1,-1 0 0,1 0 0,0 0 0,0 0 0,0 0 0,-1 0 0,1 0-1,0 0 1,-1 0 0,1 0 0,-1 0 0,-1 2 0,-21 17 687,20-16-591,0 0 0,0-1 0,1 1 0,0 0 0,-3 6 0,3-6-21,0 0 0,0 0 0,-1 0 0,0 0 0,-3 4 0,-20 13 207,5 5 64,3-10-95,23-15-230,0 0 0,0-1 0,0 1 0,0-1 0,-1 0 0,1-1 0,0 1 0,8-2 0,21-9-928,-24 10 682,0 0 1,14 1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1824,'-15'-31'672,"15"15"-512,0 16-64,0 0 1440,0-15-864,0 15-64,15 0-384,1-16 128,30 16-224,1 0 32,0 0-96,0 16 224,15-1-160,-15 1 256,-1 0-256,-14-1-256,-17 16 64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1888,'16'0'704,"15"0"-544,0 0-32,0 15-64,32-15-64,-1 0 704,-15 16-384,15-16-352,-15 16 0,0-16-2080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4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 1888,'-10'-1'605,"17"4"-351,-2 8 28,6-6 497,-4 8-171,15 4 0,-17-13-481,1 0 0,-1 1 0,1 0 0,5 7-1,6 10 559,-5-8-365,-2 0-1,16 29 0,-23-36-268,0 0 0,-1 0 1,0 0-1,0 0 0,1 14 0,0-2 85,0-5-69,-2-12-38,0 0 1,-1 1-1,1-1 1,-1 1-1,0-1 0,0 1 1,1-1-1,-2 1 1,1-1-1,0 1 1,0-1-1,-1 0 1,1 1-1,-1-1 0,0 1 1,0-1-1,0 0 1,0 0-1,0 1 1,0-1-1,-2 2 0,-1 3 77,-1 0-1,1-1 0,-1 0 1,-1 0-1,1 0 0,-1 0 1,0-1-1,0 0 0,-1 0 1,1 0-1,-15 6 0,3-2 149,-36 11-1,32-14-173,10-3-37,0 1 0,-15 6-1,-28 27-661,32-26-519,18-9 676,0 0 0,0 0 0,-9 7 0,12-8 281,0 2 0,0-1 0,1 0 0,-1 0 0,0 1 0,1-1 0,-1 1 0,1-1 1,0 1-1,0-1 0,0 1 0,-1 5 0,-1 13-2443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1168 2656,'-42'0'2443,"47"0"-1781,-15 0 1214,10-5-1668,1-4-130,1 1-1,-1 0 1,6-14-1,0-4 66,4-8-36,-6-7 42,5-1-10,-6-115 434,-5 109-538,1-191-104,-1 203 85,1 5 13,4-42 0,6 13-18,-9 52-16,0-1-1,0 1 1,1 0 0,0 0-1,1 0 1,0 0 0,0 0-1,1 0 1,0 1 0,6-9-1,-1 3 1,1 0 0,0 1-1,1 1 1,1-1 0,0 2 0,0 0-1,26-16 1,-9 6 5,-24 16 0,13-10 2,2 1 1,-1 1 0,41-18-1,-30 19 33,46-9 0,-72 19-38,0 1 0,-1 0 0,1-1-1,0 1 1,0 1 0,0-1 0,-1 1 0,1-1 0,0 1 0,0 0 0,-1 1 0,5 1 0,1 0 59,-7-2-26,0-1 0,-1 0 0,1 1 0,0 0 0,-1-1 1,1 1-1,-1 0 0,0 0 0,1 0 0,-1 0 0,1 0 0,-1 0 0,0 0 1,0 0-1,0 1 0,0-1 0,0 1 0,0-1 0,0 0 0,0 1 1,1 2-1,0 0 32,-2-3-36,1-1-1,-1 1 1,0 0 0,1 0-1,-1 0 1,0-1 0,1 1-1,-1 0 1,0 0-1,0 0 1,0 0 0,1 0-1,-1 0 1,0 0 0,0 0-1,-1 0 1,1 1 0,-1 4 61,1-3-48,0-2-18,1 1-1,-1-1 0,0 1 0,0-1 0,0 1 0,0 0 1,0-1-1,0 1 0,-1-1 0,1 1 0,-1-1 0,1 0 1,-1 1-1,1-1 0,-1 1 0,0-1 0,1 0 0,-1 1 1,0-1-1,0 0 0,0 0 0,0 0 0,0 0 0,0 0 1,-1 0-1,1 0 0,0 0 0,-2 1 0,-23 3 92,-10 10 75,30-13-172,-1 1-27,1-1 0,-1 0 0,0-1 0,1 1 0,-1-2 0,-7 1 0,3-1-326,15 0-75,-2 0 355,1 0 0,0 0 0,-1 0 0,1 0 0,-1 1-1,5 1 1,3 3-27,-1 1 0,0 0 0,8 8 0,19 12 68,-8-14 19,-23-10-28,0 0 0,-1 0-1,1 0 1,0 0 0,0 1 0,-1 0-1,8 6 1,21 35-6,-31-43 50,-1 0 0,0 1 0,0-1 0,1 0 0,-1 1 0,-1-1-1,1 1 1,0-1 0,0 1 0,0 0 0,-1-1 0,1 1 0,-1 0 0,1 0 0,-1-1 0,0 1 0,0 0 0,0 0 0,0 0-1,0-1 1,0 1 0,0 0 0,0 0 0,-1-1 0,1 1 0,-1 0 0,1-1 0,-1 1 0,0 0 0,0-1 0,0 1 0,-1 2-1,-1-1 12,1 0-1,-1 0 1,0-1-1,1 1 1,-1 0-1,0-1 1,-1 0-1,1 0 1,0 0-1,-1 0 1,1 0-1,-1-1 1,0 1-1,-7 1 1,-30 2 125,13 1-83,21-4-52,0 0 0,0-1 0,-1 0 0,1 0 0,-1 0 0,1-1 1,0 0-1,-1-1 0,-13-2 0,3-2 39,14 3-46,0 1 1,-1-1-1,1 1 1,0 0-1,-1 1 1,1-1-1,-1 1 1,-4 0-1,5 0-48,3 0 20,0 1-1,0-1 1,0 0 0,0 0-1,0 0 1,0 0 0,0 0-1,0 0 1,0-1-1,0 1 1,0 0 0,0 0-1,0-1 1,0 1 0,0-1-1,0 1 1,1-1 0,-1 1-1,0-1 1,0 1 0,0-1-1,1 0 1,-1 1 0,0-1-1,1 0 1,-1 0-1,1 1 1,-1-1 0,1 0-1,-1 0 1,1 0 0,-1-1-1,-10-11-1663,9 10 454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3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3968,'-16'-16'1802,"16"16"-1471,1 0-237,0 0-1,0-1 1,0 1-1,0 0 1,1 0 0,-1 0-1,0 0 1,0 0-1,0 0 1,1 1-1,1-1 563,-3 0-250,0 16 591,2-16-688,0 0-283,0 0 0,0 0-1,-1 1 1,1-1-1,0 1 1,0 0 0,-1 0-1,1-1 1,-1 1-1,1 0 1,-1 0 0,1 0-1,-1 0 1,2 3-1,-2-4-11,-1 0-1,0 0 0,0 1 1,0-1-1,1 0 0,-1 0 1,0 0-1,1 0 0,-1 1 1,0-1-1,0 0 0,1 0 1,-1 0-1,0 0 0,1 0 1,-1 0-1,0 0 0,1 0 1,-1 0-1,0 0 0,1 0 1,-1 0-1,0 0 0,0 0 1,1 0-1,23 3 243,-1 7 11,6-8-141,-19-2-95,-1 0-1,18 3 1,-15 0-20,5 0 37,-1 0 0,30 1 0,157-4-59,-199 0 28,-1 0 0,1 0 0,0-1 0,0 0 0,0 0 0,-1 0 0,1 0 0,0 0 0,-1-1 0,6-3 0,-5 4 61,-1 0 1,1 1-1,-1-1 0,1 1 1,-1 0-1,1 0 0,-1 0 1,6 0-1,-1 1 134,-6-1 7,-2 0 21,0 0-112,0 0-165,0 0-134,0 2 75,0 0 92,0-1 0,0 0 1,0 0-1,0 1 0,-1-1 0,1 0 1,0 0-1,-1 1 0,1-1 0,-1 0 0,0 0 1,1 0-1,-1 0 0,0 0 0,0 0 1,1 0-1,-1 0 0,0 0 0,0 0 0,0 0 1,0-1-1,0 1 0,-1 0 0,-11 5-54,7 4 36,-7-2 156,10-4-143,0 0 1,0 0 0,1 1 0,-1-1-1,1 1 1,0 0 0,0 0 0,0 0-1,1 0 1,-2 7 0,-7 23-141,-5 1-7,6-14 60,-8 27 1,12-29 120,-2 21 0,0 2 42,5-36-28,0 1-1,-1 0 1,0-1-1,0 0 1,-6 8-1,5-8 84,0 0 1,1 1-1,-5 14 0,5-10 9,3-11-103,0 0 0,0 0 0,0 0 0,0 0 0,0 0 0,0 0-1,-1 0 1,1 0 0,0-1 0,-1 1 0,1 0 0,-1 0 0,1 0 0,-1 0 0,0-1 0,1 1-1,-1 0 1,1-1 0,-1 1 0,0 0 0,0-1 0,1 1 0,-1-1 0,0 1 0,0-1-1,0 1 1,-1-1 0,-5 5 152,6-4-158,1-1-1,-1 1 1,0 0-1,0-1 0,1 1 1,-1-1-1,0 1 0,0-1 1,0 1-1,0-1 1,1 0-1,-1 0 0,0 1 1,0-1-1,0 0 0,0 0 1,0 0-1,0 0 1,0 0-1,0 0 0,0 0 1,0 0-1,0 0 0,0 0 1,0-1-1,-1 1 1,-2-3 41,0 0 1,0-1 0,0 1 0,1-1-1,-1 0 1,1 0 0,0 0 0,0 0-1,0 0 1,-4-10 0,0 2-29,-53-68 295,-2-24 1,34 53-213,7 11-60,-3 6-42,19 14 5,3 9 1,-2 1 8,0-11 41,8 1-24,-2 17-56,-1 0 0,0 0 0,-1 0 0,1 0 0,-1 0 0,1-6 0,-1 7 2,0-1 1,0 1-1,0 0 1,0-1-1,0 1 1,0-1-1,1 1 1,-1 0-1,1-1 1,0 1-1,0 0 1,0-1-1,0 1 1,0 0-1,0 0 1,1 0-1,1-3 1,-3 5-6,1 0 0,-1-1 1,0 1-1,1 0 1,-1-1-1,0 1 1,0 0-1,1-1 1,-1 1-1,0 0 1,0-1-1,0 1 1,0-1-1,1 1 1,-1-1-1,0 1 1,0 0-1,0-1 1,0 1-1,0-1 1,0 1-1,0 0 1,0-1-1,0 1 0,0-1 1,-1 1-1,1-1 1,0 1-1,0 0 1,0-1-1,0 1 1,-1 0-1,1-1 1,0 1-1,0-1 1,-1 1-1,1-1 1,-1 1-997,-3 4 198,1 0 138,-1-1 0,0 1 0,0-1 0,-5 5 0,-7-6-3744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2720,'0'-2'131,"0"1"0,0-1 1,1 0-1,-1 1 0,0-1 0,1 1 1,-1-1-1,1 1 0,0-1 0,-1 1 1,1-1-1,0 1 0,0 0 0,0-1 1,0 1-1,0 0 0,2-3 1,-3 4-112,1 0 1,-1 0-1,0-1 1,0 1-1,0 0 1,1 0-1,-1 0 1,0 0-1,1-1 1,-1 1-1,0 0 1,0 0-1,1 0 1,-1 0-1,0 0 1,1 0-1,-1 0 1,0 0-1,1 0 1,-1 0-1,0 0 1,1 0-1,-1 0 1,0 0-1,1 0 1,6-1 109,-4 1-90,1 0 0,-1-1 0,1 1 0,0 1 0,-1-1 0,1 0 0,-1 1 0,6 1 0,20 9 51,-17-9-86,-9-1 27,0-1-1,-1 1 0,1-1 0,0 1 0,-1 0 0,1 0 0,2 2 1,-4-3-12,0 1-1,0 0 1,0 0 0,-1 0 0,1-1 0,0 1 0,-1 0 0,1 0 0,0 0 0,-1 0 0,0 0 0,1 0 0,-1 0 0,1 1 0,-1-1 0,0 0 0,0 0 0,0 0 0,1 0 0,-1 0 0,-1 3-1,1 40 360,0-41-341,0 1-1,0-1 1,-1 1 0,0-1-1,0 1 1,0-1 0,0 1-1,0-1 1,-1 0-1,1 0 1,-1 1 0,-3 3-1,-1 0 166,-1 1-1,-12 12 0,8-10 206,8-7-163,6-3-442,-2 0 182,1-1-1,-1 1 1,0 0 0,1-1-1,-1 1 1,1-1 0,-1 1-1,0-1 1,1 1 0,1-2-1,11-5 57,17 2-30,13-6-123,3 9 32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4384,'0'15'1632,"0"-15"-1248,32 0-128,-1 16 64,-16-16-224,16 0 544,1 16-384,14-1-2688,-14 1 1280</inkml:trace>
  <inkml:trace contextRef="#ctx0" brushRef="#br0" timeOffset="1">47 219 3488,'-47'16'1280,"47"-16"-992,0 15-64,0-15 704,16 16-544,0-16 128,15 0-320,16 0 384,-1 0-320,32 0-2880,0 0 1440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3968,'0'-62'2288,"0"62"-2237,0-1-1,0 1 1,0-1 0,0 1-1,0-1 1,0 1 0,0-1-1,0 1 1,0-1 0,0 1 0,0-1-1,0 1 1,0-1 0,0 1-1,0-1 1,1 1 0,-1 0 0,0-1-1,0 1 1,1-1 0,-1 1-1,0-1 1,1 1 0,-1 0 0,0-1-1,1 1 1,-1 0 0,0-1-1,1 1 1,-1 0 0,2-1 0,4-3 406,-3-1-190,-3 5-261,0-1 0,0 1-1,0 0 1,0-1-1,0 1 1,0 0 0,0-1-1,1 1 1,-1 0-1,0-1 1,0 1 0,0 0-1,0 0 1,0-1 0,1 1-1,-1 0 1,0 0-1,0-1 1,0 1 0,1 0-1,-1 0 1,0 0-1,0-1 1,1 1 0,-1 0-1,0 0 1,1 0-1,-1 0 1,0 0 0,0 0-1,1-1 1,-1 1 0,0 0-1,1 0 1,-1 0-1,0 0 1,1 0 0,-1 0-1,0 0 1,1 0-1,-1 0 1,0 1 0,1-1-1,-1 0 1,0 0-1,0 0 1,1 0 0,-1 0-1,0 0 1,0 1 0,1-1-1,-1 0 1,1 1-1,4 12-95,5 3 64,-8-13 52,0 0 1,0 0-1,0 0 1,0 0 0,-1 1-1,1-1 1,-1 1-1,1 3 1,-1 6 94,1 0 1,-2 19-1,2 14 283,2-27-250,0 11 55,-9 6 56,3-28-188,0 1 0,0 16 0,2-19-53,-1 0 0,1 0 0,-1 0 0,-1-1 1,-2 9-1,4-12-26,-1 0 1,0 1-1,0-1 1,0 0-1,-1 1 1,1-1-1,0 0 1,-1 0-1,1 0 1,-1 0-1,0 0 1,0-1-1,0 1 1,-2 1-1,-9 0 93,13-3-90,0 0 0,0 0 0,0 0-1,0 0 1,0 0 0,0 0 0,0 0 0,-1 0 0,1 0-1,0 0 1,0 0 0,0 0 0,0 0 0,0 0 0,0 0-1,0 0 1,0 0 0,0 0 0,0 0 0,-1 0 0,1 0 0,0 0-1,0 0 1,0 0 0,0 0 0,0 0 0,0 0 0,0 0-1,0 0 1,0 0 0,0-1 0,0 1 0,0 0 0,0 0-1,0 0 1,0 0 0,0 0 0,-1 0 0,1 0 0,0 0 0,0 0-1,0 0 1,0 0 0,0 0 0,0-1 0,0 1 0,0 0-1,0 0 1,0 0 0,0 0 0,0 0 0,0 0 0,0 0-1,0 0 1,0 0 0,1-1 0,-1-8-63,-1 2 24,1 0 0,1-1 0,-1 1 1,3-9-1,-2 14 9,-1 0 0,1 0 0,0 0 0,0 0 0,0 0 0,0 0 0,0 0 1,0 0-1,1 0 0,-1 1 0,1-1 0,-1 0 0,1 1 0,0-1 1,-1 1-1,1 0 0,0 0 0,3-2 0,-2 2 22,0 0 0,1 1 0,-1-1-1,0 1 1,1-1 0,-1 1 0,0 0 0,1 0 0,-1 1-1,0-1 1,1 1 0,4 1 0,-7-2 9,43 13 84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18 762 3136,'-13'25'1029,"13"-24"-1004,-1 0 0,1-1-1,-1 1 1,1-1-1,0 1 1,-1 0 0,1-1-1,0 1 1,0 0 0,-1 0-1,1-1 1,0 1 0,0 0-1,0-1 1,0 1 0,0 0-1,0 0 1,0-1 0,0 1-1,0 0 1,1 1 0,-1 0 62,0-2-82,0 0 0,0 0 0,0 0 0,0 0 0,0 0 0,0 0 0,0 0 0,0 0 0,0 0 0,0 1 0,0-1 0,0 0 0,0 0 0,0 0 0,0 0 0,0 0 0,0 0 0,0 0 1,0 0-1,0 0 0,0 0 0,0 1 0,0-1 0,1 0 0,-1 0 0,0 0 0,0 0 0,0 0 0,0 0 0,0 0 0,0 0 0,0 0 0,0 0 0,0 0 0,0 0 0,0 0 0,0 0 1,0 0-1,0 0 0,1 0 0,-1 0 0,0 0 0,0 0 0,0 1 0,0-1 0,0 0 0,0 0 0,0 0 0,0 0 0,0-1 0,0 1 0,1 0 0,-1 0 0,0 0 0,0 0 0,0 0 1,3 0 87,0-1 1,0 1 0,0-1 0,0 0-1,-1 0 1,1-1 0,0 1 0,0 0-1,-1-1 1,1 1 0,3-4 0,14-7 18,-9 8-56,0 0 1,-1-1-1,0 0 0,19-12 1,-1 0 34,-21 13-71,9-6 19,-1 1 0,0-2 0,23-20 0,8-24-23,-31 38-11,0 0 1,-2-2-1,0 0 0,9-20 1,-12 20 27,105-230 1139,-111 239-963,0-1 193,0 0 1,1 0-1,0 1 1,1-1-1,10-13 1,-15 25-386,-1-1 0,0 1 0,1 0 1,-1 0-1,0-1 0,0 1 0,1 0 0,-1 0 0,0 0 0,0 0 1,0-1-1,0 1 0,0 2 0,0 57 250,0-56-241,0 1 0,0-1 1,-1 1-1,0-1 0,1 1 1,-1-1-1,-3 7 1,-2 11 71,1 23 41,-1-21-29,4-18-68,0 0 0,1 0 0,0 0 0,0 8 0,0-13-24,1 0 1,0 1 0,0-1 0,0 0 0,0 0-1,0 1 1,0-1 0,1 0 0,-1 0 0,0 0-1,0 1 1,1-1 0,-1 0 0,1 0 0,-1 0-1,1 0 1,0 0 0,-1 0 0,1 0-1,0 0 1,0 0 0,0 0 0,0 0 0,-1 0-1,1-1 1,0 1 0,0 0 0,1-1 0,-1 1-1,0-1 1,0 1 0,0-1 0,0 1 0,0-1-1,1 0 1,-1 1 0,0-1 0,0 0 0,0 0-1,1 0 1,1 0 0,-2 0-19,0-1 0,1 1 0,-1 0 0,0 0 0,0-1 0,1 1 0,-1-1 0,0 1 0,0-1 0,0 1 0,0-1 0,0 0 0,0 0 0,0 1 0,0-1 0,0 0 0,0 0 0,0 0 0,0 0 0,0 0 0,-1 0 0,1 0-1,0 0 1,-1-1 0,2-1 0,2-5-47,5-7-175,-1-1 0,0-1 0,10-31 0,4-9-15,4 18 130,-20 28 85,-1 0 0,0-1-1,-1 0 1,0 0 0,3-21 0,-2-9-42,6 19 0,-8 10 33,-3 10 28,1 1 1,-1 0-1,1-1 1,0 1-1,0 0 1,0 0-1,0 0 1,0-1-1,0 1 1,3-3-1,-4 5 12,0 0-1,1 0 1,-1 0 0,0 0 0,0 0-1,0 0 1,0 0 0,0 0 0,0 0-1,1 0 1,-1 0 0,0 1 0,0-1-1,0 0 1,0 0 0,0 0 0,0 0-1,0 0 1,0 0 0,0 0 0,0 1-1,0-1 1,0 0 0,0 0 0,0 0-1,0 0 1,1 0 0,-1 1 0,0-1-1,0 0 1,-1 0 0,1 0-1,0 0 1,0 0 0,0 1 0,0-1-1,0 0 1,0 0 0,0 0 0,0 0-1,0 0 1,0 0 0,0 1 0,-2 9 81,-2 0 25,2-7-81,1 0 0,0 0 0,0 0 0,0 0 1,0 0-1,0 1 0,1-1 0,-1 0 0,1 0 0,0 5 0,-1 13 119,-5 26 1,2-23 191,0 35 1,4 32 342,1-78-780,6-8-855,0-2 130,2 2 163,-9-5 608,0 0 0,0 0-1,0 0 1,0 0 0,0 0 0,0 0 0,0 1-1,1-1 1,-1 0 0,0 0 0,0 0 0,0 0-1,0 0 1,0 0 0,0 0 0,1 0 0,-1 0-1,0 0 1,0 0 0,0 0 0,0 0-1,1 0 1,-1 0 0,0 0 0,0 0 0,0 0-1,0 0 1,0 0 0,1 0 0,-1 0 0,0 0-1,0 0 1,0 0 0,0 0 0,0 0 0,0 0-1,1-1 1,-1 1 0,0 0 0,0 0-1,0 0 1,0 0 0,0 0 0,0 0 0,0 0-1,0-1 1,0 1 0,1 0 0,-1 0 0,0 0-1,3-4-1198,-2 3 1119,0 1 0,0 0 1,-1-1-1,1 1 0,0 0 1,0 0-1,0-1 0,0 1 0,-1 0 1,1 0-1,0 0 0,0 0 1,1 0-1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 3712,'0'-25'1221,"0"24"-1203,0 1 0,0 0 0,0-1 0,0 1-1,0 0 1,0-1 0,0 1 0,0 0 0,0-1 0,0 1-1,0 0 1,0-1 0,1 1 0,-1 0 0,0 0 0,0-1 0,0 1-1,0 0 1,0-1 0,1 1 0,-1 0 0,0 0 0,0-1-1,0 1 1,1 0 0,6-9 361,-7 9-352,0-1 0,0 1 0,0 0 0,0 0 0,0 0 0,0-1 0,0 1 1,0 0-1,0 0 0,0 0 0,-1 0 0,1-1 0,0 1 0,0 0 0,0 0 0,0 0 1,0 0-1,0-1 0,0 1 0,-1 0 0,1 0 0,0 0 0,0 0 0,0 0 0,0 0 1,-1-1-1,1 1 0,0 0 0,0 0 0,0 0 0,-1 0 0,1 0 0,0 0 1,0 0-1,0 0 0,-1 0 0,1 0 0,0 0 0,0 0 0,0 0 0,-1 0 0,1 0 1,0 0-1,0 0 0,0 0 0,-1 0 0,1 1 0,-5 1 810,-8 9-181,10-10-618,0 1 0,0 0-1,1 0 1,-1 0 0,1 0-1,-1 0 1,1 1-1,0-1 1,0 1 0,0 0-1,0-1 1,1 1 0,-1 0-1,1 0 1,-2 4 0,-11 18 37,-6 7-103,12-22 4,1 0 0,1 0 0,0 1 0,0 0 1,1 0-1,1 0 0,-6 21 0,5 15-24,2-33 53,-2 21 27,10 5 10,-2-23-4,-2-7 7,1 7 39,0 0 0,1 0 1,1-1-1,1 1 0,1-1 1,7 17-1,31 42 247,-28-57-219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4320,'0'-16'1600,"0"16"-1248,16 0-96,15 0 416,-16 0-416,17 0 192,14 0-288,1-16 480,0 32-352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1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3904,'-16'0'1440,"16"0"-1120,0 0-96,0 0 384,16 0-384,-16 0 480,15 0-416,17 0 448,-1 0-448,0 0 160,0 0-288,0 0 224,0 0-256,-15 0 96,0 0-128,-16 0-3584,15 15 1920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3712,'16'0'1408,"-16"0"-1120,46 16-64,-30-16 960,15 0-704,0 15 64,16-15-320,-16 0-64,0 0-96,1 0-672,-1 0 320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2976,'-11'-1'2081,"22"5"-1058,-3 1-696,-7-4-277,1 0 1,-1 0-1,0 0 1,1-1 0,0 1-1,-1 0 1,1-1-1,-1 1 1,1-1-1,0 1 1,0-1 0,-1 0-1,1 0 1,0 0-1,2 0 1,11 0 114,-5-1-49,1 1 0,0 0 0,18 4 0,2 1 53,0-1 1,0-2-1,32 0 0,121-2 434,-180 0-568,0 0 0,1-1 1,-1 1-1,8-2 0,-2-3 140,-4 3 31,-4 9-123,-2-7-87,0 0 0,0 0 0,0 0 0,0 0 0,0 0 0,0 1 0,0-1 0,0 0 0,0 0 0,0 0 0,0 0 0,0 0 0,0 0 0,0 0 0,0 0 0,0 0 0,0 0 0,0 1 0,0-1 0,0 0 0,0 0 0,0 0-1,0 0 1,0 0 0,0 0 0,0 0 0,-1 0 0,1 0 0,0 0 0,0 0 0,0 0 0,0 0 0,0 0 0,0 1 0,0-1 0,0 0 0,0 0 0,0 0 0,0 0 0,0 0 0,-1 0 0,1 0 0,0 0 0,0 0 0,0 0 0,0 0 0,0 0 0,0 0 0,0 0 0,0 0 0,0 0 0,0 0 0,-1 0 0,1 0 0,0 0 0,0 0 0,-13 0-188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1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2560,'-16'16'960,"16"-16"-768,-15 31-32,15 0 640,0 0-480,0 16 224,-16-16-320,16 16-128,0 0-64,-16-16 320,16 0-192,0-15 128,0 15-160,0-31-704,0 16 320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2560,'-13'-13'832,"10"11"-517,3 2-59,0 0 288,0 0-262,0 36 422,0 190 2379,-1-202-2948,-6 42 0,2-31-96,0 27 4,-6-10 26,6 3 128,-5-16-5,6-20-49,-8 34 210,11-48-297,0 0-1,0 1 1,0-1-1,1 0 1,0 0-1,0 0 1,1 7-1,0 5-8,-2-16-42,1 0 0,0-1-1,0 1 1,0 0 0,0 0 0,0-1-1,1 1 1,-1 0 0,0 0 0,0-1 0,0 1-1,1 0 1,-1-1 0,0 1 0,1 1-1,0-2-41,0 1-1,0-1 0,0 1 0,0-1 0,0 0 0,0 0 1,0 1-1,0-1 0,0 0 0,0 0 0,0 0 0,0 0 1,2 0-1,25 0-2650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4064,'0'0'1504,"0"0"-1184,-15 16-64,15-1 992,0 1-736,0 15 224,0 16-448,0 0 32,0-1-192,-16 1 352,16 0-256,0-16 160,0-15-224,0 15-1280,0-16 608,0 1-4256,0-1 2656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3488,'0'0'117,"0"-9"382,0 9-480,0 0-1,0 0 1,0 0-1,0-1 0,0 1 1,0 0-1,0 0 1,0 0-1,0 0 1,0-1-1,0 1 1,0 0-1,0 0 0,0 0 1,0 0-1,0 0 1,1-1-1,-1 1 1,0 0-1,0 0 1,0 0-1,0 0 1,0 0-1,0 0 0,0-1 1,1 1-1,-1 0 1,0 0-1,0 0 1,0 0-1,0 0 1,0 0-1,1 0 1,-1 0-1,0 0 0,0 0 1,0 0-1,0 0 1,0 0-1,1 0 1,-1 0-1,0 0 1,0 0-1,0 0 0,0 0 1,1 0-1,-1 0 1,0 0-1,0 0 1,0 0-1,1 0-28,4 3 194,-1-1 0,1-1-1,0 1 1,0-1 0,0 1-1,0-1 1,0-1 0,0 1-1,0-1 1,10 0 0,583 0 2184,-454-8-2116,-8 0 216,-71 8-660,-65-2-1120,0 1 1233,0 1 1,0-1 0,0 1 0,0-1-1,0 1 1,0-1 0,0 1-1,0-1 1,0 1 0,0-1 0,-1 1-1,1-1 1,0 1 0,0-1 0,0 1-1,-1-1 1,1 1 0,-1-1-1,0 0-115,0 1 0,1 0-1,-1-1 1,0 1 0,0-1-1,0 1 1,-1 0 0,1 0-1,0 0 1,0 0 0,0 0 0,0 0-1,-1 0 1,-27 0-1710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3136,'0'-13'1029,"0"13"-1022,0 0 0,0 0 0,0 0 0,0-1 0,0 1 0,0 0 0,0 0 0,0 0 0,0 0 0,0 0 0,0 0 0,0 0 0,0 0 0,0 0 0,0 0 0,0-1 1,0 1-1,0 0 0,0 0 0,0 0 0,0 0 0,0 0 0,0 0 0,0 0 0,0 0 0,-1 0 0,1 0 0,0 0 0,0 0 0,0-1 0,0 1 0,0 0 0,0 0 0,0 0 0,0 0 0,0 0 0,0 0 0,0 0 0,0 0 0,0 0 0,-1 0 0,1 0 0,0 0 0,0 0 0,0 0 0,0 0 0,0 0 0,0 0 0,0 0 0,0 0 0,0 0 0,0 0 0,-1 0 0,1 0 0,0 0 0,0 0 0,-10-2 367,6-5 533,5 14-199,-1-5 12,0-2-325,0 13-239,0-10-115,0 55 375,-2-1-142,4 0 0,14 98 0,-15-149-260,4 18 56,-1-1-1,-1 1 1,-1 26 0,0-25-28,7 44-1,-7-56-12,3 31 168,3-10-31,-18 25 47,10-43-533,0-16 307,0 0-1,0 0 1,0 0 0,0 0-1,0 0 1,0 1-1,0-1 1,0 0 0,0 0-1,0 0 1,0 0-1,0 0 1,0 0 0,0 0-1,0 0 1,0 0 0,0 0-1,0 1 1,0-1-1,0 0 1,0 0 0,0 0-1,0 0 1,0 0 0,0 0-1,0 0 1,0 0-1,0 0 1,-1 0 0,1 0-1,0 0 1,0 0 0,0 1-1,0-1 1,0 0-1,0 0 1,0 0 0,0 0-1,0 0 1,0 0-1,0 0 1,0 0 0,-1 0-1,1 0 1,0 0 0,0 0-1,0 0 1,0 0-1,0 0 1,0 0 0,0 0-1,0 0 1,0 0 0,0 0-1,-1 0 1,1 0-1,-10 0-2418,7 0 694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2560,'0'0'832,"8"0"-517,-4 0-283,0 0 37,-1 0 0,1 0-1,-1 1 1,1-1-1,-1 1 1,0-1-1,1 1 1,-1 0-1,0 1 1,1-1 0,-1 0-1,0 1 1,0 0-1,3 2 1,5 3 189,-5-4-10,0 1 0,0 0 0,-1 0 0,8 8 0,22 16 400,-25-21-548,-1 0 0,0 1 0,0 0-1,7 9 1,9 21 399,-24-37-453,0 1 1,0 0-1,0 0 0,0 0 0,0 0 1,-1 1-1,1-1 0,-1 0 0,0 0 1,1 0-1,-1 0 0,0 1 0,0-1 1,-1 0-1,1 0 0,-1 2 0,1-2-26,-1-1 0,1 0 0,-1 0 0,1 0 0,-1 0 0,0 0 0,0 0 0,0 0 0,1 0 0,-1-1 0,0 1 0,0 0-1,0 0 1,0-1 0,0 1 0,-1 0 0,1-1 0,0 1 0,0-1 0,0 0 0,0 1 0,-1-1 0,1 0 0,0 0 0,-2 0 0,-12 6 139,6 2-79,-6 5-6,12-12-62,-1 0 0,1 0-1,-1 0 1,0-1-1,-5 1 1,-5 1 14,-10 3 6,8-2-145,0-1-1,-19 1 0,-14-3-2382,33 0 1147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283 167 2304,'0'0'752,"0"0"-453,0 0-22,0 0 363,0 0-128,0 0 160,-3 0-198,-4 0-100,2 0-178,0 0 1,1 0 0,-1 0-1,0 0 1,0-1-1,-6-1 1,5 0-82,4 1-59,-1 0 1,0 0 0,1 0 0,-1 0-1,0 1 1,-3-1 0,-23 6 285,23-3-224,1-1 1,-1 0-1,-11 1 1,12-2-58,-1 0 1,0 0 0,0 1-1,0 0 1,1 1 0,-1-1-1,1 1 1,-1 0 0,1 0-1,-1 1 1,1-1 0,0 1-1,0 0 1,1 1 0,-6 3-1,4 0-28,0 0 0,0 1-1,1-1 1,0 1 0,0 0-1,1 1 1,-5 13 0,7-16-47,1-1 1,0 1-1,1 0 0,0 1 1,0 5-1,0-10 17,0-1 0,0 0 0,0 1 0,0-1 0,0 1 0,1-1 0,-1 1 0,1-1 0,-1 1 0,1-1 0,-1 0-1,1 1 1,0-1 0,0 0 0,-1 0 0,1 1 0,0-1 0,0 0 0,0 0 0,1 0 0,-1 0 0,0 0 0,0 0 0,0-1-1,2 2 1,26 3 216,-25-4-201,-1 0 3,-1 0 0,1 0 0,0 0 0,0-1 0,0 1 0,0-1 0,0 0 0,0 0 0,0 0 0,0 0-1,-1-1 1,1 1 0,0-1 0,0 1 0,0-1 0,0 0 0,-1 0 0,5-2 0,-2 0-5,14-6 5,-1 0 1,0-1-1,-1-1 0,28-23 1,-43 33-22,0-1 0,-1 0 0,1 1 0,-1-1 0,1 0 0,-1 0 0,0 0 0,0 0 0,0 0 0,0 0 0,0-1 0,-1 1 0,1 0 0,0 0 0,-1-5 0,3-6 0,2-3 10,-3 9 8,-1 1 0,1-1 0,-1 1-1,0-1 1,0-6 0,-1-5 28,1 5-6,-2 0 0,-2-19-1,-3 8-4,5 18-63,-1 0-1,1 0 1,0 0 0,-1-8 0,2 12 11,0 0 0,0 0 1,0 0-1,-1 0 1,1 1-1,-1-1 1,1 0-1,-1 0 0,0 0 1,1 1-1,-1-1 1,0 0-1,-2-1 0,2 1-38,2 4 5,0 0 81,0-1 0,0 1-1,0 0 1,0-1-1,0 1 1,0 0-1,-1-1 1,1 1-1,-1 0 1,1 0 0,-1 0-1,0 0 1,0 2-1,0 30 318,-1-15-162,1 0 1,4 31-1,0-26-60,0-9-28,-2 1 1,1 22-1,-3-27-21,0-1-1,3 14 1,-2-19-52,1 1 1,0-1-1,0 0 1,4 7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2912,'-31'0'1056,"31"0"-800,-31 47-96,15-16 896,1 0-608,-16 31 896,15-15-768,-31 62 608,16-15-672,0 46 672,15-15-704,1 30 64,30-14-352,1-1-32,15-31-96,0 0 384,16-31-256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3968,'2'0'93,"-1"0"0,1 1 0,0-1 0,-1 0 0,1 0 0,-1 1 0,1-1 1,-1 1-1,1-1 0,-1 1 0,1 0 0,-1-1 0,1 1 0,-1 0 0,0 0 0,0 0 0,1 0 0,-1 0 0,0 0 1,0 1-1,0-1 0,0 0 0,0 1 0,-1-1 0,1 0 0,1 2 0,0 5 47,1-1 1,-1 1-1,0 0 0,1 11 0,-1-8 128,42 217 1476,-39-198-1639,18 145 212,-17-53-189,-1-44 47,1-12 145,-7 131 1,-2-176-202,-1 0 0,0 0 0,-2-1 0,0 1 0,-15 30 0,17-41-57,-1-1 0,0 0 0,-1 0 1,1-1-1,-2 1 0,1-1 0,-1 0 0,0-1 0,-1 0 0,-10 8 0,8-6-8,4-4-19,0 0-1,0-1 1,-12 8-1,15-10-27,0-1 1,0 0-1,-1 0 1,1 0-1,0-1 0,0 1 1,0-1-1,-1 1 0,1-1 1,0 0-1,0 0 1,-7-1-1,-36-12 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5984,'52'-26'1920,"-42"22"-1431,-4 8-232,17 17 277,-21-20-424,-1 0 1,1 0 0,-1 0 0,1 0-1,-1 0 1,1 0 0,-1 1 0,0-1 0,0 1-1,2 2 1,-2-3-63,-1 1 0,0-1-1,0 1 1,0-1 0,0 1 0,0-1 0,0 1-1,0-1 1,-1 1 0,1-1 0,-1 3 0,-16 43 1230,5-16-903,5-8-199,3-10-110,0 0 1,-1 0 0,-9 16 0,-2-6 37,12-20-90,1 1 0,0 0 0,1 0 0,-1 0 0,1 0-1,0 1 1,0-1 0,-2 6 0,-1 21-115,2-22 72,2-7 25,1 0 0,-1 0 0,0 0-1,1 0 1,0 0 0,-1 1 0,1-1 0,0 0 0,0 0-1,1 3 1,-1-5 4,0 1 0,0-1 0,0 1 0,1 0 0,-1-1 0,0 1 0,1-1 0,-1 1 0,1-1-1,-1 1 1,0-1 0,1 0 0,-1 1 0,1-1 0,-1 1 0,1-1 0,0 1 0,1-1 1,0 1 1,0-1-1,-1 1 0,1-1 0,0 1 1,0-1-1,0 0 0,2 0 1,32 0-48,-7 1-43,41-5 0,-58 2 62,0-1 0,14-5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31 219 5568,'-31'0'2048,"31"0"-1568,0 15-160,0-15 672,16 0-608,-1-15 608,1 15-544,15 0-160,16 0-192,15 0 352,-15-16-256</inkml:trace>
  <inkml:trace contextRef="#ctx0" brushRef="#br0" timeOffset="1">234 1 4064,'-31'0'1504,"31"0"-1184,-16 0-64,16 15 1408,0 1-960,-15 15 352,-1 16-640,16 31-224,-16-16-128,16 0 352,0 1-224,-15-1-1632,15-15 768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2240,'0'-25'720,"0"24"-715,0 1 0,-1 0 0,1 0 0,0 0 0,0 0 0,0 0 0,0 0 0,0-1 0,0 1 0,0 0 0,0 0 0,0 0 0,0 0 0,0 0 0,0 0 1,0-1-1,0 1 0,0 0 0,0 0 0,0 0 0,0 0 0,0 0 0,0 0 0,0-1 0,0 1 0,0 0 0,0 0 0,0 0 0,0 0 0,0 0 0,0 0 0,1-1 0,-1 1 0,0 0 0,0 0 0,0 0 0,0 0 0,0 0 0,0 0 0,0 0 0,0 0 0,1 0 0,-1 0 1,0-1-1,0 1 0,0 0 0,0 0 0,0 0 0,1 0 0,-1 0 0,0 0 0,0 0 0,0 0 0,2 0 34,0 0 1,0-1-1,-1 1 1,1-1-1,0 1 1,-1-1-1,1 0 1,0 1-1,-1-1 1,1 0-1,-1 0 0,1 0 1,-1-1-1,2-1 1,0 1 173,-3 4-127,0 0-70,0-1 1,1 1 0,-1-1 0,0 1 0,1-1 0,-1 0 0,1 1 0,-1-1 0,1 0-1,1 2 1,5 11 91,-6-6-55,1-1-1,-2 0 1,1 0-1,-1 1 1,-1 11 0,0 1 15,1 151 908,1-164-906,0 1 0,0-1 0,0 0 0,1 0 0,4 12 0,-5-14-21,0-3 10,0 0 1,-1 0-1,1 1 0,-1-1 0,0 0 0,0 0 1,0 5-1,0 5 774,3-15-545,-2 1-281,1 1 0,-1-1 0,1 0 0,-1 0 0,0 0 0,0 0 1,0 0-1,0 0 0,0-1 0,0 1 0,0 0 0,-1-1 0,1 1 0,-1-3 0,8-30 37,13-49 3,-12 55-44,18-47-94,-24 67 19,1 1 0,0 1 0,0-1 0,1 1 0,0-1 0,9-9 0,-14 17 71,0 0 0,0 0 1,0 0-1,0 0 0,0-1 0,0 1 0,1 0 0,-1 0 1,0 0-1,0 0 0,0 0 0,0 0 0,0 0 0,0 0 0,0 0 1,0 0-1,0-1 0,1 1 0,-1 0 0,0 0 0,0 0 1,0 0-1,0 0 0,0 0 0,0 0 0,0 0 0,1 0 1,-1 0-1,0 0 0,0 0 0,0 0 0,0 0 0,0 0 0,0 0 1,0 0-1,1 0 0,-1 0 0,0 0 0,0 0 0,0 0 1,0 1-1,0-1 0,0 0 0,0 0 0,0 0 0,1 0 1,-1 0-1,0 0 0,0 0 0,0 0 0,0 0 0,0 0 0,0 1 1,0-1-1,0 0 0,0 0 0,3 3 28,0 0-1,-1 1 1,1-1-1,-1 1 1,0-1 0,0 1-1,0 0 1,0 0-1,-1-1 1,0 1 0,1 1-1,0 5 1,-1 5 92,0-1 1,-1 21-1,-1-20-32,2 1 0,1 19 0,9 10 79,-10-41-148,10 39 293,-11-41-252,1 1 1,0-1-1,0 0 1,0 0-1,0 0 1,0 0-1,0 0 1,1-1-1,-1 1 1,0 0-1,1 0 1,0-1-1,-1 1 1,5 2-1,-5-4-42,-1 0 0,1 0 1,0 1-1,0-1 0,0 0 0,0 0 0,0 0 0,0 0 1,0 0-1,0 0 0,0 0 0,0 0 0,0-1 1,0 1-1,0 0 0,0 0 0,-1-1 0,1 1 1,0-1-1,0 1 0,0-1 0,0 1 0,-1-1 0,1 1 1,0-1-1,0 0 0,6-4 52,-3 3-45,-3 2-16,0-1 1,-1 1 0,1 0 0,0 0 0,-1-1-1,1 1 1,-1-1 0,1 1 0,-1 0-1,1-1 1,-1 1 0,1-1 0,-1 1 0,1-1-1,-1 0 1,1 1 0,-1-2 0,7-8 71,-2 3-41,-2 3-30,0 1 0,-1-1 0,0 1 1,3-7-1,3-21-29,-7 24-3,1 0 0,-1 1 1,1-1-1,5-10 1,-4 10-36,0 0 0,-1 0 0,3-11 0,0-3-84,8-7-786,-12 35 827,-1-3 56,0 1 0,0-1-1,0 1 1,0-1 0,-1 0-1,1 1 1,-2 3-1,-1 2 4,0 0 8,1 0 0,0 0 0,0 1-1,1 11 1,0 2 35,0-12 175,2 23 0,-1-33-146,0 1-1,1 0 1,0-1 0,-1 1-1,1 0 1,0-1 0,0 1-1,0-1 1,1 1 0,-1-1-1,0 1 1,1-1-1,2 3 1,12 11 93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2816,'0'-39'917,"0"31"-565,0 8-218,0 3-161,0-2 64,1 1 0,-1 0 0,0-1 0,1 1 0,-1-1 0,1 1 0,0-1 0,-1 0 0,1 1 0,0-1 0,0 0 0,0 1-1,0-1 1,0 0 0,0 0 0,1 1 0,0 0 78,0 0-1,0 0 1,0 0-1,-1 0 1,1 1-1,-1-1 1,0 0-1,2 4 0,2 22 265,-4-21-300,3 4 24,-2 1-1,0 0 1,0-1 0,0 14-1,-2 19 175,-3 86 443,0-95-580,-7 112-34,1-19 0,5-100-10,2-4-27,1-8 61,-1 0-1,-1 0 1,-7 23-1,7-29-12,0-1-1,0 1 0,1 0 1,0 0-1,0 19 1,1-25-84,1 0 0,0 0 0,-1 0 0,1-1 0,-1 1 0,0 0-1,-1 0 1,1-1 0,0 1 0,-4 5 0,2-4 45,3-4-172,0-1 0,-1 1 0,1-1 0,0 1 0,0 0 0,-1-1 0,1 1 0,-1-1 0,1 1 1,-1-1-1,1 1 0,-1-1 0,1 1 0,-1-1 0,1 1 0,-1-1 0,1 0 0,-1 1 0,0-1 0,1 0 1,-2 1-1,-3 1-611,-8 9-1257,11-9-961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4576,'15'0'1664,"-15"0"-1280,47 0-96,-16 0 1152,-15 0-832,31 16 416,-16-16-640,31 15 0,-15-15-224,0 16 128,-1-16-192,-15 15-3616,1-15 1888</inkml:trace>
  <inkml:trace contextRef="#ctx0" brushRef="#br0" timeOffset="1">219 0 3328,'-16'16'1216,"16"-16"-928,-15 78-96,15-47 448,15 0-384,-15 16-32,0-16-128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5056,'-15'0'1888,"15"0"-1472,-31 63-128,31-32 416,-16 0-448,16 16 32,0-1-160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4576,'-11'-1'2125,"19"5"-1168,-5 0-768,2 2 124,-1-5-194,0 0 0,1 0-1,-1 0 1,0-1 0,0 0 0,1 0 0,6-1 0,13 1 114,46 3 113,-46-1-272,-5 1-9,21-1-1,26-6 50,-28 1-57,142 0 202,-17 0-108,-105-1-227,84-5-440,17 9-4214,-128 0 3546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280 125 2144,'0'0'699,"0"0"-417,0-3 6,0-4 396,0 17 909,0-10-979,3 0 74,-2 0-623,1-1 1,0 1-1,0-1 0,-1 1 1,1-1-1,0 1 1,-1-1-1,1 0 1,0 0-1,-1 0 0,1 0 1,-1 0-1,0 0 1,3-2-1,-2 0 298,-2-3 2,-1-12 58,1 18-420,0-1-1,-1 1 1,1 0 0,0-1-1,0 1 1,-1-1 0,1 1 0,0 0-1,-1-1 1,1 1 0,0 0-1,-1-1 1,1 1 0,0 0-1,-1 0 1,1-1 0,-1 1 0,1 0-1,0 0 1,-1 0 0,1-1-1,-1 1 1,1 0 0,-1 0 0,1 0-1,-1 0 1,1 0 0,-1 0-1,0 0 1,1 0-1,0 0 0,0 0 0,0 0 0,0 0 0,0 0 0,0 0 0,0 0 1,-1 0-1,1 0 0,0 0 0,0 0 0,0 0 0,0 0 0,0 0 0,0 0 0,0 0 0,0 0 0,0 0 0,0 0 0,0 0 0,-1 0 0,1 0 0,0 0 0,0 0 1,0 0-1,0 0 0,0 0 0,0 0 0,0 0 0,0 0 0,0 0 0,0-1 0,0 1 0,0 0 0,0 0 0,0 0 0,0 0 0,0 0 0,-1 0 0,1 0 0,0 0 1,0 0-1,0 0 0,0 0 0,0-1 0,0 1 0,0 0 0,0 0 0,0 0 0,0 0 0,0 0 0,0 0 0,0 0 0,0 0 0,1 0 0,-1-1 0,0-1 20,0-1-9,0 1 1,0 0 0,0 0-1,0 0 1,-1 0-1,1 0 1,0 0-1,-1 0 1,0-1 0,1 1-1,-1 0 1,0 1-1,0-1 1,0 0-1,0 0 1,0 0 0,-1 1-1,1-1 1,-1 0-1,1 1 1,-3-2-1,0-2 7,2 3 0,1 0 0,-1 0 0,0 0-1,0 0 1,0 1 0,0-1 0,0 1 0,0-1 0,0 1 0,0 0 0,0 0-1,-1 0 1,1 0 0,-1 0 0,1 0 0,-5 0 0,1 1-22,-1 1 1,0 0 0,1 0-1,-1 1 1,-7 2 0,-1 0-7,3-1 8,8-3 0,1 1 0,-1 0 0,0 1 0,1-1 0,-1 0 0,0 1 0,1 0 0,-5 3 0,-7 5 157,0 1 0,1 0 1,-20 22-1,24-24-49,5-5-59,1 0 1,0 0-1,0 0 0,0 0 1,1 0-1,-5 7 0,8-10-37,-1 0 0,1 0-1,0 0 1,0 0 0,0 0-1,0-1 1,-1 1-1,1 0 1,0 0 0,0 0-1,0 0 1,1 0 0,-1 0-1,0 0 1,0-1 0,0 1-1,1 0 1,-1 0-1,0 0 1,1 0 0,-1-1-1,1 1 1,-1 0 0,1 0-1,-1-1 1,1 1 0,0 0-1,-1-1 1,2 2-1,3 1 42,-1 0 0,1 0-1,8 5 1,-5-4 59,-1 1-53,-4-2-24,1 0 0,0-1 0,0 1 0,0-1 0,0 0 0,0 0 0,0 0 0,1 0 0,-1-1 0,1 0 0,-1 0 0,1 0 0,-1 0 0,1-1 0,5 0 0,5 1 102,-7-1-82,0 0-1,-1 0 1,1-1 0,9-1 0,14-9-82,-23 9 17,22-7-32,-29 8 40,1 0 1,0 0 0,0-1 0,-1 1 0,1 0-1,-1-1 1,1 1 0,-1-1 0,1 1-1,-1-1 1,0 0 0,0 1 0,1-3 0,14-28 1,-11 19 0,2 10-61,-16 4-540,9 1 335,-1 1 236,1 0 1,-1 0-1,1 0 1,-1 0-1,0 0 1,-1 3-1,-3 12-41,6-14 103,0 0-1,0 0 1,1 0 0,-1-1-1,1 1 1,-1 0-1,1-1 1,1 1-1,-1-1 1,0 0-1,6 6 1,5 7 363,-10-9-252,-3-7-213,0 1 0,1-1 0,-1 1 0,0-1 0,0 1 0,0-1 0,1 0 0,-1 1 0,0-1 0,1 1 0,-1-1 0,0 0 0,1 1-1,-1-1 1,0 0 0,1 1 0,-1-1 0,1 0 0,-1 1 0,0-1 0,1 0 0,-1 0 0,1 0 0,-1 1 0,1-1 0,-1 0 0,1 0 0,-1 0 0,1 0 0,-1 0 0,1 0 0,-1 0 0,1 0 0,-1 0 0,1 0 0,-1 0 0,1-1 0,15 1-1588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 3328,'-16'-15'1488,"16"15"-1467,0 0 1,0 0-1,0 0 0,0 0 1,0 0-1,-1 1 0,1-1 1,0 0-1,0 0 0,0 0 1,-1 0-1,1 0 1,0 0-1,0 0 0,0 0 1,-1 0-1,1 0 0,0 0 1,0 0-1,0 0 0,-1 0 1,1 0-1,0 0 0,0 0 1,0 0-1,-1 0 1,1 0-1,0 0 0,0 0 1,0-1-1,0 1 0,-1 0 1,1 0-1,0 0 12,-1 0 0,1-1 1,0 1-1,-1 0 0,1 0 0,0 0 0,-1 0 1,1 0-1,0 0 0,-1 0 0,1 0 0,0-1 1,-1 1-1,1 0 0,-1 1 0,1-1 0,0 0 1,-1 0-1,1 0 0,0 0 0,-1 0 0,1 0 0,0 0 1,-1 0-1,1 1 0,0-1 0,-1 0 0,1 0 1,0 0-1,0 1 0,-1-1 0,1 0 0,0 0 1,-1 1-1,-12 10 612,9-9-579,1 0 1,-1 0-1,0 1 0,1-1 1,-1 1-1,1 0 0,0 0 1,0 1-1,0-1 0,0 0 1,1 1-1,0 0 0,-1 0 1,1 0-1,-2 6 0,-13 22 249,-1 1 28,1 1 0,-21 65 0,19-40-1,-19 113-1,33-44 112,10 7-127,12-42-97,-11-62-160,1 3-6,10 44 88,12 5 104,-19-60-180,-10-21-72,13 32 184,1 0 0,1-1 1,23 36-1,9-4 123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 3392,'-13'-25'1088,"11"20"-805,7 7-129,-2 0-108,1-1 8,-1 1-1,1 0 1,-1-1-1,0 2 1,0-1-1,0 0 1,0 0-1,0 1 1,-1 0-1,5 5 1,8 16 260,-2 1 1,-1 0 0,0 0-1,-2 2 1,-1-1-1,7 36 1,19 171 311,-32-212-516,28 241 482,-21-140-437,-14-44-102,1-47-37,0 17-1,3-27 121,-2 0 0,-4 26-1,4-39-66,0 0 0,-1 0 0,0 0-1,0 0 1,-1-1 0,0 1-1,0-1 1,-1 0 0,-6 8 0,3-6 34,0 0 0,-1 0 1,0-1-1,0 0 1,-1-1-1,0 0 1,-14 7-1,16-10-97,1-1 1,-1 0-1,0 0 1,0-1 0,0 0-1,-1 0 1,1-1-1,0 0 1,0 0-1,-1-1 1,1-1-1,-11 0 1,5-2-733,-26-7 1,3-6-352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5984,'26'-25'1920,"-26"24"-1892,1 1 1,-1-1 0,1 1 0,-1-1-1,1 1 1,-1-1 0,1 1-1,-1 0 1,1-1 0,-1 1 0,1 0-1,0 0 1,-1-1 0,1 1 0,0 0-1,-1 0 1,1 0 0,-1 0-1,1 0 1,0 0 0,-1 0 0,1 0-1,0 0 1,-1 0 0,2 0-1,68 0 1146,-64 0-1120,0 0 0,-1 0 1,1 1-1,0 0 0,0 0 1,0 0-1,0 0 0,-1 1 0,1 0 1,8 5-1,-5-2 52,-7-4-61,0 0-1,0 0 1,0 1-1,0-1 1,0 1-1,0-1 1,0 1-1,2 3 1,-12 15 312,0-9-106,8-11-243,-4 4 46,0 0-1,0-1 1,0 0 0,0 0-1,0 0 1,-1-1-1,-7 4 1,-14 18 373,28-26-401,0 1-25,-1 0 0,1 0 0,-1 0 0,1 0 0,0 1 0,-1-1 0,1 0 1,0 1-1,0-1 0,0 1 0,-1 0 0,1 0 0,0-1 0,3 1 0,9 0 54,24-6 0,4-1-26,28 2-93,-50 2 29,25-7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2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32 141 4064,'-32'0'1504,"32"0"-1184,0 0-64,0 0 2048,0 0-1312,0 0 288,16 0-736,0 0-352,15 0-128,31 0 192,-15-16-128,15 16-800,-15 0 320</inkml:trace>
  <inkml:trace contextRef="#ctx0" brushRef="#br0" timeOffset="1">250 1 4576,'-47'0'1664,"47"0"-1280,-16 46-96,1-30 1248,15 15-896,0 16 96,0 15-448,0 16 416,0 0-384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2400,'0'-22'1557,"0"20"-543,0 5-21,0 33 77,0 105-670,0-137-337,1 0-1,-1 1 1,1-1-1,0 0 1,0 0-1,3 7 1,-4-10-23,1 0 1,-1 0-1,0 0 1,1 0-1,0 1 1,-1-1 0,1 0-1,0 0 1,0 0-1,-1 0 1,1 0-1,0-1 1,0 1-1,0 0 1,0 0-1,0 0 1,0-1-1,0 1 1,0-1-1,1 1 1,-1-1-1,0 1 1,0-1 0,2 1-1,-2-1-15,0-1 1,0 1-1,0 0 0,0-1 0,0 1 0,0-1 1,0 1-1,0-1 0,0 1 0,-1-1 1,1 0-1,0 1 0,0-1 0,-1 0 1,1 1-1,-1-1 0,1 0 0,0 0 0,0-1 1,11-21 198,-9 17-201,14-30-69,-9 17 39,1 1 0,0 1 0,13-17-1,-10 18 10,-4 6-35,13-21 0,-11 16-549,-10 15 580,0 0 0,0 0 0,0 0 0,1 0 0,-1 0 0,0 0 0,0 0 0,0 0-1,0 0 1,0 0 0,1 0 0,-1 0 0,0 0 0,0 0 0,0 0 0,0 0 0,1 0-1,-1 0 1,0 0 0,0 0 0,0 0 0,0 0 0,0 0 0,1 0 0,-1 0 0,0 0 0,0 0-1,0 0 1,0 0 0,0 0 0,0 1 0,1-1 0,-1 0 0,0 0 0,0 0 0,0 0 0,0 0-1,0 0 1,0 1 0,0-1 0,0 0 0,0 0 0,0 0 0,0 0 0,1 3 33,0 0 0,-1 0 0,1 0 0,-1 0 0,0 5 0,-1 43 481,0-25-176,1 0 0,5 42 0,-3-58-306,-1 3 87,1-1 0,0 0 0,1 0-1,1 0 1,0-1 0,6 14 0,3-7 555,-10-2-208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6656,'62'0'2464,"-62"0"-1920,62 0-160,-30 0 768,-1 0-704,15 0 256,1 0-416,0 0 160,0 0-224,-1 16-992,-14-16 416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3648,'-26'-39'1173,"26"39"-1162,0-1 0,0 1-1,0 0 1,0 0 0,0 0-1,-1 0 1,1 0 0,0 0-1,0-1 1,0 1 0,0 0 0,0 0-1,0 0 1,0 0 0,-1-1-1,1 1 1,0 0 0,0 0-1,0 0 1,0-1 0,0 1 0,0 0-1,0 0 1,0 0 0,0 0-1,0-1 1,0 1 0,0 0-1,0 0 1,0 0 0,0-1 0,0 1-1,1 0 1,-1 0 0,0 0-1,0 0 1,0-1 0,0 1-1,0 0 1,0 0 0,0 0-1,0 0 1,1-1 0,-1 1 0,0 0-1,0 0 1,0 0 0,0 0-1,1 0 1,-1 0 0,0 0-1,0 0 1,0 0 0,0 0 0,1-1-1,-1 1 1,0 0 0,0 0-1,6 1 90,2-1 161,0 1 1,0 0-1,0 0 0,0 1 1,0 0-1,-1 0 1,14 6-1,18 6 165,49 15 35,18 4-197,55 14 440,-147-43-597,1 0 0,-1-1-1,1-1 1,-1-1 0,21 1-1,-34-2-198,1 0 0,0 0 0,-1 0 0,1-1 0,-1 1 0,1 0 0,0 0 0,-1-1 0,1 1-1,-1-1 1,1 0 0,-1 1 0,0-1 0,1 0 0,-1 0 0,0 0 0,1 0 0,-1 0 0,0 0 0,0 0 0,1-2-1,0 2-83,13-15-3888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2720,'-16'-16'1024,"16"16"-800,0 16-64,0-1 768,0 1-544,0 15 608,0 16-544,-15 0 32,15-1-288,0 1 256,0-16-256,15 0 96,-15-15-160,0 0-192,16-1 0,-16-30-3264,0 15 1792</inkml:trace>
  <inkml:trace contextRef="#ctx0" brushRef="#br0" timeOffset="1">110 62 4576,'-16'0'1664,"16"0"-1280,0 16-96,0 15 1312,0-15-928,-16 31-64,16-1-384,0 17 128,0-17-224,0 1 608,16-16-448,-16 0-256,0 1-32,0-17-4256,0 1 2336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 4736,'-44'0'2128,"48"0"-2016,-2-1 18,0 1 0,1 0 1,-1 0-1,0 0 1,1 1-1,-1-1 0,0 1 1,4 0-1,1 2 35,-1 0-1,1-1 1,-1 0 0,1-1-1,0 1 1,0-1 0,0-1-1,0 1 1,0-1 0,12-1-1,11 0 78,9 1-39,120-2 170,-109-2-313,144-5 115,-137 9-61,104-3 193,-103-2-125,55-3-134,-1 8-3835,-143 1 3332,21 0 402,0-1 0,1 0 0,-1-1 0,-16-2 0,14 0 13,-5-1-16,1 2 0,-30-2 0,19 2 65,12 1-96,-31 2 0,42 0 68,0-1 0,1 1 0,-1 0 0,0 0 0,1 0 0,-1 0 0,1 0 0,0 1 0,-1 0-1,1 0 1,0 0 0,0 0 0,-4 3 0,0 3 20,1 1 0,-1-1 0,2 1 0,0 0 0,-7 14 0,-19 55 322,28-71-268,-7 22 68,-45 126 170,49-135-176,-13 25 1,0-1 351,8-18 85,7-18-351,1-1-69,3-7-125,0 1-1,-1-1 1,1 1 0,0-1 0,0 0-1,0 1 1,0-1 0,-1 1 0,1-1-1,0 0 1,0 1 0,-1-1 0,1 1-1,0-1 1,-1 0 0,1 0-1,0 1 1,-1-1 0,1 0 0,-1 1-1,1-1 1,0 0 0,-1 0 0,1 0-1,-1 0 1,1 1 0,-1-1 0,1 0-1,-1 0 1,1 0 0,0 0-1,-1 0 1,1 0 0,-1 0 0,0 0-1,-1-1 40,4-1-32,11-14-102,5-7-164,-14 22 208,-1 0 0,1 0 0,0 0 0,-1 0 0,1 0 0,0 1 0,-1 0 0,1 0 0,0 0 0,6 1 0,3-1-173,5 0 51,-11-1 130,1 1 0,0 0 0,-1 0 0,1 1 0,-1 0 0,0 1 0,1-1 0,-1 1 0,0 1 0,10 4-1,-6-2 242,-5-2-77,1 0 0,-1 0-1,0 1 1,0 0 0,0 0 0,6 6-1,-10-7-33,0-1 0,0 1 0,0 0 0,-1 0 0,1 0 0,-1 0 0,0 0 0,1 1 0,-1-1 0,-1 0 0,1 1 0,0-1 0,-1 0 0,0 1 0,0-1 0,0 4 0,0-6-67,0 0 0,0 1 1,0-1-1,-1 0 0,1 0 0,0 0 0,-1 0 1,1 0-1,-1 1 0,1-1 0,-1 0 0,1 0 0,-1 0 1,0 0-1,1 0 0,-1-1 0,0 1 0,0 0 1,0 0-1,0 0 0,0-1 0,0 1 0,0 0 1,0-1-1,0 1 0,0-1 0,0 1 0,0-1 1,-2 1-1,-3 0 63,-1 0 1,1 0-1,0 0 1,-12-1 0,-133 0-925,102 0 144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48 1984,'-26'-26'640,"26"26"-629,0 0 0,-1-1 0,1 1 0,0 0-1,-1 0 1,1-1 0,0 1 0,0 0 0,-1-1 0,1 1 0,0 0 0,0-1 0,-1 1-1,1 0 1,0-1 0,0 1 0,0 0 0,0-1 0,0 1 0,-1-1 0,1 1 0,0-1 0,0-9 271,0 10-268,0 0 0,0 0-1,0-1 1,0 1 0,0 0-1,0 0 1,0 0 0,1 0-1,-1 0 1,0 0 0,0 0-1,0 0 1,0 0-1,-1 0 1,1-1 0,0 1-1,0 0 1,0 0 0,0 0-1,0 0 1,0 0 0,0 0-1,0 0 1,0 0 0,0 0-1,0 0 1,0 0 0,0 0-1,0-1 1,0 1 0,0 0-1,0 0 1,0 0 0,0 0-1,0 0 1,-1 0 0,1 0-1,0 0 1,0 0 0,0 0-1,0 0 1,0 0 0,0 0-1,0 0 1,0 0 0,0 0-1,0 0 1,-1 0 0,1 0-1,0 0 1,0 0 0,0 0-1,0 0 1,0 0 0,0 0-1,0 0 1,-4 0 144,1 1 1,-1 0-1,1-1 0,0 1 1,-1 0-1,1 0 0,-4 3 1,-4 0 270,7-3-329,0 1 1,0-1-1,1 1 1,-1 0-1,0 0 0,1 0 1,-1 0-1,1 0 1,0 1-1,-1 0 0,1-1 1,-2 5-1,-12 9 248,5-6-191,0 1-1,1 0 0,1 1 1,-1 0-1,2 1 1,0 0-1,0 1 0,-9 20 1,13-24-77,-22 44 289,3 0 1,-21 73-1,45-126-362,-60 207 463,49-153-297,-9 101 0,17-32 157,3-102-254,0-1 0,2 0 0,4 24 0,-2-31-4,0-1-1,1 0 0,0 0 1,1-1-1,1 0 0,0 0 1,0 0-1,10 11 0,-3-7-104,0 0-1,1-1 1,1-1-1,27 20 1,34 15-196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3904,'13'-13'1253,"-10"12"-932,2 5-151,4 5-71,3 2 163,0 1 0,14 18 0,-22-25-167,6 8 124,-1 0 0,0 0 0,-1 1 0,9 22-1,1 18 12,-11-30-152,1 0 0,11 24 0,-12-35-38,10 21 94,-1 1 1,17 52-1,-25-59-49,0-2 148,-2 0 0,4 28 0,-9-46-141,-1 0-1,0 0 0,0 0 0,0 0 0,-1-1 0,0 1 0,-1 0 0,0 0 0,0 0 0,0-1 0,-5 10 0,-1-3 85,-1 0-1,0 0 0,0-1 1,-2 0-1,0-1 0,0 0 1,-25 20-1,27-25-85,6-4-52,-1 0 1,0 0-1,1 0 0,-1-1 1,-6 3-1,6-3-2,-1-1 0,0 0 0,0 0 0,-5 0 0,-5 1 35,6 0-121,0-1 1,0 0-1,0 0 0,-10-2 1,15 1-60,1-1 0,-1 1 0,1-1 0,0 0 0,-1-1 0,1 1 0,0 0 0,-1-1 0,1 0 0,0 0 0,0 0 0,1 0 0,-1 0 0,-3-4 0,3 3-358,0-1 1,0 0-1,1 0 0,-1 0 1,-1-5-1,-12-22-1506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4896,'47'-31'1824,"-47"31"-1440,31 15-96,-15-15 704,-16 16-608,0 0 768,0-1-672,-16 1 192,-15 15-384,0 0 96,0 0-224,0-15-64,31-1-64,0 1 448,15 0-256,16-16 256,16 0-256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1139 1728,'0'0'560,"2"-3"-331,9-7 91,-11 10-261,0-1 0,1 1-1,-1 0 1,0-1-1,0 1 1,1 0 0,-1 0-1,0-1 1,1 1 0,-1 0-1,1 0 1,-1-1 0,0 1-1,1 0 1,-1 0 0,1 0-1,-1 0 1,0 0 0,1 0-1,-1 0 1,1 0-1,-1 0 1,1 0 0,-1 0-1,0 0 1,1 0 0,4-1 256,-4 0-239,-1 0-1,1 1 1,-1-1 0,0 0 0,0 0-1,1 1 1,-1-1 0,0 0-1,0 0 1,0 0 0,0 1 0,0-1-1,0 0 1,0-2 0,3-14 654,41-90 1270,-3-47-799,-36 129-1052,42-198 667,-44 207-799,31-146 132,-26 135-137,1 0-1,1 0 1,22-42 0,37-35 548,-31 50-69,-34 47-434,0 1 1,1-1-1,0 1 1,10-10 0,24-7 16,-15 0-340,-23 22 252,1 0 1,0 0 0,0 1-1,-1-1 1,1 1 0,0-1-1,0 1 1,0 0 0,0 0-1,-1-1 1,3 2 0,-4-2 15,0 1 0,1 0 0,-1 0 0,0 0 0,0 0-1,0 0 1,0 0 0,0 0 0,0 0 0,0 0 0,1 0 0,-1 0 0,0 0 0,0 0 0,0 0 0,0 0 0,0 0 0,1 0 0,-1 0 0,0 0 0,0 0 0,0 0 0,0 0 0,0 0 0,0 0 0,1 0 0,-1 0 0,0 0 0,0 0 0,0 0 0,0 0 0,0 0 0,0 0 0,0 1 0,1-1 0,-1 0 0,0 0 0,0 0 0,0 0 0,0 0 0,0 0 0,0 0 0,0 1 0,0-1 0,0 0 0,0 0-1,0 0 1,0 0 0,0 0 0,0 0 0,0 1 0,0-1 0,0 0 0,0 3 22,0-1 1,-1 1-1,0-1 0,1 0 0,-1 1 0,0-1 1,0 0-1,-1 1 0,-1 2 0,-17 23 153,17-23-153,-23 28 352,-39 43 0,37-51-221,22-20-173,0-1 1,1 1 0,-1 1-1,1-1 1,0 1 0,1 0-1,-7 10 1,11-16 8,0 1 1,-1 0-1,1-1 1,0 1-1,-1-1 0,1 1 1,0 0-1,0-1 1,0 1-1,0 0 1,0-1-1,-1 1 0,1 0 1,0-1-1,0 1 1,1 0-1,-1-1 0,0 1 1,0 0-1,0-1 1,0 1-1,0 0 1,1-1-1,-1 1 0,0-1 1,1 1-1,-1 0 1,0-1-1,1 1 1,-1-1-1,1 1 0,-1-1 1,1 1-1,-1-1 1,1 1-1,2 1-11,1-1-1,-1 1 0,0-1 1,0 0-1,7 1 1,5 3-55,8 11-59,-18-11 104,1-1 1,0 0-1,1 0 0,10 5 1,-6-5 17,-1-1 9,0 1 0,0 1 0,-1 0 0,1 0 0,-1 0 0,-1 1-1,1 1 1,-1-1 0,8 9 0,-8-8-7,-4-3 20,0 0-1,0 1 1,0-1-1,0 1 0,-1 0 1,5 6-1,-8-9 3,1-1-1,0 1 0,-1-1 1,0 1-1,1-1 0,-1 1 0,0 0 1,0-1-1,0 1 0,0 0 1,0-1-1,0 1 0,0-1 1,0 1-1,-1 0 0,1-1 0,-1 1 1,1-1-1,-1 1 0,0-1 1,0 1-1,1-1 0,-1 1 0,0-1 1,0 0-1,0 0 0,0 1 1,-3 1-1,3-2 4,-1 1 1,0-1-1,0 0 1,1 1-1,-1-1 1,0 0-1,0 0 1,0 0-1,0-1 1,0 1-1,0 0 1,-5 0-1,-13 5 83,1 3-44,10-5-8,0 0 0,-1-1-1,1 1 1,-13 1-1,7-2-31,1 0-20,-1 0 0,0-1 0,-17 0 0,19-2-1077,10 0-378,6 0-2065,10 0 1052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4480,'2'0'177,"1"0"1,-1 0-1,0 0 0,1 0 1,-1 0-1,0 1 0,1-1 1,-1 1-1,0 0 0,0 0 1,1-1-1,1 3 0,-2-1-116,0 0-1,0 0 0,0 0 0,0 0 1,-1 0-1,1 1 0,-1-1 0,2 5 1,-2-5-9,0-1 0,1 1-1,-1-1 1,0 0 0,1 1 0,-1-1 0,1 0 0,-1 0 0,1 0 0,-1 0 0,1 0 0,0-1-1,2 2 1,-2-2-10,-1 1-1,1 0 1,-1-1-1,0 1 0,0 0 1,1 0-1,-1 0 1,0 0-1,0 0 1,0 0-1,0 0 1,0 0-1,2 2 0,-1 1 51,-1-1-1,1 0 1,-1 1-1,0-1 1,2 6-1,-3-7-44,0 1 0,0-1-1,-1 1 1,1-1 0,-1 1 0,0-1-1,-1 5 1,-2 5 30,4-9-48,-1 0 0,0 0-1,0 0 1,0-1 0,0 1 0,-1 0 0,1 0 0,-1-1 0,1 1 0,-1-1 0,0 1 0,0-1 0,0 0 0,0 0 0,-1 0 0,1 0-1,-4 3 1,-7 2 55,0 0-1,-17 6 0,-18 9-23,14 1-60,5-12-112,25-7 59,0 1 1,-1-1-1,2 1 0,-1 0 1,0 0-1,-3 8 1,7-12 48,0-1 1,-1 0 0,1 1 0,0-1-1,0 0 1,0 1 0,-1-1-1,1 1 1,0-1 0,0 1 0,0-1-1,0 0 1,0 1 0,0-1-1,0 1 1,0-1 0,0 1-1,0-1 1,0 0 0,0 1 0,0-1-1,0 1 1,0-1 0,1 1-1,-1 0 1,11 4 163,-5-4-74,-1 1-47,12 4 144,1 0 0,0-1 0,1-1 0,23 2 0,-37-6-117,-1-1-1,1 1 1,-1-1-1,1 0 1,-1 0-1,0-1 1,1 1-1,-1-1 1,0 0-1,6-4 1,14-6-152,-6 7-1295,-2-8 341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0 764 4224,'0'-16'1568,"0"16"-1216,16 0-96,-1-15 928,1 15-704,0 0-64,-1 0-256</inkml:trace>
  <inkml:trace contextRef="#ctx0" brushRef="#br0" timeOffset="1">172 47 2304,'26'-26'752,"-26"25"-732,1 1 0,0-1 0,-1 0 0,1 1-1,0-1 1,0 0 0,-1 1 0,1-1 0,0 1 0,0 0 0,0-1 0,0 1 0,0 0 0,1-1 0,7-2 388,1 1 1,-1-1 0,1 2 0,0-1 0,0 1 0,0 1 0,0 0 0,16 2-1,-20-1-268,1 1 0,-1 1-1,0-1 1,0 1-1,7 4 1,2 1 308,-11-6-331,-1 0 1,1 0 0,-1 1-1,1-1 1,-1 1 0,0 0 0,-1 0-1,1 0 1,0 1 0,-1-1-1,1 0 1,-1 1 0,0 0-1,1 4 1,-2-7-70,-1 0 0,0-1 0,1 1-1,-1 0 1,0 0 0,0-1 0,0 1 0,0 0 0,0 0 0,0-1-1,0 1 1,0 0 0,0 0 0,0 0 0,0-1 0,0 1 0,0 0-1,-1 0 1,1-1 0,0 1 0,-1 0 0,0 0 0,-12 15 472,1-3-146,10 0-156,2-13-216,0 0-1,0 0 1,0 0-1,0 0 0,0 0 1,0 0-1,0 0 1,0 1-1,0-1 0,0 0 1,0 0-1,0 0 1,0 0-1,0 0 0,0 0 1,0 0-1,0 0 1,0 0-1,0 0 0,0 1 1,0-1-1,0 0 1,0 0-1,0 0 0,0 0 1,0 0-1,0 0 1,0 0-1,0 0 0,0 0 1,0 0-1,0 0 1,0 0-1,1 0 0,-1 0 1,0 0-1,0 0 1,0 1-1,0-1 0,0 0 1,0 0-1,0 0 1,0 0-1,0 0 0,0 0 1,1 0-1,-1 0 1,0 0-1,0 0 0,0 0 1,0 0-1,0 0 1,0 0-1,0 0 0,0 0 1,0-1-1,8 1 14,0 1-9,-1-1 0,1-1-1,8-1 1,28-11-6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1 992 2560,'0'-13'832,"0"13"-826,0 0 0,0 0-1,0 0 1,0 0 0,0 0 0,0-1 0,0 1 0,0 0-1,0 0 1,0 0 0,0 0 0,0 0 0,0 0-1,0-1 1,0 1 0,0 0 0,0 0 0,1 0 0,-1 0-1,0 0 1,0 0 0,0 0 0,0 0 0,0-1 0,0 1-1,0 0 1,0 0 0,1 0 0,-1 0 0,0 0 0,0 0-1,0 0 1,0 0 0,0 0 0,1 0 0,-1 0-1,0 0 1,0 0 0,0 0 0,0 0 0,0 0 0,0 0-1,1 0 1,-1 0 0,0 0 0,0 0 0,0 0 0,0 0-1,0 0 1,0 0 0,1 0 0,-1 1 0,0-1 0,2 0 17,13-2 165,-14 2-160,-1 0 1,1 0-1,-1 0 0,1-1 1,-1 1-1,0 0 0,1 0 1,-1-1-1,1 1 0,-1 0 1,0 0-1,1-1 0,-1 1 1,0-1-1,1 1 0,-1 0 1,0-1-1,1 1 0,-1-1 1,0 1-1,0 0 0,0-1 1,0 1-1,1-1 0,-1 1 1,0-1-1,0 1 0,0-1 1,0 0-1,3-4 623,1 0-266,0-1 1,0 1 0,-1-1 0,0 1-1,5-10 1,-8 12-320,1 1-1,-1-1 1,1 0-1,-1 0 1,0 0-1,0-3 1,3-33 504,-1 27-449,2-4 69,-2 0 0,1 0 0,-1-20-1,-2 9-78,2 0 0,10-46 0,2-24-81,-9 14 66,6 13-27,-9 45-54,4-23 8,-1 27-11,11-24 0,4-16-4,-17 50 39,0-1 0,0 1 1,1 0-1,1 0 0,0 0 1,0 1-1,14-19 0,10-5 167,-28 31-206,0 1 0,1 0 1,0-1-1,-1 1 1,1 0-1,0 0 0,0 0 1,0 0-1,0 1 0,1-1 1,-1 1-1,0-1 1,1 1-1,-1 0 0,1-1 1,-1 1-1,1 1 1,0-1-1,-1 0 0,5 0 1,3-2 12,11-2 16,-18 6-33,0-1-1,0 0 0,-1 1 0,1 0 0,0 0 1,3 1-1,0 0-4,-4-1-5,0-1 1,0 1 0,0 0-1,0 0 1,0 0-1,0 0 1,0 0 0,-1 0-1,1 0 1,2 3-1,-3-3 15,0 1 0,0 0-1,0-1 1,-1 1-1,1 0 1,0 0 0,-1-1-1,1 5 1,5 14 330,-3-13-264,-3-5-56,1-1-1,-1 0 1,1 1 0,-1-1 0,1 1-1,-1-1 1,0 1 0,0-1 0,1 1-1,-1-1 1,0 1 0,-1-1 0,1 1-1,0-1 1,0 1 0,-1-1 0,1 0-1,0 1 1,-1-1 0,0 1 0,1-1 0,-1 0-1,0 1 1,0-1 0,1 0 0,-3 2-1,-9 17 155,5-9 64,0 0 1,-16 19 0,-21 4 162,43-32-409,-1-1 0,1 0 0,0 1 0,-1-1 1,1 0-1,0 0 0,-1 0 0,0 0 1,1 0-1,-1-1 0,1 1 0,-1 0 0,0-1 1,0 1-1,1-1 0,-4 1 0,5-1 4,0 0 0,0 0 0,0 0 0,0 0 0,0 0-1,0 0 1,0 0 0,0 0 0,0 0 0,-1 0 0,1 0 0,0 0-1,0 0 1,0 0 0,0 0 0,0 0 0,0 0 0,0 0-1,0 0 1,0 0 0,0 0 0,-1 0 0,1 0 0,0 0 0,0 0-1,0 0 1,0 0 0,0 0 0,0 0 0,0 0 0,0 0 0,0 0-1,0 0 1,0 1 0,0-1 0,0 0 0,0 0 0,0 0 0,0 0-1,0 0 1,0 0 0,0 0 0,-1 0 0,1 0 0,0 0 0,0 0-1,0 1 1,0-1 0,0 0 0,0 0 0,1 0 0,-1 0 0,0 0-1,0 0 1,0 0 0,0 0 0,0 1-7,0 0 1,0-1-1,0 1 1,0 0-1,1-1 1,-1 1-1,0 0 0,0-1 1,1 1-1,-1-1 1,1 1-1,-1-1 1,0 1-1,1-1 0,-1 1 1,1-1-1,-1 1 1,1-1-1,-1 0 1,1 1-1,0-1 0,-1 0 1,1 1-1,-1-1 1,1 0-1,0 0 1,-1 1-1,1-1 0,0 0 1,-1 0-1,1 0 1,0 0-1,-1 0 1,1 0-1,1 0 0,8 2-115,11 8-81,0-4 56,-14-4 115,1 0 1,-1 0-1,10 5 0,10 6 2,-16-9 50,0 1 1,-1 0 0,0 1 0,0 0-1,0 1 1,10 9 0,-19-15-5,0 0 0,0 0 1,0 0-1,0 0 0,0 0 1,0 1-1,0-1 0,0 0 0,0 1 1,-1-1-1,1 1 0,-1-1 0,1 0 1,-1 1-1,1 2 0,-1-2 9,0-1-1,-1 1 0,1-1 1,-1 1-1,1-1 1,-1 1-1,1-1 0,-1 0 1,0 1-1,0-1 1,0 0-1,0 0 0,0 1 1,0-1-1,-2 2 1,1-2-2,0 1 1,1-1-1,-1 1 1,0-1-1,0 0 1,0 0-1,0 0 1,0 0-1,0 0 0,-1 0 1,1 0-1,0-1 1,0 1-1,-1-1 1,-2 0-1,-8 3 49,-12 3 8,-39 16 0,56-18-69,-1-1 0,1-1 0,-1 0 1,0 0-1,0 0 0,1-1 1,-1-1-1,-18 0 0,12 0 28,-1 0 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5632,'0'0'2112,"0"0"-1664,15 31-96,1-15 1056,-16 0-832,15-1 128,1 16-416,15 1 352,-15 14-352,15-15 352,-16 1-352,1-17-640,15 1 160</inkml:trace>
  <inkml:trace contextRef="#ctx0" brushRef="#br0" timeOffset="1">188 0 3904,'-32'16'1440,"32"-16"-1120,-31 15-96,16 1 1152,-1 15-800,1-15 256,-1 15-480,-15 0 0,15 0-224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4064,'0'0'1504,"16"0"-1184,15 0-64,-16 0 640,1 0-544,15 16 128,0-16-288,16 0 32,0 0-128,15 0 288,0 0-192,16 15 256,-15-15-256,-1 16-5376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3712,'65'-13'1221,"-59"12"-1091,1 0-1,-1-1 1,0 0-1,11-4 1,-15 4-64,1 1 1,-1 1-1,0-1 1,1 0-1,0 1 1,-1-1-1,1 1 1,-1 0-1,1 0 1,-1 0-1,4 0 0,-4 0-30,-1 0-1,1 1 0,0-1 1,-1 0-1,1 0 0,-1 1 0,1-1 1,0 1-1,-1 0 0,1-1 0,-1 1 1,0 0-1,1 0 0,-1 0 0,0 0 1,1 0-1,1 2 0,-3-3-27,0 1-1,0-1 0,1 0 1,-1 0-1,0 1 0,0-1 1,0 0-1,0 0 1,1 1-1,-1-1 0,0 0 1,0 0-1,0 1 1,0-1-1,0 0 0,0 1 1,0-1-1,0 0 0,0 1 1,0-1-1,0 0 1,0 1-1,0-1 0,0 0 1,0 1-1,0 3 40,0 0-1,0 0 1,-1-1-1,1 1 1,-1 0 0,0 0-1,0-1 1,-1 1-1,1 0 1,-1-1-1,1 1 1,-1-1 0,0 0-1,-5 6 1,-22 22 211,-14 16 108,-17 28 460,46-53-697,14-21-123,-1 0-1,1-1 1,-1 1-1,1 0 1,-1 0-1,1 0 1,0-1-1,0 1 1,-1 0-1,1 0 1,0 0-1,0 0 1,0 0-1,0 0 1,0-1 0,0 1-1,0 0 1,0 0-1,0 0 1,1 0-1,-1 0 1,0 0-1,1-1 1,-1 2-1,1-1 7,1-1 0,-1 1 0,0-1 0,0 0 0,0 1-1,1-1 1,-1 0 0,0 0 0,0 0 0,1 0 0,-1 0 0,3 0 0,1 0 7,1 0 1,-1-1-1,1 1 1,0-1-1,7-3 1,39-19 92,-32 17-75,32-6 0,-51 12-36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1568,'0'0'501,"3"-2"-303,7-9 106,-9 11-238,-1 0 0,1-1 0,-1 1 0,0-1 0,0 1 0,1-1 0,-1 0 1,0 1-1,0-1 0,1 1 0,-1-1 0,0 1 0,0-1 0,0 0 0,0 1 0,0-1 1,0 1-1,0-1 0,0 0 0,0 1 0,0-1 0,0 1 0,0-1 0,0 0 0,-1 0 1,1 1 86,0-26 2616,-1 12-2098,1 0 1,4-23-1,2 16-252,-4 18-330,-1-1-1,0 1 0,0 0 1,-1-1-1,1 1 0,-1-1 0,1-6 1,-1 2 22,0 0 0,1 0 1,0 0-1,0 0 0,1 0 1,0 0-1,6-13 0,-4 10-36,-2 1 0,1-1 0,-1 1 0,0-1 0,-1 0 0,-1-14 0,4-32 94,-1 36-111,10-38 1,13-14 21,-13 16-24,-9 33-23,1 1 0,9-24 0,3 5 108,39-69 0,-22 49-429,-33 59 279,1 1-1,0 0 1,0 0-1,0 0 1,1 0-1,-1 1 1,0-1-1,1 1 1,-1-1-1,5-1 1,9-6 65,-16 9 31,1 1-82,-1-1 1,0 0-1,0 1 1,1-1-1,-1 0 0,0 1 1,0-1-1,1 0 1,-1 1-1,0-1 1,0 1-1,0-1 1,0 0-1,0 1 0,0-1 1,0 1-1,0-1 1,1 0-1,-2 1 1,1-1-1,0 1 1,0-1-1,0 1 0,0-1 1,0 0-1,0 1 1,0-1-1,0 1 1,-1-1-1,1 0 1,0 1-1,0-1 0,-1 0 1,1 1-1,0-1 1,0 0-1,-1 1 1,-2 1 13,1 0 0,0 0 0,0 1 0,-1-1 1,1 0-1,1 1 0,-1-1 0,0 1 0,1 0 1,-1 0-1,1 0 0,0-1 0,0 1 0,0 0 1,0 1-1,0-1 0,1 0 0,0 0 0,-1 6 1,1-8-2,0 0 1,0 1 0,0-1 0,1 0 0,-1 1 0,0-1 0,1 0-1,-1 1 1,1-1 0,-1 0 0,1 0 0,-1 0 0,1 0-1,0 1 1,-1-1 0,1 0 0,0 0 0,0 0 0,0 0 0,0-1-1,1 2 1,2 0-19,0 1-1,0-1 1,0-1 0,9 4-1,8 3-17,-14-5 6,-3-1 3,-1-1-1,0 1 1,0 0 0,1 0 0,-1 0 0,0 0 0,-1 0-1,1 1 1,0-1 0,-1 1 0,4 4 0,1 4-15,2 1-38,9 20 1,-15-27 51,-1 0 0,-1-1 0,1 1 1,-1 0-1,1 0 0,-1 0 0,-1 1 1,1 6-1,-1-8 21,0 1 0,0 0 0,-1-1 0,0 1 0,0 0 0,0-1 0,0 1 0,-1-1 0,0 0 0,0 0 0,0 1 0,0-1 0,0 0 0,-1-1 0,-3 6 0,1-3 32,2-2-34,1 1 0,-1-2 1,0 1-1,0 0 0,-1-1 1,1 1-1,-1-1 0,0 0 1,1 0-1,-2 0 0,-5 2 1,-8 7 21,13-9 16,1 0 0,-1 0 0,0 0 0,-7 2 0,-17 0 71,13 1-122,13-5-10,0 1 0,0-1 0,0 0 0,0-1 0,0 1 0,-7 0 0,5 2-178,-2 7 93,8-7 88,8-3 52,-3 0 7,-3 0-56,-1 0 1,0 0-1,0 0 1,0 0-1,0 0 1,0 0 0,1-1-1,-1 1 1,3-2-1,10-8-952,1 7 262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3808,'0'0'1227,"-3"3"-742,-7 7-101,9-9-333,1-1 0,-1 1 1,1-1-1,0 1 0,-1-1 0,1 1 1,0-1-1,0 1 0,-1 0 0,1-1 1,0 1-1,0-1 0,0 1 0,0 0 1,0-1-1,0 1 0,0-1 0,0 1 1,0 0-1,0-1 0,0 1 0,0-1 1,0 1-1,0 0 0,1 0 0,-1-1 51,-1 17 751,1-10-735,0 0-1,0 0 1,1 9-1,-1-14-114,0-1 1,1 0-1,-1 0 0,0 0 1,1 0-1,-1 1 0,1-1 1,-1 0-1,1 0 0,-1 0 1,1 0-1,0 0 0,-1 0 1,1 0-1,0 0 0,0-1 1,0 1-1,0 0 0,0 0 1,0-1-1,0 1 0,0 0 1,2 0-1,6 0 75,0 1-1,-1-2 1,1 1 0,13-2-1,-3 1-33,-13-1-108,1 1-1,0-1 1,-1-1 0,1 1-1,6-3 1,3 0-291,-9 2 260,0 0 1,0 0 0,-1 0-1,1-1 1,-1 0-1,1 0 1,-1-1 0,0 1-1,8-7 1,1-8 158,-23 7 106,8 11-167,-1-1-1,1 1 1,-1 0-1,1-1 1,-1 1-1,0 0 1,1-1-1,-1 1 1,1 0-1,-1 0 1,0 0-1,1-1 1,-1 1-1,0 0 1,1 0-1,-1 0 1,0 0-1,1 0 1,-1 0-1,0 1 1,1-1-1,-1 0 1,0 0-1,-2 1-8,2-2 17,0 1 0,0 0 0,0 0 0,0 0 0,0 0 0,0 0 0,0 1 0,0-1 0,0 0 0,0 0 0,0 1 0,0-1 1,0 0-1,0 1 0,0-1 0,0 1 0,1-1 0,-1 1 0,0 0 0,0-1 0,0 1 0,1 0 0,-1-1 0,0 1 0,1 0 0,-1 0 0,1 0 0,-1 0 0,1-1 1,-1 1-1,1 0 0,-1 2 0,-8 13 333,2-6-145,5-8-143,0 1 0,0 0 0,0-1 0,0 1 0,1 0 0,-1 0-1,1 0 1,0 0 0,0 1 0,0-1 0,0 0 0,1 0 0,-1 1 0,1-1-1,0 5 1,-1 3 40,0 1 0,-4 20-1,2-18-22,0 0-1,2 0 0,-1 13 0,3-2 11,0-14 41,0 1 0,-1-1 0,-1 0 0,0 0 0,-2 12 0,2-20-17,0 0 0,0 0 0,-1 0 0,1 0 0,-1 0 0,1 0 0,-1-1 0,-2 4 0,3-6-106,0 1 1,0 0-1,1-1 0,-1 1 1,0-1-1,0 1 0,0-1 1,0 1-1,0-1 0,0 0 1,0 1-1,0-1 0,0 0 1,0 0-1,0 0 0,0 0 1,0 0-1,0 0 0,0 0 0,0 0 1,0 0-1,0 0 0,0 0 1,0-1-1,0 1 0,0 0 1,1-1-1,-1 1 0,-1-2 1,-3-1-420,1 0 1,0 0 0,0-1-1,1 0 1,-1 0 0,1 0-1,0 0 1,0 0 0,-4-8-1,0 0-971,-9-6-552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4384,'0'-26'1424,"0"26"-1402,0 0 0,0-1 0,0 1 0,0-1 0,0 1 0,0-1-1,0 1 1,0-1 0,0 1 0,0 0 0,1-1 0,-1 1 0,0-1 0,0 1 0,0 0 0,1-1 0,-1 1 0,0-1 0,1 1 0,-1 0 0,0-1 0,1 1 0,-1 0 0,0 0 0,1-1-1,5-6 89,-2 3 54,0-1 1,0 1-1,0 0 0,0 0 0,1 1 0,6-5 0,-7 5 22,1 1-1,0 0 1,0-1 0,0 2 0,1-1-1,-1 1 1,0-1 0,1 1-1,-1 1 1,6-1 0,0 1-59,-5-1-59,-1 1 0,1 0 0,-1 1 0,0-1 0,10 3 0,-14-2-52,0-1-1,1 1 1,-1-1-1,0 1 0,0-1 1,0 1-1,0 0 0,0 0 1,0-1-1,0 1 1,0 0-1,-1 0 0,1 0 1,0 0-1,0 0 1,-1 0-1,1 0 0,-1 1 1,1-1-1,-1 0 1,1 0-1,-1 0 0,0 0 1,1 1-1,-1-1 0,0 0 1,0 0-1,0 1 1,0 1-1,-8 25 337,5-15-240,3-10-69,0-1 0,-1 0 0,1 1 0,-1-1 0,0 0 0,1 0 0,-1 0 0,0 0 0,0 0 0,-1 0 0,1 0 0,0 0 0,-1 0 0,-1 2 0,1-2-13,1 0 1,-1 0-1,1-1 0,0 1 0,-1 1 0,1-1 0,0 0 0,0 0 0,1 0 0,-1 1 0,-1 3 0,-1 7 36,-2-6 11,3-3 69,8 2 20,-5-5-160,-1-1-17,0 0-1,0 0 1,0 1 0,1-1 0,-1 0 0,0 0 0,0 0 0,1 1 0,-1-1 0,0 0 0,1 0 0,-1 0 0,0 0 0,0 0-1,1 0 1,-1 1 0,0-1 0,1 0 0,-1 0 0,0 0 0,1 0 0,-1 0 0,0 0 0,1 0 0,-1-1 0,26 1-1984,5 0 502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3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2656,'0'-1'76,"0"0"0,0-1 0,0 1 0,0 0 0,0 0 1,1-1-1,-1 1 0,0 0 0,1 0 0,-1 0 0,1 0 0,-1-1 0,1 1 0,-1 0 0,1 0 1,0 0-1,-1 0 0,1 0 0,0 0 0,0 0 0,0 1 0,0-1 0,0 0 0,0 0 0,2 0 1,10-5 371,-8-4 207,5 5-212,-4-6 10,7 6-154,0-5 0,-13 9-283,0 1-1,1 0 1,-1-1 0,1 1-1,-1 0 1,1 0 0,0-1 0,-1 1-1,1 0 1,-1 0 0,1 0-1,-1 0 1,1 0 0,0-1 0,-1 1-1,1 0 1,-1 0 0,1 1-1,-1-1 1,1 0 0,0 0 0,-1 0-1,1 0 1,-1 0 0,1 1-1,-1-1 1,1 0 0,-1 0 0,1 1-1,0-1 1,0 1 30,12 9 199,-11-7 203,1 2-74,-2-2-298,1 0 11,0 0 0,-1 1 0,1-1 0,-1 1 0,0-1 0,0 1-1,0 0 1,0 4 0,2 0 260,-2-6-301,1 2 17,-1-1-1,1 0 1,-1 1-1,1-1 0,-1 1 1,0 0-1,-1-1 1,2 6-1,-5-4 199,-3 3-104,0 1 1,1-1-1,-4 11 0,9-19-156,-3 16 79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2400,'15'0'896,"-15"0"-704,0 31-64,-15 0 1376,15 16-864,-47 31 224,16-1-512,-47 33-2048,16-17 896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1511 3904,'-26'0'1253,"26"0"-1244,0 0 0,0 0 0,0 0 1,0 0-1,0 0 0,-1 0 0,1 1 0,0-1 0,0 0 0,0 0 0,0 0 0,0 0 0,0 0 0,-1 0 0,1 0 1,0 0-1,0 0 0,0 0 0,0 0 0,0 0 0,-1 0 0,1 0 0,0 0 0,0 0 0,0 0 0,0 0 1,0-1-1,0 1 0,-1 0 0,1 0 0,0 0 0,0 0 0,0 0 0,0 0 0,0 0 0,0 0 0,0 0 0,0 0 1,0-1-1,-1 1 0,1 0 0,0 0 0,0 0 0,0 0 0,0 0 0,0 0 0,0-1 0,0 1 0,0 0 0,0 0 1,0 0-1,0 0 0,0-1 0,0 0 16,0-1-1,1 0 1,-1 0 0,1 1-1,-1-1 1,1 0 0,0 1-1,-1-1 1,1 1 0,0-1-1,0 1 1,0-1 0,2-1-1,2-4-1,-1 1-6,0 0 0,-1 0 1,1-1-1,-1 1 0,-1-1 1,1 0-1,2-13 0,3-37 602,15-10-139,-2-33-4,-5 15-285,56-265 70,-51 222-217,-9 55-87,20-74-1,2 43 172,-6 46-39,-14 33-12,-1-2 58,-7 11-54,2 2-1,-1-1 0,2 1 1,0 1-1,1-1 1,11-11-1,-10 14-51,1 0 0,0 1 0,1 0 0,0 1 0,1 0 0,15-6 0,-26 14-27,1 0-1,0 0 1,0 0 0,0 1-1,0 0 1,0 0 0,0 0-1,0 0 1,0 0 0,0 1-1,0 0 1,0 0-1,-1 0 1,1 0 0,0 1-1,5 2 1,-2-1 13,-3-1 10,0 0 0,0 1 0,0 0 0,0-1-1,0 1 1,0 1 0,-1-1 0,1 0 0,-1 1 0,0 0 0,0 0 0,-1 0 0,1 0 0,2 5 0,0 2 64,0 1 0,0 0 0,4 18 0,-9-26-63,1-1-1,0 0 1,-1 1-1,0-1 0,0 1 1,0-1-1,0 1 1,0-1-1,-1 0 0,1 1 1,-1-1-1,0 0 1,0 1-1,0-1 1,-1 0-1,1 0 0,-1 0 1,-3 5-1,-1-1 88,0 0-1,0 0 0,-1-1 1,0 0-1,-8 5 1,8-6-43,0-1 0,1 0 0,-2-1 1,-13 6-1,-8 2-176,13-2-125,11-6 126,1 0 0,0-1 1,-1 0-1,0 0 0,1 0 0,-1-1 1,0 1-1,0-1 0,0 0 0,0-1 1,-5 1-1,7-1 17,1 0 0,-1 0 1,1 0-1,-1 0 0,1 0 0,-1 1 0,0-1 0,1 1 0,0 0 1,-1 0-1,1 0 0,-1 0 0,1 0 0,0 0 0,0 0 1,-3 3-1,2-1-558,5-3 589,-1 0-1,1 0 1,0 0-1,-1 0 1,1 1-1,-1-1 1,1 1-1,-1-1 0,1 1 1,-1 0-1,1-1 1,-1 1-1,0 0 1,1 0-1,1 2 1,5 2-47,-2-1 46,2 1 2,-1 0 0,1 1 0,-1 0 0,0 0 0,10 12 0,3 6-19,-8-10 47,-1-1-1,16 26 1,-25-34 36,-1-1 1,1 0-1,-1 0 1,0 1 0,0-1-1,0 5 1,0 3 16,4 13 21,-2-16 159,-2 0 1,1 0-1,0 14 0,-3-19-113,1-1 0,0 1 0,-1-1 0,0 1 0,0 0 1,0-1-1,0 0 0,0 1 0,-1-1 0,1 0 0,-1 0 0,-4 6 0,-5 4 241,-1 0-1,-1 0 0,0-1 1,-1-1-1,-27 18 1,36-26-299,0-1 0,0 0 0,0 1 1,-1-2-1,1 1 0,-1 0 0,1-1 0,-11 1 1,-4 1 41,0 3-26,17-5-126,0 0 0,1 0-1,-1 0 1,-1 0 0,1-1-1,0 1 1,-5 0 0,-8-1-340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5312,'1'0'110,"0"0"-1,1 0 1,-1 0 0,0 0 0,0 0-1,1 1 1,-1-1 0,0 0 0,0 1-1,0-1 1,1 0 0,-1 1-1,0 0 1,0-1 0,0 1 0,0 0-1,0-1 1,0 1 0,0 0 0,0 0-1,0 0 1,-1 0 0,1 0 0,0 0-1,0 2 1,15 28 1330,-15-27-1349,0 1 1,0 0-1,0-1 0,-1 1 1,1 0-1,-1 0 0,0-1 0,-2 8 1,2-1 9,0 56 373,-1-61-380,1 0 0,-1-1 0,0 1 0,-1-1 0,-2 7 0,4-10-59,-1 1 1,0-1-1,0 1 1,0-1 0,0 0-1,-1 0 1,1 1-1,-1-1 1,1 0-1,-1 0 1,0 0 0,0-1-1,-3 4 1,-6 0 46,9-5-74,0 1-1,-1 1 1,1-1-1,0 0 0,0 0 1,0 1-1,0 0 1,-2 1-1,-2 3-70,3-3-54,-1 0-1,1 1 0,0-1 1,-5 8-1,7-10 99,1 1 0,-1-1 0,0 0 0,1 1 1,-1-1-1,1 0 0,0 1 0,-1-1 0,1 0 0,0 1 0,0-1 0,0 1 0,0-1 1,0 0-1,0 1 0,1-1 0,-1 1 0,0-1 0,1 0 0,-1 1 0,2 1 0,13 26 169,-2-24-92,3 8-20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4320,'15'0'1600,"-15"0"-1248,47-16-96,-16 16 288,-15 0-352,31-15 128,-1 15-192</inkml:trace>
  <inkml:trace contextRef="#ctx0" brushRef="#br0" timeOffset="1">717 32 5824,'-15'-16'2144,"15"16"-1664,31 0-128,-15-15 640,15 15-608,-16 0 0,17 0-256,-1 0 64,0 0-128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4384,'-16'15'1632,"16"-15"-1248,16 16-128,-1-16 928,-15 0-704,31 15 0,16-15-288,0-15-1760,15 15 864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4320,'-16'-16'1600,"32"16"-1248,15 0-96,-15 0 0,31 0-192,-16 0 192,15 0-160,1 16 256,16-1-224,-32 1-1152,15-16 512,-14 31-2880</inkml:trace>
  <inkml:trace contextRef="#ctx0" brushRef="#br0" timeOffset="1">47 203 4576,'16'0'1664,"15"0"-1280,31 0-96,-31 0 32,16 0-224,16 0-32,-17 15-32,1-15-1312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 2560,'0'0'832,"0"0"-517,0-2-81,0 1-224,-1 1 1,1 0-1,0 0 0,0 0 0,0 0 0,0-1 1,0 1-1,0 0 0,0 0 0,0 0 0,0-1 1,0 1-1,0 0 0,0 0 0,0 0 0,0-1 0,0 1 1,0 0-1,0 0 0,0 0 0,0-1 0,0 1 1,1 0-1,-1 0 0,0 0 0,0 0 0,0-1 1,0 1-1,0 0 0,0 0 0,0 0 0,1 0 1,-1 0-1,0-1 0,0 1 0,0 0 0,0 0 0,1 0 1,-1 0-1,0 0 0,0 0 0,0 0 0,1 0 1,-1 0-1,0 0 0,0 0 0,1 0 0,8 7 264,-7-5 67,-2-2-31,0 0 308,0 0-207,0 0-166,0 3 6,1 18 501,-1-4-455,0 0-1,-3 19 1,-8 16 66,5 9 30,-6 41 9,-1-21-104,11-56-230,-4 28 67,-14 22 142,14-31-155,4-23-73,-24 135 815,24-145-754,-1 7 344,-8 28 1,9-30-130,2-14-181,0-4-645,0-11-2006,0-3 662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2976,'0'-26'971,"2"16"-603,-2 9-373,1-1 50,0 1 0,0-1 1,0 0-1,0 1 0,0-1 0,0 0 1,0 1-1,1-1 0,2-1 1,-2 1 78,0 1 0,1 0 0,-1 1 0,0-1 0,1 0 0,-1 1 0,0-1-1,1 1 1,-1 0 0,1-1 0,4 2 0,-1-1 11,-1 1-1,1 0 0,-1 0 0,1 1 0,-1-1 0,1 1 0,-1 0 0,0 1 1,0-1-1,0 1 0,0 0 0,0 1 0,-1-1 0,1 1 0,5 6 0,5 6 177,-1 0-1,22 34 1,-32-43-225,1 0 0,-2 0 1,1 0-1,-1 0 0,0 0 0,-1 1 1,0-1-1,0 1 0,0 0 0,-1 0 1,0 0-1,-1-1 0,0 1 1,0 0-1,0 0 0,-3 12 0,1-10 16,0-1-1,0 0 0,-1 0 0,0 0 1,-1-1-1,-5 10 0,6-13-55,0 0 0,0 0 0,-1 0 0,0 0 0,0-1 0,0 0 0,-1 0-1,1 0 1,-10 6 0,7-6-183,0 0-1,0 0 1,0 0 0,-1-1-1,1 0 1,-1 0-1,0-1 1,0 0-1,1 0 1,-2-1 0,1 0-1,-13-1 1,20 0 46,0 0 0,0 0 0,0 0-1,0 0 1,0 0 0,0 0 0,0-1 0,0 1 0,0 0 0,0-1 0,1 1 0,-1-1 0,0 1 0,0-1 0,0 0 0,0 1 0,1-1 0,-1 0 0,0 1 0,0-1 0,0-1-1,0 0-137,-1-1-1,1 1 1,0-1-1,0 1 0,0-1 1,0-3-1,-2-25-1215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5472,'94'-15'2016,"-94"15"-1536,47 0-160,-32 0 1664,1 0-1152,15 0 352,0 0-672,-15 0-128,15 0-224,-16 0 320,1 0-256,0 0-2592,-1 0 1312</inkml:trace>
  <inkml:trace contextRef="#ctx0" brushRef="#br0" timeOffset="1">203 0 3328,'-16'16'1216,"16"-16"-928,-15 31-96,15-15 1440,0 15-928,-16 0 0,1 31-448,-1-15 192,16 0-256,0-1 160,-16 1-192,16-16-352,0-15 96,0 0-3008,0-16 1696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4064,'0'-32'1504,"0"32"-1184,0 0-64,0 0 1056,15 0-768,-15 16 704,0 0-736,-15 15-128,15 16-224,0 15 224,0 0-192,0-15 608,-16 15-448,16-15-3488,0-16 1696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3904,'0'-13'1253,"0"13"-1244,0-1-1,0 1 1,0 0 0,0 0-1,0 0 1,0 0-1,0 0 1,0 0 0,0 0-1,0 0 1,0 0-1,0 0 1,0-1 0,0 1-1,0 0 1,0 0 0,0 0-1,0 0 1,0 0-1,0 0 1,0 0 0,0 0-1,0 0 1,0 0-1,1 0 1,-1-1 0,0 1-1,0 0 1,0 0-1,0 0 1,0 0 0,0 0-1,0 0 1,0 0-1,0 0 1,0 0 0,0 0-1,0 0 1,0 0 0,1 0-1,-1 0 1,0 0-1,0 0 1,0 0 0,0 0-1,0 0 1,0 0-1,0 0 1,0 0 0,0 0-1,0 0 1,1 0-1,-1 0 1,0 0 0,0 0-1,0 0 1,26 0 1153,-21-3-516,-3 2-526,-1 0 1,1-1 0,0 1-1,0 0 1,0 0 0,0 0-1,0 0 1,0 0 0,0 1-1,0-1 1,0 0 0,4 1-1,33-2 730,5 1-452,-29-1-288,31-4 203,49 1 0,255 5-25,-189-8-178,-10 0 105,2 8-178,-142 0 104,0-1 0,0 0 0,0 0-1,18-6 1,-19 4-50,21 1 314,-22 2-256,-15 0-159,-43 0-2502,33 2-1051,0 11 1025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295 359 3392,'-13'0'1088,"13"0"-1080,0 0 0,-1 0 0,1 0 0,0 0 0,0 0 0,0 0 1,0 0-1,0 0 0,-1 0 0,1 0 0,0 0 0,0 0 0,0 0 0,0 0 0,0 0 0,0 0 1,0 0-1,-1 0 0,1-1 0,0 1 0,0 0 0,0 0 0,0 0 0,0 0 0,0 0 0,0 0 1,0 0-1,0-1 0,0 1 0,0 0 0,-1 0 0,1 0 0,0 0 0,0 0 0,0 0 0,0-1 1,0 1-1,0 0 0,0 0 0,0 0 0,0 0 0,0 0 0,0 0 0,0-1 0,0 1 0,1 0 0,-1 0 1,0 0-1,0 0 0,0 0 0,0 0 0,0-1 0,0 1 0,0-21 424,0 16 645,-2 2-730,0 0 0,0 1 0,-1-1 0,1 0 0,-1 1 0,-4-4 0,-3-3 147,7 6-367,-1 0 1,0 0-1,1 1 1,-1-1-1,0 1 1,0 0-1,-1 0 0,1 0 1,0 1-1,0 0 1,-1-1-1,-4 1 1,-8-1 82,1 0 0,-18 2 0,33 0-198,-2 0 6,0 0-1,0 0 1,0 0 0,0 1 0,0-1 0,0 1 0,0 0 0,0 0 0,0 0 0,0 0 0,0 0 0,-4 3 0,1 1 24,1 0 0,-1 1 0,1-1 0,0 1 0,-5 8 0,6-8 5,-1 1 0,2 0 0,-1 1 1,1-1-1,0 0 0,-2 12 0,-10 55 295,15-66-293,-1 0 1,1 0-1,1 0 0,-1 0 1,1 1-1,1-1 0,2 9 1,0 0 88,-4-16-133,0 2 43,1 1 0,0 0-1,0-1 1,0 1-1,0 0 1,3 5 0,-2-8-9,-1 1 0,1 0 1,0-1-1,0 1 0,0-1 1,-1 0-1,1 1 0,0-1 1,1 0-1,-1 0 1,4 1-1,1 1 16,-1-1 0,1 0-1,0 0 1,0 0 0,0-1 0,0 0 0,0 0-1,0-1 1,1 0 0,-1 0 0,0-1 0,0 0-1,0 0 1,0-1 0,0 0 0,0 0 0,12-6 0,4-3-223,0-2 1,35-25 0,-52 32 39,0 0-1,11-14 1,-7 8-9,9-10-51,-6 8 46,-1-1 0,19-30 0,-19 20 62,0 0 0,8-30 0,14-53 123,-29 87 16,4-36 1,-5 28-14,3-3 7,-1 2-31,-6 30-22,0 0 0,0 0 0,0 0 0,0 0 0,0-1 1,0 1-1,1 0 0,-1 0 0,0 0 0,0 0 0,0 0 0,0 0 0,0-1 0,0 1 0,0 0 1,0 0-1,0 0 0,0 0 0,0 0 0,0-1 0,0 1 0,0 0 0,0 0 0,0 0 0,0 0 0,0 0 1,-1 0-1,1-1 0,0 1 0,0 0 0,0 0 0,0 0 0,0 0 0,0 0 0,0 0 0,0 0 1,0 0-1,-1-1 0,1 1 0,0 0 0,0 0 0,0 0 0,0 0 0,0 0 0,0 0 0,0 0 1,-1 0-1,1 0 0,0 0 0,0 0 0,0 0 0,0 0 0,-1 0 0,1 0-3,-1 0-1,0 0 0,1 0 1,-1 0-1,1 1 1,-1-1-1,0 0 0,1 0 1,-1 1-1,1-1 0,-1 0 1,1 1-1,-1-1 1,1 1-1,-1-1 0,1 0 1,-1 1-1,1-1 1,-1 1-1,1-1 0,-1 2 1,-8 17 1,-1 3 35,1-4-4,0 0 0,1 0-1,-8 28 1,-4 13 75,-29 113 445,23-72-405,21-84-309,2-9 205,1 0 1,0 0-1,1 0 1,-1 7-1,2-12-214,0 1-1,0-1 1,0 0 0,0 0 0,1 0-1,-1 0 1,1 0 0,-1 0-1,1 0 1,0 0 0,0 0 0,0 0-1,0 0 1,0-1 0,0 1 0,0 0-1,1-1 1,1 2 0,12 13-1746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3552,'-13'0'1147,"12"0"-1124,1 0 0,-1 0 0,1 0 0,-1 1 1,0-1-1,1 0 0,-1 1 0,1-1 0,-1 0 1,1 1-1,-1-1 0,1 0 0,-1 1 0,1-1 1,-1 1-1,1-1 0,0 1 0,-1-1 0,1 2 1,-37 31 327,26-24-121,8-7-137,0 0-1,0 1 0,0-1 1,0 0-1,-2 4 0,-21 39 495,12-28-244,-28 28-1,-24 25 157,39-36-282,2 2 0,2 1 0,1 0 0,2 2-1,-16 43 1,-59 207 641,24 17-25,51-201-452,-7 164 1,25-230-293,2 0-1,7 51 1,-1-57 46,2 0 1,17 44-1,-17-53-105,1 0 1,1-1 0,18 28-1,-18-36-123,1 0 1,1-1-1,1 0 0,26 22 0,54 31-284,-92-67 376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5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4800,'39'-13'1557,"-38"12"-1528,-1 1 0,1 0-1,0 0 1,-1-1 0,1 1-1,0 0 1,-1 0 0,1 0-1,0 0 1,-1 0 0,1 0 0,0 0-1,0 0 1,-1 0 0,1 0-1,0 0 1,-1 1 0,1-1-1,0 0 1,0 1 0,4 1 35,0 0 1,0 0 0,-1 1 0,0-1-1,1 1 1,-1 0 0,0 1-1,4 3 1,1 3 176,0 0 1,15 22-1,10 25 575,56 102 512,-72-116-1059,-1 1-1,11 48 1,-4 5 84,13 105 1,-29-135-104,-3 0-1,-6 110 1,-11-60 246,-36 153 0,41-238-356,-2-1 1,-1 0 0,-2-1 0,-1 0 0,-19 33 0,16-37-25,-1-2 0,-1 0 0,-1-1 0,-1-1 0,-41 35 0,-42 20-1113,6-12 197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2144,'0'0'699,"-3"0"-417,-7 0 54,7 0 656,3 0-213,0 2 95,0-1-849,0-1 0,0 1 0,0-1 0,0 1-1,0-1 1,0 1 0,0-1 0,-1 1-1,1-1 1,0 1 0,0-1 0,0 1 0,-1-1-1,1 1 1,0-1 0,0 1 0,-1-1-1,1 0 1,0 1 0,-1-1 0,1 1 0,-1-1-1,1 0 1,0 0 0,-2 1 0,2 0-3,-1-1 0,0 1 1,1-1-1,-1 1 1,0-1-1,1 1 0,-1-1 1,1 1-1,-1 0 1,1-1-1,0 1 0,-1 0 1,1-1-1,-1 1 1,1 0-1,0 0 0,0 0 1,-1-1-1,1 1 1,0 0-1,0 0 1,0 0-1,0-1 0,0 1 1,0 2-1,0 5 138,-1 0 0,0 0 1,-1 1-1,0-1 0,0 0 0,-4 10 0,2-8 95,-6 9-11,7-15-194,0 0-1,0 1 0,1-1 0,-3 7 1,0 18 62,1-14-69,2-9-38,0 1-1,0-1 0,1 1 0,0-1 1,0 9-1,1-5-22,-1-7 37,1 0 0,0 0-1,0-1 1,0 1-1,0 0 1,0 0-1,0-1 1,1 1 0,0 0-1,1 3 1,24 7 317,-21-21-176,-4 8-151,-1 0 0,1-1 1,0 1-1,0 0 1,-1-1-1,1 1 0,0 0 1,0 0-1,0 0 0,0 0 1,-1 0-1,1 0 0,2 0 1,-2 0 1,-1 0-1,1 0 1,0 0 0,0 0 0,0 0 0,0 0 0,0 0-1,-1 0 1,1-1 0,0 1 0,0 0 0,0-1 0,1 0-1,4-10 94,-5 10-95,-1 0 1,0 0-1,1 0 1,-1 0 0,1 0-1,0 0 1,-1 0-1,1 0 1,0 1-1,-1-1 1,1 0-1,0 0 1,0 0-1,0 1 1,1-2-1,45-18-67,-46 19 59,0 0 1,0 0-1,0 0 1,0 0-1,0 0 1,0 0 0,0 0-1,0 0 1,0 0-1,0 0 1,-1 0-1,1 0 1,0-2 0,0 2-6,-1 0 1,0 0-1,0 1 1,1-1 0,-1 0-1,0 1 1,1-1 0,-1 1-1,1-1 1,-1 1-1,1-1 1,-1 0 0,1 1-1,-1 0 1,1-1 0,-1 1-1,1-1 1,0 1-1,-1 0 1,1-1 0,0 1-1,-1 0 1,1 0-1,0-1 1,-1 1 0,2 0-1,-2 0 2,0 0 0,0 0 0,1 0 0,-1 0 0,0 0 0,0 0 0,0 0 0,0 0 0,0 0 0,0 0 0,0 0 0,0 0 0,0 0 0,0 0-1,1 0 1,-1 0 0,0 0 0,0 0 0,0 0 0,0 0 0,0 0 0,0 0 0,0 0 0,0 0 0,0 0 0,0 0 0,0 0 0,0 0 0,1 0 0,-1 0 0,0-1-1,0 1 1,0 0 0,0 0 0,0 0 0,0 0 0,0 0 0,0 0 0,0 0 0,0 0 0,0 0 0,0 0 0,0 0 0,0-1 0,0 1 0,0 0 0,0 0 0,0 0-1,0 0 1,0 0 0,0 0 0,0 0 0,0 0 0,0 0 0,0 0 0,0-1 0,2-9-243,-1 10 240,-1 0 1,0-1-1,1 1 1,-1 0-1,0 0 1,0 0-1,1 0 1,-1-1-1,0 1 1,1 0-1,-1 0 1,0 0 0,1 0-1,-1 0 1,0 0-1,1 0 1,-1 0-1,1 0 1,-1 0-1,0 0 1,1 0-1,-1 0 1,0 0-1,1 1 1,-1-1-1,0 0 1,0 0-1,1 0 1,-1 0 0,1 1-1,4 6-16,-5-7 21,0 1 0,0-1 1,0 0-1,0 1 0,1-1 0,-1 0 0,0 1 0,0-1 1,1 0-1,-1 1 0,0-1 0,1 0 0,-1 0 0,0 1 0,1-1 1,-1 0-1,0 0 0,1 0 0,-1 1 0,1-1 0,-1 0 1,0 0-1,1 0 0,-1 0 0,1 0 0,-1 0 0,1 0 1,-1 0-1,0 0 0,1 0 0,5 3 21,-5-2-22,0 0 0,0 0 0,0 0 0,0 1-1,0-1 1,0 0 0,0 1 0,0-1 0,-1 1 0,1-1-1,0 1 1,-1-1 0,1 1 0,-1 0 0,0-1-1,0 1 1,1 2 0,-1-1-7,0-1-1,1 1 1,0-1-1,-1 1 1,1-1 0,0 1-1,0-1 1,1 0-1,-1 1 1,0-1 0,1 0-1,0 0 1,-1 0-1,1 0 1,0 0 0,3 2-1,5 5 81,22 13 0,-22-16-78,-7-4 27,0 0 0,1 0 0,-1 0 0,1 0 0,-1-1 0,1 0 1,0 0-1,6 2 0,1-1 55,18 6 79,-16-12-64,-5 0-43,8 3 10,-14 1-42,1 0 1,-1 0-1,1 0 1,-1 0 0,0 0-1,1-1 1,-1 1-1,0-1 1,5-1 0,-3-1 35,0 0 1,0 0 0,0-1-1,4-5 1,-4 5 52,2-4 60,-4 4-135,-1 2-14,1-1 0,-1 0 0,0 0 1,1-1-1,-1 1 0,-1 0 0,1 0 0,0 0 1,-1-1-1,1-2 0,-2 5-15,1 1-1,0-1 1,0 1 0,0-1-1,0 1 1,0-1-1,0 1 1,0-1 0,0 1-1,0-1 1,1 1 0,-1-1-1,0 1 1,0-1 0,0 1-1,1-1 1,-1 1-1,0-1 1,0 1 0,1 0-1,-1-1 1,0 1 0,1 0-1,-1-1 1,0 1-1,1 0 1,-1-1 0,1 1-1,6-8 89,-6 6-44,0-1 0,-1 1-1,1-1 1,-1 1 0,0-1 0,0-3 0,0 6-36,0 0 0,0-1 0,0 1 0,0 0-1,0-1 1,0 1 0,0 0 0,0-1 0,0 1 0,0 0-1,0-1 1,0 1 0,0 0 0,0-1 0,0 1-1,0 0 1,-1 0 0,1-1 0,0 1 0,0 0 0,0 0-1,-1-1 1,1 1 0,0 0 0,-1-1 0,0-1 13,-1 1 0,1-1 0,0-1 1,0 1-1,0 0 0,-1 0 0,2 0 0,-1-1 1,0 1-1,0 0 0,1-1 0,0 1 1,-1-1-1,1 1 0,0 0 0,0-1 0,1-3 1,-2 5-9,1-1-1,0 0 1,0 1 0,0-1 0,-1 0 0,1 1 0,-1-1 0,1 1 0,-1-1 0,0 1 0,0-1 0,1 1 0,-1-1 0,0 1 0,0 0-1,-1 0 1,0-2 0,1 2-14,1 1 0,-1-1 0,1 1 0,0-1 0,-1 1 0,1-1-1,0 1 1,0-1 0,-1 1 0,1-1 0,0 0 0,0 1 0,0-1 0,0 1-1,0-1 1,0 0 0,0 1 0,0-1 0,0 1 0,0-1 0,0 0 0,0 1-1,0-1 1,0 1 0,1-2 0,-1 2-2,0-5-457,0 4 371,0 0 0,0 0-1,0 0 1,0 1 0,0-1-1,0 0 1,0 0-1,0 0 1,0 0 0,1 1-1,-1-1 1,0 0-1,2-1 1,11-14-877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2400,'0'-13'779,"0"13"-774,0-1 0,0 1 0,0 0 1,0 0-1,0 0 0,0 0 0,0 0 0,0 0 1,0 0-1,0 0 0,0 0 0,0 0 1,0 0-1,0-1 0,0 1 0,0 0 1,0 0-1,0 0 0,0 0 0,0 0 1,0 0-1,0 0 0,0 0 0,0 0 1,1 0-1,-1 0 0,0-1 0,0 1 1,0 0-1,0 0 0,0 0 0,0 0 0,0 0 1,0 0-1,0 0 0,0 0 0,0 0 1,0 0-1,0 0 0,1 0 0,-1 0 1,0 0-1,0 0 0,0 0 0,0 0 1,0 0-1,0 0 0,0 0 0,0 0 1,0 0-1,0 0 0,1 0 0,-1 0 1,0 0-1,0 0 0,0 0 0,6 0 95,-5-1-78,0 1-1,-1 0 1,1 0-1,0 0 1,-1 0-1,1 0 1,0 0-1,0-1 1,-1 2-1,1-1 1,0 0-1,-1 0 0,1 0 1,0 0-1,-1 0 1,1 0-1,0 1 1,-1-1-1,1 0 1,0 1-1,-1-1 1,1 0-1,0 1 1,-1-1-1,1 1 1,-1-1-1,1 1 1,-1-1-1,1 1 0,-1-1 1,0 1-1,1 0 1,-1-1-1,0 1 1,1-1-1,-1 1 1,0 0-1,0 0 1,1-1-1,-1 1 1,0 0-1,0-1 1,0 1-1,0 0 0,0-1 1,0 1-1,0 1 1,0 8 52,1-7-45,-1 1 0,0 0 0,0-1 0,0 1 0,-1-1 1,1 1-1,-1-1 0,-1 6 0,-24 95 451,25-97-413,-1 0 1,1-1-1,-1 1 1,-1 0 0,-4 8-1,7-12 69,-1-1 0,0 1 0,1-1 0,0 1 0,-1-1 0,1 1 0,1 4 0,-1-6-56,1-4-22,-1 1-1,1-1 1,0 1 0,1-1 0,-1 0-1,0 1 1,1 0 0,-1-1-1,1 1 1,0 0 0,0 0-1,2-2 1,35-34-51,-20 21-39,-13 10 25,0 0 0,0-1 0,-1 0 0,0 0 0,4-9 0,3-3 7,-4 7-12,1 1 1,12-14-1,-8 11-50,11-18-1,-19 25-7,-3 3 35,1 0 0,0 1 0,6-8 0,-9 11 22,1 0 0,-1 0 0,1 1 0,0-1 0,-1 1 0,1-1 0,0 0 0,-1 1-1,1-1 1,0 1 0,0 0 0,0-1 0,-1 1 0,1 0 0,0-1 0,0 1 0,0 0-1,0 0 1,0 0 0,0 0 0,-1 0 0,1 0 0,0 0 0,0 0 0,0 0 0,0 0-1,0 0 1,0 0 0,1 1 0,2 2 49,1 0 0,-1 0 0,0 0 0,-1 1 0,1-1-1,0 1 1,-1 0 0,0 0 0,0 0 0,4 8 0,-2 9 243,-5-18-251,1 0-1,-1 0 0,1 0 1,0 0-1,0 0 1,0 0-1,0 0 0,0 0 1,1-1-1,-1 1 0,1 0 1,0-1-1,-1 1 0,1-1 1,0 0-1,1 0 0,-1 0 1,0 0-1,4 2 0,4 4 62,2-1 0,-1-1 0,1 0 0,0 0 0,19 6 0,-20-11 20,0 1 1,0-1-1,0-1 1,15-1-1,-5 0-22,14 1 55,38-1 101,-63 0-197,-1 0 0,1-1-1,0 0 1,17-6 0,-9 1 73,-10 4-20,0 1 0,12-8 0,-18 9-85,0 0 0,0-1 0,0 1 1,-1 0-1,1-1 0,-1 1 0,1-1 1,-1 0-1,1 0 0,-1 1 0,0-1 0,0 0 1,0 0-1,2-4 0,-2 3-7,0 0-1,-1 0 1,1 0-1,-1 0 1,1 0-1,-1-1 1,0 1-1,0 0 1,0 0-1,-1 0 1,1 0-1,-1 0 1,-1-6-1,0 5 4,0-1 0,-1 1 0,1-1 0,-1 1 0,0 0 0,0 0 0,0 0 0,-5-4 0,6 7-37,1-1 0,-1 1 0,0-1 1,0 1-1,0 0 0,0 0 0,0-1 0,0 2 0,-1-1 0,1 0 0,0 0 0,0 1 0,-1-1 0,1 1 0,0 0 0,-1-1 0,1 1 0,-4 1 0,4-1 33,1 0 0,-1 0 0,1 1-1,-1-1 1,0 1 0,1-1 0,-1 1 0,1 0-1,-1 0 1,1-1 0,0 1 0,-1 0 0,1 0-1,0 0 1,0 1 0,0-1 0,-1 0-1,1 0 1,0 1 0,1-1 0,-3 3 0,0 3 30,0-1 1,0 1 0,-3 8 0,5-12-34,1 0-2,-1 0 1,0 0-1,1-1 1,0 1-1,0 0 1,0 4-1,0-7-1,0 9 45,1-1 0,0 1-1,1 0 1,0-1-1,0 1 1,1-1 0,0 0-1,0 0 1,1 0-1,8 14 1,-6-12 30,1 0-1,-1-1 1,1 1 0,1-2-1,0 1 1,10 8 0,45 30-59,-59-44-248,1-1 1,-1 0 0,1 1 0,0-2 0,0 1-1,0 0 1,0-1 0,0 0 0,0 0-1,0 0 1,0-1 0,1 0 0,-1 0 0,6-1-1,2 1-449,18-3-2198,0-10 964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47 2720,'-13'-26'891,"12"25"-868,1 1 0,-1-1 0,1 1 1,0-1-1,-1 0 0,1 1 0,0-1 1,0 0-1,-1 1 0,1-1 0,0 0 1,0 0-1,0 1 0,0-1 0,0 0 1,0 1-1,0-1 0,0 0 0,0 0 1,0 1-1,1-2 0,-1 0 111,0-1 575,0 6-234,0 31 320,1 24 10,-3 1 0,-12 83 0,7-105-682,3 0 0,-1 58-1,-3 11 111,0-9 116,8-82-281,-1 1 0,-1 0 0,-8 27 0,9-38-15,0-1 1,1 0-1,-1 1 1,1-1-1,0 1 0,0-1 1,0 5-1,1-2 21,-1-6-66,0-1-1,0 0 1,0 0-1,0 1 1,0-1 0,0 0-1,0 1 1,0-1-1,0 0 1,0 1 0,0-1-1,0 0 1,0 1-1,0-1 1,0 0-1,0 0 1,1 1 0,-1-1-1,0 0 1,0 1-1,0-1 1,0 0 0,1 0-1,-1 1 1,0-1-1,1 1-43,-1-1-1,1 1 1,0-1-1,-1 1 0,1-1 1,-1 1-1,1-1 1,0 0-1,0 1 0,-1-1 1,1 0-1,0 1 1,-1-1-1,1 0 0,0 0 1,0 1-1,-1-1 1,1 0-1,0 0 0,0 0 1,0 0-1,-1 0 1,1 0-1,0-1 1,0 1-1,-1 0 0,1 0 1,0-1-1,0 1 1,-1 0-1,1 0 0,0-1 1,1 0-1,22-7-1919,17-5-1894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33 4576,'13'-26'1450,"-13"25"-1434,0 1 0,1 0 0,-1 0 0,0 0-1,0 0 1,0-1 0,0 1 0,0 0-1,0 0 1,0 0 0,0 0 0,0-1 0,0 1-1,0 0 1,0 0 0,0 0 0,-1 0-1,1-1 1,0 1 0,0 0 0,0 0-1,0 0 1,0 0 0,0 0 0,0-1 0,0 1-1,0 0 1,-1 0 0,1 0 0,0 0-1,0 0 1,0 0 0,0 0 0,0-1-1,-1 1 1,1 0 0,0 0 0,0 0 0,0 0-1,0 0 1,-1 0 0,1 0 0,0 0-1,0 0 1,0 0 0,0 0 0,-1 0-1,1 0 1,0 0 0,0 0 0,-6 0 177,-10 0 1049,12-1-1124,1 1 0,-1 0 0,0 0 0,1 0 0,-1 1 0,1-1 0,-1 1 0,-3 1 0,-8 3-105,0 1 0,1 1 1,0 1-1,0-1 0,-20 17 1,19-13 14,10-8-47,0 0-1,1 0 1,-1 1-1,1 0 1,0-1-1,-4 7 0,7-8 27,0-1-1,0 0 0,1 1 1,-1-1-1,1 1 0,-1-1 1,1 1-1,0-1 0,-1 1 1,1-1-1,0 1 1,0-1-1,0 1 0,0-1 1,0 1-1,1-1 0,-1 1 1,0-1-1,1 1 0,-1-1 1,1 1-1,-1-1 0,1 0 1,0 1-1,0-1 0,-1 0 1,3 2-1,-2-1 3,1 1 4,0 1 0,0-1 1,1 0-1,-1 0 0,1 0 1,0 0-1,0 0 0,0 0 0,0-1 1,0 0-1,0 1 0,1-1 0,-1 0 1,6 1-1,157 60 30,-135-46 27,-12-6 36,-17-10-69,-1 0-28,-1-1 0,1 0-1,-1 0 1,0 0 0,1 0-1,-1 1 1,1-1 0,-1 0 0,1 1-1,-1-1 1,0 0 0,1 1-1,-1-1 1,1 0 0,-1 1-1,0-1 1,0 1 0,1-1-1,-1 1 1,0 0 16,-1 0-1,1 0 1,-1 0-1,1 0 1,-1-1-1,0 1 1,1 0-1,-1 0 1,0-1-1,0 1 1,0 0-1,0-1 1,1 1-1,-1-1 1,0 1-1,0-1 1,0 0-1,-2 1 1,-2 1-22,-1 0-1,0 0 0,1 0 1,-1-1-1,0 0 1,-7 0-1,-43 1 418,44-1-322,0 0 0,0 0 0,0 1-1,-12 4 1,18-4-48,0-1-41,-1 0 1,1 0-1,-12-1 0,11 0-121,5-1 26,6-1-68,22-8-448,5 7 202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4896,'-15'0'1670,"13"-1"-1572,0 1-1,-1 0 1,1 0 0,0 0 0,0 0 0,0 0 0,-1 0 0,1 0 0,0 1 0,0-1 0,0 1 0,0 0 0,0 0-1,0 0 1,0 0 0,0 0 0,0 0 0,0 0 0,1 0 0,-1 1 0,-3 2 0,-21 18 970,23-19-990,-1 0 0,0-1 1,1 1-1,0 1 1,0-1-1,0 0 1,0 1-1,0-1 0,1 1 1,-3 5-1,2-3-42,1 1-1,-1 0 0,1 0 1,0 0-1,1 0 0,0 0 0,-1 8 1,2-12-12,0 0-1,0 1 1,0-1 0,0 0 0,0 0 0,1 0 0,-1 1 0,1-1-1,0 0 1,0 0 0,0 0 0,1 0 0,-1 0 0,1 0 0,-1 0-1,4 3 1,-4-5 0,0-1-1,0 1 1,0 0 0,0-1-1,0 1 1,0-1-1,0 0 1,0 1 0,0-1-1,0 0 1,0 1-1,0-1 1,0 0-1,0 0 1,0 0 0,0 0-1,1 0 1,0-1-1,-2 1-23,26 0 119,0-1 0,0-1-1,44-10 1,-57 8-132,1 1-9,-1-2 0,17-6-1,-26 9 21,0-1 0,0 1 0,-1-1 0,1 1 0,-1-1 1,1 0-1,-1 0 0,0-1 0,0 1 0,4-6 0,2-8 10,-9 16-6,0 1 1,-1-1 0,1 0-1,0 0 1,0 0 0,0 0-1,0 1 1,-1-1-1,1 0 1,0 0 0,-1 1-1,1-1 1,-1-1 0,-2-3 10,1 2-28,-1-1 1,1 1-1,-1-1 0,0 1 0,-1 0 0,1 0 1,0 0-1,-1 1 0,1-1 0,-8-3 0,-1 0-53,-1 0 0,-14-4-1,24 9 14,0 0 1,0 0-1,0 1 0,0 0 0,0 0 0,0-1 0,-3 2 0,2-1-162,1 0-129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3072,'0'0'976,"0"-3"-587,0-6 153,0 26 1300,0-6-1574,1 1 9,-1 0 0,-1 0 0,-2 14 0,-7 5 64,5 0 6,-6 0-144,-4 29 58,12-42-49,3-16-188,0-1 0,0 0 0,0 1 0,0-1 1,0 1-1,-1-1 0,1 0 0,0 1 0,-2 1 0,-5 10 424,7-13-441,0 0 0,0 0-1,0 1 1,0-1 0,0 0 0,1 0-1,-1 0 1,0 0 0,0 0-1,0 0 1,0 1 0,1-1-1,-1 0 1,0 0 0,0 0 0,0 0-1,1 0 1,-1 0 0,0 0-1,0 0 1,0 0 0,1 0-1,-1 0 1,0 0 0,0 0-1,0 0 1,1 0 0,-1 0 0,0 0-1,0 0 1,0 0 0,1-1-1,-1 1 1,0 0 0,0 0-1,0 0 1,0 0 0,1 0 0,-1 0-1,0-1 1,0 1 0,0 0-1,1-1 8,-1 0 0,1 0 0,-1 0 0,1 0 0,-1 0 0,0-1-1,0 1 1,1 0 0,-1 0 0,0 0 0,0-3 0,2-9 33,8-5-5,-7 5 55,-3 11-82,1 0-1,-1-1 1,1 1-1,0 0 0,0 0 1,-1 0-1,1 0 1,1-1-1,-1 1 0,0 1 1,0-1-1,1 0 1,1-2-1,-1 2-29,-1 0 1,1 0-1,-1 0 0,1 0 1,-1 0-1,0 0 1,0-1-1,0 1 0,0 0 1,0-1-1,0 1 0,0-3 1,-1 2-12,1 1 1,-1-1-1,1 1 1,0 0-1,0-1 0,0 1 1,0 0-1,1 0 1,-1 0-1,0 0 0,1 0 1,1-2-1,26-25-742,-29 29 756,1-1 0,-1 1 0,0 0-1,1 0 1,-1-1 0,0 1-1,1 0 1,-1 0 0,1 0 0,-1-1-1,1 1 1,-1 0 0,0 0 0,1 0-1,-1 0 1,1 0 0,-1 0 0,1 0-1,-1 0 1,1 0 0,-1 0-1,1 0 1,-1 0 0,1 0 0,-1 0-1,0 0 1,1 1 0,-1-1 0,1 0-1,-1 0 1,0 0 0,1 1-1,-1-1 1,1 0 0,-1 1 0,0-1 11,2 5-123,-3-5 112,1 1 0,0-1 0,0 1 0,0-1 0,0 1 0,0-1 0,0 0 0,0 1 0,0-1 0,0 1 0,1-1 0,-1 0 0,0 1 0,0-1 0,0 1 0,0-1 0,1 0 0,-1 1 0,0-1 0,0 1 0,1-1 0,-1 0 0,0 0 0,0 1 0,1-1 0,0 1 0,3 3 81,0-1 0,-1 1 0,1-1 1,-1 1-1,5 6 1,-4 1 85,-4-10-144,1 0 1,-1 0-1,1 1 1,-1-1 0,1 0-1,-1 0 1,1 0-1,-1 0 1,1 0-1,0-1 1,0 1-1,0 0 1,-1 0-1,1 0 1,0 0-1,0-1 1,2 2-1,7 3 129,-8-5-113,1 1-1,-1 1 1,0-1-1,0 0 1,0 0-1,0 1 1,0-1 0,2 3-1,4 5 96,-7-7-102,1-1 1,-1 1 0,1 0-1,-1-1 1,1 1-1,-1-1 1,1 0 0,0 1-1,0-1 1,0 0 0,0 0-1,0 0 1,0 0-1,0-1 1,0 1 0,0 0-1,0-1 1,0 1-1,0-1 1,3 0 0,7 0-21,-5 0 0,-1-1 0,1 2 0,0-1 0,11 3 0,-3 2 5,-11-3 1,-1-1 0,0 0 0,1 0 0,-1 0 0,0 0 0,1-1 0,-1 0-1,5 1 1,4-2 12,-8 1-16,-1-1 1,1 1 0,-1 0 0,1 1 0,0-1 0,-1 0-1,1 1 1,4 1 0,3 3 0,-9-4-33,1 1 1,0-1-1,0 0 0,0 0 1,1 0-1,-1-1 0,0 1 1,0-1-1,6 0 1,-6 0 14,0 0 1,0 1-1,0-1 0,0 0 1,0 1-1,0 0 1,0 0-1,0 0 0,0 0 1,-1 0-1,1 0 1,0 1-1,-1-1 1,5 4-1,-3-3 11,0 0 0,0 0 0,1 0 1,-1-1-1,1 1 0,6 0 0,9 3-33,-5 1 23,-12-5 33,1 0 0,-1 0 0,0 0 0,0 0 0,1 0 0,-1-1 1,6 1-1,10 0 118,14-2 9,-31 0-128,0 1-1,1-1 0,-1 0 0,0 0 0,0 0 0,0 0 0,0 0 1,0 0-1,0 0 0,-1 0 0,1-1 0,2-1 0,19-13 146,0 2 203,-22 13-350,0 1 0,0-1 0,0 0 1,-1 1-1,1-1 0,0 0 0,-1 0 1,1 0-1,0 1 0,-1-1 1,1 0-1,-1 0 0,0 0 0,1 0 1,-1 0-1,1 0 0,-1 0 0,0-1 1,-4-10 66,3 11-77,0-1-1,0 0 1,1 1-1,-1-1 1,1 0-1,-1 1 1,1-1-1,-1 0 1,1-2-1,0 3-6,0 0-1,-1-1 1,1 1-1,0 0 1,-1 0-1,1 0 0,0 0 1,-1 1-1,1-1 1,-1 0-1,1 0 1,-1 0-1,0 0 1,1 0-1,-1 1 1,0-1-1,0 0 0,0 1 1,1-1-1,-1 0 1,0 1-1,0-1 1,0 1-1,0-1 1,-1 1-1,-10-8-96,12 8 86,0 0 1,-1-1-1,1 1 1,0 0-1,-1-1 1,1 1 0,0 0-1,-1-1 1,1 1-1,0 0 1,0-1-1,0 1 1,-1-1-1,1 1 1,0 0 0,0-1-1,0 1 1,0-1-1,0 1 1,0-1-1,0 1 1,0 0 0,0-1-1,0 1 1,0-1-1,0 0 1,-1-4-107,1 5 112,0 0 0,0 0 0,-1 0 0,1-1 1,0 1-1,0 0 0,0 0 0,0 0 0,-1 0 0,1 0 0,0-1 0,0 1 0,-1 0 0,1 0 1,0 0-1,0 0 0,0 0 0,-1 0 0,1 0 0,0 0 0,0 0 0,-1 0 0,1 0 1,0 0-1,0 0 0,-1 0 0,1 0 0,0 0 0,0 0 0,-1 0 0,1 0 0,0 0 1,0 0-1,0 0 0,-1 1 0,1-1 0,0 0 0,0 0 0,0 0 0,-1 0 0,1 1 1,0-1-1,0 0 0,0 0 0,-1 1 0,-2 9-411,0-2 150,1-2 266,-1 0 0,1 0 0,1 1 0,-1-1 0,1 1 0,0-1 0,0 1 0,1 0 0,0 13 0,0 16 129,0-34-120,0 1 0,0-1 0,0 1 0,0-1 0,0 1 1,1-1-1,-1 0 0,1 1 0,-1-1 0,1 0 0,0 1 0,0-1 1,0 0-1,0 0 0,1 0 0,-1 0 0,0 0 0,4 4 0,-3-5-41,0 0-1,0 0 0,1-1 1,-1 1-1,0 0 0,0-1 1,1 1-1,-1-1 0,0 0 1,1 0-1,-1 0 0,0 0 0,1 0 1,-1 0-1,0-1 0,1 1 1,-1-1-1,4-1 0,-4 1-52,0-1 0,1 0 0,-1 0 0,0 0 0,0 0-1,-1 0 1,1-1 0,0 1 0,-1 0 0,2-4 0,6-7-343,7 3-72,-15 9 465,0-1 0,0 1 0,0-1 1,0 0-1,0 1 0,0-1 0,-1 0 0,1 1 0,0-1 0,0-2 1,7-18-291,-3 14 213,-4 7 95,-1 0 0,1-1 0,0 1-1,0-1 1,0 1 0,-1-1 0,1 1 0,-1-1-1,1 1 1,-1-1 0,0 0 0,1 1-1,-1-3 1,0 3 2,0-1 0,0 0-1,0 1 1,1-1 0,-1 0-1,0 1 1,1-1 0,0 1-1,-1-1 1,1 1 0,0-1 0,0 1-1,0-1 1,0 1 0,0 0-1,0 0 1,2-2 0,-3 2 22,1 1 0,-1-1-1,1 1 1,-1 0 0,1-1 0,-1 1 0,1 0 0,-1 0 0,1-1 0,-1 1 0,1 0 0,0 0-1,-1 0 1,1 0 0,-1 0 0,1 0 0,0 0 0,-1 0 0,1 0 0,-1 0 0,1 0-1,0 0 1,-1 0 0,1 0 0,0 1 0,-1-1 43,5 3 453,0 1-339,0 1 7,0 0 0,0 0 0,4 7-1,-4-5-97,0-1 0,0 1 0,1-1-1,0 0 1,0-1 0,1 1-1,0-1 1,11 7 0,39 19 509,-32-18-130,-24-12-439,0-1-1,0 0 1,0 0 0,0 1-1,0-1 1,0 0 0,0 0-1,0 0 1,0 0 0,0 0 0,0 0-1,0 0 1,0-1 0,0 1-1,0 0 1,0 0 0,1-1-1,9-10 101,9 6-53,-4-10-27,-21 4 64,13 6-59,-8 3-56,1 1-1,-1-1 1,1 0-1,-1 0 0,0 0 1,1 1-1,-1-1 1,0 0-1,0 0 0,-1-3 1,1 2-70,0 3 81,0 0 0,0 0 0,0 0-1,0 0 1,0-1 0,0 1 0,0 0-1,0 0 1,0 0 0,0 0 0,0 0 0,0 0-1,0 0 1,0 0 0,0 0 0,0 0-1,0-1 1,0 1 0,0 0 0,0 0-1,0 0 1,0 0 0,0 0 0,0 0 0,0 0-1,0 0 1,0 0 0,0 0 0,1 0-1,-1 0 1,0 0 0,0-1 0,0 1-1,0 0 1,0 0 0,0 0 0,0 0-1,0 0 1,0 0 0,0 0 0,0 0 0,1 0-1,-1 0 1,0 0 0,0 0 0,0 0-1,0 0 1,0 0 0,0 0 0,0 0-1,0 0 1,0 0 0,0 0 0,0 0-1,1 0 1,-1 0 0,1 0-18,-1 1 0,1-1 0,0 0 0,-1 0 0,1 0 0,0 1-1,-1-1 1,1 0 0,-1 1 0,1-1 0,0 1 0,-1-1 0,1 0 0,-1 1 0,1-1 0,-1 1 0,1 0-1,-1-1 1,1 1 0,-1-1 0,0 1 0,1 0 0,8 20-333,-3-5 331,28 63 281,-21-46-47,-6-15-130,-5-10-10,1 0-1,0 0 1,1 0-1,0 0 1,7 9-1,22 19 286,-22-25-72,-10-10-266,0 0 1,0-1 0,0 1-1,0 0 1,0 0-1,0-1 1,0 1 0,0 0-1,1-1 1,-1 1 0,0-1-1,0 0 1,1 1-1,-1-1 1,0 0 0,0 0-1,1 0 1,-1 0 0,0 0-1,1 0 1,-1 0-1,0 0 1,2-1 0,2-1-11,0 0 1,1 0-1,-1 0 1,6-5 0,5-2-120,-8 5-49,0-1-1,0 1 1,0-2 0,-1 1-1,0-1 1,0 0 0,0-1-1,-1 0 1,0 0 0,0 0-1,-1-1 1,0 1 0,0-1-1,-1-1 1,0 1 0,4-12-1,-5 10-4,0 1-1,9-17 0,-3 14 47,-7 9 101,1-1-1,-1 0 0,0 1 0,0-1 1,2-5-1,1-24-1,-3 15 34,5-14 37,-5 22 8,0 1 0,-1-1-1,0-13 1,-1-145 4405,0 175-4551,0-2 75,0 0 0,0 0 0,1 0 1,1 9-1,8 7 358,-4 8-5,4 4 171,-7-13-354,-2-13-616,0 1 0,1-1 0,-1 0 0,2 0 1,4 13-1,9 11-1329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7040,'-47'-31'2624,"47"31"-2048,0-16-128,16 16 1408,-1 0-1088,32 0 128,0 0-544,31 0 320,0 0-384,-1-16-1472,1 16 640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3712,'4'-10'459,"-2"6"-306,-1 1 0,1-1 1,0 1-1,0-1 0,0 1 1,0 0-1,5-4 0,109-123 76,-94 106 18,22-32 0,-34 42-149,10-22 401,-7 13-192,-8 15-158,-3 7-101,-1 0 0,0-1 1,0 1-1,0-1 1,0 1-1,-1-1 1,1 0-1,0 1 1,-1-1-1,1 0 1,-1 1-1,1-5 0,-6 30-10,-19 43 106,1 16 10,1-22 11,5-14-2,-14 58 0,8 34 266,12-65-314,9-61-108,-1 5-19,-2 37 1,10 9-9,-2-45 24,-1 3 33,-2-13-24,1 0 1,0 0-1,3 10 0,-3-17 9,0 0 1,-1 0-1,1 0 0,0 0 0,0 0 1,0-1-1,0 1 0,1 0 0,-1 0 1,0-1-1,1 1 0,-1-1 0,1 1 1,0-1-1,-1 0 0,1 0 0,2 2 1,-3-3-9,0 0 0,0 1 0,0-1 0,0 0 0,0 0 0,0 0 0,0 0 0,0 0 0,1 0 0,-1 0 0,0 0 0,0 0 0,0 0 0,0-1 0,0 1 0,0 0 0,-1-1 0,1 1 0,0-1 0,0 1 0,0-1 0,0 1 0,0-1 0,-1 0 0,2-1 0,2-1 30,0-1-1,0 0 0,-1 0 1,3-5-1,-4 5-7,0 0 0,0 0 1,0 0-1,-1 0 0,1 0 0,-1 0 0,0 0 0,0-8 1,1-36 116,-2 33-136,0-11 10,0 0 10,-3-31 0,-10-94-117,13 116 6,-1 5-149,5-36 0,-2 54 56,0 0 1,1 0-1,0 1 1,1-1-1,10-21 0,-13 31 140,0 0-1,0 0 1,0 0 0,1 0-1,-1 1 1,0-1-1,1 0 1,-1 1-1,1-1 1,0 1-1,-1-1 1,1 1 0,0 0-1,0 0 1,0 0-1,0 0 1,0 0-1,3-1 1,-3 2 13,0 0 1,0-1 0,0 1-1,0 1 1,0-1 0,0 0-1,0 0 1,0 1-1,0-1 1,0 1 0,0 0-1,0-1 1,0 1-1,-1 0 1,1 0 0,0 0-1,0 1 1,-1-1 0,1 0-1,-1 0 1,3 3-1,19 27-50,-18-25 60,4 5 15,0 1-1,0 1 1,-2-1-1,14 28 0,-16-29 3,1 3 44,-1-1 0,0 1-1,5 27 1,0-2 125,-9-37-152,-1 0-1,1 0 1,-1 0 0,0 0 0,0 1 0,0-1 0,0 0 0,0 0-1,0 0 1,0 0 0,-1 0 0,1 0 0,-1 0 0,0 0 0,0 0 0,1 0-1,-1 0 1,-2 2 0,-1 5 96,4-8-89,-1 0 0,1 0 0,-1 1-1,1-1 1,-1 0 0,1 0 0,-1 0 0,1 0 0,-1 0 0,0 0-1,0 0 1,0 0 0,-1 1 0,1-1-12,0-1 0,0 0-1,0 1 1,0-1 0,0 0 0,0 0 0,-1 0-1,1 0 1,0 0 0,0 0 0,-2 0 0,-6 0 46,8 0-64,0 0 0,0 0-1,-1 0 1,1 0 0,0 0 0,0 0-1,0-1 1,0 1 0,-1 0-1,1 0 1,0-1 0,0 1-1,0-1 1,0 1 0,0-1-1,0 0 1,0 1 0,0-1 0,-1-1-1,1 0 6,-1-1-1,1 0 0,-1 0 0,1 0 1,0 0-1,0 0 0,-1-6 0,-1-5-39,-1-1 0,2 0 0,0-1 0,1 1-1,1 0 1,2-30 0,1 30-100,1-1 0,1 1 0,12-27 0,-16 40 103,0-1 0,1 1 0,0-1 1,0 1-1,0 0 0,0 0 0,0 0 0,0 0 0,0 0 0,1 0 0,-1 1 1,1-1-1,-1 1 0,1 0 0,-1 0 0,1 0 0,4-1 0,-6 1 14,0 1 1,1-1 0,-1 1 0,1 0-1,-1 0 1,1-1 0,-1 1-1,1 0 1,0 0 0,-1 1 0,1-1-1,-1 0 1,1 0 0,1 1-1,145 43 54,-91-25 97,-36-11-27,-1-1 1,25 4-1,-1-6 212,-10 3-69,-30-9-195,1 1-1,-1-1 1,1 0-1,-1 0 1,0 0-1,0 0 1,1-1-1,3-2 1,-6 3-8,1 0 1,-1-1 0,0 1-1,1-1 1,-1 1-1,0-1 1,0 0 0,0 0-1,0 0 1,-1 0 0,1 0-1,-1 0 1,1 0 0,-1-1-1,2-3 1,-2 3-33,0 0 1,-1 0 0,1 0-1,-1 0 1,0 0-1,0-1 1,0 1-1,0 0 1,0 0-1,-1 0 1,1 0-1,-1 0 1,-2-5-1,-1-3 2,-1 1-1,-10-15 1,0-3 147,14 27-177,1 0 0,-1 0 0,0 0 0,1 1 0,-1-1 0,0 0 0,0 0 0,1 0 0,-1 1 0,0-1 0,0 0 0,0 1 0,0-1 0,0 0 0,0 1 0,0-1 1,0 1-1,0 0 0,0-1 0,0 1 0,0 0 0,0 0 0,-1 0 0,1 0 0,0 0 0,0 0 0,0 0 0,0 0 0,-1 0 0,0 1-11,1-1-1,0 1 1,0-1-1,0 1 1,0 0-1,-1-1 1,1 1-1,0 0 1,0 0-1,1 0 1,-1 0 0,0 0-1,0 0 1,0 0-1,1 0 1,-1 0-1,0 0 1,1 0-1,-1 0 1,1 1-1,-1-1 1,1 0-1,0 0 1,-1 1-1,1-1 1,0 0-1,0 1 1,0-1-1,0 3 1,0 15-63,-1-13 98,1-1 1,-1 1-1,1-1 0,1 0 0,-1 1 0,1-1 0,0 0 0,0 1 0,0-1 0,1 0 1,0 0-1,0 0 0,0 0 0,5 8 0,-1-5 48,0 0 1,0 0-1,1-1 1,0 0-1,0 0 1,0-1-1,1 0 0,0 0 1,0 0-1,1-1 1,-1-1-1,1 1 0,0-1 1,11 3-1,0-2-42,1-1-1,-1 0 1,1-2-1,0 0 1,0-1-1,0-2 1,0 0-1,29-5 1,-32 1-215,21-7 1,-21 6 57,-2 1 27,-7 2 29,1-1-1,17-8 1,-12 3 28,21-19-1,-6 5 120,-27 21-32,1-1 1,-1-1-1,1 1 0,-1 0 0,0-1 0,0 0 0,-1 1 0,1-1 1,-1 0-1,0 0 0,0-1 0,0 1 0,2-9 0,-2 0 13,0-1 0,0 1 0,-1-24 0,-1 33-69,-1 1 0,1-1 0,0 1 0,-1-1 0,0 1-1,0-1 1,0 1 0,0-1 0,-1 1 0,-1-4 0,2 6-15,0-1 1,0 1-1,0-1 1,0 1-1,0 0 1,-1 0-1,1-1 1,0 1-1,-1 0 1,1 0-1,-1 0 1,1 0-1,-1 0 1,0 1-1,1-1 1,-1 0-1,0 1 1,1 0-1,-1-1 1,0 1-1,0 0 0,-2-1 1,3 1 17,-1 0 1,1 1-1,0-1 1,0 0-1,-1 0 1,1 0-1,0 1 1,0-1-1,-1 1 1,1-1-1,0 1 1,0-1-1,0 1 1,0 0-1,0-1 0,0 1 1,0 0-1,0 0 1,0 0-1,0 0 1,0 0-1,1 0 1,-1 0-1,0 0 1,1 0-1,-1 0 1,1 0-1,-1 0 1,1 1-1,-1-1 0,1 0 1,0 2-1,-2 5 50,2 0-1,-1 0 1,1 0 0,1 11-1,0 1-24,-2 7 66,1 3 39,3 35 1,2-34 11,-1-2-10,0 33-1,-3-47-176,0 0 0,6 27 0,-3-18 36,0 1 35,-3-13 0,1 0-1,1 0 1,5 18-1,-2-16-18,5 15-63,1-1-1,2 0 1,21 34 0,-25-41 22,-1 2-44,-5-15 51,-3-6 55,0-1 0,0 0 0,0 1 0,0-1 0,0 1 1,-1 0-1,1-1 0,-1 1 0,1-1 0,0 4 0,-1-2 170,0-3 298,-3-3-139,-12-11-57,6 6-203,0-1 0,1 0 1,-8-11-1,14 16-100,-1 0 0,1 0 1,0 0-1,0-1 0,1 1 0,-1-1 1,1 1-1,0-1 0,0 1 0,0-1 1,1-9-1,0 13 15,0 0 0,0-1 1,0 1-1,0 0 0,0 0 1,1-1-1,-1 1 0,1 0 0,-1 0 1,1-1-1,-1 1 0,1 0 0,-1 0 1,1 0-1,0 0 0,0 0 1,0 0-1,0 0 0,0 0 0,0 0 1,1-1-1,2 0-397,0 0 0,1 0 0,-1 0 0,8-2 0,8-4-2632,11-8 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 3712,'0'-26'1221,"0"26"-1213,0 0 0,0 0 1,0 0-1,0 0 0,0-1 0,0 1 0,0 0 0,0 0 0,0 0 1,0 0-1,0-1 0,0 1 0,0 0 0,0 0 0,0 0 0,0 0 1,0-1-1,0 1 0,0 0 0,0 0 0,0 0 0,0 0 0,0 0 1,0-1-1,0 1 0,0 0 0,-1 0 0,1 0 0,0 0 0,0 0 1,0 0-1,0-1 0,0 1 0,0 0 0,-1 0 0,1 0 0,0 0 0,0 0 1,0 0-1,0 0 0,0 0 0,-1 0 0,1 0 0,0 0 0,0 0 1,0 0-1,0 0 0,-1 0 0,1 0 0,0 0 0,0 0 0,0 0 1,0 0-1,-1 0 0,1 0 0,0 0 0,-6 0 79,3-1 39,0 1 1,0 0-1,0 0 1,0 0-1,0 0 0,0 0 1,0 1-1,0-1 1,0 1-1,-3 1 0,-38 26 1096,39-25-1203,1 1-1,-1-1 1,1 1 0,0 0 0,0 0-1,0 0 1,0 1 0,1-1 0,0 1-1,0 0 1,0 0 0,0 0 0,-3 10-1,3-4-1,1 1 0,0-1-1,0 1 1,1 0 0,1 16-1,0-24 7,0-1-1,0 1 0,0-1 0,1 1 0,-1-1 0,1 1 0,0-1 1,0 0-1,0 1 0,0-1 0,1 0 0,0 0 0,-1 0 1,1 0-1,0 0 0,0 0 0,0 0 0,1-1 0,-1 1 0,1-1 1,0 1-1,-1-1 0,1 0 0,0 0 0,3 1 0,-4-1-4,1-1 0,-1 1-1,0-1 1,1 0 0,-1 0-1,1 0 1,-1 0 0,1 0-1,-1 0 1,1-1 0,0 1 0,-1-1-1,1 0 1,0 1 0,-1-1-1,1-1 1,0 1 0,0 0-1,-1-1 1,1 1 0,-1-1-1,1 0 1,0 0 0,3-2-1,4 0 5,-2 0 7,-6 3-26,-1-1 0,1 1-1,-1 0 1,1-1 0,-1 0 0,1 1-1,-1-1 1,0 0 0,1 0-1,-1 0 1,0 0 0,0 0-1,1 0 1,-1 0 0,0 0-1,0 0 1,0 0 0,1-3-1,3-4-23,-1 1 0,1-1 0,-2-1 0,5-9 0,-7 14 9,0-1 0,0 1 1,0 0-1,0-1 0,-1 0 0,1 1 1,-1-1-1,0 1 0,-1-1 0,0-7 1,-4-2-139,-1-1 1,-9-18 0,14 33 145,1 0 0,0 0 0,0-1 0,0 1 0,-1 0 1,1 0-1,0 0 0,0-1 0,0 1 0,0 0 0,0 0 0,-1-1 1,1 1-1,0 0 0,0 0 0,0-1 0,0 1 0,0 0 0,0-1 1,0 1-1,0 0 0,0 0 0,0-1 0,0 1 0,0 0 0,0 0 1,0-1-1,0 1 0,0 0 0,1 0 0,-1-1 0,0 1 0,0 0 1,0 0-1,0-1 0,0 1 0,1 0 0,-1 0 0,0 0 0,0-1 1,0 1-1,1 0 0,-1 0 0,0 0 0,1-1 0,0 2 11,0-1 0,0 1 1,0-1-1,-1 1 0,1 0 0,0-1 0,0 1 0,0 0 0,0-1 0,-1 1 0,1 0 0,0 0 1,-1 0-1,1 0 0,-1 0 0,1 0 0,-1 0 0,1 1 0,5 8 100,0 0-1,0-1 1,1 0 0,0 0-1,1-1 1,0 0 0,0 0-1,1-1 1,0 0 0,0 0-1,1-1 1,0 0 0,0-1-1,15 6 1,-2-3-20,-11-3 60,1-1 1,-1 0-1,1-1 0,0-1 0,25 3 1,-28-5-51,-1 0 1,0 0 0,0-1 0,0-1 0,0 1-1,0-1 1,0-1 0,0 0 0,-1 0-1,1-1 1,15-8 0,-22 10-138,1-1 1,0 1-1,-1 0 0,1-1 1,-1 0-1,0 1 1,0-1-1,0 0 0,0 0 1,0-1-1,-1 1 1,1 0-1,1-5 0,-3 6-24,1 0-1,-1 0 0,0 0 0,0 0 1,0 0-1,0 0 0,0 0 0,0 0 1,0 0-1,-1 0 0,1 0 0,0 0 1,-1 0-1,0 0 0,0 0 0,1 1 1,-1-1-1,0 0 0,-3-3 0,0-3-224,-4-7-62,3 7 202,1-1-1,0 0 1,-4-12-1,6 11 85,2 8 54,0 0-1,-1 0 1,1 0 0,-1 0 0,0 0 0,1 0 0,-3-3-1,-17-15-62,12 6 44,7 13 34,1 0 0,0 0 0,0 0 1,-1 0-1,1 1 0,-1-1 1,1 0-1,-1 1 0,1-1 1,-1 0-1,1 1 0,-1-1 1,0 0-1,1 1 0,-1-1 0,0 1 1,0-1-1,1 1 0,-1 0 1,0-1-1,0 1 0,0 0 1,1-1-1,-1 1 0,0 0 1,0 0-1,0 0 0,0 0 0,0 0 1,1 0-1,-1 0 0,-2 0 1,3 0 4,-1 0 0,1 0 0,0 0 0,-1 0 0,1 0 0,-1 0 0,1 0 0,-1 0 0,1 0 0,-1 1 0,1-1 0,0 0 0,-1 0 0,1 0 0,-1 1 0,1-1 0,0 0 0,-1 0 0,1 1 0,0-1 0,-1 0 0,1 1 0,0-1 0,0 0 0,-1 1 0,-7 8 174,0-1 1,0 1-1,1 1 0,1-1 0,-12 22 0,-2 31 185,5-15-109,-14 75-1,20-76-157,-11 95 689,17-101-576,1-2-604,-11 52 1,-3-25-219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94 2080,'0'0'667,"0"-2"-411,0-56 3562,-2 53-3514,-2 3-309,1-1-1,0 0 1,0 1 0,-1 0-1,1 0 1,-1 0-1,0 0 1,0 1 0,0 0-1,0-1 1,-4 0 0,-4 0-10,1 1 1,-22 0 0,33 1 14,-2 0 14,0 0 0,0 0 0,0 0 0,0 0-1,1 0 1,-1 1 0,0-1 0,0 1-1,0 0 1,1-1 0,-3 2 0,-8 5 42,1 1 1,0 0-1,0 1 0,0 0 1,1 1-1,-9 12 0,16-18-44,0 0 0,1 0 0,0 0 0,0 1 0,0 0 0,1-1 0,-1 1 0,0 5 0,1-7-2,1 0-1,0-1 1,-1 1-1,1 0 1,0 0-1,0 0 1,1-1-1,-1 1 1,0 0 0,1 0-1,0-1 1,0 1-1,-1 0 1,4 4-1,-2-5 25,0 1 0,1-1 1,-1 1-1,1-1 0,-1 0 0,1 0 0,0 0 1,0 0-1,0 0 0,0 0 0,1-1 0,-1 0 0,0 0 1,1 0-1,-1 0 0,0 0 0,1-1 0,-1 1 1,1-1-1,-1 0 0,6 0 0,-1-3 16,0 0-1,-1 0 1,1 0 0,-1-1-1,0 0 1,13-10 0,-4 4 2,-11 6-75,1 0 1,-1 0-1,-1-1 0,1 1 1,0-1-1,-1 0 0,6-9 1,3-1 75,-13 14-64,1 1 0,-1-1 0,0 1 0,1-1 0,-1 1 0,0-1 0,1 1 0,-1-1 0,0 1 0,0-1 0,0 1 0,1-1 0,-1 0 0,0 1 0,0-1-1,0 1 1,0-1 0,0 0 0,0 1 0,0-1 0,0 0 0,-1 1 0,1-1 0,0 1 0,0-2 0,0 2-81,-1 23-471,0-10 428,1-1 0,1 1 0,2 20-1,8 8 467,-9-7-64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 3904,'13'0'1253,"-13"0"-1244,1 0-1,-1 0 1,0 0 0,0 0-1,0 0 1,0 0-1,0 0 1,0 0 0,0 0-1,0 0 1,0 0-1,0 0 1,0 0 0,1 0-1,-1 0 1,0 0 0,0 0-1,0 0 1,0 0-1,0 0 1,0 0 0,0 0-1,0 0 1,0 0-1,0 0 1,0 0 0,1-1-1,-1 1 1,0 0-1,0 0 1,0 0 0,0 0-1,0 0 1,0 0-1,0 0 1,0 0 0,0 0-1,0 0 1,0 0 0,0 0-1,0-1 1,0 1-1,0 0 1,0 0 0,0 0-1,0 0 1,0 0-1,0 0 1,0 0 0,0 0-1,0 0 1,0 0-1,0-1 1,0 1 0,0 0-1,0 0 1,1-9 194,-2 5 3274,-4 4-2976,-42 0-138,45 0-363,-3 0-1,0 0 0,1 0 0,-1 0-1,0 1 1,0-1 0,0 1 0,1 1 0,-1-1 0,1 0-1,-1 1 1,1 0 0,-1 0 0,-5 4 0,-9 8-152,9-8 78,1 0 0,1 1 0,-1 0 0,1 0 0,0 1 0,-12 15 0,15-13 65,0 0 0,0 0 0,1 0 1,0 1-1,-3 13 0,6-20 30,0-1 0,0 1 1,1-1-1,-1 1 1,1-1-1,0 0 0,0 1 1,0-1-1,1 1 1,-1-1-1,1 1 1,0-1-1,0 0 0,0 1 1,0-1-1,0 0 1,1 0-1,0 0 0,0 0 1,-1 0-1,4 3 1,0-2-46,0-1 0,1 1 1,-1-1-1,1 0 0,0 0 0,0-1 1,0 0-1,0 0 0,0 0 0,12 1 1,1-1-518,1 0 0,-1-2 0,0 0 0,26-4 0,-6-2-985,45-13-1,-69 15 1101,2 0 195,0 0 1,-1-2-1,0 0 0,0-1 1,0 0-1,26-18 1,-39 22 404,1 1-1,-1 0 1,1 0 0,-1 0 0,1 1 0,7-3 0,-10 4-77,0-1-1,1 1 1,-1 0 0,0-1 0,0 1 0,1-1-1,-1 0 1,0 1 0,0-1 0,0 0-1,0 0 1,0 1 0,0-1 0,0 0-1,0 0 1,0 0 0,-1 0 0,1 0 0,0 0-1,-1-1 1,2 0 0,-2 1 140,0 0-42,1 0 0,-1 0 0,1 0 0,0 0 0,-1 0 0,1 0 0,0 0 0,0 0 0,0 0 0,-1 0 0,1 0 0,0 1 0,0-1 0,2-1 0,-3 0 110,0-5-98,0 14-70,0-5 18,-3-4-74,2 0-65,0 1-8,1 0 0,-1 0 0,1 0 0,-1 1 0,0-1 0,0 0 0,0 0 1,1 0-1,-1 1 0,0-1 0,0 0 0,-2 0 0,3-2-28,0-2 35,0 4 4,0 7 30,0-3-38,0-3-74,0 0 38,0 0 68,0 0-20,0 0-65,0 0 22,0 0 63,0 0-31,0 0-102,0 0 43,0 0 112,0-3 27,0-7 58,0 7-79,0 3-86,0 0-22,1 0 33,-1 0 0,1 1-1,-1-1 1,1 0 0,0 0-1,-1 0 1,1 0 0,-1 0-1,1 0 1,0 0 0,-1-1-1,1 1 1,-1 0 0,1 0-1,0 0 1,-1-1 0,1 1-1,-1 0 1,1-1 0,0 1-1,-1-1 6,1 0-1,-1 0 0,1 1 0,-1-1 1,0 0-1,0 0 0,0 0 0,1 0 1,-1 1-1,0-1 0,0 0 0,0 0 0,0-1 1,0-11 21,0 10 75,0 0-27,0-7-31,0 10-38,0 0 1,0 0-1,0 0 1,0 0-1,0 0 1,0-1-1,0 1 0,0 0 1,0 0-1,0 0 1,0 0-1,0 0 1,0 0-1,0 0 1,0 0-1,0 0 1,0 0-1,0 0 1,0-1-1,0 1 1,0 0-1,0 0 0,0 0 1,0 0-1,-1 0 1,1 0-1,0 0 1,0 0-1,0 0 1,0 0-1,0 0 1,0 0-1,0 0 1,0-1-1,0 1 1,0 0-1,0 0 0,0 0 1,0 0-1,-1 0 1,1 0-1,0 0 1,0 0-1,0 0 1,0 0-1,0 0 1,0 0-1,0 0 1,0 0-1,0 0 1,0 0-1,-1 0 0,1 0 1,0 0-1,0 0 1,0 0-1,-6 0 32,-1 0 0,1 0 0,0 1 0,0-1 0,-1 1 0,1 1 0,0-1 0,0 1 0,0 0 0,0 0 0,1 1 0,-10 5 0,-3 2 27,11-7-63,1 0 1,-1 1-1,1 0 0,0 0 1,1 1-1,-1 0 0,1 0 1,0 0-1,0 1 1,1-1-1,-1 1 0,1 0 1,1 1-1,-1-1 0,1 0 1,0 1-1,0 0 0,-1 8 1,3-12 16,1 0 1,-1 0 0,1 0 0,0 0 0,0 0-1,0 0 1,0 0 0,1 0 0,-1 0 0,1 0-1,1 4 1,16 31 268,-10-23-84,-7-12-173,1 0 1,-1 0-1,1 0 0,0 0 1,0-1-1,0 1 0,0-1 1,0 1-1,0-1 0,1 0 1,-1 0-1,1 0 0,-1 0 1,1 0-1,0-1 0,0 1 1,0-1-1,0 0 0,0 1 1,0-1-1,0-1 0,0 1 1,1 0-1,-1-1 0,0 0 1,0 0-1,7 0 0,2 0 155,-6 0-126,1 0-1,-1 0 0,0 0 0,0-1 0,8-2 0,-12 2-72,1 0-1,0 0 1,0-1 0,-1 1-1,1-1 1,-1 1-1,0-1 1,1 0 0,-1 0-1,0 0 1,0 0 0,0-1-1,0 1 1,2-4-1,11-17 68,-2 12-16,-8-12-138,1 8 34,-5 11 42,1 1 0,-1 0-1,0 0 1,0-1-1,-1 1 1,1 0-1,-1-6 1,0-37-317,0 44 302,0 1-1,0 0 0,0 0 1,0 0-1,0 0 0,1 0 0,-1 0 1,0 0-1,0 0 0,1 0 1,-1 0-1,0 0 0,1-1 1,0 2 22,-1-1 1,1 1-1,-1 0 1,1 0-1,-1-1 1,1 1-1,-1 0 1,1 0-1,-1 0 1,1 0-1,-1-1 1,1 1 0,-1 0-1,1 0 1,-1 0-1,1 0 1,-1 0-1,1 0 1,5 3-101,-2 1 120,-1 0 11,1 0 0,-1-1 0,1 1 0,6 3 0,0-2-2,-7-4-2,-1 0 1,0 0 0,0 0 0,0 0-1,1 1 1,-1-1 0,-1 1 0,3 1-1,-2-1 29,1 0-1,-1-1 0,0 1 1,1-1-1,-1 1 0,1-1 1,-1 0-1,1 0 0,-1 0 1,1 0-1,0-1 0,0 1 1,-1-1-1,1 0 0,0 1 0,0-1 1,0 0-1,4-1 0,2 1 32,-8 0-55,0 0 1,0 0 0,1 0 0,-1 0 0,0-1 0,1 1-1,-1 0 1,0-1 0,0 1 0,0 0 0,1-1-1,-1 0 1,0 1 0,0-1 0,0 0 0,0 1-1,0-1 1,0 0 0,0 0 0,0 0 0,0 0 0,0 0-1,-1 0 1,2-2 0,3-10 75,2 9-28,-7 4-48,1-1 0,-1 1-1,1 0 1,-1 0-1,0-1 1,1 1-1,-1 0 1,1-1-1,-1 1 1,0 0-1,0-1 1,1 1 0,-1-1-1,0 1 1,1 0-1,-1-1 1,0 1-1,0-1 1,0 1-1,0-1 1,1 1 0,-1-1-1,0 1 1,0-1-1,0 1 1,0-1-1,0 1 1,0-1-1,0 1 1,0-1-1,-1 0 1,1-90 210,0 88-294,1 3 42,0 0 0,0 0 0,1 1 0,-1-1 0,0 0 1,0 0-1,0 0 0,0 1 0,0-1 0,0 1 0,-1-1 0,1 1 0,0-1 0,0 1 0,0-1 0,0 1 1,0 0-1,-1-1 0,1 1 0,0 0 0,-1 0 0,1 0 0,0-1 0,-1 1 0,2 2 0,-1 1 51,1 1-1,-1-1 0,0 1 1,1 8-1,1 4-53,9 11 100,-9-22-38,-1-1-1,1 1 1,-1 0-1,2 8 1,0 11 135,-4-18-111,1 0 0,0 0-1,1-1 1,0 1 0,0 0 0,0-1 0,5 10 0,37 46 744,-43-60-767,0-1-1,0 1 0,0-1 1,1 0-1,-1 1 0,0-1 1,1 0-1,-1 0 0,1 0 1,-1 0-1,1 0 0,0-1 1,-1 1-1,1 0 1,0-1-1,3 2 0,1-2 30,-1 1-1,1-1 1,11-1-1,-1 1 86,-13-1-112,1 1 0,-1 0 0,0 0 0,1-1 1,-1 0-1,0 0 0,0 0 0,0 0 0,0 0 0,0-1 0,5-2 0,-3 0 17,-1 1 0,0-1-1,0 1 1,0-1 0,0-1-1,-1 1 1,4-6 0,0-4 6,0 0 0,-1 0 1,0-1-1,-1 1 1,-1-1-1,4-27 1,9-27-335,-16 66 257,-1 0 0,1 0 0,0-1 1,-1 1-1,0 0 0,0 0 0,0-4 0,0 5 20,0 1 0,0 0 0,0 0-1,0-1 1,0 1 0,0 0 0,0 0 0,1-1-1,0-1 1,5-3-28,-2 4 13,1-11-55,-2 9-261,-1 0 0,1 0 0,0 0 0,0 1 1,0-1-1,5-3 0,-6 5-116,0 0 1,0 1-1,0-1 1,1 1-1,-1-1 1,0 1 0,1 0-1,-1 0 1,0 0-1,1 0 1,-1 1-1,1-1 1,2 0 0,11 1-1768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2912,'-15'0'1472,"15"2"-1333,0-1-136,0 8-71,0 0-1,2 14 0,9 0 122,-9 7-23,-2-21-36,0 1-1,3 17 1,8 5-22,-7-22 5,0 0 0,3 16 1,-4-7-6,-2-11 51,0-1 0,1 0 1,-1 0-1,2 1 1,4 11-1,16 21 267,-21-36-245,1 1 1,0-1-1,0 0 1,0 0-1,1-1 0,5 6 1,-8-9-31,1 1 1,0 0 0,0 0-1,0-1 1,0 1-1,0-1 1,0 1-1,0-1 1,0 0-1,0 0 1,2 0 0,-4 0-16,19 0 117</inkml:trace>
  <inkml:trace contextRef="#ctx0" brushRef="#br0" timeOffset="1">453 31 6656,'0'-31'2464,"0"31"-1920,0 0-160,0 0 224,0 16-416,-16-1-352,32 1 64,-32 31 224,16-16-64,0 31 768,0 0-448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6:1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31 5568,'-12'-26'1786,"9"21"-1071,6 5-422,0 1-294,1 0-1,0 0 0,-1 0 0,1 1 0,-1-1 0,1 1 0,-1 0 0,1 0 0,4 4 0,11 6-16,-5-5 68,-1-1 0,-1 2-1,1 0 1,-1 0 0,18 18 0,-19-15 31,1-1 1,0 0-1,1 0 1,0-1-1,1-1 1,17 9-1,-28-16-34,0 0 0,0-1 0,0 1 0,0 0 0,0-1 0,0 0 0,1 0 0,-1 0 0,3-1 0,-5 1-51,-1 0 0,1 0-1,0 0 1,-1 0 0,1 0-1,0 0 1,-1-1 0,1 1-1,0 0 1,-1 0-1,1-1 1,-1 1 0,1 0-1,0-1 1,-1 1 0,1-1-1,-1 1 1,1-1 0,-1 1-1,0-1 1,1 1 0,-1-1-1,1 1 1,-1-1 0,0 0-1,0 1 1,1-1-1,-1 1 1,0-1 0,0 0-1,1 0 1,-1 10 26,1 0 0,0 0 0,0 0 0,1 0 0,0 0 0,1 0 0,6 14 0,5 15 405,-10-27-296,1-1 0,9 17 0,-12-23-73,0 0 1,1 0-1,0 0 0,-1-1 0,2 1 1,-1-1-1,0 0 0,0 0 1,1 0-1,4 3 0,21 6 406,-24-19-421,0 6-48,-5 1 6,0 0 1,1 0-1,-1 0 1,1 0 0,-1 0-1,1 0 1,-1 0-1,0 0 1,1 0-1,-1 0 1,1 0 0,-1-1-1,1 1 1,-1 0-1,0 0 1,1 0 0,-1 0-1,1-1 1,-1 1-1,0 0 1,1 0-1,-1-1 1,0 1 0,0 0-1,1-1 1,-1 1-1,2-2 13,-1 1-1,0 0 0,0 0 1,0-1-1,0 1 0,0 0 1,0-1-1,-1 1 0,1-1 1,0 1-1,-1-1 0,1 1 1,-1-1-1,1 0 0,-1 1 1,0-1-1,0-2 0,0 2-13,1 1 0,-1-1 0,0 0 0,0 1 0,1-1 0,-1 1 0,1-1 0,-1 0 0,1 1 0,0-1 0,0 1 0,0 0 0,1-2 0,2-5-85,1-3-54,-5 10 94,1 0-1,-1 0 0,0 0 1,1-1-1,-1 1 1,1 0-1,0 0 0,-1 0 1,1 0-1,0 1 0,-1-1 1,1 0-1,0 0 1,0 0-1,0 1 0,0-1 1,2-1-1,-3 2 34,0 0-1,0 0 1,1-1-1,-1 1 1,0 0-1,1 0 1,-1 0-1,0 0 1,1-1-1,-1 1 1,1 0-1,-1 0 1,0 0-1,1 0 1,-1 0-1,0 0 1,1 0-1,-1 0 1,0 0-1,1 0 1,-1 0-1,1 0 1,-1 1-1,0-1 1,1 0-1,-1 0 1,0 0-1,1 0 1,-1 1-1,0-1 1,1 0-1,-1 0 1,0 0-1,0 1 1,1-1-1,-1 0 1,0 1-1,0-1 1,0 0 0,1 0-1,-1 1 1,0-1-1,0 0 1,0 1-1,0-1 1,1 1-1,0 19-245,-1-16 202,-1 10-47,0 1 0,-1 0 0,-1-1 0,0 1-1,-10 23 1,2-4 66,-48 166 90,-82 203 1227,134-385-1070,3-6-46,0 0 1,-1-1-1,0 0 0,-1 0 1,0-1-1,-1 1 1,-14 15-1,13-19-1,-1 0 0,0-1-1,0 0 1,-1 0 0,0-1-1,0 0 1,0-1 0,-1 0-1,1 0 1,-1-1 0,-17 2-1,23-4-130,0-1 1,0 0-1,0 0 0,0 0 0,0-1 0,0 0 1,0 0-1,0 0 0,0 0 0,0-1 0,0 0 0,-7-3 1,-12-5 60,9 6-48,12 3-38,1 1 0,-1-1 0,0 0 0,0 0 0,0 0-1,1 0 1,-1-1 0,-4-2 0,3 0-7,0 0 1,0-1 0,1 1-1,-1-1 1,1 0-1,0 0 1,1 0-1,-1 0 1,1 0-1,0-1 1,0 1 0,0-1-1,1 0 1,0 1-1,0-1 1,1 0-1,-1 0 1,2-7 0,2-6-63,1 1 0,1 0 0,0 0 0,2 1 0,0-1 0,1 1 0,12-19 0,-6 17-30,1 1 0,1 0 0,0 1 0,1 1 0,1 1 0,0 0 0,1 1 0,0 1 0,2 1 0,32-15 0,-6 8-54,0 1 1,1 3-1,91-17 0,-64 19-387,-23 11 149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1248,'15'-16'539,"-14"29"567,-2-10-810,1 16 1035,-8 38 0,4-24-937,-2 29 374,2-30-513,0-4 100,-1 37 0,3-24-61,-8 46 0,4-44-172,-4 19 182,7-36-203,1-10 31,0 0 0,0 0 0,-7 19 0,1-13-138,-28 78 338,28-83-2282,-18 29 1,10-28-1315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2560,'0'-13'832,"0"13"-827,0-1 1,0 1-1,0 0 1,0 0-1,1 0 1,-1 0 0,0 0-1,0 0 1,0 0-1,0 0 1,0 0-1,0 0 1,0-1-1,0 1 1,0 0-1,0 0 1,-1 0-1,1 0 1,0 0-1,0 0 1,0 0-1,0 0 1,0 0-1,0 0 1,0 0-1,0-1 1,0 1-1,0 0 1,0 0 0,0 0-1,0 0 1,0 0-1,0 0 1,0 0-1,0 0 1,-1 0-1,1 0 1,0 0-1,0 0 1,0 0-1,0 0 1,0 0-1,0 0 1,0 0-1,0 0 1,0 0-1,0 0 1,0 0-1,-1 0 1,1 0-1,0 0 1,0 0-1,0 0 1,0 0 0,0 0-1,0 0 1,-10 0 480,16 0 897,23 0 1115,-21 0-2636,-1 0 246,0 1 0,0 0 0,0 0 0,0 1 0,-1 0 0,13 5 0,-10-4-33,1 0 0,-1 0 0,18 3 0,45-1 10,9 5-26,10-5 149,-41 1-123,56 1 219,-74-7-295,-11-1-152,0 1 0,0 1 1,0 0-1,0 2 0,26 6 0,-29-6-582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1 896,'-15'0'352,"15"0"-288,0 15 0,0 16 1216,0-15-704,-16 31 544,16 0-640,-16 15 224,16 16-416,-15 15 64,15-15-224,-16 0-128,16-16-32,-15 1 160,15-32-64,0 0-1792,0 0 960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49 2912,'39'-26'923,"-37"25"-870,0 0 0,-1 0 0,1 0 1,0 0-1,-1 0 0,1-1 1,-1 1-1,1 0 0,1-4 1,0 2 90,-3 2-100,1 1 1,-1-1 0,1 1-1,-1 0 1,1-1-1,-1 1 1,1 0 0,0 0-1,-1-1 1,1 1-1,-1 0 1,1 0 0,-1 0-1,1 0 1,0 0-1,-1 0 1,1 0 0,-1 0-1,1 0 1,0 0-1,-1 0 1,1 0 0,-1 0-1,1 0 1,0 1-1,0-1 50,4 3 557,-5-3-636,1 0 0,-1 0 0,0 0 0,1 1 0,-1-1 0,0 0 0,0 1 0,1-1 0,-1 0 0,0 1 0,0-1 0,1 0 0,-1 1 0,0-1 0,0 1 0,0-1 0,1 0 0,-1 1 0,0-1 0,0 1 0,0-1 0,0 0 1,0 2-1,-8 1 240,-2 0-71,-1 7 24,-15-4-64,13-2-144,0 0 0,-20 10 0,-22 8-70,39-18 122,-1 0 0,-17 1-1,-3 0-3,13-1-38,9-1-12,0 0 1,-24 0-1,-86-3-302,125 0 295,-1 0-1,0 0 1,1 0-1,-1 0 1,1 0-1,-1 0 1,0 0-1,1 0 0,-1 0 1,1 0-1,-1 0 1,1 1-1,-1-1 1,1 0-1,-1 0 0,0 1 1,1-1-1,-1 0 1,1 1-1,0-1 1,-1 0-1,1 1 1,-1-1-1,1 1 0,-1 0 1,-1 18-105,3-8 135,-1 38 52,-3 102 163,-2-116-261,1-11 38,0 42-1,5-43 101,0-14-33,-1 1 0,0-1 0,0 1 0,-1-1-1,-3 12 1,1-7 127,0-7-122,2 1 1,-1-1 0,1 1 0,-1 10-1,2-15-71,0 0 0,1 0 0,-1 0-1,1-1 1,-1 1 0,1 0 0,0-1 0,0 1-1,0 0 1,0-1 0,1 1 0,-1-1 0,1 0-1,-1 1 1,1-1 0,3 3 0,1 0 8,1 0-1,0 0 1,-1-1 0,2 1 0,-1-2 0,0 1-1,1-1 1,-1 0 0,1-1 0,12 3 0,37 0 63,-5 6 0,8-6-26,-28-1-48,-5 0 37,39 1 0,-38-6 81,-10 1-46,0 0 0,27 3 0,-24 1-483,29 4-54,-12-7-2676,-23-1 1360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3712,'0'0'1408,"0"0"-1120,31 16-64,-16-16 448,17 0-416,-1 0-32,15 0-128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1312,'-3'3'68,"0"0"1,0-1-1,1 1 1,-1 0-1,1 0 0,0 1 1,0-1-1,0 0 0,1 1 1,-1-1-1,1 1 1,-1 0-1,1-1 0,0 1 1,1 0-1,-1 6 1,1-6-8,0 1 0,0-1 0,0 1 0,-1-1 0,1 1 0,-1 0 0,0-1 1,0 0-1,-1 1 0,1-1 0,-1 0 0,-2 5 0,3-6-21,0-1 0,0 1-1,1 0 1,-1-1 0,1 1-1,0 0 1,0 0 0,0-1 0,0 1-1,1 4 1,0-6-18,-1 1 0,0-1 0,0 1 0,1-1 0,-1 1 0,0-1 0,-1 1 0,1-1 0,0 1 0,0-1 0,0 1 0,-1-1 0,1 0 0,-1 1 1,-1 2-1,-8-2 180,10-2-200,0 0 0,0 0 0,0 0 0,0 0 0,0 0 1,-1 0-1,1 1 0,0-1 0,0 0 0,0 0 0,0 0 0,0 0 0,0 0 0,0 0 0,0-1 0,0 1 0,0 0 0,-1 0 0,1 0 0,0 0 0,0 0 0,0 0 1,0 0-1,0 0 0,0 0 0,0 0 0,0 0 0,0 0 0,0 0 0,0 0 0,0 0 0,0 0 0,0 0 0,-1 0 0,1 0 0,0-1 0,0 1 0,0 0 0,0 0 1,0 0-1,0 0 0,0 0 0,0 0 0,0 0 0,0 0 0,0 0 0,0 0 0,0-1 0,0 1 0,0 0 0,0 0 0,0 0 0,0 0 0,0 0 0,0 0 0,0 0 1,0-2 21,0-1-25,0 1 1,0-1-1,0 0 0,0 1 0,0-1 0,1 1 0,-1-1 0,2-3 0,3-2-26,-4 7 26,0 0 0,0-1 0,-1 1 0,1-1-1,0 1 1,0-1 0,-1 1 0,1-1 0,-1 0 0,0 1 0,1-1 0,-1 0 0,0 1 0,0-4 0,0 1-14,1 0 1,-1 1 0,1-1-1,0 0 1,0 0-1,0 0 1,0 1 0,1-1-1,3-6 1,0-21-93,-2 27 121,0 0 0,1 0 0,-1 0-1,6-4 1,-5 3 29,-1 3 112,-1 2 256,24 0 874,-20 2-960,-5 0-309,0-1 0,0 0 0,0 0 0,0 1 0,0-1 0,0 0 0,0 1 0,0-1 0,-1 1 0,1-1 0,-1 1 0,1-1 0,-1 1 0,1 0 0,-1-1 0,0 1 0,1 2 0,-2-3-11,1-1-1,0 1 1,0 0 0,0-1 0,1 1-1,-1 0 1,0-1 0,0 1-1,0 0 1,0-1 0,1 1-1,-1 0 1,0-1 0,0 1-1,1-1 1,-1 1 0,1 0-1,-1-1 1,0 1 0,1-1-1,-1 1 1,1-1 0,-1 0-1,1 1 1,0 0 0,0-1-2,-1 0 1,1 1-1,0-1 1,-1 1-1,1-1 1,-1 1-1,0-1 1,1 1-1,-1-1 1,1 1 0,-1-1-1,0 1 1,1-1-1,-1 1 1,0 0-1,0-1 1,1 1-1,-1 0 1,0-1-1,0 1 1,0 0-1,0-1 1,0 1-1,0 0 1,0 0-1,0 2 11,2 30 126,-2-31-131,0-1-1,1 1 1,-1 0 0,1 0 0,-1 0-1,1-1 1,0 1 0,0 0-1,0-1 1,0 1 0,0-1-1,2 3 1,0-1 114,-3-3-38,0 0 0,0 0-37,0 0-85,2-3 5,1-1 25,0 0 0,-1 0-1,0 0 1,1 0 0,1-9-1,8-11-97,1 3 41,-8 13 68,0 0 0,1 1 1,-1 0-1,8-7 0,-9 10 14,0 1-1,0 0 1,0 0-1,1 0 1,-1 1-1,1 0 1,0 0-1,0 0 1,0 0-1,0 1 1,0-1-1,0 1 1,10 0-1,-14 1 40,1 0 0,-1 0 0,1 0 0,-1 0 0,1 0-1,-1 1 1,1-1 0,-1 0 0,1 1 0,-1 0-1,1-1 1,-1 1 0,0 0 0,1-1 0,-1 1 0,0 0-1,0 0 1,0 0 0,0 0 0,0 0 0,0 1-1,0-1 1,0 0 0,0 0 0,0 1 0,-1-1 0,1 0-1,0 1 1,0 1 0,0 0 29,1 0-1,-1 0 1,1 0 0,-1-1-1,5 5 1,1 0 56,-4-5-111,-1 0 1,0 0-1,0 0 0,0 1 0,0-1 0,0 0 0,0 1 0,-1 0 0,3 3 0,1 20 135,5-5-54,-4 5-22,-4-21-47,0 1 0,0-1-1,1 0 1,3 5 0,1-5-23,-7-5-36,1 0 0,-1 0 0,0 1 1,1-1-1,-1 0 0,1 0 0,-1 0 0,0 1 1,0-1-1,1 0 0,-1 1 0,0-1 0,1 0 1,-1 1-1,0-1 0,0 0 0,0 1 1,1-1-1,-1 1 0,0-1 0,0 0 0,0 1 1,0-1-1,0 1 0,0-1 0,0 0 0,0 1 1,0-1-1,0 1 0,0 0 0,0 1-298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2304,'0'0'752,"-3"3"-453,2-2-252,0 1 0,0 0 0,0-1 0,0 1-1,0 0 1,0 0 0,0-1 0,0 1 0,1 0 0,-1 0 0,1 0 0,-1 2 0,-1 28 713,2-29-714,0 1-1,0-1 1,-1 0-1,1 0 1,-1 0 0,0 0-1,0 1 1,-2 4-1,-3 7 73,5-7-80,0 1-1,0-1 1,2 15 0,-1-8-39,0-14 12,0 1 1,0 0-1,0-1 1,1 1-1,-1 0 1,1-1-1,-1 1 1,1-1-1,-1 1 1,1-1 0,0 1-1,0-1 1,0 1-1,0-1 1,0 0-1,0 0 1,2 2-1,-3-2 1,0-1-1,1 0 1,-1 1-1,0-1 0,1 0 1,-1 0-1,1 1 1,-1-1-1,1 0 0,-1 0 1,0 0-1,1 0 1,-1 0-1,1 1 0,-1-1 1,1 0-1,-1 0 0,1 0 1,-1 0-1,1 0 1,-1 0-1,0-1 0,1 1 1,-1 0-1,1 0 1,-1 0-1,1 0 0,-1 0 1,1-1-1,-1 1 0,0 0 1,1 0-1,-1-1 1,0 1-1,1-1 0,-1 1-10,16-28 223,5-19-160,-11 29-96,-5-6 27,2 19-7,-3 3-24,0-5-110,-3 6 145,-1 1-1,0 0 0,0-1 1,0 1-1,0 0 0,1-1 1,-1 1-1,0 0 0,1-1 1,-1 1-1,0 0 0,0 0 1,1-1-1,-1 1 0,1 0 1,-1 0-1,0-1 0,1 1 1,-1 0-1,0 0 0,1 0 1,-1 0-1,1 0 0,-1 0 1,0 0-1,1-1 0,-1 1 1,1 0-1,-1 0 0,1 1 0,-1-1 14,0 0-1,0 0 0,1-1 1,-1 1-1,0 0 0,0 0 1,0 0-1,0 0 0,0 0 1,0 0-1,0 0 0,0 0 1,0 0-1,0 0 0,1 0 1,-1 0-1,0 0 0,0 0 1,0 1-1,0-1 0,0 0 1,0 0-1,0 0 0,0 0 1,0 0-1,0 0 0,0 0 0,0 0 1,1 0-1,-1 0 0,0 0 1,0 0-1,0 0 0,0 0 1,0 0-1,0 0 0,0 1 1,0-1-1,0 0 0,0 0 1,0 0-1,0 0 0,0 0 1,0 0-1,0 0 0,0 0 1,0 0-1,0 0 0,0 1 1,0-1-1,0 0 0,0 0 1,0 0-1,0 0 0,0 0 0,0 0 1,1 5 522,0 1 1,0-1 0,1 0-1,3 7 1,-2-3-510,2 8 485,-4-13-448,1 0-1,-1 0 1,0 0 0,1-1 0,4 8-1,7 7 190,-12-16-238,-1-1 0,1 1 0,0 0 0,0-1 0,0 1 0,0 0 0,0-1 0,1 1 0,-1-1 0,0 0-1,1 1 1,-1-1 0,1 0 0,-1 0 0,1 0 0,0 0 0,-1 0 0,1 0 0,0 0 0,3 0 0,-3 0-74,0-1 0,0 1 0,0-1 0,0 0 0,0 0 0,0 0 0,0 0 0,0 0 0,0-1-1,0 1 1,0 0 0,0-1 0,0 0 0,0 1 0,-1-1 0,1 0 0,0 0 0,0 0 0,2-2 0,4-2-361,24-10-612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2720,'-13'26'891,"12"-25"-827,0 1 0,1 0 0,-1-1 0,1 1 0,-1 0 0,1-1 0,0 1 0,-1 0 0,1 0 0,0 0 0,0 0 0,1-1 0,-1 1 1,0 2-1,1 4 388,-1-7-398,0 1 0,1 0 1,-1-1-1,0 1 0,1-1 0,-1 1 1,1-1-1,-1 1 0,1-1 1,-1 1-1,1-1 0,1 2 0,4 10 238,-1 20-36,15 42-5,2 14-17,-17-56-161,1 5 107,1 65-1,-7-96-324,-1 0 0,0 1 0,0-1-1,-1 0 1,-4 12 0,4-14-50,-9 21-1578,7-18 1007,1 7-295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1664,'0'0'608,"0"0"-480,62 16-32,-46-16 1440,15 15-864,-15 1 640,15 15-768,0-15 0,0-1-352,-31 1 384,16-1-320,-32 16 160,16-15-256,-31 0 64,0-1-128,-16 1-960,31-16 448</inkml:trace>
  <inkml:trace contextRef="#ctx0" brushRef="#br0" timeOffset="1">702 125 3328,'-15'0'1216,"15"0"-928,-32 46-96,17-30 384,-16 0-352,-16-1-3104,16 16 1536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2656,'0'0'960,"0"0"-736,16 0-64,-16-16 992,15 32-672,16-32 352,0 16-480,32 0-64,-1 0-160,0 0 192,16 0-192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1248,'-31'62'448,"31"-62"-352,-31 109-32,15-62 480,16-16-320,0 32-32,-15-17-96,15 1-96,0-16 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4896,'0'-31'1824,"16"31"-1440,31 0-96,-16 0 352,15 0-416,-14 0 64,30 0-192,-15 0 224,-1 0-192,1 16-192,16-16 32,-17 15-4864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1888,'-13'39'613,"12"-38"-596,1 1-1,0-1 0,-1 1 1,1-1-1,0 1 0,0-1 1,0 1-1,0-1 0,0 1 1,0-1-1,0 1 1,1-1-1,-1 0 0,1 2 1,3 33 52,8 50-96,-2-49-26,-5 7 69,6 3-11,-9-28-32,-1-12 20,0 1-1,0-1 0,1 0 1,0 0-1,0 0 1,5 9-1,-5-11 102,1 0 0,-1 0-1,0 1 1,-1-1-1,1 1 1,-1 0 0,0-1-1,0 11 1,-1-13 23,0-3-74,0-5-16,0 2-27,0-1 1,-1 1 0,1 0-1,-1 0 1,0 0-1,0 0 1,0 0 0,-3-5-1,-2-9 0,2 6-5,1-1 0,1 0 1,0 0-1,-1-19 0,1-55-48,2 76 45,1-6-30,0-1 0,1 0-1,0 1 1,9-29 0,1-2 74,-10 34 131,-2 10-118,1 0 0,-1 0 1,1 0-1,0 1 1,0-1-1,0 0 1,1-3-1,-1 5-11,0 0-1,-1 1 0,1-1 0,0 0 0,0 0 1,0 1-1,0-1 0,0 0 0,0 1 1,0-1-1,0 1 0,0-1 0,0 1 0,0 0 1,0-1-1,0 1 0,0 0 0,0 0 1,0 0-1,0-1 0,1 1 0,0 1 1,-1-1-18,0 0 0,-1 0 0,1 0 0,-1 0 0,1 0 0,0 0 0,-1 0 0,1 0 0,-1 0 0,1 0 0,-1 0 0,1 1 0,-1-1 0,1 0 0,-1 1 0,1-1 0,-1 0 0,1 1 0,-1-1 0,1 0 0,-1 1 1,1-1-1,0 1 0,2 15 339,-1-4-149,17 56 649,-12-45-417,8 37 1,-11-29-335,-2-13-87,1-1 0,6 24 0,2-2 57,-9-31-38,0-1-1,0 0 0,0 1 1,1-1-1,7 13 0,-10-19-32,1 0 0,-1-1-1,1 1 1,-1 0 0,1 0-1,0 0 1,0 0 0,-1-1-1,1 1 1,0 0 0,0-1-1,0 1 1,0 0-1,1 0 1,-1-1 7,0 0 0,-1 0-1,1 0 1,0 0 0,0-1-1,0 1 1,-1 0 0,1 0 0,0 0-1,0-1 1,-1 1 0,1 0 0,1-1-1,7-3 133,0 2-57,8-4 3,-15 4-92,0 1 0,0-1-1,0 0 1,-1 0 0,1 0 0,2-4 0,2-3-15,7-10-154,21-40 0,-19 31 0,21-32-80,-18 31 204,-2-1 0,18-41 0,-13 14-51,-15 46 33,1 0-1,10-12 0,-3 3-166,-13 19 231,-1 0 1,1 0-1,-1 0 0,1 1 0,-1-1 0,1 0 1,0 0-1,0 1 0,-1-1 0,1 0 1,0 1-1,0-1 0,0 1 0,0-1 0,-1 1 1,3-1-1,-2 1 58,0 0 0,-1 0 1,1 0-1,0 0 0,0 0 0,0 1 0,0-1 1,0 0-1,-1 1 0,1-1 0,0 0 1,1 2-1,3 1 323,-3-2-283,0-1 0,0 1 0,-1 1 0,1-1-1,0 0 1,-1 0 0,1 1 0,-1-1 0,1 0-1,-1 1 1,0 0 0,0-1 0,0 1 0,0 0 0,0-1-1,0 1 1,0 0 0,0 0 0,-1 0 0,1 0-1,-1 0 1,1 4 0,3 7 343,28 115 1156,-27-99-1391,0 1 0,-1 45 0,-3-51-71,1-1 0,6 24 1,-6-32-61,1 32 79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1056,'0'6'190,"0"-3"-129,1-1 1,-1 1 0,-1-1-1,1 1 1,0-1-1,-1 1 1,-1 4 0,2-6-36,-1 0 5,1 0 0,-1-1 0,1 1 0,-1 0 0,1 0 0,-1 0 0,1 0 0,0 0 0,-1 0 1,1-1-1,0 1 0,0 0 0,0 0 0,0 0 0,0 0 0,0 0 0,0 0 0,0 0 0,0 0 1,0 0-1,0 0 0,0 0 0,1 0 0,-1 0 0,0 0 0,1-1 0,-1 1 0,1 0 0,-1 0 0,2 1 1,-2-1-14,1 2 81,0 0 1,0 0 0,0-1 0,-1 1 0,0 0-1,1 0 1,-1 0 0,0 0 0,-1 5 0,0 8 240,1 37-13,0-29-66,0-20 138,0-10 273,0 3-679,0 0 0,0 0 0,0 0 0,0 0 0,1 0 0,-1 0 0,1 0 0,0 1 0,0-1 0,0 0 0,0 0 0,1 1 0,-1-1 0,0 1 0,5-5 0,1-6-67,-4 7 6,1 1 1,0-1-1,7-8 1,-9 12 72,-1 1 0,1-1 0,-1 1 1,1 0-1,0 0 0,0 0 0,-1 0 0,1 0 0,0 0 1,0 0-1,0 0 0,0 1 0,0-1 0,0 1 0,0-1 1,5 1-1,-6 0 40,0 0 1,0 0-1,1 0 1,-1 0 0,0 1-1,0-1 1,1 1-1,-1-1 1,0 0-1,0 1 1,0 0-1,0-1 1,0 1 0,0 0-1,0 0 1,0-1-1,0 1 1,0 0-1,0 0 1,0 0-1,0 0 1,-1 0 0,2 1-1,29 74 1011,-29-58-815,-2-17-224,0 1-1,0-1 0,0 0 1,0 1-1,1-1 1,-1 0-1,0 1 1,1-1-1,0 2 0,2 3 45,0 0 28,0 0 1,0 0-1,1 0 1,-1 0-1,7 5 1,-8-13-21,0 0-116,-1 0 0,0 0 0,1 0 0,-1 0 0,0-1-1,0 1 1,0 0 0,0 0 0,0-1 0,-1 1 0,1-1 0,-1 1 0,0 0 0,1-1-1,-1 1 1,0-1 0,-1-3 0,1 5 2,0-1-1,1 0 1,-1 0 0,0 1 0,1-1-1,-1 0 1,1 1 0,-1-1-1,1 0 1,0 1 0,0-1-1,1-1 1,-1 2 16,0-1 0,0 1 0,0-1 0,-1 0 0,1 1 0,0-1 0,-1 0 0,1 1 1,-1-1-1,0 0 0,0 0 0,1-1 0,-1 2 29,-1 0 1,1 0-1,0 0 0,0 0 1,1 1-1,-1-1 0,0 0 1,0 0-1,0 0 1,1 1-1,-1-1 0,0 0 1,1-1-1,-1 2 3,0-1 0,1 1 0,-1 0 0,0 0 0,0 0 0,0-1 0,0 1 0,0 0 0,0 0 0,1 0 0,-1-1-1,0 1 1,0 0 0,0 0 0,0 0 0,1 0 0,-1 0 0,0 0 0,0 0 0,0-1 0,1 1 0,-1 0 0,0 0 0,0 0 0,0 0 0,1 0 0,-1 0 0,0 0 0,0 0-1,1 0 1,-1 0 0,0 0 0,0 0 0,1 0 0,-1 0 0,0 0 0,0 0 0,0 1 0,1-1 0,-1 0 0,0 0 0,0 0 0,0 0 0,0 0 0,1 0 0,-1 1 0,0-1-1,0 0 1,0 0 0,0 0 0,1 1 0,2 14 385,0-1 570,1-5-674,1-1 1,0 0-1,0 0 1,1 0-1,11 10 1,-15-15-245,1 0 0,1 0 1,-1-1-1,0 0 0,1 1 0,-1-1 1,1 0-1,-1-1 0,1 1 1,0-1-1,0 1 0,0-1 1,0 0-1,0-1 0,7 2 1,-8-3-14,0 1 1,0-1-1,0 1 1,-1-1-1,1 0 1,3-1-1,0 0 26,-2 1-39,-1 0-1,1-1 1,-1 1-1,0-1 1,1 0-1,-1 0 1,0 0-1,4-3 1,8-6-45,14 1-343,-26 7 129,0 1-1,-1-1 0,1 0 1,-1 0-1,5-6 0,-5 5 39,0 1-1,0 0 0,1 0 0,-1 0 1,1 0-1,0 0 0,0 0 0,6-4 0,22-8-416,-28 14 606,0 0-1,0 0 0,0 1 1,0-1-1,0 1 0,-1 0 1,1 0-1,0 0 0,0 0 1,0 1-1,0-1 0,0 1 1,3 1-1,0 8-157,7-5 171,18 21 714,0-10-421,-25-15-204,0 0 0,0 0 0,1 0 0,-1-1-1,0 0 1,9-1 0,-7 0 54,-8 2-136,0-1 0,0 0-1,0 0 1,0 0-1,0 0 1,0 0 0,0 0-1,0 0 1,1 0-1,-1 0 1,0 0 0,0 0-1,0 0 1,0 0-1,0 0 1,0 0-1,0 0 1,0 0 0,0 0-1,0 0 1,0 0-1,1-1 1,-1 1 0,0 0-1,0 0 1,0 0-1,0 0 1,0 0 0,0 0-1,0 0 1,0 0-1,0 0 1,0 0 0,0 0-1,0 0 1,0 0-1,0 0 1,0-1-1,0 1 1,0 0 0,1 0-1,-1 0 1,0 0-1,0 0 1,0 0 0,0 0-1,0 0 1,0 0-1,0 0 1,0-1 0,0 1-1,0 0 1,-1 0-1,1 0 1,0 0 0,0 0-1,0-5 42,0 4 14,0 1-59,0 1 0,-1-1-1,1 1 1,0-1 0,0 1-1,-1-1 1,1 1 0,-1-1-1,1 1 1,0-1 0,-1 0-1,1 1 1,-1-1 0,1 0-1,-1 1 1,1-1 0,-1 0-1,1 0 1,-1 1 0,1-1-1,-1 0 1,1 0 0,-1 0-1,1 0 1,-1 0 0,-1 0-1,2 0 2,0 0 0,0 0-1,0 0 1,0 0-1,0 0 1,0 0 0,0 0-1,0 0 1,0 0-1,-1 0 1,1 0 0,0 0-1,0 0 1,0 0-1,0 0 1,0 0 0,0 0-1,0 0 1,0 0-1,0 0 1,0 0 0,-1 0-1,1 1 1,0-1-1,0 0 1,0 0 0,0 0-1,0 0 1,0 0-1,0 0 1,0 0 0,0 0-1,0 0 1,0 0-1,0 0 1,0 0-1,0 0 1,0 0 0,0 1-1,0-1 1,0 0-1,0 0 1,0 0 0,0 0-1,0 0 1,0 0-1,0 0 1,0 0 0,0 0-1,0 0 1,0 1-1,0-1 1,0 0 0,0 0-1,0 0 1,0 0-1,0 1-2,0 0 0,-1-1-1,1 1 1,0 0 0,0-1-1,0 1 1,-1 0 0,1-1-1,0 1 1,-1 0 0,1-1-1,-1 1 1,1-1 0,-1 1 0,1-1-1,-1 1 1,1-1 0,-1 1-1,1-1 1,-1 1 0,1-1-1,-1 0 1,0 1 0,1-1-1,-1 0 1,-1 1 0,1-1 9,0 1 1,-1 0 0,1-1-1,0 1 1,0 0 0,0 0-1,0 0 1,0 0 0,0 0-1,0 0 1,0 0 0,0 0-1,-1 2 1,-1 3 82,1-2 31,-1 0 0,2 0 0,-1 1-1,0-1 1,1 0 0,0 1 0,0-1 0,0 1 0,0-1 0,1 1 0,0 8 0,0 2-51,1 21 508,-1-36-570,0 0-1,0 1 1,0-1 0,1 0 0,-1 0-1,0 0 1,0 0 0,0 0 0,0 0-1,0 0 1,0 0 0,0 0 0,0 0-1,0 0 1,0 1 0,0-1 0,0 0-1,0 0 1,0 0 0,0 0 0,1 0-1,-1 0 1,0 0 0,0 0 0,0 0-1,0 0 1,0 0 0,0 0 0,0 0 0,0 0-1,0 0 1,0 0 0,1 0 0,-1 0-1,0 0 1,0 0 0,0 0 0,0 0-1,0 0 1,0 0 0,0 0 0,0 0-1,0 0 1,0 0 0,1 0 0,-1 0-1,0 0 1,0 0 0,0-1 0,0 1-1,7-6 183,-1-1-161,-2 3 10,0 1-22,0-1 0,-1 0 0,1 0 0,3-5 0,-4 4-19,1-4-11,0 0 0,1 0-1,0 1 1,8-10 0,0 11-12,-12 5 6,1-1 0,-1 1 1,0 0-1,1 0 0,-1-1 0,0 1 1,0-3-1,0 2-12,0 1 1,0 0-1,0-1 1,0 1-1,0 0 1,0 0-1,3-3 0,2 0-79,-5 5 100,-1 0-1,1 0 1,-1 0 0,0-1-1,1 1 1,-1 0-1,0 0 1,1-1 0,-1 1-1,0 0 1,1 0 0,-1-1-1,0 1 1,0 0-1,0-1 1,1 1 0,-1-1-1,0 1 1,0 0 0,0-1-1,0 1 1,1-1-1,-1 1 1,0 0 0,0-1-1,0 1 1,0-1 0,0 1-1,0 0 1,0-2-1,0 0-157,1 3 182,0-1-1,0 1 1,0 0 0,0-1 0,0 1 0,-1 0 0,1 0 0,0 0-1,0 0 1,-1 0 0,1 0 0,0 0 0,-1 0 0,1 2 0,0-3 28,0 3 75,-1-1 0,1 0 0,0 0 0,-1 1 0,0-1 0,1 0 0,-1 1 0,0-1 0,0 5 0,1 10 239,9 3 110,-5 9-202,-3-22-165,0 1-1,1-1 1,-1 0 0,1 0 0,7 12 0,-9-17-93,0 0 0,1-1-1,-1 1 1,0-1 0,1 1 0,-1-1 0,0 0-1,1 1 1,0-1 0,-1 0 0,1 0-1,0 0 1,-1 0 0,1 0 0,0-1 0,0 1-1,0 0 1,0-1 0,0 1 0,0-1-1,0 0 1,-1 0 0,1 0 0,0 0 0,0 0-1,0 0 1,0 0 0,0-1 0,0 1 0,3-2-1,24-11-1608,2-2 416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2496,'10'0'802,"-10"0"-355,-1 0-379,0 0 1,1 1-1,-1-1 0,0 1 1,1-1-1,-1 1 0,1-1 0,-1 1 1,1-1-1,-1 1 0,1 0 1,-1-1-1,1 1 0,0 0 1,-1-1-1,1 1 0,0 0 0,-1 0 1,1-1-1,0 1 0,0 0 1,0 0-1,0-1 0,0 1 1,0 0-1,0 1 0,0 419 3959,-10-305-3850,7-94-130,0 8-31,3-15 152,-7 27-1,6-37-160,0-1 0,0 0 0,-1 0 0,0 1-1,0-1 1,0 0 0,0 0 0,-1-1 0,1 1 0,-6 5-1,-18 12-1254,23-17 1089,0-1 0,0 1 0,1 0 0,-1 0 0,-2 6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2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3392,'26'0'1088,"-13"3"-651,20 7-15,-29-9-256,0 0 0,-1 0 0,0 1 0,1-1 0,-1 1 0,0 0 0,0 0 0,1 0 0,-2 0 0,1 0 0,0 1 0,0-1 0,-1 1 0,1 0 0,-1 0 0,0 0 0,0 0 1,3 5-1,8 11 230,-9-14-303,-1 0 0,1 0 0,-1 1 0,0-1-1,0 1 1,0 0 0,-1-1 0,0 1 0,2 8-1,1 2 44,-4-14-108,0 1 1,0 0-1,0 0 0,0 0 0,-1 0 0,1 0 0,-1 0 0,0 0 0,1 0 0,-2 0 0,1 0 1,-1 5-1,0-4 104,0-1 1,-1 0 0,1 0 0,-1 0-1,0 0 1,1 0 0,-1 0 0,-4 3-1,0-4-100,-1-1 0,1 0-1,0-1 1,-1 1 0,1-1-1,-10-1 1,0 0-104,9 1-113,1 0 0,0-1 1,-1 0-1,1 0 0,0-1 1,-1 0-1,-9-4 1,-17-12-4361,15 2 1431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1728,'-10'-1'1576,"18"5"-997,-6-1-527,4 4 29,-3-6-59,0 0 1,1 0-1,-1-1 1,1 1-1,-1-1 0,1 0 1,6 0-1,31-4 50,89-12-110,-48 6 32,51-6 18,-65 13 11,127-12 50,202 0 49,-132 15-186,-250 0 131,1 1 0,-1 1 0,21 5 1,-22-4 47,-7-2 88,0 0 0,0 1-1,-1 0 1,1 0-1,8 5 1,-12-6-125,0 0 0,0 0 0,-1-1 0,1 1-1,0-1 1,0 0 0,0 0 0,0 0 0,0 0 0,2-1 0,11 1-135,10 0 62,-21 2 43,5 9 0,-7-9 27,-3-2-22,0 0 22,-1 12-176,1-9 81,0 0 0,-1 1 0,1-1 1,1 0-1,-1 0 0,0 0 1,1 0-1,-1 0 0,2 4 0,9 11 31,-8-5 31,-2-9-25,0 0 0,1 0-1,-1 0 1,1-1 0,-1 1 0,1 0-1,3 3 1,-1 1 5,0 1 0,-1-1 0,0 1 0,0 0 0,1 9 0,4 9-58,-7-23 57,0 0-1,-1 0 1,1 0-1,-1 0 1,0 0 0,0-1-1,0 7 1,-1 3 81,1-13-95,0 1 1,0-1-1,0 1 0,0 0 1,0-1-1,0 1 1,0-1-1,0 1 1,0 0-1,0-1 0,0 1 1,-1-1-1,1 1 1,0-1-1,0 1 0,-1-1 1,1 1-1,0-1 1,-1 1-1,1-1 1,0 1-1,-1-1 0,1 0 1,-1 1-1,1-1 1,-2 1-1,-14 0 184,8-1-172,7 0-22,-1 0-1,0 0 1,1 0-1,-1 0 1,1-1-1,-1 1 0,1-1 1,-1 1-1,1-1 1,0 1-1,-1-1 1,1 0-1,-2-1 1,-11-6 4,8 5 11,-3-2 11,0 1-1,0 0 1,0 1 0,0 0 0,-1 0-1,-10-1 1,-50-1 62,33 1-50,8 0-22,-1 2 1,-45 2-1,-24 10 8,-21-7-15,-4-1 4,61 2 13,-121 5 34,104-8-58,-118-4 477,133-8-236,-26-4-208,63 11-354,25 5 58,16-1-457,0 0 295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2144,'-31'31'800,"31"-31"-608,15 47-64,-30-16 288,15 0-256,0 0 0,15 0-96,-15 16-256,0-16 96,0-15 192,16 15-64,-16-31 64,16 0-32,-16-16-768,15 1 416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1984,'26'0'640,"5"-6"-389,6-2-197,134-23 457,44 0-303,-58 10-210,-36 6 63,0-7 22,103-13 154,-146 30-200,-37-1 23,-22 3 406,30-1 0,-39 3-337,-6 1 114,0 0 1,-1 0 0,1 0 0,0 0 0,0 1 0,-1 0 0,5 1 0,-7-2-201,-1 0 1,1 0-1,-1 1 1,1-1-1,-1 0 0,0 1 1,1-1-1,-1 0 1,1 1-1,-1-1 1,0 0-1,1 1 1,-1-1-1,0 1 0,0-1 1,1 1-1,-1-1 1,0 1-1,0-1 1,0 1-1,1 0 1,-1 0-22,0 1 1,0-1-1,0 1 1,-1-1-1,1 0 1,0 1 0,0-1-1,-1 0 1,1 1-1,-1-1 1,-1 3-1,1-3 0,0 1 0,0 0 0,1 0 0,-1 0 0,0 0-1,1 0 1,0 0 0,-1 0 0,1 0 0,0 3-1,7 24-21,-3-17-48,5 9 52,1 0-1,1 0 1,13 19-1,13 25-118,-36-63 133,1 0 0,-1 0-1,-1 0 1,1 0 0,0 0 0,0 0 0,-1 0-1,1 0 1,-1 0 0,0 0 0,1 0 0,-1 1-1,0-1 1,0 0 0,-1 0 0,1 0 0,0 0-1,-1 0 1,1 0 0,-1 0 0,0 0 0,1 0-1,-3 3 1,-1 8 142,3-11-151,0 0-1,1 0 1,-1-1 0,0 1 0,0 0 0,0-1-1,0 1 1,-1-1 0,1 1 0,0-1 0,-1 1-1,-2 1 1,-22 11 113,9-6-65,2-2-46,0 1 1,-1-2-1,-24 6 0,32-9-13,-18 3 61,-1 0-1,-47 0 1,33-2 53,-169 24 162,100-10-250,90-14-31,-74 12-50,52-5-2,-17 4-516,29-11-761,-42-1 0,72-2 1336,-83 0-1984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1824,'1'0'49,"0"0"0,1 0 0,-1 0 0,0 0-1,0 0 1,1 0 0,-1 1 0,0-1 0,0 0 0,0 1 0,1-1 0,-1 0 0,0 1 0,0 0 0,0-1-1,0 1 1,0 0 0,1 0 0,-1 1 31,0-1-1,0 1 0,-1-1 1,1 1-1,-1-1 1,1 1-1,-1-1 0,1 1 1,-1 0-1,0 2 0,5 19 983,3 6-740,-5-15-200,1-1 0,9 22 0,0-2 4,-10-24-116,0-1 0,0 0-1,6 9 1,-7-15 6,-1 1 0,1-1 0,-1 0 0,1 0 0,0 0 0,0 0 0,0 0 0,0 0 0,0 0 0,0-1 0,0 1 0,1-1 0,-1 1 0,0-1 0,1 0 0,0 0 0,-1 0 0,1 0 0,-1-1 0,1 1 0,0-1 0,0 1 0,-1-1 0,5 0 0,-7 0-18,0 0-1,0 0 1,0 0 0,0 0-1,0 0 1,1 0 0,-1 0-1,0 0 1,0 0 0,0 0-1,0 0 1,0 0 0,0 0-1,0 0 1,0 0 0,0 0-1,0 0 1,1 0 0,-1 0-1,0 0 1,0 0 0,0 0-1,0 0 1,0 0 0,0-1-1,0 1 1,0 0 0,0 0-1,0 0 1,0 0 0,0 0-1,0 0 1,0 0 0,1 0-1,-1 0 1,0 0 0,0 0-1,0 0 1,0 0 0,0-1-1,0 1 1,0 0 0,0 0-1,0 0 1,0 0 0,0 0-1,0 0 1,0 0 0,0 0-1,0 0 1,0 0 0,0 0-1,0-1 1,0 1-1,0 0 1,0 0 0,0-8-363,0-7-213,-1-1 0,-2-20 0,2 31 560,0 1-1,-1-1 0,1 0 0,-1 1 0,0-1 0,0 1 0,0-1 0,0 1 0,-1 0 0,0 0 0,-6-7 1,-5-2 44,10 10 4,1 0 0,-1-1 0,1 1 0,-1-1 0,1 0 0,1 0 0,-5-7 0,4 4 5,1 4-33,1 0 0,-1 0 0,1 0 0,-1 0 0,0 0 0,0 0 0,0 0 0,0 1 0,0-1 0,-1 1 0,-5-5 0,3 5-27,-4-3 1,9 5 25,0 0-1,0-1 1,-1 1-1,1 0 0,0 0 1,0 0-1,0-1 1,0 1-1,0 0 1,0 0-1,0 0 0,0-1 1,0 1-1,0 0 1,0 0-1,0-1 0,0 1 1,0 0-1,0 0 1,0 0-1,0-1 0,0 1 1,0 0-1,0 0 1,0-1-1,0 1 1,0 0-1,0 0 0,1 0 1,-1-1-1,0 1 1,0 0-1,0 0 0,0 0 1,1 0-1,-1-1 1,0 1-1,0 0 0,1 0 1,-1 0-1,0-1 0,0 1 1,1 0-1,-1 0 0,0 0 0,1-1 1,-1 1-1,1 0 0,-1 0 0,0 0 1,1 0-1,-1 0 0,1 0 0,-1 0 1,0 0-1,1 0 0,-1 0 0,1 0 1,-1 0-1,0 0 0,1 0 0,-1 0 1,0 0-1,1 0 0,-1 0 0,1 0 1,0 1-1,12 8-53,-6-4 14,-3-3 36,0 1 1,1-1 0,0-1-1,-1 1 1,1 0 0,0-1-1,0 0 1,5 0 0,5 2 39,38 4-24,1-2 0,-1-2 1,96-8-1,-40-5-93,-54 6 89,108-10 105,24-17 216,-111 18 177,-51 11-347,-18 1 23,0 1-1,1-1 1,-1 0-1,0 0 1,0-1-1,0 0 1,0-1-1,7-2 0,8-5 489,-17 9-407,0-1 1,0 0-1,-1-1 0,1 1 0,8-7 0,-10 6 88,-3 3-208,0 0-234,3 3 20,1 2 61,1 0 10,0 0 0,0-1 0,7 6 0,-8-8-14,0 1-1,0 0 1,0 0 0,-1 0-1,1 0 1,-1 1 0,0-1-1,1 1 1,-2 0 0,1 0-1,3 6 1,-3-4 8,1 0-1,0-1 1,0 0-1,0 0 0,10 10 1,-9-11 14,-1 0 0,0 0 0,0 1 0,-1 0 0,6 9 0,2 6 22,-8-16 2,0 1 1,-1-1-1,0 1 0,0-1 0,0 1 0,0 0 0,-1-1 1,0 1-1,1 10 0,-2 31 180,1-44-200,-1 0-1,0 0 0,-1 0 1,1-1-1,0 1 1,-1 0-1,1 0 0,0-1 1,-1 1-1,0 0 0,0 0 1,1-1-1,-1 1 0,0-1 1,0 1-1,0-1 0,0 1 1,-1-1-1,1 0 1,0 1-1,-1-1 0,1 0 1,-1 0-1,1 0 0,-1 0 1,1 0-1,-4 1 0,0-1 3,-1 1 0,0-1-1,0 0 1,0 0-1,0 0 1,-9-1-1,-201 0 280,99 7-232,60-1-34,-10-2 1,-97 10 124,103-6-107,-107 12-44,83-12-66,-95 3-475,174-12 394,5-1-169,1 2 264,-1-1 0,1 1 0,0-1-1,1 1 1,-1-1 0,0 1 0,0-1-1,0 1 1,0-1 0,0 1 0,0 0-1,0-1 1,1 1 0,-1-1 0,0 1-1,0 0 1,1-1 0,-1 1 0,0 0-1,1-1 1,-1 1 0,0 0 0,1-1-1,-1 1 1,1 0 0,2-1-83,0 0 1,0 1-1,0-1 0,0 1 1,0 0-1,5 0 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2080,'-13'26'667,"13"-25"-649,-1 0 0,1 0 0,-1 0 1,1 0-1,0 0 0,0 0 1,0 0-1,-1 0 0,1 0 0,0 0 1,0 0-1,0 0 0,1 2 1,2 28 449,1-1 0,1 0 0,14 40 0,-11-42-237,5 43 1,-6-32-82,-6-32-60,1-1 1,0 1 0,0 0-1,0 0 1,5 8 0,-5-2 229,-2-14-346,0-1 1,0 1-1,0 0 1,-1-1-1,1 1 1,0 0-1,-1 0 1,0-1-1,1 1 0,-2-1 1,-5-17-356,4 2-352,2-1 0,1-35 0,1 22 15,-1 11 428,-1 10 208,1-1 0,0 0 0,1 0 0,0 1 0,1-1-1,0 0 1,1 1 0,4-13 0,-6 22 90,1-6 33,1 1 0,0 0 0,-1-1 0,2 1 0,-1 1 1,1-1-1,0 0 0,0 1 0,1 0 0,-1 0 0,7-5 0,3-1 145,1 0-1,1 0 1,-1 2 0,24-11-1,-2 4 352,1 1 0,58-14 0,88 1-116,-137 22-341,274-18 467,-245 20-475,158 1-178,-158 3 68,-54 1 255,1 0 0,43 10-1,-43-9 655,0 1 422,-22-3-1238,0 1 0,0-1 0,0 1 1,0-1-1,0 1 0,0-1 0,0 1 1,0-1-1,0 1 0,0 0 0,0 0 0,-1-1 1,1 1-1,0 0 0,-1 0 0,1 0 0,1 1 1,-2-1-26,0 0 1,0 0 0,1 0-1,-1 0 1,0 0 0,0 0-1,0 0 1,0 0 0,0 0-1,0 0 1,0 0 0,0 0-1,-1-1 1,1 1 0,0 0 0,0 0-1,-1 0 1,1 0 0,-1 0-1,1 0 1,-1-1 0,1 1-1,-1 0 1,1 0 0,-1-1-1,0 2 1,-4 5 197,-7 27 82,9-24-306,2-8-7,0 1-1,1 0 0,-1 0 0,1-1 0,0 1 0,0 4 1,0 32-21,-3 104 58,-7-81 158,7-33-115,1-8 8,-5 23 1,5-38-68,1 1 0,-1-1 0,0 0 0,-1 0 1,0-1-1,0 1 0,0 0 0,-5 5 0,1-3 31,0-1 0,0 0 1,-1 0-1,1-1 0,-11 6 0,-47 25 179,51-30-203,8-4-43,-1 1-1,0-1 1,-9 3 0,6-4-112,0 0 0,-1-1 0,1 0 0,-1-1 0,1 0 0,-12-1 1,2-2-960,0 0 0,-22-7 0,-7-5-879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47 1824,'-25'26'587,"24"-25"-575,0-1 0,0 1 1,1 0-1,-1 0 0,0 0 1,1 0-1,-1 0 0,1 0 1,-1 0-1,1 0 0,0 0 1,-1 0-1,1 1 0,0-1 1,0 0-1,0 0 1,0 0-1,0 2 0,-11 64 148,9-52-77,1 0 0,1 1 0,0-1-1,0 0 1,2 0 0,0 0 0,0 0 0,2 0-1,0 0 1,8 19 0,-9-24-60,-2-7 8,0 0 1,-1 0 0,1 0 0,-1-1-1,0 1 1,0 0 0,0 4 0,0-3 151,0-5-178,0 0-1,0 0 1,0 0 0,0 0-1,0 0 1,0 0 0,-1 0-1,1 0 1,0 0 0,-1 0-1,1 1 1,0-1 0,-1 0-1,1 0 1,-1 0 0,1 0-1,-1 0 1,0 1 0,1-1-1,-1 0 1,0 1 0,0-1-1,1 0 1,-1 1 0,0-1-1,0 1 1,0-1 0,0 1-1,1 0 1,-3-1 0,-14-9 31,13 6-28,-1 0 0,1 0 0,0-1 0,1 0 0,-1 1 0,1-2-1,0 1 1,0 0 0,-3-10 0,-2 0-1,-4-9-4,3 7-2,-14-36 0,12 24-70,8 21 18,-1-1 1,1 0 0,0-1-1,1 1 1,0 0 0,-1-17 0,3 25 42,0 0 1,0-1 0,0 1-1,0 0 1,0 0 0,0 0-1,0-1 1,1 1 0,-1 0-1,0 0 1,1 0 0,-1 0-1,1 0 1,0-1 0,-1 1-1,1 0 1,0 0 0,-1 0-1,1 1 1,0-1-1,0 0 1,0 0 0,0 0-1,0 1 1,0-1 0,0 0-1,0 1 1,0-1 0,0 1-1,0-1 1,2 0 0,3 0-27,1 0 1,0 1 0,0 0-1,0 0 1,8 1-1,14 0-37,36-2-36,142 4-42,-90 8 213,16-6 448,-88-2-351,37 2 121,3-10 101,-48 2-217,72-2 255,-15-6 144,-62 9-406,-9 0 207,1 0 1,37-10 0,-14-1 348,-40 12-387,0 0 0,-1-1 0,1 0 0,0-1 0,8-3 0,-2 3 514,-14 3-837,0 1-1,0-1 0,0 0 0,0 1 1,0-1-1,0 1 0,0-1 0,1 1 1,-1-1-1,0 1 0,0 0 0,0-1 1,1 1-1,-1 0 0,0 0 1,1 0-1,-1-1 0,1 1 0,-1 0 1,1 0-1,-1 0 0,1 0 0,0 0 1,-1 0-1,1 2 0,-9 36-152,5-20 95,-1-2-37,-10 22 0,10-26 133,0 0-1,1 0 0,-4 17 0,5 16 82,3-38-110,0-1 0,0 0 1,-1 0-1,0 0 0,0 1 1,-1-1-1,0 0 0,0-1 0,-4 8 1,-5 9 39,5-10 62,-14 24 1,17-33-93,0-1 1,0 1 0,0-1-1,0 1 1,0-1-1,-1 0 1,0 0 0,1 0-1,-9 3 1,10-4-14,-7 2 13,1 0 0,-1 0 0,0 0 0,1-1 0,-2-1 0,1 0 0,-13 2 0,-58 1 104,54-2-95,-23 2 8,-25-9-11,-37-2 15,13 3 8,12-7-31,0 4-65,36 0 6,-25-1-107,70 8 107,-1-2 0,1 1 0,-1-1 0,1 1 1,-1-1-1,1-1 0,0 1 0,-1-1 0,-7-4 1,8 4-119,8 2 70,106 0-891,-65 0 400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6400,'3'3'395,"-2"-2"-288,0 0 0,0 0 0,0 1 0,0-1 0,0 0 1,0 0-1,0 1 0,0-1 0,-1 0 0,1 1 0,0-1 0,-1 1 0,1-1 0,-1 1 1,0-1-1,1 1 0,-1-1 0,0 1 0,0-1 0,0 1 0,0 0 0,0 1 0,0 103 832,-18 120-1078,4-106 75,-4 69 38,14-153 16,-33 401-66,33 128 182,5-333-164,2-68 186,7-34 64,-8-104-65,13 138 524,-11-142-760,0 0 0,2 0 0,0-1-1,2 0 1,9 21 0,-13-35-347,-1 0 0,0 1 0,-1-1 1,2 10-1,1 2-908,-4-17 1005,0 0 0,0-1-1,0 1 1,0 0-1,0 0 1,0-1-1,1 1 1,-1-1-1,2 2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 2400,'-13'-13'779,"12"12"-758,1 1 0,-1-1 0,1 1 0,0-1 0,-1 1 0,1-1 0,0 1 1,0-1-1,-1 0 0,1 1 0,0-1 0,0 1 0,0-1 0,0 1 1,0-1-1,0 0 0,0 1 0,0-1 0,0 0 0,0 1 0,0-1 0,0 1 1,0-1-1,0 1 0,1-2 0,-1 2 48,0-3 849,0 3-220,0 0 70,-13 0 373,-39 0 177,50 1-1306,0-1 1,1 0-1,-1 1 1,0-1-1,1 1 0,-1 0 1,0-1-1,1 1 1,-1 0-1,1 0 1,-1 0-1,1 0 1,-1 0-1,-1 2 0,3-2-3,-1-1 0,1 1-1,0-1 1,-1 1-1,1-1 1,0 1 0,-1-1-1,1 1 1,0 0-1,0-1 1,0 1-1,-1-1 1,1 1 0,0-1-1,0 1 1,0 0-1,0-1 1,0 1 0,0-1-1,0 1 1,0 0-1,1-1 1,-1 1-1,0-1 1,0 2 0,0-2-3,1 3-36,-1 1 1,1-1-1,0 0 0,0 0 1,0 1-1,0-1 1,0 0-1,0 0 1,1 0-1,0 0 0,0 0 1,2 3-1,7 12 57,-11-16-17,1 0 0,-1-1 0,1 1 0,0 0 0,-1-1 0,1 1-1,0-1 1,0 1 0,0-1 0,0 0 0,0 1 0,0-1-1,1 0 1,-1 0 0,0 0 0,3 2 0,-2-2-10,-1 0 0,0 0 0,1 0-1,-1 1 1,0-1 0,0 0 0,1 0 0,-1 1 0,0-1 0,0 1-1,-1-1 1,1 1 0,0-1 0,0 1 0,-1 0 0,1 2 0,1 1 3,0 0 0,1-1 0,-1 1 0,1-1 0,0 1 0,0-1-1,0 0 1,5 4 0,-7-6 6,1-1 0,-1 0 0,0 1-1,0-1 1,1 1 0,-1-1-1,0 1 1,0 0 0,-1-1 0,1 1-1,0 0 1,-1 0 0,1 0 0,-1 0-1,1-1 1,-1 4 0,0-3 32,0 1 1,-1-1-1,1 0 0,-1 0 1,0 0-1,1 0 0,-1 0 1,0 0-1,0 0 1,-1 0-1,1 0 0,0-1 1,0 1-1,-1 0 1,-3 2-1,-5 7 519,10-11-554,0 0 0,0 0 0,0 0 0,0 0-1,0 0 1,0 0 0,0 1 0,0-1 0,-1 0 0,1 0 0,0 0 0,0 0 0,0 0 0,0 0-1,0 0 1,0 0 0,0 0 0,0 0 0,-1 0 0,1 0 0,0 1 0,0-1 0,0 0-1,0 0 1,0 0 0,0 0 0,0 0 0,-1 0 0,1 0 0,0 0 0,0 0 0,0 0 0,0 0-1,0 0 1,0 0 0,0 0 0,-1-1 0,1 1 0,0 0 0,0 0 0,0 0 0,0 0-1,0 0 1,0 0 0,0 0 0,0 0 0,-1 0 0,1 0 0,0 0 0,0 0 0,0-1 0,0 1-1,0 0 1,0 0 0,0 0 0,0 0 0,-3-3 28,-1 1-1,1 0 1,-1 0-1,1 0 1,-1 0-1,0 0 1,0 1-1,1 0 1,-6-1-1,-26-10 416,30 9-340,-1 0-100,0 0 1,0-1-1,0 1 1,0-1-1,-5-5 0,9 7-157,0 1 0,0-1 0,1 1 0,-1 0-1,0 0 1,0-1 0,-1 1 0,1 1 0,0-1 0,0 0-1,0 0 1,-1 1 0,-2-1 0,-7-2-1303,-9-8-858,17 10 1676,0 1-1,-1-1 1,1 1 0,-8 0-1,12 0 617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2560,'-6'15'317,"3"-9"-151,1 1 0,0 0 0,0 0 0,-1 10 0,-8 41 127,11-53-194,-1 1 1,1 0 0,0-1-1,0 1 1,0 0-1,1-1 1,0 1 0,0 0-1,3 6 1,1 10 72,1 19 69,6 30-45,-11-65-181,27 139 210,-25-116-158,-1-6-9,1 1-1,7 24 1,-6-35 2,-1 0-1,0 0 1,-1 0-1,0 0 1,-1 18-1,0-30-58,-1-1-1,0 1 0,0-1 1,0 1-1,0-1 1,0 1-1,0 0 0,0-1 1,0 1-1,0-1 0,0 1 1,0-1-1,-1 1 0,1-1 1,0 1-1,0-1 0,0 1 1,-1-1-1,1 1 0,0-1 1,-1 0-1,1 1 0,0-1 1,-1 1-1,1-1 0,0 0 1,-1 1-1,1-1 0,-1 0 1,1 1-1,-1-1 0,0 0-15,0-1-1,0 0 1,1 1-1,-1-1 1,0 0-1,0 1 1,1-1-1,-1 0 1,0 0-1,1 0 1,-1 0-1,1 1 1,-1-1-1,1 0 0,0 0 1,-1 0-1,1 0 1,0 0-1,0 0 1,-1 0-1,1-2 1,-10-46-781,-8-32-280,14 68 933,0 0 1,1 0-1,-2-19 1,2 10 51,2 15 115,-1 0 0,0 0 0,-1 1 1,1-1-1,-2 1 0,-5-10 1,6 12 68,1-1 1,-1 1-1,1 0 1,0-1 0,0 0-1,1 1 1,-1-1 0,1 0-1,0 0 1,-1-7 0,2 10-50,0 1 0,1-1 0,-1 1 1,0-1-1,1 1 0,-1-1 0,1 1 1,-1 0-1,1-1 0,-1 1 0,1 0 1,0-1-1,0 1 0,0 0 0,0 0 1,0 0-1,0 0 0,0 0 0,0 0 1,0 0-1,0 0 0,0 0 0,3-1 1,2-1 113,1 1 1,-1 0-1,13-4 1,-14 5-144,21-5 132,31-2 0,-47 7-126,23-2 16,48 3 1,-39 0-33,95-8 85,-92 3-58,-1 3 0,70 4 1,-49 9-49,-42-9 36,-13-1 17,0 0-1,0 0 1,-1 1 0,1 1-1,14 5 1,-7-2 251,-11-5-174,0 1-1,0 0 1,0 1 0,-1-1 0,0 1-1,1 0 1,-1 0 0,6 6 0,-8-5-38,1 0 0,-1 0 1,0 0-1,0 1 1,-1 0-1,1-1 0,-1 1 1,0 0-1,0 0 0,-1 0 1,1 1-1,0 8 1,0 6 74,-1 0 1,-2 22 0,1-10-43,-1-7-54,-2 0 0,0-1 0,-1 1 0,-1-1 1,-10 27-1,11-40 9,1 0 1,-1-1 0,-1 0 0,0 1-1,0-1 1,-14 18 0,17-25-50,-1 2 11,0-1-1,0 0 0,0 0 0,-1-1 1,1 1-1,-1-1 0,0 1 0,0-1 1,0 0-1,-8 4 0,1-2 4,1 1 14,-1-1 1,-16 5-1,24-9-38,-1 0 0,1-1 0,-1 1 0,1-1 0,-1 1 0,0-1 0,1 0 0,-1-1 0,0 1 0,1-1 0,-1 1 0,-3-2 0,-37-19-42,39 19-7,0 0 1,0 0-1,0 0 1,1 0-1,-1-1 1,1 1-1,-1-1 1,1-1-1,0 1 0,0 0 1,0-1-1,1 0 1,-1 0-1,1 0 1,0 0-1,0-1 1,-2-5-1,2 5 7,-10-16-1004,1-2 0,2 1 0,0-1 0,-7-28 0,-2-27-1802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7:5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1824,'-31'0'1477,"31"5"-1071,-3 18 223,-1-10-463,1 1 1,0-1-1,1 0 0,1 1 1,0-1-1,0 1 1,3 14-1,-2 14 44,-1 28-7,5 120 101,1-148-252,3 53 146,-9-71-149,0-16 16,1 1 0,0-1 0,1 1 0,2 14 0,0-13 5,-2-9-119,-1 1 1,1-1-1,-1 0 1,1 0 0,-1 0-1,1 1 1,-1-1-1,0 0 1,0 0 0,0 1-1,0-1 1,0 0-1,0 0 1,0 1-1,0-1 1,0 0 0,-1 0-1,1 1 1,0-1-1,-1 0 1,1 0 0,-1 0-1,1 0 1,-1 1-1,0-1 1,-1 1-1,0 0-466,2-7-153,0-18-1487,0 5 683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1472,'52'0'667,"333"0"415,38 0-1028,-354 1-64,142-4 14,-78-5-94,-25 13 43,-11 0 110,-60-6-17,-21 1 303,1-1-1,-1 2 0,23 3 1,-38-4-274,1 0 0,0 1 1,0-1-1,-1 0 1,1 1-1,0 0 1,-1-1-1,1 1 1,0 0-1,-1 0 1,1 0-1,-1 0 1,1 0-1,-1 0 1,0 0-1,0 0 1,1 1-1,-1-1 1,0 0-1,0 1 1,0-1-1,0 1 1,0-1-1,-1 1 1,2 2-1,-1-3-56,-1-1 0,0 1 1,1-1-1,-1 1 0,0-1 0,1 1 0,-1 0 0,0-1 0,1 1 1,-1-1-1,0 1 0,0 0 0,0-1 0,0 1 0,1-1 0,-1 1 1,0 0-1,0-1 0,0 1 0,0 0 0,0-1 0,-1 1 0,1-1 1,0 1-1,0 0 0,0-1 0,-1 1 0,1-1 0,0 1 1,0 0-1,-1-1 0,1 1 0,0-1 0,-1 1 0,1-1 0,-1 1 1,1-1-1,-1 0 0,1 1 0,-1-1 0,1 1 0,-1-1 0,0 1 1,-10 8 113,5-3-79,1 0 1,0 1-1,-6 12 0,7-13-23,0 1 0,0-1 0,-9 10 0,-27 19 69,28-25-48,0 1 0,-13 13 0,14-9-128,-1 0 0,-1-2-1,-1 1 1,0-2-1,0 0 1,-1 0-1,-1-2 1,-25 15-1,-36 15-1192,-148 55 0,172-80 1167,-1-2 1,0-2-1,-63 4 0,32-4 178,12 0 122,-54 6 378,98-14-239,11-2 86,0 1-1,-34 8 1,49-9 11,5 0-295,10-1-101,-10 0 23,20 1 139,78-4 240,-4-8-168,148 8 80,-153 4-240,-41 1 14,53 8 0,-97-9-117,15 1 83,29-1 1,-28-2-49,22 1-524,-44 1 438,0-1 0,0 0-1,0 0 1,1 0-1,-1 0 1,0 0 0,0 0-1,0 0 1,0 0 0,0 0-1,0 0 1,0 0-1,0 0 1,0 0 0,0 0-1,1 0 1,-1 0-1,0 0 1,0 0 0,0 0-1,0 0 1,0-1 0,0 1-1,0 0 1,0 0-1,0 0 1,0 0 0,0 0-1,0 0 1,1 0-1,-1 0 1,0 0 0,0 0-1,0 0 1,0 0 0,0 0-1,0 0 1,0-1-1,0 1 1,0 0 0,0 0-1,0 0 1,0 0-1,0 0 1,0 0 0,0 0-1,0 0 1,0 0 0,0 0-1,0-1 1,0 1-1,0 0 1,0 0 0,0 0-1,0 0 1,0 0-1,0-13-1727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1542 1 1824,'-55'0'1941,"-38"0"-1039,56 0-608,-111 3 563,101 0-599,-142 7 514,126-11-569,-149 4 356,144 2-326,-111 3 313,75-5-295,45 3-161,-38 1-84,-61-7-577,156 0 582,4 3-1,8 7 6,-10-10-13,1 1-1,-1-1 1,0 1-1,1-1 0,-1 1 1,0-1-1,0 1 1,1-1-1,-1 1 0,0 0 1,0-1-1,0 1 1,0-1-1,0 1 0,0-1 1,0 1-1,0 0 1,0-1-1,0 1 0,0-1 1,0 1-1,0-1 1,0 1-1,0 0 0,-1-1 1,1 1-1,0-1 1,0 1-1,-1-1 0,1 1 1,-1 0 2,-6 13-21,1 0 0,-7 20 0,0 41-26,10-59 42,3-6 0,-1 1 0,1-1 0,0 0 0,1 0 0,1 0 0,2 13 0,1 2 0,-2-5 0,-1-3 0,0 0 0,9 25 0,-1-10-18,-6-18-3,0 0 0,1-1 0,0 1 0,14 22 0,-17-33 20,0 1 0,0 0 0,0 0 1,0 0-1,2 9 0,-4-11 11,1 1-1,0 0 1,0-1 0,0 1 0,0 0-1,0-1 1,1 1 0,-1-1 0,1 0 0,0 1-1,2 1 1,-2-2-1,-1 0 1,1 0-1,-1 0 0,1 0 0,-1 0 1,0 0-1,0 1 0,1 1 0,3 7 15,-4-10-22,0 0 0,-1 0 0,1 0 1,0 0-1,0 0 0,0 0 0,0 0 1,0 0-1,0 0 0,0 0 0,2 1 0,0-1-1,-1-1-1,1 1 1,-1 0 0,1-1-1,-1 1 1,1-1-1,0 0 1,-1 0-1,1 0 1,4-1-1,12 0-48,29 1-175,101 3-125,-120 0 306,44 2-12,11-10 55,-38 2 9,86-2 16,13-6-15,-80 8 0,133-12 5,-109 2-9,27-2 44,-96 13-36,3 1 29,0-1-1,0-1 1,0-1 0,0-1 0,32-12 0,-6-1 1070,-48 17-1060,0 1 0,-1-1-1,1 1 1,0-1-1,0 1 1,0-1 0,-1 0-1,1 1 1,0-1 0,-1 0-1,1 0 1,-1 1-1,1-1 1,-1 0 0,1 0-1,-1 0 1,1 0-1,-1 0 1,0 1 0,1-1-1,-1 0 1,0 0 0,0 0-1,0 0 1,0 0-1,0 0 1,0-1 0,0-2 116,-1 0 0,0 1 0,0-1 1,0 1-1,-2-6 0,0 1 49,-16-54 671,2 13-1049,-20-97 0,29 107-317,-8-26-100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672 235 1888,'8'0'425,"-6"0"-375,-1 1 0,0-1 0,1 0 0,-1 0 0,0 0 0,1-1-1,-1 1 1,0 0 0,1 0 0,0-1 0,-1 0 15,0 1-1,-1-1 1,1 1 0,-1-1 0,1 1-1,-1-1 1,1 0 0,-1 1 0,0-1-1,1 0 1,-1 1 0,0-1 0,0 0-1,1 0 1,-1 1 0,0-1 0,0 0-1,0 1 1,0-1 0,0 0 0,0 0-1,0 0 1,0 0 0,0 0-23,0 1 0,0 0 0,0-1 1,0 1-1,0-1 0,0 1 0,0 0 0,0-1 1,0 1-1,0-1 0,0 1 0,1 0 0,-1-1 1,0 1-1,0-1 0,0 1 0,1 0 0,-1-1 0,0 1 1,0 0-1,1 0 0,-1-1 0,0 1 0,1 0 1,-1-1-1,0 1 0,1 0 0,7-8 595,-7 5-562,-1 1 0,1-1-1,-1 1 1,0-1 0,1 1-1,-2-4 1,1 6-75,-2-11 293,-1 7-244,0-1 0,-1 0-1,0 1 1,1 0-1,-1 0 1,-6-4 0,-31-25 70,38 30-115,-14-10 19,12 9-6,0 0 0,-1 0 0,1 0-1,-1 1 1,0-1 0,1 2 0,-2-1-1,1 0 1,0 1 0,0 0 0,-13-2-1,-72-22 48,47 21-58,19 0-19,16 3-5,-1 0 0,1 0 0,-16 0-1,10 2-6,9 0-12,-1-1 1,1 1-1,0 1 0,-1 0 1,-6 1-1,-8 8-96,10-7 66,10-3 59,0 0 1,0 0-1,0 0 0,0 1 1,0-1-1,0 0 1,1 1-1,-1-1 0,0 0 1,0 1-1,0-1 1,1 1-1,-1-1 0,0 1 1,0 0-1,1-1 1,-1 1-1,0 0 1,1-1-1,-1 1 0,1 0 1,-1 0-1,1 0 1,-1-1-1,1 1 0,-1 1 1,-6 12-27,1 0 0,-7 21 0,6-3 45,-4 14-102,-21 65-15,15-43 223,1-3 336,-12 101 1,18-79-269,-25 270 248,30-214-294,-5-5 160,5-14-59,-1-60-94,-1 64 108,6-89-197,0-9 23,5 52 1,2-49 34,-3-18-50,-1-1 0,0 18 0,-2-27-31,0 1 0,1 0 1,0-1-1,0 1 1,0-1-1,0 1 0,1-1 1,4 10-1,-5-13-24,0-1 0,0 1 0,0-1 0,0 0 0,0 1 1,0-1-1,0 0 0,0 0 0,1 0 0,-1 0 0,0 0 0,1 0 0,-1 0 0,1 0 0,-1 0 0,1-1 0,-1 1 1,1-1-1,-1 1 0,1-1 0,0 0 0,-1 1 0,1-1 0,0 0 0,-1 0 0,1 0 0,0 0 0,1-1 0,2 1-9,-1 0-9,1 0 0,-1 0 0,1-1 0,-1 1 0,1-1 0,-1 0 0,0 0 0,5-2-1,9-3 13,94-12 108,75-26 16,-78 26-85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2080,'0'-16'768,"0"16"-608,16 0-32,-16 0 1184,31 16-736,-15-16 896,15 15-832,16 1-64,-1-16-352,1 16 224,15-16-256,32 0-2016,-16 0 992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4064,'-16'0'1504,"16"0"-1184,31-16-64,-15 16 1120,0 0-800,30-15 128,1-1-416,47 1 224,-1 15-288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3328,'0'-16'1216,"0"16"-928,47 0-96,-32 0 864,16 16-608,16-32 320,0 16-448,0 0 96,15 0-256,-15 0-1056,-1 16 480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5216,'0'0'1952,"0"0"-1536,16-15-96,15-1 1728,0 16-1184,47-15-64,0-1-512,15 0-64,1 16-128,31-31-4416,-16 16 2336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3648,'-32'0'1344,"32"0"-1024,16 0-128,0 0 768,15 16-576,0-16 128,16 0-320,15-16 96,0 16-160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2816,'-10'0'873,"20"0"-109,-10 0 255,0 2-257,0-1-717,0-1-1,0 1 1,0 0-1,1-1 1,-1 1-1,0 0 1,0-1-1,1 1 1,-1-1-1,0 1 1,1-1-1,-1 1 1,1-1-1,-1 1 1,0-1-1,1 1 1,-1-1-1,1 1 0,-1-1 1,1 0-1,0 1 1,-1-1-1,1 0 1,-1 0-1,1 1 1,0-1-1,-1 0 1,1 0-1,0 0 1,-1 0-1,1 0 1,-1 1-1,2-2 1,30 2 787,-18-2-777,29 2 465,-16 0-204,0-1 0,32-4-1,-48 2-285,0 0 12,0 0-1,21-8 1,-5-1 48,-21 8-58,0 0 0,0 1 0,1-1 0,0 1 0,-1 1 0,1-1 0,9 0 0,-14 2 62,0 0 0,1 0 0,-1 0 0,0-1-1,0 1 1,0-1 0,0 1 0,0-1 0,-1 0-1,1 0 1,0 0 0,3-2 0,-4 3-146,0-1 1,0 0 0,0 0-1,1 1 1,-1-1-1,0 1 1,1-1 0,-1 1-1,0-1 1,1 1-1,2 0 1,-4 0-16,-1 0 0,1-1 0,-1 1 0,1 0 0,0 0-1,-1 0 1,1 0 0,-1 0 0,1 0 0,-1 1 0,1-1 0,0 0 0,-1 0 0,1 0 0,-1 0 0,1 0 0,0 1-1,-1-1 1,1 0 0,0 0 0,-1 1 0,1-1 0,0 0 0,-1 0 0,1 1 0,0-1 0,-1 0 0,1 1 0,0-1-1,0 0 1,0 1 0,-1-1 0,1 1 0,0-1 0,0 0 0,0 1 0,0-1 0,0 1 0,0-1 0,0 1-1,-1-1 1,1 0 0,1 1 0,-1-1 0,0 1 0,0-1 0,0 0 0,0 1 0,0-1 0,0 1 0,0-1 0,0 0-1,1 1 1,-1-1 0,0 1 0,1-1 0,12 16-3858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4896,'-16'0'1824,"16"0"-1440,62 15-96,-15-30-224,0 15-96,46-31 160,1 15-64,31-15-96,-1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5312,'0'0'1952,"0"0"-1504,78-16-128,-32 16 256,1-16-384,31-15-96,15 31-32,17-15-4224,-1-1 2272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16 480,'0'-15'619,"3"15"-347,-2 0-224,0 0 1,1 0-1,-1 0 1,0 1-1,0-1 1,0 0-1,0 1 1,1-1 0,-1 1-1,0-1 1,0 1-1,0-1 1,0 1-1,0 0 1,0 0-1,0-1 1,0 1-1,-1 0 1,1 0-1,0 0 1,0 0 0,-1 0-1,1 0 1,0 0-1,-1 0 1,1 0-1,-1 1 1,0-1-1,1 0 1,-1 0-1,0 0 1,0 2 0,2 6 272,-2 0 0,1 0 0,-2 15 0,0-8-247,1 80 379,0-51-197,3-48-581,10-10 90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2304,'0'-15'1317,"3"15"-725,1 0-423,-2 0-54,1 0 0,-1 0 0,0 0 0,1 0 1,-1 0-1,0-1 0,0 1 0,5-2 1,3-2 66,1-1 0,0 2 0,0-1 0,0 2 0,0-1 0,13 0 0,74-1-26,-8 1-120,97-10-153,11 5 17,4 0 98,136-7 72,-131 2-122,48-5 141,106 2 471,-356 16-511,0 0 0,0 0 0,0 0 0,0-1 0,0 0 0,0 0 0,0 0 0,0 0 0,0-1 0,8-4 0,0 4 153,-11 2-10,-2 0-58,-2 0 20,-9 0-63,11 0-89,0 0-1,0 0 1,0 0-1,0 0 1,0 0-1,0 0 1,0 0-1,0 0 1,-1 0-1,1 0 1,0 0-1,0 0 1,0 0-1,0 0 1,0 0-1,0 0 1,0 0-1,0 0 1,0 0-1,0 0 1,-1 0-1,1 0 1,0 0-1,0-1 0,0 1 1,0 0-1,0 0 1,0 0-1,0 0 1,0 0-1,0 0 1,0 0-1,0 0 1,0 0-1,0 0 1,0 0-1,0 0 1,0 0-1,-1-1 1,1 1-1,0 0 1,0 0-1,0 0 1,0 0-1,0 0 1,0 0-1,0 0 1,0 0-1,0 0 1,0 0-1,0 0 1,0-1-1,0 1 1,0 0-1,1 0 1,-1 0-1,0-10 26,0 9-29,0 1-1,0 0 1,-1 0 0,1 0-1,0 0 1,0 0 0,0 0-1,0 0 1,0 0 0,0 0-1,0 0 1,0 0 0,0-1-1,0 1 1,0 0 0,0 0-1,0 0 1,0 0 0,1 0-1,-1 0 1,0 0 0,0 0-1,0 0 1,0 0 0,0 0-1,0-1 1,0 1 0,0 0-1,0 0 1,0 0 0,0 0-1,0 0 1,0 0 0,0 0-1,0 0 1,0 0 0,1 0-1,-1 0 1,0 0 0,0 0-1,0 0 1,0 0-1,0 0 1,0 0 0,0 0-1,0 0 1,0 0 0,0 0-1,1 0 1,-1 0 0,0 0-1,0 0 1,0 0 0,0 0-1,0 0 1,0 0 0,8 0-75,-5 1 67,1-1 0,0 0 0,-1 0 0,1 0 1,-1 0-1,1-1 0,-1 1 0,5-3 0,0-1 31,-6 3-18,-1 0-1,0 0 1,1 0 0,-1 0 0,1 0-1,-1 1 1,1-1 0,0 1-1,-1-1 1,1 1 0,-1 0 0,1 0-1,2-1 1,-2 1-19,31 2-92,-31-2 105,0 1 0,0-1 0,-1 1 1,1-1-1,0 1 0,0-1 1,-1 1-1,1 0 0,-1 0 0,1 0 1,0 0-1,1 2 0,-2-2 3,-1-1 0,0 0 0,0 1 0,1-1 0,-1 0 0,0 1 0,1-1 0,-1 0 0,0 0 0,1 1 0,-1-1 0,0 0 0,1 0 0,-1 0 0,1 0 0,-1 1 0,1-1 0,-1 0 0,0 0 0,1 0 0,-1 0 0,1 0 0,-1 0 0,1 0 0,-1 0 0,1 0 0,4 1 21,-5-1-19,1 1-1,-1 0 1,0 0-1,1-1 1,-1 1-1,0 0 0,0 0 1,0 0-1,1 0 1,-1-1-1,0 1 0,0 0 1,-1 2-1,1-3-4,0 1 0,0 0 0,0 0 1,0 0-1,0 0 0,0-1 0,1 1 0,-1 0 0,0 0 0,0 0 0,1 0 0,-1-1 0,1 3 0,9 2-40,-6 0 19,-2 0-1,1 0 1,0 0-1,1 6 1,-1 2-6,-2-11 25,-1 0 0,0 1 1,1-1-1,0 0 0,0 0 1,0 0-1,0 1 0,0-1 0,0 0 1,0 0-1,0-1 0,1 1 0,1 2 1,-1-3 12,-1 0 0,0 0 1,0 1-1,0-1 0,0 0 0,1 1 1,-2-1-1,1 0 0,0 1 0,0-1 1,0 1-1,-1 0 0,1-1 0,-1 1 1,1-1-1,-1 1 0,0 0 1,1 0-1,-1 1 0,0-1 2,0 0 1,0-1-1,1 1 1,-1 0-1,1 0 0,-1-1 1,1 1-1,0 0 1,1 2-1,2 7 30,-8 1-28,3-10-6,0-1-1,0 1 1,1-1 0,-1 1 0,1 0-1,-1-1 1,1 1 0,-1 0 0,1 3-1,0-5 1,0 1 1,0-1-1,0 0 0,0 1 0,0-1 0,0 1 0,0-1 0,0 1 0,0-1 0,0 1 0,0-1 0,0 1 0,0-1 0,0 1 0,-1-1 0,1 1 0,0-1 0,0 1 0,-1-1 0,1 0 0,0 1 1,0-1-1,-1 1 0,1-1 0,0 0 0,-1 1 0,1-1 0,-1 0 0,1 0 0,0 1 0,-2-1 0,-4 5 46,1 5-42,-24 6 220,27-16-216,0 1 0,0-1 0,1 1 1,-1-1-1,0 0 0,0 1 0,0-1 1,-4-1-1,4 1-10,-3 0 4,1 0 0,-1 1-1,1-1 1,-1 1-1,1 0 1,-1 0 0,1 0-1,-1 0 1,1 1-1,0 0 1,-7 4 0,-2-1-40,0-1 0,0-1 0,0 0 0,-23 2 0,-24 6 90,-65 23 241,53-6-171,-194 45 58,165-50-180,82-18-5,-286 66 142,-49-9 481,318-55-540,-91 12 168,27-13-34,49-4-116,-33 3 17,-79 3-9,134-9-97,-1-1-1,-42-8 1,71 10-13,-17-2-4,15 2-13,1 0-1,-1 0 1,0-1 0,1 1 0,-1-1 0,0 1 0,1-1-1,-1 0 1,0 0 0,1 0 0,0 0 0,-1 0 0,1-1-1,-4-2 1,5 2-84,5-1-64,24-10-443,17-2 208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47 203 2240,'0'-10'1161,"0"25"-168,0 26 191,1-33-1111,0 0 0,0-1 0,0 1 0,1 0 0,3 7-1,2 9 41,-2-9-105,1-1 1,0 0-1,1 0 1,13 20-1,-7-16 83,-10-11-55,-2-7-39,-1 1 0,0-1 0,0 1 0,0-1 0,0 1-1,0-1 1,1 0 0,-1 1 0,0-1 0,0 1 0,1-1 0,-1 0 0,0 1 0,0-1 0,1 0 0,-1 1 0,1-1 0,-1 0 0,0 1 0,1-1-1,-1 0 1,1 0 0,-1 0 0,0 1 0,1-1 0,-1 0 0,1 0 0,-1 0 0,1 0 0,-1 0 0,1 0 0,-1 0 0,1 0 0,-1 0 0,1 0-1,-1 0 2,0 0-1,0 0 0,0 0 0,0 0 0,0 0 1,1 0-1,-1 0 0,0 0 0,0 0 0,0 0 1,0 0-1,0 0 0,0 0 0,0 0 0,0 0 1,0 0-1,0 0 0,1 0 0,-1 0 0,0 0 1,0 0-1,0 0 0,0 0 0,0 0 0,0 0 0,0 0 1,0 0-1,0 0 0,0 0 0,0 0 0,0 0 1,0-1-1,1 1 0,-1 0 0,0 0 0,0 0 1,0 0-1,0 0 0,0 0 0,0 0 0,0 0 1,0 0-1,0 0 0,0 0 0,0-1 0,0 1 1,0 0-1,0 0 0,0 0 0,0 0 0,0 0 1,0 0-1,0 0 0,0 0 0,0 0 0,0-1 0,10-27-567,-18 10 213,7 8 250,0 1 0,0-1 1,1 1-1,0-12 1,1 7 52,-1 6 14,-1 3 24,1 0-1,0 0 1,1 0-1,-1 0 1,1 0-1,2-7 1,-2 10 17,0 0 0,0-1 0,1 1 0,-1 0 0,1 0 0,0 0 0,-1 0 0,1 0 0,0 1 0,0-1 0,0 1 0,0-1 0,0 1 0,1-1 0,3-1 0,8-3 79,1 1 0,-1 0 0,1 1 0,0 1 0,0 0 0,0 1 0,1 0 0,18 1 0,109-6 621,15-1-207,281-22-454,-420 29-32,87-9 18,255-27 284,-49-10-209,-125 18 288,-177 28-71,1 0-1,-1 1 1,15 0-1,-16 1-126,0-1 0,-1 0 0,1-1-1,11-2 1,-9 0-164,10-2-32,10 11-38,-11-11-9,-9 2 24,20-2-20,-15 0 56,-9 3 5,-1 0 0,1 1 0,-1 0 0,1 0 0,6 0-1,2 1 26,-8 0-19,-1 1 0,0-2-1,1 1 1,-1-1-1,7-1 1,1-5 100,-13 6-102,1 1 0,-1-1 0,0 0-1,1 1 1,-1-1 0,0 1 0,1-1-1,-1 1 1,1 0 0,1-1 0,0 1 143,-3 2-153,0-1 0,0 1 1,0-1-1,0 0 0,-1 1 0,1-1 1,0 1-1,-1-1 0,1 1 1,-1-1-1,1 0 0,-1 1 1,0-1-1,0 0 0,1 0 0,-1 1 1,0-1-1,0 0 0,0 0 1,0 0-1,-1 0 0,0 1 0,-1 1-68,2-2 50,-1 0 0,1 0 0,0 1 0,0-1 0,1 0 0,-1 1 0,0-1 0,0 1 0,1-1 0,-2 4 0,0 24-54,1-20 57,1-5-1,-1-1 1,1 1-1,0 0 0,0-1 1,1 1-1,-1-1 1,1 1-1,1 4 0,0-2-4,0-3 10,-1 0-1,-1-1 1,1 1-1,0 0 1,-1 0-1,1 3 1,-6 22-5,4-22 20,-1 0-1,1 0 0,0 10 0,1 2 94,0-1-13,-3 29-1,-23 120-267,21-119 224,-5-11 32,6-11-34,3-17-6,0 1 0,-1-1 0,0 0 0,0 1 0,-1-1 0,-3 8 0,3-11 11,2-3-14,0 1 0,0 0 0,-1-1-1,1 1 1,-1-1 0,0 1 0,-2 1-1,3-3-26,0-1-1,0 1 1,1 0-1,-1-1 0,0 0 1,0 1-1,0-1 0,0 0 1,0 1-1,0-1 0,0 0 1,0 0-1,0 0 1,0 0-1,0 0 0,0 0 1,0 0-1,0 0 0,0 0 1,0 0-1,0 0 0,0-1 1,0 1-1,1 0 1,-1-1-1,0 1 0,-1-1 1,-6-4 34,5 3-30,0 1-1,1-1 1,-1 1-1,0 0 0,0 0 1,0 0-1,0 0 1,-5 0-1,-8-3 17,4 1-7,0 1-1,0 0 1,0 1 0,-18 0 0,-7 3 81,-69 12 0,-143 19 67,48 0-32,-172 23-38,217-37-66,-259 27 138,108-31-243,201-12-52,25 5-12,70-9 64,-1 0-1,-12-3 0,9 2-10,9 1 35,0 0 0,1 0 0,-1 0 0,0 0 0,1-1-1,-9-4 1,11 4-73,1 0 0,-1 0-1,0 0 1,1-1 0,-1 1-1,1-1 1,0 0 0,0 1-1,0-1 1,0 0 0,-2-7-1,4 10-42,-1-1 0,1 0-1,0 0 1,-1 0 0,1 0-1,0 0 1,0 0-1,0 0 1,0 0 0,0 0-1,0 0 1,0 0 0,0 0-1,1 0 1,-1 0 0,0 1-1,1-3 1,12-25-1950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4480,'0'16'1664,"0"-16"-1312,31 0-64,0 0 1312,-15-16-928,46 16 288,-15 0-576,15-16-224,-15 16-96,15 0-160,-15 0 64,-16-15-3488,16 15 1920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3232,'-31'-32'1184,"31"32"-896,-16-15-96,32 15 1216,-16 0-800,31-16 480,0 16-640,16 0-128,15-15-192,1 30 128,-1-15-160</inkml:trace>
  <inkml:trace contextRef="#ctx0" brushRef="#br0" timeOffset="1">250 1014 5312,'0'0'1952,"0"0"-1504,93 0-128,-31 0-384,-15 0-32,31-16-96,0 0 96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1984,'0'0'736,"0"0"-576,16 16-32,-16-16 1120,15 0-704,1 0 1056,-1 0-928,17 0 160,-1 16-480,0-16-64,16 15-192,-16-15 288,0 16-192,0-1-608,0-15 224,-15 16-4032,0-1 2336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94 126 2144,'0'0'699,"-5"0"-417,2 0-249,2 0-8,1 0-1,-1 0 1,0 0-1,0-1 1,1 1 0,-1 0-1,0 0 1,1 0 0,-1 0-1,0 0 1,0 1-1,1-1 1,-1 0 0,0 0-1,0 0 1,1 1-1,-1-1 1,0 0 0,1 1-1,-1-1 1,1 0 0,-1 1-1,0-1 1,1 1-1,-1-1 1,1 1 0,-1-1-1,1 1 1,-1 0-1,1-1 1,0 1 0,-1-1-1,1 1 1,0 0 0,-1-1-1,1 1 1,0 0-1,0 0 1,0-1 0,-1 1-1,1 1 1,0 3 115,-1-1 0,1 1 1,-1-1-1,0 0 0,-1 1 1,1-1-1,-1 0 0,0 1 1,0-1-1,-3 5 0,-9 18 301,10-15-270,1 0 0,0 0 0,-1 18 1,0-5-52,0 0-48,0-10-30,2 1 0,-1 19-1,3-16 16,-1-12-28,1 0 1,0 0-1,1 1 0,2 9 0,2-1 48,-4-13-61,1 0-1,-1 0 1,0 0 0,-1 0 0,1 0-1,0 0 1,-1 0 0,1 4 0,-1-5-30,0-1-1,0 1 1,0 0 0,0-1 0,1 1-1,-1-1 1,1 1 0,-1 0 0,1-1 0,0 1-1,0-1 1,-1 0 0,1 1 0,0-1-1,0 0 1,1 1 0,1 1 0,-3-3-38,0 0 1,1 0-1,-1 1 1,0-1 0,1 0-1,-1 1 1,0-1-1,1 0 1,-1 0-1,1 0 1,-1 0-1,1 1 1,-1-1 0,1 0-1,-1 0 1,0 0-1,1 0 1,-1 0-1,1 0 1,-1 0-1,1 0 1,-1 0 0,1 0-1,-1 0 1,1-1-1,-1 1 1,0 0-1,1 0 1,-1 0-1,1-1 1,-1 1 0,0 0-1,1 0 1,-1-1-1,1 1 1,-1 0 47,5-13-1441,-3 10 1274,0 0 1,0 1 0,0-1 0,0 1 0,0 0 0,5-4 0,-4 3 96,0 0-1,0 0 1,0 0-1,0-1 0,0 1 1,-1-1-1,3-4 1,1-6 4,6-27 1,2-6 256,-12 43-165,0-1 0,1 0-1,-1 1 1,1-1 0,1 1 0,-1 0 0,0 0 0,1 0-1,0 1 1,0-1 0,0 1 0,0 0 0,1 0 0,7-4-1,-12 7-17,15-9 116,0 1 1,1 1 0,20-7 0,-6 3 62,161-49 618,-182 57-764,271-56 299,-141 38-295,190-23 328,-191 31-187,-39 7 18,113-22 0,-147 15 402,-46 10-15,0 0-1,21-7 1,-36 9-369,-1 1 0,1-1-1,-1 0 1,1 1 0,3 0-1,-3 0 469,-12 1-342,8-1-341,0 0-1,0 0 1,0 0-1,0 0 1,-1 0-1,1 0 1,0 0-1,0 0 1,0 0-1,0 0 1,0 0-1,0 0 1,0 0-1,0 0 1,0 0-1,0 0 1,-1 0-1,1 0 1,0 0 0,0 0-1,0 0 1,0 0-1,0 0 1,0 0-1,0 0 1,0 0-1,0 0 1,0 0-1,0 0 1,0 0-1,-1 0 1,1 0-1,0 0 1,0 0-1,0 0 1,0 1-1,0-1 1,0 0 0,0 0-1,0 0 1,0 0-1,0 0 1,0 0-1,0 0 1,0 0-1,0 0 1,0 0-1,0 1 1,0-1-1,0 0 1,0 0-1,0 0 1,0 0-1,0 0 1,0 0-1,0 0 1,0 4-34,0-1-12,0 0 1,0-1-1,0 1 0,0 0 0,1 0 0,-1-1 1,2 4-1,14 22-39,-8-15 112,12 26 0,-16-29-21,1 1 28,0 1 0,-1-1 0,-1 1 0,0 0 0,0 0 0,-1 0-1,0 21 1,-2-13 76,1-5-34,-1 0 1,-3 23 0,-3-14-150,4-18 40,0 0 1,1 0-1,0 0 0,0 11 1,1 77 343,-3-94-191,-272 0 213,216 0-282,-119 2 255,33 9-165,-16-6-107,10 5-42,-56-8 57,-27 2-142,120 6 32,12-5 74,46 2-25,32-4-128,-26 0 0,4-3-135,39 0-53,27 0-6,11 0 70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1888,'0'0'704,"0"0"-544,-16 0-32,16-15 1184,0 15-736,0 0 544,16 0-640,15-16 160,0 16-384,16 0 0,-1 0-160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3072,'-11'1'1419,"20"-5"-811,-5-2-397,-4 5-183,0 1 1,1-1-1,-1 1 0,0 0 0,1-1 0,-1 1 1,0-1-1,1 1 0,-1 0 0,0-1 1,1 1-1,-1 0 0,0 0 0,1-1 0,-1 1 1,1 0-1,-1 0 0,1-1 0,-1 1 1,1 0-1,-1 0 0,1 0 0,-1 0 0,1 0 1,-1 0-1,1 0 0,-1 0 0,1 0 0,-1 0 1,1 0-1,0 0 0,40 1 944,-16 0-645,0-1-1,27-4 1,-14-2-124,0 2-1,0 2 1,63 3 0,-59 4-153,57 3 124,103-8 604,-198 0-748,0 0 0,0 0-1,-1-1 1,1 0-1,0 0 1,0 0-1,-1 0 1,1 0 0,-1-1-1,7-3 1,3 3 194,-13 2-219,0 0 0,0 0 0,0 0 0,0 0 0,0 0 0,0 0 0,0 0 0,1 0 0,-1 0 0,0 0 0,0 0 0,0 0 0,0 0 0,0 0 0,0 0 1,0 0-1,0 0 0,0 0 0,0 0 0,1 0 0,-1 0 0,0 0 0,0 0 0,0 0 0,0 0 0,0-1 0,0 1 0,0 0 0,0 0 0,0 0 0,0 0 0,0 0 0,0 0 0,0 0 1,0 0-1,0 0 0,1 0 0,-1 0 0,0 0 0,0 0 0,0-1 0,0 1 0,0 0 0,0 0 0,0 0 0,0 0 0,0 0 0,0 0 0,0 0 0,0 0 0,0 0 0,0 0 0,0-1 1,0 1-1,0 0 0,-1 0 0,1-10 91,0 7-379,-2 3-778,-11 0-3291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2720,'-15'16'1024,"15"-16"-800,-16 47-64,16-16 768,0 0-544,0 16-96,0 0-160,0-1 96,16 17-128,-16-1 544,0-15-384,0-1-384,0-14 64,0-17-32,0 1 96,0-32-864,15 1 480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261 127 2656,'26'-13'837,"-24"12"-795,1 0 0,0 1 0,-1-1 0,1 0 0,0 1 0,-1 0 0,6-1 0,161-14 385,-91 4-283,15 6 16,19-5-59,-45 6-76,123-10 4,-55 1-107,-68 7 102,11-4 179,-70 9-197,91-14 1161,-95 14-996,0 0-1,1 0 1,-1 0-1,1 1 0,-1 0 1,1-1-1,-1 2 1,6-1-1,12 2 1448,-22 0-1570,0 10-50,0-3-3,0 0 0,0 0 0,3 12 1,7 10 4,-5 0 0,0-14 0,-3-11 0,0 1 0,-1-1 0,1 1 0,-2-1 0,1 8 0,0-8 0,-1 1 0,1 0 0,1-1-1,-1 1 1,3 6 0,0 3 11,2 15 37,-2-14-26,-2-11-6,0 0 1,0 1 0,-1-1 0,0 1 0,0 7 0,-1-7-34,1 0 0,0 0 0,0 0-1,1 0 1,4 12 0,-4-14-13,-1-1 24,0-1 0,-1 1 0,1-1 1,-1 1-1,1 0 0,-1-1 0,0 1 1,-1 5-1,0 0 31,1 74 263,0-80-273,0-1-1,0 0 0,0 1 1,0-1-1,0 1 1,-1-1-1,1 1 1,-1-1-1,0 0 1,1 0-1,-1 1 1,0-1-1,-1 0 1,1 0-1,0 0 1,-1 0-1,1 0 1,-1 0-1,1 0 1,-1-1-1,0 1 1,0 0-1,0-1 0,0 1 1,0-1-1,0 0 1,-3 1-1,-21 4 258,-2 7-21,-110 20 746,125-29-877,-40 10 623,-86 12 0,-4-7-253,-5 7-223,-126 4-49,89-11-116,177-18-98,-109 8 19,37-14-52,53 3 15,-7-1-3,24 4-74,0-2 1,1 0-1,-1 0 1,0-1-1,1 0 1,-1 0-1,-12-6 1,21 8 48,0-1 0,0 1 0,0-1 0,0 1 0,0-1 0,0 0 0,0 1 0,0-1 0,0 0 0,1 0 0,-1 0 0,0 1 1,1-1-1,-1 0 0,0 0 0,1 0 0,-1 0 0,1 0 0,0 0 0,-1 0 0,1-1 0,0 1 0,-1 0 0,1 0 0,0 0 1,0 0-1,0 0 0,0 0 0,0 0 0,1-2 0,0-1-181,0 0 0,0 1 0,1-1 0,-1 1 0,1-1 0,3-3 0,-5 6 161,4-6-310,1 1 0,0 0 1,10-9-1,-15 15 366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2240,'-15'-16'832,"15"16"-672,15-16 0,-15 16 864,16 0-576,-1-15 320,17 15-448,14-16-32,1 16-192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2304,'0'0'752,"-3"2"-453,-7 9-49,9-11-214,1 1-1,-1 0 0,1-1 0,0 1 1,-1 0-1,1-1 0,0 1 1,-1 0-1,1-1 0,0 1 0,0 0 1,0 0-1,0-1 0,0 1 1,0 0-1,0 0 0,0 0 1,0-1-1,0 1 0,0 0 0,1 0 1,-1 6 78,0 10 42,1 1 33,-4 35-1,0-38-130,-1 9 17,1-1 0,0 25 0,3 120-32,0-164-68,0-1 0,0 0 1,0 0-1,1 0 0,-1 1 1,1-1-1,0 0 0,0 0 1,0 0-1,0 0 1,1 0-1,-1 0 0,1-1 1,-1 1-1,1 0 0,0-1 1,0 1-1,1-1 0,-1 0 1,3 3-1,-2-3-897,-2-48-632,0 25 1528,-1 0 0,0 0-1,-5-23 1,0 21 93,3 13 31,0-1 0,0 1 0,0-14 0,2-38 392,0 60-466,0 1-1,0-1 0,0 0 0,1 1 1,-1-1-1,0 0 0,1 1 1,-1-1-1,1 1 0,-1-1 1,1 1-1,0-1 0,0 1 0,0-1 1,0 1-1,0 0 0,0-1 1,0 1-1,0 0 0,3-2 1,0 0 15,1 1 1,-1-1 0,1 1 0,0 0 0,0 0-1,6-1 1,-10 3-37,29-8 98,0 0-1,49-4 0,20 7-57,-1-6 5,9 6 53,2-5-42,-3 5-75,-9-6 21,-9 6 134,-43-1-12,-26 3 343,31-1-1,-45 4-279,0 0 0,0 0-1,0 0 1,0-1-1,0 0 1,0 0-1,0 0 1,0 0 0,-1-1-1,9-4 1,-8 5 20,0 0 1,-1 0 0,1 0 0,0 1-1,-1-1 1,1 1 0,0 0-1,7 2 1,-2-2-129,-10 0-82,2 0 13,-1 0 0,1 0 0,0 0 0,0 0-1,-1 1 1,1-1 0,-1 0 0,1 1 0,1 0-1,16 12 47,40 21 213,-53-31-280,-1 1 1,0 0-1,-1 0 1,1 1-1,5 6 0,2 2 123,-10-11-101,-1-1-1,1 1 1,-1 0-1,0 0 1,1 0-1,-1 0 1,0 0-1,0 0 0,0 0 1,-1 0-1,1 0 1,0 1-1,-1-1 1,1 0-1,-1 0 1,0 1-1,0-1 1,0 0-1,0 1 1,0 2-1,0-4-4,0 1 1,0 0-1,1 0 0,-1-1 1,0 1-1,1 0 0,0-1 1,-1 1-1,3 2 1,1 8 29,-8-1 18,3-10-57,0 1 0,0-1 0,1 1 0,-1 0 1,1-1-1,-1 1 0,1 0 0,-1 0 0,1-1 1,0 1-1,0 3 0,-1-4-9,1 1-1,0-1 1,0 1 0,-1-1 0,1 1-1,-1 0 1,1-1 0,-1 0 0,0 1-1,0-1 1,-1 2 0,1-1-2,0-1 1,0 1 0,0 0 0,1 0-1,-1-1 1,0 1 0,1 0-1,-1 0 1,1 0 0,-1 0 0,1 3-1,1 21 119,0-18-94,-1 1 0,0 0 0,0 0 0,-1-1 0,-3 14 0,-6-2-8,6-8-11,4-9 9,-1 0-1,0 0 1,0 0-1,0 0 1,0 0-1,-1 0 1,1-1-1,-1 1 1,1-1-1,-1 1 1,0-1-1,0 1 1,0-1-1,0 0 1,-1 0-1,1 0 1,-4 2-1,3-2 24,-2 2 12,0-1 0,0 0 0,-1 0-1,1-1 1,-1 1 0,0-1 0,1 0-1,-1-1 1,0 1 0,-6 0 0,-37 2 58,-66 10 56,113-14-149,-201 28 280,70-22-220,1 4-21,9-8-2,-27 1 78,84 2 73,-70 3 171,109-7-321,1 0 1,-46 10 0,67-10-74,0 0-1,0-1 1,0 0 0,-1 0 0,-5-1 0,11 1 27,0 0 0,-1 0 0,1 0 0,0 0-1,0 0 1,-1 0 0,1 0 0,0 0 0,-1 0 0,1 0 0,0 0 0,0-1 0,-1 1-1,1 0 1,0 0 0,0 0 0,-1 0 0,1-1 0,0 1 0,0 0 0,-1 0 0,1 0-1,0-1 1,0 1 0,0 0 0,-1 0 0,1-1 0,1 0-2,-1 1 1,1-1-1,-1 0 1,1 1 0,0-1-1,0 1 1,-1-1-1,1 1 1,0 0-1,0-1 1,-1 1-1,1 0 1,0-1-1,0 1 1,1 0-1,29-5-106,-18 2 13,3-1-121,0 2-1,-1 0 1,18 0-1,30 2-2579,12 0 763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2496,'0'0'896,"0"0"-672,31 0-96,0 0 1280,-15 0-800,46-15 1024,-15 15-928,31 0 224,-16-16-576,16 16 160,0-15-288,-16 15-128,1 0-64,-17 0-2016,-30 0 1088,15 0-3008,-15 0 2176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95 2976,'-11'14'370,"7"-7"-176,-1-1 0,1 1-1,0-1 1,-4 11 0,-33 66 638,37-76-734,2 0 1,-1 0 0,1 1 0,0-1 0,1 1 0,-2 13 0,3 48 366,1-34-327,-1-34-143,0 0-1,-1 0 0,1 1 0,0-1 0,0 0 0,0 0 1,1 1-1,-1-1 0,0 0 0,0 0 0,1 0 0,-1 1 1,1-1-1,-1 0 0,1 0 0,-1 0 0,1 0 0,0 0 0,-1 0 1,1 0-1,0 0 0,0 0 0,0 0 0,0-1 0,0 1 1,0 0-1,0 0 0,0-1 0,0 1 0,0-1 0,0 1 1,0-1-1,0 1 0,1-1 0,-1 0 0,0 0 0,0 1 1,1-1-1,-1 0 0,0 0 0,2 0 0,-2 0-2,0-1-1,0 1 1,0 0 0,0 0-1,0 0 1,0 0 0,0-1-1,0 1 1,0 0 0,0-1-1,-1 1 1,1-1 0,0 1-1,0-1 1,0 1 0,-1-1-1,1 0 1,0 1 0,-1-1-1,1 0 1,0 0 0,-1 1-1,1-1 1,-1 0 0,1 0-1,-1 0 1,0 0-1,1 0 1,-1 0 0,0 0-1,1 0 1,-1 1 0,0-1-1,0 0 1,0-2 0,0-1-39,0-1 0,0 1 0,0 0 0,-1 0 0,0 0 0,-2-7 0,-2-6-146,4 14 148,0-1 0,0 1 0,0-1 0,-1 1 0,1 0 0,-1 0 0,0 0 1,-2-4-1,-41-52-275,41 52 395,-1 1 0,0 0 0,-1 0 0,-7-6 0,2 2 147,8 7-154,-1 0-1,1 0 1,-1 0 0,0 1-1,-8-4 1,-5-5-101,16 9-54,5 1-12,58 1 61,-22 0 52,14 1-62,1-2 1,87-14 0,110-32 159,-242 45-106,66-14 42,51-28 1594,-107 38-1243,-5 2 119,-1 0-1,1-1 1,0 0-1,-1-1 1,18-11-1,-30 15-415,1 0 0,-1 0 0,1 1 0,0 0 0,0-1 1,-1 1-1,1 0 0,0 0 0,0 0 0,0 1 0,0-1 0,0 1 0,5-1 0,-8 1-96,0 0 0,0 0-1,0 0 1,0 0 0,1 0 0,-1 0-1,0 0 1,0 0 0,0 0 0,0-1-1,0 1 1,1 0 0,-1 0-1,0 0 1,0 0 0,0 0 0,0 0-1,0 0 1,0 0 0,1 0 0,-1 0-1,0 0 1,0 0 0,0 1 0,0-1-1,0 0 1,0 0 0,1 0-1,-1 0 1,0 0 0,0 0 0,0 0-1,0 0 1,0 0 0,0 0 0,0 0-1,1 1 1,-1-1 0,0 0-1,0 0 1,0 0 0,0 0 0,0 0-1,0 0 1,0 0 0,0 1 0,0-1-1,0 0 1,0 0 0,0 0-1,0 0 1,0 0 0,0 1 0,1 8 108,-1-4-116,0 0 0,0 0 0,0 0-1,-1 0 1,-1 10 0,-27 63-30,19-47-29,-9 42-1,14-26 340,-5 2-129,5 11-304,0-27 81,1-13 37,0 36-1,3-39 22,-1-1 0,-6 30 0,6-34 0,-1 7 10,2-14 64,0 0-1,1 0 1,-2 0 0,-2 9-1,3-12-21,-1 1 0,1-1-1,0 0 1,-1 0-1,1 0 1,-1-1-1,0 1 1,0 0 0,0-1-1,1 1 1,-1-1-1,-1 1 1,1-1-1,-2 1 1,-3 1 62,0 0-1,-1-1 1,1 0 0,0-1-1,-1 0 1,-8 1 0,-49 0 636,57-2-643,-50 0 375,-76-3-126,93-1-298,-89-5-4,87 9-214,0-3 0,-51-9 0,27-1-795,53 11 832,9 2-73,0 0 0,0-1 1,0 1-1,1-1 0,-1 0 0,0-1 1,1 1-1,-1-1 0,1 0 0,0 0 1,-1 0-1,1 0 0,0-1 1,0 0-1,0 0 0,-4-4 0,6 5 76,-2-2-246,0 0 0,1 0 0,-1 0-1,-3-6 1,6 8 178,0 0-1,1 0 0,-1 1 1,0-1-1,1 0 1,-1 0-1,1 0 0,0 0 1,-1 0-1,1 0 1,0 0-1,0 1 1,0-1-1,1 0 0,-1 0 1,1-2-1,12-28-1976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2560,'0'-16'1147,"3"16"-785,-2 0-248,1 0 0,-1 1 0,1-1 1,-1 0-1,0 1 0,1-1 0,-1 1 0,1 0 0,-1-1 0,2 2 0,11 5 444,-8-6-371,-1 0 0,1 0 0,0 0 0,0-1 0,7 0-1,20 1 272,-9 4-74,-8-2-123,-1-1 1,24 1-1,163-3 523,-197 0-755,0 0-1,0-1 1,0 0-1,0 0 1,8-3 0,-8 2-356,1 0 1,-1 1 0,1 0-1,-1 0 1,11 0-1,-3 1-643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32 135 1984,'-13'-13'640,"11"12"-477,2 5-75,0 4-83,1-2 198,-1 0-1,1-1 1,-1 1 0,-1 0-1,1 0 1,-4 11 0,1-5 5,0 1 1,0 0-1,1 1 1,1-1-1,0 0 1,1 0 0,0 1-1,3 16 1,2 0-3,-2-8-5,2 35 0,-5-46-152,1 0 1,0 1 0,1-1-1,5 16 1,-5-19-21,0 5 5,-2-12-28,0 0 1,0 0-1,1 0 1,-1 0 0,0 0-1,0-1 1,0 1 0,1 0-1,-1 0 1,1 0-1,-1 0 1,1 0 0,-1-1-1,1 1 1,-1 0-1,1 0 1,-1-1 0,1 1-1,0 0 1,0-1-1,-1 1 1,1-1 0,0 1-1,0-1 1,0 1 0,0-1-1,1 1 1,11 9 57,-13-9-70,1-1 0,-1 0 0,0 1 0,1-1 0,-1 0-1,1 0 1,-1 1 0,0-1 0,1 0 0,-1 0 0,1 0 0,-1 1 0,1-1 0,-1 0 0,1 0 0,-1 0 0,0 0 0,1 0 0,-1 0 0,1 0 0,-1 0 0,1 0 0,-1 0 0,1-1 0,-1 1-1,1 0 1,-1 0 0,0 0 0,1 0 0,-1-1 0,1 1 0,-1 0 0,0 0 0,1-1 0,0 0 0,-1 1 5,5-10-788,-1 8 538,2-4-80,-5 2 244,0-1 0,0 0 0,0 0-1,-1 0 1,0 0 0,-1-8 0,1-4-108,1-1-243,5-30 1,-2 29 234,0-34 1,-4 27 160,0 4 239,3-34 0,-2 51-177,0 1 0,1-1 0,-1 1 0,1 0 0,0 0 0,1-1 0,-1 1 0,1 0 0,-1 1 0,1-1 0,0 0 0,0 1 0,1 0 0,-1 0 0,1 0 0,0 0 0,0 0 0,4-2 0,7-3 92,1 1 0,-1 0 0,23-6 0,-26 9 31,17-4 113,0 1-1,49-7 1,-43 10-90,137-12 204,-123 13-335,75-7 45,1 5 27,0-6 32,-76 9-3,120-14 490,-110 8 439,1 3 0,68 3 0,-117 2-720,0 0 0,13-3 0,10-5 663,-14 13-560,-17-4-370,0 0 1,0 0-1,0 0 1,0-1-1,0 1 0,6 0 1,-8-2-54,1 1 1,-1 0-1,1 0 1,-1 0-1,1 0 0,-1 0 1,1 0-1,-1 1 1,0-1-1,1 0 1,-1 1-1,1-1 0,-1 1 1,0-1-1,1 1 1,-1 0-1,0 0 0,2 0 1,-2 1 6,-1 1 1,1-1 0,0 0-1,-1 0 1,0 0-1,1 1 1,-1-1 0,0 0-1,0 1 1,0-1-1,-1 2 1,1 10 170,0-11-224,0-1-1,0-1 1,1 1-1,-1 0 1,0 0-1,-1 0 1,1 0-1,0-1 1,-1 1-1,1 0 0,-1 0 1,1-1-1,-1 1 1,0 0-1,0-1 1,1 1-1,-1-1 1,-1 1-1,1-1 1,0 1-1,0-1 0,0 1 1,-1-1-1,1 0 1,-2 1-1,-62 45-4746,10-16 1259,6 0 1200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78 125 1888,'-39'13'613,"38"-12"-564,0-1 0,0 1-1,0-1 1,0 1 0,-1-1 0,1 0-1,0 0 1,0 1 0,0-1-1,0 0 1,0 0 0,0 0 0,0 0-1,0 0 1,0-1 0,-1 1-1,1 0 1,0 0 0,0-1 0,0 1-1,0-1 1,0 1 0,0-1-1,0 1 1,0-1 0,1 1 0,-1-1-1,-1-1 1,-4-1 805,6 3-834,0 0 0,0 0-1,0 0 1,0 0 0,0 0 0,-1 0 0,1 0 0,0 0-1,0 0 1,0 0 0,0 0 0,0 0 0,0 1 0,0-1-1,0 0 1,0 0 0,0 0 0,0 0 0,-1 0 0,1 0-1,0 0 1,0 1 0,0-1 0,0 0 0,0 0 0,0 0-1,0 0 1,0 0 0,0 0 0,0 0 0,0 1 0,0-1-1,0 0 1,0 0 0,0 0 0,0 0 0,0 0 0,0 0-1,1 0 1,-1 1 0,0-1 0,0 0 0,0 0 0,0 0-1,0 0 1,0 0 0,0 0 0,0 0 0,0 0 0,0 0-1,0 1 1,1-1 0,-1 0 0,0 0 0,0 0 0,0 0-1,11-8 861,-11 8-839,1-1-1,-1 1 0,1-1 0,0 1 1,-1 0-1,1-1 0,-1 1 0,1 0 1,0 0-1,0-1 0,-1 1 0,1 0 1,0 0-1,-1 0 0,1 0 0,0 0 1,0 0-1,-1 0 0,1 0 0,0 0 0,1 1 1,2-1 108,5 0-91,0-2 0,-1 0 0,1 0 1,-1 0-1,0-1 0,0 0 0,9-5 0,-6 3-83,0 0-1,0 1 0,18-4 1,98-10 174,-104 14-116,139-20 398,-71 18-234,-11-4 38,-5 5-80,-33-1-71,-23 3-164,27-1 1,-46 4 79,2 0-126,0 0 1,0 0-1,0 0 1,0 0-1,0 0 0,-1 0 1,1 1-1,4 0 0,9 12-716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2496,'-15'0'896,"15"0"-672,0 0-96,0 0 736,0 0-512,15 0 768,1 0-640,15 0 768,32 0-736,14-16-96,17 0-256,-1 16 32,1 0-128,-16-15 128,-16 15-128,1 0-1632,-17 0 832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1888,'0'0'613,"0"3"-367,0-3-248,0 9 722,0 0 1,-3 14 0,-7-2 14,5 8-239,-6 4 80,6 11-170,-21 110 607,10-61-661,15-83-274,0 0 1,0 18-1,1-24-46,0 0 1,0 1-1,0-1 1,-1 0-1,1 1 0,-1-1 1,0 0-1,0 0 0,-1 0 1,1 0-1,-1 0 1,-4 7-1,4-8-13,1-1-1,-1 1 1,0-1-1,1 1 0,0 0 1,-1 0-1,1-1 1,0 1-1,1 0 1,-1 0-1,0 0 1,1 0-1,0 0 1,0 5-1,-1-7-95,1 0 0,0 0 1,0 0-1,0 0 0,0 0 0,0 0 0,1 0 0,-1 0 0,0 0 0,0 0 0,1 0 0,-1 0 0,0 0 0,1 0 0,0 0-24,0-1-1,0 1 1,0-1-1,0 0 1,0 1-1,0-1 0,0 0 1,0 0-1,0 0 1,0 1-1,0-1 1,0 0-1,0-1 1,1 1-1,26 0-3439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2720,'-13'0'891,"13"0"-882,0 0 1,0 0 0,0 0 0,-1 0 0,1 0 0,0 0 0,0 0 0,0 0 0,-1 1 0,1-1 0,0 0-1,0 0 1,0 0 0,-1 0 0,1 0 0,0 0 0,0 1 0,0-1 0,0 0 0,-1 0 0,1 0-1,0 0 1,0 1 0,0-1 0,0 0 0,0 0 0,0 0 0,0 1 0,-1-1 0,1 0 0,0 0 0,0 0-1,0 1 1,0-1 0,-2 5 69,0 0-1,1 1 0,-1-1 1,1 0-1,0 0 1,0 1-1,1-1 1,0 9-1,-1-1 286,-3 25 1,-22 112 771,24-134-1033,1 0 1,1-1 0,1 1-1,0 0 1,1-1-1,7 29 1,-8-40-108,0 0-1,0 1 0,-1-1 1,0 0-1,0 6 1,0-8 0,0-1 1,0 0 0,0 0-1,0 1 1,0-1 0,0 0-1,1 0 1,-1 1 0,0-1-1,1 2 1,6 4-56,0-1 3,-8-6 54,1 0 1,0 0-1,0 0 0,0 0 1,0 0-1,0 0 0,0 0 0,0 0 1,0 0-1,0 0 0,0 0 1,0 0-1,0 0 0,0 0 0,0 0 1,0 0-1,0 0 0,0 0 1,-1 0-1,1 0 0,0 0 1,0 0-1,0 0 0,0 0 0,0 0 1,0 0-1,0 0 0,0 1 1,0-1-1,0 0 0,0 0 0,0 0 1,0 0-1,0 0 0,0 0 1,0 0-1,0 0 0,0 0 0,0 0 1,0 0-1,0 0 0,0 0 1,0 0-1,0 0 0,0 1 0,0-1 1,0 0-1,0 0 0,0 0 1,0 0-1,0 0 0,0 0 1,0 0-1,0 0 0,0 0 0,1 0 1,-1 0-1,0 0 0,0 0 1,0 0-1,0 0 0,0 0 0,0 0 1,0 0-1,0 0 0,0 0 1,0 0-1,0 0 0,0 0 0,0-1-37,0 0-1,1 0 1,-1 0 0,0 0-1,0 0 1,1 0-1,-1 0 1,1 0-1,-1 0 1,1 0-1,-1 0 1,1 0-1,1-1 1,4-11-161,-5 9 158,0 1 0,0 0 0,-1-1-1,0 1 1,1-1 0,-2-6 0,1-9-68,0 5 68,1 2 14,-1-1 0,-1 1 0,-2-14-1,-1 4 22,1 10 14,1 0 1,0-1-1,0-19 0,2-31 233,0 40-230,1 18-16,6 5 23,87 0 287,222 0 512,105-31-187,-34-32 534,-370 58-460,21-8 0,-12 3 104,-11 3 115,1 2-317,-14 7-364,-4 5 77,-8 9-63,8-13-240,-1 0 0,1 0 0,1 1 0,-1-1-1,0 0 1,1 1 0,0-1 0,-1 4 0,0 7 22,1-1 0,0 1 0,2 14 0,-1-10 52,-2 36-1,-1-37-64,-2 23 16,10 9 35,-6-31 47,-2 0-1,0 0 1,0-1-1,-13 34 1,15-48-115,0 0 0,-1 0 0,0 0 1,1 0-1,-1 0 0,0-1 0,0 1 0,0-1 1,-1 1-1,1-1 0,-1 0 0,1 0 0,-1 0 1,0 0-1,1 0 0,-1-1 0,0 1 0,0-1 1,0 0-1,-5 1 0,-4 3-9,-102 39-168,-141 34-1,181-59 39,-1-3 1,-105 9-1,94-20 20,36 3-432,50-8 489,-1 0 0,1 0 0,-1 0-1,1 0 1,-1 0 0,0 0 0,1 0-1,-1 0 1,1 0 0,-1 0 0,1-1-1,-1 1 1,1 0 0,-1 0 0,1 0-1,-1-1 1,1 1 0,-1 0 0,1-1-1,-1 1 1,1-1 0,-1 1 0,1 0-1,0-1 1,-1 1 0,1-1 0,0 1-1,-1-1 1,1 1 0,0-1 0,0 1-1,0-1 1,-1 1 0,1-1 0,0 1-1,0-1 1,0 0 0,0 0 0,0-2-145,1-1 0,0 1 0,0 0 0,0 0 0,0 0 0,1 0 0,1-4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219 142 3328,'13'-26'1061,"-10"16"-634,-4 1-503,1-1 776,0 0 0,0 0 1,3-18-1,-2 27-675,-1 1-1,0-1 1,1 1-1,-1-1 1,0 1 0,1 0-1,-1-1 1,1 1-1,-1 0 1,0-1-1,1 1 1,-1 0 0,1-1-1,-1 1 1,1 0-1,-1 0 1,2 0 0,2-2 124,8-8 215,-11 8-336,1 1 1,0-1-1,-1 1 0,1-1 1,0 1-1,-1 0 0,1 0 1,0 0-1,0 0 0,0 0 1,4-1-1,10 0 58,1 0-1,0 1 1,19 2-1,0 0-22,59 7 6,-53-3-63,36 0 26,-38 0-4,73 3 67,30-8 571,-139 0-627,-1 0 0,1 0 0,-1 0 0,1-1 0,-1 1-1,1-1 1,3-2 0,-6 3-22,0 0 0,0-1-1,0 1 1,0-1 0,0 0 0,-1 1-1,1-1 1,0 0 0,0 1-1,-1-1 1,1 0 0,0 0 0,-1 0-1,1 0 1,-1 1 0,1-1 0,-1 0-1,1 0 1,-1 0 0,0 0 0,1 0-1,-1 0 1,0 0 0,0 0 0,0 0-1,0-2 1,0 0 223,-13 3 32,10 0-240,1 5-165,-7 16 28,1-1 0,2 2 0,0-1 0,1 0 0,-3 25 0,1 18 15,-4 28 143,4-44 14,-1 93-1,-1 8 3,4-96-47,2 0-1,7 95 1,1-115 51,-2-13 39,2 36 1,-5-46-27,1 0-1,0 0 0,0 0 1,1 0-1,6 15 0,-8-22-15,1 0-1,0 1 0,0-1 1,-1 0-1,0 0 0,0 0 1,0 0-1,0 0 0,0 1 1,0-1-1,-1 0 0,0 0 1,0 3-1,0-5-9,1 0-1,0 0 1,-1 0 0,1 0 0,-1 0-1,1 0 1,-1-1 0,1 1-1,-1 0 1,1 0 0,-1 0 0,0-1-1,0 1 1,1 0 0,-1-1 0,-1 1-1,0 0 47,0 0 0,0 0 0,0-1 0,0 1 0,0-1 0,-1 0 0,1 0 0,0 0 0,-2 0 0,-316 0 1691,-22 0-2213,235 3-827,24 10 353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1984,'-46'15'736,"46"-15"-576,0 16-32,0-16 1056,0 0-672,0 15 128,0 1-352,15 0 224,1-1-288,-16 16 32,15-15-160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1248,'-31'47'448,"31"-47"-352,-16 47-32,16-32 64,0 16-96,0-15 128,16 15-96</inkml:trace>
  <inkml:trace contextRef="#ctx0" brushRef="#br0" timeOffset="1">16 608 1984,'0'47'736,"0"-47"-576,15 46-32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1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6560,'-15'93'2432,"15"-93"-1888,15 63-160,1-48 160,-16 1-384,31 15 64,-31-16-128,31 1-3424,0-16 1792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16 2720,'-16'-16'1237,"16"16"-997,0 0 208,0 0-112,0 0 107,-2 16 90,-1-11-462,1 0-1,0 1 1,0-1 0,1 1-1,-1-1 1,1 1-1,0 10 1,-1-2 36,-9 49 200,-4 24 42,11-47-247,-10 76 143,-3-41-37,-10 68 688,24-116-713,2-15-77,0 1 1,-1-1-1,-1 0 0,-5 19 0,5-24 43,0 0 0,0 0-1,1 0 1,1 0-1,-1 1 1,0 8-1,2-10 146,0-9-254,-1 1 0,1 0 0,0 0 0,0 0 1,0-1-1,0 1 0,0-3 0,1-6 28,-1 1-45,1 0-1,0 0 1,1 0 0,0 0 0,5-16-1,-2 11-78,-2 0 0,5-27 0,-6 14-130,3-27-209,19-30-117,-13 22 109,-8 41 247,1 0-1,1-1 0,11-29 0,-4 24 20,2 0 0,0 1-1,21-28 1,-28 47 109,0 0-1,1 0 1,0 0 0,0 1-1,1 1 1,0-1 0,0 1-1,0 1 1,1 0-1,-1 0 1,1 1 0,1 0-1,-1 0 1,0 1 0,1 1-1,0 0 1,0 0 0,-1 1-1,1 1 1,0 0-1,19 2 1,-18-1 62,0 1 0,0 1 0,-1 0 0,1 1 0,12 5 0,-18-6-24,-1 0-1,1 1 1,-1-1-1,0 1 1,0 0 0,0 1-1,-1-1 1,1 1-1,-1 0 1,5 8-1,-1-2 52,-1 0-1,-1 1 1,0-1-1,8 24 1,-12-27 2,0 0 0,-1 0 0,0 0 0,0 1 0,0-1 0,-1 0 0,-1 0 1,1 1-1,-3 11 0,2-17-52,1 0 1,-1-1-1,0 1 1,0 0 0,0-1-1,0 1 1,-1 0-1,1-1 1,-1 0-1,1 1 1,-1-1-1,0 0 1,-2 2 0,-2 1 11,0-1 0,0 1 0,0-2 0,-10 5 0,-7 4 16,10-4-45,-1-2 0,0 1 1,-18 4-1,7-5 19,0-2 1,0-1-1,-51 0 0,71-3-9,-1 0 1,1 0-1,0 0 0,-1-1 0,1 1 0,0-2 0,0 1 0,0 0 0,-1-1 0,1 0 1,1 0-1,-9-5 0,-2-7 61,13 12-65,0 0-1,1 0 1,-1 0 0,0 0 0,0 1 0,-1-1 0,1 1 0,-4-2 0,2 0-145,-16-6-335,20 9 472,0 0 1,0 0-1,-1 0 0,1 0 1,0 0-1,0 0 0,-1 0 1,1 0-1,0 0 0,0 0 1,0 0-1,-1 0 0,1 0 1,0 0-1,0 0 0,0 0 1,-1 0-1,1 0 0,0 1 1,0-1-1,0 0 1,-1 0-1,1 0 0,0 0 1,0 0-1,0 1 0,0-1 1,0 0-1,0 0 0,-1 0 1,1 1-1,0 0-11,0 0 0,0 0 0,0 0 0,0 0 0,0 0 0,0 0-1,0 0 1,0 0 0,1 0 0,-1 0 0,1 2 0,7 17 35,2 0 0,0 0 0,1-1 0,22 28 1,17 29 307,-16-18-89,7-6-80,24 54 101,-36-62 85,-11-10-106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3904,'0'0'1440,"0"0"-1120,0 0-96,16 0 736,0 0-576,-1 0 544,1 15-512,15-30-32,0 15-224,0 0-32,0 0-64,1 0 96,-1 0-96,-16 0 32,1 0-32,-16 0-256,15 0 96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3904,'0'0'1253,"0"0"-762,0 3-81,-10 25 2081,15-9-1936,-9 2-170,2-14-302,1 0 0,0 0 0,0 0 0,0 8 0,1 136 775,-1-134-813,-1-1 0,-4 17-1,3-19 36,-1 26 0,4 27-731,0-67-378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3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61 2816,'0'-26'917,"0"20"-565,0 6-53,0 3 410,0 27 66,0-1-301,-3 34 0,-7 2-16,4 10-143,-4 3 53,5 0-139,-5 0-79,4-3-65,1-33-32,1-15 8,0 29 1,5-33 55,0-16-40,-1 0-1,0 0 1,0 0-1,-1 0 1,-2 13-1,-10 8 831,11-50-794,3-25 0,0 13-275,-1 18-201,2 1 0,0-1 0,6-25 0,-5 27 199,6-32-549,-5 18 265,2 0-1,12-36 0,21-27-127,-28 64 465,17-37-93,-17 45 136,2 1 0,0 0 0,1 1-1,23-23 1,-14 18 338,1 1 1,35-24-1,-31 28 75,1 1 0,39-16-1,-61 29-249,0 1 0,0-1 0,0 1-1,1 0 1,-1 1 0,0 0-1,1 0 1,-1 1 0,1-1-1,12 3 1,-16-2-32,-1 1-1,0 0 1,0 0-1,0 0 1,0 0-1,0 0 1,0 1 0,0-1-1,-1 1 1,1 0-1,0 0 1,-1 0-1,1 0 1,-1 0-1,0 0 1,0 1 0,0-1-1,0 1 1,0 0-1,0-1 1,-1 1-1,1 0 1,-1 0-1,0 0 1,0 0-1,1 5 1,-1-6-16,-1 1-1,0 0 1,1 0-1,-1 0 1,0 0 0,0 0-1,-1 0 1,1 0-1,-1-1 1,1 1 0,-1 0-1,0 0 1,0 0-1,0-1 1,0 1-1,-3 4 1,-2 1 67,0 0 0,0-1 0,-11 11 0,17-18-114,-13 12 46,-1-1 0,1-1 1,-2 0-1,0-1 0,0 0 0,0-1 1,-23 7-1,17-5-59,-114 39-408,105-36 324,17-6 56,1-2 0,-1 0 0,-25 6 0,34-10 20,-1-1-1,1 1 1,0 0 0,0 0 0,0 0 0,0 0 0,0 1 0,0 0-1,1 0 1,-1 0 0,0 0 0,1 0 0,-1 1 0,1-1 0,0 1-1,0 0 1,-4 5 0,-5 5-217,9-11 197,1 0-1,0 0 1,0 0 0,1 0-1,-1 1 1,0-1 0,1 0-1,-1 1 1,1-1 0,0 1-1,0 0 1,0 0 0,0-1-1,0 1 1,1 0 0,-1 0-1,1 0 1,0 5 0,1-4 50,0 1 1,0 0 0,1 0 0,-1-1 0,1 1 0,1-1-1,-1 1 1,0-1 0,1 0 0,5 7 0,-1-3 55,-1-1 0,2 0 0,-1 0 0,1-1 1,-1 0-1,2 0 0,-1 0 0,14 5 0,5 5 101,15 11 142,-16-9-22,28 13 0,-47-28-187,-1 0 1,0 0-1,0 1 1,0 0-1,10 10 1,6 2 181,-21-16-274,1 1-1,-1 0 1,1 0-1,-1-1 0,1 1 1,-1 0-1,1 0 1,-1 1-1,0-1 1,0 0-1,1 0 0,-1 1 1,0-1-1,0 1 1,0-1-1,-1 1 0,1-1 1,0 1-1,0-1 1,0 4-1,2 3-934,9 18 235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3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5056,'0'44'4538,"2"-39"-3791,1-3-647,1 0 0,-1 0-1,1 0 1,-1-1 0,1 1 0,-1-1 0,1 0-1,0 0 1,0 0 0,-1-1 0,1 1 0,0-1-1,5 0 1,7 0 53,0-1 0,18-3 0,-26 2-87,0 0 0,-1 0 0,8-4 0,-5 2 6,-1 0 0,15-2 0,7 4 34,-24 2-74,1 0 0,-1 0 0,15-3 1,9-8 95,-5 6 42,-18 0 162,-5 4-55,4 7-86,-7-6-185,2 2 184,-4-1-12,-11-1 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2144,'-1'2'66,"-1"0"0,0 0 0,1 0-1,0 0 1,-1 0 0,1 1 0,0-1 0,0 0 0,0 1 0,1-1 0,-1 1 0,0-1-1,1 4 1,-1 33 87,2-23 20,-2-2 105,0-1 1,0 1-1,-4 13 1,2-15-24,1 0-1,1 0 1,-1 12 0,3-1 56,-1-7-36,0 1 0,-3 20 0,0-22-154,-1 8 70,1 1 0,0 23-1,1 2 163,-10 51 0,8-62-253,-1-17-42,0-1 0,0 0 0,-17 35 0,1-2 392,19-35-94,2-16-331,0-1 1,0 0-1,0 1 0,0-1 0,0 1 0,-1-1 1,1 0-1,-1 1 0,0 1 0,-9 10-409,23-26-2250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4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14 281 1248,'-13'13'389,"13"-13"-387,0 0 0,0 0 0,0 1 0,0-1-1,0 0 1,0 0 0,0 0 0,0 0 0,0 0 0,0 1-1,1-1 1,-1 0 0,0 0 0,0 0 0,0 0-1,0 0 1,0 0 0,0 0 0,0 0 0,1 1 0,-1-1-1,0 0 1,0 0 0,0 0 0,0 0 0,0 0 0,1 0-1,-1 0 1,0 0 0,0 0 0,0 0 0,0 0-1,0 0 1,1 0 0,-1 0 0,0 0 0,0 0 0,0 0-1,0 0 1,1 0 0,-1 0 0,0 0 0,0 0 0,0 0-1,8 0 1949,-8-2-1822,0 0-1,0 0 1,1 1 0,-1-1-1,0 1 1,1-1 0,-1 0-1,1 1 1,0-1-1,-1 1 1,1-1 0,0 1-1,1-2 1,3-5 0,-2 3-15,-1 0 0,1 0 0,-1 0 0,0-1 0,-1 1 0,1-1 0,-1 1 0,0-1 0,0-5 0,-1 7-79,0 1-1,0 0 0,1 0 1,-1 0-1,1 0 0,0 0 0,0 0 1,0 0-1,0 0 0,2-4 1,4-7 58,26-80 500,-31 90-536,-1 1 0,1-1 1,-1 0-1,1 1 0,4-7 0,-5 9-29,0-1 0,1 1 0,-1 0 0,0 0 0,0 0-1,1 0 1,-1 0 0,1 0 0,-1 0 0,1 0 0,0 0 0,-1 1 0,1-1-1,-1 1 1,1-1 0,0 1 0,0-1 0,-1 1 0,4 0 0,8 0 56,-2-1 82,-1 1-1,0 0 1,19 4-1,-25-3-122,1 2 1,-1-1-1,1 0 1,5 5-1,9 4 125,2-3 114,-18-6-245,-1-1 0,0 0 0,0 0 0,1 0 1,-1-1-1,1 1 0,-1 0 0,1-1 0,-1 0 0,1 1 0,-1-1 0,1 0 0,-1 0 0,1-1 0,4 0 0,6-3 103,2 1 0,-1 1-1,16-2 1,-27 4-105,0 1-1,0-1 1,0-1-1,0 1 1,0 0-1,0-1 1,-1 0 0,1 1-1,0-1 1,0 0-1,-1 0 1,1-1-1,0 1 1,-1-1 0,1 1-1,-1-1 1,4-3-1,11-8 360,12-3-83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3072,'0'0'976,"0"0"-587,0 0-122,3 0 186,-2-1-419,0 1 0,0-1 0,0 1 0,0-1 1,0 1-1,0-1 0,0 0 0,0 1 0,0-1 0,0 0 0,0 0 0,0 0 0,0 0 0,-1 0 0,1 0 0,1-2 0,15-25 327,-7 11-101,24-43 236,-8 34-347,-6-13 54,7 3-29,-20 28-92,-1-1 0,0 0 0,6-9-1,-7 5-17,5 7-32,-6 1-26,-4 4-5,0 1 1,0 0-1,0-1 0,0 1 0,0 0 0,0-1 1,1 1-1,-1 0 0,0-1 0,0 1 0,0 0 0,1-1 1,-1 1-1,0 0 0,1 0 0,-1-1 0,0 1 1,0 0-1,1 0 0,-1 0 0,0-1 0,1 1 1,-1 0-1,0 0 0,1 0 0,-1 0 0,1 0 0,-1 0 1,0 0-1,1-1 0,-1 1 0,0 0 0,1 1 1,-1-1-1,1 0 0,-1 0 0,0 0 0,1 0 1,-1 0-1,0 0 0,1 0 0,-1 0 0,0 1 0,1-1 1,-1 0-1,0 0 0,1 0 0,-1 1 0,1 0 15,0-1 0,0 1 0,0-1-1,0 1 1,0-1 0,-1 1-1,1 0 1,0 0 0,-1-1 0,1 1-1,0 0 1,-1 0 0,1 0-1,-1 0 1,1 0 0,-1 0-1,0 0 1,1 0 0,-1 0 0,0 0-1,0 0 1,1 0 0,-1 0-1,0 0 1,0 2 0,0-1 29,0 0 1,0 1 0,1-1-1,-1 0 1,1 0 0,0 1-1,1 1 1,26 30 727,-24-27-671,-2-5-79,-1 0 0,0 0 1,0 0-1,1-1 0,-1 1 0,1 0 0,0-1 1,0 1-1,-1-1 0,1 1 0,0-1 0,0 0 1,4 2-1,2 2-8,-7-4-4,1 0 1,-1 0 0,1 0 0,-1-1 0,1 1-1,-1 0 1,1-1 0,-1 1 0,1-1 0,0 1-1,-1-1 1,1 0 0,0 0 0,2 0 0,5 1 36,-7-1-13,1 1-1,0-1 0,0 0 1,0 0-1,0 0 0,0-1 1,0 1-1,0-1 1,0 1-1,3-2 0,2-2 58,-4 2-62,-1 1 1,1-1-1,-1 0 1,0 0-1,1 0 1,-1 0-1,0 0 1,0-1-1,-1 0 1,5-4-1,8-16 194,-5 16-171,-10 6-90,1 0-1,0 1 1,-1-1-1,1 0 0,0 1 1,-1-1-1,1 0 1,-1 0-1,1 1 0,-1-1 1,1 0-1,-1 0 0,0 0 1,1 0-1,-1 0 1,0 1-1,0-1 0,1-1 1,12-27-459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3072,'0'25'976,"0"-24"-961,0-1 0,0 0 0,0 1 0,0-1 0,0 0 0,0 1 0,0-1 0,0 0 0,0 1 0,0-1 0,0 0 0,0 1 0,0-1 0,1 0-1,-1 0 1,0 1 0,0-1 0,0 0 0,0 1 0,0-1 0,1 0 0,-1 0 0,0 1 0,0-1 0,1 0 0,6 8 135,-5-5-75,1 1 1,0-1-1,-1 0 1,1 0-1,1-1 1,-1 1-1,0-1 1,1 1 0,-1-1-1,1 0 1,4 2-1,31 1 368,-30-3-360,8 2 67,0-1 0,34 1 0,-27-5-23,41-6 0,-30 2-29,-9 2-44,78-12 191,75-32 427,-175 46-613,-1 0-1,0 0 1,0-1 0,0 1 0,1-1 0,-2 0 0,1 0 0,0 0 0,0 0-1,-1-1 1,1 1 0,-1-1 0,0 1 0,1-1 0,-1 0 0,2-4 0,-1 2-4,-1 3-12,0-1 0,-1 1 0,1 0 0,-1-1 0,0 1 0,0-1 0,0 0 0,0 1 1,0-1-1,-1 0 0,1 0 0,-1-4 0,0 2-6,-1 0 1,0 0-1,-1 0 0,1 1 1,-5-10-1,3 7 5,0-2 13,0 1-1,-1 0 1,0 0 0,-1 0-1,0 1 1,0 0-1,0-1 1,-1 2-1,0-1 1,-1 1 0,1 0-1,-15-10 1,11 11-16,1 0 1,-1 0-1,-1 1 1,1 1-1,0 0 0,-1 0 1,0 1-1,1 0 1,-20 0-1,8 2-50,14-1 0,0 1 0,0 0-1,0 0 1,0 1-1,0 0 1,-13 3 0,17-2 1,0 1 1,0-1-1,0 1 1,0 0-1,-4 3 1,0 1-14,-112 100-153,98-86 197,8-7 11,1 0 0,-16 20 0,14-13-11,-19 38 0,29-48-14,0 1-1,0-1 0,1 1 0,1 0 1,-4 19-1,5-16 11,1 0 0,0 1 1,1-1-1,1 0 0,0 1 0,5 16 0,-4-23 2,1 0 0,0 1 0,1-1 0,0 0 0,0-1 0,1 1-1,0-1 1,0 0 0,1 0 0,0 0 0,8 7 0,-5-6 22,0-1 1,0 0-1,1 0 1,0 0-1,0-1 1,1-1-1,0 0 1,22 9-1,-10-10 76,0 0-1,0-2 1,41 2-1,-15-2 15,2 1 50,82 5 220,-94-9-338,73-3 92,-72-3 117,-27 3-272,1 1 0,15 0 0,5 2-1386,-3 0 346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4896,'-15'0'1824,"15"0"-1440,0 0-96,15 15 224,-15-15-352,16 0 704,15 16-480,0-16-96,0 16-192,0-16 256,16 0-160,-16 0 256,1 0-256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2912,'-13'13'923,"13"-13"-908,0 0 1,-1 1-1,1-1 1,0 0-1,0 1 1,-1-1-1,1 0 1,0 1 0,0-1-1,0 1 1,0-1-1,0 1 1,-1-1-1,1 0 1,0 1-1,0-1 1,0 1 0,0-1-1,0 1 1,0-1-1,0 0 1,0 1-1,1 0 1,-1 27 155,1 0 349,-5 51 0,1-59-361,-1 10 129,-2 42 0,6-52-181,-1-1 0,-1 1-1,-1-1 1,-6 25 0,-4 3 581,12-42-570,-1 1 0,1-1 0,-1 0 0,0 0 0,0 0 0,0 0 0,-1 0 1,-5 7-1,-1 3 157,-11 24 317,-6-16 187,18-15-577,7-6-170,0 0 1,-1-1 0,1 1 0,-1 0-1,1-1 1,-1 0 0,0 1-1,-2 0 1,1 0 6,0-1 0,-1 0 0,1-1 0,-1 1 0,-4 0 0,-6 1 52,-7 4 28,18-5-86,0 0 1,0 0-1,0 0 0,0 0 0,0-1 0,0 1 1,-1-1-1,1 0 0,0 0 0,0 0 0,-7-2 1,1-1 13,0 0 0,0-1 0,-11-6 0,5 2-70,12 7-112,1-1 0,-1 0 0,1 1 0,-1-1 0,1 0 1,-1 0-1,1 0 0,0 0 0,0 0 0,0-1 0,0 1 0,1-1 0,-3-4 0,1 1-628,1 0-1,0 0 1,1 0-1,-2-12 0,0-32-2622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4064,'0'0'1504,"0"0"-1184,0 15-64,0-15 640,0 0-544,15 0-928,1 16 288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 3328,'-16'0'1488,"16"-3"-1195,0-7 256,0 9-541,0 1-1,0 0 0,0 0 0,0 0 1,0 0-1,0 0 0,0 0 0,0 0 0,0 0 1,0 0-1,0 0 0,0 0 0,0-1 0,0 1 1,0 0-1,0 0 0,0 0 0,0 0 0,0 0 1,0 0-1,0 0 0,0 0 0,1 0 0,-1 0 1,0 0-1,0-1 0,0 1 0,0 0 0,0 0 1,0 0-1,0 0 0,0 0 0,0 0 0,0 0 1,0 0-1,0 0 0,0 0 0,0 0 0,1 0 1,-1 0-1,0 0 0,0 0 0,0 0 0,0 0 1,0 0-1,0 0 0,0 0 0,0 0 1,0 0-1,0 0 0,1 0 0,-1 0 0,0 0 1,0 0-1,0 0 0,0 0 0,10 0 489,-7 0-181,0-3-86,-3 3-220,1-1 1,0-1 1,1 1-1,-1 0 0,0 0 0,0 0 1,1 1-1,-1-1 0,0 0 0,1 0 0,-1 1 1,1-1-1,-1 1 0,1-1 0,-1 1 0,1 0 1,0-1-1,-1 1 0,1 0 0,2 0 0,2 0 43,0-1 0,-1 0 0,1 0 0,9-4-1,-10 4-5,-1-1 1,1 1-1,0 0 0,-1 0 0,1 0 0,0 0 0,0 1 0,-1 0 0,1 0 0,0 0 0,0 1 0,-1-1 0,6 2 0,16 9 60,-25-11-88,0 0 1,1 1 0,-1-1 0,0 1-1,0-1 1,0 1 0,1 0-1,-1-1 1,0 1 0,0 0 0,0 0-1,0 0 1,0 0 0,1 2-1,-2-2 3,1 0 0,-1 0 0,0 0 0,0 0 0,1 0 0,-1 0 0,0 0 0,0 0 0,0 0 0,-1 0 0,1 0 0,0 0 0,0 0 0,0 0 0,-1 0 0,1 0 0,0 0 0,-1 0 0,1 0 0,-2 1 0,0 2 24,-2 1 0,1-1 0,0 0 0,-1 0 0,0 0-1,-6 5 1,-4 3 12,-12 15 30,9-8 65,-33 26 0,32-32-112,5-4-21,-16 16-1,25-21-35,-1 0-1,1-1 1,-1 1-1,-9 4 0,11-7 4,1 0 1,-1 0-1,1 1 0,0-1 0,0 1 0,-1 0 0,1 0 0,0 0 0,1 0 0,-1 0 1,0 0-1,-2 4 0,3-3-11,0 0 1,0 0 0,1 0-1,0 0 1,-1 1-1,1-1 1,0 0 0,0 0-1,1 0 1,-1 0-1,1 0 1,1 4 0,13-1 28,-4-2 82,-8-3-49,-1 1-1,1-1 1,1 0 0,-1 0 0,0 0-1,0-1 1,0 1 0,0-1-1,6 1 1,22 0 200,-21 0-129,1-1 0,-1 0 0,1 0-1,-1-1 1,14-3 0,-8-1 62,-10 3-87,1 1 0,-1-1 1,1 1-1,-1 0 1,8 0-1,33 1-1337,-32 0 373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31 891 3392,'1'1'84,"-1"0"-1,-1 1 1,1-1 0,0 0 0,0 0-1,0 0 1,0 0 0,-1 0 0,1 0-1,-1 0 1,1 0 0,-1 0 0,1 0-1,-1 0 1,1 0 0,-1 0 0,0 0-1,-1 1 1,-5 8 1183,7-10-579,0 0 32,0-6 15,0 5-715,1 1 0,-1 0 0,0-1-1,0 1 1,0 0 0,0-1 0,0 1-1,0-1 1,0 1 0,0 0 0,0-1-1,0 1 1,0 0 0,0-1 0,0 1-1,0-1 1,0 1 0,0 0 0,0-1-1,0 1 1,-1 0 0,1-1 0,0 1-1,0 0 1,0-1 0,-1 1 0,1 0-1,0 0 1,0-1 0,-1 1 0,1 0-1,-1-1 1,0 0 7,0 0 0,0-1 0,0 1 0,0 0-1,0-1 1,0 1 0,0-1 0,0 1 0,0-1 0,1 1 0,-1-1 0,1 0-1,-1 1 1,1-1 0,-1 0 0,1 1 0,0-1 0,0 0 0,0 0-1,0 1 1,0-1 0,1 0 0,-1 1 0,0-1 0,2-3 0,10-24 126,-2-1 0,11-46 0,-20 71-154,12-50 28,8-30-16,5 7-27,-19 55-5,1-5-20,1 0 0,16-34 0,7-12-152,-21 47 28,21-40 0,-7 23 85,-15 25 205,23-30 1,-28 43-101,1 0 1,0 1-1,1-1 1,-1 1 0,1 1-1,0-1 1,10-4-1,10-7 277,-23 13-324,0 1 0,0 0 0,0 0-1,0 0 1,1 0 0,-1 1 0,0 0 0,1 0-1,-1 0 1,1 0 0,-1 1 0,1 0-1,-1 0 1,1 0 0,0 0 0,-1 1-1,1-1 1,7 3 0,0 2 40,1 0 0,0 1 0,-1 0 0,0 1 0,12 9 0,-16-12 57,-7-3-59,0-1-1,0 1 0,1-1 0,-1 1 0,0-1 0,0 1 0,0 0 0,0 0 0,0-1 0,0 1 0,0 0 0,-1 0 0,1 0 0,0 0 0,0 0 0,-1 0 0,1 0 0,0 0 0,-1 1 0,1-1 0,-1 0 0,0 0 0,1 0 0,-1 1 1,0-1-1,0 0 0,0 1 0,0 0 0,0 0 6,0 0 1,0 0 0,0 0 0,0 0 0,0 0 0,-1 0-1,1-1 1,-1 1 0,0 0 0,1 0 0,-1-1-1,0 1 1,0 0 0,0-1 0,-2 3 0,-2 1 103,0-1 1,0 0-1,-11 7 1,8-6-23,-2 1 16,0 0-1,-1-1 1,-17 6-1,-19 8 128,40-16-216,0 0 0,-1-1 0,-9 3 0,-4 0 0,8 1-19,12-5-20,-1 0-1,1 0 1,-1 0-1,1-1 1,-1 1-1,1-1 1,-1 1-1,1-1 1,-1 1-1,1-1 1,-1 0-1,-1 0 1,-8-1-298,22 5 70,-3 1 146,-7-4 76,1-1 0,-1 1 0,0 0 0,1 0 0,-1 0 1,1-1-1,0 1 0,-1-1 0,1 1 0,-1-1 0,1 0 0,0 1 0,-1-1 0,4 0 0,-2 0 0,1 0 0,-1 1 0,0-1-1,0 1 1,1 0 0,-1 0 0,0 0 0,0 1 0,0-1 0,0 1 0,0 0-1,0-1 1,2 4 0,11 5-45,12 2-73,-23-10 108,0 0 0,0 0 1,-1 0-1,1 0 0,0 1 1,-1 0-1,8 6 0,9 19-87,-15-20 86,-2-3 26,-1-1-1,1 1 1,-1 0-1,3 7 1,-5-10 9,0 0-1,0 0 1,-1-1 0,1 1 0,-1 0 0,0 0-1,0 0 1,1 0 0,-1 0 0,-1 0 0,1 0-1,0 0 1,0 0 0,-1 0 0,1 0 0,-1-1-1,1 1 1,-2 3 0,-1 0 18,-1-1-1,1 1 1,-1-1 0,0 0-1,0 0 1,0 0 0,0-1-1,-1 1 1,-7 3 0,-3 1 57,-1-1 1,0-1 0,-23 6 0,-10 5 152,45-16-218,-1 1 1,1-1-1,-1 0 1,1 0 0,-1 0-1,0 0 1,1-1-1,-1 0 1,0 0-1,1 0 1,-1-1 0,1 1-1,-7-3 1,3 2 27,-1-1 0,-13 1 1,21 1-49,-1 0 1,1 0-1,0 0 1,0 0 0,-1 0-1,1 0 1,0 0 0,0 0-1,0-1 1,-1 1-1,1 0 1,0-1 0,0 1-1,0-1 1,0 1 0,0-1-1,0 1 1,0-1-1,0 0 1,0 0 0,0 1-1,0-1 1,0 0-1,0 0 1,0 0 0,1 0-1,-1 0 1,0 0 0,1 0-1,-1 0 1,1-1-1,-1 1 1,1 0 0,0 0-1,-1 0 1,1-1 0,0 1-1,0 0 1,0 0-1,0 0 1,0-3 0,0-11-112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3392,'-13'0'1088,"13"0"-1080,0 0-1,0 0 1,0 0 0,0 0-1,0 0 1,0 0 0,0 1-1,0-1 1,0 0 0,0 0-1,-1 0 1,1 0 0,0 0-1,0 0 1,0-1 0,0 1-1,0 0 1,0 0 0,0 0-1,0 0 1,0 0 0,0 0-1,0 0 1,-1 0 0,1 0-1,0 0 1,0 0 0,0 0-1,0 0 1,0 0 0,0 0-1,0 0 1,0 0 0,0 0-1,0 0 1,0-1 0,0 1-1,0 0 1,0 0 0,0 0-1,0 0 1,0 0 0,0 0-1,0 0 1,0 0 0,0 0-1,0 0 1,0-1 0,0 1-1,0 0 1,0 0 0,0 0-1,0 0 1,0 0 0,0 0 0,0 0-1,0-1 12,0 1 1,0-1-1,0 1 0,0-1 1,0 1-1,0-1 0,0 1 1,0-1-1,0 1 0,0-1 0,0 1 1,1-1-1,-1 1 0,0 0 1,0-1-1,0 1 0,1-1 1,-1 1-1,0 0 0,1-1 1,-1 1-1,0-1 0,1 1 0,-1 0 1,1 0-1,-1-1 0,0 1 1,1 0-1,-1 0 0,1-1 1,-1 1-1,1 0 0,-1 0 0,1 0 1,-1 0-1,0 0 0,1 0 1,-1 0-1,1 0 0,-1 0 1,2 0-1,-2 0-12,0 0-1,0 0 1,0 0 0,0 0 0,0 0-1,0 0 1,0 0 0,1 0-1,-1 0 1,0 0 0,0 0 0,0 0-1,0 0 1,0 0 0,0 0 0,0 0-1,0 0 1,0 0 0,0 0 0,1 0-1,-1 0 1,0 0 0,0 0 0,0 0-1,0 0 1,0 0 0,0-1-1,0 1 1,0 0 0,0 0 0,0 0-1,0 0 1,0 0 0,0 0 0,0 0-1,0 0 1,0 0 0,1 0 0,-1 0-1,0 0 1,0-1 0,0 1 0,0 0-1,0 0 1,0 0 0,0 0-1,0 0 1,0 0 0,0 0 0,0 0-1,0 0 1,0 0 0,0-1 0,0 1-1,0 0 1,-1 0 0,1 0 14,0-1-1,0 1 1,0-1 0,0 1-1,0 0 1,0-1 0,0 1-1,0-1 1,1 1 0,-1 0-1,0-1 1,0 1 0,0-1 0,0 1-1,0 0 1,1-1 0,-1 1-1,0 0 1,0-1 0,1 1-1,-1 0 1,0-1 0,1 1-1,-1 0 1,0 0 0,1-1 0,-1 1-1,0 0 1,1 0 0,0-1-1,5-3 176,2-9-52,-5 10-127,1 1 0,-1 0 1,0 0-1,1 1 0,5-3 0,-5 3 11,0-1 0,-1 1 1,1-1-1,0 0 0,6-5 0,-10 7-24,1-1 1,-1 1-1,1-1 0,-1 1 0,1 0 0,0-1 1,-1 1-1,1 0 0,0 0 0,-1-1 0,1 1 1,-1 0-1,1 0 0,0 0 0,-1 0 0,1 0 1,0 0-1,-1 0 0,1 0 0,0 0 0,-1 0 1,1 1-1,0-1 0,2 0-20,-1 0 11,-1 0 0,1 1 0,0-1 0,0 0-1,-1 0 1,1 1 0,0-1 0,-1 1 0,1 0-1,0-1 1,-1 1 0,1 0 0,-1 0 0,1 0-1,-1 0 1,0 0 0,1 0 0,-1 0-1,0 1 1,0-1 0,0 0 0,0 1 0,0-1-1,0 1 1,0-1 0,0 1 0,0 2 0,1 1 102,0 1 1,-1-1 0,0 1 0,0 0 0,-1 0-1,1 8 1,-1 4 145,0-11-174,0-1 0,0 0 0,0 0-1,-1 0 1,-1 7 0,-4 0 115,5-12-163,0 1-1,0-1 0,1 1 0,-1-1 1,0 0-1,1 1 0,-1-1 1,1 1-1,0-1 0,-1 1 0,1 0 1,0 1-1,0-1-1,0 0 0,0 0 0,-1 0 0,1 0 1,-1 0-1,1 0 0,-1-1 0,1 1 0,-1 0 0,0 0 0,0 0 0,0-1 0,0 1 0,-1 0 1,1-1-1,-3 3 0,-1 1 61,-1 0-1,-1-1 1,-7 6 0,7-7-189,1 2 0,-1-1 0,-6 7 0,0 0-14,7-9 39,-3 3-90,9-5 171,0 0 0,0 1-1,0-1 1,-1 0-1,1 0 1,0 0-1,0 1 1,0-1 0,0 0-1,0 0 1,0 1-1,0-1 1,0 0 0,0 0-1,0 1 1,0-1-1,0 0 1,0 0-1,0 0 1,0 1 0,0-1-1,0 0 1,0 0-1,0 1 1,0-1 0,0 0-1,0 0 1,1 0-1,-1 1 1,0-1-1,0 0 1,0 0 0,0 0-1,0 0 1,1 1-1,-1-1 1,0 0 0,0 0-1,1 0 1,9 5-184,-6 2 120,-3-7 73,-1 1-1,0-1 1,0 1 0,1-1-1,-1 0 1,0 1-1,0-1 1,1 1 0,-1-1-1,1 0 1,-1 1-1,0-1 1,1 0 0,-1 0-1,1 1 1,-1-1-1,0 0 1,1 0-1,-1 0 1,1 1 0,-1-1-1,1 0 1,-1 0-1,1 0 1,-1 0 0,1 0-1,-1 0 1,1 0-1,-1 0 1,1 0-1,0-1 1,15 1 177,-12-1-101,1 1-1,-1-1 1,0 1-1,1 0 1,-1 1 0,0-1-1,1 1 1,7 2-1,0 7 154,-11-9-225,0-1 1,-1 1-1,1-1 1,-1 0-1,1 1 1,-1-1-1,1 0 1,0 1-1,-1-1 1,1 0-1,0 0 0,-1 0 1,1 0-1,0 0 1,-1 0-1,1 0 1,0 0-1,-1 0 1,1 0-1,0 0 0,-1 0 1,1 0-1,0-1 1,2 1-6,10 0-176,-11 0 49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3808,'-16'0'1408,"16"0"-1088,0 0-96,0 0 608,16 0-512,-16 0 480,31 0-448,-15 0 32,-1 15-224,17-15 384,-17 0-288,16 0-1120,0 0 480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1664,'-1'0'35,"-1"0"1,1 0-1,0-1 1,-1 1-1,1 0 1,-1 1-1,1-1 0,0 0 1,-1 0-1,1 1 1,0-1-1,-1 1 1,1-1-1,0 1 1,-1-1-1,1 1 0,0 0 1,0 0-1,-2 1 1,3 0 37,-1 0 0,0 0-1,1 0 1,-1 1 0,1-1 0,0 0 0,-1 1 0,1-1 0,0 0 0,1 5 0,-1 5 699,1 24 257,-1-4-365,-4 38 0,-1-37-378,2-14-104,1 1 0,-1 20 0,-4 49 120,-1 6-23,7-68-159,-6 33-1,2-20 21,2-5-68,1-12-14,-1 0-1,-7 31 1,-3 10 219,8-34 43,-6 4-37,11-33-298,-2 8-162,0-1-1,-1 0 0,-5 12 1,5-4-4063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204 296 2976,'13'-13'971,"-13"12"-949,1 1 1,-1-1 0,1 1-1,0 0 1,-1-1 0,1 1 0,-1 0-1,1-1 1,0 1 0,-1 0 0,1 0-1,0 0 1,-1 0 0,1 0 0,0 0-1,-1 0 1,1 0 0,0 0 0,-1 0-1,1 0 1,0 0 0,-1 0-1,1 1 1,2-1 98,7 0 326,-7 1-334,0-1-1,-1 0 1,1 0-1,0 0 1,0 0 0,0 0-1,-1 0 1,1-1-1,0 0 1,3-1-1,-1-4 186,-5 5-273,0 1 0,0 0 1,0-1-1,1 1 0,-1-1 1,0 1-1,1 0 1,-1-1-1,0 1 0,1 0 1,-1-1-1,0 1 1,1 0-1,-1-1 0,1 1 1,-1 0-1,1 0 0,-1 0 1,1-1-1,-1 1 1,1 0-1,-1 0 0,0 0 1,1 0-1,-1 0 0,1 0 1,-1 0-1,1 0 1,-1 0-1,1 0 0,0 0 1,4 0 109,-3 1-81,0-1 1,0 0-1,0 0 0,0 0 0,0 0 0,0-1 0,0 1 1,0-1-1,0 1 0,0-1 0,0 0 0,0 1 0,0-1 1,0 0-1,0 0 0,0 0 0,-1-1 0,1 1 0,0 0 1,-1-1-1,1 1 0,1-3 0,7-6 229,-7 7-11,-6 1-112,-1-3-149,-1 1 1,0 0-1,0 0 1,0 0-1,0 1 1,-1 0 0,1 0-1,-1 0 1,0 1-1,0 0 1,-11-3-1,-14 0-37,15 0 43,13 4-16,-1-1 1,1 1 0,0 0 0,0 1 0,-1-1 0,1 1 0,0-1 0,-1 1 0,1 0 0,0 0 0,-1 0 0,-3 1 0,-55 25-279,56-24 242,0 0 1,0 0-1,0 0 0,0 1 1,1-1-1,-1 1 0,1 1 1,-1-1-1,-4 6 0,6-7 25,0 1 2,0 0 1,0 0 0,0 0 0,0 1-1,0-1 1,1 1 0,0 0 0,0 0-1,0 0 1,-4 8 0,2-4-5,4-5 8,-1 0 0,1 0 0,0 0 0,-1-1 0,1 1 0,1 0 0,-1 0 1,0 1-1,1-1 0,-1 0 0,1 5 0,0-2 42,0-3-10,0 0-1,-1 0 1,2 0-1,-1 0 1,0 0-1,0 0 1,1 0-1,0 0 1,-1-1-1,1 1 1,0 0-1,0 0 1,1-1-1,-1 1 1,0-1-1,1 1 1,3 3-1,-3-4 8,0 0 0,0-1 0,0 1 0,1-1 0,-1 0 0,0 1 0,1-1 0,-1 0 1,1 0-1,-1-1 0,1 1 0,0 0 0,-1-1 0,1 0 0,0 0 0,-1 1 0,1-2 0,0 1 0,-1 0 0,1 0 0,0-1 0,4-1 0,27-8 237,-14 6-186,-13 4-54,0-2 0,1 1-1,-1-1 1,0 0 0,12-6 0,-5 1 28,0-1 0,19-14-1,2-3 82,-27 20-114,0 0 1,-1-1-1,0 1 1,0-2-1,0 1 1,-1-1-1,0 0 0,-1 0 1,1-1-1,-1 1 1,-1-1-1,1-1 1,5-16-1,-3 10-30,-3 6-48,0-1-1,0 0 1,-1-1-1,0 1 1,-1 0 0,2-21-1,-4 27 23,1 0 0,-1 0 0,1 1 0,-1-1 0,1 0 0,0 0 0,0 1 0,1-1 0,-1 1-1,4-7 1,-4 7 56,0-1 0,0 1 0,-1-1 0,1 1 0,-1-1 0,0 1 0,0-1 0,-1-4 0,1 0 18,0 6-92,-3 4-28,2 0 79,-1 1 1,0-1-1,1 1 0,-1-1 1,1 1-1,0-1 1,0 1-1,0 0 1,0 0-1,0 0 1,0 3-1,1-2 27,-1 0 1,0 0-1,-1 1 1,1-1-1,-1 0 0,0 0 1,0 0-1,-3 3 1,-21 27 256,3 10-86,-19 13 38,-15 24 240,34-32-181,15-34-183,-8 17 141,11-1-53,3-15-88,-9 28 348,9-10-154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6720,'16'0'2496,"-16"0"-1952,16 0-128,-1 16-32,16-16-288,-15 0 320,15 0-224,-15 0 256,15 0-256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4800,'-47'0'1792,"47"0"-1408,15 15-96,1 1 992,0-16-768,-1 0 352,16 15-512,1-15 96,14 16-288,17-32 480,-17 16-352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28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5408,'-31'0'1984,"31"0"-1536,0 16-128,0-16 384,0 31-448,0 16 480,15 0-448,-30 30 512,15 33-480,0-1 352,-16 0-384,1-16 480,15 1-448,-32-1 576,17-15-512,-16-16-8160,-1-15 4224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1389 1152,'0'0'363,"0"0"-214,0 0 134,0 0 634,0 0-170,0 0 149,3 0-278,-3 0-592,1 0-1,-1-1 1,1 1 0,-1 0-1,1 0 1,-1 0-1,0 0 1,1 0 0,-1 0-1,1 0 1,-1-1 0,1 1-1,-1 0 1,1 0-1,-1-1 1,0 1 0,1 0-1,-1-1 1,0 1-1,1 0 1,-1-1 0,0 1-1,1-1 1,-1 1 0,0 0-1,0-1 1,1 1-1,-1-1 1,0 0 0,2-18 440,0 2-112,9-6-7,-9 9-266,-1-1 0,0 1 0,-2-24 0,1 17-6,2-28 1,2 18-30,0 3 16,1-37 0,-6 3-6,0 19-49,5-57 0,7 24-119,-6-2 37,5 3 43,-8 53 29,4-24 22,36-91 184,-19 56 53,-19 70-216,1 1 0,-1 0 0,2 0 0,-1 0 0,10-11 0,2 0 26,28-39 12,-26 34-73,1 2 0,35-35 1,-47 52-17,1-1-1,0 2 1,0-1 0,0 2 0,1-1 0,0 1-1,0 1 1,0-1 0,12-2 0,-19 6 12,0 1 1,-1-1-1,1 1 1,0 0-1,0 0 1,4 0-1,-7 0-1,13-1 12,-7 1-11,-1-1 1,0 1-1,0 0 0,1 1 0,-1-1 0,0 1 0,0 0 0,0 0 0,0 1 0,0 0 0,0 0 0,0 0 0,6 3 0,13 7-22,-21-10 33,1-1-1,0 1 1,0-1-1,-1 1 1,1 0-1,-1 1 0,1-1 1,-1 1-1,0-1 1,0 1-1,0 0 1,4 6-1,-4-4 79,-1 0 0,0 0 0,-1 0 0,1 0 0,-1 0-1,1 9 1,-6-1 181,0-5-110,3-3-96,0-2-51,1-1 0,-1 0-1,0 0 1,1 0 0,-1 0 0,0 0 0,0 0-1,0 0 1,-1 0 0,1-1 0,0 1 0,-1 0-1,1-1 1,-1 1 0,0-1 0,1 1-1,-1-1 1,0 0 0,0 0 0,0 1 0,-3 0-1,0 0 0,-13 8 31,0-1-1,-1-2 1,-28 9-1,-15 0 144,59-15-190,0-1 0,-1 1 0,1-1 0,0 1 0,0-1 0,-6-1 0,-7 3-71,16-2 57,-1 1 1,1-1-1,0 0 0,-1 1 1,1-1-1,-1 1 0,1-1 1,0 1-1,-1-1 0,1 1 0,0-1 1,-1 1-1,1-1 0,0 1 1,0-1-1,0 1 0,0 0 1,-1-1-1,1 1 0,0-1 0,0 1 1,0 0-1,0-1 0,1 2 1,-1-1-4,0 0 1,0 0-1,0 0 0,0 0 1,0 0-1,1 1 1,-1-1-1,0 0 1,1 0-1,-1 0 0,1 0 1,-1-1-1,1 1 1,0 0-1,-1 0 1,1 0-1,0 0 1,0-1-1,0 2 0,22 11-188,-19-11 184,0 0 1,0 0-1,0 1 0,0-1 1,6 6-1,68 80-50,31 21-12,-106-105 119,1-1-1,-1 0 1,0 1-1,-1 0 0,1 0 1,-1 0-1,1 0 0,-1 0 1,0 0-1,-1 1 1,1-1-1,-1 1 0,2 6 1,0 0 87,-2-10-96,-1 0-1,1 0 1,-1 1 0,1-1 0,-1 0 0,0 0 0,1 0 0,-1 1 0,0-1 0,0 0 0,0 0 0,0 1 0,0-1 0,0 0-1,-1 0 1,1 1 0,0-1 0,0 0 0,-1 0 0,1 1 0,-1-1 0,1 0 0,-1 0 0,0 0 0,1 0 0,-1 0-1,0 0 1,0 0 0,0 0 0,0 0 0,-2 1 0,-4 5 55,-1-1 0,-1 0-1,1 0 1,-1-1 0,0 0 0,-1-1-1,-15 6 1,5-3-15,-2-1 0,-32 5-1,36-9-31,-26-1-1,-3 1-19,15 3-17,19-2-372,-1-1 0,-24 1 0,28-3-2663,20 0 843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2304,'81'0'1648,"-74"1"-1546,0 0 0,-1 0 0,1 0 0,7 3 0,-6-2 15,0 0 0,1-1-1,-1 1 1,11-1-1,-8-1-56,-1 1-1,0 1 1,1 0-1,-1 0 1,11 4 0,-19-5-29,0-1 1,0 1 0,0 0 0,0-1 0,0 1-1,-1 0 1,1 0 0,0 0 0,0 1 0,-1-1-1,1 0 1,-1 1 0,1-1 0,0 3 0,0-2 51,-1 1 0,0-1 0,-1 1 0,1 0 0,0-1 1,-1 1-1,1 0 0,-1 0 0,0-1 0,0 6 0,0-6-42,0 1 0,0-1 0,0 1-1,-1-1 1,1 0 0,-1 1-1,1-1 1,-1 0 0,0 1-1,0-1 1,0 0 0,-3 4 0,1-2 12,0-1 0,-1 1 0,1-1 0,-8 6 0,-17 14 123,6 3-31,16-18-95,0 0 1,-1 0-1,-15 13 1,-40 25 199,56-42-259,0 1-1,0-1 0,0 1 1,1 0-1,0 1 0,0-1 1,0 1-1,1 0 0,0 0 0,-4 7 1,3 0-45,2-10 48,-1 2 1,11 3 26,-7-8-20,0 0 4,1 0 1,-1 1-1,0-1 0,1 0 1,-1 1-1,0-1 1,0 0-1,1 1 0,-1-1 1,0 0-1,0 1 0,1-1 1,-1 0-1,0 1 0,0-1 1,0 1-1,0-1 0,0 1 1,0-1-1,0 0 0,0 1 1,0-1-1,0 1 0,0-1 1,0 1-1,0 0 1,1 3 4,0-3-11,-1-1 0,1 1 0,-1-1 0,1 1 0,0-1 0,-1 0 0,1 1 0,0-1 0,-1 0 0,1 0 0,0 1 0,-1-1 0,1 0 0,0 0 0,0 0 0,-1 0 0,1 0 0,0 0 0,-1 0 0,1 0 0,0 0 0,1-1 0,18-7 75,-18 6-48,0 1 0,1 0-1,-1 0 1,0 0-1,1 0 1,-1 1-1,5-2 1,50 2-503,-21 0-3659,-20 0 1981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2656,'0'-16'960,"0"16"-736,0 0-64,15 0 128,1 0-192,15 0 256,0 0-224,16 0-2496,31 0 1280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4224,'-15'0'1568,"15"0"-1216,47-16-96,-16 16 704,0 0-576,0 0-96,16 16-160,15-16 160,-15 0-160,-16 16 384,16-16-288</inkml:trace>
  <inkml:trace contextRef="#ctx0" brushRef="#br0" timeOffset="1">141 109 3968,'-47'0'1472,"47"0"-1120,0 0-128,0 16 320,16 0-352,0-16 256,15 15-224,15 1 128,1-1-192,0-15 288,15 0-256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3725 17 4992,'-13'-13'1589,"13"13"-1552,-1-1 0,1 1 1,-1 0-1,1-1 0,-1 1 0,1 0 0,-1-1 0,0 1 1,1 0-1,-1 0 0,0 0 0,1-1 0,-1 1 0,0 0 0,1 0 1,-1 0-1,0 0 0,1 0 0,-1 0 0,0 0 0,1 1 0,-1-1 1,0 0-1,-2 1 138,2-1-121,0 0-1,0 0 1,0 0 0,0 0 0,1 1 0,-1-1-1,0 0 1,0 1 0,0-1 0,0 1-1,0-1 1,0 1 0,1-1 0,-1 1 0,0-1-1,0 1 1,1 0 0,-1 0 0,1-1 0,-1 1-1,0 0 1,1 0 0,-1 0 0,1-1 0,0 1-1,-1 1 1,-10 14 446,8-12-469,-1 0 0,1 0 0,0 0 0,1 0 0,-1 1 0,1-1 0,0 1 0,0 0 0,0 0 0,1 0 0,-1 0 0,1 0 0,-1 9 0,2 2 37,-1 0-1,2 0 0,3 19 1,-1-14 16,0-1 0,2 1 0,15 39 0,-17-54-75,0-1 0,0 1 0,1-1 0,0 1 1,0-1-1,0 0 0,1-1 0,0 1 0,0-1 1,0 0-1,0 0 0,1 0 0,-1-1 1,1 0-1,0 0 0,0 0 0,0-1 0,0 0 1,10 2-1,7 1 62,-1-2 0,1 0 1,43-1-1,-47-3-29,0 0 1,0-1-1,-1-1 0,1-1 0,-1 0 1,22-9-1,-39 12-39,7-1 36,0 0-1,-1-1 1,1 0 0,-1-1 0,0 0 0,0 0 0,-1 0-1,1-1 1,-1 0 0,0 0 0,0 0 0,-1-1 0,6-7 0,-7 9-21,-1 0 1,1 0 0,-1-1 0,0 0-1,-1 0 1,1 1 0,-1-1 0,0-1-1,0 1 1,0 0 0,-1 0 0,0-1-1,0 1 1,0-1 0,-1 1 0,0-1 0,0 1-1,0-1 1,-1 1 0,0-1 0,0 1-1,0 0 1,0-1 0,-1 1 0,0 0-1,0 0 1,-1 0 0,-4-8 0,1 5-16,-1 0 0,-1 0 1,1 0-1,-1 1 1,0 0-1,-15-9 1,5 4-44,-1 1 0,-25-10 0,35 17-6,0 1 0,0 0 0,-1 1 0,1 0 0,-1 0 0,1 1 0,-19 0 0,-6 1-114</inkml:trace>
  <inkml:trace contextRef="#ctx0" brushRef="#br0" timeOffset="1">110 2931 1248,'-18'-36'539,"17"34"-507,-2-4 147,0 1 0,0 0 0,0-1 0,-1 1 0,0 1 0,-6-7 0,9 9-124,-1 1 0,1-1 0,0 1 0,0-1 0,0 1 0,0-1 0,1 0 1,-1 0-1,0 1 0,1-1 0,-1 0 0,1-3 0,-2-27 632,2 29-639,0-3 113,0 4-120,1 0-1,-1 1 1,0-1 0,0 0 0,0 1 0,-1-1-1,1 1 1,0-1 0,-1 0 0,1 1-1,-2-4 1,-4 1 229,5 4-254,1 0 0,0-1 0,-1 1-1,1 0 1,-1 0 0,1-1 0,0 1 0,-1 0 0,1-1 0,0 1 0,-1-1 0,1 1 0,0 0-1,-1-1 1,1 1 0,0-1 0,0 1 0,0-1 0,-1 1 0,1-1 0,0 1 0,0 0 0,0-1 0,0 1-1,0-1 1,0 1 0,0-1 0,0 1 0,0-1 0,0 1 0,0-2 0,1-4 255,-1 4-199,0 1 0,0-1 0,0 0 0,0 1 0,0-1 0,0 0 0,0 1 0,-1-1 1,1 1-1,-1-1 0,0-2 0,-15-9 813,6 20-741,9-6-142,1-1 0,0 1 0,-1-1 0,1 1 1,0-1-1,0 1 0,-1-1 0,1 1 0,0-1 0,0 1 0,0-1 0,0 1 0,0 0 0,-1-1 0,1 1 0,0-1 1,0 1-1,1-1 0,-1 1 0,0 0 0,0-1 0,0 1 0,13 127-77,-8 2 166,8 33 37,31 494 917,-40-124-493,-5-320-565,-2-89 2,-7-28 102,5-18 16,-1-37 15,3-22-20,-1 30-1,4 11 102,0-60-201,0 0 0,0 1 0,0-1 1,0 0-1,0 0 0,0 0 0,-1 0 1,1 1-1,0-1 0,0 0 0,0 0 1,0 0-1,0 0 0,0 1 0,1-1 1,-1 0-1,0 0 0,0 0 0,0 0 1,0 0-1,0 1 0,0-1 0,0 0 1,0 0-1,0 0 0,0 0 0,0 0 1,1 1-1,-1-1 0,0 0 0,0 0 1,0 0-1,0 0 0,0 0 0,0 0 0,1 0 1,-1 0-1,0 1 0,0-1 0,0 0 1,0 0-1,1 0 0,-1 0 0,0 0 1,0 0-1,0 0 0,0 0 0,1 0 1,-1 0-1,0 0 0,0 0 0,0 0 1,0 0-1,1 0 0,-1 0 0,0-1 1,1 1-26,1 0 0,-1 0 1,0 0-1,1 0 0,-1 0 0,0-1 1,1 1-1,-1-1 0,0 1 1,0-1-1,1 1 0,-1-1 0,0 0 1,0 1-1,0-1 0,0 0 1,0 0-1,0 0 0,0 0 1,1-1-1,1-3-244,0 1 1,-1-1 0,1 0-1,1-6 1,-3 9 203,14-32-1121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0 227 224,'6'-15'32,"6"-27"59,1-2 69,-12 41-78,1 0 0,-1 1 1,0-1-1,1 1 0,0-1 1,-1 1-1,1-1 0,0 1 1,3-2-1,7-11 529,-1-2 441,-7 9-721,0 1 1,1 0-1,-1 1 0,1-1 1,12-11-1,0 13-103,-8 3-114,1-2 58,0 1 116,6 12-61,27 14 199,-21-12-297,-22-11-129,16 8 152,23 15 0,18 21 35,-10-16-22,95 40 0,152 73 155,272 136 102,-534-262-388,370 152 326,5-24 46,-225-81-225,169 68 203,-198-60-315,-15-18-111,80 26-385,-186-66 695,37 19 0,9 4 247,-70-32-471,2 1 57,-1 0 0,1 1 0,15 10 0,-1-2 75,-23-12-161,0-1 0,0 1 0,0-1 0,0 1 0,0-1 0,0 1 0,0 0 0,0-1 0,0 1 0,0 0 0,0 0 0,0 0 0,0 0 0,-1 0 0,2 1 0,0 1 17,-2-3-36,1 1 0,-1-1 0,1 1 0,-1 0 0,0-1 1,1 1-1,-1-1 0,0 1 0,0 0 0,0-1 0,1 1 1,-1 0-1,0-1 0,0 1 0,0 0 0,0-1 0,0 1 1,0 0-1,0-1 0,0 1 0,0 0 0,-1-1 0,1 2 1,0 0 9,-1 0 7,1-1 0,0 1 0,0 0 0,0-1 0,-1 1 0,1-1 0,-1 1 0,1 0 0,-1-1-1,0 1 1,0-1 0,0 0 0,-1 2 0,-2 5 9,-1 2-13,5-8-6,-1-1 0,1 1-1,-1-1 1,0 1 0,0-1 0,1 0-1,-1 1 1,0-1 0,0 0 0,0 0-1,0 0 1,-1 0 0,1 0 0,0 0 0,-2 1-1,-8 4 100,9-5-80,-1 1-1,1-1 1,-1 0 0,1 1-1,-1 0 1,1-1 0,0 1-1,0 0 1,0 0 0,0 0-1,0 0 1,1 1 0,-1-1-1,-1 4 1,-16 33-326,10-26 201,-8 15 14,-3 40 201,6-30-40,7-20-114,1 1 0,1 0 0,-5 27 0,3 27-132,-4 25-31,3-37 99,1 108-1,4-27 70,0-97 52,-2 86 55,10 64-1,-10 13-34,0 34 5,5 433 456,1-518-256,-5 205 624,-6-211-613,4-37-134,-9 130 91,12-216-291,-1-1 1,-1 1-1,-1-1 0,-1-1 1,-12 28-1,17-50-68,-8 17-463,9-20 398,1-1 0,-1 1-1,0 0 1,0-1-1,1 1 1,-1 0-1,0-1 1,0 1 0,0-1-1,0 1 1,0-1-1,0 0 1,1 1-1,-1-1 1,0 0-1,0 0 1,0 0 0,0 1-1,-2-1 1,-13 0-2488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5056,'0'-16'1888,"15"16"-1472,16-15-128,-15 15 928,15 0-736,16 0-64,-16 0-256,31-16 32,-15 16-128,15 0 384,1 0-224,-1 16-3712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4160,'-26'0'1333,"26"0"-1323,0 0-1,0 0 1,0 0-1,0 0 1,0 0-1,0 0 1,-1 0-1,1 0 0,0 0 1,0 0-1,0 0 1,0 0-1,0 0 1,-1 0-1,1 0 1,0 0-1,0 0 1,0 0-1,0 0 1,0 0-1,0 0 1,-1 0-1,1 0 1,0 0-1,0 0 1,0 0-1,0 0 1,0 0-1,0 0 1,-1 0-1,1 0 1,0 0-1,0 0 1,0 0-1,0 0 0,0 1 1,0-1-1,0 0 1,0 0-1,0 0 1,-1 0-1,1 0 1,0 0-1,0 1 1,0-1-1,0 0 1,0 0-1,0 0 1,0 0-1,0 0 1,0 0-1,0 1 1,0-1-1,0 4 92,0-2-106,0 1-1,0 0 1,0 0 0,0-1 0,1 1-1,-1 0 1,2 3 0,2 2-71,-3-7 66,0 0 0,0 1 0,0-1 1,0 0-1,0 1 0,-1 0 0,1-1 0,-1 1 1,1-1-1,-1 1 0,0 0 0,0-1 0,1 3 0,-1-3 24,0-1 0,0 1 0,0 0 0,0 0 0,0 0 0,1-1 0,-1 1 0,0 0-1,1 0 1,-1-1 0,1 1 0,-1 0 0,0-1 0,1 1 0,0 0 0,-1-1 0,1 1-1,-1-1 1,1 1 0,0-1 0,-1 1 0,2 0 0,19 8 548,-6-3-105,0 0-181,-1 0 0,1 0 0,0-2 0,1 0 0,21 3 0,49 12 340,43 24 149,165 80 1,-130-35-505,32 47-102,-16-10-19,312 213 539,-342-234-494,414 239 499,-533-325-643,137 72 455,-25-19-91,-21-1 118,8 10 65,-109-64-449,0 1 1,-1 0 0,25 29 0,4 11 89,-5-18-58,-24-16-15,-1 0 0,23 35 1,-28-43-577,-14-15 343,0 1 0,1-1 0,-1 0 0,0 0 0,1 1 0,-1-1 0,1 0 0,-1 0 0,1 1 0,-1-1 0,0 0 0,1 0 0,-1 0 0,1 0 0,-1 0-1,1 0 1,-1 0 0,1 0 0,-1 0 0,1 0 0,-1 0 0,1 0 0,-1 0 0,1 0 0,-1 0 0,1-1 0,-1 1 0,0 0 0,1 0 0,-1 0 0,1-1 0,0 0-45,-1 0 1,0 1 0,1-1 0,-1 0 0,0 0 0,0 0 0,1 1-1,-1-1 1,0 0 0,0 0 0,0 0 0,0 0 0,0-1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49 579 1248,'-26'-13'389,"21"10"-239,2 3-81,-7-2 16,9 1-47,1 0 0,-1 0 0,1 1 1,-1-1-1,1 0 0,0 0 0,0 0 0,-1 0 0,1 0 0,0 1 0,0-1 0,0 0 0,0 0 0,0 0 0,0 0 0,0 0 0,0 0 1,0 1-1,0-1 0,0 0 0,1 0 0,-1 0 0,0 0 0,1-1 0,1-1 117,-1 1 0,1-1 0,-1 0 0,1 1 0,0-1 0,3-3 1,-2 2-46,1 0 1,0 1 0,0-1-1,0 1 1,1-1 0,-1 1-1,1 0 1,0 1 0,0-1-1,0 1 1,0 0 0,0 0-1,0 1 1,1 0-1,8-2 1,61-2 369,8-6 107,44-4-1,37 10 177,41-5-304,86 4-299,42-7-38,-78 4 102,315-15 251,392-35 342,-443 27-631,-288 18-130,545-37 85,-313 9-88,12 11 22,-348 25-59,182-11 43,112-20 111,-52 14-10,-37 0 112,-56 12-122,-35-10-113,109 15 86,-232 7-91,-76-2-44,6 1-4,-44 0-36,0 0 0,0 1 1,0-1-1,0 1 0,-1 0 0,1 0 0,3 1 0,-6-1-17,0 0 1,0-1-1,-1 1 0,1-1 0,0 1 1,0 0-1,-1 0 0,1-1 1,-1 1-1,1 0 0,-1 0 0,1 0 1,-1 0-1,1 0 0,-1 0 1,0-1-1,0 1 0,1 0 0,-1 0 1,0 0-1,0 0 0,0 0 1,0 0-1,0 0 0,0 2 0,0-3 69,0 18-1306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2976,'0'-13'971,"0"10"-603,0 3-48,0 0 394,0 0-197,2 0 22,-1 0-505,0 0 0,1 0 0,-1 0-1,0 0 1,0-1 0,0 1 0,0 0 0,1-1-1,-1 1 1,0-1 0,0 1 0,0-1 0,1-1-1,0 1 2,0 0 0,0 0 0,0 0 0,0 0 0,0 0 0,1 0 0,-1 0 0,0 1 0,0-1 0,1 1 0,-1 0 0,0 0 0,0-1 0,3 2-1,15-1 217,11 0 237,32-3 0,52-7 637,40 4-261,273-32 638,-372 32-1420,268-27 281,32-12-198,-60 11-91,213-28 44,-88 5 58,368-36 59,-273 52-225,-341 30-63,22-4 8,235-12 48,-139 25 23,-33 2-15,132 15 192,-337-9-886,74 17 1,-104-17-177,-1 2 1,0 0-1,-1 2 0,42 23 0,3 13-3395,-68-46 4231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1029 4064,'-41'-13'1307,"40"13"-1280,0-1 0,0 1 0,0 0 0,0 0 0,0 0 0,1-1 0,-1 1 0,0 0 0,0 0 1,0 0-1,0 0 0,0 0 0,0 1 0,0-1 0,0 0 0,1 0 0,-1 1 0,-1-1 1,1 1-18,1-1 1,0 1 0,-1-1 0,1 1 0,0-1 0,0 1 0,-1-1 0,1 1 0,0-1 0,0 1 0,0-1 0,0 1 0,0 0 0,0-1 0,0 1 0,0-1 0,0 1 0,0 0-9,0 1-39,0-2-27,4 0 89,1 0 0,-1 0 0,1-1 0,-1 0 0,0 1 0,0-1 0,1-1 0,4-1 1,12-4 132,413-118 3394,5 16-1696,-123 44-1280,32 2-412,172-33-136,-94 4-137,46-10 63,697-104 457,-1144 203-411,275-35 21,-39 19 64,-231 17-74,632-45 144,-210 32-449,-418 15-646,0-2 0,0-1 0,35-8 0,-4-4-1134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93 1408,'-39'-26'448,"35"23"-407,0 1 0,0-1 0,1 0 0,-1-1 0,-4-5 0,8 8-31,-1 0-1,0 0 1,1 0 0,-1 1-1,0-1 1,0 0-1,0 0 1,0 1-1,0-1 1,0 0-1,0 1 1,0-1 0,0 1-1,0-1 1,0 1-1,0 0 1,0-1-1,0 1 1,0 0-1,0 0 1,0 0 0,0 0-1,-1 0 1,0 0-1,-3-3 205,-8-7 271,6 7-333,7 3-128,-1 0 1,1-1 0,-1 1-1,1 0 1,-1 0 0,1 0-1,-1 0 1,1-1 0,0 1-1,-1 0 1,1 0 0,0-1-1,-1 1 1,1 0 0,0-1-1,-1 1 1,1 0 0,0-1-1,-1 1 1,1-1 0,0 1-1,0 0 1,0-1 0,-1 1 0,1-1-1,0 1 1,0-1 0,0 1-1,0-1 1,0 1 0,0 0-1,0-1 1,0 1 0,0-1-1,0 0 1,0-1 216,3 4 3,30 19 892,31 40-324,-37-34-616,50 57 257,-24-25-282,104 93 228,-85-86-307,-4-1 5,149 133 147,272 170 369,-251-218-473,-201-128-130,22 13 123,87 39 0,59 6 662,-171-67-86,-22-10-493,-1 0 118,-11-2-322,0-1 1,0 1-1,0-1 0,0 0 0,0 1 0,0-1 0,0 0 0,0 1 0,0-1 0,0 1 1,0-1-1,0 0 0,-1 1 0,1-1 0,0 0 0,0 1 0,0-1 0,0 0 1,-1 1-1,1-1 0,0 0 0,0 0 0,-1 1 0,1-1 0,0 0 0,-1 0 0,1 0 1,-1 1-1,1-1-7,-1 1 0,1-1 0,-1 1 1,1-1-1,-1 0 0,1 1 0,-1-1 1,1 0-1,-1 0 0,1 1 0,-1-1 1,0 0-1,1 0 0,-1 0 1,1 0-1,-1 0 0,0 1 0,1-1 1,-1 0-1,0-1 0,-5 2-51,-12 9-24,-8-4 65,5 4 16,-8-5-54,13 0 21,9-3-10,1 0 0,-1-1 0,0 1 0,-9-1 1,14-1 28,0 0 0,1 0 1,-1 0-1,0 1 0,1-1 0,-1 0 1,1 1-1,-1-1 0,0 1 1,1 0-1,-1-1 0,1 1 0,-2 1 1,-10 4 50,-10-1 43,15 3 33,8-8-121,0 1 0,-1-1-1,1 0 1,0 1 0,0-1 0,-1 0 0,1 1 0,-1-1 0,1 0 0,0 1 0,-1-1 0,1 0 0,-1 1-1,1-1 1,-1 0 0,1 0 0,-1 0 0,1 0 0,-1 1 0,1-1 0,-1 0 0,1 0 0,-1 0-1,1 0 1,-1 0 0,1 0 0,-1 0 0,0-1 0,-1 1-29,1 0 21,0 0-1,1 0 1,-1 0-1,0 0 1,0 0 0,1 1-1,-1-1 1,0 0 0,1 0-1,-1 0 1,0 1 0,1-1-1,-1 0 1,0 0 0,1 1-1,-1-1 1,0 1 0,1-1-1,-1 1 1,1-1 0,-1 1-1,1-1 1,-1 1 0,1-1-1,-1 1 1,1 0 0,-9 9-305,6 0-1119,3-10 1406,0 0 1,0 0-1,0 0 1,0 0-1,0 0 0,0 1 1,0-1-1,0 0 1,0 0-1,0 0 1,0 0-1,0 0 1,0 0-1,0 0 0,0 0 1,0 0-1,0 0 1,0 1-1,0-1 1,0 0-1,0 0 1,0 0-1,0 0 1,0 0-1,0 0 0,0 0 1,0 0-1,0 0 1,0 0-1,0 0 1,0 0-1,0 0 1,-1 1-1,1-1 0,0 0 1,0 0-1,0 0 1,0 0-1,0 0 1,0 0-1,0 0 1,0 0-1,0 0 1,0 0-1,0 0 0,-1 0 1,1 0-1,0 0 1,0 0-1,0 0 1,0 0-1,0 0 1,0 0-1,0 0 1,0 0-1,-1 0 0,-9 2-1849,10-1 1784,-1 0-1,1-1 0,0 1 0,-1 0 1,1 0-1,0 0 0,0-1 0,-1 1 1,1 0-1,0 0 0,0 0 0,0 0 1,0 1-1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717 172 2080,'-67'0'923,"64"0"-888,1 0 1,-1 0 0,1 0 0,-1-1 0,1 1-1,-4-2 1,-2-5 514,7 6-528,1 1 0,0 0-1,0-1 1,0 1 0,-1 0-1,1-1 1,0 1 0,-1 0-1,1 0 1,0-1 0,-1 1-1,1 0 1,0 0 0,-1-1 0,1 1-1,0 0 1,-1 0 0,1 0-1,0 0 1,-1 0 0,1-1-1,-1 1 1,1 0 0,-1 0-1,1 0 1,0 0 0,-1 0 0,-7-2 703,-2-4-437,0 0 0,1-1 0,0 0 0,-10-11 0,3 5-96,14 12-164,0-1 0,-1 1 0,1 0 0,0-1 0,0 1 0,0-1 0,1 0-1,-1 1 1,0-1 0,-1-3 0,-5-4 102,7 8-109,-1 0 0,1 1 0,-1-1 0,1 0 0,-1 1 0,1-1 0,-1 1 0,1 0 0,-1-1 0,1 1 0,-1 0 0,-3 0 0,1 0 44,15 1-56,3-1 67,0 1 0,0 1 0,-1 0 0,15 4 0,-9-1-19,27 1 145,0-1 1,61-2-1,-5 1-78,-63-1-90,36 1 38,5-8 44,-38 1-56,78-3 63,-53 1-46,53-2 38,-91 6-63,-1-2-1,32-5 1,-53 7-31,29-2 233,-32 3-210,0 0 0,0 0 0,0 0 0,0-1 0,5-1-1,15-8 313,-24 9-356,1 1 0,0-1 0,0 0-1,0 0 1,-1 1 0,1-1 0,0 0 0,-1 0 0,1 0-1,-1 0 1,1 0 0,-1 0 0,1 0 0,-1 0-1,0 0 1,0 0 0,1 0 0,-1 0 0,0 0 0,0-2-1,0-7 209,0 7-133,0 3-406,0 0 86,1 0 241,-1 0 1,1 1-1,-1-1 0,1 0 0,-1 0 1,1 0-1,-1 0 0,1 0 0,-1 0 1,1 0-1,-1 0 0,1 0 0,-1 0 1,1-1-1,-1 1 0,1 0 0,-1 0 1,0 0-1,1-1 0,-1 1 0,1 0 1,-1 0-1,1-1 0,-1 1 0,0 0 1,1-1-1,-1 1 0,0-1 0,1 1 1,-1 0-1,0-1 0,0 1 0,1-1 1,-1 1-1,0-1 0,0 1 0,0-1 1,1 1-1,-1-1 0,0 1 0,0-1 1,0 1-1,0-1 0,0 1 1,0-1-1,0 0 0,0 1 4,0 0-1,0 0 1,0 0 0,-1 0-1,1 0 1,0 0-1,0 0 1,0-1 0,0 1-1,0 0 1,0 0 0,0 0-1,0 0 1,0 0-1,0 0 1,0 0 0,0 0-1,1 0 1,-1 0 0,0-1-1,0 1 1,0 0-1,0 0 1,0 0 0,0 0-1,0 0 1,0 0 0,0 0-1,0 0 1,0 0-1,0 0 1,0 0 0,0 0-1,0 0 1,0 0 0,0 0-1,1 0 1,-1-1-1,0 1 1,0 0 0,0 0-1,0 0 1,0 0 0,0 0-1,0 0 1,0 0-1,0 0 1,0 0 0,1 0-1,-1 0 1,0 0 0,0 0-1,0 0 1,0 0-1,0 0 1,0 1 0,11-1 42,-9 0-42,-2 0-138,0 0-1,0 2-69,0 0 198,1-1 0,-1 1 0,0-1 1,1 0-1,-1 1 0,1-1 0,-1 1 0,1-1 0,0 0 0,0 2 0,6 11 55,-5-6-42,-1 0 1,0-1-1,0 1 0,-1 0 0,0-1 1,-1 13-1,0 5-15,8 83-22,1 8 57,-8 234 238,0 79-426,14-23 540,-9-321-281,-1 3-19,5 138 197,-9 488 1456,-1-691-1641,-1 0 0,-6 26 0,6-32-23,-4 24 86,-4-17 74,9-20-196,0 0 1,1 1 0,-1-1-1,1 1 1,0 6-1,0 0 46,0-10-71,0-1 0,0 1 0,0 0 0,0 0 0,0-1 0,0 1 0,0 0 0,0-1 0,-1 1 0,1 0 0,0-1 0,0 1 0,-1 0 0,1-1 0,-1 1-1,1 0 1,0-1 0,-1 1 0,1-1 0,-1 1 0,0-1 0,1 1 0,-1-1 0,0 1 0,0-1-1,1 1 0,-1-1 0,1 0 0,0 1 0,-1-1 0,1 1 0,-1-1 0,1 0 0,0 1 0,-1-1 0,1 1 0,0-1 0,-1 1 0,1-1 0,0 1 0,0-1 1,-1 1-1,1-1 0,0 1 0,0 0 0,0-1 0,0 1 0,0 0 0,0 2 99,-3-3-21,-46 1 518,15 0-207,-57-6 1,-153-21 147,36 23-512,24 1 63,33-8-52,-18 2-9,-82-5-53,182 6-699,-125-30 1,142 21-14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16 180 2496,'-13'-26'784,"13"26"-774,-1-1 1,1 1-1,0 0 0,0 0 1,0-1-1,-1 1 0,1 0 0,0-1 1,0 1-1,0 0 0,0-1 1,0 1-1,0 0 0,0-1 1,0 1-1,0 0 0,0-1 1,0 1-1,0 0 0,0-1 1,0 1-1,0 0 0,0-1 1,0 1-1,0 0 0,1-1 1,-1 1-1,0 0 0,0-1 1,1 1-1,2-7 100,0 1 0,1 0 1,0 0-1,0 1 0,6-7 0,11-13 455,-19 21-494,0 1 1,1 0 0,-1 0-1,1 0 1,-1 1 0,1-1-1,0 1 1,0-1 0,0 1-1,0 0 1,0 0 0,1 0-1,4-1 1,70-21 853,-52 17-762,-17 4-108,0 1-1,0 1 1,0 0 0,1 0 0,-1 0-1,0 1 1,0 1 0,1 0-1,9 2 1,-12-2-31,9 1 59,-11-2-43,0 1 0,0 0 0,0 0 0,6 2-1,-7-1-17,0 0 0,0 0 0,-1 1 0,7 5 0,-1-2-20,1 2-27,12 9-96,-21-16 123,0 1 0,0-1 0,0 0-1,-1 0 1,1 1 0,0-1 0,-1 1 0,1-1-1,0 0 1,-1 1 0,0-1 0,1 1 0,-1-1-1,0 1 1,0 1 0,0 2 55,-1-1 1,0 1-1,0-1 0,-1 0 0,1 1 1,-1-1-1,0 0 0,0 0 0,0 0 1,-1-1-1,0 1 0,1 0 0,-1-1 0,-6 5 1,-26 22 408,-52 33 0,48-36-294,-10 7-12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1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4800,'0'15'1792,"0"-15"-1408,16 31-96,-16-31 416,15 0-448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4785 14 2656,'13'0'837,"-13"0"-831,0 0 0,0 0 0,0 0 0,0 0 0,0 0 0,0 0-1,0 0 1,0 0 0,0 0 0,0 0 0,0 0 0,1 0 0,-1 0 0,0 0 0,0 0 0,0 0-1,0 0 1,0 0 0,0 0 0,0 0 0,0 0 0,0 0 0,0 0 0,1 0 0,-1 0-1,0 0 1,0 0 0,0 0 0,0 0 0,0-1 0,0 1 0,0 0 0,0 0 0,0 0 0,0 0-1,0 0 1,0 0 0,0 0 0,0 0 0,0 0 0,0 0 0,0 0 0,0-1 0,0 1-1,0 0 1,0 0 0,0 0 0,0 0 0,0 0 0,0 0 0,0 0 0,0 0 0,0 0 0,0 0-1,0 0 1,0-1 0,0-9 1440,0 10-1415,0 1 1,0-1-1,0 1 1,0-1 0,0 1-1,0-1 1,0 1-1,0-1 1,0 0 0,0 1-1,0-1 1,0 1-1,-1-1 1,1 1 0,0-1-1,0 0 1,-1 1-1,1-1 1,0 1 0,0-1-1,-1 0 1,1 1-1,0-1 1,-1 0 0,1 1-1,-1-1 1,1 0-1,-17 2 389,-15 0 147,-96 14 4,-115 14-49,232-29-505,-137 21 284,-112 16 107,-298 27 275,154-11-208,-229 27 228,539-71-615,-482 60 448,-46 12-401,395-54-168,-14 0 6,-180 19-240,242-29 113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63 2976,'-13'-13'971,"12"13"-957,1-1 0,0 1 0,0 0 0,-1 0 0,1-1 0,0 1 1,0 0-1,0 0 0,0-1 0,-1 1 0,1 0 0,0-1 1,0 1-1,0 0 0,0-1 0,0 1 0,0 0 0,0 0 0,0-1 1,0 1-1,0 0 0,0-1 0,0 1 0,0 0 0,0-1 1,0-38 2470,0 39-2474,0 0-1,0 0 1,0 0 0,0 0 0,0 0 0,0-1 0,0 1 0,0 0-1,0 0 1,0 0 0,0 0 0,0 0 0,0 0 0,0 0 0,0 0-1,0 0 1,0 0 0,0-1 0,0 1 0,0 0 0,0 0 0,0 0-1,0 0 1,0 0 0,0 0 0,0 0 0,0 0 0,0 0 0,0 0-1,0 0 1,-1 0 0,1 0 0,0-1 0,0 1 0,0 0 0,0 0-1,0 0 1,0 0 0,0 0 0,0 0 0,0 0 0,0 0 0,0 0-1,-1 0 1,1 0 0,0 0 0,0 0 0,0 0 0,0 0-1,0 0 1,0 0 0,0 0 0,0 0 0,0 0 0,0 0 0,-1 0-1,1 0 5,-1 0 1,1 0-1,0 0 0,-1 0 0,1 0 0,-1 0 0,1 0 0,-1 0 0,1 0 0,-1 0 0,1 0 0,0 1 0,-1-1 0,1 0 0,-1 0 0,1 0 0,-1 1 0,1-1 0,0 0 0,-1 0 0,1 1 0,0-1 0,-1 0 0,1 1 0,0-1 0,-1 0 0,1 1 0,0-1 0,0 1 0,-1-1 1,1 0-1,0 1 0,0-1 0,0 1 0,0-1 0,0 1 0,0-1 0,-1 1 0,-4 10 76,-42 67 213,38-64-256,-3 6 37,-2-1 0,-28 32 1,-65 39 611,68-58-498,27-22-115,1 0 0,0 0 0,-17 22 0,27-31-70,0 0 1,1 0 0,-1 0-1,1 0 1,-1 0 0,1-1-1,-1 1 1,1 0 0,-1 0-1,1 0 1,0 1 0,0-1-1,0 0 1,-1 0 0,1 0-1,0 0 1,0 0 0,0 0-1,1 0 1,-1 0 0,0 0-1,0 0 1,0 0 0,1 0-1,-1 0 1,1 0 0,-1 0-1,1 0 1,-1 0 0,2 1-1,0 0 25,0 0 1,0 0-1,1 0 0,-1 0 0,1-1 0,0 1 1,4 1-1,-4-1-45,6 1 27,0 1 0,1-1 0,-1-1 0,1 0 0,0 0 0,0-1 0,0 0 0,0-1 0,0 0 0,12-2-1,15 1 49,24 0 24,-26 0 42,69 6 0,-55 5 62,-25-6-120,-15-4-26,-1 1 1,0 1-1,1 0 1,-1 0-1,0 0 1,11 6-1,-18-7-29,0-1 1,1 1-1,-1-1 0,-1 1 0,1 0 0,0 0 0,0 0 0,0 0 1,0-1-1,-1 1 0,1 0 0,0 0 0,-1 0 0,1 0 0,0 1 1,0 1-1,-1-3-49,0 1-1,0-1 1,0 0 0,0 1 0,0-1 0,0 0 0,0 1 0,0-1-1,0 0 1,0 1 0,0-1 0,0 0 0,-1 1 0,1-1 0,0 0-1,0 1 1,0-1 0,0 0 0,-1 1 0,1-1 0,0 0 0,0 0-1,-1 1 1,0 0-184,0-1-1,0 1 0,1-1 1,-1 0-1,0 1 1,0-1-1,0 0 1,0 0-1,0 0 0,0 1 1,0-1-1,0 0 1,-1 0-1,-9 0-3633,9 0 1173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3072,'0'0'976,"6"-3"-587,14-7-122,-4-1 390,-8 6-594,-6 5-50,0-1-1,0 1 1,1 0 0,-1 0 0,0 0 0,0 0-1,1 0 1,-1 0 0,0 1 0,0-1 0,0 1-1,1-1 1,-1 1 0,0 0 0,0 0 0,3 2-1,17 6 357,-19-8-336,0 0 0,-1 0-1,1 0 1,0 1 0,-1-1-1,1 1 1,2 2 0,5 11 281,-2-9-223,-7-6-84,0 1 1,1 0-1,-1-1 0,0 1 0,0 0 0,0-1 0,0 1 0,-1 0 0,1 0 0,0 0 0,0 0 1,0 0-1,-1 0 0,1 0 0,0 0 0,-1 0 0,1 0 0,-1 0 0,1 0 0,-1 1 1,0-1-1,0 0 0,1 0 0,-1 1 0,0-1 0,0 2 0,0 54 36,0-55-36,0 0 0,-1 1 0,1-1 0,0 0 0,-1 0 0,0 0 0,1 0-1,-1 0 1,0 0 0,0 0 0,0-1 0,0 1 0,0 0 0,-1 0 0,1-1 0,-3 4 0,-1-1 95,-1 0-1,1 0 0,-11 6 1,4-3 174,-35 24 364,42-27-622,-1-1 1,0 0-1,0-1 1,-1 1 0,1-1-1,-7 1 1,-13 6-27,25-9 21,-1 1 0,1 0-1,0-1 1,0 1 0,-1 0-1,1 0 1,0-1-1,0 1 1,0 0 0,0 0-1,-1 2 1,-4 1 43,0-1 46,5-2-94,1-1 0,-1 0 0,1 0 0,0 0 0,-1 0 0,1 0 0,-1 1 0,1-1 0,-1 0 0,1 0 0,0 1 0,-1-1 0,1 0 0,0 1 0,-1-1 0,1 0 0,0 1 0,-1-1 0,1 0 0,0 1 0,0-1 0,0 1 0,-1-1 0,1 0 0,0 1 0,0-1 0,0 1 0,0-1 0,0 1 0,0-1 0,0 1 0,0-1 0,0 1 0,0-1 0,0 1 0,0-1-8,0 0 1,0 0 0,0 0-1,0 0 1,0 1 0,0-1-1,0 0 1,0 0 0,0 0-1,0 0 1,0 0 0,0 0-1,0 0 1,0 0 0,0 0-1,0 0 1,0 0 0,0 1-1,0-1 1,0 0-1,0 0 1,0 0 0,0 0-1,0 0 1,0 0 0,0 0-1,0 0 1,0 0 0,0 0-1,0 0 1,0 0 0,0 1-1,0-1 1,0 0 0,1 0-1,-1 0 1,0 0 0,0 0-1,0 0 1,0 0 0,0 0-1,0 0 1,0 0 0,0 0-1,0 0 1,0 0 0,0 0-1,1 0 1,-1 0-1,0 0 1,0 0 0,0 0-1,0 0 1,0 0 0,0 0-1,0 0 1,1 0-5,-1 0 1,1 0-1,-1 0 0,1 0 0,-1 0 1,1 0-1,-1 0 0,1 0 1,-1 0-1,1 0 0,-1 1 1,1-1-1,-1 0 0,1 0 0,-1 1 1,1-1-1,-1 0 0,0 1 1,1-1-1,-1 0 0,1 1 0,-1-1 1,0 1-1,0-1 0,1 1 1,0 0-2,-1 0 0,0-1 0,1 1 1,0 0-1,-1-1 0,1 1 1,-1-1-1,1 1 0,0-1 1,-1 1-1,1-1 0,0 0 0,0 1 1,-1-1-1,1 0 0,0 1 1,0-1-1,-1 0 0,1 0 1,0 0-1,0 0 0,0 0 0,-1 0 1,1 0-1,2 0 0,69 0 309,6 0-309,-76 0-143,-1 0 0,1 0-1,0 0 1,0 0 0,-1 1-1,1-1 1,-1 0 0,1 1 0,1 0-1,13 12-933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0 138 736,'0'0'224,"3"-3"-128,7-7-53,-7 7-81,41 3-52,-39-2 372,-4 1-166,0 0 18,0 0 0,0 0 0,0 0 0,0 0 1,0 0-1,0 0 0,0 0 0,0 1 0,1-1 0,-1 0 1,0 1-1,0-1 0,1 1 0,-1 0 0,0-1 1,1 1-1,-1 0 0,1 0 0,-1-1 0,3 2 1,-4-4 713,0 2-780,0-1 24,1 1-1,-1-1 1,0 0-1,0 0 1,0 1 0,0-1-1,-1 0 1,1 0-1,0 1 1,-1-1-1,1 0 1,-1 1-1,0-1 1,1 0-1,-1 1 1,0-1-1,0 1 1,0-1 0,0 1-1,0-1 1,0 1-1,0 0 1,-1 0-1,-1-2 1,-7-1 298,8 3-300,0 0 1,-1 0-1,1-1 1,0 1 0,0 0-1,0-1 1,0 1-1,-2-3 1,-24-24 506,27 27-608,1 1 0,-1-1 0,1 1-1,0-1 1,-1 1 0,1-1 0,0 1-1,0-1 1,-1 1 0,1-1 0,0 0-1,0 1 1,0-1 0,0 1 0,0-1-1,0 0 1,0 1 0,0-1-1,0 1 1,0-1 0,0 0 0,0 1-1,0-1 1,0 1 0,1-2 0,-1 2-81,0 1 78,0 0 1,1 0-1,-1 0 0,0 0 0,1-1 0,-1 1 0,1 0 0,-1 0 0,1 0 0,-1-1 0,1 1 0,-1 0 0,1 0 0,0-1 0,-1 1 0,1-1 0,0 1 1,0 0-1,-1-1 0,1 0 0,0 1 0,0-1 0,1 1 0,14 11-73,0 3 18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0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46 220 6048,'-39'-39'1952,"32"32"-1448,9 1-235,0 2-180,0-2-103,1 0 0,0 1 0,0-1 0,1 1 1,0 0-1,-1 0 0,2 0 0,-1 0 1,0 1-1,1-1 0,0 1 0,10-6 0,17-10-186,-18 10 163,0 1 0,1 1 1,0 0-1,0 1 0,20-6 0,-14 8 48,1 0-1,-1 2 1,1 0 0,0 2-1,-1 0 1,1 2 0,27 3-1,14 6 140,-47-8-122,-8-1 6,-1 0 0,1 0 0,10 3 0,-16-3-14,1 0 0,0 1 0,0-1 1,-1 0-1,1 1 0,-1 0 0,1 0 0,-1-1 1,0 1-1,0 1 0,0-1 0,2 3 0,-2-3 2,-1 0-1,1 1 0,-1-1 0,0 0 1,0 1-1,0-1 0,0 1 1,0-1-1,0 1 0,-1-1 0,0 1 1,1 0-1,-1-1 0,0 1 0,0 4 1,-1-2 11,0 0 0,0-1 0,-1 1-1,1 0 1,-1-1 0,0 1 0,-5 7 0,-3 2-80,0 0 0,-2 0-1,-19 18 1,26-26-58,-120 105-882,121-107 942,-1-1 1,1 1-1,0 0 0,1 0 1,-1 0-1,1 0 0,-1 1 0,1 0 1,1-1-1,-1 1 0,1 0 1,-3 9-1,4-10 25,0 0 1,1 0-1,-1 1 0,1-1 1,0 0-1,1 0 0,-1 1 1,1-1-1,-1 0 0,2 0 1,-1 0-1,0 1 0,1-1 1,-1-1-1,1 1 0,0 0 1,0 0-1,3 3 0,23 33-167,48 51-1,46 35 262,-101-105-50,-11-12-2,13 14 50,-1 1 0,0 0 0,21 33-1,-10 3-7,-30-55-34,0-1 0,0 1-1,-1 0 1,0 0-1,0 0 1,0 0 0,0 0-1,-1 0 1,0 0-1,0 0 1,-1 1 0,1-1-1,-1 0 1,0 1-1,0-1 1,-1 0 0,0 1-1,0-1 1,-3 10-1,2-6 65,-1 0-1,0-1 0,0 1 0,0-1 0,-1 0 0,-1 0 0,1 0 0,-2 0 1,1-1-1,-1 0 0,0 0 0,-9 9 0,7-8 64,-1 1-1,-1-1 1,1-1-1,-1 1 1,0-2 0,-1 1-1,0-2 1,0 1-1,0-1 1,-14 3 0,11-3 6,4-1 31,-1 0 0,-18 2 0,24-5-83,-1-1 0,1 0 0,-1 0 0,1 0 0,0-1 0,-1 1 0,1-1 0,-10-4 0,11 4-32,-2-1 8,1 0 0,0 0 1,0 0-1,-9-5 0,13 6-74,-1-1 0,0 1-1,1-1 1,-1 1 0,1-1-1,-1 1 1,1-1-1,0 0 1,0 0 0,0 0-1,0 0 1,0 0 0,0 0-1,0 0 1,1 0 0,-1-3-1,0 2-11,1-1 0,0 1 0,0-1-1,0 0 1,0 1 0,0-1 0,1 1-1,0-1 1,0 1 0,0 0 0,0-1-1,0 1 1,0 0 0,1-1 0,0 1 0,0 0-1,0 0 1,0 1 0,0-1 0,4-3-1,7-7-15,0 2-1,1 0 0,17-11 0,-15 11 21,66-42-800,96-47 0,-84 53-271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16 296 2080,'-16'-15'923,"16"15"-593,0 0 662,0 0-272,3 2-107,0 1-519,0-1 0,0 0 0,0 1-1,0-1 1,0-1 0,1 1 0,-1 0-1,1-1 1,4 2 0,37 6 537,-36-8-557,53 13 308,-46-10-304,1 0 0,1-1 1,-1-1-1,29 0 0,180-2 29,-204-1-77,-1 0-1,0-2 1,34-7 0,58-25 138,-77 23-76,-29 9-44,1 0 0,0 0 0,-1-1 0,0 1 0,0-2 0,0 1 0,0-1 0,10-10 0,-15 14-34,-1-1 1,1 1-1,-1-1 1,1 0-1,-1 1 1,0-1-1,1 0 1,-1 0-1,0 0 1,0 0-1,-1 0 0,1-1 1,0 1-1,-1 0 1,1 0-1,-1 0 1,0-1-1,0 1 1,0 0-1,0-3 1,0 3-10,0 0-1,0 0 0,0 0 0,0 0 0,0 0 0,-1 1 0,1-1 0,0 0 0,-1 0 0,0 0 0,1 1 0,-2-3 0,-1-1 4,-1-5 3,-1 1 0,-1-1 0,1 1 0,-2 0 1,-10-11-1,-55-40-123,66 56 81,0 0 0,-1 0 0,1 0 0,-1 1 0,1 0 0,-1 1 0,0-1 0,0 1 0,0 1 0,0-1 0,0 1 1,-1 0-1,1 1 0,-8 0 0,7 0-2,-1 1 0,1 0 1,-1 0-1,1 1 0,0 0 1,-1 1-1,-7 3 0,11-4 25,1 0 1,-1 0-1,1 1 0,0 0 0,0 0 0,0 0 0,0 1 0,0-1 0,1 1 0,-7 8 0,-6 6 21,6-9-5,1-1 1,-17 9 0,16-10-5,0 0-1,-14 13 1,-15 24 1,-13 3-69,-31 46 459,77-86-355,0-1 0,0 1 0,1 0 1,0 1-1,0-1 0,0 1 0,1 0 0,1 0 0,-5 11 0,6-9-3,-1 0 1,2 0-1,-1 1 0,1-1 0,1 1 0,0-1 1,3 20-1,-1-17 19,0-1 0,1 0 1,1 0-1,0 0 1,1-1-1,0 1 0,1-1 1,0 0-1,0-1 0,1 1 1,1-1-1,0-1 1,16 17-1,-12-15 3,1-1-1,0 0 1,0-1 0,1 0-1,0-1 1,30 13 0,-17-10 18,0 0 1,1-2 0,1-1 0,0-1-1,0-2 1,40 3 0,-12-6-9,-1-3 0,76-10 1,-120 10-363,1 0 0,0-1 0,-1-1 1,0 0-1,1 0 0,-1-1 1,0-1-1,13-7 0,25-19-1216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4736,'-16'0'1760,"16"0"-1376,0-16-96,0 16 800,0 0-640,16-15 384,-1 15-480,32-16-128,0 16-128,31-16 128,-1 16-128,-14-15 96,-1 15-96,-15-16-1472,0 16 768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2656,'-31'0'960,"31"0"-736,-16 16-64,0-1 544,16 17-416,0 14 192,0 1-320,0 15 128,0-15-160,0 0-1248,0 15 576</inkml:trace>
  <inkml:trace contextRef="#ctx0" brushRef="#br0" timeOffset="1">0 514 5408,'0'0'1984,"0"0"-1536,16 0-128,-16 16 544,31-16-544,16 0-64,0 0-160,31 16 352,-16-16-256,31 0-576,-15 0 192,16-16-4576,-16 16 2592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375 405 3552,'-9'8'728,"8"-7"-636,-1 1 0,0-1 0,0 1 0,1-1 0,-1 1 1,1 0-1,-1 0 0,1 0 0,0 0 0,0 0 0,0 0 0,0 0 1,0 0-1,0 0 0,0 0 0,1 0 0,-1 1 0,1-1 0,-1 4 0,1 28 336,-1-6-253,5 50 1,-1-61-150,2 26 17,-9-3-17,0-15-14,1 79 441,3-71-58,0-24-294,0 1 0,-1-1 0,0 0 0,-1-1 0,0 1 0,-1 0 0,1 0 0,-2-1 0,1 0 0,-1 1 0,0-1 0,-1-1 0,0 1 0,0-1 0,-1 1 0,-12 11 0,-23 14 491,37-29-551,0-1 1,-1 0-1,1 0 1,-1 0-1,0 0 0,0-1 1,1 0-1,-2 0 1,1 0-1,0-1 1,0 0-1,0 0 0,-1 0 1,1 0-1,0-1 1,-11 0-1,10 0-68,-1 0-1,0-1 1,0 1-1,1-1 1,-1 0 0,1-1-1,-1 1 1,1-2 0,-1 1-1,1 0 1,0-1-1,0 0 1,0-1 0,-10-7-1,10 5-41,0 0 0,0 0-1,1-1 1,-8-12 0</inkml:trace>
  <inkml:trace contextRef="#ctx0" brushRef="#br0" timeOffset="1">281 16 6144,'16'-16'2272,"-16"16"-1760,15 16-160,1-16 32,-16 0-288,15 0-1504,1 0 736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1411 2400,'-13'13'779,"12"-13"-761,1 1 0,0-1 0,-1 1 0,1-1 1,0 1-1,-1-1 0,1 1 0,0-1 1,0 1-1,0 0 0,-1-1 0,1 1 0,0-1 1,0 1-1,0 0 0,0-1 0,0 1 1,0-1-1,0 1 0,0 0 0,0-1 0,0 1 1,1-1-1,-1 1 0,0 0 0,0-1 31,0 3 442,0-3 0,0-3 500,1 2-807,-1-1-1,0 0 0,1 0 1,-1 1-1,1-1 0,-1 0 1,1 1-1,0-1 0,0 1 0,2-4 1,1-2-99,-3 5-55,0 0 1,-1 0-1,1 0 0,-1 0 1,0 0-1,1 0 1,-1 0-1,0 0 0,0 0 1,-1-2-1,1-6 41,0 4-26,1 0 0,0 0 0,0 0 0,3-8 0,2-10 13,-1-59-80,-3 70 14,3-23-28,1-50 0,2-29 222,0 1-190,-7 73-14,8-46 1,-1 20 121,-5 34 29,2-21 360,15-72 1,-15 105-306,-1 0 0,-1-1 0,1-38 0,-2 20 89,3 0 0,14-62-1,-11 63-301,-6 32 31,0 1-1,0-1 0,1 1 1,0 0-1,0 0 0,0 0 1,1 0-1,0 1 0,0-1 1,1 1-1,0 0 0,-1 0 1,11-7-1,-12 10-12,0 0-1,0 0 1,0 1 0,0-1-1,0 1 1,6-2 0,11-5 21,-19 8-13,-1-1-4,1 0-1,0 1 1,0-1 0,0 1-1,-1-1 1,1 1 0,0 0 0,0-1-1,0 1 1,0 0 0,0 0-1,0-1 1,-1 1 0,1 0-1,0 0 1,0 0 0,0 0 0,0 0-1,0 0 1,0 0 0,0 1-1,0-1 1,0 0 0,0 1-1,0-1 1,1 1 0,6 2-53,4-1 0,-10-2 60,0 1 0,-1-1 1,1 0-1,0 1 0,-1-1 0,1 1 0,0-1 0,-1 1 1,1 0-1,-1-1 0,1 1 0,-1 0 0,1 0 0,-1 0 1,0 1-1,1-1 0,-1 0 0,0 0 0,0 1 0,1 1 1,27 41 453,-29-42-439,1-1 0,-1 1 0,0 0 0,0 0 0,0 0 0,0 0 0,0 0 0,0 0-1,-1 0 1,1 0 0,0-1 0,-1 1 0,0 0 0,1 0 0,-1 0 0,0-1 0,0 1 0,0 0-1,-2 2 1,-1 3 35,-38 62 479,37-62-516,0-1-9,1 0 1,-1 1 0,-9 7 0,12-13-16,0 1 0,1 0 1,-1-1-1,0 0 0,0 1 1,0-1-1,0 0 0,0 0 0,-1 0 1,1 0-1,0-1 0,0 1 1,-4 0-1,4-1-324,4 3 113,3 1 164,-1 1 18,1 0 0,0 0 0,7 4 0,-5-4-25,-1-1 0,-1 1 0,1 0 1,-1 1-1,0-1 0,8 12 0,14 12 58,-22-25 3,0 1 1,-1-1-1,0 1 0,0-1 0,0 1 1,0 1-1,-1-1 0,0 0 0,0 1 0,4 10 1,-2 15-28,-4-27 27,0-1 1,0-1 1,0 1-1,0 0 0,-1 0 1,1 0-1,-1 0 1,0 0-1,0 0 0,0-1 1,0 1-1,-1 0 1,1 0-1,-1 0 1,1 0-1,-1 0 0,0 0 1,0-1-1,-3 5 1,-3 8 62,5-9-33,-1 0 0,0 0 0,-1 0 0,1 0 0,-8 9 0,-18 6 33,21-15-25,0 0 0,0-1 0,-1 1 0,1-1 0,-1-1-1,-14 5 1,-10 2 236,30-9-367,1-1 0,-1 0 0,0 0 0,0-1 0,1 1 0,-1 0 0,0-1 0,0 0 0,-4 0 0,20 0-521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3904,'13'-13'1253,"-13"13"-1223,1-1-1,-1 1 0,1 0 1,0-1-1,-1 1 0,1 0 1,-1-1-1,1 1 1,0 0-1,-1 0 0,1 0 1,0 0-1,-1-1 1,1 1-1,0 0 0,-1 0 1,1 0-1,0 0 0,-1 0 1,1 1-1,0-1 1,-1 0-1,2 0 0,0 1 119,28-2 1077,-17 0-948,0 1-1,0 0 1,-1 1 0,16 2-1,-26-2-268,5 0 25,-1 1 1,1 0-1,-1 0 0,1 1 1,6 4-1,-12-7-19,0 1 0,0 0 0,1 0 0,-1-1 1,0 1-1,-1 0 0,1 0 0,0 0 0,0 0 0,0 0 0,0 0 1,-1 0-1,1 0 0,-1 0 0,1 1 0,-1-1 0,1 0 0,-1 0 1,1 0-1,-1 1 0,0-1 0,0 0 0,0 1 0,0-1 0,0 0 1,0 0-1,0 1 0,0-1 0,0 0 0,0 1 0,-1-1 0,1 0 1,-1 0-1,1 0 0,-1 1 0,0 0 0,-2 2 14,0 0-1,1-1 1,-1 1-1,-1-1 1,1 0-1,-1 0 1,1 0-1,-1 0 1,0-1-1,-4 3 1,-11 7 90,8-3-66,5-4-15,1-1-1,-1-1 1,0 1-1,-7 3 1,10-5-6,0 0 0,0 0-1,0 0 1,1 1 0,-1 0 0,0-1 0,1 1 0,-4 6-1,1 4 45,0-10-123,4-3 46,1 0 0,0 0-1,-1 0 1,1 0 0,0 0 0,-1 0-1,1 1 1,0-1 0,-1 0-1,1 0 1,0 0 0,0 0 0,-1 0-1,1 1 1,0-1 0,0 0 0,-1 0-1,1 0 1,0 1 0,0-1-1,-1 0 1,1 0 0,0 1 0,0-1-1,0 0 1,0 0 0,0 1-1,-1-1 1,1 0 0,0 1 0,0-1-1,0 0 1,0 1 0,0-1 0,0 0-1,0 0 1,0 1 0,0-1-1,0 0 1,0 1 0,0-1 0,0 0-1,0 1 1,0-1 0,1 0 0,-1 1-1,0-1 1,0 0 0,0 0-1,0 1 1,0-1 0,1 0 0,-1 1-1,3 0 15,0-1 0,-1 1-1,1 0 1,0-1 0,0 0 0,0 1-1,-1-1 1,1 0 0,0-1-1,3 1 1,7-1 30,-3 2 2,-7-1-27,1 1 0,-1-1 0,1 0 0,0-1 0,-1 1 0,1 0 0,-1-1 0,6-1 0,-3 0-37,0-1-59,1 1 1,-1 0-1,1 1 0,0 0 1,0 0-1,6 0 1,3 1-306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4224,'-15'0'1568,"15"0"-1216,0 0-96,0 0 1536,0 0-1024,0 0 128,0 0-544,15 0-32,16 0-192,1-16-352,-1 16 128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4576,'13'-13'1450,"-13"13"-1420,1-1 0,-1 1 0,0 0 0,1-1 0,-1 1 0,0 0 0,1 0-1,-1-1 1,0 1 0,1 0 0,-1 0 0,0-1 0,1 1 0,-1 0-1,1 0 1,-1 0 0,0 0 0,1 0 0,-1 0 0,1 0 0,-1 0-1,1 0 1,-1 0 0,0 0 0,1 0 0,0 0 0,4-1 123,-1-6 235,-4 7-370,1 0 0,-1-1 0,0 1 0,0-1 0,1 1 1,-1-1-1,0 1 0,1 0 0,-1-1 0,0 1 0,1 0 0,-1-1 0,1 1 0,-1 0 0,0 0 0,1-1 0,-1 1 0,1 0 0,-1 0 0,1 0 0,-1 0 0,1 0 0,-1 0 0,1-1 0,-1 1 0,1 0 1,-1 0-1,1 0 0,-1 0 0,1 1 0,0-1 0,25-1 468,-15 0-341,-1 1 0,0 0 0,1 1 0,14 2-1,4 8-32,-28-11-101,0 0-1,0 0 1,-1 0 0,1 1-1,0-1 1,0 0-1,0 1 1,0-1-1,-1 0 1,1 1-1,0-1 1,0 1-1,-1-1 1,1 1-1,0-1 1,-1 1-1,1 0 1,-1-1-1,1 1 1,-1 0 0,1 0-1,-1-1 1,1 1-1,-1 0 1,0 0-1,1 0 1,-1-1-1,0 1 1,0 0-1,1 0 1,-1 0-1,0 0 1,0 1-1,2 11 139,-1-9-117,0-2 0,0 1 0,0 0 0,-1 0 0,1 0 0,-1 0 0,1 0 0,-1 0 0,0-1 0,0 1 0,-1 0 0,1 0 0,0 0 0,-1 0 0,0 0 0,1 0 0,-1-1 0,0 1 0,-3 4 0,-15 40 374,14-33-200,-1 0 0,-13 23 0,8-20-116,-22 41 140,14-28-63,16-27-142,0 2 0,0-1 1,0 0-1,0 1 0,1-1 0,0 1 0,0-1 1,0 1-1,1 0 0,-1 0 0,0 9 0,2-13-25,2 24 133,-2-24-124,0 0 0,1 1 1,-1-1-1,1 0 0,-1 0 0,1 0 1,-1 0-1,1 0 0,-1 0 1,1 0-1,0-1 0,-1 1 1,1 0-1,0 0 0,0 0 1,0-1-1,0 1 0,2 1 1,28 13 144,-27-14-107,1 1-1,0-2 1,-1 1-1,1 0 0,0-1 1,-1 0-1,1 0 1,7-2-1,-2 2 54,37 0-3370,-44 0-239,-3 0 1072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4640,'15'-16'1728,"1"16"-1344,15 0-96,-15 0 448,-1 0-448,32 0-32,-16 16-160,0-16 128,0 0-128,1 0 256,-17 15-224,16-15-1376,-15 16 672,-16-16-3520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4480,'-16'-16'1664,"16"16"-1312,0-16-64,0 16 1600,0 0-1088,16 0 576,-1-15-800,1 15-192,15 0-224,31-16 160,-15 16-192,16 0 96,-1 0-128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0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1312,'0'-13'421,"0"13"-418,0 0 0,0 0 1,0 0-1,1 0 0,-1-1 0,0 1 0,0 0 0,0 0 0,0 0 0,0 0 0,0 0 0,0 0 0,0 0 1,0 0-1,0 0 0,0 0 0,0-1 0,-1 1 0,1 0 0,0 0 0,0 0 0,0 0 0,0 0 0,0 0 0,0 0 1,0 0-1,0 0 0,0 0 0,0 0 0,0 0 0,0-1 0,0 1 0,0 0 0,0 0 0,0 0 0,0 0 1,-1 0-1,1 0 0,0 0 0,0 0 0,0 0 0,0 0 0,0 0 0,0 0 0,0 0 0,0 0 0,0 0 0,0 0 1,-1 0-1,1 0 0,0 0 0,0 0 0,0 0 0,0 0 0,0 0 0,0 0 0,-1 0 107,0 0-1,0 0 1,0 0 0,0-1-1,-1 1 1,1 0-1,0 1 1,0-1-1,0 0 1,-1 0 0,2 13 850,0-10-832,-1 29 218,4 61 81,8 34-326,-9 39-21,-2-166-80,32 670 549,-1-280-399,-21-279-46,-7 183 0,-14-183 280,6-4-11,-5-14 283,5-15-208,-1-38-251,3-21-69,-1 34 0,3-38-95,3 33 87,-2-43-82,1-1-1,0 0 1,0 0-1,0 0 1,0 0-1,1 0 1,0 0-1,3 7 1,13 17-54,-5-38-133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3712,'0'-78'1221,"0"76"-1185,0 1 0,0-1-1,0 1 1,0-1 0,0 1-1,0-1 1,0 1 0,0-1-1,1 1 1,-1 0 0,1-1-1,0-1 1,0 2-22,15-28 266,-14 27-269,-1 0-1,1 0 1,0-1 0,0 1-1,0 0 1,0 0-1,1 1 1,-1-1 0,0 0-1,1 1 1,4-3-1,0 3-45,0 0-1,0 0 0,1 0 1,-1 1-1,12 1 0,1 0-27,-1-1-1,0 1 0,-1 1 0,1 1 0,27 8 0,-18-2 130,0 2 0,34 17 0,-22-8 161,107 56 383,107 67-338,-24-7-199,-104-59-18,225 123 192,2 2-30,-307-174-191,350 191 150,-186-123-149,17 23-196,-106-54 98,188 107 44,21 30 571,-275-167-348,1-2 0,67 27-1,-85-47-88,-28-10-22,1 0 0,10 6 1,-8-6 260,-13-3-341,0 0-1,0 0 0,0 0 0,1 0 0,-1 0 1,0 0-1,0 0 0,0 0 0,0 0 1,0 0-1,0 0 0,0 0 0,0 0 0,0 0 1,0 0-1,1 0 0,-1 0 0,0 0 0,0 0 1,0 0-1,0 0 0,0 0 0,0 0 0,0 0 1,0 0-1,0 0 0,0 0 0,0 0 1,0-1-1,0 1 0,1 0 0,-1 0 0,0 0 1,0 0-1,0 0 0,0 0 0,0 0 0,0 0 1,0 0-1,0 0 0,0 0 0,0 0 0,0-1 1,0 1-1,0 0 0,0 0 0,0 0 1,0 0-1,0 0 0,0 0 0,0 0 0,0 0 1,0 0-1,0 0 0,0-1 0,0 1 0,0-4 43,0 2-15,0-1-1,0 0 1,0 0-1,0 1 1,-1-1-1,1 0 1,-2-2-1,-7-12-35,6 13-20,0 0 0,1 1 1,0-2-1,0 1 0,0 0 0,1 0 0,-1-1 0,0-5 0,2 7-29,-3 3-326,2 0 368,1 1 0,-1-1-1,0 0 1,1 0-1,-1 0 1,1 0-1,-1 1 1,1-1-1,-1 0 1,0 1 0,1-1-1,-1 0 1,1 1-1,-1-1 1,1 1-1,0-1 1,-1 1-1,1-1 1,-1 1 0,1-1-1,0 1 1,-1-1-1,1 1 1,0 0-1,0-1 1,0 1-1,-1-1 1,1 1 0,0 0-1,0-1 1,0 1-1,0 0 1,0 0-1,-1 32-62,2-17 36,-1 114-111,0-75 80,-3 147-118,0-158 195,-1 60 37,9 61 21,0 18 81,-2-32-128,28 181 0,-15-246 286,3 0 1,33 87 0,-30-105-125,56 192 193,-65-218-328,13 41 105,-3 36 313,3-18-128,-12-23-37,5 133 1,-16-162-232,11 70 72,-2-20 2,-6-5-14,-1-46 18,3 47 119,-7-72-204,1 1-1,5 23 1,-4-32-67,-2-4-10,2 7-43,8 28 1,-10-43 143,0 0 0,-1 0 0,1 0 0,-1 0 0,0 0 0,0 0 0,0 3 1,0-2 299,0-5-363,0-1-1,-1 1 1,1-1-1,0 1 1,-1-1-1,1 1 0,-1-1 1,1 1-1,-1-1 1,0 1-1,1 0 1,-1-1-1,0 1 1,-2-2-1,-24-21 143,7 10-116,-2 1 0,-22-10 1,-55-22-11,74 34-24,-210-111 135,197 101-122,31 17-23,-121-72 19,-17-26-66,-116-39-36,168 95 47,-112-73-1,-28-50 69,51 37-3,-244-185-17,200 140-80,-203-111 22,372 252 41,-109-68-25,9-6-65,-65-40-21,-143-45-94,281 153 114,52 27-400,1-1 0,1-2 0,-33-26 0,59 42 278,1-1 0,0 0 0,0 0 0,0 1 0,0-2 0,1 1 0,-1 0 0,-2-5 0,5 7 24,0 0-1,0 1 1,0-1-1,0 0 1,0 0-1,0 1 0,0-1 1,0 0-1,0 0 1,1 1-1,-1-1 1,0 0-1,0 0 1,1 1-1,-1-1 0,0 0 1,1 1-1,-1-1 1,1 0-1,-1 1 1,1-1-1,-1 1 1,1-1-1,-1 1 0,2-1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63 250 3328,'-52'0'1061,"41"0"-634,14 0-256,17 0-225,-5 0-19,0 0 0,21-3 1,156-13 370,182-12 817,187-3 266,-205 12-880,23-7-218,55 8-172,15 0-51,-316 11-34,212-9 49,122 5 138,-128-5 251,-197 9-256,1185-27 1611,-880 34-1419,-53 0-160,-394 0-240,343 5 197,-108 13-172,-176-12-82,174 9-524,-53-9-219,-30 4-1093,-33-7 549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78 282 4896,'-39'-39'1584,"26"29"-976,-7-1-363,14 9-256,6 1 8,0 0 0,0-1 0,0 1 0,0 0 0,0 0 0,1 0 0,-1 0 0,0 0 0,0-1 0,1 1 0,-1 0 0,1 0 0,-1 0 0,1 0 0,-1 0 0,1 0 0,0 0 0,-1 0 0,1 1 0,0-1 0,0 0 0,0 0 0,0 1-1,-1-1 1,1 0 0,0 1 0,0-1 0,0 1 0,0-1 0,1 1 0,-1-1 0,2 1 0,7-5-73,7-6 0,-14 9 63,1 0 1,-1-1-1,1 2 0,-1-1 1,1 0-1,4-1 0,31-2 2,148-24 593,-28 14 644,56-3-276,50-8-1,52 7-410,-289 18-514,723-26 243,-354 22-257,14-6-1,356 8 102,-451 4 6,-4-1-54,-55 2-80,-39 11-507,-192-11 250,137 14-1618,-130-11 1174,0 1 0,52 17 0,-57-11-539,0 0-1,33 21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46 172 6240,'-8'-3'501,"1"1"0,0 0 1,-10-2-1,16 4-487,1 0-1,0 0 1,0 0-1,0 0 1,-1 0-1,1 0 1,0 0-1,0 0 1,0 0-1,-1 0 1,1 0-1,0 0 1,0 0-1,0 0 1,-1 1-1,1-1 1,0 0 0,0 0-1,0 0 1,0 0-1,-1 0 1,1 0-1,0 0 1,0 1-1,0-1 1,0 0-1,0 0 1,-1 0-1,1 0 1,0 0-1,0 1 1,0-1-1,0 0 1,0 0-1,0 0 1,0 1 0,0-1-1,6 9 257,1-2-214,2 0 1,-1-1-1,1-1 1,-1 1-1,1-2 0,18 8 1,-1-3-68,0-1 0,0-1 1,0-1-1,1-1 0,0-2 1,34 1-1,131-4 16,75-16 43,858-75 283,-683 53-371,-53 4-5,-12 10 61,-35-2 26,-33 11 33,-41 9-59,-34-4-107,56 7-974,-209 3 226,-40 0 58,45 6 0,-62-2-318,-1 1 1,29 12-1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1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4210 1472,'-31'-31'1141,"31"31"-890,13-1 294,-10 2-445,-2-1-31,1-1 0,0 1 1,-1 0-1,1 0 0,0-1 0,-1 1 0,1-1 0,0 0 0,-1 1 1,1-1-1,-1 0 0,1 0 0,1-1 0,4-2 57,-5 3-71,0-1 1,0 1 0,0 0 0,1-1 0,-1 1-1,-1-1 1,1 0 0,0 1 0,0-1 0,1-3 0,5-4 172,8-1 135,-7-1-187,-6 7-139,1 0-1,-1 1 1,1-1 0,0 1 0,0 0-1,0 0 1,0 0 0,8-3-1,111-44 242,-32-1-171,-27 14-65,367-166-101,-316 159 150,-72 31-57,33-13 60,43-29 213,-17 6-27,207-88 344,-153 74-384,-134 56-200,0-1 0,-1-1 0,23-13 0,-36 17-41,1 1 0,-1 0 0,11-3 0,-14 6 14,0-1 1,0 0 0,-1 0 0,1 0-1,0-1 1,-1 1 0,0-1 0,0 0-1,7-7 1,-7 7 1,0-1 0,0 1 0,0 0-1,0 0 1,0 0 0,1 1 0,-1-1 0,7-1-1,-8 3-4,0 0 1,0 0-1,0 0 0,-1 0 0,1 0 0,0 0 0,-1-1 0,1 1 0,-1-1 0,1 0 0,-1 0 0,0 0 0,0 0 0,0 0 1,0 0-1,0-1 0,3-4 0,-3 2 27,-1 4-21,-1 1 0,0-1-1,0 1 1,1-1 0,-1 0 0,0 1 0,1-1-1,-1 1 1,1-1 0,-1 1 0,0-1-1,1 1 1,-1-1 0,1 1 0,0-1-1,-1 1 1,1 0 0,-1-1 0,1 1 0,0 0-1,0-1 1,4-1 69,8-9 54,-10 9-166,-1 2-21,0 0 37,0-1-1,0 1 1,-1-1-1,1 1 0,0-1 1,-1 1-1,1-1 1,0 0-1,-1 0 1,3-2-1,4-1-10,5-1 22,-8-6 0,5 6-59,-5-1-105,-5 5 157,0 1 1,0-1-1,1 1 0,-1-1 1,0 1-1,1 0 1,-1-1-1,0 1 1,1 0-1,-1-1 1,0 1-1,1 0 1,-1-1-1,1 1 1,-1 0-1,0 0 1,1-1-1,-1 1 1,1 0-1,-1 0 1,1 0-1,-1 0 0,1 0 1,-1 0-1,1 0 1,-1 0-1,1 0 1,-1 0-1,1 0 1,-1 0-1,2 0 1,11 0 219,-13 0-209,0 0-1,0 0 1,0 0-1,0 0 1,0 0-1,0 0 1,0 0 0,0 0-1,0 0 1,0 0-1,1 0 1,-1 0-1,0 0 1,0 0-1,0 0 1,0 0 0,0 0-1,0 0 1,0 0-1,0 0 1,0 0-1,0 0 1,1 0-1,-1 0 1,0 0 0,0 0-1,0 0 1,0 0-1,0 0 1,0 0-1,0 0 1,0-1-1,0 1 1,0 0 0,0 0-1,0 0 1,0 0-1,0 0 1,0 0-1,0 0 1,0 0-1,0 0 1,0 0 0,0 0-1,0-1 1,0 1-1,0 0 1,0 0-1,0 0 1,0 0-1,0 0 1,0 0 0,0 0-1,0 0 1,0 0-1,0-1 1,0 1 7,0-1 0,0 1 0,0-1 0,0 1 1,1-1-1,-1 0 0,0 1 0,0-1 0,0 1 1,0-1-1,1 1 0,-1-1 0,0 1 0,1-1 0,-1 1 1,0-1-1,1 1 0,-1 0 0,1-1 0,-1 1 1,0-1-1,1 1 0,0-1 0,0 1-7,0-1 0,-1 1 0,1-1 0,-1 1 0,1-1 0,-1 1 0,1-1 0,-1 1 0,1-1 0,-1 1 0,1-1 0,-1 0 0,0 1 0,1-1 0,-1 0 0,0 1 0,0-1 0,0 0 0,1 0 0,-1 1 0,0-1 0,0 0 0,0 1 0,0-2 0,0-11 33,0 10 16,-3 1-42,3 1-14,-1 1 0,1 0 0,0 0 0,-1-1 0,1 1 0,0 0 0,-1 0 0,1-1 0,0 1 0,0-1 0,-1 1 0,1 0 0,0-1 0,0 1 0,0 0 0,-1-1 0,1 1 0,0-1 0,0 1 0,0-1 0,0 1 0,0 0 0,0-1 1,0 1-1,0-1 0,0 1 0,0-1 0,0 1 0,0-1 0,0 1 0,0 0 0,0-1 0,1 1 0,-1-1 0,0 1 0,0 0 0,1-1 0,0-2 8,0 0 1,0 0-1,0 1 1,-1-1-1,1 0 1,-1 0-1,1 0 1,-1-6-1,0 9-5,0-1 0,0 1-1,0-1 1,0 1 0,0-1 0,0 1 0,0 0-1,0-1 1,0 1 0,0-1 0,0 1 0,0 0-1,0-1 1,1 1 0,-1-1 0,0 1 0,0 0-1,0-1 1,1 1 0,-1 0 0,0-1 0,1 1-1,-1 0 1,0 0 0,1-1 0,-1 1-1,0 0 1,1 0 0,-1-1 0,1 1 0,6-5 1,-2-8-1,-2 9 48,1-1 0,0 1 0,-1 0 0,7-5 0,-8 7-27,5-5-70,2-4 13,-4-2 52,-2 10-6,4-2-15,-6 2-8,-1 1 0,1 0 0,-1-1 0,1 1 0,-1-1 0,0-3 0,0 6 10,0-1 0,-1 1 0,1 0 0,0-1 0,0 1 0,0 0 0,0 0 0,0-1 0,1 1 0,-1 0 0,0-1-1,0 1 1,0 0 0,0-1 0,0 1 0,0 0 0,0-1 0,1 1 0,-1 0 0,0 0 0,0-1 0,0 1 0,1 0 0,-1 0-1,0-1 1,12-17-117,-10 14 49,0 0 1,0 0-1,1 0 0,5-6 0,-6 8 70,-1 0 0,1 0 0,-1 0 0,0 0 0,1 0 0,-1 0 0,0-1 0,0 1 0,0 0 0,-1-1 0,1 1 0,0-1 0,-1-2 0,1-35 390,-2 21-306,2 0-39,-1 0-1,-1 0 1,-1 0 0,-1 0-1,-7-27 1,5 31-65,-3-32 1,3 18 66,-6-7-14,6-5-53,-21-69-11,24 101 31,1-1 1,1-1 0,0-18-1,1 5 24,-1-269 190,-2 274-224,1 1 0,-2 0 1,-7-26-1,6 25-10,0 0-1,0-1 1,0-28 0,5 28-35,-1 3 12,0-1 1,-3-18 0,-8-14 59,6-9 26,-5-4 33,7 39-55,1 3 16,-1 0 0,-7-24 0,-1 14-9,5 13-17,-6-27 1,7 17 6,4 16 0,-1 1 0,-1-1 0,-4-13 0,-21-38-128,18 43 111,0 0 0,2-1 0,1 0-1,-5-24 1,6 8 62,3 15-34,-7-25 0,-2 10-87,7 21 22,-6-27-1,7 18 62,2 8-32,-1 1 0,-6-20 0,-1 9-319,-18-36 0,22 50 452,-1 1 1,-1 0 0,0 0-1,-19-20 1,18 23-73,-18-19-121,-2 1 1,-46-34-1,52 46 59,9 4-20,-2 1 0,-27-14 0,-1 10-9,29 10 16,1 0-1,-20-10 0,-90-59-159,113 68 175,2 1 1,0 0 0,1-1 1,-1 0-1,1-1 0,1 1 0,-10-10 0,5 3-25,-1 0-1,0 1 1,0 0-1,-1 1 1,0 0-1,-1 2 1,0-1-1,0 2 1,-1 0-1,-18-5 1,-195-50 31,214 57 0,-1 2 0,0 0 0,0 1 0,-30-1 0,34 3-15,-1-1 0,1-1-1,-15-3 1,15 3-20,-1 0-1,0 0 1,-15 0-1,-16 1-63,21 0 98,0 1 0,-40 5 1,14 5-43,22-6 24,11-3 29,0 2 0,0 0 0,-16 5 0,12-2-68,1 1-1,0 2 0,-29 15 1,45-21 53,0-1 1,0 0-1,0 1 1,1 0-1,0-1 0,-1 1 1,1 0-1,0 0 1,0 1-1,0-1 1,-1 6-1,-1-2-68,1 0 17,0 1-1,0 0 1,1-1 0,0 1 0,0 0 0,1 0 0,0 0 0,0 0-1,1 0 1,0 0 0,1 0 0,0 0 0,2 10 0,4 9 250,1 1 1,16 37-1,-19-53-226,-3-8 29,1 6-8,1 0 1,0-1 0,1 1 0,0-1-1,1 0 1,0 0 0,8 9 0,28 19 52,-32-26-18,0 1 1,15 24-1,-2-2 26,10 13-74,71 75 0,-65-82 19,-14-13 5,1-2 0,30 23 0,7-3-67,74 38 0,73 54-578,-194-123 652,0 0-1,-1 1 1,-1 0-1,23 31 1,-23-28 88,128 150 473,-110-133-533,-13-15-27,2-2 1,0 0 0,1-1-1,44 26 1,3 2-4,9 12-21,-43-33-20,-1 2 1,37 36-1,24 32 68,137 105 0,-167-152-92,42 33-40,46 32 84,-83-50 112,-66-58-93,343 299 5,-307-271 2,1-2 1,2-2 0,1-1-1,1-3 1,1-1 0,2-3-1,55 17 1,-76-29 34,59 19 95,94 16 0,-153-39-112,35 7 36,117 5-1,-129-17 153,97-14 0,-36 1-188,-66 10-8,-35 2-7,0 1 0,-1-2 0,1 1 0,-1-2 0,0 1 0,0-1 0,0-1 0,0 1-1,0-1 1,13-12 0,-1-1-12,-1-1-1,29-34 1,-23 18 61,-1-1 0,-2-1 0,28-61 0,-7 13-75,-17 36 42,-1-1 0,-3 0 1,26-87-1,-43 107-5,-1 0 1,2-58-1,-4 39-22,2-4-22,-2 30 4,-1-1-1,-1 0 1,-2-26-1,1 48 15,-29-227 138,-30-36-104,40 190-52,-12-40 8,-3 0-474,22 72 417,11 39 77,-9-30 188,-8-50 0,15 59-120,1 4-25,-1 1 0,-7-26 0,-37-94-648,46 137 564,-6-15 72,-1 1 0,0 0 0,-15-22 0,20 34-6,-2-2 12,0-1 0,0 1 0,-1 0 0,0 0 1,-10-9-1,-13-5-104,6-5-5,-16 6 32,2-6 11,-4 5-49,4-5 33,-51-21 5,78 42-7,0 0 1,0 0-1,-14-4 1,17 7 28,-1-1 0,0 0 0,1 0 0,0-1 0,0 0 0,-7-5 0,-1-3 5,6 5 5,0 0 0,0 1 0,-11-6 0,2 2 8,0-1 0,0-1 0,1 0 0,1-2 0,-22-21 0,33 31-71,0-1 0,-1 1-1,-11-7 1,6 4 22,7 5 44,0-1-1,-1 1 0,1 0 1,-1 1-1,1-1 0,-1 1 0,0 0 1,0 0-1,-6-1 0,-7 2 25,-22 1 0,7 0 8,27-1-36,0 1 0,0 0 0,0 0 0,1 0 0,-1 1 0,0 0 0,0 0 0,-5 3 0,-24 8-96,17-9 20,13-3 58,0 0 0,1 0 0,-1 0 0,0 1 0,1 0 0,-1 0 0,-4 2-1,-12 10-16,13-9 47,0 0-1,1 0 0,0 1 1,-7 6-1,12-10-24,1 1 0,-1-1 0,0 1 0,1-1-1,0 1 1,0-1 0,-1 1 0,1 0-1,1 0 1,-1-1 0,0 1 0,1 0 0,-1 4-1,1 40-172,1-28 195,-1 43-259,0-59 253,0 0 0,0-1 0,0 1 0,0 0 1,1 0-1,0-1 0,-1 1 0,1 0 0,0-1 0,0 1 0,1-1 0,-1 1 0,0-1 0,1 1 1,3 3-1,7 13-20,-8-12-70,-3-4 89,1 1 0,-1-1 0,1 0 0,0 0 0,0-1 0,0 1 0,0 0 0,0 0 0,1-1 0,-1 0 0,1 1 0,6 3 0,15 7 104,11 7-7,-20-8-74,1 0 15,18 11-1,-24-17-31,0 1-1,0 0 0,-1 0 0,0 1 0,0 0 0,10 12 0,-2 1-4,15 18-79,-1 2 0,42 73 0,-67-101 61,1 2 17,0-1 0,1 0-1,0-1 1,1 1 0,1-1-1,15 16 1,-10-14 39,-6-5-23,0-1-1,0-1 1,17 12 0,-2-5-7,2-1 1,43 17 0,-48-24-11,21 9 0,82 57 21,-98-60-40,-1 2-1,-1 1 1,0 0 0,-1 2-1,-1 1 1,-1 0 0,30 36-1,-31-29 32,-8-11 11,1 0 0,22 20-1,59 43 117,-76-64-120,1-1-1,36 19 1,9 5 202,-41-21-141,-1-1-104,26 14 0,124 51-66,-166-77 145,1 0 0,0 0 1,0-1-1,0-1 0,1 1 1,8 0-1,4 1 107,1 2-23,-16-3-135,0-1 0,0 0-1,0 0 1,0 0 0,0-1-1,0 1 1,0-1 0,0 0-1,9-2 1,90-24 1,-101 25-7,-1 0-1,1 0 1,-1 0-1,0 0 1,1-1-1,-1 1 1,0-1-1,0 0 1,0 0-1,0 0 1,0 0-1,0 0 1,2-3-1,9-19-3339,-12 24 3194,-1-2-116,1 0 0,-1 0-1,1 0 1,-1 0 0,0 0-1,0 0 1,1 1 0,-2-5 0,1-36-1875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17 299 2144,'-13'-26'699,"13"26"-693,0 0 1,0 0 0,0 0 0,0-1-1,0 1 1,0 0 0,-1 0 0,1 0-1,0 0 1,0 0 0,0 0 0,0 0-1,0 0 1,0 0 0,0 0 0,0 0-1,-1 0 1,1 0 0,0 0 0,0 0-1,0 0 1,0 0 0,0 0 0,0 0-1,0 1 1,0-1 0,0 0 0,-1 0-1,1 0 1,0 0 0,0 0 0,0 0-1,0 0 1,0 0 0,0 0 0,0 0-1,0 0 1,0 0 0,0 0 0,0 1-1,0-1 1,0 0 0,0 0 0,0 0-1,0 0 1,0 0 0,0 0 0,0 0-1,-1 0 1,1 0 0,0 1-1,0-1 1,1 0 0,-1 0 0,0 0-1,-1 1-5,1-1-1,0 0 1,0 1-1,0-1 1,0 1-1,0-1 1,0 1-1,0-1 1,1 1-1,-1-1 1,0 1-1,0-1 1,0 1-1,0-1 1,1 0-1,-1 1 1,0-1-1,0 1 1,1-1-1,-1 0 1,0 1-1,1 0 1,0 0 2,1 0 0,-1 0 1,1 1-1,-1-1 0,1 0 0,-1 0 1,1-1-1,0 1 0,0 0 0,-1 0 1,1-1-1,0 1 0,2-1 0,31 1 164,-9-1-80,6 0 33,110-3 330,185-25 798,195-6-363,426-28-541,-769 51-362,182-10 60,-26-5 262,95-1 433,283-26 1054,-586 40-1556,-20 8-144,-54-2-46,-30 4-305,28 0 0,-38 2-314,-11 1 371,1-1 0,-1 1 0,0 0 1,1 0-1,-1 0 0,1 0 0,-1 0 0,1 1 1,-1-1-1,1 1 0,-1 0 0,3 0 0,-5 0-27,1 0 0,-1 0-1,0-1 1,1 1-1,-1 0 1,0 0-1,0 0 1,0-1-1,0 1 1,1 0-1,-1 0 1,0 0-1,-1 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1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3328,'88'0'1808,"-60"1"-1501,0 1 0,0 1 1,32 9-1,7 1-59,-10-5-120,70 13 28,-98-15-90,0 1-1,33 13 0,-49-14 13,101 35 655,-108-40-666,-1 1 1,1 0-1,-1 0 0,1 0 1,-1 0-1,0 1 1,0 0-1,0 0 1,0 0-1,-1 1 0,1-1 1,-1 1-1,5 6 1,-8-9-38,-1 0 0,1 0 0,-1 0 0,1 0 1,-1 0-1,1 0 0,-1 0 0,0 0 0,1 0 0,-1 0 0,0 0 1,0 1-1,0-1 0,0 0 0,0 0 0,0 0 0,0 0 1,-1 0-1,1 0 0,0 0 0,0 0 0,-1 0 0,1 0 1,-2 2-1,1-1-4,0 0 1,-1 0-1,1 0 1,-1 0-1,0-1 1,1 1-1,-1-1 0,0 1 1,-3 1-1,-4 1 52,-1 0-1,0 0 1,-15 3-1,17-5-51,-314 104-3092,200-59-678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4207 41 2912,'-15'-31'1296,"15"31"-1289,-1 0 1,1 0-1,0-1 0,0 1 1,0 0-1,0 0 1,-1-1-1,1 1 0,0 0 1,0 0-1,0-1 1,0 1-1,0 0 0,0 0 1,0-1-1,0 1 0,0 0 1,0-1-1,0 1 1,0 0-1,0 0 0,0-1 1,0 1-1,0 0 1,0-1-1,0 1 0,0 0 1,0 0-1,0-1 1,1 1-1,-1 0 0,0 0 1,0-1-1,0 1 1,1 0-1,0 1 0,-5 5 72,3-6-46,0 1 1,0-1-1,-1 1 1,1-1-1,0 0 1,-1 1-1,1-1 1,0 0-1,-1 0 1,1 0-1,-1 0 1,1 0-1,0 0 0,-2 0 1,-9-1 83,-13 2 4,-27 6 0,9-2-1,-152 13 600,-342 29 517,165-30-800,45-3-244,-408 33-92,373-15-496,244-20 113,-114 9-140,22 5-31,0-5 138,35 1-15,-133 13-753,199-30 411,28 5-576,16-7 395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3648,'0'0'1173,"3"0"-703,-1 0-319,1 0 0,-1 0 1,1 0-1,-1 0 1,1 1-1,-1-1 0,0 1 1,1-1-1,-1 1 1,0 0-1,1 0 0,-1 0 1,0 1-1,0-1 1,0 0-1,0 1 0,3 2 1,-3-3-77,1 1 1,-1 0 0,1 0-1,-1-1 1,1 1 0,0-1-1,0 0 1,0 0 0,0 0-1,0 0 1,0-1-1,0 1 1,4-1 0,9 1 54,24-2 1,-12 0-6,-15 2-55,0 0 0,-1 1 0,22 6 0,-31-7-46,7 1 71,1-1-1,-1 0 1,0-1-1,1 0 1,-1-1-1,0 0 1,0-1-1,0 0 1,0 0-1,10-4 1,-15 5-34,-1 0-1,0 0 1,0 1 0,0-1-1,1 1 1,-1 0 0,5 1-1,-1-1-1574,-21 0 474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17 2976,'-13'-13'971,"12"13"-955,1-1 0,0 1 0,-1 0 0,1-1 0,-1 1 0,1 0 0,-1 0 0,0-1 0,1 1 0,-1 0 0,1 0 0,-1 0 0,1 0 0,-1 0 0,1 0 0,-1 0 0,0 0 0,1 0 0,-1 0 0,1 0 0,-1 0 0,0 0 0,-34 0 139,-122 3 847,52 14-394,41-5-235,-248 34 1307,268-37-1123,-83 26 1,70-16-100,55-19-432,0 1 0,1 0 0,-1-1 0,0 1 0,1 0 0,-1 0 0,1 0 0,-1 1 0,1-1 0,-1 0 0,1 0 0,0 1 0,-1 1 0,1-2-8,1-1 0,-1 1 0,1 0 0,0 0 0,0 0 0,-1-1 0,1 1 1,0 0-1,0 0 0,0 0 0,0 0 0,0-1 0,0 1 0,0 0 0,0 0 0,0 0 0,1 0 0,-1-1 0,0 1 0,1 1 0,1 0 19,-1 1 0,1-1 0,-1 0 0,1 0 0,0 0 0,0-1 0,0 1 0,0 0 0,0-1 0,1 1-1,-1-1 1,0 0 0,1 0 0,-1 0 0,1 0 0,2 1 0,39 10 352,81 25 134,119 54-1712,-119-44-4235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1543 992,'0'0'309,"-2"-5"-175,-1 0-11,1 0 0,0 0 0,1 0 0,-1-1 1,1 1-1,0 0 0,0-1 0,1 1 0,0-8 1,0-52 1182,0 38-1023,-3-86 293,-1 73-468,-5-125 104,18-26-302,-5 122 127,-2 24 38,4-42 127,-1 54-78,13-40 1,-15 62-92,7-29 154,2 0 0,2 0-1,28-53 1,-19 49 47,3 0-1,1 2 1,3 2 0,66-73-1,-95 112-228,9-9 61,0 0-1,1 1 1,12-8 0,-20 15-56,0 0-1,0 0 1,0 1 0,0-1 0,0 1 0,0 0-1,0 0 1,1 0 0,-1 0 0,0 0-1,1 1 1,-1 0 0,1-1 0,-1 1-1,1 1 1,-1-1 0,0 0 0,6 2-1,-8-2 3,0 1-1,0-1 0,0 1 0,0-1 0,0 1 0,0-1 1,0 1-1,0 0 0,0-1 0,0 1 0,-1 0 0,1 0 1,0 0-1,0-1 0,-1 1 0,1 0 0,-1 0 0,1 0 1,-1 0-1,1 0 0,-1 0 0,0 0 0,1 0 0,-1 0 1,0 2-1,3 6 173,-2-5-154,1 0-1,-2-1 0,1 1 1,0 0-1,-1 0 1,1-1-1,-1 1 1,0 0-1,0 0 0,-1 0 1,1-1-1,-3 8 1,2-6-15,-1-1 0,-1 0 0,1 1 1,0-1-1,-1 0 0,0-1 0,0 1 1,0 0-1,-1-1 0,1 0 0,-6 5 0,-33 26 119,3 7-92,25-31-79,0-1 1,-1 0-1,-18 7 0,-8 5-18,-65 39-244,102-58 201,5 1 20,3 0 50,0 0-1,0 0 1,0 0 0,1 0 0,-1-1-1,0 1 1,6 1 0,40 12-177,-34-12 139,0 1 0,17 8 0,16 13 92,-31-18-12,-7-4-5,-1 0 0,1 1 1,-1 1-1,0 0 0,13 11 1,-12-10-27,-5-2 63,0 0-1,-1-1 1,1 2-1,8 9 1,-13-13-23,1 0 0,-1 0 0,0 1 0,0-1 0,0 0 0,0 1 0,0-1 0,0 1 0,-1-1 0,1 1 0,-1-1 0,0 1 0,1-1 0,-1 1 0,0-1 1,-1 1-1,1-1 0,0 1 0,-2 2 0,1 3 34,-2 0 0,1-1-1,-1 1 1,0-1 0,-1 0 0,0 1 0,0-2 0,-5 8 0,6-12-41,-1 1 1,1-1 0,0 1 0,-1-1-1,-4 2 1,-6 3 27,1 2-7,-16 8 70,15-12 26,-23 5 1,23-7-60,-38 13 161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3648,'0'11'1011,"0"-9"-942,0 1 0,-1 0 0,1-1 0,0 1 0,1-1-1,-1 1 1,0-1 0,1 1 0,-1-1 0,1 1 0,0-1 0,0 0 0,0 1 0,0-1 0,0 0 0,0 0 0,1 0 0,-1 1 0,1-1 0,1 1-1,10 11-82,-8-8 11,2 0 0,-1 0 0,12 9 0,-12-12 10,-4-1-3,0-1 1,0 0-1,0 1 1,0-1-1,0 1 1,0 0-1,2 2 0,6 22 71,-8-24-66,0 1 1,0-1-1,0 0 0,0 0 0,0-1 1,4 3-1,-3-2 31,-1-1 1,0 1 0,0 0-1,0 0 1,0 0-1,0 0 1,3 4 0,-4-5-27,0 1 1,-1-1 0,1 1 0,-1 0 0,1-1 0,-1 1 0,0 0 0,0-1-1,0 1 1,0 0 0,0-1 0,0 1 0,0 0 0,0-1 0,-1 1 0,1-1-1,0 1 1,-2 2 0,-1 2-8,0 0 0,0 0 0,-1 0 0,0-1 0,-8 10 0,0 0-6,-9 13 308,-39 38 0,54-61-192,1 1 0,0-1 0,0 1-1,0 1 1,0-1 0,1 0 0,0 1-1,-4 10 1,3-4 8,0-2-67,1 0 0,0-1 1,0 1-1,1 1 1,1-1-1,-2 14 0,4-24-55,0 1 0,0 0 0,0-1-1,1 1 1,-1 0 0,0-1 0,1 1-1,-1 0 1,1-1 0,-1 1 0,1-1-1,0 1 1,0-1 0,1 3 0,3 4 46,-5-8-41,1 1-1,-1-1 1,0 1 0,1-1-1,-1 1 1,0-1 0,1 0-1,-1 1 1,1-1 0,-1 1-1,0-1 1,1 0 0,-1 1-1,1-1 1,-1 0 0,1 0-1,0 1 1,-1-1 0,1 0 0,-1 0-1,1 0 1,-1 0 0,1 1-1,0-1 1,1-1 4,0 1 0,0 0 0,0 0 0,-1-1 0,1 1 0,0-1 0,0 1 0,2-3 0,7-3-149,0-1 1,11-9 0,2-2-870,-16 14 699,1 0-1,18-6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0 608 3232,'0'-16'1184,"0"16"-896,0 0-96,0 0 32,16-15-160,-1 15 128,16-16-128,1 1-320,-1-1 160</inkml:trace>
  <inkml:trace contextRef="#ctx0" brushRef="#br0" timeOffset="1">483 0 4896,'0'0'1824,"0"0"-1440,31 16-96,-15-16-128,-1 0-160,32 0 128,-31 0-64,46 0 32,-15 0-32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63 484 3392,'-47'15'1248,"47"-15"-960,-16 16-64,16-16 288,0 16-320,16-1-160,15-15-32,0 0 64,1 0-32,45-31-992,1 15 512</inkml:trace>
  <inkml:trace contextRef="#ctx0" brushRef="#br0" timeOffset="1">826 94 2816,'-26'0'917,"26"0"-903,0 0-1,-1 0 1,1 0-1,-1 0 1,1 0-1,-1 0 1,1 0 0,-1 1-1,1-1 1,0 0-1,-1 0 1,1 0-1,-1 0 1,1 1-1,-1-1 1,1 0-1,0 0 1,-1 1-1,1-1 1,0 0 0,-1 1-1,1-1 1,0 0-1,0 1 1,-1-1-1,-7 7 69,2-1 272,1-1 0,-1 1-1,1 0 1,-7 9 0,-17 25 1076,20-28-1072,0 0 0,1 0 0,0 1 1,-9 22-1,7-12-127,2-8-114,2 1 0,0 0 0,-4 16 0,9-27-102,0-1 0,0 0-1,1 1 1,-1-1 0,1 0-1,0 1 1,1-1 0,-1 1 0,1-1-1,0 0 1,0 1 0,0-1-1,0 0 1,1 0 0,-1 0 0,5 7-1,-5-10-2,0 1-1,0-1 0,0 0 1,0 0-1,0 0 0,0 1 0,0-1 1,0 0-1,1-1 0,-1 1 1,0 0-1,1 0 0,-1 0 0,0-1 1,1 1-1,1 0 0,-1-1 3,1 0 0,-1 0 1,1 0-1,-1 0 0,1 0 0,-1 0 0,1-1 0,-1 1 0,1-1 0,2-1 0,11-4 71,-1-1 0,0-1 1,-1 0-1,17-13 0,56-45-248,-83 63 135,33-29-52,64-71 0,-87 87 89,-6 8-1,-1 0 1,0-1-1,11-18 0,-16 24-5,-1-1 1,1 0-1,-1 0 0,0 0 0,0 0 0,0 0 1,0 0-1,-1 0 0,0 0 0,0-1 1,0 1-1,0 0 0,0 0 0,-2-5 0,2 6-4,-1 0 0,1 0-1,-1 0 1,0 0 0,0 0-1,0 0 1,-1 0 0,1 1-1,0-1 1,-1 0 0,0 1-1,0-1 1,0 1 0,0 0-1,0-1 1,0 1 0,0 0-1,-1 0 1,1 1 0,-1-1-1,0 0 1,1 1 0,-7-3-1,-32-9-163,7 11 48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2080,'-13'0'667,"13"0"-663,0 0 1,0 0-1,0 0 1,0 0-1,0 0 1,0 0-1,0 0 1,0 0-1,0 0 0,0 0 1,-1 0-1,1 0 1,0 0-1,0 0 1,0 0-1,0 0 1,0 0-1,0 0 1,0 0-1,0 0 1,0 0-1,0 0 1,-1 0-1,1 0 1,0 0-1,0 0 1,0 0-1,0 0 1,0 0-1,0 0 1,0 0-1,0 0 1,0 0-1,0 1 1,0-1-1,0 0 1,0 0-1,0 0 1,0 0-1,0 0 1,0 0-1,0 0 1,0 0-1,0 0 1,0 0-1,0 1 1,0-1-1,0 0 1,0 0-1,0 0 1,0 0-1,0 0 1,0 0-1,0 0 1,0 0-1,0 0 1,0 84 1035,11 59-373,-7-107-561,12 143 454,2 55-187,6 9-156,25 373 73,-54-244-126,-19-16 72,-14-49 341,14-142-258,16-112-271,-28 97 0,31-131-112,-5 36 1,4-17-104,-2-16-62,5-18-437,1-12-1036,2-8 209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3072,'3'-6'247,"-2"3"-154,1 0 0,-1-1 0,1 1 1,0 0-1,-1 1 0,1-1 0,1 0 0,-1 1 1,0-1-1,1 1 0,4-5 0,1 4-84,0 0 0,-1 0 0,13-2 1,-16 4-25,35-5 25,39-4 540,41 5-198,29-7-338,32-2-50,25 9 31,527-58-38,-292-19 322,-171 29-403,-69 17 156,-26-3 522,25 13 53,-104 16-270,-73 7-267,15-2 40,0 1 1,0 2 0,37 3-1,-34 2-70,-1 3-1,0 1 1,-1 1-1,71 27 1,-91-28-17,18 7 7,-1 1 1,0 2-1,41 26 0,-48-20-42,-20-16 43,0 0 0,1-1 0,-1 0 1,12 5-1,-18-10-21,0 0 2,0 0 0,0 0 1,0 0-1,0 0 0,0 0 0,0 1 0,0-1 0,0 1 1,-1-1-1,1 1 0,-1-1 0,1 1 0,-1 0 0,1 0 1,-1 0-1,0 0 0,2 3 0,7 8 79,-10-12-84,1-1 0,-1 1 0,0-1 0,1 1 0,-1-1 0,0 1 0,1-1 0,-1 1 0,0-1 0,0 1 0,0 0 0,1-1 0,-1 1-1,0-1 1,0 1 0,0 0 0,0-1 0,0 1 0,0-1 0,0 1 0,0 0 0,-1-1 0,1 1 0,0-1 0,0 2 0,0-2 4,0 11-52,0-9 26,0 0 0,0 0 0,0 0 0,0 0 0,0 0-1,-1 0 1,1 0 0,0 0 0,-2 3 0,-3 3-49,4-7 59,0 1 0,0-1 0,0 1 0,1 0-1,-1-1 1,0 1 0,1 0 0,-1-1 0,1 1 0,-1 0 0,1 0 0,0 0 0,0-1 0,0 1-1,0 0 1,0 0 0,0 0 0,0 0 0,0-1 0,1 1 0,1 3 0,8 24-1,-5-1-132,5-7 31,9 54 59,-12-53 87,-1 1-1,0-1 1,3 39 0,-8-55-40,6 77 105,22 92 1,-3-63 44,0 91 110,0-9 10,-1-61-104,8 215 195,-29-281-458,17 97 49,-1-16 215,-14-54 53,4-3-107,-5-14-102,21 79-15,-24-143 92,-1 1 0,-1 23 0,0-25-7,0-12-75,0 0-1,0 1 1,0-1-1,0 0 1,0 0-1,0 1 1,0-1-1,0 0 1,0 1-1,0-1 1,0 0 0,0 1-1,0-1 1,-1 0-1,1 1 1,0-1-1,0 0 1,0 0-1,0 1 1,0-1-1,-1 0 1,1 0-1,0 1 1,0-1-1,-1 0 1,-4 6 90,3-4-80,1 0 1,-1 0 0,1-1 0,-1 1-1,0-1 1,0 1 0,0-1 0,1 1-1,-2-1 1,1 0 0,0 0 0,0 0 0,0 0-1,0 0 1,-1-1 0,1 1 0,-4 0-1,4-1-12,1 0 0,-1 0-1,1 1 1,-1-1-1,1 0 1,-1 1 0,1-1-1,-1 1 1,1-1-1,-1 1 1,1 0-1,-2 1 1,-10 4 1,8-5-10,-1 0 0,0 0 1,1 0-1,-1-1 1,-8 0-1,-22 1-46,-26 10 15,-19-6 32,-109 17 2,19 0 16,-800 57 278,766-65-278,-229 2-231,109-7 292,232-5-42,-99 1 48,94 0-39,-160 3 249,4 0 22,12 0-240,68-8-2040,174 0 1936,0 0 0,0 0 0,0 0 0,0 0 0,0 0 0,0 0 0,-1 0 0,1 0 0,0 0 0,0 0 0,0 0 0,0 0 0,0 0 0,0 0 0,0 0 0,0 0 0,0 0 0,0 0 0,-1 0 0,1 0 0,0 0 0,0 0 0,0 0 0,0 0 0,0 0 0,0 0 0,0-1 0,0 1 0,0 0 0,0 0 0,0 0 0,0 0 0,0 0 0,0 0 0,-1 0 0,1 0 0,0 0 0,0 0 0,0 0 0,0 0 0,0-1 0,0 1 0,0 0 0,0 0 0,0 0 0,0 0 0,0 0 0,0 0 0,0 0 0,0 0 0,0 0 0,0 0 0,0-1 0,0 1 0,0 0 0,0 0 0,3-13-1691,10-2-1471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2369 2628 640,'24'1'265,"-18"0"-117,0-1 1,0 0 0,0 0-1,0 0 1,-1 0 0,1-1 0,0 0-1,0-1 1,0 1 0,-1-1-1,1 0 1,-1 0 0,8-4 0,-5 1-17,1 0 0,17-6 1,6-2-18,-17 5-80,-1 0 1,0-2 0,0 1 0,-1-2 0,14-13 0,52-65-209,-14 12 115,36-21 238,-4 6-14,225-256-171,-315 340-2,85-93 9,9 5 275,-15-1 66,-11 12 205,0 15-122,-10-3 27,-8 8-165,-18 5-37,0 11-70,-15 8 49,1 17-97,-21 20-111,0-1 1,-1 0-1,0 0 0,0 0 0,3-7 1,5-9 35,0 2 19,-10 17-73,0-1 0,0 1 1,0 0-1,0 0 0,1-1 1,-1 1-1,1 0 0,0 0 0,-1 0 1,1 1-1,3-4 0,8 0 17,-12 4-20,-1 1-1,1-1 1,-1 0-1,0 0 0,0 0 1,1 1-1,-1-1 0,0 0 1,0 0-1,0 0 1,0 0-1,0 1 0,0-3 1,0-16-15,0 12-17,0 7-5,-3 8 5,-3-5 39,12-3 453,-8 0-435,0 0-22,-1 0 0,1 0 1,-1 0-1,0 0 0,1 0 0,-1-1 1,1 1-1,-4-2 0,-2-3-22,7 4 25,-1 0 0,1 0 0,-1 0 0,1 1 0,-1-1 0,1 0 0,-1 1 0,1-1 0,-1 1 0,0 0 0,1-1 0,-1 1 0,-1 0 0,1 0 3,0 0 0,0 0 0,0-1-1,0 1 1,0-1 0,0 1 0,1-1 0,-1 0-1,0 1 1,0-1 0,1 0 0,-1 0 0,0 0-1,1 0 1,-1-1 0,1 1 0,-3-3 0,-9-6 58,-8 4-9,11 4-48,-24-8-27,-8 3-5,21 4 16,-20-5-1,-120-39-357,104 32 417,22 6 14,0-1-1,-48-21 0,52 14-61,-31-23-1,9 6 21,-113-75 17,83 36 149,47 40 69,-42-30 1,57 50-210,-1 0 0,-39-16 1,-54-14 243,77 29-104,-7-2-42,-79-27-236,40 15-9,-43-9 41,76 25 68,-111-20 121,38 16-28,103 14-92,-43 1 0,42 1-13,14 0 7,0 0 0,-1-1-1,1-1 1,-13-3 0,14 3 0,0 1 1,1-1-1,-1 1 0,-10 0 0,4 2-4,10-1-2,-1 0 0,1 0 0,-1 0 0,0 0 0,1 0 0,-1-1 0,1 1 0,-6-3 0,-19-7 3,2 7-54,25 3 21,0 1 1,0-1 0,0 0-1,0 0 1,0-1-1,0 1 1,0 0 0,0 0-1,0 0 1,0-1-1,0 1 1,0 0 0,0-1-1,1 1 1,-1-1-1,0 1 1,0-1 0,0 1-1,1-1 1,-1 1-1,0-1 1,0-1 0,0 1-174,2 8 185,2-2 63,-2-4-37,0 0-1,0 1 0,0-1 1,0 1-1,0-1 0,0 1 1,0-1-1,0 1 0,0 0 1,-1-1-1,1 1 0,-1 0 0,1-1 1,0 4-1,1 0 70,11 5-64,-6-7-49,-7-2 30,1-1 0,-1 0 0,0 0-1,1 0 1,-1 0 0,1 0 0,-1 1-1,1-1 1,-1 0 0,0 0 0,1 1-1,-1-1 1,0 0 0,1 1 0,-1-1 0,0 0-1,1 1 1,-1-1 0,0 0 0,0 1-1,1-1 1,-1 1 0,0-1 0,0 0-1,0 1 1,1-1 0,-1 1 0,0-1-1,0 1 1,0-1 0,0 1 0,0-1-1,0 1 1,0-1 0,0 1 0,0-1 3,0 0 0,0 0 1,0 0-1,0 0 0,-1 0 0,1 1 1,0-1-1,0 0 0,0 0 1,0 0-1,0 0 0,0 0 0,0 0 1,0 0-1,0 0 0,0 0 1,1 0-1,-1 1 0,0-1 0,0 0 1,0 0-1,0 0 0,0 0 0,0 0 1,0 0-1,0 0 0,0 0 1,0 0-1,0 0 0,0 0 0,0 0 1,0 0-1,0 1 0,0-1 1,0 0-1,1 0 0,-1 0 0,0 0 1,0 0-1,0 0 0,0 0 1,0 0-1,0 0 0,0 0 0,0 0 1,0 0-1,0 0 0,0 0 1,1 0-1,-1 0 0,0 0 0,0 0 1,0 0-1,0 0 0,0 0 0,0 0 1,11 0 15,-9 0-59,-2 0 70,0 0 229,0 0-43,0 0 27,0 0-133,0 0-203,0 0 16,-2 2 26,-9 9 28,11-11 22,0 0 1,-1 0-1,1 1 1,0-1-1,-1 0 1,1 1 0,0-1-1,0 0 1,-1 1-1,1-1 1,0 0-1,0 1 1,-1-1-1,1 1 1,0-1-1,0 0 1,0 1 0,0-1-1,0 1 1,0-1-1,0 1 1,0-1-1,0 0 1,0 1-1,0-1 1,0 1-1,-1 4 23,-12 0 120,10-2-125,-1-1 0,1 0 0,-1 1 1,1 0-1,0 0 0,0 0 0,-3 4 1,3-2-45,0-1 0,-1 0 1,0-1-1,0 1 1,0-1-1,0 0 1,-8 5-1,-214 117 30,170-85 35,-66 64 0,76-62 26,-94 65 0,54-57 62,41-23-70,-6 4 6,-79 35-1,58-32 92,-53 41-44,95-56-123,-56 45-1,72-53 11,-27 23-63,4 5 22,11-24 13,11-7 12,5-1 48,0 0 1,1 1-1,0 0 1,-9 12-1,8-10 58,-20 18 0,9-14-137,15-10 20,1 0 1,-1 0-1,1 0 1,-1 0-1,1 1 1,0 0-1,1 0 1,-1 0-1,-3 6 1,5-4 42,3-7-7,0 1 1,0-1-1,0 1 0,0-1 0,-1 0 0,1 1 0,0-1 0,0 1 0,0-1 0,-1 0 0,1 1 1,0-1-1,-1 1 0,1-1 0,0 0 0,-1 0 0,1 1 0,0-1 0,-1 0 0,1 1 0,0-1 1,-1 0-1,1 0 0,-1 0 0,1 0 0,-1 1 0,1-1 0,-1 0 0,1 0 0,0 0 1,-1 0-1,1 0 0,-1 0 0,1 0 0,-1 0 0,1 0-2,0 0-1,-1 0 1,1 0 0,0 0-1,0 0 1,0 0-1,0 0 1,0 0 0,0 0-1,0 0 1,0 0 0,0 0-1,0 0 1,-1 0-1,1 0 1,0 0 0,0 0-1,0 0 1,0 0 0,0 0-1,0 0 1,0 0-1,0 0 1,0 0 0,0 0-1,0 0 1,-1 0 0,1 0-1,0 0 1,0 0-1,0 0 1,0 0 0,0 0-1,0 0 1,0 1 0,0-1-1,0 0 1,0 0-1,0 0 1,0 0 0,0 0-1,0 0 1,0 0 0,0 0-1,0 0 1,0 0-1,0 0 1,0 1 0,0-1-1,0 0 1,0 0 0,0 0-1,0 0 1,0 0-1,0 0 1,0 0 0,0 1 2,0-1 0,0 1 0,0-1 0,0 1 0,0-1 0,0 1 0,0-1 0,0 1 0,0-1 0,0 1 0,0-1 0,-1 1 0,1-1 0,0 0 0,0 1 0,-1-1 0,1 1 0,0-1 0,0 1 0,-1-1 0,1 0 0,0 1 0,-1-1 0,1 0 0,-1 0 1,1 1-1,0-1 0,-1 0 0,1 0 0,-1 1 0,1-1 0,-1 0 0,1 0 0,-1 0 0,1 0 0,-1 0 0,1 0 0,-1 0 0,1 0 0,-1 0 0,0 0 0,-2 0 94,3 3 53,1-3-152,-1 1-1,0-1 1,0 1 0,0-1-1,0 1 1,0-1-1,-1 1 1,1-1-1,0 1 1,0-1 0,0 1-1,0-1 1,0 1-1,-1-1 1,1 0-1,0 1 1,0-1 0,-1 1-1,1-1 1,0 0-1,-1 1 1,1-1-1,0 0 1,-1 1 0,1-1-1,-1 0 1,1 1-1,0-1 1,-1 0-1,1 0 1,-1 0 0,1 1-1,-1-1 1,1 0-1,-1 0 1,1 0-1,-1 0 1,1 0 0,-1 0-1,1 0 1,-2 0-1,0 0-81,2 0 165,0 0-21,-3 0-49,-7 0 81,7 0-70,3 0-197,0 0 43,0 0 0,0 0 53,0 0 16,0 0 21,3 0 80,0 0-21,-1 0-14,0-1 1,0 1-1,0 0 1,-1 0-1,1 1 1,0-1-1,0 0 1,-1 0-1,1 1 1,3 1-1,-1 4 7,0-1-25,9-4-100,-12-1 95,1 0 6,0 0 0,0 0 0,0 0 0,1 0 0,-1 0 0,0 0 0,0 1 0,0-1 1,4 2-1,-2 5 48,-1-3 66,10-2 153,-11-2-272,0 0 0,-1 1 0,1-1 0,-1 0 0,1 1 0,-1 0 0,1-1 0,-1 1 0,1 0 0,-1-1 0,2 2 0,-2-1 7,1 0-1,0 0 0,0 0 0,-1 0 0,1 0 0,0-1 1,0 1-1,0 0 0,0-1 0,0 0 0,3 1 0,-4-1 16,1 0 0,-1 0 0,1 0-1,0 1 1,-1-1 0,1 1 0,-1-1-1,1 1 1,0-1 0,-1 1 0,0 0-1,1 0 1,1 1 0,5 3 48,-4-3-48,0 0 0,1 1 0,-1-1 0,0 1 0,0 0 0,5 6 0,-3-3-26,0-1-1,13 9 1,-8-7 60,1-1-1,22 10 1,-28-14-51,-1 0 0,1 1-1,-1-1 1,1 2 0,-1-1 0,9 8-1,-8-6 32,1-1 0,-1 1 0,8 3 0,137 76-1,-81-43-24,-13-8 9,-5 9 21,5-6 75,-43-25-73,22 22 0,-24-20-54,25 19 0,-8-13-6,-17-12 22,-1 0 0,0 1 1,19 18-1,-13-12 44,0-1-1,0-1 1,1 0 0,24 11-1,-12-6 0,89 45-60,-67-33 74,5-8 6,-29-8 16,51 33 0,-40-17 11,-24-21-55,11 7-3,-18-7-13,0 0 0,12 15 0,9 11 27,26 13 50,-1 0 190,-47-41-254,0-1 0,0 1 0,1-1 0,0 0 0,0-1 0,0 1 0,0-2 0,1 1 0,9 2 0,-3-1 17,0 1 0,26 14 0,0 3 3,-20-16-99,-17-6 42,0 1 0,0-1 0,-1 0 0,1 1 0,0 0 0,4 3 0,-4-3 19,-1 0 0,1 0 1,0-1-1,0 1 1,0-1-1,6 1 0,-7-1-12,1-1 0,-1 1 0,1 0 0,-1 0 0,0 0 0,0 1 1,0-1-1,1 1 0,-1 0 0,-1 0 0,5 3 0,6 8-57,-9-8 102,0 0 0,1-1 0,-1 1 0,1-1 0,7 5 0,-2-5 42,-7-3-62,-1 0 1,0 0-1,0 0 1,1 1 0,-1-1-1,0 1 1,0-1-1,1 3 1,-1-3-17,0 1 0,0 0 0,0-1-1,0 0 1,0 1 0,1-1 0,-1 0 0,0 0 0,1-1 0,-1 1-1,0 0 1,1-1 0,-1 1 0,1-1 0,-1 0 0,1 0-1,3 0 1,-4 0 319,1 0-43,-1 1-220,0-1 1,0 1-1,0-1 0,0 1 0,0 0 1,-1 0-1,4 1 0,3 2 21,-3-12-143,-2 7 64,0 0-1,0 0 0,0 1 1,1-1-1,-1 1 0,0 0 1,0 0-1,0 0 0,4 1 1,2-1-226,7 0 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3808,'-5'0'346,"0"0"361,7 0-225,19-2-71,15-14-208,-7 6-294,-19 7 94,0 0 0,0-1-1,0 1 1,0-2 0,15-9-1,-16 9 53,0 1 0,1-1 0,0 1-1,-1 1 1,1 0 0,12-2 0,-5 1 41,15-6 65,-21 6-9,0 1 0,0 0 0,0 1 0,0 0 0,14 0-1,17 7 247,-30-3-262,-6-1-44,-1 0 0,0 0 0,0 0-1,0 0 1,0 1 0,0 0 0,6 3 0,-9-3-11,0 0 0,0 0 0,0 0-1,0 0 1,0 1 0,0-1 0,-1 1 0,1-1-1,-1 1 1,0 0 0,1-1 0,-1 1 0,1 4-1,0 1 61,2 8 201,-5-13-294,1 0-1,-1 0 1,0 0 0,0 0-1,0 0 1,-3 5-1,-1 3 19,-8 14 28,-13-2 2,13-9-57,10-10-34,0 0-1,-1-1 1,1 1-1,-1-1 1,0 0-1,0 0 1,-8 4-1,-19 8 23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0 2912,'-26'13'923,"16"-5"-550,1 2-315,-2 2 290,-1-1 1,-18 16 0,15-16-50,4-2 46,0 0-1,-17 8 1,20-12-244,-5 3 113,-1 0-1,-1-1 0,-26 9 1,27-11-152,-24 9 68,-1 12-18,28-21-79,1 0 1,-1-1 0,0 0-1,0-1 1,-16 3 0,14-4 137,-1 2-1,1-1 1,-19 10 0,-15 5 949,46-17-1111,0-1 0,0 0 0,0 1 0,0 0 0,0-1 0,0 1 0,0 0 0,0-1 0,0 1 0,1 0 0,-1 0 0,0 0 0,1 0 0,-1 0 0,0 0 0,0 1 0,1-1-8,0-1 0,0 1 1,0 0-1,0-1 0,0 1 0,0 0 0,0 0 1,0-1-1,0 1 0,0 0 0,0-1 1,1 1-1,-1 0 0,0-1 0,0 1 1,1 0-1,-1-1 0,1 1 0,0 0 1,2 3-13,1 0 0,0 0 1,1 0-1,-1-1 0,7 5 1,0-1 29,20 22 179,0 2-70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63 1472,'0'-29'1461,"0"27"-986,2-1 170,9-7-175,-9 7 36,-2 3-466,0-1 0,0 0 0,0 0 0,0 0 0,0 1 0,0-1-1,0 0 1,1 0 0,-1 1 0,0-1 0,0 0 0,0 0 0,1 1 0,-1-1 0,1 0 0,0 0-42,0 1 1,0-1-1,0 1 1,0-1-1,0 1 1,0 0 0,0 0-1,0 0 1,0-1-1,0 1 1,0 0 0,0 0-1,2 1 1,-3-1-2,1 0 1,0 0-1,-1 0 1,1 0-1,-1 1 1,1-1 0,0 0-1,-1 0 1,1 1-1,-1-1 1,1 0-1,-1 1 1,1-1-1,-1 1 1,1-1-1,-1 1 1,0-1-1,1 1 1,-1-1-1,1 1 1,-1-1 0,0 1-1,0-1 1,1 1-1,-1 0 1,0-1-1,0 1 1,0-1-1,1 1 1,-1 0-1,0-1 1,0 1-1,0 0 1,0 32 38,0-16 17,-2 6 60,-1-1 0,-1 1 0,-1 0-1,-8 22 1,8-31-101,0 4 22,-2-1 0,0 0 0,-17 30 0,-8 15 129,12-4 182,14-38-200,0 0-1,-11 20 0,-12 17 203,27-52-166,2-5 54,2-2-80,0 0-143,-1 0 0,0 1 0,0-1 0,0 0 0,0 0 0,0 0 0,0 0 0,-1 0 0,1 0 0,0-3 0,6-15 26,1 9-43,-1 1 0,1 1-1,1 0 1,14-13-1,-5 5 17,11-17-11,-22 25-46,0 1 0,15-14 0,4 7-33,-10 7 30,11-12-75,-19 14 71,0 0 0,14-7 0,0 2-54,-13 5 71,-1 2 0,1-1 0,0 1 0,0 1 0,1-1 0,-1 1-1,1 1 1,17-2 0,-17 4-71,20 1-108,-28 0 213,0-1 0,0 1 0,0 0 0,0 0 0,0 0 0,0 0 0,0 0 0,-1 0 0,1 0 0,0 0 0,2 3-1,0 0 22,0 1 0,0-1 0,0 1-1,3 6 1,-6-9-1,0 0-1,0 1 1,0-1 0,0 1-1,0-1 1,-1 1 0,1-1-1,-1 1 1,1 0 0,-1 3-1,0 165 1253,0-171-1267,0 1 1,0-1 0,0 0-1,0 0 1,0 0 0,0 0-1,0 0 1,0 0 0,0 0-1,0 0 1,0 0 0,0 0-1,0 0 1,0 1-1,0-1 1,0 0 0,0 0-1,0 0 1,0 0 0,0 0-1,0 0 1,0 0 0,0 0-1,0 0 1,0 0 0,0 0-1,-1 1 1,1-1 0,0 0-1,0 0 1,0 0 0,0 0-1,0 0 1,0 0-1,0 0 1,0 0 0,0 0-1,0 0 1,0 0 0,0 0-1,-1 0 1,1 0 0,0 0-1,0 0 1,0 0 0,0 0-1,0 0 1,0 0 0,0 0-1,0 0 1,0 0 0,0 0-1,-1 0 1,1 0-1,0 0 1,0 0 0,-8-2 149,11-4 7,2-2-201,3-12-201,-8 18 206,1 0 0,0 0 0,-1 0-1,1 0 1,0 0 0,0 0 0,0 1-1,0-1 1,1 0 0,2-3 0,12-7-721,-12 10 576,-1 0 0,1 0 0,-1-1 1,0 0-1,0 1 0,0-1 0,-1 0 1,4-4-1,-2 2-66,0-1-123,0 1-1,0-1 1,11-8 0,-10 10 152,0 1 1,0 0 0,10-4-1,-1 1-69,121-67-1303,-113 62 1556,-15 6 44,1 1 0,0 1 0,15-5 0,36-8 752,-48 14-720,-4 1 3148,-7 4-2785,1-1-358,-1 1-1,0-1 0,0 0 0,0 1 0,-1-1 0,1 0 0,-1 0 0,1 1 0,-1-1 0,0 0 0,0 0 0,1 0 0,-2 0 0,1 0 0,0 0 0,0 0 0,-1 0 0,-2 3 0,-1 0 41,1 0 0,0 0 0,0 0 0,-3 6-1,4-5 0,0-1 0,-1 1 0,0-1 0,-5 5 0,7-9-86,1 1 0,0 0-1,-1 0 1,1 0 0,0 0-1,0 0 1,0 0 0,0 0-1,0 0 1,0 0 0,0 1 0,1-1-1,-1 3 1,-2 8 4,-3 0 37,5-12-33,0 0 0,0 1 0,0-1 0,1 1 0,-1-1-1,1 1 1,-1-1 0,1 1 0,0-1 0,-1 1 0,1-1 0,0 2 0,0 42 376,0-45-382,0 0-1,0 0 1,0 0-1,0 0 1,0 0-1,0 0 1,0 0-1,0 0 1,0 0-1,0 0 1,0 1-1,0-1 1,0 0-1,0 0 1,0 0-1,0 0 1,0 0-1,0 0 1,0 0-1,0 0 1,0 0-1,0 0 1,0 1-1,0-1 1,0 0-1,0 0 1,0 0-1,0 0 0,0 0 1,0 0-1,0 0 1,0 0-1,1 0 1,-1 0-1,0 0 1,0 0-1,0 0 1,0 0-1,0 0 1,0 0-1,0 0 1,0 0-1,0 0 1,0 0-1,0 0 1,1 0-1,-1 0 1,0 0-1,0 0 1,0 0-1,0 0 1,0 0-1,0 0 1,0 0-1,0 0 1,1 0-1,0 0 10,1 0-1,0-1 0,0 1 1,-1-1-1,1 1 0,0-1 1,-1 0-1,1 0 0,-1 1 1,1-1-1,-1 0 0,1-1 0,-1 1 1,3-2-1,-4 3-8,1-1 0,-1 1-1,1 0 1,-1-1 0,1 1 0,-1 0-1,1-1 1,0 1 0,-1 0 0,1 0 0,0 0-1,-1-1 1,1 1 0,0 0 0,-1 0-1,1 0 1,0 0 0,-1 0 0,1 0-1,0 0 1,-1 1 0,1-1 0,0 0-1,2 1 5,43-1-1,-45 0-4,-1 0-1,1 0 0,-1 0 1,1 0-1,-1 0 0,1 0 1,-1 0-1,1 0 1,-1 0-1,1 0 0,0 0 1,-1 0-1,1 0 0,-1 0 1,0 0-1,1-1 0,-1 1 1,1 0-1,-1 0 0,1-1 1,-1 1-1,1 0 0,-1 0 1,0-1-1,1 1 0,-1-1 1,0 1-1,1 0 0,-1-1 1,0 1-1,1-1 1,-1 1-1,0-1 0,0 1 1,0-1-1,1 1 0,-1 0 1,0-1-1,0 0 0,0 1 1,0-1-1,0 1 0,0-1 1,0 1-1,0-1 0,0-2 64,8 2-8,-3-1-48,-2-8-29,-3 10 19,0 0 0,-1 0 0,1 0 0,0 0 0,0 0 0,0 0 0,0-1 0,0 1 0,0 0-1,0 0 1,0 0 0,0 0 0,0 0 0,0 0 0,0 0 0,0 0 0,0 0 0,0 0 0,0-1 0,1 1 0,-1 0 0,0 0 0,0 0 0,0 0 0,0 0 0,0 0-1,0 0 1,0 0 0,0 0 0,0 0 0,0 0 0,0 0 0,0 0 0,0 0 0,0-1 0,0 1 0,1 0 0,-1 0 0,0 0 0,0 0 0,0 0 0,0 0 0,0 0-1,0 0 1,0 0 0,0 0 0,0 0 0,0 0 0,0 0 0,1 0 0,-1 0 0,0 0 0,0 0 0,0 0 0,0 0 0,0 0 0,4 1-38,-2-1 28,0 0 0,0 0 0,0 0 0,0 0 0,0-1 0,0 1 0,0 0 0,0-1 0,2 0 0,1-10-31,6 6 22,-7-1 46,-1 1 2,11 3 86,-14 2-111,1 0-1,-1 0 0,1 0 1,-1 0-1,1 0 1,-1 0-1,1 0 1,-1 0-1,1 0 1,-1 0-1,1 0 1,-1 0-1,1-1 1,-1 1-1,1 0 1,-1 0-1,1-1 0,0 0-4,-1 0-1,1 0 0,-1 0 0,1 0 1,-1 0-1,0 0 0,0 0 0,1 0 0,-1 0 1,0 0-1,0 0 0,0 0 0,0-2 0,-1 3 8,1-1-1,0 1 0,0-1 1,0 1-1,0-1 0,0 1 1,1-1-1,-1 1 0,0-1 0,0 1 1,0-1-1,0 1 0,0-1 1,1 1-1,-1 0 0,0-1 1,0 1-1,1-1 0,-1 1 0,0 0 1,1-1-1,-1 1 0,0 0 1,1-1-1,-1 1 0,1 0 1,-1-1-1,0 1 0,1 0 0,-1 0 1,1 0-1,-1-1 0,1 1 1,-1 0-1,1 0 0,-1 0 1,1 0-1,-1 0 0,1 0 0,-1 0 1,1 0-1,0 0-4,-1 0 0,0 0 0,0 0 0,0 0-1,0 0 1,0 0 0,0 0 0,0 0 0,0 0 0,0 0 0,0 0 0,1 0-1,-1 0 1,0 0 0,0 0 0,0 0 0,0 0 0,0 0 0,0 0 0,0 0-1,0 0 1,0 0 0,0 0 0,0 0 0,1 0 0,-1 0 0,0 0 0,0 0 0,0 0-1,0 0 1,0 0 0,0 0 0,0 0 0,0-1 0,0 1 0,0 0 0,0 0-1,0 0 1,0 0 0,0 0 0,0 0 0,0 0 0,0 0 0,0 0 0,0 0-1,0-1 1,0 1 0,0 0 0,0 0 0,0 0 0,0 0 0,0 0 0,0 0-1,0 0 1,0 0 0,0 0 0,0-5-24,-1-11 185,1 15-158,-1 1-1,1-1 1,0 1-1,0-1 1,0 1-1,-1 0 1,1-1-1,0 1 1,-1-1 0,1 1-1,0 0 1,-1-1-1,1 1 1,0 0-1,-1 0 1,1-1-1,-1 1 1,1 0-1,0 0 1,-1 0 0,1-1-1,-1 1 1,1 0-1,-1 0 1,1 0-1,-1 0 1,1 0-1,-1 0 1,0 0-1,1 0-1,0 0 0,0 0 0,0 0 0,0 0-1,0 0 1,0 0 0,-1 0 0,1 0 0,0 0 0,0 0-1,0 0 1,0 0 0,0 0 0,0 0 0,0 0-1,0 0 1,0 0 0,0 0 0,-1 0 0,1 0-1,0 0 1,0 0 0,0 0 0,0 0 0,0 0 0,0 0-1,0 0 1,0 0 0,0 0 0,0 0 0,0-1-1,0 1 1,0 0 0,0 0 0,0 0 0,-1 0-1,1 0 1,0 0 0,0 0 0,0 0 0,0 0 0,0 0-1,0 0 1,0 0 0,0-1 0,0 1 0,0 0-1,0 0 1,0 0 0,0 0 0,0 0 0,0 0-1,0 0 1,0 0 0,0 0 0,1-1 0,-2 1 4,1-1 0,0 0 0,0 1 0,-1-1 0,1 0 0,0 1 0,0-1 0,-1 0 0,1 1 0,-1-1 0,1 1 0,-1-1 0,1 0 0,-1 1-1,1-1 1,-1 1 0,1 0 0,-1-1 0,0 1 0,1-1 0,-1 1 0,0 0 0,1 0 0,-1-1 0,0 1 0,1 0 0,-1 0 0,0 0 0,0 0 0,1 0 0,-1 0 0,-1 0 0,-38 0 144,18 0-363,20 1 215,1-1 1,-1 0-1,0 1 0,1-1 1,-1 1-1,1-1 1,-1 1-1,0 0 0,1 0 1,-3 1-1,-5 3 44,-37 16 302,30-8-308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3488,'22'0'2010,"-14"1"-1758,1-1 0,0 0 0,0-1-1,12-2 1,13-7 95,-20 7-249,13-2 60,12-19-62,-15 15-123,-19 7 25,1 0-1,-1 0 1,0-1 0,1 0 0,-1 0 0,0 0-1,-1 0 1,1-1 0,-1 1 0,1-1 0,4-7-1,25-30 281,8 2-54,-36 31-192,-1-1 0,1 0 1,-2 1-1,1-2 1,4-13-1,15-54 90,-18 57-97,22-104 66,-26 109-54,0 0 0,-2 0 0,0-21 0,-1 5-73,2 3 27,-1 27 7,1 1 0,-1 0 1,0 0-1,0-1 0,0 1 0,0 0 1,1 0-1,-1-1 0,0 1 1,0 0-1,1 0 0,-1 0 0,0 0 1,0-1-1,1 1 0,-1 0 0,0 0 1,0 0-1,1 0 0,-1 0 1,0 0-1,1 0 0,-1 0 0,0 0 1,0 0-1,1 0 0,-1 0 0,0 0 1,1 0-1,-1 0 0,0 0 1,1 0-1,-1 0 0,1 0 0,6 1-51,-2-1 51,-4 0-3,-2 0 6,1 0 0,-1 1 0,1-1 0,-1 0 0,1 1 0,0-1-1,-1 0 1,1 1 0,-1-1 0,1 0 0,-1 1 0,1-1-1,0 1 1,-1-1 0,1 1 0,0-1 0,0 1 0,-1-1-1,1 1 1,0-1 0,0 1 0,0-1 0,0 1 0,-1 0-1,1-1 1,0 2 0,-2 3 95,-2-2-65,2 0-45,-1 0 0,0 0-1,0 0 1,0-1-1,-1 0 1,1 0-1,-1 0 1,1 0-1,-1 0 1,-7 2-1,-9 4 190,-35 20 0,36-17-102,-38 15 0,54-25-62,0 0 1,0-1-1,-1 1 0,1 0 1,-1-1-1,1 0 0,0 0 1,-7-1-1,0 0 15,17 2-63,-1-1 37,1 0 0,-1-1 0,12-1 0,-12 0 7,6-1-1,-1 0 0,1 1 0,0 1 0,13-1 0,16 2 58,-37 0-36,-1 0 0,0 0 1,0-1-1,1 1 0,-1-1 0,0 1 0,0-1 1,0 0-1,6-3 0,5-1 31,12 0 32,-10-11 186,-18 12-134,1 0-1,-1 0 1,0 1-1,0-1 0,0 0 1,0 1-1,-1-1 1,1 1-1,-6-5 0,-15-1 416,2-1-348,15 6-144,1 0 0,-1-1 0,-4-6 0,5 7-95,3 1-291,2 3-960,0 0-4037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2560,'-45'0'2608,"45"0"-2596,0 0-1,0 0 1,0 0 0,0 0 0,0 0 0,0 0-1,0 0 1,0 0 0,0 0 0,-1 0 0,1 0-1,0 0 1,0 0 0,0 0 0,0 0-1,0 0 1,0 0 0,0 0 0,0 0 0,0 0-1,0 0 1,0 0 0,-1 0 0,1 0 0,0 0-1,0 0 1,0 0 0,0 0 0,0 0 0,0 1-1,0-1 1,0 0 0,0 0 0,0 0-1,0 0 1,0 0 0,0 0 0,0 0 0,0 0-1,0 0 1,0 0 0,0 0 0,0 1 0,0-1-1,0 0 1,0 0 0,0 0 0,0 0 0,0 0-1,0 0 1,0 0 0,0 0 0,0 0-1,0 0 1,0 0 0,0 1 0,0 0 21,-1 0 1,1 0-1,0 1 1,-1-1-1,1 0 1,-1 0-1,1 0 0,-1 0 1,0 0-1,1 0 1,-1 0-1,0 0 1,0 0-1,0 0 1,0 0-1,0 0 0,0 0 1,0-1-1,0 1 1,0 0-1,-2 0 1,-5 5 152,7-5-167,0 0 0,1 0 0,-1 0-1,1 0 1,-1-1 0,1 1 0,-1 0-1,1 0 1,0 0 0,-1 0-1,1 2 1,-2 2 55,-2 5 36,0-1 0,0 1 0,-1-1 0,-9 13-1,7-14-10,4-4-38,1-1 0,-1 1 1,1 0-1,-5 7 1,-1 22 193,6-23-113,0 0 1,-6 15-1,-21 35 264,28-58-419,0 0 1,1 0 0,-1 1-1,0-1 1,1 1 0,0-1-1,-1 0 1,1 1 0,0-1 0,0 1-1,1 2 1,-1-5 19,0 1 1,0-1 0,0 1-1,0 0 1,0-1-1,0 1 1,0-1-1,1 1 1,-1 0-1,0-1 1,0 1 0,1-1-1,-1 1 1,0-1-1,1 1 1,-1-1-1,1 1 1,-1-1-1,1 1 1,-1-1-1,0 0 1,1 1 0,-1-1-1,1 0 1,0 1-1,-1-1 1,1 0-1,-1 0 1,1 0-1,-1 1 1,1-1 0,0 0-1,-1 0 1,1 0-1,-1 0 1,1 0-1,0 0 1,-1 0-1,1 0 1,0 0 0,-1 0-1,1-1 1,-1 1-1,2 0 1,7-3 60,1 0 1,-1 1-1,1 0 0,0 0 1,20 1-1,-3 0-63,3 1-1308,35 3-1,-3 10-296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265 125 2080,'0'-26'3323,"0"32"-3254,3-14 331,7 5-91,-7 3-53,-3 0-128,0 0-133,0 0-11,0 0 58,1-9-117,-2 16-20,1-20 207,2 13 58,-1 0-161,-1 0-1,1 0 0,0 0 0,-1 0 0,1 0 0,-1 0 1,1 0-1,-1-1 0,1 1 0,-1 0 0,1 0 0,-1 0 1,1 0-1,-1-1 0,1 1 0,-1 0 0,1-1 0,0 0-20,-1 0 0,1 0 0,-1 0 0,0 0 0,1 0 0,-1 0 0,0 0 0,0 0 0,0 0 0,1 0 0,-1 0 0,0 0 0,-1-2 0,1-7 284,0 7-283,0 3 102,-2-2-11,-9-9 5,11 11-79,-1 0 0,1-1-1,-1 1 1,1 0-1,-1-1 1,1 1-1,-1 0 1,1-1-1,-1 1 1,1 0 0,-1 0-1,0 0 1,1 0-1,-1 0 1,1 0-1,-1 0 1,0 0-1,1 0 1,-1 0-1,1 0 1,-1 0 0,0 0-1,1 0 1,-1 0-1,0 1 1,1-1 4,0 0-9,0 0-1,0 0 1,-1 0 0,1 0-1,0 0 1,0 0 0,0 0-1,0 0 1,0 0 0,0 0-1,0 0 1,0 0 0,0 0-1,0 0 1,-1 0 0,1 0-1,0 0 1,0 0 0,0 0-1,0 0 1,0 0 0,0 0-1,0 0 1,0 0-1,0 0 1,0 0 0,0 0-1,0 0 1,-1-1 0,1 1-1,0 0 1,0 0 0,0 0-1,0 0 1,0 0 0,0 0-1,0 0 1,0 0 0,0 0-1,0 0 1,0 0 0,0 0-1,0-1 1,0 1 0,0 0-1,0 0 1,0 0 0,0 0-1,0 0 1,0 0 0,0 0-1,0 0 1,0 0-1,0 0 1,0-1 0,0 1-1,0-2 24,0 1 0,-1-1 0,1 0 0,-1 1 0,1-1-1,-1 0 1,0 1 0,1-1 0,-1 1 0,0-1-1,0 1 1,0-1 0,0 1 0,-3-3 0,2 2 168,2 2-48,0 0-27,0 0 107,0 0-53,0 0 15,0 0-52,0 0 20,0 0-63,0 0-6,0 0-21,0 0 11,-1 6 3,1 1-1,1 0 0,-1-1 1,1 1-1,0-1 1,0 1-1,4 9 1,0 0 17,2 16 195,4 13-58,-3-22-149,-2-5-7,8 35 0,-12-38-49,-1-10-17,-1 0 1,1 0 0,0-1-1,2 6 1,11 12 26,-4-8 1,-1 7 42,-7-17-56,-1 0-1,1 1 1,0-1 0,1 0-1,-1 0 1,1-1 0,0 1-1,6 6 1,-4-5 1,1 1 1,-1-1-1,0 1 0,-1 1 1,0-1-1,0 1 0,4 8 1,-6-11 29,-1 0 1,1-1-1,-1 1 1,1 0-1,0-1 1,0 0-1,1 1 1,-1-1-1,1 0 1,5 5 0,-4-4 90,-2-2 174,-2-2-64,-15 0-69,0 0-137,6 0-16,1 0 0,0 0 0,-15 3 0,8 2-79,12-3 29,0-1 1,0 0-1,0 0 0,0 0 0,0 0 1,0-1-1,-1 0 0,-5 1 1,-5-1 38,0 0 5,0 0 0,-17-3-1,-5-7 53,-8 5-325,-91-24-5926,98 14 3921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78 2240,'0'-13'720,"0"13"-715,0 0-1,0 0 1,0 0 0,0 0 0,0 0 0,0 0-1,0 0 1,0 0 0,0 0 0,0-1-1,0 1 1,0 0 0,0 0 0,0 0-1,0 0 1,0 0 0,0 0 0,0 0 0,0 0-1,0 0 1,0 0 0,0-1 0,0 1-1,0 0 1,0 0 0,0 0 0,0 0 0,0 0-1,0 0 1,0 0 0,0 0 0,0 0-1,1 0 1,-1 0 0,0 0 0,0 0-1,0 0 1,0 0 0,0 0 0,0 0 0,0 0-1,0 0 1,0 0 0,0-1 0,0 1-1,1 0 1,-1 0 0,0 0 0,0 0 0,0 1-1,0-1 1,0 0 0,0 0 0,0 0-1,0 0 1,1 0 0,0-1 72,0 1 1,0 0 0,0 0-1,0 0 1,0 0-1,0 0 1,0 0-1,0 0 1,0 0 0,2 1-1,-4-2-35,1 1 0,0-1 0,0 1 0,0-1 0,-1 1 0,1-1 0,0 1 0,0 0 0,0-1 0,0 1 0,0-1 0,0 1 0,0-1 0,0 1 0,0-1 0,0 1 0,1-2 0,0-6 1410,-2 6-1392,1 0 0,0 0-1,-1 1 1,1-1 0,-1 0 0,0 1-1,1-1 1,-1 0 0,0 1-1,0-1 1,0 1 0,0 0 0,0-1-1,-2-1 1,2 2-44,0 1 0,1-1 0,-1 1 0,1 0 0,-1-1 0,1 1 0,-1 0 0,0-1 0,1 1-1,-1 0 1,0 0 0,1 0 0,-1 0 0,0 0 0,1 0 0,-1 0 0,0 0 0,1 0 0,-1 0 0,0 0 0,1 0 0,-1 0 0,0 1-1,-2-1 40,-18 1 161,14 0-122,1-1-1,-1 0 1,1 0 0,-1 0 0,1-1-1,-1 0 1,-6-2 0,4 0-18,0 1 0,0 0 0,0 0 0,0 0 1,0 1-1,-12 0 0,-31 1 324,31 0-357,20 0-43,1 0 0,0 0 0,0 0 0,-1 0 0,1 0 0,0 0 0,-1 0 0,1 0 0,0 0 0,-1 0 0,1 0 0,0 0 0,-1 1 0,1-1 0,0 0 0,0 0 0,-1 0 0,1 0 0,0 0 0,-1 1 0,1-1 0,0 0 0,0 0 0,-1 0 0,1 1 0,-10 9-112,9-9 111,1-1 0,0 0 0,0 1 0,-1-1 0,1 0 0,0 1 0,-1-1 0,1 0 1,0 0-1,-1 1 0,1-1 0,-1 0 0,1 0 0,0 0 0,-1 0 0,1 1 0,-1-1 0,1 0 0,-1 0 1,1 0-1,0 0 0,-1 0 0,1 0 0,-1 0 0,1 0 0,-1 0 0,-4 1 36,4 0-23,1 1 0,-1 0 0,1-1 0,-1 1-1,1 0 1,0 0 0,0 0 0,0-1-1,0 1 1,0 3 0,0-1 18,3 1 56,1-1-54,-1 0 1,1 1 0,-1 0 0,0 0 0,0 0-1,3 8 1,-6-11-22,1 0 0,-1-1 0,1 1 0,0 0 0,0-1 0,-1 1 0,1 0 0,0-1 1,0 1-1,0-1 0,1 0 0,-1 1 0,0-1 0,0 0 0,1 0 0,-1 0 0,1 0 0,2 2 0,8 5 19,6 9 25,-13-12-38,1 0 0,-1 0 0,10 7 0,-9-9-76,-1 1 0,0 1 1,0-1-1,-1 1 0,1-1 1,-1 1-1,6 9 0,6 4-1381,-1-2 374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1664,'0'0'528,"2"2"-325,-1 0-167,1-1 0,-1 0 0,0 0 0,0 0 0,1 0 0,-1 0 1,1 0-1,-1-1 0,0 1 0,1 0 0,0-1 0,-1 1 1,1-1-1,-1 1 0,1-1 0,0 0 0,2 0 0,-3 0-1,1 1 0,0-1 0,-1 0 0,1 0-1,-1 1 1,1-1 0,-1 1 0,1-1 0,-1 1 0,0 0-1,1-1 1,1 2 0,10 4 168,59 13 347,-61-16-549,1 1 1,-1-2-1,0 1 1,1-2 0,0 0-1,-1 0 1,1-1-1,15-1 1,-12 0 104,0 1-1,0 0 1,24 5 0,-3 5 187,-19-7-203,-13-3-63,-1 0 1,1 1-1,0-1 0,-1 1 0,1 0 0,-1 1 0,1-1 1,-1 1-1,1-1 0,-1 1 0,4 2 0,1 1 177,-7-5-165,0 1-1,0-1 0,0 1 0,0-1 0,0 1 1,1 0-1,-1-1 0,0 1 0,0 0 0,-1 0 1,1 0-1,0 0 0,0 0 0,0 0 0,-1 0 1,1 0-1,0 0 0,-1 0 0,1 0 0,-1 0 1,1 1-1,-1-1 0,0 0 0,1 0 0,-1 1 1,0-1-1,0 0 0,0 2 0,0 3 90,0 0 0,0 0 0,0 0 0,-1 0 0,0-1 0,0 1 0,-1 0 0,0 0 0,0-1 0,-4 10 0,0-6-142,3-6-30,0 1-1,1-1 1,-1 1-1,1 0 1,0 0-1,0 0 1,0 0-1,1 0 1,-1 0-1,1 1 1,0-1 0,0 0-1,1 1 1,-1-1-1,1 7 1,0 5-788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1984,'-16'-15'2965,"13"14"-2672,-1 1-1,0-1 0,1 1 1,-1 0-1,-6 2 1,7-2-64,3 0 11,0 0-85,0 0-143,0 1 0,1 0 0,-1 0 0,0 0 0,0 0 0,1 0 1,-1 0-1,0 0 0,1 0 0,-1-1 0,1 1 0,-1 0 0,1 0 0,-1-1 0,1 1 0,0 0 1,0-1-1,-1 1 0,1 0 0,1 0 0,21 11 92,-19-10-85,0 0-1,0 0 1,0 0-1,0 1 1,4 3-1,70 72 435,-65-62-415,-7-3 47,0-9 89,-1-1-30,-3 11 461,-3-14-593,1 1 1,0-1 0,0 1 0,0 0-1,0-1 1,-1 1 0,1-1-1,0 1 1,-1 0 0,1-1 0,0 1-1,-1-1 1,1 1 0,-1-1-1,1 1 1,-1-1 0,1 0-1,-1 1 1,1-1 0,-1 1 0,1-1-1,-1 0 1,1 0 0,-1 1-1,0-1 1,1 0 0,-1 0 0,1 0-1,-1 0 1,0 1 0,1-1-1,-2 0 1,-30 0 196,17 0-181,9-1-42,-1 1 1,0-1 0,1-1 0,-1 1 0,-6-3-1,-3 0-77,-15 1-26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2:5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1152,'0'0'363,"0"-3"-214,0-3 2881,0 21-1905,0 25-550,-1-2-239,0-16-217,1-1 1,4 36-1,7-23-135,-8-18 26,-3-12-1,1 0 0,0 0 0,-1 0 0,1-1 0,1 1-1,-1 0 1,4 6 0,-4-9 11,0 0 0,0 0-1,0 0 1,0-1 0,0 1-1,0 0 1,0 0 0,0-1-1,0 1 1,1-1 0,-1 1-1,0-1 1,0 1 0,1-1-1,-1 0 1,0 0 0,0 0 0,1 0-1,-1 0 1,0 0 0,1 0-1,-1 0 1,0 0 0,0 0-1,1-1 1,-1 1 0,0 0-1,0-1 1,3 0 0,2-2 24,0 0 1,0-1 0,-1 1-1,1-1 1,-1 0 0,8-7-1,2-2-10,2 0 5,88-67-296,-58 49 65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1664,'0'0'528,"0"0"-325,0 0 10,0 0 368,0 0-106,0 0 170,0-2-165,0 0-376,-1 1-1,1-1 1,0 1 0,0-1-1,0 0 1,0 1 0,1-1-1,-1 1 1,0-1 0,1 1-1,-1 0 1,1-1-1,-1 1 1,2-3 0,0 3-108,0 0 0,0 0 1,0 1-1,0-1 1,0 1-1,0 0 0,-1 0 1,1-1-1,0 1 0,0 0 1,4 1-1,-6-1 8,4 0 12,-1 0 0,1-1 1,-1 0-1,1 1 0,-1-1 1,1 0-1,-1-1 0,0 1 0,1-1 1,4-2-1,-4 1 24,1 1 0,0 0 0,0 0 0,0 0 0,0 0 0,6-1-1,49-2 516,18-5-160,15 5-1,14-6-170,-1 6-32,-7-5-58,5 5 20,-11-6-47,63-4 122,-122 12-170,36 3 0,-34 0 271,-17 0-100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3392,'18'37'1525,"-14"-29"-1306,1-1 1,0 1-1,0-1 0,1 1 0,0-1 1,1-1-1,-1 1 0,12 7 0,1-1 185,-3-1 149,1-2 1,35 18-1,-45-25-497,0 0-1,0 1 0,-1 0 1,1 0-1,-1 1 0,0 0 1,10 11-1,-14-15-27,0 1 1,-1-1-1,0 1 0,1 0 1,-1-1-1,0 1 0,0 0 1,0 0-1,0 0 0,0 0 1,0 0-1,0 0 0,-1 0 1,1 0-1,-1 0 0,0 1 1,1-1-1,-1 0 0,0 0 0,0 0 1,-1 0-1,1 1 0,0-1 1,-1 0-1,1 0 0,-1 0 1,0 0-1,-1 3 0,-2 3 73,-1-1-1,1 0 1,-1-1-1,-1 1 1,-10 9-1,-91 78 247,74-63-379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3808,'-16'47'1408,"16"-47"-1088,47 78-96,-32-63 960,1 17-704,0-1 0,15 0-288,-16 0 0,17 0-96,-1-15 96,-16 15-128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3552,'-31'-15'1312,"31"15"-992,-16 78-128,16-47 1184,-15 0-800,-1 31 128,-15 1-416,0-1 0,0 0-160,-16 1-352,0-1 128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3072,'0'-16'1120,"15"16"-864,-15 16-64,0-16 512,16 31-416,-16-16 384,15 17-384,1-1 192,0 0-256,-1 0 288,1-15-288,-1-1-128,1 1-32,0-1 352,-1 1-224,-15-16-2336,16 0 1152,-1 16-2208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1279 1248,'-13'0'389,"11"0"-239,2 0 79,0 0 539,0 0-160,0 0 80,0 0-208,0 0 53,0-3-175,-1-58 147,4-122-467,1 150-66,0-35-13,-12-54 9,6-20 39,-1 8 39,-7 7 24,7 79-9,1 6 55,-11-71 0,-6-9 87,18 116-173,-2-1 0,1 0 0,-1 1 0,-4-9 0,-3-6 33,9 17-50,-4-8 67,5 12-78,-1 0 1,1-1-1,-1 1 0,1 0 0,-1 0 1,1 0-1,0-1 0,-1 1 0,1 0 1,-1 0-1,1 0 0,-1 0 0,1 0 0,-1 0 1,1 0-1,-1 0 0,0 0 0,-2 0-39,6 5 5,-1 0 51,0 0 1,0 0-1,0 1 0,-1-1 0,0 0 0,0 1 1,0-1-1,0 1 0,-1 6 0,0-4 12,0 0 1,0 0-1,0 0 0,-1 0 1,-1 0-1,1 0 0,-1 0 0,-1-1 1,1 1-1,-1-1 0,0 1 1,-1-1-1,0 0 0,-5 7 0,-17 20 33,5 5-32,-5-16-26,16-11-9,9-10-10,-1 0 0,0 0 1,1-1-1,-1 1 0,0 0 0,0-1 0,0 1 0,0-1 0,0 1 1,-3 0-1,-8 9-62,13-11 71,1 0-1,0 1 0,0-1 1,-1 0-1,1 1 1,0-1-1,0 0 1,0 0-1,0 0 0,-1 0 1,1 0-1,0 0 1,2 0-1,0 0-10,1-1 1,-1 1-1,0-1 0,1 0 1,-1 0-1,0 0 0,1 0 1,-1-1-1,0 1 0,0-1 1,0 0-1,0 0 0,0 0 1,4-4-1,-3 3 1,0 0 1,0 0-1,0 0 1,8-3-1,30-5-45,-20-2 49,-8 3 10,28-11 10,20-23 246,-60 43-167,0 0-1,0-1 1,0 1-1,0 0 1,0-1-1,-1 0 0,1 1 1,0-1-1,-1 0 1,0 0-1,1 0 0,-1 1 1,0-2-1,0 1 1,2-4-1,-3 5-46,0 1 1,0-1-1,0 0 0,0 0 0,0 0 0,0 0 0,0 1 1,-1-1-1,1 0 0,0 0 0,0 1 0,-1-1 1,1 0-1,-1 0 0,1 1 0,0-1 0,-2-1 1,0 1 120,1-1 1,-1 0-1,0 0 1,-1 1-1,1-1 1,0 1-1,-4-2 1,-4-2 224,8 5-327,0-1 0,-1-1 0,1 1 1,0 0-1,0 0 0,0-1 0,0 1 0,-2-3 1,2 2-39,-1 0 1,0 0-1,0 0 1,0 0 0,-4-1-1,5 2-45,0 0 0,1 0 0,-1 0 0,0 0 0,0 0 0,1 0 0,-1 0 0,1-1 0,-1 1 1,1-1-1,-1 1 0,-1-3 0,3 3-8,0 1 0,-1-1 0,1 0 0,0 0 0,0 1 0,-1-1 0,1 0 0,0 1 0,0-1 0,0 0 0,0 0 0,0 1 0,0-1 0,0 0 0,1 1 0,-1-1 0,0 0 0,0 1 0,0-1 0,1-1 0,12-13-428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4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3904,'-26'0'1253,"26"0"-1232,-1 0-1,1 0 1,-1 1-1,0-1 0,1 0 1,-1 0-1,1 0 1,-1 0-1,0 1 1,1-1-1,-1 0 1,1 0-1,-1 1 0,1-1 1,-1 1-1,1-1 1,-1 0-1,1 1 1,-1-1-1,1 1 0,0-1 1,-1 1-1,0 0 1,-1 2-19,-9 7 262,1 1-1,0 0 1,1 1 0,1 0-1,-12 20 1,17-23-239,0 0 1,0 0 0,1 1 0,0-1-1,1 1 1,0-1 0,1 1-1,-1-1 1,2 1 0,1 13-1,-1-20-20,-1 0 0,1 0 0,0 0 0,0 0-1,0 0 1,1-1 0,-1 1 0,0 0 0,1-1-1,0 1 1,0-1 0,0 1 0,0-1 0,0 0-1,0 0 1,0 0 0,1 0 0,-1 0 0,1-1 0,-1 1-1,1-1 1,0 1 0,3 0 0,3 1-96,1-1-1,-1-1 1,1 1 0,0-1 0,17-1-1,-23 0 11,-1 0-1,1 0 0,0 0 0,-1-1 1,1 1-1,-1-1 0,1 0 1,-1 0-1,0 0 0,1-1 0,-1 1 1,0-1-1,0 0 0,4-2 0,0-3-156,-1 1-1,0-1 1,-1 0-1,9-14 1,-13 20 214,6-11-111,14-18 3,-18 28 170,-2 13 59,-2-4-72,1-1 26,-1 0-1,0 1 0,0-1 0,-3 7 1,-2 11 263,4-8-47,1 0 0,1 31 0,0-19 83,0 5-58,3 71 174,7-39-354,6 55-11,0-53 406,-16-65-484,0-1 1,1 1-1,-1-1 0,0 1 1,0 0-1,0-1 0,0 1 1,0-1-1,0 1 1,0-1-1,-1 1 0,1-1 1,0 1-1,-1-1 0,-1 3 1,2-3-16,-1-1 1,1 1 0,-1-1-1,1 1 1,-1-1 0,0 1-1,0-1 1,1 0 0,-1 1-1,0-1 1,1 0 0,-1 1-1,0-1 1,0 0 0,0 0-1,1 0 1,-1 0 0,0 1-1,0-1 1,0 0 0,1-1-1,-1 1 1,0 0 0,0 0-1,0 0 1,1 0 0,-1-1-1,0 1 1,0 0 0,1-1-1,-1 1 1,0 0 0,1-1-1,-2 0 1,-5-3 16,1 0-1,0 0 1,-1-1-1,2 0 1,-1 0-1,-6-6 1,-26-37-33,34 43-12,2 2 6,0 0 0,-1-1 0,1 1 0,1 0 0,-1-1 0,0 0 0,1 1-1,0-1 1,0 0 0,0 0 0,0 0 0,1 1 0,0-1 0,-1 0 0,1 0 0,1 0 0,-1 0 0,0 0 0,1 0-1,0 0 1,0 1 0,0-1 0,1 0 0,1-3 0,3-2-29,1 1 0,0 0 0,1 0 0,0 1 0,0 0 0,1 0 0,10-6 0,72-39-493,-13 18 195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1262 2816,'-1'-1'75,"-1"0"-1,1 0 1,0-1 0,-1 1-1,1 0 1,0-1 0,0 1-1,0-1 1,1 0 0,-1 1-1,0-1 1,0 0 0,1 1-1,-1-1 1,1 0 0,-1-2-1,4-1 108,-2 3-154,1 0 1,-1 0 0,0 0-1,0 1 1,0-1 0,0 0-1,0-1 1,0 1 0,0 0 0,-1 0-1,1 0 1,-1 0 0,1-3-1,-1-37 546,0 21-355,0-244 1034,2 214-1055,15-92-1,26-45-16,9 38 61,-39 121-98,2 0-1,33-48 0,-32 56-78,1 0 0,0 2-1,2 0 1,1 1-1,0 0 1,1 2 0,1 1-1,41-23 1,-56 35-61,-1 0-1,1 1 1,0 0 0,0 0 0,0 0-1,0 1 1,0 0 0,12-1 0,-16 2 22,1 0 1,-1 1-1,0-1 1,1 1 0,-1-1-1,0 1 1,1 0-1,-1 0 1,0 1-1,0-1 1,0 1 0,0-1-1,0 1 1,0 0-1,-1 0 1,1 0-1,-1 0 1,1 1 0,-1-1-1,4 6 1,-2-3-14,-2-1 0,1 1 0,0 0 0,-1 0 0,0 0 0,0 1 0,0-1 0,-1 0 1,0 1-1,0-1 0,0 1 0,0-1 0,-1 1 0,0-1 0,-1 1 0,1 0 0,-1-1 0,0 1 0,0-1 1,0 0-1,-3 6 0,-3 11 68,5-13-48,0-1 1,-1 0-1,0 0 0,-1 0 1,0 0-1,-7 12 0,1-10 7,0 0 0,0-1-1,-1-1 1,0 1 0,-1-2 0,0 0-1,0 0 1,-17 6 0,0 2 21,25-13-92,0 0 0,0 0 1,0 0-1,-1 0 0,1 0 1,0-1-1,-1 0 1,1 0-1,-7 1 0,15-2-22,0 0-1,1 0 1,-1 1-1,0 0 0,0 0 1,7 2-1,12 4-125,27 0-19,-29 0 161,0 1 0,0 1-1,-1 0 1,0 1 0,27 20-1,4 18 98,-39-36 14,-10-10-39,-1-1 0,1 1 0,0 0-1,-1 0 1,1 1 0,-1-1 0,0 0 0,0 0 0,1 1 0,-1 2 0,0-4 6,-1 1 0,0-1 0,0 0 1,0 1-1,0-1 0,0 0 0,0 0 0,0 1 0,0-1 1,0 0-1,-1 1 0,1-1 0,0 0 0,-1 0 1,0 3-1,-2-2 44,1 1 1,0 0-1,-1 0 1,0-1-1,1 0 1,-1 1-1,0-1 1,0 0-1,-1-1 1,1 1-1,0 0 1,0-1-1,-1 0 0,-3 1 1,-11 3 145,0-1 0,-33 2 0,19-2 9,10-1-128,-19 1 6,0-8-113,20 1-21,-34 0-80,53 3 61,-1 0 1,1 0-1,-1 0 1,0 0-1,1-1 1,-1 1-1,1-1 1,-4-1-1,5 2 5,1-1-1,-1 0 1,0 1 0,0-1-1,0 1 1,1-1-1,-1 0 1,0 0 0,1 1-1,-1-1 1,1 0 0,-1 0-1,0-2 1,1 3-3,0 0 1,-1 0 0,1-1-1,0 1 1,0 0-1,0-1 1,-1 1-1,1 0 1,0-1-1,0 1 1,0-1-1,0 1 1,0 0-1,0-1 1,0 1-1,0 0 1,0-1-1,0 1 1,0 0-1,0-1 1,0 1-1,0 0 1,0-1-1,0 1 1,1-1-1,-1 1 1,0 0-1,0 0 1,0-1-1,1 1 1,-1 0-1,0-1 1,0 1-1,0 0 1,1 0 0,-1-1-1,0 1 1,1 0-1,0-1 1,16-2-809,-6 1 112,-1 0-136,3-1-70,0 1 0,0 0 0,0 1 0,0 0 0,21 2 0,42 12-670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3648,'-9'0'2524,"23"0"-1953,30 0-493,-22 2 49,44 8 1,-32-3-196,-28-7 10,1 2-1,-1-1 1,0 1 0,0 0 0,0 0 0,0 0 0,0 1-1,0 0 1,-1 0 0,10 8 0,-12-8 187,0 0 1,0 0-1,0 1 1,0-1-1,-1 1 1,0-1-1,0 1 0,0 0 1,0 0-1,2 7 1,-6-2 57,0 0 1,-1 0-1,0 0 0,0-1 1,-1 1-1,-8 11 1,7-12-74,0-1 0,-1-1 0,-11 13 0,-9 9 102,17-18-97,1 0 1,-1 0-1,0-1 1,-19 14-1,20-17-57,1 0 0,0 1 0,-12 13 0,17-18-65,0 1-1,0 1 0,-1-1 1,2 0-1,-1 0 1,0 1-1,1-1 0,-1 1 1,1-1-1,0 1 0,0 0 1,1-1-1,-1 6 0,1-6 23,0 0 0,0 0 0,0 0 0,1-1 0,-1 1 0,1 0-1,0 0 1,-1 0 0,1 0 0,2 2 0,0 0-23,1 0 0,0-1 0,-1 1 0,6 4 0,-8-9 3,2 3 4,0 0 0,0 0 0,0-1 0,0 1 0,1-1 0,-1 0 0,1 0 0,-1 0 0,1 0 0,0-1 0,-1 1 0,7 0 0,5 3 70,-14-5-72,7 3-55,0-1-1,0 2 1,-1-1 0,1 1-1,9 6 1,-16-10-27,-1 1 1,1-1-1,-1 1 1,1-1 0,-1 0-1,1 0 1,-1 1-1,1-1 1,-1 0 0,1 0-1,-1 0 1,1 1-1,0-1 1,-1 0-1,1 0 1,-1 0 0,1 0-1,0 0 1,-1 0-1,1 0 1,-1 0 0,1 0-1,0-1 1,-1 1-1,2 0 1,-2 0-123,2 0-1877,-4 0 417,-11 0-796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63 624 3904,'-31'-16'1440,"15"16"-1120,16-15-96,0 15 1664,-15 0-1088,15-16 640,0 16-832,15 0-32,1-16-384,0 16-96,15-15-64,15 15-2592,1 0 1408,31-16-3264</inkml:trace>
  <inkml:trace contextRef="#ctx0" brushRef="#br0" timeOffset="1">920 109 6816,'-31'-31'2528,"47"31"-1984,15-15-128,0 15-384,0-16-96,16 16 32,0-15 32,-16-1 0,16 16 0,-1-16 0,-15 16 0,16 0-5568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6880,'-47'0'2560,"63"16"-1984,-1-16-160,16 0-224,0 0-192,16 16-96,16-16 64,-17 15-2368,32-30 1312,0 30-2880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1153 3232,'-1'0'34,"1"0"-1,0 0 1,-1-1 0,1 1 0,0 0-1,-1 0 1,1 0 0,0 0-1,0 0 1,-1 0 0,1 0 0,0 0-1,-1 1 1,1-1 0,0 0-1,-1 0 1,1 0 0,0 0 0,-1 0-1,1 0 1,0 1 0,0-1 0,-1 0-1,1 0 1,0 0 0,0 1-1,-1-1 1,1 0 0,0 0 0,0 1-1,0-1 1,-1 1 0,6 11 304,2 6-50,22 59 527,-22-53-717,1 0 0,1-1 0,2 0 0,0-1-1,21 31 1,-21-36-34,4 7 62,2 0 1,31 33-1,-47-55-105,0 0 0,1-1 0,0 0 0,-1 1 0,1-1 0,0 0 0,-1 0 0,1 1 0,0-1 1,0-1-1,0 1 0,0 0 0,0 0 0,0-1 0,0 1 0,0-1 0,1 0 0,-1 0 0,0 0 0,0 0 0,0 0 0,0 0 0,0 0 1,0-1-1,1 1 0,-1-1 0,0 1 0,0-1 0,0 0 0,-1 0 0,1 0 0,0 0 0,0 0 0,0 0 0,-1-1 0,1 1 0,0 0 1,-1-1-1,1 1 0,1-3 0,0-2 12,0 1 0,0-1 0,3-8 0,-1 1 5,-1 5-15,7-17 62,-1-1 0,9-40 0,-2-12-93,11-125 0,-26 92-146,1-27-359,1 79 313,5-97 59,-9 115 395,3 0 0,9-53 0,-8 75-140,1-1-1,0 1 1,1 0 0,1 1-1,1 0 1,20-34-1,-27 51-86,1-1 1,-1 0-1,1 1 1,0-1-1,-1 1 1,1 0-1,0 0 0,0-1 1,0 1-1,0 0 1,0 0-1,0 1 1,0-1-1,0 0 0,1 1 1,-1 0-1,0-1 1,0 1-1,0 0 1,1 0-1,-1 0 0,0 0 1,0 0-1,1 1 1,-1-1-1,0 1 1,3 1-1,16 8 266,10-5-79,9 6 67,-24-7-183,1 1 0,22 1 1,55-1 146,-51-1-180,186 3 201,-21-18-128,34 6 65,184-14 6,-255 10-119,491-41 54,-337 9-134,2 7-74,468-59 438,-603 64-145,-36 11-37,36 0 117,-135 7-794,-54 11 354,-1-1-1,1 1 1,-1-1-1,1 1 1,0 0 0,-1 0-1,1 0 1,-1 1-1,1-1 1,2 1 0,-4 0-83,-1-1 1,1 0-1,-1 1 1,0-1-1,1 0 0,-1 1 1,0-1-1,1 1 1,-1-1-1,0 1 1,1-1-1,-1 1 1,0-1-1,0 1 1,0-1-1,0 1 1,1-1-1,-1 1 1,0-1-1,0 1 0,0-1 1,0 1-1,0-1 1,0 1-1,0 0 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1605 3904,'0'2'102,"0"1"1,0 0 0,0-1-1,0 1 1,0-1-1,1 1 1,-1-1 0,1 1-1,0-1 1,0 1-1,0-1 1,0 0-1,0 1 1,0-1 0,1 0-1,1 3 1,-2-4-69,-1-1 1,1 0-1,-1 1 1,1-1-1,-1 0 1,1 1-1,0-1 1,-1 0-1,1 0 1,0 1-1,-1-1 1,1 0-1,0 0 1,-1 0-1,1 0 0,0 0 1,-1 0-1,1 0 1,0 0-1,-1 0 1,1 0-1,0 0 1,0-1-1,1 1 125,0 0-111,0-1-1,-1 1 0,1 0 1,-1 0-1,1-1 0,-1 1 1,1-1-1,-1 1 0,1-1 1,-1 0-1,1 0 0,-1 1 1,1-1-1,-1 0 0,0 0 1,0 0-1,0 0 0,1-1 1,0-1-1,2-2 85,0-1 1,-1 0-1,5-10 0,8-13 392,-9 21-406,-4 4-60,-1 1-1,1-1 1,-1 0-1,5-7 1,-6 6 12,1 0-1,-1 0 1,0-1 0,0-6 0,0-4 55,10-62 185,-6-29-81,-1 56-169,5-147 173,0-32-97,-5 156-96,-2 27-15,4-46 57,9 13 70,-7 43-80,-1 0-18,23-100 132,-22 109-127,0 0-1,22-46 1,-16 49 5,2 1 0,0 0 0,1 1 0,40-39 0,-54 59-66,1-2-11,0 1 0,1 0 0,0 0 0,5-3 0,-8 6 1,-1 0 0,1 0 0,0 0 1,0 1-1,-1-1 0,1 1 1,0-1-1,0 1 0,0 0 0,0 0 1,0 0-1,-1 0 0,1 0 0,0 0 1,0 0-1,3 1 0,0 1 13,1 0 0,-1 0 0,0 0 0,0 1 0,0-1 0,0 1 0,0 0 0,0 1 0,-1-1 0,0 1 0,0 0 0,0 0 0,0 0 0,0 1 0,4 6 0,-6-9 11,0 1-1,-1 1 0,1-1 0,-1 0 1,1 0-1,-1 0 0,0 1 1,0-1-1,0 1 0,0-1 1,-1 1-1,0-1 0,0 1 0,0 5 1,0-2 16,0-2 23,-1 1 1,0-1 0,0 0 0,0 1 0,0-1 0,-1 0 0,0 0-1,0 0 1,-1 0 0,1-1 0,-1 1 0,-6 7 0,6-7-28,-3 3 72,0-1-1,-1 0 1,-9 9-1,7-7-71,8-9-39,1 1 0,0-1 0,-1 0 1,1 1-1,0 0 0,-1-1 1,1 1-1,0-1 0,0 1 0,-1-1 1,1 1-1,0-1 0,0 1 0,0 0 1,0-1-1,0 1 0,0-1 1,0 1-1,0 0 0,0-1 0,0 1 1,0-1-1,0 1 0,1 0 0,-1 0 1,0-1-25,3 5-382,13 11 60,-5-6 241,0 0-1,-1 1 1,15 20-1,-16-12 190,0-1-1,-1 2 0,-1-1 0,6 25 1,-12-39-36,-1-1 1,0 1 0,0 0 0,0 0 0,-1 0 0,1 0 0,-1 0-1,-1-1 1,1 1 0,0 0 0,-1-1 0,0 1 0,0-1-1,-1 0 1,-3 6 0,-2 6 123,6-13-127,1 0 0,-1 0 0,0 0 0,1 0-1,-1 0 1,-1 0 0,1-1 0,0 1 0,-1-1-1,1 1 1,-1-1 0,0 0 0,1 0 0,-1 0-1,0-1 1,-5 3 0,6-3-21,0-1 0,0 0 0,0 1 1,0-1-1,0 0 0,0 0 0,0 0 0,0-1 0,0 1 1,0 0-1,0-1 0,0 1 0,0-1 0,0 1 0,0-1 1,0 0-1,1 0 0,-1 0 0,-3-2 0,-3-2 0,5 4-17,1 0 1,-1 0-1,1-1 1,-1 1-1,0-1 1,1 1-1,0-1 1,0 0-1,-1 0 1,1 0-1,0 0 1,0 0-1,1-1 1,-1 1-1,0-1 1,1 1-1,0-1 1,-1 1-1,1-1 1,0 0-1,-1-4 1,0-9-859,1 1-1,0 0 1,1 0 0,4-28 0,-3 36 405,1 0-1,-1 1 1,1-1 0,0 1-1,6-11 1,20-29-2696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6976,'0'0'90,"0"-1"-1,0 1 1,-1-1 0,1 1 0,1-1 0,-1 1 0,0-1-1,0 0 1,0 1 0,0-1 0,0 1 0,0-1-1,0 1 1,1-1 0,-1 1 0,0-1 0,1 1-1,-1-1 1,0 1 0,1-1 0,-1 1 0,0 0 0,1-1-1,-1 1 1,1-1 0,-1 1 0,0 0 0,1 0-1,-1-1 1,2 1 0,3 4 419,-3 9 0,-1 3-106,-1-9-344,0 0 0,0-1 0,-1 1 1,-1 10-1,-4-2-31,5-12-7,0 0 0,0 0 0,0 0 1,0 0-1,0 0 0,1 0 0,-1 1 0,1 5 1,0 48 207,0-55-219,0 0 1,0-1 0,0 1-1,0 0 1,1-1-1,-1 1 1,0 0-1,1-1 1,-1 1-1,1-1 1,0 1-1,0-1 1,-1 1-1,3 1 1,2 5 50,-2-1-20,1 0 72,10-5 42,-8-3-143,0 1 0,0-1-1,0-1 1,7-1 0,12-3-92,-11 4-148,0 1-1,0 1 1,0 1 0,0 0 0,0 0 0,19 5 0,-12-2-362,-6-2-321,16 4-1266,1 9 542,-17-7 886,32 10-2008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7136,'0'0'2656,"0"15"-2080,16-15-160,-1 0 64,16 0-352,1 0-320,30-15 96,16 15-2720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 1824,'-15'-16'672,"-1"16"-512,1 16-64,15-1 1280,-16 1-768,1 0 416,-1 15-640,0 0-64,16 0-192,-15-15-96,-1-1 0,1 16 96,-1-15-64,0 0 192,1-16-160,15 15-96,-16-15-32,16 0-3840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1153 3968,'0'42'1285,"0"-40"-1243,-1-1-1,1 1 1,1 0-1,-1 0 1,0-1-1,0 1 1,1 0-1,-1-1 1,0 1-1,1 0 1,0-1-1,-1 1 1,1-1-1,0 1 1,2 2-1,2 3 132,-2 0 61,-3-7-211,0 1-1,0-1 1,0 1 0,0-1-1,0 1 1,1-1 0,-1 0-1,0 1 1,0-1 0,1 1 0,-1-1-1,0 0 1,0 1 0,1-1-1,-1 0 1,0 1 0,1-1-1,-1 0 1,1 0 0,-1 1 0,0-1-1,1 0 1,-1 0 0,1 0-1,-1 1 1,1-1 0,-1 0-1,0 0 1,1 0 0,-1 0 0,1 0-1,-1 0 1,1 0 0,-1 0-1,1 0 1,2 0 1081,-1-3-293,0 2-726,0-1 0,-1 0 1,0 0-1,1 0 0,-1 0 1,0 0-1,0 0 0,0 0 1,0 0-1,0-1 0,-1 1 1,1 0-1,-1-1 0,1-1 1,25-147 319,-24 120-319,-1-42 0,-1 34-13,1-57-15,-5-133-196,-1 165 87,0 16-5,2-1 0,6-70 1,22-21-61,-22 127 104,0 0-19,0 1 1,1 0 0,0 0 0,1 1-1,0-1 1,1 1 0,8-13-1,-11 20 12,0 0 0,1 0-1,-1 0 1,1 1-1,-1-1 1,1 1-1,0 0 1,0 0-1,1 0 1,-1 1 0,0-1-1,1 1 1,0 0-1,-1 1 1,1-1-1,0 1 1,0 0-1,0 0 1,0 0-1,7 0 1,-10 1 21,0 0-1,0 0 1,0 0-1,0 0 1,0 1-1,0-1 1,-1 0-1,1 1 1,0 0-1,0-1 1,0 1-1,-1 0 1,1 0-1,0 0 1,-1 0-1,1 0 1,-1 0-1,1 0 1,-1 1-1,0-1 1,1 0 0,1 3-1,6 6 17,5 3 27,-11-11-37,0 0 1,-1 0-1,1 1 1,-1-1 0,0 1-1,0-1 1,0 1-1,0 0 1,0 0-1,2 6 1,-3-7-1,-1 0 0,1 0 0,-1 0 0,0 0 0,0 0 0,0 0 0,0 0 0,0 0-1,-1 0 1,1 0 0,-1-1 0,1 1 0,-1 0 0,0 0 0,1 0 0,-1 0 0,0 0 0,0-1 0,0 1 0,-1 0 0,0 1 0,-1 0-7,-10 19-70,8-15-257,0 1-1,0-1 1,-1 1-1,-6 5 1,-4 0-682,8-10 447,2 1-69,4 10-350,3-13 970,-1 0-1,0 0 1,0 0-1,1 0 0,-1-1 1,0 1-1,1 0 1,-1 0-1,1 0 1,-1-1-1,1 1 1,0 0-1,-1 0 0,1-1 1,0 1-1,-1-1 1,1 1-1,0 0 1,0-1-1,0 0 1,-1 1-1,1-1 0,1 1 1,15 11 119,-11-6 53,0 0 0,0 0 0,-1 1 0,6 9 0,-9-12-34,0 0 1,0 1-1,0-1 1,-1 1 0,0-1-1,0 1 1,0-1-1,-1 1 1,0 0 0,0 5-1,1-7-70,-1 1-1,0-1 1,0 1-1,-1 0 1,1-1-1,-1 1 1,0-1-1,0 1 1,0-1-1,0 0 1,0 1-1,-1-1 1,1 0-1,-1 0 1,0 0-1,0 0 1,0 0-1,-1 0 1,1-1-1,-1 1 1,1-1-1,-4 3 1,-72 42 816,73-45-858,1 1 0,-1-1 0,0 0 0,0 0-1,-6 2 1,9-4-18,1 0-1,0 1 0,-1-1 0,1 0 1,-1 0-1,1 0 0,0 0 0,-1 0 1,1 0-1,-3-1 0,4 1 1,-1-1-1,1 1 0,-1 0 1,1 0-1,0-1 1,-1 1-1,1 0 0,-1-1 1,1 1-1,0-1 1,-1 1-1,1 0 0,0-1 1,0 1-1,-1-1 1,1 1-1,0-1 0,0 1 1,-1-1-1,1 1 1,0 0-1,0-1 0,0 0 1,0 1-1,0-1 1,0 1-1,0-1 0,0 0 1,0 1 0,0 0 1,0 0-1,0 0 1,0 0 0,0 0-1,0 0 1,0 0-1,0 0 1,0 0 0,0 0-1,0-1 1,0 1-1,0 0 1,0 0 0,0 0-1,0 0 1,0 0-1,0 0 1,0 0 0,0 0-1,0 0 1,0 0-1,0-1 1,0 1 0,0 0-1,0 0 1,0 0-1,0 0 1,0 0 0,-1 0-1,1 0 1,0 0-1,0 0 1,0 0 0,0 0-1,0 0 1,0 0-1,0 0 1,0 0 0,0 0-1,0 0 1,0 0-1,0 0 1,-1 0 0,1 0-1,0 0 1,0 0-1,0 0 1,0 0 0,0 0-1,0 0 1,0 0-1,0 0 1,0 0 0,0 0-1,-1 0 1,1 0-11,-1 0 1,1 0-1,-1 0 1,0-1-1,1 1 1,-1 0 0,1 0-1,-1 0 1,1-1-1,-1 1 1,1 0-1,-1-1 1,1 1-1,-1 0 1,1-1 0,-1 1-1,1 0 1,-1-1-1,1 1 1,0-1-1,-1 1 1,1-1-1,0 1 1,-1-1 0,1 0-1,-1 3-281,1 5 190,0 37-2627,0-41 1658,3-3 96,10 0-1088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5056,'16'0'1888,"-16"0"-1472,31 31-128,-15-15 768,-1-1-640,16 48 256,-15-16-384,15-1-96,0 1-128,-15 0 224,15-16-160,-15 0-2656,-1-15 1376,1-1-2848</inkml:trace>
  <inkml:trace contextRef="#ctx0" brushRef="#br0" timeOffset="1">218 78 4160,'-15'-16'1536,"15"16"-1216,-16 16-64,16 0 480,-15 15-448,-1 16 320,0-16-352,1 0-160,-1 0-32,1 0-4576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5408,'26'-38'1728,"-26"37"-1697,1 0 0,-1 0 0,0 1 0,1-1 0,-1 1 0,1-1 0,-1 0 0,1 1 0,-1-1 0,1 1 0,-1-1 0,1 1 0,0 0 0,-1-1 0,1 1 0,0-1 0,-1 1 0,1 0 0,0 0 0,-1-1 0,2 1 0,7-3 25,1 0-1,0 1 0,0 0 0,-1 1 0,13-1 0,-7 2-78,-7-1-13,-1 1 0,1 1 0,0-1 0,8 3 0,15 7-22,-12-6 130,-15-3-54,0 0 0,0 0 0,0 0 0,1 0 0,-1 0 0,-1 1 0,1 0 0,0 0 1,0 0-1,-1 0 0,1 1 0,-1-1 0,6 7 0,-8-9-7,0 1 0,-1-1-1,1 1 1,0 0 0,-1-1 0,1 1-1,-1 0 1,1-1 0,-1 1 0,1 0-1,-1-1 1,0 1 0,1 0 0,-1 0-1,0 0 1,0-1 0,0 1 0,1 0-1,-1 0 1,0 0 0,0 0-1,0-1 1,0 1 0,0 0 0,-1 2-1,0-1 52,0 0 0,-1 0-1,1 0 1,-1 0 0,1-1-1,-1 1 1,-3 3 0,-3 3-3,6-6-75,-1 1 1,1 0-1,-1-1 0,0 0 0,1 1 1,-1-1-1,0 0 0,0-1 1,0 1-1,-1 0 0,1-1 0,0 0 1,-1 0-1,1 0 0,-1 0 1,1 0-1,-1-1 0,-4 1 0,8-1 13,-1-1-1,1 1 0,-1 0 0,1 0 0,-1 0 1,1 0-1,-1 0 0,1 0 0,-1 0 0,1 0 0,-1 0 1,1 1-1,-1-1 0,1 0 0,-1 0 0,1 0 1,-1 0-1,1 1 0,-1-1 0,1 0 0,-1 1 1,1-1-1,-1 0 0,1 1 0,0-1 0,-1 0 1,1 1-1,0-1 0,-1 1 0,1-1 0,0 1 0,0-1 1,-1 1-1,1-1 0,0 1 0,0-1 0,0 1 1,-1-1-1,1 1 0,0-1 0,0 1 0,0-1 1,0 1-1,0-1 0,0 1 0,0-1 0,0 1 1,1 0-1,-1 0 0,0-1 0,0 1 0,0 0 0,0-1 0,0 1 1,0-1-1,0 1 0,0-1 0,0 1 0,0-1 0,0 1 1,1 0-1,-1-1 0,0 1 0,0-1 0,1 0 0,-1 1 0,0-1 1,1 1-1,-1-1 0,0 1 0,1-1 0,-1 0 0,1 1 0,-1-1 1,1 0-1,-1 1 0,1-1 0,-1 0 0,1 0 0,-1 1 0,2-1 1,0 0-12,1 1 0,0-1 1,0-1-1,-1 1 1,1 0-1,5-2 0,36-11-91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4640,'16'0'1728,"-16"0"-1344,47 0-96,-32 0 736,16 0-608,0-15 192,16 15-352,0-16-448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1022 3904,'-1'1'67,"0"0"0,-1 0 0,1 1 0,0-1 0,0 0 0,0 1 0,0-1 0,0 1 1,1-1-1,-1 1 0,0-1 0,1 1 0,-1 0 0,1-1 0,-1 1 0,1 0 0,0-1 0,0 1 0,0 0 0,0-1 0,0 1 1,0 0-1,0-1 0,0 1 0,1 1 0,7 6 153,-8-9-211,1 0-1,-1 0 1,0 0 0,1 1 0,-1-1-1,0 0 1,0 1 0,1-1-1,-1 0 1,0 0 0,1 1-1,-1-1 1,0 0 0,0 1 0,0-1-1,1 1 1,-1-1 0,0 0-1,0 1 1,0-1 0,0 1 0,0-1-1,0 0 1,0 1 0,0-1-1,0 1 1,0 0 0,0-1-4,0 0 0,0 0-1,0 0 1,0 0 0,0 0 0,0 0 0,0 0 0,0 0 0,0 0-1,0 1 1,0-1 0,0 0 0,0 0 0,0 0 0,0 0 0,0 0 0,0 0-1,0 0 1,0 0 0,0 0 0,0 0 0,0 1 0,0-1 0,0 0-1,0 0 1,0 0 0,0 0 0,0 0 0,0 0 0,1 0 0,-1 0 0,0 0-1,0 0 1,0 0 0,0 0 0,0 0 0,0 0 0,0 0 0,0 0-1,0 0 1,0 0 0,0 0 0,0 0 0,1 0 0,-1 0 0,0 1-1,0-1 1,0-1 0,0 1 0,0 0 0,0 0 0,0 0 0,0 0 0,0 0-1,0 0 1,1 0 0,9 0 2608,-10 0-2586,-1 0-1,0 0 1,1 0-1,-1 0 1,1 0-1,-1 0 1,1 0-1,-1-1 1,1 1-1,-1 0 1,1 0-1,-1-1 1,1 1 0,0 0-1,-1 0 1,1-1-1,-1 1 1,1-1-1,0 1 1,-1 0-1,1-1 1,0 1-1,-1-1 1,1 1-1,0-1 1,0 1-1,-1-1 1,1 1-1,0-1 1,0 1-1,0-1 1,0 0-1,-2-24 251,1-4-287,-10-17 42,6-19 224,-5-36-69,-24-365-556,34 430 375,3-92-233,-2 113 232,1 1 0,1 0 0,0 0 0,1 0 0,1 0 0,8-17 0,-10 25 36,0 1 0,0 0 1,1 0-1,0 0 0,0 0 1,0 0-1,1 1 0,6-5 1,-9 7-20,0 1-1,0 0 1,0-1 0,0 1 0,1 0 0,-1 0 0,0 1 0,1-1 0,3 0 0,-5 0-17,0 1-1,0 0 1,1 0 0,-1 0 0,0 1 0,0-1 0,0 0-1,1 0 1,-1 1 0,0-1 0,0 1 0,0-1 0,0 1 0,0-1-1,0 1 1,0 0 0,0-1 0,0 1 0,1 1 0,9 9 1,-6-7 13,0 0-1,-1 1 1,0 0-1,0 0 1,5 8-1,-3 8 44,-4-11-17,1 0 16,2 11 75,-10 0-51,2-11-63,-1 10-54,4-17-57,-1 0 0,1 1-1,-1-1 1,1 0 0,-1 0-1,0 0 1,0 0-1,-1 0 1,1 0 0,0-1-1,-1 1 1,0 0 0,0-1-1,0 1 1,0-1 0,0 0-1,0 1 1,0-1-1,-6 3 1,2 0-254,4-4 179,0 0 0,0 0 0,0 1 0,0-1-1,0 1 1,1-1 0,-1 1 0,0 0 0,1 0 0,0-1 0,-1 1 0,1 0 0,-2 4 0,-7 7-737,11-12 826,-1-1 0,1 1 1,0-1-1,0 0 0,0 0 1,-1 1-1,1-1 1,0 0-1,0 0 0,0 0 1,0 0-1,-1 0 0,3 0 1,-2 0 51,1 0 1,0 0 0,-1 1-1,1-1 1,-1 0 0,1 1-1,-1-1 1,1 1 0,-1-1 0,1 1-1,-1 0 1,2 1 0,10 4 29,-1-3 109,-8-2-50,0 0 0,0 1 0,0-1 1,0 1-1,-1 0 0,1-1 0,3 4 0,14 8 619,-8-5-163,-1 0 0,12 10 0,-23-18-506,0 1 0,-1-1 0,1 1 0,-1 0 0,1-1 1,-1 1-1,1 0 0,-1-1 0,1 1 0,-1 0 0,0 0 0,1-1 0,-1 1 1,0 0-1,0 0 0,0-1 0,0 1 0,1 0 0,-1 0 0,0 0 0,0-1 1,0 1-1,-1 0 0,1 0 0,0 0 0,0-1 0,0 1 0,-1 0 0,1 0 1,0-1-1,-1 1 0,1 0 0,0 0 0,-1-1 0,1 1 0,-1 0 0,-2 2 7,0-1-1,1 1 0,-1-1 0,0 0 0,-6 4 1,6-4 31,-25 18 469,23-16-491,0 1 0,-1-1 0,0 0 0,0-1 0,0 1 0,0-1 0,0 0 0,-1-1 0,1 0 0,-1 0 0,0 0 0,1 0-1,-1-1 1,0-1 0,-12 1 0,16-1-16,3 0-80,0 0-10,0 0-97,0 0-442,3 3-1686,10 7 417,2-7-513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6048,'0'0'1952,"5"0"-1179,-3 0-706,1 0 0,-1 1 0,1-1 0,-1 0 1,0 1-1,1 0 0,-1-1 0,0 1 0,0 0 0,4 2 0,-1 0 169,0 1-1,0 0 1,8 8-1,-1 1-8,-8-8-155,1 0-1,-1-1 1,1 1-1,0-1 1,7 5-1,-7-7-515,1 1 0,0 0 0,0-1 0,0 0-1,0-1 1,0 1 0,0-1 0,0 0 0,0-1 0,10 1 0,-11-4-1225,6-7-118,-11 9 1733,1 1-1,-1-1 1,0 1 0,1-1-1,-1 1 1,0-1 0,1 1-1,-1-1 1,0 1 0,0-1 0,0 0-1,0 1 1,1-1 0,-1 1-1,0-1 1,0 0 0,0 1-1,0-1 1,0 1 0,0-1-1,-1 0 1,1 1 0,0-1 0,0 1-1,-1-2 1,1 2-43,-2-5-26,-9-8 448,8 6-208,3 7-67,0 0 0,0-1 0,0 1 0,0-1 1,0 1-1,-1-1 0,1 1 0,0-1 0,0 1 0,0 0 0,-1-1 0,1 1 0,0 0 0,-1-1 0,1 1 1,0 0-1,-1-1 0,1 1 0,0 0 0,-1 0 0,1-1 0,-1 1 0,1 0 0,-1 0 0,1 0 0,0 0 0,-1-1 1,1 1-1,-1 0 0,1 0 0,-1 0 0,1 0 0,-1 0 0,1 0 0,-1 0 0,-2 0 1054,1 0 208,1 0-1228,0 0 1,0 0-1,0 0 0,0 0 0,0 0 0,0 1 0,0-1 1,0 0-1,0 0 0,0 1 0,0-1 0,0 1 0,0-1 1,0 1-1,0-1 0,0 1 0,1-1 0,-1 1 0,-1 1 1,0 1 124,0 0-1,1-1 1,0 1 0,-1 0 0,1 1 0,0-1 0,-1 5 0,-7 39 421,1 1 1,2 0 0,1 68-1,5-98-594,1-10 47,-1 1-1,0-1 0,0 0 1,-3 11-1,3-17-107,-1 0 0,0 0 1,1 0-1,-1 0 0,0 0 0,0 0 0,0 0 1,0-1-1,0 1 0,0 0 0,0-1 0,-1 1 1,1 0-1,-1-1 0,1 0 0,-1 1 0,0-1 1,1 0-1,-1 0 0,0 0 0,0 0 0,-3 1 1,3-1-91,0 0-1,-1-1 1,1 1 0,0-1 0,0 1 0,-1-1 0,1 0 0,-1 0 0,1 0 0,0 0 0,-1 0 0,1-1 0,0 1-1,-1-1 1,1 1 0,0-1 0,0 0 0,-4-2 0,-13-12-1963,1-2-1,-23-25 0,16 15 902,-9-7-167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3:5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2912,'0'0'923,"3"0"-550,2 0-205,-2-1 52,1 1 0,0 0 1,-1 0-1,1 0 0,0 1 0,-1-1 0,1 1 0,3 1 0,-6-2-192,-1 1 0,0 0 0,1 0 0,-1-1 0,0 1 0,1 0 0,-1 0 0,0 0 0,0 0-1,0-1 1,0 1 0,0 0 0,0 2 0,0-3-3,0 1-1,0 0 1,0 0 0,0 0-1,0 0 1,0-1 0,0 1-1,0 0 1,0 0 0,1 0-1,-1 0 1,0-1-1,1 3 1,10 2 226,4 23 357,-14-26-584,0-1 0,-1 1 1,0-1-1,1 0 0,-1 1 1,0-1-1,0 1 0,0-1 0,0 1 1,0-1-1,0 1 0,0 0 1,0-1-1,0 0 0,-1 1 0,1-1 1,-2 3-1,-8 1 253,5 5-117,-6-4-69,11-6-90,0 0 1,0 0-1,0 1 0,0-1 1,-1 0-1,1 0 0,0 1 1,0-1-1,0 0 0,0 0 1,0 1-1,0-1 0,0 0 1,0 0-1,0 1 0,0-1 1,0 0-1,0 1 0,0-1 1,0 0-1,0 0 0,0 1 1,0-1-1,0 0 0,0 0 1,0 1-1,0-1 0,1 0 1,-1 0-1,0 1 0,0-1 1,0 0-1,0 0 0,1 1 1,-1-1-1,0 0 0,0 0 1,1 0-1,-1 0 0,0 1 1,0-1-1,0 0 0,1 0 1,2 1 2,-1-1 0,1 0 1,-1 0-1,1 1 1,0-2-1,-1 1 0,1 0 1,0 0-1,-1-1 1,1 1-1,-1-1 0,1 0 1,-1 0-1,3-1 0,11-3-485,15 2-2415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3904,'-15'-16'1440,"30"16"-1120,1 0-96,-1 0 608,1 16-512,0 0-576,15-16 128,-16 0-128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4736,'0'0'1760,"16"0"-1376,31 0-96,-16 15-160,0-15-128,16 0-2752,-1 16 1504,32-16-704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1544 3552,'5'16'403,"-1"0"-1,0 1 1,1 19 0,-2-16-316,1-1 0,0 0 1,1 0-1,10 24 1,0-9-17,-1 1 376,33 59 0,-37-80-330,1 0 0,1-1 0,22 20-1,-8-8 57,-19-18-141,-2-1 11,1-1 0,0 0-1,8 6 1,-11-9-13,0 0 0,0-1-1,0 0 1,0 1 0,0-1 0,0 0-1,0 0 1,1-1 0,-1 1 0,0-1-1,6 1 1,-6-1-3,1 0-1,-1-1 1,1 1 0,-1-1-1,1 1 1,-1-1 0,1 0-1,-1-1 1,0 1 0,1 0-1,-1-1 1,0 0 0,0 0-1,0 0 1,0 0 0,-1 0-1,1-1 1,0 1 0,-1-1-1,0 1 1,0-1 0,1 0-1,-2 0 1,1 0 0,2-4-1,2-8 25,-1 0-1,0 0 0,-1 0 1,4-25-1,-7 30 8,9-50 58,14-67-275,-19 105 120,13-70-125,-7-53-188,4 46 172,-7 55 104,27-326-487,-34 337 524,13-101-34,1-43 188,-15 36-67,1 121-92,6-42-1,-4 43 4,2-38 1,-5 45 27,1 0 0,1 0 1,0 1-1,4-13 0,-4 17 13,3-55 0,-4 57-4,0-1-44,1-1 0,0 1 1,6-13-1,-8 18 40,1 0 1,0-1-1,0 1 1,-1 0 0,1 0-1,0 0 1,0 0-1,0 0 1,0 0-1,1 0 1,-1 0 0,0 0-1,0 0 1,1 0-1,-1 1 1,0-1-1,1 1 1,-1-1 0,0 1-1,1-1 1,-1 1-1,1 0 1,2-1-1,20 1-1,-12-1 14,0 1 0,-1 0 0,23 4 0,-2 6 91,-1-5 21,0 6 129,0-6-60,76 21 198,-81-21-372,-8 0 77,1-2 0,0 0 0,28-1 0,488-2 290,-457 0-351,192-2 67,-88-9 75,15 9-118,19-1-248,-11-7 207,-91 6 295,204-11 481,-169 5-590,267-23 216,0-17 135,-242 30-681,-83 11 292,-4 7-506,-65 2-63,12 0-123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1984,'3'-11'175,"-2"6"-110,1 1 0,-1-1 0,1 1 0,0-1 0,0 1 0,0 0 0,1 0 0,-1 0 0,1 1 0,5-6 1,4-3 193,1 1 1,22-13-1,-15 12-202,-15 10 60,-1-1 0,0 1-1,0-1 1,0 1 0,4-5 0,-6 5-40,-1 0 0,1 1 1,0 0-1,0-1 1,0 1-1,0 0 1,0 0-1,0 0 1,0 0-1,0 0 1,1 1-1,-1-1 1,0 1-1,0-1 1,1 1-1,-1 0 1,0 0-1,5 0 0,-7 0-67,0 0 0,0 0-1,1 0 1,-1 0-1,0 0 1,0 0 0,0 0-1,0 0 1,0 0-1,1 0 1,-1 0-1,0 0 1,0 0 0,0 0-1,0 1 1,0-1-1,0 0 1,0 0 0,1 0-1,-1 0 1,0 0-1,0 0 1,0 0-1,0 0 1,0 0 0,0 1-1,0-1 1,0 0-1,0 0 1,0 0-1,0 0 1,0 0 0,0 0-1,0 1 1,0-1-1,0 0 1,0 0 0,0 0-1,0 0 1,0 0-1,0 1 1,0-1-1,0 0 1,0 0 0,0 0-1,0 0 1,0 0-1,0 0 1,0 1-1,0-1 1,0 0 0,0 0-1,0 0 1,0 101 1280,0 9-1300,0-107-268,0 0 1,0 1-1,0-1 0,1 0 1,0 0-1,0 1 0,0-1 1,0 0-1,0 0 1,0 0-1,1 0 0,-1 0 1,5 5-1,4 8-539,-9-14 635,0 1-1,0 0 1,-1-1-1,1 1 1,-1 0 0,1 0-1,-1 0 1,0 0-1,0 3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1731 2816,'-2'-1'80,"-1"0"-1,1 0 1,0 0 0,0-1-1,0 1 1,0-1 0,0 1-1,0-1 1,1 0 0,-3-2-1,2 1-22,1-1-1,-1 0 0,1 1 0,0-1 0,0 0 0,-1-5 0,-4-21 203,-14-78 2213,15 46-1640,-5-3-395,4-13-277,-4-18-37,7-87 260,3 124-313,4-38-32,19-124 0,-18 191-61,-5 23 20,20-105-68,-4 62-23,3 1-1,35-68 1,-40 91 88,1 0 1,2 1-1,21-27 1,62-55 358,-84 91-233,21-16 0,-31 27-104,1 0 0,0 1 0,1 0 0,-1 0 0,14-4 0,-19 7-10,-1 0 1,1 1-1,0-1 1,0 1 0,-1 0-1,1-1 1,0 1-1,0 0 1,-1 0-1,1 0 1,0 0 0,2 1-1,-4-1-2,0 0-1,1 0 1,-1 1-1,1-1 1,-1 0-1,0 0 1,1 1-1,-1-1 1,0 0-1,1 1 1,-1-1-1,0 0 1,0 1-1,1-1 1,-1 0-1,0 1 1,0-1-1,0 1 1,1-1-1,-1 0 1,0 1-1,0-1 1,0 1-1,0-1 1,0 1-1,0-1 1,0 0-1,0 2 0,-1 2 16,0 0-1,0 1 0,0-1 1,-1 0-1,1 0 0,-5 7 0,-1 4 18,3-6 0,0-1-1,-1 0 1,1 0-1,-8 9 1,-17 14 31,-15 16 36,35-35-77,-86 111-1881,94-121 1791,0 0 0,0 0 0,0 0-1,1 1 1,-1-1 0,0 0 0,1 0 0,-1 1-1,1-1 1,0 0 0,0 1 0,0-1 0,0 0 0,0 1-1,1 2 1,0 3-114,-1-4 179,1 0 0,-1 0 0,1 0 0,0-1 0,0 1 0,1 0 0,-1 0 0,1-1 0,-1 1 0,1 0 0,0-1 1,1 0-1,-1 1 0,1-1 0,-1 0 0,5 4 0,6 8 23,-4-3-6,63 88 76,-70-97-4,0 0 0,0 1-1,-1-1 1,1 1-1,-1-1 1,1 1-1,-1 0 1,1 5 0,-2-7-23,0 0 0,0-1 0,0 1 0,0 0 0,0-1 1,0 1-1,-1 0 0,1-1 0,-1 1 0,1-1 0,-1 1 1,1-1-1,-1 1 0,0-1 0,0 1 0,1-1 0,-1 1 1,0-1-1,0 0 0,-1 0 0,1 0 0,0 1 0,0-1 1,-3 1-1,0 0 23,1 0 1,-1 0-1,0 0 1,0-1-1,-1 1 1,1-1 0,0 0-1,-8 0 1,-37 1 357,36-2-426,10 0-48,0 0 0,0 0 0,0-1 0,1 1 0,-1-1 0,0 1 0,0-1 0,1 0 1,-1 0-1,0 0 0,1 0 0,-1-1 0,1 1 0,0-1 0,-1 1 0,1-1 0,0 0 0,0 0 0,0 0 0,0 0 0,-2-4 0,3 5-213,0 0-1,1 0 1,-1 0-1,1 0 0,-1 0 1,1 0-1,-1-1 0,1 1 1,0 0-1,0 0 1,-1 0-1,1-1 0,0-1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6304,'3'3'2032,"-2"-1"-1951,1 0 0,-1 0 1,1 0-1,-1 0 0,0 1 1,0-1-1,0 0 0,0 1 1,-1-1-1,1 1 0,0-1 0,-1 1 1,0 3-1,0 41 200,0-24-180,0-4 19,1-9-129,-1 0 1,-1 1-1,-2 17 0,-7 3-82,7-18 99,3-10-1,0-1 0,-1 0 1,1 1-1,-1-1 0,0 0 1,0 0-1,0 0 0,0 0 1,0 0-1,0 0 0,0 0 1,0 0-1,-1 0 0,-1 2 1,1-2 17,0-1 1,1 1-1,0 0 1,-1 0-1,1 0 1,0 0-1,0 0 1,0 0 0,0 0-1,0 0 1,1 1-1,-1-1 1,1 0-1,-1 0 1,1 1-1,0-1 1,0 0-1,0 5 1,0-7-26,0 0 1,0 1-1,0-1 1,0 0-1,0 0 0,0 0 1,0 0-1,0 0 1,0 0-1,0 1 0,0-1 1,0 0-1,0 0 1,0 0-1,0 0 0,1 0 1,-1 0-1,0 0 1,0 1-1,0-1 0,0 0 1,0 0-1,0 0 1,0 0-1,0 0 0,1 0 1,-1 0-1,0 0 0,0 0 1,0 0-1,0 0 1,0 0-1,0 0 0,1 1 1,-1-1-1,0 0 1,0 0-1,0 0 0,0 0 1,0 0-1,1 0 1,-1-1-1,0 1 0,0 0 1,0 0-1,0 0 1,0 0-1,0 0 0,1 0 1,-1 0-1,0 0 1,0 0-1,0 0 0,50 0-218,4 0-310,8 0 144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5888,'32'16'2176,"-1"-16"-1664,0 0-160,0 0 0,-15 0-256,15 0-2432,16-16 1280,-1 16-2336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2400,'0'0'23,"0"-1"1,0 1-1,0-1 1,0 1-1,0-1 0,0 1 1,0-1-1,0 1 1,0-1-1,0 1 1,0-1-1,0 1 0,0-1 1,0 1-1,1-1 1,-1 1-1,0-1 0,0 1 1,0-1-1,1 1 1,-1-1-1,0 1 1,1 0-1,-1-1 0,0 1 1,1-1-1,-1 1 1,0 0-1,1-1 1,-1 1-1,1 0 0,-1 0 1,1-1-1,-1 1 1,1 0-1,-1 0 0,1 0 1,-1 0-1,1 0 1,-1-1-1,1 1 1,-1 0-1,1 0 0,-1 0 1,1 1-1,2-1 191,-3 0 228,0 12 571,0-9-788,0 12 377,1-5-350,-2 0 0,1-1 0,-3 12 0,-23 99 479,25-108-682,-1 2 0,2-1 0,0 19 0,1-10-5,-1-20-33,0-1 1,0 1-1,0-1 0,0 1 1,0-1-1,1 1 0,-1 0 1,0-1-1,1 1 1,0-1-1,-1 1 0,1-1 1,0 0-1,-1 1 0,1-1 1,0 0-1,0 1 0,0-1 1,2 2-1,-2-3 2,-1 0-7,0 0 0,0 1 0,0-1 0,0 0 0,0 0 0,0 0 0,0 0 0,0 0 0,0 0 1,1 0-1,-1 0 0,0 0 0,0 1 0,0-1 0,0 0 0,0 0 0,0 0 0,0 0 0,0 0 0,0 0 0,1 0 1,-1 0-1,0 0 0,0 0 0,0 0 0,0 0 0,0 0 0,0 0 0,1 0 0,-1 0 0,0 0 0,0 0 0,0 0 1,0 0-1,0 0 0,0 0 0,0 0 0,1 0 0,-1 0 0,0 0 0,0 0 0,0 0 0,0 0 0,0 0 0,0-1 1,0 1-1,0 0 0,0 0 0,1 0 0,-1 0 0,0 0 0,0 0 0,0 0 0,0 0 0,0 0 0,0-1 0,4-3 105,-1 2-63,-1 0 1,1 0 0,-1-1 0,0 1 0,0-1-1,0 1 1,0-1 0,2-5 0,-2-1 17,4-8-20,17-4-142,-19 16 37,0 0 0,0 0 1,-1-1-1,0 0 0,0 0 0,0 0 1,-1 0-1,0 0 0,0 0 1,2-10-1,-2 6-170,1 0 0,8-19-1,-9 24 169,1 0 0,-1-1 0,0 1 0,-1-1 0,1 1 0,-1-1 0,0 1 0,0-12 0,-1 16 53,0 0 0,0 0 1,0 0-1,0 0 0,0 0 0,0 0 0,0 0 1,1 0-1,-1 0 0,0 0 0,1 0 0,-1 0 1,1-1-1,0 2 10,-1-1 1,1 1 0,-1 0-1,0 0 1,1-1 0,-1 1-1,1 0 1,-1 0 0,1 0-1,-1-1 1,1 1 0,-1 0-1,1 0 1,-1 0 0,1 0-1,0 0 1,-1 0 0,1 0-1,2 0 148,-6 5 260,1 0-371,0 0-1,0-1 1,1 1-1,-1 0 1,1 0-1,0-1 1,1 1-1,-1 0 1,1 0-1,0 0 1,0 0-1,0 0 1,2 5-1,24 68 650,-24-65-679,-2-11-1,0-1 0,0 1 0,0-1 0,1 1 0,-1-1 0,0 1 0,1-1 0,-1 1 1,1-1-1,-1 1 0,1-1 0,0 1 0,0-1 0,0 0 0,-1 0 0,1 1 0,0-1 0,1 0 0,-1 0 1,0 0-1,2 1 0,23 9 302,-25-11-291,0 0-1,1 0 0,-1 0 1,1-1-1,-1 1 1,1 0-1,-1 0 0,1-1 1,-1 1-1,1-1 0,-1 0 1,3-1-1,0 0-21,-3 2-4,0 0 1,-1-1-1,1 1 1,0 0-1,-1-1 1,1 1-1,-1 0 1,1-1 0,-1 1-1,1-1 1,0 1-1,-1-1 1,0 1-1,1-1 1,-1 1-1,1-1 1,-1 1-1,0-1 1,1 0-1,-1 1 1,0-2-1,3-3-44,-1 2-5,0-1 1,-1 1-1,1-1 1,-1 0-1,0 1 1,0-1-1,0 0 1,0 0 0,0-7-1,-1 8-46,0 0-1,0-1 1,1 1-1,-1 0 1,1 0-1,0 0 1,0 0 0,2-6-1,3-6-58,-5-4 48,-1 17 99,0-1-1,0 1 1,0-1 0,0 1 0,0 0-1,1-1 1,-1 1 0,1-1 0,1-3-1,1-1-98,-1 4 53,-1-1 0,1 1-1,0-1 1,0 1 0,0 0 0,0 0 0,0-1 0,1 2 0,5-6 0,-8 8 59,0-1 0,1 1 0,-1 0 0,0 0 0,1 0 0,-1 0 0,1-1 0,-1 1 0,1 0 0,-1 0 0,0 0 0,1 0 0,-1 0 0,1 0 0,-1 0 0,1 0 0,-1 0 0,0 0 0,1 1 0,-1-1 0,1 0 0,-1 0 0,1 0 0,-1 0 0,0 1 0,1-1 0,-1 0 0,8 11 311,-7-9-283,-1-1 1,1 0 0,0 0-1,-1 1 1,1-1-1,0 0 1,0 0 0,0 0-1,0 0 1,0 0-1,2 1 1,-1-1 16,0 0 1,1 0-1,-1 0 0,0 0 0,0 1 0,0-1 1,0 1-1,0 0 0,0-1 0,1 3 0,-2-1-13,0 0-1,1-1 1,-2 1-1,1 0 1,0 0-1,-1 0 1,1 0-1,-1 0 0,0 0 1,0 5-1,0 37 376,0-35-305,0-7-208,0-6-639,0-7-102,0 7-1120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4576,'47'-15'1664,"-16"15"-1280,16-16-96,0 16 32,0 0-224,-1 0 384,1 0-256,-16 0-32,0 16-128,1-16-64,-32 0 32,15 15-480,-30-15 256,-1 16-3712,-15 0 2144,0-16 448</inkml:trace>
  <inkml:trace contextRef="#ctx0" brushRef="#br0" timeOffset="0.5">125 109 3232,'-16'0'1184,"1"16"-896,15-1-96,-16 1 736,16 0-544,0-1 256,0 1-352,0-1 32,0 1-192,0 0 64,0-1-96,0 1-2240,16-16 1152,-16 0-1696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 5056,'-15'0'1888,"15"0"-1472,0 16-128,0-1 576,0 1-544,0 15 0,0 0-192,0 0-96,0 0 0</inkml:trace>
  <inkml:trace contextRef="#ctx0" brushRef="#br0" timeOffset="1">0 468 4800,'0'0'1792,"16"0"-1408,31 0-96,-16-15 1696,16 15-1152,15 0-256,0-16-384,1 16-32,14 0-96,1 0-32,0 0 0,-15 0-1024,15 0 544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1888,'-47'0'2341,"45"0"-2214,-15-1 710,0 2 0,-21 3 0,32-3-674,-1 1 0,1 0 0,-1 0 1,1 0-1,0 1 0,0 0 0,0 0 1,-10 8-1,5-3-2,1 1 1,0 0-1,-9 11 0,16-17-113,0 0-1,0 1 0,1-1 0,0 1 1,-1 0-1,1 0 0,0 0 0,1 0 1,-1 0-1,1 0 0,0 1 1,0-1-1,0 0 0,0 5 0,1-5-38,1-1 0,-1 0-1,1 1 1,0-1 0,0 0-1,0 0 1,1 1 0,-1-1-1,1 0 1,-1 0 0,1 0-1,0-1 1,0 1 0,0 0-1,0-1 1,1 1 0,-1-1-1,1 0 1,0 0 0,-1 0-1,1 0 1,0 0 0,0-1-1,0 1 1,0-1 0,1 0-1,-1 0 1,0 0 0,1 0-1,-1-1 1,0 1 0,1-1-1,-1 0 1,0 0 0,1 0-1,-1 0 1,1-1 0,-1 1-1,0-1 1,1 0 0,-1 0-1,0 0 1,0 0 0,0-1-1,0 1 1,0-1 0,4-3-1,27-20-541,-14 15 292,-16 8 147,1 1 0,-1-1 0,0 0 0,0-1-1,0 1 1,-1-1 0,1 0 0,6-6 0,-1 1-71,-6 6 129,1-1-1,-1 0 1,0 1-1,0-1 1,-1-1 0,1 1-1,0 0 1,-1-1 0,0 1-1,2-6 1,-2 1 17,-1 0 0,0 0 0,-1 0 0,-1-15 0,1 3 178,0 13-74,-1 13-84,1-4-10,0-1 1,0 1-1,0-1 1,0 1-1,0-1 1,1 1-1,-1-1 1,0 1-1,1-1 1,-1 0-1,2 2 1,8 10 93,-5 0-752,-4-12 407,0-1 0,-1 0 0,1 1 0,0-1 0,0 0-1,0 1 1,0-1 0,-1 0 0,1 0 0,0 0-1,0 0 1,0 0 0,1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2976,'0'0'971,"-2"0"-603,1 0-337,0 1 1,0-1 0,0 0-1,0 1 1,0-1 0,1 0 0,-1 1-1,0-1 1,0 1 0,0-1 0,1 1-1,-1 0 1,0-1 0,1 1 0,-1 0-1,0-1 1,1 1 0,-1 0 0,1 0-1,-1-1 1,1 1 0,0 0 0,-1 1-1,-11 14 381,2-5-246,-1 0 1,2 1-1,0 0 0,0 0 1,1 1-1,1 0 1,0 0-1,0 1 0,-4 16 1,-15 66 318,1-25-35,11-34-123,-17 76 0,6 66 248,16-99-409,-4 83 145,13-130-301,1 0 1,11 60-1,-8-75-486,0 0 0,1-1-1,9 21 1,-11-31 97,1 0-1,0 0 0,0 0 0,1 0 0,0-1 1,0 1-1,1-2 0,9 10 0,32 18-2201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3712,'13'13'1221,"-12"-12"-1190,0 0 0,-1 0 0,1-1 0,-1 1 0,1 0 0,-1 0 0,0 0 0,1 0 0,-1 0 0,0 0-1,0 0 1,0 0 0,1 0 0,-1 2 0,44 158 1724,-10 44-448,-21-119-897,0 48-243,-8-81-313,-4-38 92,1 0 139,-1 0 1,0 0-1,-1 0 1,0 0-1,-2-1 1,-4 25-1,2-22 82,-1-1 1,0 1-1,-2-1 0,0 0 0,-12 21 0,17-33-144,-1-1 0,1 0 0,-1 1 0,0-1 0,0 0 0,-1 0 0,1-1 0,0 1 0,-1-1 0,-5 3 0,1-1-33,0-1-1,0 0 1,-12 2-1,10-3-3,2 0-18,0 0 0,-1 0 0,1-1 0,0 0 0,0 0 0,-1-1 0,1 0 0,-1-1 0,1 1 0,0-2 0,0 1 0,-1-1 0,-8-4 0,-43-20-645,48 21-135,-1-1 0,-16-11 1,24 14 591,1-1 0,-1 1 1,1-1-1,0 0 1,0-1-1,0 1 1,-2-6-1,1 4-363,2-2-1,-1 1 1,1 0 0,-3-11-1,6 18 584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6880,'31'0'2560,"-31"0"-1984,31 47-160,-15-31 384,-16 30-512,-16 1-32,16-16-160,-15 16 256,-1-16-160,0 0-192,16-15 0,0 0 192,0-16-96,32 0-1856,14 0 928,32 0-4800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2816,'-16'-16'1056,"16"32"-832,0 0-64,0-16 288,0 31-288,0 0 352,0 0-288,-15 0 160,15 16-224,0-16 64,0 0-128,-16 0 224,16 1-192,-15-1 96,15-31-128,0 31-3776,0-31 1984,15 0 480</inkml:trace>
  <inkml:trace contextRef="#ctx0" brushRef="#br0" timeOffset="1">234 32 2656,'-15'46'960,"15"-30"-736,0 31-64,0-32 768,0 16-544,15 0 64,-15 1-288,16-1 128,-16 0-192,0 0 256,-16-15-224,1 15-2016,15 0 1024,-16 0-1440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5472,'0'-16'2016,"0"16"-1536,0 16-160,0-16 608,0 0-576,31 0 352,-15 16-416,15-16 0,0 0-192,16-16-64,-16 0 0,32 1-5408,-17-1 2944,17 1 352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2912,'0'0'923,"3"-2"-550,7-9-149,-5 22 395,-1-9-476,3 3 119,-2 21 84,0-7-43,1-2-1,11 25 0,-14-36-258,0 0-1,-1 0 1,0 0 0,0 0-1,-1 1 1,0-1 0,0 0-1,0 1 1,-1-1-1,0 10 1,0-14-14,0 0 0,1 0 0,-1 0-1,0 0 1,1 0 0,0 0 0,-1 0-1,1-1 1,0 1 0,0 0 0,1 2 0,-1-3 31,0 1 0,0-1 1,0 0-1,0 1 0,-1-1 1,1 1-1,-1-1 0,1 1 0,-1 0 1,0-1-1,1 2 0,-1 0 366,0-3-86,0-1-316,0 0 0,1 0 0,-1 0-1,0 0 1,0-1 0,0 1-1,0 0 1,0 0 0,0 0-1,0-3 1,0 3-23,0-1 0,-1 0 0,1 0-1,1 0 1,-1 0 0,0 0 0,0 0 0,1-2-1,15-45 5,-11 33-79,12-23 0,2-7-187,-18 44 238,-1 1 0,0 0 0,1 0 0,-1 0-1,1-1 1,-1 1 0,1 0 0,0 0 0,-1 0-1,1 0 1,0 0 0,0 0 0,1-1 0,-1 2 3,0-1 1,0 1-1,0 0 1,0-1-1,1 1 0,-1 0 1,0 0-1,0 0 1,0 0-1,0 0 1,2 0-1,6 0-13,-8 0 33,-1 0-1,1 0 1,0 1 0,-1-1 0,1 0-1,-1 0 1,1 0 0,0 0-1,-1 0 1,1 1 0,-1-1-1,1 0 1,-1 1 0,1-1-1,-1 0 1,1 1 0,-1-1 0,1 0-1,-1 1 1,1-1 0,-1 1-1,0-1 1,1 1 0,-1-1-1,0 1 1,1-1 0,-1 1-1,0 0 1,0-1 0,1 1 0,-1 0-1,2 24 97,-1-2 88,5-8-68,-5-12-91,1 1 1,-1-1 0,0 0 0,-1 1-1,1-1 1,0 1 0,-1-1 0,0 5-1,0 12-157,0 42 771,0-22-4802,0-38 2045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5152,'46'-32'1888,"-46"32"-1440,63 0-160,-48 0 352,16 0-416,1 0 64,-1 0-192</inkml:trace>
  <inkml:trace contextRef="#ctx0" brushRef="#br0" timeOffset="1">78 94 3712,'-31'31'1408,"31"-31"-1120,0 16-64,0-1 960,0 1-704,16-1-64,-16 1-256,15 0 96,1-1-160,0 1-160,-1-1 0,1-15-2016,-1 0 1152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4320,'15'0'1600,"-15"0"-1248,0 0-96,0 15 640,0-15-544,16 31-160,-16-15-96,16 15 96,-1-15-96,-15 15-256,0 0 96,16-15-4160,-16-1 2336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4896,'-26'0'1584,"26"0"-1561,-1 0 1,1-1-1,0 1 0,0 0 1,-1 0-1,1 0 0,0 0 1,-1 0-1,1 1 1,0-1-1,-1 0 0,1 0 1,0 0-1,-1 0 1,1 0-1,0 0 0,0 0 1,-1 1-1,1-1 0,0 0 1,-1 0-1,1 0 1,0 1-1,0-1 0,-1 0 1,0 2 157,0-1 0,-1 0 0,1 0 0,-1 0 0,1 0 0,-1 0 0,1 0 0,-1 0 0,1-1 0,-1 1-1,0 0 1,0-1 0,1 1 0,-4-1 0,13 1-73,0 0 0,0 0-1,-1 1 1,1 0-1,7 3 1,-12-4-55,0 0-19,0 0 1,0-1-1,-1 1 0,1-1 0,0 0 1,4 0-1,16 1 122,25 5-1,-24-2-420,29 0 0,87-4-2481,-136 1 2648,-1-2 1,1 1 0,0 0 0,-1-1-1,1 1 1,0-1 0,-1 0 0,1-1-1,-1 1 1,0 0 0,5-3-1,-6 2 66,7 1-100,-6 1 60,-4 1-60,-11 4 201,7-3 20,0-1 0,0 1 0,0 1 0,1-1 0,-1 1-1,1-1 1,-1 1 0,-5 6 0,-4 5 99,6-8-43,1 1 0,0 0 0,1 0 0,0 1 0,0-1 0,0 1 0,1 1 0,-5 11 0,10-19-137,-12 27 261,1 2 1,-10 46-1,19-60-207,1 0 0,1-1 0,1 1-1,0 0 1,6 28 0,-3-24 5,-1-1 64,-2-11-23,0 0 0,1 0 0,0 0 0,5 14 1,-4-9 597,-4-11-623,14-43 301,-8 12-368,6 8-107,-8 11 36,-2 6 19,0-1 0,1 1 0,-1 0 1,1 0-1,0 0 0,2-4 1,-2 7-1,-1-1 1,0 1 0,0 0 0,0 0 0,1-1-1,-1 1 1,1 0 0,-1 0 0,1 1-1,-1-1 1,1 0 0,0 0 0,-1 1 0,1-1-1,0 1 1,-1-1 0,1 1 0,0 0-1,0 0 1,3 0 0,1 0-25,-3-1 30,0 1-1,0 0 1,0 0-1,-1 0 1,1 0-1,0 1 1,0-1-1,0 1 1,0 0 0,0 0-1,-1 0 1,1 0-1,0 0 1,-1 0-1,1 1 1,-1-1-1,4 4 1,-4-4 52,-1 0-1,0 0 1,0 0 0,0 0 0,-1 0-1,1 0 1,0 0 0,0 0 0,0 0-1,-1 1 1,1-1 0,-1 0-1,1 0 1,-1 1 0,1-1 0,-1 0-1,1 3 1,-2-1 28,0 0-1,0-1 1,0 1-1,0-1 1,0 1 0,-1-1-1,1 0 1,-4 5-1,1-1-5,-1 1-1,0-1 1,0 0 0,-1 0-1,1-1 1,-1 0-1,-1 0 1,1 0-1,-1 0 1,1-1-1,-15 6 1,-13-5-218,16-2 55,-12 2-187,16-2-228,-1-1-1,-19 1 0,-2-3-435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48 1472,'0'-26'475,"0"25"-468,0 1 0,0 0 1,0-1-1,0 1 1,0 0-1,0-1 0,0 1 1,0 0-1,0-1 0,0 1 1,0 0-1,0 0 1,0-1-1,0 1 0,0 0 1,0-1-1,0 1 1,1 0-1,-1 0 0,0-1 1,0 1-1,0 0 0,1 0 1,-1-1-1,0 1 1,11-11 344,-9 9 848,-2 2-347,-2 2-224,-3 5-531,0-1-1,0 1 1,-5 10-1,4-7-71,-5 6 101,-19 22-1,-2 2 304,-4 19 71,33-54-442,-14 21 292,2 0-1,0 2 1,-11 30-1,5 6 280,2 1-1,-19 128 0,34-162-539,2 0 0,0-1-1,2 1 1,1 0-1,2 0 1,1-1 0,1 0-1,2 1 1,15 41-1,20 48 1074,-34-94-932,23 57 226,-16-54-594,1-1-1,2-1 1,0 0 0,2-2-1,1 0 1,1-1 0,29 25-1,-37-38-681,0 1-1,0-2 0,1 0 0,0-1 0,1 0 1,21 8-1,25 1-2300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2560,'26'-13'832,"-26"13"-822,1-1 0,-1 1 0,0 0 0,1 0 1,-1 0-1,0 0 0,1-1 0,-1 1 0,0 0 0,1 0 1,-1 0-1,0 0 0,1 0 0,-1 0 0,0 0 0,1 0 0,-1 0 1,0 0-1,1 0 0,-1 0 0,0 0 0,1 0 0,-1 0 1,0 0-1,1 1 0,-1-1 0,0 0 0,0 0 0,1 0 0,0 1 1,12 5 105,-7-4 21,-1 0 0,0 0 0,0 1 0,0 0 0,0 0 0,0 0 0,-1 1 0,1-1 0,-1 1 0,0 0 0,5 6 0,2 7 193,0 0 1,-1 0 0,11 26 0,17 61 649,-26-61-719,-1 1-1,-2 0 0,5 80 0,-13-115-234,9 97 160,8 98 284,-16-177-390,-2 0 0,-5 41 0,-9 0 58,5-35-79,-4 35 57,7-30 54,-14 43 1,17-71-80,-1 0 0,0 0 0,0 0 0,-1 0-1,0-1 1,-1 0 0,0 0 0,-14 15 0,18-22-65,1 0-1,-1-1 1,0 1-1,0-1 1,1 0-1,-1 1 1,0-1 0,-1 0-1,1 0 1,0 0-1,0 0 1,0 0-1,-1-1 1,1 1 0,0-1-1,-5 1 1,4-2-39,0 1 0,0-1 0,0 1 0,0-1 0,1 0 0,-1 0 0,0 0 0,0 0 0,1-1 0,-1 1 1,1-1-1,-4-2 0,1 0-217,1-1 1,0 1 0,-1-1-1,1 0 1,1 0 0,-1 0-1,1-1 1,0 1 0,0-1-1,1 0 1,0 0 0,-3-8-1,-10-32-4196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4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5408,'32'-31'1984,"-32"31"-1536,46 31-128,-46 0 320,16-15-416,-16 15 896,0 16-640,0 0 0,16-16-288,-16 0-128,15 0-32,1 0 672,15-31-384,16 16-64,-16-32-160,16 16-6624,-1-31 3552,17 0 768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3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2010 992,'-6'-2'65,"0"-1"1,0 1-1,0 0 1,-1 0-1,1 1 1,-1-1-1,1 1 1,-1 1-1,1 0 0,-9 0 1,12 0-1,0-1 0,-1 1 1,1-1-1,0 1 0,0-1 0,0 0 0,0 0 1,-5-3-1,-3 0 132,8 3-87,1 0-18,-1 1 0,1-1 0,-1 0 0,1 0 0,0 0 0,0 0 0,-1 0 0,1-1 0,0 1 0,0-1 1,0 1-1,-2-3 0,2 2-41,1 0 1,-1 1-1,0-1 1,-1 1-1,1 0 1,0 0-1,0-1 1,-1 1 0,1 1-1,0-1 1,-1 0-1,-2 0 1,3 1-35,-1-1 0,1 0 0,-1 1 0,1-1 0,0 0 0,-1 0 0,1 0-1,0-1 1,0 1 0,0 0 0,0-1 0,-2-2 0,-2-2 57,0-1-1,0 0 1,1-1 0,-5-7-1,-4-6 103,5 5-66,1 0 0,0 0-1,-9-32 1,-6-12 198,12 35-225,1 2-2,-13-38 0,-20-61-8,8 28 94,31 78-126,0 0 0,-2-21 0,2 13 7,-6-26 80,4-9-64,-20-123-176,26 171 113,-1 0 0,1 1 0,0-1 0,1 1 0,1-1 0,2-12 0,1-2 45,-2 0-7,-3 18-38,1 0-1,0 0 0,0 1 1,1-1-1,-1 0 1,2 1-1,-1-1 0,5-7 1,19-23-55,-6-4-68,8 3 46,-21 29 66,-1 1-1,11-18 1,47-114 106,-52 108-148,-11 28 32,0 0 1,1-1-1,-1 1 0,1 0 1,0 0-1,0 0 1,0 0-1,0 0 0,1 0 1,0 1-1,0-1 0,0 1 1,0-1-1,5-3 0,1 2 20,0 0 0,0 1 0,1 0 0,0 0 0,-1 1 0,1 0 0,17-2 0,-9 0 32,23-9-1,-24 8 25,0 0-1,31-5 1,-28 9-21,19-4 31,21-15 83,-25 16-78,-18 3-35,14-5 70,34-10 1,10-3-53,102-14-25,-104 21-26,36 0 1,-52 8-35,10-6-86,-32 8 75,0 0 68,36-9 0,188-32 209,-178 39-155,-42 0-57,78-3-238,-71 6 191,69-12 0,-11 1 125,35 11 40,0-1-159,79-23 71,-187 24-41,41 1 0,-41 2 24,42-4 0,-39-2-17,-19 2-27,1 1 0,-1 1 0,1 0 0,24 2 0,-8 5-13,-18-3 35,1-1 0,20 0 0,120-2 114,-149 0-145,-1 0-1,1-1 1,-1 0-1,0-1 0,7-1 1,-6 1-8,-1 0 0,0 1 0,0 0 0,1 0 0,6 0-1,17 1 349,-10 2-316,0-2 0,0-1 1,20-3-1,-26 1 9,-4 0-23,1 1 0,-1 0-1,1 1 1,17-1-1,69 2 184,-92 0-183,0 1-1,0-1 1,0 1-1,0 0 1,-1 0-1,1 0 1,0 1-1,0-1 1,5 4-1,-6-4 7,0 0 0,0 0 0,0-1 0,-1 1 0,1-1 0,0 0 0,0 0 0,0 0 0,0 0-1,4-1 1,1 1 29,2 0 10,-8-1-27,0 1 0,0 0 1,0 0-1,0 0 0,0 0 0,0 1 0,0-1 0,0 0 0,0 1 0,2 0 0,4 4 20,-7-4-55,1 0 0,-1 0-1,1 0 1,-1 0 0,1-1-1,-1 1 1,1-1 0,-1 1 0,1-1-1,-1 1 1,1-1 0,0 0-1,1 0 1,3-1-72,-6 1 61,25 14 81,-14-9-111,-9-5 57,-1 1 0,0-1 0,0 1 0,0-1 0,0 1 0,0-1 0,0 1 0,0-1 0,0 1 0,0 0 0,0 0 0,-1-1 1,1 1-1,0 0 0,0 0 0,-1 0 0,2 2 0,3 8 46,-4-9-11,0 0 0,0 0 0,0 0 0,0 0 1,0 0-1,1 0 0,-1 0 0,0-1 0,1 1 0,2 1 0,6 8-17,-9-11-16,-1 1 0,0-1 0,1 0 1,-1 1-1,1-1 0,-1 1 0,0 0 0,0-1 0,1 1 0,-1-1 0,0 1 0,0-1 0,0 1 0,1 0 0,-1-1 0,0 1 0,0-1 0,0 1 0,0 0 0,0 0 0,0 5-39,5 2-2,-4-7 14,0 0-1,0 1 1,0-1-1,0 1 1,-1-1-1,1 1 1,-1-1-1,1 1 1,-1 0-1,1-1 1,-1 1-1,0 0 0,0-1 1,0 4-1,1-1 51,-1 0 0,0-1-1,1 1 1,0 0-1,0 0 1,0 0-1,1-1 1,-1 1-1,4 6 1,-4-7 9,0-1 0,0 1 0,-1 0-1,1 0 1,-1 0 0,0 0 0,1 0 0,-1 0 0,-1 0 0,1 3 0,-1 3-13,1 69 41,0-74-59,0-1 1,0 1 0,0 0-1,1 0 1,-1-1-1,1 1 1,0 0 0,0-1-1,3 5 1,-3-4 0,1-1 1,-1 1-1,0 0 0,0-1 1,-1 1-1,1 0 1,-1 0-1,1-1 0,-1 6 1,1 0 36,0-1 0,2 1 0,-1-1 0,1 1 0,5 12 1,2 3 49,6 15-65,-13-35-15,0 2 0,-1-1 0,0 0-1,0 0 1,0 1 0,-1-1 0,0 1-1,1 7 1,-2-11-13,0 0-1,0 0 1,0-1 0,1 1 0,-1 0-1,1 0 1,-1 0 0,1 0-1,-1 0 1,1-1 0,0 1-1,2 3 1,-2-4 6,0 0-1,0 1 1,0-1-1,-1 1 1,1-1-1,-1 1 1,1-1-1,-1 1 1,1-1-1,-1 1 1,0 0 0,0 2-1,0 8 0,-1-9 5,1 0 0,0 0 0,0 0 0,0 1 0,0-1 0,1 0 0,-1 0 0,1 0 0,1 4 0,7 9-1,-5-10 21,0 1 0,5 13-1,-8-16-11,0 1-1,-1-1 1,1 0-1,-1 8 1,0-5-15,1 0 1,0 0-1,0 0 1,1 0-1,4 13 1,-4-15-9,-1-2 10,-1 0 0,1 0 0,0 0-1,-1 1 1,0-1 0,1 0 0,-2 4-1,3 13 6,2-4 0,-2-10 0,0 1 0,0-1 0,-1 1 0,0-1 0,0 11 0,-2 8 0,0-12 37,1 0 1,0 1-1,1-1 0,2 15 0,1-13-31,-1-6-29,-1 0 0,-1 0 0,1 0 0,-1 0-1,-1 12 1,1-16 11,0 1-1,0 0 1,0-1-1,3 9 1,-2-8 22,0-1 1,-1 0-1,0 1 0,1 9 0,-2 65 17,0-77-15,0-1-1,0 1 0,0-1 1,1 1-1,-1-1 1,1 1-1,0-1 0,0 0 1,0 1-1,2 3 1,-2-4-15,0 1 0,0-1 1,0 0-1,0 1 0,0-1 1,-1 1-1,1-1 0,-1 1 0,0-1 1,1 5-1,-1 23 23,1-19 156,0 0 1,-1 1-1,-1-1 0,-3 21 0,-6-11 187,4 5-75,1-11 1,3-12-240,1 0-1,0 1 1,0-1-1,0 0 1,1 1-1,-1-1 1,0 5-1,1-6-30,0 1 0,0-1 0,0 0 0,-1 0 0,1 0 0,-1 0 0,0 0 0,1 0-1,-1 0 1,0 0 0,0-1 0,0 1 0,-2 2 0,-20 19 90,7-8 67,15-14-190,0 0-1,-1 0 1,1 0 0,0 0 0,0 0 0,-1 0 0,1 0 0,-1 0 0,1 0 0,-1-1-1,1 1 1,-1-1 0,0 1 0,1-1 0,-1 0 0,1 1 0,-4-1 0,-10 2-1084,-1 11-3466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64 141 832,'0'0'251,"3"-2"-150,-2 1-66,0-1 0,0 1 1,0 0-1,0-1 0,0 1 0,0-1 0,0 0 1,0 1-1,0-1 0,-1 0 0,1 1 0,-1-1 1,1 0-1,0-2 0,1-1 200,-1 3-231,1 1 0,-1 0 0,0-1 1,0 1-1,0-1 0,0 1 0,0-1 1,0 1-1,-1-1 0,1 0 1,-1 1-1,1-1 0,-1 0 0,1-2 1,2-1 229,7-8-26,-7 6-102,-3 7-97,0-1-1,0 1 1,1-1 0,-1 1 0,0-1 0,0 1-1,0-1 1,0 1 0,1 0 0,-1-1-1,0 1 1,1 0 0,-1-1 0,0 1-1,1 0 1,-1-1 0,0 1 0,1 0 0,-1-1-1,0 1 1,1 0 0,-1 0 0,1 0-1,-1-1 1,1 1 0,-1 0 0,0 0-1,1 0 1,-1 0 0,1 0 0,-1 0 0,1 0-1,-1 0 1,1 0 0,0 0 0,4-3 220,5-7-85,-9 10-133,-1-1 1,1 1-1,-1-1 0,1 1 1,-1 0-1,1-1 0,-1 1 1,1 0-1,-1-1 0,1 1 1,-1 0-1,1 0 0,0 0 1,-1 0-1,1-1 0,-1 1 1,1 0-1,0 0 1,-1 0-1,2 1 0,3-2 23,8-10 57,-10 9 5,0 2 80,4 0-90,-3 1-52,-1-1 0,1 0 1,-1 0-1,1 0 0,0-1 0,-1 1 1,0-1-1,6-1 0,-1-3-10,-7 4-22,0 0 0,1 1 0,-1-1 1,1 0-1,-1 0 0,1 1 0,-1-1 0,1 1 0,0-1 0,-1 1 0,1 0 0,-1-1 0,3 1 1,3 0-30,-5 0 20,0 0-1,0 0 1,0 0-1,1 0 1,-1 0-1,0 0 1,0 1-1,0-1 1,3 2-1,4 3 4,-8-4 8,0 0 0,1 0 0,-1-1-1,1 1 1,-1 0 0,1 0 0,-1-1-1,1 1 1,0-1 0,3 1 0,0 1 188,2 5-110,0-1 22,0 1 1,-1 0 0,8 11 0,18 44 348,-32-60-432,1-1 0,-1 1 0,0 0 0,1 0 0,-1-1 0,0 1 0,0 0-1,0 0 1,0 0 0,0-1 0,-1 1 0,1 0 0,0 0 0,-1-1 0,1 1 0,-1 0 0,0-1 0,0 1 0,1 0-1,-1-1 1,-2 3 0,-1 3 36,-14 26 375,11-15-317,6-14-92,-1 0 0,1 0-1,-1-1 1,0 1-1,-4 6 1,-13 14 51,11-15 13,0 0 0,1 1 0,-8 13-1,5-4-33,-1 0-1,-1-2 0,-1 1 1,-16 16-1,24-29-4,0 0 1,1 1 0,0-1-1,-5 9 1,6-9-17,0 0 1,-1 0-1,1 0 1,-7 5-1,-52 52 437,49-46-341,11-11-61,2-5-53,-1 1 1,1 0-1,0-1 1,-1 1 0,1-1-1,0 1 1,-1 0-1,1-1 1,0 1 0,-1-1-1,1 1 1,-1-1 0,1 1-1,-1-1 1,0 0-1,1 1 1,-1-1 0,1 0-1,-1 1 1,0-1-1,0 1 1,-4 1 29,-24 14 383,26-11-264,3-4-157,0-1-1,0 0 1,0 1-1,-1-1 1,1 0 0,0 1-1,0-1 1,0 0-1,0 1 1,-1-1 0,1 0-1,0 1 1,0-1-1,-1 0 1,1 0 0,0 1-1,-1-1 1,1 0-1,0 0 1,-1 1 0,1-1-1,0 0 1,-1 0-1,1 0 1,0 0 0,-1 0-1,1 0 1,0 0-1,-1 0 1,1 1 0,-1-1-1,1 0 1,0-1-1,-1 1 1,1 0 0,0 0-1,-1 0 1,1 0-1,-1 0 1,1 0 0,0 0-1,-1 0 1,1-1-1,0 1 1,-1 0 0,1 0-1,0 0 1,-1-1-1,0 0 2,0 0-1,-1 0 0,1 0 0,0 0 0,0 0 0,0-1 1,0 1-1,0 0 0,0-1 0,0 1 0,1 0 1,-1-1-1,0 1 0,1-1 0,-1 1 0,1-1 0,0 0 1,-1 1-1,1-1 0,0-1 0,0-41-113,1 27-44,1-17-382,11-10-1488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3392,'16'0'1248,"-1"-16"-960,17 16-64,-17-15 992,16 15-704,0 0-128,1 0-256,-1 0 32,16-16-96,-16 16-1504,15 0 768,1 0-2400</inkml:trace>
  <inkml:trace contextRef="#ctx0" brushRef="#br0" timeOffset="1">421 94 4224,'16'0'1568,"-1"0"-1216,1 31-96,15-31 224,-16 31-320,1-15 128,15 15-160,0 0 160,-15-15-192,15 15 384,-15-16-256,-16 1-3360,31-1 1696,-31 1-896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18 424 1312,'-13'-13'421,"13"13"-413,-1-1-1,1 1 0,0 0 1,0-1-1,-1 1 0,1 0 1,0-1-1,0 1 0,0-1 1,-1 1-1,1 0 0,0-1 1,0 1-1,0-1 0,0 1 1,0 0-1,0-1 0,0 1 1,0-1-1,0 1 0,0-1 1,0 1-1,0-1 0,0-12 6,-1 9 35,1-1 0,0 0 0,0 1-1,0-1 1,0 0 0,1 1 0,0-1 0,0 1 0,0-1 0,0 1 0,1-1-1,0 1 1,0 0 0,0-1 0,5-5 0,10-12 142,25-34 132,-31 38-266,12-16 32,-17 27-56,0 1 0,14-10 1,-8 6 35,19-17 213,34-26 173,-54 46-335,0 0-1,1 1 1,-1 0 0,22-8-1,-9 8-13,-1 1 0,1 1 0,0 1 0,0 2 0,1 0 0,-1 1-1,0 1 1,28 6 0,-36-4-57,0 2 0,0 0-1,-1 0 1,0 2 0,0 0 0,20 13 0,-13-6-19,-1 2 1,-1 0 0,21 21-1,10 22 62,-40-46-38,-3-5 18,-2 0 1,11 15-1,-12-12-7,0 1 0,0 0 0,3 16 1,5 13 190,-11-38-240,-1-1 0,0 1 1,0 0-1,0 0 0,0 0 0,0-1 1,-1 1-1,1 0 0,-1 0 1,0 0-1,0 0 0,0 0 0,0 0 1,0 0-1,-1 0 0,1 0 0,-1 0 1,0 0-1,0-1 0,0 1 0,-3 5 1,2-3-3,1-1 1,0 0 1,-1-1-1,0 1 0,0 0 1,0 0-1,-1-1 0,-2 5 1,1-6 14,1 1 0,-1-1 0,1 1 0,-1-1 0,0 0 1,-4 1-1,-4 3 44,-1 1-2,6-3-33,0-1 1,0 1-1,-8 1 0,-25 1 102,20-4-83,-1 1-9,-20 2 38,-3-10 27,28 2-72,13 3-36,-7-1 2,-1-1 1,1 0 0,-18-6 0,22 5-42,-1-1 0,1 1 0,0-1 1,1 0-1,-1-1 0,1 0 0,-6-6 1,-13-15-341,24 26 367,-1-1-1,1 1 1,0-1-1,-1 1 1,1-1-1,0 1 1,0-1-1,-1 0 1,1 1-1,0-1 1,0 0-1,0 1 1,0-1-1,0 1 1,0-1-1,0 0 1,0 1-1,0-1 1,0 0-1,0 1 1,0-1-1,0 1 1,0-1-1,1 0 1,-1 1-1,0-1 1,0 1-1,1-1 0,-1 1 1,0-1-1,1 1 1,-1-1-1,1 1 1,-1-1-1,0 1 1,1-1-1,0 0 1,18-7-47,-17 7 41,0 0 8,1 1 0,0-1-1,0 1 1,-1-1 0,1 1-1,4 0 1,115 0-320,-78 0 133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2976,'-39'0'971,"32"1"-729,8 1-116,5 2-8,0 0 0,-1 0 0,1 0 0,1-1 0,-1 0 0,10 3 0,31 10 109,88 15-1,-80-23-135,0-3 0,64-2-1,-43-6 180,114-18-1,-160 16-194,125-16 170,157-25-69,-78 2-144,-178 32 198,0-1 0,55-22 0,-103 32-141,29-12 263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2080,'-11'1'822,"22"-5"-588,2-4-122,-8 13 27,2-8 116,-5 2-198,0 0-1,-1 0 1,1 1 0,0-1-1,0 0 1,0 1-1,-1-1 1,1 1-1,4-1 1,5 1 402,-7 1-376,-1-1-1,0 0 1,0 0 0,0 0-1,0 0 1,1 0-1,-1-1 1,0 0 0,4-1-1,-2 0-41,0 0 0,1 0 0,-1 0 0,1 0 0,11-1 0,-2 1 1,5-2 4,-12 2-5,0 0 1,0 0-1,1 1 1,-1 1-1,0-1 1,17 2-1,54 16 224,-31-5-114,-26-8-69,0 2 0,0 0 0,29 13 0,-39-13-46,-1 0 1,0 0-1,-1 1 1,1 1-1,-1-1 1,-1 2-1,1-1 1,10 14-1,-16-17-15,1 0 0,-1 0 0,0 1 0,-1-1 0,1 1 0,-1 0 0,0 0 0,0 0 0,-1 0 0,0 0 0,0 1 0,-1-1 0,1 1 0,-1-1 0,0 10 0,-1-3 53,-1 0 0,0 0 1,0-1-1,-6 20 0,5-24-36,-1 0-1,-1 0 1,1 0 0,-1-1-1,-1 1 1,1-1-1,-10 12 1,6-9-6,-1-1 0,0 0 0,0-1 0,0 0 0,-1 0 0,0-1 0,-23 12 0,3-5 84,-1-1 0,-1-1 0,-38 9 0,67-21-110,1 0-1,-1 1 1,1-1 0,-1 0-1,1 0 1,-1 0 0,1 0-1,-1-1 1,1 1 0,-1-1-1,1 0 1,0 1 0,-1-1-1,1 0 1,0 0 0,-1-1-1,1 1 1,0 0-1,0-1 1,0 1 0,0-1-1,0 0 1,1 0 0,-1 0-1,0 1 1,1-1 0,-1-1-1,-1-3 1,1 1-12,-1 1 0,1-1 0,1 0 0,-1 0 0,1-1 0,0 1 0,0 0 0,0 0 0,1 0 0,0-1-1,0 1 1,1-9 0,1 4-35,1 0 0,1 1 0,0-1-1,0 1 1,0 0 0,1 0-1,1 0 1,0 1 0,0-1-1,0 1 1,10-8 0,-3 2-41,2 1-1,-1 1 1,2 0 0,26-16 0,-31 23 29,0 0 0,21-6-1,-18 6 22,158-46-173,-138 43 290,1 2-1,-1 1 1,46 0-1,-59 5 2,-1 1-1,30 4 0,-43-3-17,-1-1-1,1 1 1,-1 0-1,0 1 1,1-1 0,-1 1-1,-1 0 1,1 1-1,0-1 1,-1 1-1,9 8 1,-13-11-49,0-1-1,0 1 1,-1 0 0,1 0 0,0 0 0,-1 0 0,1 0-1,0 1 1,-1-1 0,1 0 0,-1 0 0,1 0 0,-1 0 0,0 1-1,0-1 1,1 0 0,-1 0 0,0 0 0,0 1 0,0-1-1,0 0 1,-1 0 0,1 1 0,0-1 0,0 0 0,-1 0-1,1 0 1,-1 1 0,0 1 0,-3 8 93,4-9-95,0 1-1,-1 0 1,0-1-1,0 1 1,0 0-1,0-1 1,0 1-1,0-1 1,0 1-1,-1-1 1,0 0-1,1 0 1,-1 1-1,0-1 1,0 0-1,0-1 1,0 1-1,0 0 1,-1 0-1,-2 1 1,-68 54-55,40-28-182,14-11 19,7-10 109,10-7 73,-1 1-1,1-1 1,0 1-1,0-1 1,0 1-1,0 0 1,0 0 0,0 0-1,0 0 1,0 0-1,1 0 1,-1 0-1,1 1 1,0-1 0,0 1-1,-1-1 1,2 1-1,-1-1 1,0 1-1,0-1 1,1 1-1,-1 0 1,1-1 0,0 1-1,0 5 1,2 9-94,0 1 0,1-1 1,0 0-1,2 0 0,0 0 0,13 29 1,0-7 106,38 61 1,1-17 95,-37-49-50,15 21 27,30 25 34,-57-66-56,0 0 0,7 15 0,-7-13-4,-1-1-4,-2-8 2,-2 1 0,1-1-1,-1 1 1,0 0 0,2 12 0,-4-18-17,-1 1 0,0 0 0,0 0 0,0-1 0,0 1 0,0 0 0,-1 0 0,0-1-1,1 1 1,-1 0 0,0-1 0,0 1 0,0-1 0,0 1 0,-1-1 0,1 0 0,-1 1 0,0-1 0,1 0 0,-5 4 0,1-2 69,0 0-1,0 0 1,-1 0 0,0 0-1,1-1 1,-1 0 0,0 0-1,-1-1 1,1 0 0,-13 3-1,2-2 14,-1 0 0,0-2 0,-19 0 0,20-1-67,-1-1 0,1-1-1,0-1 1,1-1 0,-1 0-1,1-1 1,-17-7 0,17 5-31,0 0 0,1-1 0,0-1 0,0 0 0,1-1 0,0-1 0,-21-21 0,24 21-50,1 0 0,1-1 0,0 0 0,1-1 0,0 0 0,0 0 0,-10-27 0,16 35 29,1-1 1,-1 1-1,1-1 1,0 1-1,0-1 1,0 1-1,1-1 1,0 0-1,0 1 1,0-1-1,1 0 1,0 1-1,0-1 1,0 1 0,1-1-1,0 1 1,0 0-1,0-1 1,1 1-1,4-7 1,-1 2-159,1 1 0,0 0 1,0 0-1,1 0 0,0 1 1,0 0-1,1 1 1,0 0-1,0 0 0,13-6 1,6-5-393,78-58-859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5312,'-31'-16'1952,"31"16"-1504,31 32-128,-15-32-160,15 15-160,0-15-160,16 0 96,0 0 96,15 0 0,0 16 128,1-16-96,-17 15-32,1-15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17 421 4640,'-16'31'1728,"16"-31"-1344,16 16-96,-1-1 32,1-15-224,15 16 384,16-16-256,31 0 160,-1 0-224</inkml:trace>
  <inkml:trace contextRef="#ctx0" brushRef="#br0" timeOffset="1">1419 16 5984,'-13'-13'1920,"13"13"-1903,0 0 0,0-1 1,-1 1-1,1 0 1,0 0-1,0 0 0,0 0 1,0 0-1,-1-1 0,1 1 1,0 0-1,0 0 0,0 0 1,0 0-1,-1 0 1,1 0-1,0 0 0,0 0 1,0 0-1,-1 0 0,1 0 1,0 0-1,0 0 0,0 0 1,-1 0-1,1 0 1,0 0-1,0 0 0,0 0 1,-1 0-1,1 0 0,0 0 1,0 0-1,0 1 0,-1-1 1,1 0-1,0 0 1,0 0-1,0 0 0,0 0 1,0 1-1,-1-1 0,-7 4 128,1-1 90,0 0-1,0 1 1,1-1-1,-1 2 1,-5 4-1,-9 20 481,5-8-565,1 2 0,1 0 0,1 1-1,1 0 1,1 1 0,1 0 0,2 1 0,0 0 0,-5 35 0,13-56-129,-1 1 1,1-1-1,0 1 1,0-1 0,1 1-1,-1-1 1,1 1-1,0-1 1,4 9 0,-4-11-6,0 0 1,0 0-1,1 0 0,-1-1 1,1 1-1,0 0 1,0-1-1,0 1 1,0-1-1,1 0 0,-1 0 1,0 0-1,1 0 1,0 0-1,-1 0 1,1-1-1,3 2 1,0-1-6,-1-1 1,0 1 0,1-1 0,-1-1 0,1 1 0,0-1 0,-1 0 0,1 0 0,0 0-1,-1-1 1,1 0 0,6-1 0,7-4-115,-1 0 0,22-11 0,-13 5 10,0-2-1,26-18 1,-41 24 89,-1 0-1,0-1 1,-1 0 0,0-1 0,-1 0 0,16-21 0,-18 20 34,0-1 0,-1 0 0,-1-1 0,0 1 0,0-1 0,-1 0 0,-1 0 0,0 0 0,-1-1 1,0 1-1,-1-1 0,-1 1 0,-1-18 0,1 28-29,-1 0 1,1 0-1,-1 0 0,0 0 1,0 0-1,0 0 1,0 0-1,0 0 0,-1 0 1,1 1-1,-1-1 1,0 1-1,-3-5 0,1 4-8,0 0-1,0 1 0,0-1 0,0 1 1,0-1-1,-1 1 0,-4-1 0,5 1-5,0 0 0,-1 1 0,1 0 0,-1 0-1,-7-1 1,10 2 1,0 0 1,0 0-1,0 0 0,0 1 0,0-1 0,0 1 0,0-1 0,0 1 0,0 0 0,1 0 1,-1 0-1,0 0 0,-1 1 0,-16 13-105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5056,'-63'-16'1888,"63"16"-1472,-31 63-128,31-17-416,0 1 0,-31 31 256,16 0-64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1512 4992,'-13'52'1589,"10"-34"-960,3 39-447,0-33-268,0-24 88,0 0-1,0 0 1,0 0-1,0 0 0,0 0 1,0 0-1,0 1 1,0-1-1,0 0 0,-1 0 1,1 0-1,0 0 0,0 0 1,0 1-1,0-1 1,0 0-1,0 0 0,0 0 1,0 0-1,0 0 0,0 0 1,0 1-1,0-1 1,1 0-1,-1 0 0,0 0 1,0 0-1,0 0 1,0 0-1,0 1 0,0-1 1,0 0-1,0 0 0,0 0 1,0 0-1,0 0 1,1 0-1,-1 0 0,0 0 1,0 0-1,0 1 1,0-1-1,0 0 0,0 0 1,0 0-1,1 0 0,-1 0 1,0 0-1,0 0 1,0 0-1,0 0 0,0 0 1,1 0-1,5 0 93,-7 0 160,0-1-228,0 1 1,1-1-1,-1 0 0,1 1 0,-1-1 0,1 1 0,-1-1 0,1 0 0,-1 0 1,1 1-1,0-1 0,-1 0 0,1 0 0,0 1 0,-1-1 0,1 0 1,0 0-1,0 0 0,0 0 0,0 1 0,0-1 0,0-1 0,0-81 908,1 49-804,0 1 1,3 0 0,8-41-1,-9 60-96,85-411 226,-19 117-403,-29 135 46,51-141-341,-84 292 329,2 0 0,0 1-1,13-23 1,-6 13-14,-11 15 198,3 14 37,-16 4 107,0 14-86,-2-4-74,-1 0-1,0-1 1,-1 0-1,-19 13 1,2-1 96,-11 11 18,-58 36 1,91-65-171,2-3-31,0 1-1,1 0 0,0 0 1,-1 0-1,1 0 0,-5 6 0,8-8 21,1 0 0,-1-1-1,1 1 1,0 0-1,-1-1 1,1 1-1,0 0 1,-1 0-1,1-1 1,0 1-1,0 0 1,0 0-1,0-1 1,0 1-1,0 0 1,0 0-1,0-1 1,0 1-1,0 1 1,1 0-4,0-1 1,-1 1-1,1-1 1,0 0-1,0 0 1,0 1-1,0-1 1,0 0-1,0 0 1,1 0-1,-1 0 1,0 0-1,2 1 1,7 4-49,21 15-92,35 17 1,-55-31 114,1 1 0,-1 0 0,0 0 0,13 14-1,16 13-27,-22-21 140,-12-11-49,-1 1 1,0 0 0,0 0 0,0 0-1,8 10 1,-12-12-12,0 0 1,0 0-1,0 1 1,0-1-1,-1 0 1,1 0-1,-1 1 1,0-1-1,1 0 0,-1 1 1,0-1-1,0 1 1,-1-1-1,1 0 1,0 1-1,-1-1 1,1 0-1,-2 4 0,0-4 4,1 1 0,-1-1-1,0 0 1,1 0 0,-1 0 0,0 0-1,0 0 1,0 0 0,0 0-1,-1-1 1,1 1 0,0-1-1,-1 1 1,1-1 0,-1 0 0,0 0-1,-4 1 1,3 0 2,-33 12-267,-61 16 1,88-29-355,0 0 0,0 0 0,-11-2-1,12 1-1894,15 0 1836,0-1 0,0 0 0,10-3 0,10-3-145,3 2 473,-13 3 342,30-9 0,-16 3 1324,54-8-1,-58 12-291,-5 1 351,40 3 1,-37 0-552,-20 0-739,0 0 0,-1 1 0,1-1-1,-1 1 1,1 0 0,-1 0 0,1 1 0,-1-1 0,0 0 0,1 1 0,-1 0 0,0 0 0,0 0 0,0 0 0,-1 0 0,1 1-1,0-1 1,-1 1 0,1 0 0,-1 0 0,0 0 0,0 0 0,3 6 0,-2-1-50,1 0 0,-1 1 0,0-1 0,-1 1 1,0 0-1,0-1 0,-1 1 0,1 17 0,-3-16 30,2-1-1,1 13 1,6 12 129,-13-13 22,2-11-118,-1 10 37,3-16-127,1 0 0,-1 0-1,0 0 1,-1 0 0,1 0-1,-1 0 1,0 0 0,0-1-1,0 1 1,0-1 0,0 1 0,-1-1-1,0 0 1,-5 6 0,-4 4 15,4-4-42,-1 0 0,0-1 0,-16 13 0,16-16-32,6-4 7,1 0 1,0 0 0,0 0-1,-1 0 1,1 1 0,0-1 0,0 1-1,1-1 1,-1 1 0,0 0-1,0 0 1,1 0 0,-1 0 0,1 0-1,-2 3 1,0 19-221,3-24 231,0 0 0,0 1 0,0-1 1,0 0-1,0 1 0,0-1 0,0 0 1,0 1-1,0-1 0,0 0 0,0 0 1,0 1-1,0-1 0,1 0 0,-1 1 1,0-1-1,0 0 0,0 0 1,0 1-1,0-1 0,1 0 0,-1 1 1,0-1-1,0 0 0,1 0 0,1 2 0,0-1-1,0 1 0,0-1 1,0 0-1,0 0 0,1 0 0,-1 0 1,0 0-1,0 0 0,1-1 1,4 1-1,6 2 47,21 7 107,10-4 229,-37-5-504,0 1 1,0-1-1,1 0 1,-1-1-1,0 0 1,0 0-1,1-1 1,-1 1-1,0-2 0,0 1 1,7-3-1,33-12-1010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5152,'0'0'1888,"0"0"-1440,31-15-160,0-1 64,-15 16-256</inkml:trace>
  <inkml:trace contextRef="#ctx0" brushRef="#br0" timeOffset="1">749 1 6880,'47'15'2560,"-47"-15"-1984,140 0-160,-93 0 32,-1 16-320,17-16 160,-1 0-160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5152,'-31'15'1888,"31"-15"-1440,63 0-160,-32 0 64,0 0-256,47 0-32,-16-15-32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 6560,'0'0'2117,"-6"5"-1285,-48 39 875,30-10-955,17-23-621,-3 4 35,0 0 0,1 1-1,1 1 1,-7 18 0,-11 33-300,24-63 131,0 1 0,0 0-1,1 0 1,-1-1 0,1 1-1,1 0 1,-1 0 0,1 0-1,0 0 1,1 1-1,1 7 1,-1-9 23,1-1 0,-1 1 0,1-1 0,0 0 0,0 0 0,0 1 0,1-1 0,-1-1 0,1 1 0,0 0 0,0-1 0,0 1 0,7 4 0,-5-5 54,0 1 0,1-1 0,-1 0 0,1-1 0,-1 1 0,1-1 0,8 2 0,40 6 294,-46-9-325,-1 0 0,0-1-1,0 0 1,0 0 0,1 0-1,-1-1 1,0 0 0,0 0-1,0-1 1,0 0 0,0 0-1,0 0 1,12-8 0,-8 4-130,0-1 1,-1 0-1,0 0 0,0-2 1,-1 1-1,0-1 1,0 0-1,13-20 1,-17 20-78,-1 0 0,4-14-1,-1 5-41,-1 2 63,-3 8 27,0 1 0,0-1 0,2-16-1,-4 18 13,-1 0 0,1 0 0,-2 0 0,1 0 0,-1 0 0,0 0 0,0 0 0,-1 0 0,1 0 0,-1 1 0,-1-1 0,1 0 0,-1 1 0,0 0 0,0 0 0,0-1 0,-6-5 0,-3 1-107,-1 1 0,1 0 0,-1 0-1,-1 1 1,0 1 0,-18-7 0,9 5 31,-1 0 0,0 2 1,-32-6-1,30 10 41,-44 1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3968,'-47'16'1472,"32"-1"-1120,-16 16-128,-1-15 608,17 15-512,-16 0 0,0 0-192,15 1-640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125 278 1408,'0'0'448,"0"0"-267,2 0-5,47 0 1428,102-2 515,-49-9-1501,-16 6-306,108-8 27,-83 3-226,137-14 57,-17-2-71,182-23 106,-208 20-142,262-33-46,112 27 397,-540 34-439,69-4 5,158-1 93,-166 12-24,99 1 142,-199-7-191,122 3 91,-23 7-6,-63-7-56,-8-2-13,0 2-1,36 8 0,-5 1 88,-37-9 155,34 11 0,-48-12-211,-7-1-42,1-1 0,-1 0 0,0 0 0,0 1 0,1-1 0,-1 1-1,0-1 1,0 1 0,0 0 0,1-1 0,-1 1 0,0 0-1,0 0 1,0 0 0,0 0 0,0 0 0,-1 0 0,1 0-1,0 0 1,0 1 0,5 11-64,0-8 33,-5-5 27,-1 0 0,0 0 1,1 0-1,-1 1 0,1-1 1,-1 0-1,0 1 0,1-1 1,-1 0-1,0 1 0,1-1 1,-1 0-1,0 1 0,1-1 1,-1 1-1,0-1 0,0 1 1,0-1-1,1 1 0,-1-1 1,0 1-1,0-1 0,0 0 1,0 1-1,0-1 0,0 1 1,0-1-1,0 1 0,0-1 1,0 1-1,0 0 0,0 3-5,0-1 0,0 0 0,1 0-1,0 1 1,0-1 0,-1 0-1,2 0 1,1 5 0,2 2-38,0 6 0,-3-9 48,1 0 1,-1 0 0,0 0-1,-1 0 1,0 1 0,0-1-1,0 11 1,0 5 63,6 30 0,-4-31-215,1 30 1,-6 51 80,-29 186 0,5-141 122,5 26 92,-10 13-18,5-31-35,1 66-51,16-130-76,-7 184 430,16-217-238,3 87 119,7-63-137,-4-8 85,-1-33-110,-1-15 131,0 29 0,-4-33-108,1-14-58,-1-1-1,0 1 1,-1-1-1,-2 16 1,2-19-45,0 0-1,0 0 1,-1 0 0,0-1 0,0 1 0,0 0 0,0 0 0,-1-1 0,1 0 0,-1 1 0,0-1-1,-1 0 1,1 0 0,-1-1 0,0 1 0,-4 2 0,-1 1-32,3-3-11,1 0 1,0-1-1,-1 0 1,0 0-1,1 0 1,-1-1-1,-11 3 1,-48 11 792,33-7-881,10-3-46,-28 5 0,-12-6 21,-16 5 106,44-7 54,-95 13 149,-264 28-208,344-42 16,-52 4 10,-78 17 38,-16-2-16,-447 83 6,240-8 138,-123 91-176,94-47 53,234-80-170,182-56 84,0 0 0,0 0 1,-28 1-1,16-2-7,-4 3 0,17-3 86,1-1-1,-25 0 0,31-1-67,5-1 11,0 0 0,0 0 1,0 0-1,0 0 1,-1 0-1,1-1 1,0 1-1,0-1 0,-3 0 1,-8-10-49,11 9-63,2-1 106,-1-3 90,1-1 0,-1 1 0,0 0 0,-3-9 0,1 6-113,1 1 0,1 0 0,-1 0 0,1-15 1,1-390 107,-8 202 68,3 126-55,1-4-18,-28-341-43,-41-105 294,57 416-171,-2-175 0,18 280-159,4-197-144,0 155 126,19-97 0,-11 104-18,5-27 6,-12 32 87,5 21-31,-9 18-39,0 0 1,0 0 0,-1 0-1,0-9 1,0 6-44,0 6-174,0 2-235,0 0-1062,0 0 428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1808 313 3552,'-13'-26'1147,"13"25"-1062,-1-1-1,0 1 1,1-1 0,-1 0 0,1 1 0,0-1 0,0 0 0,-1 1 0,1-1 0,0 0 0,0 1 0,1-1 0,-1 0 0,1-2 0,0 1 421,-5 12-212,-30 43 389,-5 8-374,-2 26-122,-15 18 79,-130 181 1,-60-4 112,192-227-303,-88 70 1,-63 24-17,151-110-44,-278 180-29,264-174-118,-44 24 114,55-35 23,-73 55 0,124-82-69,4-5 55,0 0 0,0 0 0,0 0 0,1 1-1,-1-1 1,0 1 0,1-1 0,-1 1 0,1 0 0,0-1 0,-1 1 0,1 0 0,0 0 0,0 0 0,0 0 0,1 0 0,-1 0 0,0 0 0,1 0 0,-1 0 0,1 4 0,0-5 8,-1-1 1,1 1 0,0-1 0,0 1-1,0-1 1,0 1 0,0-1-1,0 1 1,0 0 0,0-1-1,0 1 1,0-1 0,1 1 0,-1-1-1,0 1 1,0-1 0,0 1-1,1-1 1,-1 1 0,0-1-1,1 0 1,-1 1 0,0-1 0,1 1-1,-1-1 1,0 0 0,1 1-1,-1-1 1,1 0 0,-1 1-1,1-1 1,-1 0 0,1 0 0,-1 1-1,1-1 1,-1 0 0,1 0-1,-1 0 1,1 0 0,-1 0-1,1 0 1,0 0 0,5 2-5,2 1 1,1 0-1,-1-1 0,1 0 0,0-1 0,0 0 1,17 0-1,62-1 4,-84 0-12,0 1 0,0-1 0,0 1 0,0 0 0,0 0 1,-1 0-1,1 0 0,0 1 0,-1-1 0,7 5 0,-5-4 6,-1 1-1,1-1 0,0 0 1,-1 0-1,8 1 0,3-1 58,14 4 74,21 17-2,87 26 42,-42-4 70,-31-14-118,27 5 22,7 8-54,136 68 48,275 148 43,-440-231-95,80 38 116,-32-13-3,60 32-47,-134-62-99,70 30 0,-102-49-50,21 13 1,-25-14-13,0 0 0,0 0 0,9 2 0,18 3-2,-24-8 66,0 2 0,17 5 0,-16-4-14,0-1 0,1 0 0,0 0 0,0-1 0,15 0 0,67-2 105,-40-1-82,-12 1-209,-39 0 348,-3 0-60,0 0-4,-1-6-106,0 0 0,1 1 1,1-11-1,0 2-45,-2 14 14,1-1 0,0 1 1,0-1-1,0 1 0,0-1 0,0 1 1,0-1-1,0 1 0,0-1 1,0 1-1,1-1 0,-1 1 0,0-1 1,0 1-1,0-1 0,1 1 1,-1-1-1,0 1 0,0-1 1,1 1-1,-1 0 0,0-1 0,1 1 1,-1 0-1,0-1 0,1 1 1,-1 0-1,1-1 0,6-7-36,-1-18-19,-4 19 50,0 0 0,1 0 0,0 1 0,1-1 0,0 0 0,-1 1 0,10-11 0,15-23-40,-10 10-32,6-9-48,46-58 0,-25 44 133,81-102 54,-28 21-31,95-124 8,-107 152-100,171-162 0,-214 230 81,38-35 83,-63 57-33,0 1 0,36-23 0,-40 29-23,25-20 47,3 8-6,-19 5-34,-20 12-33,1 1 0,0 0 0,0 1 0,0-1 0,0 1 0,0 0 1,1 0-1,5-2 0,-9 3-15,8-1 104,-1 0 0,0 0 0,13-7 1,-15 6-6,-5 3-87,-1 0 0,0 0-1,1 0 1,-1 0-1,1-1 1,-1 1 0,1 0-1,-1 0 1,0 0 0,1-1-1,-1 1 1,1 0-1,-1-1 1,0 1 0,1 0-1,-1-1 1,0 1 0,0 0-1,1-1 1,-1 1-1,0-1 1,0 1 0,1 0-1,-1-1 1,0 1 0,0-1-1,0 1 1,0-1 0,0 1-1,0-1 1,0 1-1,0 0 1,0-1 0,0 1-1,0-1 1,0 1-11,0-1 0,0 1-1,0 0 1,0 0 0,0 0 0,0 0 0,0 0 0,0 0-1,0 0 1,0 0 0,0 0 0,0 0 0,0-1 0,0 1-1,0 0 1,0 0 0,0 0 0,0 0 0,0 0 0,0 0-1,0 0 1,0 0 0,0 0 0,0 0 0,0 0 0,0-1 0,0 1-1,0 0 1,0 0 0,0 0 0,0 0 0,0 0 0,0 0-1,-1 0 1,1 0 0,0 0 0,0 0 0,0 0 0,0 0-1,0 0 1,0 0 0,0 0 0,0 0 0,0 0 0,0 0-1,-1 0 1,1 0 0,0 0 0,0 0 0,0 0 0,0 0-1,0 0 1,0 0 0,0 0 0,0 0 0,0 0 0,-5-1 47,0 0 0,0-1 0,0 0 0,0 0 0,-8-5 0,6 4-27,4 1-24,1 0-1,-1 0 1,0-1 0,1 1-1,0-1 1,-1 1 0,1-1-1,-3-5 1,-14-25-199,19 31 190,-1 0 1,1 1 0,-1-1-1,1 0 1,0 0 0,-1 0 0,1 0-1,1-4 1,-1 6 8,0-17-21,1-3 16,-2 1-1,-2-23 1,-7 16 74,7 8 66,3 14-107,0 0 0,-1-1 0,0 1 0,0 0 1,0 0-1,0 0 0,-1 0 0,1 0 0,-1 0 1,0 1-1,0-1 0,-5-6 0,-29-31-22,24 25-11,-1 1 1,-26-23 0,9 11 17,7 2-1,-16-15 2,-92-63 3,80 66-18,8 7-22,-1 2 0,-84-39 0,26 17 141,-118-51 9,196 92-131,-48-21-2,-19-22 48,20 16-20,42 22-38,1-1 0,0-2 0,-27-20 0,43 27 20,-139-113 13,57 30-268,92 91 176,0 0 0,0-1-1,0 1 1,1 0 0,-1-1-1,1 1 1,-1-1 0,1 1-1,0-1 1,-2-5 0,3 8 26,0-1 1,0 1-1,0-1 1,0 0-1,0 1 1,0-1-1,0 0 1,0 1-1,0-1 1,0 0-1,1 1 1,-1-1-1,0 0 0,0 1 1,0-1-1,1 1 1,-1-1-1,0 1 1,1-1-1,-1 1 1,1-1-1,-1 1 1,1-1-1,-1 1 1,1-1-1,-1 1 1,1-1-1,-1 1 1,1 0-1,-1-1 0,1 1 1,-1 0-1,1 0 1,0 0-1,-1-1 1,1 1-1,0 0 1,-1 0-1,1 0 1,0 0-1,-1 0 1,1 0-1,0 0 1,-1 0-1,1 0 1,0 1-1,2-2-279,0 1-1,-1 1 0,1-1 1,-1 0-1,1 1 1,0-1-1,-1 1 1,1 0-1,2 1 1,0 1-136,0 0 0,0 1 0,-1 0 0,8 8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31 4576,'0'-13'1450,"0"10"-868,0 0-177,0 3-382,1 0-1,-1-1 0,0 1 1,0 0-1,0-1 1,0 1-1,0-1 0,0 1 1,0 0-1,0-1 1,0 1-1,0 0 0,0-1 1,0 1-1,-1-1 0,1 1 1,0 0-1,0-1 1,0 1-1,0 0 0,-1-1 1,1 1-1,0 0 1,0 0-1,-1-1 0,1 1 1,0 0-1,0-1 1,-1 1-1,1 0 0,0 0 1,-1 0-1,1-1 1,0 1-1,-1 0 0,0 0 1,-13 5 494,1 1-220,-6-1-75,13-4-182,1 1 1,-1-1 0,1 1-1,0 0 1,-1 0 0,-5 4-1,-27 15 57,17-9-63,0 0-1,-23 19 1,33-23-9,6-5-5,0 1-1,0 1 0,0-1 1,0 1-1,1-1 0,-1 1 0,1 1 1,1-1-1,-5 8 0,-8 15 227,15-25-227,0-1 1,0 0 0,0 1-1,1-1 1,-1 1 0,0-1-1,1 1 1,0-1 0,-1 1-1,1-1 1,0 1 0,1-1-1,-1 1 1,0-1 0,1 1-1,-1-1 1,1 0-1,0 1 1,0-1 0,-1 0-1,2 1 1,-1-1 0,2 2-1,0 2 4,0-1-1,0-1 0,1 1 0,-1 0 0,2-1 0,-1 0 1,0 0-1,1 0 0,7 5 0,10 2 78,35 14-1,-33-15-21,26 8 40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4576,'0'-13'1450,"0"13"-1439,-1-1-1,1 1 0,0 0 0,0 0 0,0 0 1,0 0-1,0 0 0,0 0 0,0 0 0,0 0 1,0 0-1,0 0 0,0 0 0,0-1 0,0 1 1,0 0-1,0 0 0,0 0 0,0 0 0,0 0 1,1 0-1,-1 0 0,0 0 0,0 0 0,0 0 1,0 0-1,0-1 0,0 1 0,0 0 0,0 0 1,0 0-1,0 0 0,0 0 0,0 0 0,0 0 1,0 0-1,0 0 0,1 0 0,-1 0 0,0 0 1,0 0-1,0 0 0,0 0 0,0 0 0,0 0 1,0 0-1,0 0 0,0 0 0,0 0 0,1 0 1,-1 0-1,0 0 0,0 0 0,0 0 0,0 0 1,0 0-1,6 0 186,-2-1-67,-1 1 1,0 0 0,0 0 0,0 0-1,0 0 1,0 0 0,1 1 0,-1 0-1,4 1 1,-5 2-14,1 0 0,-1 0 0,0 0-1,0 0 1,0 0 0,0 5 0,-1-1 42,0 0 1,0 0-1,-2 14 1,1-11 5,0 1 0,1 0 0,1 14 0,0-17-86,1 0 0,0-1 0,0 1 0,7 12 0,-8-16-39,1 0 0,0-1 1,0 0-1,0 1 0,0-1 0,1-1 1,0 1-1,-1 0 0,1-1 0,6 4 1,0-2 26,1 0 0,0 0 0,-1-1 0,2-1 0,-1 0 0,0 0 0,1-1 0,-1-1 0,19 1 0,10-2-248,56-8 0,-55 4-562,40 1-136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4576,'-11'1'1167,"11"-1"-1153,0 0 0,-1 0 0,1 1 0,0-1 0,0 0 0,0 0-1,0 0 1,0 0 0,0 0 0,0 0 0,0 0 0,0 0 0,0 0 0,0 0 0,0 0 0,0 0 0,0 1 0,0-1 0,0 0 0,0 0 0,0 0 0,0 0 0,0 0 0,0 0 0,0 0 0,0 0 0,0 0 0,0 0 0,0 0 0,0 1 0,0-1 0,0 0 0,0 0 0,0 0 0,0 0 0,0 0 0,0 0 0,0 0 0,0 0 0,0 0 0,0 0 0,0 0 0,0 0 0,1 0 0,-1 1 0,0-1 0,0 0 0,0 0 0,0 0 0,0 0 0,0 0 0,18 9 629,-10-5-503,-5-2-73,0 0 0,-1-1 0,1 1 0,-1 1 0,0-1 1,4 5-1,-3-4 31,0 0 1,0 0 0,0 0-1,1 0 1,-1 0-1,1-1 1,4 3 0,13 4 210,-13-6-186,0 0 1,0 0 0,-1 1 0,14 8 0,-6 0 71,-6-5-70,0 0-1,0 0 1,11 4-1,-14-8-23,-1-1 1,0 1-1,0 0 0,0 0 1,0 0-1,-1 1 0,1 0 1,-1 0-1,0 0 0,0 0 1,4 6-1,-8-9-83,0-1 0,1 1 0,-1-1 0,0 1 0,0-1 0,0 1 0,0 0 0,1-1 0,-1 1 0,0-1 0,0 1 0,0 0 0,0-1 0,-1 1 0,1-1 0,0 1 0,0 0 0,0-1 0,0 1 0,-1-1 1,1 1-1,0-1 0,0 1 0,-1-1 0,1 1 0,-1-1 0,1 1 0,0-1 0,-1 1 0,1-1 0,-1 1 0,-18 10 326,13-9-230,-93 42 382,61-28-438,-87 31-287,107-45-32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4064,'15'0'1504,"-15"0"-1184,63-15-64,-32 15 288,-16-16-352,32 1 544,-16-1-416,0 16 288,16 0-352,-16 0 416,0 0-384,1 0 288,-1 31-320,-31-15 416,15-1-384,-30 17 352,15-1-352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 2720,'-49'0'3253,"39"0"-1072,10 0-2171,0 0 0,1 0 0,-1 0 0,1 0 0,-1 0 0,0 0 0,1 0 0,-1 0 0,1 1 0,-1-1 0,0 0 0,1 0 0,-1 0 0,0 0 0,1 1 0,-1-1-1,1 0 1,-1 0 0,0 1 0,0-1 0,1 0 0,-1 0 0,0 1 0,0-1 0,1 1 0,0 0 5,-1-1 0,1 1 0,-1 0 0,1-1 1,-1 1-1,1-1 0,0 1 0,-1-1 0,1 1 0,0-1 0,-1 1 0,1-1 0,0 0 1,1 1-1,37 4 385,-24-2-307,8 1 104,1-1-1,23 0 0,48-11 214,-3 1-164,-70 6-230,0 0 0,-1-1 0,39-10 0,18-1 350,-51 9-197,42-10 0,-66 13-162,9-3 7,0 1 0,1 1 0,-1 0 0,1 0 0,13 0 0,34 2 189,-59 1-216,1-1 0,-1 0 1,1-1-1,0 1 0,-1 0 1,1 0-1,-1-1 1,1 1-1,-1-1 0,1 1 1,-1-1-1,1 0 0,-1 1 1,0-1-1,1 0 0,-1 0 1,0 0-1,0 0 0,2-2 1,-2 2-7,1-1-237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2656,'-13'13'837,"13"-13"-824,0 0 0,0 0 0,0 1 0,-1-1 0,1 0 0,0 0 0,0 1 0,0-1 0,-1 0-1,1 0 1,0 1 0,0-1 0,0 0 0,0 1 0,0-1 0,0 0 0,0 1 0,0-1 0,0 0 0,0 1 0,0-1 0,0 0-1,0 0 1,0 1 0,0-1 0,-1 7 60,1-3 73,0-1 0,0 1 0,0 0 0,0-1 0,0 1 0,1-1 0,-1 1 0,2 5 0,1-3 48,-1 1-23,0-1 1,0 0 0,-1 1 0,1 0 0,-2-1 0,1 11 0,-1 232 2111,-1-224-2136,-1-1 1,-8 31-1,9-46-6,0 1-1,0 17 1,-1 5 29,-4-12-82,5-17-119,0 0 0,0 0 0,0 0 0,0 0 0,0 0 0,1 0 0,-1 5 0,1 5-1430,0-10 384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2144,'-13'26'699,"12"-26"-690,1 0 0,0 1 0,0-1 0,0 0 0,-1 1 0,1-1 0,0 0 1,0 1-1,0-1 0,0 0 0,0 1 0,0-1 0,0 0 0,0 1 0,0-1 0,0 0 1,0 1-1,0-1 0,0 0 0,0 1 0,0-1 0,0 0 0,0 1 0,0-1 1,0 0-1,1 1 0,-1-1 0,0 0 0,0 1 0,1-1 0,1 6 95,0 0 0,0 0 0,0 0 0,-1 0 0,1 0 0,-1 0 0,0 7 0,-1-9-5,0 0 0,1 0-1,-1 0 1,1 0 0,0-1 0,0 1-1,0 0 1,1 0 0,0-1 0,3 7-1,-2-6-8,-1 1 1,0 0-1,0-1 0,0 1 0,1 7 0,0 8 225,-2-13-190,0 0-1,1 1 0,0-1 1,0 0-1,5 12 0,-4-12-80,0 0 0,-1 0 1,0 0-1,0 0 0,-1 0 0,0 0 0,0 1 1,-1 12-1,0-9 31,1 0 1,2 12-1,2 2 66,-3-20-44,0 0-1,-1 0 1,0 0 0,0 0 0,-1 0-1,1 1 1,-1-1 0,0 0-1,0 1 1,-1-1 0,-1 7-1,-4 0 99,5-10-164,0-1-1,0 0 1,0 1 0,1-1-1,-1 1 1,1-1 0,-1 1-1,1 0 1,-1-1 0,1 1-1,0-1 1,0 1 0,0 2-1,-2 3 34,-4-9-57,5 1-11,0-1 0,0 1 0,0-1 0,1 0 1,-1 1-1,0-1 0,1 0 0,-1 1 0,1-1 0,0 0 0,0 1 0,-1-1 0,1-3 0,0-19-53,-1 3 112,5-40 1,6 14 29,-7 29-90,-2 8-17,1 0-1,0-1 1,1 1-1,5-11 1,1-12-78,-8 26 53,0 0 1,1 0 0,0 0 0,1 0 0,0 0 0,0 1 0,4-7-1,-1 2-1,9-11-87,-14 21 133,0 0 0,0 0 1,0 0-1,1 0 0,-1 0 1,0 1-1,1-1 0,-1 0 1,0 1-1,1-1 1,-1 1-1,0-1 0,1 1 1,-1 0-1,1-1 0,-1 1 1,2 0-1,-1 0 26,-1 0 0,0 0 0,1 1 0,-1-1 0,0 0 0,0 1 0,0-1 0,1 1 0,-1-1 0,0 1 0,0 0 0,0-1 0,0 1 0,0 0 0,0 0 0,0 0 0,0 0 0,0 0 0,0 0 0,-1 0 0,1 0 0,0 0 0,-1 0 0,1 0 0,0 3 0,4 4 72,-1-1-31,0 1 0,-1 0 0,0 0 0,0 0 0,0 0 0,-1 1 0,1 13 0,0-7-36,28 110 233,-28-107-297,-3-17 41,0 1 0,0-1 0,0 0 0,0 1 0,0-1 1,0 1-1,1-1 0,-1 0 0,2 3 0,-1-1-7,10 17 230,-11-20-222,0 0 0,1 1 0,-1-1 1,0 0-1,0 1 0,0-1 0,1 0 0,-1 1 1,0-1-1,0 0 0,1 1 0,-1-1 0,0 0 1,0 0-1,1 1 0,-1-1 0,0 0 0,1 0 1,-1 0-1,0 1 0,1-1 0,-1 0 0,1 0 1,-1 0-1,0 0 0,1 0 0,-1 0 0,0 0 1,1 0-1,-1 0 0,1 0 0,-1 0 0,0 0 1,1 0-1,-1 0 0,1 0 0,-1 0 0,0 0 1,1 0-1,0-1 0,2-4 32,0 0 1,-1 0-1,1 0 1,1-6-1,14-51-135,-7 34-25,1 2 0,1-1-1,29-43 1,-19 40-45,-16 19 71,1 1 0,0-1 0,1 1 1,14-12-1,-19 20 88,-1 0 0,1 0-1,-1 0 1,1 0 0,0 1 0,0-1-1,0 1 1,0 0 0,0 0 0,0 0-1,0 1 1,0-1 0,1 1 0,-1 0-1,0 1 1,5 0 0,-4-1 79,0 2 0,0-1-1,0 0 1,0 1 0,0 0 0,-1 0 0,1 0 0,0 1-1,-1 0 1,0 0 0,0 0 0,6 5 0,36 49 754,-44-55-805,0 0-1,0 0 1,-1 0-1,1 0 1,-1 0-1,1 0 1,-1 1-1,0-1 0,0 0 1,0 1-1,0-1 1,0 1-1,-1-1 1,1 1-1,-1-1 1,0 1-1,1-1 1,-1 1-1,0 0 1,-1 3-1,1 4 46,0 8 129,0-9-84,0-1 0,0 1 1,-3 14-1,-7 19 65,8-31-142,-4 11 55,-15 12 135,11 8-416,-11-9-1237,14-13 498,7-18 616,-1 0 1,1 0-1,-1 0 1,0 1 0,0-1-1,0 0 1,0 0-1,0-1 1,0 1-1,0 0 1,-1 0 0,-1 1-1,-12 13-2010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1664,'19'-37'731,"-9"17"-497,-10 18-169,1 1-1,-1 0 1,1 0-1,-1 0 0,1 0 1,-1 0-1,1 0 1,0 0-1,0 0 1,0 0-1,-1 0 0,1 0 1,0 1-1,0-1 1,1-1-1,1 0 111,-2 2-143,-1 0 0,0-1 1,1 1-1,-1 0 0,0-1 1,1 1-1,-1 0 1,0 0-1,1-1 0,-1 1 1,0 0-1,1 0 1,-1 0-1,1-1 0,-1 1 1,0 0-1,1 0 0,-1 0 1,1 0-1,-1 0 1,0 0-1,1 0 0,-1 0 1,1 0-1,-1 0 1,1 0-1,4-1 91,-2-2 57,2 0 132,2 9-79,-6-6-228,-1 1 27,1-1 0,-1 1-1,0-1 1,1 1 0,-1 0-1,0-1 1,1 1 0,-1 0-1,0-1 1,0 1 0,0 0-1,1 0 1,-1-1 0,0 1-1,0 0 1,0-1 0,0 1-1,0 0 1,0 0 0,-1-1-1,1 2 1,-1 3 82,1 211 1667,0-215-1753,0 1 0,0-1 0,0 1 0,-1 0-1,1-1 1,0 1 0,-1-1 0,1 1 0,-1-1-1,0 1 1,0-1 0,-1 3 0,1-3 9,0 1 0,0 0 0,0-1 0,0 1 0,0 0 0,1 0 0,-1 0 0,1 0 0,-1-1 0,1 1 0,0 0 0,0 4 0,0 2-6,0-16-35,2 0 57,4-6 25,-2 4-86,1-1 0,9-14-1,-5 10-88,9-21 0,-8 14 13,15-24 0,6-1-124,-29 45 199,-1 1 0,1-1 0,-1 1 0,1-1 0,0 1 0,-1 0 0,1-1 0,0 1 0,0 0 0,0 0 0,0 0 0,0 1 0,0-1 0,0 0 0,0 1 0,0-1-1,1 1 1,-1 0 0,0 0 0,0 0 0,0 0 0,0 0 0,5 1 0,2-1 44,-9 0-34,1 0 0,-1 0 0,0 0 0,0 0 0,0 0 0,1 0 0,-1 0 0,0 0 0,0 0 0,0 0-1,1 1 1,-1-1 0,0 0 0,0 0 0,0 0 0,1 0 0,-1 0 0,0 1 0,0-1 0,0 0 0,0 0 0,0 0-1,1 0 1,-1 1 0,0-1 0,0 0 0,0 0 0,0 0 0,0 1 0,0-1 0,0 0 0,0 0 0,0 0-1,0 1 1,7 10 5,-3-6 4,-1 0-1,0 0 1,0 0-1,3 8 1,-1 16 91,1-14-57,-5-12-15,0 0 0,1 0 0,-1 0 0,-1 0 0,1 0-1,0 0 1,-1 1 0,0 5 0,0 82 638,3-91-635,-2 0-33,-1 0 1,1 0-1,0 0 0,-1-1 1,1 1-1,-1 0 1,1 0-1,-1-1 0,1 1 1,0 0-1,-1 0 1,1-1-1,-1 1 1,1-1-1,-1 1 0,0-1 1,1 1-1,-1-1 1,1 1-1,-1-1 0,0 1 1,1-1-1,-1 1 1,0-1-1,0 1 0,1-1 1,-1 0-1,0 1 1,0-1-1,0 0 1,0 1-1,0-1 0,0 1 1,0-1-1,0 0 1,3-9-33,10 0-31,-8 3 28,-1 0-1,1 0 1,-1 0-1,5-14 1,10-16-11,-16 33 32,-1 0 1,0 1-1,0-1 0,2-9 1,4-6-121,4 7 68,-10 10 91,0 0 0,0 0 0,-1 0 0,1 0 0,0 0 0,-1 0 0,1 0 0,1-3 0,7-8 248,-10 12-262,0 1 0,0 0-1,0 0 1,0 0 0,0 0-1,0 0 1,0 0-1,1 0 1,-1 0 0,0-1-1,0 1 1,0 0 0,0 0-1,0 0 1,0 0 0,0 0-1,0 0 1,0 0-1,1 0 1,-1 0 0,0 0-1,0 0 1,0 0 0,0 0-1,0 0 1,0 0 0,0 0-1,1 0 1,-1 0 0,0 0-1,0 0 1,0 0-1,0 0 1,0 0 0,0 0-1,1 0 1,-1 0 0,0 0-1,0 0 1,0 0 0,0 0-1,0 0 1,0 0-1,0 0 1,0 0 0,1 0-1,-1 0 1,0 1 0,0-1-1,0 0 1,0 0 0,0 0-1,0 0 1,0 0-1,0 0 1,0 1 0,2 0 38,-1 1 0,0 0 0,1 0 0,-1 0 0,0 0 0,0 0 0,0 0 0,-1 0 1,1 1-1,0-1 0,-1 0 0,0 0 0,1 3 0,0 36 395,-2-23-333,1 76 109,0-92-218,0-1 0,1 1 1,-1 0-1,0-1 0,1 1 0,-1-1 0,1 1 0,-1-1 1,1 1-1,0-1 0,-1 1 0,1-1 0,0 1 1,0-1-1,0 0 0,0 1 0,2 1 0,-2-3 1,-1 0-1,1 1 1,-1-1-1,1 0 1,-1 1-1,1-1 1,-1 0-1,1 0 1,-1 1-1,1-1 1,0 0-1,-1 0 1,1 0-1,-1 0 1,1 0 0,0 0-1,-1 0 1,1 0-1,-1 0 1,1 0-1,0 0 1,-1 0-1,1 0 1,-1 0-1,2-1 1,-2 1 1,5-2-56,0-3-75,0 0 3,0 0-1,-1 0 1,6-7-1,5-11-354,1 13 187,15-32 138,-3 13 731,-25 27-277,-3 4 74,-1 10-129,1-7-224,-1 0 1,1-1-1,0 1 0,0 0 1,1 0-1,-1-1 0,1 1 1,2 5-1,-2-8-1,0 1 0,1-1-1,-1 0 1,1 0 0,-1 0 0,1-1 0,0 1 0,0 0-1,0-1 1,0 1 0,0-1 0,0 1 0,0-1 0,0 0 0,1 0-1,-1 0 1,1 0 0,-1 0 0,0-1 0,1 1 0,-1-1-1,4 1 1,-3-1-7,0 0 0,1 0 0,-1-1 0,0 1 1,0-1-1,1 1 0,-1-1 0,0 0 0,0 0 0,0 0 0,0-1 0,0 1 0,-1-1 0,1 0 0,0 1 0,-1-1 1,4-3-1,25-37-66,-26 38 32,-1-1-1,0 1 1,0-1 0,3-5-1,-6 7 9,0 1 0,0 0 0,0-1 0,0 1 0,0-1 0,-1 0 0,1 1 0,-1-1 0,0 1 0,0-5 0,0 5 16,0 0 0,0 1 0,0-1 0,0 0 0,-1 0 0,1 0 0,-1 0 0,1 0 0,-1 1 0,0-1 0,0 0 0,-2-3 0,2 4 7,0 0 0,1-1-1,-1 1 1,0-1-1,0 1 1,1-1 0,-1 1-1,1-1 1,0 1-1,-1-1 1,1 0 0,0-2-1,0-25-285,0 29 269,0 0 0,0 0 0,0 0-1,0 0 1,0 0 0,0 0 0,0 0 0,0 0 0,0 0 0,0-1-1,0 1 1,0 0 0,0 0 0,0 0 0,0 0 0,0 0 0,0 0-1,0 0 1,0 0 0,0 0 0,0 0 0,0 0 0,0-1 0,0 1-1,0 0 1,0 0 0,0 0 0,0 0 0,0 0 0,0 0 0,0 0-1,0 0 1,1 0 0,-1 0 0,0 0 0,0 0 0,0 0 0,0 0-1,0 0 1,0 0 0,0 0 0,0 0 0,0 0 0,0 0 0,0 0 0,1 0-1,-1 0 1,0 0 0,0 0 0,0 0 0,0 0 0,0 0 0,0 0-1,0 0 1,0 0 0,0 0 0,30-1-395,-10 0 365,1 2 0,28 2 0,-26 3 62,-17-4-13,0 0 0,0-1 0,0 0 0,1 0 0,6-1 0,50 0 160,-57 1-94,-3-1-39,0 1 0,-1-1 0,1 0 0,0 0 0,-1 0 0,1 0 0,0-1 0,-1 1 0,1-1 0,0 1 0,2-2 0,4-5 361,-9 7-397,0 0 1,0 0 0,0 0 0,0 0 0,1 0 0,-1 0 0,0 0 0,0 0 0,0 0 0,1 0-1,-1 0 1,0 0 0,0 0 0,0 1 0,0-1 0,1 0 0,-1 0 0,0 0 0,0 0-1,0 0 1,0 0 0,1 0 0,-1 0 0,0 1 0,0-1 0,0 0 0,0 0 0,0 0 0,0 0-1,0 0 1,1 1 0,-1-1 0,0 0 0,0 0 0,0 0 0,0 0 0,0 1 0,0-1 0,0 0-1,0 0 1,0 0 0,0 1 0,0-1 0,0 0 0,0 0 0,0 0 0,0 1 0,0-1-1,0 0 1,0 0 0,0 0 0,0 0 0,-1 1 0,-25 14-46,24-14 46,0 1 0,0-1-1,0 0 1,0 1-1,0-1 1,0 1 0,0 0-1,0-1 1,0 1 0,-1 3-1,-7 7-41,-35 21-388,39-27 371,3-2 6,-1-1 0,1 1 0,0-1 0,-5 8 0,7-10 34,0 1 0,1-1 0,-1 0 0,1 0 0,-1 1 1,1-1-1,0 0 0,0 1 0,-1-1 0,1 1 0,0-1 0,0 0 0,0 1 0,0-1 0,1 0 0,-1 1 1,0-1-1,0 0 0,1 1 0,-1-1 0,2 3 0,-1-2 12,1 1 1,-1-1-1,1 0 0,0 1 1,0-1-1,0 0 0,0 0 1,0 0-1,1-1 0,2 3 1,-4-3 21,1 0 1,-1 0 0,1-1 0,-1 1 0,0-1-1,1 1 1,-1-1 0,1 1 0,0-1 0,-1 0-1,1 0 1,-1 0 0,1 0 0,-1 0 0,1 0-1,0 0 1,-1 0 0,1 0 0,-1-1 0,1 1 0,2-2-1,3-2-69,0-1-1,-1 0 1,1 0-1,-1 0 1,0-1-1,-1 0 0,1 0 1,-1-1-1,0 0 1,-1 1-1,1-2 1,-1 1-1,-1 0 1,1-1-1,-2 0 0,1 1 1,-1-1-1,0 0 1,0-1-1,0-9 1,-2-68 51,0 26 122,0-2 300,1 55-205,2 7-44,6 15 63,7 26-57,-11-10-99,5 3 5,-7-14 13,-2-15-70,-1 0 1,1 0 0,0 0 0,0 1 0,1-1 0,-1-1 0,1 1 0,4 8 0,3 1 13,8 10-53,-17-23 24,1 0 0,0 0 1,0 0-1,0-1 1,-1 1-1,1 0 0,0 0 1,0-1-1,0 1 1,0-1-1,0 1 0,0-1 1,0 1-1,0-1 0,0 0 1,1 1-1,1-1 1,2-2 124,-1-2-120,0 0 0,-1 0 0,1 0 0,-1 0 0,1 0 0,-1-1-1,-1 1 1,1-1 0,-1 0 0,1 0 0,-1 0 0,-1 0 0,1 0 0,-1 0 0,0-1-1,1-9 1,-2-16-263,0 29 210,-3 4 11,2 0 10,-1 0-1,1 0 0,0 0 0,-1 0 1,1 0-1,0 0 0,0 1 0,0-1 1,1 0-1,-1 1 0,1-1 0,-1 1 1,1-1-1,-1 3 0,1-3 17,0 0-1,0 0 1,1 0-1,-1-1 1,0 1-1,0 0 1,1 0-1,0 0 1,-1 0-1,1-1 1,0 1-1,0 0 1,-1-1-1,1 1 1,1 0-1,-1-1 1,0 1-1,0-1 1,0 0-1,1 1 1,-1-1-1,3 1 1,24 14 78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2304,'0'0'752,"0"0"-453,0 0 47,2 0 604,230 0 2517,-79 0-6065,-151 0-298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63 896,'-16'-16'416,"16"16"-357,0 0-54,13-2-37,-8-5 468,-5 7-410,0-1 0,0 1 0,1 0 0,-1-1-1,0 1 1,0 0 0,1-1 0,-1 1 0,0 0 0,0-1-1,1 1 1,-1 0 0,0 0 0,1-1 0,-1 1 0,0 0-1,1 0 1,-1 0 0,1-1 0,-1 1 0,0 0 0,1 0 0,-1 0-1,1 0 1,-1 0 0,0 0 0,1 0 0,-1 0 0,1 0-1,0 0 1,-1 0-10,0 0-1,0 0 0,0 0 0,0 0 1,0 0-1,0 0 0,0 0 0,0 0 1,1 0-1,-1 0 0,0 0 0,0 0 1,0 0-1,0 0 0,0 0 0,0 0 1,0 0-1,0 0 0,0 0 0,0 0 1,1 0-1,-1 0 0,0 0 0,0 0 1,0 0-1,0 0 0,0 0 0,0 0 1,0 0-1,0-1 0,0 1 0,0 0 1,0 0-1,0 0 0,0 0 0,0 0 1,0 0-1,0 0 0,0 0 0,1 0 1,-1 0-1,0 0 0,0 0 0,0-1 1,0 1-1,0 0 0,0 0 0,0 0 1,0 0-1,0 0 0,0 0 0,0 0 1,0 0-1,-1 0 0,1 0 0,0-1 1,0 1 1,0-1-1,0 1 1,1-1 0,-1 0 0,0 1 0,0-1 0,0 1 0,0-1 0,0 1 0,1-1 0,-1 1 0,0-1 0,1 1 0,-1-1 0,0 1 0,1-1 0,-1 1 0,0 0 0,1-1 0,-1 1 0,1 0 0,-1-1 0,1 1 0,-1 0 0,1-1 0,-1 1 0,1 0 0,-1 0 0,1 0 0,-1-1 0,1 1 0,-1 0-1,1 0 1,0 0 0,-1 0 0,1 0 0,-1 0 0,2 0 0,-2 0-4,1 1 0,0-1 0,-1 0 0,1 0 0,-1 0 0,1 0 0,-1-1 0,1 1 0,0 0 0,-1 0 0,1 0 0,-1 0 0,1 0 0,-1-1 0,1 1 0,-1 0 0,1-1 0,-1 1 0,1 0 0,-1-1 0,0 1 0,1 0 0,-1-1 0,1 1 0,-1-1 0,0 1 0,1-1 0,-1 1 0,0-1 0,0 1 0,1-1 0,-1 1 0,0-1 0,0 1 0,0-1 0,0 1 0,0-1 0,1-1 0,-1 0 323,0 2 128,0 0-166,0 0-117,-1 12 58,2-9-190,-1 23 245,2-1-1,9 42 0,4 46 241,-12 49-186,-1 4-104,2-77-172,3 294 330,-67 435 420,47-718-696,4-35 491,0 85 0,9 37-212,0-229-2304,0 39 1653,0 0 0,-1-1 0,1 1 0,-1 0 0,1 0 0,-1 0 0,0 0 0,-2-5-1,-3-11-711,4 9-132,2 0 1,-1-14-1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 2656,'-10'-13'837,"10"13"-829,0 0 0,0 0 0,1 0-1,-1-1 1,0 1 0,0 0 0,0 0 0,0 0 0,1 0-1,-1 0 1,0 0 0,0 0 0,0-1 0,0 1-1,1 0 1,-1 0 0,0 0 0,0 0 0,0 0 0,1 0-1,-1 0 1,0 0 0,0 0 0,1 0 0,-1 0-1,0 0 1,0 0 0,0 0 0,1 0 0,-1 0-1,0 1 1,0-1 0,0 0 0,0 0 0,1 0 0,-1 0-1,0 0 1,0 0 0,0 0 0,0 1 0,1-1-1,-1 0 1,2 11 131,-2-9-102,0-2 102,0 0 85,3 0 363,88 0 1930,-85 0-2412,0-1 0,1 1 1,-1-2-1,10-2 0,8-2 73,-10 4-54,1 1 1,24 1-1,-16 1-28,4 0 61,0 1 0,0 2-1,0 1 1,52 16 0,-38-7-12,-1 1-1,42 24 1,72 47 133,-17-9-105,175 98 35,-214-114-147,167 101 105,6-17 253,4-20-195,91 18 314,-324-130-474,-38-12-22,1 0-1,-1 1 1,1 0-1,5 3 1,-8-4-10,-1 0 0,1 0 0,-1 0 0,1-1 0,-1 1 0,1-1 0,0 1 0,-1-1 0,1 1 0,3-1 0,-5 0-28,0 0-1,0 0 0,0 0 1,0 0-1,0 0 0,1 0 1,-1 0-1,0 0 1,0 0-1,0 0 0,0 0 1,0 0-1,0 0 0,0 0 1,0 0-1,0 0 1,0 0-1,1 0 0,-1 0 1,0 0-1,0 0 0,0 0 1,0 0-1,0 0 0,0 0 1,0 0-1,0 0 1,0 0-1,0 0 0,0 0 1,0 0-1,0 1 0,0-1 1,1 0-1,-1 0 1,0 0-1,0 0 0,0 0 1,0 0-1,0 0 0,0 0 1,0 0-1,0 0 0,0 0 1,0 1-1,0-1 1,0 0-1,0 0 0,0 0 1,0 0-1,0 0 0,0 0 1,0 0-1,0 0 1,0 0-1,0 1 0,0-1 1,0 0 0,0 1 0,0-1 0,0 1 0,0-1 0,0 0 0,0 1 0,0-1 0,-1 1 0,1-1 0,0 1 0,0-1 0,0 0 0,0 1 0,0-1 0,-1 0 0,1 1 0,0-1 0,0 0 0,-1 1 0,1-1 0,0 0 0,-1 1 0,1-1 0,0 0 0,-1 0 0,1 1 0,0-1 0,-1 0 0,0 0 0,-5 5 22,0 8-16,-20 18-159,21-18-70,2-10 152,-4 2-15,6-2 76,0 0 0,1 0 0,-1 0 0,1 1-1,0-1 1,0 4 0,0 162-266,0 1059 358,-8-992 33,1-15 7,7 200 157,8-218 98,-1-3-64,-7 101 51,11-140-303,-9-143-55,2 172 389,-5-110 39,1-4 64,0-74-310,-3 1-48,-5 3-67,3-8 149,-13-7 79,8 4-282,-1 0 1,1 0 0,1 0 0,-1-2 0,-13-10-1,-3-2-21,-44-27-40,-13-14-127,-18-5 21,66 40 74,-34-23-68,-12 6 43,27 14 62,-102-60 17,-10-8 5,108 58-29,-50-28-58,-180-64-81,209 99 128,-6-5 12,-175-66 121,126 58-23,-179-70 63,282 99-179,1-2-1,0-1 1,1-1-1,-46-40 1,61 46-76,1 0 1,0-1-1,1-1 1,-13-21-1,19 26-134,0 0 0,1 0 0,0-1-1,1 1 1,0-1 0,1-1 0,-3-20-1,5 16-565,1 0-1,0 0 1,2 1 0,0-1-1,0 0 1,2 1-1,0-1 1,0 1-1,2 0 1,7-16 0,-2 13 146,0 1 1,22-26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1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2912,'172'0'2197,"-148"-1"-1762,1-1-1,41-9 0,27-3 466,34 6-244,112-33 144,-143 22-646,318-56 197,8 18 8,-84 31-109,70-11 44,-119 20-153,-168 11-101,59-4 8,546-22 59,-217 27-6,-18-8-5,-62 0 53,-45 11-58,-384 2-91,327-3 85,-57-7-58,-38 7-160,-45 3 74,62 0 278,-249 0-219,17 0-64,28 3 0,-44-3 46,0 0 0,0 0 1,-1 0-1,1 0 1,0 0-1,0 0 0,-1 0 1,1 0-1,0 1 0,-1-1 1,1 0-1,0 1 0,0-1 1,-1 0-1,1 1 1,-1-1-1,1 1 0,0-1 1,-1 1-1,1-1 0,-1 1 1,1-1-1,-1 1 1,0 0-1,1-1 0,-1 1 1,1 0-1,-1-1 0,1 2 1,-2-1-64,1 0-1,-1 0 1,1 0 0,0 0 0,-1 0-1,0 0 1,1 0 0,-1 0 0,0-1 0,1 1-1,-1 0 1,0 0 0,0-1 0,1 1-1,-1-1 1,0 1 0,0 0 0,0-1 0,0 0-1,-1 1 1,-42 17-1711,-16 11-1877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4384,'0'-13'1424,"1"11"-1053,6 2-172,6-1-102,1-1 0,18-4 0,15-3-94,38-11 70,-40 8 62,100-17 587,-41 9-271,-48 8-141,68-12 367,89-2-5,73-20-199,-24 3-280,431-53-11,-314 37 126,348-48-222,81 14-59,-657 77 176,205-33-2257,-294 36 561,-13 10 512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3232,'0'0'1035,"5"3"-614,41 25 289,-26-15-313,36 19 0,9-9-93,11 15 200,25 12-48,-34-23-250,1-3 0,77 16 0,45-3-14,5 4-37,402 40 400,-281-40-471,-180-20-51,-134-21-31,144 24 80,-113-17 35,0 1 1,36 15 0,-65-21-44,1 0 49,0 0 0,0 0 0,0 1 1,7 4-1,-11-6-97,0 0-1,0 0 1,0-1 0,0 1-1,-1 0 1,1 0 0,0 0-1,0 0 1,-1 0 0,1 0 0,-1 0-1,1 0 1,-1 0 0,1 0-1,-1 0 1,0 0 0,1 0-1,-1 1 1,0-1 0,0 0-1,0 0 1,0 0 0,0 0 0,0 0-1,0 1 1,0-1 0,-1 0-1,1 2 1,-2 1 17,0 1 0,0 0-1,-1-1 1,1 0 0,-1 0 0,0 1 0,0-2 0,0 1-1,-1 0 1,1-1 0,-1 1 0,-4 2 0,-7 5 27,-1-1 1,-23 10-1,33-17-64,-31 15-30,-58 21-1,70-31 7,-55 18 94,-87 17 0,101-28-79,-149 28-37,23-23 35,-117 23 78,-24 3 371,126-26 665,-7 15-128,82-12-436,22-8-604,-151 3 0,239-18-351,-24 3-1,5 5-725,41-8 1085,-1 0 0,1 0 1,0 0-1,-1 0 0,1 0 0,0 0 0,0 0 1,-1 0-1,1 0 0,0 0 0,0-1 0,-1 1 0,1 0 1,0 0-1,0 0 0,-1 0 0,1 0 0,0 0 1,0-1-1,0 1 0,-1 0 0,1 0 0,0 0 1,0-1-1,0 1 0,0 0 0,-1 0 0,1 0 1,0-1-1,0 1 0,0 0 0,0 0 0,0-1 1,0 1-1,0 0 0,0 0 0,0-1 0,0 1 1,0 0-1,0 0 0,0-1 0,0 1 0,0 0 1,0-1-1,0 1 0,0 0 0,0 0 0,0-1 0,0 1 1,0 0-1,0 0 0,1 0 0,-1-1 0,0 1 1,0 0-1,1-1 0,12-14-1970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1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5983 1 2560,'-13'0'832,"13"0"-827,0 0 1,0 0-1,0 0 1,0 0-1,0 0 1,0 0 0,0 0-1,0 0 1,0 0-1,0 0 1,-1 0-1,1 0 1,0 0-1,0 0 1,0 0-1,0 0 1,0 0-1,0 0 1,0 0-1,0 0 1,0 0-1,0 0 1,-1 0-1,1 0 1,0 0-1,0 0 1,0 0-1,0 0 1,0 0 0,0 0-1,0 0 1,0 1-1,0-1 1,0 0-1,0 0 1,0 0-1,0 0 1,0 0-1,0 0 1,0 0-1,0 0 1,0 0-1,0 0 1,0 0-1,0 1 1,0-1-1,0 0 1,0 0-1,0 0 1,0 0-1,0 0 1,0 0-1,0 0 1,0 0 0,0 0-1,0 1 1,0 0 77,0 1 1,1 0 0,-1 0 0,1-1 0,-1 1 0,1-1 0,0 1 0,-1 0 0,1-1 0,0 1 0,0-1-1,0 1 1,0-1 0,3 3 0,-4-4-34,1 0 0,-1 1 1,0-1-1,1 1 0,-1-1 0,0 1 0,1-1 0,-1 1 1,0 0-1,1-1 0,-1 1 0,0-1 0,0 1 0,0-1 1,0 1-1,0 0 0,0-1 0,0 1 0,0 0 0,0 0 0,1 5 113,9 12 349,-4 5-165,0-17-106,-2-4-104,1 14 45,-4-13-201,1 0 0,-1-1 0,1 1 0,0 0-1,0 0 1,0-1 0,0 1 0,0-1 0,0 0 0,3 2 0,-2-1 39,1 0 0,-1 1 0,0-1 0,-1 0 0,1 1 0,3 5 0,-4-5 26,0-1 0,0 0-1,1-1 1,-1 1 0,1 0-1,0-1 1,0 1-1,5 3 1,-3-4-5,-4-1-19,0-1 0,-1 0 0,1 0 0,-1 1 0,1-1 0,0 0 0,-1 1 0,1-1 0,-1 1 0,1-1 0,-1 1 0,1-1 0,-1 1 0,1-1 0,-1 1 0,0-1-1,1 1 1,-1-1 0,0 1 0,1 0 0,-1 0 0,3 4 105,1 3 38,-3-7-123,0 1-1,0-1 0,0 1 0,0-1 0,0 1 0,-1-1 0,1 1 0,-1-1 0,1 1 1,-1 0-1,0-1 0,0 1 0,1 1 0,-1-1 5,0 0 0,0-1 0,0 1 0,0-1 0,1 1 0,-1 0 0,1-1-1,-1 1 1,1-1 0,0 1 0,-1-1 0,1 0 0,0 1 0,0-1 0,0 0 0,0 1 0,3 1 0,-4-3-23,0 1-1,1-1 1,-1 1 0,1 0 0,-1-1 0,0 1 0,0-1 0,1 1 0,-1 0 0,0-1 0,0 1-1,0 0 1,0-1 0,1 1 0,-1 0 0,0-1 0,0 1 0,0 0 0,-1-1 0,1 1 0,0 0-1,0-1 1,0 2 0,-1 0 73,1 419 1184,8-240-1451,0-1 1,7 267 1087,-1-316-785,66 514 728,-77-625-858,5 31 63,1-1 0,33 97 0,-32-121 156,7 35-1,-15-52-207,0 5-54,-1 1 1,0-1-1,-2 25 1,0-15 36,1 72-1,0-93-21,0-1 0,0 0 0,0 1 0,0-1 1,0 1-1,1-1 0,-1 0 0,1 1 0,-1-1 0,1 0 0,0 1 1,0-1-1,0 0 0,0 0 0,0 0 0,1 0 0,-1 0 0,0 0 0,3 2 1,-1-1-83,0 1 1,-1 0 0,1-1-1,3 9 1,6 6-466,-10-15 259,-2-3 79,0 0 102,0 13 47,0-13 83,0 0 1,0 0-1,0 0 0,0 0 0,0 0 0,0 0 0,0 0 0,0 0 0,0 1 0,0-1 0,0 0 1,0 0-1,0 0 0,0 0 0,0 0 0,0 0 0,0 0 0,0 0 0,0 0 0,0 0 0,0 0 1,0 1-1,0-1 0,0 0 0,0 0 0,0 0 0,0 0 0,0 0 0,0 0 0,0 0 0,0 0 1,0 0-1,-1 0 0,1 0 0,0 0 0,0 0 0,0 0 0,0 0 0,0 0 0,0 0 0,0 0 0,0 1 1,0-1-1,0 0 0,0 0 0,-1 0 0,1 0 0,0 0 0,0 0 0,0 0 0,0 0 0,0-1 1,0 1-1,0 0 0,0 0 0,0 0 0,-4 0-49,1 0 45,1 0 0,0 0 1,-1 0-1,1 0 1,0 0-1,-1 1 0,1-1 1,-4 2-1,-4 2-75,0 0 1,-12 4-1,-17 4-89,-83 35 470,97-39-271,-1-1 1,-46 5-1,42-8-33,-107 16-85,-63 10-34,-304 42 594,301-51-278,-38 10 181,15 14-69,-34 4 69,86-8-159,99-22-108,-190 43 358,15 0-117,-15 1 53,13-1-144,-526 99 52,736-153-296,8-2-5,-197 42 50,-37 21 61,9-3-1,227-58-96,-191 49 155,0 13-11,22-16 105,28-9-108,146-37-143,-99 26 53,1-11-83,29 3-197,-13 5-666,108-30 847,0-1 0,0 0 1,1 0-1,-1 1 1,0-1-1,0 0 0,0 0 1,0 0-1,1 0 1,-1 0-1,0 0 1,0 0-1,0 0 0,0 0 1,-1-1-1,2 1 16,0 0-1,0 0 0,-1-1 1,1 1-1,0 0 1,0 0-1,0 0 1,-1-1-1,1 1 1,0 0-1,0 0 0,0-1 1,0 1-1,0 0 1,0 0-1,0-1 1,0 1-1,0 0 0,0-1 1,0 1-1,0 0 1,0 0-1,0-1 1,0 1-1,0 0 1,0-1-1,0 1 0,0 0 1,0-1-1,1-1-73,0 1-1,-1-1 1,1 0 0,0 1-1,0-1 1,1 0-1,-1 1 1,0-1 0,0 1-1,1 0 1,-1-1-1,3 0 1,27-17-2758,13-9 801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1108 2720,'73'-13'891,"-58"11"-802,0-1 1,0 0 0,-1-1 0,1 0-1,22-11 1,-20 8-24,-1 2 0,1-1 0,0 2-1,35-4 1,-25 4-48,205-43 15,-93 16 94,373-82 249,-453 99-352,37-9 10,647-139 295,327-9-484,-758 132 253,522-60 246,-699 85-292,467-52-77,330-32 95,-809 87-44,191-18 59,-21 8-10,-28-5 5,-36 8-5,-52 5 95,-40 8-68,-64-1-91,28-1 58,-91 7 29,0 0 0,0-1 1,-1 0-1,1-1 0,0 0 0,12-5 1,-22 7-98,11-4 152,-16 4-137,-19 2-352,-23 0-448,-26 11-2154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5517 48 2976,'2'-10'827,"4"12"-444,4 3-254,-5-4-73,0 1 0,0-1 1,0-1-1,0 1 1,0-1-1,0 0 0,0 0 1,1 0-1,4-2 1,7-1 43,22-9 1,-25 8-113,29-6 0,110-6-367,-22 13 643,-90 4-176,-23-1-9,0 0 0,-1 1 1,1 1-1,0 1 0,23 6 0,-29-5-105,3 0 209,0 0 1,0 1-1,0 1 0,-1 0 0,16 10 0,-27-14-98,0 0 0,0 0-1,-1 0 1,1 0 0,-1 0-1,0 0 1,1 1-1,-1-1 1,0 1 0,0-1-1,-1 1 1,1 0 0,-1 0-1,1 0 1,-1 0 0,0 0-1,0 0 1,0 0-1,0 0 1,-1 0 0,1 1-1,-1-1 1,0 0 0,0 0-1,0 1 1,0-1 0,-1 0-1,1 0 1,-1 1-1,0-1 1,0 0 0,-2 5-1,-2 3 21,0 0-1,-1-1 0,0 0 1,-1-1-1,0 1 1,0-1-1,-1 0 0,0-1 1,-14 11-1,-9 5-16,-53 30 1,4-4 56,-60 57-2657,78-61 944</inkml:trace>
  <inkml:trace contextRef="#ctx0" brushRef="#br0" timeOffset="1">328 1777 2496,'-26'-4'392,"-28"-2"0,51 6-365,1 0 0,0 0 0,-1 0 0,1 1 0,0-1 0,0 1 0,-1-1 0,1 1 0,-3 1 1,0 1 21,-21 2 74,12 1-104,13-5-23,0 0 0,-1 0 0,1-1 0,0 1 0,-1 0 0,1-1 0,-1 1 0,1-1 0,-1 0 0,1 1 1,-1-1-1,-1 0 0,2 0 1,1 0 0,-1 0 0,1-1-1,-1 1 1,1 0 0,-1 0 0,1 0 0,-1 0 0,1 0 0,-1 0 0,1 0 0,-1 1 0,1-1 0,-1 0 0,1 0 0,-1 0 0,1 0 0,-1 1 0,1-1 0,-1 0 0,1 0 0,0 1 0,-1-1 0,1 0 0,-1 1 0,1-1 0,0 1 0,-1-1 0,1 0 0,0 1 0,0-1 0,-1 1 0,1-1 0,0 1 0,0-1 0,0 1 0,-1-1 0,1 1 0,0-1 0,0 1 0,0-1 0,0 1 0,0-1 0,0 1 0,0 0 0,0 2 232,45-5-30,-32 3-152,28-3 1,34-8 421,24 4-53,99-22 467,-108 12-614,134-16 455,27-3-275,108-25-150,482-96 213,-792 147-482,367-65 169,-106 36-68,-124 16-65,323-45 68,-13 12 20,-60 4-94,209-22 5,-1 15-40,-330 38 7,-49-6 112,-49 10-16,-55 11 32,-78-1-73,31-1 226,-97 8-222,-17-1-90,0 0 1,1 0-1,-1 0 1,0 0-1,0 0 1,0 0-1,0 0 1,1 0-1,-1 0 1,0 0-1,0 0 1,0 0-1,0 0 0,0 1 1,1-1-1,-1 0 1,0 0-1,0 0 1,0 0-1,0 0 1,0 0-1,0 0 1,0 0-1,1 1 0,-1-1 1,0 0-1,0 0 1,0 0-1,0 0 1,0 0-1,0 0 1,0 1-1,0-1 1,0 0-1,0 0 0,0 0 1,0 1-1,-1 0 3,0 0-1,-1 0 0,1 0 0,-1 0 0,1 0 0,-1 0 0,1 0 1,-1 0-1,1-1 0,-3 1 0,-22 9-671,1-3-1,-36 8 1,-40 0-1012,-21 1-1664</inkml:trace>
  <inkml:trace contextRef="#ctx0" brushRef="#br0" timeOffset="2">4504 1029 5056,'19'1'696,"0"0"0,25 6 0,-4 0-502,18 1-44,92 0-1,2-1-157,-70-1 53,69-1 19,-6 5-26,-87-7-20,114 7-11,-5 13 58,-76 3 197,-85-24-243,5 2 58,-1 0 0,17 8 0,-26-12-62,1 1 0,-1 0 0,0 0 0,1-1 0,-1 1 0,0 0 0,0 1 1,0-1-1,1 0 0,-1 0 0,0 0 0,-1 1 0,1-1 0,0 0 0,0 1 0,0-1 0,-1 1 1,1-1-1,-1 1 0,1-1 0,-1 1 0,1 2 0,-2 0 4,0 0-1,0-1 0,0 1 1,-1-1-1,1 1 1,-1-1-1,0 0 1,0 0-1,0 0 1,0 0-1,-1 0 1,-3 4-1,-12 12 27,0-1 0,-1-1 0,-1 0 0,-41 25 0,-99 45-425,-9-12-654,-15-10-2879,183-65 3890</inkml:trace>
  <inkml:trace contextRef="#ctx0" brushRef="#br0" timeOffset="3">1 2899 4384,'1'-9'1107,"4"10"-518,10 2-291,29-11-68,-22 6-227,31 1 0,-29 1 12,35-4 1,71-22 309,52-11 38,44-20 293,62-8-101,39-10 218,37-3-277,59-3-171,546-119 70,-964 199-393,946-198 236,-466 122-174,-33 14-48,123-4-38,-17 23-31,-288 28 144,-52 3-102,-49 10-314,-60 3-107,-100 0 191,0 0-1,1 0 1,11 3 0,-20-3 214,-1 0 1,0 0 0,1 0-1,-1 1 1,0-1 0,1 0-1,-1 0 1,0 0-1,1 1 1,-1-1 0,0 0-1,0 0 1,1 1 0,-1-1-1,0 0 1,0 1 0,1-1-1,-1 0 1,0 1 0,0-1-1,0 0 1,0 1-1,0-1 1,1 0 0,-1 1-1,0-1 1,0 0 0,0 1-1,0-1 1,0 0 0,0 1-1,0-1 1,0 1 0,0-1-1,0 0 1,-1 1-1,1-1 1,0 0 0,0 1-1,0-1 1,0 0 0,0 1-1,-1-1 1,1 0 0,0 1-1,0-1 1,-1 0 0,1 1-1,0-1 1,0 0-1,-1 1 1,-25 27-3963</inkml:trace>
  <inkml:trace contextRef="#ctx0" brushRef="#br0" timeOffset="4">3351 2229 5056,'-65'-13'1642,"54"11"-1222,12 4-200,0 0-203,1-1-1,-1 0 0,1 0 1,-1 0-1,1 0 0,0 0 1,-1 0-1,1-1 0,0 1 1,-1-1-1,1 1 0,3 0 1,26 0-165,-24-1 121,23 0-83,81-2-74,-15-9 110,28 6-97,27-7 101,174-2 295,-164 24 41,-87-7-178,153 13 134,-98-3-42,-69-8-19,-52-5-98,0 1 0,0 1-1,0 0 1,0 0 0,0 0 0,-1 1-1,1 0 1,-1 0 0,0 1 0,1 0 0,-2 0-1,10 7 1,-15-10-39,-1 0 1,1-1-1,0 1 0,0 0 0,-1 0 1,1 0-1,-1-1 0,1 1 0,-1 0 1,1 0-1,-1 0 0,0 0 1,1 0-1,-1 0 0,0 0 0,0 0 1,1 0-1,-1 0 0,0 0 0,0 0 1,0 0-1,0 0 0,0 0 0,-1 0 1,1 0-1,0 0 0,0 0 1,-1 0-1,1 0 0,-1 0 0,1-1 1,0 1-1,-1 0 0,0 0 0,1 0 1,-1 0-1,1-1 0,-1 1 0,-1 1 1,-4 3 24,0 0 0,0 0 1,-1 0-1,0-1 0,1 0 0,-1-1 1,-13 6-1,-59 13 45,13-4-49,-31 21-34,-75 21-955,116-42 346,-56 16-324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292 997 4160,'-36'0'436,"19"-1"-235,1 1 1,-1 1-1,0 0 0,1 1 0,-1 1 1,-21 7-1,-14 3 87,49-13-261,1 0 1,-1 1-1,1-1 0,-1 1 1,0 0-1,1 0 0,-1 0 0,1 0 1,0 0-1,-1 0 0,1 1 1,0-1-1,0 1 0,-1-1 1,-2 4-1,-5 4 53,-4-2 311,31-8-14,5 1-238,0 0 26,1 0 1,32-6-1,41-17 123,36 0 123,61-16-102,33 0 64,51-21-111,48-18-60,-249 59-169,209-50 52,115-14 5,-273 56-66,162-32 27,343-41 58,-426 70-85,169-28 45,398-53-15,-162 46 31,-359 37-53,-39 10-21,72-11 74,-191 24-85,-29-5-138,-49 7 112,-8 3-168,1-2 0,-1 1 0,1-1 0,-1 0 0,9-4 0,-13 3-195,-5 1-64,-2-1 233,0 1 1,1-1-1,-1 1 1,0 0-1,0 0 1,0 1-1,-1-1 1,1 0-1,-6-1 1,-1 1-383,-1-1 0,-12 0 0,7 2-101,-55-12-785,6-3 64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63 2912,'3'0'923,"17"0"511,-17 0 760,-13 0-1188,6 0-931,1 0 0,0-1 0,0 1-1,0-1 1,0 0 0,0 0 0,-3-1 0,-11-2 73,-6 12 54,18-8-159,0 1-1,-1-1 1,1 0-1,0-1 0,0 1 1,0-1-1,-1 0 1,-7-3-1,4 2 104,0 0 0,0 1 0,-13-1 0,7 2 124,9 0-169,0 1 1,-1-2 0,1 1-1,-1-1 1,-6-1 0,-2-4-10,12 5-79,0 0 0,-1 0 0,1 0 0,0 0 1,-1 0-1,1 1 0,-5-1 0,6 1 18,1 0 1,-1 0-1,1 0 1,0 0-1,-1 0 1,1 0-1,-1 0 1,1 0-1,0-1 0,-1 1 1,1-1-1,-1 1 1,1-1-1,0 0 1,0 1-1,0-1 1,-1 0-1,1 0 1,0 0-1,0 0 0,0 0 1,0 0-1,-1-1 1,-3-3-24,-5-6-94,7 9 6,3 4 67,0 0 0,0 0 0,0-1-1,-1 1 1,1 0 0,-1 0 0,1 0 0,-1 0-1,1-1 1,-1 1 0,-2 2 0,1 0 8,0 0 1,0 0-1,1 0 1,-3 8-1,-1 9-53,-2 10 25,-15 36 1,-17 14 310,-26 85-406,39-112 31,-7 19 615,12-13-129,5-27-230,11-26-128,1 1 0,0 0 1,1 1-1,0-1 1,-4 15-1,6-8 18,0-1 1,1 17-1,0-13-16,0-14-27,-1-3-3,1 1 1,0 0-1,0 0 0,0 0 0,0 0 0,0 0 0,1-1 1,-1 1-1,0 0 0,1 0 0,0 0 0,-1-1 0,1 1 1,0 0-1,0-1 0,0 1 0,0-1 0,0 1 1,0-1-1,0 1 0,0-1 0,1 1 0,-1-1 0,3 2 1,2 1 14,0 0 1,0-1 0,1 1-1,-1-1 1,1-1 0,0 1-1,13 2 1,8-1-46,-7-1-24,36 9 1,1 0 18,-42-10 28,17 4 3,16 18 1,-36-20 20,-1 0 1,1-1 0,0 0 0,24 1 0,-20-2 12,-1 0-1,32 9 1,-39-7-181,1-1-1,0-1 1,-1 1-1,1-2 1,20 2 0,-25-3 74,-1 1-703,0-1 0,0 0 0,0 0 1,-1 0-1,1-1 0,0 1 1,5-3-1,-19-12-1362,-5-14-266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2560,'-16'0'960,"16"15"-768,-16 1-32,16-1 1056,0 16-704,0-15 352,0 15-512,0 0-64,0-15-160,0 15 416,0 0-320,0-15-96,0 15-64,0-15-64,0-16 0,0 0-2560,0 0 1408,32-16-1440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1091 4384,'-47'-16'1632,"32"1"-1248,-16 15-128,15-16 1056,16 16-768,0 0 704,0 0-736,31-15 160,0 15-384,1 0 160,30 0-224,-15 0 128,31 0-192,-1-16-128,1 16-64,0-16-2240,-15 16 1248,-17-15-2624</inkml:trace>
  <inkml:trace contextRef="#ctx0" brushRef="#br0" timeOffset="1">249 109 4480,'16'-47'1664,"-16"47"-1312,0-15-64,16 15 960,-1-16-736,16 16 832,0-15-736,1 15 384,14-16-576,17 16 32,-1 16-256,0-16 32,16 0-128,-31 0-1536,0 15 768</inkml:trace>
  <inkml:trace contextRef="#ctx0" brushRef="#br0" timeOffset="2">873 499 6400,'0'0'2368,"31"0"-1856,0 0-128,16 0-192,-1 0-192,32 0 128,-15-16-64,-1 16-32,-15 0 0,0 16-1312,-16-16 704</inkml:trace>
  <inkml:trace contextRef="#ctx0" brushRef="#br0" timeOffset="3">982 779 6560,'-16'0'2432,"16"0"-1888,16 16-160,-1-16 224,32 15-416,0-15-96,31 0-32,-16 0 192,0 0-128,1-15-896,-1 15 416,16-16-5216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125 360 4800,'4'-8'454,"-4"6"-402,1 1 0,-1 0-1,1 0 1,-1-1 0,1 1-1,-1 0 1,1 0 0,0 0-1,-1 0 1,1 0 0,0 0-1,0 0 1,0 0 0,0 0 0,0 0-1,0 1 1,0-1 0,0 0-1,0 1 1,0-1 0,0 0-1,1 1 1,-1 0 0,0-1-1,0 1 1,1 0 0,-1-1-1,0 1 1,0 0 0,1 0-1,-1 0 1,2 0 0,168 0 1942,-168 0-1951,4 0 54,0 0-1,0 1 0,0 0 0,8 2 1,-12-3-56,0 1-1,0 0 1,0 0 0,0 1 0,0-1 0,-1 1 0,1-1 0,-1 1 0,1 0 0,-1 0 0,1 0-1,-1 0 1,0 1 0,0-1 0,2 3 0,0 2-6,0 1-1,-1-1 1,1 1-1,-1 0 1,-1-1-1,1 1 1,-1 1-1,-1-1 1,0 0-1,0 0 1,0 1-1,-1-1 1,0 0 0,-1 1-1,0-1 1,0 0-1,-1 0 1,0 0-1,0 0 1,-5 11-1,3-13-10,1 0-1,-1-1 0,-7 8 1,4-4 21,-7 10 87,7-9-37,-1 0 0,0-1 1,0 0-1,-12 10 0,-2-2 262,-2-1 1,1 0-1,-30 13 0,6-1-79,47-28-279,-9 7 70,15 1 130,-3-5-146,6 5 19,1-1 1,-1-1-1,1 1 1,0-2-1,1 1 1,-1-1-1,1-1 1,0 0-1,20 4 1,3 0-93,-24-5-175,0-1-1,0 0 1,1 0-1,10-1 1,26-1-4355,-31 0-132</inkml:trace>
  <inkml:trace contextRef="#ctx0" brushRef="#br0" timeOffset="1">1 687 6560,'0'0'2432,"15"-16"-1888,32 16-160,-16 0 288,16 0-448,0 0 128,0 0-224,15 0-64,-15 0-32,-16 0-2144,16-15 1152</inkml:trace>
  <inkml:trace contextRef="#ctx0" brushRef="#br0" timeOffset="2">344 313 3968,'-1'-1'39,"1"1"0,0-1 0,0 1 1,0-1-1,0 1 0,0-1 0,0 1 0,0-1 1,0 1-1,0-1 0,0 1 0,0-1 0,0 1 1,1-1-1,-1 1 0,0-1 0,0 1 0,0-1 0,1 1 1,-1-1-1,0 1 0,0 0 0,1-1 0,-1 1 1,0-1-1,1 1 0,-1 0 0,1-1 0,-1 1 0,0 0 1,1 0-1,-1-1 0,1 1 0,-1 0 0,1 0 1,-1 0-1,1-1 0,-1 1 0,1 0 0,-1 0 1,1 0-1,-1 0 0,1 0 0,-1 0 0,2 0 0,3-2 260,10-13 606,1 1 0,26-17 0,-34 25-766,0-1 1,0 1 0,0-1-1,-1-1 1,0 0 0,0 0-1,-1 0 1,0 0-1,-1-1 1,5-10 0,4-7 170,-4 7 281,10-27 1,-8 21 107,-8 17-619,-2 3-55,3-5-41,-5 10 18,1 0-1,-1 0 0,0 0 1,0 0-1,0-1 0,1 1 1,-1 0-1,0 0 0,0 0 1,0 0-1,1 0 1,-1 0-1,0 0 0,0 0 1,1 0-1,-1 0 0,0 0 1,0 0-1,1 0 0,-1 0 1,0 0-1,0 0 1,0 0-1,1 0 0,-1 0 1,0 0-1,0 1 0,0-1 1,1 0-1,-1 0 0,0 0 1,0 0-1,0 0 0,1 1 1,-1-1-1,0 0 1,0 0-1,0 0 0,0 1 1,1 0 34,0 0 1,-1 1-1,1-1 1,-1 1 0,0-1-1,0 1 1,1-1-1,-1 1 1,0-1 0,0 1-1,0-1 1,-1 4-1,1 4 33,2 3-79,0 1 1,0-1 0,1 1 0,10 21 0,-6-14-239,-2-2-1240,8-2 406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281 157 5632,'3'-2'204,"0"1"0,0-1-1,0 1 1,0 0 0,0 0 0,0 0 0,0 1 0,5-1-1,23 6 507,26-16-33,-57 11-671,0 1 0,0-1 0,0 0 0,0 0 0,1 0 0,-1 0 0,0 0-1,0 0 1,0 0 0,0 0 0,0 0 0,0 0 0,1 0 0,-1 0 0,0 0 0,0 0 0,0 0 0,0 0 0,0 0 0,1 0 0,-1 0-1,0 0 1,0 0 0,0 0 0,0 0 0,0 0 0,0 0 0,1 0 0,-1 0 0,0 0 0,0 0 0,0 0 0,0-1 0,0 1-1,0 0 1,0 0 0,0 0 0,1 0 0,-1 0 0,0 0 0,0 0 0,0-1 0,0 1 0,0 0 0,0 0 0,0 0 0,0 0-1,0 0 1,0 0 0,0-1 0,0 1 0,0 0 0,0 0 0,0-2 115,-1 0 0,1 0-1,-1 0 1,1 0 0,-1 1 0,0-1-1,0 0 1,0 0 0,0 1 0,0-1-1,0 0 1,0 1 0,0-1 0,-1 1 0,1 0-1,-1-1 1,1 1 0,-1 0 0,1 0-1,-1 0 1,-2-1 0,-7-4-11,-1 0 1,-13-5 0,19 9-12,-11-5-38,5 1-60,0 2 0,-25-8 0,17 9-20,10 2 29,-1-1 0,1-1 0,-17-6 0,-12-4 12,35 12-34,-1 0 0,1-1 0,0 1 1,-7-5-1,10 5 5,-1 0 0,1 0 0,-1 1-1,0-1 1,0 0 0,0 1 0,1-1 0,-1 1 0,0 0 0,0-1 0,-3 1 0,3 0 0,1 0 4,1 0-1,-1 0 1,1 0 0,-1 0 0,1 0 0,-1 0 0,0 0 0,1 0-1,-1 0 1,1 0 0,-1 0 0,1 1 0,-1-1 0,1 0-1,-1 0 1,1 0 0,-1 1 0,0 0 0,0 0-3,1 0 0,-1 1 0,1-1 0,0 1 0,-1-1 0,1 1-1,0-1 1,0 1 0,0-1 0,0 3 0,-2 19 204,-2-15-140,4-7-42,-1 0 0,1 0 0,-1 1 0,1-1 0,-1 1 0,1-1 0,-1 0 0,1 1 0,0 2 0,4 31 411,-1-20-233,0 23 1,-3-12-91,1 1-23,-4 29 1,-8 6 73,4 1-24,-6 46 175,2-62-55,6-6-97,-5-18-63,9-20-84,0 0 0,1-1 0,-1 1 0,1 0 0,0 0 0,0-1 0,0 1 0,0 0 0,0 0 0,0-1 0,1 1 1,0 0-1,-1-1 0,1 1 0,0 0 0,0-1 0,0 1 0,1-1 0,-1 0 0,1 1 0,-1-1 0,1 0 0,0 0 0,0 0 0,0 0 0,0 0 0,0 0 0,0-1 0,0 1 0,4 1 1,21 12 258,2 0-1,0-2 1,58 18 0,-75-27-241,4 0-35,-1 0 1,1-1-1,17 1 1,-6-1-353,4 3-753,-22-4 332,0 0 1,0-1-1,11 1 0,-2-2-5147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5408,'0'0'1728,"0"0"-1046,0 0-287,0 0 122,0 0-111,3 0 298,-2 0-632,1 0 1,0 0 0,-1 1-1,1-1 1,-1 0-1,1 1 1,-1 0 0,1-1-1,-1 1 1,1 0-1,0 1 1,0-1-7,0 0 0,-1 0 0,1 0 0,0 0 0,0-1 0,0 1 0,-1 0 0,1-1 0,0 0 1,0 1-1,3-1 0,3 0-25,-1 0 1,1 0-1,-1-1 1,1 0-1,-1-1 1,1 1-1,-1-1 0,14-6 1,8-1-144,0 2-1,47-6 1,-75 13 100,28-3-1474,56 3 0,-44 0-1796,-22 0 296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3328,'0'29'2970,"-3"-24"-2058,-1 2-364,0 0 0,0 1-1,0-1 1,1 1 0,-3 11-1,5-18-515,0 3 63,0-1 0,1 1 1,-1-1-1,1 1 1,-1-1-1,1 1 0,0 0 1,1 4-1,0 2 33,-1 37 102,0-46-215,0 0 0,0 1 0,0-1 0,0 0 0,0 0 0,1 1 0,-1-1 0,0 0 1,1 0-1,-1 0 0,1 0 0,-1 1 0,1-1 0,0 0 0,0 0 0,-1 0 0,1 0 1,0 0-1,0 0 0,0-1 0,0 1 0,0 0 0,0 0 0,0-1 0,0 1 0,0 0 0,0-1 1,2 1-1,5 4 133,17 8 211,-23-13-346,-1 1 0,1-1 0,0 0-1,0 0 1,0 0 0,0 0 0,0 0-1,0 0 1,0 0 0,0 0 0,2-2-1,27-8 122,-14 6 25,-11 3-122,0 0 1,0 0-1,0-1 1,0 0-1,-1 0 0,1 0 1,-1-1-1,1 0 0,-1 0 1,0-1-1,7-4 1,8-21 58,-16 25-77,-2 1 1,1 0 0,0-1 0,-1 1 0,0-1 0,0 0 0,0 0 0,0 1 0,-1-1 0,1 0 0,-1 0 0,0-1 0,0 1 0,0 0 0,-1 0-1,0 0 1,1-1 0,-2-5 0,1 7-11,0 1 8,0 0 1,1 0-1,-1 1 0,-1-1 0,1 0 0,0 0 0,0 0 0,-1 1 0,1-1 1,-1 0-1,1 0 0,-1 1 0,0-1 0,0 0 0,0 1 0,0-1 1,0 1-1,0-1 0,0 1 0,0-1 0,0 1 0,-1 0 0,1 0 0,-2-1 1,-4-3 62,4 2-57,0 1 0,0-1 0,-1 1 0,1 0-1,-1 0 1,1 0 0,-1 1 0,0-1 0,-5 0 0,-3 4-261,0 1 0,0 1 0,1 0 0,-12 6 1,12-4-4474,6 0 3642,3-2 65,-1-2-2916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3 247 2976,'0'-65'1339,"-1"49"-1186,0 9 168,0-1 1,1 1 0,0 0 0,1 0-1,0 0 1,2-11 0,-1 12-297,0 0 1,0 0-1,0 0 1,1 0-1,0 1 0,0-1 1,0 1-1,1 0 1,-1 0-1,1 0 1,1 1-1,6-7 0,-6 8-10,1-1-1,-1 1 1,1 0-1,0 0 0,0 1 1,0-1-1,0 1 1,0 1-1,1-1 0,-1 1 1,1 0-1,-1 1 1,1 0-1,-1 0 0,0 0 1,1 0-1,-1 1 1,1 0-1,5 3 0,2 1 23,-1 0 0,-1 1-1,1 1 1,-1 0 0,0 1-1,-1 0 1,20 18 0,-6-3 66,-1 2 1,0 1-1,-2 1 1,33 53-1,-51-73-60,-1-1-1,-1 1 1,1-1 0,-1 1-1,0 0 1,0 0 0,-1 0-1,0 0 1,0 0 0,-1 0-1,0 0 1,0 0 0,-3 13-1,3-14-4,-1-1-1,-1 0 0,1 0 1,-1 0-1,0 0 0,0 0 1,0 0-1,-1 0 0,1-1 0,-1 0 1,-5 6-1,-1 0 44,-1-1-1,0 0 1,-11 8 0,-7 4 151,18-13-188,-3 4 74,-1-1 1,-23 14-1,31-22-88,-1 0 0,1 0 0,-1-1 0,1 0 0,-1 0 0,0 0 0,0-1 0,0 0 0,-12 0 0,16-1-31,-7 0-42,-1 0 1,0-1-1,0 0 1,-12-3-1,20 3 29,1 1-1,0-1 1,0 0 0,-1 0 0,1 0-1,0-1 1,0 1 0,0 0-1,0-1 1,0 1 0,0-1 0,1 0-1,-1 0 1,1 1 0,-1-1-1,1 0 1,-1 0 0,1-1 0,0 1-1,0 0 1,-1-5 0,1 6 5,1-1 0,-1 0 0,1 0 0,0 0 0,0 0 0,0 0 0,0 0 0,0 0 0,0 0-1,1 0 1,-1 0 0,1 0 0,-1 0 0,1 0 0,0 0 0,0 0 0,0 1 0,0-1 0,2-3 0,2-3-29,-2 2 7,0 0 0,1 0 1,0 1-1,0-1 0,0 1 0,1 0 0,-1 0 0,1 0 1,0 1-1,1-1 0,-1 1 0,1 1 0,7-5 0,-4 5 18,0-1 0,0 1 0,0 0 0,1 1 0,-1 0 0,1 0 0,-1 1 0,17 1 0,-11 0-11,33 1 53,-43-1-104,-1 1 0,0 0-1,0 0 1,0 0 0,0 0 0,0 1-1,0 0 1,7 3 0,7 11-2549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4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4384,'-31'-16'1632,"31"16"-1248,31 0-128,0 0 576,32 0-512,15 0 224,0 0-320,15 0 288,16 0-288,31 0 224,-31 0-224,16 0 128,-47 0-192,0 0-224,-31 0 32,-16 0-576,-16 16 352,-15-1-2432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3712,'3'0'1221,"0"1"-1137,0-1 0,0 0 0,1 1 0,-1 0 0,0 0 0,6 2 0,7 3 91,-11-5-79,0 0 1,1 0 0,-1-1-1,6 0 1,27 2 268,41 7 226,68 11 391,-62-8-610,-53-8-241,51 11 1,-76-13-87,0 0 0,0 1 0,0 0 0,0 0 0,-1 0 0,0 1 0,1 0 0,-1 0 1,-1 1-1,8 6 0,-11-9-14,0 1 0,0-1 0,-1 0 1,1 0-1,0 1 0,-1-1 0,0 1 0,1-1 1,-1 1-1,0 0 0,-1 0 0,1-1 0,0 1 1,-1 0-1,0 0 0,1 0 0,-1 0 0,0-1 1,0 1-1,-1 0 0,1 0 0,-2 5 1,-1 1 46,0-1 1,0 1 0,-1-1 0,-10 16-1,14-23-75,-5 6 28,1 0 0,-1 0 0,-1 0 0,1-1 0,-1 0-1,-9 7 1,1-2 50,-28 14-1,29-18-25,-5 3-23,0-1-1,-2-1 1,1 0-1,-1-2 0,1 0 1,-2-1-1,1-1 1,-38 2-1,46-5 72,7-1-118,0 0 1,0 0-1,0 0 0,-5-1 1,9 0 3,0 1 0,0 0 0,0-1 1,0 1-1,0 0 0,0-1 0,0 1 0,0-1 1,0 0-1,0 1 0,0-1 0,0 0 0,0 1 1,1-1-1,-1 0 0,0 0 0,0 0 0,1 0 1,-1 0-1,1 0 0,-1 0 0,0-2 0,1 2 0,-1-1-1,1 1 0,0-1 0,-1 1 0,1-1 1,0 1-1,0-1 0,0 1 0,1-1 1,-1 1-1,0-1 0,0 1 0,1-1 1,-1 1-1,1-1 0,1-2 0,16-21-122,-10 16 79,13-19-76,2 1 0,1 1-1,1 2 1,56-42 0,-78 63 128,10-7-16,1 1 0,-1 0 0,2 1 0,-1 1 0,20-7 0,-11 6-61,-8 2 36,0 1-1,28-5 0,-20 8 225,34 1 0,-28 2-49,-21-2-78,0 1 1,1 1-1,-1 0 0,14 3 1,-18-3-31,-1 1 1,1 0-1,0 0 1,-1 0 0,1 0-1,3 5 1,0-2 40,-6-4-48,5 3 79,-1 0-1,1 0 1,-1 1 0,0 0-1,4 6 1,-7-9-65,-1 0 1,0 0 0,0 0 0,0 0-1,0 1 1,0-1 0,-1 0 0,1 0-1,-1 1 1,0-1 0,1 0 0,-1 1-1,0-1 1,0 0 0,0 1 0,-1-1-1,1 0 1,-2 5 0,-3 10 125,-1 0 1,-11 21-1,16-35-144,-1-1-1,1 0 0,-1 1 0,0-1 1,1 0-1,-1 0 0,0 0 1,0 0-1,0-1 0,0 1 0,-1-1 1,1 1-1,-3 1 0,-10 7 39,-6 16-71,-21 6-715,40-30-16,2 0 697,0 0 0,0-1 0,0 1 0,1 0 0,-1 0 0,1-1 0,-1 1 0,1 0 1,0-1-1,0 1 0,0-1 0,0 1 0,0-1 0,0 1 0,0-1 0,0 1 0,0-1 0,3 2 0,11 14-37,19 46-41,-28-53 111,2 3 35,0 0-1,-1 0 0,0 1 0,-1 0 0,-1 0 1,5 17-1,-8-20 26,-1 1 1,1 0 0,-2-1-1,0 1 1,0 0 0,-1-1-1,-1 1 1,1-1 0,-2 1-1,0-1 1,-8 20 0,4-14 52,-1-1 0,-18 27 0,21-36-42,1-1 0,-2 0 0,1 0 0,-1 0 0,1-1 0,-2 0-1,1 0 1,0-1 0,-9 5 0,-1-1 295,-30 10 0,41-17-274,0 1 0,-1-1 0,1 0 0,-1 0 0,0-1 0,1 1 0,-1-1 0,-10-2 0,12 1-23,0 0 0,0-1 1,0 0-1,1 0 1,-1 0-1,1 0 0,-1 0 1,1-1-1,0 1 1,0-1-1,0 0 0,0 0 1,0-1-1,1 1 1,0 0-1,-1-1 0,-2-7 1,2 7 11,1 0-28,-1 0 0,1 0 0,0 0 0,1-1 1,-1 1-1,1-1 0,0 1 0,0-1 0,0 0 1,0 1-1,1-8 0,1 1-49,0 1 0,1 0 0,6-19 0,-5 19 20,2-6-66,0 1 0,1-1 0,1 1 0,1 0 0,0 0 0,1 1 0,0 0 0,1 1 0,21-22 0,42-30-859,5-11-2554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4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6656,'15'0'2464,"1"15"-1920,30-15-160,-30 16-192,15-16-192,16 15 128,-16-15-64,16 0-3328,-16 16 1760,16-16-1792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6720,'16'31'2496,"0"-31"-1952,30 16-128,-14-16-160,-1 0-224,15 15-448,-14-15 224,14-15-2176,17-1 1312,15 0-2592</inkml:trace>
  <inkml:trace contextRef="#ctx0" brushRef="#br0" timeOffset="1">702 32 4640,'-2'-1'91,"0"0"1,1 0-1,-1 0 0,0 0 1,0 1-1,0-1 1,1 0-1,-1 1 0,0-1 1,0 1-1,0 0 1,0 0-1,0 0 0,0 0 1,0 0-1,0 0 1,0 0-1,0 1 0,0-1 1,0 1-1,-3 1 1,-2 0-7,-9 0 75,12-2 18,1 1 1,-1 0 0,0-1 0,1 1 0,-1 0 0,0 1 0,1-1 0,0 1 0,-1 0 0,-4 3 0,-83 60 3645,86-61-3659,0 0 0,0 1 0,0 0 0,0 0 0,-6 11 0,10-15-147,0 1 0,0-1 0,0 1 0,0 0 0,0 0 0,0-1 0,0 1 0,1 0 0,-1 0 0,1 0 0,-1 0 0,1 0 0,0 0 0,0 0 0,0 0 0,0 0 0,0 0 0,0 0 0,0 0 0,1 0 0,-1-1 0,1 1 0,-1 0 0,3 3 0,-1-2 6,0-1 0,1 1 0,0-1 1,-1 0-1,1 1 0,0-1 0,0-1 1,0 1-1,0 0 0,1-1 0,-1 1 1,0-1-1,1 0 0,-1 0 0,8 0 1,4 2 82,1-2 0,17 0 0,-3-1 29,-16 1-78,0-1 0,0 0 0,0-1 0,22-4 1,-29 2-37,1 0 0,-1 0 0,7-5-1,-1 1 9,0 1-10,-10 5-8,1-1 1,-1 1-1,1-1 1,-1 0-1,0 0 0,0 0 1,0 0-1,0-1 1,0 1-1,0-1 1,-1 0-1,1 1 0,-1-1 1,0-1-1,4-5 1,-4 4-3,0 1 1,0 0 0,0-1 0,-1 0 0,0 1 0,1-1-1,-2 0 1,2-5 0,-2 7-9,-1 0 0,1 0 0,0-1-1,-1 1 1,0 0 0,0 0 0,0 0-1,0 0 1,0 0 0,0 0 0,-1 0 0,0 1-1,-3-6 1,0 3-13,1 0-1,-2 1 0,1-1 1,0 1-1,-1 0 0,0 0 1,0 1-1,0 0 0,0 0 1,-12-3-1,9 2-104,-1 1-1,1 0 0,-1 1 1,0 1-1,0-1 0,0 1 1,-12 1-1,18 0-255,8 3-664,55 25-6964,-15-12 4795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3712,'-13'13'1221,"12"-13"-1213,1 0 0,0 1 1,0-1-1,0 0 0,0 0 0,0 0 0,0 0 0,0 0 0,0 0 1,-1 0-1,1 0 0,0 0 0,0 0 0,0 0 0,0 0 0,0 1 1,0-1-1,0 0 0,0 0 0,0 0 0,0 0 0,0 0 0,0 0 1,0 0-1,0 1 0,0-1 0,0 0 0,0 0 0,0 0 0,0 0 1,0 0-1,0 0 0,0 1 0,0-1 0,0 0 0,0 0 0,0 0 0,0 0 1,0 0-1,0 0 0,0 0 0,0 1 0,0-1 0,0 0 0,0 0 1,0 0-1,0 0 0,1 0 0,-1 0 0,0 0 0,0 0 0,0 0 1,0 0-1,0 0 0,0 0 0,1 1 0,0 0 39,0 0-1,0 0 1,0 0 0,0 1-1,0-1 1,0 1-1,-1-1 1,1 0 0,0 1-1,0 2 1,2 25 704,-4-17-615,1-7-101,0-1 1,0 0 0,0 0 0,0 1-1,1-1 1,-1 0 0,1 0 0,0 0-1,1 1 1,-1-1 0,1-1 0,-1 1 0,1 0-1,3 4 1,2 3 16,-4-6-2,-1 0 0,1-1 0,0 0-1,0 1 1,1-1 0,-1-1-1,1 1 1,0 0 0,7 4-1,0-2 151,6 4 32,-16-10-230,-1 1 0,1-1-1,-1 0 1,1 1-1,-1-1 1,1 0 0,-1 0-1,1 1 1,0-1-1,-1 0 1,1 0 0,-1 0-1,1 0 1,-1 0-1,1 0 1,0 0-1,-1 0 1,1 0 0,-1 0-1,1 0 1,-1 0-1,1 0 1,0 0 0,-1 0-1,1-1 1,-1 1-1,1 0 1,-1 0 0,1-1-1,0 0 1,0 1-20,2-1-69,17-11-398,-20 12 475,0 0 0,1 0-1,-1 0 1,1 0 0,-1-1 0,0 1-1,1 0 1,-1 0 0,0 0 0,0-1-1,1 1 1,-1 0 0,0-1 0,1 1-1,-1 0 1,0-1 0,0 1 0,0 0 0,1-1-1,-1 1 1,0 0 0,0-1 0,0 1-1,0 0 1,0-1 0,0 1 0,0-1-1,0 1 1,0 0 0,0-1 0,0 1 0,0-1-1,0 1 1,0 0 0,0-1 0,0 1-1,0 0 1,0-1 0,0 1 0,-1-1-1,-9-4-138,5-2 79,5 7 66,0-1 0,0 1 0,-1 0 0,1-1 0,0 1 1,0-1-1,-1 1 0,1 0 0,0 0 0,0-1 0,-1 1 0,1 0 0,0-1 0,-1 1 0,1 0 0,0 0 0,-1 0 0,1-1 0,-1 1 0,1 0 0,0 0 1,-1 0-1,1 0 0,-1 0 0,1 0 0,0 0 0,-1 0 0,1 0 0,-1 0 0,0 0 0,-4 2-172,2 2 131,0-1 45,0-1 0,0 1-1,1 0 1,-1 1 0,1-1 0,0 0-1,0 1 1,0-1 0,0 1-1,-2 7 1,-5 11-164,6-13 120,-1 0 0,1 0 0,1 0 0,-3 14 0,3-1-11,2 34 0,1-30 213,-1 0-1,-4 28 1,-7 3 167,9-43-218,1 0 16,-1-1 1,-7 23 0,7-32-102,1 0-1,-1 0 1,0-1-1,0 1 1,0 0-1,0-1 0,-1 1 1,1-1-1,-1 0 1,0 0-1,0 0 1,0 0-1,-5 2 1,4-2-19,0-1 0,-1 0 1,1 0-1,-1 0 0,0-1 1,0 1-1,1-1 0,-1 0 1,0-1-1,0 1 0,0-1 0,0 0 1,0 0-1,0-1 0,0 0 1,0 1-1,0-2 0,1 1 1,-1 0-1,0-1 0,1 0 1,-1 0-1,1 0 0,-1-1 1,1 0-1,0 1 0,0-1 0,-3-4 1,-15-10-73,20 15 98,-1 0-1,1 1 0,-1-1 1,1 0-1,0-1 1,-4-3-1,6 5-15,-1 0 0,0 0 1,1-1-1,-1 1 0,1-1 0,0 1 0,-1 0 1,1-1-1,0 1 0,0-1 0,0 1 0,0-1 1,0 1-1,0 0 0,0-1 0,0 1 1,2-3-1,-1-2 37,1 1 0,0 0-1,1 1 1,-1-1 0,1 0 0,0 1 0,0-1 0,0 1 0,1 0 0,-1 0-1,1 0 1,7-4 0,7-10 128,-2 5-92,0 1 0,1 1 0,0 0-1,34-15 1,-46 24-109,24-14-719,-11 1-2708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4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9056,'-31'94'3360,"47"-63"-2624,-32 0-192,-15-15-5376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5:4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2816,'2'0'917,"23"0"1492,-10 1-2050,0 0 0,-1-2 0,24-3 0,-22 0-207,-10 2-90,1 0 0,-1 0-1,1 1 1,-1 0 0,11 0 0,0 2 68,-6-1-43,-1 0 1,1 0-1,18-3 1,-11-2-23,-9 3-27,1 0 1,0 0-1,-1 1 0,13 0 0,-8 0 67,0-1-1,16-3 1,-15 2 51,0 1 1,19-1 0,-14 2 26,36-6 1,-23 2-55,107-11 143,63 13-95,-125 4-269,-37-1 51,92-3 40,-90 0 13,129-7 93,-115 10-80,123-2-2,-122-2-14,159-5 126,-38 10 44,234-5 245,-323-1-347,119-3 368,-82 9-223,166-5-22,-226-1-166,69-3 70,-99 7 115,61-10 0,-63 8 158,-31 3-329,0 0 0,0 0 0,0 0 1,0-1-1,6-1 0,3-4 99,-12 5-179,0 0 0,0 1 0,0-1 0,-1 0 1,1 1-1,0 0 0,0-1 0,0 1 1,0-1-1,0 1 0,0 0 0,0 0 0,2-1 1,-3 1-687,-13 0-3407,1 0-392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1481 13 2240,'0'0'75,"0"-8"251,0 8-314,0-1-1,0 1 1,0 0 0,0 0-1,0 0 1,0 0-1,0-1 1,0 1 0,0 0-1,0 0 1,0 0-1,0 0 1,0-1-1,0 1 1,0 0 0,0 0-1,0 0 1,0 0-1,0 0 1,0-1 0,0 1-1,-1 0 1,1 0-1,0 0 1,0 0-1,0 0 1,0 0 0,0 0-1,0 0 1,-1-1-1,1 1 1,0 0-1,0 0 1,0 0 0,0 0-1,-1 0 1,1 0-1,0 0 1,0 0 0,0 0-1,0 0 1,-1 0-1,1 0 1,0 0-1,0 0 1,0 0 0,0 0-1,0 0 1,-1 0-1,1 0 1,-13 7 75,2-2 193,1 0 1,0 1 0,0 0-1,1 1 1,-11 9 0,-50 36 198,-29 8-164,0 10-34,-82 55 105,-334 194 819,383-238-960,15-16-138,50-18-88,4-3-139,59-42 76,-19 11-114,22-13 93,0 1-1,1-1 1,-1 0 0,0 1-1,1-1 1,-1 0-1,0 0 1,0 0 0,0 1-1,1-1 1,-1 0 0,0 0-1,0 0 1,0 0-1,1 0 1,-1 0 0,0-1-1,0 1 1,0 0 0,1 0-1,-1-1 1,0 1 0,-1-1-1,2 0-7,0 1-1,-1-1 1,1 0-1,0 0 1,-1 1-1,1-1 0,0 0 1,0 0-1,0 0 1,0 0-1,0 1 1,0-1-1,0-2 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312 702 3328,'-62'16'1216,"62"-16"-928,-78 62-96,47-31 1088,-1 0-736,1 16-160,0 0-224,16 15-64,-17-15-64,32 0 128,16-16-96,15-31-96,16 0 0</inkml:trace>
  <inkml:trace contextRef="#ctx0" brushRef="#br0" timeOffset="1">2026 48 5216,'-62'-47'1952,"62"47"-1536,0 31-96,0-15-1152,0-1 384,0-15-2080,0 16 1408,15-1 448,-15-15 416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34 3904,'-13'-13'1253,"12"13"-1223,1-1 0,-1 1 0,0 0 0,1-1-1,-1 1 1,1 0 0,-1-1 0,0 1 0,1 0 0,-1 0 0,0 0-1,0 0 1,1-1 0,-1 1 0,0 0 0,1 0 0,-1 0-1,0 0 1,0 1 0,1-1 0,-2 0 0,-3 1 70,-317-1 1042,315 0-1058,0-1-1,1 0 1,-1 0 0,0 0 0,1-1-1,-10-3 1,10 3 2,4 1-72,-1 0 1,1 0-1,0 1 0,0-1 1,0 1-1,-1-1 1,1 1-1,0 0 1,0 0-1,-1 0 0,1 0 1,0 0-1,-1 1 1,1-1-1,0 1 1,0-1-1,0 1 0,-1 0 1,1 0-1,-3 2 1,0 1 7,1 0 0,1 0 0,-1 0 1,1 0-1,-1 1 0,1 0 1,-2 5-1,2-6-2,-5 11 25,0 1-1,1 1 0,1-1 1,-7 31-1,-10 75 239,13-65-169,-8 29 84,9-47-152,2-1 1,1 1-1,-1 43 1,7 89 358,0-167-392,0 0 0,0 0 1,0 1-1,1-1 0,-1 0 0,1 0 1,0 0-1,0 0 0,0 0 0,1 0 1,-1 0-1,1 0 0,0-1 0,0 1 0,1-1 1,-1 1-1,1-1 0,-1 0 0,1 0 1,0 0-1,0 0 0,1 0 0,-1-1 0,7 4 1,1 1 34,1-1 1,0-1 0,0 0-1,20 5 1,8 4 86,-32-11-583,0 0 0,-1-1 0,1 1 0,0-2 0,0 1 0,1-1 0,13 0 0,12-1-1770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7232,'-31'-16'2656,"31"16"-2048,46 16-192,-30-16-352,31 0-128,-1 0-4320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5888,'52'29'-7,"78"31"0,-89-43 42,50 24 139,109 43 420,122 10 1001,-104-30-65,-209-60-1374,0-1-1,0 1 0,-1 1 1,12 7-1,8 5 199,-27-17-345,-1 0-1,1 0 1,-1 0 0,1 1 0,-1-1-1,1 0 1,-1 0 0,1 0 0,-1 0-1,1 0 1,-1 0 0,1 0-1,-1 0 1,1 0 0,-1 0 0,1 0-1,-1 0 1,1-1 0,-1 1 0,1 0-1,-1 0 1,0 0 0,1-1 0,-1 1-1,1 0 1,-1 0 0,0-1-1,1 0 1,1 0-93,-1-1 1,0 1-1,0-1 0,0 0 0,0 1 1,0-1-1,0 0 0,0-2 0,1-1-337,0-1-1,-1 0 1,0 0 0,1-11-1,-3-30-2949,0 8 1491,5-47 1,1 55 1702,-1 2 220,0-33 0,-4-52 3248,-2 95-2430,-2 10-272,4 9-562,0 0 0,0 0 1,0 0-1,-1 0 0,1 0 0,0 0 1,0 0-1,-1 0 0,1 0 1,0 0-1,0 0 0,0 0 0,-1 0 1,1 0-1,0 0 0,0 0 0,0 0 1,-1 0-1,1 0 0,0 0 0,0 0 1,0 0-1,-1 0 0,1 0 1,0 0-1,0 1 0,0-1 0,-1 0 1,1 0-1,0 0 0,0 0 0,0 0 1,0 1-1,0-1 0,-1 0 0,0 2 108,1 1 0,-1-1-1,0 1 1,1-1-1,-1 1 1,1-1 0,0 0-1,0 1 1,0-1-1,0 1 1,0-1-1,1 3 1,0 8 355,-2 16-88,2-1-1,1 1 0,11 54 1,34 70 24,-43-145-407,0 0 0,0 0 0,0-1-1,1 0 1,8 9 0,-7-8 21,0 0 0,0 0-1,4 10 1,19 29 488,-29-46-492,1 0-1,-1 0 0,0 0 0,0 0 0,0 0 1,0-1-1,0 1 0,0 0 0,0 0 1,0 0-1,0 0 0,0 0 0,0 0 0,0 0 1,-1 0-1,1 0 0,0 0 0,-1 0 1,1 0-1,-1 0 0,1-1 0,-1 1 0,1 0 1,-1 0-1,0 0 0,1-1 0,-2 2 1,-4 6 108,3-4-92,0 1 1,-1-1-1,1 1 0,-1-1 1,0 0-1,0-1 0,0 1 1,-1-1-1,1 1 1,-7 2-1,-16 12 57,16-10-113,-1-1 1,0 1 0,-23 8 0,18-11-376,0 0 1,-1-2-1,1 0 0,-1-2 1,-27 1-1,-4-2-5002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2816,'-13'0'917,"13"0"-911,0 0 1,0 0-1,-1 0 0,1 0 0,0 0 0,0 0 0,0 0 1,0 0-1,0 0 0,0 0 0,0 0 0,0 0 0,0 0 1,0 0-1,-1 0 0,1 0 0,0 0 0,0 0 1,0 0-1,0 0 0,0 0 0,0 0 0,0 0 0,0 0 1,0 0-1,0 0 0,0 0 0,0 0 0,-1 0 0,1 0 1,0 0-1,0 0 0,0 0 0,0 1 0,0-1 1,0 0-1,0 0 0,0 0 0,0 0 0,0 0 0,0 0 1,0 0-1,0 0 0,0 0 0,0 0 0,0 1 0,0-1 1,0 0-1,0 0 0,0 0 0,0 0 0,0 0 1,0 0-1,0 0 0,0 0 0,0 0 0,1 9 32,-1 0 0,2 0 0,-1-1 0,4 10 1,4 26 229,2 15 15,-7-9 75,-2-22-163,1 0 0,8 33 0,8 1 69,7 31-10,-21-74-221,1-1 0,1 0 0,14 27 0,-12-27 113,-1 0 0,11 36 0,-18-45 35,0 0 0,0 0 0,-1 12 0,0-9-153,-1-10-76,-1-4-224,-11-11-1226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1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2080,'0'-2'46,"0"0"0,0 0-1,0 1 1,1-1 0,-1 0 0,1 0 0,-1 1 0,1-1-1,-1 0 1,1 1 0,0-1 0,0 1 0,0-1-1,0 1 1,0-1 0,0 1 0,0 0 0,1-1 0,-1 1-1,0 0 1,1 0 0,2-1 0,-1 0 38,0 0 1,0 1 0,1 0-1,-1-1 1,0 2-1,1-1 1,-1 0-1,1 0 1,-1 1-1,5 0 1,17-1 244,0 2 1,-1 1 0,1 1-1,32 7 1,16 6 52,-39-9-192,62 20 0,-79-21-38,1 2 0,-1 0 0,21 14 0,-36-21-126,-1 0 0,1 0 0,-1 1-1,1-1 1,-1 0 0,0 1 0,0-1 0,0 1-1,0 0 1,0-1 0,0 1 0,0 0-1,-1-1 1,1 1 0,0 0 0,-1 0-1,0 0 1,1-1 0,-1 1 0,0 0-1,0 0 1,0 0 0,0 0 0,0 0-1,-1 3 1,0 0 13,-1 0 0,1 1 0,-1-1 0,0 0 0,-1 0 0,1 0 0,-5 6 0,-35 39 163,42-50-201,-14 17 80,0-1 0,-1 0 0,-1-1 0,-34 25 0,-7-9 95,54-29-177,1-1 1,-1 1-1,0-1 1,0 0 0,0 0-1,0 0 1,-1 0-1,1 0 1,0-1-1,0 1 1,0-1-1,-1 0 1,1 0 0,0 0-1,0 0 1,-1-1-1,1 1 1,0-1-1,0 0 1,0 0-1,0 0 1,0 0 0,-4-3-1,6 4-72,0-1 0,-1 1 0,1-1-1,0 0 1,0 1 0,0-1 0,0 0 0,0 0-1,0 0 1,0 0 0,0 0 0,0 0 0,0 0 0,1 0-1,-1 0 1,0-1 0,0-1 0,0-1-126,0 0 1,1 0 0,-1-1-1,1-6 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48 3328,'6'-9'354,"0"-1"-1,5-10 1,-11 19-333,0 1 0,0 0-1,0-1 1,0 1 0,0 0 0,0-1-1,0 1 1,0 0 0,0-1 0,0 1-1,-1 0 1,1-1 0,0 1 0,0 0-1,0 0 1,0-1 0,-1 1 0,1 0-1,0-1 1,0 1 0,-1 0-1,1 0 1,0 0 0,0-1 0,-1 1-1,1 0 1,0 0 0,-1 0 0,1 0-1,0 0 1,0-1 0,-1 1 0,1 0-1,0 0 1,-1 0 0,1 0 0,0 0-1,-1 0 1,1 0 0,0 0 0,-1 0-1,0 0 1,-21 1 1225,15-1-1043,6 0-174,-1 0-1,1 0 1,-1 0-1,1 0 1,0 1-1,-1-1 1,1 1-1,-1-1 1,1 1-1,0-1 1,-1 1-1,1 0 1,0-1-1,0 1 1,0 0-1,-2 1 1,-12 20 117,5-6-41,-7 2-36,11-13-107,1 0-1,0 1 1,-6 9-1,4-4-17,6-9 56,0 1 0,-1 0-1,1 0 1,-1-1 0,0 1 0,0-1-1,0 0 1,0 1 0,0-1 0,-6 4-1,-2-2-9,9-4 0,0 1 0,0-1 0,0 0 0,-1 1 0,1-1 0,0 1 0,0 0-1,0-1 1,0 1 0,1 0 0,-1-1 0,0 1 0,0 0 0,0 0 0,0 0 0,1 0 0,-1 0 0,0 0 0,1 0 0,-1 0 0,1 0 0,-1 0 0,1 0-1,0 0 1,-1 0 0,1 0 0,0 0 0,0 0 0,0 1 0,0-1 0,0 0 0,0 0 0,0 0 0,0 2 0,0 4-152,0 0 106,0-1 1,0 0-1,3 12 1,7 16 44,-5 13 150,2-6 10,3 27 443,2 85 0,-12-129-540,1 0 0,2 1 0,9 42 0,0 3 53,-6-31 35,-6-35-120,1 0 0,0 0-1,0-1 1,0 1 0,1 0 0,-1-1-1,1 1 1,0-1 0,0 1-1,3 4 1,0-4 47,-1 0 0,0 0 0,1 0 0,0-1 0,0 1 0,0-1-1,9 4 1,-10-5-32,0-1 0,0 0 0,0 1 0,0-2 0,0 1 0,0 0 0,0-1-1,1 0 1,6 0 0,44-8 371,-39 6-270,-5-1-86,1 0 0,-1-1 1,-1 0-1,1-1 0,15-9 0,-11 6-22,29-11 0,-24 12-477,0 0 0,-1-1-1,29-17 1,-30 9-628</inkml:trace>
  <inkml:trace contextRef="#ctx0" brushRef="#br0" timeOffset="1">17 515 3712,'0'-15'1408,"0"15"-1120,15-16-64,17 16 32,-1-16-192,16 1 192,30-1-160,1-15 96,-15 15-96,-1-15 96,0 16-128,-15-16-3488,0 15 1888,0 0 320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1263 3232,'2'0'85,"-1"0"1,1 0-1,0 0 0,-1-1 1,1 1-1,-1-1 0,1 1 1,-1-1-1,1 1 0,-1-1 1,1 0-1,-1 0 1,1 0-1,-1 1 0,2-3 1,5-2 4,16-10 579,1 2 1,36-13-1,31-17-59,-80 37-565,26-15 125,66-48-1,-13-17-156,-24 22-20,163-112 337,-47 40-100,-9-17-465,45-51 22,-217 203 213,92-85 32,-4 3-160,-65 64-421,-24 19 460,1-1 1,-1 1 0,1-1-1,-1 0 1,0 0-1,1 0 1,-1 0-1,0 0 1,0 0-1,1 0 1,-1 0-1,0-1 1,0 1-1,0 0 1,-1-1 0,1 1-1,0 0 1,0-1-1,-1 1 1,1-1-1,-1 1 1,1-1-1,-1-3 1,0-10-2520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1408,'0'0'448,"0"0"-267,0 0-15,0 0 292,0 0-111,0 0 21,0 0-149,0 0-27,-3 0-59,3 0-128,-1 0 0,1 0 1,-1 0-1,1 0 0,-1 0 0,1 0 0,-1 0 1,1 0-1,-1 0 0,1 0 0,-1 0 0,1 1 1,0-1-1,-1 0 0,1 0 0,-1 1 0,1-1 1,0 0-1,-1 1 0,1-1 0,-1 0 0,1 1 1,0-1-1,0 0 0,-1 1 0,1-1 1,0 1-1,0-1 0,-1 0 0,1 1 0,0-1 1,0 1-1,-1 20 127,2-18-98,-1 0 0,0 0 0,0-1 0,0 1 0,0 0 1,0 0-1,-1 0 0,1 0 0,-3 4 0,-7 11 292,5 8-54,-5-5 90,4 5-143,4-20-142,-1 0 0,0 1 1,0-2-1,0 1 0,-9 11 1,12-17-55,0 1-1,-1-1 1,1 0 0,-1 1-1,1 0 1,0-1 0,0 1 0,-1-1-1,1 1 1,0-1 0,0 1-1,0-1 1,0 1 0,0 0 0,-1-1-1,1 1 1,0 0 0,0-1-1,1 1 1,-1-1 0,0 1 0,0 0-1,0-1 1,0 1 0,1 0 0,-1-1 90,0-2-98,0 1 0,1-1 1,-1 0-1,1 1 0,-1-1 1,1 0-1,-1 1 0,1-1 0,0 1 1,0-1-1,0 1 0,0-1 1,0 1-1,3-3 0,-3 3-9,0 0 0,1-1 0,-1 1 0,0-1 0,0 1 0,0-1 0,0 1-1,0-1 1,0 0 0,1-3 0,3-3 14,11-3 12,-10 4-30,0-1-1,-1 0 0,6-10 1,-9 15-24,0-1 0,0 1 1,1 0-1,-1 1 1,1-1-1,0 0 0,0 1 1,0 0-1,5-4 0,-5 4-1,0 0 0,0 0 0,0-1 0,0 1 0,0-1-1,0 0 1,-1 0 0,1 0 0,2-6 0,-2 3-20,-2 5 40,-1 1-1,0-1 1,0 1-1,0-1 1,0 1-1,1-1 1,-1 1-1,0-1 1,0 1-1,1 0 1,-1-1-1,0 1 1,1-1-1,-1 1 1,1 0-1,-1-1 0,0 1 1,1 0-1,-1 0 1,1-1-1,-1 1 1,1 0-1,-1 0 1,1 0-1,-1 0 1,1-1-1,-1 1 1,1 0-1,-1 0 1,1 0-1,-1 0 1,1 0-1,-1 0 1,1 0-1,-1 0 1,1 1-1,0-1 1,1-1-31,-1 1 26,-1 0-1,1 0 1,0 0-1,-1 0 1,1-1 0,0 1-1,-1 0 1,1 0 0,0 0-1,-1 1 1,1-1 0,0 0-1,-1 0 1,1 0-1,0 0 1,-1 1 0,1-1-1,-1 0 1,1 0 0,0 1-1,-1-1 1,1 1 0,0-1-1,9 13 4,-9-8-1,0-1 0,0 0 1,0 0-1,-1 1 0,1-1 0,-1 0 1,0 0-1,-1 9 0,0 3-28,1-4 32,0 12 96,-1-23-83,1-1 0,0 1 0,0-1 1,-1 1-1,1-1 0,0 1 0,0-1 0,-1 1 0,1-1 0,-1 1 1,1-1-1,0 1 0,-1-1 0,1 1 0,-1-1 0,1 0 0,-1 1 0,1-1 1,-1 0-1,1 0 0,-1 1 0,0-1 0,1 0 0,-1 0 0,1 0 1,-1 0-1,0 0 0,1 1 0,-1-1 0,1 0 0,-2-1 0,2 4 235,0 7-70,0-7 10,0-6-79,0 3-104,1-1 0,-1 0 0,0 0 0,0 0-1,1 0 1,-1 0 0,1 0 0,-1 1 0,1-1 0,-1 0 0,1 0 0,-1 1 0,1-1-1,0 0 1,-1 1 0,1-1 0,0 1 0,0-1 0,-1 1 0,1-1 0,0 1-1,0-1 1,1 0 0,14-10 3,-10 5-23,-1 1 0,1 0 1,0 0-1,0 0 0,0 0 1,1 1-1,11-5 0,-3 4-27,-11 4 27,0 0 0,0 0-1,0-1 1,-1 0 0,1 1 0,0-1 0,-1 0 0,1-1 0,-1 1 0,0 0 0,0-1 0,4-4 0,-6 5 3,1 1 1,0 0 0,-1-1-1,1 1 1,0 0 0,-1 0-1,1 0 1,0 0 0,0 0-1,0 0 1,3 0 0,25-1-245,-19 2 164,-11 0 88,1 0 0,0 0 0,-1 0 0,1 1 0,-1-1 0,1 0 0,-1 0 0,1 0 0,-1 0 0,1 0 0,-1 1 0,0-1 0,1 0 0,-1 1 1,1-1-1,-1 0 0,1 0 0,-1 1 0,0-1 0,1 1 0,-1-1 0,0 0 0,1 1 0,-1-1 0,0 1 0,0-1 0,1 1 0,-1-1 0,0 1 0,0-1 0,0 1 0,1 0 0,-1 23-157,0-12 149,0-10 47,0-1-1,0 1 1,-1-1-1,1 1 0,0-1 1,-1 1-1,1-1 1,-1 1-1,0-1 0,1 1 1,-1-1-1,-1 2 1,-4 10 111,4-5-106,1 0-1,0 0 1,0 0 0,1 1 0,1 14 0,0 6 60,-1 29 334,0-56-277,8-2 117,-6 1-374,0-1-1,0 0 1,0 0-1,0 0 1,0-1-1,0 1 1,0 0 0,0-1-1,3 0 1,11-12-554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18 297 4480,'-4'-8'446,"2"5"-316,1 0 0,-1 0 0,1 0 0,0 1 0,0-1 0,0 0-1,0 0 1,1-1 0,-1 1 0,1 0 0,0-5 0,-1-1-16,1 6-47,-1 0-1,1 0 0,0 0 0,0 0 0,0 0 1,0 1-1,1-1 0,-1 0 0,1 0 1,1-3-1,2-2 263,-1 0 1,0 0 0,2-14-1,-4 21-282,3-12 58,1 0 0,0 1-1,11-18 1,-2 4-236,14-20-157,-24 39 232,-4 7 54,0-1 0,0 1-1,0-1 1,0 1 0,0-1-1,0 1 1,1-1 0,-1 1-1,0 0 1,0-1 0,1 1 0,-1 0-1,0-1 1,1 1 0,-1 0-1,0-1 1,1 1 0,-1 0-1,0-1 1,1 1 0,-1 0 0,1 0-1,-1 0 1,0-1 0,1 1-1,-1 0 1,1 0 0,-1 0-1,1 0 1,-1 0 0,1 0 0,-1 0-1,1 0 1,-1 0 0,1 0-1,-1 0 9,0 0-1,0 0 0,1 0 0,-1 0 0,0 0 0,0 0 0,0 0 0,0 0 1,0 0-1,1 0 0,-1 0 0,0 0 0,0 0 0,0 0 0,0 0 1,0 0-1,0 1 0,0-1 0,1 0 0,-1 0 0,0 0 0,0 0 1,0 0-1,0 0 0,0 0 0,0 0 0,0 1 0,0-1 0,0 0 0,0 0 1,0 0-1,0 0 0,0 0 0,0 1 0,0-1 0,1 0 0,-1 0 1,0 0-1,0 0 0,-1 0 0,1 0 0,0 1 0,0-1 0,0 0 1,0 0-1,0 0 0,0 0 0,0 0 0,0 0 0,0 1 0,0-1 0,0 0 1,0 0-1,-1 8 91,1 0-1,0-1 0,0 0 0,1 0 0,1 11-1,11 5 125,-8-10-98,0 1 0,3 20-1,3 6 227,-6-3-800,-4-35 302,0 1-1,0 0 1,1 0 0,-1-1-1,1 1 1,-1-1 0,3 3-1,-3-4-78,-1-1 0,1 1-1,0-1 1,-1 1-1,1-1 1,0 0-1,-1 1 1,1-1-1,0 0 1,0 1-1,0-1 1,-1 0 0,1 0-1,0 0 1,0 0-1,0 0 1,0 0-1,1 0 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32 2912,'0'-1'57,"0"0"1,0 0 0,0 0-1,0 0 1,0 0-1,1 0 1,-1 0 0,0 0-1,1 0 1,-1 0-1,0 0 1,1 0 0,-1 0-1,1 0 1,0 0-1,-1 0 1,1 0-1,1-1 1,6-9 469,-8 11 279,-6 0-177,-1 0-328,2 0-197,0-1-1,1 1 1,-1 0-1,0 1 0,1-1 1,-1 1-1,1 0 0,-9 2 1,8 1-35,0 0 1,0 0-1,0 1 1,0-1-1,1 1 1,-1 0 0,1 0-1,-5 8 1,-9 11 120,-23 26 370,28-32-459,1 2 0,0 0 1,2 0-1,1 1 0,0 0 1,-7 27-1,13-36-102,0-2-8,1 0 0,0 0 0,1 0 0,-1 18 0,2-24 11,0-1 0,1 1 0,-1-1 0,1 0 0,0 1-1,0-1 1,0 0 0,1 0 0,-1 0 0,1 0 0,0 0-1,0 0 1,0 0 0,0 0 0,0-1 0,0 1 0,1-1 0,4 4-1,0-1 42,0 0 0,1 0-1,0-1 1,0 0-1,1 0 1,-1-1-1,1 0 1,0 0-1,-1-1 1,10 1 0,10 0 17,53-1 0,-58-2-313,11 1-686,0-1-1,0-3 0,0 0 1,48-12-1,26-27-1844,-107 42 2768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47 2304,'0'-10'398,"0"-15"-34,0 25-315,1-1 1,-1 1 0,0-1 0,0 1 0,0-1-1,0 1 1,0-1 0,1 1 0,-1-1 0,0 1-1,0-1 1,1 1 0,-1-1 0,0 1 0,1-1-1,-1 1 1,1 0 0,-1-1 0,0 1 0,1 0-1,-1-1 1,1 1 0,-1 0 0,1 0 0,-1-1 0,1 1-1,-1 0 1,1 0 0,-1 0 0,1 0 0,0 0-1,0-1 1,-1 1-20,-1 0-1,1 0 1,-1 0-1,1 0 1,-1 1-1,1-1 1,0 0-1,-1 0 1,1 0-1,-1 0 1,1 0-1,-1 0 1,1 1-1,0-1 1,-1 0-1,1 0 1,0 1-1,-1-1 1,1 0-1,0 0 1,-1 1-1,1-1 1,-1 1-1,-3 12 360,0 6-94,-22 43 158,20-45-345,-2 2 113,-17 33 0,3-19-23,-50 59 0,15-24-98,-97 165 248,62-85-94,71-116-204,-2-1 0,-1-2 0,0 0 0,-3-1 0,0-2 0,-2-1 0,-59 40 0,68-52 10,-30 20-1679,-98 46 0,99-61-1277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7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1530 3232,'0'0'1184,"0"15"-896,-15 17-96,15-1 800,15 0-576,-15 16 480,0-32-544,31 16 128,0 1-320,32-17 576,-1-15-448,16 0-160,-16 0-128,1-15-2688,-1-17 1472,16 17-1920</inkml:trace>
  <inkml:trace contextRef="#ctx0" brushRef="#br0" timeOffset="1">1216 299 2656,'-13'-39'837,"10"31"-501,6 11-224,-1-2-108,-1 0-9,0 0 1,0 1-1,0-1 1,0 0-1,0 0 1,0 1-1,-1-1 1,1 1-1,0-1 1,-1 0-1,1 1 1,-1-1-1,1 1 1,-1-1-1,0 1 1,0 0 0,0-1-1,0 1 1,0-1-1,0 3 1,1 20 486,5 29 0,-2-25-137,1 36-1,-5 196 429,1-220-649,10 56-1,-10-92-114,3 71 671,-5-46-888,-1-22-776,1-9-872,-3-10 1446,1-1 0,0 0 1,1 0-1,0-15 0,2-58-427,1 31 417,-1-221 286,0 263 161,-1-4 211,1 1-1,1-1 1,0 1 0,1-1 0,1 1-1,9-28 1,-11 42-201,3-9 223,0 0 0,10-15 0,-12 22-165,0 0 1,1 1-1,0-1 1,0 1-1,0-1 0,0 1 1,1 0-1,-1 0 1,1 1-1,8-5 1,-8 4-64,0 2 1,0-1 0,0 0-1,0 1 1,1 0 0,-1 0-1,0 0 1,1 0 0,-1 1-1,1 0 1,-1 0 0,1 0 0,-1 0-1,0 1 1,1-1 0,-1 1-1,0 1 1,1-1 0,-1 0-1,0 1 1,0 0 0,6 3 0,36 34 121,-33-28-53,-6-7-45,-1 1 1,0 0 0,0 1 0,0 0 0,-1 0-1,0 0 1,0 0 0,0 1 0,-1 0 0,4 7-1,-4-3 117,-1 1-1,1-1 0,-2 1 0,0 0 0,2 22 0,-4-28-80,1 0-1,-2 0 1,1 0-1,0 0 1,-1 0 0,0 0-1,-1 0 1,1 0-1,-1 0 1,0-1-1,-1 1 1,1-1 0,-6 9-1,0-5 21,-1 0-1,0-1 0,-1 0 1,0 0-1,0-1 1,0-1-1,-1 1 1,0-2-1,-20 8 1,4-2-99,18-7 61,0 0 1,-1-1-1,-14 4 0,22-7-144,0 1-1,0-1 1,-1 0 0,1 0-1,0 0 1,0 0-1,0 0 1,0-1 0,-1 1-1,1 0 1,0-1-1,0 0 1,0 0 0,0 1-1,0-1 1,0 0-1,0 0 1,0-1 0,1 1-1,-4-3 1,4 3-13,0 1 0,0-1 0,1 0 0,-1 0 1,0 0-1,0 0 0,1 0 0,-1 0 0,0 0 1,1 0-1,-1 0 0,1 0 0,0 0 0,-1 0 0,1 0 1,0-2-1,0 0-355,1-1 0,0 1 0,0 0 0,0 0 0,0 0 0,1 0 0,1-4 0</inkml:trace>
  <inkml:trace contextRef="#ctx0" brushRef="#br0" timeOffset="2">2135 190 1824,'46'-29'726,"-39"24"-698,-1 1 0,1-1 0,0 1 0,1 1 0,-1-1 1,9-2-1,-14 6-24,0 0 0,-1-1 0,1 1 0,-1-1 0,1 1 0,-1-1 0,1 1 0,-1-1 0,1 0 0,-1 0-1,1 0 1,-1 0 0,0 0 0,0 0 0,1 0 0,-1 0 0,0 0 0,0-1 0,0 1 0,1-3 0,5-5 62,8-1 291,-11 7-177,-1-1-1,0 0 1,0 0-1,0 0 1,-1 0 0,1 0-1,-1-1 1,0 1-1,0-1 1,-1 0-1,2-6 1,-3 10-162,0-1 1,0 1 0,-1 0-1,1 0 1,-1 0-1,1-1 1,-1 1-1,0 0 1,1 0 0,-1 0-1,0 0 1,0 0-1,0 0 1,1 0 0,-1 0-1,0 0 1,0 1-1,0-1 1,-1 0-1,1 1 1,0-1 0,0 1-1,0-1 1,0 1-1,-2-1 1,-2-1-45,0 1 1,1 0 0,-1 0-1,0 0 1,-8 0-1,-23 0 175,25 0-165,0 0 1,-1 1-1,1 1 0,-20 3 0,28-3 19,1 0-1,-1 0 1,1 0 0,-1 0 0,1 1-1,0-1 1,-1 1 0,1-1 0,0 1-1,0 0 1,0 0 0,0 0 0,0 0-1,1 0 1,-1 0 0,-2 4 0,-1 3 46,1 0 1,0 1 0,-3 11 0,4-10 13,-2 4 4,2-1 0,0 1 0,0 0-1,1 17 1,2 60 258,2-61-193,-2 0 1,-5 33-1,3-46-79,-3 13 43,-1 45 0,5-47 35,-7 46-1,4-54-103,-11 72 101,14-89-94,0 1 0,1-1 0,-1 1 0,1-1 0,0 0 0,0 1 0,1-1-1,-1 1 1,1-1 0,0 0 0,0 0 0,1 1 0,-1-1 0,1 0 0,0 0 0,3 5-1,-4-7-17,0-1-1,0 0 0,0 1 0,1-1 0,-1 0 1,0 0-1,1 1 0,-1-1 0,1 0 0,-1 0 1,1-1-1,0 1 0,-1 0 0,1 0 0,0-1 1,3 1-1,0 0 28,1-1-1,0 1 1,11-2 0,-1 0 13,3 1-14,-10 1-88,1-1 0,0 0 0,-1 0 1,1-1-1,-1-1 0,1 1 0,-1-2 0,1 1 1,9-5-1,13-9-1938</inkml:trace>
  <inkml:trace contextRef="#ctx0" brushRef="#br0" timeOffset="3">1995 564 5408,'-31'-31'1984,"31"31"-1536,31 0-128,-15 0-160,15-16-160,0 16 0,31-16 0,-15 16 0,15-15 0,1-1-3872,-1 16 2112,32-31 64</inkml:trace>
  <inkml:trace contextRef="#ctx0" brushRef="#br0" timeOffset="4">3008 96 4992,'-10'-7'403,"7"5"-308,0 0 1,0-1 0,0 1-1,0 0 1,0 1-1,0-1 1,-1 0-1,1 1 1,0 0-1,-1 0 1,1 0 0,-1 0-1,0 0 1,1 1-1,-1 0 1,0 0-1,1 0 1,-7 1-1,-8 4-23,1 1-1,1 1 0,-22 12 0,20-10-105,-3 3 24,1 1-1,-21 17 1,17-12 36,13-10 1,0 1 1,1 0-1,0 1 1,1-1-1,0 2 1,1 0-1,0 0 1,-8 14-1,14-21-24,-7 10 28,0 1 0,1 0 0,1 1 0,0 0 0,1 0-1,1 1 1,1-1 0,-3 20 0,6-31-21,1 0 1,0 0-1,0 0 1,0 0-1,1 0 1,-1 0-1,1 0 1,0 0-1,1 0 0,-1 0 1,1-1-1,0 1 1,1 0-1,-1-1 1,1 1-1,-1-1 1,1 0-1,1 0 1,-1 0-1,0-1 1,1 1-1,0-1 1,0 1-1,0-1 0,0-1 1,6 4-1,3 0-18,0 0 0,1-2-1,0 1 1,0-2 0,26 4-1,-10-2 81,-8 0-101,0-1 0,1-1 0,-1-1 1,45-3-1,10-12-3955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156 235 4064,'0'3'1307,"0"-3"-1294,0 0 1,0 1 0,0-1-1,0 0 1,0 0 0,0 1-1,0-1 1,0 0 0,0 0-1,0 1 1,0-1 0,0 0-1,0 0 1,0 1 0,0-1-1,0 0 1,1 0 0,-1 1-1,0-1 1,0 0 0,0 0-1,0 0 1,1 1 0,-1-1-1,0 0 1,0 0 0,0 0-1,1 0 1,-1 1 0,0-1-1,0 0 1,1 0 0,-1 0-1,0 0 1,0 0 0,1 0-1,-1 0 1,12-2 109,-1-1-51,-9 3-74,-1 1 0,1-1 0,-1 0-1,1 1 1,-1-1 0,0 0 0,1 1 0,-1 0 0,2 0 0,-1 0-8,-1 0 0,0 0 1,1-1-1,-1 1 1,1-1-1,0 1 1,-1-1-1,1 0 0,2 1 1,1-1 8,-1 0 1,0-1 0,1 1-1,-1-1 1,1 0-1,-1 0 1,5-2 0,14-3-8,1 2-34,-7 2 22,-1-1 1,20-6-1,4-5 219,58-19-158,-93 31-41,0-1 1,0 1-1,1-1 1,-2 0-1,1 0 0,0-1 1,-1 1-1,1-1 1,-1 0-1,0 0 1,3-5-1,-6 7 13,0 0 1,0 0-1,0 0 0,0 0 0,0 0 0,-1-1 1,1 1-1,-1 0 0,0 0 0,0 0 1,1-1-1,-1 1 0,-1 0 0,1 0 0,0 0 1,0-1-1,-1 1 0,0 0 0,1 0 0,-1 0 1,0 0-1,-2-3 0,2 2 8,-1 1 0,-1 0-1,1 0 1,0-1 0,0 2-1,-1-1 1,1 0 0,-1 0 0,0 1-1,1-1 1,-1 1 0,0 0 0,0 0-1,-4-1 1,-11-5 4,2 0-40,-15-7-45,-7 8 8,19 4 30,-14-3-13,19 2 25,-1 1 0,-19-1 1,11 3 6,13-1 7,1 1 0,-1 0 0,0 1 0,0 0 0,-14 4 0,10-1 14,2 1 1,-1 1-1,1 0 0,0 1 1,0 1-1,0-1 0,1 2 1,0 0-1,-10 11 0,12-11-8,0 0 0,1 1 0,0 0 0,0 1 0,1 0 0,1 0 0,0 0 0,0 1 0,1 0 0,-4 14 0,7-15 5,0 1 0,1 0-1,1 20 1,6 88 144,-3-101-132,0-1 0,0 1 0,2-1 0,11 30-1,-9-36-3,0 1 0,1-1 0,0 0 0,1-1 0,12 13 0,54 47 165,-70-67-165,-1 0 0,1-1 0,0 0 0,0 0 0,0-1 0,0 1 0,9 2 0,-2-2 27,1-1 0,15 2 1,-17-3-24,-9-1-19,14 2 48,-1 0-1,1-1 1,-1 0 0,1-2 0,-1 0-1,1 0 1,26-7 0,37-19 148,-66 22-275,-1-1 0,0 0 1,0-1-1,14-10 0,-13 5-463,0-1-1,0 0 0,12-18 0,-24 30 504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 4992,'-10'-9'1238,"10"9"-1225,0 1 0,0-1 0,0 0 0,0 0 0,0 0 0,0 0 0,0 0-1,0 0 1,1 0 0,-1 0 0,0 0 0,0 0 0,0 0 0,0 0 0,0 0 0,0 0 0,0 0 0,0 0 0,0 0 0,0 0 0,0 0 0,0 1 0,0-1 0,0 0 0,0 0 0,0 0 0,0 0 0,0 0 0,0 0 0,0 0 0,0 0-1,0 0 1,0 0 0,0 0 0,0 0 0,0 0 0,0 0 0,0 0 0,-1 0 0,1 0 0,0 1 0,0-1 0,0 0 0,0 0 0,0 0 0,0 0 0,0 0 0,0 0 0,0 0 0,0 0 0,0 0 0,0 0 0,0 0 0,0 0 0,0 0-1,0 0 1,0 0 0,0 0 0,-1 0 0,1 0 0,0 0 0,0 0 0,0 0 0,0 0 0,0 0 0,11 19 411,-9-16-404,0 0 0,0 1 0,0-1 0,-1 0 0,1 1 0,-1-1 0,0 0 0,0 1 0,0 0 0,0-1-1,-1 1 1,0 4 0,3 11 20,1 2 34,1 0-1,12 30 1,-2-7-109,2 19-322,13 87 0,-29-140 410,-1 0 0,0 0 1,0 0-1,-1-1 0,0 1 1,-1 0-1,0-1 0,0 1 1,-1-1-1,0 1 0,-1-1 1,0 0-1,-6 9 0,6-12 93,-1 0-1,1-1 0,-1 1 1,0-1-1,0 0 0,0-1 1,-1 1-1,0-1 0,0 0 1,0 0-1,0-1 0,-12 5 0,-4 0-99,-1-1 0,-31 5 0,36-8-46,8-1-77,1-1 1,-1 0-1,-1-1 1,1 0-1,0-1 0,0 0 1,0-1-1,0 0 1,0 0-1,-14-5 0,-26-9-3213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32 5216,'16'-32'1952,"-16"32"-1536,0 0-96,0 0 192,0 0-352,-16 16 288,16-16-256,0 0-3360,0 0 1728,16 16-1248</inkml:trace>
  <inkml:trace contextRef="#ctx0" brushRef="#br0" timeOffset="1">1 686 6976,'0'-16'2592,"0"16"-2016,31 0-160,0 0 128,-16 0-384,17 0-3744,-1 0 1952,16 0-1888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1044 2560,'0'1'42,"0"0"0,0 0 0,0-1 0,0 1-1,-1 0 1,1 0 0,0-1 0,0 1 0,0 0 0,-1-1 0,1 1 0,0 0 0,-1-1 0,1 1 0,0 0 0,-1-1-1,1 1 1,-1-1 0,1 1 0,-1-1 0,1 1 0,-1-1 0,1 1 0,-2 0 0,2-1-28,-1 0 0,1 1 1,-1-1-1,1 0 0,-1 1 1,1-1-1,0 1 0,-1-1 1,1 0-1,-1 1 0,1-1 1,0 1-1,0-1 0,-1 1 1,1-1-1,0 1 1,0-1-1,0 1 0,-1 0 1,1-1-1,0 1 0,0-1 1,0 2-1,0 1 482,0-3-112,0 0 133,0-2-398,-1 0 1,1 0-1,0 0 0,-1 0 0,1 0 0,0 0 1,0 0-1,1 0 0,-1-2 0,1-8 150,-1 0-71,-1 2-77,2 1 1,-1-1-1,3-12 0,7-33 126,-1-1 0,0-82 0,8-146-66,-16 264-164,10-63 57,-6 5-36,0 37-23,3-58-84,-8 85 1,1-1 0,3-20 0,-3 31 22,0-1-1,0 1 0,0-1 1,1 1-1,0-1 1,0 1-1,0 0 1,0 0-1,1 0 1,-1 0-1,5-4 1,-6 7 41,-1 1 0,0-1 0,1 1 0,-1-1 0,1 1 0,-1 0 0,1-1 1,-1 1-1,1 0 0,-1 0 0,1-1 0,-1 1 0,1 0 0,-1 0 0,1 0 0,-1 0 0,1-1 0,-1 1 1,1 0-1,0 0 0,-1 0 0,1 0 0,-1 0 0,1 0 0,-1 1 0,1-1 0,0 0 0,-1 0 0,1 0 1,-1 1-1,1-1 0,-1 0 0,1 0 0,-1 1 0,1-1 0,-1 0 0,1 1 0,-1-1 0,0 1 0,1-1 1,-1 0-1,1 1 0,-1 0 0,1 1-1,1-1 0,-1 1 0,-1 0 0,1 0 0,0-1 0,0 1 0,-1 0 0,1 0 0,-1 0 0,1 0 0,-1 3 0,0-2 13,0 0-1,0 0 1,-1 0 0,0 0 0,1 1 0,-1-1-1,0 0 1,-2 3 0,-3 9-4,5-9-48,0 1 93,-1-1 1,1 0 0,-1 0 0,0 0-1,-1 0 1,1 0 0,-1-1-1,0 1 1,-1-1 0,-5 8-1,-4 0-42,10-10-28,6-3 44,4 0-83,0 1-1,0 0 1,0 1 0,9 3 0,-1-1-1,-12-4 42,9 3-25,-1 0 1,0 0 0,0 1-1,0 0 1,-1 1-1,12 7 1,-14-7 43,-2-2-18,-1 1 1,1 0 0,8 9-1,-13-12 18,0 1 0,1-1-1,-1 1 1,-1-1 0,1 1-1,0 0 1,0-1 0,-1 1-1,1 0 1,-1 0 0,1 0-1,-1 0 1,0-1 0,1 1-1,-1 3 1,0-3 10,0-1 0,-1 0 0,1 1 0,0-1 0,0 1 1,-1-1-1,1 0 0,-1 1 0,1-1 0,-1 0 0,1 0 0,-1 1 0,0-1 0,0 0 0,1 0 0,-1 0 0,0 0 0,0 0 0,0 0 1,0 0-1,0 0 0,-1 0 0,1-1 0,0 1 0,0 0 0,-1-1 0,0 2 0,-1-1 22,1 0 0,-1 1 1,1-1-1,0 1 0,-1 0 0,1 0 0,0 0 0,0 0 0,-2 3 0,0 1 14,0-1 0,-1 1 0,0-1 0,1 0-1,-12 8 1,12-10-29,1-1 0,-1 0 0,1 0 0,-1 0-1,0 0 1,0-1 0,0 1 0,0-1 0,0 0 0,0 0-1,0-1 1,-6 1 0,-3-1 11,13 0-28,0 0 0,0 0 1,0 0-1,0 0 0,0 0 0,0 0 1,0 0-1,0 0 0,0 0 0,-1 0 1,1 0-1,0 0 0,0 0 0,0 0 1,0 0-1,0 0 0,0 0 0,0 0 1,0 0-1,0 0 0,0 0 0,-1 0 1,1 0-1,0 0 0,0 0 0,0 0 1,0 0-1,0 0 0,0 0 0,0 0 1,0-1-1,0 1 0,0 0 0,0 0 1,0 0-1,0 0 0,0 0 0,0 0 1,0 0-1,0 0 0,0 0 0,0 0 1,0 0-1,0-1 0,-1 1 0,1 0 1,0 0-1,0 0 0,1 0 0,-1 0 1,0 0-1,0 0 0,0 0 0,0 0 1,0 0-1,0-1 0,0-12-351,0-2-1253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5728,'13'-13'1840,"-10"11"-1365,7 4-220,13 6-47,-5-2-29,26 6 0,-2-6-249,-8 4-495,-21-7 366,-11-3 177,0 0 0,1 1 0,-1-1-1,0 1 1,0-1 0,1 1-1,-1 0 1,0 0 0,0 0-1,0 1 1,0-1 0,0 0-1,0 1 1,1 1 0,0 0 30,0-1 1,0 1 0,-1-1-1,1 1 1,-1 0-1,0 0 1,0 1 0,0-1-1,0 0 1,0 1 0,-1-1-1,0 1 1,0-1-1,0 1 1,0-1 0,0 1-1,-1 0 1,1 0-1,-1-1 1,0 1 0,0 0-1,0 0 1,-1-1 0,0 1-1,-1 6 1,0-1 11,-1 0 1,0 0-1,0 0 1,-1 0-1,0-1 0,-1 1 1,0-1-1,0 0 1,0 0-1,-1-1 1,-11 11-1,-10 8 46,-33 35 12,51-51-5,0 0 1,1 1 0,0 0-1,-6 14 1,13-24-66,0 0 1,1 1-1,0-1 0,-1 1 0,1 0 1,0-1-1,-1 1 0,1-1 0,0 1 0,0-1 1,1 1-1,-1 0 0,0-1 0,0 1 1,1-1-1,-1 1 0,1-1 0,-1 1 1,1-1-1,0 1 0,1 1 0,-1 0 13,1-1 0,0 0 0,0 0 0,-1 1 0,2-1-1,-1 0 1,0-1 0,0 1 0,1 0 0,2 1 0,-4-2-37,0-1 1,0 0 0,0 0-1,0 0 1,0 0 0,1 0-1,-1 0 1,0 0-1,0 0 1,0 0 0,0 0-1,0 0 1,0-1 0,0 1-1,0 0 1,0-1 0,0 1-1,0-1 1,0 1-1,-1-1 1,1 1 0,0-1-1,0 0 1,0 1 0,0-1-1,-1 0 1,2-1 0,-1 1-46,-1 0-31,1 1 0,-1 0 0,1-1-1,-1 1 1,1-1 0,-1 1 0,1 0 0,-1 0 0,1-1 0,-1 1-1,1 0 1,-1 0 0,1 0 0,0-1 0,-1 1 0,1 0 0,0 0-1,-1 0 1,1 0 0,0 0 0,5 0-613,7-11-873,-10 9-817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5632,'-16'-16'2112,"16"32"-1664,16-16-96,-1 0-480,1 0 0,31-16 192,-1 16-32,1 0-768,0-15 384,0 15-2368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80 5216,'-13'-13'1696,"13"13"-1661,-1-1 0,1 1 1,-1-1-1,1 1 1,0-1-1,-1 0 0,1 1 1,0-1-1,0 0 0,0 1 1,-1-1-1,1 0 0,0 1 1,0-1-1,0 0 0,0 1 1,0-1-1,0 0 0,0 1 1,0-1-1,0 0 0,1 1 1,-1-1-1,0-2 55,0 3-89,0-1 0,0 1 0,0-1 0,0 1 0,0-1 0,0 1 0,0-1-1,0 1 1,0-1 0,0 1 0,0-1 0,0 1 0,1-1 0,-1 1-1,0-1 1,0 1 0,0-1 0,1 1 0,-1 0 0,0-1 0,0 1 0,1-1-1,-1 1 1,0 0 0,1-1 0,-1 1 0,0 0 0,1-1 0,-1 1 0,1 0-1,0-1 1,5-3-45,-3 0 13,2-3-23,19 2-5,-8-2 47,-13 6 8,-1 0 0,0 0 0,0 0 0,1 0-1,-1 1 1,0-1 0,1 0 0,-1 1 0,1 0-1,-1 0 1,1-1 0,-1 1 0,1 1 0,-1-1-1,1 0 1,-1 1 0,0-1 0,1 1 0,2 1-1,-1-1 11,-1 0 0,1 1-1,-1 0 1,0-1-1,0 1 1,0 0-1,0 1 1,0-1 0,0 0-1,0 1 1,-1 0-1,1 0 1,-1-1-1,0 1 1,0 1 0,0-1-1,0 0 1,0 0-1,-1 1 1,0-1 0,2 7-1,-1 5-34,0 0-1,-1 15 1,-1-22 37,0 0-1,0 0 1,-1 0-1,0-1 1,-4 14-1,2-15 31,-1 0-1,1 0 1,-8 9-1,-10 17 373,12-14-232,6-11-37,0 1 0,-1-1-1,0 0 1,-1 0 0,0 0-1,-9 10 1,13-16-162,-1 1 0,1 0 0,-1 0 0,1-1 0,0 1 0,0 0 0,0 1 0,0-1 0,0 0 0,0 0-1,0 0 1,1 0 0,-1 1 0,1-1 0,0 0 0,0 1 0,-1-1 0,2 5 0,-1-5-246,2-2 641,11 0-556,3 0-2116</inkml:trace>
  <inkml:trace contextRef="#ctx0" brushRef="#br0" timeOffset="1">16 220 4992,'-16'0'1824,"32"0"-1408,-1 0-128,1 0 224,15 0-352,16 0-352,0 0 96,15 0-3584,0 0 2016,-15 16 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 3328,'-1'-3'142,"-11"-18"605,12 21-733,0-1 1,0 1 0,0 0-1,-1-1 1,1 1 0,0-1-1,0 1 1,-1 0-1,1-1 1,0 1 0,0 0-1,-1 0 1,1-1-1,-1 1 1,1 0 0,0-1-1,-1 1 1,1 0-1,0 0 1,-1 0 0,1 0-1,-1-1 1,1 1-1,-1 0 1,1 0 0,0 0-1,-1 0 1,1 0 0,-1 0-1,1 0 1,-1 0-1,1 0 1,0 0 0,-1 0-1,1 1 1,-1-1-1,1 0 1,-1 0 0,1 0-1,-1 1 1,1-1-8,-1 0-1,1 1 1,0-1 0,0 0 0,0 0-1,0 1 1,-1-1 0,1 0 0,0 1-1,0-1 1,0 0 0,0 0 0,0 1 0,0-1-1,0 0 1,0 1 0,0-1 0,0 0-1,0 1 1,0-1 0,0 0 0,0 1-1,0-1 1,0 0 0,0 0 0,0 1-1,0-1 1,0 0 0,1 1 0,-1-1 0,0 0-1,0 0 1,0 1 0,0-1 0,1 0-1,-1 0 1,0 1 0,0-1 0,1 0-1,-1 0 1,0 0 0,0 1 0,1-1-1,-1 0 1,0 0 0,1 0 0,-1 0 0,0 0-1,0 0 1,1 0 0,-1 0 0,0 0-1,1 0 1,4 4 151,-4-3-124,-1 0 0,1 0 0,-1 1 0,1-1 0,-1 0 0,0 1 0,1-1 0,-1 0 0,0 1 0,0-1 0,0 0 0,0 1 0,0-1 0,-1 2 0,1 9 282,0 204 1257,-7-130-1166,-2 15 40,9-28 97,0-72-578,0 1 0,0 0 0,1-1 0,-1 1 0,0 0 0,0-1 0,1 1 0,-1-1 0,1 1 0,0 0 0,-1-1 0,1 0 0,0 1 1,2 2-1,1 3-529,-2-2 254,-2-5 249,0 1 0,1 0 0,-1-1 1,0 1-1,0-1 0,0 1 0,1-1 0,-1 0 0,0 1 0,1-1 0,-1 1 0,0-1 1,1 1-1,-1-1 0,1 0 0,-1 1 0,1-1 0,2 1-437,0 0 1,0-1-1,0 1 0,1-1 0,-1 0 1,4 0-1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6144,'-16'-15'2272,"16"15"-1760,0 0-160,16 0-448,-1 0-32,16 0 256,1 0-64,14 0 224,-14 0-192,-1 0-736,0 0 352,-16 15-3584,-15 1 2144,0-1-192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5632,'-16'16'2112,"16"-16"-1664,32 16-96,-1-16 512,15 15-544,17-15 128,-1 0-256,16-15-160,-16 15-64,16-32-2944,16 1 1632,-1 0-2144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1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5888,'-16'0'2176,"16"16"-1664,0 31-160,0-32-192,0 32-160,0 15-96,-15 63 64,-1-16 224,16 0-96,-16 0 96,16-15-96,-15-17-1184,15 1 576,15-31-3872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8:4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782 158 480,'0'0'165,"-3"0"-106,-31 0-187,30 0 141,0 1 0,0-1 0,0 1 0,0 0 0,0 1 0,0-1 0,0 1 0,-5 3 0,7-5-23,-1 1 0,1 0-1,0 0 1,-1-1 0,1 0-1,0 1 1,-1-1-1,1 0 1,-5 0 0,-12 1-159,-12 9 127,13-6 266,11-2-125,-1-1 0,1 2 0,0-1 0,-8 4 1,-110 57-58,119-59-16,-1 0 0,1 0-1,0 1 1,1 0 0,-1 1 0,1-1-1,-8 12 1,-8 8 3,16-21-9,-64 69 362,58-59-287,0 0 1,2 1-1,-14 23 1,4 0 23,0-2-106,-23 64-1,36-86-75,-1-2 0,-17 24 0,17-25 55,-24 25 136,22-23-107,3-5-13,0 1 0,1-1 0,0 1 0,0 0 0,-4 11 0,4 8 3,0-13 20,3-12-24,1 1 0,0-1 0,0 1 0,0-1 1,0 1-1,1-1 0,-1 1 0,1 5 1,0-1 16,0 0 1,-2 15 0,-9 3 2,9-7-48,0 0 1,2-1-1,1 23 1,0-3 33,-1 149-13,0-183 6,0-1 0,0 0 1,1 0-1,0 1 0,0-1 1,0 0-1,0 0 1,0 0-1,0 0 0,3 3 1,-2-2-8,0 6-42,-2 7 14,-1-1 88,1-1 1,0 1-1,4 22 0,1-24 24,-3-10-71,-1-1-1,0 0 1,0 1-1,0-1 1,0 1-1,-1-1 1,1 1-1,-1 3 1,0 118 31,0-118-39,1 0 1,0 0-1,0 0 1,1 0 0,4 12-1,-4-14 1,-1-1-4,0-1 1,-1 1-1,1-1 1,-1 1-1,1-1 1,-1 1-1,0-1 1,-1 6-1,0 4 34,1 283 114,0-295-149,1 1 1,-1-1-1,0 1 1,0-1-1,1 1 1,-1 0-1,1-1 0,-1 0 1,1 1-1,0-1 1,-1 1-1,2 0 1,4 11-34,0 13 33,4-5 139,-5 5-54,6-5-122,-6 5 0,5-5 101,-6-9-31,-3-8-32,0 0-1,0 0 1,0 0-1,1 0 1,0-1-1,0 1 0,2 3 1,6 15-19,-2 1 63,3-5-13,-8-5-27,-3-11-3,1 0 1,-1 0 0,1 1-1,0-1 1,-1 0 0,1 0-1,0 0 1,0 0 0,1 0-1,-1 0 1,0 0 0,1 0 0,1 2-1,59 58 46,-60-59-29,1-1 0,-1 0-1,0 0 1,1 0-1,-1 0 1,1 0 0,-1-1-1,1 1 1,0-1 0,0 0-1,0 1 1,0-1 0,0 0-1,0-1 1,5 2-1,25 6 36,-9 3-59,-17-7 19,0-1 0,15 5 1,-5-4 9,-9-3-5,-1 1 1,1 0 0,-1 1-1,8 3 1,0 2 5,-6-3-19,-1-1-1,1 0 1,12 4 0,-4-4 9,-4-1 50,22 8-1,38 7-80,-50-8-37,14-4 69,-14 4 48,6-5 107,-13 0-107,-10-3-66,1 0 1,-1-1-1,1 0 0,-1 0 0,8 0 0,-8 0-8,0-1 0,1 1 1,-1 0-1,10 3 0,8 2 27,-4-3 25,0-2 0,38-1 0,-18-1 35,-15 1 40,0-1 3,31 4 0,-24 3-87,-17-3-46,-1-1 0,21 0 1,-22-1-44,-1 0 1,24 5 0,-23-3 247,0-1 0,25 1 0,-31-3-150,1 1 0,0 0 0,-1 1 0,10 2 0,-10-2-103,0 0 0,1-1 0,0 0-1,8 1 1,249-2-67,-253 0 131,0 1 0,0 0 0,12 4 0,-11-2 31,0-1 1,1 0-1,13-1 1,-10-1-19,-8-1-12,0 1 0,0 0 0,0 1 1,14 2-1,8 7-116,0-5 117,-17-1 92,-5-1-102,0-1-1,1-1 1,-1 1-1,0-1 1,12-1-1,98 0 262,58 0 101,-160 0-323,-7-1-1,1 1 0,-1 0 0,20 4 0,-12 0 90,-8-1-36,-1-1-1,1-1 1,18 2-1,-22-3-127,0 1 0,1 0-1,-1 0 1,10 3 0,8 2-46,-18-5 57,-1 0 0,1 0 0,0-1 0,9 0 0,9-1-60,158 1 292,-179 1-191,-1-1-1,1 0 0,-1-1 0,1 1 0,-1 0 0,1-1 0,0 0 0,-1 1 0,0-1 0,1 0 0,3-2 0,-4 1-5,0 1-1,1 0 1,-1 0-1,1 0 1,-1 1 0,1-1-1,-1 1 1,1-1 0,-1 1-1,1 0 1,3 0-1,6 0 2,-4 1 5,0-1-1,0-1 1,16-2-1,-20 2 9,8-2 46,1 0-1,-1 1 1,23-2 0,123 4-135,-151 0 54,0-1-1,0 0 0,0 0 1,1-1-1,11-4 0,-14 4 43,-2 1-26,0 1 1,0-1-1,0 0 1,1 1-1,-1 0 1,0-1 0,4 2-1,10-3-100,-4-4 26,-11 5 71,-1 0 0,1 0 0,-1 1 0,0-1 0,1 0 0,-1 1 0,1-1 0,-1 1 1,1 0-1,-1-1 0,1 1 0,1 0 0,4 0 3,-5 1 26,0-1 0,1 0 0,-1 0 1,0 0-1,0-1 0,0 1 0,0 0 0,0-1 0,3 0 0,20-12 133,5-3-284,37-13 0,-49 27 337,-16 2-201,-1 0 0,1 0 0,-1 0 0,0 0-1,1 0 1,-1-1 0,1 1 0,-1 0 0,2-2-1,10-4-46,-8 2 3,1 1 0,-1 0 1,1 1-1,0 0 0,0 0 1,0 0-1,0 0 0,11 0 1,-7 2 29,-8 0 5,-1 0 0,1 0 1,0 0-1,0 0 0,0 0 0,0 0 0,0-1 1,0 1-1,0 0 0,2-2 0,11-4 49,0 0-1,1 1 1,16-4 0,-20 6-41,-8 3 6,0-1-1,-1 0 1,1 0-1,0-1 1,-1 1-1,1-1 0,-1 0 1,6-3-1,68-42-95,-65 40 62,-7 4 15,0 0 1,1-1 0,-1 0 0,-1 0 0,1 0 0,0 0 0,-1-1 0,5-6 0,38-67 156,-45 75-171,0-1 0,-1 1-1,1-1 1,-1 0-1,0 1 1,2-8 0,6-19-48,22-29 134,-5 11-10,-18 34-52,1 1-1,0 0 1,1 0 0,1 1 0,0 1-1,14-12 1,1-3 36,-11 13-135,17-12-1,-17 12-62,16-13-1,-18 14 252,0 1 0,21-13 0,-28 19-91,1 0-1,-1 0 1,-1 0 0,8-8-1,-1-1 5,12-11 106,33-43 0,-34 39-50,-15 20-57,-1 0 0,0-1 1,0 0-1,-1 0 0,0-1 0,5-13 0,-4 8-32,-2 0 0,0 0-1,-1 0 1,0 0 0,-1-1-1,0-21 1,-2 29 45,0 1 0,0-1 0,0 1 0,4-11 0,-3 13 13,0-1-1,-1 0 0,0 0 1,0-7-1,-1 10-47,-1-1 0,1 1 0,0-1 0,1 1 0,-1-1 0,1 1 0,0-1 0,0 1 0,0-1 0,1 1 0,-1 0 0,5-8 0,-5 10 19,0 0 0,-1 0 0,1-1 0,0 1 0,-1-1 0,0 1 0,0 0 0,0-1 0,0-4 0,1-11 15,4 1-5,-3 11-12,0 0-1,-1-1 1,0 0 0,0 1 0,0-8 0,-1-310 34,0 313-11,0 1 0,-1-1 0,0 1 0,-1-1 0,0 1 0,-1 0 0,-3-11 0,2 11-64,1 0 1,0-1-1,-2-16 0,1 7 18,-6-16 15,7 16 15,1 10-35,0-1-1,0 1 1,-7-17 0,-38-93-167,42 108 227,-1 1 1,0-1-1,-1 1 0,0 0 0,-10-12 0,-47-44-124,33 38 58,10 10-44,-33-24 1,21 13 10,25 23 70,0-1-1,0 2 0,-1-1 0,1 1 1,-11-6-1,4 4-17,1-1-1,-25-19 1,-5-5 145,21 17-144,-14-9-10,16 19 46,11 4-8,-7-3-88,1 0 0,-22-12 0,-3 0-20,12 5 161,-2 1-1,-46-10 0,30 15-37,0-4-26,-44-5-92,24 9-276,-37-20 548,94 25-157,-1 0 0,1 0 0,-19 1-1,8 1-31,-246-1 46,252 0-72,1 0-1,0 2 1,0 0 0,0 0-1,-22 7 1,22-5 5,0 0 0,0-1 0,-28 2 0,-46-4-70,37-2 145,-7 0-44,4 0 49,-63 6-1,86-1-73,2 0-11,-33 0 1,42-3 26,-42 6 0,43-3 31,-38 0-1,-239-4 266,257 2-326,-64 9-1,71-6 28,6-1 40,6 0 11,0-1-1,-23-1 0,-201-2 307,209 1-390,0 2-1,-47 9 1,0 1 52,-43 2 279,107-13-232,-35-1-1,39-2-78,1 1 0,-1 0-1,-14 4 1,5 1-34,17-3 39,-1 0 0,1-1 0,0 0 0,-11 1 0,-92-2 343,99 0-330,-1 1-1,1 0 1,0 1-1,-11 4 1,-13 2-67,28-7 64,0 1 0,0 0 0,0 1 0,0-1 0,0 1-1,1 0 1,-1 1 0,1-1 0,0 1 0,0 0 0,-8 9 0,11-11 1,0-1 1,1 1-1,0 0 1,-1 0-1,1 0 0,0 0 1,0 0-1,0 0 1,0 0-1,0 0 1,1 0-1,-2 3 1,1 29-206,2-16-254,-1-14 252,0-1 0,0 1 1,0-1-1,0 1 0,0-1 0,1 1 0,0-1 1,0 1-1,0-1 0,0 0 0,0 0 1,1 1-1,0-1 0,-1 0 0,1 0 1,0-1-1,0 1 0,1 0 0,-1-1 1,5 5-1,-6-7 93,0 1 1,0-1 0,0 1-1,0 0 1,0-1-1,0 0 1,0 1 0,0-1-1,1 0 1,-1 1-1,0-1 1,0 0-1,3 0 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16 992,'-2'0'32,"1"0"0,-1 0 0,0 0 0,1-1 0,-1 1 0,1 0 0,-1-1 0,1 0 0,-1 1 0,1-1 0,-1 0 0,1 0 0,-1 1 0,1-1 0,0 0 0,0 0 0,-3-3 0,2 2 309,1 28 217,1-15-386,0 1 1,0-1 0,3 14-1,7 31 517,9 68 121,15 247 235,28 167-499,-34-300-303,-1-20-58,37 424 846,-61-355-240,-3-187-563,1-64-17,11 68-1,-9-70 20,-3-16-102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89 3136,'0'-39'1029,"0"38"-1000,0 0-1,0 0 1,0 0-1,0 0 1,0 1 0,0-1-1,0 0 1,0 0-1,0 0 1,1 1-1,-1-1 1,0 0 0,1-1-1,1-2 21,0 1 0,0 0-1,1 0 1,-1 0 0,3-3-1,-3 4-21,-1 1 0,1 0 1,-1 0-1,1-1 0,-1 1 0,1 0 0,0 0 0,-1 1 0,1-1 0,0 0 0,0 0 0,0 1 0,0-1 0,0 1 0,3-1 1,26 9 270,18 0-118,-30-6-112,35 9-1,57 28 78,-19-5-8,-59-24-99,69 24 47,104 63 45,-72-31-25,57 28 162,265 119 367,-215-120-431,-110-42-175,286 98-24,-314-120-11,33 10-72,-107-29 95,33 6 0,-8-10 176,-27-4-80,10 3 19,-28-2-39,1-2 1,0 1 0,0-1-1,0-1 1,0 0-1,16-2 1,8-8 227,-17 6-152,-12 4-129,0-1 0,1 0 0,8-4 0,-13 5-28,0-1-1,0 1 1,0-1-1,0 1 1,-1-1-1,1 1 1,0-1-1,0 1 1,-1-1-1,1 0 1,0 1-1,-1-1 1,1 0-1,-1 0 1,1 1-1,-1-1 1,1 0-1,-1 0 1,0 0-1,1 0 1,-1 0-1,0 1 1,0-1-1,1 0 1,-1 0 0,0-1-1,0 1-9,0 1 1,0 0-1,0 0 1,0 0-1,0 0 0,0 0 1,0 0-1,0 0 1,0 0-1,0 0 0,0 0 1,0-1-1,0 1 1,0 0-1,0 0 0,0 0 1,0 0-1,0 0 1,0 0-1,0 0 1,0 0-1,0 0 0,0 0 1,0 0-1,0-1 1,0 1-1,0 0 0,0 0 1,0 0-1,-1 0 1,1 0-1,0 0 0,0 0 1,0 0-1,0 0 1,0 0-1,0 0 0,0 0 1,0 0-1,0 0 1,0 0-1,0 0 0,-1 0 1,1 0-1,0 0 1,0 0-1,0 0 0,0 0 1,0 0-1,0 0 1,0 0-1,0 0 0,0 0 1,0 0-1,0 0 1,-1 0-1,-10 0-94,-30 1-40,38 0 130,0-1 1,1 1-1,-1 0 0,0 0 0,1 0 1,-1 0-1,1 0 0,-1 0 1,1 1-1,0-1 0,-1 1 0,-2 2 1,-16 25-68,15-21 60,-1 0-42,1 1 0,0-1 0,0 1 0,1 0 0,0 0 0,1 1 0,-5 13 0,3 19-130,4-22 102,-10 55-150,-2 24 124,12-24 92,4-1 0,13 91 0,-2-37 14,50 672 160,-2-364-19,-44-340-58,11 86 263,-7-26-68,5-26-6,55 322 570,-70-363-689,-6-42 133,12 50 1,-12-79-205,-3-11-7,0 0 1,0 0-1,0 12 1,-2-19-67,0 0 0,0 1 0,1-1 1,-1 0-1,0 0 0,0 1 0,0-1 0,0 0 1,-1 1-1,1-1 0,0 0 0,0 1 1,0-1-1,0 0 0,0 1 0,0-1 1,0 0-1,-1 0 0,1 1 0,0-1 0,0 0 1,0 0-1,-1 1 0,1-1 0,0 0 1,-11 11 576,11-11-578,0 0-1,0 0 0,0 0 0,0 0 1,0 0-1,0 1 0,0-1 1,0 0-1,0 0 0,0 0 1,0 0-1,-1 0 0,1 0 0,0 0 1,0 0-1,0 0 0,0 0 1,0 0-1,0 0 0,0 1 1,0-1-1,-1 0 0,1 0 0,0 0 1,0 0-1,0 0 0,0 0 1,0 0-1,0 0 0,0 0 1,-1 0-1,1 0 0,0 0 0,0 0 1,0 0-1,0 0 0,0 0 1,0-1-1,0 1 0,-1 0 0,1 0 1,0 0-1,0 0 0,0 0 1,0 0-1,0 0 0,0 0 1,0 0-1,0 0 0,0 0 0,-1 0 1,1-1-1,0 1 0,0 0 1,0 0-1,0 0 0,-1-2 23,-1 1 0,0 0 1,0 0-1,1 0 0,-1 0 0,0 0 0,0 0 0,0 0 0,0 1 0,0-1 0,-3 0 1,-17-5 71,-24-18 58,-22 1-10,5 0 113,-399-133-89,-128 30-357,495 109 185,-269-40-42,203 33-6,-91-17 30,6 4 107,17-4 5,39 4 53,66 5-90,93 23-59,-1 0-8,-61-18-48,-1-15-88,94 42 144,-8-4-58,0 0 0,1 0 0,-1-1 0,1 0 0,-13-11 0,18 14 13,1 0-1,-1-1 1,0 1-1,1 0 1,-1 0-1,1-1 0,0 1 1,0-1-1,0 1 1,0-1-1,0 0 1,1 1-1,-1-1 1,1 0-1,-1 1 0,1-1 1,0 0-1,0 0 1,1-4-1,0 1-259,1 1 0,0 0 0,0 0 0,0 0-1,0 1 1,1-1 0,0 0 0,6-7 0,35-48-1663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12 499 3904,'-5'-10'407,"-2"-5"595,11 17-508,7 8-72,-9-9-388,0 1 0,1-1 1,-1 1-1,1-1 0,-1 0 0,1 0 0,-1 0 0,1 0 1,-1 0-1,1-1 0,0 1 0,-1-1 0,1 0 0,4 0 1,11 2 145,125 27 706,150 0-129,-95-27-480,48-2-26,43-5-128,-26-17-147,-223 18 16,651-74 34,-450 47 72,238-34 684,-111 10-254,-25 16 75,44-17-48,-182 24-171,37-2-86,-17-5-135,-118 19-102,5-1 46,-34-2-400,-45 16-627,-28 7 632,-1-1 1,1 1-1,-1-1 0,1-1 0,-1 1 1,1-1-1,-1 1 0,7-5 0,8-10-4410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219 732 4480,'-129'-39'1445,"125"39"-1375,0-1 0,0 0 0,0-1 0,0 1 0,0-1 0,1 1 0,-4-4 0,-1 1 35,-1-2-51,0 0 0,1-1-1,-10-8 1,18 14-60,-1 1 0,1-1 0,-1 1-1,1-1 1,0 1 0,0-1 0,-1 1 0,1-1 0,0 0-1,0 1 1,0-1 0,0 1 0,0-1 0,0 1 0,-1-1 0,1 0-1,1 1 1,-1-1 0,0 1 0,0-1 0,0 1 0,0-1-1,0 0 1,0 1 0,1-1 0,-1 1 0,0-1 0,0 1-1,1-1 1,-1 0 0,1 0-27,1-3-22,0 0 0,0 0 0,1 0 1,0 0-1,0 0 0,0 1 0,0-1 0,6-5 0,-2 5 4,-1 0 0,1 0 0,0 1 0,0 0 0,12-4 0,22-5-6,79-14-1,70 5 344,246 5 50,-187 11-251,63-16-5,-173 16-55,73-3 35,72-14 80,-119 8-61,189-14 42,300-25 57,-151 7-93,-10-4-1,284-25-163,-436 44 21,-38 0 74,-20-6-23,-111 14-72,-11 7 79,-39 11 278,-65-1 99,-34 2-171,27 1 0,-53 3-201,0 1 1,-1-1-1,1 1 0,0 0 1,0 0-1,-6 2 1,-7 3 52,9-5-73,0 0 0,0-1 0,-11 0 0,13 0-23,0 0 0,-1 0 0,1 1 0,-11 1-1,3 5 54,12-7-11,0 1 1,-1 0-1,1 0 0,0-1 0,-1 1 0,1-1 1,-1 1-1,1-1 0,-1 1 0,0-1 0,1 0 1,-2 0-1,2 0-3,0 0 1,1 0 0,-1 0 0,1 0-1,-1 0 1,0 0 0,1 0 0,-1 0-1,1 0 1,-1 0 0,1 1 0,-1-1-1,0 0 1,1 0 0,-1 1 0,1-1-1,-1 0 1,1 0 0,-1 1 0,1-1-1,-1 1 1,1-1 0,0 0 0,-1 1-1,1-1 1,-1 1 0,1-1-1,0 1 1,0-1 0,-1 1 0,1-1-1,0 1 1,0 0 0,-1-1 0,1 1-1,0-1 1,0 1 0,0 0 0,0-1-1,0 1 1,0-1 0,0 1 0,0 0-1,0-1 1,0 1 0,1 0 0,0 2 6,-1 0 0,1-1 0,1 1 0,-1 0 0,0-1 0,1 1 0,-1-1 0,1 0 0,0 1 0,3 3 0,6 3 28,0 1 0,16 9-1,-8-6-14,137 110 139,-74-65 16,4-2 0,1-5 0,3-3 0,149 55 0,-128-65-131,1-6-1,158 26 1,-141-42-16,197 1 0,-217-17 414,-106 1-417,-1-1 0,1 0-1,-1 0 1,1 0 0,0 0 0,-1-1-1,1 1 1,-1-1 0,1 1 0,-1-1 0,1 0-1,-1 0 1,1 0 0,-1-1 0,0 1-1,0 0 1,3-3 0,-6 4-15,0 0 0,1-1 0,-1 1 0,0 0 0,0-1 0,0 1 0,0 0 0,1 0 0,-1 0 0,0 0 1,0 0-1,0 0 0,-1 0 0,-38-1-18,13 1-40,-41 3-1,-132 26-42,67-9 215,-191 56 0,144-16-39,-14 5 42,24-1-85,-16 7-156,136-54 75,-3 1-55,-91 43 0,77-20-29,20-17-150,40-20 224,1 1 0,0 0 0,-9 9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4800,'-13'26'1557,"13"-26"-1537,-1 1-1,1-1 0,0 0 1,0 1-1,0-1 1,0 0-1,-1 0 1,1 1-1,0-1 1,0 0-1,0 1 0,0-1 1,0 0-1,0 1 1,0-1-1,0 1 1,0-1-1,0 0 1,0 1-1,0-1 0,0 0 1,0 1-1,0-1 1,0 0-1,1 1 1,-1-1-1,0 0 0,0 0 1,0 1-1,1 0 1,14 40 12,-9-28-225,8 28 0,-8-20 104,-5-18 70,0 0 0,-1 0 0,1-1 0,-1 1 0,0 0 0,0 4 0,0-7 19,1 87 266,-5 137 492,-6-101-657,5 17-21,1-74 3,-5 177 186,9 193 35,-8-251-166,0 4 92,6-85-118,-9-18-117,9-56-80,-3 31-129,-10 1-162,6-31-192,-9 63-3197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14 730 3648,'-13'-13'1173,"14"13"-1132,-1-1-1,1 1 0,0 0 1,0-1-1,0 1 0,0 0 1,0 0-1,0-1 0,0 1 1,0 0-1,0 0 0,0 0 1,0 0-1,-1 0 0,2 1 1,54-1 633,109-3 753,-58-7-126,28 2-282,62-21 95,58-17-426,69-17-149,-64 11-309,241-46-1,-192 48-153,-213 35-46,982-139 898,-771 118-538,-53-3 4,-36 16-180,-28-3-70,-85 14-79,65-10 275,-149 19-37,-1-1-1,0-1 1,31-12-1,-66 24-525,-1-1-1,1-1 0,-1 0 0,-29 4 0,-1 1-928,-14-5-1131,26 0 1285,14-1-772,-33 0-1,20-4-255,1 0-902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4384,'-16'47'1632,"16"0"-1248,0 15-128,0-15 352,0 0-384,16-1 128,-16 1-224,0 0 288,0 0-224,-16-1 256,16-14-256,-16-1-3424,1 0 1760,15 0-1184</inkml:trace>
  <inkml:trace contextRef="#ctx0" brushRef="#br0" timeOffset="1">1 421 5312,'15'-16'1952,"-15"16"-1504,32 0-128,-1-15 96,-16 15-288,1 0-32,31-16-64,-16 16 672,16 0-384,-1 0-352,1 0 0,-16 0-1216,0 0 672,-15 0-3680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2656,'13'-13'837,"-9"11"-619,5 4-100,21 3-220,0-1-1,0-1 1,0-2 0,58-4-1,81-10 509,80-2-81,76-4-133,62-9-96,57-6-80,814-96 208,-911 91-203,201-23-122,-57 2 256,-42 13 836,-44 14-89,-52 2 314,-69 2-443,-61 11-245,-36 5-219,23 10-27,-158 3-777,-39 0 72,-7 0 71,0 0-1,0 0 1,-1 0-1,1 1 1,8 1 0,-13-1 279,-1-1 0,1 0 0,0 1 0,0-1 0,0 1 0,-1-1 0,1 1-1,0-1 1,-1 1 0,1-1 0,0 1 0,-1 0 0,1-1 0,-1 1 0,1 0 0,-1 0 0,1-1 0,-1 1 0,0 0 0,1 0 0,-1 0 0,0-1 0,0 1 0,0 0 0,1 0 0,-1 0 0,0 0 0,0 0 0,0 0 0,0-1 0,0 1 0,-1 0 0,1 0 0,0 0 0,0 0 0,-1 0 0,1 0 0,-13 31-2236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6400,'31'-15'2368,"-31"15"-1856,109 0-128,-15 0-480,-16 0-32,62 15 384,0 1-96,16 15-352,-31-15 96,-1 30 224,-30-15-64,-47 32 64,-32-16-64,-46 15 96,-31 0-96,-32 1-3200,-30-1 1728,-32 16-1856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136 811 5472,'-103'-39'1760,"79"31"-1051,15 9-546,26-5-337,12-4 51,56-12-63,29 2-139,46-14 174,54-9 398,57 5 35,87-6 156,-1 11-152,-288 26-236,1009-86 590,-551 39-438,-160 1-115,-233 32-67,339-46 23,-60 2 15,-47 6 92,-67 21-33,-66 5-5,-59 2-208,-52 11-608,-49 2 171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2429 1 5568,'-109'0'2048,"109"0"-1568,62 62-160,-30-31-256,14 0-96,63 0 224,16 16-96,31 0 320,31-16-224,-16 0-192,-30 0 0,-32 1-1472,-47 14 768,-31 1-3264</inkml:trace>
  <inkml:trace contextRef="#ctx0" brushRef="#br0" timeOffset="1">45 1123 5728,'-39'13'1840,"33"-11"-1365,12 3-220,8 3-182,0-1-1,0-1 1,0-1-1,1 0 0,0-1 1,16 3-1,-4-2-55,-1-2 1,1-1-1,1 0 1,-1-2-1,34-5 0,10 1 23,-16 2-16,114-7 11,111-24-47,-236 27 8,333-41-2,41-2 97,34-11-11,927-145 277,-982 132-207,-54 11 74,-296 54-198,187-36-95,-13-10-603,-55 17-555,-60 6-2815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4320,'-156'13'1392,"151"-13"-1324,0 0 0,1 1 0,-1-1 0,0 1 0,1 0 0,-1 0 0,-6 3 0,-41 19 156,51-22-225,0 0 0,0-1 0,0 1 1,0 0-1,0 0 0,0 0 0,0 0 1,0 0-1,0 0 0,1 0 0,-1 0 0,0 0 1,1 0-1,-1 0 0,1 1 0,-1-1 1,1 0-1,0 0 0,0 1 0,-1-1 0,1 0 1,0 0-1,0 1 0,0-1 0,0 0 1,0 0-1,1 1 0,-1-1 0,0 0 0,0 0 1,1 1-1,-1-1 0,1 0 0,-1 0 0,1 0 1,0 0-1,-1 0 0,1 0 0,0 0 1,1 2-1,3 0 3,-1 0-1,0-1 1,0 0 0,1 1 0,-1-1 0,8 1-1,-5 0 3,161 48 209,12-14 38,-167-34-241,268 36 324,14 2-22,-155-8-185,-106-24-84,18 3 51,-21-5 2,-1 0 1,1 3 0,43 19-1,-69-27-64,-1 0 0,0 0 0,1 0-1,-1 1 1,0 0 0,-1 0-1,7 5 1,-10-7-25,1 0-1,-1-1 1,1 1-1,-1 0 1,0 0 0,1 0-1,-1 0 1,0 0-1,1 0 1,-1 0-1,0 0 1,0 0 0,0-1-1,0 1 1,0 0-1,0 2 1,0-1-4,-1 0-1,0 0 1,1 0 0,-1 0-1,0 0 1,0 0-1,0 0 1,0-1 0,-1 1-1,0 2 1,-9 9-134,0 0 0,-1-1 0,0 0 0,-1-1 0,0 0 0,-17 10 0,-81 39-2178,-14 2 650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2912,'0'-65'1296,"0"64"-1281,0 1 0,0-1 0,0 1 0,0-1 0,0 1 1,0-1-1,0 1 0,0 0 0,0-1 0,0 1 0,0-1 0,1 1 0,-1-1 0,0 1 1,0-1-1,0 1 0,1 0 0,-1-1 0,0 1 0,1-1 0,-1 1 0,0 0 0,1-1 1,-1 1-1,0 0 0,1-1 0,-1 1 0,1 0 0,-1 0 0,1 0 0,-1-1 0,1 1 1,-1 0-1,1 0 0,-1 0 0,0 0 0,1 0 0,-1 0 0,1 0 0,-1 0 0,2 0 1,-2 0-10,0 0 1,0 0 0,0 0 0,0 0 0,1 0 0,-1 0 0,0 0 0,0 0 0,0 0 0,0 0 0,0 0-1,1 0 1,-1 0 0,0 0 0,0 0 0,0 0 0,0 1 0,0-1 0,0 0 0,0 0 0,0 0 0,1 0 0,-1 0-1,0 0 1,0 0 0,0 0 0,0 1 0,0-1 0,0 0 0,0 0 0,0 0 0,0 0 0,0 0 0,0 1-1,0-1 1,0 0 0,0 0 0,0 0 0,0 0 0,0 0 0,0 0 0,0 1 0,0-1 0,0 0 0,0 0 0,0 0-1,0 0 1,0 0 0,0 0 0,0 1 0,0-1 0,0 0 0,-1 0 0,7 30 821,1 2-382,-1 26 50,-4-40-383,0-5-12,1 23 0,-10 52 155,1 99 277,-4-93-287,7-53-131,1-9 41,-11 61-1,7-68-64,2 1 0,1-1 0,1 1 0,1 32 0,1-46-199,0-12 60,0 0 0,0 0 1,0 0-1,0 0 0,0 0 0,0 0 0,0 0 1,0 1-1,0-1 0,0 0 0,-1 0 0,1 0 1,0 0-1,0 0 0,0 0 0,0 1 0,0-1 1,0 0-1,0 0 0,0 0 0,0 0 0,0 0 1,1 1-1,-1-1 0,0 0 0,0 0 0,0 0 1,0 0-1,0 0 0,0 0 0,0 0 0,0 1 1,0-1-1,0 0 0,0 0 0,0 0 0,1 0 1,-1 0-1,0 0 0,0 0 0,0 0 0,0 0 1,0 0-1,0 1 0,1-1 0,-1 0 0,0 0 1,0 0-1,0 0 0,0 0 0,0 0 0,0 0 1,1 0-1,12 0-1872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16 4800,'-16'-15'1792,"16"15"-1408,-16 62-96,1-31 640,15 16-576,-16 0 128,16 15-288,0 32 256,0-1-256,16 1 320,-1-16-288,1-16-32,-16 0-128,0-31-2784,0 1 1472</inkml:trace>
  <inkml:trace contextRef="#ctx0" brushRef="#br0" timeOffset="1">0 468 3968,'0'-31'1472,"0"31"-1120,47-15-128,-16 15-32,0 0-160,32 0 128,-17 0-96,32 0 32,0 15-32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5056,'-31'-15'1888,"31"15"-1472,31 0-128,0 0 768,0 0-640,32 0 128,-17 0-352,1 0 320,0 0-288,0 0-1184,-1-16 544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3648,'0'-47'1344,"0"47"-1024,0-15-128,16 15 544,-16 15-448,0 1 736,0 15-576,0 32 352,0-1-480,0 31-32,0-15-160,-16 31 64,16-15-128,0-16 384,0-16-224,0 0-32,0-15-128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16 4480,'0'-16'1664,"0"16"-1312,-16 62-64,0-15 192,16 0-320,-31 31 288,31 0-256,-15 31 32,-1-16-128,16 32 352,0-31-224,0-1-256,0-31 0</inkml:trace>
  <inkml:trace contextRef="#ctx0" brushRef="#br0" timeOffset="1">0 405 4384,'0'-15'1632,"0"15"-1248,62 0-128,-30 0 224,-17 0-320,47 0 128,-15-16-160,15 16 64,-15 0-96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3328,'0'13'1061,"0"-13"-1049,0 1 1,0-1-1,0 0 0,0 0 0,0 1 0,1-1 1,-1 0-1,0 0 0,0 0 0,0 1 0,0-1 0,0 0 1,0 0-1,0 0 0,0 1 0,1-1 0,-1 0 1,0 0-1,0 0 0,0 0 0,0 0 0,1 1 1,-1-1-1,0 0 0,0 0 0,0 0 0,1 0 1,-1 0-1,0 0 0,0 0 0,0 0 0,1 0 0,-1 0 1,1 0-1,0 1 9,1 0 65,0 0 0,-1 0 0,1 0 0,0 0 0,0 0 0,0 1 0,-1-1 0,1 1 0,-1-1 0,1 1 0,-1 0 0,0-1 0,1 1 0,-1 0 0,0 0-1,1 3 1,0-3-23,-1 0 0,1 0 0,0 0 0,-1 0 0,1 0 0,0 0-1,0-1 1,1 1 0,-1-1 0,4 3 0,11 8 8,3 14 14,38 20 614,-56-43-721,1 0-1,0 0 0,-1-1 1,1 0-1,1 1 1,-1-1-1,0 0 1,0-1-1,1 1 0,6 2 1,14 6 67,-17-6-12,-6-3-26,-1 0 1,1-1 0,0 1 0,0 0 0,-1-1 0,1 1 0,0-1 0,0 1 0,0-1 0,0 0-1,0 1 1,-1-1 0,1 0 0,0 0 0,0 1 0,0-1 0,0 0 0,0 0 0,0 0-1,0 0 1,0 0 0,0 0 0,0-1 0,0 1 0,0 0 0,1-1 0,11-9 104,-11 7-22,-2-10-196,0 11-49,0 4-117,0 50 10,1 79 567,1-100-46,11 62-1,-7-63-81,-1 0 0,-2 1 0,-1-1 0,-1 1 0,-5 50-1,3-74-137,-1 0-1,1 0 0,-1 0 0,0-1 1,-1 1-1,1-1 0,-1 0 1,-1 1-1,1-1 0,-1-1 0,0 1 1,-1 0-1,1-1 0,-7 5 1,8-6-11,-1-1 0,0 0 0,-1-1 0,1 1 0,0-1 0,-1 0 0,1 0 0,-1 0 0,0 0 0,0-1 1,0 0-1,1 0 0,-1 0 0,0-1 0,0 1 0,0-1 0,0-1 0,0 1 0,-8-2 0,2-1 20,0 0 0,1 0 0,-1-1 0,1-1 0,-15-8 0,20 10-35,-1-1-1,1 0 0,0 1 1,0-2-1,1 1 1,-1-1-1,1 1 0,0-1 1,-6-9-1,8 10-22,0 1-1,1-1 1,-1 0-1,1 0 1,0 0 0,0 0-1,0 0 1,1 0-1,-1 0 1,1 0 0,0 0-1,0 0 1,0 0-1,0 0 1,1 0-1,1-4 1,-1 4 2,0 0-1,1 0 1,-1 1 0,1-1-1,0 1 1,0-1 0,0 1-1,0 0 1,1-1 0,-1 1-1,1 0 1,0 1 0,0-1 0,0 0-1,5-2 1,3-2-319,2 0 1,-1 1 0,17-5-1,-9 3-847,-12 5 564,2 0 0,16-4 0,20 5-2680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5472,'-31'-32'2016,"31"32"-1536,16 0-160,-1 0 384,16 0-448,16-15-160,15 15-96,32 0 288,-16 0-192,15 0-576,-15 0 256</inkml:trace>
  <inkml:trace contextRef="#ctx0" brushRef="#br0" timeOffset="1">718 437 5056,'-47'-15'1888,"47"15"-1472,47 15-128,-32-15 704,16 0-608,32 0-160,-16-15-128,30 15 160,-14 0-128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5408,'0'16'1984,"0"-16"-1536,47 0-128,-16 0 384,16 0-448,15 0 320,1 0-320,15-31-1568,-16 31 736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6240,'13'-26'2005,"-9"21"-1491,8 2-244,1 0-134,1 0 125,0 1-1,0 0 1,27-1 0,-30 3-245,1 0 0,0 1 0,0 0 0,-1 0 0,1 2 0,-1-1 0,1 1 0,-1 1 0,0 0 0,0 1 0,-1 0 0,1 0 0,13 11 0,-20-14 26,0 1 0,-1 0 0,1 0 0,-1 1-1,0-1 1,0 1 0,0-1 0,0 1 0,-1 0 0,0 0 0,1 0 0,-1 1 0,-1-1 0,3 8 0,1 24 306,-5-33-321,0-1-1,0 1 0,0 0 0,-1 0 0,1 0 0,-1-1 0,1 1 0,-1 0 1,0-1-1,0 1 0,0 0 0,-3 3 0,-2 1 28,0-1 1,0 0-1,-10 7 1,-23 20 74,14-10-133,0-1 0,-2-1 0,-31 17 0,47-31-45,-1 0 1,-15 13 0,25-17 46,-1 0 1,0 0-1,1 0 0,-1 0 0,1 0 1,0 0-1,0 1 0,0-1 1,0 1-1,1 0 0,-3 7 0,4-10 7,-1 1-1,1 0 1,0 0-1,0 0 1,-1 0-1,1-1 1,1 1-1,-1 0 1,0 0-1,0 0 1,1 0-1,-1-1 1,1 1-1,-1 0 1,1 0-1,0-1 1,-1 1-1,1 0 1,0-1-1,2 3 1,-1-2 17,0 0 1,1 0-1,-1 0 1,0 0 0,1-1-1,-1 1 1,1-1-1,0 0 1,-1 0 0,1 0-1,0 0 1,0 0-1,3 0 1,12 2 123,0-2 0,0 0 0,0-1 0,32-5 1,-6-5-3,-33 8-126,12-4-378,8-15-1453,-18 17 1114,0-2-309,-7-7-691,-4 5 689,-2 8 941,1-1 0,-1 1 0,0 0 0,1-1 0,-1 1-1,0 0 1,1-1 0,-1 1 0,1 0 0,-1-1 0,1 1 0,-1 0-1,1 0 1,-1-1 0,1 1 0,-1 0 0,1 0 0,-1 0 0,1 0 0,-1 0-1,1 0 1,-1 0 0,1 0 0,0 0 0,0 0 0</inkml:trace>
  <inkml:trace contextRef="#ctx0" brushRef="#br0" timeOffset="1">31 297 5312,'-31'-15'1952,"31"15"-1504,0 0-128,0 0 448,0 0-480,16 0 608,15 0-512,0 0 0,16 0-224,-1 0 320,1 0-256,0-16-1728,-16 16 800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16 188 5984,'-13'-13'1920,"13"13"-1886,0-1 1,-1 1-1,1-1 1,0 1-1,0-1 1,-1 1-1,1-1 1,0 0-1,0 1 1,-1-1-1,1 1 1,0-1-1,0 1 1,0-1-1,0 0 1,0 1-1,0-1 1,0 1-1,0-1 1,0 1-1,0-1 1,1 0-1,-1 1 1,0-1-1,0 1 1,0-1-1,1 1 1,-1-1 0,0 1-1,1-1 1,-1 0 79,1 0-82,-1 0 1,1 0-1,-1 0 1,1 1-1,0-1 1,-1 0 0,1 0-1,0 1 1,-1-1-1,1 1 1,0-1-1,0 0 1,-1 1-1,1-1 1,0 1 0,0 0-1,0-1 1,1 1-1,15-9 262,-6 1-214,-5 3-35,0 1 0,1 0 1,12-6-1,2-3 41,-9 6-21,0 0 1,18-8 0,-27 14-59,15-6 37,-1 0-1,0-2 1,22-13-1,-16 9-379,-18 10-907,-5 3 273,0 3-49,0 1 730,0-1 137,0 0 1,0 0-1,0 0 0,0 0 0,1 0 0,-1 0 0,2 3 0,11 22-381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252 140 3712,'0'-26'1221,"0"26"-1203,0 0 0,0-1 0,0 1 0,0 0-1,0-1 1,0 1 0,0 0 0,0 0 0,0-1 0,0 1-1,0 0 1,0-1 0,0 1 0,-1 0 0,1-1 0,0 1 0,0 0-1,0 0 1,0-1 0,-1 1 0,1 0 0,0 0 0,0-1-1,0 1 1,-1 0 0,-9-11 435,7 9 715,0 4-362,-1 3-671,0 0 1,1 0-1,-1 0 0,1 0 1,0 1-1,0-1 0,-3 9 1,-13 47 157,6-16-101,-18 41 196,11-34-83,-17 72-1,15 13 38,15-82-139,-16 62-1,14-87-193,-10 48 167,18-70-339,0 0 1,0 1-1,1-1 1,0 0-1,1 1 1,0-1 0,2 11-1,-3-17 96,1-1 0,0 1 0,-1 0 0,1-1-1,0 1 1,0-1 0,0 1 0,0-1 0,0 1 0,0-1 0,3 3 0</inkml:trace>
  <inkml:trace contextRef="#ctx0" brushRef="#br0" timeOffset="1">704 0 5408,'-32'47'1984,"32"-47"-1536,-31 140-128,31-78 448,-15 1-480,15 30 192,-16 1-320,16-1 640,0 1-448,-15-1 32,15-15-224,0-31-2080,0-16 1056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4800,'32'0'1792,"-32"0"-1408,93 0-96,-46 0-64,0 0-192,31 0-96,-16 15 32,31-15 96,1 0-32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6048,'-13'52'1952,"7"-26"-1179,5-17-704,-4 19 321,2 1-1,-1 30 0,4-36-128,0-6 34,0-1 1,3 21-1,-1-26-195,-1 1 27,1 0 1,1 0-1,0 0 1,0 0-1,1-1 1,7 14-1,-10-23-82,1 0 1,-1 0-1,1 1 1,0-2-1,0 1 1,0 0-1,0 0 1,0-1-1,0 1 1,1-1-1,-1 1 1,0-1-1,1 0 1,-1 0-1,1 0 1,-1 0-1,1-1 0,3 1 1,7-5 250,-5 1-123,-2 1-69,-4 2-87,0-1 0,-1 1 0,1 0 0,-1-1 0,1 1 1,-1-1-1,0 0 0,1 0 0,-1 1 0,0-1 0,3-2 1,8-18 135,-4 6-77,6-6 6,-9 13-27,0 1-1,-1-1 1,0 0 0,0 0 0,4-15 0,-5 16-48,-1 0 0,-1 0 0,0 0 1,0 0-1,0 0 0,-1-1 0,0 1 0,0 0 1,-1 0-1,0 0 0,0-1 0,0 1 1,-4-7-1,-6-16-51,-6-18-237,15 35 202,2 12 63,0-1 0,-1 1 1,1-1-1,0 1 1,0-1-1,-1 1 1,1-1-1,-1 1 1,1-1-1,-1 1 0,1-1 1,-1 1-1,0 0 1,0-1-1,0 1 1,0 0-1,0 0 0,0 0 1,0 0-1,0 0 1,-2-2-1,-13 1-138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4640,'0'-13'1504,"0"13"-1494,0 0 1,0 0-1,0 0 0,0 0 1,0 0-1,0 0 1,0 0-1,0 0 0,0 0 1,0-1-1,0 1 0,0 0 1,0 0-1,0 0 1,0 0-1,0 0 0,0 0 1,0 0-1,0 0 1,0 0-1,0 0 0,0-1 1,1 1-1,-1 0 0,0 0 1,0 0-1,0 0 1,0 0-1,0 0 0,0 0 1,0 0-1,0 0 1,0 0-1,0 0 0,0 0 1,0 0-1,0 0 0,0 0 1,1 0-1,-1 0 1,0 0-1,0 0 0,0 0 1,0-1-1,0 1 1,0 0-1,0 0 0,0 0 1,0 0-1,0 1 0,1-1 1,-1 0-1,0 0 1,0 0-1,0 0 0,0 0 1,46 1 1990,-24 0-1692,0-2 0,31-3 0,100-11 395,-119 10-576,59-17 1,-33 7-50,90-11 129,-97 18-144,55-3 143,-34 4-89,-34 1-36,-21 3-40,31-1-1,-19 4-78,-13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3488,'0'16'1280,"0"-16"-992,0 78-64,0-32 704,16-14-544,-16 30 416,15 0-480,-15 16 128,16 0-288,-16 0 0,15 0-96,-15-16 288,0 1-160,0-17 96,0-15-160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39 4896,'16'-31'2192,"-19"28"-1851,3 2-321,0 1 0,-1 0-1,1-1 1,-1 1 0,1-1-1,-1 1 1,0 0 0,1 0 0,-1-1-1,1 1 1,-1 0 0,1 0-1,-1-1 1,0 1 0,1 0 0,-1 0-1,0 0 1,1 0 0,-1 0 0,1 0-1,-1 0 1,0 0 0,1 0-1,-1 0 1,0 1 0,1-1 0,-1 0-1,1 0 1,-1 1 0,1-1-1,-2 1 1,0 0-1,0 0-1,-1-1 1,1 1-1,0-1 0,-1 1 1,1-1-1,-4 1 1,-17-1 9,-38 8 0,41-5 184,-35 1 0,-363-4 668,416 0-886,0 0 1,0 0-1,0 0 1,-1 0-1,1 1 1,0-1 0,0 1-1,0-1 1,0 1-1,0 0 1,0-1-1,0 1 1,0 0-1,0 1 1,0-1 0,0 0-1,1 0 1,-1 1-1,0-1 1,1 1-1,0-1 1,-1 1-1,-1 2 1,0 2-8,1 0-1,0 0 1,0 0-1,0 0 1,1 0-1,-1 9 1,1-11 19,-14 118 193,9-70-131,3-30-58,-2 31-10,10 14-2,1 7 95,-6 131 350,0 70 85,0-268-552,0 0-1,1 0 1,0 0 0,0 0 0,4 10 0,-4-13 40,0-1 0,1 1 0,-1-1 0,1 0 0,0 0 0,0 0 0,0 0 0,1 0 0,-1 0 1,1 0-1,4 4 0,0-3 59,0 0 1,1 0 0,-1-1 0,1 1 0,0-2 0,0 1-1,0-1 1,0 0 0,16 1 0,10-1 125,35-1 0,-39-2-124,7 2 72,64-4-239,-49-8-1505,-6 9 406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5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4480,'16'0'1664,"-1"0"-1312,1 16-64,0-16 800,-16 15-640,15 32 128,-15-16-384,-15 16 448,-1 0-352,0 15 448,-15-15-448,0-16-3008,16 0 1440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5472,'-31'-31'2016,"31"31"-1536,31-15-160,0 15 256,0 0-384,31-16 64,16 16-160,16-16 160,-1 16-160,1-15-800,-1 15 352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3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10 198 2720,'0'0'891,"0"5"-545,0 65 1073,0-56-1114,-1 0 0,-4 16 1,1 6 127,4-30-351,1 0 0,0 0-1,3 10 1,0 12 82,-4-26-154,0 0 1,0 0-1,0-1 0,0 1 1,-1 0-1,1 0 0,-1-1 1,0 1-1,1 0 0,-2 2 1,1-3-4,0 0 1,1 0 0,-1 0-1,1 1 1,-1-1-1,1 0 1,0 0-1,-1 0 1,1 1 0,0 1-1,0-1 12,1 1 1,0 0-1,-1-1 0,1 1 1,0-1-1,0 1 0,2 2 1,-3-5-20,2 8 410,-2-2-117,3-12-52,10 1-124,-9 2-105,-1 1-1,1-1 1,-1 1 0,0-1-1,0 0 1,0 0 0,0 0-1,-1-1 1,1 1-1,3-8 1,2-5 55,9-22-1,7-16-20,-11 25 24,13-39 1,-21 49-50,16-48-130,-18 60 45,0 0 0,1 1 1,-1 0-1,1-1 1,0 1-1,1 0 0,5-5 1,-6 7 16,4-2-36,-2 15 194,-6-8-108,1 1 9,1 1 24,0 0 1,-1 1 0,1-1 0,-1 0 0,0 1-1,0 0 1,0-1 0,-1 1 0,1-1-1,-1 1 1,0 5 0,-1 6 51,0-1 1,-5 19-1,4-23-41,0 0 1,1 0-1,0 0 1,0 0-1,1 0 1,2 19-1,9 7 119,-6 5-28,1-16 3,-4-19-95,-1 0-1,0 0 0,0 0 1,1 8-1,-2-13-19,0 1 0,0 0-1,0-1 1,0 1 0,0 0-1,1-1 1,-1 1 0,1 0-1,-1-1 1,1 1-1,0-1 1,0 1 0,-1-1-1,3 3 1,2 4 80,0 5 246,3-11-75,-9-2-263,1 0 0,0 0 0,0 0 0,0 0 0,-1 0 0,1 0 0,0 0 0,0 0 0,-1 0 0,1 0 0,0 0 0,0 0 0,0 0 0,-1-1 0,1 1 0,0 0-1,0 0 1,0 0 0,0 0 0,-1 0 0,1-1 0,0 1 0,0 0 0,0 0 0,0 0 0,3-8 135,-2 7-146,0-1 0,0 0-1,-1 1 1,1-1 0,0 0-1,-1 0 1,1 0 0,-1 0-1,1-3 1,-1 0-15,0 0 1,1 0-1,0 0 1,0-1-1,0 2 1,1-1-1,-1 0 1,1 0-1,3-4 1,-2 2-16,0-1-1,0 1 1,2-13 0,-3 10-31,-1-1 0,-1-13 0,3-22-77,-2 36 97,1-2-37,0-1 1,0 1-1,1 0 0,1 1 1,0-1-1,6-13 1,3 7-102,-11 13 100,4-4-62,-6 9 135,0 0 1,1-1-1,-1 1 1,0 0-1,1 0 1,-1 0-1,1 0 1,-1 0-1,0 0 1,1 0-1,-1 0 1,0 0-1,1 0 1,-1 1-1,1-1 1,-1 0 0,0 0-1,1 0 1,-1 0-1,0 1 1,1-1-1,-1 0 1,0 0-1,1 0 1,-1 1-1,0-1 1,0 0-1,1 1 1,-1-1-1,0 0 1,0 1-1,2 1 0,0 1 0,0 0 0,-1 0-1,0-1 1,1 1 0,-1 0 0,0 0 0,0 0-1,-1 0 1,1 0 0,0 5 0,3 10 31,-3-11 0,2 4 24,0 1 0,-1-1 0,0 1 0,0 13 0,-3-17-11,2 0-1,-1 0 1,1 0 0,1 0 0,-1 0 0,2 0 0,-1 0 0,4 8 0,12 57 257,-16-67-222,1-1 0,-1 0 0,1 0-1,3 5 1,-2-7 32,0-1-1,0 0 1,1 0 0,6 2 0,-6-5-99,-1 0 0,0 0 0,-1-1 0,1 0 0,0 0 0,6-4 1,0-2-124,-1-1 1,0 1 0,-1-2-1,0 1 1,-1-1 0,1 0-1,6-15 1,-8 12 34,-1-1 1,6-21-1,3-9-26,-5 23 68,-3 9 1,-1-1 0,6-22 1,0 7-8,-6 12 80,0 13-19,-4 3 27,-2 9 97,-1 1 16,7 18 55,-6-23-189,1 0-1,-1 0 0,0-1 0,0 1 1,-1-1-1,-3 8 0,3-8-10,1 0 1,-1 1-1,1-1 0,0 1 1,0-1-1,-1 8 0,3-1 41,1 1-1,1-2 1,-1 1-1,2 0 1,8 19-1,-10-24-16,2 1 29,-1-1 0,1 0 0,1 0 1,-1 0-1,1-1 0,0 1 1,0-1-1,1 0 0,-1-1 0,1 1 1,0-1-1,1 0 0,6 3 1,-9-6-63,0 0 1,0 0-1,0 0 1,0 0-1,0 0 1,0-1-1,0 0 0,0 0 1,8-1-1,5 1-91,-16 0 94,4 0-72,0 0 0,0 0 0,0-1 0,1 0 1,6-1-1,-9 0-30,0 1 0,-1 0 0,1 0 0,0-1 0,-1 0 0,1 1 0,-1-1 0,0 0 0,1 0 0,-1-1 0,0 1 0,0 0 0,2-5 0,-2 4 26,0 0 0,0 1 0,-1-1 0,0 0 0,1-1 0,-1 1 0,0 0 0,0 0 0,-1 0 0,1-1 0,-1 1 0,1 0 0,-1-1 0,0 1 0,-1 0 0,0-7 0,-9-21-465,8 25 500,1 0 0,-2 0 0,1 0 0,0 0 0,-1 1 0,0-1-1,0 1 1,-1 0 0,-4-6 0,-2-5 46,-6-5 17,15 20-26,0 0 0,0 0 0,0 0 1,0 0-1,0 0 0,-1 1 0,1-1 1,0 0-1,-1 1 0,1-1 0,0 1 1,-1 0-1,1-1 0,-1 1 1,1 0-1,-3 0 0,-9 3 49,13-2-51,0-1 0,0 0 1,-1 0-1,1 0 0,0 0 1,0 1-1,0-1 0,0 0 1,0 0-1,-1 0 0,1 1 0,0-1 1,0 0-1,0 0 0,0 0 1,0 1-1,0-1 0,0 0 1,0 0-1,0 1 0,0-1 1,0 0-1,0 0 0,0 1 1,0-1-1,0 0 0,0 0 0,0 1 1,0-1-1,0 0 0,0 0 1,0 0-1,0 1 0,0-1 1,0 0-1,1 0 0,-1 1 1,0-1-1,0 0 0,0 0 1,0 0-1,0 0 0,1 1 0,-1-1 1,0 0-1,13 5 122,-9-3-91,0 1 0,-1-1 0,1 1 0,-1-1 0,0 1 1,0 0-1,4 5 0,-5-5-9,0-1 0,1 1 0,-1-1 1,1 1-1,0-1 0,-1 0 0,1 0 0,0 0 0,0 0 0,0-1 1,0 1-1,1-1 0,-1 0 0,0 0 0,1 0 0,2 0 0,15 1 22,-1-1 0,0-1 0,0-1 0,0-1 0,0-1 0,26-7 0,76-21 403,-118 30-422,0 0 0,0 0-1,0 0 1,0-1 0,0 1 0,-1-1-1,1 0 1,0-1 0,-1 1 0,1 0 0,-1-1-1,0 0 1,0 0 0,0 0 0,0 0-1,-1 0 1,4-5 0,3-9 70,-9 16-96,0 1 0,-1-1 1,1 0-1,0 0 0,0 0 0,0 0 0,0 1 1,-1-1-1,1 0 0,0 0 0,-1 1 0,1-1 1,-1-1-1,-2-3-8,3 4 3,-1 0 0,0 0 0,1 0 0,-1 0 0,0 0 0,0 0 0,1 1 0,-1-1 0,0 0 0,0 0 1,0 1-1,0-1 0,0 0 0,0 1 0,0-1 0,0 1 0,0-1 0,-1 1 0,-1-1 0,0 1-4,0 0-1,0 0 1,0 0-1,0 0 1,0 0-1,0 0 1,0 1-1,-3 1 1,-2 0-34,0 1 0,0 1 0,0-1-1,0 1 1,1 1 0,-7 4 0,4-2 47,2 1-1,-1 0 1,1 0 0,0 0-1,1 1 1,0 0-1,0 1 1,-7 14-1,12-21 9,1 0 0,0-1 0,0 1 0,0 0 1,0 0-1,0 0 0,1-1 0,0 1 0,-1 0 0,1 0 0,0 0 0,0 0 0,0 0 0,1 0 0,-1 0 0,1 0 0,0 0 0,1 4 0,-1-3-6,0 0 8,0 0 0,0 0 1,0 0-1,1-1 0,2 6 0,-2-7 0,-1 0 0,1 0 0,0 0 0,-1-1 0,1 1 1,0-1-1,0 1 0,0-1 0,1 0 0,2 1 0,2 1 64,0 0-1,0 0 1,0-1-1,1 0 1,-1-1-1,0 0 1,1 0-1,0-1 1,-1 1-1,1-2 1,-1 1-1,11-3 1,-11 1-72,0 0-1,0 0 1,0-1-1,-1 0 1,1-1-1,-1 1 1,0-1-1,6-6 1,4-1-51,-8 6-20,0-1 0,0 0 0,-1-1-1,0 0 1,0 0 0,-1-1 0,0 1-1,0-1 1,0-1 0,-1 1 0,-1-1 0,6-13-1,-8 14-11,-1 0-1,0-1 1,0 1-1,-1-1 1,0 1-1,0-1 1,-1 1-1,0-1 0,0 1 1,-1 0-1,-1-1 1,-4-12-1,-24-44-242,30 63 309,0 0-1,0 0 0,0 0 1,0 0-1,-1 1 0,1-1 1,0 0-1,-1 0 0,1 1 1,-1-1-1,0 1 0,1 0 1,-1-1-1,0 1 0,0 0 1,0 0-1,0 0 0,0 0 1,0 0-1,0 1 0,-4-2 1,0 0-37,-2-1-27,7 2 76,1 1 1,-1 0 0,1-1 0,-1 1 0,1 0 0,-1-1 0,1 1 0,-1 0-1,1 0 1,-1 0 0,1-1 0,-1 1 0,1 0 0,-1 0 0,1 0-1,-1 0 1,0 0 0,1 0 0,-1 0 0,1 0 0,-1 0 0,1 0 0,-1 0-1,1 0 1,-1 1 0,0-1 0,1 0 0,-1 0 0,1 1 0,-1-1-1,1 0 1,-1 1 0,1-1 0,0 0 0,-1 1 0,1-1 0,-1 0 0,1 1-1,0-1 1,-1 1 0,1-1 0,0 1 0,0-1 0,-1 1 0,1-1-1,0 1 1,0-1 0,0 1 0,-1 0 0,1-1 0,0 2 0,-1 3 31,0 0 0,0 0-1,0 1 1,1-1 0,0 0 0,0 1 0,0-1 0,1 0 0,0 1 0,0-1 0,3 9 0,2 6 75,16 30 1,-11-26-76,-6-12 55,0-1 0,1 0 0,1 0 1,14 19-1,-15-23-3,1-1 1,-1 1-1,1-1 1,0-1 0,0 0-1,1 0 1,11 6-1,-15-9-44,0 0-1,0 0 1,0-1-1,1 1 0,-1-1 1,0 0-1,0 0 1,1-1-1,-1 1 0,0-1 1,8 0-1,-9-1-23,1 0-1,0 0 0,0 0 1,-1 0-1,1-1 1,-1 1-1,1-1 0,-1 0 1,0 0-1,0-1 1,0 1-1,0 0 1,5-5-1,-7 5-27,1 0 1,-1 0-1,1 1 0,-1-1 1,0 0-1,0 0 0,0 0 1,0 0-1,0-1 0,0 1 1,0 0-1,-1 0 0,1 0 1,-1-1-1,0 1 0,1 0 1,-1-1-1,0 1 0,0 0 1,-1-3-1,1 4 4,0 1 1,1-1-1,-1 1 1,0 0-1,0-1 1,0 1-1,0-1 1,0 1-1,0-1 1,0 1-1,0-1 1,0 1-1,0-1 1,-1 1-1,1 0 1,0-1-1,0 1 1,0-1 0,0 1-1,-1 0 1,1-1-1,0 1 1,-1-1-1,1 1 1,0 0-1,0-1 1,-1 1-1,1 0 1,0-1-1,-1 1 1,1 0-1,-1 0 1,1 0-1,0-1 1,-1 1-1,1 0 1,-1 0-1,1 0 1,-1 0-1,1 0 1,-1 0-1,1-1 1,0 1-1,-1 0 1,0 1-1,0-1-22,-1 1 0,1-1 1,-1 1-1,1 0 0,-1 0 0,1 0 1,0 0-1,-1 0 0,1 0 0,0 0 0,0 1 1,0-1-1,0 0 0,-1 2 0,1-1 17,0-1 0,0 0 0,0 0 0,0 1 0,1-1-1,-1 1 1,0-1 0,1 1 0,-1-1 0,1 1 0,0-1 0,-1 1 0,1-1-1,0 1 1,0-1 0,0 1 0,0-1 0,0 1 0,0 0 0,1-1-1,-1 1 1,0-1 0,1 1 0,-1-1 0,1 1 0,0-1 0,-1 0-1,2 3 1,0-2 6,0 1 0,0 0 0,0 0 0,0 0 0,0-1 0,0 0 0,1 1 0,-1-1 0,1 0 0,0 0 0,-1 0 0,1 0 0,0-1 0,0 1 0,0-1 0,1 0 0,-1 1 0,0-2 0,0 1 0,1 0 0,-1-1 0,6 1 0,38-9-4154,-28 7 2608,21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17 261 2496,'-13'-78'784,"12"74"-731,0 0 0,0 0-1,1 0 1,-1 0 0,1 0 0,0-1 0,0-3 0,1-2 4,-1 8-45,0-1 0,0 1 1,0-1-1,0 1 0,0 0 0,1-1 1,-1 1-1,1-1 0,-1 1 1,1 0-1,0 0 0,0-1 0,0 1 1,0 0-1,0 0 0,1 0 0,-1 0 1,1 0-1,1-2 0,-1 2-20,-1 0 0,1 0 0,-1 0 0,1 0-1,-1 0 1,0 0 0,0-1 0,0 1 0,0 0 0,0-1 0,0 1-1,0-4 1,-1 4-11,1-1-1,-1 1 0,1 0 0,0-1 1,0 1-1,0 0 0,0 0 0,1 0 1,-1 0-1,0 0 0,1 0 0,1-2 1,4-3-46,-5 5 76,0-1 0,0 1-1,1 0 1,-1-1 0,1 1-1,-1 0 1,4-1 0,-6 3-7,0 0 0,1 1 0,-1-1 0,0 0 0,0 0 1,1 1-1,-1-1 0,0 0 0,0 0 0,0 1 0,0-1 0,1 0 0,-1 1 0,0-1 0,0 0 1,0 1-1,0-1 0,0 0 0,0 1 0,0-1 0,0 0 0,0 1 0,0 0 0,2 6 85,6 22 269,-1-3-103,7 36 1,4 63-69,8 15-81,-7 61 56,-2-17-25,-10-126-80,9 104 110,-10-22-77,-4-69-68,3 38-8,3 169-7,-7-195 56,-4 156 199,-8-115 160,6-27-129,-1-47-166,-1 37 29,7-82-152,0 0 0,0 1 1,0-1-1,3 8 0,-3-11-1,1 0-1,0-1 1,0 1 0,0 0-1,1 0 1,-1-1 0,0 1-1,1-1 1,1 2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577 233 3232,'-26'-26'1035,"26"26"-1024,0 0 0,0 0 0,0 0 0,0 0 0,-1 0 0,1 0 0,0 0 0,0-1 1,0 1-1,0 0 0,0 0 0,0 0 0,0 0 0,0 0 0,0 0 0,0 0 0,0-1 0,0 1 1,0 0-1,0 0 0,0 0 0,0 0 0,0 0 0,0-1 0,0 1 0,0 0 0,0 0 1,0 0-1,0 0 0,0 0 0,0 0 0,0-1 0,0 1 0,0 0 0,0 0 0,1 0 1,-1 0-1,0 0 0,0 0 0,0 0 0,0 0 0,0 0 0,0-1 0,0 1 0,0 0 1,1 0-1,-1 0 0,0 0 0,0 0 0,6-2-33,-5 2 65,3-7-72,0 2-45,9 4 22,2 1 41,6 0 51,26-3 0,153-10 526,-55 13-60,138 7 110,37 2-43,108-25-146,-384 13-407,210-20 52,-9-13-57,-81 0 23,33-6 89,-57 13-244,-133 28 120,0 1 1,0 0 0,0 0-1,0 0 1,1 1-1,9 2 1,-13-2-2,-1 0 0,0 0 0,0 0-1,0 0 1,1 1 0,-1-1 0,0 1 0,-1 0 0,1 0 0,0 0 0,0 0-1,-1 0 1,0 0 0,4 4 0,-5-4 0,0 0 1,-1 0-1,1 0 0,0 0 1,-1 0-1,1 0 0,0 3 1,1 5 10,-1-6-7,0 1-1,0-1 1,0 1 0,0-1 0,-1 1-1,0 0 1,0-1 0,0 1-1,0-1 1,-1 1 0,0 0-1,0-1 1,0 0 0,-3 8-1,0-3-9,1 0 0,0 1 0,1-1 0,0 1 0,1-1 0,-1 1 0,2-1-1,-1 1 1,3 14 0,-2 15-120,0 52 34,-1 34 111,18 155 0,-15-263-13,25 231 85,-22-97-18,5-6 10,-5 6 134,0-69-118,3 103-26,-8 60-96,-9-78 161,5-116-46,-27 292 770,31-341-859,-1 12 70,-1 0 1,0 0-1,-1-1 1,0 1-1,-1-1 1,-1 0-1,-9 19 0,11-25 12,1 0 0,-1 1 0,-1 9 0,-2 4 29,4-17-104,0 0 0,0 0 0,-1 0 0,0-1 0,0 1-1,0-1 1,0 0 0,0 0 0,-1 0 0,1 0 0,-6 3 0,5-3 5,-6 3 17,-1 1-1,1-2 1,-1 1-1,-1-2 0,-19 7 1,-6 2-117,-20 15 147,28-17 299,-50 12 1,13-5-126,-199 71-46,-242 41 401,466-120-557,17-4-17,-149 32 128,-46-2 157,17 6-123,34-16-186,118-18-6,-477 52 543,503-58-504,-441 14 127,457-16-212,1 0 1,-1-1-1,0 0 1,0 0-1,-14-4 1,19 4 12,1 0 0,0 0 0,0 0 1,0 0-1,0-1 0,0 1 0,0 0 0,0-1 0,0 0 0,1 1 0,-1-1 1,1 0-1,-1 0 0,1 0 0,0 0 0,-1 0 0,1 0 0,0 0 0,-1-5 1,-1-11-421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1559 2353 2400,'0'0'779,"0"0"-481,0 0-191,0 0-139,2-2 112,9-9 507,-11 11-548,1 0 1,-1-1 0,1 1 0,-1-1 0,1 1 0,-1 0 0,1 0 0,-1-1 0,1 1 0,0 0 0,-1 0 0,1 0 0,-1 0 0,1 0 0,-1-1-1,1 1 1,0 0 0,-1 0 0,1 0 0,0 1 0,-1-1 0,1 0 0,-1 0 0,1 0 0,0 1 0,-1-1 36,1 0-49,0 0-1,0 0 1,0 0 0,0 0-1,0 0 1,-1 0 0,1-1-1,0 1 1,0 0 0,0 0-1,0-1 1,-1 1 0,1 0-1,0-1 1,0 1-1,-1-1 1,1 1 0,0-1-1,-1 1 1,1-1 0,0 1-1,-1-1 1,1 0 0,-1 1-1,1-1 1,-1 0-1,1 0 1,-1 1 0,1-3-1,0 2-4,-1-1-1,1 0 1,0 1-1,0-1 0,1 1 1,-1 0-1,0-1 1,0 1-1,1 0 0,2-2 1,8-6 111,-1-1 1,0 0-1,0 0 1,-1-1-1,11-15 0,14-15 107,38-40 208,8 6-214,16-39-328,-1-18-92,-45 61 77,-7 11 44,81-116 183,-64 67 18,7-11 251,-27 61-219,25-40-299,-4-26 41,-41 78 122,-11 31-19,-8 14-10,0-1 0,0 0 0,0 1 1,0-1-1,-1 0 0,1 0 1,-1 0-1,0-1 0,0 1 0,0 0 1,-1 0-1,1-1 0,0-3 0,-1 5-2,0 1-1,0-1 0,0 0 1,0 1-1,0-1 0,1 0 1,-1 1-1,1-1 1,-1 1-1,1-1 0,0 1 1,-1-1-1,1 1 0,2-3 1,2-4-1,-3-5-48,-2 11-166,0-1 65,0-5 64,0 13 101,0-12 128,0 4-54,0 0-47,0-4 171,0 17-289,-2-13 117,-9-7 33,9 7-22,2 1 22,0 1-71,0 1-1,0 0 1,0-1-1,0 1 1,0-1-1,0 1 1,0 0 0,0-1-1,0 1 1,0 0-1,-1-1 1,1 1-1,0-1 1,0 1 0,0 0-1,0-1 1,0 1-1,-1 0 1,1-1-1,0 1 1,0 0 0,-1-1-1,1 1 1,0 0-1,-1 0 1,1-1-1,0 1 1,-1 0-1,1 0 1,-1-1 0,-9-6 130,-1-8-56,8 9-84,-2 0 0,1 1 0,-7-7 0,-6-3 58,0 2 0,-29-18-1,20 14-14,12 8-18,1 0 1,0 1 1,0 0-1,-20-7 1,-193-79 155,-86-43 405,186 79-411,-57-22 92,130 60-198,-94-35-272,70 32 104,50 16 164,1-2-1,0 0 0,-25-13 1,45 19-41,-6-3 58,0 0-1,0 1 1,-24-7-1,21 8-211,1-2 0,-20-10 0,28 13 97,5 3 30,1 0-1,0 0 1,-1 0-1,1 0 1,-1 0-1,1 0 1,-1-1 0,1 1-1,0 0 1,-1 0-1,1-1 1,-1 1-1,1 0 1,0-1 0,-1 1-1,1 0 1,0-1-1,0 1 1,-1 0-1,1-1 1,0 1-1,0-1 1,-1 1 0,1-1-1,0 1 1,0 0-1,0-1 1,0 1-1,0-1 1,0 1 0,0-1-1,0 1 1,0-1-1,0 1 1,0-1-1,0 1 7,0 0-1,0 0 1,0 0-1,0 0 0,0-1 1,0 1-1,0 0 0,0 0 1,0 0-1,0 0 1,0 0-1,0 0 0,0 0 1,0 0-1,0 0 0,0 0 1,0-1-1,0 1 1,0 0-1,0 0 0,0 0 1,0 0-1,0 0 0,0 0 1,0 0-1,0 0 1,0 0-1,0 0 0,-1 0 1,1 0-1,0-1 1,0 1-1,0 0 0,0 0 1,0 0-1,0 0 0,0 0 1,0 0-1,0 0 1,0 0-1,0 0 0,0 0 1,-1 0-1,1 0 0,0 0 1,0 0-1,0 0 1,0 0-1,0 0 0,0 0 1,0 0-1,0 0 1,0 0-1,0 0 0,-1 0 1,1 0-1,-10 0-109,7 0-21,3 0 79,0 3 118,0 1-31,1-2 25,-1 1 0,0 0 0,-1 0 0,1-1 0,0 1 0,-1 0-1,0 2 1,-4 3-10,-6 18 80,9-20-119,-1 0-1,0 0 0,0-1 0,-1 1 1,1-1-1,-1 0 0,0 0 0,-6 5 0,-45 38 86,11-10 74,-11 20-72,13-25-201,-64 37-1,44-31 141,2 5-18,-7 3-87,34-27 32,8-5 9,-39 31 0,44-29 24,-4 4 34,-28 19 0,46-37-22,-4 4-21,-1 0-1,1 1 1,1 0-1,-1 0 1,-12 16-1,4-3-26,5-6 28,1 0-1,1 1 0,-13 23 0,12-20 45,9-15-24,0 1 1,0-1 0,1 1 0,-4 8 0,1 13-51,-10 10-58,11-28 98,3-5-25,-1-1 1,1 1 0,0-1-1,0 1 1,0-1-1,1 1 1,-1 0 0,0-1-1,1 1 1,0 0-1,0 0 1,0 0 0,0-1-1,0 1 1,0 0-1,1 0 1,0 3 0,3 0-3,1 0-1,-1 0 1,1-1 0,1 1 0,-1-1 0,1 0 0,0 0 0,8 4-1,22 21-1,13 24-219,14 1 54,15 25-66,5 6 131,108 71 160,-156-130 24,23 15 148,2-3 0,67 32 0,-29-17-59,-44-24-93,104 64-186,1 15 31,-130-88 168,-1 1 0,50 52 0,-70-66-36,-2-1 53,0-2-22,0 1 0,-1 0 0,6 8 0,-9-12-2,-1 1 1,1 0-1,-1 0 0,0 0 1,1 1-1,-1-1 1,-1 0-1,1 0 0,0 1 1,-1-1-1,0 5 1,0-4 7,0 0-1,-1 0 1,1 0 0,-1 0 0,0 0 0,-1 0 0,1-1 0,0 1-1,-5 6 1,6-9-79,0-1 0,0 1 0,-1 0 0,1 0 0,0 0 0,-1 0 0,1 0 0,-1-1 0,1 1 0,-1 0 0,1 0 0,-1-1-1,0 1 1,1 0 0,-1-1 0,0 1 0,0-1 0,1 1 0,-1-1 0,0 1 0,0-1 0,0 0 0,0 1 0,1-1 0,-1 0 0,0 0 0,0 1-1,0-1 1,0 0 0,0 0 0,0 0 0,0 0 0,0 0 0,0 0 0,0-1 0,0 1 0,1 0 0,-1 0 0,0-1 0,0 1 0,0 0 0,0-1 0,0 1-1,0-1 1,-15-12-2687,1-3 742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 4480,'-47'-15'2005,"47"15"-1792,0 0-341,0 0 27,0-1 115,1 1-1,-1 0 1,0 0 0,1 0-1,-1 0 1,1 0-1,-1 0 1,1-1 0,-1 1-1,0 0 1,1 0 0,-1 0-1,1 0 1,-1 1-1,1-1 1,-1 0 0,1 0-1,-1 0 1,0 0 0,1 0-1,-1 1 1,1-1-1,-1 0 1,0 0 0,1 0-1,-1 1 1,0-1 0,1 0-1,-1 1 1,0-1-1,0 0 1,1 1 0,-1-1-1,0 0 1,0 1-1,1-1 1,-1 1 0,0-1-1,0 1 1,7 8 337,5 0-129,-9-7-170,0-1 0,0 1-1,0 0 1,0 1 0,0-1 0,-1 0 0,1 1-1,3 5 1,-3-4-28,-1 0 0,1 0 0,0 0 0,0-1 0,1 1 0,-1-1 0,1 1 0,0-1 0,0 0 0,0-1 0,6 4 0,-4-3 3,-1 0 0,1 0 0,-1 1 0,1 0 0,-1 0 0,5 5 0,-8-7 29,0 1 1,0-1-1,0 1 1,-1-1-1,1 1 1,-1-1-1,0 1 1,0 0 0,1-1-1,-2 1 1,1 0-1,0 0 1,-1 0-1,1 0 1,-1 5-1,0-7-37,0-1-1,0 1 0,0 0 0,0-1 1,0 1-1,0 0 0,0-1 0,0 1 1,0 0-1,-1-1 0,1 1 0,0 0 1,0-1-1,-1 1 0,1-1 0,0 1 1,-1-1-1,1 1 0,-1 0 0,1-1 1,-1 0-1,1 1 0,-1-1 1,1 1-1,-2 0 0,-31 17 537,7 10-145,21-23-321,-1-1 0,1 0 0,-1 0-1,1 0 1,-13 5 0,-37 12 265,22-9-227,30-11-133,0 0 0,0 1 0,0-1 1,0 0-1,-1-1 0,1 1 1,0-1-1,-1 1 0,1-1 0,0 0 1,-1 0-1,1 0 0,0-1 1,0 1-1,-1-1 0,1 0 0,-3-1 1,2 1-15,-27-1-129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27 3392,'-16'-16'1525,"16"16"-1501,1 0-1,-1-1 0,0 1 1,0 0-1,0 0 1,0 0-1,0-1 0,0 1 1,0 0-1,1 0 1,-1-1-1,0 1 0,0 0 1,0-1-1,0 1 1,0 0-1,0 0 1,0-1-1,0 1 0,0 0 1,0 0-1,-1-1 1,1 1-1,0 0 0,0 0 1,0-1-1,0 1 1,0 0-1,0 0 0,0 0 1,-1-1-1,1-1 241,0 4-73,0-2-162,0 0 0,1 1 1,-1-1-1,0 0 1,0 0-1,0 0 0,0 1 1,0-1-1,0 0 1,0 0-1,1 1 0,-1-1 1,0 0-1,0 0 1,0 1-1,0-1 0,0 0 1,0 1-1,0-1 0,0 0 1,0 0-1,0 1 1,-1-1-1,1 0 0,0 0 1,0 1-1,0-1 1,0 0-1,0 0 0,0 0 1,-1 1-1,-14 2 888,-14 16-494,22-14-357,-1 1 1,1-2-1,-10 6 0,-64 23 339,45-19-170,-3 3 38,27-11-132,0-1-1,0 0 1,-1-1 0,-13 3-1,12-5-78,5 0-17,0-1 0,0 2 0,1-1-1,-1 1 1,-8 4 0,14-5-10,-16 9-182,18-11 128,1 0 0,-1 1-1,0-1 1,1 1 0,-1-1 0,0 1 0,1 0-1,-1-1 1,1 1 0,-1 0 0,1-1 0,0 1-1,-1 0 1,1 0 0,0-1 0,-1 1 0,1 0-1,0 0 1,-1 0 0,4 5-136,9 12 110,-10-14 72,0 0 0,0 0 1,1 0-1,5 6 0,-4-6-2,1 0 1,0 0-1,1 0 1,5 3-1,-6-4 73,1 1 1,-1 0-1,0 0 0,5 5 1,-3-2 47,-2-2-166,-1 0 1,1-1 0,8 6 0,15 5-98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2240,'-13'-39'720,"10"26"-448,3 10-235,0 0-21,-1 0 0,1 0 0,0 0 0,0 1 0,0-1 0,0 0 0,0 0 0,1 0 0,0 0 0,1-4 0,-1 6 46,0 1 0,1 0 0,-1-1 0,0 1 0,1 0 0,-1-1 0,0 1 0,1 0 0,-1 0-1,0 0 1,1 0 0,-1 0 0,0 1 0,1-1 0,-1 0 0,0 1 0,3 0 0,1 15 583,18 47 336,14 45-37,-30-83-843,14 56 172,-15-36-113,4-12 144,-10-31-293,2 6 173,0 0 0,1 0-1,6 13 1,-9-19-149,2 0-1,-1 0 1,0 0-1,0 0 1,1 0-1,-1 0 1,1-1-1,-1 1 1,1 0 0,0-1-1,-1 1 1,1-1-1,0 0 1,3 2-1,-2-2-18,0 0 1,0-1-1,0 1 1,0-1-1,0 1 0,0-1 1,0 0-1,0 0 1,0 0-1,0-1 0,0 1 1,3-1-1,41-10 235,13 6-75,-1-5 10,-9 7-68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36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3232,'-46'15'1456,"46"-15"-1195,0 0 145,2 0-129,7 0-102,0-2 1,0 1 0,-1-1-1,1 0 1,0-1-1,14-6 1,8-3 35,8-2 20,-7 3-123,34-8 1,12 3 301,-75 16-368,-1-1-1,1 1 0,0 0 0,-1 0 1,1 0-1,0 0 0,-1 0 0,1 1 0,-1-1 1,1 1-1,-1 0 0,1 0 0,-1 0 0,1 0 1,3 2-1,-5-2 12,1 0 1,-1 0-1,1 1 1,-1-1-1,1 0 0,-1 1 1,0-1-1,0 1 1,0 0-1,0-1 0,0 1 1,0 0-1,0 0 1,0 0-1,-1-1 1,1 1-1,-1 0 0,1 0 1,-1 0-1,0 0 1,0 3-1,0 5 47,1-4-57,-1-1 0,0 0 0,0 1 1,0-1-1,-1 0 0,0 1 0,0-1 0,0 0 0,-1 0 0,0 0 1,0 0-1,0 0 0,-5 8 0,1-5-257,3-4 45,0-1 1,0 1 0,1-1-1,-4 9 1,4-7 53,1 0 0,0 0 0,0 0 0,1 1 0,-1-1 0,1 8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1824,'0'0'587,"0"-3"-353,0-7 278,0 10-499,1 1 0,-1-1 0,0 1 0,0-1 0,0 1 0,0-1-1,0 1 1,0-1 0,1 1 0,-1-1 0,0 1 0,0-1 0,1 1 0,-1-1-1,0 1 1,1-1 0,-1 0 0,0 1 0,1-1 0,-1 0 0,1 1 0,-1-1-1,1 0 1,-1 1 0,0-1 0,1 0 0,-1 0 0,1 0 0,-1 1 0,1-1-1,1 0 1,22 2 423,3-1-414,-21 1-35,6 1 108,-1 0 1,1-1-1,0-1 0,13 1 1,-4-3 75,-1-1 1,1-1 0,-1-1 0,26-7 0,-18 3 6,55-7 0,-29 10-85,71-8 284,-88 7-303,0 1 1,45 0 0,-52 4 6,57-10 0,-82 10-67,5 0 10,0 0 0,20 1 1,-24 1-27,-1-1 0,1 0 0,-1 0 0,1-1 0,-1 1-1,8-3 1,0-3 172,-12 5-141,1 0 0,-1 0-1,0 1 1,1-1 0,-1 0 0,1 1 0,-1-1-1,1 1 1,-1 0 0,1-1 0,-1 1 0,3 0-1,-4 0-10,1 0-1,-1 0 1,1 0-1,0 0 1,-1 0-1,1 0 1,-1 0-1,1 0 1,-1 0-1,1 0 1,0-1-1,-1 1 1,1 0-1,-1 0 1,1-1-1,-1 1 1,1 0-1,-1-1 1,1 1-1,-1 0 1,1-1-1,-1 1 1,0-1-1,1 1 1,-1-1-1,1 0 1,0-15 309,-1 11-391,0 4 55,0 1-1,0 0 1,0 0-1,0 0 0,0 0 1,0 0-1,0 0 0,0 0 1,0 0-1,0 0 0,0 0 1,0-1-1,0 1 1,0 0-1,0 0 0,0 0 1,0 0-1,0 0 0,0 0 1,0 0-1,0 0 0,0 0 1,0 0-1,0 0 0,0-1 1,0 1-1,0 0 1,0 0-1,0 0 0,0 0 1,0 0-1,0 0 0,0 0 1,0 0-1,-1 0 0,1 0 1,0 0-1,0 0 1,0 0-1,0 0 0,0 0 1,0 0-1,0 0 0,0 0 1,0 0-1,0 0 0,-1 0 1,1 0-1,0 0 1,0 0-1,0 0 0,0 0 1,0 0-1,0 0 0,0 0 1,0 0-1,-16 0-3899,3 0 1925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437 172 1248,'55'-13'389,"-14"3"-152,-33 8 183,1 0 0,-1 0 0,1 1 0,-1 0 0,13 1 1,-16-1-185,1 0 1,0 0 0,-1 0-1,9-3 1,-9 2-37,1 0-1,-1 1 1,1 0-1,9-1 1,-13 2-132,1 0 0,0 0 0,-1 0 0,1-1 0,0 1 0,-1-1-1,1 0 1,0 1 0,-1-1 0,1 0 0,2-2 0,-3 2-10,0 0-1,1 0 0,-1 0 1,0 0-1,0 0 1,1 1-1,-1-1 0,0 1 1,1 0-1,-1-1 0,3 1 1,-2 0 71,-1 0-1,0-1 1,0 1 0,0-1 0,0 1 0,0-1-1,0 0 1,0 0 0,2-1 0,-4 2-111,1 0-1,-1-1 1,0 1 0,0 0-1,0 0 1,0 0 0,1 0-1,-1 0 1,0 0 0,0 0-1,0 0 1,0-1 0,0 1-1,1 0 1,-1 0 0,0 0-1,0 0 1,0 0 0,0-1-1,0 1 1,0 0 0,0 0-1,0 0 1,0-1 0,0 1-1,0 0 1,0 0 0,0 0-1,0 0 1,0-1 0,0 1-1,0 0 1,0 0 0,0 0-1,0-1 1,-13-1 506,-153 2-370,151-1-143,0 0 0,1 0 0,-1-2 0,-22-6 0,-28-5 4,38 11-10,15 2 6,-1 0-1,1-1 1,0-1 0,-16-5-1,-14-12-22,36 16-22,-1 0-1,1 1 1,-1 0 0,0 1 0,1-1-1,-1 1 1,-1 0 0,1 1 0,0 0-1,-10-1 1,16 3-3,-1-1-1,1 1 1,-1-1 0,1 1 0,0-1-1,-1 1 1,1 0 0,0 0-1,0 0 1,-1 0 0,1 0 0,0 0-1,0 0 1,0 0 0,0 0-1,0 0 1,0 0 0,1 1-1,-1-1 1,0 0 0,1 1 0,-1-1-1,0 3 1,-2 1-44,-15 45-79,11-33 169,2-8 11,1 1 1,1 1 0,-1-1-1,-1 13 1,1 6 10,1-8 106,-8 36-1,6-37-26,-4 36 0,7-36-5,-1 0-1,-10 33 0,2-23 134,-6 18 132,16-47-359,0 7 59,-2 1-1,1-1 0,-7 12 0,7-4 98,2-15-156,0-1-1,0 1 1,0 0-1,0 0 1,0 0-1,0 0 1,0-1 0,-1 1-1,1 0 1,0 0-1,0 0 1,-1-1-1,1 1 1,-1 1 0,-6 3 147,7-5-152,0 0 0,-1 0 1,1 0-1,-1 1 1,1-1-1,0 0 1,-1 0-1,1 1 0,0-1 1,-1 0-1,1 0 1,0 1-1,0-1 1,-1 0-1,1 1 0,0-1 1,0 1-1,0-1 1,-1 0-1,1 1 1,0-1-1,0 0 0,0 1 1,0-1-1,0 1 1,0-1-1,0 1 1,0-1-1,0 0 1,0 1-1,0 2 106,0-3-11,0 0 75,0 0-80,0 0-197,0 1 32,0 0 0,-1 0 0,1 0 1,0 0-1,0 0 0,0 0 0,0 1 0,0-1 0,1 0 0,-1 1 1,3 6-236,-3-7 288,17 27-201,-16-25 207,1-1 0,0 0 0,0 0 0,0 0 0,0 0 0,0 0 0,0 0 0,1 0 1,-1-1-1,0 1 0,5 1 0,56 16 154,-39-12-167,0-1 0,1-1 0,35 3 0,-40-6 3,40 3 25,-27 1 149,-19-3-38,1-1-1,16 0 1,78-2 1559,-107 0-1611,-4-2-64,1 0-47,0 1 0,0 0 0,-1 0 1,1 0-1,0 0 0,-1 0 0,1 0 0,0 1 1,-1-1-1,0 0 0,1 1 0,-1-1 0,1 1 1,-1-1-1,0 1 0,1 0 0,-3 0 0,0 0-378,1-1 0,0 1 0,0-1 0,-1 1-1,1-1 1,0 0 0,0 0 0,-5-3 0,-2 0-618,-9 1-2946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4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1152,'0'4'133,"0"3"8,0 1 1,1-1-1,1 11 1,8 3 348,-4 10-111,-2-8-164,0 0 0,1 37 0,-4-30 8,8 43-1,-6-54-165,-2-9-10,-1 1 1,0-1 0,0 0 0,-1 0 0,-1 0 0,-2 13 0,-1 2 17,0 22 100,-5-13-5,8-27-84,0 3 139,-1-1-1,0 1 0,-8 16 0,3-15-528,18-22-2241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1248,'-1'45'789,"1"-16"-311,0-1 1,4 29-1,-1-38-386,1 11 185,2 43-1,-7-22-50,-1-26-15,2 0 0,6 45 0,-1-46-147,-3-14-23,0-1 0,-1 1 1,2 18-1,-3 47 935,0-64-589,0-26 326,0-2-693,0-196-4,1 190 95,5-33 1,-2 34-189,0-30 0,-4 45 58,1 1-1,0-1 0,0 1 0,0-1 0,4-9 0,-1 0 17,-3 14 2,0-6-123,2 0 0,-1 0 1,7-13-1,-9 20 103,0 1-1,0-1 1,1 0 0,-1 0 0,1 0-1,-1 0 1,1 0 0,-1 1 0,1-1-1,-1 0 1,1 1 0,0-1 0,-1 0-1,1 1 1,0-1 0,-1 0 0,1 1-1,0-1 1,0 1 0,0 0 0,0-1 0,-1 1-1,1 0 1,0-1 0,0 1 0,0 0-1,0 0 1,0 0 0,0 0 0,0 0-1,0 0 1,0 0 0,0 0 0,0 0-1,1 1 1,4-1-25,-4 0 38,-1 0-1,0 0 1,1 1-1,-1-1 1,0 0-1,0 1 1,1-1-1,-1 1 1,0 0-1,0-1 1,0 1-1,0 0 1,0 0-1,0-1 1,0 1-1,0 0 1,0 0-1,0 0 1,0 0-1,1 2 0,14 29-110,-10-17 17,14 21 17,4 9 138,11 59 245,-5-11 156,-27-87-395,0 1-1,-1 0 1,0-1 0,0 1-1,-1 0 1,0 0 0,1 8-1,-2-13-33,0-1-1,0 1 1,0 0-1,0-1 1,0 1-1,1-1 1,-1 1-1,0-1 1,1 1-1,-1-1 1,1 1-1,0-1 1,0 1-1,-1-1 1,1 0-1,0 1 1,0-1-1,0 0 1,2 2-1,-2-3-7,-1 1-6,1-1 0,-1 1 0,1-1 0,-1 0 0,1 0 0,-1 1 0,1-1 0,-1 0 0,1 0 0,-1 0 0,1 1 0,0-1 0,-1 0 0,1 0 0,-1 0 0,1 0 0,0 0 0,-1 0 0,1 0 0,-1 0 0,1 0 0,-1-1 0,1 1 0,-1 0 0,1 0 0,0 0 0,-1-1 0,1 1 0,-1 0 0,1-1 0,0 0 21,0 1-21,0-1 0,0 0-1,1 0 1,-1 0 0,0 0-1,0 0 1,-1 0 0,1 0-1,0 0 1,0 0 0,0-1-1,-1 1 1,1 0 0,-1 0-1,1-1 1,-1 1 0,1-1-1,-1 1 1,0 0 0,0-1-1,1-2 1,4-17 101,18-39 16,-5-15-18,1 0-28,-2 27-22,10-32-24,-23 64-80,1 0 1,1 0-1,1 0 0,15-26 0,-6 11-196,4-5-213,-18 33 385,0 0 1,0 0-1,1 1 0,-1 0 0,0-1 1,1 1-1,0 0 0,-1 0 1,6-2-1,-7 3 52,-1 1 1,1 0-1,0-1 0,0 1 1,0 0-1,0 0 1,0 0-1,-1 0 1,1 0-1,0 0 0,0 0 1,0 0-1,0 0 1,0 0-1,0 1 1,-1-1-1,1 0 0,0 0 1,0 1-1,0-1 1,-1 1-1,1-1 0,1 2 1,17 16 97,-12-11 71,-1 0-42,0 1-1,0 0 1,-1 0 0,1 0-1,-2 1 1,1 0 0,4 14-1,18 69-119,-24-77 8,3 11 98,-2 0 0,2 40 1,-5 54 201,-2-64-208,1-45-28,-1 0 0,-1 0-1,1 1 1,-6 14 0,5-17 18,0 2 1,-4 9 12,-22 27-30,26-44 4,-8 16 526,9-19-563,1 1 0,-1 0 0,1-1 0,-1 1 0,1 0 0,-1-1 0,0 1 0,1-1-1,-1 1 1,1-1 0,-1 1 0,0-1 0,0 0 0,1 1 0,-1-1 0,0 0-1,0 1 1,0-1 0,0 0 0,-5-2 1,6 1-104,-1 0 0,0 0 0,0 0 1,0 0-1,0 0 0,1 0 0,-1 0 0,0 0 0,1 0 0,-1 0 1,1-1-1,-1 1 0,1 0 0,0 0 0,0-1 0,-1-1 0,1 1-135,1 1 0,-1-1 0,0 1 0,1-1 1,-1 1-1,1-1 0,0 1 0,-1 0 0,1-1 0,0 1 0,0 0 0,0-1 0,0 1 0,0 0 0,2-2 0,-1 2 5,-1 0 0,0-1-1,1 1 1,-1-1 0,0 0 0,0 1 0,0-1 0,0 0 0,1-2 0,-1 0-219,0 0 0,-1 0 1,1-1-1,-1-6 1,0 11 416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1248,'0'249'4773,"-3"-249"-4592,3 0-170,-1 0-1,1 0 0,0 0 0,-1 0 0,1 0 1,-1 0-1,1 0 0,-1 0 0,1 0 0,-1-1 0,1 1 1,-1 0-1,1 0 0,-1 0 0,1-1 0,-1 1 1,1 0-1,0 0 0,-1-1 0,1 1 0,0-1 0,-1 1 1,1 0-1,0-1 0,-1 1 0,1 0 0,0-1 0,0 1 1,0-1-1,-1 1 0,1-2 0,-1-20-1,1 6-301,0 16 305,0-1 0,0 1 0,0-1-1,0 1 1,0-1 0,0 1 0,0-1 0,0 1 0,0-1 0,0 1-1,0-1 1,0 1 0,1-1 0,-1 1 0,0 0 0,0-1-1,0 1 1,1-1 0,-1 1 0,0-1 0,0 1 0,1 0-1,-1-1 1,0 1 0,1 0 0,-1-1 0,1 1 0,-1 0-1,0-1 1,1 1 0,0-1 0,5-3 67,10-24-395,-11 17 274,-5 10 40,0 0 1,1-1-1,-1 1 0,1 0 1,-1 0-1,1 0 0,-1 0 1,1 0-1,0 0 0,-1 0 1,1 0-1,0 1 0,0-1 1,0 0-1,0 0 0,0 1 0,1-2 1,3 0-2,-4 1 2,-1 1 1,1 0-1,0 0 1,-1-1-1,1 1 1,-1 0-1,1-1 1,0 1-1,-1-1 1,1 1-1,-1-1 1,1 1-1,-1-1 1,0 1-1,1-1 1,-1 1-1,1-1 1,-1 1-1,0-1 1,0 0-1,1 0 1,1-4-10,-1 4 2,0 0-1,-1 0 1,1 0 0,0 0-1,0 0 1,-1 1 0,1-1-1,0 0 1,0 1 0,0-1 0,0 0-1,0 1 1,0-1 0,0 1-1,1-1 1,9-5-52,-4-5 73,-7 10-14,1 0 1,-1 0-1,0-1 1,1 1-1,0 1 1,-1-1-1,1 0 0,-1 0 1,1 0-1,0 0 1,0 0-1,0 1 1,-1-1-1,1 0 1,2 0-1,12-2-86,-14 3 82,0 0-1,-1 0 1,1 0 0,0 0 0,0 0 0,0 0-1,0 0 1,-1 0 0,1 0 0,0-1 0,0 1-1,0 0 1,-1-1 0,2 0 0,3-9 20,6 5 0,-6-6-59,23-4-138,-25 14 165,-1 0 1,1 1-1,0-1 1,-1 1 0,1 0-1,-1 0 1,1 0-1,3 0 1,-4 0-6,3 3-192,6 7 149,-11-9 84,1-1 1,-1 1 0,0-1-1,1 1 1,-1-1 0,0 1-1,1-1 1,-1 1 0,0-1-1,0 1 1,1-1 0,-1 1-1,0 0 1,0-1 0,0 1-1,0-1 1,0 1 0,0 0-1,0-1 1,0 2 0,1 3 3,4 3-49,-4-6 16,0-1-1,-1 1 1,1-1 0,0 0 0,0 1-1,-1-1 1,1 1 0,-1 0 0,1-1-1,-1 1 1,0-1 0,1 1 0,-1 2-1,0 3 2,-1-5 10,1 0-1,0 0 0,0 0 1,0 0-1,1 0 0,-1 1 1,0-1-1,1 0 0,0 3 1,-1-5-2,5 9 64,0 0 0,0 0 0,6 8 0,-10-17-58,-1 1-1,1-1 1,-1 1 0,0-1-1,1 1 1,-1-1 0,0 1 0,0-1-1,1 1 1,-1-1 0,0 1-1,0-1 1,0 1 0,0-1-1,0 1 1,0-1 0,0 1 0,1 0-1,-2-1 1,1 1 0,0-1-1,0 1 1,0-1 0,0 1 0,0 0-1,-1 3 124,-1 6 347,-1-9 100,2-1-566,1 0 1,0-1 0,-1 1-1,1 0 1,0-1-1,-1 1 1,1 0 0,0-1-1,-1 1 1,1 0 0,0-1-1,0 1 1,0-1-1,-1 1 1,1 0 0,0-1-1,0 1 1,0-1 0,0 1-1,0-1 1,7-4-11,-6 4-1,-1 0-1,1 0 1,-1 0 0,0 1 0,0-1 0,1 0 0,-1 0 0,0 0-1,0 1 1,0-1 0,0 0 0,0 0 0,0-1 0,0-9-37,-1 7 18,1 1 0,0-1 0,0 0 0,0 1 0,0-1 0,1 0 0,2-6 0,2 2 65,-4 7-49,-1-1 0,1 1 1,0 0-1,0-1 0,0 1 0,-1-1 0,1 1 1,-1-1-1,1 0 0,-1 1 0,0-1 1,0 1-1,1-1 0,-1 0 0,0-1 0,0 2-2,0 1-1,0-1 1,0 0-1,0 0 0,0 1 1,1-1-1,-1 0 1,0 1-1,1-1 1,-1 0-1,0 1 0,1-1 1,-1 1-1,1-1 1,-1 1-1,1-1 0,-1 1 1,1-1-1,0 1 1,-1-1-1,1 1 0,-1 0 1,1-1-1,0 1 1,-1 0-1,2-1 0,-1 1 6,1-1 0,-1 0-1,0 1 1,0-1 0,0 0-1,1 0 1,-1 0-1,0 0 1,0 0 0,0 0-1,-1 0 1,1 0 0,1-2-1,3-10-46,-4 13 46,0 0 0,0-1-1,-1 1 1,1 0 0,0-1-1,0 1 1,0 0 0,-1 0 0,1 0-1,0 0 1,0 0 0,0 0-1,1 0 1,-1 0 2,0 0-1,0 0 1,0 0 0,0 0-1,-1 0 1,1 0-1,0 0 1,0 0 0,0-1-1,0 1 1,-1 0 0,1-1-1,1 0 1,1-9-27,-3 10 25,0 0 0,0 0 0,0 0 0,0 0 0,0-1 0,0 1 0,0 0 0,0 0 0,0 0 0,0 0-1,0 0 1,0 0 0,0 0 0,0 0 0,0 0 0,0 0 0,0-1 0,0 1 0,0 0 0,0 0 0,0 0 0,0 0 0,0 0 0,0 0 0,0 0 0,0 0 0,0 0-1,0 0 1,0 0 0,0 0 0,0-1 0,0 1 0,1 0 0,-1 0 0,0 0 0,0 0 0,0 0 0,0 0 0,0 0 0,0 0 0,0 0 0,0 0 0,0 0 0,0 0-1,0 0 1,1 0 0,-1 0 0,0 0 0,0 0 0,0 0 0,0 0 0,0 0 0,0 0 0,0 0 0,0 0 0,0 0 0,13 0-238,-13 1 237,0-1 0,0 1-1,0-1 1,0 1 0,0-1 0,0 1 0,0-1 0,0 1 0,0-1 0,0 1 0,0-1-1,1 1 1,-1-1 0,0 1 0,0-1 0,0 0 0,1 1 0,-1-1 0,0 1 0,0-1-1,1 1 1,-1-1 0,0 0 0,1 1 0,-1-1 0,0 0 0,1 1 0,-1-1 0,1 0-1,6 8-30,-6-6 35,0 1 1,-1-1-1,1 1 1,-1-1-1,0 1 1,0 3-1,0-6-1,0 0 2,0 0 0,0 1 0,0-1 0,0 0 0,0 1 0,0-1-1,0 0 1,0 1 0,0-1 0,0 0 0,0 1 0,0-1-1,0 0 1,0 1 0,0-1 0,1 0 0,-1 0 0,0 1 0,0-1-1,0 0 1,0 0 0,1 1 0,-1-1 0,0 0 0,1 1-1,0 0 6,0 0-1,0 0 1,0 1-1,0-1 1,0 1-1,0-1 1,0 1-1,0-1 1,-1 1-1,1-1 1,-1 1-1,1 2 1,1 26 141,-2-19-87,0-9-54,0-1 0,0 1 0,1-1 1,-1 1-1,1-1 0,-1 1 0,1-1 1,-1 1-1,1-1 0,0 1 0,1 0 0,-1 0 8,0 0-1,0-1 0,0 1 0,0 0 0,-1 0 0,1 0 0,0 0 0,-1-1 0,0 1 1,1 0-1,-1 3 0,0 24 743,0-27-496,-2 1-85,-9 7-181,9-7-342,-1-3-218,-7-3-971,9 3 1457,1-1 0,-1 0-1,1 0 1,0 0 0,0 1 0,-1-1 0,1 0-1,0 0 1,0 0 0,0 0 0,0 1-1,0-1 1,0-2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4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1472,'0'0'475,"0"0"-283,0 3-38,0 88 2044,0-89-2172,0-1 0,0 1 0,1 0 0,-1 0 1,1-1-1,-1 1 0,1 0 0,-1-1 0,1 1 1,0 0-1,0-1 0,1 2 0,-1-1-7,0-1-1,0 1 1,0-1-1,-1 1 1,1 0-1,0-1 1,-1 1-1,1 0 1,-1-1-1,0 1 1,0 0-1,1 2 1,-1 40 882,0-44-897,0 0-1,0 0 1,0 0-1,0 0 0,0 0 1,0 0-1,0 0 1,0 0-1,0 1 1,0-1-1,0 0 1,0 0-1,0 0 1,0 0-1,0 0 1,0 0-1,0 0 0,0 0 1,0 0-1,0 0 1,0 0-1,0 1 1,0-1-1,0 0 1,0 0-1,-1 0 1,1 0-1,0 0 1,0 0-1,0 0 0,0 0 1,0 0-1,0 0 1,0 0-1,0 0 1,0 0-1,0 0 1,0 0-1,0 0 1,-1 0-1,1 0 1,0 1-1,0-1 0,0 0 1,0 0-1,0 0 1,0 0-1,0 0 1,0 0-1,0 0 1,0 0-1,0-1 1,-1 1-1,1 0 1,0 0-1,0 0 0,-10 0 232,7 0-91,3 0-75,0 0-63,0 0-118,0-13 202,0 13-88,0 0 0,0 0 0,0 0-1,0 0 1,0 0 0,0 0-1,0 0 1,0 0 0,0 0-1,0-1 1,0 1 0,0 0-1,0 0 1,0 0 0,0 0-1,0 0 1,0 0 0,0 0-1,0 0 1,0 0 0,0 0 0,0-1-1,0 1 1,0 0 0,0 0-1,0 0 1,0 0 0,0 0-1,0 0 1,0 0 0,1 0-1,-1 0 1,0 0 0,0 0-1,0 0 1,0 0 0,0 0-1,0 0 1,0 0 0,0 0 0,0 0-1,0 0 1,0 0 0,1-1-1,-1 1 1,0 0 0,0 0-1,0 0 1,0 0 0,0 1-1,0-1 1,0 0 0,0 0-1,0 0 1,0 0 0,1 0-1,-1 0 3,1 0 0,-1 0-1,1 0 1,-1 0-1,1 0 1,-1 0-1,1 0 1,-1 0-1,1-1 1,-1 1 0,0 0-1,1 0 1,-1 0-1,1 0 1,-1-1-1,1 1 1,-1 0-1,0 0 1,1-1 0,-1 1-1,1 0 1,-1-1-1,0 1 1,1-1-1,-1 1 1,0 0-1,0-1 1,1 1 0,-1-1-1,0 1 1,0-1-1,0 1 1,0 0-1,1-1 1,-1 1-1,0-1 1,0 1 0,0-1-1,0 1 1,0-1-1,0 0 1,2-4-90,3-1 18,11-10 68,23-20-1,-37 36-3,0-1 0,-1 1 0,1-1 0,0 0 0,0 0 0,-1 0 0,3-1 0,11-22-17,-14 23 15,0 0 1,0-1-1,0 1 1,0 0-1,1 0 1,-1 0-1,0 0 1,1 0-1,-1 0 1,0 0-1,1 0 1,1 0-1,8-6-77,-7 1-56,-4 6 131,0-1 0,1 1 0,-1-1 0,0 1 1,1-1-1,-1 1 0,0 0 0,1-1 0,-1 1 1,0 0-1,1-1 0,-1 1 0,0 0 0,1 0 0,-1-1 1,1 1-1,-1 0 0,1 0 0,-1 0 0,1-1 1,-1 1-1,1 0 0,-1 0 0,1 0 0,-1 0 1,1 0-1,-1 0 0,1 0 0,-1 0 0,1 0 1,0 0-1,27 0-307,-22 3 176,22 23 310,-8-16 40,-13-8-132,-1 2 0,1-1 0,-1 1 0,0 0 0,0 0 0,0 1 1,-1-1-1,7 8 0,-2-2 49,-10-9-121,1-1 0,-1 1 1,1-1-1,-1 1 0,0-1 0,0 1 1,1-1-1,-1 1 0,0-1 0,0 1 1,0 0-1,0-1 0,0 1 0,0-1 1,1 1-1,-1-1 0,0 1 0,-1 0 1,1-1-1,0 1 0,0-1 0,0 1 1,0-1-1,0 1 0,-1 0 0,1-1 1,0 1-1,0-1 0,-1 1 0,1 0 1,-1 0 12,-25 30 396,21-18-267,-5-8-58,4 5-43,-4-5 5,7 6-15,3-9-246,3-2-832,10 0 272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1472,'0'0'475,"0"0"-283,0 0 5,0 0 315,0 0-117,0 0 53,0 0-134,0 0 54,0 0-117,0 0-6,-3 0-79,-26 0 180,29 2-292,1-1-53,-1-1 0,0 1 0,0-1 0,0 1 0,0-1 0,0 1 0,-1-1 0,1 1 0,0-1 0,0 1 0,0-1 0,0 0 0,0 1 0,-1-1 0,1 1 0,0-1 0,0 1 0,-1-1 0,1 0 0,0 1 0,-1-1 0,1 0 0,0 1 0,-1-1 0,1 0 0,-1 1 0,1-1 0,0 0 0,-1 0 0,1 1 0,-1-1 0,1 0 0,-1 0 0,1 0 0,-1 0 0,1 0 0,-1 0 0,1 0 0,-1 0 0,1 0 0,-2 0 0,-3 3 5,3 0-20,2-2 9,-1 0 0,0 0 0,0-1 0,1 1 0,-1 0 0,0 0 0,0 0-1,0 0 1,0-1 0,-2 2 0,3 0 144,0-1-131,0 0 0,0-1 0,0 1 0,0-1 0,0 1 0,0-1 0,0 1 0,-1 0 0,1-1 0,0 1 1,0-1-1,0 1 0,-1-1 0,1 1 0,0-1 0,-1 0 0,1 1 0,-1-1 0,1 1 0,0-1 0,-1 0 0,1 1 0,-2 0 0,2-1 2,-1 0-1,0 1 0,1-1 1,-1 1-1,1-1 0,-1 1 1,1-1-1,-1 1 0,1 0 1,-1-1-1,1 1 0,0-1 1,-1 1-1,1 0 0,0 0 1,-1-1-1,1 1 0,0 0 1,0-1-1,0 1 0,0 0 1,0 0-1,0-1 0,0 2 0,-1 7 169,1-1-96,0 0-1,0 0 1,0 0 0,3 13 0,1-14-22,-3-3-42,0-1 1,1 1-1,0-1 1,0 0 0,0 1-1,0-1 1,1 0-1,-1 0 1,6 4-1,2-2-7,-8-4 33,1 0 1,-1 0-1,0 0 1,0 1-1,0-1 1,0 1-1,0-1 1,2 3-1,1-1-24,0 1 0,1-1 0,-1 0 1,1 0-1,-1 0 0,1-1 0,10 3 0,-10-3-5,-3-1 3,1 0 0,-1 0 0,1-1-1,-1 1 1,1-1 0,-1 0 0,1 0 0,5-1-1,3 1 10,0 0-1,-8 1-18,0-1 1,-1 0-1,1 0 0,-1 0 1,1 0-1,-1-1 0,1 1 1,4-3-1,21-7 45,0 5 17,-9-6 100,-7 8-104,-10 3-56,-1 0 1,0-1-1,0 0 0,0 1 0,1-1 0,-1 0 1,0 0-1,0 0 0,0 0 0,0 0 1,0-1-1,-1 1 0,1 0 0,0-1 1,1-2-1,17-8 131,-16 10-129,1-1 0,-1 1 1,0-1-1,6-5 0,-9 7 5,0-1 1,1 1-1,-1-1 0,0 1 0,0-1 0,0 1 1,0-1-1,-1 0 0,1 1 0,0-1 0,-1 0 1,1 0-1,-1 0 0,0 1 0,1-1 0,-1 0 1,0-2-1,0 1-6,0 1-13,0 0 0,0 0 0,0 1 0,0-1 0,0 0 0,0 0 0,0 0 0,-1 1 0,1-1 0,-2-3 0,-8 0-3,5-5 5,-24-6-27,-2 0-176,25 15 170,5 1 27,0 0 1,0 0-1,0 0 1,0 0-1,0 0 0,0 0 1,0 0-1,1-1 1,-1 1-1,0 0 1,0 0-1,0-1 0,0 1 1,1-1-1,-2 0 1,-11-6 50,8 4-36,1 0 1,-1 0-1,0 1 0,-1 0 0,1 0 0,0 0 0,-1 1 1,-10-2-1,-80 3-287,94 0 291,1 0 0,-1 0 0,0 0 0,1 1 0,-1-1 0,1 0 0,-1 1-1,0 0 1,1-1 0,-1 1 0,1 0 0,0 0 0,-2 1 0,-5 3 9,-5 0-6,12-4-14,1-1 0,0 1 0,-1 0 0,1 0 0,0-1 0,0 1-1,-1 0 1,1 0 0,0 0 0,0 0 0,0-1 0,0 1 0,0 2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172 702 640,'0'0'224,"0"0"-133,0 0 37,0 0 304,0 0 26,0 0 433,0 0-283,0-3-112,0-137 629,0 127-1093,-2 0 0,0 0 0,-6-20 0,7 29-26,-4-58 84,-21 0-228,21 31 202,-5-1 0,4 1-27,-4 0 0,5 0 17,2 18-52,0 4 118,1-1 0,0 1 0,1-1 0,-1-17 0,2-6-452,0 23 162,0 22 187,0-10-19,-2 23-17,2-24 24,-1 0 0,1 0-1,0 0 1,-1 0 0,1 0 0,-1 0-1,1 0 1,-1 0 0,0 0 0,1-1-1,-1 1 1,0 0 0,0 0 0,1 0-1,-1-1 1,0 1 0,0 0-1,-2 0 1,-2 1 18,5-1-18,-1-1 0,0 0 1,1 0-1,-1 1 1,1-1-1,-1 0 0,0 1 1,1-1-1,-1 1 1,1-1-1,-1 0 1,1 1-1,-1-1 0,1 1 1,0 0-1,-1-1 1,1 1-1,0-1 0,-1 1 1,1 0-1,-1 0 1,-1 4 17,2-4-17,-1 0 0,0 0 0,1 0 0,-1 0 0,0-1-1,0 1 1,0 0 0,0 0 0,1-1 0,-1 1 0,0 0-1,0-1 1,0 1 0,0-1 0,-2 1 0,-8 5 114,7 1-56,4-7-56,-1 1-1,1-1 1,0 1-1,0-1 0,-1 0 1,1 1-1,0-1 1,-1 1-1,1-1 1,0 0-1,-1 0 0,1 1 1,0-1-1,-1 0 1,1 1-1,-1-1 0,1 0 1,-1 0-1,1 0 1,-1 0-1,1 1 1,0-1-1,-1 0 0,1 0 1,-1 0-1,1 0 1,-1 0-1,1 0 0,-1 0 1,1 0-1,-1 0 1,0-1-1,4-1 132,2-5-86,-1 3-103,0-1 0,0 1 0,0 0 0,1 0 0,-1 1 0,1-1 0,6-3 0,2 4-27,-11 3 78,1-1 0,-1 1 0,0-1 0,0 0-1,1 1 1,-1-1 0,0 0 0,0 0 0,0-1 0,0 1 0,0 0 0,0-1 0,1-1 0,10-10 52,-12 12-45,-1 1 0,1-1 0,-1 1 0,0-1 0,1 1 0,-1-1 0,0 0-1,1 1 1,-1-1 0,0 1 0,0-1 0,0 0 0,0 1 0,0-1 0,0 0-1,0 1 1,0-1 0,0 0 0,0 1 0,0-1 0,0 0 0,0 1 0,-1-2-1,1 0 76,1-15 883,-1 14-920,0 0 0,1 0 0,-1 0 0,0-1 0,0 1 0,-1 0 1,1 0-1,-1 0 0,1 0 0,-1 0 0,0 0 0,0 0 0,0 0 1,-1 0-1,1 0 0,-1 0 0,0 1 0,1-1 0,-5-4 0,0 0-54,7 3-151,17 2-1030,-16 2 972,1 0-3164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2240,'0'16'832,"16"15"-672,-1 16 0,1 0 384,-1 15-320,1 0-32,-1 16-96,1-31 64,0 0-96,-1-1-32,1-14 0,-1-1 160,-15 0-96,0-16 384,0-15-256,-15 0-2784,-1 0 1376,16-31-32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0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2304,'0'-26'752,"0"26"-747,-1 0 0,1 0 1,0 0-1,0-1 0,0 1 0,0 0 1,0 0-1,0 0 0,0 0 0,0-1 1,0 1-1,0 0 0,0 0 0,0 0 1,0 0-1,0-1 0,0 1 0,0 0 0,0 0 1,0 0-1,1 0 0,-1 0 0,0-1 1,0 1-1,0 0 0,0 0 0,0 0 1,0 0-1,0 0 0,0 0 0,1-1 1,-1 1-1,0 0 0,0 0 0,0 0 1,0 0-1,0 0 0,1 0 0,-1 0 0,0 0 1,0 0-1,0 0 0,0 0 0,1 0 1,-1 0-1,0 0 0,0 0 0,0 0 1,0 0-1,1 0 0,-1 0 0,0 0 1,0 0-1,0 0 0,0 0 0,1 0 1,103 0 1242,-93 1-1096,0 1 0,0 0 0,0 1 0,0 0 0,0 0-1,-1 1 1,18 9 0,-24-10-157,0-1-1,1 1 0,-1 0 0,0 0 0,0 0 0,-1 1 1,1 0-1,4 5 0,1 1 37,-6-6 17,1-1 0,-1 1 0,0 0 0,0 0 0,0 0 0,0 0 0,-1 0 0,0 0 0,3 8 0,-4-10-26,-1 0 0,0 0 1,0 0-1,1 0 0,-1 0 0,0 0 0,0 0 0,-1 0 0,1 0 0,0 0 1,-1 0-1,1 0 0,-1 0 0,0 0 0,0-1 0,1 1 0,-1 0 0,0 0 1,-1-1-1,1 1 0,-1 1 0,-1 1 19,1-1-11,0 0 0,-1-1 0,1 1 0,-1 0 0,0-1 0,0 0 1,0 0-1,0 0 0,0 0 0,0 0 0,-6 2 0,1 0-7,3-2-79,0 1 0,0-1 0,0 0 0,0-1 0,-1 1 0,1-1 0,-1 0 0,1-1 0,-10 1 0,-16-1-3245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0 416,'0'26'165,"-1"-21"-148,1 0 0,1-1 0,-1 1 1,3 10-1,1 8 157,-1-13-94,-1 0 1,0 1-1,0 16 1,-2-10 53,7 36-1,-4-36 64,2 36 0,-5 116 1323,0-156-960,-1-17 356,1 2-861,0-1 0,1 0 0,-1 0 0,0 1 0,1-1 0,1-3 0,15-23 29,-13 24-65,0-1 0,-1 0 0,0-1 0,0 1 0,4-13-1,-1-12 20,4-1-123,-7 19 50,-3 11 13,0 0 1,1-1-1,-1 1 0,1 0 0,-1 0 0,1-1 0,0 1 0,0 0 0,0 0 0,1 0 0,-1 0 1,0 0-1,1 0 0,1-1 0,-1 1 0,-1 0-1,0 0 1,0 0 0,1 0-1,-1 0 1,0 0 0,0 0 0,-1 0-1,2-5 1,-2 6 8,0 0 0,0 0 1,0 0-1,1 1 0,-1-1 0,0 0 0,0 0 0,1 0 1,-1 0-1,1 0 0,-1 0 0,1 0 0,-1 0 0,1 1 0,-1-1 1,1 0-1,0 0 0,-1 1 0,1-1 0,0 0 0,0 1 1,-1-1-1,1 1 0,0-1 0,0 1 0,0 0 0,0-1 1,0 1-1,0 0 0,0-1 0,0 1 0,0 0 0,1 0 1,3 1-7,0 1 1,-1-1-1,1 1 1,0 1-1,-1-1 1,1 1 0,-1-1-1,8 7 1,-4-3 2,0 0 26,-1 0 1,1 1-1,-1 0 1,0 0 0,-1 0-1,11 17 1,-9-12 92,20 21 1,-26-31-81,-1 0 1,1 0 0,-1 0 0,1 0 0,-1 0 0,0 0 0,0 0 0,0 0 0,0 0 0,0 1 0,0-1 0,-1 1 0,1-1 0,-1 0 0,1 1 0,-1-1 0,0 1 0,0-1 0,0 1 0,-1 2 0,1 7 151,0-10-138,-1 0 0,1-1 0,0 1 0,0 0 1,-1-1-1,1 1 0,-1-1 0,1 1 0,-1-1 1,0 1-1,0-1 0,1 1 0,-3 1 1,-1 5 79,-1 3 101,-6 6-300,8-14-1517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1408,'31'-16'512,"0"16"-384,-15 0-64,0 16 544,-1-1-352,1 1 384,-1 0-352,1-1 64,0 16-224,-1 0 224,1 1-224,-16 14 736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5312,'0'0'1952,"0"0"-1504,15 0-128,1-16 608,-1 16-576,1 0 480,15 0-480,0 0-32,16 0-192,0 0 64,15 0-128,-15 0 384,-16 0-224,16 0 32,-16 0-160,-15 0-1888,-1 0 960,16-15-4512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2496,'0'16'896,"16"-16"-672,-16 31-96,15-31 320,1 16-288,0-1 192,-1 16-192,16-15-2752</inkml:trace>
  <inkml:trace contextRef="#ctx0" brushRef="#br0" timeOffset="1">374 1 1888,'16'0'704,"-16"31"-544,15 15-32,-15-14 192,16 14-192,0 17 384,-1-17-288,-15 1 576,16 0-416,-1 0-352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10 2080,'-11'-9'506,"11"9"-501,0 0 0,0 0 0,0 0 0,0 0 0,0 0 0,0 0 0,-1 0 0,1 0 0,0 0 0,0 0 0,0 0 0,0 0 0,0 0 0,0 0 0,0 0 0,0 0 0,0 0 0,0 0 0,-1 0 0,1 0 0,0 0 0,0 0 0,0 0 1,0 0-1,0 0 0,0 0 0,0 0 0,0 0 0,0 0 0,0 0 0,0 0 0,0 0 0,-1 1 0,1-1 0,0 0 0,0 0 0,0 0 0,0 0 0,0 0 0,0 0 0,0 0 0,0 0 0,0 0 0,0 0 0,0 0 0,0 1 0,0-1 0,0 0 1,0 0-1,0 0 0,0 0 0,0 0 0,0 0 0,0 0 0,0 0 0,0 0 0,0 0 0,0 1 0,0-1 0,1 2 27,0 0-1,0 0 1,0 0 0,0 0 0,0 0-1,0 0 1,1-1 0,-1 1 0,3 2-1,-2-2 9,-1 0 0,1 0 1,-1-1-1,1 1 0,-1 0 0,0 0 0,0 0 0,0 1 0,0-1 0,0 0 0,-1 0 0,1 0 0,-1 1 1,1-1-1,-1 3 0,2 9 86,13 89 662,-1-4-434,33 148 936,-29-172-949,5-10-101,-20-51-148,-1 0-1,-1-1 0,-1 1 0,0 15 1,0-4 1,0-16-48,-1-1-1,1 0 1,-1 0 0,-2 9 0,2-13-298,-1 0 0,1 0 0,-1 0 0,0-1-1,0 1 1,0 0 0,-1-1 0,1 0 0,-1 1 0,-4 3 0,-8 8-1470,-1 1-154</inkml:trace>
  <inkml:trace contextRef="#ctx0" brushRef="#br0" timeOffset="1">0 462 3072,'16'-16'1120,"15"16"-864,16-15-64,-16 15-256,0 0 0,0 0 736,0 0-352,0 0-576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1888,'16'-31'704,"-1"15"-544,16 0-32,-15 16 288,15 0-256,16 0 192</inkml:trace>
  <inkml:trace contextRef="#ctx0" brushRef="#br0" timeOffset="1">765 203 3328,'15'0'1216,"-15"0"-928,31 0-96,0 0 448,1 0-384,14 0 384,1 16-352,15-1 192</inkml:trace>
  <inkml:trace contextRef="#ctx0" brushRef="#br0" timeOffset="2">936 577 1664,'31'0'608,"16"0"-480,15 0-32,-31 0 576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2816,'0'-9'1528,"0"23"-1034,0 30-383,0 81-36,1-112 4,1 0 1,0 0-1,1 0 0,0 0 1,1-1-1,0 1 0,8 13 0,-9-21-9,0 0-1,0-1 0,0 1 1,0-1-1,1 0 0,0 0 1,0 0-1,0-1 0,0 1 1,8 4-1,-11-8-53,1 0-1,0 1 1,-1-1 0,1 0-1,0 0 1,-1 0-1,1 0 1,0 0 0,-1 0-1,1-1 1,-1 1-1,1-1 1,0 1 0,-1-1-1,1 1 1,-1-1-1,1 0 1,-1 0 0,0 0-1,1 0 1,-1 0-1,0 0 1,1 0 0,-1 0-1,0 0 1,1-3-1,-1 2 5,0 0 0,0 0-1,0 0 1,0 0-1,-1 0 1,1 0-1,-1 0 1,0 0-1,1 0 1,-1 0 0,0 0-1,0 0 1,-1-4-1,1-11 59,0 3-49,1 3-12,-1 0 0,-1 1 0,-2-20-1,-2 11-12,-15-38-1,3 14-4,16 39 11,0 1 0,1-1 0,-1 0 1,1 1-1,-1-6 0,1 8-45,0 1 0,0-1 0,0 0-1,0 0 1,0 0 0,0 0 0,1 0 0,-1 1 0,0-1-1,0 0 1,0 0 0,1 0 0,-1 1 0,1-1-1,-1 0 1,0 0 0,1 1 0,-1-1 0,1 0 0,0 1-1,-1-1 1,1 0 0,-1 1 0,1-1 0,1 0-1,5 0-766,-1 0-1,1 1 1,12 0-1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141 250 1312,'0'0'480,"0"16"-352,16-1-64,-16 1 0,0 15-64,-16-15 256,0 15-128,-30 15-192,14 1 32,-14 16-1184</inkml:trace>
  <inkml:trace contextRef="#ctx0" brushRef="#br0" timeOffset="1">1029 1 2656,'0'109'960,"-15"-47"-736,-1 16-64,16-47 416,0 16-352,0-16-224,16 16-32,-16 0 480,-16-32-224,16 16 416,0-31-384,-16 0-2016,1 0 928,-1-31-1312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3232,'63'-15'1184,"-32"15"-896,16 15-96,-16 1 672,0-1-512,0 16 64,-15 16-256,-16 0 608,-31 0-416,-1 15 608,-14-15-544,-1-16 0,0 0-256,16-15-1216,0-1 544,15-15-2656,16-31 1728,0 16-672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63 3968,'39'-26'1285,"-32"22"-948,-8 1-157,-10-10 140,11 11-277,-1 1-1,1 0 0,-1 0 1,0 0-1,1 0 0,-1-1 0,0 1 1,0 0-1,0 0 0,0 0 0,1 1 1,-3-3-1,1 3-22,1 0 0,-1-1 1,1 1-1,-1 0 0,1 0 1,0 0-1,-1 0 0,1 0 1,-1 0-1,1 1 0,-1-1 1,1 0-1,-1 1 0,1-1 1,-2 2-1,-4 1-12,-1 0-1,1 0 1,0 1 0,1 1-1,-1-1 1,1 1-1,0 0 1,0 0 0,0 1-1,1-1 1,0 1 0,0 1-1,-5 7 1,-11 17-92,17-25 31,0-1 1,1 1 0,-7 11-1,5 10-57,3-13 60,-3 9-23,2-13 42,1 1 0,1-1 0,-1 17 0,2 100-12,-1-116 80,0-1-1,0 0 1,-1 1-1,0-1 1,-4 11-1,5-18-5,0 0-1,0 1 1,1-1 0,-1 0-1,1 0 1,0 1 0,0 3-1,-2 12 56,-1-4-43,0-6-47,1 0 1,0 0-1,1 0 0,0 0 1,0 12-1,1-11 56,-1-5-17,1-1 0,-1 1 0,1 0 0,1 0 0,-1-1 1,0 1-1,1 0 0,2 6 0,-1-7-9,1 0 0,0 0 0,-1-1 0,1 1 0,0-1 0,1 0 0,4 4 0,28 18 292,-27-19-193,-3-2-49,1 0 0,-1-1 1,1 1-1,0-1 0,0-1 1,0 1-1,15 2 0,-5-3 233,1-1-1,18-1 0,-18 0-19,-15 0-243,29 2 492,-30-2-658,0 0 1,0 1-1,0-1 1,-1 1-1,1-1 0,0 1 1,0 0-1,-1 0 1,1 0-1,0 0 0,-1 0 1,3 2-1,-1 0-1581,-3-3-2059</inkml:trace>
  <inkml:trace contextRef="#ctx0" brushRef="#br0" timeOffset="1">49 624 2720,'0'-46'1024,"0"30"-800,0 16-64,16-16 544,-1 1-416,1-1-160,15 16-128,16-31 544,15 16-288,32-1-3488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93 4992,'-39'-39'1589,"26"29"-960,-6-1-330,7 4 3,-24-10 0,32 15-249,0 1 0,-1-1 1,1 1-1,0 0 0,0 1 0,-1-1 1,1 1-1,-1 0 0,1 0 0,-8 1 0,-4 3-23,1 1-1,0 1 1,-18 9-1,8-3-120,7-5 34,10-4 37,-1 1 0,1-1 1,0 2-1,0-1 0,0 1 1,1 0-1,-1 1 0,-6 6 0,4 0-58,0 0-1,0 0 1,1 1-1,1 1 0,-11 22 1,7-9-188,-17 57 1,23-57 298,1-1 1,1 1-1,2 0 1,0 0-1,3 32 1,-1-15 170,0-34-141,1 0 0,-1-1 0,5 19 1,-4-24-19,0 1 0,1-1 1,0 0-1,0 0 1,0 1-1,0-2 0,1 1 1,-1 0-1,1 0 1,5 4-1,1 0 96,0 0 0,0-1 0,1 0 0,0-1 0,0 0 0,1-1 0,-1 0 0,1-1 0,13 4 0,15 2-322,52 7 1,-56-12-688,58 11-310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41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1408,'0'-1'14,"0"1"-1,0-1 1,0 1 0,0-1-1,0 1 1,0-1 0,0 1-1,0-1 1,0 1 0,0-1-1,0 1 1,0-1 0,0 1-1,0-1 1,1 1 0,-1-1 0,0 1-1,0-1 1,0 1 0,1-1-1,-1 1 1,0-1 0,1 1-1,-1 0 1,0-1 0,1 1-1,-1 0 1,0-1 0,1 1-1,-1 0 1,1-1 0,-1 1-1,1 0 1,-1 0 0,1 0-1,-1-1 1,1 1 0,-1 0 0,1 0-1,-1 0 1,1 0 0,-1 0-1,1 0 1,-1 0 0,1 0-1,2 0 201,-3 0 458,1 0-673,-1 0 0,0 0-1,1 0 1,-1 0 0,1 0 0,-1 0 0,1 0 0,-1 0 0,1 0 0,-1 0 0,1 0 0,-1 0 0,1 0 0,-1 0 0,1 0 0,-1 1 0,0-1 0,1 0 0,-1 0 0,1 0 0,-1 1 0,0-1 0,1 0 0,-1 1 0,0-1 0,1 0 0,-1 1 0,0-1 0,1 0 0,-1 1 0,1 2-1,0 0 0,-1 0 0,1 0 0,-1 0 0,0 0 0,0 0 1,0 3-1,2 27 854,3-15-502,-3-9-143,0 1 0,0-1 1,-1 1-1,0 15 1,-1-4-21,-1-2 16,1 0-1,4 25 0,0-19-37,10 32 1,-12-49-95,1-1 0,0 1 0,0-1 0,1 0 0,0 0 0,0-1 1,0 1-1,11 10 0,-10-12 35,0-1 0,1 0-1,0-1 1,0 1 0,7 2 0,-8-3 96,-4-3-187,-1 0 0,1 0 0,-1 1 0,0-1 0,1 0 0,-1 0 0,1 0 0,-1 0 0,1 0 1,-1 0-1,1 0 0,-1 0 0,1 0 0,-1 0 0,1 0 0,-1 0 0,1 0 0,-1 0 0,0 0 0,1-1 0,-1 1 0,1 0 0,-1 0 0,1-1 0,-1 1 0,0 0 0,1 0 0,-1-1 0,0 1 0,1-1 0,10-15 310,-5 4-252,-2 4-85,0 1 0,-1-1 0,-1 0 0,1 1 0,-1-1 0,1-9 0,8-24-293,-5 27 193,-5 11 74,1 0 1,-1 0 0,0 0-1,0 0 1,0 0 0,0 0-1,-1 0 1,1-1 0,-1-4-1,4-5-205,-4 13 231,0 0 1,0 0-1,0 0 0,0-1 0,1 1 0,-1 0 0,0 0 0,0 0 0,0 0 1,1-1-1,-1 1 0,0 0 0,0 0 0,0 0 0,1 0 0,-1 0 0,0 0 1,0 0-1,1 0 0,-1 0 0,0 0 0,0 0 0,1 0 0,-1 0 0,0 0 1,0 0-1,1 0 0,-1 0 0,0 0 0,0 0 0,0 0 0,1 0 0,-1 0 1,0 0-1,0 0 0,1 1 0,-1-1 0,0 0 0,0 0 0,0 0 1,0 0-1,1 1 0,-1-1 0,0 0 0,0 0 0,5 13-255,2-1 411,0-1-1,1 0 0,10 11 0,0 0-28,-16-18-107,1 0 33,0 0 1,0 0-1,0 0 1,1 0-1,-1 0 1,1-1-1,0 0 1,0 0-1,0 0 1,8 4-1,92 40 941,-100-45-901,-1 0-14,0-1 0,0 1 0,0 0 1,1-1-1,-1 0 0,0 0 0,1 0 0,-1 0 1,1 0-1,-1-1 0,1 0 0,4 0 0,1 1 63,-6-1-93,-1 1 0,1-1 0,0 0 1,-1 0-1,1 0 0,-1 0 0,1 0 0,-1-1 1,1 1-1,-1-1 0,5-1 0,-5-2 52,1 0-1,-1-1 1,0 1-1,2-8 1,-12-9-462,7 13 270,0 0 1,0 0 0,1-10-1,-2-28-458,-2 24 345,1 8 22,1-1 0,-1-16 0,3 27 129,0 0 0,0 0 0,0 0 0,1-1 0,0 1 0,0 0 0,0 0 0,0 0 0,1 0 0,0 1-1,3-8 1,-3 9 40,-1 1 0,0-1-1,0 1 1,0 0-1,1-1 1,-1 1-1,1 0 1,-1 0 0,1 0-1,-1 0 1,1 0-1,0 0 1,-1 1-1,1-1 1,0 1-1,-1-1 1,1 1 0,0-1-1,0 1 1,0 0-1,0 0 1,-1 0-1,1 0 1,2 0 0,-1 0-6,3 1-82,1-1-1,-1 1 1,0 0 0,1 1 0,-1 0-1,0 0 1,0 0 0,0 0 0,0 1 0,0 0-1,6 5 1,22 9-6,-5-5 530,1-2 0,0-1-1,50 7 1,-21-11-27,-45-2-249,-1-2-1,0 0 1,20-1 0,-24-1-80,-1 0 1,0-1 0,1-1-1,-1 0 1,0 0-1,12-7 1,-12 6-29,-4 3 4,0-1 0,0 0 0,0 0 0,-1-1 0,5-2 0,-7 4-16,0-1-1,0 1 0,0 0 0,0-1 0,0 1 1,0 0-1,0-1 0,-1 1 0,1-1 1,0 1-1,-1-1 0,1 0 0,-1 1 0,0-1 1,1 0-1,-1 1 0,0-4 0,0 2-8,0 1 1,0-1-1,0 0 0,-1 1 0,1-1 0,-1 0 0,0 1 0,0-1 0,0 1 0,0-1 1,-2-3-1,-2 0 6,1 0 1,-2 0-1,-6-6 1,-1-1 23,9 9-54,0 0 1,0 0-1,0 1 0,0-1 0,-1 1 0,1 0 0,-1 0 0,0 1 0,0-1 1,0 1-1,0 0 0,0 0 0,0 1 0,-1-1 0,1 1 0,-9 0 0,13 1-12,-1 0-1,0 0 0,0 0 0,0 0 0,1 0 1,-1 1-1,0-1 0,0 1 0,1-1 0,-1 1 1,0-1-1,1 1 0,-1 0 0,0 0 0,1 0 1,-1 0-1,1 0 0,0 0 0,-1 1 0,1-1 1,0 0-1,0 1 0,0-1 0,0 1 0,0-1 1,0 1-1,0 0 0,0-1 0,0 3 0,-1 3-39,0 1 0,1 0 0,0-1 0,1 1 0,0 12 0,0-11 97,2 11 10,0 0 1,1 1-1,8 24 0,-9-40 37,-1-1 0,1 0 0,0 1 0,0-1 0,0 0 0,1 0 0,-1-1 0,1 1 0,0 0 0,0-1 0,0 0 0,0 0 0,1 0 0,5 4 0,23 9-26,-19-14-16,-11-2 112,-2 0-27,0-2-5,0 1-105,0 1 1,0-1-1,0 0 1,0 1-1,0-1 0,0 1 1,0-1-1,-1 1 1,1-1-1,0 1 0,0-1 1,-1 1-1,1-1 0,0 1 1,-1-1-1,1 1 1,0-1-1,-1 1 0,1-1 1,-1 1-1,1 0 1,-1-1-1,0 0 0,0 1 0,1 0-1,-1-1 1,1 1 0,-1-1-1,0 1 1,1-1-1,-1 1 1,1-1-1,0 1 1,-1-1 0,1 0-1,-1 1 1,1-1-1,0 0 1,0 1-1,-1-1 1,1 0-1,0 0 1,0 1 0,0-1-1,0 0 1,-1 1-1,1-1 1,1-1-1,-2-10-120,1 8 16,0 0 0,0 0 1,0-1-1,2-6 0,-2 10 82,1-1 1,-1 1-1,1-1 0,0 1 0,0-1 0,-1 1 0,1 0 0,0-1 0,0 1 0,0 0 0,1-1 0,-1 1 0,0 0 0,0 0 0,3-1 0,5-5-9,1 1 1,0 0 0,0 0-1,0 1 1,1 1-1,20-6 1,-16 8-10,16-4-49,12-13 54,-28 11 118,21-7 0,-22 10-74,0 0 0,0-1 0,-1-1 1,0-1-1,19-13 0,-24 15-101,-1 0-1,0 0 1,-1-1 0,1 0-1,-1-1 1,0 1 0,-1-1-1,0 0 1,0 0 0,4-12-1,22-55 861,-28 70-742,-1 0 1,1-1 0,-2 1-1,1-1 1,0 1-1,-1-1 1,0 0-1,0-10 1,-1 14-46,0 0 0,0 0-1,-1 0 1,1 0 0,0 0 0,-1 0-1,0 0 1,1 0 0,-1 0 0,0 0-1,0 1 1,-2-4 0,2 4-27,0 0 0,1 0 0,-1-1 0,0 1 0,1 0 1,-1-1-1,1 1 0,0 0 0,-1-1 0,1 1 0,-1-3 0,1 4 34,1 0-1,-1-1 0,0 1 0,0 0 1,0 0-1,0 0 0,0 0 1,0 0-1,0 0 0,0 0 0,0 0 1,0 0-1,0 0 0,0-1 0,0 1 1,0 0-1,0 0 0,0 0 0,0 0 1,0 0-1,-1 0 0,1 0 0,0 0 1,0 0-1,0 0 0,0 0 1,0 0-1,0-1 0,0 1 0,0 0 1,0 0-1,0 0 0,0 0 0,0 0 1,0 0-1,0 0 0,0 0 0,-1 0 1,1 0-1,0 0 0,0 0 0,0 0 1,0 0-1,0 0 0,0 0 1,0 0-1,0 0 0,0 0 0,0 0 1,-1 0-1,1 0 0,0 0 0,0 0 1,0 0-1,0 0 0,0 0 0,-2 0-31,0 1 1,0-1-1,0 1 0,0 0 0,0-1 0,0 1 0,0 0 0,1 0 0,-1 0 0,0 1 0,1-1 0,-1 0 0,1 1 0,-1-1 0,1 0 0,-1 1 1,1 0-1,0-1 0,0 1 0,0 0 0,0 0 0,0-1 0,-1 4 0,-3 8 151,-1 0-1,-3 19 1,7-26-138,-2 7 71,1 0 0,0 1 0,1-1 0,1 0 0,0 1 0,1-1 0,1 16 0,0-19-7,1 14 166,2-1 0,0 0 0,1 0 0,1-1 0,16 40 0,-21-59-121,1 0-1,-1-1 0,0 1 1,1-1-1,0 0 0,-1 1 1,1-1-1,3 3 0,-3-4-32,-1 0-1,1-1 1,0 1-1,0 0 0,0 0 1,0-1-1,0 1 1,0-1-1,0 0 1,1 1-1,-1-1 0,0 0 1,2-1-1,-2 1-36,0 0-1,0-1 0,0 1 0,0-1 0,0 1 1,0-1-1,0 0 0,0 0 0,-1 0 0,1 0 1,0 0-1,0 0 0,-1-1 0,1 1 0,-1 0 1,1-1-1,-1 1 0,0-1 0,0 0 0,1 1 0,-1-1 1,0 0-1,1-3 0,3-6 88,-1-1-1,7-21 0,-9 23-88,24-60 87,-18 48-73,0 1 0,-1-1-1,4-24 1,5-48-644,-15 87 421,0-1 0,-1 1 1,0-10-1,0 9-483,5 132 1020,-2-102 2,1-1-1,0 1 1,14 36 0,42 82 1018,-59-137-1681,1 1 1,-1-1 0,1 0-1,0-1 1,0 1 0,0 0 0,0 0-1,1-1 1,-1 1 0,1-1-1,-1 0 1,1 0 0,0 0-1,0 0 1,0 0 0,5 1-1,10 0-3449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16.4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174 212 92 0,'8'-11'32'0,"-4"7"-24"0,12-3 0 16,4 4 48-16,12-1-32 16,16-3 8-16,29 3-20 15,19-6 20-15,1-5-20 16,48-6 12-16,23 0-12 16,-3 3 0-16,32 0-4 15,0 7 20-15,-24 0-16 16,-4 1-12-16,-4-1-4 0,-8 4 4 15,-28 0 0-15,-25-1 0 16,-15 5 0-16,-1 3 16 16,-15 0-8-16,-13 3-4 15,-8 5 0-15,-12-1 4 16,1 0-4-16,-13 4-12 16,-4-1 4-16,0-2 4 15,-4 2 0-15,-4-3 8 16,8 1-4-16,-7 2 8 15,3-3-8-15,-12 8-4 0,4-5 4 16,0 5-16-16,-4 3 8 16,-4-1 12-16,0 5-4 15,-4-1-12-15,12 4 4 16,-4 11-16-16,0 14 12 16,4 18 12-16,4 18 0 15,-4 10-12-15,0-3 4 16,4 7 12-16,-4 11-4 15,5 4 32-15,-5-1-20 16,0-14-32-16,0-10 8 16,4-8 20-16,-4 7-8 15,-8 4 0-15,8-4 0 16,0-6 12-16,-4-8-8 16,0-11-4-16,-8-7 0 15,8-7 12-15,-8-3-8 0,0-4 4 16,0-4-4-16,-8-7 4 15,8-3-8-15,0-4 8 16,-4-7-8 0,4-4 24-16,0-3-16 0,-4-4 24 15,-4-4-24-15,4-3-12 16,-4 0-4-16,-4 0 4 16,8 0 0-16,-12 4-12 15,-8 0 8-15,0-1-4 16,-5 4 0-16,-15 0 16 15,-16 4-4-15,-9 0 8 16,-3 3-8-16,0 4-12 0,-9 4 4 16,1-8 48-1,-17 7-24-15,-11-6-28 0,-5-1 4 16,13-3-16-16,-1-4 8 16,-12-4 24-16,-11 1-4 15,3-1-4-15,8 1 0 16,5 3 4-16,-17-3-4 15,-7 3-12-15,3 0 4 16,16-3 20-16,5-4-8 16,-9 0-4-16,8 0 0 15,5 0-16-15,3 0 8 16,21-4-16-16,12 1 12 16,11-1 20-16,9 0-4 0,8 4-12 15,0 0 0 1,3 4-16-16,5 0 12 0,4-1-12 15,8 1 8-15,4-1 24 16,4-3-4-16,4 0 16 16,8 0-16-16,8-7-20 15,-4 0 4-15,12 0 4 16,-4 0 4-16,8 3-108 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4896,'15'0'1824,"1"0"-1440,-1 0-96,1 0 1056,15 0-800,0 0 416,16 0-576,0 0 96,0-16-320,-1 16 576,1 0-448,0 0-2784,15 16 1344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18.6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1065 1128 28 0,'-28'10'12'0,"12"-10"-8"0,-16 7-4 16,11 1 12-16,-7-1-8 16,-12 4 16-16,8-1-12 0,-8 1-4 15,-1 0 0-15,5-4 12 16,4 0-8-16,-8-7 16 16,0 0-16-16,-5-4 16 15,-3-3-16-15,4 0 24 16,0 0-20-16,-1 0 12 15,5 0-12-15,0 0 0 16,4-4-4-16,4-4-8 0,3 1 4 16,1-7 28-1,4-1-16-15,-4-3-4 0,8-3-8 16,0-8-4-16,4-3 0 16,-4-1 8-16,8-3-4 15,-5 0-4-15,1 4 4 16,4 3-16-16,0 1 8 15,8 2 12-15,-4 5-4 16,8-1-12-16,4 1 4 16,-4 3 12-16,0 0-4 15,8 0-4-15,0 0 4 16,0 0-4-16,0 0 0 16,-4 0-12-16,13 3 8 15,-5-3 12-15,0 0-4 16,8-4-28-16,-4 4 12 15,4 0 4-15,8 0 8 16,4-3 8-16,8-1-4 0,5-3-4 16,3 3 4-16,4 12 4 15,-3-9-4-15,-1 9-4 16,-8 2 4-16,0 1-24 16,-4 3 12-16,-3 1-4 15,3 2 4-15,-4 1 16 16,4 0-4-16,4 4 8 15,5-1-8-15,-1 4-12 16,8 0 4-16,0 4 20 16,1 3-8-16,-5 0-20 15,8 4 4-15,-16 3 4 0,1 0 4 16,-1-3 16-16,4 7-8 16,-4-4-4-16,1 4 0 15,-1-4-4-15,4 11 0 16,-4-3 16-16,0 3-8 15,1-4 4-15,7 1-4 16,-8-1-8-16,0 1 4 16,-3 3-16-16,-1-8 8 15,-8 8 12-15,-4-3-4 16,-4-4-4-16,-4-4 4 16,-4 0 20-16,0 4-12 15,0-3 12-15,-8 2-12 16,-4 1-8-16,13 0 0 15,-13 0 12-15,8 3-8 16,-4 5-4-16,4 2 0 16,-4 4-4-16,-4 8 0 15,4 3 0-15,-4-1 0 0,-4-2 16 16,0-1-8-16,-4-3 4 16,-4 0-4-16,-5-8-8 15,5 4 4-15,-16-7 28 16,0 0-16-16,-4-3-24 15,-8-4 4-15,-9 7 28 16,-3-4-16-16,-4 1-8 16,8-5-4-16,-5 5 4 15,9-1 0-15,-4-3 8 16,0 0-4-16,-1-4 8 0,5 1-8 16,-4-5-12-16,-9-2 4 15,9-5 12-15,-4-3-4 16,8-3 8-16,3-1-8 15,9 0-12-15,8 1 4 16,4-4 12-16,8 0-4 16,12-1-28-16,0-2 12 15,12-1-224-15,12-3 128 16,-4 10-60-16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15.2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-350-4047 112 0,'-12'64'44'0,"16"-10"-36"0,8 28 0 0,-8-35 56 15,0 17-36-15,0 15 24 16,4 24-32-16,-4 8 16 0,8 7-20 16,-12-14 20-1,4 6-24-15,-4 8-4 0,0 4-4 16,0-15 12-16,0-14-8 16,0-14 16-16,4-11-16 15,-4-7-12-15,8-8 0 16,-4-3 28-16,4-3-12 15,-4-4 4-15,4-8-8 16,0 1-16-16,1-7 4 16,-5-8-208-16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20.2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591 519 60 0,'-60'36'24'0,"31"-22"-20"0,-19 8 0 15,20-12 16-15,-4 5-12 16,-4-5 32-16,8-6-24 16,-5-4 20-16,1-7-20 15,4-8 0-15,0-6-8 16,0-4-8-16,8 0 4 15,-5 0 28-15,1 0-16 16,8 0-24-16,-8 0 4 16,8 0-8-16,0 3 4 15,4 1 8-15,0 3 0 16,0 0-12-16,12 4 8 16,-4 3-4-16,4-7 0 15,4 8 8-15,4-1 0 0,4-7 8 16,4 4-4-16,4-8 16 15,4 4-12-15,-4 0-28 32,8 4 8-32,9-11 4 0,-9 0 8 0,8 4-12 15,-4-1 8-15,8 4 20 16,1 0-8-16,-1 4-4 16,0 3 0-16,0 4-16 15,-12 4 8-15,9 6 12 0,-5 8-4 16,-4 0-4-16,8 3 4 15,-4 7 12-15,-4 5-8 16,1-5-12-16,7 4 0 16,-8 0-4-16,0-4 0 15,-12-3 16-15,8 4-4 16,-8-8 16-16,9 0-12 16,-21 4 32-16,-4 0-24 15,0-4 12-15,0 1-16 16,-4 3-8-16,-9-1 0 15,-3 5 64-15,-8-1-36 16,0-3-20-16,-4 0-12 16,0-4 0-16,0 1 0 15,0-5 16-15,7 1-8 16,-3-4 4-16,0 0-4 16,8 1-24-16,0-1 8 15,0-4-144-15,4-3 80 16,0 0-100-16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20.5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0 124 0,'8'25'44'0,"-4"-3"-32"0,0 10-4 0,0-14 20 0,0 3-16 16,0-3 40-16,-4 0-28 15,16-7-32-15,-4-4 4 16,8-7 60-16,0 0-28 16,8-4 16-16,1-3-28 15,7 0-148-15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18.9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1420-3146 144 0,'-21'10'52'0,"1"5"-40"0,4 6 0 0,4-6 36 16,-4 6-28-16,-8 0 44 15,4 1-36-15,0 6 40 16,0-3-40-16,0 1 20 16,-1 2-28-16,5 1-8 15,4-1-8-15,4 1 40 16,20-4-24-16,4-4-8 16,8-3-8-16,17 0 12 15,-1-4-8-15,4 1 16 16,0-1-16-16,-7 0 24 0,-5 1-20 15,-8-1-392-15,0 7 208 16,0-13 48-16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21.2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0-1 40 0,'20'0'16'0,"-12"8"-12"0,8-5-4 0,-4 4 4 15,0 0-4-15,4 1 8 16,-4-1-4-16,0 0-4 0,0-4 4 16,-4 5 20-16,0-1-12 15,-8 7 4-15,-12-3-8 16,0 3 12-16,0 0-12 16,0 4 24-16,-16 0-20 15,8 4-12-15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6:00.8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-599-1726 248 0,'4'-15'92'0,"0"12"-72"0,-4-1-4 15,0 4 96-15,4-3-64 16,0-1 32-16,4 4-44 15,4 0 12-15,4-3-28 0,8 3-16 16,8 3-8-16,5 1 12 16,7-1-4-16,4 1 8 15,0-4-8 1,13-4 8-16,11 4-8 16,-8 0-12-16,1 0 4 0,-13 0 48 15,4 0-24-15,-15 4 8 16,-13-8-16-16,4 11 28 15,-12-7-24-15,-4 0-4 0,-8 0-8 16,-4 0 40-16,-4 0-24 16,12 0-52-16,-4 0 16 15,0 8-280-15,0-8 164 16,-8 0-164-16</inkml:trace>
  <inkml:trace contextRef="#ctx0" brushRef="#br0" timeOffset="360.59">-157-1733 184 0,'0'-4'68'0,"0"4"-52"0,0 4-4 16,0-1 4-16,-4 4-12 0,0 8 60 15,0 13-36-15,-4 15 16 16,0 18-28-16,0 0 36 16,-4 7-28-16,0-8 12 15,4-2-20-15,0-12 20 16,-4-3-24-16,8-4 12 15,-4-3-12-15,0-4 0 16,0-3-4-16,0-4 12 16,4-4-12-16,0-6-28 15,4-5 8-15,-4-6-224 16</inkml:trace>
  <inkml:trace contextRef="#ctx0" brushRef="#br0" timeOffset="1244.15">262-1598 156 0,'-21'86'56'0,"21"-36"-44"0,-8 18-4 0,4-36 24 15,-4 8-20-15,8-8 32 16,-16 0-28-16,16-7 12 15,-4-3-16-15,4-5-16 16,0-2 0-16,0-8 28 16,4-4-12-16,12-6 4 15,-8-8-8-15,4-3 4 16,4-11-8-16,1-15-4 16,-1-10 4-16,-4-7-32 15,4-4 16-15,-4 4-12 0,0 7 12 16,4 4 8-16,-8 10 4 15,-4 4 8-15,4 7-4 16,0 10-28-16,0 5 12 16,-4 6 32-16,-4 11-12 15,0 15 8-15,0 17-8 16,0 18 20-16,0 4-16 16,8 0 24-16,-8 0-24 15,4-8 12-15,-4-13-12 16,8-1-8-16,-8-14 0 15,8-4 28-15,-4-10-16 16,4-4 48-16,1-7-36 16,3 0-4-16,8-14-16 0,4-11-24 15,0-14 8-15,8-11 4 16,4-15 4-16,9 1-28 16,-5 3 16-16,-8 7-20 15,4 12 16-15,-4 2 16 16,-4 12 4-16,1 6-12 15,-17 4 4-15,8 8 48 16,-4 6-24-16,-4 0 36 16,-4 8-32-16,4 3-12 15,-4 4-8-15,0 7 12 16,0 7-8-16,-4 7 24 16,-4 18-20-16,0 7-4 0,-4 4-4 15,4-7-4-15,-8-8 0 16,4 1 24-16,-8-8-12 0,-4-7 40 15,4-3-28-15,-4-4-40 16,0-4 8-16,4-7-8 16,0 1 8-16,0-1 8 15,8-7 0-15,4 0-196 16</inkml:trace>
  <inkml:trace contextRef="#ctx0" brushRef="#br0" timeOffset="42892.07">2176-1186 8 0,'-12'0'4'0,"12"3"-4"0,-4-3 0 15,4 0 20-15,0 0-12 16,0 4-4-16,-12-1 0 15,12 1 4-15,-12-4-4 16,12 3-12-16,-4 1 4 16,-4 0-16-16,4-4 12 15,-9 3 20-15,1 1-4 16,8-1 4-16,-8-3-4 16,0 7-8-16,8-3 4 15,-8 0-4-15,0-1 0 0,0 1-12 16,8-1 8-1,-8 4 48-15,0 1-24 0,0-1-36 16,-4 0 8-16,12 0 20 16,-4 4-8-16,4 0 8 15,-8-1-4-15,0 5-8 16,7-1 4-16,-3 4 4 16,4 0-4-16,0-1 16 15,4 5-12-15,0-1-20 16,4-3 4-16,4 4 20 15,1-4-4-15,3-4 4 0,4 7-4 16,-4-10 4-16,8 0-8 16,0-4 16-16,-4 0-12 15,8-3 4-15,-8-4-4 16,8 0-8-16,-8-4 4 16,9-3 12-16,-13-4-8 15,4 0-4-15,-4-3 0 16,0-4-16-16,-4 4 8 15,4-4 20-15,-4-3-8 16,-4-1-4-16,8 1 0 16,-8-1-4-16,8 1 0 15,-4-1 24-15,-4 1-12 16,0 3-4-16,-4 4-4 16,0-1-24-16,0 1 12 15,0 3 4-15,0 1 4 0,0 3 44 16,-4-1-24-16,-8 5 44 15,0-1-36-15,8 1-24 16,-12 3-4-16,-4 0-20 16,4 0 12-16,4 0 20 15,-4 3-4-15,4-3 4 16,-4 0-4-16,3 4 4 16,1 3-8-16,12-3-48 15</inkml:trace>
  <inkml:trace contextRef="#ctx0" brushRef="#br0" timeOffset="2416.49">1215-1161 144 0,'-8'0'52'0,"8"0"-40"0,0 3 0 0,0-3 8 15,0 0-12-15,0 0 48 16,0 7-28-16,0 0 56 16,0 4-48-16,-4 3 28 15,0 8-36-15,-4 7 28 0,-5 6-32 16,5 5 20-16,-12 2-24 15,8 1 16-15,-4-3-20 16,4-1 8-16,4-7-12 16,-4-7-16-16,4-3 0 15,0-4 4-15,4-8 0 16,0-3 24-16,4-7-12 16,0 0-4-16,8 0-4 15,-8 0-172-15,8-3 92 16,-8-4-244-16</inkml:trace>
  <inkml:trace contextRef="#ctx0" brushRef="#br0" timeOffset="2802.76">1585-1165 228 0,'-8'-4'84'0,"16"12"-64"0,-16 2-8 0,8-3 84 0,0 1-56 15,0 2 60-15,0 5-56 16,-4 2 4-16,4 9-28 16,-4 2 40-16,-4 4-32 15,8 0-4-15,0 4-16 16,-5-4 4-16,5 1-8 16,-8-8 16-16,4 0-12 15,0-8-84-15,-4-6 44 16,-4-4-376-16</inkml:trace>
  <inkml:trace contextRef="#ctx0" brushRef="#br0" timeOffset="45378.17">487 462 104 0,'12'-8'36'0,"-4"5"-28"0,4-1 0 0,-4 4 40 16,0-3-28-16,0-1 0 15,4 4-12-15,0-3 12 16,-4 3-12-16,8 3-4 16,-4 1 0-16,0-1-16 0,0 1 8 15,1-1-4-15,-1 1 0 16,-4 3 8-16,-4 4 0 15,0 0 16-15,-4-1-8 16,-4 1-20-16,-4 3 4 16,-4 1 76-16</inkml:trace>
  <inkml:trace contextRef="#ctx0" brushRef="#br0" timeOffset="45715.11">993 201 216 0,'-8'-4'80'0,"16"-3"-60"0,-4 7-8 0,5 0 48 0,-1 0-36 16,12-4 24-16,0 1-28 15,8-1 0-15,0 1-12 16,0 3 28-16,-4 7-20 16,-8 0-276-16</inkml:trace>
  <inkml:trace contextRef="#ctx0" brushRef="#br0" timeOffset="45939.85">1006 437 260 0,'16'0'96'0,"-4"0"-76"0,8-8-4 0,-4 8 60 16,4 0-44-16,0 0 4 16,12 4-20-16,-4 0 24 15,5 3-24-15,-1-4 4 16,4 4-12-16,0 1-164 15,4-1 84-15,-11 3-156 16</inkml:trace>
  <inkml:trace contextRef="#ctx0" brushRef="#br0" timeOffset="44153.5">0 1244 92 0,'0'0'32'0,"0"-3"-24"0,8-4 0 16,-4 3 40-16,4 1-28 15,-4-1 8-15,0-3-16 0,-4 0 28 16,8-8-24-16,0 1 32 15,-4-4-32-15,0-3 4 16,4-8-12-16,-4-10 20 16,0-11-16-16,5-4-40 15,-1-3 16-15,0 0 36 16,-4 10-12-16,8 4 16 16,0 4-16-16,0-7-24 15,0 3 4-15,0 0-4 16,-4-4 4-16,8 1 0 15,-4-4 0-15,0 0 24 16,0 3-8-16,4 4-12 16,-4 4 0-16,5 0 12 0,3 3-4 15,-4 7-20-15,0 1 8 16,0 3-24-16,-4 0 20 16,8 3 24-16,0 1-8 15,-4 3 8-15,8 4-4 16,-8 3 4-16,9 7-8 15,-9 4 24-15,0 4-16 16,-4 7-12-16,-4 3-4 16,-8-3 4-16,-8 3 0 15,4 4 24-15,-12 0-12 16,-4 3 12-16,-9 1-12 16,9-4 20-16,-4-4-20 15,-4-3 24-15,0-4-24 16,4-7 4-16,0-4-8 0,8-3-16 15,4 0 4-15,7 0-4 16,5 0 0-16,5 3-28 16,3 0 20-16,4 4-20 15,4 4 20-15,0 3 8 16,-4 4 8-16,4 3-20 16,-4 4 12-16,0 3 40 15,0 4-20-15,-4 4-20 16,-4 0 4-16,-4-1 0 15,-4 1 4-15,0-4 16 16,0-4-8-16,-8 1-12 0,0-1 0 16,0-3 20-16,0 0-8 15,-4-4-4-15,4-3 0 16,0 0 4-16,-4-1-4 16,12-2 24-16,4-5-16 15,0-3-340-15</inkml:trace>
  <inkml:trace contextRef="#ctx0" brushRef="#br0" timeOffset="44603.09">567 647 28 0,'-24'15'12'0,"12"-8"-8"0,-12 7-4 0,16-7 4 16,-12 4-4-16,4 3 8 16,-9 4-4-16,13-3-12 15,-4-1 4-15,4-3 12 0,0-1-4 16,4 1 40-16,8 0-20 16,4-4 4-16,0 0-16 15,4-3 20-15,4-1-20 16,0 4-12-16,4 0-4 15,1 1 20-15,-5-1-8 16,0 0 4-16,-8 0-4 16,4 0-52-16</inkml:trace>
  <inkml:trace contextRef="#ctx0" brushRef="#br0" timeOffset="44828.7">378 730 196 0,'20'-8'72'0,"-12"8"-56"0,8-7-4 0,-4 7 40 16,9 0-32-16,-1 0-28 15,0-3 4-15,0 3 8 16,0 0 0-16,0 3-12 16</inkml:trace>
  <inkml:trace contextRef="#ctx0" brushRef="#br0" timeOffset="46540.72">2047 140 156 0,'-8'-7'56'0,"8"10"-44"0,0-3-4 15,0 0 24-15,-4 7-20 16,-4 4 40-16,-8 3-28 16,4 4 40-16,4 11-36 15,-4-1 40-15,4 5-40 0,4 2-40 16,4 1 4-16,4-4 52 16,8-3-20-16,4-4 0 15,-4 0-16 1,16-7 36-16,0-4-20 0,0-7-4 15,1-3-12-15,3-4 4 16,-4-7-8-16,-8-4 40 16,4-3-20-16,-8-8-68 15,0-6 24-15,-4-5 44 16,0-2-16-16,0-1-16 16,-7 4 4-16,3 3 8 0,-16 4 0 15,8 4-4-15,-5 3 4 16,1 4 12-16,-4 3-8 15,-4 0-12-15,8 0 0 16,-4 4 12-16,8 0-4 16,-8 0 8-16,0 0-8 15,-4 3 8-15,8 1-8 16,-8 3 8-16,0 0-8 16,8 0-28-16,-8 3 12 15,-12 4-208-15,8 1 124 16,-8-1-184-16</inkml:trace>
  <inkml:trace contextRef="#ctx0" brushRef="#br0" timeOffset="54001.98">-655 1695 124 0,'4'-7'44'0,"0"7"-32"0,0-4-4 0,4 4 108 16,-8 0-64-16,8 0-12 16,0 4-24-16,-4 3 56 15,-4 4-40-15,8 3 76 16,-4 7-60-16,-4 1 8 0,0-1-32 15,-4 1 12-15,-4 3-20 16,4 0 0-16,-4 3-8 16,0-10 4-16,-4 4-8 15,4-4 16-15,-4-4-12 0,3-14 16 16,9 0-16-16,-8-14 24 16,8 3-20-16,8-11-20 15,1 4 0-15,11-3-12 16,0-8 8-16,4 1-8 15,4 3 8-15,-4 0-20 16,0 0 20-16,0 3 24 16,-3 4-8-16,-1 4-16 15,-8 7 4-15,-4 7 4 16,0 4 4-16,8 10 44 16,-12 4-24-16,0 7 36 0,4 0-32 15,-4 3-12-15,4-3-8 16,-4 0 12-16,0 0-8 15,-4 0 4-15,8-3-4 16,-8-4 12-16,0-4-12 16,0-3 24-16,0-4-20 15,0-7 4-15,0-7-8 16,0-4-272 0</inkml:trace>
  <inkml:trace contextRef="#ctx0" brushRef="#br0" timeOffset="54360.72">-100 1706 312 0,'-12'-11'112'0,"12"14"-84"0,0-6-12 16,-9 3 84-16,9 0-60 15,-8 0 28-15,-4 3-40 16,4 8-8-16,0 7-12 15,4 3 4-15,-4 1-8 16,-4 3 16-16,12 0-12 16,0 0-4-16,0-4 0 15,0-3 28-15,12-7-16 16,8-4 4-16,0-10-12 16,17-8 36-16,-5-3-20 15,4-4-12-15,-12-4-8 0,0-6 28 16,-12-5-16-16,-12 1-4 15,-12 0-8-15,-12 4 4 0,0 3-4 16,-4 7-4-16,0 7 4 16,12 7-24-1,0 4 12-15,7 4-332 16</inkml:trace>
  <inkml:trace contextRef="#ctx0" brushRef="#br0" timeOffset="54827.6">603 1605 384 0,'12'-14'140'0,"5"7"-108"16,7 0-8-16,-12 3 20 0,4 1-28 16,8-1 4-16,4 4-12 15,4 7-24-15,0 4 8 16,-3 0 56-16,-9-1-24 16,8 5-28-16,-16-1 0 15,0 0 28-15,0 4-16 16,-12 0 80-16,-8 0-52 15,4 3-4-15,-20 1-20 0,12-4-20 16,-20-4 4-16,7 0 48 0,5 1-24 16,0-1-44-16,4-3 12 15,4-1-8-15,12-2 12 16,0 2 0-16,20-3 0 16,-4 1 16-16,8-1-4 15,-3-4 16-15,3 1-12 16,-4-1 32-16,0-3-24 15,-4 0-200 1,-12 0 100-16,8-3-312 16</inkml:trace>
  <inkml:trace contextRef="#ctx0" brushRef="#br0" timeOffset="55010.69">808 1777 508 0,'-20'-18'188'0,"20"22"-148"0,0-8-8 0,8 4 96 16,0 0-76-16,-4-3 84 0,9-1-76 16,11 0-24-16,-4 8-20 15,4-4 20-15,0 0-20 16,-4 0-40-16,0 4 12 0,8-1-484 16</inkml:trace>
  <inkml:trace contextRef="#ctx0" brushRef="#br0" timeOffset="59153.62">-595 2603 228 0,'12'-32'84'0,"4"21"-64"0,4-3-8 16,-8 3 108-16,4 4-68 16,0-8 112-16,-4 5-92 15,1 3-28-15,7 7-28 0,-12-8 56 16,8 8-40-16,-8 0 60 15,4 15-56-15,0 6-8 0,4 15-16 16,0 10-28-16,0-3 8 16,-4 4 20-16,12-8-4 15,-8 0 4-15,1-14-4 16,-9-3 20-16,8-4-16 16,-4-4 48-16,0-14-32 15,-4-7 28-15,4-15-28 16,-4-3 16-16,12-21-24 15,-8 0-36-15,12-8 8 16,-8 7 0-16,9 8 8 0,3 3 8 16,-4 4-4-16,-4 7-28 15,8 4 12-15,-8 6 32 16,0 1-12-16,0 7-72 16,-4 3 36-16,-3 4-264 15,-1 0 160-15</inkml:trace>
  <inkml:trace contextRef="#ctx0" brushRef="#br0" timeOffset="59975.62">330 2513 228 0,'8'-17'84'0,"4"13"-64"0,-4-7-8 0,-4 8 100 15,0-4-64-15,0-1 0 16,4-2-32-16,-4 3 60 16,-4-1-44-16,0-2 16 15,0 10-32-15,-4-7 8 16,-4 3-12-16,0 4-8 16,-4 4 0-16,0 3-4 15,-4 3 0-15,-4 1 16 16,-8 3-8-16,-1 4 24 0,1 7-20 15,0 0 48 1,0 4-32-16,16 3-16 0,0-3-4 0,12-4-20 16,0-4 8-16,24-7 12 15,0-6-4-15,-4-8 8 16,4-11-8-16,0-3 8 31,-3-1-8-31,7-6-12 0,-8-1 4 16,-12 5 4-16,4 2 0 15,-12 5 0-15,0 2 0 16,0 8-20-16,-4 4 12 0,4 3 12 16,0 4 0-16,0 0-36 15,4-4 16-15,8-4 24 16,4-3-4-16,4-7 20 16,0-4-16-16,21 1 4 15,-5-5-4-15,-4 1 12 16,-4 3-12-16,-4 1-20 0,-8-5 4 15,-4 8-4-15,-8 4 4 16,-4 3 8-16,0 14 0 16,-4 11-12-16,4 7 8 15,4 4 64-15,8 0-32 16,-4-1-12-16,-4-6-8 16,9-4-8-16,-9 0 0 15,-4-11 52-15,0-7-28 16,0-7 32-16,0-3-28 15,0-4-28-15,-4-4 0 0,4-10-8 16,-4-4 0 0,4-4 8-16,8-3 0 0,4 0-36 15,4 3 20-15,20 8-28 16,-4 3 24-16,20 7-8 16,-11 0 16-16,-1 0 36 15,-8 1-16-15,8-1-8 16,-4 0-4-16,-3 1 20 15,-5-5-8-15,4 5-72 16,-8 2 32-16,-12 1-232 16,12 0 144-1,-12 0-228-15</inkml:trace>
  <inkml:trace contextRef="#ctx0" brushRef="#br0" timeOffset="60247.62">1098 2481 780 0,'-16'15'288'0,"16"-1"-224"0,0 4-20 0,0-11 76 16,0 0-76-16,0 4 8 16,8 3-32-16,-4 0-12 0,4-3-4 15,0 0-480-15,4 0 260 16,8-8-212-16</inkml:trace>
  <inkml:trace contextRef="#ctx0" brushRef="#br0" timeOffset="60099.31">1203 2278 572 0,'0'-11'208'0,"0"4"-160"0,-4-8-12 0,-4 12 112 15,8-1-88-15,-13 4-8 16,9 0-32-16,-4 7-236 16,8 1 120-16,0-8-372 15</inkml:trace>
  <inkml:trace contextRef="#ctx0" brushRef="#br0" timeOffset="60601.04">1548 2481 320 0,'13'-10'120'0,"-13"2"-96"0,0-2-4 16,0 3 112-16,8-1-76 16,-16-2 60-16,8-5-72 15,-13 1 40-15,13 3-48 16,-16-3-28-16,0 3-8 15,0 8 24-15,-4 3-12 0,4 7 12 0,-4 0-12 16,0 4 12-16,8 3-16 16,8 0-12-16,4 1 0 15,4-5 4-15,8 1 0 16,0 0 16-16,4 0-8 16,4-4 16-16,-4-7-16 15,0 3-20-15,-4-3 4 16,-8 0-4-16,-4 0 4 15,0 0-28-15,0 0 20 16,0 4 4-16,0-4 12 16,0 7-36-16,12 4 20 0,-12 3-4 15,16 0 12-15,-3 1 32 16,15-8-12-16</inkml:trace>
  <inkml:trace contextRef="#ctx0" brushRef="#br0" timeOffset="60880.73">1943 2106 1072 0,'-4'-32'-20'15,"-4"17"12"-15,-5 19-24 31,5 7 20-31,-12 25-40 0,4 6 32 0,4 5 68 16,-4 3-24-16,4-4-8 16,-4-3-8-16,0-3-8 0,0-8 0 15,4 0-204-15,-8-11 112 16,20-3-184 0</inkml:trace>
  <inkml:trace contextRef="#ctx0" brushRef="#br0" timeOffset="61117.85">1750 2324 560 0,'0'-18'208'0,"4"18"-164"0,-4-7-8 0,12 7 144 16,0-7-104-16,4-4 24 0,12-3-60 16,20 0-28-16,4-4-4 15,-3 0-8-15,-1 3 0 0,-12 1 24 16,4 0-12-16,-11 0 24 15,-5 3-24-15,0 0 40 16,-8 0-28-16,-12 4-4 16,8 0-12-16,-12 0-200 15,8 0 104-15,-8 7-564 16</inkml:trace>
  <inkml:trace contextRef="#ctx0" brushRef="#br0" timeOffset="61678.29">2160 2260 612 0,'-12'32'228'0,"12"-21"-180"0,-4 14-12 15,-4-8 104-15,4 5-84 16,-4-1 40-16,-9 1-56 15,13-1-32-15,-4 1-8 16,4-1 0-16,-8-3 0 0,12 0 16 16,-4-4-8-16,4-3 24 0,-8 0-20 15,8-4 12-15,-4 0-12 16,4-3-60-16,0-4 24 16,0 0-252-16,4-4 152 15,16-3-356 1,0 0 272-16,5 0 72 15</inkml:trace>
  <inkml:trace contextRef="#ctx0" brushRef="#br0" timeOffset="62365.46">2309 2403 548 0,'4'-15'204'0,"-4"12"-156"0,0-4-16 0,0 7 104 0,-4 3-80 16,-4 4-4-16,-9 4-32 15,13 3 12 1,-4 1-20-16,4 3-4 0,-4-1-4 0,8 1 12 15,0 0-8-15,12 0-4 16,-4 0 0-16,-4-7-16 16,8-4 8-16,-7-4 40 15,7-3-24-15,-4-7 8 16,-4-3-12-16,0-1 28 16,4-4-20-16,-4 1-24 15,-4-4 4-15,0 0 16 16,8 1-4-16,-4 2-4 15,-4 1 0-15,12 0-24 16,0-1 12-16,0 8-32 0,4 0 24 16,0 0-4-16,12 0 12 15,-4 3 0-15,1 1 0 16,-5-1 16-16,8 0-4 16,-4 1-12-16,-8 3 4 15,8 0 12-15,-8 0-4 16,0 3-20-16,-4 5 8 15,0 2 20-15,1 1-4 16,-9 0-4-16,4 3 0 16,-4-3-4-16,-4 0 0 15,0-1-12-15,-4-3 8 16,-4 1 28-16,8-1-12 16,-4-4 24-16,4-3-24 0,0 0-20 15,0 0 0-15,0 0 20 16,4-3-4-16,8-1 4 15,-8-3-4-15,16-4-32 16,-4 1 12-16,0-1 4 16,-4 4 8-16,0 0-28 15,0 3 16-15,0 4-4 16,-4 0 8-16,4 7 76 16,0 0-36-16,-8 8 32 15,-4-1-36-15,8 0 8 16,-8 0-20-16,4-6 36 15,-4-1-28-15,0-7 4 16,0 7-16-16,8 0-16 16,-3 0 0-16,-5 0-576 15,24 8 312-15,-8-1-144 16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5:58:00.5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 47 104 0,'8'32'36'0,"0"-4"-28"0,-4 8 0 16,-4-11 40-16,-4 4-28 15,0 3 36-15,-4 0-32 16,-4-3 56-16,0-4-44 0,4 0 12 16,0-11-32-1,0 0 20-15,4-6-24 16,4-12-4-16,4-14-4 0,8-11-4 15,4-6 0-15,4-8-36 16,8 4 20-16,1-1 24 16,-1 4-4-16,0 1-8 15,0 10 0-15,0 3-4 16,-4 4 0-16,-4 8 0 16,0-1 0-16,-3 4 0 15,-1 0 0-15,-4 7 8 16,0 0 0-16,-4 7 16 15,-4 7-8-15,-4 4 32 0,0 3-24 16,0 1-12-16,-4 10-8 16,4-7 12-16,0 0-4 15,0-3 24-15,0-5-16 16,0-6 12 0,0 0-12-16,0-11 12 0,12-4-16 15,4-10-4-15,4-4 0 16,8-7-16-16,4-4 8 15,5 4 4-15,-5-3 0 16,4 10 0-16,-8 0 0 16,0 0-12-16,-8 7 8 15,0 1 4-15,-3 3 0 16,-9 10-28-16,-4 4 16 16,-4 8 76-16,-4 6-36 0,0 8 28 15,-4 6-36 1,0 5 0-16,-5-1-12 0,1-3 20 15,4-4-16-15,0-7 32 16,0-4-28-16,4-3-32 16,0-11 8-16,4 4 28 0,8-7-12 15,0-4-8-15,4-4-4 16,4-7-128 0,5-3 72-16,3 0-296 15,8-4 200-15,0-3 44 16</inkml:trace>
  <inkml:trace contextRef="#ctx0" brushRef="#br0" timeOffset="974.6">1122 18 288 0,'4'-14'108'0,"-8"14"-84"0,-4 0-4 16,4 0 40-16,-4 0-36 16,-4 7 16-16,-8 0-24 15,-4 0 36-15,-1 18-28 16,1 4 12-16,0 7-20 15,4 6-8-15,4 1-4 16,4-3 4-16,4-5-4 16,4-6 8-16,4-8-8 15,8-3 8-15,8-3-8 16,8-12 8-16,8-10-8 16,9-11 16-16,3-3-12 0,0-8-4 15,-4 1 0-15,-12-5 4 16,-8 1-4-16,-11 7 8 15,-9-3-8-15,-9 10-12 0,-7 0 4 16,0 11 4-16,0 0 0 16,4-4-20-16,8 7 12 15,12 1-24-15,16-1 20 16,12 1-4-16,13-1 8 16,7-3 8-16,0-4 0 15,1 0 16-15,3 1-8 16,-4-1 16-16,-7 4-16 15,-13 0-12-15,-12 3 0 0,-24 4 40 16,-20 7-24-16,-8 4-8 16,-13 7-8-16,-3 3 4 15,8 8 0-15,-8 7 0 16,-1 6 0-16,9 5-36 16,8-4 20-16,16-7-20 15,16-8 20-15,8-3-8 16,8-7 12-16,8-11 68 15,5-7-28-15,3-10 8 16,4-8-24-16,4-7-8 16,0-8 0-16,1-2 4 15,-1-5-4-15,-4 1 8 16,0 0-8-16,-3 3-4 16,-9-3 4-16,0-4 12 15,-8-4-8-15,-12 1-4 0,4 3 0 16,-4 7 4-16,-4 11-4 15,-4 0-28-15,0 22 12 16,0 6 4-16,0 15 8 16,-12 11 16-16,0 6-8 15,0 1 4-15,0 3-4 16,4 1 4-16,-4 6-8 16,4 1 8-16,12-1-8 15,8-3-12-15,8-7 4 16,8-11 28-16,0-7-12 15,12-11 24-15,-3-14-24 0,3-11-4 16,8-11-4-16,-4-3 12 16,1-4-8-16,-5 1-4 15,-20-1 0-15,-8 7 20 16,-8 4-12-16,-12 7-20 16,-8 8 0-16,-8 10-24 15,0 17 20-15,0 5 24 16,3 14-8-16,-3 14 20 15,12 7-16-15,-4 0-28 16,20 4 8-16,8-11 12 16,8-11 4-16,21-3-4 15,19-18 4-15,12-11-376 16</inkml:trace>
  <inkml:trace contextRef="#ctx0" brushRef="#br0" timeOffset="1800.7">3426 172 196 0,'0'-25'72'0,"4"18"-56"0,0-1-4 0,-4 8 64 15,0 0-44-15,0 0 32 16,8 15-36-16,1 6 8 16,-1 11-20-16,0-3-16 15,4 14-4 1,0-7 20-16,4-4-8 0,0-4-4 16,4-6 0-16,0-4 4 15,0-4-4-15,4-10 76 16,1-8-44-16,-1-3-64 15,0-7 8-15,-8-8 16 16,-4 1 4-16,0-4-8 0,-4 10 4 16,-8 5-32-16,-4 10 20 15,0 7 92-15,-4 3-36 16,4 8 36-16,4 0-44 16,0 0 16-16,4-7-28 15,8 0 72-15,0-8-56 16,4-3 12-16,0-7-28 0,0 0 4 15,-4-4-12-15,4 0 12 16,1 1-16-16,-1-8 4 16,-4 0-4-16,0 0-156 15,0-3 80-15,0-1-200 16,8 1 148 0,0-1-28-16,4-3 88 15,4 0 36-15,-3 0 16 16,3 4 68-16,-8-4-32 0,-12 7 16 15,0 7-28-15,-16 0-24 16,0 4 0-16,8 7-232 16</inkml:trace>
  <inkml:trace contextRef="#ctx0" brushRef="#br0" timeOffset="1936.88">4078 258 340 0,'0'7'128'0,"0"3"-100"0,0 1-8 0,0 0 140 15,0 0-92-15,-4-1 0 16,-4-3-44-16,8 8 12 0,0 3-24 16,0-8-20-16</inkml:trace>
  <inkml:trace contextRef="#ctx0" brushRef="#br0" timeOffset="2612.5">4347 43 236 0,'8'-14'88'0,"-4"10"-68"0,4-3-4 0,1 3 60 16,-5 1-44-16,12-1 24 0,-4-3-36 16,8 4 0-1,0-5-12-15,8 1-16 0,0-11 4 16,0 11 20-16,5-3-8 16,-1 6-12-16,-4 0 0 15,-4 4-16-15,-4 0 12 16,-8 8 32-16,-4 6-16 15,-8 4 44-15,0 0-28 16,-8 3 64-16,-8 4-48 16,4 0-36-16,0 0-4 15,4-3 12-15,8-1-4 16,-4-7 16-16,-4-7-16 16,8-7 32-16,12-7-24 15,8-7-40-15,-4-7 12 0,8-1 20 16,0 1-4-16,-4 3-24 15,1 7 8-15,-5 4-64 0,-8 7 40 16,-4 11 88-16,-4 7-28 16,-4 10 76-16,0 4-60 15,0 4 44-15,4-4-48 16,0-3 16-16,8-4-32 16,0-4 52-16,8-6-40 15</inkml:trace>
  <inkml:trace contextRef="#ctx0" brushRef="#br0" timeOffset="2166.4">4573-261 300 0,'-29'22'112'0,"29"-1"-88"0,-12 18-8 16,4-10 20-16,0 3-24 16,4 4 4-16,-4 0-8 15,0 3 12-15,-4 0-12 16,8 1 4-16,0 3-4 15,0-4 4-15,-4 0-8 0,8-7-48 16</inkml:trace>
  <inkml:trace contextRef="#ctx0" brushRef="#br0" timeOffset="4520.33">5807 308 340 0,'-32'-18'128'0,"36"18"-100"0,4 0-8 0,-8 0 24 16,0 0-28-16,8-4 56 15,4-3-40-15,8-7 48 16,13-4-48-16,11-7 12 15,12-4-28-15,4-3-8 16,5 0-4-16,-9 0 12 0,-8 10-8 16,-7-3-4-16,-9 4 0 15,-4-4 4-15,-8-7-4 0,-8-1-12 16,-4 5 4-16,-4 3 4 16,-4 3 0-16,0 8-28 15,-4 7 16-15,-4 10-20 16,0 15 16-16,-4 7-16 15,0 4 16-15,-4 7 8 16,0 10 8-16,0 8 24 16,4 10-12-16,-1 1-4 15,9-5-4-15,4-10 12 16,8-7-8-16,5-3 32 16,7-12-24-16,8-14 40 15,4-10-32-15,4-11-4 16,4-7-12-16,9-11 20 15,-5-18-16-15,-4-7-4 16,-8-4-4-16,-12 11 28 16,-8 7-16-16,-8 8-56 0,-12 3 16 15,-8 18-24-15,-4 10 28 16,0 8 0-16,4 14 12 16,0 7-20-16,8 0 16 15,4 0 12-15,8 1 4 16,12-8 24-16,4-8-16 15,8-6 24-15,4-7-24 16,-3-4 12-16,-5-7-12 16,0-8 12-16,-16-3-16 15,4-10-4-15,-4 3 0 16,-12-11-76-16,-4 4 40 0,0 0-40 16,0 7 40-16,4 3 12 15,0 8 8-15,4 3-8 16,8 4 12-16,0 4-4 15,8 3 4-15,0 3-12 16,4 1 12-16,-4 3 12 16,-4 4 0-16,0 3-12 15,-4 0 4-15,0 4 12 16,-8 0-4-16,0 3 16 16,0 1-12-16,-4-4-4 15,8 0 0-15,-4-4-4 16,0-7 0-16,0 4 8 15,13-8-4-15,-5-6 32 16,12-8-20-16,-8-7-12 0,8 4-8 16,-8-4 4-16,0-4 0 15,-4 1 8-15,8 3-4 16,-12-3-4-16,0 10 4 16,0 0-16-16,0 1 8 15,-8 6-32-15,4 4 20 16,0 7-20-16,0 4 20 15,0 7 36-15,8 7-12 16,0-4 44-16,0 4-28 16,0-3-4-16,4-4-12 15,0-1 12-15,1-2-12 16,-5-8 24-16,0 4-20 0,-8-11 12 16,8 3-12-16,0-6 20 15,-8-8-20-15,4 4-12 16,-4-11-4-16,-4-4-40 15,4 1 24-15,0-1-20 16,0 1 24-16,0 3 0 16,8 4 8-16,-4 0 16 15,0 3-4-15,0 4-20 16,4 0 8-16,-8 7-4 16,0 0 4-16,0 0 8 15,4 0 0-15,-4 0-12 16,8 0 8-16,0 0 20 15,4 0-8-15,4 0 16 16,4-4-16-16,8 0 4 16,9 1-4-16,-1-4-16 0,4 0 4 15,0-1 20-15,-4 1-8 16,-7 0 4 0,-1 0-4-16,-16-4 4 0,-4 4-8 15,-4 0-4-15,-4 0 4 16,-4 0 56-16,-8-1-32 15,-4 5-72-15,-8 3 20 16,-1 0-8-16,1 3 16 16,-8 5-16-16,12-1 20 15,0 3-4-15,8 5 8 16,4 3 8-16,12 0 0 16,8-1 8-16,12 1-4 0,4-3 16 15,8-8-12-15,-3 7-4 16,3-10 0-16,-8-4 20 15,-4 0-12-15,-4-8 4 16,4-2-8-16,-8 10-16 16,-4-18 4-16,4 14-24 15,5-10 16-15,-5-4-4 16,0 0 8-16,4 4 16 16,4 0-4-16,0 6 32 15,-4 8-20-15,0 0 4 16,-4 8-12-16,1 6-8 15,-9 7 4-15,-8 4 20 16,-4 4-12-16,-5 3 32 16,-7 0-28-16,0 4 20 15,-8-11-20-15,0 0 8 0,4-7-12 16,0-11 20-16,0-7-20 16,8-14-84-16,8-4 40 15,8-7-220-15,8-14 140 16,12-4-308-1</inkml:trace>
  <inkml:trace contextRef="#ctx0" brushRef="#br0" timeOffset="4832.8">8059-304 208 0,'16'-32'76'0,"-8"36"-60"0,1 10-4 0,-13 0 136 16,-9 11-84-16,1 15 96 0,0 3-92 15,-4-1 4-15,0 1-48 16,0 4 24-16,8 3-32 15,4-4 4-15,4-3-12 16,0-7 4-16,4-11-8 0,0-4-36 16,-4-6 16-16,-8-8-224 15,-4-11 132 1,-4-3-48-16,-8-11 88 16,0-3 44-16,3-4 16 15,1 0 208-15,12 3-108 16,16 1 176-16,17 3-156 15,15 4 8-15,8-1-72 16,4 5 12-16,9-5-32 16,-1 8 16-16,12-7-24 0,9 3-448 15,7 4 232 1,-23-7-200-16</inkml:trace>
  <inkml:trace contextRef="#ctx0" brushRef="#br0" timeOffset="5869.39">9362 7 164 0,'0'4'60'0,"-8"7"-44"0,-8 10-8 16,12 1 112-16,-4 17-68 15,-4 7 24-15,4 1-44 16,-4-1-4-16,12-10-16 16,-8-7 64-16,8-12-44 15,0 1 76-15,12-7-60 0,4-22-8 16,-4-7-24-16,0 1-4 15,12-12-4-15,-8-7-8 0,1 1 4 16,3-5-4-16,-4 4 0 16,4 8-20-16,-8 3 12 15,4 14-40-15,-12 4 28 16,12 7-4-16,-4 7 16 16,-4 4 0-16,4 7 0 15,4-4 0-15,4-3 0 16,1-1 76-16,7-6-36 0,4-4 4 15,4-4-20-15,-4-3-12 16,-4-3 0-16,-3 2 20 16,-5-6-12-16,-8-4 32 15,-12 4-28-15,-12 3-4 16,-8-10-8-16,-9 10-32 16,-3 4 16-16,0 0-4 15,4 10 8-15,-4 4 8 16,4 8 0-16,7 6-64 15,13 4 36-15,8 4-4 16,8-1 16-16,13 1 48 16,-1-4-20-16,8-3 8 15,4-1-12-15,4-7 20 16,0-10-16-16,1 7-20 0,-5-11 0 16,0-11-68-16,4 7 44 15,-4-17-32-15,1-4 40 16,-1-4 20-16,-4-7 4 15,-4 8-16-15,0 3 8 16,0 0 64-16,-4 7-28 16,-8 4 24-1,-4 3-32-15,-4 7-8 0,-4 4-8 16,-4 11-16-16,-4 7 8 16,4 3 4-16,0 8 0 15,0 0 24-15,4 3-12 0,0-4-12 16,0 1-4-16,0-11 20 15,0-4-8-15,-8-7 32 16,-8-7-24-16,-4-14 32 16,0-4-32-16,-8 0-12 15,0-3-8-15,0-1 12 16,3 4-4-16,9 4-92 16,8 3 52-16,8 11-464 15</inkml:trace>
  <inkml:trace contextRef="#ctx0" brushRef="#br0" timeOffset="7641.7">10505 79 228 0,'0'-4'84'0,"8"1"-64"0,-8-4-8 15,-4 3 40-15,-4 0-32 16,-5 1 0-16,-3-1-12 16,-4 1 48-1,0 6-32-15,-16 8 0 16,0 3-16-16,-4 15 72 0,3 7-44 15,5 3 48-15,12 0-48 16,8-3 0-16,12-4-24 16,8-7 44-16,12 0-28 15,8-10-4-15,13-8-16 0,3-7 28 16,0-7-20-16,-8-8 4 16,-4-6-12-16,-8-1-8 15,-7-3 4-15,-9-7-40 31,4 4 20-31,-4-8-92 0,0 7 60 16,0 1-12-16,0 6 36 16,4 1-4-16,4 10 16 15,0 0 0-15,4 4 4 0,0 7 16 16,0 4-4-16,1 6 8 16,-5 5-8-16,-4 6 40 15,-4 4-20-15,-8 4-24 16,-4 3 0-16,0-3 24 15,-4-8-12-15,0 8 12 0,0-12-12 16,0-2 28 0,3-8-24-16,5-14-4 0,5-8-8 0,3-13-4 15,4-1 0-15,4-6-64 16,8-1 36-16,4 0-84 16,4 4 60-1,-4 7 20-15,-4 7 16 16,-3 4 8-16,-9-1 0 15,-4 12 8-15,-8 10 0 16,-4 7 104-16,-4 8-56 16,0 6 16-16,0 4-40 15,3 4 4-15,5 0-16 16,9-4 12-16,11-7-16 16,8-3 24-16,8-8-20 0,4-7 12 15,4-7-12-15,-3-4 12 0,-1 1-16 16,-4-15-4-1,-4 0 0-15,-4-7 4 0,-3 4-4 16,-9-8 16-16,-4 0-12 16,-12 4-28-1,4 4 8-15,-12 0-20 16,4 6 16-16,-8 5 16 16,12 2 4-16,-12 5-28 15,-1 3 12-15,1 3-32 16,0 8 28-16,12 3 16 15,0 1 0-15,0-1 36 16,12 4-20-16,0-7 20 16,1-1-20-16,-1-6-8 0,4-4-4 15,-4-4-16-15,0-3 8 16,-4-4-156-16,0 1 88 16,-4-1-16-16,-4 0 56 15,-4 4-8-15,-4 4 24 16,8 3 0-16,0 0 8 15,8 7 96-15,0 0-48 16,4 0 16-16,8 0-32 16,8-3 4-16,8-4-16 15,1 7 28-15,-5-4-24 16,0-3-4-16,-4 0-8 16,-8 0 12-16,-8-3-8 0,-12-4-12 31,8 3 0-31,-16-10-16 0,8 10 12 15,0-10-32-15,0 7 24 16,8 0-20 0,0 3 20-16,4 4-28 0,5 7 28 0,3 4 48 15,0 3-12 1,4 4 36-16,0 4-32 0,4-1-4 16,4 0-12-16,-4-3 12 15,-3 0-12-15,-1-7 32 16,-4-4-24-16,-8-7 20 15,4 7-20-15,-4-21-8 16,0 10-4-16,0-17-4 16,0 7 0-16,0-11 8 15,0 7-4-15,4-7-28 16,5 3 12-16,7 1 4 16,0 3 8-16,8 0 8 15,0 0-4-15,9-3-4 16,-5 3 4-16,-8-7 4 15,0 7-4-15,-12-14-4 16,0 3 4-16,-12-17-48 16,0 3 24-16,-16-7 16 15,-4 7 4-15,-8 7-32 16,0 15 16-16,-12 17-20 16,8 11 20-16,-8 22-44 15,3 3 32-15,9 15 52 16,4-1-16-16,0-7 20 0,12-3-16 15,0-7-8-15,4-4 0 0,-8-11 28 16,8 0-16-16,-8-7 4 16,0-3-12-16,-4-15 12 15,12 11-12-15,8-14 48 16,4 0-28-16,24-8 4 16,4 4-20-16,21 0 20 15,3 4-20-15,17 3-108 16,-1 4 48-16</inkml:trace>
  <inkml:trace contextRef="#ctx0" brushRef="#br0" timeOffset="8976.16">13834-100 384 0,'-4'-32'140'0,"0"10"-108"0,-4-17-8 16,8 25-24-16,-4 7-4 15,-4 7-24-15,-4 14 16 0,-4 15-12 16,-16 13 12 0,-16 30 44-16,-21 42-20 0,5 4 0 15,12-18-8-15,16-17 4 16,3-8-4-16,17-4 32 16,16-10-20-1,16-4 64-15,4-10-44 16,13-15-8-16,-5-11-16 15,0-10 8-15,-4-22-12 16,-8-10 4-16,0-1-4 16,-16-20-112-16,-4 2 56 0,-16-28-40 15,0 7 48-15,-4-21 40 16,-4 7 4-16,12 4-8 16,4 17 0-16,20 4 12 15,12 18-4-15,20 3-4 0,4 11 4 16,4 8 56-1,5 3-32-15,-9 3 40 16,0 4-36-16,0 11-20 0,-7 3-4 16,-21 4 16-1,4 10-12-15,-16 5 12 16,-4 2-12-16,-8 1 0 16,0-4-4-16,0-7 28 15,8 0-20-15,-8-14 40 16,8-4-32-16,8-14 4 0,0 0-16 15,8-18-8-15,0 0 0 16,0-11 4-16,0 0-4 16,-4-3-4-16,0 7 4 15,0 3-48-15,0 15 24 0,4 3-36 16,5 11 32-16,7 7 0 16,0 4 16-16,16 18 8 15,4-8 0-15,-3-7 52 16,-1 4-28-16,0-11-12 15,-4-10-4-15,-12 3 24 0,-7-4-16 16,-9-3 20-16,-12-4-20 16,-8 1-8-16,-8-1-4 15,-1-3 12-15,-3-4-8 16,0 7 4-16,-8 4-4 0,8 0-60 31,0 3 28-31,4 8-24 16,12 3 28-16,4 7 0 15,8 8 12-15,16 3 16 0,12 3-4 16,24-6 16-16,37 3-12 16,-1 0 24-16,1-4-20 15,-13-10-64-15,-7-11 24 0,-9-7 4 16,-11-4 12-16,-17-7 28 16,-12-7-8-16,-16 0 4 15,-12-3-4-15,-8-1 12 16,-16-3-12-16,8 10-48 15,-8-3 24-15,-5 7 12 16,-3 8 4-16,4 3-8 0,8 3 4 16,4 11-4-16,8 7 0 15,12 8 8 1,8 7 0-16,8 3-12 0,4 11 8 16,0-4 28-16,-4 4-12 15,-3-7-4-15,-5-4-4 16,-8 3 4-16,-8 8-4 15,-4-7-12-15,-13 0 4 16,-7 0-24 0,12-1 16-16,-12 5 32 15,4-1-12-15,8-3 52 16,8 7-32-16,0-8 48 16,16-6-44-16,4-11 12 15,8-4-28-15,8-10 28 0,0-15-28 16,-8 4 20-16,-8-7-20 15,5-4 20-15,-5-4-24 16,-12 4-4-16,0 4-4 0,-4 3-24 16,-4 1 12-16,-9-1 4 31,17 4 4-31,-8 7-12 16,8 0 8-16</inkml:trace>
  <inkml:trace contextRef="#ctx0" brushRef="#br0" timeOffset="9100.37">15568 504 676 0,'-48'-10'248'0,"35"6"-192"0,-3 0-16 0,4 4-188 16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1:42.6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56 80 0,'0'-4'32'16,"8"8"-24"-16,-8-1-4 0,0-3 32 0,0 0-20 15,8 0 4-15,4 0-12 16,4 4 4-16,-3-4-8 16,7-4 24-16,0 1-16 15,8-4-4-15,12-4-4 16,16 0 4-16,33 0-4 15,7 4 16-15,13 0-12 16,36 0-20-16,24 14 4 16,-4 4 4-16,28 7 4 15,0 3-28-15,-28 1 16 0,-5-5 48 16,-3-2-16-16,4 3-20 16,-24-8 0-16,-29 5-8 15,-7-5 0-15,-13 1 24 16,-11 0-8-16,-9 0-4 15,-3-4 0-15,-21 0 12 16,-4-4-8-16,-12-3-12 16,-8 0 0-16,-4-3 48 15,-4-4-24-15,-3 7-20 16,-1-7 0-16,-4 7-152 16,8 0 84-16,-4 7-32 15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1:43.6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3004 150 72 0,'-8'-7'24'0,"-8"0"-16"0,4 3-4 16,-4 0-12-16,-4 1 4 15,-8-1 4-15,-12 4 0 16,-9 0 16-16,5 4-8 16,-4-1 4-16,0 1-4 15,-9 3-32-15,1-3 12 16,-16-4 12-16,-13 3 4 16,-7 1 8-16,-1 3-8 15,5 0 8-15,-1 0-8 0,-15-7-4 16,-9 4 4-16,-4 3-4 15,13 4 0-15,7-8 16 16,1-3-8-16,-5-3 76 16,1-1-48-16,3 1 24 15,5-1-40-15,11-3 8 16,9-7-16-16,12 6-16 16,-1-6 0-16,5 3 28 15,0-3-12-15,3 3-40 16,1-3 16-16,0 3 0 0,-4-3 12 15,7 7 8-15,5 3-4 16,4 1 24-16,4-1-16 16,3 1-4-16,9-1-4 15,4 4 20-15,4-4-12 16,4 4-4-16,0 0-4 16,8 0-4-16,-4 0 0 15,4 0-20-15,-4 0 12 16,0 0 32-16,0 0-16 15,-4 0 0-15,0 0-4 16,0 0-24-16,-5-3 12 16,1-1 4-16,8 1 4 15,0-1 8-15,4 1-4 16,0-1-4-16,0-3 4 0,4 3 4 16,8 1-4-16,4 3-20 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5408,'16'-16'1984,"-1"16"-1536,16 0-128,-15 0 384,15 0-448,16 0-96,0 0-96,-1 16 416,17-16-256,-17 15-2560</inkml:trace>
  <inkml:trace contextRef="#ctx0" brushRef="#br0" timeOffset="1">1 265 4992,'0'16'1824,"15"-32"-1408,16 32-128,-15-16 128,15 0-288,31 0 256,16 0-256,0 0-1376,16 0 672,-1 0-3168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1:45.4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31 112 0,'0'-7'44'0,"0"14"-36"0,12-14 0 0,-4 14-4 15,0-7-4-15,5 0 0 16,15 0 0-16,-4-4 24 16,8 1-12-16,4-1-20 15,16 0 0-15,9 1 20 16,7 3-4-16,1 0-4 16,-13-4 0-16,0 1-16 15,-12 3 8-15,-11 0 20 16,-17-4-8-16,0 4 60 15,-4-3-40-15,-12 3 16 16,0 0-28-16,0 0-24 0,0 0 0 16,0 0 20-16,0 0-4 15,0 0-12-15,8 3 0 16,0 1 4-16,0-4 0 16,-4 0-12-16,8 3 8 15,-4-3 20-15,-4-3-8 16,-4 3-4-16,0 0 0 15,0 0-4-15,0 0 0 16,0 0 16-16,-4 7-8 16,-4 0 24-16,8-7-20 15,0 11 4-15,0-4-8 16,0 4-24-16,0-4 8 16,0 0 48-16,0 4-20 15,0-4-52-15,0 0 16 0,0 0 28 16,0 4-4-16,0-4 0 15,0 0-4-15,0 0 4 16,-4 4-4-16,4-4-20 16,0 0 8-16,-8 0 32 15,8 1-16-15,-4-1 8 16,0 0-8-16,0 0 4 16,4 0-8-16,0 4 24 15,0 3-16-15,0 1 12 16,4 2-12-16,4 5-16 15,-8 3 0-15,8 0 40 0,-4 3-24 16,-4 1-20-16,8 0 4 16,-8-1 16-16,0 4-4 15,4-3 16-15,0 0-16 16,4 3-4-16,-4 4 0 16,-4-4 20-16,8-4-12 15,0 1-32-15,0 0 12 16,-4-1 28-16,-4 1-12 15,0-1 0-15,8 8-4 16,-8-4-4-16,0 0 0 16,0 1 16-16,4-1-8 15,-4-4-4-15,0 5 0 16,8-1 20-16,-8 0-12 16,0-4 12-16,4 1-12 0,0 0-16 15,-4-1 0-15,8-6-16 16,-3-4 12-16,-5-1 4 0,0 1 4 15,0 0 16-15,8-3-8 16,-4-1-12-16,-4 4 0 16,0 0 4-16,0-1 0 15,4 5 16-15,-4-1-8 16,0 4-28-16,4 0 8 16,-4 4 32-16,4-4-12 15,-4-4 16-15,0 1-12 16,4-4 0-16,-4 3-4 15,0-3-16-15,0-4 4 16,0 1 12-16,8 3-4 0,-8-4 8 16,4 0-8-1,-4 0-20-15,0 1 8 0,0-1 12 16,0-3 0-16,0 0 8 16,0-4-8-16,0 0-12 15,0 0 4-15,0-7 20 16,0 7-8-16,0-7-12 15,0 0 0-15,0 7 28 16,0-3-12-16,0-4-4 16,0 0-4-16,0 0-16 15,0 0 8-15,0 0 12 16,0 0-4-16,-4 3-4 16,-4 1 4-16,8 3 20 15,0-3-12-15,-4 3-32 16,0-7 12-16,4 0 0 15,-8 7 8-15,4-7 8 0,-4 0-4 16,3 7 16-16,-3-7-12 16,0 0-28-16,-12 7 8 15,0 0 12-15,-8 1 4 16,-4-5-4-16,-12 4 4 16,3-7-4-16,1 11 0 15,4-7 0-15,4-1 0 16,4 4-12-16,0-3 8 15,3 0 12-15,5-1-4 0,-4-3 32 16,12 4-20 0,0-4-48-16,-8 0 16 0,8 3 12 15,0 1 4-15,8-1-8 16,-4-3 4-16,4 0-4 16,-8 0 0-16,12 4 16 15,-4 3-4-15,4-7-36 16,0 0 16-16,0 0-216 15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1:47.0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3439 107 104 0,'-32'-7'36'0,"12"0"-28"0,-24-4 0 16,15 4 20-16,-11-4-16 16,-12 1 40-16,-4-5-28 0,-5 5 20 15,-15-5-24 1,-21 8-8-16,-15 0-8 0,3 7 40 16,5 0-24-16,-13 0 0 15,-20 7-12-15,1 11-8 16,11 4 4-16,4 6 12 15,-20 4-8-15,-3 8-20 16,7-5 4-16,12-2 4 16,-3-1 4-16,-9-7 0 15,4-4 0-15,13 1 60 16,15-1-32-16,12-10 32 0,9-11-32 16,4 3 0-16,7-3-16 15,9-3 12-15,8 3-16 16,7-4 24-16,9 1-20 15,8 3 4-15,0 0-8 16,4 0-16-16,-1 3 4 16,1 4 12-16,4 1-4 15,0-1-20-15,4 0 8 16,4 0 40-16,4-3-20 16,4-1-20-16,0 8 4 15,4-8-36-15,4-3 24 16,0 0-304-16,8 0 180 15,12 4-16-15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1:46.2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3366 79 208 0,'0'-25'76'0,"0"18"-60"0,0-8-4 0,12 8 20 16,-8 0-20-16,4 0-4 16,-8 0-4-16,4 3 28 15,-4 4-16-15,0 7 4 16,0 4-12-16,0 11 28 16,0 3-20-16,8 0 56 15,-4 3-40-15,8-3-8 16,-12-3-12-16,12-1 32 15,-8 1-20-15,-4-5-4 16,0-2-12-16,0-5 4 16,0-2-8-16,0-1 32 0,-4-4-20 15,-4-3 12-15,8-3-16 16,-4-1-8-16,-8 1 0 16,12-1-16-16,-4-3 8 0,-4 3 20 15,-4 4-8-15,-4 0-12 16,-12-3 0-16,8 3 12 15,-12 0-4-15,-5 0-4 16,-11 0 4-16,-8 0-32 16,-4 0 16-16,-5 0 24 15,1 3-8-15,8 1 0 16,-13-4 0-16,-11 3-16 16,-17 1 8-16,-3 3 4 15,-5 0 0-15,17 4 16 16,-13-4-8-16,-16 0-28 15,-7 0 8-15,15 4 32 16,1-4-12-16,3 1-8 16,-4-5-4-16,-7-3 12 0,-1 0-4 15,9 4-20-15,19-1 8 16,-3-3 12-16,7-3 0 16,-7-1-4-16,-1 1 4 15,1 3-4-15,3 0 0 16,17 0 8-16,7-4-4 15,5 0-4-15,8 4 4 16,4-3-16-16,3-1 8 16,5 1 4-16,0-1 0 15,8-3 0-15,4 3 0 0,3-3-12 16,5 0 8-16,4 3 28 16,0 1-12-16,4-1-20 15,0 1 0-15,0 3-48 16,4 0 28-16,0 0 52 15,4 3-16-15,4-3-4 16,12 7-8-16,20-3-252 16,20 0 140-1,17 6-132-15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2:13.9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173 11 236 0,'4'-7'88'0,"-4"3"-68"0,-4 4-4 0,4 0 80 15,0 0-56-15,0 0 0 16,4 7-24-16,0 4 24 15,0 3-24-15,0 8 40 16,0-1-32-16,0 8 20 0,-4 3-24 16,0-7-8-16,0 4-8 15,0-1 20-15,-4 1-12 16,4-11-12-16,0 3-4 16,0-3 20-16,-4-4-8 15,4-3-20-15,0 3 4 16,4-7 48-16,-4-7-20 15,0 0 16-15,4-7-20 16,4 7-52-16,-4-7 20 16,0 4 20-16,0-1 0 0,0 0-8 15,-4 4 0-15,0 0 12 16,4-3-4-16,-4 3-12 16,0 0 4-16,0 0 28 15,-4 0-12-15,0 3-20 16,-4 1 0-16,0 0-4 15,-4-1 4-15,0 4 24 0,-5 0-8 16,5-7-12-16,-4 8 0 16,-4-5-4-16,0 4 0 15,0 1 24-15,4-5-8 16,0-3-12-16,4 4 0 16,0-4 12-16,4 3-4 15,8-3-28-15,4 7 12 16,8 1 24-16,0-1-8 15,4 0 20-15,0 0-16 16,4 0-12-16,4-3 0 16,4 3 4-16,-3 0 0 15,-1 0 16-15,-4 4-8 0,-4-4 16 16,-4 7-16-16,0-7-12 16,-4-3 0-16,-4 3 4 15,-4 0 0-15,0 8-12 16,-4-8 8-16,0 4 12 15,-4 3-4-15,0 0-4 16,-4 4 4-16,0 0 4 16,-4 3-4-16,0-6-12 15,-5 3 4-15,1-1 12 16,-8 1-4-16,4-3 8 16,-4-1-8-16,8-3-12 15,0-1 4-15,8-3 4 16,4 4 0-16,8-4 32 0,12-3-16 15,8-1-24-15,4 1 4 16,4 0 0-16,8 3 4 16,0-4 0-16,5 1 0 15,-5 3 8-15,-4 4-4 16,-12-4 16-16,-4 0-12 16,-8 0 24-16,-8 0-20 15,-8 1-20-15,-4-1 0 16,-4 3 20-16,-4-2-4 15,-4 6-20-15,0 0 4 16,-4 0 12-16,3 1 0 16,1-1-4-16,-4 0 4 0,0 1-4 15,4-1 0-15,8-3-12 16,4-1 8-16,4 1-4 16,8 0 0-16,8 0 8 15,4-4 0-15,8 0 8 16,4 0-4-16,4 0-12 15,12 0 4-15,-7 4 4 16,-1 0 0-16,-8 0 24 16,-8-1-12-16,-12 8 4 15,-8-4-8-15,-8 1-16 16,-8 3 4-16,0-1 4 16,0 1 0-16,-1 0 8 15,5 0-4-15,0 0-28 16,8 3 12-16,-4 1-4 15,12-1 8-15,4 1 8 0,8-1 0 16,-4 1 0-16,4-8 0 16,-4 0 0-16,0 1 0 15,1-5 24-15,-5 5-12 16,-8-5-4-16,-1 1-4 16,1-4-4-16,0 0 0 15,-4 0 24-15,4-3-12 16,0 0-20-16,0-4 0 15,4 0 4-15,0 0 4 16,0 0-12-16,8-4 8 16,0 4-16-16,0 0 12 0,-4-4 20 15,1 1-4-15,3-1 4 16,-4 1-4-16,-4 3-16 16,0 0 4-16,4-4 12 15,4 1-4-15,0-1 8 16,0 0-8-16,4 1-28 15,4-1 12-15,0 4 56 16,4 0-20-16,4 0-12 16,8 0-4-16,5 0-8 15,7 0 0-15,4 4 0 16,0 7 0-16,1-1 0 16,-1-3 0-16,0 4 0 15,0 3 0-15,1-6 8 16,-1 2-4-16,-8-2 8 15,-8-1-8-15,-8 0 32 16,-7 0-20-16,-9-3-40 0,-8-4 12 16,-4 3-376-1,-9 1 212-15,5 6-200 16</inkml:trace>
  <inkml:trace contextRef="#ctx0" brushRef="#br0" timeOffset="-26048.78">1077-672 164 0,'-8'-7'60'0,"16"7"-44"0,-16-4-8 0,8 4 52 15,-8 0-36-15,-12 0 16 16,0 0-24-16,-12 4 8 15,-12 0-12-15,-9 3-8 16,5 0 0-16,-8-4 4 16,-4-10-4-16,-17 7-20 15,-11-7 8-15,-1-4 20 16,13 4-4-16,7 0 4 16,17 4-4-16,8-1 4 15,20-3-8-15,0 0-20 0,24-1 8 16,8-2 4-16,12-1 4 15,8 4-12-15,8 0 8 16,4 3 4-16,1 4 0 16,-5 4 16-16,-4 3-8 15,-8 0-20-15,-8 0 4 16,0 0 12-16,-12 0 0 16,-4-3-4-16,-12 0 4 15,-8-1-4-15,0 4 0 16,-8 1 8-16,-8 2-4 15,3 5-20-15,-3-1 8 16,4 4 12-16,4 0 0 16,8-1 16-16,4-2-12 15,4-5-28-15,20-2 8 0,4-8-4 16,8-8 8-16,8-2 16 16,0-5-4-16,4 1 8 15,-3 0-8-15,-1 0 16 16,-12 3-12-16,-12 4-64 15,-4 7 28-15,0 14-180 16</inkml:trace>
  <inkml:trace contextRef="#ctx0" brushRef="#br0" timeOffset="-2417.5">253-643 112 0,'0'3'44'0,"8"-3"-36"0,-8 0 0 16,0 0 28-16,0 0-20 15,0 0 20-15,0 0-20 16,-8 4 20-16,8-4-24 16,0 7 4-16,0 0-8 15,-4 0 12-15,4 0-12 16,-8 1 24-16,8-1-20 0,0 3 12 16,0 5-12-16,0-1 0 15,0 0-4-15,0 4 12 16,-4-3-12-16,4 2 32 15,4 5-24-15,0-4 32 16,-4 0-32-16,0-1-4 16,0 1-8-16,0-3-4 15,-4-5 0-15,0 1 32 16,0 0-16-16,0-4 4 16,0 0-12-16,4-7-32 15,0 0 12-15,0 7-4 16,0-3 8-16,0-4 16 15,0 0-4-15,0 0-4 16,0 0 4-16,0 0 20 0,0 0-12 16,0 0-12-16,0 0-4 15,0 0-4-15,0 0 0 16,0 0 16-16,0 0-4 16,0 0-4-16,0 0 4 15,0 0-4-15,4-4 0 16,-4 4 8-16,8 0-4 15,-8 0-48-15,4 0 28 16,4 0-192-16</inkml:trace>
  <inkml:trace contextRef="#ctx0" brushRef="#br0" timeOffset="-1921.75">16-246 208 0,'-4'0'76'0,"8"0"-60"0,-8 0-4 16,4 0 40-16,0 0-32 15,0 0 68-15,8 0-48 16,0 0 0-16,4 0-24 15,4 0 40-15,4 0-28 16,8-4-16-16,20 0-4 16,5 1 0-16,7 3-4 15,8 0-12-15,-3 0 4 16,-9 3 12-16,-8-3-4 16,-7 0 16-16,-9 4-12 15,-8-4 4-15,-8 0-4 0,-8 0 4 16,-12 4-8-16,0-4-12 15,0 3 4-15,-4 4-304 16</inkml:trace>
  <inkml:trace contextRef="#ctx0" brushRef="#br0" timeOffset="-1591.53">-49-68 248 0,'4'-3'92'0,"4"-4"-72"0,4 7-4 15,-3 0 60 1,3 7-44 0,4-4 68-16,0 4-60 0,4 8 28 0,4-8-40 15,0-7 0-15,12 3-16 16,9-6 12-16,7-1-16 15,8-3 16-15,-4 0-16 16,1 0-12-16,-9 0 0 16,-12 0 40-1,-8-1-24-15,-3 5 0 0,-13-1-8 0,-8 1-16 16,-8-1 8-16,-4 4 4 16,-9 0 0-16,-3 7-256 15</inkml:trace>
  <inkml:trace contextRef="#ctx0" brushRef="#br0" timeOffset="-25429.85">752 1362 164 0,'-16'4'60'0,"12"-1"-44"0,-4 8-8 0,4-4 52 16,-5 0-36-16,1 0 0 16,0 1-16-16,-4-1 12 15,-4-4-12-15,0 5 16 16,-4-5-16-16,0 1 4 16,0-4-4-16,4-4 4 15,0 1-8-15,8-5-20 0,4 5 8 16,8-4 4-16,8-1 4 15,0 8 0-15,8-7 0 16,-4 7-44-16,0 0 24 16,-4 4 32-16,-4 3-4 15,-8-7 52-15,-4 4-32 16,-4-1 40-16,0-3-40 16,-8 0 12-16,-4 0-24 15,4-3-8-15,0 3-4 16,0-8-128-16,3 1 68 15,9 4-200-15</inkml:trace>
  <inkml:trace contextRef="#ctx0" brushRef="#br0" timeOffset="-3595.34">945 1462 228 0,'-8'0'84'0,"8"0"-64"0,-4-3-8 0,0 3 72 16,0 0-48-16,-4 0 24 16,-9 0-40-16,-3 0 36 0,-4 3-32 15,0 4 12-15,-4-3-20 16,4 0 20-16,0-4-24 15,4 0 48-15,-1 0-32 16,5-4-24-16,4 0-4 16,0 4 0-16,4-3 0 15,4 3 0-15,4-4 0 0,-4 4 0 16,0 0 0-16,4 0-144 16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2:20.8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820 64 268 0,'16'-15'100'0,"-12"-2"-76"15,4-1-8-15,-8 11 60 0,0-4-44 16,-4 0 4-16,0 0-20 16,-4 1-12-16,-8-1 0 15,-4 0-16-15,0 4 8 16,-8 7 12-16,-12 7-4 16,-1 8-12-16,-3 10 4 15,0 3 20-15,0 8-8 16,8-4 16-16,11-3-16 15,13-1 4-15,16-6-4 16,12-4 36-16,17-4-20 16,11-3 48-16,8-4-40 0,0-7 4 15,-3-4-24-15,-1-3-16 16,-4-7 0-16,-4-1-40 16,-7-6 24-16,-13 3-28 15,-12-3 28 1,-8 6-44-16,-8 5 36 0,-4 10 24 15,-5 7 4-15,1 3 20 16,4 8-12-16,4-3 24 16,8 3-20-16,8-4 32 15,8-7-28-15,17 0 20 16,15-7-20-16,8 0 36 16,9-3-28-16,-1-5-24 0,-8 5 0 15,-8-4 8-15,-7-4-4 0,-13-7 8 16,-8-7-8-16,-16-4 16 15,-12-10-12-15,-12-7-4 16,-8-4 0-16,-9 7-16 16,1 7 8-16,4 11-48 15,-4 14 24-15,8 4 8 16,8 21 8-16,8 11-24 16,8 15 20-16,4-1 16 15,8 4 0-15,4 0 20 16,8-4-12-16,0-7 4 15,0-3-4-15,0-4 4 16,0-7-8-16,-4 0-12 0,0-8 4 16,-4-6 56-16,4-8-28 15,-7-3-100-15,-1-11 44 16,4-17-256 0,0-15 160-16,-4-18-88 15</inkml:trace>
  <inkml:trace contextRef="#ctx0" brushRef="#br0" timeOffset="218.5">1287-508 332 0,'-12'21'120'0,"8"-3"-92"0,4 14-8 0,0-7 96 16,0 22-68-16,4 14-12 16,0 17-20-16,8 1-24 0,4-8 4 15,0-10 28-15,4-11-12 16,-4-7 56-16,0-7-36 15,-4-11 28-15,4-7-32 16,-8-8-184-16,4-10 84 16,1 0-316-16</inkml:trace>
  <inkml:trace contextRef="#ctx0" brushRef="#br0" timeOffset="469.89">1572 32 456 0,'-8'32'168'0,"8"-22"-128"0,-4 5-16 0,4-5 36 16,0 5-40-16,4-1 36 16,4-3-32-16,8 0-32 15,13-4 4-15,7-7-448 16</inkml:trace>
  <inkml:trace contextRef="#ctx0" brushRef="#br0" timeOffset="332.82">1649-415 216 0,'-32'-11'80'0,"19"11"-60"0,-15 7-8 16,16 0 28-16,0 4-24 16,-4 3-4-16,0 4-8 15,8 11-216-15</inkml:trace>
  <inkml:trace contextRef="#ctx0" brushRef="#br0" timeOffset="1022">2003-183 332 0,'-8'-29'120'0,"0"22"-92"0,-5 4-8 16,5 3 52-16,0 7-44 15,-8 4-4-15,0 7-12 16,0 7-12-16,0 7 4 16,4 3-4-16,8-2 0 15,0-1 16-15,4-4-8 16,8-3 16-16,4-7-16 15,4 0 32-15,0-4-24 16,4-3 4-16,-4-7-12 16,0-8-140-16,1-3 76 15,-5-4-80-15,-4-7 80 0,-4 4 48 16,0 3 8-16,-4 4 24 16,0 7-16-16,0 0 24 15,8 7-20-15,4 4 24 16,4 3-24-16,4 1 24 15,4-5-24-15,4-2 32 16,4-8-28-16,5 7 12 16,-5 0-16-16,0-11-24 15,-4 1 4-15,-4-4 4 16,-4-8 4-16,-4-3 0 16,-3-10 0-16,-9-15-64 15,-4-14 36-15,0 0-68 0,0 3 56 16,0 11 28-16,0 11 8 15,0 7 60-15,0 7-32 16,-4 11 24-16,0 10-28 16,0 15 8-16,-1 18-16 15,1 18 20-15,0 14-20 16,0-1 12-16,4-9-12 16,4-8 28-16,0-7-24 15,0-11-92-15,1-7 40 16,-1-11-220-16</inkml:trace>
  <inkml:trace contextRef="#ctx0" brushRef="#br0" timeOffset="1189.41">2204-22 248 0,'-24'-47'92'0,"24"30"-72"0,4-1-4 16,4 7 104-16,4 0-68 0,8-3-4 16,8 7-28-16,8-4-8 15,12 8-4-15,5-1 28 16,3 0-20-16,-4 1-76 15,1-4 32-15,-5-4-264 16,-4-7 160-16,-4-3 24 16</inkml:trace>
  <inkml:trace contextRef="#ctx0" brushRef="#br0" timeOffset="-659.71">0 264 196 0,'12'32'72'0,"-12"-18"-56"16,0 11-4-16,4-10 48 0,-4-5-36 15,0 5 60-15,0-8-48 16,0-7 0-16,8-7-20 15,-4-15 16-15,4-3-20 16,4-7 4-16,4-7-8 0,0-4-8 16,8-4 4-16,-8-3-32 15,5 11 16-15,3 7-4 16,-12 7 8-16,4 11-20 16,4 6 16-16,-4 8 76 15,0 8-36-15,0 2 8 16,-4 1-20-16,4 0 16 15,4-1-20-15,1-2 12 16,-1-5-12-16,8 1 44 16,4-4-28-16,4 7-136 15,4-4 56-15,1 1-292 16</inkml:trace>
  <inkml:trace contextRef="#ctx0" brushRef="#br0" timeOffset="1998.52">2626-58 280 0,'-8'32'104'0,"-4"-14"-84"0,12 7 0 0,0-10 4 0,0 2-16 16,12-2 4-16,0-8-4 15,12-4 4-15,-4-3-8 16,20-7-36-16,1-7 16 16,7-4-92-16,0-3 60 15,0-8-4-15,-7 4 32 16,-17 0 56-16,-12 4-16 16,-12 3 16-16,-8 3-20 0,-8 8 168 15,-12 11-100-15,-1 7 76 16,5 6-92-16,4 8-8 15,8 1-40-15,12-1-4 16,12-4-8-16,24-3 48 0,5-7-32 16,19-4 0-16,-12-4-16 15,0-6 36-15,-7-4-20 16,-13-4 12-16,-8-3-20 16,-8-1 8-16,-4 1-12 15,-16-4-24-15,-4-3 4 16,-8-1 4-16,-8 4 4 0,8 0-28 15,7 8 16-15,13-1-12 16,0 4 12-16,21 0 8 16,-1 0 4-16,8-1-20 15,4 5 12-15,-4 3 4 16,0 0 4-16,-8 7-20 16,-8 7 12-16,5 1-4 15,-17 10 4-15,0 0 16 16,-12 0-4-16,3-4-4 15,1-3 4-15,0-4 12 16,4-3-8-16,-4-4 24 16,8-7-20-16,12-3-20 15,-4-5 0-15,13-9-4 16,-1-5 4-16,0-3 32 16,8-4-12-16,0 4-12 15,-8 0-4-15,0 0 4 0,-4 11 0 16,-12 0-28-16,4 10 16 15,-16 11-20-15,4 11 16 16,-4 7-8-16,0-3 12 16,8 3 8-16,8 0 4 15,8-4 52-15,9-3-28 16,-1-7-292 0,12 3 144-16,0-14-244 15</inkml:trace>
  <inkml:trace contextRef="#ctx0" brushRef="#br0" timeOffset="1294.19">2767-383 112 0,'-24'-14'44'0,"16"10"-36"0,-5-7 0 0,9 11 72 15,-4 0-44-15,0 11-48 0,0-4 4 16,4 7 24-16,-4 4-8 15,4 4-160-15</inkml:trace>
  <inkml:trace contextRef="#ctx0" brushRef="#br0" timeOffset="3502.14">6085 85 580 0,'56'-18'216'0,"-48"15"-168"0,-4-12-12 0,-8 15-296 15</inkml:trace>
  <inkml:trace contextRef="#ctx0" brushRef="#br0" timeOffset="3392.82">4408-455 228 0,'-8'0'84'0,"-1"0"-64"0,-11 8-8 16,8 2 100-16,-4 8-64 0,-4 11 52 15,0 14-60-15,0 21 24 16,4 15-36-16,8-8 8 15,4-7-20-15,12-6 44 16,0-12-32-16,4-10 20 16,8-8-28-16,0-6 36 15,8-8-32-15,4-10 12 0,1-8-20 16,-5-10-8-16,-4-8-4 16,0-13-164-16,-4-5 88 15,-8-2-24-15,0 2 56 16,-8 12 36-16,-4 6 4 0,-4 11-8 15,0 11 4-15,-4 15-24 16,4 10 16-16,4 7 24 16,12 4-8-16,0-4 20 15,4-7-16-15,13-4 40 16,7-3-24-16,0-7 4 16,0-4-16-16,0-7 0 15,-8-7-4-15,-3-4 4 16,-5-3-8-16,-12-8-4 15,-12-6 4-15,-8-4-92 16,-4 0 48-16,-5 3 4 16,-3 11 24-16,4 7 20 15,4 4-4-15,4 7-36 16,4 4 16 0,4 3 4-16,4 0 12 15,4 4 8-15,4-1-4 0,4 1-12 16,0-4 4-16,0-3 20 15,0 0-8 1,4-1 4-16,9-3-4 0,3-3-16 16,4-8 4-16,4 0-16 15,0-3 12-15,-4-4 32 16,1 0-16-16,-9 0 28 16,-8 4-24-16,0 0-40 15,-4 6 16-15,-4 1-8 16,-8 7 12-16,4 4 0 15,0 10 0-15,-4 0 16 0,0 4-4 16,0 4-20-16,4 3 8 16,-4-4 20-16,8-3-4 15,-4 0-20-15,4 3 4 16,0-6 32-16,-4-5-16 16,4 5-28-16,-4-1 12 15,-4 0 28-15,0 1-12 16,0-1 16-16,-4-3-12 15,0-1 0-15,-4 1-4 16,0-4 12-16,-4-3-12 16,0-1 16-16,0-3-16 15,0 0 16-15,-4-3-16 16,4-4 4-16,0 0-4 16,4-4-8-16,0 0 4 15,4 4-4-15,4 0 0 0,8 0-44 0,4-1 24 16,8-2-36-16,0-1 32 15,4 0-112 1,8 1 76-16,0-5 8 16,5 1 32-16,3-4-20 15,4 0 24-15,-4-3 60 16,13-1-24-16,-9 1-8 16,-8 3-4-16,-8 4 0 15,-4-1-4-15,-8 8-4 16,-4 0 4-16,-8 0 20 15,-8 7-12-15,-4 7 4 16,-8-7-8-16,-4 7-8 0,0 8 4 16,0-5 4-16,0 1-4 15,0 0 16-15,8 3-12 16,4 0-4-16,8 1 0 16,12-1 64-16,4 0-36 15,16 4 16-15,0-4-32 16,0-3-8-16,0 11-4 15,-7-12-4-15,-9 5 0 16,-8-1 32-16,-12-7-16 16,-12 4 32-16,-8-4-32 15,-9 0 48-15,-3-3-36 16,4-1 4-16,4 1-20 0,4-1 0 16,12 1-4-16,8-4 4 15,12 0-8-15,8 11-564 16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47.9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7644-1911 184 0,'-4'11'68'0,"4"-11"-52"0,0 14-4 0,0-14 48 15,0 4-36-15,0-4 52 16,0 0-44-16,0 0 64 16,0 7-56-16,0 0 20 15,0-7-40-15,8 0 60 16,0 4-44-16,36-1 28 15,4 8-36-15,53-18 0 16,3 7-16-16,61-11-8 16,-4-3 0-16,48-4 12 15,-20 7-8-15,16-10-4 16,-28 6 0-16,-8-6-16 16,-20 10 8-16,-32 0 12 15,-25 4-4-15,-24 4 84 16,-15-4-44-16,-13-1 12 15,-12 8-32-15,0-3-4 16,-4-4-12-16,5-4-8 0,-1 11 4 16,8-14 4-16,4 10-4 15,8-7 8-15,5 4-8 16,7-7-12-16,4 7 4 0,-3-11 12 16,-5 14-4-16,-4-21-12 15,-8 15 4-15,1-8 12 16,-5 7-4-16,-8-3 16 15,0 3-12-15,-12-3 48 16,-4 7-28-16,-16-4 4 16,0 7-20-16,-16 4-32 15,4 11 8-15,-16 0 4 16,4 10 8-16,-4 8 0 16,4-8 0-16,4 4-72 15,8 0 40-15,4-3 20 16,16-1 12-16,0-17 28 15,12 3-16-15,-4-11 24 16,0 4-24-16,-8-7 56 16,0 0-36-16,-16 3-40 15,4 4 0-15,-12 11-580 16,0 0 320-16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44.8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1305 3362 300 0,'-4'-7'112'0,"4"7"-88"0,0 0-8 0,0 0 144 32,0 3-92-32,-8 1-28 0,8 0-24 0,0-1 16 15,0 4-16-15,0-7 32 16,0 0-32-16,0 0 32 16,0 0-32-16,8 0 48 15,-4 7-36-15,13-3-16 16,11 0-4-16,20-8 0 15,12 4-4-15,41-7-12 16,-1 0 4-16,65-22 40 16,-4 4-24-16,84-21 8 15,-11 3-12-15,79-7-16 16,-11 7 4-16,76-11 20 16,-32 11-8-16,60-10 16 15,-44 6-16-15,32-21-4 0,-52 15 0 0,20-19 12 16,-60 18-8-16,27-3 60 15,-59 11-40-15,-13-1-28 16,-48 15-4-16,-12 0 36 16,-40 14-20-16,-12-3-8 15,-28 13-8-15,-9-2 12 16,-31 6-4-16,-1-7-4 16,-8 8 4-16,9-8 4 15,-9 8-4-15,1-8 8 16,-13 7-8-16,0-3-12 15,-8 7 4-15,-3-7 4 16,-5 14 0-16,-4-7-100 16,-4 0 56-16,0 0-88 15,1 7 76-15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59.0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9272-2068 164 0,'-4'-18'60'0,"4"18"-44"0,0-18-8 16,0 7 132-1,0 11-80-15,0-14 8 16,0 10-40-16,0 4-16 15,0 0-8-15,-8-7-32 0,8 14 16 0,-4-7 32 16,4 0-12-16,-8 4 44 16,8 0-28-16,-8-1 48 15,8 4-40-15,0-7 4 16,0 0-24-16,0 0-8 16,8 0 0-16,4 0-16 15,4 0 8-15,5 4-4 16,-1 3 0-16,0 4 16 15,8-1-4-15,0 5-12 16,0-1 4-16,-4 4 12 16,-4 0-4-16,-12 0 32 15,0 0-20-15,-16 3 48 16,-4 4-36-16,-16 0 12 16,0 0-24-16,-8-3 0 15,16-1-8-15,-4-3 4 16,12-4-8-16,4-3-312 15,12-4 172-15</inkml:trace>
  <inkml:trace contextRef="#ctx0" brushRef="#br0" timeOffset="613.92">10676-1800 340 0,'-16'-18'128'0,"16"18"-100"0,4-11-8 0,4 1 104 16,8 6-72-16,12-3-20 15,4-4-20-15,13 4-4 16,7-4-4-16,0-3-4 16,-4 7 4-16,-3-7-4 15,-5 3 0-15,-8-4 24 16,0 8-12-16,-12-7 32 16,0 7-28-16,-12-7 4 15,-4 6-12-15,-12 1-32 16,4 7 12-16,-8 0-4 15,4 15 8-15,-8-1-20 16,8 7 16-16,-4 4-4 16,8 4 8-16,0 3-20 15,4 4 16-15,-4 0 24 16,8 3-8-16,-4-3 0 16,0-4 0-16,-4-4 4 15,0-2-4-15,-12-9-108 16,4 1 56-16,-16-11-68 15,4 1 68-15,-17-12 24 16,9 4 16-16,-8-4 68 16,12-3-32-16,-4 0 104 15,16 7-76-15,12-3 28 16,12 3-48-16,24 0 48 0,0 7-48 16,12 3 0-16,4-2-20 15,1 2 32-15,-1 1-24 0,0-7-164 16,0-1 76-16</inkml:trace>
  <inkml:trace contextRef="#ctx0" brushRef="#br0" timeOffset="874.92">11782-2108 548 0,'-16'-7'204'0,"16"7"-156"0,-20 22-16 0,8-4 132 16,4 3-96-16,-13 8-36 16,5 6-24-16,-8 8-8 15,8 0 0-15,4 11-28 16,8-11 16-16,8 18 40 16,4-8-16-16,0 1 24 15,12-15-20-15,0-7-52 16,5-7 20-16,-1-10-348 15,0-8 200-15</inkml:trace>
  <inkml:trace contextRef="#ctx0" brushRef="#br0" timeOffset="1289.81">11882-1829 384 0,'-8'-7'140'0,"8"7"-108"0,-4 0-8 0,0 4 48 15,8 6-44-15,-4 5 24 16,0 6-32-16,4 4 8 15,4 0-16-15,4 4-16 16,9-4 0-16,7-4 48 16,0 1-24-16,8-22 24 15,0 3-24-15,5-13 16 16,-5 2-20-16,-4-9-24 16,-4-1 0-16,-20 3 20 15,0 1-4-15,-8-4-12 16,0 4 0-16,0 3-32 15,0 11 20-15,8 0-72 16,8 7 48-16,12 4 124 16,-7-4-44-16,7 0 8 15,-4 8-32-15,0-12 8 16,4-3-16-16,-8-3 68 16,0-1-44-16,-16-7 60 15,4 4-56-15,-20-11-8 16,12 8-16-16,-16-8 0 15,8 3-8-15,-4-10 16 16,0 8-12-16,4-12-100 16,12 0 48-16,-4 8-448 15,8 3 272-15</inkml:trace>
  <inkml:trace contextRef="#ctx0" brushRef="#br0" timeOffset="1535.75">12771-2047 436 0,'36'29'160'0,"-36"-29"-124"0,41 36-8 0,-29-19 72 15,4 8-60-15,-4 11 16 16,4 4-32-16,-8 6 12 15,4 4-20-15,-16 4 36 16,0-4-28-16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57.4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-2197 709 456 0,'68'0'168'0,"-68"0"-128"0,72 22-16 0,-39 3 80 16,-5 7-64-16,0 22 8 15,0-1-28-15,-12 12 24 16,0-8-28-16,-20 4 56 16,-4-8-40-16,-24 8 20 15,4-7-32-15,-29 6-160 16,9-2 76-16</inkml:trace>
  <inkml:trace contextRef="#ctx0" brushRef="#br0" timeOffset="-255.46">-2752 1156 404 0,'-8'4'148'0,"8"-4"-112"0,-4 14-12 0,4-7 12 15,4 0-24-15,0 8-4 16,8-1-4-16,4 0 12 16,0 4-8-16,4-7 16 15,4-4-16-15,0-10 24 16,4 3-20-16,-4-11 24 15,5 4-24-15,-5-8-100 16,-4 5 44-16,-8-5-24 16,0 8 40-16,-8 0 4 15,0 7 16-15,-4 4 44 16,4 3-24-16,0 3 60 16,4 5-40-16,0-8 48 15,8 4-48-15,4-15 4 16,4 4-24-16,5-11 36 15,-1 4-24-15,-4-11 40 16,-4 4-36-16,-12-7 4 16,0 3-20-16,-16-7 0 15,-4 7-4-15,-12-4-16 16,4 4 4-16</inkml:trace>
  <inkml:trace contextRef="#ctx0" brushRef="#br0" timeOffset="-649.53">-2789 874 436 0,'-8'-18'160'0,"8"18"-124"0,-16-4-8 0,4 4 88 16,4 8-68-16,-12 2 24 15,0 8-40-15,-8 11 4 16,8 3-20-16,-8 14 8 16,7 1-12-16,-3 10-8 15,8-3 0-15,0 6 4 16,16-2-4-16,-4 2-4 15,12-6 4-15,0-4 4 16,8-7-4-16,8-14 52 16,9-8-32-16,3-17-276 15,4-4 140-15</inkml:trace>
  <inkml:trace contextRef="#ctx0" brushRef="#br0" timeOffset="-7916.36">-4200 1292 392 0,'-8'-28'148'0,"8"28"-116"0,0-11-8 0,-4 7 64 16,4 4-52-16,0 4-12 16,8 7-16-16,4 14 8 15,0 3-8-15,16 22 16 16,12 11-16-16,9 0 40 15,3-4-24-15,4-7 40 16,-4-11-36-16,-3-10 64 16,-9-4-52-16,-4-18 96 15,-4 0-76-15,-4-17 88 16,-3-5-88-16,-5-24 24 16,0-4-48-16,0-14 4 15,-8 3-24-15,-4-10 44 16,0 7-32-16,-4-4-24 15,4 22-4-15,0-12-196 16,4 16 108-16,8-8-520 16,4 11 340-16</inkml:trace>
  <inkml:trace contextRef="#ctx0" brushRef="#br0" timeOffset="4252.06">-3303 1964 320 0,'-16'-21'120'0,"16"21"-96"0,-17-7-4 0,13 3 132 15,4 4-88-15,0 0-28 16,4 7-20-16,0 7 36 16,9 8-28-16,-1 10 44 15,0 0-40-15,0 4 4 16,4 0-20-16,-8-8 56 15,4 5-40-15,-8-12 52 16,0-3-48-16,-4-7 20 16,4-1-32-16,-8-10 0 15,4 0-12-15,-4-3-412 16,0-1 220-16</inkml:trace>
  <inkml:trace contextRef="#ctx0" brushRef="#br0" timeOffset="4641.96">-3082 1925 424 0,'0'18'156'0,"0"-18"-120"0,4 35-8 0,-4-17-8 16,0 0-16-16,0 4 32 16,4-1-20-16,0-3 4 15,0 3-12-15,-4-3 12 16,4-3-12-16,-4-5 48 16,0 5-28-16</inkml:trace>
  <inkml:trace contextRef="#ctx0" brushRef="#br0" timeOffset="4921.04">-3046 1936 352 0,'0'-11'132'0,"0"11"-104"0,4-7-8 0,0 3 96 31,0 8-68-31,0-4-12 0,0 0-20 0,4 0 12 16,4 3-16-16,0 1 4 15,0 7-8-15,4-1 20 16,1 1-16-16,-1 3 40 16,4 4-28-16,-8 0-12 15,4 4-8-15,-8-1 28 16,0 0-16-16,-4-3 4 16,4 0-12-16,-4-4 20 15,0-3-16-15,0-7 32 16,0 3-28-16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45.9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927-974 320 0,'-16'-29'120'0,"16"29"-96"0,4-14-4 0,-4 7 112 15,0 3-76-15,0-7 76 16,4 8-76-16,-4-4 12 16,4 3-36-16,-8 0-12 15,0 4-12-15,-20 8 20 16,0 6-16-16,-28 11-4 16,0 7-4-16,-57 15 20 15,0-5-12-15,-56-2 4 16,17-1-8-16,-57-7 12 15,20-3-12-15,-45-11 4 16,29-4-4-16,-36-10-8 16,40-1 4-16,-4 1-16 15,44-4 8-15,8 0 4 16,37 0 0-16,11 0-20 16,33 0 12-16,7-4-12 15,25 4 8-15,16-3-28 16,12 3 24-16,12-7-4 15,8-1 12-15,8 1 0 16,0 4 0-16,4-5 32 16,1 5-12-16,-1-1-12 15,4 4-4-15,-4 0 20 16,-4 4-8-16,-16 7 40 16,0 3-24-16,-20 7-4 15,4 1-12-15,-16 3 4 0,-4 3-8 0,-9-3 8 16,5 0-8-1,-12-10-12-15,12-1 4 16,0-7 28-16,11 0-12 0,13-14-48 16,8 0 20-16,12-7-16 15,4 3 20-15,5-3-8 16,-5 3 8-16,-8 4 24 16,4 0-4-16,-12 14-20 15,0 11 4-15,0 3 12 16,8 4 0-16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702 236 3328,'0'-4'134,"2"-15"647,-2 19-762,0-1-1,0 1 1,0-1-1,0 1 1,1-1-1,-1 1 1,0 0-1,0-1 1,1 1-1,-1 0 0,0-1 1,1 1-1,-1-1 1,0 1-1,1 0 1,-1 0-1,1-1 1,-1 1-1,0 0 1,1 0-1,-1-1 1,1 1-1,-1 0 1,1 0-1,-1 0 1,0 0-1,1 0 0,-1 0 1,1 0-1,0 0 1,-1 0-15,0 0 1,0 0-1,0 0 0,1 0 1,-1 0-1,0 0 1,0 0-1,0 0 0,0 0 1,0 0-1,0 0 1,0 0-1,0 0 0,0 0 1,0 0-1,1 0 1,-1 0-1,0 0 0,0 0 1,0 0-1,0 0 1,0 0-1,0 0 0,0 0 1,0 0-1,0-1 1,0 1-1,0 0 0,0 0 1,1 0-1,-1 0 1,0 0-1,0 0 0,0 0 1,0 0-1,0 0 1,0 0-1,0 0 0,0 0 1,0 0-1,0-1 1,0 1-1,0 0 0,0 0 1,0 0-1,0 0 1,0 0-1,0 0 0,0 0 1,0 0-1,0 0 1,0 0-1,0-1 0,0 1 1,0 0-1,0 0 1,0-2 39,-1 1 1,1-1 0,0 0 0,-1 1 0,0-1 0,1 1 0,-1-1 0,0 1-1,1-1 1,-3-2 0,-2-5 133,3 7-100,1-1-1,-1 0 0,1 1 0,-1-1 0,0 1 0,0 0 0,0-1 0,0 1 0,0 0 0,-1 0 0,1 0 0,-1 1 0,-3-3 0,-17-12 295,7 6-283,-1 0 0,0 2 0,-1 0 0,0 0 0,-33-8-1,-7-2 302,41 10-294,10 5-21,0 0 0,0 0 1,0 0-1,0 1 0,0 0 0,0 1 0,0 0 0,-1 0 1,-7 0-1,3 0 8,1 0 0,-1-1 0,0 0 0,-12-4 0,17 5-61,3 0-22,0 0-1,-1 0 1,0 0 0,1 1 0,-1 0-1,1 0 1,-1 0 0,1 0-1,-8 2 1,10-1 11,-1 0 0,1 0 0,-1 0-1,0 0 1,1 0 0,0 1 0,-1-1 0,1 1-1,0 0 1,0 0 0,0 0 0,0 0 0,0 0 0,0 0-1,1 0 1,-1 1 0,1-1 0,-2 3 0,-4 13 19,0 0 1,2 0-1,0 1 1,-3 25 0,-7 26 120,4-22-66,-6 55 0,13-63-61,-11 73 224,2-52 40,-36 96 0,36-118-129,10-29-80,0 0-1,-6 12 1,8-20-71,0 0 0,1 1 0,-1-1 0,1 0 0,0 1 0,-1-1 0,1 0 0,1 5 0,-1-3 32,3 1 157,5 1-158,0-1 0,1 0 0,10 5-1,-19-10-38,2 1-1,0-1 1,0 1-1,1 0 1,-1-1-1,0 1 1,1-1-1,-1 0 1,0 0-1,5 0 0,10 1 2,-5 5-2,-10-5 2,-1 0 0,1 0 0,-1-1 0,1 1-1,-1 0 1,1-1 0,-1 1 0,1-1-1,0 0 1,-1 1 0,1-1 0,0 0 0,1 0-1,86 0-1610,-87 0 266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26.2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1141-831 164 0,'-13'-15'60'0,"13"15"-44"0,0-14-8 0,0 11 44 16,0-5-32-16,0 1 52 16,5 0-40-16,-1 0 12 15,4-4-28-15,-8 4 0 16,4 0-8-16,-4 0-8 15,4 0 4-15,-4 3 4 16,0 4-4-16,0 4-12 16,0 3 4-16,-4 14-16 15,4 4 12-15,-4 15-4 16,4 6 4-16,-4 4 32 16,0 4-12-16,-5 10 12 15,9 0-12-15,-8 1-8 16,8-1 0-16,-4 0-4 15,4-10 0-15,-4-7 8 16,4-12-4-16,-4-6-4 16,4-1 4-16,-4-10 12 15,8 0-8-15,-4-11 16 0,0-3-16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9.5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4495-1464 164 0,'-20'-36'60'0,"20"36"-44"0,-13-28-8 15,9 13 104 1,4 8-64-16,-4-7 60 0,4 7-64 16,0-8 40-16,8 8-48 0,1 0 24 15,-1 4-32 1,4 3 36-16,0 0-36 0,8 0 12 15,0 0-24-15,32 3 0 16,-4 4-8-16,41-7 12 16,7 7-12-16,85-21 16 15,0 0-16-15,89-8-4 16,-13 4 0-16,37-3 20 16,-33 7-12-16,5 3-4 15,-49 4-4-15,-8-4 12 16,-48 11-8-16,-28-14-4 15,-33 10 0-15,-20-3 28 16,-23 7-16-16,-25-7 64 16,-4 7-44-16,-20-4-16 15,-4 4-12-15,-4 0-28 16,0 0 12-16,0 0 12 16,0 0 0-16,0 0-4 15,0 0 4-15,0-7-4 16,0 14 0-16,0-14 0 15,0 7 0-15,-4-3-20 16,4 6 12-16,0-3-12 16,0 0 8-16,-8 0 8 15,8 7 4-15,0-7-20 16,0 0 12-16,0 0 4 16,0 4 4-16,0 0-12 0,8-1 8 15,-8 4 12-15,4 4-4 0,4-4-12 16,-8 4 4-16,0-4 4 15,0 4 0 1,0-1 8-16,0 1-4 0,-4-4-4 16,4 4 4-16,-8 0-16 15,12-8 8-15,-4 5 12 16,0 2-4-16,0 5-28 16,8 2 12-16,-8 5 12 15,8 10 4-15,-8 14-48 16,12 1 28-16,-12 10 4 15,8 0 8-15,-8 18 36 16,0-3-16-16,8 14 4 16,-8-15-12-16,4 8 12 15,4-22-12-15,-8-7 24 16,0-7-20-16,0-11 24 16,0-3-24-16,-4-11 24 15,4 0-24-15,-8-8-340 16,0 1 180-16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26.8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115-34 208 0,'-12'-4'76'0,"12"4"-60"0,4-3-4 0,-4-4 64 31,0 14-44-31,0-7-4 0,0 0-16 0,0 0 0 16,0 0-8-16,0 0 24 16,8 0-16-16,0 0 24 15,12 0-24-15,4 0 32 16,13 0-28-16,27 0 40 15,8-4-32-15,65-7-4 16,0 4-12-16,56-14 4 16,-8 7-8-16,24-8 24 15,-24 4-16-15,20-7 12 16,-32 7-12-16,-8-7-8 16,-28 7 0-16,-29 1 12 15,-27 6-8-15,-21 0 40 16,-12 0-24-16,-20 8 32 15,-8 3-32-15,-8 0-24 16,-3 7 0-16,-9-3-20 16,0 3 12-16,0 3-112 15,0 5 68-15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6.3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4623-234 216 0,'0'-7'80'0,"0"7"-60"0,0-8-8 0,0 5 56 15,8-1-40-15,-8-3 76 16,0 4-56-16,-8-12 64 16,8 8-64-16,-4-4 0 15,0 11-28-15,-8-10 32 16,4 10-28-16,-12 0 20 15,20 3-24-15,-4 4 0 16,4 0-12-16,24 1 56 16,4 2-36-16,29-10-12 15,11 4-8-15,49-18 0 16,-1-1-4-16,25-6-4 16,-12 3 4-16,-5-3 20 15,-15 13-12-15,-4-6 4 16,-29 7-8-16,-8 0 20 15,-19 7-16-15,-25-4 48 16,-8 8-32-16,-20-4 4 16,-4 7-20-16,-4 0-8 15,4 4 0-15,0-4-32 16,4 0 16-16,0 0-12 16,8 0 12-16,-4-7 24 15,8 4-4-15,-4-4 24 16,0 4-20-16,-4-1-12 0,0 1-4 15,-4 3 4-15,4 4 0 16,-8 10-28-16,4 4 16 0,0 11-4 16,4 3 8-1,-13 11 16-15,13-3-4 0,-8 17-28 16,8 0 12-16,0 11 12 16,0-7 4-16,0 4-4 15,4-15 4-15,0-3 20 16,0-15-12-16,-4-7 4 15,0-7-8-15,-4-3-148 16,4-4 76-16,-8-8-412 16,8-3 264-16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6.6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5339 531 592 0,'-20'0'220'0,"20"0"-172"0,-4-7-12 16,8 3 76 0,4 8-68-16,16-4 0 15,4 3-28-15,25-6 8 16,-1 3-16-16,36-8-4 16,5 16 0-16,16-12 28 15,-13 4-16-15,-3 0 4 16,-21 4-12-16,-12-4 28 0,-3 3-20 15,-25 1-4-15,-12-1-8 16,-16 1-4-16,-4-1 0 16,-20 1-232-16,4 7 128 15,-21-4-388-15,9 7 276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6.8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5383 852 508 0,'-20'11'188'0,"20"-11"-148"0,16 14-8 0,5-10 96 15,3 0-76-15,24-8 24 16,4 0-44-16,37-10 24 16,-1 0-32-16,13-4-12 15,-5 0-8-15,-15 0 12 16,-13 4-8-16,-16 0 24 15,-3 6-20-15,-21-2 48 16,-4 6-32-16,-16-3-16 16,0 7-4-16,-12 0-36 15,0 7 16-15,-4 0-12 16,8 0 12-16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8.0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5959 838 156 0,'-13'-3'56'0,"13"3"-44"0,-8-4-4 0,8 0 76 16,0 8-48-16,-12-4 12 15,8 0-28-15,-8 0 40 16,12 4-32-16,-12-1-24 16,12 8-4-16,-8 3 60 15,8 0-32-15,-8 15 40 16,8 3-36-16,-8 15 68 15,12-1-52-15,-12 19-16 16,-4-1-20-16,0 15 8 16,8-1-12-16,-12 4 16 15,12-14-16-15,-8-11 24 16,8-6-20-16,0-12-20 16,4-7 0-16,0-7 4 15,8 0 4-15,4-7 24 16,-8-4-12-16,4-3 4 15,0 3-8-15,-4-7-8 0,0 4 4 0,-4-7 4 16,0 3-4 0,0-4-4-16,0 1 4 0,0 0-4 15,4-1 0-15,-4-3-12 16,0 0 8-16,0 4 20 16,0-1-8-16,0 1 4 15,0-1-4-15,-4-3-16 16,4 4 4-16,-4 0 12 15,0-1-4-15,-4 1 16 16,0-1-12-16,-8 1-4 16,8 3 0-1,-16 0 4-15,3 0-4 0,-11 4 16 16,4 0-12-16,-12 0 4 16,4-1-4-16,-17 1-16 15,9 0 4-15,-32-1 12 16,3 1-4-16,-19 0 16 15,15 0-12-15,-15-4 4 16,20 7-4-16,-25-7 28 16,17 0-20-16,-17 1 48 15,29-1-36-15,-1 0-40 16,13 4 4-16,8-4-16 16,16 3 12-16,12-2 8 15,3-1 4-15,-3-4-28 16,16 1 16-16,-4-1 32 15,8 1-12-15,-8 0 28 16,4-1-24-16,-8 1 4 0,4-1-8 16,-8-3 12-16,8 4-12 15,-4-4-28-15,4 0 8 0,0 0 24 16,8 0-8-16,-4 0-24 16,4 0 8-16,-4-4 4 15,8 4 8-15,-8-3 8 16,0 3-4-16,-4-4 8 15,0 8-8-15,-8-4-4 16,4 7 4-16,-5-4-4 16,5 5 0-16,-4-5-12 15,4 4 8-15,0-3 4 16,4 3 0-16,-4-3-20 16,8-1 12-16,-4 1 12 15,4-1 0-15,-4 5-4 16,0-1 4-16,-8-7 4 15,0 7-4-15,-8 0-12 16,7 4 4-16,-3-4 4 16,4 0 0-16,4-7-36 15,8 7 20-15,12-7-160 16,4 0 96-16,16 0-408 16,5-7 276-16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48.7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8830 2483 372 0,'-56'10'140'0,"56"-10"-112"0,-24 7-4 15,16-3 128 1,8 3-88-16,12-3 16 0,8-1-44 16,36-6 0-16,12-1-20 0,49-17 20 15,-8 3-24-15,43-11-4 16,-11 8-4-16,12-11-16 31,-20 7 8-31,-1-4-4 0,-19 8 0 16,-16-1 8-16,-21 8 0 0,-20-1 164 15,-16 8-88 1,-11 0 120-16,-5 4-112 0,-8-5-36 16,-4 5-28-16,0-4-64 15,4 7 28-15,4-11 12 16,4 4 4-16,4-11 20 16,5 0-12-16,3-10-40 15,4 2 20-15,4-6-60 16,-4 7 40-16,-7 4-12 15,-9 7 28-15,-16 3 8 16,0 11 8-16,-20 11 60 16,-4 3-32-16,-8 7 104 15,3 1-76-15,1-4-32 16,20-4-20-16,4-7-4 16,8-3 0-16,21-26 44 15,7 4-24-15,8-10-520 16,-4 3 272-16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29.0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2347-163 132 0,'-4'0'52'0,"4"0"-44"0,12-3 4 0,-12 6 132 16,0 1-80-16,0-4 44 16,0 0-64-16,0-4-8 15,0 4-20-15,8-11-12 16,-8 4 0-16,4-14 4 16,4 7-4-16,0-8 8 15,0 8-8-15,-4-8 24 16,4 4-16-16,-8-3 4 15,0 7-8-15,-8-1 36 16,4 8-20-16,-4 0 40 16,8 4-36-16,0 6-24 15,0 8-4-15,-8 14 16 16,8 3-8-16,0 19 24 16,0-1-20-16,-8 29 24 15,16 1-24-15,-16 27 4 16,8 1-8-16,-4 10 4 15,4-17-8-15,-8-4 8 0,8-11-8 16,0 4 32-16,-8-15-20 0,8-3-4 16,0-11-8-16,-4-10 28 15,8-8-16-15,-4-10-40 16,0-4 12-16,-4-11-296 16,0 0 168-16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0.0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1812 1035 184 0,'-4'-4'68'0,"4"4"-52"0,0-3-4 0,0-1 84 15,0 8-56-15,4-4 16 16,0 0-32-16,0 0 12 16,4 0-20-16,8 0 52 15,8 3-36-15,33-6 20 16,3 3-32-16,37-11 8 15,-9 4-16-15,9-11 12 16,-1 0-16-16,1-3-20 16,-9 3 4-16,-7-4 12 15,-13 11 0-15,-20 1 24 16,-8 3-16-16,-19-1 76 16,-5 5-52-16,-16 3-20 15,-4 7-16-15,-12 0 0 16,3 7 0-16,-11 1-388 15,4 3 212-15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2912,'0'0'923,"0"0"-550,-2 0-69,-4 0 58,-10 1 781,16 0-1130,-1-1 0,1 0 0,-1 1 1,1-1-1,-1 0 0,1 1 0,-1-1 0,1 1 1,0-1-1,-1 1 0,1-1 0,0 1 0,-1-1 1,1 1-1,0-1 0,0 1 0,-1-1 0,1 1 1,0-1-1,0 1 0,0 0 0,0-1 0,0 1 1,0-1-1,0 1 0,0 1 0,0 0 20,0 0 0,-1 0 0,1 1 0,0-1 0,-1 0-1,0 0 1,1 0 0,-1 1 0,0-1 0,-2 3 0,-7 17 154,-6 38-203,8-32-42,13-15 28,-2-5 38,0 4 46,-3-10-42,0-1 0,0 1-1,0-1 1,1 1 0,-1-1-1,0 1 1,1-1 0,-1 1-1,1-1 1,0 0 0,-1 1-1,1-1 1,0 0 0,0 0-1,0 1 1,0-1 0,0 0-1,0 0 1,0 0-1,2 2 1,0-2 39,-1 0-1,0 0 1,0 0 0,1 0-1,-1 0 1,1 0 0,-1-1-1,1 1 1,-1-1 0,1 1 0,-1-1-1,1 0 1,0 0 0,3-1-1,-1-1 6,0 0 0,1 0 0,-1-1 0,0 0 0,0 0 0,4-3 0,-2 1-41,-5 4-9,0 0 0,0 0 0,0-1 1,-1 1-1,1-1 0,0 1 0,-1-1 0,1 0 0,-1 0 1,1 0-1,-1 0 0,0 0 0,2-4 0,-3 6-4,1-2 0,0 1-1,0-1 0,0 1 0,-1-1 1,1 1-1,-1-1 0,1 1 0,-1-1 1,1 0-1,-1 1 0,0-3 0,-1-1-7,0 1 0,-1 0-1,1-1 1,-1 1-1,-3-5 1,2 3 43,-1 0 1,0 0-1,1 0 0,-2 0 1,-5-5-1,8 8-46,0 1 0,0-1 0,0 0 0,0 0 0,-1-4 0,2 5-2,0 0 1,1 0-1,-1 0 0,-1 1 1,1-1-1,0 0 1,0 1-1,0-1 0,-1 1 1,1-1-1,-1 1 1,-2-2-1,-3 0-28,0-1-32,6-10-96,3 4 183,-1 9-14,0 1 0,-1-1 1,1 1-1,0 0 0,0 0 0,0-1 1,-1 1-1,1 0 0,0 0 1,0 0-1,0 0 0,0 0 0,1 0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5216,'0'-31'1952,"0"31"-1536,16-16-96,-1 16 672,1 0-608,15 0-160,0 0-128,16 0 96,0 0-96,15 0-1568,0 16 768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0.3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1869 1209 436 0,'-8'3'160'0,"8"-3"-124"0,16 0-8 0,-4-3 96 16,8 3-72-16,36-4 24 16,1 0-44-16,23-3 4 15,-3 7-20-15,11-7 0 16,-16 7-8-16,1-7 20 16,-9 7-16-16,-7-4 4 15,-9 8-8-15,-20-4 20 16,-8 0-16-16,-20 0-56 15,0 4 20-15,-16-4-208 16,4 0 128-16</inkml:trace>
  <inkml:trace contextRef="#ctx0" brushRef="#br0" timeOffset="705.61">2412 1187 236 0,'4'-3'88'0,"-4"3"-68"0,-4 10-4 0,0-6 24 16,8 3-24-16,-8 4 48 16,4 7-36-16,0 3 12 15,4 4-24-15,-4 18 44 16,0 0-32-16,0 18 28 16,8-4-28-16,-8 7-8 15,4-3-12-15,-4 4 12 16,8-5-12-16,-4 8 16 15,0-7-16-15,0 11 4 16,0-8-4-16,0 1-8 16,0-8 4-16,0-4 4 15,0-10-4-15,0-7-12 16,4-4 4-16,-4-7 28 16,0-3-12-16,-4-8-4 15,4 0-4-15,-4-6 28 16,0-5-16-16,0 1-4 15,0-1-8-15,-4 1 4 16,4-1-4-16,-8-3-12 16,4 0 4-16,-8 0 20 15,0 0-8-15,-4-3-12 16,4 3 0-16,-8 0 20 16,4 3-8-16,-16-3-20 15,7 0 4-15,-19 0 12 16,4 0 0-16,-20 0-4 0,7 8 4 15,-15-1-16 1,12 0 8-16,-21-7 20 0,17 11-8 0,-37-8 4 16,17 1-4-16,-17 3-8 15,13 0 4-15,-17-3 4 16,25 3-4-16,-25-4-12 16,13 5 4-16,-17-1 12 15,17 7-4-15,-5-3 40 16,25-1-20-16,-9-2-24 15,17 2 0-15,-8-2 44 16,15-1-24-16,-3-4 24 16,16 4-24-16,0-7-8 15,15 4-8-15,5-8-24 16,8 4 12-16,8-3-4 16,8-1 4-16,8-3 0 15,4 4 0-15,5-5-248 16,3 8 140-16</inkml:trace>
  <inkml:trace contextRef="#ctx0" brushRef="#br0" timeOffset="1530.73">1084 2464 236 0,'8'-11'88'0,"-8"11"-68"0,5-10-4 0,-1 6 68 16,0 8-48-16,0-4 24 16,4 0-40-16,-8 0 60 15,4 0-44-15,-4 0 20 16,4 3-36-16,0 4 44 16,0 8-36-16,0 20 12 15,0 5-24-15,0 24 20 16,0 1-24-16,0 6 4 15,0-3-8-15,0 0 20 16,4-4-16-16,0-3 4 0,0-4-8 16,-8-3 12-16,4-4-12 15,-4-10 16-15,0-8-16 16,-4-7 32-16,4-7-24 0,-8-15 12 16,8 8-16-16,0-15-16 15,0 4 0-15,0-7 4 16,0 7 0-16,-8 0 0 15,16 0 0-15,-16-3 0 16,8 3 0-16,-4-4 8 16,4 1-4-16,0-5-4 15,0 8 4-15,0-7-16 16,0 7 8-16,0-7 4 16,4 7 0-16,-4-7-36 15,8 7 20-15,-8 0-12 16,8 7 16-16,-8-3-8 15,4 6 8-15,4 1 8 16,0 3 4-16,-8-3 16 16,0 3-8-16,0-14-4 15,8 11 0-15,-8-22-288 16,12 8 156-16</inkml:trace>
  <inkml:trace contextRef="#ctx0" brushRef="#br0" timeOffset="-1938.43">163 2 20 0,'-8'7'8'0,"8"-7"-8"0,0-7 0 0,0 3 20 16,0 8-12-16,0-4-4 15,0 3 0-15,-8-3 48 16,8 7-28-16,-4 1 24 15,4-5-28-15,0 15 28 16,-8-4-32-16,8 15 84 16,0 3-56-16,0 18 32 15,8 7-44-15,0 8 0 16,8-12-20-16,-4 8 0 16,0-11-4-16,-4 0 20 15,1-7-16-15,-5 0 12 16,0 7-12-16,-8-10 12 15,4-5-16-15,-4-6-4 16,4 0 0-16,-4-8 20 16,-1-3-12-16,-3-4-4 15,4-3-4-15,-4-7-4 0,4-1 0 16,-8-6 24-16,4-1-12 0,-8-3-12 16,4 3-4-16,-8-3 4 31,8 4 0-31,-8-5-12 0,8 5 8 15,-4-8 4-15,4 0 0 0,-4-3 16 16,7 3-8-16,1-7-28 16,4 8 8-16,8-8-12 15,4 7 12-15,9 0-36 16,7 8 28-16,16 6-4 16,0 5 16-16,12 20 16 15,1 12-4-15,-1 17 8 16,-8-4-8-16,-12 12 24 15,-7-12-16-15,-21-2 24 16,-4-5-24-16,-21 1 32 16,-3-8-28-16,-20 0 12 15,8-3-16-15,-12-4-8 16,11-7 0-16,-3-14 12 16,8 0-8-16,4-15 4 15,12-3-4-15,8-7-60 16,8 3 28-16,20-3-24 15,8 3 28-15,20 0-8 16,9 8 16-16,3 6-8 16,0 4 8-16,-12 11 36 15,-11 7-16-15,-17 15 16 16,-8 6-12-16,-28 1 28 0,-4 3-24 16,-25-4 32-16,1-3-32 15,-12-7-4-15,12-8-8 16,-1-13 4-16,13-5-4 15,8-17-20-15,12 0 8 16,8-14-40-16,12-1 28 16,8-3-4-16,4 4 16 0,4 3 0 15,0 11 0-15,-3 10-20 16,-5 12 16-16,-8 13 24 16,-4 8-8-16,-12 7 20 15,4 3-16-15,-8 15 32 16,4 0-24-16,0 14 40 15,4-3-32-15,-1-1-12 16,10-10-8-16,7 0-4 16,-4-15 0-16,8-6 24 15,0-8-12-15,4-7 4 16,4-4-8-16,-4-6-76 16,0-1 36-16,4-14-420 15,1-4 252-15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46.8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1120 3712 260 0,'-4'-25'96'0,"4"25"-76"0,12-21-4 0,-12 10 0 16,9 4-12-16,-9-7 52 15,0 6-32-15,0-6 68 16,0 3-52-16,-9 1 52 16,1 3-52-16,-4-8 32 15,0 8-40-15,-24-7 60 16,8 7-52-16,-28-4 8 16,3 4-28-16,-27-4 32 15,8 8-28-15,-61-1 4 0,8 4-16 16,-72 0-8-1,12 7 0-15,-76 7 4 0,27 4-4 0,-59 4 16 16,35 6-12 0,-39 1 4-16,48 0-4 0,-9 6 20 15,53-3-16-15,-4 4 4 16,56-11-8-16,12-11 20 16,37-3-16-16,35-14-76 15,37-1 36-15,32-7-8 16,28 1 20-16,25-5-4 15,7 5 8-15,32-1 8 16,-3 4 4-16,12 7-12 16,-17 3 8-16,-12 12 12 15,-11 2-4-15,-17 12 24 16,-12 3-16-16,-8 8 32 16,-4 6-28-16,-8 1 12 15,-4-1-16-15,-4-14 36 16,0-3-24-16,-4-15 64 15,0-3-48-15,-8-15 8 16,4-3-28-16,-12-18 24 16,4 0-28-16,-16-21 4 15,4 6-12-15,-16-17 4 16,4 7-8-16,-9-7-36 16,9 14 16-16,8-4-336 15,16 15 192-15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5.5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1265-906 228 0,'0'-4'84'0,"0"4"-64"0,4 0-8 0,-4-4 20 15,4 4-20-15,-4-3 48 16,8 3-32-16,4-7 12 16,8 3-24-16,29-10 36 15,7 3-28-15,57-14 4 16,-9 7-16-16,69-10 20 15,-4 3-20-15,68-11 4 16,-11 14-8-16,47-10 4 16,-24 7-8-16,21-7 8 15,-45 3-8-15,-4 1 40 16,-44 6-20-16,-12-3 20 0,-32 8-24 16,-13-1 28-16,-23 7-32 15,-21 0 4-15,-15 4-12 16,-17 0 36-16,-8 7-20 0,-12-7 12 15,-4 3-20-15,-12-3-8 16,-4 7-4-16,-8-7-16 16,4 7 8-16,-8-4 12 15,8 4-4-15,0-3-12 16,0 3 4-16,-8-4-4 16,16 4 0-16,-8-3-12 15,0 3 12-15,0-4-4 16,0 4 4-16,0-4 24 15,0 8-8-15,-8-4-4 16,8 4 0-16,0-4-4 16,0 0 0-16,-4 0 8 15,4 0-4-15,-4 0 8 16,0 0-8-16,-4 0-12 16,4 3 4-16,-4 1-4 15,8-1 0-15,-4-3 8 16,8 0 0-16,-4 0 0 15,0 0 0-15,0 0-12 16,0 0 8-16,0 0-4 16,0 0 0-16,0 0 16 15,0 0-4-15,0 0-4 16,0 0 4-16,-4 0 12 16,4 4-8-16,-8-4-20 0,16 0 4 15,-8 0 12-15,0 0 0 0,0 0-12 16,0 0 4-1,0 0 12-15,0 0-4 0,0 0 8 16,0 0-8-16,0 0-20 16,0 0 8-16,-8 0 4 15,8 0 4 1,-4 0 8-16,0 7-4 0,0-7-12 16,4 4 4-16,-4-1 12 15,8 1-4-15,-4-4-20 16,0 3 8-16,-4-3 12 15,4 7 0-15,-4 4-20 16,8-7 8-16,-12 10-12 16,16 4 8-16,-8 7-8 15,0 0 8-15,0 21 8 16,0 1 4-16,0 21-12 16,0-4 8-16,8 8 20 15,-8-8-8-15,4-3-20 16,4-8 4-16,0-3 32 15,-4-7-16-15,-4 4 0 16,8-4-4-16,0 7-4 16,0 0 0-16,-4 0-12 15,4-4 8-15,-8-6 56 16,0-5-28-16,0-6-12 16,0-4-4-16,0-11 36 0,0 1-24 0,-8-12 0 31,8 4-12-31,-4-7 12 0,0 0-12 0,-4 0-20 15,4 0 4-15,-4 0-12 16,8 0 8-16,-8 0 16 16,8 0 0-16,-12 0 16 15,12 0-12-15,-8 0-20 16,4 0 4-16,-4 0 12 16,4 0 0-16,-8 0-12 15,0 0 4-15,-8 0 12 16,8 0-4-16,-12-3-4 15,3 3 4-15,-7-7 4 16,8 7-4-16,-8 0-12 16,4 0 4-16,-12-4 4 15,8 4 0-15,-13-3 8 16,9 6-4-16,-12-3-4 16,8 0 4-16,-1 0-32 15,9 4 16-15,0-4 12 16,8 3 4-16,0-3-28 15,12 0 12-15,0 0-12 16,8 0 12-16,-4 0 0 16,8 0 4-16,-4 0 32 15,0 0-12-15,0 0-4 16,0 0-4-16,0 0-4 16,0 0 0-16,0 0 16 0,0 0-8 15,0 0-12 1,0 0 0-16,0 0 4 15,0 0 0-15,0 0 0 0,0 0 0 0,0 4 16 16,0-1-8-16,0 1 16 16,0 0-16-16,0-1-20 15,4 4 4-15,-4 0 12 16,4 4 0-16,-4-4-4 16,4 8 4-16,-4-8-4 15,0 3 0-15,0 5 8 16,0-1-4-16,0 4-12 15,0 0 4-15,0 3 4 16,4 4 0-16,0 0 8 16,0 4-4-16,-4 3 8 15,0 4-8-15,0 7-4 16,0 0 4-16,-4 3 12 16,4-3-8-16,-4 0 4 15,4-4-4-15,-4-3 12 16,4-7-12-16,-8-8 4 15,4 0-4-15,-8-6 28 16,8-1-20-16,-8-7 48 16,4-3-36-16,-8-11-40 15,8 3 4-15,-5-10 0 16,5 3 8-16,4-10-20 16,4 6 12-16,12 1-32 15,9 3 24-15,15 8-40 16,8 6 36-16,8 12-12 0,1 6 20 0,-5 11 16 15,-8 0 0-15,-4 11 16 16,-8 0-12-16,-11 14 16 16,-1-7-16-16,-16 11 16 15,0-4-16-15,-25-3 4 16,5-4-4-16,-24-7 20 16,4-4-16-16,-20-14-4 15,11-3-4-15,-7-12 20 16,16 1-12-16,4-14-12 15,11 3-4-15,13-8-16 16,8 1 12-16,20-7-48 16,9 0 28-16,15-1 24 15,8 5 4-15,0 6-16 16,-3 11 8-16,-9 4 4 16,-4 7 4-16,-8 7 16 15,-4 0-8-15,-16 3 4 16,0 1-4-16,-20 0 20 15,4-1-16-15,-20-3 4 16,4-3-8-16,-12-4-8 16,7 0 4-16,1-8 4 15,12 1-4-15,4-11-4 16,12 0 4-16,8-7-48 16,8 3 24-16,8-3-4 15,8 4 16-15,0 3-36 16,1 7 24-16,-5 14-12 15,-4 4 20-15,-4 29 24 0,-4 7-4 16,-8 10-12-16,0-3 0 16,-8 0 56-16,0-11-28 0,-8 0 8 15,4-7-20-15,0-3 0 16,4-8-4-16,-4-7 4 16,8-7-8-16,0-14 16 15,4-7-12-15,0-19-196 16,4 1 100-16,0-22-308 15,0 4 224-15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03.8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11669 516 404 0,'-4'-7'148'0,"4"7"-112"0,0-7-12 0,-8 4 172 16,8 6-112-16,-8 1 8 15,0 3-52-15,0 0-4 16,4 4-20-16,-4-1-8 15,8 8-4-15,4-7-4 16,4 0 0-16,4-8 44 16,8 1-24-16,-8-11 16 15,8 3-20-15,1-7 28 16,3 4-28-16,-8-11 20 16,-4 8-20-16,-12-8 0 15,4 7-8-15,-8-3 28 16,0 3-20-16,-4-3-40 15,4 7 12-15,0-4-280 16,8 4 160-16</inkml:trace>
  <inkml:trace contextRef="#ctx0" brushRef="#br0" timeOffset="-547.44">11002-81 208 0,'-4'29'76'0,"4"-29"-60"0,4 57-4 0,4-21 20 16,4 3-20-16,8 22 24 16,0 3-24-16,4-3 24 15,0-4-24-15,0-10 68 16,5-8-48-16,-1-14 136 15,0-3-92-15,0-22 124 16,0 0-116-16,0-29 76 16,0 0-96-16,5-31 20 15,-5-1-48-15,4-11 20 16,4 12-28-16,-12-5-36 16,-4 19 4-16,5-4 8 15,-9 14 0-15,-4 0-28 16,4 15 12-16,-8 3-48 15,4 11 32-15,0 3-180 16,0 11 116-16</inkml:trace>
  <inkml:trace contextRef="#ctx0" brushRef="#br0" timeOffset="1600.86">12216 416 184 0,'0'-7'68'0,"0"7"-52"0,0 4-4 16,0-4 56-1,0 0-40-15,-4 0 24 16,4 0-32-16,-4 0 0 0,0 3-12 0,-4-3 12 31,8 4-12-31,-4-1-4 0,4 1 0 0,-8 0 40 16,4 6-24-16,-4 1 36 16,4 3-32-16,-4-3 20 15,8 3-24-15,-4-3 0 16,4 0-12-16,-4 0 20 15,8-1-16-15,-4-3-4 16,0 8-4-16,0-12 12 16,4 1-8-16,0-8 40 15,4 4-24-15,0-10-24 16,4 2 0-16,0-2 8 16,0 3-4-16,-8-8-12 15,4 8 4-15,-4 0-16 16,4 7 12-16,-8 0 40 15,0 7-20-15,0 0 24 16,8 8-20-16,0-5 20 16,5 1-24-16,-1-7 40 15,4 6-28-15,0-13 12 16,0 3-20-16,0-15 8 16,8 8-12-16,-8-7-112 15,0 3 52-15,-4-7-52 16,0 8 60-16,-4-12 28 15,0 8 12-15,-8-8 0 16,4 5 4-16,-4-5 4 16,0 4-4-16,0 4 84 0,0 3-44 15,-4 8 32-15,4 3-44 0,-4 10-20 16,4 8-4-16,-8 11-8 16,8-1 0-16,0 5 24 15,8-5-12-15,0-3 24 16,1 0-24-16,3-3-4 15,0-8-4-15,0-7-244 16,4-3 132-16,-4-8-264 16,0 4 212-16</inkml:trace>
  <inkml:trace contextRef="#ctx0" brushRef="#br0" timeOffset="1736.24">12445 416 488 0,'-24'-35'180'0,"24"35"-140"0,-12-4-12 0,8 0 144 16,8 8-100-16,4-4-28 15,4 0-28-15,21-7 36 16,7 3-28-16,20-6 32 16,4-1-28-16,13-11-404 15,-17 8 204-15</inkml:trace>
  <inkml:trace contextRef="#ctx0" brushRef="#br0" timeOffset="2002.62">13350-356 332 0,'-12'-43'120'0,"12"43"-92"0,-40-14-8 0,16 14 148 16,12 7-96-16,-28 18 44 16,3 4-72-16,-7 21 12 15,12 3-36-15,0 15 16 16,8-7-20-16,8 11 0 15,12-5-8-15,12 5 12 16,12-15-12-16,12-7 40 16,4-7-24-16,12-18-92 15,1-7 36-15,3-18-376 16,-4-7 224-16</inkml:trace>
  <inkml:trace contextRef="#ctx0" brushRef="#br0" timeOffset="2395.26">13495-109 496 0,'-12'-18'184'0,"12"18"-140"0,-8 0-16 0,0 3 76 15,8 8-64-15,-12 4 16 16,12-1-32-16,0 0-20 16,4 4-8-16,-4-4 20 15,8 4-8-15,4-4 24 16,4 1-20-16,4-8 40 15,0-4-28-15,0-6-84 16,1-1 32-16,-5-6-132 16,4 2 88-16,-16-6 28 15,4 7 24-15,-8 0 28 0,0 3-4 16,-4 4 16-16,0 4-12 0,4-1 76 16,4 8-48-16,8-4 12 15,8 4-28-15,8-7 24 16,12-1-28-16,9-6 40 15,7-1-32-15,4-3 32 16,-7 0-32-16,-13-11 40 16,-8 4-36-16,-20-8 12 15,-4 8-24-15,-16-11 0 16,0 7-8-16,-12-7-40 16,4 7 16-16</inkml:trace>
  <inkml:trace contextRef="#ctx0" brushRef="#br0" timeOffset="2649.6">14227-520 300 0,'-8'-7'112'0,"8"7"-88"0,8 14-8 16,4 4 152-1,8 7-96-15,12 25 112 16,9 3-104-16,3 19 36 16,-4-1-68-16,-12 8-8 15,-4-7-24-15,-24 10 84 16,-8-4-52-16,-28 1 64 0,0-11-60 16,-28-7-232-16,3-11 96 15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42.6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8434 170 372 0,'-40'0'140'0,"40"0"-112"0,-24 0-4 0,16 0 188 16,4 0-120-16,0 0 8 16,8 4-60-16,16-4-4 15,8 0-20-15,24-8 8 16,5 5-12-16,23-11 20 16,0 6-20-16,9-6 32 15,-5 11-28-15,-7 3 4 16,-13-4-12-16,-16 4-8 15,-12 7 4-15,-20-3-4 16,-4 6 0-16,-20 5-212 16,-4-1 116-16,-20 4-228 15,4 3 188-15</inkml:trace>
  <inkml:trace contextRef="#ctx0" brushRef="#br0" timeOffset="-317.06">8675-756 236 0,'4'-11'88'0,"-4"11"-68"0,4 7-4 0,0-7 104 15,0 0-68-15,-4 0 60 16,4 4-68-16,-4-1 40 16,9 1-48-16,-5-1 60 15,4 5-56-15,-4 2 8 16,4 5-28-16,0 3 16 15,4-1-24-15,0 8 12 16,0 0-12-16,0 18 0 16,0 4-4-16,-4 17 12 15,4 1-12-15,-4-1-4 16,0-7 0-16,-4-3 40 16,0-4-24-16,-4-11 0 15,4-3-12-15,-4-7 28 16,0-4-20-16</inkml:trace>
  <inkml:trace contextRef="#ctx0" brushRef="#br0" timeOffset="868.08">8704 517 236 0,'-9'-4'88'0,"9"4"-68"0,5 11-4 16,-5-7 80-1,4 3-56-15,0 4 8 16,4 3-28-16,-4 11 16 16,4 3-24-16,-4 26 4 15,0 3-8-15,-4 22 12 16,0-4-12-16,0 4 16 15,0-11-16-15,0 3 16 16,0-10-16-16,0 3-4 0,4-3 0 16,8 0 20-1,4 0-12-15,0-11 12 0,0-11-12 0,-4-7 20 16,0-3-20-16,-4-8-4 16,4-3-4-16,-12-7 64 15,0-4-36-15,-8 0 48 16,4 1-44-16,-8-5-28 15,8 4-8-15,-8-7 8 16,4 4-4-16,-8-1-12 16,4 1 4-16,-4 0 4 15,12-1 0-15,-12 1 16 16,8-1-8-16,-12 1-12 16,7 3 0-16,-15-3 12 15,12 3-4-15,-16 0-4 16,-4 0 4-16,-28 0 4 15,-1 4-4-15,-23 0-12 16,7 3 4-16,-19 0 48 16,12-3-24-16,-25 0 80 15,21-1-56-15,-9-2 24 16,25 2-40-16,-5-2-28 16,33-1 0-16,8-4 0 15,12 1 0-15,8-4-36 16,8 3 20-16,-4-3-4 15,16 0 12-15,-5 0 16 16,5 0-4-16,-4 0-20 16,8 0 8-16,1 0-304 15,3 0 172-15</inkml:trace>
  <inkml:trace contextRef="#ctx0" brushRef="#br0" timeOffset="1201.5">7939 1798 248 0,'0'-4'92'0,"0"4"-72"0,16 8-4 0,-12-8 88 15,0 0-60-15,-1 0 36 16,5 7-48-16,0 0 36 16,0 4-40-16,-4 3 48 15,4 7-44-15,-4 18 28 16,0 4-32-16,0 18 28 15,4-1-32-15,-4 4-4 16,4 0-12-16,-4-3 12 16,0-8-12-16,-1 1 24 15,1-8-20-15,-4 0-4 16,0-6-4-16,0-5 12 16,0-6-8-16,0-4 4 15,0-4-4-15,0-7 36 16,0-3-20-16,0-7-56 15,0-4 16-15</inkml:trace>
  <inkml:trace contextRef="#ctx0" brushRef="#br0" timeOffset="253.87">8278 577 496 0,'4'-3'184'0,"-4"3"-140"0,60-7-16 0,-24 0 84 15,0 3-68-15,21-7 8 16,-1 4-32-16,8-7-4 16,0 3-8-16,5-3 12 15,-9 3-12-15,-8 0 24 16,-8 11-20-16,-15-7 40 15,-9 7-28-15,-16-11-4 16,0 11-12-16,-12 0-32 16,4 4 12-16,-4-4-84 15,4 7 56-15</inkml:trace>
  <inkml:trace contextRef="#ctx0" brushRef="#br0" timeOffset="-1968.51">7001-628 104 0,'0'4'36'0,"0"-4"-28"0,0 0 0 0,0 0 48 16,0 0-32-16,0-4 16 15,0 4-24-15,0-3 20 16,0 6-24-16,0-3 4 16,0 0-8-16,0 0 28 15,0 0-20-15,0 0 4 16,0 0-12-16,0 0 4 15,0 0-8-15,0 0 24 16,0 0-16-16,-4 0 40 16,4 0-28-16,-8 0-4 15,8 4-12-15,-8-4 12 16,0 4-12-16,-4-4 24 16,8 3-20-16,-12-3 48 15,16 4-32-15,-12-4 40 16,4 0-40-16,0 0 40 0,8 0-40 15,-8-4 20-15,4 4-28 16,-4-3 28-16,4 6-32 0,-4-3-4 16,8 0-8-16,-8 0 12 15,8 0-8-15,16 0-28 16,4 0 8-16,44 0 4 16,13 0 8-16,63-7 16 15,1 0-8-15,43-7 16 16,-15 3-16-16,32-7 4 15,-20 4-4-15,-9-4 4 16,-27 0-8-16,-21 7 24 16,-27 0-16-16,-25 4 32 15,-20 4-28-15,-28 3 20 16,-8 7-20-16,-24-4-44 16,-4 5 16-16</inkml:trace>
  <inkml:trace contextRef="#ctx0" brushRef="#br0" timeOffset="-752.27">6937-599 208 0,'-16'-3'76'0,"16"3"-60"0,-12-4-4 0,4 4 48 16,0 7-36-16,4-3 60 16,0-1-48-16,-8 1-16 15,12 7-12-15,0 6 16 16,0 8-12-16,0 22 48 16,12 7-32-16,-4 17 20 15,8 1-28-15,-4 3 28 16,8-7-32-16,-8 3 4 15,4-6-12-15,-8 3 4 16,0-11-8-16,-12-4 52 16,4-6-32-16,-8-11 16 15,-4-8-24-15,0-10 44 16,0-7-32-16,-12-15-16 16,16 1-4-16,-12-19-8 15,8 4 0-15,-8-7 0 16,12 0 0-16,-4-3 0 15,4 10 0-15,8-11-36 16,0 11 20-16,20 0-4 0,4 8 12 16,16 3 16-16,4 10-4 15,12 15-12-15,1 4 4 16,-1 17-4-16,-8 4 0 0,-12 7 44 16,-4 0-24-16,-20 0 24 15,-4-7-20-15,-24 0 44 16,-4-4-32-16,-16-3 4 15,-4-4-20-15,-16-3 36 16,12-4-24-16,-13-11-12 16,21-3-8-16,4-11-4 15,12 0 0-15,12-11-56 16,8 4 32-16,20-4-24 16,12 4 28-16,24 0-8 15,-3 7 16-15,7 0 8 16,0 7 4-16,-12-3 0 15,-8 6 0-15,-11 5 24 16,-9 3-12-16,-20 3 24 16,0 4-24-16,-29 7 12 15,1 4-12-15,-20-4 0 16,8 0-4-16,-16-7-16 16,20-3 4-16,-8-11-68 15,11-1 40-15,9-10-84 16,8 4 64-16,4-8-24 0,8 1 40 15,4-4-12-15,8 7 28 16,-4-4-8-16,4 4 16 16,-4 0 16-16,4 0 0 0,-8-7 8 15,4 7-8-15,0 0 8 16,0 7-8-16,-4 0-4 16,4 4 4-16,-4-4-16 15,0 4 8-15,-4-1 28 16,4 8-12-16,-4-11-4 15,4 1-4-15,0-1-32 16,4 4 16-16,0 3 24 16,4 0-8-16,4 4 52 15,4 7-28-15,-3 7 20 16,3-3-28-16,-4 21 8 16,8-7-16-16,-12 25 28 15,4-4-24-15,0 8 20 16,-4-8-20-16,-8-3 44 15,8-11-32-15,-4-7-24 16,0-7-4-16,0-4 36 16,-4-11-24-16,4-3 16 15,4-11-16-15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42.8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-1 478 184 0,'-20'0'68'0,"20"0"-52"0,20 0-4 15,-4-7-4-15,4 3-8 0,21-7 0 16,7 4 0-16,28-11-12 16,5 4 8-16,27-18 12 15,-7 10-4-15,44-6 84 16,-9 6-44-16,57-10 4 16,-8 14-28-16,45-3-4 15,-13 10-8-15,52 4-8 16,37 7 4-16,-25 0 4 15,5 7-4-15,44 0 16 16,36 4-12-16,-4-4 4 16,-4 0-4-16,28-10 4 15,-4-8-8-15,8-3 24 0,24-8-16 16,-28-3 32-16,12-3-28 16,-44 3 20-1,-12 3-20-15,44-6 36 16,-48 10-28-16,44 0-4 15,-64 3-12-15,15 5 12 16,-59 6-12-16,7 1-4 16,-47 6 0-16,-17 4-16 15,-44 8 8-15,-24-1 4 16,-33 0 0-16,-19 4-100 16,-25 0 56-16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44.4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2871 236 0,'25'3'88'0,"-25"-3"-68"0,40 7-4 0,-20-3 68 16,4-1-48-16,8 1-4 15,4 3-20-15,1-3 16 16,-1-1-16-16,0-3 32 16,0 0-28-16,0-3-12 15,-3 3-8-15,-5-7-24 16,4-1 16-16,-8-6 40 16,0 7-16-16,0-11 0 15,0 7-8-15,0-10 12 16,1 3-8-16,-1-14-4 15,4 3 0-15,-4-24-4 16,0 6 0-16,-4-10 44 16,0 0-24-16,-4-15-8 15,5 19-8-15,-5-37-16 0,4 12 8 16,0-26 4-16,0 11 0 16,-4-14 16-16,4 17-8 0,-4-28 4 15,4 18-4-15,-4-18-24 16,1 22 8-16,-5-11 12 15,4 21 0-15,-8-21-4 16,4 10 4-16,0-14-16 16,4 18 8-16,0 11-24 15,0 3 16-15,0 4-4 16,4-3 8-16,0-1 16 0,1-3-4 16,3 10 8-16,0 12-8 15,0 6-12-15,0 15 4 16,0 6-16-16,-4 8 12 15,0 8 4-15,-4 6 4 16,1 0 24-16,-5 4-12 16,4 7-4-16,0 4-4 15,0 3-16-15,0 3 8 16,4 8 20-16,0 7-8 16,0 7-20-16,0 8 4 15,1 3 4-15,-1 3 4 16,0 1 8-16,-4-1-4 15,0 1-4-15,-4-1 4 16,-4-3-4-16,0 0 0 16,4 7 0-16,0 7 0 0,-4-3 16 15,4 3-8-15,-8 4-12 16,8-8 0-16,-4 5 12 16,9-1-4-16,-9 11 8 15,4-4-8-15,-12 4-20 16,12 0 8-16,-12 10 32 15,8-2-16-15,-8-1-16 16,12-7 0-16,-4-1 4 16,0-9 4-16,-4 6 8 15,4-3-4-15,0 10-4 16,4-6 4-16,0 6 20 16,4-7-12-16,-4-3 4 15,4-7-8-15,-4-4 12 16,9-4-12-16,7 4 4 15,-8-3-4-15,16 3 12 16,-4-7-12-16,12 3 16 16,-3-3-16-16,-1 0 4 15,8-7-4-15,-8-8 20 16,-3-3-16-16,-5-7-4 16,-4 0-4-16,8-7 12 15,-12-4-8-15,4-7-4 16,0 0 0-16,-7-7-192 15,-5 0 104-15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7:38.3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4828 2086 332 0,'-4'-11'120'0,"4"11"-92"0,4-4-8 0,-4 1 68 15,0 6-52-15,0-3 40 16,0 0-44-16,0-3 36 16,0 3-40-16,-4-4 28 15,4 8-28-15,-8-1-8 16,16 5-12-16,-8 6 4 16,4 4-8-16,0 18 60 15,0-1-36-15,9 19 52 16,-5-1-48-16,0 30 20 15,4 3-32-15,-4 14 8 16,0-7-16-16,-4-8 0 16,0-13-4-16,-8-11 4 15,4-11-8-15,0-7 40 16,0-15-20-16,-4-10-4 16,4-4-12-16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48.5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2121 184 0,'45'0'68'0,"-45"0"-52"0,56 11-4 16,-28-4 48 0,0 0-36-16,8 0 8 15,5 1-20-15,7-8-8 16,4 3 0-16,13-10 4 15,-1 0-4-15,8-7-20 16,-7 3 8-16,-5-14 64 16,-4 7-28-16,1-14 24 15,-9 3-32-15,0-17 0 16,-8 3-12-16,5-21 64 16,-1 10-40-16,0-10 4 0,-4 13-20 15,9-6-4-15,-9 11-4 16,4-1 36-16,-4 8-20 0,-4-11-4 15,1 11-12-15,-9-11-24 16,0 7 8-16,-4-14 40 16,4 6-20-16,0-6 0 15,-8 11-8-15,9-8-16 16,-1 15 8-16,-4-8 4 16,4 8 0-16,-8-4-20 15,8 7 12-15,-8-14 20 16,9 15-4-16,-1-15 4 15,4 7-4-15,4-7-8 16,-4 7 4-16,4-4-16 16,-3 12 8-16,-5-1 20 15,8 11-8-15,-8-7 16 16,-4 10-16-16,4-3 16 16,1 7-16-16,-9-3 4 15,8 3-4-15,-8 0 12 16,8 4-12-16,4-4-20 15,-4 4 4-15,1-1 20 16,-1 5-4-16,4-1-12 16,-4 7 0-16,8-3 20 15,-4 7-8-15,-3 0 4 16,7 4-4-16,-4-1-8 16,4 4 4-16,-4-3-4 0,-4 7 0 15,1-4 16-15,-9 4-8 0,8-1-20 16,-4 5 4-16,-8-5 12 15,4 5 0-15,0-1 8 16,0 0-8 0,9 0 8-16,-9 1-8 0,8 3-12 15,-8 0 4-15,8-1 4 16,0-2 0-16,0 3 0 16,4-1 0-16,-3-2 8 15,3-5-4-15,-4-2-4 16,-8-1 4-16,8-4 4 15,-8 5-4-15,0-8 16 16,1 0-12-16,-5-4-4 16,4 4 0-16,0-7-4 15,0 0 0-15,-4-8 0 16,-4 8 0-16,8-7 8 16,-4 3-4-16,-4-7-4 15,8 8 4-15,1-5-4 16,-1 5 0-16,-4-1 0 15,4 4 0-15,-8-4-12 16,4 4 8-16,-4-4 20 16,0 4-8-16,8-4-4 15,-4 4 0-15,4-7-16 16,1 7 8-16,-1-8 4 16,0 8 0-16,8-7 0 15,0 7 0-15,-8-8 8 0,8 8-4 16,-8-3-20-1,9 2 8-15,-9 1 12 0,0 0 0 16,0 0-4-16,0 7 4 16,0-11-16-16,0 11 8 0,-4-7-4 15,-4 7 0-15,9 0 0 16,-5 0 0-16,-4 0 0 16,-4 7 0-16,4-7 16 15,-4 11-4-15,4-4-4 16,-4 0 4-16,-8 4 12 15,8 3-8-15,4-7-4 16,-4 8 0-16,0-12 12 16,-4 8-8-16,4-4-12 15,8 4 0-15,-12-4 12 16,12 4-4-16,-12-4 8 16,13 4-8-16,-5-1-4 15,-4 1 4-15,4-4-4 16,4 4 0-16,-4-4-12 15,0 4 8-15,-4 0 12 16,8-1-4-16,4 1-4 16,-8 3 4-16,8-7 12 15,0 4-8-15,1-4-12 16,-5 0 0-16,4-7 40 16,0 4-24-16,-8-4-20 15,12 0 4-15,-12-4 0 0,8 1 4 16,0-4-12-16,-4 3 8 15,-4-7 20-15,9 8-8 0,-13-8-4 16,12 4 0-16,-8-7-4 16,-4 7 0-16,4-8 8 15,4 5-4-15,-4-5 16 16,4 4-12-16,-12-3-20 16,12 3 4-16,-4-3 20 15,-4 3-4-15,4-6-4 16,-4 6 0-16,1-3-24 15,3 3 12-15,-4-3 4 16,4 3 4-16,-4-4 0 16,4 5 0-16,8-5 16 15,-4 5-8-15,-4-5-4 16,8 8 0-16,-4-3-16 16,4 2 8-16,-8-6 4 15,9 7 0-15,-1-7 0 16,4 7 0-16,0-4-28 15,0 4 16-15,0-4 32 16,-4 4-12-16,8-8-16 16,-3 8 0-16,-5-3 4 15,0 6 4-15,-8-3 8 16,8 7-4-16,-4 0-20 16,-4 3 8-16,0-3 4 15,8 4 4-15,-4 0 8 0,0-1-4 16,1 1-4-16,-1 6 4 15,-4 1-16-15,8 0 8 0,-4 0 4 16,-4-1 0-16,8 5 0 16,-4 3 0-16,-4-4 16 15,8 4-8-15,-4-4-12 16,4 0 0-16,1 1 12 16,-1-1-4-16,-8 0-20 15,8 1 8-15,-4-1 20 16,4 0-4-16,-8-3 16 15,8 3-16-15,-12 0-20 16,8 1 4-16,-12-5-4 16,12 5 4-16,-11-1 24 15,11 4-8-15,-8 0 4 16,-4 3-4-16,4 1-16 16,4-1 4-16,-4 4 28 15,4 0-12-15,4 0-32 16,-4 0 12-16,4 0-8 15,-4 0 8-15,0-3 24 16,4-1-8-16,-4-3-4 16,9 4 0-16,-13-5 4 15,4 5-4-15,4-4-12 16,-4 3 4-16,-4-3 12 16,4 3-4-16,8 5-12 0,-4-9 4 15,4 5 4-15,8-4 0 16,5 0-12-16,3-1 8 0,12 1 20 15,0 0-8-15,5 0-12 0,-5 7 0 16,8 4-4-16,0-4 0 16,5 14-12-16,7 0 12 15,21-3 32-15,11 3-16 16,1 1 0-16,-1-4-4 16,-3-4-16-16,27 0 8 15,5-4-4-15,0 1 0 16,-1-7 0-16,17-8 0 15,8 7 32-15,-8 4-12 16,-12-7 4-16,3-4-8 0,1 4-16 16,-8 4 4-16,-21-1 4 15,-23 4 0-15,-13-10 16 16,-20 2-8-16,-11-2-224 16,-17-1 120-16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49.7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1770 15 156 0,'-24'-11'56'0,"24"11"-44"0,-41 0-4 0,21-4 24 16,8 4-20-16,-20 0 24 16,0 0-24-16,-33 0 56 15,1 7-36-15,-28-3 100 16,7 3-76-16,-15 0 48 15,7 0-64-15,-36-3 40 0,-11 3-44 16,27-7 24 0,5 4-32-16,-13-4 0 0,-8-4-16 15,13 4-8-15,11-3 0 16,25-1-24-16,19 0 12 16,25-3-464-16,36 7 260 15,20-7 24-15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4160,'0'13'1333,"0"-12"-1324,0-1 0,0 0 0,0 0 0,0 0 0,0 0 0,0 0 0,0 0 0,0 0 0,0 0 0,0 0 0,0 0 0,0 1 0,0-1 0,0 0 0,0 0 0,0 0 0,0 0 0,0 0 0,0 0 0,0 0 0,0 0 0,0 0 0,0 0 0,0 0 0,0 1 0,0-1 0,0 0 0,0 0 0,0 0 0,0 0 0,0 0 0,0 0 0,0 0 0,0 0 0,-1 0 0,1 0 0,0 0-1,0 0 1,0 0 0,0 0 0,0 0 0,0 0 0,0 0 0,0 0 0,0 0 0,0 0 0,-1 0 0,1 0 0,0 0 0,0 0 0,0 0 0,0 0 0,0 0 0,0 0 0,0 0 0,0 0 0,-3 0 77,1 0-1,-1 0 1,1 0 0,-1 0-1,1 1 1,-1-1 0,1 1-1,0-1 1,-1 1 0,1 0-1,0 0 1,-1 0 0,1 0-1,0 1 1,0-1-1,-2 2 1,4-3-68,0 1-1,-1-1 0,1 0 1,0 0-1,0 0 1,-1 1-1,1-1 1,0 0-1,0 0 0,-1 0 1,1 0-1,0 0 1,-1 1-1,1-1 1,0 0-1,0 0 1,-1 0-1,1 0 0,0 0 1,-1 0-1,1 0 1,0 0-1,-1 0 1,1 0-1,-1 0 0,-1 0 13,0 0 0,-1 0 0,1 0 0,0 0 0,-1 1 0,1-1 0,0 1 0,-1-1 0,1 1 0,0 0 0,0 0 0,0 0-1,0 0 1,0 1 0,0-1 0,0 0 0,-2 3 0,-3 3 66,-12 11 194,19-17-292,-1 0 1,1 0-1,-1-1 1,1 1 0,0 0-1,-1 0 1,1-1-1,0 1 1,-1 0 0,1 0-1,0 0 1,0 0-1,0 0 1,-1 0 0,1-1-1,0 1 1,0 0-1,1 0 1,-1 0 0,0 0-1,0 0 1,0 0-1,1 1 1,3 6-32,-2-3 41,1 0 1,0 0-1,0 1 1,0-2 0,1 1-1,5 6 1,8 7 126,-1 1 0,24 38 0,-22-18-82,-16-35-53,0-1-2,0 0 0,-1 0 1,1 0-1,-1 1 1,1-1-1,-1 0 0,0 1 1,-1-1-1,1 1 1,-1-1-1,1 1 1,-1 4-1,0-6 36,0 1 0,0-1 1,0 1-1,0 0 0,0-1 0,-1 1 0,1-1 1,-1 1-1,1-1 0,-1 1 0,0-1 1,0 0-1,0 1 0,-1-1 0,1 0 0,0 0 1,-1 0-1,0 0 0,1 0 0,-1 0 0,0 0 1,0 0-1,0-1 0,0 1 0,0-1 0,0 1 1,-1-1-1,-2 1 0,-17 6 404,-1-2 1,0 0-1,-27 2 1,49-7-433,-5-1 68,0 1 1,0-1-1,0 0 0,0-1 1,0 1-1,0-1 0,0-1 1,-10-2-1,2 0 30,-5 1 19,16 3-151,0 0 1,0-1-1,0 1 0,1-1 0,-1 1 1,0-1-1,1 0 0,-1 0 0,0 0 0,1 0 1,-1 0-1,1-1 0,0 1 0,-1-1 0,1 0 1,0 0-1,0 1 0,0-1 0,0-1 0,0 1 1,0 0-1,1 0 0,-3-5 0,2 3-161,1 1 0,-1-1-1,1 0 1,0 0 0,0 0-1,0-1 1,0-6 0,1 8-354,0 0 1,1 0 0,0 0-1,-1 0 1,1 0-1,0-1 1,1 2 0,-1-1-1,2-3 1,-3 6 510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50.7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 72 216 0,'-12'-14'80'0,"12"11"-60"0,0-1-8 0,-4 0 64 0,4 1-44 16,-4-1 60-16,-4 1-56 15,4 3 28-15,0 0-36 16,0 7 8-16,-4-4-20 16,4 5-8-16,4-1-4 15,-4 7 40-15,8-3-24 16,0-4 24-16,4 0-24 16,0 0 44-16,8-7-36 15,-4 0-4-15,0-3-16 16,0-1 28-16,0 0-20 0,-4 1 20 15,4-1-20-15,-4 1-8 16,-4-1-4-16,0 1 4 16,0-1-4-16,4 0 52 15,4 1-32-15,17-1 0 16,23-3-16-16,32 0 12 0,21 0-12 16,28-4 16-16,48 0-16 15,-4 1-4 1,8 3 0-16,44 7 20 15,-32-4-12-15,-4 4-4 16,-12 0-4-16,-24 4 12 16,-29-4-8-16,-43 3 40 15,-5 8-24-15,-27-4 20 16,-17 4-24-16,-20-4 8 16,-8 4-16-16,-32-1-228 15,-4 1 120-15,-25 3-292 16,1 1 220-16,-12 6-212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54.4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61-1 124 0,'-21'0'44'16,"21"0"-32"-16,-20 7-4 0,12-4 100 15,8 4-60-15,-8 1 8 16,8-1-36-16,-4 3 16 15,4 5-24-15,4 6 48 16,4 4-32-16,0 32 56 16,4 8-48-16,8 53 28 15,1 3-36-15,7 54-16 16,-8-7-8-16,8 15 12 16,-8-22-8-16,-4-1 24 15,4-20-20-15,0-8 32 16,5-28-28-16,-1-18-4 15,-4-22-8-15,8-18 4 0,0-13-4 16,0-19-388-16,4-3 208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54.8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0 312 0,'-8'14'112'0,"8"-14"-84"0,8 36-12 15,-4 7 72 1,-4 3-52-16,8 44 100 16,4-1-76-16,-4 54 24 15,0 4-48-15,4 24-4 16,-4-13-20-16,5 10 0 15,-5-25-4-15,0-4 20 16,4-25-16-16,-4-13 12 16,0-23-12-16,4-13-24 0,0-12 4 0,-4-24-364 15,12-8 200-15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55.2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0 216 0,'8'15'80'0,"-8"-15"-60"0,0 25-8 16,8 0 108-1,-4 7-68-15,-4 32 76 16,8 4-72-16,5 50 48 16,-5 0-60-16,-8 50 68 15,12-11-64-15,-8 43 0 0,0-10-28 16,-4 21 16-16,8-25-24 0,-8-11-4 16,0-25-4-16,0-25 12 15,-4-25-8-15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8:56.4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717 257 436 0,'-28'18'160'0,"28"-18"-124"0,-4 35-8 0,0-9 16 15,8-1-28-15,-4 14-4 16,0 7-8-16,0-6 28 15,4 6-16-15</inkml:trace>
  <inkml:trace contextRef="#ctx0" brushRef="#br0" timeOffset="-212.75">57 103 236 0,'-4'-25'88'0,"4"25"-68"0,0-18-4 15,0 8 80 1,0 6-56-16,0-3 36 16,0 3-44-16,-4 4 0 15,0 4-20-15,-8 10 12 16,8 8-16-16,-4 6 40 15,4 4-24-15,-4 4 12 16,4-4-20-16,0 4-8 16,4 0-4-16,4-1 20 15,8 1-12-15,0-7-4 16,4-8-4-16,-4-14 4 0,5-3-4 0,-5-18-28 16,4 3 12-16,-8-10-92 15,4 3 56 1,-8-4-64-16,4 8 64 0,-8 3 40 15,4 11 8-15,-8 4 32 16,4 3-20-16,0 7 76 16,4 1-52-16,0-5 32 15,8 1-40-15,0-15 16 16,4 1-24-16,8-15 0 16,4 0-12-16,5-11-16 15,-1 4 4-15,-8-14 20 16,0 3-8-16,-12-7-4 15,-4 11 0-15,-12-7 12 16,0 7-8-16,-8 3-48 16,4 18 24-16,0 11-360 15,4 0 208-15</inkml:trace>
  <inkml:trace contextRef="#ctx0" brushRef="#br0" timeOffset="537.97">1505-18 332 0,'-20'0'120'0,"20"0"-92"0,-8 7-8 16,4 0 44-1,4 7-40-15,-4 8 68 16,4 6-52-16,0 4-8 16,8 1-20-16,0-5-20 15,8 4 4-15,4-7 20 0,0 0-8 16,5-7 16-16,3-7-16 0,0-4-40 16,0-3 20-16,-4-11-220 15,4-1 132-15,-8-9-60 31,1-1 96-31,-13-7 32 0,0 7 16 0,-16-4 140 16,8 12-72-16,0-1 212 16,-8 7-148-16,8 1 60 15,0 3-104-15,8-4 32 16,8 4-64-16,4-7-12 16,4 3-16-16,0-13 8 15,0 2-12-15,-4-13 24 16,-4 3-20-16,-8-8 4 15,-4 5-8-15,-8-8 12 16,-4 4-12-16,0-4-64 16,-4 11 28-16,0-3-216 15,4 10 132-15</inkml:trace>
  <inkml:trace contextRef="#ctx0" brushRef="#br0" timeOffset="840.52">2060 207 404 0,'12'0'148'0,"-12"0"-112"0,41 7-12 0,-17-3 120 16,0-1-84-16,12 1-8 31,4-1-32-31,0 4 4 0,-3 4-16 0,-17 0 4 15,0 3-4-15,-20 0 20 16,0 4-16-16,-20 0 24 16,0 4-24-16,-9-8 128 15,9 0-76-15,8-7-28 16,8 4-24-16,20-14-12 16,13 3 0-16,19-15 16 15,4 1-8-15</inkml:trace>
  <inkml:trace contextRef="#ctx0" brushRef="#br0" timeOffset="1408.12">3182-233 312 0,'-20'0'112'0,"20"0"-84"0,-8 14-12 0,8-3 144 16,0 0-92-1,-4 14 8-15,0 7-48 0,-4 4 28 16,8 3-32-16,4-7 4 15,-4 0-16-15,8-10-16 16,-4-1 0-16,-4-10 28 16,8-4-12-16,0-14-32 15,4-4 12-15,4-14-192 16,-4 0 108-16,-12-10-32 16,9 2 76-16,-5 1 48 15,0 7 0-15,-8 7 100 16,4 11-52-16,-4 11 172 15,4 6-124-15,0 8 88 16,8 7-104-16,8-3 0 16,4-1-48-16,16-17 4 15,4-4-20-15,12-29 28 16,5 4-28-16,-5-14-4 16,0 7-8-16,-28-4-16 15,1 7 8-15,-25-3-4 16,-4 7 0-16,-21-3 0 15,1 10 0-15,-8-7 0 16,8 18 0-16,0-1-108 16,12 8 64-16,12 4-376 15,12 3 240-15</inkml:trace>
  <inkml:trace contextRef="#ctx0" brushRef="#br0" timeOffset="1813.15">3669-151 540 0,'0'0'200'0,"0"0"-156"0,8 4-12 0,-4-4 132 16,8 11-96-16,4-4 52 15,0 4-72-15,0-1-24 16,0 1-16-16,0 3-8 15,1 4 0-15,-9 0 24 16,0 0-12-16,-12 0 12 16,4 0-12-16,-8 0 0 15,4-1-4-15,-8-2 4 16,7-1-8-16,1-3-56 16,8 3 28-16,5-3 4 15,7 3 8-15,-4-3 20 16,4-1-4-16,-8 1 8 15,4 3-8-15,-12 1 32 16,0-1-20-16,-12-3 4 16,4 3-12-16,-12-7 28 15,4 4-20-15,-5-11 4 16,1 4-12-16,8-4-96 16,8-4 52-16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8:44.6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-3 158 384 0,'0'-22'140'0,"0"22"-108"0,5-17-8 0,-1 8 100 16,11 9-72-16,0-8 68 15,4 8-68-15,10-5 24 16,0 5-44-16,25-4 36 16,14 8-40-16,24-4 20 15,0 5-28-15,10-5 28 16,-4 0-32-16,-6-5 12 16,-10 5-16-16,-9-8 0 15,-5-1-4-15,-9-4 4 16,-16 5-8-16,1-5 16 15,-10 4-12-15,-10-4 32 16,1 9-24-16,-16-9-164 16,-4 8 80-16,-19 1-388 15,-1 4 252-15</inkml:trace>
  <inkml:trace contextRef="#ctx0" brushRef="#br0" timeOffset="2357.08">298 261 340 0,'0'22'128'0,"0"-22"-100"0,5 69-8 0,-5-34 104 15,0 4-72-15,-15 47 40 16,5 0-52-16,-9 22-16 15,4-4-12-15,-19-5 0 16,20-12-8-16,-15-5 24 16,4-22-16-16,-4-12 48 15,15-9-32-15,-6-14 40 16,1-3-40-16,4-22-32 16,15 0 0-16,-14-22-192 15,14-3 104-15,-10-14-196 16,10 0 160-16,0-9 56 15,0 1 44-15,5-1 72 16,-5 9-24-16,5 9 184 16,4 0-112-16,1 13 92 15,5 8-104-15,4 0 0 16,10 18-48-16,25-9 12 0,4 9-24 16,34-9 16-1,6 8-20-15,18-16 0 0,-9 8-8 16,5-18-8-16,-10 5 4 0,5-4 12 15,-15 9-8-15,-5-10-12 16,-14 5 0-16,-10-8 28 16,-9 12-12-16,-15 0-4 15,-10 1-4-15,-10-14 20 16,-4 14-12-16,-15-18-12 16,0 13-4-16,-10-5 12 15,5 1-4-15,-14 4-4 16,4-4 4-16,-9 4-16 15,5 4 8-15,-11 9-4 16,1 5 0-16,-5 3 0 16,5 10 0-16,-10 3 0 15,10 5 0-15,-10 13 0 16,10 0 0-16,-5 8 8 16,15 1 0-16,-1-9 0 15,11 8 0-15,4-17 24 16,10 9-12-16,4-21 4 15,6 3-8-15,9-21-68 16,5 4 32-16,5-16-76 16,0 3 60-16,0-17 8 15,-5 0 24-15,-9-13 4 16,-1 5 0-16,-14-5 32 16,-5 17-12-16,-10 1 84 15,1 8-52-15,-6 13 4 0,5 13-28 16,1 12 4-16,9 10-12 0,9 0 12 15,6 3-16-15,14-7 24 16,15 8-20 0,0-14 12-16,-1-3-12 15,6-9-96-15,-5-4 48 0,-5-18-96 16,-1 0 76-16,1-21-16 16,-5 0 44-16,10-35-48 15,0 0 44-15,9-25-108 16,-4 8 80-16,4-13 8 15,-4 17 32-15,-1-13 140 16,1 18-68-16,-10-1 152 16,-10 23-120-16,-10 3 52 15,-4 18-80-15,-15 13 0 16,0 17-32-16,-15 21 4 16,6 9-16-16,-16 22-8 15,11 0 0-15,-10 21 4 16,4 5-4-16,-4 21 16 15,9-8-12-15,-4 4 24 16,9-13-20-16,-9-13 24 16,9-8-24-16,-14-14 32 15,14-8-28-15,-14-13 40 16,4-4-32-16,1-27 4 16,4 1-16-16,10-35-60 15,0 0 24-15,25-30-120 16,4 9 80-16,20-9-16 0,9 17 48 15,11 9-24-15,-1 21 32 0,-5 22-8 16,-5 13 20-16,-4 26 68 16,-10 8-28-16,-10 14-4 15,0-1-12-15,-14-4 32 16,-6-4-20-16,-13-9 40 16,-1-8-36-16,-34-9 20 15,15 0-28-15,-35-13 36 16,1-5-32-16,-10-12 20 15,5 4-24-15,-5-13 0 16,19 4-12-16,15-12-52 16,20-1 28-16,14-12-140 15,14 4 88-15,25-18-108 16,14 5 96-16,30-18-72 16,-5 14 88-16,19-14 16 15,-10 10 28-15,6-1 0 16,-6 13 8-16,-14 0 60 15,-10 17-24-15,-19 9 68 16,-5 13-52-16,-20 13 28 16,-4 9-40-16,-15 21 28 15,-5 9-32-15,-5 13 4 16,5-5-16-16,-9 1 0 16,4-9-4-16,-4-1 4 15,4-7-8-15,-10-10 24 16,11-4-16-16,-16-4 12 0,11 0-12 15,-1-9-16-15,6-4 0 0,-6-8 20 16,10 3-8-16,0-12 4 16,5 4-4-16,5-17-8 15,10 8 4-15,4-12 4 16,5-1-4-16,1-17 16 16,-1 5-12-16,0-18-28 15,1 9 8-15,-6-14-4 16,0 10 8-16,-4-1-12 15,4 9 12-15,-4 5-24 16,4 12 20-16,1 1 12 16,4 12 4-16,0 0-20 15,1 9 8-15,-1 5-12 16,5 3 8-16,0 1 16 16,0 4 0-16,-4-4-4 15,-1-1 4-15,-5 1 12 16,6 0-8-16,-11-5-4 15,-4 0 0-15,-15 1-4 16,5 7 0-16,-9 6 8 16,4 3-4-16,-10 5-28 15,5 0 12-15,-4 0-4 16,4 4 8-16,5-4 0 16,10-4 0-16,10-9 44 15,9 0-24-15,10-13 36 16,0 0-32-16,15-18 12 15,9 6-16-15,-10-14-8 0,11 8 0 16,-16-3-4-16,6 3 0 16,-25 1-12-16,10 4 8 0,-19-4-4 15,-5 8 0-15,-10 1-20 16,0 8 16-16,-10 4-32 16,10 9 28-16,-15 4-4 15,15 5 12-15,-9 8 8 16,9 0 0-16,-10 5-20 15,10-5 12-15,0 5 12 16,10-1 0-16,-20 5 8 16,10 4-8-16,-15 26-12 15,6 0 4-15,-25 22 20 16,19 0-8-16,-34 4 16 16,20-17-16-16,-10-9-20 15,15-13 4-15,-20-13 20 16,20-9-4-16,-15-12 48 15,15-5-28-15,-10-21 28 16,0-5-28-16,0-25-8 16,5-1-12-16,0-25-8 15,14-5 4-15,0-8-16 16,15 17 8-16,25-9-32 16,9 17 20-16,19 1-40 15,15 12 36-15,25 5 24 16,4 13 0-16,-5 4 36 15,-9 8-24-15,-20 5-100 0,-10 9 40 16,-14 0-332-16,-19 8 208 16</inkml:trace>
  <inkml:trace contextRef="#ctx0" brushRef="#br0" timeOffset="2765.67">-241 2844 612 0,'-15'-52'228'0,"15"52"-180"0,0 0-12 15,10-4 88 1,-5 4-76-16,19-4 24 15,10 8-40-15,15-8 4 16,9 4-20-16,20-13 28 16,4 4-28-16,20-8-188 0,0 4 88 0,5-13-248 15,-15 21 188-15</inkml:trace>
  <inkml:trace contextRef="#ctx0" brushRef="#br0" timeOffset="3347.94">1158 2067 372 0,'10'-18'140'0,"-10"18"-112"0,14-17-4 0,-4 17 120 16,0 0-84-16,-10 9-8 16,4 12-32-16,-8 27 72 15,4 8-48-15,-20 30 4 16,1 1-28-16,-10-1 40 16,4 0-32-16,-4 1-4 15,10-9-16-15,-6-9 12 16,6-13-12-16,-5-9 16 15,9-8-16-15,1-22 24 16,4-8-20-16,-5-26-108 0,10 0 48 16,1-14-208-16,4-8 140 15,-10-8-148-15,10-1 152 0,0-12 20 16,10 4 60-16,-6-13 12 16,21 4 12-16,18-13 148 15,11 13-76-15,38 5 220 16,0 12-160-16,1 10 68 15,-1 25-116-15,-19 21-32 16,0 18-28-16,-20 13 4 16,-4-4-12-16,-25 12 76 15,-9-8-48-15,-30 0 84 16,-4 0-68-16,-40-9 8 16,6 0-36-16,-39-4 24 15,9-4-32-15,-14-5-4 16,9 5-8-16,16-14-236 15,23 1 128-15,10-9-404 16,20 8 280-16</inkml:trace>
  <inkml:trace contextRef="#ctx0" brushRef="#br0" timeOffset="3858.62">1644 2887 548 0,'9'0'204'0,"-9"0"-156"0,25 0-16 0,-6 0 72 15,1 0-64-15,14 0 8 16,4 0-28-16,16-13 4 16,4 5-12-16,5-1 0 15,1-8-4-15,-11 4 12 16,-9-5-12-16,-15 1 32 16,-5 4-24-16,-19-4-4 15,0 8-8-15,-25-4-24 16,-4 5 12-16,-20-1 40 15,1 9-20-15,-16 0-8 16,16 9-8-16,-11 4 40 16,10 4-24-16,1 22 0 15,14-9-8-15,-1 13-4 16,16 0 0-16,-1 5 8 16,10-1-4-16,10 1 16 15,0-18-12-15,24 5 40 16,0-14-24-16,25-3 12 15,-1-5-20-15,20-13-192 16,-5-5 92-16,20-21-300 16,-11 5 216-16</inkml:trace>
  <inkml:trace contextRef="#ctx0" brushRef="#br0" timeOffset="4684.31">2625 2784 612 0,'-34'21'228'0,"34"-21"-180"0,-34 52-12 0,10-22 104 15,9 0-84-15,-4 9 16 16,4 4-48-16,10-4-12 16,-4 0-8-16,4-13 20 15,10 0-12-15,4-17 32 16,-4-1-28 0,15-16 12-16,-11-1-16 0,6-13-8 15,0 1 0-15,4-9-4 16,0 4 0-16,-4-13-20 15,4 9 12-15,6-14-40 16,-6 10 28-16,25-5-28 16,-5 13 28-16,24 0 8 15,-19 13 12-15,9 0-12 16,0 5 8-16,-19-5 40 16,15 4-24-16,-15 5 0 15,5 4-8-15,-20-9 4 16,1 9-4-16,-1 0-4 15,-9 9 4-15,-20-5 4 16,10 5-4-16,-14 8 16 16,9 5-12-16,-15-1-4 15,6 5 0-15,-11 4 12 0,6 5-8 16,-5 4 24-16,14 0-20 0,-5-1 24 16,6 1-24-16,9-4 24 15,0-5-24-15,19-4 12 16,5 4-12-16,6-21 28 15,4-1-24 1,9-12 12-16,6 4-16 0,-5-8-60 16,-5-1 24-16,-10-17 20 15,0 13 4-15,-24-13-16 16,0 5 8-16,-20-18 12 16,0 4 0-16,-14 5-4 15,5 4 4-15,-10-4-16 16,10 12 8-16,-5 1 28 15,9 0-12-15,10 8 12 16,1 1-12-16,-1-1 0 16,20 5-4-16,-10-5-8 15,19 0 4-15,-4 5 4 16,-1 4-4-16,6-9-12 16,-1 9 4-16,1-8 28 15,-1 3-12-15,10-7-12 16,-5 12-4-16,15-18-4 15,0 5 0-15,24-4 16 16,5 8-4-16,5-8 52 16,5 8-32-16,5-8 0 15,-6 9-16-15,6-10 12 0,-5 10-12 16,-15-1-4-16,-15 5 0 16,-19-1-48-16,-9 10 24 15,-30-1-268-15,0 5 160 0</inkml:trace>
  <inkml:trace contextRef="#ctx0" brushRef="#br0" timeOffset="4986.24">3927 2468 372 0,'5'5'140'16,"-5"-5"-112"-16,0-5-4 0,0 10 152 16,10 3-100-16,-1 5 76 15,1 4-88-15,-10 5 36 16,0 4-60-16,-10 13 24 16,1 0-36-16,-11 17 0 15,1 4-16-15,-5 5 64 16,4-4-44-16,1-10 40 15,14-3-40-15,10-18 36 16,14-8-40-16,10-18 20 16,10 0-28-16</inkml:trace>
  <inkml:trace contextRef="#ctx0" brushRef="#br0" timeOffset="6560.47">-86 4295 456 0,'-10'82'168'0,"10"-82"-128"0,-4 95-16 0,-1-60 24 15,10-1-32-15,-5-4 92 16,0 1-60-16,0-10 40 16,0 5-52-16,-5-17 76 15,5-1-60-15,-10-8 8 16,5 0-36-16,-9-17-12 15,9 0-8-15,-5-13 4 16,10-1-4-16,-5-16-4 16,5 8 4-16,10-21-24 15,0 12 12-15,4-4-4 16,1 13 4-16,-6 1 0 16,16 7 0-16,-11 1-12 15,6 8 12-15,-6-3 12 16,6 12 0-16,-6-5-48 15,6 10 28-15,-6-5 12 0,11 8 4 0,9 1-24 16,0 4 12 0,0-4 24-16,4 8-8 0,6 0 0 15,0 5 0-15,-5 4 4 16,0 0-4-16,-15 4-4 16,0 5 4-16,-24-5 48 15,-5 13-28-15,-24-4 16 16,0 4-24-16,-15-4 0 15,5 0-8-15,-14-13 12 16,0 0-12-16,-1-17-12 16,10 0 0-16,1-14 12 15,14 5-4-15,4-4-12 16,11 8 4-16,14-8-32 16,9 9 20-16,6 3 4 15,4 5 12-15,-4 5-56 16,9 7 32-16,1 10 36 15,-6 4-4-15,0 9 72 16,1 3-48-16,-6 1 16 16,6 0-32-16,-6-4 20 15,6-5-24-15,-1-4 40 16,6 0-28-16,-6-5 12 16,0-3-20-16,-4-5-96 15,0 4 44-15,-10 0-220 0,4 0 144 16</inkml:trace>
  <inkml:trace contextRef="#ctx0" brushRef="#br0" timeOffset="7010.79">628 4524 416 0,'-9'-22'152'0,"9"22"-116"0,9 18-12 0,-9-10 4 15,0 1-20-15,0 4 40 16,0 4-24-16,5-8 4 15,10 4-16-15,4-13 20 16,1 0-20-16,4-5 12 16,0-3-12-16,-4-10 12 15,-1 6-16-15,-9-14 4 16,-1 8-4-16,-9-3-16 16,0 3 4-16,-9 5 64 15,4-4-32-15,-10 4 24 16,1-4-32-16,-6 0 0 15,11 8-12-15,-11 5 48 16,10-5-32-16,-4 9-28 16,9 9 0-16,-10-1 0 15,11 10 4-15,-16 3 8 16,10 5-4-16,-9 9 52 16,4-1-32-16,1 1 0 15,4-5-16-15,5 0 12 16,10-4-12-16,5-4 4 0,9-1-4 15,10-8 48-15,5 0-32 16,5-8 0-16,5 3-16 0,5-12-184 16,-6 4 100-16,6-9-220 15,-5 1 168-15</inkml:trace>
  <inkml:trace contextRef="#ctx0" brushRef="#br0" timeOffset="7401.46">1556 4317 520 0,'5'-31'192'0,"-5"31"-152"0,0-17-8 0,-5 17 28 15,5 0-40-15,-14-9 80 16,-1 9-56-16,-14-8-20 16,10 8-16-16,-15 8 0 15,4 1-4-15,-4 0-12 16,5 4 4-16,-5 4 4 15,20 0 0-15,-20 5-12 16,19-1 8-16,0 5-4 16,11 5 0-16,4-1 32 15,9 0-12-15,6 0 24 16,19 1-24-16,-20-1-4 16,11-4-4-16,-6 0 4 15,1-5-4-15,-11-4 16 16,-4 1-12-16,-15-10 24 15,-4 5-20-15,-30-4 12 0,10 0-12 16,-24-5 0-16,9 0-4 0,1-4 4 16,4 0-8-16,10-8 8 15,10 3-8-15,19-3-160 16,5-1 84-16</inkml:trace>
  <inkml:trace contextRef="#ctx0" brushRef="#br0" timeOffset="9187.7">1848 4412 580 0,'-10'-9'216'0,"10"9"-168"0,-29 9-12 0,9-5 48 16,6 5-52-16,-6-1 4 16,6 14-20-16,-6-1 8 15,16 5-16-15,-16-4-12 16,15 4 0-16,-4 0 12 15,9 0-4-15,0-5 8 16,9-3-8-16,6-6-12 16,-1 1 4-16,6-8 28 15,4-1-12-15,0-8 4 16,1 4-8-16,-6-9 4 16,5 0-8-16,-9-8-12 15,-5 9 4-15,4-10 4 16,-4 5 0-16,-10-4 0 15,5 4 0-15,-10-4 0 0,5 4 0 0,-10 4-20 16,5 9 12-16,-14-8 4 16,19 8 4-16,-15-9 0 15,15 9 0-15,0 0 0 16,0 0 0-16,0-9 0 16,15 9 0-16,-15-4 8 15,10-5-4-15,-1 1-20 16,-4 8 8-16,-10-9 4 15,10 9 4-15,-10 0 8 16,5 0-4-16,0-9-12 16,-9 18 4-16,9-9-4 15,0 0 0-15,0 0 16 16,9 0-4-16,-4 9-4 16,15-9 4-16,-15 0-4 15,4 0 0-15,1-9 8 16,5 18-4-16,-15-18-4 15,0 9 4-15,0 0-4 16,0 0 0-16,0 0-20 16,0 0 12-16,0 0-32 15,0 0 24-15,0 0-4 16,9 0 12-16,1-9-36 16,14 9 24-16,1-4-92 15,-1-5 64-15,0 5 4 16,10 0 28-16,-9-13 4 15,-1 17 4-15,-14-9 8 16,4 9 0-16,-4-4 24 0,0 4-12 0,-10-9 32 16,4 18-28-16,-4-5 40 15,10 5-32-15,-10 8 20 16,10 4-24-16,0 5 0 16,-1-4-12-16,-4-5 12 15,0 5-12-15,-5-5-4 16,0 5 0-16,-15-14 20 15,11 10-12-15,-11-10 12 16,5 5-12-16,-14-4-16 16,14-1 0-16,1-8 28 15,-1 9-12-15,10-18-4 16,0 9-4 0,14-8-4-16,1-5 0 0,19-13-28 15,0 9 16-15,0-14-12 16,5 10 12-16,-5 4 8 15,-10-1 4-15,-4 10-12 16,-1-1 8-16,-9 9 4 16,-5 0 0-16,-10 9 0 15,5 12 0-15,-10 5 76 16,5 4-40-16,-9 1-4 16,14 3-20-16,0-8 8 15,4 0-12-15,6-9 32 16,5-4-24-16,4-4 12 15,5-5-16-15,10-4-16 16,-9 0 0-16,9 0-104 0,5-8 60 16,4 3-96-16,6 1 84 15,0-5-8-15,-1 5 44 0,10-13-100 16,-4 8 68-16,-6-21 0 16,1 17 32-16,-15-17 8 15,0 4 8-15,-10-9 112 16,1 5-56-16,-20-9 120 15,-1 17-92-15,-8-8 4 16,4 4-44-16,-5-4-24 16,-5 13-8-16,-14 8 12 15,9 9-8-15,-9 0-20 16,14 17 4-16,-19 1 4 16,9 3 4-16,-4 10-12 15,14 3 8-15,-14-4-4 16,14 1 0-16,1-1 24 15,18-4-8-15,1-5 32 16,14 5-24-16,6-13 4 16,-1-4-12-16,5-13 4 15,5 4-8-15,-15-13-72 16,10 4 36-16,-10-4-12 16,-9 4 24-16,4-4-12 15,-14 5 16-15,-5-10 16 16,0 10 4-16,-5-5-20 15,5 4 8-15,-14 1 84 16,9 8-44-16,0 0 36 16,10 0-40-16,0 8 28 15,9 10-32-15,11-6 4 0,-1 14-16 16,10-13 28-16,5 13-24 0,4-13 20 16,6 9-20-16,-5-14-44 15,-5 5 16-15,-5-13-112 16,0 5 68-16,-5-14-100 15,0 5 92-15,-5-14-136 16,5 1 112-16,1-35-168 16,4 5 144-16,4-27 36 15,1 5 48-15,15-17 8 16,-15 17 8-16,4-5 344 16,6 14-184-16,-20 4 120 15,-5 17-156-15,-24 9 48 16,0 21-92-16,-24 9 8 15,5 17-44-15,-11 14 48 16,6-1-44-16,-15 30-24 16,20 5-12-16,-10 30 60 15,14-9-32-15,5 9 8 16,1-17-24-16,-1-9-88 16,10-13 44-16,-5-17-140 15,5-8 96-15,-5-14-184 16,5-9 148-16</inkml:trace>
  <inkml:trace contextRef="#ctx0" brushRef="#br0" timeOffset="9909.14">3577 4403 696 0,'15'-48'256'0,"-15"48"-196"0,14-30-20 0,6 22 24 16,-6 8-44-16,21-18 24 15,-1 18-24-15,4-8-16 16,11 3-8-16,14-3 12 15,0-1-4-15,20 0 8 16,-15 1-8-16,-5 4 24 16,-10-1-16-16,-23-8 12 15,-11 13-12-15,-29 0-16 16,-4 0 0-16,-20 18 84 16,-10 3-48-16,-5 9 0 15,15 18-20-15,0 8 0 16,20 0-8-16,-1-4-4 15,6 4 4-15,13-17 20 16,6 0-12-16,10-13 32 16,4-5-28-16,-5-3 12 15,6-5-16-15,-11-18-8 16,1 5 0-16,-10-17 4 16,4 8-4-16,-18-8-28 15,9-5 12-15,-5-16-20 16,0-1 16-16,0 0 0 15,5 4 8-15,5-4-12 16,9 18 12-16,-4-18-4 16,14 22 4-16,1-14 16 15,9 14-4-15,-5-4-36 0,15 12 16 16,-10 0-12-16,0 1 16 0,-10 8 0 16,0 0 4-16,1 8 0 15,-6 10 0-15,-4-1 0 16,-1 4 0-16,-4 18 8 15,4 0 0-15,1 0 0 16,0 0 0-16,-1 0 0 16,1 0 0-16,-6-13 8 15,1 0-4-15,0-14 40 16,0 1-20-16,-6-13 40 16,6 0-36-16,-5-8-4 15,0-5-16-15,0-4 12 16,9-5-12-16,1-17 40 15,-1 9-24-15,30-18-12 16,10 1-8-16,23-1 12 16,6 9-8-16,-5 18 32 15,-5 4-24-15,-20 4-136 16,-9 13 64-16,-25 13-676 16,-9 4 404-16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9:08.7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-4 384 476 0,'0'-8'176'0,"5"8"-136"0,10 0-12 0,-10 0 12 16,4 0-28-16,11-5 12 16,-1 1-12-16,10-5 20 15,10-4-20-15,24-4 4 16,30-4-8-16,14-1 28 15,4 5-20-15,93-9 56 16,0 4-40-16,132 1 72 16,-30 3-56-16,126 1-8 15,-14 8-24-15,63 9-4 0,15-4-4 16,-84-9-8-16,11-4 4 16,-83-5 40-16,-29-8-24 15,-39 4 36-15,-29 5-32 0,-78 8-84 16,-38 4 32-16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5:59:10.7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-4 255 528 0,'-10'-5'196'0,"30"5"-152"0,14-4-12 0,-10 8 36 0,20 1-44 16,29-1 8-16,24 4-20 0,-5-3-8 16,0-5 0-16,25 0-4 15,-10-9 0-15,10 1 8 16,-11 3-4 0,-18-8 52-16,-15 9-32 15,-20-9 76-15,-14 9-52 0,-24-9-8 16,-11 4-24-16,-23-4-20 15,0 4 0-15,-15 1-4 16,0 3 0-16,0 1-12 16,9 4 12-16,-4 0-12 15,10 9 8-15,-10-1 8 16,9 1 4-16,-14 13 8 16,10 4-4-16,-15 17-12 15,5 9 4-15,-5 21 4 0,5 0 0 16,10-8 24-16,9-4-12 15,10-10-4 1,10-12-4-16,10-13 20 0,14-13-12 0,24-13-48 16,11-8 20-16,13-14-76 15,-4-13 52-15,-19 1-52 32,4-1 52-32,-24-12 12 15,-5 12 16-15,-24 5 92 16,-5 13-48-16,-24 12 72 15,-6 14-64-15,-18 21 72 0,9 9-64 16,10 0-8-16,14 0-24 16,20-13 16-1,10 4-20-15,33-8 32 0,20-9-28 0,-9-13-4 16,-1 0-8-16,0-18-92 16,-4 5 48-16,-1-17-108 15,-4 0 84-15,-1-18-120 16,-4 5 104-16,-5-13-108 15,0 9 104-15,-5-14-132 16,0 14 124-16,-15-9-44 16,-4 8 80-16,-15-4 240 15,0 13-96-15,-10 0 192 16,5 9-160-16,-9 4 28 16,4 9-88-16,-10 13 16 15,6 8-44-15,-10 18 36 16,9 12-40-16,-24 18 48 15,15 4-44-15,-10 22 4 16,5 13-24-16,-5 4 0 16,14-9-4-16,1-13 4 15,9-12-8-15,10-14 16 16,10-8-12-16,0-13-144 16,4-9 72-16</inkml:trace>
  <inkml:trace contextRef="#ctx0" brushRef="#br0" timeOffset="-825.34">521-238 676 0,'-29'-82'248'0,"29"82"-192"0,-10-21-16 0,5 12 32 16,10 9-48-16,-10 4 0 15,0 5-16-15,-9 34 20 16,-1 13-16-16,-9 13 12 16,-1 9-12-16,1 17 20 15,14 0-20-15,-14 22-20 16,10 4 0-16,-1-22 40 16,-4-17-20-16,-1-13 36 0,1-13-32 15,-1-17-92-15,1-9 40 0,4-8-352 16,6-13 216-1,9-14-224-15</inkml:trace>
  <inkml:trace contextRef="#ctx0" brushRef="#br0" timeOffset="-1261.51">186 21 612 0,'-15'-86'228'0,"15"56"-180"0,0-5-12 15,0 14 8-15,-10-5-32 16,-4 0-128-16,-20-4 64 15,0-1-80-15,-5 5 76 16,-15 0 40-16,-4 1 12 16,-5 7 76-16,-10 5-40 15,-5 9 40-15,1 17-40 16,4 9-20-16,5 16-4 16,0 6 0-16,19 12-4 15,5 13 52-15,10 0-32 0,10 0 52 16,0 4-44-16,9 14 4 15,-4 21-24-15,9-9-8 16,-5-4 0-16,6-9 4 0,-1-16-4 16,0-23 32-16,1-8-20 15,4-4 48-15,0-14-36 16,5-4 4-16,0-17-20 16,14-8-24-16,6-1 4 15,9 0 4-15,10-8 4 16,19 9 24-16,20 3-12 15,4 1 4-15,1 8-8 16,-5 1 12-16,-10-10-12 16,-15 5-64-16,-9 0 28 15,-15-4-112-15,-14-5 80 16,-6-4-528-16</inkml:trace>
  <inkml:trace contextRef="#ctx0" brushRef="#br0" timeOffset="-1075.5">-796 427 728 0,'-34'-34'268'0,"44"38"-208"0,-5 5-16 15,4-5 20-15,6-4-44 16,9 0 80-16,20-17-56 16,29-5 40-16,24 1-48 15,5-1-12-15,0 0-12 0,-14 1-116 16,4-1 56-16,5 1-304 15,5-1 192-15</inkml:trace>
  <inkml:trace contextRef="#ctx0" brushRef="#br0" timeOffset="645.33">2003 397 652 0,'-30'-13'244'0,"30"13"-192"0,-19 17-12 0,0 1 56 16,4 3-60-16,-24 18 48 16,15 4-48-16,-5 9-20 15,0-4-8-15,-1-1 8 16,21-8-8-16,9-4-12 15,9-5 0-15,11-13 40 16,4-4-24-16,10-13-36 16,0 0 12-16,-5-13-60 15,0-4 40-15,-9-22-20 16,-1 0 32-16,-14-17-24 16,-5 4 24-16,-5-4-8 15,10 8 16-15,-5 5-20 16,10 17 20-16,-5 0 24 15,4 9-8-15,6 0 8 16,0 8-4-16,9 1 36 16,0 3-20-16,0-3 4 15,1 8-16-15,4-5 0 16,0 10-4-16,-10-1 12 16,1 5-12-16,-6 8 4 15,-4 9-4-15,-10 13 20 16,5-1-16-16,-5 1 4 15,0-4-8-15,10-5 12 16,-5 0-12-16,-1-12 16 16,1-1-16-16,5-13 24 15,5-4-20-15,4-13-4 0,1 5-4 16,4-14 4 0,5 0-4-16,0-12-12 15,5 8 4-15,10-9 28 0,-5 5-12 0,4-4-32 16,-4 12 12-16,0 0-44 15,-5 14 32-15,0 8 40 16,-5 13-8-16,-4 8 24 16,-6 5-20-16,-4 9 0 15,-1-1-8-15,-9 5 36 16,0-4-20-16,-5-1-4 16,0-3-12-16,-5-6-316 15,0 1 172-15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6:14:15.5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532 25 384 0,'-25'-21'140'0,"20"17"-108"0,-14 8-8 0,9-4 152 16,-4 4-100-16,-1 9 84 16,-4 13-92-16,-6 9 44 15,-4 12-68-15,0 14 16 0,-5 29-40 16,0 18 8-16,-5 0-16 15,5-8 20-15,0-14-20 16,0-17 12-16,-10-9-12 16,20-8 20-16,0-4-20 15,0-9 12-15,4-5-12 16,20-4-192-16,0-12 96 16,10-5-396-16,14-13 268 15,20 0-108-15</inkml:trace>
  <inkml:trace contextRef="#ctx0" brushRef="#br0" timeOffset="-390.17">70 164 676 0,'0'-44'248'0,"10"44"-192"0,9-8-16 15,-9 8 4-15,0 0-32 16,-10 0 84-16,-5 0-52 16,-10 4-12-16,-4 0-20 15,-20 5 0-15,-24 4-8 0,-20 4-108 16,-9 5 56-16,0 4 4 15,4 0 24-15,1 4 8 16,-1-8 4-16,-4 4 0 0,9 4 0 16,20-4 0-1,19 8 0 1,1 14 24-16,28 8-8 0,15 4 48 16,15 5-28-16,19-4 20 15,9-5-28-15,1-5 52 0,10-3-40 16,-6-5 4-16,1-4-24 15,-1-4 0-15,1-5-4 16,-15-4 48-16,0-5-32 16,-10-3-28-16,-4-5 0 15,-16 0-124-15,-4-5 72 16,-4-8-408-16,-6 0 256 16,20 0-132-16</inkml:trace>
  <inkml:trace contextRef="#ctx0" brushRef="#br0" timeOffset="-796.25">-809-169 520 0,'-5'-69'192'0,"-5"52"-152"0,5-1-8 16,10 14 96-16,-5 4-76 16,10 22 8-16,0 25 40 15,-1 22-56-15,1 13-4 0,-5-4-24 16,-10 4 24-16,-5 18-24 16,-4 16 20-16,-11 5-20 15,1-9-16-15,-10-17-4 16,-10-13 20-16,10-13-8 15,0-4 16-15,5-13-16 16,0-4-4-16,14-10 0 16,6-12-192-16,9-17 104 15,24-18-468 1</inkml:trace>
  <inkml:trace contextRef="#ctx0" brushRef="#br0" timeOffset="840.41">886 734 704 0,'-5'4'264'0,"5"31"-208"0,-14 12-12 0,4-17 80 16,-9 9-76-16,-6 26 32 15,-13 52-44-15,-21 8-32 16,-14 0-4-16,-4 0-116 0,4 9 64 16,0-9-24-16,19-8 48 0,1-22 40 15,9-26-4-15,1-13 0 16,4-17-4-16,5-13 48 15,4-26-28-15,6-17 16 16,14-31-24-16,6-8 8 16,8-4-12-16,21-5-44 15,4 4 20-15,5-12-112 16,19-5 68-16,20-30-160 16,20-17 120-16,-11 21-192 31,20 1 164-31,-5 3 24 0,-4 5 64 15,4 9 140-15,5 8-56 16,-5 14 160-16,-10 12-116 16,-14 4 68-16,-19 22-92 15,-20 5 52-15,-15 16-68 0,-19 5 40 16,-19 13-52-16,-10 0-4 0,-10 5-20 16,0-1-12-16,-5-4 0 15,10 4-48-15,5-4 24 16,5 4 8-16,9-8 8 15,10 8-40-15,15-4 24 16,9 4 24-16,20 5 0 16,10 0-36-16,14-1 20 15,0 5 20-15,-4 4-4 16,-16 1-16-16,-9-1 4 16,-14 0 32-16,-20-4-16 15,-25 0 80-15,-13-9-52 0,-21-4 84 16,-19-9-68-16,15-8 16 15,5-5-36-15,9-3-4 16,15-1-16-16,10-5-132 16,10-3 68-16,18-1-344 15,21 1 220-15,33 3-264 16</inkml:trace>
  <inkml:trace contextRef="#ctx0" brushRef="#br0" timeOffset="239.61">478 591 600 0,'-5'0'224'0,"5"17"-176"0,-9 18-12 16,-1-9 104-16,-5 13-84 15,1 4 32-15,-1 0-52 16,1 0 12-16,-1 1-28 15,-4-1-36-15,9-4 8 0,-5-1 8 16,15-3 4-16,0-9-36 16,10-13 16-16,5-13-84 0,19-4 60 15,14-14-224 1,10-12-184 15</inkml:trace>
  <inkml:trace contextRef="#ctx0" brushRef="#br0" timeOffset="2131.82">1634 608 696 0,'25'-30'256'0,"-16"13"-196"0,16-5-20 16,-6 14 56-16,25-1-60 15,19 5 4-15,20 4-24 16,4 8-20-16,-4 5 0 16,-15 0-4-16,-5 0 0 0,-15 9 8 15,-14 4 0-15,-9-5 8 16,-6 10-4-16,-14 3-4 15,-10 5 4-15,-5 0 28 16,-4-9-16-16,-6 0-32 16,6 1 8-16,4-5-16 15,5-5 12-15,5-4 8 16,5 1 4-16,-5-18 32 0,10-9-16 16,4 9 12-16,-4-9-16 15,0-8-8-15,0-4 0 16,-6-5 12-16,6-5-8 15,5 1-28-15,-1-17 8 16,6-1-108-16,9 9 64 16,0 0 0-16,15 1 32 15,9 12 8-15,6 8 8 16,4 10 8-16,-10 8 0 16,-4 8 68-16,-10 5-36 15,-5 0 4-15,-10 0-20 0,-5 4 32 16,-14 9-24-16,-10 0 12 15,-9 0-20-15,-6 4-8 16,-9 5-4-16,-5 0-24 16,-5-1 12-16,5-4 32 15,10-4-16-15,5 0 28 16,9-4-24-16,15-5-20 16,14-4 0-16,15-4 48 15,10-5-20-15,9-4 8 16,1-9-16-16,-11 1-8 15,-9-10 0-15,-9 1 4 16,-6-4-4-16,-9-10-4 16,-15-3 4-16,-10-9-48 15,-4-9 24-15,0 0-20 16,-1 4 24-16,10 10-28 16,10 7 28-16,15 10-12 0,9 3 16 15,5 10-8-15,6 8 8 16,-1 4 24-16,-5 9-4 15,-5 0 16-15,0 4-16 16,-4 9 32-16,-11 9-24 16,-4-1 40-16,-5 1-32 15,-5 4-4-15,-9 0-12 16,14-5 4-16,-5-8-8 16,0-4 8-16,0-5-8 15,5-4 16-15,0-4-12 16,0-9-40-16,10 0 20 0,0-5-8 15,-1-3 12-15,1-5-44 16,5-5 24-16,4-3-64 16,1-10 52-16,4-3-96 15,5-5 76-15,5 5 48 16,5 3 8-16,0 10 80 16,-5 12-44-16,-5 9 68 15,-5 17-60-15,0 9 64 16,1 4-64-16,-6 5 28 15,1 4-40-15,-6-9 0 16,1-4-16-16,4 4 20 16,-4-8-20-16,-5-5 40 15,-10 0-28-15,0-4-32 16,-10-4 4-16,5 0-184 16,-5-9 100-16,-9 0-332 15,4-5 236-15,15 10-252 16</inkml:trace>
  <inkml:trace contextRef="#ctx0" brushRef="#br0" timeOffset="1052.56">1916 215 652 0,'0'5'244'0,"0"-5"-192"0,-19 43-12 16,4-8 68-16,1 25-68 0,-1 26 28 16,0 14-40-16,-4-5 8 15,4-13-20-15,-4-9 0 0,0-4-8 16,-1-4-32-16,1-9 12 15,-10-4-48-15,4-4 32 16,-4-14-276 0</inkml:trace>
  <inkml:trace contextRef="#ctx0" brushRef="#br0" timeOffset="159654.97">4127 1416 208 0,'-15'4'76'0,"30"18"-60"0,-15 8-4 0,0-8 188 0,0 4-112 16,-15 4 116-16,6-4-120 16,9 0 8-16,-25 0-52 15,1 0 0-15,14 4-24 16,-14-4-80-16,0-5 36 0,-1 1-456 15</inkml:trace>
  <inkml:trace contextRef="#ctx0" brushRef="#br0" timeOffset="162760.58">8193 846 364 0,'25'-17'132'0,"-25"8"-100"0,0 0-12 15,4 1 140-15,-4-9-92 16,0 4 24-16,-9 0-52 0,-1-5 16 16,-5-3-28-16,-9 3 8 0,-10 1-20 15,0 0 8-15,-10 0-12 16,-4 4 36-16,-6 8-24 16,1 5-12-16,4 9-8 15,6 8 12-15,4-4-8 16,5 17 40-16,0 5-24 15,9 4 12-15,6 0-20 16,0 0 8-16,4 0-12 16,5-1-8-16,5-7 0 15,10-5 20-15,10-9-12 16,-1-4 12-16,11-13-12 0,9-9-104 16,5-4 48-16,4-4-44 15,6-5 52-15,-10-4-16 16,-5 0 32-16,-5-4 0 15,-10 0 12-15,-9 8 8 16,-5 14 0-16,-10 3 104 16,0 5-56-16,-5 13 52 15,1 5-60-15,4 3 8 16,5 1-32-16,5-1-8 16,9 1-4-16,15 0-16 15,10-1 8-15,10-3 12 16,9-6-4-16,1 1-28 15,-1-4 12-15,0-9-40 16,10-9 32-16,10-8 24 16,0 9 0-16,-1-10 0 0,-4 1 0 15,-10-9 12-15,-9-8-8 16,-20-5 4-16,-10 0-4 16,-14-4 36-16,-10-5-20 15,-15 9-12-15,-9 5-8 16,-10 3 12-16,-10 10-8 15,1 8 32-15,-1 9-24 16,5 8-40-16,0 13 12 16,10 9-24-16,5 9 20 15,4 3 0-15,10 6 8 16,10-1 8-16,5 9 0 0,5 17 8 16,0 34-4-16,4 14-64 15,-4 8 32-15,-5-4 4 16,-10-4 12-16,-10 8 4 15,6 0 0-15,-20-12 8 16,4-14 0-16,-9-13 32 16,5-17-16-16,-10-17 100 15,-9-13-64-15,-1-17 20 16,-9-9-40-16,-5-9 32 16,4-21-36-16,11-22-32 15,9-17 0-15,19-22-8 16,20-8 4-16,25-1-56 15,14 9 36-15,19-8-76 16,0-35 60-16,20-13-96 16,9 5 80-16,30 8-8 15,19 21 44-15,-5 5 4 0,-14 13 12 16,-10 9 16-16,-5 0-4 16,-20 25 24-16,-14 13-16 15,-14 5 68-15,-15 9-48 16,-10 8-4-16,-15 8-16 15,-14 5 0-15,0 13-8 16,-4 0 16-16,-6 13-12 16,-5 9 32-16,-4-1-24 15,14 1-12-15,-5-1-8 16,1 1 28-16,-6-5-12 0,0-4 24 16,1-9-24-16,4 1 40 15,-4-5-28-15,4-9 12 16,5-4-20-16,5-4-8 15,5-9-4-15,5-5 4 16,9-12-4-16,5-4-20 16,10-14 8-16,5-4-32 15,15 0 24-15,-6 5-20 16,1 8 20-16,-6 13-8 16,-9 13 12-16,-4 9 24 15,-6 17-4-15,-10 8 24 16,-4 10-20-16,0 3 12 15,-5 5-12-15,-10-4 12 16,10-5-16-16,-5 0-4 16,0-4 0-16,5 0-4 15,-5-4 0-15,4-5 44 0,6-4-24 16,0 0-8-16,4 0-8 16,6-5-60-16,14 1 32 15,-5-5-16-15,5-4 24 16,0-4-36-16,5-5 32 15,5-4 16-15,9-4 4 16,1-9 0-16,4-8 4 16,-10-5-4-16,-14 0 0 15,-4-4 24-15,-21 4-12 16,-9 0 24-16,-14 9-24 16,-11 8-20-16,-9 5 0 0,-4 17-4 15,-6 8 4-15,15 10 0 16,0 8 0-16,4 8-12 15,6 5 12-15,4 0 20 16,15 0-4-16,10-5-4 16,9-3 0-16,15-5-4 15,10-9 0-15,14 0 44 16,-4 0-24-16,9 1-88 16,-14-5 36-16,-1-5-156 15,-4 1 104-15,0-1-316 16</inkml:trace>
  <inkml:trace contextRef="#ctx0" brushRef="#br0" timeOffset="161093.79">6381 475 288 0,'10'21'108'0,"-5"5"-84"0,-5 13-4 15,5-9 84-15,-5 18-60 16,0-1 88-16,4 5-76 16,-4-9 44-16,0 0-60 0,-4-4-4 15,-6 0-20-15,0 0 32 0,-4 0-24 16,-1-5 40-16,0-8-36 16,6-4 20-16,-1-9-28 15,5-9-8-15,0-12-8 16,10-5 12-16,0-13-8 15,10 0-20-15,4-9 4 16,10-12-32-16,5-9 24 16,10-5-4-16,4 1 12 0,6 4-20 15,-1 4 16-15,1 4 24 16,-11 18-8-16,1 8 20 16,-10 14-16-16,-5 12 16 15,-4 22-16-15,-1 13 40 16,-9 8-24-16,-1 5-4 15,-4 0-12-15,-10-9 20 16,0-4-16-16,-5-4-4 16,5-9-4-16,-5-5 28 15,5-4-16-15,0-4 20 16,0-13-20-16,5-4 8 16,5-9-12-16,4-13-8 15,6-17 0-15,4-5-84 16,0-12 44-16,5 0-12 15,5-1 28-15,0 9-4 0,0 9 12 16,0 13 0-16,-4 8 4 16,-1 9 60-16,0 13-28 15,-5 13 24-15,0 22-28 16,-4 12 16-16,-1 1-20 16,-4 17 8-16,-1-5-12 15,-4-8-8-15,-10-5 0 16,-5 1 28-16,0-1-16 15,-4-3 4-15,-6-6-12 16,-4 1 12-16,4-4-12 16,1-1-100-16,4-3 48 15,5-5-120-15,5-9 88 0,5-4-312 16</inkml:trace>
  <inkml:trace contextRef="#ctx0" brushRef="#br0" timeOffset="164081.36">10443 617 508 0,'0'-26'188'0,"19"26"-148"0,5-8-8 16,-4-1 88-16,4-4-72 15,10-4 24-15,20-9-40 16,18 0-20-16,26 0-8 15,-6 9 12-15,-9 8-8 0,-11 9-20 16,-8 9 4-16,-16 12 12 16,-14 14 0-16,-10 12 32 15,-9 5-20-15,-5 4 48 16,-1-4-36-16,-9 0 4 0,-9-13-20 16,4-13 0-16,0 4-4 15,5-13 4-15,5 5-8 16,0-14 40-16,-5-8-20 15,9-8 12-15,6-1-20 16,0-12-8-16,-1-14-4 16,6-8-84-16,4-13 44 15,5-9-108-15,5 4 80 16,10 5 4-16,9 9 36 16,6 8 44-16,-1 17-12 15,0 1 52-15,-4 16-32 0,-11 5 28 16,-9 9-28-16,-5 8 0 15,-9 5-16-15,-6-5 28 16,-4 5-24-16,-10 4-4 16,-10 4-8-16,-9 0 40 15,-5 5-24-15,-5 12 0 16,-5-4-12-16,0-4 4 16,4-4-8-16,11 8 16 15,4-17-12-15,15 9-4 16,10-10 0-16,14-3 12 15,10-5-8-15,5-8 32 16,5 0-24-16,-5-9 20 16,0-5-20-16,-10-8-8 31,0 5-4-31,-9-14-40 16,-6-8 20-16,-14-18-12 0,-5 5 16 0,-9-17-20 15,4 8 20-15,-9-13-4 16,9 26 8-16,0 0-20 15,5 9 16-15,10 13-20 16,10 0 16-16,4 12 0 16,10 5 8-16,0 5 0 0,5 8 0 15,0-9 16 1,5 4-4-16,5-3-4 16,5 3 4-16,-1 5 28 15,-9 0-16-15,5 9 32 16,-5 4-32-16,-5 4-4 15,-5 5-8-15,-10 8 12 0,-4-4-8 16,-5-9 4-16,-10 0-4 16,-5-4 20-16,-5-9-16 15,0 1 4-15,0-5-8 0,6-5 12 16,-1-3-12-16,5-5 24 16,5-5-20-16,-1-3-4 15,6-5-4-15,10-5-4 16,4-8 0-16,0-4-64 15,5-4 36-15,5 3-24 16,0 1 32-16,0 4-8 31,0 9 16-31,0-5 0 16,0 14 4-16,0 3 44 16,0 5-24-16,-4 13 88 15,-1 9-56-15,-5 4-4 0,-5 8-24 16,-4 1-4-16,0 0-4 0,-11-1 20 15,1 1-16-15,-5-5 56 16,0 0-36-16,0-13-96 16,0 5 36-16,5-9-224 15,5-9 140-15,4 5-660 16</inkml:trace>
  <inkml:trace contextRef="#ctx0" brushRef="#br0" timeOffset="162988.13">10977 129 424 0,'-5'-26'156'0,"5"26"-120"0,-9 5-8 0,-6-5 148 16,15 8-100-16,-24 9 52 15,14 5-80-15,-14 21 12 16,-5 9-40-16,4 47 28 16,11 9-32-16,-1-4-32 15,10-18 8-15,0-12-132 16,1-14 80-16,-6-8-452 16,-10-9 284-16,15-8 64 15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16:09:22.3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 31 488 0,'4'-32'180'16,"-4"32"-140"-16,0 0-12 0,-4 4 40 15,0 3-44-15,-12 7-12 16,4 1-4-16</inkml:trace>
  <inkml:trace contextRef="#ctx0" brushRef="#br0" timeOffset="136.5">-77 525 444 0,'-8'35'164'0,"8"-35"-124"0,-12 40-16 16,4-26 140-1,4 4-96-15,-4 0 16 16,8 3-48-16,0-3 0 16,4 4-20-16</inkml:trace>
  <inkml:trace contextRef="#ctx0" brushRef="#br0" timeOffset="-156.68">-1432 253 156 0,'28'-36'56'0,"-28"36"-44"0,20-7-4 0,-8 0 32 16,4 7-24-16,5 0 84 15,3 0-56-15,0 14-12 16,0 4-20-16,0 4 16 16,0 17-16-16,-4 4 4 15,0 0-8-15,-12 0-8 16,1-11 4-16,-9 0 20 15,0-7-12-15,-9-11 40 16,5-7-28-16,0-14-12 16,4-3-8-16,4-26-16 15,5 0 8-15,3-10-4 16,8 6 0-16,8 12-20 16,0 3 16-16,4 17-4 15,0 12 8-15,5 25 16 16,-5-1-4-16,-4 15-20 15,0 4 8-15,-8 3 40 16,-4-11-20-16,-8 0 16 16,4-3-16-16,-8-14 12 15,0-1-16-15,-4-10 24 16,4-1-20-16,-4-13 4 16,8-1-8-16,0-21-16 15,9 0 4-15,-5-18 4 16,4 8 0-16,0-8-20 15,4 10 12-15,-4 12-24 0,4 3 20 16,0 18 56-16,0 11-20 16,0 14 60-16,1 11-48 15,-1-4-8-15,0 0-16 16,0 0 0-16,0-3-8 0,-4-4 8 16,0 0-8-16,-12-4 24 15,4-3-16-15,-12-4 4 16,4-6-8-16</inkml:trace>
  <inkml:trace contextRef="#ctx0" brushRef="#br0" timeOffset="398.08">502 296 364 0,'5'-11'132'0,"-5"11"-100"0,0 4-12 0,-13-1 52 16,13 1-44-16,-20 7 16 16,0 3-28-16,-20 15 20 15,0 6-24-15,-4 8 40 16,7 4-28-16,5-1 40 15,12-3-36-15,16-4 28 16,12-6-28-16,24-5-16 16,8-3-8-16,17-14-16 15,3 0 8-15</inkml:trace>
  <inkml:trace contextRef="#ctx0" brushRef="#br0" timeOffset="2652.88">1777 249 236 0,'4'25'88'0,"-4"-25"-68"0,4 76-4 0,-4-44 8 16,8 3-16-16,0 12 16 16,5-11-16-16,-5-1 24 15,4 1-20-15,-4-7-20 16,4-8 0-16,-4-10 32 15,4-4-16-15,-4-10 16 16,4-5-12-16,-4-13-16 16,4-1 0-16,0-17 20 15,0 0-8-15,0-15-20 16,4 15 4-16,0 10-32 16,1 19 24-16,-5 17 4 15,4 11 12-15,0 21 32 16,4 4-16-16,4-7 56 15,0 3-40-15,4-7 80 16,0 0-60-16,1-14 8 16,-1 4-36-16,-4-22 32 15,0 3-32-15,-8-6 4 0,-4-5-16 16,0-17 12-16,0-3-16 16,-8-22 4-16,4 3-4 15,-4-10-8-15,-4 11 4 0,8 3-40 16,0 11 20-1,9 10-56-15,-5 11 40 0,8 4-144 16,0 7 100-16,12-3-36 16,0 3 64-16,16-8 36 15,1 5 12-15,7-8 12 16,0 0-8-16,1-3 32 16,-5 7-20-16,-8-4-4 15,-8 4-8-15,-12-4 48 16,-3 4-28-16,-13-3 16 15,-4-5-24-15,-16 8-16 16,0 3-4-16,-17 8 20 16,1 3-8-16,-8 18 32 15,4 4-24-15,4 10 12 16,8 4-16-16,8 4 36 16,7-5-24-16,14-6-32 15,11-7 4-15,8-11 16 16,0 0-4-16,4-11-48 15,0-7 24-15,-4-11-128 16,-3 4 80-16,-5-18 0 16,0 14 40-16,-8-25 16 15,0 11 8-15,-4-10-12 16,0 17 8-16,-8-7 28 0,4 14-12 16,0 4 112-1,0 10-72-15,0 1 24 0,4 7-44 0,4-1 12 16,8 5-24-16,4-12 16 15,5 4-20-15,7-10 0 16,0-1-8-16,0 1-8 16,-4-4 4-16,-12-1-4 15,1 8 0-15,-13 4 16 16,0 7-8-16,-16 7-20 16,8 3 4-16,-8 8-4 15,8 3 4-15,-4 0 68 16,4 4-32-16,0-8 16 15,8 4-28-15,4-7 0 16,8-3-8-16,0-8 20 16,0-3-16-16,0-7 4 15,8-4-8-15,-8-8 12 16,-8 1-12-16,-4-7-12 16,9 3 0-16,-13-14 12 15,4 7-4-15,0-21-4 16,-4 7 4-16,4-22-16 15,0 11 8-15,4 0-16 16,-4 15 12 0,8-4-12-16,0 14 8 0,0 3 8 15,4 12 4-15,-4 3 60 16,4 3-32-16,-3 1-4 0,3 7-12 0,8-4-12 16,4 0 4-16,8-7 20 15,4 4-12-15,13-8 12 16,-1 0-12-16,0 1 0 15,-3-4-4 1,-5 0-8-16,-8-4 4 0,-12-7 4 16,-8 7-4-1,-12-14 8-15,-4 15-8 0,-12-16-12 16,0 12 4-16,-16 3-16 16,4 4 12-16,-16 11-12 15,8-1 8-15,-4 19 8 16,-1 7 4-16,9-1-20 15,8 19 12-15,8 10-12 16,12-11 8-16,20-3 36 16,8 0-16-16,17-22 16 15,-1 1-12-15</inkml:trace>
  <inkml:trace contextRef="#ctx0" brushRef="#br0" timeOffset="910.81">965 357 312 0,'-4'0'112'0,"4"0"-84"0,-12 32-12 0,4-7 84 16,8 0-60-16,-8 7 16 15,8 4-32-15,-4-8-12 16,4 5-8-16,-4-1 28 16,8-7-16-16,-8-7-4 15,4-4-8-15,-4-7 12 16,8-3-8-16,0-11-12 15,8 3 0-15,4-21 4 16,4 11 0-16,8-26-56 16,0 8 32-16,5-11-8 15,-5 7 20-15,0 8 8 16,0 6 4-16,0 5-12 16,-4 9 8-16,0 1 20 15,5 4-8-15,-5-1 16 16,4 4-16-16,-8 4 32 15,0 3-24-15,-16 7 48 16,-4 8-36-16,-8 10-24 16,-8 0-4-16,-4 7 24 15,4 1-12-15,4-5 32 16,8 1-28-16,4-7 4 16,4-4-12-16,20-11 20 15,0 0-16-15,20-7-4 16,-4-7-4-16,1-14 40 15,-5 3-24-15,-4-10 0 16,-12 7-12-16,-20-11 12 0,0 7-12 16,-12-4-20-16,4 4 4 15,-12 1-136-15,8 6 76 16</inkml:trace>
  <inkml:trace contextRef="#ctx0" brushRef="#br0" timeOffset="3119.14">5586 185 332 0,'-24'-14'120'0,"24"14"-92"0,-36-4-8 0,15 4 112 16,5 4-76-16,-20-1 24 16,8 8-48-16,-4 7 12 15,4 7-24-15,20 14 0 16,8 1-12-16,8 10-8 15,12 0 4-15,8-4 12 16,0 1-8-16,4-12 4 16,-4-2-4-16,-11-5 4 15,-5-10-8-15,-4 0 32 16,-8-4-20-16,-16-3-4 16,-5-4-8-16,-7-7 12 15,-4 4-8-15,-4-11-4 16,4 3 0-16,20-7-48 15,12 4 24-15,20-11-284 16,12 4 168-16</inkml:trace>
  <inkml:trace contextRef="#ctx0" brushRef="#br0" timeOffset="4272.87">6064 314 404 0,'0'-15'148'0,"0"15"-112"0,-40 0-12 0,12 8 164 15,8 2-108-15,-24 15 28 16,8 8-64-16,-9 6-20 15,9 4-12-15,8 0 0 16,12-8-8-16,12-2-4 16,8-5 4-16,16-10 4 15,4 0-4-15,8-14 8 16,4-1-8-16,1-10-28 16,-5 0 12-16,-4-11-56 15,-4 7 36-15,-8-25-56 16,0 11 52-16,-8-10-28 15,-4-1 40-15,-8 4 12 16,4 10 8-16,-8 4 4 16,4 11 0-16,0 7 8 15,4 7-4-15,4 4 32 16,4 3-20-16,4 1 40 16,0-1-32-16,5-7-12 15,3 4-8-15,4-11 12 16,-4 3-8-16,0-6 16 15,8-4-16-15,-8-4 24 16,0-3-20-16,-8-1-32 16,5-2 12-16,-17 2 0 15,8 5 8-15,-8-5 0 16,0 15 0-16,0 7-12 0,-8 1 8 16,8 9 28-16,0 8-12 15,0 4 24-15,12-4-24 16,4 4-4-16,8-11-4 0,12-1 12 15,-8-2-8-15,12-12 16 16,1 1-16-16,-5-8 16 16,-8 4-16-16,-4-7-12 15,-4 0 0-15,4-11-24 16,-8 4 16-16,0-11-76 16,1-4 52-16,-1 1-4 15,4 10 24-15,-4 0 4 16,0 11 4-16,-4 3 52 15,4 11-24-15,-4 8 52 16,4 2-40-16,-4 5 20 16,4 3-32-16,-4-4 16 15,5 1-20-15,-5-4-8 16,4-4-4-16,-8-7 20 16,4 4-12-16,-12-8 12 15,0 5-12-15,-4-8-8 16,0 0 0-16,-4-8-40 15,4 1 20-15,0-11-12 16,8 1 16-16,0-1 0 16,4 0 4-16,8 3-12 15,4 5 12-15,8 3-12 16,4 3 8-16,12-3 24 16,5 7-4-16,7-7-12 15,-4 7 0-15,1-7-4 16,-9 3 0-16,0-7 52 0,-12 1-24 0,-8-1 0 15,-3 4-12-15,-17-4-24 16,8 7 8-16,-16 4 32 31,4 0-16-31,-12 4-8 0,3 10-4 0,-7 8-16 16,4-1 12-16,0 15 76 16,4-7-40-16,4 3-8 15,12-4-12-15,8-6 16 16,8 3-12-16,13-11-4 15,-1 0-4-15,24-21 12 16,0 4-8-16,-3-12-4 16,3 8 0-16,-12-18 28 15,1 4-16-15,-17-19 4 16,-4 12-12-16,-16-19 4 16,-4 12-8-16,-16 2-20 15,-4 16 8-15,-8-1-12 16,8 18 8-16,4 7 8 15,4 11 4-15,16 10-20 16,8 1 12-16,12 3 56 16,8-11-24-16,9-6-292 15,3 3 144-15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6304,'-16'-46'2336,"16"46"-1824,16-16-128,15 16 352,-16 0-480,32-16-32,0 16-128,15 16 64,-15-16-96,15 31-6080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2144,'0'0'699,"0"0"-417,0 0 33,0 0 581,0 0-331,2 0-367,33 1 1837,-20 0-1559,0-1 1,-1 0-1,29-5 1,-34 3-398,2-1 17,0 1 0,0 0 0,0 0 1,17 0-1,53-5 157,7-1-69,-45 9-151,-21 0-19,1-1 0,42-5 0,-31-5 66,-6 5 277,-7-6-37,-8 8-95,-10 2-176,-1 1 0,0-1 1,1 1-1,-1-1 1,0 0-1,1 0 0,-1 0 1,0 0-1,0 0 1,4-3-1,-6 3-37,0 1 0,0 0 0,0 0 0,1-1 0,-1 1 0,0 0-1,0 0 1,0-1 0,1 1 0,-1 0 0,0 0 0,0 0 0,1 0 0,-1-1 0,0 1 0,1 0 0,-1 0 0,0 0 0,0 0-1,1 0 1,-1 0 0,0 0 0,1 0 0,-1 0 0,0 0 0,1 0 0,-1 0 0,0 0 0,1 0 0,-1 0 0,0 0 0,0 0-1,1 0 1,-1 0 0,0 1 0,1-1 0,-1 0 1,1 0 0,-1 0 1,0 1-1,0-1 0,1 0 0,-1 0 0,0 0 0,1 0 1,-1 0-1,0 0 0,1 0 0,-1 0 0,0 0 0,0 0 1,1 0-1,-1 0 0,0 0 0,1 0 0,-1 0 0,0 0 0,1 0 1,-1 0-1,0 0 0,0-1 0,1 1 0,-1 0 0,0 0 1,0 0-1,1 0 0,-1-1 0,0 1 0,0 0 0,1 0 0,-1-1 1,0 1-1,0-1 0,1 1-12,0 0 1,-1-1-1,1 1 1,-1-1-1,0 1 0,1-1 1,-1 0-1,1 1 1,-1-1-1,0 1 0,1-1 1,-1 0-1,0 1 1,0-1-1,1 0 0,-1 1 1,0-1-1,0 0 0,0 1 1,0-1-1,0 0 1,0 1-1,0-1 0,0 0 1,0 1-1,0-1 1,0 0-1,-1 1 0,1-1 1,0 0-1,0 1 1,-1-1-1,1 0 0,0 1 1,-1-1-1,1 1 1,-1-1-1,1 1 0,-1-1 1,1 1-1,-2-2 1,2 2-146,-1 0 0,1-1 1,-1 1-1,1-1 1,-1 1-1,1 0 0,-1 0 1,0-1-1,1 1 0,-1 0 1,0 0-1,1 0 1,-1 0-1,0-1 0,1 1 1,-1 0-1,0 0 1,1 0-1,-1 1 0,0-1 1,1 0-1,-1 0 0,0 0 1,-2 1-682,-15-1-1906,-11 0-522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2912,'-11'0'923,"16"0"-550,-12 3 59,6-1-287,0 0 1,0 1-1,0-1 0,1 1 1,0-1-1,-1 1 1,1-1-1,0 1 0,0-1 1,0 1-1,0-1 0,1 3 1,0 8 150,-1 6 72,1 1 53,-5 34 1,2-35-183,-3 12 266,-1 39-1,7-27-150,0-24-277,-1 0 0,0 1 0,-4 19-1,-2-16-38,4-17 9,0 0-1,1 0 1,0 1 0,0 10 0,1-13-2,-1-1 0,1 1-1,0 0 1,-1 0-1,0 0 1,0-1 0,0 1-1,-1 0 1,1-1-1,-4 6 1,4-7-173,1 0-1,-1-1 1,1 1 0,-1 0-1,1-1 1,0 1-1,0 0 1,0 0 0,0-1-1,0 1 1,0 0 0,0 0-1,1-1 1,-1 1 0,1 0-1,-1-1 1,1 1-1,0-1 1,-1 1 0,1-1-1,0 1 1,0-1 0,0 1-1,0-1 1,0 0 0,1 1-1,-1-1 1,2 1-1,12 14-3593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795 156 3904,'0'-1'60,"0"1"1,0-1-1,0 1 1,0-1-1,-1 0 0,1 1 1,0-1-1,0 1 1,0-1-1,-1 0 1,1 1-1,0-1 1,-1 1-1,1-1 0,0 1 1,-1-1-1,1 1 1,-1 0-1,1-1 1,-1 1-1,1-1 0,-1 1 1,1 0-1,-2-1 1,0 0-5,0 0 1,-1 1 0,1-1-1,-1 0 1,1 1-1,0 0 1,-3-1 0,-3 1-8,0 0-1,1 1 1,-1 0 0,-9 2 0,3 1 0,8-2-33,1-1-1,-1 1 0,0-1 0,0 0 1,0-1-1,0 0 0,0 1 0,-11-3 0,-7-3 20,15 3-56,-1 0 1,1 0-1,-19 0 0,7 1 13,0 0 0,1-2 0,-21-5 0,19 3 24,10 2 11,-1 0 0,1-1-1,0-1 1,1 0 0,-1 0-1,1-2 1,-12-8 0,7 3 35,6 4 120,-22-13 0,31 20-173,-1 0 0,0-1-1,0 1 1,1-1 0,-1 1-1,1-1 1,-1 1 0,1-1-1,0 0 1,0 0 0,0 0-1,-2-2 1,-3-6 47,6 10-48,0 0 1,0 0-1,-1 0 1,1 0-1,0 0 0,0-1 1,0 1-1,-1 0 1,1 0-1,0 0 1,0 0-1,0 0 0,-1 0 1,1 0-1,0 0 1,0 0-1,-1 0 0,1 0 1,0 0-1,0 0 1,0 0-1,-1 0 1,1 1-1,0-1 0,0 0 1,0 0-1,-1 0 1,1 0-1,0 0 1,0 0-1,0 1 0,-1-1 1,1 0-1,0 0 1,0 0-1,0 1 0,-1 1 25,0-1-1,0 1 0,1 0 0,-1 0 0,1 0 0,-1 0 0,1 0 0,0 0 1,0 0-1,0 0 0,0 3 0,-1 13 100,-12 14 90,-2 3 174,-4 40-10,4-12-121,4-22-157,-22 87 72,23-89-72,-17 45 0,2-7 156,22-65-143,-1-1-1,0 1 1,-1-1-1,-11 21 1,14-29-79,0 1 0,0-1 0,0 1 1,1 0-1,-1 0 0,1 0 1,-1 4-1,-2 5 20,-2 1 24,5-13-74,0 0 0,0 0 0,1 1 0,-1-1 0,0 0 0,1 1 0,-1-1 0,1 1 0,0-1 0,-1 3 0,4 1 164,-1-4-156,0 1-1,-1-1 1,1 0 0,0 0-1,0 0 1,1 0-1,-1 0 1,0 0-1,0 0 1,0-1-1,0 1 1,1-1 0,2 1-1,36-1 88,-23 0-173,73 0 29,-72 1 76,0 0-1,19 5 1,-22-3 52,32 1 0,58-4-571,-100 0-1866,-4 0 186,11 0-1568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5216,'-16'-15'1952,"32"15"-1536,15 0-96,0 0 1504,1 0-1056,14 0 128,17 0-544,-17 0-32,17 0-192,-17 0 160,1 15-192,0 1-4832,0-16 2592,-16 16-1280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4224,'0'0'1365,"3"0"-826,14-1-67,-10 0-347,0 1 1,0 0-1,0 0 0,0 0 1,0 1-1,12 2 0,-17-2-119,6 2 13,-1-1 0,1 1 0,0-2 0,16 2 0,-21-3 5,0 1 0,1-1 0,-1 0 0,0 1 0,0-1-1,1 1 1,-1 0 0,6 3 0,-8-4-20,0 1 1,0-1-1,0 1 1,-1-1-1,1 1 0,0 0 1,0-1-1,0 1 0,-1 0 1,1 0-1,0 0 1,-1-1-1,1 1 0,-1 0 1,1 0-1,-1 0 1,1 0-1,-1 0 0,0 0 1,1 0-1,-1 0 1,0 0-1,0 2 0,-2 2 60,0-3-46,1 0 0,0-1 0,0 1-1,0 0 1,0 0 0,0 0 0,0 0-1,1 0 1,-2 3 0,-6 15 71,7-18-79,0-1 1,-1 1-1,0-1 0,1 1 0,-1-1 1,0 1-1,-3 1 0,2-2 6,0 1 0,1 0-1,-1 0 1,0 0 0,1 0 0,0 1 0,-1-1-1,-1 4 1,-14 20 208,-8-5-181,-8 23-587,31-41 612,0 0 0,0 0 0,1 0 0,-1 0 0,1 1 0,0-1 0,0 1 0,0-1 1,0 1-1,1 0 0,0-1 0,-2 7 0,-2 5 231,2-8-201,2-5-86,0 0 0,0-1 0,0 1 0,0-1 0,0 1 0,1 0 0,-1 0 0,1-1 0,-1 1 0,1 0 0,0 0-1,-1 0 1,1 0 0,0-1 0,0 1 0,0 0 0,1 0 0,0 3 0,14 24 207,-4-24-102,-5 6-12,-5-10-97,-1 0-1,0 0 1,1 0-1,-1 0 0,1 0 1,0 0-1,-1 0 1,1 0-1,0 0 1,-1-1-1,1 1 0,0 0 1,0 0-1,0-1 1,1 2-1,0-1-25,1 0 1,-1-1-1,1 1 0,0-1 0,-1 1 1,1-1-1,-1 0 0,1 0 0,0 0 1,-1 0-1,4-1 0,-4 1-287,0-1-1,1 1 1,-1 0-1,0 0 1,0 0-1,1 0 1,-1 0-1,0 1 1,0-1-1,4 2 1,10 11-3263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4992,'15'0'1824,"-15"0"-1408,32 0-128,-17 0 64,1 0-256,15 0 256,0 0-224,0 0-3840,16 0 2016,-31 0-192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5568,'-16'-15'2048,"32"15"-1568,-16 0-160,0 0 896,0 0-736,16 0 288,-1 0-448,1 0 32,15 0-224,16 0 352,-16 0-256,31-16-6944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2720,'2'0'75,"0"0"0,-1 0 0,1 0 0,0 1 0,-1-1 0,1 1 0,0-1-1,-1 1 1,1-1 0,-1 1 0,1 0 0,-1 0 0,1 0 0,-1 0 0,0 0 0,0 0 0,1 0 0,-1 0 0,2 2 0,-3-3-75,13 13 544,-13-12-511,0-1 0,1 1 0,-1-1 0,1 1 0,-1-1 0,0 1 1,1-1-1,-1 1 0,0-1 0,0 1 0,0-1 0,1 1 0,-1 0 1,0-1-1,0 1 0,0-1 0,0 1 0,0 0 0,0-1 0,0 2 1,1 4 117,25 53 793,-25-56-901,0 0-1,-1 0 0,1 0 1,-1 0-1,1 0 0,-1 0 0,0 0 1,0 0-1,-1 4 0,0 11 42,1 8 215,0-26-296,0 0 1,0 0-1,0 1 1,0-1 0,0 0-1,0 0 1,1 0-1,-1 0 1,0 0-1,0 0 1,0 0-1,0 0 1,0 0 0,0 0-1,-1 0 1,1 1-1,0-1 1,0 0-1,0 0 1,0 0-1,0 0 1,0 0 0,0 0-1,0 0 1,0 0-1,0 0 1,0 0-1,0 0 1,0 1-1,0-1 1,0 0 0,0 0-1,0 0 1,0 0-1,0 0 1,-1 0-1,1 0 1,0 0-1,0 0 1,0 0 0,0 0-1,0 0 1,0 0-1,0 0 1,0 0-1,0 0 1,0 0-1,-1 0 1,1 0 0,0 0-1,0 0 1,0 0-1,0 0 1,0 0-1,0 0 1,0 0-1,-26 0 477,26 0-479,0 0 0,0 0 0,-1 0 0,1 0 0,0 0-1,0 0 1,0 0 0,0 0 0,0 0 0,0 0 0,0 0 0,0 0-1,0 0 1,0 0 0,-1 0 0,1 0 0,0 0 0,0 0-1,0 0 1,0 0 0,0 0 0,0 0 0,0 0 0,0 0-1,0 0 1,0 0 0,0 0 0,-1 0 0,1-1 0,0 1 0,0 0-1,0 0 1,0 0 0,0 0 0,0 0 0,0 0 0,0 0-1,0 0 1,0 0 0,0 0 0,0 0 0,0-1 0,0 1-1,0 0 1,0 0 0,0 0 0,0 0 0,0 0 0,0 0 0,0 0-1,0 0 1,0 0 0,0 0 0,0 0 0,0-1 0,0 1-1,0-9-82,-1-19-173,1 27 232,0-1 0,0 1 0,0-1 0,0 1 0,0-1 0,0 0 0,1 1 0,-1-1 0,1 1 0,-1 0 0,2-3 0,11-1-142,49-37-86,-31 27 299,-29 14-59,0 0 0,1 0 0,-1 1 0,0-1 0,0 1-1,0 0 1,1 0 0,-1-1 0,0 1 0,3 1 0,10-2-38,-8-7-23,-6 8 70,-1-1 0,0 1 0,1 0 0,-1-1 0,0 1 0,1-1 0,-1 1 0,0 0-1,1-1 1,-1 1 0,1 0 0,-1 0 0,1-1 0,-1 1 0,0 0 0,1 0 0,-1 0-1,1 0 1,-1-1 0,1 1 0,-1 0 0,1 0 0,-1 0 0,1 0 0,-1 0-1,1 0 1,-1 0 0,2 1 0,2-2 6,-2 1-2,0 0-1,0 0 0,0 0 0,-1 0 0,1 0 0,0 0 0,0 0 0,0 1 0,0-1 0,3 2 0,-2 9-12,-3-9 102,0-2-22,0 0-31,0 0-38,0 0-112,0 0 26,0 0 1,0 0 37,0 0 85,15 0 251,-15 3-512,0-3 216,0 1-1,0 0 0,1-1 0,-1 1 0,0 0 1,0-1-1,0 1 0,0-1 0,1 1 0,-1 0 0,0-1 1,1 1-1,-1-1 0,0 1 0,1-1 0,-1 1 0,1-1 1,-1 1-1,1-1 0,-1 1 0,1-1 0,0 1 0,0-1 9,-1 0-1,1 1 0,-1-1 1,1 1-1,-1-1 0,1 0 1,-1 1-1,1-1 0,-1 1 1,0 0-1,1-1 0,-1 1 1,0-1-1,1 1 0,-1-1 1,0 1-1,0 0 0,0-1 1,1 1-1,-1 0 0,0-1 0,0 2 1,2 3 144,9 8-27,-6 0-5,2-9-50,-7-4-53,0 1-1,1-1 1,-1 0 0,1 0-1,-1 1 1,0-1-1,1 0 1,-1 1-1,1-1 1,-1 0-1,0 1 1,0-1 0,1 1-1,-1-1 1,0 0-1,0 1 1,1-1-1,-1 1 1,0-1-1,0 1 1,0-1 0,0 1-1,0-1 1,0 1-1,1-1 1,-1 1-1,0-1 1,-1 1-1,1-1 1,0 1 0,0 0-1,0 43 301,-3-39-159,-7 6-22,10-11-119,-1 0 0,1 1 0,0-1 0,-1 0 0,1 0-1,0 1 1,0-1 0,-1 0 0,1 1 0,0-1 0,0 1 0,-1-1 0,1 0 0,0 1 0,0-1 0,0 1 0,0-1 0,0 0 0,0 1 0,0-1 0,0 1 0,0-1 0,0 1 0,0-1 0,0 0 0,0 2-1,-1 2 39,-10-1 107,9-3-74,2 0-42,0-3-29,0 0 1,0 0-1,0 0 0,1 0 1,-1 1-1,1-1 1,0 0-1,-1 0 0,1 0 1,2-3-1,0 2-22,1-1 0,0 0 0,-1 1-1,6-5 1,-8 9 13,61-63-43,-60 62 25,0-1-1,0 1 0,0-1 0,0 1 1,0 0-1,0 0 0,0 0 0,0 0 0,1 0 1,-1 0-1,5 0 0,5-3-33,-4-3 2,-8 6 48,0 1-1,0 0 1,1-1 0,-1 1-1,0-1 1,1 1 0,-1 0-1,1-1 1,-1 1 0,0 0-1,1 0 1,-1-1 0,1 1 0,-1 0-1,1 0 1,-1-1 0,1 1-1,-1 0 1,1 0 0,-1 0-1,1 0 1,-1 0 0,1 0-1,-1 0 1,1 0 0,-1 0-1,1 0 1,0 0 0,45 0-532,-39 0 562,-6 0 11,1 0 0,0 0 0,0 0 1,0 0-1,0 0 0,0 0 0,-1 0 0,1 1 1,0-1-1,2 2 0,1 8 100,2-6-78,-7-3-56,1-1 0,-1 0 0,0 0 1,1 1-1,-1-1 0,1 0 0,-1 1 0,0-1 0,1 0 0,-1 1 0,0-1 0,1 0 0,-1 1 0,0-1 0,0 1 0,1-1 1,-1 1-1,0-1 0,0 1 0,0-1 0,0 0 0,1 1 0,-1-1 0,0 1 0,0-1 0,0 1 0,0-1 0,0 1 1,0-1-1,0 1 0,-1 0 0,2 11 71,-1-9-48,0 0 0,1 0 0,-1 1 0,-1-1 0,1 0 1,0 0-1,-1 0 0,1 0 0,-2 4 0,-7 9 115,5-10-56,0 1 1,-5 13-1,3 6 4,-8 2 49,12-25-116,1 0 1,-1-1-1,0 1 0,1 0 1,0 0-1,-1 0 1,1 0-1,1 0 1,-2 6-1,2-7 61,0-2 22,2 0-104,-1 0 1,1 0-1,0 0 0,0-1 0,-1 1 1,1-1-1,0 1 0,-1-1 0,1 1 0,0-1 1,-1 0-1,1 0 0,-1 0 0,0 0 1,1 0-1,-1 0 0,0-1 0,1 1 1,0-2-1,18-14-340,-2 4-132,0 1-1,1 1 1,32-13 0,-33 15 283,0 0 0,31-23 0,-30 19 114,-15 11 68,-1 0-1,1 0 0,-1 0 0,1 1 0,0-1 0,0 1 0,4-1 1,5-2 21,-8 2 16,1 0 0,-1 0 0,0-1 0,5-3 0,-5-1-5,-5 7-26,0-1 0,0 1-1,1-1 1,-1 1 0,0 0 0,0-1 0,0 1 0,1 0 0,-1-1 0,0 1-1,1 0 1,-1 0 0,0-1 0,1 1 0,-1 0 0,0 0 0,1-1-1,-1 1 1,0 0 0,1 0 0,-1 0 0,1 0 0,-1 0 0,1 0 0,-1 0-1,0 0 1,1 0 0,-1 0 0,1 0 0,0 0 0,1 0 99,-2 0-32,0 2-31,1 6-8,-1-4 7,0-1 0,1 1 0,-2-1 0,1 1 0,0-1 0,-1 1 0,1-1-1,-2 5 1,-3 0 90,4-6-106,0-1 0,0 0 0,0 1 0,0-1 0,1 1 1,-1-1-1,1 1 0,-1 0 0,1-1 0,-1 1 0,1-1 0,0 1 0,0 0 0,0 2 0,-1 18 90,0-11-60,1 0-1,0 1 0,1-1 0,2 13 1,23 51 482,-25-73-521,-1-1 0,0 0-1,1 0 1,-1 1 0,1-1-1,-1 0 1,1 0 0,0 0 0,-1 0-1,1 0 1,0 0 0,0 0 0,1 1-1,-1-2 5,0 1 0,0-1 0,0 1 0,0-1 1,0 0-1,1 0 0,-1 0 0,0 0 0,0 0 0,0 0 0,2 0 0,6 0 107,-7 0-99,-1-1 0,1 1-1,0 0 1,-1 0 0,1-1 0,0 1-1,-1-1 1,1 1 0,-1-1 0,1 0-1,-1 1 1,1-1 0,-1 0 0,1 0-1,-1 0 1,0 0 0,0-1 0,1 1-1,0-2 1,-2 3-24,4-4 24,-2 2-16,1 1 0,-1-1 1,0 0-1,0-1 0,0 1 1,0 0-1,-1-1 1,1 1-1,-1-1 0,1 1 1,-1-1-1,0 0 0,0 1 1,0-1-1,0 0 1,-1 0-1,1 0 0,-1 0 1,1 0-1,-1 0 0,-1-5 1,2-2 29,0 5-33,-1 0 0,0 1 0,0-1 1,0 0-1,0 1 0,-1-1 0,1 0 1,-3-7-1,3 12-6,-5-9-31,1 0 1,-2 0-1,-5-8 0,10 17 25,1-1 1,0 1-1,-1-1 1,1 1-1,0-1 0,-1 1 1,1-1-1,0 1 1,0-1-1,-1 1 0,1-1 1,0 0-1,0 1 1,0-1-1,0 1 0,0-1 1,0 0-1,0 1 1,0-1-1,0 1 0,0-1 1,0 0-1,0 1 1,1-1-1,-1 0 0,0 1-2,0-16 19,0 13-148,3 1 42,10-9 85,0 6 22,-8-5-54,24-6 64,-27 15-25,1 0 0,0 1 0,0-1 0,0 1 0,0-1 0,0 1 0,0 0 1,0 0-1,-1 0 0,5 1 0,2 0-33,89-1-667,-94 0 680,0 0-1,0 1 1,0 0-1,0 0 1,0 0-1,0 0 1,0 0 0,0 1-1,-1 0 1,1-1-1,-1 2 1,1-1-1,-1 0 1,0 1-1,0-1 1,0 1-1,0 0 1,0 0-1,0 0 1,-1 0-1,3 5 1,24 37 125,-26-40-53,-1 1 0,1-1 0,-1 1 0,0 0 0,-1 0 0,1-1 0,-1 1 0,0 1 0,-1-1 0,0 0 0,0 0 0,-1 12 0,0 3 405,1-21-447,1 0-1,-1 0 0,0 0 0,0 0 1,0 0-1,0 0 0,0 0 0,0 0 1,0 0-1,0 1 0,0-1 0,0 0 0,0 0 1,0 0-1,0 0 0,0 0 0,0 0 1,0 0-1,0 0 0,0 0 0,-1 0 1,1 1-1,0-1 0,0 0 0,0 0 1,0 0-1,0 0 0,0 0 0,0 0 1,0 0-1,0 0 0,0 0 0,0 0 1,0 0-1,0 0 0,0 0 0,0 0 0,-1 0 1,1 0-1,0 0 0,0 0 0,0 0 1,0 1-1,0-1 0,0 0 0,0 0 1,0 0-1,0 0 0,0 0 0,-1 0 1,1-1-1,0 1 0,0 0 0,0 0 1,0 0-1,0 0 0,-2 0 25,0 0 0,1-1 1,-1 1-1,0 0 0,1-1 0,-1 0 1,0 1-1,1-1 0,-1 0 0,1 0 0,-1 0 1,1 0-1,-1 0 0,-1-3 0,3 4-31,-1 0 0,1 0 0,0-1-1,0 1 1,0 0 0,-1 0 0,1-1 0,0 1-1,0 0 1,0 0 0,0-1 0,-1 1-1,1 0 1,0-1 0,0 1 0,0 0-1,0-1 1,0 1 0,0 0 0,0-1 0,0 1-1,0 0 1,0 0 0,0-1 0,0 1-1,0-3-5,0 1-1,1-1 1,-1 1 0,0 0-1,1-1 1,0 1-1,-1 0 1,1-1-1,0 1 1,2-3-1,0 0-82,1 0 0,0 0 0,8-9 0,-8 11 23,0-1 1,-1 0 0,0 0-1,0-1 1,0 1-1,-1 0 1,0-1 0,3-6-1,-5 10 53,1-1-1,-1 0 1,1 0-1,0 1 1,-1-1-1,1 1 1,0-1-1,0 1 1,0-1-1,0 1 1,0-1-1,1 1 1,-1 0-1,0 0 0,0 0 1,1 0-1,-1 0 1,1 0-1,2-1 1,4-4-16,-4 4 10,1-1 0,-1 1 0,1 0 0,-1 0-1,8-2 1,-7 2-9,0 1-1,-1-1 0,1 0 1,-1 0-1,7-5 1,-8 5 3,1 0-1,-1 1 1,1-1 0,0 1 0,0-1 0,0 1-1,0 0 1,6 0 0,36-1 34,-41 2-4,-4 0-3,1 0 0,-1-1 0,1 1 0,0 0 0,-1 0 0,1-1 1,-1 1-1,1-1 0,-1 0 0,1 1 0,-1-1 0,3-2 0,-2 2 24,-1 0-1,1 0 0,0 0 1,-1 1-1,1-1 0,0 0 0,0 1 1,0-1-1,-1 1 0,1 0 1,0-1-1,4 1 0,23 0 472,-29-2-464,0-9-64,0 9-133,0 2 21,0 0-64,0 0 48,0 0-5,0 0 74,0 0 102,0 2 15,2 9-15,8-6 10,-7 5-42,-3-7-96,0-3 63,0 0 118,0 0-21,0 0-107,0 0 21,0 0 107,0 0 11,0 0 10,0 0-47,0 0-124,0 0 28,0 2 74,1 26-36,0-13-3,-1 0 0,-1 0 0,-3 21 0,2-22 108,-2 1 45,2 1 1,0 0 0,0 17 0,0 9 367,-12 66 0,7-64-239,-2 71 0,9-108-235,-1 0-1,0 0 0,0 0 0,-1 1 0,-4 11 1,4-14 12,0 13 310,2-17-314,0 0-1,0 1 1,0-1-1,0 1 1,-1-1-1,1 0 1,0 1 0,-1-1-1,0 2 1,-2 2 57,0-1 0,0 0 1,-1 0-1,-5 4 0,5-4-130,4-4 10,0 1-1,-1-1 1,1 0 0,-1 1-1,1-1 1,0 0 0,-1 0-1,1 0 1,-1 1 0,1-1-1,0 0 1,-1 0 0,1 0-1,-1 0 1,1 0 0,-1 0 0,1 0-1,-1 0 1,1 0 0,-1 0-1,1 0 1,-1 0 0,1 0-1,0 0 1,-1 0 0,1 0-1,-1 0 1,1-1 0,-1 1-1,1 0 1,0 0 0,-1-1-1,1 1 1,-1 0 0,1-1-1,0 1 29,-3-10-1405,3 7 438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1248,'7'-3'81,"0"0"1,0 0-1,0 1 0,1 0 1,-1 1-1,14-1 0,47 1 192,-31 2-160,186-1 2169,-153-1-2053,-18-1 115,73 8 1,-92-1-217,-14-2-133,0-1-1,21 1 0,-19-2-53,30 5-1,-28-2-8,38 0 0,45 4 60,4 0 64,-74-9-37,-2 1-8,39 4 1,-40 0-2,2 0 28,34 1 0,1066-5 676,-1024 7-720,2 1-79,707-8 101,-793-1-10,37-6-1,-40 4-32,35-1 1,850 4 858,-809-8-885,13 0 143,544 8-58,-560 8 93,6 0-431,-60-9 175,-14 0 505,58 5 1,-62 0-348,-7-1-9,0 0 0,1-1-1,-1-1 1,1-1 0,20-3 0,-19 0 15,9-1 20,46-1-1,-42 4-33,-1 0-170,41 5 1,-47-1 89,0 2 45,-1-3 1,1 0-1,0-1 1,29-4-1,-24-1 9,-10 0-8,36 0 0,-27 4 36,-5 0 6,32-3-1,-25-1-20,-5 0 18,41-1 0,337 5-40,-323-8-43,5 0 6,100 8-43,-160-1 42,34-6-1,-43 4 74,0 1 0,0 0 0,0 1 0,0 1 0,22 3 0,-27 0-3,12 1-32,44 2 0,196-6-43,-258 0 86,-1 0 0,1-1 0,0 0 0,-1-1 0,1 1 0,9-4 0,-10 2 3,-2 2 13,-1 0 1,1 1-1,-1-1 0,1 1 0,-1 0 1,1-1-1,0 1 0,3 1 0,9 0-523,-3-1-3050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 2976,'0'0'971,"-3"0"-603,-7-3-48,6-4 379,5 14-177,-1-4-32,0-6-196,0 3-282,0-1 0,0 1 0,0-1 0,0 1 0,0-1 0,0 1 0,0-1 0,0 1 0,0-1 0,0 1 0,1-1 0,-1 1 0,0-1 0,0 1 0,0-1 0,1 1 0,-1-1 0,0 1 0,1 0 0,-1-1 0,0 1 0,1 0 0,-1-1 0,0 1 0,1 0 1,-1-1-1,1 1 0,-1 0 0,1 0 0,-1-1 0,1 1 0,-1 0 0,1 0 0,-1 0 0,1 0 0,-1 0 0,1 0 0,-1-1 0,1 1 0,-1 0 0,1 1 0,-1-1 0,1 0 0,-1 0 0,1 0 0,0 0 0,1-2 233,9-9 49,-9 9-124,-2 2-127,0 0-48,3 2 47,-2-1-32,0 1 1,0-1-1,1 0 0,-1 0 0,0 0 0,1 0 0,-1 0 0,1-1 0,-1 1 0,1 0 0,-1-1 0,1 1 0,-1-1 0,1 0 1,0 1-1,-1-1 0,3 0 0,-2 0-1,0 0 1,-1 1-1,1-1 1,-1 0-1,1 0 1,0 1-1,-1-1 1,1 1-1,-1 0 1,1-1-1,-1 1 1,3 2 0,-3-2 0,1 0 0,0 0 0,-1-1 0,1 1 0,0 0 1,0 0-1,0-1 0,-1 1 0,1-1 0,0 0 0,0 1 1,4-1-1,-1-1 19,1 1 1,0-1-1,-1 0 1,7-2-1,19-4 26,-15 5-36,26 1 0,19-1 18,64-24 64,-63 23-27,-43 3-65,22-3-1,-22 0-35,11-1-37,-27 4 58,0 0 0,0 0-1,0 0 1,0 1-1,-1-1 1,6 3-1,-3-2 16,0 1 0,-1-1-1,1 0 1,0-1 0,0 1 0,9-1-1,45 0 350,14 0 164,-73 0-520,0 0-1,0 0 0,1 0 1,-1 0-1,0 0 0,0 0 1,0 0-1,0 0 0,0 0 0,0 0 1,0 0-1,0 0 0,0 0 1,0 0-1,1 0 0,-1 0 1,0 0-1,0 0 0,0 0 1,0 0-1,0 0 0,0 0 0,0 0 1,0 0-1,0 0 0,0 0 1,0 0-1,0 0 0,1 0 1,-1 0-1,0 1 0,0-1 1,0 0-1,0 0 0,0 0 1,0 0-1,0 0 0,0 0 0,0 0 1,0 0-1,0 0 0,0 0 1,0 0-1,0 1 0,0-1 1,0 0-1,0 0 0,0 0 1,0 0-1,0 0 0,0 0 0,0 0 1,0 0-1,0 0 0,0 0 1,0 1-1,0 9 111,0-10-106,0 0 0,0 0 0,0 0 0,0 0 0,0 1-1,0-1 1,0 0 0,0 0 0,0 0 0,0 0 0,0 0 0,0 0 0,0 0 0,0 0-1,0 0 1,0 0 0,0 0 0,0 1 0,0-1 0,0 0 0,0 0 0,0 0 0,0 0-1,0 0 1,0 0 0,0 0 0,0 0 0,0 0 0,0 0 0,0 0 0,0 0 0,0 1 0,0-1-1,1 0 1,-1 0 0,0 0 0,0 0 0,0 0 0,0 0 0,0 0 0,0 0 0,0 0-1,0 0 1,0 0 0,0 0 0,0 0 0,1 0 0,-1 0 0,0 0 0,0 0 0,0 0 0,0 0-1,0 0 1,0 0 0,0 0 0,0 0 0,11 0 229,-11 0-232,0 0 0,0 0 0,0 0 0,0-1 0,0 1 0,0 0 0,0 0 0,1 0 0,-1 0 0,0 0 0,0 0 0,0 0 0,0 0 0,0 0 0,0 0 0,0 0 0,0 0 0,0 1 0,0-1 0,0 0 0,1 0 0,-1 0 0,0 0 0,0 0 0,0 0 0,0 0 0,0 0 0,0 0 0,0 0 0,0 0-1,0 0 1,0 0 0,0 0 0,0 0 0,0 0 0,0 0 0,0 1 0,1-1 0,-1 0 0,0 0 0,0 0 0,0 0 0,0 0 0,0 0 0,0 0 0,0 0 0,0 0 0,0 0 0,0 1 0,0-1 0,0 0 0,0 0 0,0 0 0,0 0 0,0 0 0,-1 0 0,1 11 88,0-9-11,-2-2-53,1 0-28,1 0 0,-1 0 0,1 0 0,-1 0 1,1 0-1,-1 0 0,1 0 0,-1 1 0,1-1 1,-1 0-1,1 0 0,-1 0 0,1 0 0,0 1 0,-1-1 1,1 0-1,-1 0 0,1 1 0,0-1 0,-1 0 1,1 1-1,0-1 0,-1 1 0,1-1 0,0 0 1,-1 1-1,1-1 0,0 1 0,0-1 0,0 1 0,-1-1 1,1 1-1,0 20 121,0-18-115,1 0 0,-1-1 0,0 1 0,0 0 0,0 0 0,-1 0 0,1-1 0,-1 1 1,-1 5-1,-2 1-63,0 1 1,-3 13 0,-6 15 69,-18 55-34,-3 11-84,15-65 73,11-23 76,-9 26 0,4-9 104,-24 44 0,24-52-68,12-23-56,-1 1-1,1-1 1,-1 0-1,0 1 1,0-1-1,0 0 1,0 0 0,0 0-1,0-1 1,-1 1-1,1 0 1,-1-1-1,1 1 1,-1-1-1,0 0 1,1 0-1,-5 1 1,6-2-18,-3 1 15,0 0 0,0 0 0,-1-1 0,1 1 0,0-1 0,0 0 0,0 0 0,-1-1 0,1 1 0,0-1 0,0 0 1,0 0-1,0-1 0,0 1 0,0-1 0,0 0 0,-6-3 0,10 4-18,-9-3 9,1-1 1,0 0-1,1-1 1,-1 0-1,1 0 1,0 0-1,1-1 1,0 0-1,-6-8 1,-22-24 11,-10 3-17,-3-6 4,34 32 1,7 5-1,0 0-1,1 0 0,-7-6 0,-14-31-9,-10 8-138,10 3 31,10 17 74,11 10 27,0 0-1,1-1 1,-1 0-1,1 1 0,0-1 1,0-1-1,-6-9 1,-1-5-36,8 16 15,1-1 0,-1 1-1,1-1 1,0 1 0,0-1-1,1 0 1,-1 1 0,1-1-1,-1-10 1,2 7-28,2-10-37,-2 17 80,1 0 0,0 0 1,0 0-1,0 1 0,0-1 0,0 0 1,0 0-1,0 1 0,0-1 0,0 0 1,2 0-1,10-9-463,-10 7 129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2912,'0'0'923,"6"3"-550,48 23 960,-50-25-1212,-1 0 1,1 0-1,-1 1 0,1-1 0,-1 1 0,0 0 0,0 0 1,5 4-1,9 7 201,4-2-88,-13-6-109,0-1 0,0 1-1,0 0 1,-1 1-1,11 10 1,-4-4-10,0 0 0,0 0 0,1-2 1,29 17-1,-35-23-70,0 1 1,0 0-1,-1 1 1,0 0-1,0 0 0,-1 1 1,7 7-1,-5-5 8,100 100 459,-98-98-438,5 5 889,-11-15-1338,-3-8-1397,-2 4 258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4224,'0'0'1568,"0"0"-1216,-15 0-96,15 15 352,-16 1-384,0 15 480,1 0-416,-16 16 0,-1-16-160,-30 16 64,15 15-128,-31 0 320,32-15-192,-1 15 96,16-30-160,0-1-192,-1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3072,'-13'0'976,"13"0"-969,0 0 0,0 0-1,0 0 1,0 0 0,0 0 0,0 0 0,0 0 0,0 0-1,-1 0 1,1 0 0,0 0 0,0 0 0,0 0 0,0 0-1,0 0 1,0 0 0,0 0 0,0 0 0,0 0-1,0 0 1,0 0 0,-1 0 0,1 0 0,0 0 0,0 1-1,0-1 1,0 0 0,0 0 0,0 0 0,0 0 0,0 0-1,0 0 1,0 0 0,0 0 0,0 0 0,0 0 0,0 0-1,0 0 1,0 0 0,0 1 0,0-1 0,-1 0 0,1 0-1,0 0 1,0 0 0,0 0 0,0 0 0,0 0 0,0 0-1,0 0 1,0 0 0,1 1 0,-1-1 0,0 0 0,0 0-1,0 0 1,-1 16 656,1-6-110,0 1 0,0-1 0,3 18 0,0-18-393,-2-7-101,0 0 0,0 0-1,0 1 1,-1-1-1,1 5 1,-9 39 618,6-16-310,0-1-1,4 33 1,0-29-131,-2 0 0,-5 39 0,-6-26-5,5-28-112,-3 24 0,6-16-6,2-15-50,0 1 0,-2-1-1,1 0 1,-6 16 0,-23 47 396,29-72-429,0 0-1,0 0 1,0 0 0,0 0 0,0-1 0,-4 4 0,-5 7-111,6 0-613,4-12 658,1-1 0,-1 1 0,0-1 0,0 0-1,0 0 1,1 1 0,-1-1 0,0 0 0,0 0-1,0 0 1,0 0 0,0 0 0,-1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4224,'1'21'1997,"-1"-12"-1653,0 0 0,0 0 0,-1 0 0,-2 11 0,-1-3-109,2-11-155,0 1 0,1-1 0,-1 1 0,1-1 0,1 8 0,0 235 1082,-3-200-1062,-8 51-1,6-62-4,0-9 136,-2 0 0,-16 43 1,14-46-148,7-20-157,0 1-1,0-1 1,-1 0-1,-6 11 0,-17 6-1888,23-20 1719,0 1 0,0 0 1,1 0-1,0 0 0,-3 5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4800,'0'0'1792,"0"0"-1408,31 0-96,-15 0 480,0 0-480,15 0 544,0 0-512,16 0 64,-16 0-224,16-16 128,-1 16-192,-14 0 448,-1 0-288,-16 0-2176,1 0 1056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4384,'0'-16'1632,"0"16"-1248,0 16-128,0-32 992,16 16-736,-1 0 480,1 0-544,31 0 96,-16 0-320,31-15 128,-15 15-192,0 0 224,15 0-256,0 0-4896,-15-16 2592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4800,'-15'0'1792,"15"0"-1408,15 0-96,-15 0 832,16 0-672,0 0 320,-1 0-448,1 0-32,15 0-192,0 0 160,-15 0-160,15 0-608,0 0 288</inkml:trace>
  <inkml:trace contextRef="#ctx0" brushRef="#br0" timeOffset="1">79 156 4640,'0'16'1728,"0"-16"-1344,0 0-96,15 0 800,1 0-640,-1 16 256,17-16-416,-17 15-320,16-15 0,-15 0 768,15 0-384,-15 0-768,-1 0 192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 3232,'0'0'1035,"-3"0"-614,-54 0 3771,57 0-4185,0 0 0,0 0 1,0 0-1,0 0 0,-1 0 1,1 0-1,0 0 0,0-1 0,0 1 1,0 0-1,0 0 0,0 0 1,0 0-1,0 1 0,0-1 0,0 0 1,-1 0-1,1 0 0,0 0 1,0 0-1,0 0 0,0 0 1,0 0-1,0 0 0,0 0 0,0 0 1,0 0-1,0 0 0,0 0 1,0 0-1,0 0 0,-1 0 1,1 0-1,0 0 0,0 0 0,0 1 1,0-1-1,0 0 0,0 0 1,0 0-1,0 0 0,0 0 1,0 0-1,0 0 0,0 0 0,0 0 1,0 0-1,0 1 0,0-1 1,0 0-1,0 0 0,0 0 1,0 0-1,0 0 0,0 0 0,0 0 1,0 1-5,1-1 1,-1 0-1,0 0 0,0 0 1,0 0-1,0 1 1,0-1-1,0 0 0,0 0 1,0 1-1,0-1 1,0 0-1,0 0 0,0 0 1,0 1-1,0-1 1,0 0-1,0 0 1,0 0-1,-1 1 0,1-1 1,0 0-1,0 0 1,0 0-1,0 0 0,0 1 1,0-1-1,-1 0 1,1 0-1,0 0 0,0 0 1,0 0-1,0 1 1,-1-1-1,1 0 1,0 0-1,0 0 0,0 0 1,0 0-1,-1 0 1,1 0-1,0 0 0,0 0 1,-1 0-1,1 0 1,0 0-1,0 0 0,0 0 1,-1 0-1,1 0 1,0 0-1,0 0 1,0 0-1,-1 0 0,1 0 1,0 0-1,0 0 1,0 0-1,-1 0 0,1-1 1,0 1-1,0 0 1,0 0-1,0 0 0,-1-1 1,0-3-64,2 3 57,-1 1 0,0 0 1,1-1-1,-1 1 0,0 0 1,1 0-1,-1-1 1,1 1-1,-1 0 0,1 0 1,-1 0-1,0 0 0,1 0 1,-1 0-1,1 0 0,-1 0 1,1 0-1,-1 0 0,1 0 1,15 0-7,-1-1 0,1 0 0,-1-1 0,0-1 0,20-6 0,-5 3 40,0 2 0,0 0-1,0 2 1,32 3 0,-47-1-14,253 0 282,-264 0-230,0 0 0,-1 0 1,1 1-1,0-1 0,0 1 1,-1 0-1,1 1 0,0-1 1,-1 1-1,7 3 0,3-3 678,-11-2-246,-2 0-154,0 0-166,0 0-21,-2 0-112,1 0-55,0 0 0,0 0 0,1 0 0,-1 1 0,0-1 0,1 0 0,-1 0 0,0 1-1,1-1 1,-1 0 0,0 1 0,1-1 0,-1 0 0,1 1 0,-1-1 0,1 1 0,-1-1 0,1 1 0,-1-1 0,1 1-1,-1 0 1,1-1 0,0 1 0,-1-1 0,1 1 0,-1 1 0,-1 2 5,-1 0-1,1 0 1,-1 0 0,-5 4 0,2 0-8,3-4 2,-1 0 1,1-1 0,-1 1 0,0-1 0,0 1-1,0-1 1,0 0 0,-7 3 0,2-2 4,4-2 2,-1 1 1,1 0-1,-9 6 1,9-4 2,-1 0 0,1 1 0,-5 6 0,0 1 11,-32 37 83,6 7-27,-6-3-31,30-32-34,-10 25 0,-9 17-66,15-36 41,-14 37 0,27-58 86,0-1 0,0 1 0,0-1 1,-1 0-1,0-1 0,0 1 0,-1-1 0,1 1 1,-1-1-1,0-1 0,-1 1 0,-8 5 1,13-9-51,0-1 0,0 0 0,0 0 1,0 1-1,0-1 0,0 0 0,0 0 0,0 0 1,0 0-1,0 0 0,0 0 0,0-1 1,0 1-1,0 0 0,0 0 0,0-1 1,0 1-1,0-1 0,0 1 0,0-1 1,1 1-1,-1-1 0,0 1 0,0-1 1,-1-1-1,-1-1 4,1 0 1,-1 0 0,0 0-1,1 0 1,0 0-1,-3-6 1,-29-69 76,14 35-166,6 12 9,-27-46 0,25 54 58,6 9 61,0 0 0,-12-26 0,12 8 8,9 26-91,-1-1 1,0 2-1,-3-10 1,3 12 4,0 0 0,0 0 1,1-1-1,-1 1 0,1-1 1,0 1-1,0-1 0,0 1 1,1-1-1,-1 1 0,1-1 1,0 0-1,0 1 0,0-1 1,1-4-1,1 1 14,2 1 0,-1-1 0,1 1 0,0-1 0,0 1 0,1 0 0,-1 0 1,7-5-1,-9 9 11,-1 1 1,1-1-1,-1 1 1,1-1-1,0 1 1,0 0-1,0-1 1,0 1-1,0 0 1,0 0-1,0 1 1,3-2-1,16 1-3051,-17 1 2053,9 0-703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2496,'13'-13'784,"-12"13"-771,-1-1 1,0 1-1,1 0 0,-1-1 1,0 1-1,1 0 0,-1 0 1,1 0-1,-1-1 0,0 1 1,1 0-1,-1 0 0,1 0 1,-1 0-1,0 0 0,1 0 1,-1 0-1,1 0 0,-1 0 1,1 0-1,-1 0 0,0 0 1,2 0-1,55 0 1171,-51 1-960,1 0 1,0 0-1,-1 0 0,11 4 1,18 4 242,-25-6-369,1-1 0,14 7 0,-21-8-60,0 1 1,0 0 0,0 0-1,-1 0 1,1 1 0,-1-1-1,0 1 1,0-1 0,0 1-1,0 0 1,4 5-1,-3-1 5,16 25 250,-19-30-275,-1 0 0,1 0 1,0 0-1,0 0 1,-1 0-1,1 0 0,-1 0 1,0 0-1,0 0 0,1 0 1,-1 0-1,-1 0 1,1 0-1,0 0 0,-1 2 1,-1 2 51,-1-1 1,0 1 0,0-1-1,0 0 1,-1 0 0,0 0-1,-5 5 1,-20 10 126,21-13-158,5-4-20,-1 0 0,1-1 0,-1 1 0,-7 3 0,-15-1 81,13-2-46,-11 7 53,4-6 17,19-4-124,0 0 0,0 0 0,0 0 0,0 0 0,0 0 0,0 0 0,0 0 0,0 0 0,0 0 0,0 0 0,1-1-1,-1 1 1,0 0 0,0-1 0,0 1 0,0 0 0,0-1 0,1 1 0,-1-1 0,0 0 0,0 1 0,0-2 0,0 0-63,0-1 1,1 0-1,0 0 1,-1 1-1,1-1 1,0-4-1,0-11-251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64 3488,'0'-13'1115,"0"13"-1108,0 0 1,0 0 0,0 0 0,0 0-1,0 0 1,0-1 0,0 1 0,0 0-1,0 0 1,0 0 0,0 0 0,0 0-1,0 0 1,0 0 0,0 0 0,0 0 0,0 0-1,0 0 1,0-1 0,0 1 0,0 0-1,0 0 1,0 0 0,0 0 0,0 0-1,0 0 1,0 0 0,0 0 0,0 0 0,0 0-1,0 0 1,0 0 0,0 0 0,0-1-1,0 1 1,1 0 0,-1 0 0,0 0-1,0 0 1,0 0 0,0 0 0,0 0-1,0 0 1,0 0 0,0 0 0,0 0 0,0 0-1,1 0 1,-1 0 0,0 0 0,0 0-1,0 0 1,0 0 0,0 0 0,0 0-1,0 0 1,8 0 152,-3 0 4000,-5-2-3744,0 1-401,0 1 0,0 0-1,0-1 1,0 1 0,0-1 0,0 1-1,0 0 1,0-1 0,0 1 0,0-1 0,0 1-1,0-1 1,0 1 0,-1 0 0,1-1 0,0 1-1,0 0 1,0-1 0,-1 1 0,1 0-1,0-1 1,-1 1 0,1 0 0,0 0 0,0-1-1,-1 1 1,1 0 0,-1 0 0,1-1-1,-1 1 1,-6-5 124,3-1-9,4 5-123,0 1 0,-1-1 0,1 1-1,0 0 1,-1-1 0,1 1 0,0-1-1,0 1 1,-1 0 0,1-1 0,-1 1 0,1 0-1,0 0 1,-1-1 0,1 1 0,-1 0-1,1 0 1,-1-1 0,1 1 0,-1 0 0,1 0-1,-1 0 1,1 0 0,-1 0 0,1 0-1,0 0 1,-1 0 0,1 0 0,-1 0-1,1 0 1,-2 0 0,1 0 17,-1 0 0,0 0 1,1 0-1,-1-1 0,1 1 0,-1 0 1,1-1-1,-1 0 0,1 1 0,0-1 1,-1 0-1,-1 0 0,-10-6 18,6 6-71,-1 0 0,0 0-1,1 1 1,-1 0 0,0 0-1,1 0 1,-12 3 0,3 3 10,13-5 0,0 1-1,0-1 0,-1 0 0,1-1 1,0 1-1,-1 0 0,-4-1 1,-1 0-42,7 0 39,1 0 0,-1-1 0,1 1 0,-1 0 0,1 0 0,-1 1 0,1-1 0,-1 0 0,1 0 0,-1 1 0,1-1 0,-3 2 0,-1 8-127,-1-7 79,6-3 68,0 0-1,0 0 1,-1 0-1,1 0 0,0 1 1,-1-1-1,1 0 1,0 0-1,-1 0 1,1 0-1,0 0 1,0 0-1,-1 1 0,1-1 1,0 0-1,0 0 1,-1 0-1,1 1 1,0-1-1,0 0 0,-1 0 1,1 0-1,0 1 1,0-1-1,0 0 1,0 1-1,-1-1 0,1 0 1,0 0-1,0 1 1,0-1-1,0 0 1,0 1-1,0-1 0,0 0 1,0 1-1,0-1 1,0 0-1,0 1 1,0-1-1,0 0 1,0 0-1,0 1 0,0-1 1,0 0-1,1 1 1,-1-1-1,0 0 1,0 0-1,0 1 0,0-1 1,1 0-1,-1 1 1,7 4-89,-7-5 88,1 0 1,-1 0-1,0 0 0,1 0 0,-1 1 0,1-1 0,-1 0 0,0 0 0,0 1 0,1-1 0,-1 0 0,0 1 0,1-1 0,-1 0 0,0 1 0,0-1 0,0 0 1,1 1-1,-1-1 0,0 1 0,0-1 0,0 0 0,0 1 0,0-1 0,0 1 0,0-1 0,0 1 0,0-1 0,0 0 0,0 1 0,3 5 67,1-2-43,1-1 0,0 1-1,8 4 1,-7-4-4,0 0-1,-1 0 1,10 9 0,48 49-7,-48-49-95,-10-11 61,-4-1 27,0-1 1,-1 0 0,1 0 0,-1 1 0,1-1 0,0 0 0,-1 1 0,1-1-1,-1 1 1,1-1 0,-1 1 0,1-1 0,-1 1 0,1-1 0,-1 1 0,0-1-1,1 1 1,-1 0 0,0-1 0,1 1 0,-1 0 0,3 4 42,7 8 156,-10-12-171,1-1-1,-1 1 1,1-1-1,-1 1 1,0-1 0,0 1-1,1-1 1,-1 1-1,0-1 1,0 1-1,0 0 1,1-1-1,-1 1 1,0-1-1,0 1 1,0 0-1,0-1 1,0 1-1,0-1 1,0 1-1,0 0 1,0-1-1,-1 1 1,1-1 0,0 2-1,0-2 35,0 0-57,0 0 0,0 0 1,0 0-1,0 0 0,0 0 0,0 0 1,0 0-1,0 1 0,0-1 0,0 0 1,0 0-1,0 0 0,0 0 0,0 0 1,0 0-1,0 0 0,0 0 0,0 0 0,0 0 1,0 1-1,0-1 0,0 0 0,0 0 1,-1 0-1,1 0 0,0 0 0,0 0 1,0 0-1,0 0 0,0 0 0,0 0 0,0 0 1,0 0-1,0 0 0,0 0 0,0 0 1,0 1-1,0-1 0,0 0 0,-1 0 1,1 0-1,0 0 0,0 0 0,0 0 1,0 0-1,0 0 0,0 0 0,0 0 0,0 0 1,0 0-1,0 0 0,-1 0 0,1 0 1,0 0-1,0 0 0,0-1 0,-1 2 39,-1-1-1,1 0 0,-1 0 1,1 1-1,0-1 1,-1 0-1,1 1 0,0-1 1,-1 1-1,1 0 0,-3 1 1,3-1 2,-1 0 1,0 0-1,0 0 1,0 0-1,0 0 1,1 0-1,-1-1 1,0 1-1,0-1 1,-1 1-1,1-1 1,-3 0-1,-16-1 228,12 1-182,-1-1 0,0 1 0,1 1 0,-20 3 0,14 1-7,11-3-73,1-1 0,0 0 0,0 0 0,-1 0 0,1-1 0,0 1 0,-6 0 0,8-1-11,-1 0 0,0 0-1,1 0 1,-1-1 0,1 1-1,-1 0 1,1-1 0,-1 1-1,1 0 1,-1-1 0,1 0 0,-1 1-1,1-1 1,0 0 0,-1 0-1,1 0 1,0 0 0,-1 0-1,0-2 1,1 3-3,1-1 0,0 1 0,-1 0 0,1-1 0,0 1 0,-1 0 0,1-1 0,0 1 0,-1 0 0,1 0 0,0-1 0,-1 1 0,1 0 0,-1 0 0,1 0 0,0 0 0,-1-1 0,1 1 0,-1 0 0,1 0 0,-1 0 0,1 0 0,0 0 0,-1 0 0,1 0 0,-1 0 0,0 0 0,-4-1-1,5 1-6,-3-8-141,6 1-2783,10-6 1085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4320,'-16'-16'1936,"16"16"-1467,0 0 635,0 0-267,13 0 548,-10 0-1180,36 1 656,-16 0-549,0-1 0,32-5 0,-39 2-211,15-1 97,16 9 4,-12-10-47,-26 3-98,0 1 0,15-2 0,70 3 7,-94-2-3296,0-11 912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4224,'0'0'1365,"0"0"-826,0 0-187,0 0 229,0 0-176,0 0 43,0 3-74,0 1-148,1 3-54,-1-1-1,0 1 1,0 0 0,-1-1 0,0 1 0,0-1 0,-1 0-1,1 1 1,-1-1 0,-1 0 0,-2 7 0,2-10-93,1 0 0,1 0 0,-1 1 1,0-1-1,1 0 0,0 1 0,0-1 1,0 1-1,0-1 0,0 1 0,1 6 1,-3 8 67,-1-1 30,0 1-1,-9 18 0,7-20-80,1 1 0,-4 19-1,5-11-23,2-9 19,-1 1 1,-6 19 0,0-11-4,4-14 17,1 1-1,1 0 1,0 0 0,0 0 0,1 0-1,-1 16 1,3-15-121,0-10-677,0-3 160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48 4224,'0'0'1365,"-3"0"-826,-17 0 2297,16 0-1142,18 0-1888,5 0 381,-10 1-149,-1-1-1,0 0 0,1-1 0,13-2 0,12-7-21,10 4 16,-31 4-17,12-2 20,43-3 0,44 7 237,-108 1-231,1-1-1,-1-1 1,0 1-1,8-2 1,6-6 311,-9 11-191,-4-2-70,-4-8-23,-1 5-9,-2 4 42,-9 9-21,11-11-75,0 1 0,-1-1 0,1 0 0,-1 1 0,1-1 0,-1 0 0,1 1 0,-1-1 0,0 0 1,1 1-1,-1-1 0,1 0 0,-1 0 0,1 0 0,-1 0 0,0 0 0,1 0 0,-1 0 0,1 0 0,-2 0 0,-4 1 22,-5 6-96,-19 15 0,19-4-11,9-15 58,-1 1 1,0-1 0,0 0-1,0 0 1,-6 4 0,7-6 17,0 0 0,0 1 0,0-1 0,0 0 1,0 1-1,1-1 0,-1 1 0,1 0 1,-1-1-1,1 1 0,-1 0 0,1 0 0,0 0 1,0 0-1,0 0 0,-1 4 0,0-2 7,1-1 0,-1 1 0,0 0 0,0-1 0,0 1 0,0-1 0,-1 0 0,1 0 0,-1 0 0,-4 4 0,-1 1-13,1 1 1,-1 0 0,1 1-1,1 0 1,0 0 0,0 0-1,-5 15 1,4-10 6,-46 126 1,51-133 2,-2 3 7,1 1 0,-6 11 0,-17 16 89,24-36-88,0 0 0,1 0 0,-1 0 0,1 1 0,0-1 0,0 0 0,-1 5 0,-7 24 291,8-29-276,0 0 0,0 0 1,-1-1-1,1 1 0,-1-1 1,1 1-1,-3 2 0,-9 3 212,8-2-110,5-5-116,0-1 0,0 0 1,0 1-1,-1-1 0,1 1 0,0-1 0,0 0 1,-1 1-1,1-1 0,0 0 0,0 0 1,-1 1-1,1-1 0,0 0 0,-1 0 0,1 1 1,-1-1-1,1 0 0,0 0 0,-1 0 0,1 0 1,-1 0-1,1 1 0,0-1 0,-1 0 1,1 0-1,-1 0 0,1 0 0,0 0 0,-2 0 1,2 0-6,0 0 1,0 0-1,0-1 1,-1 1-1,1 0 1,0 0 0,0 0-1,0 0 1,-1 0-1,1 0 1,0 0-1,0 0 1,0 0 0,-1 0-1,1-1 1,0 1-1,0 0 1,0 0-1,0 0 1,-1 0 0,1-1-1,0 1 1,0 0-1,0 0 1,0 0-1,0-1 1,0 1 0,0 0-1,-1 0 1,1 0-1,0-1 1,0 1-1,0 0 1,0-1 0,-28-45 331,12 7-344,-15-55 0,26 80 74,0 0 1,-12-21-1,2 5 231,6-3-13,7 27-243,0 0 0,0 0 0,-3-8 0,1 4-44,1 0 0,0 0 0,1 0 0,0 0 0,1 0 0,0 0 0,0 0 1,2-17-1,-1 14-94,0 13 92,0 0 0,0-1 1,0 1-1,0 0 0,0-1 1,0 1-1,0 0 0,0-1 0,0 1 1,0 0-1,0-1 0,0 1 1,0 0-1,0 0 0,0-1 0,1 1 1,-1 0-1,0-1 0,0 1 1,0 0-1,0 0 0,1-1 0,-1 1 1,0 0-1,1-1 0,9-16-122,-9 16 130,-1-1 0,1 1 0,-1-1-1,1 1 1,0 0 0,-1-1 0,1 1 0,0 0 0,0-1-1,0 1 1,0 0 0,0 0 0,1 0 0,-1 0-1,0 0 1,0 0 0,1 0 0,-1 1 0,0-1 0,1 0-1,-1 1 1,1-1 0,-1 1 0,1-1 0,-1 1 0,1 0-1,2-1 1,11 1-1016,1 0 224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3488,'-11'0'792,"16"1"258,-3-1-877,0 0 0,0 0 0,-1 0-1,1-1 1,0 1 0,0 0 0,0-1-1,2 0 1,-1-3 139,2-3 229,-4 7-501,1-1 1,-1 1-1,0 0 0,0 0 0,1-1 0,-1 1 0,0 0 0,0 0 0,3 0 0,-1 1 41,1-1-1,-1 0 1,0-1-1,0 1 1,0 0 0,0-1-1,4-1 1,2-1 53,-1 0 0,1 1 0,-1 0 0,1 1 0,0 0 0,17 0 0,31 1 85,-55 0-216,0 0-1,-1 0 1,1 0 0,-1 0 0,1 0-1,-1 1 1,1-1 0,-1 1-1,1-1 1,-1 1 0,1-1-1,-1 1 1,1 0 0,-1 0 0,0-1-1,1 1 1,-1 0 0,0 0-1,2 2 1,-2-2 2,-1 0 2,0-1 0,1 1 0,-1-1 0,0 1 0,1-1 0,-1 1 0,0 0 0,1-1 0,-1 1 1,0-1-1,0 1 0,0 0 0,0-1 0,0 1 0,0 0 0,0-1 0,0 1 0,0 0 0,0-1 0,0 1 1,0 0-1,0-1 0,0 2 0,-1 0 31,1 0-13,0 0-1,0-1 1,0 1 0,-1 0 0,1-1 0,-1 1-1,1-1 1,-1 1 0,1 0 0,-1-1 0,0 0-1,0 1 1,0-1 0,0 1 0,0-1 0,0 0-1,0 1 1,0-1 0,-2 1 0,3-2-25,-5 5 50,1 0 1,0-1-1,-1 0 0,0 0 1,0 0-1,0 0 1,-1-1-1,1 0 0,-1 0 1,-7 3-1,0-4-8,11-2-38,-1 1 0,1-1 0,0 1 0,0-1 0,-1 1 0,1 0 0,0 0 0,0 0 0,0 0 0,0 0 0,0 0 0,0 1 0,0-1 0,-2 3 0,2-2-27,-1 0-1,1 0 1,-1 0 0,0 0 0,-5 2 0,4-2-10,0 0 0,1 0 1,-1 0-1,1 1 0,0 0 0,-4 2 1,-3 6-96,7-9 112,6-2 245,19 0 253,-9-1-315,0 1 1,0 0-1,19 4 1,-14 0-105,-8-1-40,0-1 0,0 0 0,18 0 0,49-2-173,-76 0 125,-1 0-1,0 0 1,1 0 0,-1 1-1,0-1 1,1 0 0,-1 0-1,0 0 1,0 0-1,1 0 1,-1 0 0,0 0-1,1 0 1,-1 0-1,0 0 1,1 0 0,-1-1-1,0 1 1,1 0-1,-1 0 1,0 0 0,0 0-1,1 0 1,-1-1-1,0 1 1,0 0 0,1 0-1,-1 0 1,0-1-1,0 1 1,0 0 0,1 0-1,-1-1 1,0 1-1,0 0 1,0-1 0,-6-7-1433,5 7 1274,-2-2-1053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3968,'-16'-16'1472,"16"16"-1120,-15 16-128,15-16 1152,0 0-800,0 0 256,0 0-480,15 0 192,-15 0-288,16 0 288,15 0-320,-16 0 32,17 0-160,-17 0-2464,16 0 1312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1 2912,'-39'0'923,"38"0"-897,0 0 1,-1 0 0,1 0-1,0 0 1,0 0 0,0 1-1,-1-1 1,1 0 0,0 1-1,0-1 1,0 1 0,0-1-1,-2 2 1,-41 19 160,39-20-153,0 1 1,0 0 0,1 1 0,-1-1 0,1 1-1,-8 5 1,-5 5-6,-17 4-1,20-10 30,1 0 0,-22 16 0,32-21-33,-218 178 1934,180-136-1122,-58 81 1,83-101-628,0 2 1,2 0 0,1 1-1,1 0 1,-13 45 0,16-44-124,2-1 0,1 1 0,1 0 0,2 1 0,-1 52 0,4-62-52,0-1 0,2 1-1,0 0 1,1-1 0,1 0-1,0 1 1,2-2 0,0 1-1,16 33 1,0-15 90,1-1 1,1-1-1,45 48 0,-43-56 37,1-2 1,0 0-1,2-1 0,62 35 0,-39-28-1026,2-3 0,76 28 0,-5-8-901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3232,'-13'-13'1035,"13"13"-1009,-1-1 0,1 1 0,-1-1 0,1 1 1,0-1-1,-1 1 0,1-1 0,0 0 1,0 1-1,0-1 0,-1 1 0,1-1 0,0 1 1,0-1-1,0 0 0,0 1 0,0-1 0,0 0 1,0 1-1,0-1 0,0 1 0,0-1 1,1 1-1,-1-1 0,0 0 0,0 0 45,0-1 643,0 2-170,3 2 107,10 10 26,1-1 0,24 16 1,19 12 154,5 0-256,-45-26-446,0 0 0,-1 2 1,-1 0-1,-1 0 0,0 2 0,13 19 1,-18-19-17,-1 0-1,-1 0 1,9 28 0,9 57 177,-18-68-135,2 40 1,-8-57-107,0 0 1,-2 0-1,0 0 1,-5 25 0,-2-11 117,-2 0 1,-27 59-1,15-46 78,-33 51 0,-14-4 50,16-21-37,37-47-199,-20 26-259,26-38-133,0-2 0,-1 1 0,-15 10 0,-24 14-665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3552,'0'0'1147,"0"-3"-683,-1-4-287,1 6-124,0 0 1,0 0-1,0 0 0,0 0 1,0 0-1,0 0 0,0 0 0,0 0 1,0 0-1,0 0 0,1 0 1,0-2-1,-1 3 20,1-1 0,0 0-1,0 1 1,-1-1 0,1 1 0,0-1 0,0 1 0,0-1-1,0 1 1,0 0 0,0-1 0,-1 1 0,1 0 0,0 0-1,0 0 1,0 0 0,0 0 0,0 0 0,0 0 0,2 0-1,3-1 105,-2 1-58,-1 0 0,1 0 0,0 0 0,-1 0 0,1 0 0,-1 1 0,1-1 0,5 2 0,3 3 173,0 1 0,0-1-1,0 2 1,21 15-1,-12-6 127,30 30 0,-24-17-185,-2 2 0,-1 1 0,30 52 1,-46-73-191,28 49 314,3-11-138,-22-20-144,-12-21-44,-1 0-1,1-1 1,0 0 0,11 12 0,-9-12 121,-2-2-87,1 1 0,-1 0 1,6 8-1,-9-12 51,-1 1 0,1 0 0,-1 0-1,0 0 1,1 1 0,-1-1 0,-1 0-1,1 0 1,0 1 0,-1-1 0,1 5 0,1 3 22,-1-11-136,0 1-1,-1-1 1,1 0-1,0 1 1,0-1-1,0 0 1,-1 0-1,1 0 1,0 1-1,0-1 1,0 0-1,0 0 1,1-1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0 5312,'-2'0'237,"1"0"1,0 0-1,-1 0 1,1 1-1,-1-1 0,1 0 1,-1 0-1,1 1 1,-2 0-1,-13 13 1447,12-10-1460,-43 43 1056,31-32-1149,-1 0 0,0-1-1,-27 17 1,-19 10-46,-84 72 1,75-43 36,-12 10-42,53-56-74,13-1-241,17-23 165,1 1 1,-1-1-1,1 1 0,-1-1 1,1 1-1,-1-1 0,0 0 0,1 1 1,-1-1-1,0 0 0,1 0 1,-1 1-1,0-1 0,-1 0 1,13 0-699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3808,'15'0'1712,"-15"3"-1371,0-2-306,0-1 0,0 1-1,0-1 1,1 1 0,-1-1-1,0 1 1,0 0 0,0-1-1,0 1 1,1-1 0,-1 1-1,0-1 1,0 1 0,1-1 0,-1 1-1,0-1 1,1 1 0,-1-1-1,1 0 1,-1 1 0,1-1-1,-1 0 1,1 1 0,0 0-10,0-1 0,-1 0 0,1 1 0,-1-1-1,1 1 1,-1-1 0,1 1 0,-1 0 0,1-1 0,-1 1 0,1-1 0,-1 1 0,0 0 0,1-1 0,-1 1 0,0 0 0,0 0 0,1-1 0,-1 1-1,0 0 1,0-1 0,0 1 0,0 0 0,0 1 0,0 7 136,1 1 0,0 0 0,0 0 0,6 16 0,-4-14-86,-2-4-35,0-1 1,0 0-1,-1 0 0,0 0 1,0 1-1,-1-1 0,0 0 1,0 0-1,-4 11 0,3-7 8,0-1-1,0 1 0,0 15 0,2-8 41,0-7-46,0-1 0,0 1 0,-3 11 0,-7 2 107,5 2 1,-6-5 196,9-11-226,2-10-108,1 1 0,-1 0 0,0 0 1,0-1-1,0 1 0,0 0 0,-1-1 0,1 1 1,0 0-1,0-1 0,0 1 0,0-1 0,-1 1 1,1 0-1,0-1 0,-1 1 0,1-1 1,0 1-1,-1 0 0,1-1 0,-1 1 0,1-1 1,-1 0-1,1 1 0,-1-1 0,1 1 1,-1-1-1,0 0 0,1 1 0,-1-1 0,1 0 1,-1 0-1,0 1 0,1-1 0,-1 0 0,0 0 1,1 0-1,-1 0 0,-1 0 0,-13 0 207,12-5-235,1 2 6,1 0-2,-1 1 1,1-1-1,0 0 0,0 0 1,0 0-1,0 0 0,0 0 1,0 0-1,1 0 0,-1 0 1,1 0-1,0 0 1,0-1-1,0 1 0,1 0 1,1-6-1,8-19-132,-8 18 82,-2 8 44,0 0 0,1 0-1,-1 0 1,1 0 0,0 0 0,-1 0-1,3-3 1,18-16-153,-14 3 19,-7 16 135,1 0 0,-1 0 1,1 0-1,0-1 1,0 1-1,0 0 0,0 0 1,1 0-1,-1 1 1,0-1-1,2-2 0,1 0 0,-2 2-14,0 0 0,0 0 1,0-1-1,0 1 0,0 1 1,1-1-1,-1 0 0,0 0 0,1 1 1,0 0-1,-1-1 0,1 1 1,0 0-1,0 0 0,-1 1 0,1-1 1,0 0-1,0 1 0,0 0 0,0 0 1,5 0-1,-7 0 23,-1 0 0,1 0 1,-1 0-1,1 0 0,-1 0 0,0 1 1,1-1-1,-1 0 0,1 0 0,-1 0 0,1 0 1,-1 1-1,0-1 0,1 0 0,-1 1 1,0-1-1,1 0 0,-1 1 0,0-1 0,1 0 1,-1 1-1,0-1 0,1 1 0,3 15 109,-4 23 460,-1-25-364,1 64 1035,0-75-1264,0-3-683,3-3-431,10-7-1964,2 7 908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15 4640,'-13'-13'1504,"13"13"-1487,-1 0 0,1 0 0,0-1-1,0 1 1,-1 0 0,1 0 0,0 0 0,-1 0 0,1 0 0,0-1 0,0 1 0,-1 0 0,1 0 0,0 0 0,-1 0-1,1 0 1,0 0 0,-1 0 0,1 0 0,0 0 0,-1 0 0,1 0 0,0 0 0,0 0 0,-1 0 0,1 1-1,0-1 1,-1 0 0,1 0 0,0 0 0,0 0 0,-1 0 0,1 1 0,-1-1 0,-8 4 127,5-2-30,0-1 1,0 1-1,0-1 0,0 0 0,0 0 0,0 0 0,0-1 0,-1 0 0,-6 0 0,0 1 214,0 0 0,0 1 1,0 0-1,-16 6 0,20-6-198,1 0-18,-7 1 89,1 1 0,-16 8-1,-37 27 366,43-28-445,10-5-30,1 0 0,-17 12 0,15-6 63,0 0-1,-14 18 0,15-16-47,-3 2 9,-1 1 49,-13 20-1,7-1 217,-29 63 0,28-52-217,2-4 19,2 2 1,-20 71-1,30-81-144,2-1-1,1 1 1,2 1 0,0 38 0,4 17 229,0-78-208,1 0 1,1 0 0,0 0 0,0-1 0,1 1 0,1 0 0,8 19 0,-9-25-27,3 10 22,-4-9 11,1-1 0,-1 1-1,2-1 1,-1 0 0,1 0 0,0-1 0,0 1 0,1-1 0,7 8 0,-4-6-54,0 0-1,1 0 1,0-1-1,0 0 1,1 0 0,0-1-1,0 0 1,0-1-1,1-1 1,0 1-1,11 2 1,-6-3-829,1 0 0,-1-1 0,1-1 0,24 0 0,8 1-3263,11 10 1312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47 3904,'-13'-26'1253,"12"26"-1241,1 0-1,0-1 0,0 1 1,0 0-1,0 0 1,-1 0-1,1 0 0,0 0 1,0-1-1,0 1 1,0 0-1,0 0 1,0 0-1,0-1 0,0 1 1,0 0-1,0 0 1,0 0-1,-1-1 0,1 1 1,0 0-1,0 0 1,0 0-1,1-1 0,-1 1 1,0 0-1,0 0 1,0 0-1,0-1 0,0 1 1,0 0-1,0 0 1,0 0-1,0-1 1,0 1-1,0 0 0,1 0 1,-1 0-1,0 0 1,0-1-1,0 1 0,1 0 1,9-10 430,-7 7 657,-3 3-262,2 3 113,-1-2-895,0 0 0,-1 0-1,1 0 1,-1 0 0,1 0 0,-1 0 0,1 1 0,-1-1 0,0 0 0,0 0 0,1 0 0,-1 1 0,0-1 0,0 0 0,0 0 0,0 1-1,0-1 1,-1 0 0,1 0 0,0 1 0,-1-1 0,1 0 0,0 0 0,-2 1 0,1 4 64,0-1 0,0 0 0,0 0 0,1 6 0,0 11 237,-3 65 418,-4-18-309,-15 106 180,3-84-407,-6 39 228,20-70-66,-11 20-422,12-67-121,4-13 65,-1 1 0,1-1 0,0 0 0,-1 1 0,1-1 0,0 1 0,0-1 0,-1 1 0,1 0-1,0-1 1,0 1 0,0-1 0,0 1 0,0-1 0,0 1 0,0-1 0,0 1 0,0 0 0,0-1 0,0 1 0,0-1 0,0 1 0,0-1 0,1 1 0,-1-1 0,0 1 0,0-1 0,1 1 0,-1-1 0,0 1 0,1-1 0,-1 1 0,0-1 0,1 1-1,-1-1 1,1 0 0,-1 1 0,0-1 0,1 0 0,-1 1 0,1-1 0,-1 0 0,1 0 0,-1 1 0,2-1 0,14 13-2039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5216,'-16'32'1952,"16"-32"-1536,0 62-96,0-31 320,0 16-416,0 0 320,-15 15-288,15 16 192,-16-16-224,0 32 64,16-16-160,-31-1 64,16-14-96,-16-1-1952,-1-31 992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5984,'-15'-16'2208,"15"16"-1728,0 0-128,0 0 32,0 0-288,31-15 384,0 15-256,31 0 32,1-16-160,14 16 0,17 0-32,-16 0-3136,-16 0 1664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3648,'-15'4'448,"9"-3"-209,0 1 0,1 0 0,0 0 0,-10 5 0,6-2 339,0 1 1,0 1-1,1-1 1,-1 1 0,-6 9-1,13-15-532,1 0 0,0 1-1,0-1 1,0 1-1,0-1 1,0 1 0,0 0-1,1-1 1,-1 1 0,1 0-1,-1-1 1,0 4-1,0 29-49,1-29 2,0-1 34,0 0-1,1 0 0,-1 0 1,1 0-1,0-1 1,1 1-1,-1 0 1,0 0-1,5 5 1,-2-2-23,1-1 0,0 0 0,1 0 0,0 0 1,0-1-1,0 0 0,0 0 0,10 5 0,-14-9-6,1 1-13,0 0-1,-1-1 1,1 1 0,-1 0 0,1 0-1,-1 1 1,1-1 0,-1 0-1,0 1 1,3 4 0,-1-1 16,8 8 102,3 4 85,-14-18-161,-1 1 0,0-1 0,1 0 0,-1 1 0,0-1 0,0 1 0,1-1 0,-1 1 0,0-1 0,0 0 0,0 1-1,0-1 1,1 1 0,-1-1 0,0 1 0,0-1 0,0 1 0,0-1 0,0 1 0,0-1 0,-1 1 0,1-1 0,0 1 0,0-1-1,0 1 1,0-1 0,0 1 0,-1-1 0,1 1 0,0-1 0,-1 1 0,-12 4 693,-21 24 657,31-27-1320,-2 0 1,1 0 0,0 0-1,0-1 1,-1 1 0,1-1-1,0 0 1,-1 0 0,1 0-1,-1-1 1,-7 0 0,-21 5 25,30-4-34,0 0 0,-1-1 1,1 1-1,-1-1 1,1 1-1,-1-1 1,-4-1-1,6 1-274,1-1 1,-1 1-1,1-1 0,-1 0 0,1 0 1,-1 1-1,1-1 0,0 0 1,-1 0-1,1 0 0,0-1 0,0 1 1,0 0-1,-1 0 0,2-1 1,-1 1-1,0 0 0,0-1 0,0 1 1,0-2-1,-2-13-2249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5568,'-15'0'2048,"15"0"-1568,0-16-160,0 16 1088,15 0-832,-15 0 608,16 0-672,15 0-64,0 16-288,16-16 128,-16 0-192,16 0 544,-16 0-384,16 0-6720,-1 15 3520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2080,'0'0'667,"0"0"-411,0 0 122,0 0 828,0 0-273,3 2 59,7 9-304,-9-11-641,-1 1-1,1-1 1,-1 0 0,1 1 0,-1-1-1,1 0 1,0 1 0,-1-1 0,1 0-1,0 0 1,-1 1 0,1-1 0,0 0 0,-1 0-1,1 0 1,0 0 0,-1 0 0,1 0-1,0 0 1,-1 0 0,1-1 0,0 1-1,0 0 1,1-1 121,128 1 835,21 0-742,-141 1-215,0-1-1,0 2 0,0-1 1,0 1-1,15 5 0,-9-4 110,0 1 168,-16-4-319,1 0 1,-1 0-1,0 0 0,0 0 0,0 0 0,1 1 0,-1-1 0,0 0 0,0 0 0,0 0 0,0 0 0,0 1 0,0-1 0,1 0 0,-1 0 0,0 0 0,0 1 1,0-1-1,0 0 0,0 0 0,0 0 0,0 1 0,0-1 0,0 0 0,0 0 0,0 1 0,0-1 0,0 0 0,0 0 0,0 0 0,0 1 0,0-1 0,0 0 0,0 0 1,-1 0-1,1 1 0,0-1 0,0 0 0,0 0 0,0 0 0,0 1 0,-1-1 0,1 0 0,0 0 0,0 0 0,0 0 0,0 0 0,-1 1 0,1-1 0,0 0 1,0 0-1,-1 0 0,-1 1-115,-1 0 1,0-1-1,1 1 1,-1-1-1,0 1 1,0-1-1,0 0 1,1 0-1,-1 0 1,-4-1-1,-3 1-2103,-5 0 140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3232,'0'16'1184,"0"-16"-896,-16 15-96,16 16 864,-15-15-608,15 31 384,-16 15-480,1 0 160,15 1-288,-32-1 128,32 0-192,-15-15 64,15-16-128,-16 0 160,16-15-160,0 0 192,16-1-192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4064,'15'0'2176,"-15"3"-1526,0-2-577,0 1 0,0-1 0,0 1 0,-1-1 0,1 1 0,-1-1 0,1 0 0,-1 1 0,1-1 0,-1 0 0,-1 3 0,0-3 24,1 1 1,0 0-1,0 0 0,1 0 0,-1 0 0,0 0 0,0-1 0,1 2 1,-1-1-1,1 0 0,0 0 0,0 3 0,-1 3 119,0 0-1,-1 0 1,1-1-1,-1 1 1,-6 14 0,4-12 5,0 1 0,-2 13 0,0 15 138,-6 31 114,-35 133 119,34-123-156,8-41-280,3-28-122,0-1 0,-1 0 0,-5 12 0,5-16 11,1 0 1,0 0 0,0 1 0,1-1-1,-1 0 1,1 1 0,0 11 0,1-15-22,-1 16 69,1-18-101,0-1 0,0 1 0,-1-1 0,1 1 0,0-1 0,0 0 0,-1 1 1,1-1-1,0 1 0,0-1 0,-1 0 0,1 1 0,0-1 0,-1 0 0,1 1 0,0-1 0,-1 0 0,1 0 1,-1 1-1,1-1 0,-1 0 0,1 0 0,0 0 0,-1 1 0,1-1 0,-1 0 0,1 0 0,-1 0 0,1 0 1,-2 0-1,0 0-184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3808,'-11'-11'1514,"20"20"-895,-9-9-564,1 1 1,-1-1-1,0 1 0,1-1 0,-1 1 1,0 0-1,0-1 0,1 1 0,-1 0 1,0-1-1,0 1 0,0-1 0,0 1 1,0 0-1,0-1 0,0 1 0,0 0 1,0-1-1,0 1 0,0 0 0,0-1 1,0 1-1,-1 0 0,1-1 0,0 1 1,0 0-1,-1 0 0,0 1 153,-9 33 1074,-11 71 1,1-18-759,12-53-346,-6 42 0,9 1 3,-5-3 49,4-13-49,1-29 28,2-18-88,1-1-1,-1 18 1,3 1 124,0-1-90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3488,'-15'0'1771,"15"3"-1670,0-3-99,0 1 0,0 0 0,0-1 0,0 1 0,0-1 0,-1 1 0,1-1 0,0 1 0,0-1 0,0 1 0,-1 0 0,1-1 0,0 1 0,-1-1 1,1 0-1,0 1 0,-1-1 0,1 1 0,0-1 0,-1 1 0,1-1 0,-1 0 0,0 1 0,0-1-1,1 1 0,-1-1 0,0 1 0,1-1 0,-1 1 0,1-1 0,-1 1 0,1-1 0,-1 1 0,1 0 0,0-1 0,-1 1 0,1 0 0,0-1 0,-1 1 0,1 0 0,0-1 0,0 1 0,0 0 0,-1 0 0,1-1 0,0 1 0,0 0 0,0 0 1,0 3-8,0 4-354,0 0 0,1-1 0,1 11 0,0-11 133,-1-6 188,-1 0 0,1-1-1,-1 1 1,0 0-1,1 0 1,-1 0-1,0 0 1,0 0-1,0 0 1,0 0 0,0 0-1,0 0 1,0 0-1,0 0 1,0 0-1,0 0 1,-1 0 0,1 0-1,0 0 1,-1-1-1,0 3 1,-1 4-83,1-3 86,0 1-1,1-1 1,0 1-1,0 7 1,0-8 78,1-1 0,-1 1-1,0-1 1,-1 1 0,1 0 0,-1-1-1,1 1 1,-1-1 0,0 0 0,-2 5 0,-18 12 1088,11 6-250,9-24-794,-1 0-1,0-1 1,1 1 0,-1-1-1,0 1 1,0-1 0,-3 2-1,3-1-1,-1 0-1,0 0 0,0 0 0,1 0 1,0 0-1,-1 0 0,1 1 1,-3 3-1,-28 53 562,20-43-490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5152,'-15'0'1888,"15"0"-1440,15 0-160,1 0 1120,15 0-832,0 0 480,0 0-608,32 0-192,-16 0-160,-1 0 256,1 0-160,0 0-32,0 0-96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4064,'4'1'299,"1"-1"0,-1 1 1,0 0-1,1 1 0,-1-1 0,5 3 1,0-1-150,27 13 1482,-23-13-1320,-9-2-228,0 0-1,-1 0 1,1 1 0,0 0-1,0-1 1,-1 1 0,5 3-1,-3-2-42,2 2 46,0-1 0,0 1 0,-1 0 0,0 1 0,8 8 0,-13-13-75,0 0 0,0 0 0,0 1 0,-1-1 0,1 0 0,0 0 0,-1 0 0,1 1 0,-1-1 0,1 0 0,-1 1 0,0-1 0,1 0 0,-1 1 0,0-1 0,0 0 0,0 1 0,0-1 0,0 1 0,0-1 0,-1 0 0,1 1-1,0-1 1,-1 0 0,1 1 0,-1-1 0,1 0 0,-1 0 0,0 1 0,1-1 0,-1 0 0,0 0 0,0 0 0,0 0 0,0 0 0,0 0 0,0 0 0,0 0 0,0-1 0,0 1 0,0 0 0,-3 0 0,-30 17 306,26-15-192,1 0 1,0 1-1,0 0 1,0 0-1,-11 10 1,11-6 12,6-6-112,-1 0 0,1-1 1,-1 1-1,1-1 0,-1 1 0,0-1 1,1 1-1,-3 0 0,-33 8 400,35-8-407,1-1 1,-1 0-1,0 1 1,1-1-1,-1 1 1,0-1-1,1 1 1,-2 1-1,-4 6 30,-6 2-7,12-10-45,0-1 0,0 1 1,-1 1-1,1-1 1,0 0-1,0 0 0,0 0 1,-1 3-1,1-1 33,0-1 0,0 0 1,1 1-1,-1-1 0,1 1 1,-1-1-1,1 1 0,0 3 1,0-5-15,1 0 0,-1-1 0,0 1 1,0 0-1,0-1 0,0 1 0,1 0 1,-1-1-1,0 1 0,0 0 0,1-1 1,-1 1-1,1-1 0,-1 1 0,0-1 1,1 1-1,-1 0 0,1-1 1,-1 0-1,1 1 0,0-1 0,-1 1 1,1-1-1,-1 0 0,1 1 0,0-1 1,-1 0-1,1 0 0,0 1 0,-1-1 1,1 0-1,0 0 0,0 0 0,32 0 131,-19 0-77,14 0-10,-13 1-131,0-1 0,0-1 0,16-2 0,-8-7-2036,-19 9 1792,0 0 0,1 1 1,-1-1-1,8 1 1</inkml:trace>
  <inkml:trace contextRef="#ctx0" brushRef="#br0" timeOffset="0.49">47 156 5216,'-31'0'1952,"31"0"-1536,16 0-96,-16 0 544,15 0-544,1 0 352,15 0-384,0 0 64,16 0-224,-16-16-1472,16 16 736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5984,'0'-16'2208,"0"16"-1728,0 0-128,0-16 672,0 32-640,0-16 544,15 0-512,-15 0 32,16 0-256,-1-16 256,17 16-256,-17 0 320,32-15-288,-16 15 32,16 0-160,15-16-4928,0 16 2656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3808,'0'0'1227,"6"2"-742,17 9-64,-20-10-322,-1 0 0,1 0 0,-1 0 0,0 1 0,1-1 0,-1 1 0,0-1 0,0 1 0,0 0 0,0 0 0,0 0 0,-1 0 0,1 1 0,0-1 0,-1 0 0,0 1 0,1-1 0,-1 1 0,1 4 0,11 18 524,-4-7-332,-1-1 1,0 2-1,6 24 1,-6-20-45,1 2-24,5 17 98,-11-27-129,0 22-1,-1-11-35,1 1-35,2 37 88,-10-5-23,2-25-94,1-4-28,-4 34 80,2-41-64,-1 0 0,-1-1 0,-2 1 0,0-1 0,-1-1 0,-1 1 0,-1-2 0,0 1 0,-2-1 0,-21 25 0,8-18 102,-1-1 1,-1-1 0,-1-2 0,0-1 0,-2-1 0,-44 22 0,39-25-55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4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4992,'0'-16'1824,"0"16"-1408,32 16-128,-17-16 1472,16 0-1024,-15 0 352,15 0-672,-15 0 64,15 0-320,-31 0 0,31 0-96</inkml:trace>
  <inkml:trace contextRef="#ctx0" brushRef="#br0" timeOffset="1">0 203 6880,'32'16'2560,"-32"-16"-1984,62 15-160,-31-15 320,-15 0-480,30 0 320,-14 0-320,-1 0-1216,0 0 544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3232,'4'0'164,"0"0"1,0 1-1,0 0 0,-1 0 1,1 0-1,0 1 0,-1-1 1,1 1-1,-1-1 0,5 4 1,-7-4-110,0 0 1,1 0-1,-1 0 1,0 1-1,1-1 0,-1 0 1,0 0-1,0 1 1,0-1-1,0 1 0,0-1 1,-1 1-1,1-1 1,0 1-1,-1 0 1,1-1-1,-1 1 0,1 0 1,-1 0-1,0-1 1,0 4-1,2 9 198,9 26 516,-7-24-504,1 1-1,1 22 0,-4 17 352,-2 1 0,-11 80 0,10-127-528,0-5-64,-8 64 452,7-60-354,-1 0 0,1 0 0,-2 0 0,1 0 0,-7 10 0,1-4 40,-1 0-1,-1 0 1,0-1-1,-1 0 0,0-1 1,-1-1-1,0 0 1,-1 0-1,-1-2 0,0 1 1,0-2-1,-1 0 1,0-1-1,-20 7 1,30-14-124,0 1 0,0-1 0,-1 0 0,1-1 1,-10 0-1,-30 0 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5472,'15'0'2016,"-15"0"-1536,16 15-160,0 1-96,-1 0-192,16-1-2688,1 1 1440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 4480,'13'-13'1445,"-14"13"-1279,0 0 1,0-1-1,0 1 0,0 0 1,0-1-1,1 1 0,-1 0 1,0 0-1,0 0 0,0-1 1,0 1-1,0 0 0,0 0 1,0 1-1,-1-1 0,0 0-139,1 0-1,-1 1 0,0-1 0,1 1 1,-1-1-1,1 1 0,-1 0 1,1-1-1,-1 1 0,-2 2 0,-4 2 16,-1 0 12,1 0 0,-1 0 0,1 1 0,1 1 0,-1-1 1,-8 12-1,3-5-1,7-8-25,1 1-1,1 0 1,-1 0 0,1 1-1,0-1 1,-5 14-1,2-1 72,-6 23 0,7-22-10,2-4-10,0-1 0,1 1 0,1 0 1,0 0-1,1 18 0,1-29-44,1 1 0,-1 0 1,1-1-1,1 1 0,-1-1 0,1 1 0,3 6 1,-4-9-18,1 0 1,0 0 0,0 0-1,0 0 1,0-1 0,0 1 0,1-1-1,-1 1 1,1-1 0,-1 0 0,1 0-1,0 0 1,3 1 0,15 3 226,-10-4-117,-7 0-99,0-1 0,1 0 0,0 0 1,-1-1-1,1 1 0,-1-1 0,1 0 0,0 0 0,-1-1 1,1 1-1,-1-1 0,1 0 0,-1 0 0,8-3 0,2-2-61,1 0 0,-1-1 0,17-12 0,-23 13-93,0-1 0,0 0-1,0 0 1,-1-1 0,10-13-1,-5 7-54,-9 10 146,1 0 0,-1 0 0,0-1 0,0 1 1,0-1-1,0 1 0,-1-1 0,3-8 0,-2 0 5,-3 10 0,1 1 0,-1 0 1,1-1-1,0 1 0,-1 0 1,1-1-1,0 1 0,0 0 1,0 0-1,1 0 0,2-4 1,-1 3-228,-1 6-171,0-1 411,-1 0-1,1 0 1,-1 0 0,0 0-1,0 0 1,0 1 0,0-1-1,0 0 1,0 1 0,-1-1-1,1 1 1,-1 4 0,3 5 41,2 8 88,1 0 1,1 0-1,1-1 0,12 22 0,6-7 73,-21-28-99,-1 0 0,1-1 0,0 1 0,1-1 0,-1 0-1,12 8 1,-16-12-62,0 0 0,1 0-1,-1 0 1,0 0-1,1 0 1,-1-1 0,0 1-1,1-1 1,-1 1-1,1-1 1,-1 1 0,0-1-1,1 0 1,-1 0-1,1 1 1,-1-1 0,1 0-1,-1-1 1,1 1-1,-1 0 1,1 0 0,-1-1-1,1 1 1,-1 0-1,1-1 1,1 0 0,4-2 84,-4 2-68,-1 1 1,1-1-1,-1 0 0,0 0 1,1 0-1,-1-1 1,0 1-1,1-1 1,-1 1-1,0-1 0,0 0 1,0 1-1,0-1 1,-1 0-1,1 0 1,0-1-1,-1 1 0,0 0 1,1 0-1,-1-1 1,0 1-1,0-1 1,0 1-1,-1-1 1,2-2-1,13-73 284,-12 51-324,-1 1 1,-3-39-1,0 47-30,0 0 0,2-1 0,0 1 0,1-1 0,8-34 0,-5 33-169,8-9 76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17 4576,'0'-13'1450,"0"13"-1439,0 0 0,0-1 0,0 1 0,0 0-1,0 0 1,-1 0 0,1 0 0,0 0-1,0 0 1,0-1 0,0 1 0,0 0-1,0 0 1,0 0 0,0 0 0,0 0-1,0 0 1,0 0 0,0-1 0,0 1 0,0 0-1,-1 0 1,1 0 0,0 0 0,0 0-1,0 0 1,0 0 0,0 0 0,0 0-1,-1 0 1,1 0 0,0 0 0,0 0 0,0-1-1,0 1 1,0 0 0,0 0 0,-1 0-1,1 0 1,0 0 0,0 0 0,0 1-1,0-1 1,0 0 0,-1 0 0,1 0-1,0 0 1,0 0 0,0 0 0,0 0 0,0 0-1,0 0 1,-1 0 0,-3 0-66,-3-1 418,0 1 0,0 0 0,1 0 0,-1 1 0,-12 2-1,11 0-106,1 1 0,-1-2-1,-14 4 1,20-6-228,-10 4 71,0 1 0,0 0 0,0 0 0,1 1 0,0 1 0,-12 8 0,18-10-84,0 0 1,0 0-1,0 0 0,1 0 0,0 1 0,0 0 0,1 0 1,-1 0-1,1 0 0,1 1 0,-1-1 0,1 1 0,0-1 0,-2 15 1,0 6 102,2 0 1,1 37-1,1-55-45,0 4 39,0 0 1,1 0-1,3 15 0,-2-22-39,0 1 0,0-1 1,0 0-1,1 0 0,0 1 0,0-2 1,8 12-1,15 12 300,-7-11-111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6560,'15'-15'2432,"-15"15"-1888,16-16-160,0 16 576,-1 0-608,16-16 128,0 16-288,16 0 256,16 0-256,-1-15-2016,0 30 992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3232,'-13'0'1035,"13"0"-1028,0 0 0,0 0 1,0 0-1,0 0 0,-1 0 1,1 0-1,0 0 1,0 0-1,0 0 0,0 0 1,0 0-1,0 0 1,0 0-1,0 0 0,0 0 1,0 0-1,-1 0 1,1 0-1,0 0 0,0 0 1,0 0-1,0 0 1,0 0-1,0 0 0,0 1 1,0-1-1,0 0 0,0 0 1,0 0-1,0 0 1,-1 0-1,1 0 0,0 0 1,0 0-1,0 0 1,0 0-1,0 0 0,0 0 1,0 0-1,0 1 1,0-1-1,0 0 0,0 0 1,0 0-1,0 0 1,0 0-1,0 0 0,0 0 1,0 0-1,0 0 0,0 0 1,0 1-1,0-1 1,0 0-1,0 0 0,0 0 1,0 1 34,0 0 0,0 0 0,0 0 1,-1 0-1,1 0 0,0 0 0,1 0 0,-1 1 0,0-1 1,0 1-1,-1-2-23,0 0 0,1 0 0,-1-1 0,0 1 0,0 1 0,0-1 0,0 0 0,0 0 0,0 0 0,0 0 0,0 0 0,0 1 0,1-1 0,-1 0 0,-1 2 0,-27 13 2,24-4-63,-2-7 77,7-4-32,0 0 0,-1 1 0,1-1 0,-1 0 0,1 0-1,0 1 1,-1-1 0,1 0 0,-1 1 0,1-1 0,0 0 0,0 1 0,-1-1 0,1 1-1,0-1 1,0 1 0,-1-1 0,1 0 0,0 1 0,0-1 0,0 1 0,0-1 0,0 1-1,0-1 1,-1 1 0,1-1 0,0 1 0,1-1 0,-1 1 0,0-1 0,0 2-1,0-1 2,0 1 0,0 0 0,1-1 0,-1 1-1,0 0 1,1-1 0,-1 1 0,1-1 0,0 1-1,-1-1 1,1 1 0,0-1 0,1 2 0,3 5 6,0 5-4,6-8-22,-5 6-49,-6-10 63,1 0 0,-1 0 0,1 0 0,-1 0 0,1 0 0,-1 0 0,1 0 0,0 0 1,-1 0-1,1 0 0,0-1 0,0 1 0,0 0 0,-1 0 0,3 0 0,8 4 31,6 6-5,-16-11-30,-1 1-1,0-1 1,1 0 0,-1 1-1,0 0 1,1-1-1,-1 1 1,0-1-1,0 1 1,1-1 0,-1 1-1,0-1 1,0 1-1,0 0 1,0-1 0,0 1-1,0 0 1,0-1-1,0 1 1,0-1 0,0 1-1,0 0 1,0-1-1,-1 1 1,1 0-1,0-1-7,0 3-119,-3-3 202,3 0-31,-1 0 1,1 0-1,-1 0 0,0 0 1,1 0-1,-1 0 0,1 0 1,-1 1-1,1-1 0,-1 0 1,1 0-1,-1 1 1,1-1-1,-1 0 0,1 1 1,-1-1-1,1 0 0,-1 1 1,1-1-1,0 1 1,-1-1-1,1 0 0,-1 2 1,1-1-5,-1-1 0,1 1 0,-1-1 0,1 1 1,-1-1-1,1 1 0,-1-1 0,1 1 0,-1-1 1,0 1-1,1-1 0,-1 0 0,1 1 1,-1-1-1,0 0 0,0 1 0,1-1 0,-1 0 1,0 0-1,1 0 0,-1 0 0,0 0 0,0 0 1,0 0-1,-2 0 33,-30-1 367,31 1-415,1-1 0,-1 1 0,0-1-1,0 1 1,0-1 0,1 0 0,-1 0 0,0 1 0,1-1 0,-1 0 0,1-1 0,-3-1-1,4 3-13,-1 0-1,1-1 0,-1 1 0,1 0 0,-1-1 0,1 1 0,-1 0 0,0-1 0,1 1 0,-1 0 0,1 0 0,-1 0 0,1 0 1,-1 0-1,0 0 0,1-1 0,-1 1 0,0 1 0,1-1 0,-1 0 0,1 0 0,-1 0 0,1 0 0,-1 0 0,0 1 0,0-1 2,1 0-11,0 0 0,0 0 0,0 0 0,0 0 0,0 0 0,0 0-1,0 0 1,0 0 0,0 0 0,0 0 0,-1 0 0,1 0 0,0 0-1,0 0 1,0 0 0,0 0 0,0 0 0,0 0 0,0 0 0,0 0-1,0 0 1,0 0 0,-1 0 0,1 0 0,0 0 0,0 0-1,0 0 1,0 0 0,0-1 0,0 1 0,0 0 0,0 0 0,0 0-1,0 0 1,0 0 0,0 0 0,0 0 0,0 0 0,0 0 0,0 0-1,0 0 1,0-1 0,0 1 0,0 0 0,0 0 0,0 0 0,0 0-1,0 0 1,0 0 0,0 0 0,0 0 0,0 0 0,0 0 0,0 0-1,0-1 1,0 1 0,0-10-1211,0 7 331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546 157 3392,'36'-19'1525,"-15"9"-1077,-20 9-321,1 0 0,-1 0 1,1 1-1,-1-2 0,0 1 0,1 0 0,-1 0 0,0 0 0,0 0 1,0-1-1,0 1 0,0-1 0,0 1 0,0-1 0,0 1 0,-1-1 1,1 1-1,0-1 0,-1 0 0,0 1 0,1-1 0,-1 0 0,0 1 1,0-1-1,0 0 0,0 0 0,0-1 0,0 0-14,-1 0-1,1 0 1,-1 0 0,0 0-1,0 0 1,0 1-1,0-1 1,0 0 0,-1 1-1,1-1 1,-1 1-1,-3-5 1,1 4-23,1 0-1,-1 0 1,0 1-1,0-1 1,0 1-1,0-1 1,0 1-1,0 1 1,-1-1 0,1 0-1,-1 1 1,1 0-1,-1 0 1,-8 0-1,-7-2 104,11 1-128,-8-2 78,0 1 1,-33-1 0,-57 4 69,100 0-201,1 0-1,-1 1 1,1 0-1,-1 0 1,-11 4-1,1 0 16,-1-1-14,14-4-49,-1 1 0,0 0 0,0 1-1,1-1 1,-1 1 0,1 0-1,-5 3 1,-9 8-103,5-8 145,7 5 15,-4-4-42,-6 22-11,15-25 32,1 0 0,-1 0 0,0 0 0,1-1 0,-1 1 0,1 0 0,0 0 0,0 0 0,0 0 0,1 4 0,0 1 0,-1-4 0,0-1 0,-1 0 0,1 0 0,-1 0 0,1 1 0,-1-1 0,0 0 0,-3 6 0,-1 6 0,-13 65 0,-1-20-38,12-42-3,2-6-21,-6 23 0,5 15-4,4-25 79,-8 51 189,5-14-31,-1-29-101,3-18-42,1-1 0,0 17 1,2 63 317,0-92-330,0 0 0,-1 0-1,1 0 1,0 0 0,-1 0-1,1 0 1,-1 0 0,0 0-1,1 0 1,-1 0 0,0 0-1,-2 2 1,2-3-7,0 0 1,0 1-1,1-1 0,-1 0 0,1 1 0,-1-1 1,1 0-1,-1 1 0,1-1 0,0 0 1,-1 4-1,4 0-73,7 5 11,-9-9 55,-1-1 0,0 0 0,1 1 1,-1-1-1,1 1 0,-1-1 0,1 0 1,0 0-1,-1 1 0,1-1 0,-1 0 1,1 0-1,-1 0 0,1 1 0,0-1 1,-1 0-1,1 0 0,-1 0 0,1 0 1,1 0-1,3 0 41,-1 2-5,-1 0 0,1 0 0,-1-1 0,1 1-1,-1-1 1,1 0 0,0 0 0,0-1 0,-1 1-1,8-1 1,101 0 773,-95 1-724,-8-1-30,0 1 0,0-1 1,-1-1-1,15-2 0,-7-3-21,-13 5-195,0 0 1,0 0-1,0 0 0,0 0 1,0 0-1,0 1 1,0-1-1,4 1 0,8 0-731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5632,'0'0'2112,"0"0"-1664,0 0-96,16 0 1344,-16 0-992,15 0 288,16 0-608,0 0 64,16 0-288,0-16 64,0 16-128,-1 0 576,1 0-384,0-15-384,-16 15 32,-15 0-1696,15 0 960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3904,'0'0'1253,"-3"0"-762,-4 0-304,1 0 2340,6 3-1951,0-2-449,0 0 0,0 0 0,0 0 1,0 0-1,0 0 0,0 0 0,0 0 0,0 0 0,0 0 0,0 2 0,1-3-105,-1 0 0,0 0 0,0 0 0,0 0 1,0 0-1,1 1 0,-1-1 0,0 0 0,0 0 0,0 0 1,1 0-1,-1 0 0,0 0 0,0 0 0,0 0 0,1 0 1,-1 0-1,0 0 0,0 0 0,0 0 0,1 0 0,-1 0 1,0 0-1,0 0 0,0 0 0,1 0 0,-1 0 0,0 0 1,0 0-1,0-1 0,0 1 0,1 0 0,-1 0 0,0 0-4,1 0 1,-1-1-1,0 1 0,1 0 0,-1 0 0,0 0 0,1 0 0,-1 0 0,0 0 0,1 0 0,-1 0 0,0-1 0,1 1 1,-1 0-1,1 1 0,-1-1 0,0 0 0,1 0 0,-1 0 0,0 0 0,1 0 0,-1 0 0,0 0 0,1 0 0,-1 1 1,0-1-1,1 0 0,-1 0 0,0 0 0,0 1 0,1-1 0,-1 0 0,0 0 0,1 1 0,1 1 24,0-1 0,0 1 1,0-1-1,1 0 0,-1 0 0,0 1 0,1-2 0,-1 1 0,1 0 0,-1 0 0,1-1 0,-1 0 0,4 1 0,42-1 237,-26-1-165,-1 1-46,-11-1-9,0 1 0,0 0 0,20 4 0,-12 1 2,-14-3-16,0-1 0,1 1-1,-1-1 1,0 0 0,1-1-1,-1 1 1,1-1 0,4 0 0,53 0-2003,-49 0 652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4640,'-16'0'1728,"16"0"-1344,16 16-96,-1-16 544,1 0-512,0 0 224,15 16-320,0-16 128,0 15-192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5984,'0'0'2208,"0"0"-1728,47 16-128,-16-16 32,1 0-288,30 0 192,0 0-192,1 0-160,-1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375 484 3072,'-47'31'1120,"47"-31"-864,-16 47-64,1 0 608,-1-32-480,1 32 64,-1-16-224,1 16 832,-1 0-576,-15-16 480,15-16-544,1 1 32,-17-1-224,1-15 32,0-15-96,0-16-1408,0 0 736</inkml:trace>
  <inkml:trace contextRef="#ctx0" brushRef="#br0" timeOffset="1">437 1 4896,'0'0'1824,"0"0"-1440,47 0-96,-47 0 0,15 0-224,-15 15 128,16-15-128,0 0-1504,-1 16 768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4640,'-6'6'604,"1"1"0,0 0 1,-4 8-1,3-6-568,1 0 131,1 0 0,0 0 0,0 1 0,1 0 0,0-1 0,1 1 0,0 0 0,-1 15 0,-1 1 31,0-7-72,-1-1-1,0 0 0,-1 0 1,-1-1-1,-10 18 0,14-29-102,1 0-1,-1 0 1,1 0 0,0 0-1,1 0 1,0 1-1,0-1 1,0 1-1,1-1 1,0 1-1,0 7 1,0-1 48,0-13-70,2 23 291,-1-22-276,-1 0-1,0 0 1,1 0-1,-1 0 1,0 0-1,1 0 0,0 0 1,-1 0-1,1 0 1,0 0-1,-1 0 0,1 0 1,0 0-1,0 0 1,0-1-1,0 1 1,0 0-1,1 0 0,0 1 5,0-1 0,0 0 0,1 0 1,-1 0-1,0 0 0,1 0 0,-1-1 0,1 1 0,-1-1 0,1 1 0,-1-1 0,1 0 0,-1 0 0,1 0 0,-1 0 0,1-1 0,-1 1 0,1-1 0,-1 1 0,0-1 0,1 0 0,-1 0 0,0 0 0,1 0 0,-1 0 0,0-1 0,0 1 0,0-1 0,0 1 1,0-1-1,0 0 0,2-3 0,4-2-145,-6 5 115,0 1 0,-1-1-1,1 1 1,0-1 0,-1 1-1,1-1 1,-1 0 0,0 0 0,1 0-1,-1 0 1,0 0 0,0 0-1,0 0 1,-1 0 0,1 0 0,0 0-1,-1-1 1,1-2 0,-1 4 3,0 1 0,0-1 0,0 1 0,-1-1 0,1 1 0,0-1 0,0 1 0,0-1 0,0 1 0,0-1 0,1 1 0,-1-1 0,0 1 0,0-1 0,0 1 0,0-1 0,0 1 0,1-1 1,-1 1-1,0-1 0,1 1 0,-1-1 0,0 1 0,0 0 0,1-1 0,-1 1 0,1 0 0,-1-1 0,0 1 0,1 0 0,-1-1 0,1 1 0,-1 0 0,1 0 0,-1 0 0,1-1 0,-1 1 0,1 0 0,-1 0 0,1 0 0,-1 0 1,1 0-1,-1 0 0,1 0 0,0 0 0,-1 0 0,0 0 1,0 0-1,0 0 0,0 0 1,0 0-1,1 0 1,-1 0-1,0 0 1,0 0-1,0 0 1,0 0-1,0 0 1,0 0-1,0 0 0,0 0 1,0 0-1,0 0 1,1 0-1,-1 0 1,0 0-1,0 0 1,0 0-1,0 0 0,0 0 1,0 0-1,0 0 1,0 0-1,0 0 1,0 0-1,0 0 1,0 1-1,0-1 1,1 0-1,-1 0 0,0 0 1,0 0-1,0 0 1,0 0-1,0 0 1,0 0-1,0 0 1,0 0-1,0 0 0,0 1 1,0-1-1,0 0 1,0 0-1,0 0 1,0 0-1,0 0 1,0 0-1,0 0 1,0 0-1,0 0 0,0 0 1,0 1-1,0 0 6,0 0 0,0 1 0,0-1 0,1 0 0,-1 1 0,0-1 0,1 0 0,-1 0 0,1 0 0,-1 1 0,1-1-1,0 0 1,0 0 0,-1 0 0,1 0 0,0 0 0,2 1 0,19 14 388,-11-10-291,16 13 409,-23-15-464,-1-1 0,1-1 0,1 1 0,-1-1 0,0 1 0,1-1-1,4 1 1,22 3 290,-16-4-171,37 11 189,-35-8-209,24 3 0,-15-6 22,31-1 0,-31-1-6,-16 0-69,-1-1-1,1 0 1,17-4-1,-22 4-39,-1-1 1,0 1 0,1-1-1,-1 0 1,0 0-1,0 0 1,0 0-1,0-1 1,5-4 0,-8 6-31,0-1 0,0 1 0,-1 0 0,1 0 0,0 0 0,-1 0 0,1-1 0,-1 1 0,0 0 0,1-1 1,-1 1-1,0 0 0,0-1 0,0 1 0,0 0 0,0-3 0,-4-19 89,4 23-102,-3-13 51,-1 0 0,0 1 1,-1 0-1,-7-13 1,-1 7-60,11 16-25,0 0-1,0 0 1,1-1-1,-1 1 0,1-1 1,-1 1-1,1-1 1,0 0-1,0 1 0,0-1 1,0 0-1,1 0 1,-1 0-1,1 1 0,-1-1 1,1-6-1,0 5-148,0 3 104,0 0-1,0 0 1,0 0-1,0 0 1,0 0-1,0 0 1,0 0-1,0 0 1,0 0 0,0 0-1,1 0 1,-1 0-1,0 0 1,1 0-1,-1 0 1,1 0 0,-1 1-1,1-1 1,-1 0-1,1 0 1,0 0-1,-1 1 1,1-1 0,0 0-1,-1 1 1,1-1-1,0 1 1,0-1-1,0 1 1,0-1 0,0 1-1,1-1 1,16-12-2678,11-3 880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33 3136,'0'0'1029,"0"-3"-629,0 3-366,0-1 0,0 1 0,0-1-1,0 1 1,0-1 0,0 1 0,0-1-1,-1 1 1,1-1 0,0 1 0,0-1 0,0 1-1,0-1 1,-1 1 0,1-1 0,0 1-1,0 0 1,-1-1 0,1 1 0,0-1 0,-1 1-1,1 0 1,0-1 0,-1 1 0,1 0-1,-1 0 1,1-1 0,0 1 0,-1 0-1,1 0 1,-1-1 0,1 1 0,-1 0 0,1 0-1,-1 0 1,1 0 0,-1 0 0,1 0-1,-1 0 1,1 0 0,-1 0 0,-2 0 830,-10-3 1232,9-3-1543,3 5-529,1 1 0,0 0-1,0-1 1,-1 1 0,1-1-1,0 1 1,0 0 0,-1-1-1,1 1 1,-1 0 0,1-1 0,0 1-1,-1 0 1,1-1 0,-1 1-1,1 0 1,0 0 0,-1 0 0,1-1-1,-1 1 1,1 0 0,-1 0-1,1 0 1,-1 0 0,1 0-1,-1 0 1,1 0 0,-1 0 0,1 0-1,-1 0 1,0 0 0,-13 0 283,9 0-223,0-1 0,0 1 0,0 0 0,0 1 0,0-1 0,0 1 0,0 0 0,0 0 0,0 1 0,0-1 0,0 1 0,1 0 0,-1 0 1,-6 5-1,6-2-16,-1 0 1,1 0-1,0 1 1,0 0 0,-5 8-1,-3 4 6,5-7-52,1 0 1,1 0-1,0 0 1,0 1-1,1 0 0,0 0 1,1 0-1,1 0 1,-4 25-1,5-28 1,1 0 0,1 1 0,0-1-1,0 1 1,3 16 0,-2-21 24,0 0 0,0 0 0,1 0-1,0 0 1,0 0 0,0 0 0,0-1-1,1 1 1,0-1 0,0 1 0,6 6 0,20 10 139,-21-14-210,-5-5-7,1 1-1,-1 0 1,1-1-1,7 4 1,-6-4 5,1-1 0,-1 0 0,0 0 0,0-1 0,1 1 1,6-1-1</inkml:trace>
  <inkml:trace contextRef="#ctx0" brushRef="#br0" timeOffset="1">64 251 4896,'-32'-16'1824,"32"16"-1440,16 16-96,-16-16 128,0 0-288,31 15 320,0-15-256,16 0 256,0 0-256,31 0-320,-16 16 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89 4640,'0'-47'2560,"0"38"-2041,0 8-345,0 0-1,0-1 0,0 1 1,0-1-1,0 1 1,0 0-1,0-1 0,-1 1 1,0-3-1,1 3-142,-1 1 0,1-1 0,-1 1 0,1-1 0,-1 1 0,1-1 0,-1 1 0,0 0 0,1-1 0,-1 1 0,0 0 0,1-1 0,-1 1 0,0 0 0,0 0 0,1 0 0,-1-1 0,0 1 0,0 0 0,1 0 0,-1 0 0,0 0 0,-1 1 0,-8-1 77,6 1-79,-1-1-1,1 0 1,0 0 0,-1-1 0,1 1 0,-9-3-1,7 1-9,0 1-1,0-1-1,0 1 1,0 0-1,-6 0 1,-17 5 31,9 0-29,-1-2 22,-41-3 0,-16 1 268,70 1-246,0 0 1,0 0-1,0 0 0,0 1 0,0 1 0,-14 5 0,-2 3 1,12-6-47,1 0 0,-18 11 0,27-14-17,-1 0-1,1 0 0,0 0 0,-1 0 0,1 0 1,0 0-1,0 1 0,1-1 0,-1 1 0,0-1 1,1 1-1,-1 0 0,1 0 0,0-1 0,-2 7 1,-4 35 11,-4 18 34,3-30-23,2-10 12,1 1 0,0 0 0,2 0 0,-1 46 0,4-46 21,-1-1 1,-1 0-1,-1 0 1,-6 22-1,4-29-30,2 1-1,0 0 1,0 0 0,1 30-1,2-36 17,0 1 0,-1-1 0,0 1 0,-1-1 0,0 1 0,-1-1 0,-4 10 0,4-13 51,1-1 0,0 1-1,0 0 1,0 0 0,0 0-1,1 0 1,0 8 0,1-13-61,0 0 0,-1 0-1,1 0 1,0 0 0,-1 0 0,1 0 0,-1 0 0,0 0 0,1 0 0,-1 0 0,0 0 0,-2 2 0,2-3-18,0 0 0,1 1-1,-1-1 1,0 0 0,1 0 0,-1 1 0,1-1 0,-1 0-1,1 1 1,0-1 0,-1 3 0,1-1 39,13-2-102,-8-2 29,7 1 16,-4 1 6,0-1 1,0-1-1,16-2 0,10-7 46,10 5 22,3-6 100,-3 6-68,-10-5-92,-3 5-431,0-6-1366,-28 11 1569,-1 0 0,1-1 0,-1 1 0,1-1 0,-1 0-1,0 0 1,1 0 0,-1 0 0,0 0 0,0-1 0,1 1-1,-1-1 1,0 1 0,0-1 0,-1 0 0,1 0 0,0 0 0,0 0-1,-1 0 1,3-4 0,11-12-1691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5472,'-16'0'2016,"16"0"-1536,16 0-160,-16 0 736,16 0-640,-1 0 192,16 0-352,16 0-160,15 0-64,1 0 32,-1 0-32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2816,'0'107'4368,"0"-105"-4363,0 0 1,0 0 0,-1 0 0,1 0-1,-1 0 1,1 0 0,-1 0-1,0 0 1,1 0 0,-1 0 0,0 0-1,-2 2 1,2-3 5,0 0 0,1 1 0,-1-1 1,0 0-1,1 0 0,-1 1 0,1-1 0,-1 0 0,1 1 0,0-1 1,-1 3-1,1-1 186,0-3-21,0 3 149,0 5-157,0-13-52,-1 3-109,1 1 0,0-1-1,1 0 1,-1 1 0,0-1-1,0 1 1,1-1 0,-1 1-1,1-1 1,0-1 0,9-2-7,-5-8 0,21-18-16,-21 20-33,-5 10 44,1 0 0,-1 0-1,0-1 1,1 1 0,-1 0-1,1 0 1,0 0 0,-1 0 0,1 0-1,0 1 1,0-1 0,-1 0-1,1 0 1,0 0 0,0 0-1,0 1 1,2-2 0,8-3-119,6-5-67,-12 7-17,-3 3 209,0 0 0,0 0 0,-1-1-1,1 2 1,0-1 0,-1 0 0,1 0 0,0 1 0,0-1 0,-1 1-1,1-1 1,-1 1 0,1 0 0,2 1 0,-3-1 29,-1-1 0,0 1 1,1 0-1,-1-1 0,0 1 1,0 0-1,1-1 0,-1 1 1,0 0-1,0 0 0,0-1 1,0 1-1,0 0 0,0 0 1,0-1-1,0 1 0,0 0 1,-1 0-1,1 0 0,-1 9 103,1-3-68,-1-5-36,1 0 0,0 1-1,0-1 1,0 0 0,1 0-1,-1 0 1,0 0 0,1 0-1,1 3 1,2 3 40,-3-6-57,0-1 1,0 0-1,0 1 0,0-1 0,-1 1 0,1-1 1,0 1-1,-1-1 0,1 1 0,-1 0 0,0-1 1,0 1-1,1 1 0,-2 4 16,3 11 157,-2-18-177,0 1 0,0-1 1,1 0-1,-1 1 0,0-1 0,0 1 0,1-1 1,-1 0-1,0 1 0,1-1 0,-1 0 0,0 1 1,1-1-1,-1 0 0,1 0 0,-1 1 0,0-1 0,1 0 1,-1 0-1,1 0 0,-1 0 0,1 1 0,-1-1 1,1 0-1,-1 0 0,0 0 0,1 0 0,-1 0 1,2 0-1,0 0 365,1 0-112,7 0-85,-10 0-174,0 0 0,0 0-1,0 0 1,0 0-1,1 0 1,-1 0-1,0 0 1,0 0 0,0 0-1,0 0 1,0 0-1,0 0 1,0 0 0,0 0-1,0 0 1,0 0-1,1 0 1,-1 0 0,0 0-1,0 0 1,0 0-1,0 0 1,0 0 0,0 0-1,0-1 1,0 1-1,0 0 1,0 0-1,0 0 1,0 0 0,1 0-1,-1 0 1,0 0-1,0 0 1,0 0 0,0 0-1,0 0 1,0 0-1,0 0 1,0-1 0,0 1-1,0 0 1,0 0-1,0 0 1,0 0 0,0 0-1,0 0 1,0 0-1,0 0 1,0 0-1,0 0 1,0-1 0,0 1-1,0 0 1,0 0-1,0 0 1,0-2 7,0 1 0,1-1 0,-1 0 0,0 1 0,1-1 0,0 1 0,-1-1 1,1 1-1,0-1 0,2-2 0,2-5-34,-1-1-97,-3 8 92,0 0 1,0-1-1,1 1 0,-1 0 0,0 0 1,1 0-1,-1 0 0,3-2 0,9-11-316,-11 10 279,-2 4 52,1 1 1,-1-1 0,0 0 0,1 1 0,-1-1-1,0 0 1,1 1 0,-1-1 0,0 1 0,1-1-1,-1 1 1,1-1 0,-1 1 0,1-1-1,0 1 1,-1 0 0,1-1 0,-1 1 0,1 0-1,0-1 1,0 1 0,4-2-44,3-3-10,-7 4 57,1 0 1,-1 0 0,1 0-1,-1 0 1,1 1 0,-1-1-1,1 0 1,-1 1 0,1 0-1,-1-1 1,1 1 0,0 0-1,1 0 1,44 0-257,-46 0 282,1 0-1,-1 1 0,1-1 0,-1 1 0,0 0 0,1-1 0,-1 1 0,0 0 0,0 0 1,1 0-1,-1 0 0,0 0 0,0 0 0,0 0 0,0 0 0,0 0 0,0 1 1,-1-1-1,1 0 0,0 1 0,-1-1 0,1 0 0,0 4 0,2 0 69,-2-2-2,-1 1 1,1-1-1,0 0 1,-1 1-1,0 0 0,0-1 1,0 1-1,0 4 1,-1 0 97,4-3 93,7 5-395,-7-4-1018,-3 7 293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4224,'-26'13'1365,"26"-13"-1349,0 0-1,0 0 0,0 0 1,-1 0-1,1 0 1,0 0-1,0 0 0,-1 0 1,1 0-1,0 1 0,0-1 1,0 0-1,-1 0 1,1 0-1,0 0 0,0 0 1,0 0-1,0 1 1,-1-1-1,1 0 0,0 0 1,0 0-1,0 1 1,0-1-1,0 0 0,0 0 1,0 0-1,-1 1 0,1-1 1,0 0-1,0 0 1,0 0-1,0 1 0,0-1 1,0 2 58,0-1-1,0 0 1,0 1 0,0-1-1,0 0 1,-1 1 0,1-1 0,-1 0-1,1 1 1,-1-1 0,1 0-1,-1 0 1,1 0 0,-1 1-1,0-1 1,0 0 0,0 0 0,0 0-1,0 0 1,0 0 0,0 0-1,0-1 1,0 1 0,0 0 0,0 0-1,0-1 1,-3 1 0,1 2 63,-1-1 0,1 0 0,0 1 1,-1 0-1,1 0 0,0 0 0,0 0 0,1 0 0,-1 1 1,-1 3-1,-24 44 727,19-31-661,6-14-140,0 1 0,1 0 0,-1-1 0,2 1-1,-1 0 1,0 12 0,1 1 53,1 21-1,1-5 8,-1-30-126,1 1 0,0 0 0,0-1 0,1 1 0,2 6 0,0 3 43,12 44 488,-16-59-490,0 0 1,1 0 0,-1-1 0,0 1 0,1 0-1,-1 0 1,0 0 0,0 0 0,0 0 0,0 0-1,0 0 1,0 0 0,0 0 0,-1 0-1,1 0 1,0 0 0,0 0 0,-1 0 0,1 0-1,0 0 1,-1 0 0,1-1 0,-1 1 0,1 0-1,-2 1 1,0-1 2,0 0 0,1 0 0,-1 0 0,0 0-1,1 0 1,-1-1 0,0 1 0,0-1 0,0 1 0,0-1 0,0 0-1,1 1 1,-1-1 0,-3 0 0,-8-1 71,0 0 0,0-1 0,0 0 0,-23-8 0,-9-3-128,41 12-131,0 1 0,0-1-1,0 0 1,0-1 0,-1 1 0,1-1 0,1 1-1,-1-1 1,0-1 0,0 1 0,1 0 0,-1-1-1,1 0 1,0 0 0,0 0 0,0 0 0,0 0-1,1 0 1,-5-7 0,3 3-198,0 0 0,1-1-1,0 1 1,-4-11 0,7 18 338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5728,'-31'0'2112,"31"0"-1632,16 0-128,-16 0 416,0 0-480,15 0 448,16 15-416,1-15 256,-1 0-320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 2912,'-26'0'923,"26"0"-917,0-1 1,0 1 0,0 0 0,0 0 0,0 0 0,0 0 0,-1 0 0,1 0 0,0 0 0,0 0 0,0 0 0,0 0-1,0 0 1,0 0 0,-1 0 0,1 0 0,0 0 0,0 0 0,0 0 0,0 0 0,0 0 0,-1 0 0,1 0-1,0 0 1,0 0 0,0 0 0,0 0 0,0 0 0,0 0 0,-1 0 0,1 0 0,0 0 0,0 1 0,0-1 0,0 0-1,0 0 1,0 0 0,0 0 0,0 0 0,0 0 0,-1 0 0,1 1 0,0-1 0,0 0 0,0 0 0,0 0-1,0 0 1,0 0 0,0 0 0,0 1 0,0-1 0,0 0 0,0 0 0,0 1 48,-1 1 0,1-1 0,-1 0-1,1 0 1,-1 0 0,1 0 0,-1 0 0,0 0 0,0 0 0,1 0 0,-1 0 0,0-1 0,0 1-1,0 0 1,0 0 0,-2 0 0,-26 16 849,12-7-475,9-4-275,1 0-1,-1 1 1,1 0-1,0 0 1,0 1-1,1-1 1,-6 11-1,-31 59 594,37-64-567,-41 72 498,-18 41 105,25-29-159,-37 138 0,61-156-424,9-44-144,-4 16 2,2-11-14,1 0 1,-3 76 0,12-79 7,1-1-1,2 1 0,2-1 1,1 0-1,2-1 0,1 0 1,24 53-1,-31-80-41,9 19 64,0-1-1,2 0 1,1 0 0,25 30 0,-29-44-157,21 17 0,-16-15-285,47 43-2496,-1-8 726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6816,'16'-31'2528,"-16"31"-1984,31 0-128,-16-16 608,1 16-640,31-15 416,0 15-480,15-16-32,0 16-160,1-15-224,-17 15 32,1-16-4960,0 16 2720</inkml:trace>
  <inkml:trace contextRef="#ctx0" brushRef="#br0" timeOffset="1">218 0 3808,'-46'32'1408,"46"-32"-1088,-32 77-96,17-30 512,15 0-448,-16 15 800,16-15-608,-15 31 64,15-31-352,0 15 192,0-15-256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6:5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78 6304,'0'-26'2032,"0"25"-2002,0 1 1,0 0-1,0 0 1,0-1 0,0 1-1,0 0 1,0-1-1,0 1 1,0 0-1,0-1 1,0 1 0,0 0-1,0-1 1,0 1-1,0 0 1,1-1-1,-1 1 1,0 0-1,0 0 1,0-1 0,0 1-1,1 0 1,-1 0-1,0-1 1,1 1-1,-1-1-5,1 1 0,0-1 0,-1 0 0,1 1 0,0-1 0,-1 0 0,1 0-1,-1 0 1,1 1 0,-1-1 0,0 0 0,1 0 0,-1 0 0,0-1 0,0 1-11,0 0 1,-1 0-1,1-1 1,-1 1-1,1 0 1,-1 0-1,1 0 1,-1 0-1,0 0 0,0 0 1,1 1-1,-1-1 1,-2-2-1,0 0 16,2 2-25,0 0 1,0 0-1,1 0 0,-1 0 0,0 1 0,0-1 1,0 0-1,0 1 0,0-1 0,0 0 1,0 1-1,0-1 0,-1 1 0,1 0 1,0-1-1,0 1 0,0 0 0,0 0 0,-1-1 1,1 1-1,0 0 0,0 0 0,0 0 1,0 1-1,-1-1 0,1 0 0,0 0 1,0 1-1,-1-1 0,-14 4 131,0 0 0,-1-2 0,-23 1 0,25-3-111,0 0 0,0 1 0,0 0 1,1 2-1,-1-1 0,-18 7 0,9 1 46,11-6 44,1 1 0,0 1 0,0 0 0,-13 10-1,20-14-94,1 1-1,0 0 1,1 0 0,-1 0-1,0 0 1,1 1-1,0-1 1,0 1-1,0 0 1,0 0-1,-3 7 1,0 0 9,-1 3 42,0 0 0,1 1 0,0-1 0,-6 27 0,7 5 110,-5 4 54,7-23-153,2-15-56,-1 1 0,0-1 1,-1 0-1,-4 16 0,3-18 1,1 0-1,0 0 0,-2 18 1,1-9 22,-6 18 20,5 2-31,-6-16 10,10-16-7,0 0 0,0 0 1,1 0-1,1 10 0,-1-2 99,0-13-121,0-1 0,0 1 0,0 0 0,1 0 0,-1-1 0,0 1 0,1 0 0,0 0 0,-1-1 0,1 1-1,0-1 1,0 1 0,0-1 0,0 1 0,0-1 0,0 1 0,0-1 0,1 0 0,-1 0 0,0 0 0,1 0 0,2 2 0,-1-1 26,0-1 1,0 1 0,1-1 0,-1 0-1,0 0 1,1 0 0,-1-1 0,1 1-1,-1-1 1,5 1 0,45-1 356,-12 1-158,52-5 1,-33-6-821,-13 4-2283,-42 5 2442,1-1 0,-1 1 0,0-2 0,7-3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6048,'0'0'2240,"0"0"-1728,15 0-160,-15 0 608,16 0-608,30 0 128,-14 0-288,30 16 32,-15-1-128,-1-15-5184,1 16 2752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0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3904,'0'0'1253,"3"3"-762,1 1-395,-1 0 18,1-1 0,0 1 0,0-1 0,6 5 0,0-4 73,-8-3-113,0 0 0,1 0 1,-1 1-1,0-1 0,0 0 0,0 1 0,0-1 0,2 3 0,-1-1 82,1 0-1,0 0 1,0 0 0,6 2-1,-6-3 14,0 1-1,1-1 1,-1 1-1,4 4 1,-7-6-129,1 0 1,-1 1-1,0-1 1,0 0 0,-1 1-1,1-1 1,0 1 0,0-1-1,-1 1 1,1-1-1,0 1 1,-1-1 0,0 1-1,1 0 1,-1-1-1,0 1 1,0 1 0,0 17 496,1-8-90,-3 22 1,2-30-381,-1 0 0,0 0 0,0 0 0,-1 0-1,1-1 1,-1 1 0,1 0 0,-1-1 0,-4 6 0,-6 6 214,5-6-112,0 0-1,0 1 0,-4 10 1,6-11-103,0-1 1,-1 1 0,0-1-1,0 0 1,-10 9 0,14-15-63,0 0 1,1-1-1,-1 1 0,1 0 1,-1 0-1,1 0 1,0 0-1,0 0 1,0 0-1,0 1 1,0-1-1,0 0 1,1 0-1,-1 5 1,-2 5 24,-4 2 40,7-13-55,-1 0 0,0 1 0,0-1 0,0 0 0,1 1 0,-1-1 0,1 0 0,-1 1 0,1-1 0,0 1 0,0-1 0,-1 1 0,1-1 0,0 1 0,0-1 0,0 1 0,0-1 0,1 1 0,-1-1 0,0 1 0,1-1 0,-1 0 0,1 2 0,0-1 5,0 0 0,0 0 0,0 0 0,1 0 0,-1 0 0,0-1 0,1 1 0,-1 0 0,1-1 0,0 1 0,-1-1 0,1 0 0,0 0 0,0 1 0,0-1 0,3 1 0,0-1-188,0 0-1,0 0 1,0 0 0,0-1-1,9 0 1,-6 0-237,7-3-2298,1-10 774</inkml:trace>
  <inkml:trace contextRef="#ctx0" brushRef="#br0" timeOffset="1">63 343 6976,'-15'-16'2592,"15"16"-2016,31 16-160,-16-16 832,1 0-768,15 0-64,0 0-256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0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6400,'-16'-16'2368,"16"16"-1856,0 0-128,0 0 1216,16 0-960,-1 0-352,16-15-192,16 15-96,15 0 0,1 0 128,-1 0-64,16 15-2688,0-15 1408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0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7040,'15'31'2624,"-15"-31"-2048,78 93-128,-62-15 640,15-15-672,-16 46 896,-15 0-736,-15 15 192,-16 1-448,-32 0 448,1-16-448,-31-31-129,-1 15-127,-31-30-3935,16-17 2111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2144,'0'0'699,"0"3"-417,0-3-279,0 1 0,0-1 1,0 1-1,0-1 0,0 1 0,0-1 0,0 0 0,0 1 0,1-1 0,-1 1 0,0-1 1,0 0-1,0 1 0,0-1 0,0 1 0,1-1 0,-1 0 0,0 1 0,0-1 0,1 0 1,-1 1-1,0-1 0,1 0 0,-1 0 0,0 1 0,1-1 0,-1 0 0,0 0 0,1 0 1,0 1-1,5 4-52,-1 1 32,-2-1 215,10-3 165,2-1-167,-1 1-1,1 1 0,-1 0 0,1 1 1,20 10-1,26 5-97,35 10-64,26 5 17,-9-8-106,57 10 89,-88-25-2,213 22 218,45-30-2,-226-3-229,300-25-103,-350 19 77,204-11 13,132-16 159,-303 17-170,91-12-33,-137 23 3,470-68 289,-303 11-233,-178 52 94,-31 9-35,-1-1 1,0 0-1,0 0 0,1-1 1,-1 0-1,8-5 0,-13 6-43,0 0-1,-1 0 0,1 1 1,0-1-1,0 1 0,0-1 0,0 1 1,0 0-1,0 1 0,0-1 1,0 0-1,1 1 0,-1 0 0,0-1 1,0 1-1,5 1 0,1-1 94,-5 0-96,-1 0 0,1-1 0,-1 1 0,0-1 0,1 0 0,4-2 0,-7 2-26,0 1 0,0-1 0,0 1 0,0 0 0,0-1 0,0 1 0,0 0 0,0-1 0,0 1 0,0 0 1,0 0-1,0 0 0,0 0 0,0 0 0,0 0 0,0 0 0,0 0 0,0 1 0,0-1 0,0 0 0,0 1 0,0-1 1,0 1-1,0-1 0,0 1 0,0-1 0,0 1 0,0-1 0,1 2 0,-2-1 8,1-1-1,-1 1 1,1-1-1,-1 0 1,1 1-1,-1-1 1,1 0-1,0 0 1,-1 1 0,1-1-1,-1 0 1,1 0-1,-1 0 1,1 0-1,0 0 1,-1 0-1,1 0 1,-1 0 0,1 0-1,0 0 1,-1 0-1,1 0 1,-1 0-1,1 0 1,0-1-1,0 1 18,11 0 379,-19 0-317,4 0-20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3552,'0'0'64,"0"-1"0,0 1 0,0-1 0,0 1 0,0 0 0,0-1 0,0 1 0,0-1 0,0 1 0,0-1 0,0 1 0,0 0 1,0-1-1,0 1 0,0-1 0,0 1 0,1 0 0,-1-1 0,0 1 0,0-1 0,0 1 0,1 0 0,-1-1 0,0 1 0,0 0 0,1-1 0,-1 1 0,9 7 887,-5-3-1194,-1 0 303,0 0 0,0 0-1,0 0 1,0 0 0,-1 0-1,0 1 1,1 0 0,-2-1-1,3 10 1,-2-7 24,1-1 1,-1 1-1,1 0 0,7 10 1,2 7 41,-11-20-99,1 0 0,-1 0 0,1-1-1,0 1 1,0-1 0,0 1 0,1-1 0,-1 0-1,1 1 1,0-1 0,0-1 0,6 6-1,16 2 525,-23-10-519,-1 0-1,1 0 1,-1 0-1,1 0 1,-1 0-1,1-1 1,-1 1-1,0 0 1,1-1-1,-1 1 0,1-1 1,1-1-1,2 0 34,-4 1-56,-1 1-1,1 0 1,0 0 0,-1-1 0,1 1 0,-1 0 0,1-1 0,0 1 0,-1-1 0,1 1 0,-1-1 0,1 1 0,-1-1 0,0 1 0,1-1 0,-1 1 0,1-1 0,-1 1 0,0-1 0,1 0 0,-1 0 0,2-4 12,0 2-10,1 0 1,-1 0-1,0 0 0,1 0 0,0 0 1,-1 1-1,1-1 0,6-3 0,-2 3 8,-7 3-25,1 0 1,-1 0-1,1 0 0,-1-1 1,1 1-1,-1 0 0,1 0 1,-1-1-1,0 1 0,1 0 1,-1 0-1,1-1 0,-1 1 1,0-1-1,1 1 0,-1 0 0,0-1 1,1 1-1,-1-1 0,0 1 1,0-1-1,0 1 0,1 0 1,-1-1-1,0 1 0,0-1 1,0 1-1,0-1 0,0 1 1,0-1-1,0 1 0,0-1 1,0 1-1,0-1 0,0 1 0,0-1 1,0 0-1,0-12-159,0 13 161,0 0 1,-1 0 0,1 0 0,0 0-1,0 0 1,0 0 0,0-1 0,0 1-1,0 0 1,0 0 0,0 0-1,0 0 1,0 0 0,0 0 0,0 0-1,0 0 1,0 0 0,0 0 0,0-1-1,1 1 1,-1 0 0,0 0-1,0 0 1,0 0 0,0 0 0,0 0-1,0 0 1,0 0 0,0 0 0,0 0-1,0 0 1,0 0 0,0 0-1,0 0 1,0-1 0,0 1 0,0 0-1,1 0 1,-1 0 0,0 0-1,0 0 1,0 0 0,0 0 0,0 0-1,0 0 1,0 0 0,0 0 0,0 0-1,0 0 1,1 0 0,-1 0-1,0 0 1,0 0 0,0 0 0,0 0-1,0 0 1,4 0-62,-1 0-8,-1 0 1,1 0-1,0 0 1,0 1-1,-1-1 1,1 1-1,3 0 1,22 15 434,-24-12-250,-4-4-107,0 0-1,0 0 1,0 0 0,0 0 0,0 0 0,0 1 0,1-1 0,-1 0 0,0 0 0,0 0 0,0 0-1,0 0 1,0 0 0,0 0 0,0 0 0,0 1 0,1-1 0,-1 0 0,0 0 0,0 0 0,0 0-1,0 0 1,0 0 0,1 0 0,-1 0 0,0 0 0,0 0 0,0 0 0,0 0 0,0 0 0,1 0-1,-1 0 1,0 0 0,0 0 0,0 0 0,0 0 0,0 0 0,1 0 0,-1 0 0,0 0-1,0 0 1,0-1 0,0 1 0,0 0 0,0 0 0,1 0 0,-1 0 0,0 0 0,0 0 0,0 0-1,9-5 94,25-8 253,-24 10-227,-9 3-108,0 0 0,-1 0 0,1-1 0,0 1 0,0 0 0,0-1 0,0 1 0,0 0 0,0-1 0,-1 1 0,1-1 0,0 1 0,0-1 1,-1 0-1,1 1 0,0-1 0,-1 0 0,2 0 0,2-6 105,0 5-69,3-3 3,-4-13-9,-3 16-35,0 1-1,0 0 1,0-1-1,0 1 0,0-1 1,0 1-1,0 0 1,0-1-1,-1 1 0,1 0 1,0-1-1,-1 1 1,0-2-1,-6-1 38,3 0-5,2-9-155,2 3-571,0 7 182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1056,'0'0'416,"0"0"-352,15 0 32,-15 0 288,0 0-224,16 0 480,-16 0-352,16 0 448,-16 0-448,0 0-256,15 0-64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2144,'0'-13'699,"0"11"-417,0 2-15,0 0 416,0 0-145,0 2 113,2 5-251,5-9-67,-5 1-280,0 0 1,0 0-1,0 0 0,0 0 0,0 1 0,0-1 0,1 1 0,-1-1 0,4 1 0,9 0 165,-2 1 4,-1-1-1,1-1 0,12-2 1,-2-1-36,0 0 1,37-1 0,-40 4-133,-1 0 1,0-2 0,30-7-1,0-1 5,-24 8-33,44 1 0,9-1-62,-39-2 17,-24 3 39,1 0 0,0 0 0,0 2-1,22 1 1,-5 4 25,-13-2 15,36 2 0,-21-5 21,39 0 1134,-74 3-1076,0-3-137,0 0 0,0 1 1,0-1-1,0 1 0,0-1 0,0 1 1,0-1-1,0 0 0,0 1 0,0-1 1,0 1-1,0-1 0,-1 0 0,1 1 0,0-1 1,0 1-1,0-1 0,-1 0 0,1 1 1,0-1-1,0 0 0,-1 0 0,1 1 0,0-1 1,-1 0-1,1 0 0,0 1 0,-1-1 1,1 0-1,-1 1 0,-6 3 4,2 7-22,1-9-7,-3 3-24,3 8 17,3-9 17,0 1 0,-1-1 1,0 0-1,0 0 0,-4 7 1,-7 8-39,2-3-22,0 0-1,-16 36 0,20-35 83,-1-1 1,-1 0-1,0-1 0,-13 16 1,-1 2-4,-3 7 15,-41 57 43,38-63 198,23-26-187,0 0 0,-1-1 1,-9 9-1,14-14-57,-1 0-1,1 0 1,-1-1 0,1 1 0,-1-1-1,1 1 1,-1-1 0,0 0-1,0 0 1,0 0 0,1 0 0,-1-1-1,-6 1 1,-4-5 138,5 0-61,-10 0 24,15 4-100,0-1 0,0 1-1,0-1 1,1 0 0,-1 0-1,0 0 1,0 0 0,0 0 0,1-1-1,-1 1 1,1-1 0,-4-2-1,-15-25 78,-64-75 38,-1 19 68,29 38-223,23 3-182,21 31 118,13 12 73,-1 1 0,1-1 1,0 1-1,-1-1 0,1 1 0,0-1 0,-1 1 1,1-1-1,0 1 0,0-1 0,0 0 0,-1 1 1,1-1-1,0 1 0,0-1 0,0 0 0,0 1 1,0-1-1,0 1 0,0-1 0,0 0 0,1 1 1,-1-1-1,0 1 0,0-2 0,0 2-12,0-5-125,3-6-139,7 9-629,-7 2 261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 2720,'0'0'891,"0"0"-545,0 0 33,0 0 688,-2-3-316,-9-7-164,11 9-570,0 1-1,-1 0 1,1-1-1,-1 1 1,1 0-1,-1 0 1,1-1-1,-1 1 1,0 0 0,1 0-1,-1 0 1,1 0-1,-1-1 1,1 1-1,-1 0 1,0 0-1,1 0 1,-1 0-1,1 1 1,-1-1 0,0 0-1,1 0 1,-1 0-1,1 0 1,-1 0-1,1 1 1,-1-1-1,1 0 1,-1 1-1,0-1 1,0 1 30,-7 4 38,7-4-68,0 0 1,-1-1 0,1 1-1,-1 0 1,1 0-1,-1-1 1,1 1-1,-1-1 1,1 1-1,-1-1 1,0 0 0,1 1-1,-3-1 1,1 0-9,1 0 0,-1 0 0,0 1 0,0-1 0,1 1 0,-1-1 0,0 1 0,1 0 0,-1 0 0,1 1-1,-1-1 1,1 0 0,0 1 0,-1-1 0,-1 3 0,-15 8 2,8-7-55,-7 6-24,18-11 65,-1 1-1,1 0 0,0-1 0,-1 1 0,1-1 0,0 1 0,-1-1 1,1 1-1,0 0 0,0-1 0,0 1 0,-1 0 0,1-1 0,0 1 0,0 0 1,0-1-1,0 1 0,0 0 0,0-1 0,0 1 0,1 0 0,-1-1 1,0 2-1,1 0-5,-1 0 9,0 0-1,0 0 1,1 0 0,-1 0-1,1 0 1,-1 0 0,1-1-1,0 1 1,0 0 0,0 0-1,0-1 1,0 1 0,2 2-1,20 19-3,-11-12 8,10 6 43,-20-16-51,0 0-1,0 0 0,0 0 1,0 1-1,0-1 0,-1 1 0,1-1 1,-1 1-1,1 0 0,-1 0 1,1-1-1,-1 1 0,0 0 0,0 0 1,0 0-1,0 1 0,1 2 0,8 18 16,-7-12 314,-3-9-271,0 0 0,-1 1 0,1-1 0,0 1 0,-1-1 0,1 0 0,-1 1 0,0-1 0,0 0 0,0 1 0,0-1 0,0 0 0,-2 2 0,1-1 52,-1-1 0,1 1-1,-1-1 1,1 0 0,-1 0 0,0 0 0,1 0 0,-1-1 0,0 1 0,0-1 0,-7 2 0,-49 13 438,48-13-493,-10 2 47,2-10 33,7 2-59,-1 0-11,11 3-109,0 0 0,-1-1 0,1 1 0,0-1-1,0 0 1,-1 0 0,1 1 0,0-1 0,0-1 0,0 1-1,0 0 1,0 0 0,0-1 0,-1-1 0,-13-13-416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3136,'16'31'1184,"-16"-31"-928,31 31-64,-31 0 512,31-15-416,-15 15 384,-1 0-384,1 0 0,-1 16-192,1-16 160,-1 16-160,1-16 256,0 0-224,-16 1 96,15-1-128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4320,'-31'0'1600,"31"0"-1248,-31 32-96,15-17 416,1 16-416,-16 1 256,-1 14-288,-14 1-64,15 0-96,-16 15 288,16-15-160,-16 0-256,16-16 32,15 0 224,1-15-128,15-16-2176,0 0 1120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171 188 3904,'1'4'199,"-1"0"0,0 0 1,0 0-1,0 0 0,0 0 0,-1 1 1,0-1-1,0 0 0,0 0 0,0 0 0,-1 0 1,1-1-1,-5 7 0,1 11 313,-23 101 1088,27-119-1574,-9 32 193,-8 49 0,16-63-189,-4 20 47,-16 25 131,3-10-38,-12 38 257,29-89-453,-1 0-29,1 1 0,0-1 0,0 1 0,1-1 0,-1 1 0,1 0 0,1 0 0,-1 0 0,1 5 0,0 2-558</inkml:trace>
  <inkml:trace contextRef="#ctx0" brushRef="#br0" timeOffset="1">639 1 3712,'-16'0'1408,"16"0"-1120,-15 31-64,15 0 512,-16 0-448,16 16 608,-15-16-512,-1 31 160,0-15-320,1 15 0,15 1-128,-16-1 160,1 0-160,-1 1 32,0-16-64,1-1 160,-1-15-128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4736,'-31'0'1760,"31"0"-1376,15 0-96,-15 0 384,16 0-416,15 0 480,0 0-448,31 0 288,-15-15-320,0 15 0,15-16-160,1 16-832,-1 0 384,-15-16-3936,15 32 2368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3328,'-13'0'1061,"10"0"-634,1 0-38,1 0-359,1 0 0,-1 0-1,1 0 1,0 0 0,-1 0 0,1 0-1,-1 0 1,1 0 0,-1 0-1,1 0 1,0 0 0,-1 0 0,1 0-1,-1 0 1,1 1 0,0-1-1,-1 0 1,1 0 0,0 0 0,-1 1-1,1-1 1,0 0 0,-1 0 0,1 1-1,0-1 1,0 0 0,-1 1-1,1-1 1,0 0 0,0 1 0,0-1-1,-1 0 1,1 1 0,0-1-1,0 1 1,0-1 0,0 0 0,0 1-1,0-1 1,0 1 0,0-1 0,0 0-1,0 1 1,0-1 0,0 1-1,0-1 1,0 0 0,0 2 0,0-2-5,0 1 0,1 0-1,-1 0 1,0 0 0,0 0 0,-1-1 0,1 1 0,0 0 0,0 0 0,0 0 0,0-1 0,-1 1 0,1 0 0,0 0 0,-1-1 0,1 1 0,-1 0 0,0 1 0,-12 3 113,10-4-131,1 1-1,0 0 1,-1-1-1,1 1 0,0 0 1,0 1-1,0-1 1,0 0-1,0 0 0,1 1 1,-1-1-1,-1 4 1,-12 32 212,14-33-196,0-5-14,1 1 0,0 1 0,0-1 0,-1 0 0,1 0 0,0 0 1,0 0-1,0 0 0,0 0 0,0 0 0,0 0 0,0 0 0,1 0 0,-1 0 0,0 0 0,0 0 1,1 0-1,-1 0 0,1 0 0,-1 0 0,1 0 0,-1 0 0,2 1 0,4 9 71,-2 1 16,-3-8-73,0 0 1,0 0-1,0 0 1,1 0-1,0 0 0,0-1 1,2 5-1,0-3-40,0 0 1,0 0-1,1 0 0,-1 0 1,1-1-1,0 1 0,9 5 1,-11-8 115,1 0 0,-1 1 0,0-1 0,1 1 0,-1 0 1,0 0-1,0 0 0,-1 0 0,1 1 0,-1-1 0,0 1 1,0-1-1,0 1 0,0 0 0,0 0 0,-1 0 0,0 0 0,0 0 1,0 0-1,0 0 0,0 6 0,-1-8-60,-1-1 0,1 0 1,-1 1-1,1-1 0,-1 0 0,1 0 0,-1 0 0,0 1 1,1-1-1,-1 0 0,0 0 0,0 0 0,0 0 0,0 0 1,0 0-1,0 0 0,0-1 0,0 1 0,0 0 0,-1-1 1,1 1-1,-2 0 0,-5 4 100,6-3-95,-1 0-1,1-1 1,-1 1 0,0-1-1,0 1 1,1-1 0,-1 0-1,0 0 1,0 0 0,0-1-1,0 1 1,0-1 0,-1 1 0,1-1-1,0 0 1,0 0 0,0-1-1,0 1 1,0-1 0,-4 0-1,-24-10 251,0 9-102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4896,'0'0'1824,"0"0"-1440,-15 0-96,15 0 1120,0 0-832,15 0 256,1 0-480,-1 0 288,16 0-384,1 0 160,14 0-256,1-16-128,15 16-64,1 0 800,-1 0-416,0 0-2688,-15 16 1248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3648,'0'0'1173,"0"0"-703,0 0-129,2 0 395,30 1 694,-6-1-876,36-3 0,-43 0-427,11-2 167,48 0 0,-39 3-129,39-6-1,-55 5-114,37-2 46,-30-1-19,-21 3-33,0 2-1,1-1 0,12 1 0,28 1 768,-50 0-808,1 0 0,-1 0-1,1 0 1,-1 0 0,1 0 0,-1 0 0,1 0-1,-1 0 1,1-1 0,-1 1 0,1 0 0,-1 0-1,0 0 1,1-1 0,-1 1 0,1 0-1,-1 0 1,0-1 0,1 1 0,-1 0 0,1-1-1,-1 1 1,0 0 0,1-1 0,-1 1 0,0 0-1,0-1 1,1 1 0,-1-1 0,0 1 0,0-1-1,0 1 1,0-1 0,1 1 0,-1-1 0,0 1-1,0-1 1,0 1 0,0 0 0,0-1 0,0 0-1,0-2-76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 2400,'0'0'779,"-2"8"-481,-11 24 500,-2-1 1,-33 54-1,32-61-553,-4 7 253,-1 0 0,-52 54-1,6-23 111,10 3-186,30-36-248,2-1 86,-30 40-1,-7 23-8,16-42-882,35-38-1378,8-9 313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3488,'-13'-13'1115,"12"14"-1037,1 0 0,-1 0 1,1 0-1,0 0 0,-1 0 1,1 0-1,0 0 0,0-1 1,0 1-1,0 0 0,0 0 0,0 0 1,0 0-1,0 0 0,0 1 1,0-1-19,0 1 1,0-1 0,-1 1-1,1-1 1,0 1 0,-1-1-1,1 0 1,-1 1-1,0-1 1,1 0 0,-3 3-1,2-3 21,0 1 0,0 0 0,0 0 0,0 0 1,1 0-1,-1 0 0,0-1 0,1 2 0,-1-1 0,1 0 0,0 0 0,0 3 0,0 384 2180,0-389-2261,-1 3 52,1 0 0,0 0 0,1 0 0,-1-1-1,1 1 1,0 4 0,-1-7-43,1 1 0,-1-1 0,0 0 0,1 1 0,-1-1 0,1 1 0,-1-1 0,1 0 0,-1 0 0,0 1 0,1-1 0,-1 0 0,1 0 0,-1 1 0,1-1 0,-1 0 0,1 0 0,0 0 0,-1 0 1,1 0-1,-1 0 0,1 0 0,-1 0 0,1 0 0,0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17 320,'171'0'1040,"-158"0"-956,-1-1 0,24-5 0,-3 0-96,13 2 90,74 4 1,-55 1-33,-20 1-87,70 11 1,-5 1-13,-74-12 49,37 4-13,10 10-31,-47-9 27,138 30 205,232 38-198,-335-65 154,91 8 227,-55-12-127,-54-2-162,96 5 4,147-9 78,-159-8-491,-9 0 390,-32 8 805,-87 0-493,-17 0-271,-29 0-390,27 0 104,-22 3-348,1 10-895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47 896,'13'1'141,"-10"0"-110,1-1-1,-1 0 1,1 0-1,-1 0 1,1-1-1,-1 1 1,1-1-1,4-1 1,0-1-22,-2 1 37,0 0 0,0 0 0,0 1 0,1 0 0,-1 0 0,12 0 0,-6 1 64,-3 0-35,1 0 0,-1 0 0,13-3 0,25-7 64,13 5-22,-29 0-6,-3 1 20,40 0 1,-68 4-132,73 2 90,-49 2-70,17 0 8,18-9 23,9 0-16,72 13-24,-5-1-129,9 1 171,-2 0 166,-89-8-171,125 2 37,-130 2-64,281 3 193,-265-11-172,136-5-356,387 9 917,-564 1-557,36 6 1,-38-4-14,35 1 1,66-4 739,-135 0-3077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1 896,'10'0'101,"0"0"1,14 2-1,-12 1-48,-8-1-41,-1-1 0,1-1-1,0 1 1,8 0 0,42-6 185,-20 9 213,-16 0-169,11-2 165,49-1 1,20 1-57,113 25-108,43 3-10,-172-25-130,101 8 26,-149-9-120,350 23 170,-316-27-138,132 3 86,-132 2-89,105 3 80,46-8 742,-189 2-681,-28-1-220,0-1 1,0 1 0,-1 0-1,1 0 1,0 0-1,0 0 1,-1 0 0,1 0-1,-1 0 1,3 4 0,12 10-2482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3552,'0'0'1147,"2"-3"-683,9-7-192,-9 7 154,45 3 1601,-45 1-2003,0-1 0,0 0 0,-1 0 1,1 1-1,0-1 0,-1 1 0,1-1 0,0 1 0,-1 0 1,1-1-1,0 1 0,-1 0 0,1 0 0,-1 0 1,0 1-1,1-1 0,-1 0 0,2 3 0,15 11 39,18 3 58,-30-16-79,0 0 0,0 1 0,0 0 0,0 0 0,-1 0 0,1 1 0,-1 0 0,0 0 0,0 0 0,0 0-1,4 7 1,-2 0 19,-3-5 76,-1 0 0,2 0 0,7 9-1,4 0 142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3968,'-31'0'1472,"31"0"-1120,-16 0-128,1 0 384,15 0-384,-16 16 192,1-16-256,-17 15 224,17 16-256,-16-15 96,0 15-128,15 0 160,0 0-160,1-15-1088,-1 15 544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2 181 3328,'0'0'1061,"0"-5"-634,0 2-372,-1 0-12,1 0-1,0 0 1,0 0-1,0 0 1,0 1-1,0-1 1,0 0-1,1 0 1,-1 0-1,3-4 1,10-1 175,-9 3-135,0 0 0,0 0 0,0 0 0,-1 0 0,0-1 0,3-7 0,-2 0-4,-3 9-61,0 0-1,0 1 1,1-1-1,-1 0 1,1 0-1,0 1 1,3-5-1,-1 1-12,-3 5-4,0 0 0,1 0 1,-1 1-1,0-1 0,1 0 0,0 0 0,-1 1 0,1-1 1,0 1-1,0-1 0,0 1 0,0 0 0,4-2 0,2-2-25,-8 5 23,0 0 0,0 0 0,0 0 0,1 0 0,-1 0 0,0-1 0,0 1 0,0 0 0,0 0-1,0 0 1,0 0 0,1 0 0,-1 0 0,0 0 0,0 0 0,0 0 0,0 0 0,0 0 0,1 0 0,-1 0 0,0 0 0,0 0 0,0 0 0,0 0 0,0 0 0,1 0 0,-1 0 0,0 0 0,0 0 0,0 0-1,0 0 1,0 0 0,1 0 0,-1 0 0,0 0 0,0 0 0,0 0 0,0 0 0,0 1 0,0-1 0,0 0 0,1 0 0,-1 0 0,0 0 0,0 0 0,0 0 0,0 0 0,0 1 0,0-1 0,0 0 0,4 4 25,2 0 98,-1 0 10,-3 9-45,-2-5-42,1 0-1,1 0 0,3 13 1,-3-14-35,0 1 0,-1 0 1,1 12-1,-2-2 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2976,'0'16'1120,"0"-16"-896,-16 46-32,16-30-32,0 15-128,-31 0 256,16 0-160,-17 1-32,17-1-64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 3072,'0'-5'790,"0"8"-227,0 19 49,0 38-262,0-57-333,0 0 0,1 0 0,-1-1 0,0 1 0,1 0 0,0 0 0,-1-1 0,1 1 0,0 0 1,0-1-1,1 1 0,-1-1 0,0 1 0,1-1 0,0 0 0,-1 0 0,1 1 0,0-1 1,0 0-1,0-1 0,1 1 0,-1 0 0,4 2 0,-3-3 8,1 3 25,1-1 0,0 1 0,0-1 0,1-1 0,-1 1 0,1-1 0,-1 0 0,1 0-1,0-1 1,-1 1 0,12 0 0,71-2-583,-86 0 478,0 0 1,-1 0-1,1 0 1,0 0-1,-1-1 1,1 1-1,0-1 1,-1 1 0,1-1-1,-1 1 1,1-1-1,-1 0 1,1 0-1,1-1 1,5-3-265,-3 3 176,-4 1 129,-1 1-1,1 0 1,0 0 0,-1-1 0,1 1 0,-1 0 0,1-1 0,0 1 0,-1-1 0,1 1 0,-1-1-1,1 1 1,-1-1 0,0 1 0,1-1 0,-1 1 0,1-1 0,-1 1 0,0-1 0,0 0 0,1 0 0,1-4 8,3-2 2,-2 0 27,-4 7-21,1 0 1,0 0-1,0 0 1,0-1-1,-1 1 1,1 0-1,0 0 1,0 0-1,-1 0 1,1-1-1,0 1 0,0 0 1,-1 0-1,1 0 1,0 0-1,0 0 1,-1 0-1,1 0 1,0 0-1,-1 0 1,1 0-1,0 0 1,0 0-1,-1 0 1,1 0-1,-1 0 1,-1 0 114,1 0-102,1 0-1,0 0 1,0 0-1,-1-1 1,1 1 0,-1 0-1,1 0 1,0 0 0,-1 0-1,1 0 1,0 0 0,-1 0-1,1 0 1,0 0 0,-1 0-1,1 0 1,0 0 0,-1 0-1,1 0 1,-1 0-1,1 0 1,0 0 0,-1 1-1,1-1 1,0 0 0,-1 0-1,1 0 1,0 1 0,0-1-1,-1 0 1,1 0 0,0 1-1,0-1 1,-1 0 0,1 0-1,0 1 1,0-1-1,0 0 1,-1 1 0,1-1-1,0 1 1,-4 18 229,3-12-85,-11 32 235,8-28-230,1 1 0,-4 20 0,-9 108 470,14-115-565,-4 25 54,-14 15 107,9-5-97,8-51-112,0 0-1,-1 0 1,0-1 0,-1 0-1,0 0 1,-7 9 0,-3 2 162,-22 21 1,30-32-90,-1-1 1,0-1-1,0 0 0,0 0 1,-1 0-1,0-1 0,-13 6 1,18-10-68,0 1 1,0-1-1,0 0 1,0 0 0,0 0-1,0-1 1,0 1-1,0-1 1,0 0-1,0-1 1,0 1-1,-1 0 1,1-1 0,0 0-1,0 0 1,0 0-1,1-1 1,-1 1-1,0-1 1,-6-4-1,8 5-27,0-1 1,1 0-1,-1 1 0,1-1 0,-1 0 0,1 0 0,0 0 0,-1 0 0,1 0 1,0 0-1,1-1 0,-1 1 0,0 0 0,0 0 0,1-1 0,0 1 0,-1 0 1,1-1-1,0-3 0,0-2-57,0-1 1,1 1-1,2-13 0,-1 14-54,1 0-1,-1 1 1,1-1-1,0 0 0,1 1 1,-1 0-1,1 0 1,6-7-1,1-2-260,20-32-358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2656,'31'-16'960,"-31"16"-736,31-15-64,-15 15 832,0 15-576,-1-15 192,16 16-352,-15-16 96,-16 15-192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4800,'0'-2'1557,"0"1"-1534,0 1 0,0-1 0,0 1 0,0-1 0,0 1 0,0-1 0,0 1 1,0 0-1,0-1 0,0 1 0,0-1 0,0 1 0,1-1 0,-1 1 0,0-1 0,0 1 0,1 0 0,-1-1 0,0 1 0,0 0 0,1-1 0,-1 1 0,0 0 0,1-1 0,-1 1 0,1 0 0,-1 0 0,1-1 0,14 0 523,-11 1-465,-1 0 0,1 0 0,-1 0 0,0-1 0,1 1 0,3-2 0,39-19 246,2-2-190,-7 5-62,-29 10-47,-8 5-20,-1 0 1,1 1 0,0 0 0,0 0-1,4-2 1,25-2 18,-23 4-38,0 1 0,0-2 1,18-5-1,-11 0-9,0 1 12,24-7-1,-9 9 78,-27 4-28,-3 0-18,0 0 0,1 0-1,-1 0 1,1 1 0,-1-1 0,1 1 0,-1 0 0,1-1 0,-1 1 0,1 1 0,-1-1 0,1 0 0,-1 0 0,1 1 0,-1 0 0,0-1 0,1 1 0,-1 0 0,0 0 0,4 2 0,13 8 80,-17-10-87,1 0 0,-1 0 0,0 0 0,1 1-1,-1-1 1,0 0 0,0 1 0,0 0 0,0 0-1,0-1 1,2 5 0,0 5-4,0 1-1,-1-1 1,0 1 0,-1 0-1,0 0 1,-1 1-1,0-1 1,-1 0 0,0 0-1,-4 22 1,-2-11-171,4-17 71,0 0 1,1 1-1,0-1 0,0 11 1,0-10-208,0 0 1,0 0-1,0 0 1,-1 0 0,-4 13-1,5-15 78,0-2-106,0 0 1,0 1-1,0 0 1,1-1-1,0 1 1,0-1-1,0 1 1,0 5-1,1 0-251,-1 9-1453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3488,'-16'16'1280,"16"-16"-992,16 15-64,-16-15 1184,15 0-800,1 0 608,15 16-704,16-16 128,-1 0-352,17 0-32,-1 0-160,0 0 96,-15 0-128,0 0 192,-16 0-160,-15 0-1856,-1 15 928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3232,'0'0'1184,"0"0"-896,0 0-96,0 0 672,0 0-512,16 15 544,-1 1-480,17 0 128,-17-1-320,1 16-128,15 0-64,-16 1 160,17-1-96,-17 0 256,1 0-224,-1-15 160,1-1-160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4064,'0'0'1504,"0"0"-1184,-15 47-64,-1-32 640,1 1-544,15 15 192,-16 0-288,-15 0-96,0 0-96,-1 1-4128,17 14 2208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2496,'0'16'896,"0"-16"-672,0 31-96,-15 16 736,15-16-512,0 16 192,0 15-288,-16 16 800,16 0-576,-31 0 96,31 0-384,-31 15 192,15-15-256,1 0 256,-17 0-256,-14-31-2208,14-1 1088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2080,'-47'0'768,"47"0"-608,-62 16-32,31-16 544,0 31-384,-16 0 672,0 16-544,0 31 352,16 15-448,16 1-32,15 15-160,15 0 256,16 0-192,47 16 512,-15-16-384,46-16-192,-16-15-128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1312,'0'0'421,"0"0"-245,-3 2-58,-4 7 86,7-8-197,0-1-1,0 0 1,0 0-1,0 0 1,0 1-1,0-1 1,0 0-1,0 0 1,0 0-1,0 0 1,0 1-1,0-1 1,1 0-1,-1 0 1,0 0-1,0 0 1,0 1-1,0-1 1,0 0-1,0 0 1,1 0-1,-1 0 1,0 0-1,0 0 1,0 1 0,1-1-1,-1 0 1,0 0-1,0 0 1,0 0-1,0 0 1,1 0-1,-1 0 1,0 0-1,0 0 1,0 0-1,1 0 1,-1 0-1,0 0 1,0 0-1,0 0 1,1 0-1,-1 0 1,0 0-1,0 0 1,0 0-1,1-1 1,-1 1 4,0 0-1,0 0 1,0 0 0,0 0 0,0 0-1,0 0 1,1 0 0,-1 0 0,0 0 0,0 0-1,0 0 1,0 0 0,0 0 0,0 0-1,0 0 1,0 0 0,0 0 0,0 0-1,1 0 1,-1 0 0,0 0 0,0 0-1,0 0 1,0 1 0,0-1 0,0 0-1,0 0 1,0 0 0,0 0 0,0 0-1,0 0 1,0 0 0,0 0 0,0 0 0,1 0-1,-1 0 1,0 0 0,0 0 0,0 0-1,0 1 1,0-1 0,0 0 0,0 0-1,0 0 1,0 0 0,0 0 0,0 0-1,0 0 1,0 0 0,0 0 0,0 0-1,0 1 1,0-1 0,0 0 0,0 0-1,0 0 1,-1 8 114,1 1-1,1-1 0,0 1 0,0-1 1,1 0-1,0 0 0,0 0 0,1 0 1,4 9-1,4 6 93,53 94 542,11 5-183,-72-118-542,-1 1-1,0-1 1,0 0 0,0 1 0,0-1-1,-1 1 1,1 0 0,-1-1 0,-1 1 0,1 0-1,-1 8 1,3 7 291,10 9-95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3488,'15'0'1280,"-15"0"-992,32 16-64,-32-16 704,31 15-544,0 1 64,-16 0-288,32-16 256,0 0-224,-16 0 160,0 0-192,0 0 224,1 0-256,-17 0-384,16-16 128,-15 0-3488,-1 16 1984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1568,'-2'0'47,"1"0"-1,-1 0 1,0 1 0,1-1-1,-1 0 1,1 1-1,-1-1 1,0 1 0,1 0-1,-1-1 1,1 1 0,-1 0-1,1 0 1,0 0 0,-1 0-1,1 0 1,0 0 0,0 0-1,-2 3 1,3-4-47,-11 12 618,0 2 0,-17 25 0,0 2-104,12-21-91,4-6-41,-13 22 0,21-30-267,1 0 1,0 0-1,0 0 0,1 1 1,-1-1-1,-1 14 1,2-1 96,0-1 1,3 27-1,-1-20-71,0-11-88,0 0-1,1 0 0,1 0 0,0 0 1,0-1-1,2 1 0,0-1 1,0 1-1,11 20 0,11 13 199,-19-31-184,7 10 10,12-3-40,-23-19-40,0-1-1,-1 1 0,1 0 1,-1 0-1,3 6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2656,'-16'16'960,"16"-16"-736,16 0-64,-16 15 832,15 1-576,-15-16 192,16 31-352,-1-15 96,17 15-192,-17-15 224,16-1-256,-15 1-1152,-1-1 512</inkml:trace>
  <inkml:trace contextRef="#ctx0" brushRef="#br0" timeOffset="1">249 0 2816,'-15'16'1056,"15"-16"-832,-31 31-64,15-31 640,0 31-480,-15-15 224,0 15-320,-16 0 0,32 16-128,-16-16-480,31 0 192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2240,'15'-16'832,"-15"16"-672,32-15 0,-17 15 1152,1 0-736,-1 0 480,1 0-608,-1 0 96,1 15-320,0 1 0,-1 0-128,1 15 96,-1-16-128,-15 17 384,16-17-224,0 1-1664,-1-1 768</inkml:trace>
  <inkml:trace contextRef="#ctx0" brushRef="#br0" timeOffset="1">577 250 2912,'0'16'1056,"0"-16"-800,0 31-96,-15 0 352,15-15-320,-16 30-96,16-14-32,-15 14 0,-1-14-32,16-1-2400,0-16 1280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3072,'0'13'976,"0"-12"-969,0-1 0,0 0-1,0 0 1,0 0 0,0 0 0,0 0 0,0 0 0,0 0-1,0 0 1,0 0 0,0 0 0,0 0 0,0 1 0,0-1-1,0 0 1,0 0 0,0 0 0,0 0 0,0 0-1,0 0 1,0 0 0,0 0 0,0 0 0,0 0 0,0 1-1,-1-1 1,1 0 0,0 0 0,0 0 0,0 0 0,0 0-1,0 0 1,0 0 0,0 0 0,0 0 0,0 0 0,0 0-1,0 0 1,0 0 0,-1 0 0,1 0 0,0 0 0,0 0-1,0 0 1,0 0 0,0 0 0,0 0 0,0 0 0,0 0-1,0 0 1,0 0 0,0 0 0,-1 0 0,1 0 0,0 0-1,0 0 1,0 0 15,-1 0 0,1 0 0,-1 0 0,1 0 0,-1 0 0,1 0 0,-1 0 0,1 0 0,-1 0 0,1 0 0,-1 1 0,1-1 0,-1 0 0,1 0 0,-1 0 0,1 1 0,0-1 0,-1 0 0,1 1 0,0-1 0,-1 0-1,1 1 1,-1-1 0,1 0 0,0 1 0,0-1 0,-1 1 0,1-1 0,0 0 0,0 1 0,0-1 0,-1 1 0,1-1 0,0 1 0,0-1 0,0 1 0,0-1 0,0 1 0,0-1 0,0 1 0,0 0 0,3 4 367,2-1-285,0 0 0,0 0 0,1 0 0,-1-1 0,10 4 0,-11-6-62,-1 0-1,1 0 1,-1-1-1,1 1 1,-1-1-1,1 0 1,-1 0-1,6-1 1,4 1 80,-1 0-44,-9 1-129,1-1-1,0 0 1,-1 0 0,1 0-1,-1 0 1,1-1 0,-1 1-1,6-3 1,51-23-1149,-47 24 1094,-11 2-92,-4 2 70,-1 1 157,0 0 0,1 0 0,0 0 0,0 0 0,0 1 0,0-1 0,0 1 0,1-1 0,-1 1 0,1 0 0,-1 5 0,0 3 427,0 1 0,1 16 0,-2 11 31,-7 36 329,8-51-624,-4 25 96,-15 18 53,19-51-262,0 1 0,1 0 0,1 22-1,0-11 92,1-24-132,-1 0 1,-1 1-1,1-1 0,-1 0 0,0 0 0,-2 8 0,-18 21 522,15-19-345,5-13-176,0 1-1,0-1 1,0 0-1,0 0 1,0 0 0,0 0-1,-1 0 1,1 0-1,-3 2 1,2-3-12,0 0 0,0 0 0,0 0 1,0 0-1,0 0 0,0 0 0,-1-1 0,1 1 0,0-1 1,0 0-1,0 1 0,-1-1 0,-3-1 0,-2 2-103,0-1-1,0 0 1,0-1 0,0 0-1,0 0 1,0-1-1,0 0 1,0 0-1,1-1 1,-1 0-1,1 0 1,0-1 0,0 1-1,-7-6 1,-17-20-1647,-1-2 518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3072,'-31'31'1120,"31"-31"-864,-31 47-64,31-31 1152,-16 15-768,1-16 192,-1 17-448,0-17 128,1 16-224,15 0 64,-16-15-160,16-16-128,0 16-32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2816,'0'-1'58,"-1"0"-1,1 0 1,1-1-1,-1 1 1,0 0 0,0 0-1,0-1 1,1 1 0,-1 0-1,0 0 1,1 0 0,-1 0-1,1 0 1,0-1 0,-1 1-1,1 0 1,0 0-1,0 0 1,0 1 0,-1-1-1,1 0 1,0 0 0,0 0-1,0 1 1,2-2 0,7-3 216,-7 4-231,-1 0 1,0 0 0,0 0-1,1 0 1,-1-1-1,0 1 1,0-1 0,1-1-1,-1 1-10,-1 1 0,1-1 0,0 1 0,0 0 1,-1 0-1,1 0 0,3-1 0,12-8 108,-5 1-125,-6 5-21,0 0-1,0 0 1,8-4-1,-10 6 3,-1 0 1,0 0-1,0-1 0,0 1 1,0-1-1,0 0 0,-1 0 0,4-4 1,-4 4-18,1-1 1,0 1 0,0 0 0,0 0 0,0 0-1,0 0 1,1 1 0,5-4 0,-9 6 18,0 0 0,1 0 0,-1-1-1,0 1 1,1 0 0,-1 0 0,0 0 0,1 0 0,-1 0 0,1 0 0,-1-1 0,0 1 0,1 0-1,-1 0 1,1 0 0,-1 0 0,0 1 0,1-1 0,-1 0 0,1 0 0,-1 0 0,0 0 0,1 0-1,-1 0 1,0 1 0,1-1 0,0 0 0,-1 1 7,1 0 0,-1 0 0,1-1 0,-1 1 0,1 0 0,-1 0 0,0 0 0,1 0 1,-1-1-1,0 1 0,0 0 0,1 1 0,-1 34 318,-1-24-184,1-9-116,1 0-1,-1 1 1,1-1 0,-1 0 0,1 0-1,0 0 1,0 1 0,3 4 0,0 2-350,1 8-1653,8-2 518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2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3712,'47'0'1408,"-47"0"-1120,31 47-64,0-16 1088,-16 0-768,1 32 640,0-17-704,-1 32 256,1-15-448,-32 30 192,16-30-256,-31 30 352,0-31-320,-16 1-2176,0-17 1056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17 1248,'-13'-13'389,"11"10"-239,-11 3 95,10 0-192,1 0-23,-1 1-1,1-1 1,0 0-1,0 1 1,0-1-1,-1 1 1,1 0 0,0 0-1,0 0 1,-4 2-1,-15 6 158,-9 0-79,17-6 54,-1 1-1,-20 9 0,0 3 159,-32 18 164,58-30-445,1 1 0,-1 0 0,1 1 0,0 0 0,1 0 0,-7 8 1,-7 15 265,0 0 1,-15 35 0,31-56-260,1 1 1,0-1-1,1 1 1,0 0 0,0 0-1,1-1 1,-1 14-1,0 5 120,-10 32 114,6-37-116,-2 25 0,5 68 226,3-80-241,2-2-45,0-1-1,11 44 0,-1 1-13,-10-52-58,0-9-7,0 0 1,0 0-1,8 23 0,-3-19 70,0-1 0,1 1-1,17 27 1,-10-28 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1664,'0'0'608,"0"0"-480,0 16-32,0-16 384,16 15-288,-1 1 704,1-1-512,-1 17 160,17-1-288,-17-16-32,16 1-128,-15 15 96,-1-15-128,-15-1 32,16 1-32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2144,'0'0'800,"0"0"-608,-16 0-64,16 0 992,0 0-640,-16 16-64,1 15-256,-1-15-64,1 15-32,-17-16-64,17 17 32,-16-1 160,15-16-96,1 1-320,15-1 128,-16 1-768,16-16 480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1312,'13'-13'421,"-13"13"-409,0-1 0,1 0 0,-1 1 0,1-1 0,-1 1 0,0-1 0,0 0 0,1 1-1,-1-1 1,0 1 0,0-1 0,0 0 0,0 1 0,0-1 0,1 0 0,-1 1 0,0-1 0,-1 0-1,1 1 1,0-1 0,0 0 0,0 1 0,0-2 0,-1 0 81,1 0-31,0 1-1,0-1 1,1 1-1,-1-1 1,0 0 0,1 1-1,-1-1 1,1 1 0,0 0-1,-1-1 1,1 1-1,1-2 1,4-10 252,-3 0-32,-2 11-237,-1 0-1,1-1 1,-1 1-1,1 0 1,0 0 0,0 0-1,0-1 1,0 1-1,0 0 1,0 0-1,1 0 1,-1 1 0,2-3-1,-1 2-29,0 0 1,-1 0-1,1 0 0,-1 0 0,0 0 0,0 0 1,1-1-1,-1 1 0,-1 0 0,1-1 0,0 1 1,0-3-1,-1 2 29,1 1 0,0 0 1,-1-1-1,1 1 0,0-1 1,0 1-1,0 0 0,1 0 0,-1 0 1,0 0-1,1 0 0,1-2 1,-1 2 19,-1 1 0,1 0 0,-1 0 0,0-1 0,0 1 0,0-1 0,0 1-1,0-1 1,0 1 0,0-1 0,-1 0 0,1 1 0,0-1 0,-1 0 0,0 0 0,1-2 0,-1 4-55,0 0-1,0 0 0,0 0 0,0 0 0,0 0 0,0-1 0,0 1 1,0 0-1,0 0 0,0 0 0,0 0 0,0 0 0,0 0 0,0 0 1,0 0-1,0 0 0,0 0 0,0-1 0,0 1 0,0 0 0,0 0 1,0 0-1,0 0 0,0 0 0,0 0 0,0 0 0,0 0 0,0 0 1,0 0-1,0 0 0,1 0 0,-1 0 0,0 0 0,0-1 0,0 1 1,0 0-1,0 0 0,0 0 0,0 0 0,0 0 0,0 0 0,0 0 1,0 0-1,1 0 0,-1 0 0,0 0 0,0 0 0,0 0 0,0 0 0,0 0 1,0 0-1,0 0 0,0 0 0,0 0 0,0 0 0,1 0 0,-1 0 12,1 0-1,-1 0 0,0 0 0,1 0 0,-1 0 1,1 0-1,-1 0 0,1 0 0,-1 0 0,1 1 1,-1-1-1,1 0 0,-1 0 0,0 0 0,1 0 1,-1 1-1,1-1 0,-1 0 0,0 0 0,1 1 1,-1-1-1,0 0 0,1 1 0,-1-1 0,0 0 1,1 1-1,-1-1 0,0 1 0,0-1 0,0 0 1,1 1-1,-1-1 0,0 1 0,0-1 0,0 1 1,0-1-1,0 0 0,0 1 0,0-1 0,0 1 1,0-1-1,0 1 0,0-1 0,0 1 0,0-1 1,0 1-1,3 19 417,2-9-311,-4-9-91,0 1 1,1 0-1,-1 0 1,0 0-1,-1 1 1,1-1-1,0 0 1,-1 0-1,0 6 0,0 2 25,0-4-13,-1 0 0,2 0 0,-1 0 0,3 11-1,-2-13-227,1 0 0,0 0-1,1 0 1,-1-1-1,1 1 1,0-1 0,0 1-1,0-1 1,6 6-1,4 3-883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1312,'6'-5'175,"1"-1"0,0 1 0,8-4 1,-6 3-125,-7 4 15,0 0-1,1 1 1,-1-1 0,1 1 0,0-1 0,-1 1-1,1 0 1,0 0 0,-1 0 0,1 1-1,0-1 1,0 1 0,0-1 0,0 1 0,0 0-1,0 0 1,3 0 0,2 1 37,0 0 0,0 1 0,0-1 0,15 7 0,-21-8-85,0 1 2,1 0 0,-1 0 0,1 0 1,-1 0-1,1 0 0,-1 1 0,0-1 0,0 1 0,0-1 0,0 1 0,0 0 0,0 0 0,0 0 0,0 0 0,-1 0 1,1 0-1,2 5 0,5 7 93,-1-4-48,-2 0-1,1 0 1,-1 0 0,-1 1 0,0 0 0,0 0-1,-1 0 1,0 1 0,1 11 0,3 4 12,-1-2-28,-1-8 33,-1 0 0,-1-1 0,-1 1 0,3 28 0,-7-33 22,0 0 0,0 0 0,-2-1 0,-3 14 0,5-19-27,-1 4 14,2-8-70,-1 0 0,1 0 1,-1 0-1,1 0 0,-1 0 1,0 0-1,-1 3 0,-21 16 273,9-6-171,13-13-115,-1 0 0,1 0 1,-1 0-1,1 0 0,-1 0 1,0 0-1,0-1 0,0 1 1,0 0-1,0-1 0,-1 0 1,1 0-1,0 1 0,-1-1 1,1-1-1,0 1 0,-1 0 1,1 0-1,-1-1 0,0 0 1,1 1-1,-6-1 0,-52 0-322,60 0 300,-1 0 1,1 0 0,-1 0 0,0 0-1,1 0 1,-1 0 0,1 0-1,-1 0 1,0 0 0,1-1-1,-1 1 1,1 0 0,-1 0-1,1 0 1,-1-1 0,0 1-1,1 0 1,-1-1 0,1 1-1,0 0 1,-1-1 0,1 1-1,-1-1 1,1 1 0,-1-1-1,1 1 1,0-1 0,0 1 0,-1-1-1,1 1 1,0-1 0,0 1-1,-1-1 1,1 0 0,0 1-1,0-1 1,0 1 0,0-1-1,0 0 1,0 1 0,0-1-1,0 1 1,0-1 0,0 0-1,0 1 1,1-2 0,-1 0-21,1-1-1,0 1 1,0-1 0,0 1 0,0 0-1,1-1 1,-1 1 0,1 0 0,-1 0-1,3-3 1,2 1-40,-1-1 0,1 1 0,0 1 0,0-1 0,7-2 0,-8 3 70,-2 2-10,0 1-1,0-1 1,0 0-1,-1 1 1,1 0-1,0 0 1,0 0-1,0 0 1,0 0-1,0 0 1,0 1-1,0-1 1,3 2 0,-5-1-6,-1 0 1,0 0 0,1-1 0,-1 1 0,0 0 0,1 0 0,-1 0 0,0-1 0,0 1 0,0 0 0,0 0 0,0 0 0,0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1472,'0'0'475,"0"0"-283,0 0 64,2 2 517,0 0-681,0-1 0,0 1 0,0-1 0,0 0 1,1 0-1,-1 0 0,0 0 0,0 0 0,1 0 0,-1-1 1,1 1-1,-1-1 0,0 0 0,1 1 0,-1-1 0,1 0 0,3-1 1,-5 1-54,1 0 1,-1 0 0,1 1 0,-1-1 0,1 0 0,-1 1 0,1-1 0,-1 1 0,1 0 0,-1-1 0,1 1 0,0 1 0,11 4 177,-6-4-106,1-1 0,-1 0 1,0-1-1,0 0 1,13-1-1,0 1 31,3 0 60,-4 0 25,35-3 0,-28-1-135,-7 0-52,1 2 1,24-1-1,60 3-98,-96 1 73,1-1 0,-1 1 0,0 1 0,11 3 0,-12-3 26,-1-1 1,1 1-1,0-1 1,7 0-1,17-1-307,-28 0-481,-3 0-1637,0 0 683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1728,'-9'0'1024,"24"0"-545,26 0-179,-27 0-239,-10-1-14,1 1-1,-1 0 1,0 0 0,0 0-1,1 1 1,-1-1 0,0 1-1,0 0 1,6 2 0,3 5 158,22 17 1,-20-14-68,-10-6-92,1 1 1,-1-1-1,0 1 1,0-1-1,5 10 1,3 3 90,-6-9-96,-5-6-21,1-1 0,-1 1 0,0 0 0,-1-1 1,1 1-1,0 0 0,-1 0 0,0 0 0,0 0 1,0 0-1,0 1 0,0-1 0,0 0 0,-1 0 0,0 1 1,1 4-1,-1 8 22,1-11 16,-1 1 0,0-1 1,0 0-1,0 0 0,-1 0 1,0 0-1,0 0 0,0 0 1,0 0-1,-1 0 0,0 0 1,0 0-1,-4 7 0,-5 9 186,8-16-192,1 0 0,-1 1 0,0-1 0,-1 0-1,-4 5 1,4-6 13,-1 0-1,0 0 1,1 0 0,-2-1-1,1 0 1,0 0 0,-7 3-1,-14-1 235,17-2-223,8-2-74,0 0 0,0-1 0,-1 1 0,1-1 0,0 1 0,-1-1 0,1 0 0,-1 1 0,1-1 0,-1 0 0,1 0 0,0 0 0,-1 0 0,1 0 0,-1 0 0,1-1-1,-1 1 1,1 0 0,0-1 0,-1 1 0,1-1 0,0 1 0,-1-1 0,1 0 0,0 1 0,0-1 0,-1 0 0,1 0 0,0 0 0,0 0 0,-1-2 0,1 2-18,0 0 0,1 0 0,-1-1 0,0 1 0,1 0 0,0 0 0,-1-1 1,1 1-1,0 0 0,-1 0 0,1-1 0,0 1 0,0 0 0,0-1 0,0 1 0,0 0 0,1-1 0,-1 1 1,0 0-1,1 0 0,-1-1 0,0 1 0,1 0 0,0 0 0,-1 0 0,1-1 0,0 1 0,0-1 1,2-3-32,1 1 1,-1-1 0,1 1 0,-1 0 0,1 0 0,7-6 0,18-11-141,-8-5 70,38-23-22,4-13 299,-50 46-123,-10 9-25,1 0-16,10 6 151,-1 1-104,-13 2-70,-1 5 24,1-4-15,-1 0-1,1 0 1,0 0 0,0 0-1,1 0 1,-1 1 0,1-1-1,-1 0 1,2 4-1,9-2 147,4 24-106,1 2 4,-11-18 108,5-8 212,6 23 145,-1 4-16,-12-27-407,-3-5-54,0 1 0,1-1 0,-1 1 0,0 0 0,0-1 0,1 1 0,-1-1 0,1 1 0,-1 0 0,0-1 0,1 1 0,-1-1 0,1 0 0,0 1 0,-1-1 0,1 1 0,-1-1 0,1 0 0,-1 1 0,1-1 0,1 0 0,3 3 36,-1 0-50,1 1-1,-1-1 1,0 1-1,5 6 0,-7-8 36,-1-2-17,-1 1 0,0-1 0,1 1 0,-1-1 0,0 1 0,1-1 0,-1 1 0,0-1 0,0 1 0,1-1 0,-1 1 0,0 0 0,0-1 0,0 1 0,0-1 0,0 1 0,0 0 0,0-1 0,0 1 0,0-1 0,0 1 0,0 0 0,0-1 0,-1 1 0,1 0 0,0-1 16,0 3 136,1-3-265,0-1-1,0 1 1,0 0-1,0 0 1,0 0-1,0 0 1,0 0-1,0 0 1,0 0-1,2 1 1,-1-1-593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1824,'0'0'672,"0"0"-512,0 0-64,0 0 576,0 15-384,-15 1 800,15-1-608,-16-15 352,0 31-512,1-15 128,-1 15-288,-15-15 128,15-1-160,1 1-128,-1 0-32,1-1-128,-1 1 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48 111 3552,'0'3'141,"0"-1"1,0 0-1,0 0 0,-1 1 1,1-1-1,0 0 0,-1 0 1,0 1-1,1-1 1,-1 0-1,0 0 0,-2 4 1,2-4-86,0-1 0,0 1 1,0 0-1,0 0 0,0 0 1,1 0-1,-1 0 1,1 0-1,-1 0 0,1 0 1,0 0-1,0 5 0,1 19 580,0-16-522,-1 1 0,0-1 0,-1 1 0,-2 14 0,-3-10-38,5-12-57,-1 0-1,1 0 1,0 0 0,1 0 0,-1 0 0,0 1-1,1-1 1,0 6 0,0 54 813,0-63-820,0 1 0,0-1 1,0 1-1,0-1 0,0 1 0,0-1 0,0 1 1,-1-1-1,1 1 0,0-1 0,0 1 0,0-1 1,0 0-1,-1 1 0,1-1 0,0 1 0,0-1 0,-1 1 1,1-1-1,0 0 0,-1 1 0,1-1 0,0 0 1,-1 1-1,1-1 0,-1 0 0,1 0 0,0 1 1,-1-1-1,1 0 0,-1 0 0,1 0 0,-1 1 1,1-1-1,-1 0 0,1 0 0,-1 0 0,1 0 0,-1 0 1,1 0-1,-1 0 0,-2 0 164,3-3-37,0 1-151,0 1 1,1-1-1,-1 0 1,1 0-1,-1 1 0,1-1 1,0 0-1,0 1 1,0-1-1,1-2 1,3-3-38,-4 4 54,0 1 1,-1 0 0,1-1-1,-1 1 1,1 0-1,-1-1 1,0 1 0,0-1-1,0-3 1,1-13 12,10-12-87,-7 13 29,-3 11 29,1-1 0,0 1 0,0-1-1,5-7 1,-1 0-20,0 0 0,-2 0 0,4-18 0,-4 18 0,-2 3-9,2-2-46,-4 14 86,0 0 0,0-1 0,0 1 0,1-1 0,-1 1 0,0 0 0,1-1 0,-1 1 0,0 0 0,1 0 0,-1-1 0,1 1-1,-1 0 1,0 0 0,1-1 0,-1 1 0,1 0 0,-1 0 0,0 0 0,1 0 0,-1 0 0,1 0 0,-1 0 0,1 0-1,0 0 1,-1 0 5,0 0 0,0 0 0,0 0 0,0-1 0,0 1 0,0 0-1,0 0 1,1 0 0,-1 0 0,0 0 0,0 0 0,0 0 0,0 0 0,0 0-1,0 0 1,0 0 0,0 0 0,0 1 0,0-1 0,1 0 0,-1 0-1,0 0 1,0 0 0,0 0 0,0 0 0,0 0 0,0 0 0,0 0-1,0 0 1,0 0 0,0 0 0,0 0 0,0 0 0,0 0 0,0 0 0,0 0-1,1 1 1,-1-1 0,0 0 0,0 0 0,0 0 0,0 0 0,0 0-1,0 0 1,0 0 0,0 0 0,0 0 0,0 0 0,0 1 0,0-1 0,0 0-1,0 0 1,0 0 0,0 0 0,0 0 0,-1 0 0,2 2 28,-1-1 1,0 1-1,0-1 1,1 0-1,-1 1 1,1-1-1,-1 1 1,1-1 0,0 0-1,1 2 1,4 11 231,-4-6-188,-1-1 0,0 1 0,-1-1 0,1 1-1,-2 11 1,0-3 44,0 16 79,1-18-118,0 1 0,0-1 0,4 18 0,6-9 72,-5 3 12,6-3 337,-10-22-476,-1 0-1,1 0 1,-1-1 0,1 1-1,0 0 1,-1-1-1,1 1 1,0 0-1,0-1 1,-1 1-1,1-1 1,0 0 0,0 1-1,0-1 1,0 1-1,0-1 1,-1 0-1,1 0 1,0 0-1,2 1 1,-1-1-4,0 0 1,1 0-1,-1 0 0,0 0 1,1 0-1,-1 0 1,0-1-1,0 1 0,1-1 1,-1 1-1,0-1 0,0 0 1,0 0-1,0 0 0,0 0 1,0 0-1,0-1 1,0 1-1,0 0 0,2-3 1,11-9-83,-10 10-31,1-1 0,-2 0 1,1 0-1,0 0 0,-1-1 0,1 1 0,-1-1 1,6-10-1,4-4-67,47-69-459,-44 60 519,1 2 0,42-48 0,-46 61 115,-8 8-71,-1 0 1,1-1-1,-1 0 0,6-8 1,-9 10 32,0 1-13,0 0 0,0 0 0,0 0 1,0 1-1,5-6 0,-6 8 29,0-1 1,-1 1-1,1-1 0,0 1 0,-1-1 0,1 1 1,0 0-1,0-1 0,-1 1 0,1 0 0,0 0 1,0 0-1,-1-1 0,1 1 0,0 0 0,0 0 0,0 0 1,0 0-1,-1 0 0,1 0 0,0 1 0,0-1 1,-1 0-1,1 0 0,0 1 0,0-1 0,-1 0 1,1 1-1,0-1 0,0 0 0,-1 1 0,1-1 1,-1 1-1,1-1 0,0 1 0,0 0 0,1 2 27,-1 0-1,1 0 1,0 0-1,-1 0 0,0 0 1,1 0-1,-1 0 1,0 0-1,-1 0 1,1 0-1,-1 1 0,1-1 1,-1 0-1,0 1 1,-1 3-1,5 30 286,-3-30-282,3 7 58,-2-1 0,0 1 0,0-1 0,-1 1 0,-1 0-1,-2 17 1,-4-8 71,5-17-102,-1 0 1,1 0-1,0 1 0,-1 10 1,3-6 85,-1-8-90,1 0 0,-1 0 0,0 0 0,0 0-1,0-1 1,0 1 0,-1 0 0,1 0 0,-1 0 0,-1 3 0,-3 2 55,4-6-198,0-1 0,0 0-1,0 1 1,0-1 0,1 1 0,-1-1 0,1 1 0,-1-1-1,1 1 1,-1-1 0,1 1 0,0 0 0,0-1 0,0 1-1,0 1 1,0 10-1132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1888,'0'0'704,"0"0"-544,0 0-32,0 0 1408,0 0-864,0 0 352,0 0-608,0 0 320,16 0-416,-1 0 192,1 0-288,15 0-128,-15 0-64,15 0 160,-15 0-96,15 0-384,-16 0 160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2304,'-15'15'864,"15"-15"-672,-16 16-32,16 0 448,-16-1-352,16 1 736,-15 15-544,15-15-224,0-1-128,0 16-96,0 0 0,0-15 128,0 15-64,15-31-1088,1 16 576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1984,'-8'-4'149,"-8"-3"400,15 8-290,8 6-75,-5-4 451,-2 0-144,0 17 301,-1-10-635,1 1 0,0 0 1,0-1-1,4 16 0,6-5-216,-5 7-69,-3-22 115,-1 0-1,1 0 0,0 0 0,1 0 0,-1 0 0,1-1 0,0 1 1,0-1-1,5 6 0,5 4 14,-10-8 3,-3-6-1,0-1-1,0 1 1,1-1-1,-1 0 1,0 1-1,0-1 1,0 1-1,1-1 0,-1 1 1,0-1-1,1 0 1,-1 1-1,0-1 1,1 1-1,-1-1 1,1 0-1,-1 0 1,0 1-1,1-1 0,-1 0 1,1 0-1,-1 1 1,1-1-1,-1 0 1,1 0-1,-1 0 1,1 0-1,-1 0 0,1 0 1,-1 0-1,1 0 1,-1 0-1,1 0 1,-1 0-1,1 0 1,-1 0-1,1 0 0,4 0 34,-4 0-61,1 0 1,0 1-1,0-1 1,0 0 0,0-1-1,0 1 1,0 0-1,0 0 1,-1-1 0,5-1-1,-2-5-288,-3 7 300,-1 0 0,0-1-1,0 1 1,0 0 0,1-1-1,-1 1 1,0 0 0,0-1-1,1 1 1,-1 0 0,0-1 0,1 1-1,-1 0 1,0 0 0,1-1-1,-1 1 1,0 0 0,1 0-1,-1 0 1,1 0 0,-1-1 0,0 1-1,1 0 1,-1 0 0,1 0-1,-1 0 1,0 0 0,1 0-1,-1 0 1,1 0 0,2 0-141,-3 16 303,0 0 0,-1 0 0,0-1-1,-1 1 1,-1-1 0,-6 18 0,-16 108 912,22-115-968,-2 10 17,1-6 50,-8 31-1,11-57-121,-1 0-1,1-1 0,-1 1 1,0-1-1,0 1 0,-3 3 1,-6 11 140,7-8-16,3-9-149,1 0 0,0 0 1,-1 0-1,1 0 0,-1 0 0,1 0 1,-1 0-1,1 0 0,-1 0 0,0 0 1,1 0-1,-1 0 0,0 0 1,0-1-1,0 1 0,0 0 0,1-1 1,-1 1-1,0 0 0,0-1 0,0 1 1,0-1-1,-1 1 0,1-1 1,0 0-1,0 1 0,0-1 0,0 0 1,0 0-1,0 0 0,-1 0 0,-1 0 1,1 0-6,0-1 0,-1 1-1,1-1 1,0 1 0,0-1 0,0 0 0,-1 0 0,1 0 0,0 0 0,0 0 0,0-1-1,0 1 1,1-1 0,-1 1 0,0-1 0,1 1 0,-3-4 0,1 1-1,0 0 1,0 0-1,1 0 1,0 0-1,0 0 1,0 0-1,-2-8 1,-15-69-93,16 68-17,-1 0 0,2-1-1,0 1 1,0-1 0,1 0-1,1 1 1,1-18 0,12-44-361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2240,'-8'0'480,"7"-3"-158,10-3-9,2 0-212,-4-4 227,-7 9-316,1 1-1,-1 0 1,0-1 0,0 1-1,0 0 1,1-1-1,-1 1 1,0 0 0,0-1-1,1 1 1,-1 0-1,0 0 1,1-1 0,-1 1-1,0 0 1,1 0-1,-1 0 1,0 0 0,1-1-1,-1 1 1,1 0-1,-1 0 1,0 0 0,1 0-1,-1 0 1,0 0-1,1 0 1,-1 0 0,1 0-1,0 0 1,4-2 121,5-11-69,-7 8-56,-3 4-7,0 0-1,0 1 1,1-1 0,-1 1 0,0-1-1,1 0 1,-1 1 0,1-1 0,-1 1-1,0-1 1,1 1 0,-1-1 0,1 1-1,-1-1 1,1 1 0,0 0 0,-1-1-1,1 1 1,-1 0 0,1-1 0,1 1-1,3-3 19,8-7 125,-13 10-142,0-1 1,1 1-1,-1-1 0,0 1 1,1-1-1,-1 1 0,0-1 0,1 1 1,-1-1-1,0 1 0,0-1 1,0 1-1,0-1 0,1 1 1,-1-1-1,0 1 0,0-1 1,0 0-1,0 1 0,0-1 1,0 1-1,-1-1 0,1 1 1,0-1-1,0 0 0,-1-3 7,4 4 317,-3 0-298,1 0 0,0 0 0,-1 0 1,1 0-1,-1 1 0,1-1 1,0 0-1,-1 0 0,1 1 1,-1-1-1,1 0 0,-1 1 0,1-1 1,-1 1-1,1-1 0,-1 0 1,0 1-1,1-1 0,-1 1 1,0-1-1,1 1 0,-1-1 1,0 1-1,1 0 0,-1-1 0,0 1 1,0-1-1,0 1 0,0 0 1,1-1-1,-1 1 0,0 0 1,1 30 838,-2-26-805,1-1 0,0 1 0,1-1 0,0 8 0,6 1 52,-6-11-130,-1-1 1,1 0 0,0 1 0,0-1-1,-1 1 1,1-1 0,-1 1 0,0-1-1,1 1 1,-1-1 0,0 1-1,0 1 1,3 15-1329,10 11 347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1664,'0'-2'49,"0"1"0,0-1 1,0 0-1,0 1 0,1-1 0,-1 1 0,1-1 0,-1 0 1,1 1-1,0-1 0,-1 1 0,1 0 0,0-1 1,0 1-1,0 0 0,0-1 0,3-1 0,-2 1 271,1 2-69,54 0 864,-53 0-1025,0 0 0,0 1 0,0-1 1,0 1-1,0 0 0,0 1 1,0-1-1,-1 1 0,7 3 0,30 22 563,-29-18-507,-5-4-134,-1 0-1,0 1 1,0-1 0,0 1 0,-1 1 0,0-1-1,5 10 1,-4-7 13,0-1 0,0 1 0,1-1 0,8 8-1,-13-14 1,1 0 0,-1 0-1,1 0 1,-1 0-1,0 0 1,0 0-1,0 1 1,0-1-1,0 0 1,-1 0-1,1 1 1,-1-1-1,1 1 1,-1-1-1,0 0 1,0 1 0,0-1-1,0 1 1,0-1-1,-1 0 1,1 1-1,-2 2 1,1 0 3,-1 0-1,0-1 1,0 1 0,0 0 0,0-1 0,-1 1 0,0-1-1,0 0 1,-6 7 0,-17 10-7,13-7-55,12-12 24,-1 1 0,0-1-1,0 0 1,0 0 0,0 0 0,0 0 0,-1 0 0,1-1 0,0 1-1,-1-1 1,1 1 0,-1-1 0,0 0 0,-3 1 0,-4 0-165,-1-1 0,0 0 1,-17-2-1,13 1 164,13 0 9,0 0 0,-1 0 0,1 0 0,0 0-1,-1 0 1,1-1 0,0 1 0,0-1-1,0 0 1,-1 1 0,1-1 0,0 0-1,0 0 1,0-1 0,0 1 0,-2-2-1,2 1-21,1 1 0,0-1 0,0 0-1,0 1 1,1-1 0,-1 0-1,0 0 1,0 1 0,1-1 0,0 0-1,-1 0 1,1 0 0,0 0-1,0 0 1,0-3 0,2-3-184,0 5 191,1 0 0,-1 0 0,0 0 0,1 0 0,0 1 1,0-1-1,0 1 0,0 0 0,0-1 0,0 2 0,0-1 0,1 0 0,-1 1 0,0-1 1,1 1-1,0 0 0,5-1 0,-3 0 34,1 1 0,-1 0 0,0 0 0,1 1 1,-1 0-1,1 0 0,-1 0 0,1 1 0,-1 0 0,8 2 0,-10-1-168,1-1 0,-1 1 0,1 0 0,-1 1-1,0-1 1,1 1 0,-1-1 0,-1 1-1,1 1 1,0-1 0,-1 0 0,1 1-1,-1 0 1,3 5 0,10 19-1161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2080,'0'0'667,"2"3"-411,0-2-201,0 1 1,-1-1 0,1 0 0,0 0 0,0 0 0,0 0 0,0 0-1,0 0 1,0-1 0,0 1 0,0-1 0,4 1 0,32 1 1041,2 0-435,-16 2-421,-9-1-129,0-1-1,27 2 1,472-4 906,-507 0-1297,-14 0-1185,4 0 349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0 640,'13'0'224,"-10"0"-133,0 0 37,-2 0-74,1 1 1,0-1 0,0 1 0,-1-1-1,1 1 1,0-1 0,-1 1 0,1 0-1,-1 0 1,1 0 0,-1 0 0,1 0-1,-1 0 1,2 2 0,-2-3-33,-1 1 1,0-1-1,0 0 0,1 0 1,-1 1-1,0-1 0,0 0 1,1 0-1,-1 0 1,0 0-1,0 1 0,1-1 1,-1 0-1,0 0 0,1 0 1,-1 0-1,0 0 0,1 0 1,-1 0-1,0 0 0,1 0 1,-1 0-1,0 0 1,1 0-1,-1 0 0,3 0 45,0 0 0,0 0 0,0 1 0,-1-1 0,1 1 0,0 0 0,0 0 0,-1 0 0,1 0 0,0 0 0,-1 1 0,0-1 0,1 1 0,-1-1 0,0 1 0,0 0 0,1 0 0,-1 0 0,-1 0 1,1 1-1,0-1 0,1 4 0,4 2 137,-4-4-109,0 0-1,0 0 1,-1 0-1,1 1 0,-1-1 1,0 1-1,2 6 1,1 28 422,-1-26-376,0 10 75,-8 8 77,2-22-182,0 0 0,1 1-1,0 9 1,1-2 106,0 22 226,0-37-400,-1 1 0,1 0-1,-1-1 1,0 1 0,0-1 0,0 0-1,0 1 1,0-1 0,0 0 0,0 1-1,-1-1 1,1 0 0,-3 2 0,-8 9 142,8-8-129,-1 0-1,1-1 0,-1 0 0,0 1 1,-7 3-1,11-7-53,0-1 0,0 0-1,0 0 1,0 0 0,-1 0 0,1 0-1,0 0 1,0 0 0,0 0 0,0 0-1,-1 0 1,1-1 0,0 1 0,0 0-1,0-1 1,0 1 0,0-1 0,0 0-1,0 1 1,0-1 0,0 0 0,0 1-1,-1-2 1,1 1-17,0 0 0,0 0-1,-1 0 1,1 0 0,0 0 0,0-1-1,0 1 1,0 0 0,1-1 0,-1 1-1,0-1 1,0 1 0,1-1 0,-1-1-1,8-16-234,1-9-294,16-6-96,-13 13-72,-8 15 517,-1 1-1,1 0 0,0 0 0,1 0 0,-1 0 0,1 0 0,0 1 0,8-8 0,6-1-384,-5 4 158,16-15 0,-24 19 403,0 0 0,0 1 0,0 0 0,10-5 0,-4 2 29,-7 5 9,0-1 0,0 1 0,0 1 0,0-1 0,8-2 0,1 0 192,-7-3 628,-7 16-19,0-1-311,1 0 0,-1-1 0,-1 1 0,-2 9-1,2-10-379,0 0 0,1 0 0,0 1 0,-1 9 0,2-2-80,-1-9-53,1 0 0,0 1 1,1-1-1,0 0 0,1 8 1,8 6-24,-7-8 24,-3-11 8,0 0-1,0 0 0,0 0 0,1-1 1,-1 1-1,0 0 0,1 0 0,-1 0 1,0 0-1,1 0 0,-1-1 0,1 1 1,-1 0-1,1 0 0,0-1 0,-1 1 1,1 0-1,0-1 0,-1 1 0,1-1 1,0 1-1,0 0 0,0-1 0,-1 0 1,1 1-1,1-1 0,2 3-11,0-1-1,1-1 1,-1 1 0,0 0-1,0-1 1,1 0 0,-1 0-1,1-1 1,-1 1 0,1-1-1,-1 0 1,1 0 0,-1 0-1,1-1 1,7-1 0,-8 1-24,0-1 0,0 0 0,0 1 1,-1-1-1,1-1 0,-1 1 0,1 0 1,-1-1-1,5-4 0,16-12-296,0 3 135,-17 6 10,-7 10 176,1-1-1,-1 1 0,0 0 1,0-1-1,0 1 0,1 0 1,-1-1-1,0 1 0,0 0 0,1 0 1,-1-1-1,0 1 0,1 0 1,-1 0-1,0-1 0,1 1 1,-1 0-1,0 0 0,1 0 0,-1 0 1,0 0-1,1-1 0,-1 1 1,1 0-1,-1 0 0,0 0 1,1 0-1,-1 0 0,1 0 0,0 1 1,1-1-112,-3 0 128,0 1 0,0-1 0,0 1-1,1 0 1,-1 0 0,0-1 0,0 1-1,0 0 1,1 0 0,-1 0 0,0 0-1,1 0 1,-1 0 0,1 0 0,-1 0-1,1 0 1,-1 0 0,1 3 0,-2 22 123,2-22-121,-1 11 57,0 0-1,-1-1 0,-1 1 1,-4 15-1,-24 61 235,13-40-180,13-38-61,-1 0-1,0-1 0,-1 1 1,-16 20-1,8-10 69,11-17-53,-1 0-1,0 0 0,-1 0 0,-7 6 0,2-2-35,9-8-39,0 0 1,0 0 0,0-1-1,0 1 1,-1-1-1,1 1 1,0-1 0,-1 0-1,1 0 1,-1 0-1,0 0 1,1 0 0,-1-1-1,0 1 1,1-1-1,-1 0 1,0 0 0,1 0-1,-6 0 1,0-1 19,5 1-18,0 0 0,1-1 0,-1 1-1,0-1 1,1 0 0,-1 0-1,1 0 1,-1 0 0,1 0-1,0-1 1,0 1 0,-1-1 0,-2-2-1,2 1-29,-1 0-1,1-1 1,0 1-1,0-1 1,1 1 0,-5-7-1,7 8 12,0 0 1,-1 0-1,1 0 0,0 0 1,0 0-1,0 0 0,0 1 1,0-1-1,1 0 0,-1 0 1,0 0-1,1 0 0,0 0 1,-1 1-1,1-1 0,0 0 1,0 0-1,0 1 0,2-4 1,1-2-45,30-58-1226,-5 21 597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2240,'0'4'228,"-1"2"18,8 8 272,-1-5-317,-1 0 0,1 0 0,-1 1 0,-1 0 1,0 0-1,5 18 0,9 100 2092,24 172 215,-38-249-2225,-3 1 1,-2-1 0,-14 97 0,11-126-155,-1 0 1,-13 34 0,13-43-75,-1 0 0,-1 0 0,0-1 0,-1 0 1,-13 15-1,15-19-50,-26 28 121,28-32-155,0 0-1,0-1 1,-1 1-1,1-1 1,-1 0-1,-8 4 1,8-5-133,0-1 1,1 0-1,-1 0 1,1-1-1,-1 1 1,-6-1-1,11 0 162,-3 0-259,1 0-1,-1 0 0,1 0 1,-1 0-1,1 0 1,0-1-1,-1 1 0,1-1 1,-1 1-1,1-1 0,0 0 1,0 0-1,-1 0 0,1 0 1,0-1-1,0 1 0,0 0 1,-3-4-1,4 4 134,1 1-1,-1-1 0,1 0 1,-1 1-1,1-1 1,-1 0-1,1 1 1,0-1-1,0 0 0,-1 0 1,1 0-1,0 1 1,0-1-1,0 0 1,0 0-1,-1 0 0,1 0 1,1-1-1,-1 2 127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1984,'0'0'736,"0"0"-576,47 15-32,-31 1 1056,15 0-672,0 15 768,0 0-736,16 0 288,-16 0-480,16 0-64,-16 1-160,0-1 64,-15 0-128,15 0 384,-16-15-224,1-1-832,-16 1 352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3232,'-47'16'1184,"47"-16"-896,-16 31-96,1 0 1312,15-15-864,-16 31 864,-15-16-864,0 16-128,15-16-320,-15 0-64,16 0-64,-1 0-256,0 16 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4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3072,'-6'15'373,"-6"27"619,-14 54-272,5 18 69,11-72-559,4-11-70,1-16-1,3-12-128,1 1 0,0-1-1,0 0 1,0 0 0,0 1 0,1-1-1,-1 6 1,1 4 224,-1-10-186,1-1-1,0 1 1,0-1-1,0 1 1,0-1-1,0 1 1,0-1-1,1 1 1,-1-1-1,1 0 1,1 4-1,8-3 194,45-3-236,-45 0-85,-1-1 78,0 1-1,0 0 0,0 1 0,12 1 0,-10 9 62,-6-10-45,-1 0-1,1 0 0,0 0 1,0-1-1,0 1 0,0-1 1,10-2-1,11 1 54,3 1-520,2 0 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25 1472,'0'-13'475,"0"13"-472,0 0 0,0 0 1,0 0-1,0 0 0,0-1 1,0 1-1,0 0 1,0 0-1,0 0 0,0 0 1,0 0-1,0 0 0,0 0 1,0 0-1,0 0 1,0 0-1,0-1 0,0 1 1,0 0-1,0 0 0,0 0 1,0 0-1,0 0 0,-1 0 1,1 0-1,0 0 1,0 0-1,0 0 0,0 0 1,0 0-1,0 0 0,0-1 1,0 1-1,0 0 0,0 0 1,0 0-1,0 0 1,0 0-1,0 0 0,-1 0 1,1 0-1,0 0 0,0 0 1,0 0-1,0 0 1,0 0-1,0 0 0,0 0 1,0 0-1,0 0 0,0 0 1,-1 0-1,1 0 0,0 0 1,0 0-1,0 0 1,-10-2 241,9 2-229,1 0 0,0 0 0,0 0 1,0-1-1,0 1 0,-1 0 0,1 0 0,0 0 0,0 0 0,0 0 1,0 0-1,-1 0 0,1-1 0,0 1 0,0 0 0,0 0 0,0 0 1,0 0-1,0 0 0,0-1 0,0 1 0,-1 0 0,1 0 0,0 0 1,0 0-1,0-1 0,0 1 0,0 0 0,0 0 0,0 0 0,0-1 1,0 1-1,0 0 0,0 0 0,0 0 0,0-1 0,0 1 0,0 0 1,0 0-1,1 0 0,-1 0 0,0-1 0,0 1 0,0 0-4,0 0 1,0 1-1,0-1 0,0 0 0,1 0 0,-1 0 0,0 0 0,0 1 0,0-1 0,0 0 0,0 0 0,0 0 1,0 0-1,0 1 0,0-1 0,0 0 0,0 0 0,0 0 0,0 1 0,0-1 0,0 0 0,0 0 1,-1 0-1,1 0 0,0 1 0,0-1 0,0 0 0,0 0 0,0 0 0,0 0 0,0 1 0,-1-1 0,1 0 1,0 0-1,0 0 0,0 0 0,0 0 0,0 0 0,-1 0 0,1 0 0,0 1 0,0-1 0,-1 0 1,0 0 25,0 1 1,-1 0-1,1-1 1,-1 1-1,1-1 1,-1 1 0,1-1-1,-1 0 1,1 0-1,-1 0 1,1 1 0,-4-2-1,2 1-13,0 0 0,0 1 0,0-1 0,-1 0-1,-4 3 1,-1 1 30,0 1 0,1 0 1,-1 1-1,1 0 0,-10 10 0,-2 1 68,-19 13 215,14-12-78,-30 30 0,30-20 25,2 1-1,-36 60 0,54-81-241,-2 2 35,-9 16 259,-16 31 0,2 26 87,21-57-315,-2 8 37,-16 52 204,15-36-239,3 0 0,1 1-1,0 91 1,9-114-41,1 0 1,2 0-1,0 0 1,16 50-1,-17-69-162,1 0 1,-1-1-1,1 1 0,1-1 1,0 1-1,0-1 0,9 10 1,-13-16 40,18 29-546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1664,'-16'-31'608,"16"31"-480,16 15-32,-16-15 320,0 16-256,16 15 704,-1-16-480,16 32 384,-15 0-448,15 0-96,0-16-128,0 0 64,-15 16-96,0-32 192,15 16-160,-16-15-1440,-15 0 736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2720,'-16'31'1024,"16"-31"-800,-16 47-64,1-16 896,-1 0-608,-15 16 320,16-1-448,-1-14-320,-15 14-32,15-30 128,1 15-32,-1-15-448,0-1 192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1664,'0'0'528,"0"-3"-325,0 2-166,0 0 0,0 0 1,0-1-1,1 1 1,-1 0-1,0 0 1,0 0-1,1 0 1,-1 0-1,1 0 0,-1 0 1,1 0-1,0 0 1,-1 0-1,1 0 1,0 0-1,-1 0 1,1 0-1,0 0 0,0 1 1,0-1-1,0 0 1,0 1-1,0-1 1,0 0-1,0 1 1,0 0-1,0-1 0,0 1 1,2-1-1,6-3 253,-3 1-49,0 0-63,0 0 1,0 0-1,0-1 1,0 0 0,5-5-1,-9 8-155,0-1-1,0 0 1,0 1 0,0-1-1,0 1 1,0 0-1,0 0 1,0 0 0,1 0-1,-1 0 1,1 0 0,-1 1-1,0-1 1,1 1-1,-1-1 1,1 1 0,-1 0-1,1 0 1,-1 0-1,1 1 1,-1-1 0,1 0-1,-1 1 1,5 1-1,6 9 80,-12-11-82,-1 1 1,0-1-1,1 1 0,-1-1 1,1 1-1,-1 0 1,0-1-1,0 1 0,1 0 1,-1-1-1,0 1 0,0-1 1,0 1-1,0 0 1,0-1-1,0 1 0,0 0 1,0-1-1,0 1 1,0 0-1,0-1 0,0 1 1,-1 0-1,1 2 56,0 41 324,0-34-415,-1-8-143,1 0 0,0 0 1,0 0-1,0 0 1,0 0-1,1 0 0,-1 0 1,0 0-1,1 0 0,0 2 1,12 11-883</inkml:trace>
  <inkml:trace contextRef="#ctx0" brushRef="#br0" timeOffset="1">484 0 1728,'16'0'640,"-16"0"-480,15 31-64,-15-31 800,0 16-512,16 31 256,-16-1-352,0 17 32,0-1-192,-16 16 224,16-16-224,-15 1 160,-1-1-160,0-15 160,1-16-192,-1-16-384,16 17 160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2912,'-16'15'1056,"16"-15"-800,0 31-96,0 1 544,0-1-416,-16 31 256,16 0-320,-15 16 0,15-15-128,-16 14 160,16-30-160,-15 16-32,15-17-32,-16-15-2240,1-15 1216</inkml:trace>
  <inkml:trace contextRef="#ctx0" brushRef="#br0" timeOffset="1">0 530 3072,'0'-15'1120,"0"15"-864,31-16-64,-15 16 960,15 0-672,-15-15 288,15 15-448,0-16-192,0 16-64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2240,'31'16'832,"-31"-16"-672,31 31 0,-15-16 608,15 1-448,-16 15 64,17-15-224,-17 15 128,16 0-192,-31-15-672,16-1 320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2400,'-47'0'896,"47"0"-704,-31 31-64,15 0 1024,1-15-672,-32 30 288,16-14-448,0 30-192,15-15-64,-15-16-64,15 0 0,16-15-1696,-15-1 928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2976,'0'0'1120,"0"0"-896,16 0-32,-16 0 512,16 0-416,-1 0 192,32 0-320,-16-15 128,0 15-160,16 0 160,-16 0-192</inkml:trace>
  <inkml:trace contextRef="#ctx0" brushRef="#br0" timeOffset="1">219 0 1728,'-16'0'640,"16"0"-480,0 16-64,-16 15 1152,1-16-704,-1 32 352,16 0-544,-15 15 224,-1 0-320,1-15 64,15 16-192,-16-17 64,16-15-96,-16 1-416,16-17 192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1824,'-26'13'587,"25"-13"-583,1 0 1,0 0-1,0 0 1,-1 0 0,1 0-1,0 1 1,0-1-1,-1 0 1,1 0 0,0 0-1,0 0 1,0 0-1,-1 1 1,1-1 0,0 0-1,0 0 1,0 0-1,0 1 1,0-1 0,-1 0-1,1 0 1,0 1-1,0-1 1,0 0 0,0 0-1,0 0 1,0 1-1,0-1 1,0 0 0,0 1-1,0-1 1,0 0-1,0 0 1,0 1 0,0-1-1,0 0 1,0 0-1,0 1 1,0-1 0,0 0-1,0 0 1,1 0-1,-1 1 1,0-1 0,0 0-1,0 0 1,0 1-1,0-1 1,1 0 0,-1 0-1,0 0-4,2 6 48,0-1 0,-1 0 0,0 1 0,1 6 0,-2-10-3,0-1 1,-1 0-1,1 1 0,0-1 0,-1 1 1,1-1-1,-1 1 0,1-1 0,-2 2 1,-1 4 179,1 2-84,1 0 0,0 0 1,1 0-1,-1 0 0,3 12 1,-2 4-14,1-14-97,0-1 1,0 0-1,1 1 1,4 10-1,-4-11 4,-1-7-11,0 0 1,-1 0-1,1 0 1,0-1 0,0 1-1,1 0 1,-1 0-1,0-1 1,1 1 0,0-1-1,0 1 1,-1-1 0,1 0-1,4 3 1,-3-3 9,-1-1 0,1 0 0,0 1 0,0-1 0,1 0 0,-1-1-1,0 1 1,0 0 0,0-1 0,0 0 0,1 0 0,3 0 0,-1 0 39,-3 0-99,0 1 1,0-1 0,0 0-1,0 0 1,0-1-1,0 1 1,-1-1 0,1 1-1,0-1 1,0 0 0,0 0-1,-1 0 1,1 0 0,-1-1-1,1 1 1,-1-1 0,5-3-1,-6 4 7,1-1 0,0 1 0,0-1 0,0 1 0,1 0 0,-1-1 0,0 1-1,0 0 1,1 1 0,-1-1 0,0 0 0,1 1 0,-1-1 0,1 1 0,-1 0 0,0-1 0,1 1 0,3 1 0,-8 1 19,-1 4 122,-1-1 0,2 1 0,-1-1 0,1 1 0,0 0 0,0 0 0,0 0 0,-1 9 0,0 0 107,1-7-131,1 1-1,0-1 0,0 1 1,2 13-1,-2 15 158,-17 45 38,7-37-224,-51 187 790,60-226-803,0 0-1,-1 1 0,1-1 1,-7 10-1,-15 8 308,18-13-233,5-10-123,1 1 0,-1-1 0,0 0 0,1 1 0,-1-1 0,0 0 0,0 0 0,0 0 0,0 0 0,0 0 0,0 0 0,-1 0 0,0 1 0,0-1-5,0-1 0,0 1-1,0-1 1,0 0 0,0 0 0,0 0-1,0 0 1,0 0 0,0 0 0,0-1-1,0 1 1,0 0 0,0-1 0,0 0-1,-2 0 1,-1-1 4,1 0 0,0-1 0,0 1 0,0-1 0,0 0 0,0 0 0,0 0 0,1 0 0,0 0 0,-1-1 0,1 0 0,0 0 0,1 0 0,-1 0-1,-1-5 1,1 4-24,1 0 0,-1 0 0,2 0 0,-1 0 0,0-1 0,1 1 0,0 0 0,0-1 0,1 1 0,0-1 0,0 1 0,1-12 0,2 5-47,1 0-1,10-24 0,-6 19 7,7-17-47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1664,'6'-5'181,"0"0"1,1 0-1,0 1 0,8-5 1,-14 8-137,0 1 0,0-1 0,0 1 0,0-1 0,0 1 1,0 0-1,0-1 0,0 1 0,0 0 0,0 0 0,0 0 1,0-1-1,2 1 0,5-1 96,52-24 1432,-59 24-1508,0 1 0,0 0 0,0 0 0,0-1-1,0 1 1,0 0 0,0 0 0,0 0 0,0 1 0,0-1-1,1 0 1,-1 0 0,0 1 0,0-1 0,0 0 0,0 1-1,0-1 1,0 1 0,0-1 0,-1 1 0,1 0 0,0-1-1,1 2 1,1 0 156,-1 1 1,1-1-1,-1 0 0,0 1 0,0-1 0,3 6 0,-4-6-154,-1 1 0,1-1 0,-1 1 0,1-1 0,-1 0 0,0 1 0,0-1 0,0 1 0,0-1 0,0 1 0,-1 2 0,1-3-52,0 0 0,-1 1 0,1-1-1,0 1 1,0-1 0,1 0 0,-1 1-1,0-1 1,1 0 0,-1 1 0,2 1-1,11 12-195,2 0 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3712,'-16'47'1408,"16"-47"-1120,-16 16-64,16-1 608,0 1-512,0-1 64,0 1-224,0-1-32,0-15-64,0 0 288,0 16-160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1728,'-15'16'640,"15"-16"-480,15 0-64,1 15 864,-16-15-544,0 31 608,15-15-576,-15 31 256,0-16-416,0 31 64,0 1-224,0-1 224,0 0-224,-15-15 32,15 0-96,-16-16-416,16 0 224</inkml:trace>
  <inkml:trace contextRef="#ctx0" brushRef="#br0" timeOffset="1">328 62 2144,'-31'16'800,"31"-16"-608,-16 47-64,1-1 544,15-14-384,-16 30 256,0 0-320,1 1 0,15-1-128,0-15-768,-16-1 384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2976,'15'-16'1120,"-15"16"-896,47-15-32,-31 15 96,15-16-192,0 16-32,0-15-32,16-1 32,0 16-32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2144,'13'13'699,"-13"-13"-689,0 0 1,0 1 0,1-1 0,-1 0 0,0 0 0,0 1 0,0-1 0,1 0-1,-1 0 1,0 1 0,0-1 0,0 0 0,0 1 0,0-1 0,0 0 0,0 0-1,1 1 1,-1-1 0,0 0 0,0 1 0,0-1 0,0 0 0,0 1-1,-1-1 1,1 1 0,0 69 1093,0-56-889,0-10-176,0 0-1,0 0 1,0 0 0,0 0-1,1 0 1,1 5 0,8 11 270,-7-7-191,-2-11-104,-1 1-1,1-1 1,-1 0 0,1 1-1,0-1 1,0 0 0,0 0-1,0 0 1,0 0 0,0 0-1,1 0 1,-1 0 0,2 1-1,5 5 8,-7-6-15,1 0 0,-1 0 0,1-1 0,0 1 0,0 0 0,-1-1 0,1 1 0,1-1 0,-1 1 0,0-1 0,0 0 0,0 0 0,1 0 0,-1 0 0,0-1 0,4 2 0,-1 0-49,-4 0 2,0-1 0,1 0-1,-1 0 1,1 0 0,-1 0 0,1 0-1,-1 0 1,1 0 0,0-1 0,-1 1-1,1 0 1,0-1 0,-1 1 0,4-1 0,0-2-311,5-9 69,-7 9 102,-3 2-27,-3 0 117,-7 0 144,10 0-50,0 0 0,-1 0 0,1 0 0,0 0 0,0 0 0,-1 0-1,1 0 1,0 0 0,0 0 0,0 0 0,-1 0 0,1 0 0,0 1 0,0-1 0,0 0 0,0 0-1,-1 0 1,1 0 0,0 0 0,0 1 0,0-1 0,0 0 0,0 0 0,-1 0 0,1 0-1,0 1 1,0-1 0,0 0 0,0 0 0,0 1 0,0-1 0,0 0 0,0 0 0,0 1 0,-4 5 83,2-3-10,0 0 0,1 0 0,-1 1 0,1-1 0,-1 1 0,0 4 0,-11 31 477,2 1 0,-6 42 0,12-40-330,0 6 34,-19 82-1,11-70-166,11-44-65,2-11-3,-1 0-1,0 0 1,0 0 0,-2 6 0,0-5 59,0 0 1,-1 0 0,-7 9 0,-9 17 151,18-29-223,1 0 1,-1 0-1,1-1 1,-1 1-1,0 0 1,0-1-1,0 1 1,0-1-1,-1 1 1,1-1-1,0 0 0,-1 0 1,0 0-1,1-1 1,-1 1-1,0 0 1,0-1-1,0 0 1,0 0-1,0 0 1,-1 0-1,1 0 1,0-1-1,0 1 1,0-1-1,-1 0 1,-5 0-1,5-1-3,1 1 0,-1 0 0,1-1-1,0 0 1,-1 1 0,1-1 0,0-1 0,0 1-1,0 0 1,0-1 0,0 0 0,-5-3 0,3 1 0,0 0 0,0-1 1,1 0-1,-1 0 0,1 0 0,-4-7 1,1 2-29,2-1 0,-1 0 1,1 0-1,1 0 0,0 0 0,-4-23 1,7 25-11,0 0 1,1 0-1,0 0 1,1 1-1,0-1 1,1 0-1,-1 0 1,2 1-1,3-12 1,-1 7-470,1 1-1,-1 0 1,2 0 0,0 0-1,10-13 1,14-8-1201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3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1984,'-3'0'216,"-1"0"309,6 0-278,1 1-152,0-1 0,0 1 1,0 0-1,0 0 1,0 0-1,0 0 1,0 1-1,0-1 0,-1 1 1,5 2-1,4 7 603,23 16-1,-20-17-138,26 25-1,-31-26-366,6 6 155,0 1-1,0 1 1,-1 0 0,22 37-1,-24-31-70,0 1 0,-2 1 0,-1 0 0,0 0-1,-2 1 1,6 44 0,-10-29-12,-2 1-1,-1 0 0,-7 44 1,-2-24 84,-23 88-1,20-108-240,-2-1 0,-2 0-1,-1-2 1,-2 0 0,-2-1-1,-51 70 1,46-75-524,-45 45 0,53-61-877,0-1 0,-1 0 0,-42 24-1,-4-6-1643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1 468 320,'0'78'357,"1"-74"-371,0 1 1,0-1-1,0 0 0,1 0 0,0 0 0,0 0 0,0 0 0,0 0 0,1 0 1,4 6-1,0-1 6,2 4 9,13 23 110,-20-32-107,1 0 0,0 1-1,-1-2 1,2 1-1,-1 0 1,0-1-1,7 6 1,4 4-49,-1 1 7,-10-10 38,0 0 0,1-1 0,-1 0 1,1 1-1,0-1 0,0 0 0,7 3 0,65 37 116,-40-21-51,-18-11-14,-6-3 7,0 0-1,24 10 1,-18-12 7,-5-1-17,0 0-1,21 12 1,54 30-186,-61-28 70,-18-13 50,-1 0-1,13 7 1,117 50 343,-121-58-292,0 0-1,1 0 0,33 3 0,-33-6-25,0 1-1,0 0 1,33 12-1,-31-8 58,1-2 0,35 5 0,-18-3-11,11 1-183,13 5 84,-52-10 69,-1 0-1,0 1 0,0 0 1,14 10-1,-18-11-31,0 0 0,1 0 0,-1-1 0,1 1 0,-1-1 0,9 1 0,-7-1-2,0 0 0,14 6 0,-16-5 37,0-1 1,0 0-1,0 0 0,0 0 0,1-1 0,-1 1 0,1-1 0,-1-1 0,10 1 1,-9-1-49,0 1 0,1 0 0,-1 0 0,10 3 0,8 2-34,17-1-50,-18 0 66,-12-2 75,-1-1 0,1-1 1,12 1-1,92-2 61,69 0-112,-177 0 23,1-1-1,-1 0 1,0 0-1,9-3 1,-8 1 10,0 2 0,0-1 0,0 1-1,11 0 1,1 1 42,-3 0 7,1 0 0,18-3-1,-23 1-7,12-3 142,43-1 1,-64 6-201,21 1-74,0-2 1,0 0-1,0-1 0,43-11 1,-13 2 11,-41 8 58,1 0-1,-1 0 0,18-8 1,-3-1 23,2 1 1,46-10 0,-52 17 1,-8 2-14,-1-1 0,20-6 0,74-22-114,-2 0-10,-96 27 121,1 1-1,-1 0 1,16 0-1,-17 1 17,1 1 0,0-2-1,0 1 1,19-9-1,2 0 74,-16 5-46,24-10 0,21-16-70,59-28-28,-90 46 15,1 2 0,33-8 1,104-27-232,-141 40 326,0-2-1,-1 0 1,0-2 0,-1-1-1,28-18 1,-16 8-112,1 1-1,1 2 1,45-15 0,-31 10 86,82-50 0,-94 50-3,-26 14-19,-1-1 1,25-21 0,-18 12-10,3 0 8,28-25 97,-22 16-50,-14 12-67,28-33 1,-39 43 30,-1 0 0,1 1 1,0 0-1,0 0 0,1 0 1,7-5-1,7-7-85,26-29 0,-22 21 75,-22 23 2,-1 0 1,1 0 0,-1 0-1,0 0 1,2-5 0,-2 4 7,-1 1 0,1 0 0,0-1 0,1 1 0,2-4 0,8-6 197,-12 13-211,-1 0 0,0 0 0,0 0 0,1-1 0,-1 1 0,0 0 0,0 0 0,0-1 0,1 1 0,-1 0 0,0-1 0,0 1 0,0 0 0,0-1 0,0 1 0,0 0 0,0 0 0,0-1 0,0 1 0,0 0 0,0-1 0,0 1 0,0 0 0,0-1 0,0 1 0,0-2 18,2-14 141,-2 16-159,0-1 1,0 1-1,0-1 1,0 1-1,1 0 1,-1-1-1,0 1 1,0-1-1,1 1 1,-1 0-1,0-1 1,1 1-1,-1-1 1,0 1-1,1 0 1,-1 0-1,1-1 1,-1 1-1,0 0 1,1 0-1,-1-1 1,1 1-1,-1 0 1,1 0-1,-1 0 1,1 0-1,-1 0 1,1 0-1,0 0 1,4-3 221,6-7-96,-9 7-21,-2 0-48,0-7-48,0 7 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9 992,'78'0'2128,"-76"0"-2057,1 0 0,-1 0 1,0 0-1,0-1 0,0 1 0,0-1 0,0 0 1,0 1-1,2-2 0,-3 1-57,-1 1 1,1-1-1,-1 1 1,1 0-1,0 0 1,-1-1-1,1 1 1,-1 0-1,1 0 0,0 0 1,-1 0-1,1-1 1,0 1-1,-1 0 1,1 0-1,-1 0 1,1 0-1,0 1 0,-1-1 1,1 0-1,0 0 1,-1 0-1,1 0 1,-1 1-1,1-1 0,0 0 1,-1 1-1,1-1 1,-1 0-1,1 1 1,-1-1-1,1 1 1,-1-1-1,1 1 0,-1 0 1,1-1-2,0 1-1,-1-1 1,1 0 0,-1 1 0,1-1 0,-1 0-1,1 1 1,0-1 0,-1 0 0,1 0 0,0 0 0,-1 0-1,1 1 1,0-1 0,-1 0 0,1 0 0,0 0-1,-1 0 1,1 0 0,0-1 0,-1 1 0,1 0-1,0 0 1,2-1 48,25 1 920,-25 0-704,-3 3-106,0-3-164,0 1-1,0-1 1,0 1 0,0-1-1,0 1 1,0-1 0,0 1-1,0-1 1,0 1-1,0-1 1,0 1 0,1-1-1,-1 1 1,0-1 0,0 0-1,1 1 1,-1-1-1,0 1 1,0-1 0,1 0-1,-1 1 1,0-1 0,1 0-1,-1 1 1,1-1 0,-1 0-1,0 0 1,1 1-1,-1-1 1,1 0 0,-1 0-1,1 0 1,-1 1 0,1-1-1,-1 0 1,1 0-1,-1 0 1,-1 0 0,1 0-1,0 0 1,-1 0-1,1 0 1,0 0-1,-1 0 1,1 0-1,-1 1 1,1-1 0,0 0-1,-1 0 1,1 0-1,0 0 1,-1 1-1,1-1 1,0 0-1,0 0 1,-1 1 0,1-1-1,0 0 1,0 1-1,-1-1 1,1 0-1,0 1 1,0-1-1,0 0 1,0 1 0,-1-1-1,1 0 1,0 1-1,0-1 1,0 0-1,0 1 1,0-1-1,0 1 1,0-1 0,0 0-1,0 1 1,0-1-1,0 1 1,0 0-1,0 0 24,0 1 0,0 0-1,0 0 1,0 0 0,-1 0 0,1 0-1,-1-1 1,-1 4 0,-26 39-105,7-20-357,-15 15-1056,31-34 1219,1 2 0,0-1-1,-4 9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4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64,'62'0'32,"-62"0"-32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64,'78'0'32,"-78"0"-32</inkml:trace>
  <inkml:trace contextRef="#ctx0" brushRef="#br0" timeOffset="1">624 47 224,'78'-15'96,"-78"15"-64,78 0-32,-47 0-64,0 0 32</inkml:trace>
  <inkml:trace contextRef="#ctx0" brushRef="#br0" timeOffset="2">1263 0 160,'78'0'64,"-78"0"-64,62 0 0,-15 0-64,-16 0 32,0 0 96,16 0-32,-16 0-96,16 0 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1 592 320,'52'-13'112,"-31"11"-91,51 2-159,-57 0 155,-5 1 10,1-1 1,0 0 0,18-4 0,-16 2-17,3-2-7,-1 1-1,1 1 1,17 0 0,120 2-137,-141 0 184,0-1 0,0-1-1,12-2 1,-11 1 45,1 1 0,-1 0 0,15 1 0,-11 1 1,-8 1-38,0-1-1,-1 0 0,1-1 1,14-2-1,-9-1 16,-5 2 14,0 0-1,1 0 0,-1 1 0,0 0 0,11 0 0,-14 1-51,-1-1 0,0 0-1,0 0 1,9-3-1,-8 2-52,-1 0 0,1 1 0,0 0-1,0 0 1,6 0 0,3 1-14,-6 0 23,0 0 0,0 0-1,14-3 1,15-5 7,-12 1 44,2 2 0,49-4 0,-54 10 38,-7-1-21,1 0 0,20-3 0,-13-2-69,-8 2-16,0 1-1,19-1 1,-17 3 27,-11 1 0,1-1-1,-1-1 1,0 1 0,11-3 0,-2-1-65,-9 2 34,-1 0 0,1 0 1,-1 1-1,1 0 1,6 0-1,39 1 40,-44 0-8,-1 0 1,15-2-1,3-9 19,4 9-18,-21 3-1,-1-1 0,1-1 0,13-2 0,-17 2 2,8-2 18,1 0-1,-1 1 1,23-2 0,-26 4-2,1-1 0,0 0 0,-1-1 0,12-3 0,-3 1 2,-10 3-9,4-2 8,0 1-1,0-2 1,12-4 0,-16 5-27,-1 0-1,1 1 1,0-1 0,0 2-1,1-1 1,-1 1 0,14 0-1,-9 0 66,0 0-1,-1-1 0,22-6 1,-31 7-52,26-4 56,-8-5-22,0 4 0,-14 4-31,0 1 0,0-2 0,10-3 0,61-26 67,0 1 121,-54 20-46,30-9 1,-10 4-45,-31 12-108,0 0-1,0 1 1,16-3 0,-17 4 9,-1 0 0,0-1 0,12-4 0,-1-2 16,-10 4 6,1 0 0,18-4 0,-19 6-15,-4 2 1,-1 0 1,1-1-1,-1-1 1,1 1 0,7-4-1,-9 3-5,1 0-1,14-4 0,-15 6-4,0-1 0,0 0-1,-1 0 1,1 0 0,-1-1-1,7-4 1,14-6 93,-25 13-96,0 0-1,0 0 0,0 0 1,0 0-1,0-1 0,0 1 1,-1 0-1,1-1 0,0 1 1,0-1-1,0 1 0,-1-1 1,1 1-1,0-1 0,0 0 1,-1 1-1,1-1 0,0-1 1,7-7 19,12-4 83,-19 13-74,0-1 1,0 1 0,-1-1 0,1 1-1,0 0 1,0-1 0,0 1 0,0 0-1,-1 0 1,1-1 0,0 1 0,0 0 0,0 0-1,0 0 1,1 0 0,4-1 7,-3 0-33,16-10-52,-19 11 46,1-1 0,0 1 0,-1-1 0,1 1 0,0-1 0,-1 0 0,1 1 0,-1-1 0,1 1 0,-1-1 0,1 0 1,-1 0-1,1 1 0,-1-1 0,0 0 0,0 0 0,1 1 0,-1-1 0,0-1 0,0-1 52,3 3 26,-1 0-70,-1 0 0,1 0 0,0-1 1,0 1-1,-1-1 0,1 0 1,0 1-1,-1-1 0,1 0 1,-1 0-1,1 0 0,-1 0 1,1 0-1,1-3 0,-1 2 54,-2 2 59,0-3-331,3-7-1013,-2 9 1157,0 1 0,-1 0 1,1-1-1,0 1 0,0 0 1,-1 0-1,1-1 1,0 1-1,0 0 0,0 0 1,0 0-1,0 0 1,1 0-1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4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1568,'13'-13'501,"-13"13"-493,1 0 1,-1-1-1,0 1 0,1 0 0,-1 0 1,0-1-1,1 1 0,-1 0 0,1 0 0,-1 0 1,0-1-1,1 1 0,-1 0 0,1 0 1,-1 0-1,1 0 0,-1 0 0,1 0 0,-1 0 1,0 0-1,1 0 0,-1 0 0,1 1 1,36-1 153,90 0 2524,-130 2-2073,0 2-352,0-2-115,0 1 0,0 0 0,1 0 0,-1 0 0,1 0 0,0 0 0,-2 4 0,1 2-70,-2 8 19,-19 4 22,21-17-105,1-1 1,-1 1-1,0 0 0,1 0 0,-3 5 1,5-8-12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4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2816,'0'26'917,"0"-25"-903,0-1-1,0 0 1,0 1-1,0-1 1,0 0-1,0 1 1,0-1 0,0 0-1,0 1 1,0-1-1,0 0 1,0 1-1,0-1 1,0 0-1,0 0 1,0 1-1,1-1 1,-1 0-1,0 1 1,0-1 0,0 0-1,1 0 1,-1 1-1,0-1 1,1 0-1,0 2 40,0-1-1,0 1 0,0-1 1,0 1-1,0-1 0,0 1 1,0 0-1,-1-1 0,1 1 1,0 0-1,-1 0 0,1 3 1,1 27 872,-2-29-894,0 88 1900,-1-92-1928,1 1 0,0 0 0,0-1 1,0 1-1,0-1 0,0 1 0,1 0 0,-1-1 0,0 1 0,0-1 0,0 1 0,0 0 1,0-1-1,0 1 0,1-1 0,-1 1 0,0 0 0,0-1 0,1 1 0,-1 0 0,0-1 1,0 1-1,1 0 0,-1 0 0,0-1 0,1 1 0,-1 0 0,0 0 0,1-1 0,0 1 1,6-5 16,-2-5-9,-2 8-3,4-4 16,-2-15 29,2 16-31,-3 3-22,1-9-43,23-4-458,-27 14 499,-1 1-1,0 0 1,1 0 0,-1-1 0,0 1-1,1 0 1,-1 0 0,0 0 0,1 0-1,-1-1 1,0 1 0,1 0 0,-1 0 0,0 0-1,1 0 1,-1 0 0,1 0 0,-1 0-1,0 0 1,1 0 0,-1 0 0,0 0 0,1 0-1,-1 0 1,1 0 0,-1 1 0,0-1-1,1 0 1,-1 0 0,0 0 0,1 1-1,-1-1 1,0 0 0,0 0 0,1 1 0,-1-1-1,0 0 1,1 0 0,-1 1 0,0-1-1,0 0 1,0 1 0,0-1 0,1 0-1,-1 1 1,0-1 0,0 0 0,0 1 0,4 5 164,9-1 105,-7 0-129,1 0 0,-1 0 1,1 0-1,-2 1 0,9 10 1,3 2 33,-15-16-144,1 0-1,0 0 0,-1-1 0,1 1 0,0-1 0,0 1 1,0-1-1,0 0 0,0 0 0,0-1 0,0 1 0,1 0 0,-1-1 1,0 0-1,0 0 0,1 0 0,-1 0 0,5-1 0,8 0 161,-6 1-100,0-1 0,0 0 0,17-5 0,-9 1-8,-11 5-44,0-2 0,0 1 0,0-1 0,0 0 0,0-1 0,-1 1 0,1-2-1,-1 1 1,1 0 0,8-8 0,-5 5 20,-6 4-30,0-1 1,0 1 0,-1-1-1,1 0 1,5-6 0,-8 8-26,0 0 0,0 0 0,0 0 0,-1 0 0,1 0 0,-1 0 0,1 0 0,-1-1 1,1 1-1,-1 0 0,0 0 0,1-1 0,-1 1 0,0 0 0,0-1 0,0 1 0,0 0 0,0 0 1,0-1-1,-1 1 0,1 0 0,0-1 0,0 1 0,-1 0 0,1 0 0,-2-3 0,-9-9-209,11 13 196,0 0-1,-1-1 0,1 1 0,-1 0 0,1-1 1,-1 1-1,0 0 0,1-1 0,-1 1 0,1 0 1,-1 0-1,1 0 0,-1 0 0,0 0 0,1 0 1,-1-1-1,1 1 0,-1 1 0,0-1 0,1 0 1,-1 0-1,1 0 0,-1 0 0,0 0 0,0 1 1,1-1-13,-16 0-503,16 0 524,0 0 1,0 0-1,0 0 0,0 0 1,0 0-1,0 0 1,0 0-1,0 0 0,0 0 1,-1 0-1,1 0 0,0 0 1,0 0-1,0 0 0,0 0 1,0 0-1,0 0 0,0 0 1,0 0-1,0 0 0,0 0 1,-1 0-1,1 0 0,0 0 1,0 0-1,0 0 1,0 0-1,0 0 0,0 0 1,0 0-1,0 0 0,0 0 1,0 0-1,0 0 0,0 1 1,0-1-1,0 0 0,0 0 1,0 0-1,0 0 0,0 0 1,0 0-1,-1 0 0,1 0 1,0 0-1,0 0 1,0 1-1,0-1 0,0 0 1,0 0-1,1 0 0,-1 0 1,0 0-1,0 0 0,0 0 1,0 0-1,-1 7 13,1-5 15,-1 0-1,1 0 1,0 1-1,0-1 1,0 0 0,0 1-1,0-1 1,1 0-1,-1 1 1,1-1-1,-1 0 1,1 0 0,0 0-1,2 5 1,3-4 34,0 0 0,0 0 0,0 0 1,0-1-1,1 0 0,-1 0 0,12 2 1,7 2-477,-2-1-1961,19 8 614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13 266 1248,'-13'-13'389,"15"13"-242,1-1 0,-1 0-1,0 1 1,0-1-1,0 0 1,0 0 0,0-1-1,0 1 1,0 0-1,3-3 1,-2 2-154,28-14 807,-22 15-644,0 0 1,0 0 0,0 1 0,9 1 0,-12-1-56,-6 0-97,0 0 0,0 0 0,0-1 0,0 1-1,0 0 1,0 0 0,0 0 0,0 0 0,0 0 0,1 0 0,-1 0 0,0 0 0,0 0 0,0 0 0,0 0 0,0 0 0,0 0 0,0 0 0,0 1-1,0-1 1,0 0 0,0 0 0,1 0 0,-1 0 0,0 0 0,0 0 0,0 0 0,0 0 0,0 0 0,0 0 0,0 0 0,0 0 0,0 0-1,0 0 1,0 0 0,0 0 0,0 1 0,0-1 0,0 0 0,0 0 0,0 0 0,0 0 0,0 0 0,0 0 0,0 0 0,0 0 0,0 0-1,0 0 1,0 1 0,0-1 0,0 0 0,0 0 0,0 0 0,0 0 0,0 0 0,0 0 0,1 2 11,-1-1 0,1 0 0,0 1 0,-1-1 0,1 0 0,0 0 1,0 1-1,0-1 0,0 0 0,0 0 0,0 0 0,0 0 0,0 0 0,0 0 0,1-1 0,-1 1 0,2 1 1,0-1 3,0 1 0,-1 0 0,1 0 0,-1 0 1,0 0-1,0 0 0,0 1 0,0-1 1,2 3-1,-1 0 7,-3-4-22,0 0-1,0-1 1,1 1-1,-1-1 1,0 1-1,1 0 1,-1-1-1,1 1 1,-1-1-1,0 1 1,1-1-1,-1 1 1,1-1-1,-1 1 1,1-1-1,0 0 0,-1 1 1,1-1-1,-1 0 1,1 1-1,1-1 1,3 3 5,-1-1 10,0 1 0,0 0 1,0 1-1,0-1 0,-1 1 1,5 5-1,-5-5 44,0 0 0,1 0 0,-1-1 0,1 1 0,0-1 0,6 4 0,0-3 95,-8-3-135,1 0 1,-1 0-1,0 1 0,0-1 1,0 0-1,0 1 0,0-1 0,2 3 1,-2-3-23,0 1 0,-1-1-1,1 1 1,0-1 0,0 0 0,0 0 0,0 0 0,1 0 0,-1 0 0,0 0 0,0 0-1,1-1 1,1 1 0,9 2-51,8 7-19,8-4 37,-2 1 43,55 12 138,-36-14-213,4 5 21,7-5 107,-22 1-21,-20-3-58,-1-1 0,1 0-1,0-1 1,0-1 0,0 0 0,19-3-1,-9-2 42,-16 2 9,0 1 0,1 1 0,18-1 0,-12 1 92,32-6 1,-29 4-108,0 1 0,19-1-1,43-4-45,7-1 58,-61 8 26,-16 1-24,0 0 0,0-1 0,0-1-1,0 0 1,19-5 0,38-19 95,19-7 73,-63 26-205,-1-2 0,0-1 1,27-14-1,-36 14-3,0 2 0,0 0-1,1 1 1,0 0 0,27-6 0,31-6 48,-8-6 33,-26 19-51,-18 2-32,28-7-83,-6 4 16,39-9-15,-51 5 341,0 5-38,0-6 27,-2 6-96,-9-5-75,9 5-5,2-6 86,-14 7-85,-5 1-12,24-8-1,-19 4-34,0 0 21,24-8 0,-29 13-24,-8 1 3,0 0 1,-1 0-1,1 0 1,0 0-1,-1-1 1,1 0 0,-1 1-1,6-5 1,12-3 55,2 0 102,-23 9-175,9-4 107,0-1-1,0 0 1,8-7 0,-17 12-103,1-1 0,-1 1 0,1 0-1,-1-1 1,1 1 0,-1 0 0,1-1-1,0 1 1,-1 0 0,1 0 0,-1 0-1,1-1 1,-1 1 0,1 0 0,0 0 0,-1 0-1,1 0 1,-1 0 0,1 0 0,0 0-1,-1 0 1,1 1 0,-1-1 0,1 0-1,0 0 1,0 0 10,1 0 182,-4 0-63,-9 0-97,9 0-58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9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2976,'-16'16'1339,"16"-16"-1126,3 1-49,0-1 1,1 0-1,-1 1 1,0-1-1,0-1 1,6 0-1,-6 1-110,-1 0-16,-1 0-1,1 0 1,0 1 0,-1-1-1,1 0 1,0 1 0,-1-1-1,1 1 1,-1 0-1,1-1 1,-1 1 0,1 0-1,-1 0 1,0 0 0,1 0-1,-1 0 1,2 2-1,-3-3-23,0 1 0,1-1 0,-1 0-1,0 1 1,0-1 0,1 0-1,-1 1 1,0-1 0,1 0-1,-1 0 1,1 0 0,-1 1-1,0-1 1,1 0 0,-1 0-1,1 0 1,-1 0 0,0 0-1,1 0 1,-1 0 0,1 1 0,-1-1-1,1-1 1,-1 1 0,0 0-1,2 0 1,2 1 59,2 10 204,0-7-118,-6-4-130,1 0-1,-1 1 1,1-1-1,-1 0 0,1 0 1,-1 1-1,0-1 0,1 0 1,-1 1-1,0-1 0,1 1 1,-1-1-1,0 0 1,0 1-1,1-1 0,-1 1 1,0-1-1,0 1 0,0-1 1,1 1-1,-1-1 0,0 0 1,0 1-1,0-1 1,0 1-1,0-1 0,0 1 1,0-1-1,0 1 0,0-1 1,0 2-1,-1 1 45,0 0 0,1-1 0,-1 1 0,0 0 0,0 0 0,0 0 0,-1-1 0,1 1 0,-1-1 0,1 1 1,-1-1-1,0 0 0,0 1 0,0-1 0,0 0 0,-1 0 0,-2 1 0,-3 4 1,-2 0 0,1-1 0,-12 6 0,-11 6-320,1 10 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0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1056,'15'0'383,"21"1"561,-35-1-923,0 0-1,1 0 1,-1 1-1,0-1 1,1 0 0,-1 1-1,0-1 1,0 1-1,0 0 1,1-1 0,-1 1-1,0 0 1,0 0 0,0-1-1,0 1 1,0 0-1,0 0 1,0 0 0,0 0-1,0 2 1,0-2-13,-1 0 0,0 0-1,1 0 1,-1-1 0,1 1 0,-1 0 0,1 0 0,-1-1 0,1 1 0,-1 0-1,1-1 1,0 1 0,0 0 0,-1-1 0,1 1 0,0-1 0,0 1-1,0-1 1,-1 0 0,1 1 0,0-1 0,0 0 0,1 1 0,12 5 64,-11-4-43,-1 0 1,1 0-1,-1 1 0,0-1 0,0 1 0,2 3 1,12 15 139,26 22-107,-12-11-27,41 34 1,-57-57-37,1 0 1,-1-1-1,2 0 1,-1-1-1,23 6 1,21 11 24,21 5 80,-22-9-42,129 53 7,-158-64-53,0-1-1,36 5 1,30 9 17,64 24-108,-76-16 70,-11-3 5,-46-19 0,21 8 0,-28-7-12,23 16 0,-22-12-48,29 13 0,182 54 7,-175-62-44,-24-7-33,0-1 1,51 8-1,-51-14 48,-3-1 51,34 8 0,-21 0 49,4 1 43,72 10-1,-46-17-103,-34-1 23,65 5 62,-66-10-19,66 4 76,-65 2-72,64 3-6,134-8-357,-20 0-245,-159 1 489,-15 0-75,51-5-1,120-22-184,-189 24 367,43 2 0,-43 1-32,1-1 0,30-4 0,-4-6-428,72-22 1,-113 29 368,50-12-159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1664,'0'-16'608,"0"16"-480,15 0-32,-15-15 384,0 15-288,0 0 352,16-16-320,-16 16 384,0 0-352,-16-15-128,16 30-64,0-15-224,0 0 96,0 0-1440,-15 0 800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0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2496,'0'16'896,"0"-16"-672,0 0-96,0 0 1568,0 15-960,0-15 416,0 16-672,-16-1 192,16 1-384,-16-1 64,16 17-224,-15-17-64,15 1-32,0 15-1248,-16-15 672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1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4384,'-31'-15'1632,"31"15"-1248,0 0-128,-16 0 992,32 0-736,-16 0-288,15 0-160,1 0 352,15 0-224,16 0 192,-16 0-224,0 0 224,16 0-256,-31 0-2080,15 0 1056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4160,'-47'15'1536,"47"-15"-1216,0 16-64,0-16 640,0 0-544,31 0 192,0 15-288,16-15 32,15-15-160,1 15-2048,-17 0 1056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2560,'0'0'832,"5"-3"-517,-1 1-263,-1 1 45,0-1 0,0 1 0,0-1 0,0 1 0,0 0 0,1 0 0,-1 1 0,0-1 0,0 1 0,4-1 1,-5 1-12,1 0 0,-1 0 0,1 0 0,-1 0 0,0-1 0,1 0 0,-1 1 0,0-1 0,0 0 0,1 0 0,1-1 0,-1 0-7,-1 1 1,1 0 0,-1 0 0,1 0-1,-1 1 1,1-1 0,0 0 0,-1 1 0,1 0-1,0 0 1,3 0 0,4 1 96,1 0 0,-1 1 0,0 0 0,0 1 0,0 0 0,0 0 0,0 1 0,13 8 0,-16-7 98,0 1 0,-1-1 0,11 12 0,-5-3 182,-10-13-407,-1 1-1,1 0 1,-1 0 0,1 0 0,-1 0 0,0 0 0,0 0-1,0 0 1,0 0 0,0 1 0,-1-1 0,1 0 0,-1 1-1,1-1 1,-1 0 0,0 1 0,0-1 0,0 4 0,0-5-21,0 1-1,0 0 1,-1-1 0,1 1 0,0 0 0,0-1 0,-1 1 0,1 0 0,-1-1 0,0 1 0,1-1-1,-1 1 1,-1 1 0,-4 9 78,4-3-58,-4 8 74,2-13-50,0 0-1,0 0 0,0-1 0,-1 1 0,1-1 1,-9 4-1,6-3-35,0 1 1,-11 9-1,-3 12-30,-23 8-44,39-29 1,1-2-32,0 1-1,0 0 0,0 0 0,-4 7 0,8-10 53,-1 0 0,1 0-1,-1 0 1,1 0-1,-1 0 1,1 0-1,0 0 1,-1 0-1,1 0 1,0 0 0,0 0-1,0 0 1,0 0-1,0 0 1,0 0-1,0 0 1,0 0-1,0 0 1,0 0 0,1 0-1,-1 0 1,0 0-1,1 0 1,-1-1-1,1 1 1,-1 0 0,1 0-1,-1 0 1,1 0-1,-1 0 1,2 0-1,9 8 33,1 0 0,14 7 0,-5-3 52,-14-9-116,0 0-1,0-1 1,0 0-1,1 0 1,-1 0-1,16 2 1,-8-2-218,13 0-1178,-10-3 405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4736,'0'0'1760,"0"0"-1376,31 15-96,-16-15 32,1 0-224,15 16 192,0-16-192,0 0 256,1 0-224,-1 0-384,0 0 128,0-16-4192,-15 16 2368</inkml:trace>
  <inkml:trace contextRef="#ctx0" brushRef="#br0" timeOffset="1">281 140 4736,'16'-31'1760,"-16"31"-1376,0-31-96,0 15 320,15 1-384,-15-1 544,16 1-448,-16-1 64,0 16-224,15 0-96,-15 0-32,0 31 224,16-15-128,0-1 96,-16 17-128,15-1-1824,1 0 960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5632,'0'15'2112,"0"-15"-1664,0 16-96,16-16 224,-16 0-384,0 0-96,15 0-32</inkml:trace>
  <inkml:trace contextRef="#ctx0" brushRef="#br0" timeOffset="0.48">499 78 4384,'16'0'1632,"-16"0"-1248,31 0-128,0 0 224,-16-15-320</inkml:trace>
  <inkml:trace contextRef="#ctx0" brushRef="#br0" timeOffset="1.48">1247 0 6464,'0'16'2400,"0"-16"-1856,16 15-160,-1-15 160,1 0-384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4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16 368 3136,'-16'-15'1429,"16"15"-1114,3 2 351,7 9-180,-9-11-450,-1 1 1,1-1-1,-1 1 1,0-1-1,1 1 1,-1-1-1,0 1 1,1-1-1,-1 1 1,0-1-1,0 1 1,0-1-1,1 1 1,-1 0-1,0-1 1,0 1-1,0-1 1,0 1-1,0 0 1,0 0-1,0 5 78,3-2-18,-1 0 1,1-1-1,-1 1 0,1-1 1,0 1-1,6 4 0,-7-6-40,0-1 1,0 1-1,1 0 0,-1-1 0,0 0 0,1 1 1,-1-1-1,1 0 0,-1 0 0,1-1 0,-1 1 1,1 0-1,4 0 0,3-1 9,1 2 0,-1-1-1,13 4 1,-5 0-4,-14-5-40,0 1 0,-1-1 0,1 0 0,0 0 0,-1 0 0,1 0 0,0-1 0,-1 0 0,1 0 0,-1 0-1,7-2 1,5-2 32,2 1 15,-13 4-43,1-1 0,-1 0-1,1 0 1,-1-1 0,0 1-1,0-1 1,0 0 0,0 0 0,0 0-1,0-1 1,0 1 0,5-6-1,-9 8-19,1-1-1,-1 0 1,0 1-1,1-1 1,-1 1-1,0-1 1,1 1-1,-1-1 1,0 0-1,0 1 0,0-1 1,1 0-1,-1 1 1,0-1-1,0 0 1,0 1-1,0-1 1,0 0-1,0 1 1,-1-1-1,1 0 0,0 1 1,0-2-1,-1 0 1,1 0-3,0 0-1,0 1 1,0-1 0,-1 0-1,1 0 1,-1 1-1,1-1 1,-1 0-1,0 1 1,0-1-1,0 1 1,0-1-1,0 1 1,0-1 0,0 1-1,0-1 1,0 1-1,-1 0 1,1 0-1,0 0 1,-1 0-1,-1-1 1,-5-2 7,0 0 1,0 0-1,-12-3 1,-8-4-25,26 10-4,-1-1-8,0 1 0,-1-1 0,1 1 0,0 0 0,-1-1 0,1 2 0,-4-2 0,5 2 8,0 0 0,1 0 0,-1 1 1,0-1-1,1 0 0,-1 1 0,1-1 1,-1 1-1,0 0 0,1 0 0,-1-1 0,1 1 1,-1 0-1,1 0 0,0 0 0,-1 0 1,1 1-1,-1 1 0,-5 3-71,1 0 16,0 0 0,1 0 0,-6 8 0,9-11 58,0 0 0,1 0 1,0 0-1,-1 0 0,1 0 0,0 0 0,1 0 0,-1 0 1,0 1-1,1-1 0,0 5 0,0-3 15,0-1 0,0 1 0,1 0 0,0-1 0,0 1 0,0-1 0,1 1 0,-1-1 0,1 1 0,4 6 0,-4-9 11,-1 0-1,0-1 0,1 1 1,0-1-1,-1 0 0,1 1 1,0-1-1,-1 0 0,1 0 1,0 0-1,0 0 0,0 0 1,0 0-1,0-1 0,0 1 1,0-1-1,0 1 0,1-1 1,-1 0-1,0 0 0,0 0 0,3 0 1,12 1 74,-3 2-28,21 2-11,27-13-167,0 6-67,14-1-518,36-13 189,-103 14 513,0 0 0,1-1-1,-1 0 1,0-1-1,-1 0 1,1 0-1,9-7 1,-4 1 41,1 0 0,-1-1 1,12-13-1,-21 19 8,0 0-1,-1 0 1,0-1 0,5-9 0,-2 4 25,-5 9-46,0-1-1,-1 1 1,1-1 0,-1 0 0,1 1-1,-1-1 1,0 0 0,0 0 0,0 0-1,-1 0 1,1 0 0,-1 0 0,1 0-1,-1-5 1,0 7-10,0-1-1,0 0 1,-1 1-1,1-1 1,0 0 0,0 1-1,-1-1 1,1 1-1,-1-1 1,0 0-1,1 1 1,-1-1 0,0 1-1,-2-3 1,-1-3 38,-2-3 7,1 12-41,-3 3-12,1-1 9,4-3-12,0 0 1,0 1 0,0 0-1,0 0 1,0 0 0,0 0-1,0 0 1,1 0 0,-1 1-1,1-1 1,0 1-1,-4 5 1,-3 5 49,3-5-37,0 0-1,1 1 0,0 0 1,0 0-1,-3 11 1,2 8-42,1-13 22,3-12 3,1 1 0,0-1 1,0 0-1,0 1 0,1-1 0,-1 1 0,1-1 1,-1 5-1,1 4-24,-1-8 17,1-1 0,0 1 0,0-1 0,0 1 0,1-1 0,-1 1 0,1-1 0,1 6 0,15 30 3,-12-28 6,0 0 1,-1 0-1,7 23 0,-10-18-24,1 29 1,0 4-74,2-18 52,0-3 43,1 37 1,-5 138 193,0-202-175,0 1 0,0 0 1,0-1-1,1 1 0,-1 0 0,1-1 1,-1 1-1,1-1 0,-1 1 1,1-1-1,0 1 0,0-1 0,1 2 1,3 5 33,-5-7-48,0 0 0,0 0 0,1 0-1,-1-1 1,1 1 0,-1 0 0,0 0 0,1 0 0,-1-1 0,1 1-1,0 0 1,-1 0 0,1-1 0,0 1 0,-1-1 0,1 1-1,0 0 1,0-1 0,-1 1 0,1-1 0,0 0 0,0 1-1,0-1 1,0 0 0,0 1 0,-1-1 0,1 0 0,0 0 0,0 0-1,0 0 1,0 0 0,0 0 0,0 0 0,0 0 0,0 0-1,0 0 1,0-1 0,0 1 0,-1 0 0,1-1 0,0 1 0,0 0-1,0-1 1,0 0 0,2-1 4,-1 0-1,1 0 1,-1 0 0,0 0-1,0-1 1,0 1 0,0-1-1,0 1 1,-1-1 0,3-5-1,3-3 60,-1 1-28,1-1 0,-2-1 0,1 1 0,-1-1 0,-1 0 0,0 0 0,-1 0 0,-1 0 0,1-1 0,-2 1 0,0-1 0,0 0 0,-1 1 0,-1-1 0,-2-14 0,-8-28-28,11 50-16,-1-1-1,0 1 1,0-1-1,0 1 1,-1 0-1,0 0 1,0 0-1,0 0 1,0 0-1,-1 0 1,0 1-1,-6-8 1,-11-16-54,15 19 69,-4-3-66,-13-18 0,20 28 30,1 0 0,-1 0 0,0 0 0,0 0 0,0 0 0,0 1 0,0-1 0,0 1 0,0 0-1,0-1 1,-1 1 0,1 0 0,-1 0 0,1 0 0,-1 1 0,-2-2 0,5 3 25,0-1 0,0 0-1,-1 0 1,1 0 0,0 0 0,0 0-1,0 0 1,0 0 0,0 0 0,0 0-1,0 0 1,0 0 0,0 0 0,0 0-1,-1 0 1,1 0 0,0 0 0,0 0-1,0 0 1,0 0 0,0 0 0,0-1-1,0 1 1,0 0 0,0 0 0,0 0-1,0 0 1,0 0 0,-1 0 0,1 0-1,0 0 1,0 0 0,0 0 0,0 0-1,0 0 1,0 0 0,0 0 0,0-1-1,0 1 1,0 0 0,0 0 0,0 0-1,0 0 1,0 0 0,0 0 0,0 0 0,0 0-1,0 0 1,0 0 0,0-1 0,0 1-1,0 0 1,0 0 0,0 0 0,0 0-1,0 0 1,0-1 3,0 1-1,0 0 1,0-1-1,0 1 1,0-1-1,0 1 1,0-1-1,0 1 1,0-1 0,0 1-1,0-1 1,1 1-1,-1 0 1,0-1-1,0 1 1,0-1-1,1 1 1,-1 0 0,0-1-1,0 1 1,1 0-1,-1-1 1,0 1-1,1 0 1,-1-1-1,0 1 1,1 0-1,-1 0 1,1-1 0,-1 1-1,1 0 1,-1 0-1,0 0 1,1 0-1,-1-1 1,1 1-1,-1 0 1,1 0 0,-1 0-1,1 0 1,-1 0-1,0 0 1,1 0-1,-1 0 1,1 0-1,0 1 1,19-5 128,-8-1-92,0 0 0,21-13 1,-28 14-29,0 1 0,0-1 0,0 1 0,0 1 0,1-1 0,-1 1 0,1 0 0,0 0 0,11-2 0,-2 2 6,-10 2-9,0-1 1,0 0 0,-1 0 0,6-2-1,26-17 69,-13 14-51,-19 5-34,0 1 0,-1-1 0,1 0 1,0 0-1,-1-1 0,1 1 0,-1-1 0,1 0 0,3-2 0,37-25 26,-31 24 48,-8-2-35,-5 7-31,0 0 1,0-1 0,0 1 0,1-1-1,-1 1 1,0 0 0,0-1 0,1 1-1,-1 0 1,0-1 0,0 1 0,1 0-1,-1 0 1,0-1 0,1 1-1,-1 0 1,1 0 0,-1 0 0,0-1-1,1 1 1,-1 0 0,1 0 0,-1 0-1,0 0 1,1 0 0,-1 0 0,1 0-1,-1 0 1,0 0 0,2 0 0,0 0-325,-4 3 108,-2 0 180,3-3 34,0 1 0,1-1 0,0 0 0,-1 1 0,1-1 0,-1 1 0,1-1 0,-1 1 0,1-1-1,0 1 1,-1-1 0,1 1 0,0-1 0,0 1 0,-1 0 0,1 0 0,-2 31-1,2-26 51,-1-5-33,1 0 0,0 0 0,0 0 0,0 0 0,0 0 0,0 0 0,0 0 0,0 0 0,0 0 0,0 0 0,0 0-1,0-1 1,1 1 0,-1 0 0,0 0 0,1 0 0,-1 0 0,1 0 0,-1-1 0,1 1 0,-1 0 0,1 0 0,-1-1 0,1 1 0,0 0-1,-1-1 1,1 1 0,0-1 0,0 1 0,-1-1 0,1 1 0,0-1 0,0 1 0,0-1 0,1 1 0,2 1 29,0 0 0,0-1 1,0 1-1,0-1 0,0 1 1,0-1-1,0 0 1,1-1-1,-1 1 0,0-1 1,0 0-1,1 0 0,-1 0 1,0-1-1,1 1 0,3-2 1,13-8 58,8 4-112,-20 4-95,-1-1 1,17-6-1,-22 7 94,0 1-1,0-1 1,-1 1 0,1-1 0,-1 0 0,0 0 0,1 0 0,-1 0 0,0 0 0,0-1 0,0 1 0,2-5 0,1-6-58,6 8 33,-6-5-43,-5 9 73,0 1 0,0 0 0,0 0 0,1 0 0,-1-1 0,0 1 1,0 0-1,0 0 0,0 0 0,1-1 0,-1 1 0,0 0 0,0 0 0,1 0 0,-1 0 0,0 0 0,0 0 0,1 0 0,-1-1 0,0 1 0,0 0 0,1 0 1,-1 0-1,0 0 0,0 0 0,1 0 0,-1 0 0,0 0 0,0 0 0,1 0 0,-1 0 0,0 1 0,0-1 0,1 0 0,-1 0 0,0 0 0,0 0 1,0 0-1,1 0 0,-1 1 0,0-1 0,0 0 0,0 0 0,1 0 0,-1 0 0,0 1 0,0-1 0,0 0 0,0 0 0,1 1 0,-1-1 0,0 0 0,0 0 1,0 0-1,0 1 0,0-1 0,0 0 0,0 0 0,0 1 0,0-1 0,0 1 0,3 22 49,-2-10 42,10-3-4,-7 2-47,-4-9-12,1-1-1,-1 0 0,1 0 1,0 1-1,0-1 0,0 0 1,0 0-1,0 0 0,0 0 1,1 0-1,2 4 0,-1-3 40,1 0-1,0-1 0,0 1 0,-1 0 0,1-1 1,1 0-1,-1 0 0,0 0 0,8 2 0,6-12 171,11 3-129,-18 2-114,1 0 0,-1-1-1,0 0 1,0-1 0,-1 0 0,1 0 0,-1-1-1,0-1 1,0 0 0,-1 0 0,0 0 0,0-2 0,-1 1-1,0-1 1,0 0 0,-1 0 0,-1-1 0,7-11-1,-12 19-2,-1 1 0,1-1 0,-1 0 0,0 1 0,0-1 0,1 0 0,-1 0 0,0 1 0,0-1 0,0 0 0,-1 1 0,1-1 0,0 0 0,-1 1 0,1-1 0,-1 0 0,1 1 0,-1-1 0,0 1 0,0-1 0,0 1 0,0-1 0,0 1 0,0-1 0,-2-1 0,2 2 9,1 1-1,-1 0 0,1-1 0,-1 1 0,1 0 0,-1 0 1,1-1-1,-1 1 0,0 0 0,1 0 0,-1 0 0,1 0 1,-1-1-1,1 1 0,-1 0 0,0 0 0,1 0 0,-1 0 1,1 0-1,-1 1 0,1-1 0,-1 0 0,0 0 1,1 0-1,-1 0 0,1 1 0,-1-1 0,1 0 0,-1 1 1,0-1-1,0 1-11,-3 1 1,0 1 0,1 0 0,-1 0 0,0 0 0,1 0 0,0 1 0,-1-1 0,2 1 0,-1 0 0,0 0 0,1 0 0,-1 0 0,1 0 0,0 1 0,-1 4 0,-7 14-9,9-22 32,1-1-1,0 0 0,0 1 1,0-1-1,-1 0 0,1 0 1,0 1-1,0-1 0,0 0 0,0 1 1,0-1-1,0 0 0,0 1 1,0-1-1,0 0 0,0 1 1,0-1-1,0 1 0,0-1 0,0 0 1,0 1-1,0-1 0,0 0 1,0 1-1,0-1 0,1 0 1,-1 0-1,0 1 0,0-1 0,1 1 1,9 20 101,-9-20-101,-1 0-1,1 0 0,-1 1 0,1-1 0,0 0 0,-1 0 1,1 0-1,0 0 0,0 0 0,0 0 0,0 0 0,0 0 1,0 0-1,0-1 0,1 1 0,-1 0 0,0-1 0,0 1 1,0 0-1,1-1 0,-1 0 0,0 1 0,1-1 0,-1 0 0,0 0 1,3 1-1,0-2-80,-1 0 0,0 1 0,0-1 0,0 0 0,0 0 1,0-1-1,5-2 0,-3 1-230,29-12-1246,-23 12 1264,-10 3 260,0 0 0,0 0 0,0 0 0,0-1 0,0 1 0,0 0 0,0 0 0,-1-1 0,1 1 0,0-1 0,0 1 0,0-1 0,-1 1 0,1-1 0,0 0 0,-1 1 0,1-1 0,0 0 0,-1 1 0,1-1-1,-1 0 1,1 0 0,-1 1 0,1-1 0,-1 0 0,1-1 0,14-27-361,-2 24 330,0-6 97,-12 11-28,-1 0 0,1-1 0,0 1 0,-1 0 1,1-1-1,-1 1 0,1 0 0,0-1 0,-1 1 1,1 0-1,0 0 0,-1 0 0,1 0 0,0 0 1,-1 0-1,1-1 0,0 2 0,-1-1 0,1 0 1,0 0-1,-1 0 0,1 0 0,0 0 1,2 1 42,2 0 13,0-1 0,0 2-1,0-1 1,0 0 0,-1 1 0,1 0-1,0 0 1,-1 1 0,1-1 0,-1 1-1,8 6 1,17 10 201,-3-6-97,-3-1 66,39 15 0,-55-25-203,1 0-1,-1 0 0,0-1 1,1 1-1,-1-2 0,1 1 0,-1-1 1,1 0-1,-1-1 0,8-1 0,-7 0-26,-1 0 0,0-1 0,1 0-1,-1 0 1,6-4 0,2-1-46,-11 5 26,1 1 0,-1-1 0,0 0 0,-1 0 0,1 0 0,0 0 0,5-7 0,3-4-34,-3 7 22,-8 5 19,1 1-1,0-1 0,-1 1 0,1-1 0,-1 1 1,1-1-1,-1 0 0,2-2 0,-2 1-12,0-1 0,0 1-1,0-1 1,0 0 0,0-5-1,1-5-33,9-53 203,6-131 1,-17 191-119,0 0 1,-1 1-1,1-1 1,-2 0-1,1 1 1,-1-1-1,0 1 0,0-1 1,-6-11-1,8 17-31,0 1 0,-1-1-1,1 1 1,0-1-1,-1 1 1,1-1-1,0 1 1,-1-1 0,1 1-1,0-1 1,-1 1-1,1 0 1,-1-1 0,1 1-1,-1-1 1,1 1-1,-1 0 1,1 0-1,-1-1 1,0 1 0,1 0-1,-1 0 1,1 0-1,-1 0 1,1-1-1,-1 1 1,0 0 0,1 0-1,-1 0 1,1 0-1,-1 0 1,0 1-1,1-1 1,-1 0 0,1 0-1,-1 0 1,0 0-1,1 1 1,-1-1 0,0 1-1,-1 0 0,-1 1 0,1 0 1,0 0-1,0 0 0,0 0 0,0 0 0,1 0 0,-1 1 0,1-1 1,-3 6-1,-8 20 39,2 0 0,-6 31 0,7-26 24,3-13-105,2 0-360,-2-1 1,-1 0-1,0 0 0,-1 0 1,-16 26-1,8-17-514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1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8544,'0'16'3168,"0"-16"-2464,15 0-192,-15 0 288,16 0-544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3232,'0'0'1035,"3"0"-614,36 1 529,-11 0-522,0-1 0,30-5 0,-11-5-92,-1 5 11,-22 0-227,-8 2-86,-1 1 1,24-1 0,-24 2-10,-1 0-1,21-5 1,-3 1 56,-16 3-44,59-12 214,-15-1 410,-58 14-570,1 0 1,0 0-1,0 1 0,0 0 0,0 0 1,0-1-1,3 2 0,-1-1 155,-5 0-240,0 0 0,0 0 0,0 0 0,0 0 0,0 0 0,0 0 0,0 0 0,1 0 0,-1 0 0,0 0 0,0 0 0,0 0 0,0 0 0,0 0 0,0 0 0,0 0 0,0 0 0,0 0 0,0 0 0,0 0 0,1 0 0,-1 0 0,0 0 0,0 0 0,0 0 0,0 0 0,0 0 0,0 0 0,0 0 0,0 0 0,0 0 0,0 1 0,0-1 0,0 0 0,0 0 0,0 0 0,0 0 0,0 0 0,1 0 0,-1 0 0,0 0 0,0 0 0,0 0 0,0 0-1,0 1 1,0-1 0,0 0 0,0 0 0,0 0 0,0 0 0,0 0 0,0 0 0,0 0 0,0 0 0,-1 0 0,1 1 0,0 1 17,0 1 0,-1-1 0,0 1 0,1-1 0,-1 0 0,0 1-1,-3 3 1,-6 17-94,2-4 18,-1 0 0,-20 29-1,18-30 28,-38 73-102,37-75 105,-5 10 3,2 8 32,9-18 16,-1-1 0,-14 24 0,-24 42 191,14-25 117,27-48-280,-12 15 176,-10-2 226,18-10-289,7-10-131,0 1 0,1-1 0,-1 0 0,1 0 0,-1 0 0,0 0 0,0 0 0,0 0 0,0-1 0,0 1 0,0 0 0,0 0 0,0-1 0,0 1 0,0 0 0,0-1 0,0 1 0,0-1 0,0 0 0,-1 1 0,1-1 0,0 0 0,0 1 0,0-1 0,-1 0 0,-1 0 0,3 0-28,-1-1 0,0 1 0,1 0-1,-1 0 1,1-1 0,-1 1 0,1 0 0,-1-1 0,0 1 0,1 0-1,-1-1 1,1 1 0,0-1 0,-1 1 0,1-1 0,-1 1 0,1-1-1,0 0 1,-1 1 0,1-1 0,0 1 0,-1-1 0,1-1 0,-8-22 87,-1-3 12,-9-16-3,15 34-88,0 0 1,-1 0 0,0 0 0,0 1-1,-10-14 1,3 7-30,-1 0-13,-11-20 1,18 28 32,0 0 0,-1 0 1,1 0-1,-1 0 0,-1 1 1,1 0-1,-14-9 0,12 8-10,1 0 0,0-1-1,0 0 1,1 0-1,0-1 1,-9-17 0,-7-10-102,19 32 72,1-1-1,0 0 0,0 1 1,0-1-1,-2-7 1,4 11 12,0-1 0,-1 1 0,1-1 1,0 1-1,0 0 0,0-1 0,0 1 0,0 0 1,0-1-1,1-1 0,-1 2 10,1 1 0,-1-1 0,0 1 0,0-1 0,1 1 0,-1 0 0,0-1 0,1 1 0,-1-1 1,0 1-1,1 0 0,-1-1 0,1 1 0,-1 0 0,0 0 0,1-1 0,-1 1 0,1 0 0,-1 0 0,1 0 0,-1-1 0,1 1 0,-1 0 0,1 0 0,-1 0 0,1 0 0,-1 0 0,1 0 0,5-2-129,-5 0 11,1 1 1,-1 0 0,1 0 0,0 0 0,-1 0 0,1 0 0,0 0-1,0 0 1,-1 1 0,1-1 0,0 1 0,0-1 0,0 1 0,0 0 0,0-1-1,0 1 1,0 0 0,0 0 0,0 1 0,0-1 0,0 0 0,2 1-1,27 12-1563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2912,'0'0'923,"0"0"-550,0 0-80,0 0 369,2-2-145,9-9 155,-11 11-644,1-1 1,-1 1-1,1 0 1,-1-1-1,1 1 1,0 0-1,-1-1 0,1 1 1,-1 0-1,1 0 1,0 0-1,-1-1 1,1 1-1,0 0 1,-1 0-1,1 0 1,0 0-1,-1 0 0,1 0 1,0 0-1,-1 1 1,1-1-1,0 0 1,2 1 66,13-2 153,-12 0-182,0 1-1,1 0 1,-1-1-1,0 2 1,1-1-1,-1 0 1,0 1-1,8 2 1,-9-1 5,-1-1 1,1 1 0,-1 0 0,0 0-1,0 0 1,0 0 0,0 0 0,0 0-1,3 5 1,-4-6-31,0 0 0,-1 1 0,1-1 0,0 1-1,-1-1 1,1 1 0,-1-1 0,1 1 0,-1-1 0,0 1-1,1-1 1,-1 1 0,0 0 0,0-1 0,0 1 0,0-1-1,-1 1 1,1 0 0,0-1 0,-1 1 0,0 2 0,-10 14 231,8-5-183,3-11-71,-1 1-1,1-1 1,-1 0-1,1 0 1,-1 0 0,0 1-1,0-1 1,0 0 0,0 0-1,-1 0 1,1 0-1,-1 0 1,-1 1 0,-5 5 42,4-4 11,-1 1-1,1-1 0,-6 9 0,-6 10 47,3-15-53,8 5 0,2-9-20,0 1 0,0-2-1,-1 1 1,-5 5-1,5-5-26,4-4-20,0 0 0,-1 1 0,1-1 0,0 0 1,0 1-1,-1-1 0,1 0 0,0 1 0,-1-1 0,1 0 0,-1 0 0,1 0 0,0 1 1,-1-1-1,1 0 0,-1 0 0,1 0 0,0 0 0,-1 0 0,1 0 0,-1 0 1,1 0-1,-1 0 0,1 0 0,0 0 0,-2 0 0,-2 1-26,3 0 22,1-1-1,-1 1 1,1-1-1,0 1 1,-1 0-1,1 0 1,0-1-1,-1 1 1,1 0-1,0 0 0,0-1 1,0 1-1,0 0 1,0 0-1,0-1 1,0 1-1,0 0 1,0 0-1,0-1 1,0 1-1,0 0 1,1 0-1,-1-1 0,0 1 1,0 0-1,1-1 1,-1 1-1,0 0 1,1-1-1,-1 1 1,1 0-1,-1-1 1,1 1-1,-1-1 1,1 1-1,0-1 1,-1 1-1,1-1 0,0 1 1,-1-1-1,1 0 1,0 1-1,-1-1 1,1 0-1,1 1 1,0-1 20,0 0 1,0 0 0,0 0-1,0 0 1,0 1-1,-1-1 1,1 1 0,0-1-1,0 1 1,0 0-1,-1 0 1,4 2 0,-4-2-2,1 0 1,-1-1 0,1 1-1,-1 0 1,1 0 0,-1-1-1,1 1 1,-1-1-1,1 0 1,-1 1 0,1-1-1,2 0 1,28 0-1336,-17 0 481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4896,'0'0'1824,"0"0"-1440,15 16-96,1-16 640,-16 0-576,16 0 352,-1 15-416,16-30 64,-15 15-224,31 0-1600,-16 0 768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3904,'0'0'1253,"3"0"-762,-2 0-411,0 0-1,1 1 1,-1-1 0,0 0 0,0 0-1,1 1 1,-1-1 0,0 1 0,0-1 0,0 1-1,0-1 1,0 1 0,1 0 0,-1-1-1,0 1 1,0 0 0,-1 0 0,1 0 0,0 0-1,0 0 1,0 0 0,-1 0 0,2 1-1,-1 0 49,0 0-1,0 1 0,1-1 1,-1 0-1,1 0 1,-1 0-1,1-1 0,0 1 1,0 0-1,2 1 0,8 8 136,2 8 127,-10-14-294,0 1 0,0-1 0,6 6 0,15 11 109,-19-18-141,0 1 0,0 0-1,-1 0 1,0 0-1,0 1 1,0 0 0,8 12-1,-11-14-10,0 0-1,1 0 1,0 0-1,0 0 1,0 0-1,0-1 0,1 1 1,-1-1-1,1 0 1,0 0-1,6 4 1,-8-6-20,0 1-1,0-1 1,0 1 0,-1 0 0,1 0 0,0 0 0,-1 0 0,0 0-1,1 0 1,-1 1 0,1 2 0,0-2-140,-1-1-1,1 1 1,-1 0-1,1-1 1,4 5-1,7 6-2873,-11-10 789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3904,'0'0'1440,"0"0"-1120,-15 0-96,-1 15 736,16 1-576,-31-1 608,15 16-544,-30-15-32,-1 15-256,0 0 32,0 1-96,-15-1 160,46-16-160,-15 16 96,0-15-96,31-16-2528,16 0 1344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48 173 3072,'46'-47'3376,"-45"47"-3249,0-1 0,0 1 0,1 0 0,-1 0 0,0 0 0,0 0 0,0 0 0,0 0 0,0 0 0,1 1 0,-2-1-117,0 0 0,1 0 0,-1 0 0,0 0 0,0 0 0,0 0 0,0 0 0,0 0 0,0 0 0,0 0 0,0 0 0,0 0 0,0 0 0,1 0 0,-1 0 0,0 0 0,0 0 0,0 0 0,0 0 0,0 0 0,0 0 0,0 0 0,0 0 0,0 0 0,0 0 0,0 0 0,1 0 0,-1 0 0,0 0 0,0 0 0,0 0 0,0 1 0,0-1 0,0 0 0,0 0 1,0 0-1,0 0 0,0 0 0,0 0 0,0 0 0,0 0 0,0 0 0,0 0 0,0 0 0,0 1 0,0-1 0,0 0 0,0 0 0,0 0 0,0 0 0,0 0 0,0 0 0,0 0 0,0 0 0,0 0 0,0 1 0,0 18 425,1-11-315,-1 1 0,0-1 0,0 1-1,-4 13 1,-6 12 499,8-19-437,-4 14 68,-15 18 91,11-1-111,-11 1 52,15-16-159,4-15-75,0-3 18,-9 22 0,8-26 13,0 1 0,0-1-1,1 1 1,0-1-1,1 1 1,0 12 0,1 38 449,2-50-747,4-13-989,4-2-149,-6 4 1005,0 1 0,1-1 0,-1 1 0,8 0 0</inkml:trace>
  <inkml:trace contextRef="#ctx0" brushRef="#br0" timeOffset="1">593 1 3648,'-26'0'1173,"26"0"-1165,0 0 1,0 0-1,-1 0 0,1 0 0,0 0 1,0 0-1,0 0 0,0 0 0,-1 0 1,1 0-1,0 0 0,0 0 0,0 0 0,0 0 1,-1 0-1,1 0 0,0 0 0,0 0 1,0 0-1,0 0 0,-1 0 0,1 0 1,0 0-1,0 0 0,0 1 0,0-1 0,0 0 1,0 0-1,-1 0 0,1 0 0,0 0 1,0 0-1,0 1 0,0-1 0,0 0 1,0 0-1,0 0 0,0 0 0,0 0 1,0 1-1,-1-1 0,1 0 0,0 0 0,0 0 1,0 0-1,0 1 0,0-1 0,0 0 1,0 0-1,0 0 0,0 0 0,0 1 1,1-1-1,-1 0 0,0 0 0,0 1 1,-1 6 131,0 0 1,0-1 0,-3 11 0,1-8 80,1 0-1,1-1 0,-2 17 1,3-12 109,-1 0 1,-6 24-1,5-24-140,0-1 1,-1 24-1,3 6 67,1-9-79,-5 46 1,-6-30-25,6-24-97,2-9 70,-1 1 0,-7 19 0,9-32-182,-23 60 719,21-57-937,-1 1 0,0-1 0,0 0 0,-1 0 0,0 0 0,-7 6 0,-3 3-953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4160,'-47'-16'1536,"47"16"-1216,0 16-64,0-16 992,0 0-736,16 0 992,15 0-864,0 0 96,1 0-416,30 0 0,-15 0-192,15-16 160,0 1-192,1 15-1088,-1 0 544,0 0-2592,-15 0 1696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2720,'-2'0'199,"1"0"-1,-1 0 1,1 0 0,-1 0-1,1 0 1,-1 1 0,1-1 0,-1 1-1,1-1 1,-1 1 0,1-1-1,0 1 1,-1 0 0,1 0 0,0-1-1,0 1 1,0 0 0,-1 0-1,1 0 1,0 1 0,0-1 0,-1 1-1,0 1-75,-7 6 277,1-3-254,2 1-1,-1 0 0,-7 11 0,6-8-119,1 2 0,1-1 0,0 1 0,0 0-1,-5 19 1,9-19-34,1 1 0,0-1 1,1 21-1,1-7 87,-1-22-49,0 0 0,0 0 0,1 0 0,-1 0 0,1-1 0,0 1 0,0 0 0,0 0-1,1-1 1,-1 1 0,1-1 0,0 1 0,3 3 0,9 20 42,-8-12-5,-5-10-4,1 1 0,0 0 0,5 9 1,1 6 218,-23-1 678,12-18-918,1 0-1,0-1 0,-1 1 1,1-1-1,0 0 1,-1 0-1,0 0 0,1 0 1,-1 0-1,0-1 0,1 1 1,-5-1-1,-35 2 332,35-2-329,-19 1 60,16-1 4,0 0 1,-14-1 0,20 0-143,0 0-1,0 0 1,0 0-1,1 0 1,-1-1-1,0 0 1,1 1-1,0-1 1,-6-4-1,-25-23-2087,-10-2 522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5568,'0'0'2048,"0"0"-1568,31 0-160,-15-16 384,-1 16-448,17 0 192,-1 0-288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3904,'13'-25'1253,"-5"14"-762,-6 9-441,1-1 0,-1 1 0,1 0 0,-1 0 0,1 0 0,0 0 0,0 1 0,0-1 0,0 1 1,0-1-1,0 1 0,0 0 0,0 0 0,1 1 0,-1-1 0,0 1 0,5-1 0,2 1 94,0-1-1,0 0 0,0-1 1,0 0-1,-1-1 1,14-4-1,25-8 160,26-3-109,78-8 1,-125 24-176,27-4 58,21-15 195,-13 11 11,-31-3 4,-15 5-116,16-2 286,-25 9-241,-1-1 1,0 0-1,8-4 1,15-7 407,-27 13-574,-2 0-21,1 0 0,0 0 0,-1-1 1,1 1-1,0 0 0,0 0 0,-1 0 0,1 0 1,0-1-1,-1 1 0,1 0 0,-1-1 0,1 1 1,0 0-1,-1-1 0,1 1 0,-1-1 0,1 1 1,-1-1-1,1 1 0,-1-1 0,0 0 0,1 1 1,-1-1-1,1 1 0,-1-2 0,3-5 82,8-6 124,-11 13-231,0 0 1,1-1-1,-1 1 0,0-1 0,1 1 1,-1 0-1,0-1 0,0 1 1,0-1-1,1 1 0,-1-1 0,0 1 1,0 0-1,0-1 0,0 1 1,0-1-1,0 1 0,0-1 0,0 1 1,0-1-1,0 1 0,0-1 1,0 1-1,0 0 0,0-1 0,-1 1 1,1-1-1,0 1 0,0-1 1,0 1-1,-1 0 0,1-1 0,0 1 1,0-1-1,-1 1 0,1 0-3,-11-3-12,11 3 8,0 0 0,0 0 1,0 0-1,0 0 0,0 0 0,0 0 0,0 0 0,0 0 1,0 0-1,-1 0 0,1 0 0,0 0 0,0 0 1,0 0-1,0 0 0,0 0 0,0 0 0,0 0 1,0 0-1,0 0 0,0 0 0,0 0 0,-1 0 1,1 0-1,0 0 0,0 0 0,0 0 0,0 0 1,0 0-1,0 0 0,0 0 0,0 1 0,0-1 1,0 0-1,0 0 0,0 0 0,0 0 0,0 0 0,0 0 1,0 0-1,0 0 0,0 0 0,0 0 0,0 0 1,0 1-1,0-1 0,0 0 0,0 0 0,0 0 1,0 0-1,0 0 0,0 0 0,0 0 0,0 0 1,0 0-1,0 1 0,0-1-13,0 0 0,0 1 0,0-1 0,0 1 0,0-1 1,0 1-1,0-1 0,0 0 0,0 1 0,0-1 0,-1 1 0,1-1 0,0 0 0,0 1 1,0-1-1,-1 0 0,1 1 0,0-1 0,0 0 0,0 1 0,-1-1 0,1 0 0,0 1 1,-1-1-1,1 0 0,0 0 0,-1 1 0,1-1 0,0 0 0,-1 0 0,-6 5-563,2 6-269,-2-7-269,7-4 1058,-1 0 0,1 1 0,-1-1 1,1 0-1,0 0 0,-1 1 0,1-1 1,-1 0-1,1 1 0,0-1 0,-1 0 1,1 1-1,0-1 0,0 1 0,-1-1 1,1 1-1,0-1 0,0 1 0,0-1 1,-1 0-1,1 1 0,0-1 0,0 1 1,0-1-1,0 1 0,0-1 1,0 1-1,0-1 0,0 1 0,0-1 1,1 2-1,-1 0-75,0 1 0,-1-1 0,1 0 0,0 1 0,-1-1 0,1 0 0,-1 1 0,0-1 0,1 0 0,-1 0 0,-2 3-1,2-3 90,0 1 0,0-1 0,0 1 0,0 0 0,0-1 0,0 1 0,1-1 0,-1 1 0,1 0 0,0 0 0,0 3 0,-2 3 70,0 1 0,0 0 0,-1-1 1,-1 1-1,0-1 0,-8 15 1,10-20-6,-11 20 353,11-15-262,-4 8 71,-15 3 138,16-3-180,2-8-82,-3 4 39,5-12-92,1 1 0,-1-1-1,0 1 1,0-1 0,1 0 0,-1 1 0,1 0 0,-1-1 0,1 1 0,0-1-1,0 1 1,-1 0 0,2 2 0,-1-2 32,0-1 0,0 1 0,1 0 0,-1 0 0,1-1 0,0 1 0,-1 0 0,1-1 0,0 1 0,0-1 0,0 1 0,0-1 0,0 1 0,0-1 0,1 0 0,1 2 0,-2-1-33,0-1-1,1 0 0,-1 1 0,0-1 0,1 0 0,-1 0 0,1 0 1,0 0-1,-1 0 0,1 0 0,-1-1 0,1 1 0,0-1 0,0 1 0,-1-1 1,4 1-1,0-4-99,3-3 192,1 1 0,-1 0 1,11-5-1,-19 10-92,13-5 300,-8-5 176,2 5-244,-7 5-218,1 0 0,-1 0 0,0 0 0,1-1 0,-1 1 0,1 0 0,-1-1 0,0 1 0,1 0 0,-1-1 0,0 1 0,1-1 0,-1 1 0,0 0 0,0-1 0,1 1-1,-1-1 1,0 1 0,0-1 0,0 1 0,0-1 0,0 1 0,1-1 0,-1 1 0,0-1 0,0 1 0,0-1 0,0 1 0,0 0 0,0-1 0,-1 0 0,1-12 318,0 13-330,0 0 1,0-1 0,0 1-1,0 0 1,0 0 0,0 0-1,0 0 1,0 0-1,0 0 1,0 0 0,0 0-1,0 0 1,0 0 0,0-1-1,0 1 1,0 0 0,0 0-1,0 0 1,0 0 0,0 0-1,0 0 1,0 0-1,0 0 1,0 0 0,0 0-1,0 0 1,0-1 0,0 1-1,1 0 1,-1 0 0,0 0-1,0 0 1,0 0 0,0 0-1,0 0 1,0 0 0,0 0-1,0 0 1,0 0-1,0 0 1,0 0 0,0 0-1,1 0 1,-1 0 0,0 0-1,0 0 1,0 0 0,0 0-1,0 0 1,0 0 0,0 0-1,0 0 1,0 0-1,0 0 1,1 0 0,-1 0-1,0 0 11,1 0 0,0 0-1,-1 0 1,1 0 0,-1 0-1,1-1 1,-1 1 0,1 0-1,-1 0 1,1-1 0,0 1-1,-1 0 1,1-1-1,-1 1 1,0 0 0,1-1-1,-1 1 1,1-1 0,-1 1-1,0-1 1,1 1 0,-1 0-1,0-1 1,1 0 0,-1 0-1,1 3 121,-1 5-157,0 68-23,0-72 64,-1 0 0,2 0 0,-1-1-1,0 1 1,0 0 0,1 0 0,0-1 0,-1 1-1,1 0 1,0-1 0,0 1 0,1-1 0,-1 1 0,0-1-1,1 0 1,-1 0 0,1 1 0,0-1 0,0 0 0,0 0-1,0-1 1,0 1 0,0 0 0,1-1 0,-1 1 0,0-1-1,1 0 1,-1 0 0,1 0 0,-1 0 0,4 1 0,2 1-22,-5-1 40,-1-1 0,1 0 0,-1 0 0,1 0 1,0 0-1,-1 0 0,1 0 0,0-1 0,-1 0 0,1 1 1,0-1-1,0 0 0,0 0 0,-1 0 0,1-1 0,0 1 0,3-2 1,1-1 18,-4 2-61,1-1 1,-1 1-1,1-1 0,-1 0 1,0 0-1,0-1 0,0 1 1,0-1-1,5-4 1,-7 5-2,0-1-1,-1 1 1,1 0 0,-1 0 0,1-1 0,-1 1 0,0 0 0,0-1 0,0 1 0,0-1 0,0 1 0,-1-5 0,-9-24 16,7 21-46,-7-14-28,9 21 36,-1 0 1,1 0-1,0 0 0,0-1 0,0 1 0,1-1 0,-1 1 1,1 0-1,-1-6 0,4 4-150,7-6 43,-9 11 124,-1 0-1,1-1 1,-1 1 0,1 0 0,-1-1 0,1 1 0,-1 0 0,1 0-1,0-1 1,-1 1 0,1 0 0,-1 0 0,1 0 0,-1 0 0,1 0-1,0 0 1,-1 0 0,1 0 0,0 0 0,-1 0 0,1 0 0,-1 0 0,1 0-1,-1 0 1,2 1 0,-2-1 7,99 0 252,-94-1-241,1 1-1,-1-1 0,1-1 1,8-2-1,-9 2-13,1 1 0,-1-1 0,1 1-1,8-1 1,-3 2-98,19 2-302,-28-2 383,0 1 0,0 0 1,0-1-1,0 1 1,0 0-1,0 0 0,-1 0 1,1 1-1,0-1 1,-1 0-1,3 3 0,4 3-14,-6-5 32,0 0 0,0 0 1,0 0-1,0 0 0,0 0 0,0 1 0,0-1 0,-1 1 1,3 4-1,1 19 4,1-14 9,-5-11-5,0 1-1,0-1 1,0 1-1,-1-1 1,1 1-1,-1 0 1,1-1-1,-1 1 1,1-1-1,-1 1 1,0 0-1,0-1 1,0 3-1,1 2 27,-1-1 0,1 1 0,0-1 0,1 1 0,0-1 0,0 0 0,0 0 0,0 0 0,1 0 0,-1 0 0,1 0 0,5 5 0,-8-10-16,1 1 0,-1-1 0,1 0 0,-1 1 0,1-1 1,-1 0-1,1 0 0,-1 1 0,1-1 0,-1 0 0,1 0 0,0 0 1,-1 0-1,1 1 0,-1-1 0,1 0 0,0 0 0,-1 0 0,1 0 1,-1-1-1,1 1 0,0 0 0,-1 0 0,1 0 0,0-1 0,-1 1 13,16 0 181,-11-2-149,11-8-39,-14 9-30,0 0 0,1 0-1,-1 0 1,0 0 0,0 0 0,0-1 0,0 1 0,-1-1 0,1 0 0,0 1 0,2-4 0,-2 0-10,-2 5 5,0-1 1,1 0-1,-1 1 1,0-1-1,1 0 1,-1 1-1,0-1 1,1 1-1,-1-1 1,1 1-1,-1-1 1,1 1-1,-1-1 1,1 1-1,-1 0 1,1-1-1,-1 1 1,1-1-1,0 1 1,-1 0-1,2-1 1,3-1-74,8-8-136,-13 10 193,1 1 0,-1 0 0,0 0 1,1-1-1,-1 1 0,0 0 0,0 0 0,0 0 0,0 0 0,0-1 1,1 1-1,-1 0 0,-1 2 0,1-1 12,1-1 1,-1 1-1,0 0 0,1 0 1,-1 0-1,1 0 1,0 0-1,-1 0 0,1-1 1,0 1-1,2 2 0,-2-2 39,0-1 0,-1 0 0,1 1 0,0-1 0,-1 1 0,1-1 0,-1 1 0,1-1 0,-1 1 0,1-1 0,-1 3 0,0-2 167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3904,'0'0'1253,"0"0"-762,0 0-129,0 0 380,0 0-220,0 0 17,0 0-139,2 0 96,0-1-450,-1 1 1,1 0-1,0 0 1,-1-1-1,1 1 0,-1-1 1,1 0-1,-1 1 0,1-1 1,-1 0-1,2-1 1,-2 1 3,1 0 1,0 0-1,-1 0 1,1 1-1,0-1 1,0 0-1,0 1 1,0-1-1,0 1 1,0-1-1,2 1 1,20 1 460,-15-1-387,1 0 0,-1 0 0,0-1-1,11-2 1,-7 1-30,3-2-31,0 1 0,0 1 1,16 0-1,337 2 2150,-413 0-10724,28 0 5796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2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3232,'0'0'1035,"0"0"-614,0 0-90,0 0 383,0 0-159,0 2 143,0 6-112,0 2-354,0-1 1,0 0-1,0 0 1,-2 0-1,1 0 0,-1 0 1,0 0-1,-7 17 1,6-20-167,0 1 1,1 0-1,0 0 1,0 0 0,1 0-1,-2 13 1,1-1 64,-24 88 248,10-16 106,15-79-261,-1 0 1,1 1-1,2 20 0,0-7 426,-1-25-666,0-1 0,0 1 1,0 0-1,0-1 0,0 1 0,-1 0 1,1 0-1,0-1 0,0 1 1,0 0-1,-1-1 0,1 1 1,0 0-1,-1-1 0,1 1 0,-1 0 1,1-1-1,-1 1 0,1-1 1,-1 1-1,1-1 0,-1 1 1,1-1-1,-2 1 0,2-1-69,-1 1-1,1-1 1,-1 0-1,1 1 1,-1-1 0,1 0-1,0 1 1,-1-1-1,1 1 1,0-1-1,-1 1 1,1-1 0,0 1-1,-1-1 1,1 1-1,0-1 1,0 1 0,0-1-1,0 1 1,-1 0-1,1-1 1,0 1-1,0 0 1,0 2-3696,0-3 1141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2304,'0'0'752,"3"0"-453,3 0-823,32 0 7186,-37 0-6658,-1 0 0,1 0 0,0 0 0,-1 0 0,1 0 0,0 0 0,-1 0 0,1 0 0,0 1 0,-1-1 0,1 0 0,-1 0 0,1 1 0,0-1 0,-1 0 0,1 1 0,-1-1 0,1 1 0,-1-1 0,1 0 0,-1 1 0,1-1 0,-1 1 0,1 0 0,-1 0 0,1-1 9,-1 1-1,1 0 0,-1-1 1,0 1-1,1-1 1,-1 1-1,1-1 0,-1 0 1,1 1-1,-1-1 1,1 1-1,0-1 0,-1 0 1,1 1-1,0-1 1,-1 0-1,1 0 0,-1 0 1,1 1-1,0-1 1,-1 0-1,1 0 0,0 0 1,-1 0-1,2 0 1,22 0 260,-12 1-186,0-1 1,-1 0 0,24-4 0,-19-1-90,-10 3-1,0 1 0,1-1-1,-1 1 1,1 0 0,9 0-1,1 2 37,-8-1-2,0 0 0,0 0-1,0 0 1,14-4 0,-9 1 33,-5 0-41,0 1 0,0 0 0,1 1 0,-1 0 1,11 0-1,37 1 1033,-54 0-966,-19 0 294,16 0-314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3712,'0'0'1221,"0"0"-757,0 0-69,0 0 511,0 0-356,0 0-332,3 0-111,36 1 374,-11 0-355,0-1 0,30-5 0,-38 2-66,-5 0-60,0 0 0,0 1 0,0 1-1,0 1 1,0 0 0,15 2-1,-5 3-55,-16-2 65,0-1 0,1-1-1,18 1 1,78-2 183,-103 0-184,-1 0-1,1 0 1,0 0-1,-1 0 1,1 0-1,-1 1 1,1-1-1,-1 1 1,1 0-1,-1 0 1,1 0-1,-1 0 1,0 0-1,0 0 1,1 0 0,1 3-1,-3-4 26,-1 1-1,1-1 1,-1 0 0,1 1-1,-1-1 1,0 0 0,1 1-1,-1-1 1,1 0 0,0 0-1,-1 0 1,1 1 0,-1-1-1,1 0 1,-1 0 0,1 0-1,-1 0 1,1 0 0,2-1 93,-47 1 583,34 2-714,7 9-22,3-11 25,0 0 0,0 0 0,0 0 0,0 0 0,0 0 0,1 0 0,-1 0 0,0 0-1,0 0 1,0 1 0,0-1 0,0 0 0,0 0 0,0 0 0,0 0 0,-1 0 0,1 0 0,0 0 0,0 0 0,0 0 0,0 0 0,0 0 0,0 1 0,0-1 0,0 0 0,0 0-1,0 0 1,0 0 0,0 0 0,0 0 0,0 0 0,0 0 0,0 0 0,0 0 0,0 0 0,-1 0 0,1 0 0,0 0 0,0 0 0,0 0 0,0 0 0,0 0 0,0 0-1,0 0 1,0 0 0,0 0 0,0 0 0,0 0 0,-1 0 0,1 0 0,0 0 0,0 0 0,0 0 0,0 0 0,0 0 0,0 0 0,-1 0-5,0 1 0,0-1 0,0 0 0,0 1 0,0-1 0,0 0 1,0 1-1,0-1 0,0 1 0,1-1 0,-1 1 0,0 0 0,0-1 0,1 1 0,-1 0 1,0 0-1,1-1 0,-1 1 0,1 0 0,-1 0 0,1 0 0,-1 0 0,1 0 0,-1 0 1,1 0-1,-10 34-25,8-24 61,-2-2-33,1 0 0,-1 0 0,0 0-1,-10 14 1,9-15-1,0-1 0,1 1 0,0 0 0,0 1 1,1-1-1,-3 12 0,-10 27 2,3-14 3,-39 87 0,-7-11 437,54-100-263,1-1 0,-12 15 0,15-21-130,0 0 0,-1-1 1,1 1-1,-1 0 0,1-1 0,-1 0 0,0 1 0,0-1 0,0 0 0,1 0 0,-1 0 0,0 0 0,0 0 1,-1 0-1,1-1 0,0 1 0,0-1 0,-4 1 0,5-1-21,1 0 0,-1 0-1,0 0 1,0 0 0,0-1 0,1 1-1,-1 0 1,0 0 0,0-1 0,1 1-1,-1-1 1,0 1 0,1-1 0,-1 1-1,0-1 1,1 1 0,-1-1 0,1 1-1,-1-1 1,1 0 0,-1 1 0,0-2 0,-8-20 173,3 7-137,-28-62 165,-12-20 144,37 78-372,0 0 0,-2 1 0,-20-29 0,19 32-41,1-1 1,1 1 0,-9-18-1,-10-18-1,16 30 9,3 4-27,-11-21 0,18 33-14,1-1 0,-1-1 0,1 1 0,1 0 0,-1 0 0,1-1-1,0-12 1,0 18 78,1 1 0,0-1 0,0 1 0,0-1 1,0 0-1,0 1 0,0-1 0,1 1 0,-1-1 0,0 0 0,0 1 0,0-1 0,0 1 0,1-1 0,-1 1 0,0-1 0,1 1 0,-1-1 0,0 1 0,1-1 0,-1 1 0,1-1 0,-1 1 0,0 0 0,1-1 1,-1 1-1,1 0 0,-1-1 0,1 1 0,0 0 0,-1-1 0,1 1 0,-1 0 0,1 0 0,-1 0 0,1 0 0,0 0 0,-1 0 0,1-1 0,-1 1 0,1 1 0,0-1 0,-1 0 0,1 0 0,-1 0 0,2 0 1,0 1-130,1 0 0,-1 0 0,1 0 1,-1 0-1,1 0 0,-1 0 1,0 1-1,0-1 0,1 1 1,1 2-1,12 12-852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2656,'-33'0'6359,"22"0"-6521,3 2 391,-13 5-129,1-1 0,-33 6-1,46-11-83,-9 2-51,1 1 0,-16 5-1,26-6 20,-1-1-1,0 1 0,1 0 0,0 1 0,0-1 1,0 1-1,-8 8 0,7-7 25,-13 15 100,18-20-104,1 1 0,-1-1 1,1 1-1,-1-1 1,1 1-1,0-1 0,-1 1 1,1-1-1,0 1 1,0-1-1,-1 1 0,1 0 1,0-1-1,0 1 0,0-1 1,-1 1-1,1 0 1,0-1-1,0 1 0,0-1 1,0 1-1,0 0 1,0-1-1,0 1 0,1 0 1,-1-1-1,0 1 1,0-1-1,0 1 0,1-1 1,-1 2-1,13 3 81,-6 0-62,0 0-1,-1 0 1,0 0-1,0 1 0,8 10 1,3 2 264,-17-18-265,1 1 0,0 0 0,-1-1 1,1 1-1,0 0 0,-1 0 0,1 0 0,-1-1 1,1 1-1,-1 0 0,0 0 0,1 0 1,-1 0-1,0 0 0,0 0 0,0 0 0,1 0 1,-1 0-1,0 0 0,0 0 0,0 0 1,-1 0-1,1 0 0,0-1 0,0 1 0,-1 1 1,0 0 19,1-1 0,-1 1 0,0-1 1,0 0-1,0 0 0,-1 1 0,1-1 0,0 0 1,0 0-1,-1 0 0,1 0 0,0 0 1,-1 0-1,1-1 0,-1 1 0,1 0 0,-4 0 1,-23 7 346,16-1-283,9-4-72,-1-1 0,0 0 1,1 0-1,-7 2 0,3-2 28,-1 0-1,1-1 0,-7 0 0,-5 1 57,7 0-40,1 1-1,-15 5 1,26-8-76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3968,'0'-13'1285,"0"13"-1276,0 0 0,0 0 0,0 0 0,0 0 1,0-1-1,0 1 0,0 0 0,0 0 0,0 0 0,0 0 0,0 0 0,0 0 0,0 0 0,0 0 0,0 0 0,0 0 0,0-1 1,0 1-1,0 0 0,0 0 0,0 0 0,0 0 0,0 0 0,0 0 0,0 0 0,0 0 0,0 0 0,0 0 0,0 0 0,0 0 1,0-1-1,0 1 0,0 0 0,1 0 0,-1 0 0,0 0 0,0 0 0,0 0 0,0 0 0,0 0 0,0 0 0,0 0 0,0 0 1,0 0-1,0 0 0,1 0 0,-1 0 0,0 0 0,0 0 0,0 0 0,0 0 0,0 0 0,0 0 0,0 0 0,0 0 0,0 0 0,2 1 78,0-1-1,0 0 0,0 1 1,-1-1-1,1 1 0,0-1 0,-1 1 1,1 0-1,-1 0 0,1 0 0,-1 0 1,1 0-1,-1 0 0,1 0 1,-1 0-1,2 3 0,2 0 109,0 1 0,0-1 0,9 4 0,4 5 65,57 46 625,-65-49-799,0-1-1,0 1 1,-1 1-1,-1 0 1,12 19-1,9 11 128,-20-29-96,0 1 0,-1-1 1,-1 1-1,7 18 0,2 0 193,-13-24-213,0-1-1,0 0 1,1 0 0,0 0 0,10 10 0,-1-1-844,-11 1 145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3808,'0'0'1408,"0"0"-1088,-16 16-96,1-16 512,-1 15-448,1 1 96,-17 15-224,1 0 192,-16 0-224,16 16 160,-15-16-160,14 0 160,1 1-192,0-17 96,15 1-96,16-1-3520,0-15 1888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156 141 3648,'0'0'1344,"0"0"-1024,16 31-128,-16-31 288,0 31-320,-16-15 416,16 15-320,-15 16 384,-1-16-384,-15 31 96,15-15-224,1 0 352,-1 15-256,1-15 224,-1-16-224,0 0-2176,16-15 1056</inkml:trace>
  <inkml:trace contextRef="#ctx0" brushRef="#br0" timeOffset="1">483 1 3904,'-15'15'1440,"15"-15"-1120,0 78-96,-16-47 256,16 1-320,0 14 352,-15 1-288,15 0 224,0 15-224,-16 1 64,16 14-160,0-14 64,-15-1-96,-1-15 352,16 0-224,-16-16-672,1-16 224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4480,'0'0'1664,"0"0"-1312,15 0-64,1-15 800,15 30-640,16-15 192,-16 0-384,31 0 192,-15 0-256,0 0 96,-1 0-160,17 0-2656,-17 16 1344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3072,'26'13'976,"-16"-11"-587,-5-2-387,-2 0 46,0 0 1,0 0 0,0 0 0,0 0 0,0 0-1,0 1 1,0-1 0,-1 1 0,1 0 0,0 0-1,0 0 1,0 0 0,-1 0 0,1 1 0,-1-1 0,1 1-1,2 2 1,-3-2-24,-1 1 1,1-1-1,0 1 0,-1-1 0,1 1 0,-1 0 0,0 0 1,0 0-1,0 0 0,0 0 0,-1 0 0,1 0 0,-1 0 1,0 0-1,0 0 0,0 0 0,0 0 0,0 0 0,-1 0 1,1 0-1,-1 0 0,0 0 0,0 0 0,-1 3 0,-2-1 67,-1-1 0,0 0 0,0 0 0,0 0 0,0-1 0,-1 0 0,1 0 0,-10 4 0,-13 8 248,2 11-46,-13-5-22,3 5-68,28-19-111,-1-1 0,0 1 0,-10 4 0,8-6 76,10-5-160,1 0 1,-1 0-1,0 0 1,1 0-1,-1 0 1,0 1-1,0-1 1,1 0-1,-1 1 0,1-1 1,-1 0-1,0 1 1,1-1-1,-1 1 1,1-1-1,-1 1 1,1-1-1,-1 1 0,1-1 1,-1 1-1,1 0 1,0-1-1,-1 1 1,0 1-1,14 13 588,-10-14-553,-1 0 0,1 0 0,-1-1 0,1 1-1,-1-1 1,1 0 0,0 0 0,-1 0 0,1 0-1,-1 0 1,5-1 0,3 1 22,80 0-12,-71 0-166</inkml:trace>
  <inkml:trace contextRef="#ctx0" brushRef="#br0" timeOffset="1">1 250 3808,'0'0'1408,"0"0"-1088,0 16-96,0-16 800,0 15-608,15-15 320,16-15-416,0 15 96,1 0-256,-1 0-2240,0 0 1088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32 992,'12'0'120,"-1"1"0,0 1 1,15 2-1,-13-1-26,0-1 1,0 0-1,18 0 1,68 5 406,20 1 54,-68-8-373,132-2 185,-32-9-223,7 6-16,-84 1-11,190-5 246,-111 6-262,-72-2-71,77-3-17,203 8 104,-356 0-70,0 0 0,0 1 0,0-1 0,-1 1 0,1 0 0,0 0 0,0 0 0,0 0 0,-1 1 0,7 3 1,-10-4-21,0-1 1,0 1 0,0-1 0,0 0 0,0 1 0,0-1 0,0 0-1,0 0 1,0 0 0,0 0 0,2 0 0,-1 0 192,-2-3-60,0-7-245,0 7 21,6 3 78,12-1 84,-17 1-97,-1 0 0,1 0 0,-1-1 0,0 1 0,1 0-1,-1 0 1,0-1 0,1 1 0,-1 0 0,1-1 0,-1 1 0,0 0 0,0-1-1,1 1 1,-1-1 0,0 1 0,0 0 0,1-1 0,-1 1 0,0-1 0,0 1-1,0-1 1,0 1 0,0 0 0,0-1 0,0 1 0,0-1 0,0 1 0,0-2-1,0 0-138,0 2 69,0 0 170,0 0-21,0 0-22,0 0-42,0 0-80,0 0 16,0 0-10,0 2-33,0 8-70,-1 17 37,1-25 124,0-1 0,0 1-1,0 0 1,0-1 0,0 1 0,0-1-1,1 1 1,-1-1 0,1 1 0,-1-1-1,2 3 1,2-2-27,2 3-36,-4 10 15,-3-13 49,1 0-1,0 1 1,0-1-1,0 0 0,1 0 1,-1 1-1,0-1 1,1 0-1,0 0 0,0 3 1,4 3 13,-4-7-17,0 1 0,0-1 0,0 0 1,0 1-1,-1-1 0,1 1 0,-1-1 0,1 1 0,-1 0 0,1-1 0,-1 1 0,0 0 0,0 1 0,1-1 7,-1 1 0,0-1 0,1 0 0,0 0 0,-1 0 0,1 1 0,0-1 0,0 0 0,2 2 0,-2-2 34,0 0 0,0-1 1,0 1-1,-1 0 0,1 0 0,-1 0 1,1 0-1,0 3 0,-1-2 197,-3-3 10,-23-2-75,17-3-59,-2-1 51,5 4-146,0 1 1,-1 1-1,1-1 0,0 1 1,0 0-1,0 0 1,-12 2-1,3 1-47,-31 9 0,31-8 13,1-1 0,-1 0-1,-20 1 1,-14 3-58,-47 16 118,-23-2 449,75-13-348,-182 28 759,-250-21 378,198-30-1146,185 6 82,-112 2 0,186 7-246,-1-1 1,1-1 0,-30-8-1,32 7-190,34 4-141,64-1-2114,-11 0-895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3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3712,'0'0'1408,"0"0"-1120,0 0-64,15 16 1088,1-16-768,15 0 768,0 0-768,0 15 288,1-15-480,14 0 160,1 0-288,0-15 352,-16 15-320,16 0-2880,-16 15 1440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1888,'-2'0'63,"0"0"0,0 0-1,0 1 1,0-1 0,0 1 0,0 0 0,0-1 0,1 1 0,-1 0-1,-2 1 1,3-1 295,-1 0-1,0 0 1,0 0-1,0 0 1,0 0-1,0-1 1,0 1-1,0-1 1,0 1-1,-3-1 1,5 3 314,0 7-299,0-7-202,2-3-72,1 1 1,-1-1 0,0 0-1,0 0 1,0 0-1,1 0 1,-1 0 0,3-1-1,3 1 130,-4 0-171,-1-1-1,0 1 1,0-1-1,0 1 1,0-1-1,0 0 1,0 0-1,4-2 1,8-2 59,63-11 272,-57 14-357,0 0-1,43 2 1,-12 2-20,-33-2-20,-1 2 0,0 0 1,0 1-1,0 1 0,-1 1 0,1 0 1,-1 1-1,25 13 0,-15-8 70,8 2 14,-34-13-58,0 1 0,0-1 0,0 1 0,0-1 0,-1 1 0,1-1 0,0 1 0,0 0 0,0 0 0,0 0 0,-1-1 0,1 1 0,0 0 0,-1 0 0,1 0 1,-1 0-1,1 0 0,-1 0 0,1 0 0,-1 0 0,0 0 0,0 0 0,1 1 0,-1 1 201,0-3-113,0 7-91,0-4-23,0-1-1,0 0 1,0 1 0,0-1 0,0 0 0,-1 0 0,1 1 0,-2 2 0,-5 8 8,-1-1 1,0 0 0,-1-1 0,-13 14 0,9-11-8,0 1 0,-16 26 1,-45 57-138,57-76 112,10-15 26,0 1 0,-1-1 1,-11 9-1,13-11 25,-1 0 0,1 1 0,-7 7 0,9-6-4,0-1 0,0 1 0,1 0 0,-5 14 0,5-15-3,1 1-1,-1-1 0,0 0 0,0 0 1,0 0-1,-1 0 0,-6 7 0,3-7 50,0-1 0,0 1 0,0-1 0,-9 4-1,3-4 212,9-1-183,0-1 117,-6-12 1,10 9-202,-8-7 87,6 5-82,0 0 0,0 0 0,-1 0 0,1 0 0,1-1 0,-1 1 0,0-1 0,0 1 0,-1-5 0,-3-14-16,5 14 2,-1-1 0,0 1 0,-5-10 1,-27-62 143,21 47-94,-49-135-24,45 137-232,5 11 25,7 8 12,-5-7-81,7 16-23,3 2 154,3 2 198,25 27-2304,-12-13 821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 2240,'0'-2'75,"0"1"0,0-1 1,0 0-1,-1 1 0,1-1 0,0 1 1,-1-1-1,0 1 0,1-1 1,-1 1-1,0-1 0,0 1 0,1-1 1,-1 1-1,0 0 0,0 0 0,-3-3 1,4 4-9,-1-1 0,1 1-1,0-1 1,-1 1 0,1-1 0,0 1 0,-1-1 0,1 1 0,0-1 0,0 1 0,0-1 0,0 0 0,-1 1 0,1-1 0,0 1 0,0-1 0,0 0 0,0 1 0,0-1 0,0 1 0,1-1 0,-1 0 0,0 1 0,0-1 0,1 0 0,-1 1 74,2-5 856,3-1-653,-3 4-303,-1 0 1,1 0-1,-1 1 0,1-1 0,0 1 0,0-1 0,0 1 0,0-1 0,0 1 1,0 0-1,0 0 0,0 0 0,0 0 0,1 0 0,-1 1 0,0-1 1,0 1-1,5-1 0,4 1 14,-4-1-32,0 1 0,0 0 0,0 1 0,11 2 0,18 12 132,-33-14-138,0 0 0,-1 0 0,1 0 0,0 0 0,-1 0-1,0 0 1,1 1 0,-1-1 0,0 1 0,0 0 0,1-1 0,-1 1 0,-1 0 0,1 0-1,0 1 1,0-1 0,1 3 0,-1 5 54,-1-1 0,-1 1 0,1-1 0,-2 12 0,1-7-15,0-9-31,0 0-1,0 0 1,-1 0 0,1-1 0,-1 1 0,0 0 0,0 0 0,-4 8 0,2-7 23,-1-1 1,-1 1 0,1-1-1,-1 0 1,-6 6 0,2-2 16,-71 55 214,69-56-254,-19 10 11,26-16-33,-1 0-1,1 0 0,0 1 1,-6 4-1,0 6 3,-3-9-40,10-3 23,1-1-1,0 1 1,-1 0-1,1 0 1,0-1-1,0 2 1,0-1-1,-1 0 1,-2 3-1,4-4-1,1 1 0,0-1 0,-1 1 0,1-1 0,0 1 0,-1-1 0,1 1 0,0-1 0,0 1 0,0-1 0,-1 1 0,1 0 0,0-1 0,0 1 0,0-1 0,0 1 0,0 0 0,0-1 0,0 1 0,0-1 0,0 1 0,0 0 0,0-1 0,1 1 0,-1 0 0,0-1 0,3 6 227,7 4 11,-10-10-212,1 0 0,-1 1 0,0-1 0,0 0 0,1 0-1,-1 0 1,0 1 0,0-1 0,1 0 0,-1 0 0,0 0 0,1 0 0,-1 0 0,0 1-1,0-1 1,1 0 0,-1 0 0,0 0 0,1 0 0,-1 0 0,0 0 0,1 0 0,-1 0 0,0 0-1,1 0 1,69 0 138,-23 0 164,-46-1-314,1 1 0,0 0-1,-1 1 1,1-1 0,-1 0-1,1 0 1,-1 1 0,1-1-1,0 1 1,-1-1 0,0 1-1,1 0 1,-1-1 0,1 1-1,-1 0 1,0 0 0,0 0-1,1 0 1,0 2 0,-1-2-36,-1-1-30,1 0 0,-1 0 1,0 1-1,1-1 1,-1 0-1,1 1 0,-1-1 1,0 0-1,1 0 1,-1 0-1,1 0 0,-1 1 1,1-1-1,-1 0 0,1 0 1,-1 0-1,1 0 1,-1 0-1,0 0 0,1 0 1,-1 0-1,1 0 0,-1 0 1,1 0-1,-1-1 1,1 1-1,-1 0 0,0 0 1,1 0-1,-1-1 1,1 1-1,-1 0 0,0 0 1,1-1-1,0 1 0,-1 0 61,5-11-2736,-4 11 2605,-1-1 0,1 1 1,0 0-1,0-1 0,0 1 1,-1 0-1,1 0 1,0 0-1,0-1 0,0 1 1,0 0-1,-1 0 1,3 1-1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4480,'-16'0'1664,"16"0"-1312,0-15-64,0 15 544,0 0-512,16 0 288,15 0-352,0 0-160,0-16-32,16 1 128,0 15-96,-16-16-1856,15 16 928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3808,'0'-13'1227,"0"13"-1219,0-1 1,0 1-1,0 0 1,0 0-1,0 0 1,0 0-1,0 0 1,0 0-1,0 0 1,0 0-1,0 0 1,0 0-1,0-1 1,0 1-1,0 0 1,0 0-1,0 0 1,0 0-1,0 0 1,0 0-1,0 0 1,0 0-1,0 0 1,0 0-1,0 0 1,0-1-1,0 1 1,0 0-1,0 0 1,0 0-1,0 0 1,1 0-1,-1 0 1,0 0 0,0 0-1,0 0 1,0 0-1,0 0 1,0 0-1,0 0 1,0 0-1,0 0 1,0 0-1,0 0 1,1 0-1,-1 0 1,0 0-1,0 0 1,0 0-1,0 0 1,0 0-1,0 0 1,0 0-1,0 0 1,0 0-1,1 0 1,2 0 71,-1 0-5,0-1-1,-1 1 1,1 0 0,0 0-1,0 1 1,0-1 0,-1 0-1,1 1 1,0-1 0,3 2-1,0 8 411,8-5 321,31 24 516,-38-25-1200,0 1 0,0 0 0,0 0 0,7 9 0,-1-1-6,10 12 88,21 30 1,-32-41-145,-7-8 18,1 0 1,-1 0-1,1-1 1,1 1-1,-1-1 1,12 8-1,-14-11-52,0 0-1,0 1 0,0 0 0,-1-1 1,1 1-1,-1 0 0,0 0 0,0 0 1,0 1-1,3 5 0,-4-5-159,-1-3 95,0-1 0,1 0-1,-1 0 1,0 0 0,0 1-1,0-1 1,0 0 0,0 0 0,0 0-1,0 1 1,0-1 0,0 0-1,0 0 1,0 0 0,1 1-1,-1-1 1,0 0 0,0 0-1,0 0 1,0 0 0,1 0-1,-1 1 1,0-1 0,0 0-1,0 0 1,1 0 0,-1 0 0,0 0-1,0 0 1,0 0 0,1 0-1,-1 0 1,0 0 0,1 0-1,12 0-994</inkml:trace>
  <inkml:trace contextRef="#ctx0" brushRef="#br0" timeOffset="1">391 15 3648,'-13'-13'1173,"10"11"-866,3 6-144,0-2-117,0 0 1,0 0 0,0 0 0,0-1 0,0 1 0,0 0-1,0 0 1,-1 0 0,1-1 0,-1 1 0,0 0 0,1-1-1,-1 1 1,0 0 0,0-1 0,0 1 0,0-1 0,0 1-1,0-1 1,0 0 0,-1 1 0,-1 0 0,-7 3 316,8-4-256,0 0-1,-1 0 1,1 0 0,0 1-1,-1-1 1,1 1-1,0 0 1,-3 3-1,-55 44 1004,26-10-748,5-14-135,20-18-164,0 0 1,1 1-1,-12 13 0,-6 15 74,18-24-78,0 0 1,-13 14-1,-7-3 192,24-19-333,1 0 1,-1 0-1,1 0 1,0 0-1,0 1 1,0 0 0,1-1-1,-1 1 1,1 0-1,-2 8 1,4-10-2085,0-3 620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56 2496,'13'-26'784,"-12"25"-761,-1 1 0,1-1 1,-1 1-1,0-1 0,1 0 0,-1 1 1,0-1-1,0 0 0,1 1 0,-1-1 1,0 0-1,0 1 0,0-1 0,0 0 0,0 0 1,0 1-1,0-1 0,0 0 0,0 1 1,0-1-1,-1-1 0,1 0 159,0 2-162,0 0 0,0 0 0,0 0 0,0-1-1,0 1 1,0 0 0,0 0 0,0 0 0,0 0 0,0 0-1,0 0 1,0 0 0,0 0 0,0 0 0,0 0 0,0-1-1,0 1 1,0 0 0,0 0 0,0 0 0,0 0 0,0 0-1,0 0 1,0 0 0,0 0 0,0 0 0,0 0 0,0 0-1,0 0 1,0-1 0,0 1 0,0 0 0,0 0 0,1 0-1,-1 0 1,0 0 0,0 0 0,0 0 0,0 0 0,0 0-1,0 0 1,0 0 0,0 0 0,0 0 0,0 0 0,1 0-1,-1 0 1,0 0 0,0 0 0,0 0 0,0 0 0,0 0 0,0 0-1,0 0 1,0 0 0,0 0 0,1 0 55,0 0 0,-1 0 1,1 0-1,-1 0 0,1 0 1,0 0-1,-1-1 0,1 1 0,-1 0 1,1 0-1,-1-1 0,1 1 0,-1 0 1,1-1-1,-1 1 0,1-1 1,-1 1-1,0 0 0,1-1 0,-1 1 1,0-1-1,1 1 0,-1-1 0,0 1 1,1-2-1,0 4 1288,-2 5-1041,1-4-234,0 1 1,0-1-1,-1 0 0,1 0 0,-1 0 0,0 0 0,-2 5 0,-4 12 167,1 22 41,3-22-102,-6 21-1,-4 9 37,6-21-49,-22 54 0,19-59-73,1 0 70,-19 31 0,2-18 174,5 2-112,-2-16-43,22-21-187,0 0 0,0 0 0,1 0-1,-1 1 1,1-1 0,-1 0 0,1 0 0,0 0-1,0 1 1,0-1 0,0 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3808,'-15'0'1408,"15"0"-1088,-31 47-96,31-16 608,0 0-512,-16 16 704,0 0-576,16-1 64,-15 1-320,15 0 32,0 0-128,-31-1 288,15-14-192,-15 30-32,15-15-96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5216,'-15'0'1952,"15"0"-1536,0 0-96,0 0 448,0 0-480,15 0 448,16 16-416,16-16 128,-31 0-288,30 0 352,1 0-288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4064,'36'0'1813,"-32"0"-1751,0 1-1,0 0 1,1 0 0,-1 1-1,-1-1 1,1 1-1,0 0 1,0 0 0,0 0-1,-1 0 1,0 1-1,1-1 1,-1 1 0,0 0-1,0 0 1,0 0-1,-1 1 1,1-1 0,3 6-1,2 3 12,14 20 51,-21-29-111,1-1-1,-1 1 0,1 0 0,-1-1 1,0 1-1,0 0 0,0 0 1,-1 0-1,1 3 0,-5 15 135,0-11-70,-2 23 82,6-28-143,-1 0 1,0 1 0,0-1 0,0 0 0,0 0 0,-1 0 0,0 0 0,0-1-1,0 1 1,-1 0 0,0-1 0,0 1 0,-5 5 0,-20 13 111,13-7-87,8-8-23,-1 0-1,0-1 1,-14 11 0,15-13-12,1 0 0,0 0 1,0 0-1,-6 9 0,2-3-5,8-9 13,-1 1-1,1 0 1,0 0 0,-1 0 0,2 0-1,-3 4 1,3-7 0,1 1 0,0 0 0,-1 0 0,1 0-1,0-1 1,-1 1 0,1 0 0,0 0 0,0 0-1,0 0 1,0-1 0,0 1 0,0 0 0,0 0-1,0 0 1,0 0 0,0-1 0,1 1 0,-1 0-1,0 0 1,1 0 0,-1-1 0,0 1 0,1 0-1,-1 0 1,1 0 0,15 5 482,4 1-191,-9-3-130,0 0 0,0 0 0,1-1 0,-1-1 0,20 2 0,28-4 65,-41 0-304</inkml:trace>
  <inkml:trace contextRef="#ctx0" brushRef="#br0" timeOffset="1">128 328 4384,'-32'0'1632,"32"0"-1248,16 0-128,-16 0 288,0 0-352,16 0 704,-1 0-512,16 0 32,-15 0-256,-1 0 256,17-16-224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2912,'0'-15'1056,"0"15"-800,0 0-96,0 0 1408,0 0-896,0 0 864,0 0-896,0 0 160,0 0-480,15 0 224,1 0-288,31-16 128,-16 0-224,31 1 288,0 15-256,-15 0-5120,16 0 2688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1408,'0'-9'443,"0"16"-257,3-2 65,3 3 212,-1 1 1,0 0-1,5 9 1,-10-18-462,1 4 35,0 0-1,0 0 1,0 0 0,-1 0-1,1-1 1,-1 1 0,0 0-1,0 0 1,-2 6 0,1 10 433,1 9-944,0-29-1825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 3488,'-13'-13'1115,"13"14"-1072,0-1 0,0 1 1,0-1-1,0 1 1,-1-1-1,1 1 0,0-1 1,0 1-1,0-1 1,-1 1-1,1-1 0,0 1 1,-1-1-1,1 1 1,0-1-1,-1 0 0,1 1 1,-1 0-1,-5 3 178,4-5 131,10 1 96,-6 0 53,-2-3-117,1 2-303,-1 0 0,0 0 0,0 0 0,0 0 0,0 0 0,0 0 0,0 0 0,0 0 0,0 0 0,-1-2 0,14 4 301,-10-2-316,24 1 319,-15-1-242,0 1-1,0 0 0,21 4 0,-15 0-39,-8-1-29,0-1 0,0 0 1,17 0-1,-19-2-31,-1 1 0,0 0-1,0 0 1,0 1 0,12 4-1,-14-4-31,-1-1-3,-1 0-1,1 0 1,-1-1-1,1 1 1,-1-1-1,1 0 1,0 0 0,4-1-1,2 1 26,-1-1 39,-7 1-53,-1 0 0,1 0-1,-1 0 1,1 0 0,-1 0-1,1 0 1,-1 0 0,1 0-1,-1 1 1,1-1 0,-1 0-1,3 2 1,1 5 205,-5-7-212,0 1 0,0-1 0,1 0 0,-1 1 0,0-1 0,0 0 0,0 1 0,1-1 0,-1 0 0,0 1 0,1-1 0,-1 0 1,0 1-1,1-1 0,-1 0 0,0 0 0,1 0 0,-1 1 0,1-1 0,-1 0 0,0 0 0,1 0 0,-1 0 0,1 0 0,-1 0 0,0 0 0,1 0 0,-1 0 0,1 0 0,0 0 0,1 0 351,-4 0-299,-1 0-290,-2 0-35,0 0-3903,5 0 2010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7:4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2080,'0'0'667,"0"3"-411,1 14 1249,0-11-1181,-1-1 1,0 1-1,0-1 0,-1 1 1,1-1-1,-3 10 0,-28 120 1218,20-101-1340,6 5-47,-5-16 96,9-18-312,0 1 1,0-1 0,1 0-1,0 1 1,0-1 0,0 0-1,1 1 1,0-1 0,0 0-1,0 1 1,1-1 0,-1 0-1,1 0 1,1 0 0,3 7-1,7 4-861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0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94 224,'-11'1'572,"20"-4"13,-4-10 125,21-18 367,-24 26-967,-2 4-88,1 0 0,-1 1-1,0-1 1,0 1 0,1-1 0,-1 0-1,0 1 1,1-1 0,-1 1 0,1-1-1,-1 1 1,1-1 0,-1 1 0,1-1-1,-1 1 1,1 0 0,0-1 0,-1 1-1,1 0 1,-1-1 0,2 1 0,3-3 56,14-9 104,-17 10-165,1 1 0,-1-1 0,0 0 0,1 1 0,-1 0 0,0 0 0,1-1-1,0 1 1,-1 1 0,1-1 0,0 0 0,-1 1 0,1-1 0,0 1 0,2 0 0,3 0 33,-1 1 0,0 0-1,0 0 1,0 1 0,1 0 0,-1 0 0,-1 1 0,1 0-1,8 4 1,8 7 311,27 20-1,6 5 26,32 10-45,-61-33-280,67 39 215,131 56 1,-90-59-53,-5 5-80,153 43 149,-200-73-224,21 16 87,-65-26-40,-25-11-57,-1 1 0,0 0-1,0 1 1,14 11 0,4-1 53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1312,'-15'0'480,"15"0"-352,15-16-64,-15 16 1184,0 0-704,0 0 288,16 0-512,0 0 448,-1 16-448,1-16 416,15 0-416,-16 15-160,17-15-96,-17 16-64,1-16 0,-1 16 128,1-16-64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0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3328,'-15'0'1216,"15"0"-928,15 15-96,-15-15 864,16 16-608,-16-16 256,15 15-416,17-15 32,-17 16-192,16-16 288,-15 0-224,15 0-320,0-16 64,-15 16-2464,15 0 1408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8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2912,'-28'0'1600,"22"3"-891,3 1-560,0 0-1,0 1 0,0 0 1,0-1-1,1 1 1,0 0-1,0 0 1,0 0-1,0 1 1,1-1-1,0 0 0,0 1 1,0-1-1,1 0 1,0 9-1,0-8-120,0 0 1,1 0-1,0 0 0,0 0 0,0 0 1,1-1-1,-1 1 0,1 0 0,1-1 0,-1 1 1,1-1-1,0 0 0,0 0 0,1 0 1,4 5-1,-6-9-12,0 1-1,1 0 1,-1 0 0,1-1 0,0 1-1,0-1 1,-1 0 0,1 0 0,0 0 0,0 0-1,0 0 1,0-1 0,4 1 0,10 2 131,12 5 18,-16-12-74,-5 0-43,5 1-11,-11 3-10,0-1 1,1 1-1,-1-1 1,0 1-1,0-1 1,1 0 0,2-2-1,-4 2-11,0 0 1,0 1-1,-1-1 1,1 0-1,0 0 1,-1 0-1,1 0 0,0 0 1,-1 0-1,1 0 1,-1 0-1,1 0 1,-1 0-1,0 0 0,0 0 1,1 0-1,-1-1 1,0 1-1,0 0 1,0 0-1,0-1 0,0-4-3,-1 0-1,1 0 1,-1 1-1,0-1 1,-1 0-1,1 1 0,-1-1 1,-3-6-1,5 12-14,-1-1-1,1 1 0,0 0 0,0-1 0,0 1 1,-1-1-1,1 1 0,0-1 0,-1 1 0,1 0 1,0-1-1,-1 1 0,1 0 0,-1-1 0,1 1 1,0 0-1,-1-1 0,1 1 0,-1 0 1,0 0-1,-6-4 3,-1-1 0,1 1 0,-10-9 0,17 12-29,-1 1 0,1-1 0,-1 1 0,1 0 1,-1-1-1,1 1 0,-1 0 0,1 0 0,-1 0 0,0-1 1,1 1-1,-1 0 0,1 0 0,-1 0 0,0 0 0,1 0 1,-1 0-1,1 0 0,-1 0 0,0 0 0,1 0 0,-1 0 1,1 0-1,-1 0 0,0 1 0,1-1-112,-3 0-2446,3 0 705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2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1056,'0'0'357,"0"0"-229,0 0-16,3 0 70,3 0-53,-2 1-31,0-1 1,0 0-1,0 0 1,0 0-1,0-1 1,0 1-1,6-3 1,3-3-36,-8 2-28,0 1 0,1 1 0,0-1 0,-1 1 0,1 0 0,0 0 0,0 1 1,11-2-1,128 3 669,-140 0-701,0-1 0,0 0 0,-1 0 1,1 0-1,5-2 0,-4 1 48,-1 0 0,1 1 0,0-1 0,0 2 0,9-2 0,2 3 41,-8-1 32,0 1 1,0-2-1,0 1 1,14-3 0,-7-2 44,-10 3-156,0 0-1,1 1 1,-1 0 0,1 0-1,10 0 1,0 0-40,-7 1-61,1 0 0,-1 0 0,19 3 0,-10 2 4,-10-3 78,1 0 1,0 0-1,18 0 1,-19-1 38,0-1 0,0 1 0,0 1 1,9 2-1,-9-2 10,0 0 1,0 0-1,0-1 1,10 0 0,150-1 57,-150-1-101,1 0 0,20-5 0,-8 1 0,1 1-2,-4 1 8,34-8 1,-37 5 7,0 2 0,42-3 0,56 7-155,-54 1 133,-51-2 107,35-5 0,-33 2-102,41 0 0,265 4 190,-314 0-218,0 1 1,20 5 0,-20-3-2,0-1 0,22 1 0,-32-3 69,0 0 0,1 0 0,-1-1 0,0 1 0,0-1 0,0 0 0,0 0 0,6-2 0,6-3 35,-9 5-48,-1 0-1,1 1 1,-1-1 0,9 1-1,-3 1 24,-9-2-30,-1 1-1,1 0 0,0 0 0,0-1 0,-1 1 0,1-1 0,0 1 0,-1-1 1,1 0-1,0 1 0,-1-1 0,2-1 0,-1 1-12,-1 0-1,1 0 1,-1 0-1,1 0 1,0 1-1,-1-1 1,1 1 0,0-1-1,-1 1 1,1-1-1,0 1 1,2 0-1,55 0 184,-57 0-171,0 0-1,0 0 1,0-1 0,-1 1-1,1 0 1,0-1 0,0 1-1,-1-1 1,1 0 0,2-1-1,-3 1-9,0 1 1,0-1-1,1 1 0,-1-1 0,0 1 0,0 0 0,0-1 1,1 1-1,-1 0 0,2 0 0,12 4 46,-12-3-40,0 0-1,1 0 1,-1 0-1,0-1 1,0 1-1,0-1 1,7 1-1,-8-1-10,1 0 1,-1 0-1,1 0 0,-1 0 1,1 1-1,-1-1 0,1 1 1,-1 0-1,1-1 0,-1 1 1,0 0-1,1 1 0,-1-1 1,0 0-1,3 3 0,-4-4-4,-1 1 0,1-1 0,-1 1 0,1-1-1,-1 0 1,1 1 0,0-1 0,-1 0 0,1 0-1,-1 0 1,1 1 0,0-1 0,-1 0 0,1 0-1,0 0 1,-1 0 0,1 0 0,0 0 0,-1 0-1,1 0 1,0 0 0,-1-1 0,2 1 0,0 0 10,11 0 132,-13-1-137,0 1 0,0 0 0,1 0 0,-1 0 0,0 0 0,0 0 0,0 0 0,0 0 0,0 0 0,0 0 0,0 0 0,0 0 1,0 0-1,0 0 0,1 0 0,-1 0 0,0 0 0,0 0 0,0 0 0,0 0 0,0 0 0,0 1 0,0-1 0,0 0 0,0 0 0,0 0 0,0 0 0,0 0 0,1 0 1,-1 0-1,0 0 0,0 0 0,0 0 0,0 0 0,0 0 0,0 0 0,0 0 0,0 1 0,0-1 0,0 0 0,0 0 0,0 0 0,0 0 0,0 0 0,0 0 0,0 0 1,0 0-1,0 0 0,0 0 0,0 0 0,0 1 0,0-1 0,0 0 0,0 0 0,0 0 0,0 0 0,0 1 2,0-1 0,0 1 0,0-1 0,0 1 0,0-1 0,0 1 0,0-1 0,0 1 0,0-1-1,0 0 1,0 1 0,1-1 0,-1 1 0,0-1 0,0 1 0,0-1 0,1 1 0,-1-1 0,0 0 0,1 1 0,-1-1 0,0 0 0,1 1 0,-1-1 0,0 0-1,1 1 1,-1-1 0,1 0 0,-1 0 0,1 0 0,-1 1 0,1-1 0,-1 0 0,1 0 0,-1 0 0,0 0 0,1 0 0,-1 0 0,1 0 0,-1 0 0,2 0-1,0 0-40,1 0 26,7 0 102,-7 0 37,-3 0 171,0 0-246,0 0-640,0 3-399,0 10-2038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2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1248,'3'0'389,"-1"-1"-372,-1 1-1,1 0 1,0-1 0,-1 1-1,1-1 1,-1 1 0,1-1-1,0 0 1,-1 0-1,3-2 1,5-1 3,22-12-41,0 11 309,-28 3-183,1 0 1,-1 0-1,1 1 1,0-1 0,0 1-1,-1 0 1,1 0-1,0 1 1,7-1 0,-8 1-71,-1 0 1,1 0 0,-1 0 0,1-1 0,0 1 0,-1-1 0,1 1 0,-1-1 0,1 0 0,-1 0 0,4-2-1,-4 2-33,0 0 0,1 0 0,-1 0 0,1 0 0,-1 0 0,1 0 0,-1 1-1,1 0 1,-1-1 0,1 1 0,4 0 0,302 0 1715,-292-1-1704,0 0 0,17-4 0,-16 1 95,0 2 0,20 0 0,-7 2-4,76-3-134,-66-2-6,-8 1 180,36 0-1,411 4 241,-345 10-393,-103-7-3,-23-2 1,161 19-154,-145-16 137,-15-1 40,-1-2-1,1 1 1,-1-1-1,1-1 1,0 1 0,13-3-1,-10 0 3,12-2 320,44-3 1,-55 7-226,1-1 0,23-5 0,-6 0-116,25 1-41,-41 3 48,0-1 0,0 0 0,0-1 0,0-1 0,15-7 0,-24 9 36,0 1 0,0-1 0,11-1 0,3-2 49,-9 0-22,-10 5-44,-1 0-1,1 0 0,-1 1 1,1-1-1,-1 1 0,1-1 1,-1 1-1,1-1 0,-1 1 1,1 0-1,0-1 0,-1 1 1,3 0-1,-3 0-66,-1 0 1,1 0-1,-1 0 0,1 0 0,-1 0 1,0 0-1,1 0 0,-1 0 1,1 0-1,-1 0 0,0 0 0,1 0 1,-1 0-1,1-1 0,-1 1 1,0 0-1,1 0 0,-1 0 0,0-1 1,1 1-1,-1 0 0,0-1 0,0 1 1,1 0-1,-1-1 0,0 1 1,0 0-1,1-1 0,-1 1 0,0-1 1,5-6-922,-4 7 770,-1-1 0,1 1-1,0 0 1,0-1 0,0 1 0,-1 0 0,1 0-1,0 0 1,0 0 0,0 0 0,0-1-1,0 1 1,1 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33 320,'3'3'112,"0"-2"-91,0 1-1,0 0 1,0 0 0,0-1 0,1 0-1,-1 0 1,1 0 0,-1 0 0,1 0-1,-1-1 1,1 1 0,5-1 0,-1 1 40,1-1 0,0-1 0,0 0 1,13-2-1,-6-2-12,-9 3 24,-1 1 1,0-1 0,1 1-1,-1 0 1,11 0 0,354 1 1926,-262-8-1773,3 0-268,151 8 20,-140-7-32,5-1 282,150 8-106,-189 2-182,-40 4 26,44 1 119,82-7 48,-152-1-122,1-1 0,35-8 1,-43 8 137,1 1 0,17 0 0,-9 2-132,-19 0-392,-8-1-381,-14 0-1016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16 160,'579'0'4363,"-458"-8"-3953,5 1-207,-80 6-161,95 4-319,-94 1 185,96 5 168,192-9 175,-197 8-117,-4 0-124,144-8 326,-277 0-334,15 0 210,0 0 0,0 0 0,0-2 0,0 0 0,25-7 0,-38 8-129,0 0 0,0 1 0,0-1 0,0 1-1,0 0 1,0 0 0,3 0 0,-2 0 33,-1 0 209,-6-2-175,2 0-153,0 1-3,1 0 0,-1 0 0,0 1 0,0-1 1,0 0-1,0 1 0,0-1 0,1 0 0,-1 1 1,0-1-1,0 1 0,0-1 0,0 1 1,-1 0-1,1-1 0,0 1 0,0 0 0,0 0 1,0 0-1,0 0 0,0 0 0,0 0 0,0 0 1,-1 0-1,1 0 0,0 0 0,-2 1 0,-2 1-57,-1 0-84,-1 1-1,0-2 0,0 1 1,0-1-1,-14 1 0,-10-2-3361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 1075 3328,'0'13'1061,"0"-10"-634,0-3-192,3 0 53,23 0-33,-21-3-350,5-7 126,-7 7 44,10 3 352,-13 0-417,0 0 0,0 0 1,0 0-1,0 0 0,1 0 1,-1 0-1,0 1 0,0-1 0,0 0 1,0 0-1,0 0 0,0 0 1,0 0-1,0 0 0,0-1 0,0 1 1,1 0-1,-1 0 0,0 0 1,0 0-1,0 0 0,0 0 1,0 0-1,0 0 0,0 0 0,0 0 1,0 0-1,0 0 0,0 0 1,0 0-1,0 0 0,1 0 0,-1 0 1,0 0-1,0 0 0,0-1 1,0 1-1,0 0 0,0 0 1,0 0-1,0 0 0,0 0 0,0 0 1,0 0-1,0 0 0,0 0 1,0 0-1,0-1 0,0 1 0,0 0 1,0 0-1,0 0 0,0 0 1,0 0-1,0 0 0,0 0 0,0-11 465,0 11-465,0 0 0,0 0-1,0 0 1,-1 0 0,1 0 0,0 0-1,0 0 1,0 0 0,0 0-1,0-1 1,0 1 0,0 0 0,0 0-1,0 0 1,0 0 0,0 0 0,0 0-1,1 0 1,-1 0 0,0 0-1,0 0 1,0-1 0,0 1 0,0 0-1,0 0 1,0 0 0,0 0 0,0 0-1,0 0 1,0 0 0,0 0-1,0 0 1,0 0 0,0 0 0,0 0-1,0 0 1,1 0 0,-1 0 0,0 0-1,0 0 1,0 0 0,0 0 0,0 0-1,0-1 1,0 1 0,0 0-1,0 0 1,0 0 0,1 0 0,-1 1-1,0-1 1,0 0 0,0 0 0,0 0-1,0 0 1,0 0 0,11 0 342,-11 0-348,0 0 1,0 0-1,0 0 1,0 0-1,0 0 1,0 0-1,0 0 1,0 0-1,0 0 1,1 0-1,-1 0 1,0 0-1,0 0 1,0 0-1,0 0 1,0 0-1,0 0 1,0 0-1,0 0 1,0 0-1,0 0 1,0 0-1,1 0 1,-1 0-1,0 0 1,0 0-1,0-1 1,0 1-1,0 0 0,0 0 1,0 0-1,0 0 1,0 0-1,0 0 1,0 0-1,0 0 1,0 0-1,0 0 1,0 0-1,0 0 1,0-1-1,0 1 1,0 0-1,0 0 1,0 0-1,0 0 1,0 0-1,0 0 1,0 0-1,0 0 1,0 0-1,0 0 1,0 0-1,0-1 1,0 1-1,0 0 1,0 0 10,0-1 1,0 0-1,0 1 0,0-1 1,0 1-1,0-1 1,0 1-1,-1-1 0,1 0 1,0 1-1,0-1 1,-1 1-1,1-1 0,0 1 1,-1-1-1,1 1 1,0 0-1,-1-1 1,1 1-1,-1-1 0,1 1 1,0 0-1,-2-1 1,1 0 5,1 1 1,-1 0 0,1-1 0,-1 1 0,1-1 0,-1 1 0,1-1 0,-1 1 0,1-1 0,-1 0-1,1 1 1,0-1 0,-1 0 0,1 1 0,0-1 0,-1 0 0,1 1 0,0-1 0,0 0 0,0 0-1,0 1 1,0-1 0,0 0 0,0 0 0,0-1 8,-1 0 1,1 0-1,0 0 1,-1 0-1,1 1 1,-1-1-1,1 0 0,-1 0 1,0 1-1,0-1 1,1 0-1,-1 1 0,-1-1 1,1 1-1,0-1 1,-2-1-1,-3-2 51,0 0-1,0 1 1,-7-4 0,-5-4 12,0-4 2,1 0 1,0-2-1,2 1 0,-23-33 0,-15-18 192,26 38-150,-53-64 281,41 40 178,-62-77-126,84 113-479,-1 1 0,-23-19 0,8 8 52,-68-68 106,1-1-91,78 78-106,-1 1 1,-40-24-1,44 32 16,-9-6-21,-8-21 5,29 33 29,-1-1 1,1 1 0,-1 0-1,0 0 1,0 1-1,0 0 1,-1 1-1,1 0 1,-1 0-1,1 1 1,-1 0-1,-16 0 1,22 1-17,-1 0 0,1 1 1,0-1-1,0 1 0,-1 0 1,1 0-1,0 0 0,-5 3 0,-2 0-57,8-3 62,1-1 12,0 0 0,1 0 0,-1 0 0,0 0 0,0 0 0,1 0 0,-1 1 0,0-1 0,1 0 0,-1 0 0,0 1 0,1-1 0,-1 0 0,1 1 0,-1-1 0,1 1 0,-1-1 0,1 1 0,-1-1 0,1 1 0,-1-1 0,1 1 0,-1 0 0,1-1 0,0 1 0,-1 0 0,-2 6-197,-7 6-830,7-10 10,6-3-837,10-3 240,2-10-1285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2656,'11'0'702,"-7"1"-474,0-1 0,1 0 0,-1 0 0,1-1 0,-1 1 0,8-3 1,-4 0-52,-2 1-70,0 0-1,0 1 0,1-1 1,-1 1-1,1 0 1,12 0-1,61-6 167,-38 1-173,33 1-9,-59 3-76,184-25 386,-169 22-302,-1 0-1,1 2 1,51 1 0,-70 1-57,0 0 0,0 0 0,-1-1 0,13-5 0,-17 6-23,3 0 84,-1 0 0,14 0-1,-21 1-85,1 0 31,-3 0-85,2 0-6,-1 0 41,-1 0-1,1 0 1,-1 0-1,0 0 0,1 0 1,-1 0-1,1 0 1,-1 0-1,0 0 0,1 0 1,-1 0-1,1 0 1,-1 0-1,0-1 0,1 1 1,-1 0-1,1 0 1,-1 0-1,0-1 0,0 1 1,1 0-1,-1-1 1,0 1-1,1 0 0,-1-1 1,0 1-1,0 0 1,1-1-1,-1 1 0,0-1 1,5-6-19,8 2 58,18-21-293,-20 21 173,7-5-20,-18 9 98,1 1 0,-1-1-1,1 1 1,-1 0 0,1-1 0,0 1 0,-1 0 0,1-1 0,-1 1 0,1 0 0,0 0 0,-1 0-1,1 0 1,0 0 0,-1 0 0,1 0 0,0 0 0,-1 0 0,1 0 0,0 0 0,-1 0 0,1 0-1,0 0 1,2 1-27,10-1-144,-11 0 91,-2 0 138,3 0-58,7 0-177,-10 0 180,1 0 0,-1 0 0,0 0 0,0 0 0,0 0 0,0 0-1,0 0 1,0 0 0,0 0 0,0 0 0,0 0 0,0 0-1,0 0 1,1 0 0,-1 0 0,0 0 0,0 0 0,0 0 0,0 0-1,0 0 1,0 0 0,0 0 0,0 0 0,0 0 0,0 0 0,0 0-1,1 0 1,-1 0 0,0 0 0,0 0 0,0 0 0,0 0-1,0 1 1,0-1 0,0 0 0,0 0 0,0 0 0,0 0 0,0 0-1,0 0 1,0 0 0,0 0 0,0 0 0,0 0 0,0 0-1,0 1 1,0-1 0,0 0 0,0 0 0,0 0 0,0 0 0,0 0-1,0 0 1,0 0 0,0 0 0,0 1 0,0 0-6,0 1 0,1 0 0,-1-1 0,1 1 0,-1-1 0,1 1 0,0 0 0,-1-1 0,1 0 0,2 4 1,2 3-2,0 2 7,-4-7 4,0-1-1,0 0 0,0 0 1,0 0-1,1 0 0,-1 0 1,1 0-1,1 2 0,3 3 24,0 0-1,0 0 0,-1 0 1,5 9-1,4 5 142,-12-16-123,1 0 0,-1 1-1,0-1 1,0 0 0,-1 1-1,0-1 1,0 1 0,0-1-1,0 1 1,-1 0 0,-1 9-1,1-12-124,0-1-1,-1 0 0,1 1 0,-1-1 1,0 0-1,1 0 0,-1 1 0,0-1 1,0 0-1,-1 0 0,1 0 0,0 0 0,-1 0 1,1-1-1,-1 1 0,0 0 0,1-1 1,-1 1-1,0-1 0,0 0 0,0 1 0,0-1 1,0 0-1,-4 1 0,-35 14-2594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2496,'0'0'784,"0"0"-464,0 0-21,0 0 501,0 0-198,0 0 38,0 0-181,0 0 111,5 0-212,16 1-124,-2 0-93,1-1-1,29-4 1,-28 0-141,-9 1-5,1 0-1,-1 2 1,21-1-1,73 2 204,-102 0-208,0 0-1,0 1 1,0-1 0,-1 1 0,1 0 0,0 0-1,0 0 1,-1 0 0,1 1 0,5 3 0,4 0 4,-12-5 27,-1 1 0,1-1-1,0 1 1,-1-1 0,1 1-1,-1-1 1,1 1 0,-1 0-1,1-1 1,-1 1 0,0 0-1,1-1 1,-1 1-1,0 0 1,1-1 0,-1 1-1,0 0 1,0 0 0,0-1-1,1 1 1,-1 1 0,-1-1-12,0 0 0,1 0 0,-1-1 1,0 1-1,0 0 0,1-1 0,-1 1 1,0 0-1,0-1 0,0 1 0,0-1 1,0 0-1,-1 1 0,-2 1-1,-1 1 48,-1-1 0,1 1-1,-11 2 1,2 0 25,0 2-6,2-1-43,0 1 1,0-2 0,-1 0 0,0 0 0,-26 4 0,-52 7-54,84-15-19,1 1 0,-1-1 0,0 1 0,0 1 0,-8 4 0,4-4-317,25-4 165,89 1-16,-94 1 190,-1-1 0,1 1 0,-1 1 1,11 3-1,-13-3 45,1-1 1,0 0-1,0 1 0,7-1 1,-3 0 158,-8 2 215,-4-2-378,0 0 0,1 0 0,-1-1 0,0 1 0,0 0 0,1-1 0,-1 1 0,0 0 0,0-1 1,0 1-1,-1 0 0,0-1-16,0 1 1,0-1 0,0 1 0,0-1-1,0 0 1,0 1 0,0-1-1,-3-1 1,-9 2 5,5-1 10,0 1 0,-1-2 0,1 1 0,-13-3 0,4-4 202,15 6-130,0 0 0,0 0 0,0 0 0,0 0 0,-5 0 0,207 1 299,-123 0-164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1984,'0'0'640,"-2"-2"-389,-11-11 373,13 13-304,0 0 74,0 0-148,0 0-140,12 0 229,-9 0-248,13 0 166,-7 0-147,1 0 0,-1 0 0,12-3 0,-9 1-70,5-2 13,-1 1-1,30-1 0,-26 5-39,-9-1-2,-1 1 0,0-2 0,20-2 0,-13-1 7,-7 1 42,1 1 1,1 0 0,10 0-1,-20 2 30,-4 2 4,-8 9 145,0-6-91,-107 23-37,66-15-92,39-11 30,-1 0 0,1 2 0,0 0 0,-13 5 0,15-2 8,10-7-53,0 0 0,0 0 0,0 0 0,0 0 0,0 0 1,0 0-1,0 0 0,0 0 0,0 0 0,0 1 0,0-1 1,0 0-1,0 0 0,0 0 0,0 0 0,0 0 0,0 0 0,0 0 1,0 0-1,0 1 0,0-1 0,0 0 0,0 0 0,0 0 1,0 0-1,0 0 0,0 0 0,0 0 0,0 0 0,0 0 1,0 1-1,0-1 0,0 0 0,0 0 0,0 0 0,0 0 0,0 0 1,0 0-1,1 0 0,-1 0 0,0 0 0,0 0 0,0 0 1,0 0-1,0 0 0,0 0 0,0 1 0,0-1 0,1 0 0,3 1-4,0-1-1,0 1 0,0-1 0,0 0 1,5 0-1,16-1 35,30-5 1,-29 2-51,31 0 0,68 4 447,-124 0-388,1 0 0,-1 0 1,0 0-1,1 0 0,-1 0 1,0 1-1,0-1 0,0 0 1,1 1-1,1 1 1,-3-2-34,0 0 0,1 0 0,-1 0 0,0 0 0,0 1 0,0-1 1,0 0-1,0 0 0,1 0 0,-1 0 0,0 1 0,0-1 0,0 0 1,0 0-1,0 0 0,0 1 0,0-1 0,0 0 0,0 0 0,0 0 1,0 1-1,0-1 0,0 0 0,0 0 0,0 1 0,0-1 0,0 0 1,0 0-1,0 0 0,0 1 0,0-1 0,0 0 0,0 0 1,0 0-1,-1 0 0,1 1 0,0-1 0,0 0 0,0 0 0,0 0 1,0 0-1,-1 1 0,1-1 0,0 0 0,0 0 0,0 0 0,-1 0 1,1 0-1,0 0 0,0 0 0,0 0 0,-1 0 0,1 1 0,0-1 1,0 0-1,0 0 0,-1 0 0,-2 0 45,0 1 1,0 0-1,1-1 1,-1 1-1,0-1 0,0 0 1,-4 0-1,-26 2 253,14 3 0,-38 15 1,14-4-258,30-12-14,29-5 195,25 1-41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1824,'-15'-16'2181,"15"16"-2164,1 0 0,-1 1 0,1-1 0,-1 0 0,1 0 0,-1 0 0,1 0 0,-1 0 0,1 0 0,-1 0 0,1 0 0,-1 0 0,1 0 0,-1 0 0,0 0 0,1 0 0,0 0 0,8-1 141,-7 1-138,0 1 0,-1-1 1,1 0-1,0 1 0,-1 0 0,1-1 0,0 1 0,-1 0 0,1 0 0,2 2 0,4 1 42,-6-3-23,1 0 0,0 0-1,0-1 1,0 1 0,0-1 0,0 0 0,0 0 0,0 0 0,0 0 0,3-1-1,3 1 36,10-1 92,0 0 0,22-5-1,-9 1 5,0 1-47,64-11-22,-50 5-75,2 2 1,86-5 0,69 13 106,-196 0-101,-1 1 1,1 0-1,0 0 0,-1 0 0,1 1 0,9 3 0,-10-3-17,-3-1 40,0 0 0,0-1-1,0 1 1,0-1 0,0 1 0,-1-1-1,1 0 1,4-1 0,-3 1 433,-4 2-280,0 0-190,0 0 2,0 0 0,0 0 1,0 0-1,0 0 0,0 1 0,0-1 0,0 0 0,-1 0 0,-1 3 0,-8 1-111,5 7 33,-4-4 67,7-7-12,0 1 1,0-1 0,0 0 0,0 0 0,1 1 0,-1-1-1,0 1 1,0 2 0,-2 8-19,3-9 19,0 0 0,0 0 0,-1 0 0,1-1 0,-1 1 0,0 0 0,-2 3 0,-1 2-32,0 0 0,1 0 0,0 0 1,0 0-1,-3 19 0,4-17 23,1 0 1,-2 0-1,0-1 0,-9 18 0,7-15 36,0 0 0,-5 20 0,4-8 9,3-8-8,-1-1 0,0 0 1,-8 16-1,6-19-24,-11 26 51,-3-1-1,-40 57 1,33-62 70,25-28-78,-1 0 0,0 0 0,1-1 0,-2 1 0,1-1 0,0 0 0,-1 0 0,0-1 0,0 1 0,0-1 0,0 0 0,0-1 0,-1 1 0,1-1 0,-8 2 0,10-3-30,-1 0 0,1-1 0,-1 1 1,1-1-1,-1 0 0,1 0 0,-1 0 1,0 0-1,1-1 0,-1 1 0,1-1 1,-1 0-1,1 0 0,0 0 0,-1-1 1,1 1-1,0-1 0,0 1 0,0-1 0,-4-4 1,-14-22 181,-4-5 152,6 9-76,2 0 0,0-1-1,-14-30 1,-29-78 244,50 107-457,-4-7-76,1-1-1,-9-44 1,14 44-132,5 24 121,1 0 0,0 0 0,0 0 0,0-12 0,2 10 9,0 9-14,0-1 0,0 1 0,0 0 0,0-1 0,0 1 0,1 0 0,-1-1 0,3-3 0,-3 5 53,1 1 1,0 0-1,0 0 0,0 0 1,0 0-1,0 0 1,0 0-1,0 0 1,0 0-1,0 0 0,0 1 1,0-1-1,1 0 1,-1 1-1,0-1 1,0 1-1,1-1 0,-1 1 1,0 0-1,1 0 1,-1-1-1,1 1 1,-1 0-1,0 0 0,1 0 1,1 1-1,1-1 104,-1-1-206,0 1 1,0 0 0,0 0-1,0 0 1,0 1-1,0-1 1,0 1 0,0-1-1,0 1 1,-1 0-1,1 0 1,0 0 0,0 1-1,-1-1 1,1 1-1,-1-1 1,3 3 0,13 12-2118,11-1 652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1824,'16'0'821,"-16"-2"-661,0-9 566,0 11-724,0 0 0,0 0 1,0 0-1,0 0 0,0 0 1,0 0-1,0 0 0,0 0 1,0 0-1,0-1 0,0 1 1,0 0-1,0 0 0,0 0 1,0 0-1,0 0 0,0 0 1,0 0-1,0 0 0,0 0 1,0 0-1,0-1 0,0 1 1,0 0-1,0 0 0,0 0 1,0 0-1,0 0 0,0 0 1,0 0-1,0 0 0,1 0 1,-1 0-1,0 0 0,0 0 1,0 0-1,0 0 0,0 0 1,0 0-1,0 0 0,0 0 1,0 0-1,0 0 0,0 0 1,1 0-1,-1 0 0,0 0 1,0 0-1,0 0 1,0 0-1,0 0 0,0 0 1,0 0-1,0 0 0,0 0 1,1 0-1,105 0 542,-104 0-534,0 0 1,1 1-1,-1-1 1,0 1-1,0-1 1,0 1-1,0 0 1,0 0-1,0 0 1,0 0-1,0 0 1,0 1-1,-1-1 1,1 0-1,0 1 1,-1-1-1,1 1 1,-1 0-1,0 0 1,1-1-1,-1 1 1,0 0-1,0 0 1,0 0-1,0 0 1,-1 0-1,1 0 1,0 0-1,-1 1 1,1 2-1,0 17 107,-1-18-86,1 1-1,-1 0 1,0-1-1,0 1 1,0 0 0,-1-1-1,0 1 1,0 0-1,0-1 1,-2 6 0,-15 17 46,-6 9 16,-36 101 542,58-118-662,1-10 19,1-6 18,0 0 1,0 0-1,0 1 0,0-1 1,0 0-1,0 0 1,1 0-1,0 0 1,0 4-1,4-4 7,0 0 0,0-1 0,0 1 0,6 1 0,-5-3 8,-1 0-1,0 0 1,1-1-1,9 0 1,-8 0 15,0 0 0,0 0 0,11 2 0,-2 3 39,-9-3-41,0 0-1,-1 0 1,1-1-1,10 0 1,-16-1-17,1 1 1,0-1-1,0 0 1,0 0 0,0 1-1,0-1 1,0 1-1,0-1 1,-1 1-1,1 0 1,0 0-1,2 2 1,-2-2 1,-1 0-1,1-1 1,-1 1 0,0 0 0,1-1-1,0 1 1,-1 0 0,1-1 0,-1 0 0,1 1-1,-1-1 1,4 0 0,-5 0-74,1 0 1,-1 0 0,1 1 0,-1-1-1,1 0 1,-1 0 0,1 0-1,-1 0 1,1 0 0,-1 0-1,1 0 1,-1-1 0,1 1-1,-1 0 1,1 0 0,-1 0-1,1 0 1,-1-1 0,1 1-1,-1 0 1,1 0 0,-1-1-1,0 1 1,1 0 0,-1-1 0,1 1-1,-1-1 1,0 1 0,1 0-1,-1-1 1,0 1 0,0-1-1,1 1 1,-1-1 0,0 1-1,0-1 1,0 1 0,0-1-1,0 1 1,1-1 0,-1 1-1,0-1 1,0 1 0,0-1 0,-1 0-1,1-2-1410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3328,'0'-16'1216,"0"16"-928,0 0-96,0 0 608,16 0-480,-1-15 128,1 15-256,15-16 32,0 16-128,16-16 352,-16 16-224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1664,'16'15'608,"-16"-15"-480,31 0-32,-31 16 1024,15-1-640,1 1 64,0 0-320,-1-1 160,16 16-256,-15-15 256,-1 0-256,17-1 160,-17 1-160,-15-1 224,16 1-224,-1-1-2208,-15-15 1088</inkml:trace>
  <inkml:trace contextRef="#ctx0" brushRef="#br0" timeOffset="1">327 1 2496,'-1'-1'73,"0"1"0,0 0 1,0 0-1,0 0 0,0 1 1,0-1-1,0 0 0,1 0 1,-1 0-1,0 1 0,0-1 0,0 0 1,0 1-1,0-1 0,0 1 1,0-1-1,1 1 0,-1-1 0,-1 2 1,-15 10 1004,3-5-715,1 1-1,-1 1 1,-15 14-1,23-17-297,1 1-1,-1 1 1,-3 7-1,4-7-29,0-1-1,0 0 0,-6 7 0,-15 7 46,14-4-44,10-14-19,0 0 0,0-1-1,0 1 1,0 0 0,0-1 0,0 1-1,-1-1 1,-4 4 0,0-1 11,5-4-8,0 0 0,0 0 0,0 1 0,0-1 0,0 1 1,1-1-1,-1 1 0,1 0 0,-1-1 0,1 1 0,-1 0 0,1 0 0,-2 4 0,0-1-217,0-1 0,0 0 0,0-1 0,-6 6 0,4-5-439,3-2-404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 2560,'-1'-11'706,"1"15"-234,0-1-387,0-1-1,0 1 1,0 0 0,1-1-1,-1 1 1,2 4 0,-1-5-55,1 1 34,0 0-1,-1 1 1,1-1 0,-1 1-1,0-1 1,0 1 0,0-1-1,-1 1 1,1 0 0,-1-1-1,0 6 1,1 35 274,0-18-108,-1 0 1,-5 34-1,3-41-140,-3 12 87,0 38-1,4-53-49,0-1-1,-6 27 1,3-19-48,1-5-6,1-7-21,1-1-1,-2 0 1,1 1-1,-6 10 0,3-9 18,3-8-39,1 0 0,-1 0 0,1 0 0,0 0 0,0 0 1,0 0-1,0 0 0,1 0 0,0 0 0,0 6 0,0 16 392,0-8-118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2496,'0'0'896,"0"0"-672,0 16-96,-16 0 32,32 15-128,-32 0 416,16 16-256,0 15 64,0-15-160,-16 15 448,32-15-320,-32 0-224,16-16-32,0 0 0,0 0 32,-15-15 480,15-1-256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2560,'-31'-16'960,"31"16"-768,16 0-32,-1 0 896,-15 0-608,31 0 608,0 0-608,16-15-96,-16 15-224,32 0 192,-1 0-192,-15 0 384,-16 0-288,16 0-2144,-16 15 1024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608 873 2656,'-26'13'837,"16"-5"-501,6-5-292,1 1 0,-1-1-1,0 0 1,-7 5 0,-5-4 132,15-4-161,1 1 0,-1-1-1,0 0 1,0 0-1,0 0 1,0 1 0,1-1-1,-1 1 1,0-1 0,0 0-1,1 1 1,-1-1-1,0 1 1,1-1 0,-1 1-1,0 0 1,1-1-1,-1 1 1,1 0 0,-1-1-1,1 1 1,-1 0-1,1 0 1,0-1 0,-1 1-1,1 0 1,0 0-1,-1 0 1,1 0 0,0 1-1,-12 22 406,10-20-380,0 0-1,0 0 1,0 0-1,0 1 1,1-1 0,-1 0-1,1 1 1,0-1 0,-1 9-1,3-6-32,-1 0 0,1-1 0,0 1 0,1-1 0,2 7 0,0 4 20,-3-13-23,0 1-1,1-1 0,-1 1 1,1-1-1,0 1 0,0-1 0,0 0 1,0 0-1,1 0 0,0 0 1,0 0-1,5 4 0,-4-3 8,1 0 0,-1 0 0,0 1 0,3 5 0,5 7 19,8 4 47,7 10-3,-25-30 13,-1 1 0,1 0-1,-1 0 1,0-1-1,0 1 1,0 0-1,0 0 1,0 0-1,0 0 1,-1 0-1,1 5 1,-2-6-23,1 0 1,0 0-1,0-1 1,-1 1-1,1 0 1,-1 0-1,0-1 1,0 1-1,1 0 0,-1-1 1,0 1-1,0-1 1,0 1-1,-1-1 1,1 0-1,0 1 1,0-1-1,-1 0 1,1 0-1,-3 2 1,-4 2 121,0-1 1,-16 8-1,7-5 29,12-4-215,1-1 0,-1 0 0,1 0 0,-1 0 0,0-1 0,1 1 0,-1-1 0,0 0 0,0-1 0,0 1 0,0-1 0,0 0 0,0 0 0,0-1 0,0 1 0,0-1 0,-9-3 0,-25-17-1467,37 20 1369,1 1 0,-1-1 0,0 0 0,1 1 0,-1-1 0,1 1 1,-1-1-1,0 1 0,0 0 0,-2 0 0</inkml:trace>
  <inkml:trace contextRef="#ctx0" brushRef="#br0" timeOffset="1">0 94 3904,'0'0'1440,"0"0"-1120,0-16-96,16 16 960,-1 0-704,17 0 288,-1-15-448,16-1 96,-1 16-256,17-15 480,-1-1-352,16 16-3712,15-16 1824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94 156 2080,'-64'-13'667,"47"11"-355,6-1-96,10-5 342,1 1 84,0 6-619,0 0 1,0 1-1,1-1 1,-1 0-1,0 1 1,0-1-1,0 1 1,1-1 0,-1 0-1,0 1 1,1-1-1,-1 1 1,1-1-1,-1 1 1,1-1-1,-1 1 1,1-1 0,-1 1-1,1 0 1,-1-1-1,1 1 1,-1 0-1,1-1 1,0 1-1,-1 0 1,1 0 0,0 0-1,-1-1 1,1 1-1,0 0 1,-1 0-1,1 0 1,0 0 0,-1 0-1,2 0 1,9-2 125,5-8 165,-9 5-223,1-1-24,0 1 1,0 0-1,1 0 0,0 1 0,0 1 0,0-1 1,0 1-1,0 1 0,19-3 0,48 0 162,2-6-79,0 6-65,-39 1-40,77-5 86,-51 10 93,-22 1-48,68-7 0,-79 0-157,-7 1 81,45 0 0,-26 4-2042,-28 0-1156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1824,'0'0'672,"0"0"-512,0 0-64,0 0 1440,0 0-864,15 0 768,16 0-800,16-16 192,15 16-480,1-16 224,-1 16-320,0 0 192,1-15-224,-16 15 0,-1 0-128,-15-16-64,1 16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3072,'-15'16'1120,"15"-16"-864,0 31-64,-16 0 512,16 0-416,-16 16 384,16 0-384,0 15 64,-15 0-224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3072,'-9'0'2752,"24"0"-2139,26 0-741,-23 0 203,-2 1 21,30-5 0,-2-2 29,47 0 0,-57 6-123,-5 0-27,36-3 0,-31-2-14,-15 1 8,34 0 0,59 4 1055,-115 3-955,-25 25-47,26-26-29,0-1 0,1 1 1,0 0-1,-1 0 0,1 0 1,0 0-1,0 0 0,0 0 0,0 0 1,0 1-1,1-1 0,-1 0 1,1 0-1,-1 1 0,1 2 0,-3 8-19,-2 9-40,-2 0 0,-14 29 0,-3 10 35,9-2 24,10-35 8,-11 31 0,5-30 27,0-1 1,-25 37-1,16-28 52,15-25 18,0 0 1,0 0-1,-1 0 0,0 0 0,-1-1 0,0 0 1,0-1-1,0 1 0,-1-1 0,0-1 1,-12 8-1,-40 18 915,59-30-994,0 0 0,0 0 1,0 0-1,-1-1 0,1 1 0,0 0 0,-1-1 0,1 1 1,-1-1-1,1 1 0,0-1 0,-1 0 0,1 1 0,-1-1 1,1 0-1,-1 0 0,1 0 0,-1 0 0,1 0 0,-1 0 1,1-1-1,-1 1 0,1-1 0,-1 1 0,1-1 0,-2 0 1,-4-2 27,0 0-4,0 0-1,0-1 0,1 0 0,-1 0 0,1-1 1,0 0-1,1 0 0,-1 0 0,1-1 1,0 1-1,-6-11 0,6 10-8,1-1-1,1 1 1,-1-1-1,1 0 1,1-1-1,-1 1 1,1 0-1,-2-13 1,0 2 21,-3-10 4,-30-144 80,21 79 21,14 81-172,1 1 1,0 0 0,1 0-1,1-12 1,0-11-124,-2 30 118,1 4 15,0-1 0,0 0-1,0 1 1,0-1 0,-1 0 0,1 0 0,0 1 0,0-1-1,0 0 1,1 0 0,-1 1 0,0-1 0,0 0-1,0 1 1,0-1 0,1 0 0,-1 1 0,0-1-1,1 0 1,-1 1 0,0-1 0,1 1 0,-1-1-1,1 0 1,-1 1 0,1-1 0,-1 1 0,1-1 0,0 1-1,-1 0 1,1-1 0,-1 1 0,1 0 0,0-1-1,-1 1 1,1 0 0,0 0 0,0-1 0,-1 1-1,1 0 1,0 0 0,-1 0 0,1 0 0,0 0 0,1 0-1,0 0-72,1 0 0,0 0 0,-1 1 0,1-1 0,-1 1 0,1-1 0,0 1-1,-1 0 1,0 0 0,5 2 0,-2 0-842,0 1-1,0 0 1,8 8-1,2 4-1044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2816,'0'0'917,"-3"2"-565,1 0-274,0 0-1,-1-1 0,1 0 1,0 1-1,-1-1 0,1 0 1,-1 0-1,1-1 0,-1 1 1,1 0-1,-1-1 0,0 0 1,1 1-1,-1-1 0,-4-1 1,5 1-25,0 1 1,1-1 0,-1 0 0,0 0-1,0 1 1,1-1 0,-1 1 0,0 0 0,1-1-1,-1 1 1,1 0 0,-3 1 0,3-1-31,-1 0 0,1 0 0,-1 0-1,1 0 1,-1-1 0,0 1 0,1-1 0,-1 1 0,0-1 0,1 1 0,-1-1 0,-2 0 0,-2 0 16,4 0-26,1-1 1,-1 1-1,0 0 0,1 0 0,-1 0 0,0 1 0,1-1 0,-1 0 1,0 0-1,1 1 0,-4 1 0,0 8 67,0-7-31,4-3-47,1 1 0,-1-1 0,1 0-1,0 0 1,-1 0 0,1 0-1,0 0 1,-1 1 0,1-1 0,0 0-1,-1 0 1,1 1 0,0-1-1,0 0 1,-1 0 0,1 1 0,0-1-1,0 0 1,0 1 0,-1-1-1,1 0 1,0 1 0,0-1 0,0 0-1,0 1 1,0-1 0,-1 0-1,1 1 1,0-1 0,0 1 0,0-1-1,0 0 1,0 1 0,0-1-1,0 0 1,1 1 0,-1-1 0,0 1-1,0-1 1,0 0 0,0 1-1,0-1 1,0 0 0,1 1 0,-1-1-1,0 0 1,0 1 0,1-1-1,3 6-8,-2-6 2,-1 1 1,0 0 0,0 0 0,0 1-1,0-1 1,-1 0 0,1 0 0,0 0 0,0 1-1,-1-1 1,1 2 0,1 1 10,0-1 1,-1 1 1,1-1 0,0 0 0,0 0-1,0 0 1,1 0 0,-1 0-1,1 0 1,-1 0 0,7 3-1,-5-3 3,0 0-1,0 0 0,0 0 1,-1 0-1,1 0 0,-1 1 1,0-1-1,0 1 0,0 0 1,0 0-1,3 6 0,25 50 34,-25-52-17,-5-7-15,0 1-1,0-1 0,0 0 1,0 1-1,-1-1 1,1 1-1,0-1 0,-1 1 1,1-1-1,-1 1 0,1-1 1,-1 1-1,0 0 1,1-1-1,-1 1 0,0 2 1,0 1 107,1 16 239,-1-20-331,0-1 0,0 1 0,0 0 0,0 0 0,0 0 1,-1 0-1,1-1 0,0 1 0,0 0 0,-1 0 0,1-1 0,0 1 0,-1 0 0,1 0 1,-1-1-1,1 1 0,-1 0 0,1-1 0,-2 2 0,-21 3 529,6 2-253,15-6-274,0 0 1,0 0-1,-1 0 0,1 0 1,0 0-1,-1-1 0,1 1 1,-1-1-1,1 1 0,-1-1 1,1 0-1,-1 0 1,1 0-1,0-1 0,-1 1 1,1 0-1,-1-1 0,1 0 1,-4-1-1,-22-8 249,15 7-181,10 3-90,1 0 0,0-1 0,0 1 1,-1-1-1,1 1 0,0-1 0,0 0 0,0 0 0,0 0 0,0-1 0,0 1 0,0 0 0,0-1 0,-2-1 0,-24-26-91,27 29 73,1 0 0,0 0 0,0 0 0,0 0 0,0 0 0,0 0 1,0 0-1,0 0 0,0 0 0,-1 0 0,1 0 0,0 0 0,0-1 0,0 1 0,0 0 1,0 0-1,0 0 0,0 0 0,0 0 0,0 0 0,0 0 0,0-1 0,0 1 1,0 0-1,0 0 0,0 0 0,0 0 0,0 0 0,0 0 0,0 0 0,0-1 0,0 1 1,0 0-1,0 0 0,0 0 0,0 0 0,0 0 0,0 0 0,0 0 0,0-1 1,0 1-1,0 0 0,0 0 0,0 0 0,0 0 0,0 0 0,0 0 0,1 0 0,-1 0 1,0 0-1,0-1 0,0 1 0,0 0 0,0 0 0,0 0 0,1 0 0,9-13-2777,-7-2 752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3072,'-16'0'1365,"16"-3"-1029,0-2 35,1 4 138,-1 1-469,0 1-1,0-1 0,1 1 1,-1-1-1,0 1 0,1-1 1,-1 1-1,0-1 0,1 1 0,-1-1 1,1 0-1,-1 1 0,0-1 1,1 1-1,-1-1 0,1 0 0,-1 0 1,1 1-1,0-1 0,-1 0 1,1 0-1,-1 0 0,1 0 1,-1 0-1,1 1 0,0-1 0,5 2 415,7 13-31,0 0 0,18 28 0,-26-34-396,1 0-1,0 0 1,1-1 0,0 0-1,0 0 1,1 0 0,0-1-1,0 0 1,1-1 0,13 8-1,23 18 171,-34-24-90,-1-1 0,20 11 0,-23-15 40,-1 1 1,0-1-1,0 1 1,0 0-1,10 9 1,-15-11-99,1-1 0,-1 1 0,0-1 0,1 0 0,-1 0 0,0 0 0,1 0 0,0 0-1,-1 0 1,1 0 0,-1-1 0,1 1 0,0 0 0,0-1 0,-1 0 0,4 1 0,-3-1 154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3808,'-16'0'1408,"16"0"-1088,-31 31-96,15-16 960,1 16-704,-17 1 160,17-1-384,-16 0 192,0 0-256,15-15 160,0 15-192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2656,'-32'0'960,"32"0"-736,0 16-64,0-1 64,0 16-160,-15 0 736,15 16-416,0 16 448,0-1-480,0 0 192,0 0-320,0-15-288,-16 0 32,1-16 352,15 0-160,0 0 0,0-15-96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16 3072,'-31'-16'1120,"31"16"-864,0 0-64,0 16 320,0-16-320,-16 15 768,16 16-544,0 1 32,0 14-288,0 17-32,0-1-64,-15 0 288,15 16-160,0-16 256,0-15-256,-16 0 384,0-16-320</inkml:trace>
  <inkml:trace contextRef="#ctx0" brushRef="#br0" timeOffset="1">1 390 4224,'15'0'1568,"-15"0"-1216,47-16-96,-16 16 704,1 0-576,30-16 352,0 16-448,1 0 64,-1 0-224,-15 0 224,-1 16-224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2304,'26'13'752,"-16"-10"-453,47-3 783,-54 0-1026,-1 1-1,0-1 1,1 1 0,-1 0-1,0-1 1,0 1 0,1 0-1,-1 0 1,0 1-1,0-1 1,0 0 0,0 1-1,-1-1 1,1 1 0,0 0-1,-1-1 1,3 4-1,1 1 133,-4-6-172,-1 1-1,1-1 0,-1 1 0,0-1 0,1 1 0,-1 0 0,0-1 0,1 1 0,-1-1 0,0 1 0,0 0 0,0-1 0,0 1 0,0 0 0,0-1 0,0 1 0,0 0 0,0-1 0,0 1 0,0 0 0,0-1 0,0 1 0,0 0 0,-1 2 30,1 4-2,-2 30 179,1-34-212,1-1 0,-1 1 0,0-1 0,0 0 0,0 1 0,0-1 0,0 0 0,0 0 0,-1 0 0,1 0 0,-1 0 0,-1 2-1,-11 9 31,10-10-30,1 0 0,-1 1-1,1-1 1,0 1 0,0 0-1,0 0 1,-4 7 0,0 4 39,4-8-21,0-1 0,0 0 1,0 0-1,-1 0 0,-7 8 0,-4-1 112,13-11-118,-1 0-1,1 1 0,-1-1 0,1 0 0,0 1 1,-1 0-1,1-1 0,1 1 0,-1 0 1,-3 6-1,-3 14-58,6-19 70,0 0 0,1 0 1,0 0-1,0 0 0,0 0 1,0 0-1,0 7 0,1-9-9,1-1-1,-1 0 0,0 1 1,1-1-1,-1 0 0,0 1 1,1-1-1,0 0 1,-1 0-1,1 0 0,0 1 1,-1-1-1,1 0 1,0 0-1,0 0 0,0 0 1,0 0-1,0 0 1,0-1-1,0 1 0,1 0 1,-1-1-1,0 1 1,0 0-1,1-1 0,-1 1 1,2-1-1,3 3 21,-1-1 18,0-1 1,-1-1-1,1 1 1,0-1-1,0 1 1,0-1 0,-1-1-1,1 1 1,0-1-1,7-2 1,-10 3-36,0-1 0,0 0 0,-1 0 1,1 0-1,0 0 0,-1-1 0,1 1 0,-1 0 1,2-3-1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3072,'15'0'1120,"-15"0"-864,16 0-64,-1 0 672,1 0-512,15 0 192,-15-15-288,31-1-1792,-16 16 832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1472,'0'0'475,"0"3"-283,0-2-151,0 1 0,0 0 1,1-1-1,-1 1 1,1-1-1,-1 1 1,1-1-1,-1 1 0,1-1 1,0 0-1,1 2 1,-1-1 39,0 0 0,0-1 0,0 1 1,0 0-1,-1 0 0,1-1 0,0 1 1,-1 0-1,1 0 0,-1 0 0,0 3 1,1 2 117,-1 0 0,1 0 1,0-1-1,1 1 0,0 0 1,2 6-1,-2-7-170,0-2 5,-1 0 1,-1 0 0,1 0 0,0 0 0,-1 9 0,0-12-20,0 1-1,0-1 0,0 1 1,0-1-1,0 1 0,1-1 0,-1 1 1,0-1-1,1 1 0,-1-1 1,1 0-1,-1 1 0,1-1 1,0 0-1,-1 1 0,1-1 1,0 0-1,0 0 0,2 2 0,-3-3-8,1 1-1,-1-1 0,0 1 0,1-1 0,-1 1 0,0-1 1,1 1-1,-1 0 0,0-1 0,0 1 0,0-1 0,0 1 1,1-1-1,-1 1 0,0 0 0,0-1 0,0 1 0,0-1 1,0 1-1,0 0 0,-1-1 0,1 1 0,0-1 0,0 1 0,-1 0 1,1 0-125,1-5-153,-1 1-41,0 1 0,0 0 0,0-1 1,0 1-1,-1 0 0,1-1 0,0 1 0,-2-4 1,-9-10-1011,9 1 571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4160,'0'-16'1536,"0"16"-1216,16 0-64,0 0 480,15 0-448,0 0 192,16 0-320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1664,'0'-11'273,"0"15"474,0-2-571,0 0 0,0 0-1,0 0 1,0 0 0,1 0 0,-1 0 0,0 0 0,2 2 0,2-2 32,2 4 80,-5-4-237,0 1 0,-1 0 1,1-1-1,-1 1 1,1 0-1,-1-1 1,0 1-1,0 0 0,0-1 1,-1 1-1,1-1 1,-1 1-1,-1 4 1,-1 0-4,-1-1 16,1 1 0,-1 1 0,2-1 0,-1 0 0,1 1 0,0-1 0,0 1 0,1 0 0,0 0 0,0 8-1,1-14-31,0 1 0,0-1-1,0 1 1,-1-1 0,1 1-1,-1-1 1,1 1 0,-1-1-1,0 1 1,0-1 0,0 0-1,0 1 1,0-1 0,-1 0-1,-1 3 1,0-2 133,6-1-74,10 11-48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3648,'-15'-15'1344,"15"15"-1024,15 0-128,-15-16 640,0 16-512,16 0 0,15 0-192,0 0 128,0 0-160,0 16 448,16-16-288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3328,'0'16'1216,"0"-16"-928,62 0-96,-30 0 320,-1 0-320,31 0 352,0-16-320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3392,'16'0'1248,"-16"0"-960,47 0-64,-16 0-128,-16 0-96,32 0 352,-16 0-192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2240,'-15'16'832,"15"-16"-672,0 46 0,0-14 800,0-1-544,-16 16 320,16-1-416,0 1 160,0-16-256,-16 16 0,16-16-128,0-15 224,0 15-192,0-16 384,0 1-288,0-16-1312,0 0 576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2560,'-16'62'960,"16"-62"-768,-15 62-32,-1-46 416,16 15-352,-31 0 608,0 0-448,-16 1 224,16-1-352,-32 0 64,17-15-192,-1-16 288,0 0-224,16-32-3904,0 17 2016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4896,'0'15'1824,"0"-15"-1440,0 0-96,0 0 64,0 0-256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1568,'-2'0'52,"-3"0"177,-1 0 1,0 0 0,1 1-1,-1 0 1,-9 2 0,12-2-163,1 0 1,-1 1 0,1-1 0,-1 1-1,1-1 1,0 1 0,-1 0 0,1 0 0,0 0-1,0 1 1,0-1 0,1 0 0,-3 4 0,-30 57 614,16-35-509,-24 46 346,36-63-465,1 1-1,0 0 1,1 0 0,-4 23-1,6-21 13,1 1 1,1 16-1,0-13 98,0-14-119,0-1 0,1 1-1,-1 0 1,1-1 0,0 1 0,-1 0 0,4 5 0,-4-7-18,1-1 1,0 1 0,0 0 0,0-1-1,1 1 1,-1-1 0,0 1 0,0-1 0,1 0-1,-1 1 1,1-1 0,-1 0 0,1 0-1,0 0 1,-1 0 0,1 0 0,3 1-1,24 3 267,-19-2-218,11 2 40,-1-10-18,-9 2-52,-8 2-36,8-1-14,0-1-1,1-1 0,-1 1 1,-1-2-1,1 1 1,11-8-1,-4-3-51,-17 13 44,0 1 1,1 0-1,-1-1 0,0 1 1,1 0-1,-1 0 0,0 0 1,1 0-1,-1 0 0,1 1 1,0-1-1,-1 0 0,1 1 0,0-1 1,-1 1-1,1-1 0,2 1 1,-2 0-144,1 0-240,-3 0 387,1 0-1,-1 0 0,1 0 0,-1 0 0,1 0 0,-1 0 0,1 0 1,-1 1-1,0-1 0,1 0 0,-1 0 0,1 1 0,-1-1 0,0 0 1,1 0-1,-1 1 0,1-1 0,-1 0 0,0 1 0,0-1 0,1 0 1,-1 1-1,1 0 0,4 13 64,-4-11-31,-1-1-1,1 1 1,0-1 0,0 1 0,1-1-1,-1 0 1,0 1 0,1-1 0,1 3-1,6 3 109,0 1 0,1-1 0,0-1-1,0 0 1,1 0 0,0-1 0,0 0-1,0-1 1,22 7 0,-27-11-53,-1 0 1,1 0-1,-1-1 0,1 0 1,0 0-1,-1 0 1,1 0-1,9-3 0,6-7 220,-10 7-207,-10 3-84,0 0 0,1 0 0,-1 0 0,0 0 0,1 0 0,-1 0 0,0-1 0,1 1 0,-1-1 0,0 1 0,0-1 1,1 1-1,-1-1 0,0 0 0,0 0 0,0 1 0,0-1 0,0 0 0,0 0 0,0 0 0,0 0 0,0 0 0,-1 0 0,1-1 0,0 1 0,0-1 0,0-2 15,0 1-1,-1-1 0,1 1 0,-1-1 1,0 1-1,0-7 0,0-9 57,0-12 62,1 3-149,-1 0 0,-4-33 0,-2 39 4,5 18 10,0 1-1,0-1 0,0 0 0,0 0 0,0-6 0,1 8-266,1 0 0,-1 0 0,0 0 0,1 0 0,-1 1 0,1-1 0,0 0 0,0 1 0,0-1 0,0 0 0,0 1 0,0-1 0,0 1 0,0-1 0,3-1 0,11-13-2352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33 3808,'0'-1'150,"0"-1"0,-1 0 0,1 1 0,0-1-1,0 1 1,-1-1 0,1 1 0,-1-1 0,0 1 0,1-1 0,-1 1 0,0-1 0,0 1 0,0 0 0,0-1 0,0 1 0,-2-2-1,2 2-124,1 1 0,-1 0 0,1-1 0,-1 1 0,1 0 0,-1-1 0,1 1 0,-1 0 0,1 0-1,-1-1 1,0 1 0,1 0 0,-1 0 0,1 0 0,-1 0 0,0 0 0,1 0 0,-1 0-1,1 0 1,-1 0 0,0 0 0,1 0 0,-1 0 0,1 1 0,-2-1 0,2 0 21,0 0-40,-1 0 1,0 0 0,1 0-1,-1-1 1,1 1-1,-1 0 1,1 0-1,-1 0 1,0 0 0,1 0-1,-1 1 1,1-1-1,-1 0 1,1 0-1,-1 0 1,1 0 0,-1 1-1,1-1 1,-1 0-1,1 0 1,-1 1 0,1-1-1,-1 0 1,1 1-1,-1-1 1,1 1-1,-1-1 1,1 0 0,0 1-1,-1 0 1,-6 6 7,-17-2-8,1 8 74,-16 6 277,23-9-197,1 1 0,0 1 0,-17 17 0,23-18-93,0 0-1,1 0 1,0 1 0,1 1-1,-9 19 1,8-16-3,-6 11 41,5-10-56,0 1 0,2-1 0,-10 31 0,16-42 1,-1 1 0,1-1 0,1 1 0,-1 0 0,1-1 0,0 1 0,1-1 0,0 1 0,0-1 0,0 1 0,1-1 0,0 1 0,0-1 0,5 10 0,-2-7 85,0 0 1,0-1 0,1 0-1,0 0 1,0 0 0,1-1 0,0 0-1,8 7 1,30 17 371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2656,'26'-10'531,"-17"6"-371,1 0 1,0 1 0,18-4-1,-6 5-68,-17 2-14,0-1 0,0 1 0,0-1 0,0-1 0,0 1 0,0 0 0,0-1 0,0 0 0,-1 0 0,8-5 0,15-5 137,-1 1 0,37-9 0,66-11 122,6-2-130,189-45 166,-93 34-213,-222 43-118,-1 0-1,16 1 0,-13 0 96,-1 0 62,-17 0 93,-1 2-79,7-1-200,-1 0 14,0 0-1,0 0 1,0 0-1,1 0 1,-1 0-1,0 1 1,0-1-1,1 1 1,-1-1 0,1 1-1,0-1 1,-1 1-1,1 0 1,0 0-1,0 0 1,-1 3-1,-27 29 86,26-30-127,1 1-1,0-1 0,0 1 1,0 0-1,1 0 0,0 0 1,0 0-1,0 0 0,0 0 1,1 0-1,0 1 0,0-1 1,0 0-1,0 0 0,3 9 1,3 1-12,-5-13 54,0 0 0,0 0 1,-1 0-1,1 0 0,0 0 1,-1 0-1,0 0 1,1 0-1,-1 1 0,0-1 1,0 0-1,0 0 0,0 0 1,-1 1-1,0 2 0,-9 34 64,10-36-156,-1-1 1,1 1-1,-1 0 0,0-1 0,0 1 0,0 0 1,0-1-1,-1 0 0,1 1 0,0-1 0,-1 1 1,0-1-1,0 0 0,1 0 0,-1 0 0,-3 2 1,-5 5-318,-21 22-1820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4320,'0'0'1600,"0"0"-1248,31 0-96,1 0 352,-1 0-384,16 0 320,15-15-288,16 15-576,0-16 160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5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96 4480,'1'-6'749,"-1"3"-551,0 1 0,0-1 1,0 1-1,0-1 1,-1 1-1,1-1 0,-2-4 1,-14-21 441,11 25-544,0 0 0,0 0 0,0 0 0,-6-1 0,7 3-72,0 0 1,0 1-1,0-1 0,0 1 1,-5 0-1,-24-2 43,15-2-60,8 1-8,0 1-1,0 0 0,-18 0 0,3 1-129,16 0 87,0 1 0,0 0 0,0 0 0,0 1 0,-11 3 0,-1 6-9,9-7 70,11-3-17,0 0 1,0 0 0,1 0 0,-1 0 0,0 1-1,0-1 1,0 0 0,0 1 0,0-1-1,0 0 1,1 1 0,-1-1 0,0 1-1,0 0 1,1-1 0,-1 1 0,0 0 0,1-1-1,-1 1 1,1 0 0,-1 0 0,1-1-1,-1 1 1,1 0 0,-1 0 0,1 1-1,-26 45-304,25-45 303,0 0 0,1-1 0,0 1 0,-1 0 0,1 0-1,0 0 1,0 0 0,0 4 0,1 51 27,-5 114 145,1-145-143,-1 26 29,8 1 3,-1-28-13,0-5 26,-2 0-1,0 0 1,-2 0-1,-3 25 1,0-21-42,1-8-15,0-1 0,0 21 1,4-22 78,0-11-60,-1 0 0,0-1 0,0 1 0,0 0 0,0 0 0,0 0 0,-1-1 0,1 1 0,-1 0 0,-1 4 0,0-4 6,2-3-29,-1 1 1,1-1-1,0 1 1,-1-1 0,1 1-1,-1 0 1,1-1-1,0 1 1,-1 0-1,1 0 1,0-1-1,0 1 1,0 0-1,-1-1 1,1 1-1,0 0 1,0 0-1,0-1 1,0 1 0,0 0-1,0 0 1,1-1-1,-1 1 1,0 0-1,0 0 1,0-1-1,1 1 1,-1 0-1,0-1 1,1 1-1,-1 0 1,1-1-1,-1 1 1,1-1-1,-1 1 1,1-1 0,0 1-1,-1 0 5,1-1 1,-1 1-1,1-1 0,0 0 1,-1 1-1,1-1 0,-1 0 1,1 1-1,0-1 1,-1 0-1,1 0 0,0 0 1,-1 0-1,1 0 0,0 0 1,-1 0-1,1 0 0,0 0 1,-1 0-1,1 0 0,0 0 1,-1 0-1,2 0 0,0-1 26,26 1-12,-11 1 42,1-1 0,26-4 0,-11-6 173,-2 7-86</inkml:trace>
  <inkml:trace contextRef="#ctx0" brushRef="#br0" timeOffset="1">1 346 5472,'15'-16'2016,"-15"16"-1536,31-15-160,1-1 384,-1 16-448,47-16 128,-16 16-256,16 16 64,-16-16-96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3808,'-26'0'1227,"15"3"-742,6-1-324,0 0 0,-1 0 0,1 0 1,-1-1-1,0 1 0,1-1 0,-1-1 0,-7 1 0,11-1-113,1 0 0,-1 0-1,0 1 1,0-1-1,1 1 1,-1-1 0,0 1-1,1-1 1,-1 1-1,1 0 1,-1 0-1,1 0 1,-1 0 0,1 0-1,-1 0 1,1 0-1,0 1 1,-2 1-1,-13 9 207,14-11-243,0 1 1,-1-1-1,1 0 1,0 0 0,0 1-1,0-1 1,0 1-1,0 0 1,-3 3-1,4-2-13,0-1 0,0 0 0,0 1 0,0-1 0,0 1 0,1 0 0,0-1 0,-1 1 0,1-1 0,0 1-1,0 3 1,1 1 26,-1 0 0,1 0 0,1 0 0,0 0 0,3 9 0,17 38 40,-8-24-16,-11-21-12,0 0 0,1-1-1,0 0 1,0 0-1,1 0 1,0 0-1,0-1 1,9 9-1,-14-16-25,1 1-1,0-1 0,-1 1 1,1-1-1,-1 1 0,1-1 0,-1 1 1,1-1-1,-1 1 0,1-1 0,-1 1 1,1 0-1,-1-1 0,0 1 1,1 0-1,-1-1 0,0 1 0,0 0 1,1-1-1,-1 1 0,0 0 1,0 0-1,0-1 0,0 1 0,0 0 1,0 0-1,0-1 0,0 1 0,0 0 1,-1-1-1,1 1 0,0 0 1,0 0-1,-1-1 0,1 1 0,0 0 1,-1-1-1,1 1 0,-1 0 1,-2 4 93,3-4-75,-1 0-1,0 0 1,1 0-1,-1 0 1,0 0-1,0 0 1,0 0-1,0 0 1,0 0-1,0-1 1,0 1-1,0 0 1,0-1-1,0 1 1,0 0-1,-1-1 1,1 0-1,-1 1 0,-2 0 20,0-1 0,1 1 0,-1-1 0,1 0 0,-1 0-1,-5-1 1,-5-2 41,0 0 1,-19-7-1,15 4-213,1-1 0,0-1 0,0-1 0,1 0 0,0-1-1,1-1 1,0 0 0,-26-27 0,10 7-749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0:5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5152,'-31'-16'1888,"31"16"-1440,16-16-160,-16 16 768,15 0-640,17-15 320,-1 15-416,15-16 96,32 1-256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0 156 832,'16'-15'352,"-16"15"-203,0 0-109,1 0-1,0 0 1,-1 0-1,1 0 1,0 0-1,-1 0 1,1 0-1,-1 0 0,1 0 1,0 0-1,-1 0 1,1 0-1,-1-1 1,1 1-1,0 0 1,-1 0-1,1-1 1,-1 1-1,2-1 1,-1-4 119,-1 5-138,0-1-1,0 1 1,0 0-1,0-1 1,0 1-1,0-1 1,0 1 0,0-1-1,0 1 1,0 0-1,0-1 1,0 1-1,0-1 1,0 1-1,0-1 1,1 1 0,-1 0-1,0-1 1,0 1-1,1 0 1,-1-1-1,0 1 1,0 0 0,1-1-1,-1 1 1,1-1-1,12-9 279,0 5-107,-8-6-48,24-4 80,-19 11-150,0 0 0,0 0 1,19-3-1,-15 4 60,24-9 0,-17 6-50,0 0 0,34-4-1,-17 4-14,-8-1-26,0 2 0,0 2-1,39-1 1,37 4 165,-96 1-200,-1-1-1,0 1 1,15 4 0,10 1-7,39-3-19,2 0-49,-37 1 43,67 5 122,157-9 142,-53 16-123,-93-4-106,-57-8 9,108 10 221,222 2 111,-35-16-250,-297 0-43,101-3-209,-75-7 59,-7 5 123,-11-6 16,-40 8-12,-9 2-13,0-1 0,0-1 0,20-6 0,-24 5-36,0 1 0,0 0-1,0 1 1,1 0 0,17 1-1,-24 0 3,1 1 0,0-1-1,-1 0 1,1 0 0,0-1-1,8-3 1,-8 3 26,-3 0 7,8-3 169,-12 5-192,0-1 0,1 1 0,-1 0 0,0-1 1,0 1-1,0-1 0,1 1 0,-1-1 0,0 1 0,0-1 1,0 1-1,0-1 0,0 1 0,0-1 0,0 1 0,0-1 1,0 0-1,0-2-543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 1408,'-12'-13'448,"11"13"-445,1 0 0,0 0 0,0 0 1,0 0-1,0 0 0,0-1 0,0 1 0,0 0 1,-1 0-1,1 0 0,0 0 0,0 0 0,0 0 0,0 0 1,0 0-1,0 0 0,0 0 0,0-1 0,0 1 1,0 0-1,0 0 0,0 0 0,0 0 0,0 0 0,0 0 1,0 0-1,0-1 0,0 1 0,0 0 0,0 0 1,0 0-1,0 0 0,0 0 0,0 0 0,0-1 0,0 1 1,0 0-1,0 0 0,0 0 0,0 0 0,0 0 1,0 0-1,0 0 0,0 0 0,0-1 0,0 1 0,0 0 1,0 0-1,1 0 0,-1 0 0,0 0 0,0 0 1,0 0-1,0 0 0,0 0 0,1 0 0,0-2 14,0 1 0,0 0 0,0 0 0,1 0 0,-1 0 0,0 0-1,1 0 1,-1 1 0,1-1 0,-1 0 0,1 1 0,-1-1 0,1 1 0,0-1 0,-1 1-1,1 0 1,2 0 0,-3 0-9,-1 0 0,1 0 0,-1 0 0,1 0 0,-1 0 0,1 0 0,-1 0 0,1 0 0,-1 0 0,1 0 0,-1 0 0,1-1 0,-1 1 0,1 0 0,-1 0 0,0 0 0,1-1 0,-1 1 0,1 0 0,-1-1-1,1 1 1,-1 0 0,0-1 0,1 1 0,-1 0 0,0-1 0,1 1 0,-1-1 0,8-6 263,3 5-244,1 0 0,0 1 0,0 1 1,21 1-1,-12 0 141,-8-1-88,-1 1 0,1 1 0,14 2 0,4 2 42,-2-3-59,31-2 0,10 0-98,-21 3 6,107 5 26,46-1 165,14 0-25,42 0-350,-160-3 186,86 0 59,-7 5 42,-68-5 39,161 9 84,-185-7-162,323 17 148,-349-24-141,56 1 73,140-18 0,-199 10 403,78-1-1,-111 7-484,0 0 1,1-1-1,-1-1 1,0-1-1,0-1 1,27-11-1,77-17 1423,-121 31-1393,1-1-37,-1 1-1,1 0 0,0 1 0,-1 0 1,1 0-1,7 0 0,15 1 194,-29 0-214,0 0 1,0 0-1,0-1 0,0 1 0,0 0 1,0 0-1,0 0 0,0 0 0,0 0 0,1 0 1,-1 0-1,0 0 0,0 0 0,0 0 1,0 0-1,0 0 0,0 0 0,0 0 1,0 1-1,0-1 0,0 0 0,1 0 1,-1 0-1,0 0 0,0 0 0,0 0 1,0 0-1,0 0 0,0 0 0,0 0 1,0 0-1,0 0 0,0 0 0,0 0 0,0 0 1,0 0-1,0 1 0,0-1 0,0 0 1,0 0-1,0 0 0,0 0 0,1 0 1,-1 0-1,0 0 0,0 0 0,0 0 1,0 0-1,0 1 0,0-1 0,-1 0 1,1 0-1,0 0 0,0 0 0,0 0 1,0 0-1,3 11-480,-2-11 239,-1 0 0,1 1 1,0-1-1,0 0 0,0 1 0,-1-1 0,1 0 1,0 0-1,0 0 0,0 0 0,0 0 0,-1 0 1,3 0-1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1664,'65'0'528,"-62"0"-503,1 0 1,-1 0-1,1 0 0,-1 1 1,0-1-1,0 1 0,5 2 1,5 0-1,1 1 39,0-1-1,-1 2 1,0 0-1,0 0 1,0 1-1,-1 1 0,18 12 1,-2 4 335,35 40-1,-29-27-182,-23-25-116,0 0 0,-1 1 0,-1 0-1,0 0 1,0 1 0,12 28 0,-19-39-63,-1 1-1,0 0 1,0 0 0,0 0-1,0 0 1,0 0 0,-1 0-1,0 0 1,1 0 0,-1 0 0,0 0-1,0 0 1,-2 6 0,1-5 11,0 0 0,0 0 1,-1-1-1,0 1 0,0 0 0,0-1 1,0 1-1,-1-1 0,1 0 1,-1 1-1,-3 2 0,-33 25 352,31-25-354,0 0-1,0-1 1,0-1-1,0 1 1,-1-1 0,0 0-1,0-1 1,-10 2-1,-4 3 14,-42 15 59,25-17-57,20-4-32,12-1-19,2 0 2,-1 1 1,1-1-1,0-1 0,-1 1 0,1-1 0,0-1 0,-1 1 0,1-1 0,0 0 0,-1 0 0,-9-4 0,8 2-44,-1 0 0,1-1 0,-1-1 0,1 1 0,-9-8 0,16 12 28,1-1-1,0 1 0,-1-1 1,1 1-1,0 0 1,-1-1-1,1 1 0,0-1 1,0 1-1,0-1 1,-1 1-1,1-1 0,0 1 1,0-1-1,0 0 1,0 1-1,0-1 0,0 1 1,0-1-1,0 1 1,0-1-1,0 1 0,0-1 1,0 1-1,0-1 1,1 1-1,-1-1 1,0 1-1,0-1 0,1 1 1,-1-1-1,0 1 1,0-1-1,1 1 0,0-1 1,1-2-24,0-1 6,0 1-1,1-1 1,-1 1-1,1 0 1,0 0 0,0 0-1,0 0 1,0 1-1,1-1 1,-1 1 0,1 0-1,-1 0 1,6-2-1,31-9-140,0 1-1,57-7 1,-87 18 172,0 0 0,1 1-1,-1 1 1,1 0 0,-1 0 0,15 4 0,-6-1 30,18-1 36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1056,'2'0'40,"0"0"0,1 0 0,-1 0 1,0 0-1,0 0 0,0 1 0,0-1 0,0 1 1,1 0-1,-1-1 0,0 1 0,0 0 0,2 2 0,-2-2-24,0 0-1,0 0 1,0 0-1,0 0 1,0-1-1,0 1 1,1 0-1,-1-1 0,0 0 1,0 1-1,1-1 1,-1 0-1,3 0 1,19-1 144,-9 0 164,-1 1 0,1 0 0,23 4 0,-31-2-201,5 1 89,-1 0 0,1-1 0,0-1 1,12 1-1,382-2 1819,-258 8-1680,-3 0-270,151-8 725,-263 1-658,-23 0-19,0-1 0,0 0 0,0 0 0,0-1 0,16-3 0,-25 4-118,0-1 0,0 1 0,0-1 0,0 1 0,0-1 0,0 1 0,0-1 0,0 0 0,0 0 0,0 1 0,0-1 0,0 0 0,-1 0 0,1 0 0,1-2 0,0-12 75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1 320,'0'0'112,"3"0"-69,12 0 620,0 0-30,30 3 1,5 7-127,-24-6-318,-5-2-9,41 11 0,-37-7-158,-1 0-33,36 15 0,-1 5 6,-40-19 7,-9-4 28,-1 0-1,13 8 1,-13-6 55,-1 1 0,1 1 0,-2 0 0,1 0 0,-1 0 0,0 1 0,0 0 0,-1 1 0,0-1 0,-1 1 0,0 0 0,0 0 0,-1 1 0,0 0 0,-1-1 0,0 1 0,3 18 0,-4-20-53,-1 1-1,0-1 0,-1 1 1,0 0-1,0-1 1,-1 1-1,0-1 0,-3 15 1,-1-14 13,0 0 0,-1 0 0,-12 15 0,8-10 4,7-11-33,1 1 1,-1-1-1,0 1 0,0-1 0,0 0 1,0 0-1,0-1 0,-1 1 1,1-1-1,-1 1 0,0-1 0,0 0 1,1 0-1,-1-1 0,-1 1 0,1-1 1,0 0-1,0 0 0,-8 0 0,3 0-10,7-1 10,0 0 0,-1 1 0,1-1 0,0 0 1,0 0-1,-1 0 0,1-1 0,0 1 1,0 0-1,0-1 0,0 0 0,-1 1 1,1-1-1,0 0 0,0 0 0,0 0 1,0 0-1,1-1 0,-1 1 0,0 0 0,0-1 1,1 1-1,-3-4 0,1 1-8,1-1 0,0 0-1,0 0 1,0 0 0,1 0 0,0 0 0,0 0-1,0 0 1,0 0 0,1 0 0,0-1-1,0 1 1,0 0 0,1 0 0,-1-1 0,1 1-1,1 0 1,-1 0 0,1 0 0,0 0-1,0 1 1,0-1 0,3-4 0,-2 4-17,37-56-170,-34 52 140,0 1 0,1 0 0,0 1 0,1 0 0,9-8 0,10-2-29,1 1 0,0 1 0,1 2-1,59-19 1,-54 22 253,0 2-1,1 2 1,0 1-1,61 0 1,-55 5-41,-38 0-135,0 0 1,0 0 0,0 0-1,0 0 1,-1 1-1,1-1 1,0 1-1,0 0 1,-1-1 0,1 1-1,0 1 1,-1-1-1,1 0 1,-1 1 0,3 1-1,-1-1 3,-3-1 3,-1 0-1,1-1 0,0 1 1,0 0-1,0-1 1,0 1-1,-1 0 1,1 0-1,0 0 0,-1 0 1,1 0-1,0 0 1,-1 0-1,0 0 0,1 0 1,-1 0-1,1 0 1,-1 0-1,0 0 1,0 0-1,0 0 0,1 0 1,-1 0-1,0 0 1,-1 0-1,1 1 1,0-1-1,0 0 0,0 0 1,-1 0-1,1 0 1,0 0-1,-1 0 1,1 0-1,-1 0 0,0 2 1,-2 4 139,-3 10 207,5-13-312,0 0 1,0-1 0,0 1-1,-1 0 1,0-1 0,0 1-1,0-1 1,0 0 0,0 1-1,-1-1 1,1 0 0,-1-1-1,-4 4 1,-4 4 7,-2 0-1,1-1 1,-1 0-1,-28 13 1,34-19-53,1 0 1,0 1-1,0-1 1,0 2-1,-10 8 0,3 3 34,13-16-38,-1 0 0,1 1 0,0-1 0,0 0 1,-1 1-1,1-1 0,0 1 0,0-1 0,0 0 0,0 1 1,0-1-1,0 1 0,-1-1 0,1 1 0,0-1 0,0 1 1,0-1-1,1 0 0,-1 1 0,0-1 0,0 1 0,0-1 1,0 1-1,0-1 0,1 1 0,10 4-78,-6-3 40,7 3-12,0 1 0,-1 0 0,1 1 1,-2 0-1,1 1 0,-1 0 0,0 0 1,-1 1-1,0 1 0,0-1 0,-1 2 0,0-1 1,-1 1-1,6 11 0,8 23 247,-11-31-120,3 8-10,-11-17-68,-1-1 0,0 1 0,0 0 0,0 5 0,1 5-15,1-1 2,-2-11 15,-1 0 0,1 0-1,0 1 1,-1-1 0,1 0 0,-1 0 0,0 0 0,0 0 0,0 1 0,-1-1 0,1 0 0,-1 0 0,0 0 0,0 0 0,0 0 0,0 0-1,0 0 1,0 0 0,-1 0 0,0-1 0,1 1 0,-1 0 0,0-1 0,0 0 0,-1 1 0,-3 2 0,-4 7-13,6-8 13,0 1-1,-1 0 1,1-1-1,-1 0 1,0 0 0,0 0-1,0-1 1,-1 1 0,-6 2-1,5-4 49,0-1 0,0 0 0,-8 1 0,-3 0 59,-1 1-14,-14 1 4,23-4-90,0-1 0,-1-1 0,1 0-1,1 0 1,-1-1 0,0 0-1,1-1 1,-16-7 0,-9-15 386,31 24-359,0 0-1,0-1 1,1 1 0,-1-1-1,1 1 1,-1-1-1,1 0 1,0 0-1,0 0 1,-3-5-1,5 6-23,-1-1 1,0 0-1,1 0 0,-1 0 0,1 1 1,0-1-1,0 0 0,0 0 0,1 0 0,-1 1 1,1-1-1,-1 0 0,1 0 0,0 1 1,0-1-1,1-2 0,2-3-17,0 0 0,1 0 0,0 1 0,0 0 0,9-9 0,36-35 77,-36 36 1,-3 5-392,1 0 1,13-9 0,-8 6-793,15-15-194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1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1824,'-62'31'672,"31"0"-512,-16 32-64,32-16 928,-17 15-576,1 16 192,16 31-384,-1 16 96,1-16-192,15 0 224,15 0-256,1 0 256,15-16-256,16-15 320,-1 0-256,17-15 448,-1-1-352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31 157 3232,'-26'0'1035,"21"0"-614,5 0-229,3 0 5,1-1-9,-1 1-96,0 0 0,0 0 0,0 0-1,0 1 1,0-1 0,0 1 0,3 0 0,5 3 72,0-1-1,1-1 1,-1 0 0,0 0-1,1-1 1,0-1 0,-1 0 0,1 0-1,15-3 1,114-10 398,141-19 604,-123 4-515,-147 26-601,-10 1-20,1 1 0,-1 0 0,1-1 1,-1 1-1,1-1 0,-1 0 0,0 0 0,1 0 1,-1 0-1,0 0 0,0 0 0,4-4 0,-5 5-55,-1-1 0,1 1 0,-1-1 0,0 1 0,1-1 0,-1 1 0,0-1-1,0 1 1,1-1 0,-1 1 0,0-1 0,0 0 0,0 1 0,0-1 0,0 1 0,0-1 0,0 0-1,0 1 1,0-1 0,0 1 0,0-1 0,0 0 0,0 1 0,0-1 0,-1 0 0,1 1-32,0-47-5377,0 29 3007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2720,'47'-15'1024,"-47"15"-800,94 46-64,-48-15-64,1 1-96,15 46 192,1 15-96,-32 16 800,-15 0-480,-1 16-256,-15-32-128,-31 32 256,0-31-192,-16-1 480,0-15-320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2560,'16'16'960,"-16"15"-768,15 47-32,-30-31 128,-1 15-192,-15-15 384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1312,'-10'-1'328,"11"-2"-123,14-4-67,-11 5-153,-3 2 13,0-1-1,-1 1 1,1-1 0,0 1 0,0-1-1,0 1 1,0 0 0,-1 0-1,1-1 1,0 1 0,0 0 0,0 0-1,0 0 1,0 0 0,1 0-1,4-1-13,-3-1 6,1 0 1,-1 0 0,1 1 0,-1 0 0,1-1-1,0 1 1,-1 1 0,1-1 0,0 0-1,7 1 1,-4-1 13,1 1 0,0-1 0,-1-1 0,9-2 0,-8 2-5,-1 0 1,1 1-1,0 0 0,8-1 0,-2 2-18,-10-1-9,1 1 0,-1 0 0,0 0 0,1 0 0,-1 1 0,0-1 0,0 1 1,0 0-1,6 2 0,-4 0 25,-1 1 0,-1-1 0,1 1 0,0-1 0,-1 1 0,0 0 1,0 1-1,0-1 0,0 1 0,-1 0 0,0 0 0,0 0 0,0 0 0,4 11 1,0 5 63,0 1 0,5 35 0,-8-34-47,3 23 91,-2 0 0,-1 77 0,-4-110 65,-1-1-1,0 0 1,-1 0 0,-4 17-1,5-23-21,-2 0-1,1 0 0,-1 0 0,1 0 0,-2 0 0,1-1 0,0 1 1,-1-1-1,-8 8 0,10-11-113,0 0 0,0-1 0,0 1 0,0-1 0,0 0 0,0 0 1,0 1-1,0-1 0,-1-1 0,1 1 0,0 0 0,-1 0 0,1-1 0,0 0 0,-1 1 0,1-1 1,-1 0-1,1 0 0,-1 0 0,-2-1 0,-8 1 205,11 0-217,0-1 1,0 1 0,-1-1 0,1 1 0,0-1-1,0 0 1,0 0 0,0 0 0,0 0 0,0 0-1,0-1 1,0 1 0,0-1 0,0 1 0,1-1-1,-1 1 1,-2-4 0,1 1-25,0 0 0,1 0 0,-1 0 0,1 0 0,0 0 0,0 0 0,-2-8 0,3 8-6,0 1 1,1-1-1,-1 1 0,1-1 0,0 1 0,0-1 0,0 1 1,0-1-1,1 1 0,0-1 0,-1 1 0,3-5 0,1-1-35,1 0-1,0 0 0,7-11 0,-6 10-7,-5 7 39,0 1 0,1-1 0,-1 1 1,1-1-1,-1 1 0,1 0 0,0 0 0,0 0 0,0 0 0,0 0 0,0 0 0,1 0 0,-1 1 0,4-3 1,-2 2 8,1 0 1,-1 0 0,1 0-1,0 1 1,0-1 0,0 1 0,-1 0-1,1 0 1,0 1 0,0 0-1,0 0 1,1 0 0,6 1 0,-4 1-116,0 0 1,1 1 0,-1-1-1,-1 2 1,1-1 0,0 1-1,-1 0 1,0 0 0,0 1-1,0 0 1,-1 1 0,1-1-1,-1 1 1,0 0 0,7 11-1,3 12-1599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2400,'67'1'1150,"102"-5"-97,-76-6-424,22 5-181,-82 3-319,232-9 590,-152 12-392,135-5 450,-191-1-605,42-3-46,-21 8-3,-65 2-172,-13-2 44,0 1 0,0-1 1,0 0-1,0 0 0,0 0 0,0 0 0,0 0 0,0 0 0,0 1 0,0-1 0,0 0 0,0 0 0,0 0 0,0 0 0,0 0 0,0 1 0,0-1 1,0 0-1,0 0 0,0 0 0,0 0 0,0 0 0,0 0 0,-1 1 0,1-1 0,0 0 0,0 0 0,0 0 0,0 0 0,0 0 0,0 0 0,0 0 0,0 0 1,0 1-1,-1-1 0,1 0 0,0 0 0,0 0 0,0 0 0,0 0 0,-1 0 0,-25 12-1222,-2 1-1471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31 320,'0'-31'128,"15"31"-96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1 576,'12'17'84,"0"1"-1,26 24 1,-28-30-64,0 0 1,-1 0-1,0 0 1,-1 1-1,6 14 1,-9-18 22,-1 1 0,0-1 0,0 1 1,-1-1-1,-1 1 0,1 0 1,0 17-1,-3-25-26,0-1 0,0 0 0,0 1 0,-1-1 0,1 0 1,0 1-1,-1-1 0,1 0 0,-1 0 0,0 1 0,1-1 0,-1 0 0,-1 2 0,-1 1 27,-8 17 148,8-16-148,0 0 1,1 1-1,-2-1 1,1 0-1,-5 5 0,-1-3 72,0 1-1,-1-2 1,0 1-1,-21 9 1,25-13-96,-3 0 24,0 1 0,0-1 1,0 0-1,-1-1 0,1 0 1,0-1-1,-14 1 1,17-1 70,0-1 1,0 0 0,0-1 0,-1 0-1,1 0 1,0 0 0,0 0 0,0-1-1,0 0 1,0 0 0,-9-6 0,13 7-64,-1-1 1,1 1 0,0-1-1,0 0 1,0 0 0,0 0-1,0 0 1,1 0 0,-1 0-1,1 0 1,-1-1 0,1 1 0,-2-3-1,3 3-49,0 1 0,-1 0 0,1-1 0,0 1 0,0-1 0,0 1 0,0-1 0,0 1-1,1-1 1,-1 1 0,0 0 0,1-1 0,-1 1 0,1-1 0,-1 1 0,1 0 0,-1 0 0,1-1 0,0 1 0,0 0 0,0 0-1,0 0 1,0 0 0,1-2 0,12-9-29,0 1 0,0 0 0,1 1 0,0 1 0,17-8 0,5-4-63,-34 19 69,40-23-215,92-39-1,-38 38 167,-66 19 16,-20 4 55,0 0 1,0 1 0,15-1-1,-11 4 158,0 1 0,-1 0 0,23 6 0,-36-8-151,1 1 36,0-1 0,1 1 0,-1 0 0,0 0 0,1 0 0,3 2 0,-5-2-23,0 0 0,0 0-1,0 0 1,-1-1 0,1 1-1,0 0 1,-1 0-1,1 0 1,-1 0 0,1 0-1,-1 0 1,1 0 0,-1 1-1,0-1 1,1 0 0,-1 0-1,0 0 1,0 0 0,0 0-1,0 2 1,0 4 55,1-4-41,-1-1 0,0 1 0,0 0 0,0 0 0,-1 0 0,1 0 0,0 0 0,-1 0 0,0 0 0,0-1 0,0 1 0,0 0 0,0-1 0,-1 1 0,1-1 0,-1 1 0,-2 3 0,-41 38 327,42-41-301,-1 0 0,1 0 0,-1 0 0,0-1 0,0 0 0,0 1 0,0-2 0,-7 3 1,-10 6 82,17-8-113,1 1 0,-1-1 0,1 1 0,0 0 0,-4 4 0,6-5-51,0 0 0,-1-1 0,1 1 0,1 0 0,-1 0 0,0 0 0,0 0 0,1 0 0,-1 1-1,1-1 1,0 0 0,-1 0 0,1 4 0,1 0-44,0 0 0,0 0 1,3 10-1,2 10-177,12 93-133,-5-32 234,-11-64 97,2 0-1,9 36 0,-9-42 75,0 0-1,-1 0 0,-1 0 0,0 1 0,-2 23 0,0-33-19,0-1 0,-1 1 1,0 0-1,-1 0 0,0-1 0,0 1 0,-1-1 0,0 0 0,0 1 0,0-1 0,-1-1 0,0 1 0,0 0 0,-11 10 0,13-15-17,0 0-1,-1 0 1,1-1-1,-1 1 1,1-1-1,-1 0 1,0 1-1,0-1 1,0 0-1,0-1 0,0 1 1,0 0-1,1-1 1,-1 0-1,-1 0 1,1 0-1,0 0 1,0 0-1,0 0 0,1-1 1,-1 0-1,-5-1 1,-4-2 160,1 0 1,0-1 0,0 0-1,-12-8 1,18 10-96,1 0 1,-1 0-1,1 0 0,0 0 1,0-1-1,0 0 0,0 0 0,1 0 1,-1 0-1,1-1 0,0 1 1,0-1-1,1 0 0,0 0 0,0 0 1,0 0-1,0 0 0,1 0 1,-1 0-1,1-1 0,1 1 0,-1-7 1,1 4-40,1-1 0,0 1 1,1-1-1,0 1 0,0-1 1,0 1-1,1 0 0,1 0 1,-1 0-1,1 0 0,1 1 0,-1-1 1,1 1-1,1 0 0,-1 1 1,10-9-1,9-7 3,1 2 0,1 0 1,31-17-1,-19 13-190,-20 12-1157,1 2 1,35-15-1,-21 9-1482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141 157 2976,'-5'-9'324,"4"7"-217,-1-1 0,1 0 1,0 0-1,-1 0 0,1 0 0,1 0 0,-1 0 1,0 0-1,1 0 0,-1 0 0,1-5 1,0 7-72,1 0 1,-1 0 0,0 0 0,0 0 0,1 0 0,-1 0-1,1 0 1,-1 1 0,1-1 0,-1 0 0,1 0 0,-1 1 0,1-1-1,0 0 1,-1 1 0,1-1 0,0 1 0,0-1 0,0 1 0,-1-1-1,1 1 1,0-1 0,1 1 0,14-12 364,-10 7-357,1 0 0,-1 0 0,0 0 0,1 1 0,0 0 0,0 1 0,1 0 1,-1 0-1,13-4 0,6 1 175,39-4 1,-5 5-50,-28 0-93,-18 2 61,1 1 0,20-1 0,37 3 385,-72 0-521,1 0 0,-1 0-1,0 0 1,0 0 0,0 0 0,0-1 0,0 1 0,0 0 0,0 0 0,1 0-1,-1 0 1,0 0 0,0 0 0,0 0 0,0 0 0,0 0 0,1 0 0,-1 0-1,0 0 1,0 0 0,0 0 0,0 0 0,0 0 0,0 0 0,1 0 0,-1 0-1,0 1 1,0-1 0,0 0 0,0 0 0,0 0 0,0 0 0,0 0 0,1 0-1,-1 0 1,0 0 0,0 0 0,0 0 0,0 1 0,0-1 0,0 0 0,0 0-1,0 0 1,0 0 0,0 0 0,0 0 0,0 1 0,0-1 0,1 0 0,-1 0-1,0 0 1,0 0 0,0 1 0,0 0-15,0 0-1,0 0 0,0 0 1,-1 0-1,1 0 1,0 0-1,0 0 0,0 0 1,-1 0-1,1 0 1,0-1-1,-1 1 1,1 0-1,-1 0 0,1 0 1,-1 0-1,0 0 1,1-1-1,-1 1 1,0 0-1,1 0 0,-1-1 1,0 1-1,0-1 1,0 1-1,0-1 1,1 1-1,-3 0 0,-1 0-128,-1 0 0,1 0 0,0-1-1,-1 1 1,-6-1 0,-18 3-494,7 3 206,1 2-1,0 0 1,-24 14-1,39-19 373,0 1 1,1-1-1,0 1 0,0 0 1,0 1-1,0-1 0,0 1 1,1 0-1,-5 8 1,-3 6-168,-14 29 1,22-40 177,-8 14-56,7-13 75,0-1-1,1 1 1,0 0 0,1 0 0,-5 18 0,2 12 18,-6 31 63,6-37-29,1-1 0,2 1 0,1 54 0,2-77 27,-1 1 1,0-1-1,-5 19 0,1-6 58,0 16 217,-5-16-92,6-12-129,3-7-80,0 0 1,0 0 0,-1 0-1,0 0 1,1 0 0,-4 4-1,4-6-15,0-1-1,-1 0 0,1 1 0,0-1 0,-1 0 0,1 0 0,0 0 0,-1 0 0,1 0 0,-1 0 0,0-1 0,1 1 0,-1 0 0,0-1 0,1 1 1,-1-1-1,0 0 0,0 1 0,1-1 0,-4 0 0,-102 0 455,107 0-454,-1-1 0,1 1 0,-1 0 0,1 0 0,-1 0 0,1 0 0,-1 0 1,1 0-1,-1 0 0,1 0 0,-1 0 0,1 0 0,-1 0 0,1 1 0,-1-1 0,1 0 0,-1 0 0,1 0 0,-1 1 1,1-1-1,-1 0 0,1 1 0,0-1 0,-1 0 0,1 1 0,-1-1 0,1 0 0,0 1 0,-1-1 0,1 1 1,0-1-1,0 0 0,-1 1 0,1-1 0,0 1 0,0-1 0,0 1 0,0-1 0,0 1 0,-1-1 0,1 1 0,0-1 1,0 1-1,0-1 0,1 2 0,1 3 246,2-2-148,-1-1 0,1 1-1,0-1 1,0 0 0,0 0 0,0 0 0,0 0 0,0-1 0,1 0 0,4 1 0,2 1 12,0-2-1,22 1 1,79-2 478,-107 1-535,-1-1 0,1 1 0,0 0 0,-1 1-1,7 1 1,-8-2-31,-1 0 1,1 0-1,0 0 0,0 0 0,0 0 0,-1-1 0,1 0 0,0 1 0,0-1 0,0 0 0,0-1 0,4 0 0,-5 1-103,-1-1-1,1 0 0,-1 1 1,1-1-1,-1 0 0,1 0 0,-1 0 1,3-3-1,1 1-877,8 3-1707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3328,'0'-16'1216,"0"16"-928,15 0-96,-15 0 512,16-15-416,0 15 320,-1 0-352,1 0-224,15 0-32,0 0 480,0 0-256,-15 15-576,-1 1 160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3488,'0'0'1280,"15"0"-992,1 0-64,15 0 640,-16 0-512,32 0 0,0 0-224,0 0 192,31 0-192,-16 16-1728,0-16 864,-15 15-2112</inkml:trace>
  <inkml:trace contextRef="#ctx0" brushRef="#br0" timeOffset="1">593 31 3232,'15'-15'1184,"1"15"-896,-1 0-96,1 0 256,15 0-288,0-16 352,0 16-288,1 0-1664,14 0 768,1 16-1632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3072,'-16'62'1120,"16"16"-864,0 0-64,0-31 256,-15 0-288,15-1 288,-16 1-256,16 0-192,-16-16 0,1 0 352,-1-15-192,-15-16 352,0 0-288,0-16 160,0 1-224,-1-1-576,1-15 224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1771 0 320,'31'31'203,"-28"-27"-143,0 0 0,0 0 1,-1-1-1,1 2 0,-1-1 1,0 0-1,1 6 0,8 12 236,-6-14-197,-4-7-75,0 1 1,0-1 0,0 0 0,0 1 0,0-1 0,0 1 0,-1-1-1,1 1 1,-1-1 0,1 1 0,-1-1 0,1 1 0,-1 0 0,0-1-1,0 3 1,0-2 1,0-1 0,1 1 0,-1 0 1,0-1-1,1 1 0,-1-1 0,1 1 0,-1-1 0,1 1 0,0 0 0,-1-1 0,1 0 0,0 1 0,0-1 0,0 0 0,0 1 1,2 1-1,-2-3 10,-1 0-1,0 1 1,1-1 0,-1 1 0,0-1 0,1 1 0,-1 0 0,0-1 0,0 1 0,1-1 0,-1 1 0,0-1 0,0 1 0,0 0-1,0-1 1,0 1 0,0-1 0,0 1 0,0 0 0,0-1 0,0 1 0,0-1 0,0 1 0,-1 0 0,1 0 0,0-1 38,-1 10 691,2-2 64,-4-5-637,-7 7 86,7-7-12,3-3 294,0 0-181,-2 0-49,-71 0-106,48 0 47,20-1-236,-1 1-1,0 1 0,0-1 1,-8 2-1,-9 3 32,13-2-49,-1-1 0,1-1 0,-17 1-1,3-1-11,-35 6-1,17-2 25,-50-1 130,10-2-57,-11 10 0,-16 2-28,23-11-52,-120-11 0,2 0-71,116 8-47,-131-16 0,153 3 173,-29-3-101,65 15 8,23 1 17,0 0 1,-1-1-1,1 0 0,0 0 0,0 0 0,0-1 0,0 0 0,0-1 0,-8-3 0,-32-12-284,47 18 275,-1 0-1,0-1 1,1 1 0,-1 0-1,0-1 1,1 1-1,-1-1 1,0 1 0,1-1-1,-1 1 1,1-1-1,-1 1 1,1-1 0,-2-1-1,3 2 8,-1 0-1,0 0 0,0 0 1,0-1-1,0 1 1,0 0-1,0 0 1,0 0-1,0-1 0,1 1 1,-1 0-1,0 0 1,0 0-1,0 0 1,0-1-1,1 1 0,-1 0 1,0 0-1,0 0 1,0 0-1,1 0 1,-1 0-1,0 0 0,0 0 1,0 0-1,1 0 1,-1-1-1,0 1 1,0 0-1,1 0 0,-1 0 1,30-1-66,-24 1 33,59 0-1172,-21 0-1924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3648,'0'-15'1344,"0"15"-1024,15 31-128,-15-31 192,0 15-256,0 1-672,0-1 288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2720,'0'0'891,"-3"2"-545,-7 10 29,1 0 0,0 0 1,0 0-1,1 1 0,-7 17 0,12-23-312,1 0 1,-1 0 0,1 0-1,0 0 1,1 0 0,-1 10-1,-1 2 14,-5 25 67,13-21-12,-2-9-61,0 6-5,-3-14 13,1 1 1,0-1 0,4 12-1,-4-15-34,0 0 0,0-1 1,1 1-1,-1-1 0,1 1 0,0-1 0,0 0 0,-1 0 0,1 1 0,1-1 1,-1-1-1,4 4 0,0-2 49,-1 0 1,1-1-1,-1 0 1,1-1-1,0 1 1,-1-1 0,1 0-1,0 0 1,0-1-1,10 0 1,-14 0-86,0 0 0,0 0-1,0 0 1,0-1 0,0 1 0,0-1 0,0 1 0,0-1 0,0 0 0,0 0 0,0 0 0,0 0 0,-1 0 0,1 0-1,0 0 1,-1 0 0,1-1 0,-1 1 0,0-1 0,1 1 0,1-4 0,3-2 13,-4 6-31,0-1-1,-1 0 0,1-1 1,0 1-1,-1 0 0,0 0 0,1-1 1,-1 1-1,0-1 0,0 1 1,-1-1-1,1 1 0,0-1 1,-1 1-1,1-1 0,-1 0 0,0 1 1,0-1-1,0 0 0,-1-2 1,1-4-358,0 18-47,-1-5 303,1 0-1,0 0 0,0 1 1,1-1-1,-1 0 0,1 0 1,1 5-1,-1-3 127,1 0 0,0 0-1,1-1 1,-1 1 0,1 0 0,0-1-1,1 0 1,-1 0 0,1 0 0,0 0 0,0 0-1,7 5 1,-7-7 57,1 0 13,0 1 0,0-1 0,1-1 0,9 5 0,-14-7-52,1 1 0,0-1 0,0 1 0,0-1 0,0 0 0,0 0 0,0 0 0,0 0 0,-1 0 0,1-1 0,0 1 0,0 0 0,0-1 0,0 0 0,-1 1 0,1-1 0,0 0 0,0 0 0,1-1 0,17-9 208,-14 9-134,-1-1 1,0 0-1,0 0 1,0 0-1,9-9 1,-7 3-65,0 0 1,0-1 0,-1 0-1,-1 0 1,1 0 0,-2-1-1,1 0 1,-2 0-1,1 0 1,2-19 0,-4 14 22,-1 0 0,0-27 0,-2 36-71,0-1-1,0 0 1,0 0-1,-1 1 1,0-1-1,-1 1 1,-3-8-1,3 10-59,1 0-1,0 0 1,0 0-1,0 0 0,1-1 1,0 1-1,0 0 1,0-1-1,0-9 0,1 13-53,1 1-1,-1 0 0,0-1 0,1 1 0,-1 0 1,1-1-1,-1 1 0,1 0 0,0 0 0,-1-1 0,1 1 1,0 0-1,0 0 0,0 0 0,0 0 0,0 0 1,0 0-1,0 0 0,0 1 0,0-1 0,0 0 1,1 1-1,-1-1 0,0 0 0,1 1 0,-1-1 1,0 1-1,3-1 0,-3 1 58,17-2-1724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2560,'-1'0'63,"0"0"0,0 0 0,-1 0 0,1-1 0,0 1 0,0 0 0,0 0 0,0-1 0,0 1 0,0 0-1,0-1 1,0 1 0,0-1 0,0 0 0,0 1 0,0-1 0,0 0 0,-1 0 0,-8-7 773,10 8-415,2 3-37,0-2-354,-1 1-1,0 0 1,1 0-1,-1 0 1,0 0-1,0 0 0,0 0 1,-1 0-1,1 0 1,0 0-1,-1 0 1,1 1-1,-1 2 1,1 36 265,-2-20-96,0 3-155,-2 1 1,-1-1-1,-12 42 0,-4 24 456,16-59-280,2-13-5,-1-1-1,-6 23 1,-4-3 148,13-36-342,-2 7 160,0 1 1,-1-1-1,-6 12 0,9-17-129,-1-1-1,1 0 0,-1 0 1,1 1-1,0-1 0,-1 0 1,1 1-1,1 3 0,-1-2 15,0-4-62,0 0-1,0 0 0,0 0 1,0 0-1,0 0 1,0 0-1,0 1 0,0-1 1,0 0-1,0 0 0,0 0 1,0 0-1,0 0 1,0 0-1,0 0 0,0 0 1,0 0-1,0 0 0,0 1 1,0-1-1,0 0 0,0 0 1,0 0-1,0 0 1,0 0-1,0 0 0,0 0 1,0 0-1,0 0 0,0 0 1,0 0-1,0 0 1,0 0-1,1 0 0,-1 0 1,0 1-1,0-1 0,0 0 1,0 0-1,0 0 0,0 0 1,0 0-1,0 0 1,0 0-1,0 0 0,1 0 1,-1 0-1,0 0 0,0 0 1,0 0-1,0 0 1,0 0-1,0 0 0,0 0 1,0 0-1,0-1 0,9 2 84,-5-1-64,1 1-1,-1-1 1,0-1-1,0 1 1,0 0-1,1-1 1,3-1-1,-3 0-17,2 0 4,0 0 0,0 0 0,0 0 0,0 1 0,13-1 0,-5 2 26,-7 1-88,-1-1 0,1-1 0,0 1 0,8-3 0,1-1-787,-11 2 400,0 0-1,1 0 1,0 1 0,-1 0-1,8 0 1,17 1-2936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2304,'0'0'752,"0"-3"-453,0 4-276,1-1-1,-1 0 1,0 1 0,0-1 0,0 0 0,1 1 0,-1-1 0,0 0 0,0 0 0,1 1 0,-1-1 0,0 0 0,0 0 0,1 0 0,-1 1 0,0-1 0,1 0 0,-1 0-1,0 0 1,1 0 0,-1 0 0,0 0 0,1 1 0,-1-1 0,1 0 0,-1 0 0,0 0 0,1 0 0,-1 0 0,0 0 0,1-1 0,-1 1 0,0 0 0,1 0 0,-1 0 0,0 0-1,1 0 1,-1 0 0,0-1 0,1 1 0,-1 0 0,0 0 0,1 0 0,-1-1 0,0 1 0,0 0 0,1-1 0,-1 1 0,0 0 0,0 0 0,0-1 0,1 0 0,-1 1-12,0 0 1,0 1-1,0-1 1,0 0-1,0 0 1,0 0-1,0 0 1,0 0-1,0 0 1,0 0-1,0 0 1,0 0-1,0 0 1,0 1-1,0-1 1,0 0-1,0 0 1,0 0-1,0 0 1,0 0-1,0 0 1,0 0-1,0 0 1,0 0-1,0 0 1,0 0-1,0 1 1,0-1-1,0 0 1,0 0-1,0 0 1,0 0-1,0 0 1,1 0-1,-1 0 1,0 0-1,0 0 1,0 0-1,0 0 1,0 0-1,0 0 1,0 0-1,0 0 1,0 0-1,0 0 1,0 0-1,1 0 1,-1 0-1,0 0 1,0 0-1,0 0 1,0 0-1,0 0 1,0 0-1,0 0 1,0 0 0,1 0 23,0 0 1,0 1-1,0-1 1,0 0 0,0 1-1,0-1 1,0 0 0,0 1-1,0 0 1,0-1 0,-1 1-1,1-1 1,0 1 0,0 0-1,-1-1 1,1 1 0,0 0-1,-1 0 1,1 0 0,-1 0-1,1-1 1,-1 1-1,0 0 1,1 0 0,-1 1-1,10 32 325,-7-23-329,7 23 123,-5 10 236,-2-29-297,1 8 91,-1 1 0,0 23 0,-2-18-13,7 35 0,-4-32-49,1 28 43,-4-59-160,1 17 178,1 1-1,0-1 1,2 1-1,13 33 1,-18-51-149,1 0-1,0 1 1,0-1 0,0 0 0,0 0 0,0 0-1,1 0 1,-1 0 0,0 0 0,0 0 0,1-1-1,-1 1 1,0 0 0,1-1 0,-1 1 0,1-1-1,-1 1 1,1-1 0,-1 0 0,1 1 0,-1-1-1,1 0 1,-1 0 0,1 0 0,1-1 0,0 1 20,0 0 1,0-1-1,-1 1 1,1-1-1,0 0 1,0 0-1,-1 0 1,1 0 0,-1 0-1,1-1 1,-1 1-1,0-1 1,4-2-1,11-14 87,-1-1 0,-1 0 0,-1-1 0,17-31-1,3-12 73,26-43 230,-33 67-364,-6 9 7,22-41 0,-27 39-46,-1 3-172,19-51 0,-24 51-46,-6 20 129,0 0 1,-1 0-1,0-1 1,-1 0 0,0 1-1,1-12 1,-3 5 5,0 14-74,0 4 149,0 11 405,0 3-122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1 992,'3'0'309,"1"0"-255,0-1 222,0 1-1,1 0 1,-1 0 0,0 1 0,1-1-1,6 3 1,-6 3-84,-5-6-181,0 1 0,0-1 1,1 1-1,-1-1 0,0 1 1,0-1-1,1 0 0,-1 1 1,0-1-1,1 0 0,-1 1 1,1-1-1,-1 0 0,0 0 1,1 1-1,-1-1 1,1 0-1,-1 0 0,1 0 1,-1 1-1,1-1 0,-1 0 1,1 0-1,-1 0 0,1 0 1,-1 0-1,1 0 0,-1 0 1,1 0-1,-1 0 1,1 0-1,109 0 661,-97 0-509,1 1 1,24 6-1,-26-5-211,-1 0 0,23 1 1,9-2-75,-17-1 124,45-4 0,-41 0 91,-9 0-1,40 0 1,141 4 125,-198-1-190,0 1-1,0 0 1,-1-1 0,1 1-1,0-1 1,0 0 0,-1-1-1,1 1 1,-1 0 0,7-4-1,-8 4 5,0 0 0,1 1 1,-1-1-1,0 1 0,0 0 0,1-1 0,-1 1 0,4 1 1,-2-1 56,-1 0 12,0 0-138,7 0 37,-10 0-3,-1 0 0,1 0 0,-1 0 0,1 0 0,-1 0 0,1 0 0,0 0 0,-1 0 0,1 0 1,-1 0-1,1 0 0,0 0 0,-1 1 0,1-1 0,0 0 0,-1 0 0,1 0 0,-1 1 0,1-1 0,0 0 0,-1 0 0,1 1 0,0-1 0,0 0 1,-1 1-1,1-1 0,0 0 0,0 1 0,0-1 0,-1 1 0,-4 6-29,-8 1-85,-5 15 42,-8 0 43,3 22 0,-81 120-100,44-73 211,34-53-87,13-20-15,-10 21 0,18-29 14,1-2-1,-1 0 0,1-1 0,-2 1 0,1-1 0,-1-1 0,-8 10 0,-33 30 308,45-45-262,0-1 1,0 1-1,0-1 0,0 1 0,0-1 0,0 0 0,-1 0 1,1 0-1,0 0 0,-1 0 0,1 0 0,-1-1 1,1 1-1,-1-1 0,1 0 0,-1 1 0,1-1 0,-1 0 1,-3-1-1,-4 1 200,10 0-228,0 0-1,-1 0 1,1 0-1,0 0 0,0 0 1,0-1-1,-1 1 1,1 0-1,0 0 1,0 0-1,0 0 1,-1 0-1,1 0 1,0 0-1,0 0 1,0-1-1,-1 1 1,1 0-1,0 0 0,0 0 1,0 0-1,0-1 1,0 1-1,0 0 1,-1 0-1,1 0 1,0-1-1,0 1 1,0 0-1,0 0 1,0 0-1,0-1 1,0 1-1,0-1 0,-29-45 500,17 16-356,1-1 0,-12-56-1,7 24-154,11 49-54,0 0 0,-1 0 0,-10-17 0,4 8 7,-6-13-38,11 19 94,-1 0 0,-1 1 0,-17-22 0,14 22 33,8 11-57,-1 0 0,1 0 1,0-1-1,1 0 0,-6-11 0,8 14-6,0 0-1,1 1 0,-1-1 1,-1 0-1,1 1 0,0-1 1,0 1-1,-1-1 0,0 1 0,-2-3 1,4 4 21,0 1 0,-1 0 0,1-1 0,0 1 1,-1 0-1,1-1 0,0 1 0,0-1 0,0 1 0,-1-1 0,1 1 1,0 0-1,0-1 0,0 1 0,0-1 0,0 1 0,0-1 1,0 1-1,0-1 0,0 1 0,0-1 0,0 1 0,0-1 1,0 1-1,0 0 0,1-1 0,-1 1 0,0-1 0,0 1 0,0-1 1,1 1-1,-1 0 0,0-1 0,0 1 0,1-1 0,-1 1 4,11-5-21,-7-2-23,-4 7 44,0 0 1,1-1-1,-1 1 1,0-1-1,0 1 1,1 0-1,-1-1 1,0 1-1,1-1 1,-1 1 0,1 0-1,-1-1 1,0 1-1,1 0 1,-1 0-1,1 0 1,-1-1-1,1 1 1,-1 0 0,1 0-1,-1 0 1,0 0-1,1 0 1,-1-1-1,1 1 1,-1 0-1,1 0 1,-1 0-1,1 1 1,-1-1 0,2 0-1,13 3 352,1 10-85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1472,'31'0'1056,"-29"2"-795,4 4-1,-3-4-201,-1 0 1,0 0-1,0 1 1,0-1-1,0 1 1,0 0-1,0-1 1,-1 1-1,1 0 1,-1 0-1,0 0 1,0 0-1,0 0 1,0 4-1,8 23 226,0 1-1,20 43 1,-3-28-104,-20-35-154,-3-2 6,2 0 0,0-1-1,0 1 1,0-1 0,1-1-1,9 10 1,3 2 187,1-2 1,34 25-1,-48-38-154,0 0 0,0 0-1,5 7 1,-7-8-17,0 0-1,0 0 1,-1 0-1,2-1 1,-1 1-1,4 1 1,-1-1 24,-5-3-46,-1 0 1,1 1-1,-1-1 1,1 0-1,-1 0 0,0 0 1,1 0-1,-1 1 1,1-1-1,-1 0 1,0 0-1,1 1 1,-1-1-1,0 0 1,1 1-1,-1-1 0,0 0 1,1 1-1,-1-1 1,0 1-1,0-1 1,1 0-1,-1 1 1,0-1-1,0 1 1,0-1-1,0 1 0,0-1 1,0 1-1,0-1 1,1 0-1,-1 1 1,0-1-1,-1 1 1,1 0-1,0-1-21,0 0 0,0 0 0,0 0 0,0 0 0,1 0 0,-1 0 0,0 1 0,0-1 0,0 0 0,0 0 0,0 0 0,0 0 0,0 0 0,0 0 0,0 0 0,0 0 0,-1 0 0,1 0 0,0 1 0,0-1 0,0 0 0,0 0 0,0 0 0,0 0 0,0 0 0,0 0 0,0 0 0,0 0 0,0 0 0,0 0 0,0 0 0,0 0 0,0 0 0,0 0 0,0 0 0,-1 1 0,1-1 0,0 0 0,0 0 0,0 0 0,0 0 0,0 0 0,0 0 0,0 0 0,0 0 0,0 0 0,0 0 0,0 0 0,-1 0 0,1 0-1,0 0 1,0 0 0,0 0 0,0 0 0,0 0 0,0-1 0,-13 1-544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18 1824,'-13'-13'587,"12"12"-572,1 1 1,-1-1-1,1 1 1,-1 0 0,1-1-1,-1 1 1,1 0-1,-1 0 1,1-1 0,-1 1-1,0 0 1,1 0-1,-1 0 1,1 0 0,-1 0-1,0 0 1,1 0-1,-1 0 1,1 0 0,-1 0-1,0 0 1,1 0-1,-1 0 1,1 0 0,-2 1-1,2-1 33,-2 0 56,1 0 0,-1 0 1,0 0-1,1 0 0,-1 0 0,1 1 1,-1-1-1,0 0 0,1 1 1,-3 1-1,1-1-50,1 1 0,0 0 0,0 0 0,0 0 0,1 0 0,-3 4 0,-21 25 223,5-6-74,-26 41 0,25-25-93,14-26-70,-1 0 1,-1 0-1,-11 16 1,-22 8 156,17-10-95,19-20-53,-1 0 0,-1-1 1,-13 12-1,1-7 52,0 0 1,-33 14-1,-20 13 480,58-26-489,15-13-113,-1-1 1,1 0 0,0 1 0,-1-1 0,1 1-1,0-1 1,0 1 0,0-1 0,-1 0 0,1 1 0,0-1-1,0 1 1,0-1 0,0 1 0,0-1 0,0 1-1,0-1 1,0 1 0,0-1 0,0 1 0,0-1-1,0 1 1,0-1 0,0 0 0,0 1 0,0-1-1,1 1 1,-1-1 0,0 1 0,0-1 0,1 1-1,0-1-198,0 1 0,-1-1 0,1 1 0,0-1 0,0 0 0,-1 0 0,1 1 0,0-1 0,0 0 0,0 0 0,0 0 0,0 0 0,1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625 135 2912,'0'0'923,"-3"0"-550,-4 0-299,3 0 54,0-1 1,0 1 0,0 0 0,0 1 0,0-1-1,0 1 1,-5 1 0,5 0-67,0 0 0,0 0 0,-1 0 0,-6 1-1,-29-1 206,26-2-267,3 1-23,1-1 0,-1 0 1,-18-4-1,8 0-3,0 1 81,0-2 0,-41-14 0,34 5 6,18 8-64,0 1 1,0 0-1,-1 1 0,-10-3 1,9 4-21,8 2 22,0 0 0,0 0 0,1 0 0,-1 0 0,1-1 0,-1 1 0,1-1 0,-6-4 0,-2-1 13,5 4-26,0 0-1,1-1 1,0 0 0,-9-8 0,4-1-50,9 10 23,-4-5-206,2 10 50,-6 4 202,2-3-9,0 1-17,5 10-18,2-7 76,-1 0 0,0 0 0,-1 0 0,1 1 0,-6 12 0,4-11 24,-2 10-24,0 1 1,2-1-1,-2 25 1,3-17-36,-9 41 0,4-33 213,2-1 0,2 1 0,2 59-1,1-74-22,0-16-197,0 0-1,-1 0 1,1 0 0,-1-1-1,0 1 1,0 0 0,0 0-1,0-1 1,-1 1 0,-3 5-1,4-6 53,0 1 0,0-1 0,1 1-1,-1-1 1,1 1 0,0-1-1,0 1 1,1 4 0,-1 0 140,0-5 133,0-1-154,3 11-188,-2-12 15,-1 0 0,1 0 0,0 0 0,-1 0 0,1 0 0,0 0 0,0 0 0,0 0-1,-1-1 1,1 1 0,0 0 0,0-1 0,0 1 0,0 0 0,1-1 0,-1 1 0,0-1 0,0 0-1,1 1 1,26 1-38,0 0 62,-9 2 18,6 3 112,1-1 0,-1-1 1,31 1-1,-53-6-161,1 0 1,-1 0 0,0 1-1,0-1 1,1 1 0,-1-1-1,0 1 1,0 0-1,5 3 1,7 1-285,16-2-150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2560,'16'-15'960,"-16"15"-768,0 0-32,15-16 544,-15 16-416,32 0 384,-1 0-384,15 0 0,17-16-192,-16 16 448,-1 16-320,1-16-512,0 16 128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2720,'16'0'1024,"-16"0"-800,46 0-64,-15-15 128,-15 30-192,46-15 32,-30 0-64</inkml:trace>
  <inkml:trace contextRef="#ctx0" brushRef="#br0" timeOffset="1">811 219 3072,'0'0'1120,"0"0"-864,47 0-64,-31 15 160,-1-15-224,16 0 320,1 16-256,-17 0 384,16-1-320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 31 2560,'-22'1'974,"16"0"-835,-1 0 0,1-1 0,-1 0 0,1-1 0,-1 1-1,1-1 1,-7-2 0,-2-1 11,1 1 1,-1 0-1,0 1 0,0 1 0,-20 1 0,-28-3 117,23-1-177,-9-1 15,-1 2 0,-76 5 0,42 10-137,-19 2 16,45-10 63,-94 10 66,70 0-230,-117 34 0,191-45 110,1 0 12,0-1 1,0 0 0,0 0-1,0-1 1,-15 2-1,10-2 50,15-1 0,0 0-21,0 0-1,0 0 1,-1-1-1,1 0 1,0 1 0,0-1-1,5-2 1,1-2 4,-3 1-163,0 1-1,1 0 1,9-3-1,-7 4-467,1 0 0,0 1 0,-1 1 0,13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5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2912,'16'0'1056,"-16"0"-800,15 0-96,16 0 640,-15 0-480,15 0 224,0 0-320,16 0 288,0 0-288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2976,'-15'-16'1120,"15"16"-896,31 0-32,-31 0 448,31 0-384,-15 0 384,-1 0-352,16-15 0,0 15-192,1 0 288,14 15-192,-14-15-1792,14 16 864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406 468 2080,'0'94'768,"0"-94"-608,0 62-32,0-31 192,0 0-192,0 1 256,-16-17-256,1 16 800,-1-15-512,-15 0 448,-16-16-512,0 0-32,-15 0-192,15-16 480,0 0-352,1 1-2688,15-1 1280</inkml:trace>
  <inkml:trace contextRef="#ctx0" brushRef="#br0" timeOffset="1">297 1 3328,'15'15'1216,"-15"-15"-928,0 0-96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1664,'0'0'528,"-3"5"-325,1-1-186,1-1-28,-1 0-1,1 0 1,-1 0 0,1 0 0,0 0-1,0 0 1,1 0 0,-1 1-1,1-1 1,-1 4 0,1-4 2,0 0 1,0 0-1,-1 0 0,0 0 1,1 1-1,-1-1 0,0 0 1,-2 3-1,-3 9 60,2 2-3,2-4 94,-10 22-1,8-23-104,1-1 0,1 1 0,-2 14 0,-1 2 2,0-5-6,3-13 26,-1 0 1,2 1 0,-1 12 0,2 27 174,0-49-224,0 1 0,0 0 0,0-1 0,1 1 0,-1 0 0,0-1 0,1 1 0,-1-1 0,1 1 0,0-1 0,-1 1 0,1-1 0,0 0 0,0 1 0,0-1 0,0 0 0,0 1 0,0-1 0,0 0 0,0 0 0,3 1 0,0 1 37,0-1-1,1 0 1,0 0-1,-1 0 1,7 1-1,-1 0 42,-2 1-25,4 0 55,17-12 208,-16 5-218,-10 3-100,-1 0 0,0-1 0,0 1 0,1-1 0,-1 1 0,0-1 0,0 0 0,0 0 0,0 0 0,0 0 1,0-1-1,0 1 0,0 0 0,2-3 0,18-12 56,-20 15-42,0 0 1,-1-1-1,1 1 0,0 0 0,0-1 0,0 1 1,-1-1-1,1 0 0,-1 1 0,1-1 0,-1 0 1,0 0-1,0 0 0,1 0 0,-2 0 0,1 0 1,1-3-1,9-19 420,-7 11-158,-5 10-271,1 3-15,-1 0-1,1 0 1,0 0 0,0 0-1,0 1 1,0-1-1,0 0 1,0 0 0,-1 0-1,1 1 1,0-1-1,0 0 1,0 0 0,0 1-1,0-1 1,0 0-1,0 0 1,0 0 0,0 1-1,0-1 1,0 0 0,0 0-1,0 1 1,0-1-1,0 0 1,0 0 0,0 0-1,1 1 1,-1-1-1,0 0 1,0 0 0,0 0-1,0 1 1,0-1-1,0 0 1,1 0 0,-1 0-1,0 1 1,0-1 0,0 0-1,1 0 1,-1 0-1,0 0 1,0 0 0,1 0-1,12 6 3,33 22 464,-40-25-422,7 3 129,24 10 0,-32-15-135,0 0 1,-1 0-1,1 0 0,0 0 0,0-1 0,0 0 0,0 0 0,10-1 0,-5-1 33,1-1 0,0 0 0,-1 0 0,0-1 0,1-1 0,-1 0-1,-1 0 1,1-1 0,-1 0 0,14-12 0,-18 13-28,0-1 0,-1 1 0,6-12 1,-3 6-5,-5 8-26,0 1-1,0-1 1,-1 1-1,1-1 1,-1 0-1,1 0 1,-1 0-1,0 0 1,-1 0-1,1 0 1,0 0-1,-1 0 1,0 0-1,1 0 1,-1 0-1,-1-6 1,1-4 18,0 10-14,0-1 0,0 0 0,-1 0 0,-1-7 0,2 10-11,-1-1 1,0 0-1,0 0 0,0 0 0,-1 1 1,1-1-1,0 1 0,-1-1 0,-1-1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2304,'13'26'752,"-12"-26"-725,-1 1 0,1 0 0,-1 0 0,0-1 0,1 1 0,-1 0 1,0 0-1,1 0 0,-1 0 0,0 0 0,0-1 0,0 1 0,0 0 0,0 0 0,0 1 0,1 4 116,10 7 497,-11-12-607,1-1 0,-1 0 0,1 1 0,-1-1 0,1 0 1,-1 1-1,1-1 0,-1 0 0,1 0 0,-1 0 0,1 0 0,0 1 0,-1-1 1,1 0-1,-1 0 0,1 0 0,-1 0 0,1 0 0,0 0 0,-1-1 0,1 1 1,-1 0-1,1 0 0,-1 0 0,1 0 0,0-1 0,-1 1 0,1 0 0,-1 0 1,1-1-1,0 0 65,33-17 697,-10-4-580,-18 16-131,1-1-1,0 1 1,11-7-1,26-11 82,3-15-74,-35 29-75,-5 5 11,0-1-1,11-12 1,18-36 240,-20 33-181,7-10-7,-18 22-70,-1 0-1,4-14 1,-1 4-8,-5 12 1,15-35-95,-3-1 0,10-47-1,-15 46-256,-6 31 247,-1 1 0,0-1 0,0-16 0,-2 27 39,-2 4 0,-2 1 60,1 1 0,0 1 0,1-1 0,-1 0 0,1 1 0,0-1 0,0 1 0,0-1 0,1 1 0,0 0 0,0 0 0,0 0 0,0 5 0,-1 14 8,2 35 0,1-26 17,-1-21 110,0 0-1,4 22 1,-3-30-59,0 0 0,0 0-1,1 0 1,-1 0 0,1 0 0,0 0-1,0 0 1,0 0 0,1-1 0,0 1 0,4 4-1,0 0 122,11 10 201,-17-18-384,0 1-1,-1-1 0,1 1 1,0-1-1,0 0 0,0 1 1,-1-1-1,1 0 0,0 1 1,0-1-1,0 0 0,0 0 1,0 0-1,-1 0 0,1 0 1,0 0-1,0 0 0,0 0 0,0 0 1,0 0-1,0 0 0,-1 0 1,3-1-1,0-1-29,0 1 0,0 0 0,0-1-1,0 0 1,0 1 0,-1-1 0,1-1 0,-1 1 0,1 0-1,-1 0 1,0-1 0,0 1 0,0-1 0,0 0-1,0 0 1,-1 0 0,1 0 0,-1 0 0,0 0 0,1 0-1,-1 0 1,0-5 0,8-26-106,10-42 170,-18 68-16,0-1 0,0 1 1,-1-1-1,0 1 0,-1-1 1,0 1-1,-2-10 0,-1 1-161,1 11 42,2-1 0,-1 0 1,1 1-1,-1-11 0,2 2-394,0 12 122,0 3 11,0 5 198,0 13 274,1-1 0,0 1 0,1-1 0,1 0 0,6 18 0,-5-15 79,3 22 0,-4-22 55,8 34 0,-9-48-196,0 0 0,1 0-1,-1 0 1,1 0-1,1 0 1,-1 0 0,1-1-1,0 0 1,6 7-1,-8-10-201,0-1 0,0 1 0,0-1 0,0 1 0,0-1 0,0 0 0,0 0 0,0 0 0,0 0 0,1 0 0,-1 0 0,0-1 0,1 1 0,-1-1 0,0 0 0,1 0 0,-1 0 0,1 0 0,2 0 1,26 0-2780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1824,'0'0'672,"0"0"-512,15 16-64,-15 15 864,-15 0-544,15 16 256,-16-1-384,0 17 256,1-1-320,-1 0 320,1-15-320,-1-16 160,16 0-224,0 1-64,0-17-64,16-15-4000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2912,'0'15'1056,"0"-15"-800,-31 16-96,15 15 544,1-15-416,-1 46 384,0 16-384,-15 0 128,31 15-256,-15-15 128,15 0-160,15-15 416,-15-17-288,0-15 448,0 1-416,-15-1-2304</inkml:trace>
  <inkml:trace contextRef="#ctx0" brushRef="#br0" timeOffset="1">0 499 992,'16'0'352,"-16"0"-256,31 0-32,-15 0 1216,-1 0-704,32 0 256,-16 0-480,16-15 64,0 15-256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4224,'0'-15'1568,"0"15"-1216,32-16-96,-17 16 416,1-16-416,31 16 320,-1 0-320,17-15-160,-1 15-32,0 0 192,1 0-128,-17 0 256,1 0-256,-16 0 448,0-16-320,-15 16 224,0-15-256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0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3648,'31'-15'1344,"-31"15"-1024,16 0-128,-16 0 480,15 0-416,-15 15 32,0 1-160,-31 15 608,31 0-384,-47 32-1920,16-17 832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1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2912,'0'0'923,"2"0"-550,0 0-326,0 0 0,-1 0 1,1-1-1,-1 1 0,1-1 0,0 1 0,-1-1 1,1 0-1,2-1 0,9-5 116,-8 6-77,1 0 1,-1 0 0,1 1-1,0-1 1,8 2 0,21-3 123,18-9 15,-30 5-140,26-3 0,-15 6-10,-5 1 5,46-11-1,42-8 9,-34 8-16,-60 7-65,-17 5 81,-1-1 0,1 1 0,0 0-1,0 0 1,9 0 0,-8 1 255,-14 3 18,2 7-719,-5-4-2015,9-6 2247,1 1 0,-1 0 0,1 0 0,0-1 0,0 1 0,-1 0 0,1 0-1,0 0 1,0 0 0,0-1 0,0 1 0,0 0 0,0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2144,'16'0'800,"0"0"-608,15 0-64,-31 15 416,31-15-320,0 0 64,0 0-192,-15 0 288,15-15-192,0 15 32,0-16-128,1 16 0,-17-15-32,1 15 384,-16 0-256,0 0-352,0 0 64,-16 0-3072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1 224,'0'0'85,"3"0"-47,-2 0-16,0 0-12,-1 0-1,0 0 0,1 0 1,-1 0-1,1 0 1,-1 0-1,1 0 0,-1 0 1,0 0-1,1 0 0,-1 0 1,1 0-1,-1 1 0,0-1 1,1 0-1,-1 0 0,0 0 1,1 1-1,-1-1 0,1 1 1,0 0 150,-1 0 0,1 1 0,-1-1 0,0 1 0,1-1-1,-1 1 1,0-1 0,0 1 0,0-1 0,0 3 0,0 3 79,1-4-148,-1 1 0,0-1 1,0 1-1,0 0 1,0-1-1,-1 1 1,1-1-1,-3 6 1,-1 1 117,2-7-146,1 0-1,0 0 0,0 0 1,0 0-1,0 0 1,0 0-1,1 1 0,0-1 1,-1 0-1,1 5 1,0 159 945,0-156-951,-1 1 1,-1 0 0,0 0 0,-4 12-1,4-17-20,1 2 90,0 0 0,0 1 0,0-1 0,2 15 0,0 8 672,-1-32-713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1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89 1728,'26'-26'560,"-21"20"-331,-5 4 33,0 1-231,0 1 0,0 0 1,0-1-1,0 1 0,0-1 0,0 1 1,0-1-1,0 1 0,0 0 1,0-1-1,0 1 0,0-1 1,0 1-1,-1 0 0,1-1 1,0 1-1,0 0 0,-1-1 0,1 1 1,0 0-1,0-1 0,-1 1 1,1 0-1,0-1 0,-1 1 1,1 0-1,0 0 0,-1-1 1,1 1-1,-1 0 0,-6-5 348,2-5 165,0 7-451,0 0-1,0 0 1,0 1 0,-6-3 0,6 4-68,-1 0 1,1 1 0,-1-1-1,-9 1 1,8 1-1,0-1 0,0-1 1,-10-1-1,-12-6 98,6 16-70,4-6-103,1-1-1,-26-1 0,23 0 43,11 1 34,0 0 1,0 1-1,0 0 0,0 1 0,0 0 0,1 0 1,-1 1-1,1 1 0,0-1 0,0 2 1,-9 6-1,11-7 11,1 0 0,0 0 0,0 0 0,-6 9 0,2-3-30,7-9 14,0 1 0,0 0 0,0 0 0,1 1 0,-1-1 0,1 1 0,0-1 0,0 1 0,0 0-1,1 0 1,-1-1 0,1 1 0,0 0 0,-1 8 0,-2 8 49,-7 14 15,6 7 11,-11 27 352,-10 33-309,26-97-134,-1 0 1,1 0 0,-1 1-1,2 6 1,-1-10 0,0 1 0,0-1 0,0 0 1,0 0-1,0 1 0,0-1 1,0 0-1,0 0 0,0 1 0,-1-1 1,1 0-1,0 0 0,-1 1 0,1-1 1,-2 1-1,-1 2 65,0 0 67,9 4-65,-6-8-73,1 1 3,-1-1 0,1 0 0,-1 1 0,1-1 0,0 0 0,-1 1 0,1-1-1,-1 0 1,1 0 0,0 1 0,-1-1 0,1 0 0,0 0 0,-1 0 0,1 0-1,0 0 1,-1 0 0,1 0 0,0 0 0,-1 0 0,1 0 0,0 0 0,0-1-1,1 1-12,2 0-15,-1 0 0,0 0 0,0 1 0,0 0 0,0-1 0,0 1 0,0 0 0,4 2 0,8 3-22,-10-5 32,1-1 0,-1 1 0,11-1 0,17 3 38,-8 3 102,38 16 0,-49-16-80,0-2 0,28 5-1,-24-5 201,24 7 0,-36-9-219,1 1-27,-1-1 1,1 0-1,0-1 1,-1 0-1,1 0 0,7 0 1,-1-1-592,-13 0 556,0 0 0,0 0 1,0 0-1,0 0 0,0 0 0,0 0 1,1 0-1,-1 0 0,0 0 0,0 0 1,0 0-1,0 0 0,0 0 0,0 0 1,0 0-1,0 0 0,0 0 0,0 0 1,1 0-1,-1 0 0,0 0 0,0 0 1,0 0-1,0 0 0,0 0 0,0 0 1,0 0-1,0 0 0,0 0 1,0 0-1,0 0 0,0 0 0,0 0 1,1-1-1,-1 1 0,0 0 0,0 0 1,0 0-1,0 0 0,0 0 0,0 0 1,0 0-1,0 0 0,0 0 0,0 0 1,0 0-1,0-1 0,0 1 0,0 0 1,0 0-1,0 0 0,0 0 0,0 0 1,0 0-1,0 0 0,0 0 1,0-13-1619,0-3-495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2912,'15'0'1056,"-15"0"-800,47 0-96,-31 0 544,15 0-416,16 0 320,-1 0-352,1 16-160,-16-16-32,16 15 288,-16-15-192,0 16 128,1-16-160,-17 0-2592,1 16 1312,15-1-992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1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1312,'3'0'421,"41"0"2731,-29 0-2925,-5 0-145,-1 0 0,1 1 0,11 1 0,177 24 1215,-194-26-1272,199 4 795,-53-3-434,-69 4-228,119 3 132,-91-7-69,140-4 59,-191-3-243,56-1 203,-21 7 491,-92 0-708,0 0 1,0 0-1,0 0 0,0 0 1,0 0-1,1-1 0,-1 1 1,0 0-1,0 0 0,0-1 1,0 1-1,0 0 0,1-1 1,-2 0-16,0 1 1,1-1 0,-1 1-1,0-1 1,0 1-1,1-1 1,-1 1 0,0-1-1,0 1 1,0-1 0,0 1-1,0-1 1,0 1 0,1-1-1,-1 1 1,0-1-1,-1 1 1,1-1 0,0 1-14,0-1 1,0 1-1,0 0 1,0 0-1,0 0 1,0 0 0,0 0-1,0-1 1,0 1-1,0 0 1,0 0-1,0 0 1,0 0-1,0 0 1,0 0 0,0 0-1,0-1 1,0 1-1,0 0 1,-1 0-1,1 0 1,0 0-1,0 0 1,0 0 0,0 0-1,0 0 1,0 0-1,0-1 1,-1 1-1,1 0 1,0 0-1,0 0 1,0 0 0,0 0-1,0 0 1,0 0-1,-1 0 1,1 0-1,0 0 1,0 0-1,0 0 1,0 0 0,0 0-1,-1 0 1,1 0-1,0 0 1,0 0-1,0 1 1,0-1-1,0 0 1,0 0 0,-1 0-1,1 0 1,-73 0-2951,27 0-810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2912,'327'0'3685,"574"0"-1605,-900 0-2079,1 1-1,-1-1 1,0 0-1,0-1 1,0 1 0,0 0-1,0 0 1,0 0-1,0-1 1,0 1-1,0 0 1,0-1 0,1 0-1,-2 1-25,0-1 1,1 1-1,-1-1 0,0 1 0,1 0 0,-1-1 0,0 1 0,0-1 1,0 1-1,0-1 0,1 1 0,-1-1 0,0 0 0,0 1 0,0-1 1,0 1-1,0-1 0,0 0 0,0 1 6,0 0 1,0 0-1,0 0 1,0 0-1,0 0 0,0 0 1,0 0-1,0 0 1,0 0-1,0-1 0,0 1 1,0 0-1,0 0 0,0 0 1,0 0-1,0 0 1,0 0-1,0 0 0,0 0 1,0 0-1,0 0 0,0-1 1,0 1-1,0 0 1,-1 0-1,1 0 0,0 0 1,0 0-1,0 0 1,0 0-1,0 0 0,0 0 1,0 0-1,0 0 0,0 0 1,0 0-1,0 0 1,0 0-1,0 0 0,-1 0 1,1 0-1,0 0 0,0 0 1,0 0-1,0 0 1,0 0-1,0 0 0,0 0 1,0 0-1,0 0 1,0 0-1,-1 0 0,1 0 1,0 0-1,0 0 0,0 0 1,-13 0-3614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1664,'0'-31'2475,"-3"31"-2193,-23 0 620,24 0-769,2 0 21,0 0-150,0-1 0,0 1 0,0 0 0,0 0 0,1-1 0,-1 1-1,0 0 1,0 0 0,0 0 0,0-1 0,0 1 0,0 0 0,0-1-1,0 1 1,0 0 0,0 0 0,0-1 0,0 1 0,0 0-1,0 0 1,0-1 0,0 1 0,0 0 0,0 0 0,0-1 0,0 1-1,-1 0 1,1 0-4,0-1 1,0 1-1,0 0 0,0 0 0,0 0 0,0 0 0,0 0 0,0 0 1,0 0-1,0 0 0,0 0 0,0 0 0,0 0 0,0 0 0,0-1 1,0 1-1,0 0 0,0 0 0,0 0 0,0 0 0,0 0 1,0 0-1,0 0 0,0 0 0,0 0 0,0 0 0,0-1 0,0 1 1,0 0-1,0 0 0,0 0 0,0 0 0,0 0 0,0 0 0,0 0 1,0 0-1,0 0 0,0 0 0,0 0 0,0 0 0,0 0 1,0 0-1,1-1 0,-1 1 0,0 0 0,0 0 0,0 0 0,0 0 1,0 0-1,0 0 0,0 0 0,0 0 0,0 0 0,0 0 0,0 0 1,1 0-1,-1 0 0,0 0 0,0 0 0,0 0 0,0 0 1,0 0-1,0 0 0,7 3 20,-3-1 9,-2-9 12,-2 7-40,0 0-1,0 0 0,0-1 0,0 1 0,0 0 1,0 0-1,0 0 0,0 0 0,0 0 0,0 0 1,0 0-1,0 0 0,0 0 0,0 0 0,0-1 0,0 1 1,0 0-1,0 0 0,0 0 0,0 0 0,0 0 1,0 0-1,0 0 0,0 0 0,0 0 0,0 0 1,0 0-1,1-1 0,-1 1 0,0 0 0,0 0 0,0 0 1,0 0-1,0 0 0,0 0 0,0 0 0,0 0 1,0 0-1,0 0 0,0 0 0,0 0 0,1 0 1,-1 0-1,0 0 0,0 0 0,0 0 0,0 0 0,0 0 1,0 0-1,0 0 0,0 0 0,0 0 0,0 0 1,1 0-1,-1 0 0,0 0 0,698 0 971,-697 0-965,0 0 0,0 0 0,0 0 0,0 0 0,0 0 0,-1 0 0,1 0 1,0 0-1,0 0 0,0-1 0,-1 1 0,1 0 0,1-1 0,4-7 74,0 10-52,-1 0-23,-3-9 165,-3 8-169,1 0-1,0 0 1,-1 0 0,1 1 0,-1-1 0,1 0-1,-1 0 1,0-1 0,1 1 0,-1 0 0,0 0 0,0 0-1,0 0 1,1-1 0,-1 1 0,0 0 0,0-1-1,0 1 1,0 0 0,-2 0 0,0 0-18,1 0 0,0 0-1,0 1 1,0-1 0,0 1 0,1-1 0,-1 1 0,0 0 0,1-1-1,-1 1 1,1 0 0,-1 0 0,1 0 0,-2 4 0,-4 22-74,-17 6 102,4 10-17,-3-2-106,12-24 45,-13 31 1,4 11 7,-6-10 49,11-20 15,8-14 0,-1 0-1,-1 0 1,0-1-1,-1 0 1,0-1 0,-18 19-1,20-25-24,7-6 37,-1 0 0,1 0 0,-1-1 0,0 1-1,0 0 1,1-1 0,-1 1 0,-1-1 0,1 1 0,0-1 0,0 0-1,0 0 1,-1 0 0,1 0 0,0-1 0,-4 2 0,1-5 143,-8-7-22,9 7-88,3 3-37,0 0 0,1 0-1,-1-1 1,0 1 0,1 0-1,-1-1 1,1 1 0,-1-1 0,1 1-1,-1-1 1,1 1 0,-1-1 0,1 1-1,-1-1 1,1 1 0,-1-1-1,0-1 1,-5-7 39,-6-8 17,5 8-9,0 0 1,-8-16 0,-14-27 466,17 29-342,0 0 0,-13-35 0,18 37-186,1 8-13,2-1 0,0 1 0,1-1 0,0 1 0,-1-21 0,4 17 13,-1 13-6,1 0 0,0 0-1,0 0 1,0 0 0,0 0 0,1 0-1,0 0 1,0 0 0,0 0-1,0 0 1,1 0 0,-1 0 0,1 1-1,0-1 1,2-3 0,9-16 49,-11 21-29,-1 0-1,0 0 0,1 0 0,-1 0 0,1 0 0,0 0 0,-1 1 0,1-1 1,0 1-1,0-1 0,0 1 0,0 0 0,0 0 0,0 0 0,1 0 1,1-1-1,10-5-443,-11 4 85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48 2240,'0'0'720,"5"-3"-448,16-10-11,-14 4 150,-3 4-78,8 4 257,-11 1-578,-1 0 0,1 0 0,-1 0 0,1 0 0,-1 0 1,1 0-1,-1 0 0,1 0 0,-1-1 0,1 1 1,-1 0-1,1 0 0,-1 0 0,1-1 0,-1 1 1,0 0-1,1 0 0,-1-1 0,1 1 0,-1 0 1,0-1-1,1 1 0,-1 0 0,0-1 0,1 1 0,-1 0 1,0-1-1,0 1 0,0-1 0,1 1 0,-1-1 1,0 1-1,0-1 0,0 1 0,0-1 0,0 1 1,0-1-1,1 1 0,-1-1 0,0 1 0,-1-1 1,1 1-11,0-1 1,0 1-1,0 0 1,1 0 0,-1 0-1,0 0 1,0 0-1,0 0 1,0 0 0,0 0-1,0 0 1,0 0 0,0 0-1,0-1 1,0 1-1,0 0 1,0 0 0,-1 0-1,1 0 1,0 0 0,0 0-1,0 0 1,0 0-1,0 0 1,0 0 0,0 0-1,0-1 1,0 1-1,0 0 1,0 0 0,0 0-1,0 0 1,0 0 0,0 0-1,0 0 1,0 0-1,-1 0 1,1 0 0,0 0-1,0 0 1,0 0 0,0 0-1,0 0 1,0 0-1,0 0 1,0 0 0,0 0-1,0 0 1,-1 0 0,1 0-1,0 0 1,0 0-1,0 0 1,0 0 0,0 0-1,0 0 1,-4 0 23,1 0-23,1 0 0,0-1 0,0 2 0,-1-1 0,1 0 0,0 0 0,-1 1 0,-3 1 0,-12 8 136,5-6-82,9-4-58,1 2 0,-1-1 0,0 0 0,0 1-1,0 0 1,1 0 0,-5 2 0,4-2-10,0 0 0,-1 0 1,1 0-1,0-1 0,-8 2 0,-9 3-15,15 1 15,4-3-10,-5 0-59,7-3 77,-1-1 0,1 0 0,0 0-1,-1 0 1,1 1 0,0-1-1,-1 0 1,1 0 0,0 1 0,-1-1-1,1 0 1,0 1 0,0-1 0,-1 0-1,1 1 1,0-1 0,0 0-1,0 1 1,-1-1 0,1 1 0,0-1-1,0 0 1,0 1 0,0-1-1,0 1 1,0-1 0,0 0 0,0 1-1,0-1 1,0 1 0,0-1 3,0 1 0,0-1 1,0 0-1,0 0 0,0 0 1,0 0-1,0 0 0,0 0 0,0 0 1,0 0-1,0 0 0,0 0 0,0 0 1,0 1-1,0-1 0,0 0 1,0 0-1,0 0 0,0 0 0,0 0 1,0 0-1,0 0 0,0 0 1,0 0-1,0 0 0,0 0 0,0 1 1,0-1-1,0 0 0,0 0 1,0 0-1,0 0 0,1 0 0,-1 0 1,0 0-1,0 0 0,0 0 1,0 0-1,0 0 0,0 0 0,0 0 1,0 0-1,0 0 0,0 0 0,0 0 1,1 0-1,-1 0 0,0 0 1,0 0-1,0 0 0,0 0 0,0 0 1,0 0-1,0 0 0,0 0 1,1 0-1,3 0 4,0 1 0,0 0 0,0 0 0,0 0 1,0 0-1,0 1 0,0 0 0,-1-1 0,5 4 0,-2-2-9,-1 0 0,1-1 0,9 4 0,2-2-80,-9-3 48,-1 1-1,1 0 1,-1 0 0,8 5-1,42 21 12,-55-27 50,-1-1 0,0 1 0,0 0 0,0-1 0,0 1 0,1 0 0,-1 0 0,0 0 0,0 0 0,-1 0 0,2 1 0,-2-2-19,1 1 0,-1-1 0,0 0 0,0 0 0,0 1 0,0-1 0,0 0 0,0 1 0,0-1 0,0 0 0,0 0 0,0 1 0,0-1 0,0 0 0,0 1 0,0-1 0,0 0 0,0 0 0,0 1 0,-1-1 0,1 0 0,0 1 0,0-1 0,0 0 0,0 0 0,0 1 0,-1-1 0,1 0 0,0 1 0,-3 0 9,0 1-1,0 0 1,1-1-1,-1 1 1,0-1-1,-6 1 1,0 0-36,1-1 0,-1 0 1,0 0-1,0-1 0,-12-1 0,-5 0 83,-67 1 851,93 0-918,-1 0-1,1 0 1,0 0-1,-1 1 0,1-1 1,0 0-1,0 0 1,-1 0-1,1 0 1,0 0-1,-1 0 0,1 0 1,0 0-1,-1 0 1,1 0-1,0 0 0,-1-1 1,1 1-1,0 0 1,0 0-1,-1 0 0,1 0 1,0 0-1,-1-1 1,1 1-1,0 0 0,0 0 1,0 0-1,-1-1 1,1 1-1,0 0 0,0 0 1,0-1-1,-1 1 1,1 0-1,0-1 0,6-7-885,-5 7 775,2-2-688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2304,'0'-15'864,"0"15"-672,0 0-32,0 0 608,16 0-448,-16 0 128,15 0-256,17 0-32,-17-16-96,16 16-128,1 0 32,14-15 320,-15 15-192,1 0 192,-17 0-160,1 0 224,-1 0-224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0 992,'0'16'352,"0"-16"-256,0 15-32,-16 17 672,32-17-416,-16 32 128,0 0-256,-16 15 32,16-15-128,0 0 160,-15-1-160,15-15 192,-16 1-192,16-17 384,-15 1-256,15-1 160,0 1-224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2560,'0'0'832,"2"-2"-517,9-9-91,-11 11-201,1-1 0,-1 1 0,1 0 0,-1-1 0,1 1 0,0 0 1,-1-1-1,1 1 0,-1 0 0,1 0 0,0 0 0,-1-1 1,1 1-1,0 0 0,-1 0 0,1 0 0,0 0 0,-1 0 0,1 0 1,0 0-1,-1 1 0,1-1 0,0 0 0,2 1 30,14-2-67,0 0 1,18-5-1,-17 3 12,-1 1-1,22-1 1,46 11 64,-4 0-98,28-8 255,-107 0-187,-1-1 1,1 2 0,-1-1-1,1 0 1,0 0 0,-1 0-1,1 1 1,-1-1 0,1 1-1,-1-1 1,1 1-1,-1 0 1,0-1 0,1 1-1,-1 0 1,0 0 0,1 0-1,-1 0 1,2 2-1,-3-2-12,3 1 465,-6-2-405,1 0-70,0 0 0,0 0 0,0-1-1,0 1 1,0 1 0,1-1 0,-1 0 0,0 0-1,0 1 1,0-1 0,0 1 0,1 0 0,-1-1 0,0 1-1,1 0 1,-1 0 0,0 0 0,1 0 0,-1 0-1,1 0 1,0 1 0,-1-1 0,1 1 0,-2 1-1,-10 21 58,-8 12 21,14-27-74,1 0 1,-1 1-1,2 0 0,-1 0 0,-7 20 0,1 1-111,-25 47-1,21-47 187,9-19-22,0-1 0,-17 21 0,5-9 126,-2 6-81,-5-8-234,11-1 63,12-15 98,-1 0-1,0 0 0,0 0 0,-8 8 1,11-12-25,0-1 1,-1 1-1,1 0 0,0 0 1,0-1-1,-1 1 1,1 0-1,0-1 1,-1 1-1,1-1 0,-1 0 1,1 0-1,0 1 1,-1-1-1,1 0 1,-1 0-1,1 0 1,-1 0-1,1-1 0,-1 1 1,1 0-1,0 0 1,-1-1-1,1 1 1,0-1-1,-2 0 0,2 0 1,0 0-1,-1 1 0,1-1 0,0 0 1,0 0-1,0 0 0,1 0 0,-1 0 1,0 0-1,0 0 0,0 0 0,1 0 0,-1 0 1,1-1-1,-1 1 0,1 0 0,-1 0 1,1-1-1,0 1 0,-1-2 0,-1-4 45,-8-10 90,8 14-121,-1-1 1,1 1-1,0-1 0,0 0 0,1 0 0,-3-7 0,-2-30 36,-9-55 32,1 38-64,2 12-21,7 22-2,4 12-3,-2 1 0,-6-20 0,2 17-26,6 11 4,0 0-1,-1 0 0,1 0 1,0 0-1,0 0 0,1 0 1,-1 0-1,1 0 0,-1 0 1,1-5-1,0-16-95,0 24 110,0 0 0,0-1-1,0 1 1,0 0 0,0 0 0,0-1-1,0 1 1,0 0 0,0-1 0,0 1-1,0 0 1,0-1 0,0 1 0,0 0-1,1-1 1,-1 1 0,0 0-1,0 0 1,0-1 0,0 1 0,1 0-1,-1 0 1,0-1 0,0 1 0,1 0-1,12-13-7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1312,'0'5'181,"-1"-3"-125,1 1 0,0-1 0,0 0 0,0 1 0,1-1 0,-1 1 0,0-1 0,1 0 0,0 3 0,4 3 113,-4-7-137,0 1 1,0-1-1,0 0 1,0 1-1,-1-1 1,1 1 0,-1 0-1,1-1 1,-1 1-1,1-1 1,-1 1-1,0 0 1,0 1-1,1 5 76,-1-1 0,2 1 0,-1-1 0,3 10-1,-2-9-76,0-1 0,0 0 0,-1 1 0,0 9 0,-1 120 955,0-134-788,0-6-172,0-28-932,0 3-945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16 896,'26'-13'304,"-15"11"-192,-4 3-65,-1 0 1,1 1-1,0 0 0,-1 0 0,1 1 1,-1 0-1,9 5 0,-3-2 92,-8-3-102,-3-3-25,0 0 1,-1 0 0,1 1-1,0-1 1,-1 0 0,1 1-1,-1-1 1,1 0 0,-1 1-1,1-1 1,-1 1 0,1-1-1,-1 1 1,1-1 0,-1 1-1,1-1 1,-1 1 0,0 0-1,1-1 1,-1 1 0,0 0-1,3 4 52,7 8 107,-9-12-157,-1-1 1,0 1 0,1-1-1,-1 1 1,0-1 0,0 1 0,1-1-1,-1 1 1,0-1 0,0 1-1,0 0 1,0-1 0,0 1 0,0-1-1,1 1 1,-1-1 0,0 1-1,-1 0 1,1-1 0,0 1 0,0-1-1,0 1 1,0-1 0,0 1-1,-1 0 1,1-1 0,0 1 0,0-1-1,-1 1 1,1 0 0,-1 0 41,-2 5 137,2-2-87,-1-1 0,0 1 0,1-1 0,-1 1 0,-1-1 0,1 0 0,0 0 0,-1 0 0,-4 5 0,-15 0 262,20-8-347,0 1-1,1-1 0,-1 1 1,0 0-1,1-1 0,-1 1 1,0 0-1,1 0 0,-1 0 1,-1 2-1,-7 12 167,7-13-160,1 0 1,-1-1 0,1 0 0,-1 0-1,1 1 1,-4-1 0,3 0-4,1 0 0,-1 0 0,1 0 1,0 0-1,-1 0 0,1 0 0,0 1 1,-1-1-1,1 1 0,0-1 0,0 1 0,0 0 1,-2 3-1,-1 8 56,-2-9-108,3-1-24,2 10 36,2-12 22,0 0 0,0 0 0,1 0 0,-1-1 0,0 1 0,1 0 0,-1 0 0,0-1 0,1 1 0,-1 0 0,1-1 0,-1 1 0,1 0 0,-1-1 0,1 1 0,0-1 0,-1 1 0,1-1 0,0 1 0,19 10 142,-18-10-139,32 12 213,-24-10-145,11 2 269,8 8-84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1312,'0'0'480,"0"0"-352,16 0-64,15-15 832,-16 30-512,1-15 192,15 0-320,0 0 384,1 0-352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1472,'-32'15'544,"32"-15"-416,-46 31-32,30-15 512,0 0-352,-15 15 544,16 0-480,-1 16 224,1-1-320,-1 32-288,16 0 32,16-15 768,-1 15-384,32-32 192,0 17-288,31-17 544,-1-14-448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2560,'5'-1'300,"-4"1"-244,0 0 1,0 0-1,1 0 1,-1 0-1,0 0 1,0 0-1,0 0 0,0 0 1,1 1-1,-1-1 1,0 0-1,0 1 1,0-1-1,2 2 1,4 0 74,0 1 1,-1 0 0,1 0 0,0 1 0,-1 0 0,0 0 0,0 1 0,0-1-1,0 1 1,5 7 0,4 4 126,0 0-1,-1 1 0,17 27 0,58 91 293,-82-122-474,0 0 1,-1 1 0,0-1-1,-1 1 1,-1 0 0,0 1-1,3 25 1,-6-31 6,0 1 0,-1 0 0,0 0 1,0-1-1,-2 1 0,1 0 0,-6 17 0,2-11 104,-2 0 0,0-1 0,-10 17 0,11-23-72,0 0 0,-1 0 0,0 0-1,-1-1 1,0 0 0,0 0-1,-12 8 1,12-9-30,-38 32 171,1-16-288,30-13 3,12-8-88,0 0 0,1 0 0,-1 0 0,0 0-1,0-1 1,0 1 0,0-1 0,0 0 0,0 0-1,0 0 1,-1-1 0,1 1 0,0-1 0,-5 1-1,-23-1-916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2560,'16'0'960,"-16"0"-768,15 16-32,1 0 480,-16-1-384,31 16 256,-15 16-288,15 0 64,0 15-160,0-15 224,0 0-224,0-16 320,1 0-256,-1-15 800,-16 15-544,1-31-1184,-16 15 384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2240,'-16'0'832,"16"0"-672,-31 15 0,15 1 960,1 15-640,-32 16 0,16-16-288,0 31-192,-16 1-32,16-16 576,-1-1-288,1 1 128,16-16-256,-1-15-480,16 15 160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16 1888,'0'0'704,"0"0"-544,-47-16-32,16 16 640,15 16-448,-30 0 128,14-1-256,-30 16 32,15 16-128,1 31 448,-1 0-320,16 15 416,0-15-384,15-15 160,16-1-256,16 16 288,-16 0-256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469 111 1824,'-13'-13'587,"13"12"-572,-1 1 0,1-1 1,0 1-1,-1-1 0,1 1 1,0-1-1,-1 0 0,1 1 0,0-1 1,0 0-1,0 1 0,0-1 1,-1 0-1,1 1 0,0-1 1,0 0-1,0 1 0,0-1 1,0 0-1,1 1 0,-1-1 1,0 1-1,0-2 0,1 0 92,-1-11 571,0 13-665,0-1-1,0 1 1,0 0 0,0 0 0,0-1 0,0 1 0,-1 0 0,1 0 0,0 0 0,0-1 0,0 1 0,0 0 0,0 0 0,0 0 0,0-1 0,-1 1 0,1 0 0,0 0 0,0 0 0,0 0 0,0 0 0,-1-1-1,1 1 1,0 0 0,0 0 0,0 0 0,-1 0 0,1 0 0,0 0 0,0 0 0,0 0 0,-1 0 0,1 0 0,0 0 0,-5-3 65,2 1-48,0 1 0,1 0 0,-1-1 0,0 1 0,0 0 0,0 1 0,0-1 0,0 0 0,0 1-1,0 0 1,-5 0 0,-4 0 39,3 0-23,-1 0-1,1 0 0,-13-3 1,12 1 0,-8-2 31,0 1 0,-24-1 0,23 4-122,12 1 16,0-1-1,0 0 1,-1-1 0,-9-2-1,-14-7-76,-29-6-113,59 16 215,0-1 0,-1 1 0,1-1 1,0 1-1,-1 0 0,1-1 0,0 1 0,0 0 0,-1 0 1,1 0-1,0 0 0,-1 0 0,1 0 0,0 0 1,-1 0-1,1 1 0,0-1 0,-1 0 0,1 1 0,0-1 1,0 1-1,0 0 0,-1-1 0,1 1 0,0 0 1,0 0-1,0-1 0,0 1 0,0 0 0,0 0 0,1 0 1,-1 0-1,0 0 0,0 1 0,1-1 0,-1 0 1,1 0-1,-1 0 0,1 1 0,-1 1 0,-1 5 29,0 0 1,1 0-1,0 1 0,1-1 0,0 11 0,1-9-35,-1 13 27,0-4 108,-3 35 0,-23 97-13,25-140-11,0-1 0,0 1 1,2 20-1,0-24-63,0 0 0,-1 1 0,0-1 0,-1 0 0,0 0 0,-2 12 0,-3-7 51,5-9-41,0-1-1,0 1 1,0-1-1,0 1 0,0 0 1,0-1-1,0 5 0,1-7-33,0 1-1,0-1 1,0 1-1,0-1 1,0 1-1,0-1 1,0 1-1,1-1 0,-1 0 1,0 1-1,0-1 1,0 1-1,1-1 1,-1 0-1,0 1 1,0-1-1,1 0 1,-1 1-1,0-1 1,1 1-1,0-1 15,0 1 0,0-1 0,0 1 0,0-1 1,0 0-1,0 0 0,1 1 0,-1-1 0,0 0 0,0 0 0,2 0 0,168 0-108,-142 0-218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4064,'0'-47'1504,"0"47"-1184,0 0-64,15 0 288,1 0-352,-1 0-96,1 0-32,31 0 288,-16 0-192,0 16-1408,16-1 672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281 639 3328,'-60'0'2474,"52"3"-2063,5-1-397,0-1 1,0 1-1,1 0 0,-1 1 1,0-1-1,1 0 0,0 1 1,-1-1-1,1 1 0,0 0 1,0 0-1,0 0 0,1 0 1,-1 0-1,-2 7 0,3-1 16,-1 0 0,1 0 0,1 1 0,0-1 0,0 0 0,0 1 0,4 16 0,0-17-9,-1 0 0,1 0 0,1-1 0,0 1 0,0-1-1,1 0 1,8 11 0,-2-5 31,-10-10-21,1 0 0,0 0 1,-1 0-1,3 9 0,-4-11-1,0-1 1,-1 1 0,1 0 0,-1 0-1,0 0 1,1-1 0,-1 1-1,0 0 1,0 0 0,0 0-1,-1 0 1,1 0 0,0-1-1,-1 1 1,1 0 0,-2 2-1,1-1-7,-1-1 0,1 0 0,-1 0 0,0 0 0,1 0-1,-1 0 1,0 0 0,0 0 0,0-1 0,-1 1 0,1-1-1,0 0 1,-1 1 0,1-1 0,-1 0 0,1 0-1,-1-1 1,1 1 0,-1 0 0,1-1 0,-1 1 0,0-1-1,1 0 1,-6 0 0,-23 0 20</inkml:trace>
  <inkml:trace contextRef="#ctx0" brushRef="#br0" timeOffset="1">0 47 3712,'16'-15'1408,"-16"15"-1120,31-16-64,-15 16 672,15-16-544,0 16 0,31 0-224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1888,'0'0'613,"2"-2"-367,9-9 4,-11 11-225,0 0-1,0-1 0,1 1 1,-1 0-1,0 0 1,0 0-1,1-1 1,-1 1-1,0 0 0,1 0 1,-1 0-1,0 0 1,0 0-1,1 0 0,-1-1 1,0 1-1,1 0 1,-1 0-1,0 0 0,1 0 1,-1 0-1,0 0 1,1 0-1,-1 0 0,1 1 1,7-2 152,1-1 1,-1 1-1,1-1 0,15-7 0,-20 8-135,14-4 106,1 1 0,0 1 0,29-1 1,-14 2 26,53-11 96,10 0-41,49 10-86,-14 1-96,-78-4-18,-25 3-11,0 1-1,43 2 0,-4 11-7,-60-10-8,20 2-34,29 8 0,-44-8 9,-10-3 88,-1 1 1,1-1-1,-1 1 0,0-1 1,1 1-1,-1 0 0,0 0 0,0 0 1,0 0-1,1 0 0,2 4 1,-2-3 450,-3-2-53,-1 24-107,1-14-305,-1 0 0,1 0 1,1 0-1,3 17 1,11 10 256,1 22-10,-13-48-272,2 10-364,-6-18 116,1 0-1,-1 0 0,0 0 0,0 0 0,0 0 0,0 0 0,0 0 0,-3 4 0,4-7 209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3328,'16'0'1216,"-16"0"-928,31 0-96,0-15 512,0 30-416,16-15 96,0 0-224,15 0 320,-15 0-256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1728,'-16'31'640,"16"-31"-480,-31 62-64,31-31 928,0 1-576,-16-1 192,1 0-384,15 16 320,0-16-320,0 0-128,0-15-64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80 1664,'-26'-13'528,"25"13"-522,1 0 0,0 0-1,0 0 1,0 0 0,-1 0 0,1 0-1,0 0 1,0 0 0,0 0 0,-1 0 0,1 0-1,0-1 1,0 1 0,0 0 0,-1 0 0,1 0-1,0 0 1,0 0 0,0-1 0,0 1 0,-1 0-1,1 0 1,0 0 0,0 0 0,0-1-1,0 1 1,0 0 0,0 0 0,0-1 0,0 1-1,0 0 1,0 0 0,0 0 0,0-1 0,-1-1 43,1 1 1,0-1 0,0 1 0,-1 0 0,1-1-1,-1 1 1,1-1 0,-1 1 0,0 0 0,1-1 0,-1 1-1,0 0 1,0 0 0,0 0 0,0-1 0,0 1-1,0 0 1,-2-1 0,-1-1 133,1 1-1,-1 0 1,1 0 0,-1 0 0,-8-3-1,-34-10 176,42 14-344,1 0 0,-1 0 0,1 1 1,-1-1-1,0 1 0,1 0 0,-1 0 1,-5 1-1,0-1 60,-56 0-239,62 0 154,0 1 0,-1-1 1,1 1-1,0-1 0,0 1 1,0 0-1,0 0 0,-3 2 1,-10 2-6,-10 0-53,16 8 90,-11 4 199,15-12-165,0-1 0,1 0 1,0 1-1,-7 7 0,5 0 36,-1 0 0,2 1 0,0 0 1,0 0-1,1 0 0,1 1 0,-4 17 1,-7 20-17,5-23-64,6-19 19,0 0-1,1 0 1,0 0 0,1 0-1,0 1 1,-1 16 0,3-19 13,-1 0 0,0 0 0,0 0 0,-1 0 0,-4 12 0,4-14-13,1-3-12,1 0 0,-1-1 0,1 1 0,-1-1 0,1 1 0,-1 0 0,1 0 0,0-1 0,0 1 0,0 0 0,0 0 0,0-1 0,0 1 0,1 0 0,-1-1 0,0 1 0,1 0 0,-1-1 0,1 1 0,0 0 0,0-1 0,-1 1 0,1-1 0,0 1 0,0-1 0,0 0 0,1 1 0,-1-1 0,0 0 0,0 0 0,1 0 0,-1 0 0,1 0 0,2 1 0,1 0 9,0 0-1,1 0 1,-1 0-1,1-1 1,-1 0 0,1 0-1,0-1 1,7 0-1,202 0-730,-197 0-181</inkml:trace>
  <inkml:trace contextRef="#ctx0" brushRef="#br0" timeOffset="1">81 314 4384,'15'-16'1632,"-15"16"-1248,47 0-128,-32 0 288,17 0-352,14 0 192,-14 0-224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2656,'4'0'160,"0"-1"0,0 1 0,0 0 0,0 1 0,1-1 0,-1 1 0,0-1 0,0 1 0,0 1 0,0-1 0,0 0 0,-1 1 0,7 3 0,21 0 837,-31-5-993,10 5 117,-1-1 1,-1 2 0,9 5 0,-16-10-114,-1-1 0,1 1 1,-1-1-1,0 1 0,1 0 1,-1-1-1,0 1 0,0-1 1,1 1-1,-1 0 0,0-1 1,0 1-1,0 0 0,0-1 1,0 1-1,0 0 0,0-1 1,0 1-1,0 0 1,0-1-1,0 1 0,0 0 1,-1 0-1,1 1 32,0 2-6,0-1 1,-1 0 0,1 1-1,-1-1 1,0 0 0,0 0-1,0 1 1,0-1-1,-1 0 1,1 0 0,-3 3-1,-1 4 31,4-9-54,0 1 19,0 0-1,0 0 1,0 0 0,0 0 0,0 0 0,-1-1-1,1 1 1,0 0 0,-1-1 0,0 1-1,1-1 1,-1 0 0,0 0 0,0 1 0,0-1-1,-3 1 1,4-1-26,-1 0 0,1 1 0,0-1 0,0 0 0,0 1 0,0-1 0,0 1 0,0-1 0,0 1 0,0 0-1,0-1 1,1 1 0,-1 0 0,1-1 0,-1 1 0,1 0 0,0 0 0,-1 0 0,1 0 0,0-1 0,0 1 0,1 2 0,-1-4 1,0 1 1,0-1-1,0 0 1,0 0-1,0 1 1,0-1 0,0 0-1,0 1 1,0-1-1,0 0 1,0 1-1,0-1 1,0 0-1,-1 1 1,1-1-1,0 0 1,0 0-1,0 1 1,0-1 0,-1 0-1,1 1 1,0-1-1,0 0 1,0 0-1,-1 1 1,0 0 6,0 0 1,0 1-1,0-1 1,0 0-1,0 1 1,0-1-1,0 1 1,0 0-1,1-1 1,-1 1-1,1 0 1,-1-1 0,1 1-1,0 0 1,-1-1-1,1 1 1,0 0-1,0 0 1,0-1-1,1 1 1,-1 0-1,1 2 1,6 4 110,-6-8-115,-1 0-1,0 0 1,1 1 0,-1-1 0,0 0 0,1 0-1,-1 1 1,0-1 0,1 0 0,-1 1 0,0-1-1,0 0 1,1 1 0,-1-1 0,0 0 0,0 1-1,0-1 1,0 1 0,0-1 0,1 0 0,-1 1-1,0-1 1,0 1 0,0-1 0,0 0-1,0 1 1,0 0 0,2 4 131,7 1-158,-1-1 0,1 1 1,9 3-1,-18-9 14,13 5-641,-8 2-655,-5-7 1225,0 1 0,0-1 0,1 0 0,-1 1 0,0-1 0,1 1 0,-1-1 0,0 0 0,1 1 0,-1-1 0,0 0 0,1 1 0,-1-1 0,1 0 0,-1 0 0,0 1 0,1-1 0,-1 0 0,1 0 0,-1 0 0,1 0 0,-1 1 0,1-1 0,-1 0 0,1 0 0,-1 0 0,1 0 0,-1 0 0,1 0 0,-1 0 0,2-1 0,13 1-2233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3808,'15'0'1408,"-15"0"-1088,16 0-96,-1-15 320,1 30-352,0-15 192,-1 0-224,1 0-2816,15 0 1440,-15 0-672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4384,'0'-16'1632,"0"16"-1248,16 0-128,-16 0 224,31 0-320,0 0-64,0 16-64</inkml:trace>
  <inkml:trace contextRef="#ctx0" brushRef="#br0" timeOffset="1">842 78 3968,'31'16'1472,"-31"-16"-1120,31 93-128,-15-30 960,-1-1-704,-15 16 416,0 15-512,0 16 352,-15 0-416,-16 1 544,-16-33-480,-16 1 768,-14-15-640,14-1-2752,-15-15 1152,16-32-4320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3648,'0'0'1344,"0"0"-1024,0-15-128,0-1 1120,16 16-768,-1 0 0,1 0-352,0-16 160,15 16-224,-16 16 672,17-16-448,-1 16-3776,-16 15 1856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3712,'16'-15'1408,"-16"15"-1120,31 15-64,0-15 608,-15 0-512,15 0-64,16 16-160,15-16 416,16 0-288</inkml:trace>
  <inkml:trace contextRef="#ctx0" brushRef="#br0" timeOffset="1">733 16 3072,'0'0'1120,"0"0"-864,31 0-64,-16 0 256,16 0-288,1 0 288,14 0-256,17-16 256,-17 16-256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2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344 343 2560,'15'16'960,"-15"-16"-768,-15 31-32,15-15 704,0-1-512,-31 17 544,31-1-480,-32 15-96,17 1-192,-16 16 192,15-32-192,-15 15 32,0-14-96,-16-17 576,16-15-352,-16 0 256,16-15-320</inkml:trace>
  <inkml:trace contextRef="#ctx0" brushRef="#br0" timeOffset="1">359 1 2496,'0'15'896,"0"-15"-672,0 47-96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1888,'0'0'34,"1"-1"-1,-1 1 1,0-1 0,0 0 0,0 1 0,-1-1-1,1 0 1,0 1 0,0-1 0,0 0-1,0 1 1,0-1 0,-1 1 0,1-1 0,0 0-1,-1 0 1,1 1-22,-1 0-1,1 0 0,0 0 1,0 0-1,0 0 1,-1 0-1,1 0 1,0 0-1,0 0 1,0 0-1,-1 0 1,1 1-1,0-1 1,0 0-1,0 0 1,-1 0-1,1 0 1,0 0-1,0 0 1,0 1-1,0-1 1,-1 0-1,1 0 0,0 0 1,0 0-1,0 1 1,0-1-1,0 0 1,0 0-1,-2 2 181,1 0 0,0 0 0,1 0 0,-1 0 0,0 0 0,0 0-1,1 0 1,-1 3 0,-2 1 805,0-2-868,0 0-1,0 0 0,0 0 1,1 0-1,-1 1 0,1-1 1,0 1-1,1 0 0,-1 0 1,1 0-1,0 0 0,0 0 1,0 0-1,1 0 0,0 6 1,0-8-102,-1-2-8,1 0 0,0 0-1,0 0 1,0 0 0,0 0-1,0 0 1,0 0-1,1 0 1,-1 0 0,0 0-1,0 0 1,1 0 0,-1 0-1,1-1 1,-1 1 0,1 0-1,-1 0 1,1 0-1,-1 0 1,1-1 0,0 1-1,-1 0 1,1-1 0,0 1-1,-1-1 1,1 1 0,0 0-1,0-1 1,0 0-1,0 1 1,1 0 0,6 4 146,-7-4-129,1-1 1,-1 1-1,1 0 1,-1 0 0,1 0-1,-1-1 1,1 1-1,-1-1 1,1 1 0,0-1-1,-1 0 1,1 1-1,1-1 1,3 0-77,-1 0 0,0 0-1,1 0 1,-1 0 0,1-1 0,-1 0 0,0 0-1,0 0 1,0-1 0,0 0 0,0 0 0,8-4-1,10-7-774,0-2 201,-22 14 595,-1 1 0,1-1 0,-1 1 0,0-1 0,1 1 0,-1-1 0,0 1 0,0-1 0,1 0 0,-1 1 0,0-1 0,0 1 0,0-1 0,0 0 0,0 1 0,0-1 0,0 1 0,0-1 0,0 0 0,0 1 0,0-1 0,0 1 0,0-1 0,0 0 0,-1 0 0,1 1-20,0-3-196,0 6 128,0-1 138,1 0-1,-1 1 1,0-1-1,1 0 0,0 0 1,-1 0-1,1 0 0,0 0 1,2 3-1,7 18 525,-7-18-453,-1 0-1,1 1 1,0-1 0,0 0-1,1 0 1,0-1 0,0 1-1,0-1 1,0 0-1,0 0 1,9 5 0,4 3 33,0-1 1,20 9 0,-26-15 4,0 0 0,1 0 1,-1-1-1,1-1 0,0 1 1,0-2-1,21 2 0,-29-3-84,-1-1-1,1 0 1,-1-1-1,1 1 1,-1 0-1,1-1 1,-1 0 0,1 0-1,-1 0 1,0 0-1,1-1 1,-1 1-1,0-1 1,0 0 0,0 0-1,0 0 1,0 0-1,-1 0 1,1-1-1,0 1 1,-1-1-1,0 0 1,0 0 0,0 0-1,0 0 1,0 0-1,0 0 1,-1 0-1,2-6 1,-2 5-16,0 1-1,0-1 1,-1 1 0,1-1-1,-1 1 1,0-1 0,0 0-1,0-4 1,-1-5-29,1-46-822,0 57 709,0 0 0,0 1 0,0-1 0,-1 0 0,1 1 0,0-1 0,-1 0 0,1 1 0,-1-1 0,1 1 0,-1-1 0,0 1 0,0-1 0,-1-1 0,-3-5-656,2-8-292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95 4224,'-3'0'195,"0"0"0,0 0 0,0 0 0,0 0 0,-1-1 0,-3 0 0,-3-10 344,-11 6-150,14-2 193,6 7-562,1-1 1,0 1 0,-1-1-1,1 1 1,0-1-1,-1 1 1,1-1 0,-1 1-1,1 0 1,-1-1-1,1 1 1,-1 0-1,1 0 1,-1-1 0,0 1-1,1 0 1,-1 0-1,1 0 1,-1 0 0,0-1-1,1 1 1,-1 0-1,1 0 1,-1 0-1,0 0 1,1 1 0,-1-1-1,0 0 1,-8 0 10,1 0 1,0 0-1,-1 0 1,1-2-1,0 1 1,-1-1-1,1 0 0,0 0 1,-8-5-1,1 1 14,-1 1-1,0 0 0,-29-4 1,30 6-25,-15-4 75,14 4-79,1 0 1,-33-2-1,16 4-19,16 1 52,0 0 0,-29 3 0,11 8-65,21-9 3,11-1 11,0-1 1,-1 0 0,1 1 0,0 0-1,0-1 1,0 1 0,-1 0 0,1 0-1,0 0 1,0 0 0,0 1 0,0-1-1,1 0 1,-3 3 0,-12 9 11,15-13-8,0 1 0,0-1 0,1 0 0,-1 1 0,0-1 0,0 1 0,0 0 0,1-1 0,-1 1 0,0 0 0,1-1 0,-1 1 0,1 0 0,-1 0 0,1 0 0,-1-1 0,1 1 0,-1 0 0,1 0 0,0 0 0,-1 0 0,1 0 0,0 0 0,0 0 0,0 0 0,0 0 0,0 0 0,0 0 0,0-1 0,0 1 0,0 0 0,0 0 0,1 2 0,1 3-16,1 0 1,0 0-1,0-1 0,6 10 1,2 2-29,-6-10 4,50 95-474,-24-27-890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1 125 832,'7'-6'119,"1"0"1,0 0-1,0 0 1,0 1-1,1 1 0,-1 0 1,1 0-1,14-4 1,74-16 1819,-82 22-1705,-6 0 0,0 1-1,0 0 1,10 1 0,15-2 159,-19 0-219,8-2 53,1 1-1,23-1 0,55-3 243,-1-1-154,-65 8-233,-8 1 13,46-5 0,-44-2-36,-21 4 27,0 0-1,0 1 0,14-1 0,-20 2-102,29 2 516,-30-2-478,0 0 1,0 1-1,-1-1 1,1 1 0,0 0-1,0-1 1,0 1 0,-1 0-1,1 0 1,0 0-1,-1 0 1,3 2 0,-4-3-41,0 0 1,0 0-1,0 0 1,0 0-1,0 1 1,1-1-1,-1 0 1,0 0-1,0 0 0,0 0 1,0 0-1,0 0 1,0 0-1,0 0 1,0 0-1,0 0 1,0 1-1,0-1 1,0 0-1,1 0 1,-1 0-1,0 0 1,0 0-1,0 0 1,0 0-1,0 1 1,0-1-1,0 0 1,0 0-1,0 0 0,0 0 1,0 0-1,0 0 1,0 1-1,0-1 1,0 0-1,0 0 1,-1 0-1,1 0 1,0 0-1,0 0 1,0 0-1,0 0 1,0 1-1,0-1 1,0 0-1,0 0 1,0 0-1,0 0 0,0 0 1,0 0-1,-1 0 1,1 0-1,0 0 1,0 0-1,0 0 1,-13 13-814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0 701 3328,'0'0'1061,"3"0"-634,-1 1-354,0-1 0,1 0 0,-1 0 0,0-1 0,1 1 0,-1 0 0,0-1 0,0 1 0,1-1 0,-1 0 0,0 0 0,0 0 0,0 0 0,0 0 0,0 0 0,0 0 0,0-1-1,3-2 1,21-16 99,-3 3-120,88-90 251,-71 66-227,118-117 335,-135 136-333,-11 12-43,-1-1-1,-1 0 1,0-1-1,13-18 0,-8-7-34,-7 17-10,9-16-15,-13 30 10,0-1 0,-1 0 1,0-1-1,0 1 0,0-1 1,-1 1-1,-1-1 0,1 0 1,-1 1-1,0-12 0,4-11-147,-1 8 43,-4 22 109,0-1 0,0 1 0,0 0 0,0-1 0,0 1 1,0 0-1,0-1 0,0 1 0,0 0 0,0-1 0,0 1 0,0 0 0,0 0 0,0-1 1,0 1-1,0 0 0,-1-1 0,1 1 0,0 0 0,0-1 0,0 1 0,0 0 1,-1 0-1,1-1 0,0 1 0,0 0 0,-1 0 0,1 0 0,0-1 0,0 1 1,-1 0-1,1 0 0,0 0 0,0 0 0,-1 0 0,1-1 0,0 1 0,-1 0 0,-4 3-171,2-1 189,1 0 0,-1 0 0,1 1 0,0-1-1,0 1 1,0-1 0,0 1 0,1 0 0,-1 0 0,1 0 0,-1 0-1,1 0 1,0 0 0,0 0 0,1 0 0,-1 1 0,1-1 0,-1 6-1,1-2 39,-1-1 0,0 1 0,-3 9 0,0 8 144,8-11-99,-1-5-49,-1 8 27,-3-13-51,1-1 0,0 1 0,0-1 1,1 0-1,-1 1 0,0-1 0,1 0 0,-1 1 1,3 3-1,-2-4-16,0 0 1,0 0 0,0 0-1,0 0 1,1 0 0,-1-1-1,1 1 1,-1 0 0,1-1-1,-1 1 1,1-1 0,0 0-1,0 1 1,0-1 0,0 0-1,0 0 1,0 0 0,0-1-1,0 1 1,0 0 0,1-1-1,-1 1 1,0-1 0,0 0-1,4 0 1,17 0 136,-4 0 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2560,'0'31'960,"0"-31"-768,16 31-32,-16-15 288,16-1-288,-1 1 480,1 15-352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 3136,'-15'-15'1184,"15"15"-928,-32 15-64,17 1 672,-1 15-512,-30 0 288,14 16-384,-30 31 128,31 0-224,0-16 224,0 16-256,15 0 160,16 0-160,16 0 512,-1 0-384,16-16 544,0-15-480,16 0-3872</inkml:trace>
  <inkml:trace contextRef="#ctx0" brushRef="#br0" timeOffset="1">500 172 2720,'-16'47'1024,"16"-47"-800,0 93-64,-16-61 704,16 14-512,0 1 352,0 0-416,-15 0 128,15-1-256,-16 1 480,16 0-352,0-32-2464,16 17 1184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2656,'0'0'960,"0"0"-736,-15 62-64,-1-30 416,16 14-352,-15 17 256,15-1-256,-16 0 288,0-15-288,16 15 384,0-15-352</inkml:trace>
  <inkml:trace contextRef="#ctx0" brushRef="#br0" timeOffset="1">16 421 3808,'-15'-16'1408,"15"16"-1088,31 0-96,0 0-32,-15 0-160,31-15 192,15 30-128,0-15 256,1 0-224,-1 16-32,-15-16-64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2816,'0'0'917,"0"0"-565,0 0-122,-3 2 170,-9 10 202,5-6-407,0 1 0,-11 14 1,16-18-184,0 0 1,1 0 0,-1 0 0,1 1 0,-1-1-1,1 0 1,0 1 0,0-1 0,0 1 0,1-1 0,-1 1-1,1 4 1,0 3 10,-1-2 18,1-1 0,0 0 0,3 15 0,23 81 225,-25-99-229,0-1 0,0 0 0,0 1 0,-1-1 0,0 0 0,0 9 0,-1-2 14,1-10-36,0 1 1,0 0-1,0-1 0,-1 1 1,1 0-1,0-1 0,-1 1 1,1-1-1,-1 1 1,1 0-1,-1-1 0,0 1 1,0-1-1,-1 3 0,-3 3 53,2 0 26,-1 0 49,-10-5-60,-46-2 77,59 0-140,-1 0-1,0 0 0,1-1 0,-1 1 0,1 0 1,-1-1-1,0 1 0,1-1 0,-1 0 0,1 0 0,0 1 1,-1-1-1,-1-1 0,-5-3 155,-7 2 61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4800,'0'0'1792,"0"0"-1408,32 0-96,-17 0 0,1 0-224,30 0 32,-14 0-32,14 0 224,1 0-160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16 250 4384,'-15'-15'1632,"15"15"-1248,15 0-128,1 0 576,-1 0-512,17-16-64,-17 16-160,32 0 64,0-16-96,-1 16 384,1 0-224,-16-15-5056,16 15 2656</inkml:trace>
  <inkml:trace contextRef="#ctx0" brushRef="#br0" timeOffset="1">219 1 2720,'0'0'1024,"0"0"-800,-16 47-64,16-16 416,-15-16-352,15 32 416,-16-16-384,1 16 160,-1-16-256,0 16 640,16-16-448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2560,'0'0'960,"0"0"-768,-16 46-32,16-14 896,0-1-608,-16 47 384,16-16-480,-31 0 32,16 1-256,-1-17 576,16 1-416,-16 0 256,16-16-320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16 2496,'-16'-15'896,"16"15"-672,0 15-96,0 1 672,0 15-480,-15 16 480,15 0-448,-16 15 192,16 0-320,-15 1 352,-1-17-320</inkml:trace>
  <inkml:trace contextRef="#ctx0" brushRef="#br0" timeOffset="1">1 390 4320,'15'-31'1600,"-15"31"-1248,32 0-96,-17 0 352,1 0-384,15 0 256,0 0-256,16 0-832,-16 16 320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1664,'26'13'528,"-24"-12"-516,-1-1 0,1 1 0,-1 0-1,0 0 1,0 0 0,1 0 0,-1 0 0,0 0 0,0 0 0,0 0 0,0 0-1,0 1 1,0-1 0,0 0 0,-1 1 0,1-1 0,0 1 0,-1-1 0,1 1-1,-1-1 1,1 1 0,-1-1 0,0 1 0,0-1 0,0 1 0,0-1 0,0 1-1,0 0 1,0-1 0,-1 3 0,1 6 47,0-9-19,0 1 1,0-1 0,-1 0 0,1 0 0,0 1 0,-1-1-1,1 0 1,-1 0 0,0 1 0,1-1 0,-1 0-1,0 0 1,1 0 0,-1 0 0,0 0 0,0 0 0,0 0-1,0 0 1,0-1 0,0 1 0,0 0 0,-3 1 0,-2 1 235,0 0 1,0-1 0,-9 3-1,6-3-151,-6 3 248,11-4-259,0 0 0,1 1 1,-1-1-1,0 1 0,0-1 0,1 1 0,-1 1 0,1-1 0,0 0 0,-1 1 0,1-1 0,-4 5 0,-1 1 27,6-6-126,0-1-1,0 0 0,1 1 1,-1-1-1,1 1 0,-1 0 1,1-1-1,0 1 1,0 0-1,0 0 0,0 0 1,0 0-1,0 0 0,0 0 1,0 0-1,1 0 0,-1 0 1,1 0-1,0 0 0,-1 4 1,1 17 139,0-23-146,0 0-1,0 1 0,0-1 0,0 0 0,0 1 0,0-1 1,0 0-1,0 0 0,0 1 0,0-1 0,0 0 0,0 0 0,0 1 1,0-1-1,1 0 0,-1 0 0,0 1 0,0-1 0,0 0 1,0 0-1,0 0 0,1 1 0,-1-1 0,0 0 0,0 0 1,0 0-1,1 1 0,-1-1 0,0 0 0,0 0 0,1 0 0,-1 0 1,0 0-1,0 0 0,1 1 0,-1-1 0,0 0 0,7 3 89,-1 0-1,0 1 0,0 0 0,-1 0 0,7 6 0,-10-8-74,0 0 0,0-1 0,1 1-1,-1-1 1,0 1 0,1-1 0,-1 0 0,1 0-1,-1 0 1,1 0 0,0-1 0,-1 1 0,1-1 0,0 1-1,0-1 1,-1 0 0,1 0 0,0 0 0,3-1-1,5 1-836,2 0-21</inkml:trace>
  <inkml:trace contextRef="#ctx0" brushRef="#br0" timeOffset="0.5">1 126 3904,'0'-16'1440,"0"16"-1120,31 0-96,-16 0 256,1 0-320,15 0 352,0 16-288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1824,'0'0'672,"0"0"-512,16 0-64,-1 16 864,1-16-544,-1 0 480,1 0-544,15 0 32,16 0-224,-16 0 480,0 0-384,16 16-160,-16-16-96,-15 0 288,-1 0-192,-30 15 288,15-15-256,-16 16-3360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4384,'16'-15'1632,"-16"15"-1248,31 0-128,0 0 288,0 0-352,1 0 192,14 15-224,1-15 416,0 16-320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3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3712,'46'31'1408,"-46"-31"-1120,47 47-64,-31 15 1088,-1 0-768,-15 16 352,0 16-544,-15-1 96,-32 1-288,0 15 992,-46 0-640,15-31-224,-31 0-192,0-16-6304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1152,'0'0'363,"0"0"-214,0 0 27,0 0 267,0 0-81,0 0 108,0 0-54,0 0 288,0 0-182,0 0 60,0 0-156,0 0 139,0 0-181,0 0-10,0 0-188,0 0-143,0 2-70,0-1 25,0-1-1,0 1 1,0-1-1,0 1 0,0-1 1,0 1-1,0-1 0,0 1 1,1-1-1,-1 1 0,0-1 1,0 0-1,0 1 0,0-1 1,1 1-1,-1-1 0,0 0 1,0 1-1,1-1 1,-1 1-1,0-1 0,1 0 1,-1 0-1,0 1 0,1-1 1,-1 0-1,1 1 0,-1-1 1,16 1 24,-13-1-3,1 0-1,-1 0 1,1 0-1,-1 1 0,0-1 1,5 2-1,9 2 3,1 0-1,0-1 1,1-1 0,-1-1-1,0 0 1,0-2 0,24-3-1,-20 2-39,94-9-52,-82 11 89,-5 0 5,35 3 0,-4 7-66,-13-4 11,-23 0 27,-18-5 9,0 1 0,0-1 0,0 0 1,8 1-1,36-2 343,-50-1-343,1 1 0,-1 0 0,1 0 0,-1 0-1,1 0 1,-1 0 0,1 0 0,-1 0 0,1 0 0,-1 0 0,1 0 0,-1 0 0,1 0 0,-1 0 0,1 1 0,-1-1 0,1 0 0,-1 0 0,0 1 0,1-1 0,-1 0-1,1 0 1,-1 1 0,1-1 0,-1 0 0,0 1 0,1-1 0,-1 1 0,0-1 0,0 0 0,1 1 0,-1-1 0,0 1 0,0-1 0,1 1 0,-1-1 0,0 1 0,0-1-1,0 1 1,0-1 0,0 1 0,0-1 0,0 1 0,0-1 0,0 2 0,0 0-68,0-2-21,0 0-49,0 0 108,0 0 298,-1 0-256,1 0 1,-1 0-1,0 0 1,0 0-1,0 1 0,1-1 1,-1 0-1,0 0 1,0 0-1,1 1 1,-1-1-1,0 0 0,1 1 1,-1-1-1,0 1 1,1-1-1,-1 1 1,1-1-1,-1 1 1,0-1-1,1 1 0,0 0 1,-1-1-1,1 1 1,-1 0-1,1-1 1,0 1-1,-1 1 0,0 0-15,0-1 0,0 1 0,0 0 0,0-1-1,0 1 1,-1-1 0,1 1 0,0-1 0,-1 1-1,-2 0 1,-14 11-65,0 1 0,-24 24 0,31-26 48,-19 23 0,-6 22-5,-6-5-49,26-27 8,-18 37-1,-12 20-36,33-63 174,0-1 0,-21 20-1,30-33-46,0-1 0,1 1 0,0-1-1,-6 10 1,8-11-5,0-1 1,0 1-1,-1-1 1,1 0-1,-1 1 0,0-1 1,0 0-1,1 0 0,-1 0 1,-1 0-1,1-1 1,-4 4-1,-25 10 537,30-15-550,0 1-1,1-1 1,-1 0 0,0 0-1,1 1 1,-1-1 0,0 0-1,0 0 1,1 0 0,-1 0-1,0 0 1,1 0 0,-1 0-1,0 0 1,0 0-1,1 0 1,-1-1 0,0 1-1,1 0 1,-2-1 0,0 0-4,1 0 1,-1 0-1,1 0 0,-1-1 1,1 1-1,0 0 1,-1-1-1,1 1 0,-2-3 1,-6-13 45,1 0 1,0 0-1,1-1 1,0 0-1,-6-30 0,3 11-68,-1 0-69,-22-89-192,31 112 277,0 2 1,0-1 0,-1 1 1,-6-18-1,3 16 8,4 11-7,1 0 0,-1 1-1,1-1 1,0 0-1,0-1 1,1 1-1,-1 0 1,1 0 0,-1 0-1,1-5 1,0 4-2,0 0 0,0 1 0,0-1 0,-2-7 0,1 9-6,0 0 0,0 1 0,0-1 0,0 0 0,0 0 1,-1 1-1,1-1 0,0 1 0,-2-2 0,-10-10-255,10 10 101,13 3 189,-7-1 6,0 1 0,-1 0 0,1 0 1,0 0-1,0 0 0,0 0 0,-1 1 0,1-1 0,0 1 1,3 1-1,2 11-718,-4-10 576,0 0 1,0-1-1,0 1 0,6 1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2976,'10'0'971,"-15"0"-603,13 0-96,-5 0 229,-3 0-69,0 0 298,0 0-228,0 0-129,0 0-176,0 0-74,-3 0-43,2 0-72,0 1 1,0-1-1,0 0 1,0 1-1,0-1 0,0 1 1,0-1-1,0 1 1,1 0-1,-1-1 0,0 1 1,0 0-1,0 0 0,1-1 1,-1 1-1,0 0 1,1 0-1,-1 0 0,1 0 1,-1 0-1,1 0 1,-1 1-1,-7 10 183,8-12-191,-1 1 0,0-1 1,1 0-1,-1 1 0,1-1 0,-1 0 0,1 1 0,-1-1 0,0 0 1,1 0-1,-1 0 0,0 0 0,1 1 0,-1-1 0,0 0 0,1 0 1,-1 0-1,0 0 0,1 0 0,-1-1 0,0 1 0,1 0 1,-2 0-1,0-1-25,0 1 26,1 0 1,-1 1 0,0-1-1,1 0 1,-1 1 0,1-1-1,-1 1 1,0-1 0,1 1-1,-1 0 1,1 0 0,0-1-1,-2 2 1,-5 3 103,-5 0 44,13-4-148,-1-1 0,1 0 0,0 1 0,0-1-1,0 0 1,-1 1 0,1-1 0,0 0 0,0 0 0,0 1 0,0-1-1,0 0 1,0 1 0,0-1 0,0 1 0,0-1 0,0 0 0,0 1-1,0-1 1,0 0 0,0 1 0,0-1 0,0 0 0,0 1 0,0-1-1,1 0 1,-1 0 0,0 1 0,0-1 0,1 1 0,27 14 9,-17-10 18,-8-4-44,-1 0-1,0 0 1,0 0 0,0 0 0,0 1 0,-1-1 0,1 0 0,0 1 0,0 0 0,1 1 0,2 2-60,12 12 77,-16-16 4,-1-1 0,1 1 0,-1 0 0,1 0 0,-1 0 0,1-1 0,-1 1 0,0 0-1,1 0 1,-1 0 0,0 0 0,0 0 0,0 0 0,1 0 0,-1 0 0,0-1 0,0 1-1,0 0 1,-1 0 0,1 0 0,0 0 0,0 0 0,-1 1 0,-15 27 59,3-24-176,-2 8 89,14-12 38,0 0-1,-1 1 1,1-1 0,0 0 0,-1 0-1,1 0 1,-1 0 0,1 0 0,-1 0-1,1 0 1,-1 0 0,0-1 0,1 1-1,-1-1 1,0 1 0,0-1 0,1 0-1,-1 1 1,-3-1 0,-13 0 51,-30 0 110,46 0-157,-1 0 0,0-1 0,0 1 0,1-1 1,-1 1-1,0-1 0,1 0 0,-1 0 0,1 0 0,-1 0 0,1-1 0,-5-2 0,7 3-7,-1 1 0,1-1-1,-1 1 1,1 0-1,-1-1 1,1 1 0,-1 0-1,1-1 1,-1 1 0,1 0-1,-1 0 1,1 0-1,-1-1 1,0 1 0,1 0-1,-1 0 1,1 0-1,-1 0 1,0 0 0,0 0-1,-5 0 60,-7-11-119,10 9-624,6-1-485,10-10-2539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2560,'2'0'832,"-1"0"-820,0 0-1,-1 0 1,1 0-1,0 0 1,-1 0 0,1 1-1,-1-1 1,1 0 0,0 0-1,-1 1 1,1-1 0,-1 1-1,1-1 1,-1 0 0,1 1-1,-1-1 1,0 1 0,1-1-1,-1 1 1,1-1 0,-1 1-1,0-1 1,0 1-1,1 0 1,-1-1 0,0 1-1,0-1 1,0 1 0,1 0-1,-1-1 1,0 1 0,0-1-1,0 1 1,0 0 0,0 0-1,2 9 141,8 0 392,-2 16-64,16 8 325,-3 5-269,7 13-6,-9-27-272,0 0 0,36 34 0,-5 0 355,-27-40-202,-15-6-75,-1-9-49,-2 1-78,-4 4-4001,-1-9 688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3552,'0'0'1312,"0"0"-992,-15 0-128,-1 15 416,1 1-384,-1 15 64,-15 0-192,-16 1 224,0-1-192,16 15 256,-15-30-256,-1 15 96,31-15-128,-15-1-544,15 1 224,1-16-3712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31 1824,'1'-9'506,"-1"9"-380,-1 1-120,1 0-1,-1-1 1,1 1-1,-1 0 1,1-1-1,-1 1 0,1-1 1,-1 1-1,0-1 1,1 1-1,-1-1 0,0 0 1,1 1-1,-1-1 1,0 0-1,1 1 0,-1-1 1,0 0-1,0 0 1,1 0-1,-1 0 1,0 1-1,0-1 0,0 0 1,1 0-1,-2-1 1,-167 1 1359,162 0-1318,1 0 0,-1-1-1,1 0 1,-1-1 0,-7-1 0,8 1-1,0 0-1,-1 1 1,1-1-1,-1 2 1,-7-1 0,12 1 0,0 0 0,0-1 1,0 1-1,0 0 1,0-1-1,1 1 0,-1-1 1,0 0-1,0 0 1,1 1-1,-3-3 0,2 2-47,0 0 0,0 0 0,0 0-1,0 0 1,0 1 0,0-1-1,0 0 1,0 1 0,-3-1 0,5 4-266,0 1 179,0-2 103,0 0-1,0 1 1,0-1-1,0 0 1,0 1-1,-1-1 1,1 0-1,-2 4 1,-8 13 246,2 12 352,-15 15-213,15-26-335,2-1-1,1 1 1,-4 24-1,5-20-17,-2 0 1,-8 25-1,-1-14-3,9-24-45,1 1 1,0 0 0,1 0 0,-3 15 0,5-12-8,2-10 18,-1 0 0,0 0 0,0 0 0,-2 5 0,-8 12 163,9-20-143,0 1 1,0 0-1,1 0 0,0-1 0,-1 1 0,1 0 0,0 0 0,0 0 0,1 1 0,-1-1 0,0 5 0,1-6-6,0 1 1,-1 0-1,0-1 1,1 0 0,-1 1-1,0-1 1,0 1-1,-2 2 1,2-4 3,1 0 0,-1 0 1,0 1-1,1-1 0,-1 0 1,1 0-1,0 1 0,-1-1 1,1 1-1,0-1 0,-1 2 1,2-2-24,-1-1 1,1 1 0,-1 0-1,1-1 1,-1 1 0,1-1-1,-1 1 1,1-1 0,-1 0-1,1 1 1,0-1 0,-1 0-1,1 1 1,0-1 0,-1 0-1,1 0 1,0 1 0,-1-1-1,1 0 1,0 0 0,0 0-1,-1 0 1,1 0 0,0 0-1,-1 0 1,1 0 0,0 0-1,1-1 1,44 1 223,131 0-335,-167 0 139,0 1-1,-1 0 1,1 0 0,13 5 0,-15-4 2,0-1 1,1 1-1,-1-1 1,11 0-1,-4-1 71,-10-1-66,0 1-1,0 0 1,1 0 0,-1 1 0,0-1-1,6 2 1,-6 3 24,1-2 11,14-11-369,-14 6-1311,-6 2 37,0 0-1317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3488,'-16'-31'1280,"32"31"-992,15 0-64,0-15 832,0 15-608,0-16 192,0 16-384,16 0 32,0 0-160,-16 0 224,16 16-224,-16-16-4128,0 15 2176,16 1 160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2400,'-4'0'84,"0"0"-1,0 0 1,0 0 0,0 1 0,0 0-1,0-1 1,0 1 0,0 0 0,0 1-1,1-1 1,-1 1 0,0 0-1,1 0 1,-1 0 0,1 0 0,-1 1-1,1-1 1,0 1 0,-3 4 0,0-3 81,0 1 0,0-1 0,-1 0 1,-8 4-1,9-5-134,1 0 0,-1 1 0,1-1 0,-6 5 0,10-6 42,0 0 0,0 0 0,0 0 1,0 0-1,1 0 0,-1 0 0,1 0 0,-1 1 1,1-1-1,0 0 0,0 0 0,0 0 0,0 0 1,0 0-1,1 4 0,0 4 158,-2-4-303,1-4 48,0-1 0,0 0 1,0 0-1,0 1 0,0-1 0,0 0 0,0 1 0,0-1 1,0 0-1,1 1 0,-1-1 0,0 0 0,1 0 0,-1 1 1,1-1-1,0 0 0,1 2 0,3 1 48,0 0 1,1 0-1,-1-1 0,7 3 1,-5-2-12,-1-1 0,1 1 0,-1 0 0,8 7 0,-1-2-12,-12-9 2,0 1 1,0-1-1,-1 1 1,1-1 0,0 1-1,0 0 1,0-1-1,0 1 1,-1 0-1,1 0 1,0-1 0,0 1-1,0 1 1,-4 5 157,-9 1 160,7-6-259,3 0-30,-1-1-1,0 1 1,0-1 0,0 0 0,0 0-1,0 0 1,0-1 0,0 1 0,0-1-1,0 1 1,-4-1 0,-1 0 78,0 2 0,0-1 0,0 1 1,-15 5-1,21-6-96,-2 0 17,1 0 1,-1-1-1,1 1 1,-1-1-1,0 1 0,1-1 1,-1 0-1,-5-1 0,0 0 28,-20-1-220,27 1-168,1 1 1,-1-1-1,1 1 0,-1-1 1,1 0-1,0 0 1,-1 0-1,1 1 1,0-1-1,-3-3 1,2 2-1998,2 2 945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4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3968,'-32'-16'1472,"48"16"-1120,0 0-128,-16 0 512,31 0-448,-16 0 96,17 0-224,-1 0 32,15 16-96,-14-16 0,-1 0-32,0 15-4128,0 1 2208,16-16 544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2496,'-15'0'896,"15"0"-672,0 16-96,0-16-32,0 16-96,15-1-96,1 1 64,-16-16 160,16 31-64,-16-16 192,15 1-160,-15-16 96,0 16-96,0-1-64,0-15 0,0 16-1664,-15-32 896,15 16-544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3328,'-15'-15'1216,"15"15"-928,0-16-96,0 16 736,15 0-544,1 0 128,-1 0-320,1 0 96,0 0-160,15 0 0,0 16-64,0-1 288,-15-15-160,15 16 256,0-1-256,-31 1-2304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4576,'0'0'1664,"16"0"-1280,-1 0-96,-15 16-32,31-16-192,-15 0 480,15 15-320,0 1 192,1-1-256,14-15 576,1 0-448,-16 16-2912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4384,'0'-16'1632,"0"16"-1248,0 16-128,0-16 416,15 0-416,1 0 32,15 0-160,0 0 256,16 0-192,15 16 608,-15-16-448,15 0-4192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438 219 2304,'-4'5'126,"0"1"0,1-1 1,0 1-1,0 0 0,1 0 1,0 0-1,0 0 0,0 0 0,-1 13 1,2-15-62,-1 7 138,1 1-1,0-1 1,0 0 0,2 14-1,0-12-58,-1 0 0,-2 21 0,2-33-143,-4 29 224,-2 0 1,-13 44-1,16-64-192,0 0-1,-3 13 0,6-17 1,-2 0 0,1-1 1,-5 10-1,5-13 0,0 0 0,0 0 0,-1 0 0,1-1 1,-1 1-1,1-1 0,-1 1 0,-2 1 0,-4 4 127,-4 7 47,9-11-163,1 0 0,-1 0-1,0-1 1,0 1 0,1-1 0,-2 1-1,1-1 1,0 0 0,0 0 0,-8 3-1,0-1 39,-1-1 0,0 0 0,-13 1 0,-3 0 102,5 1-58,17-3-76,1-1-1,0 1 0,-1-1 1,1-1-1,-1 1 1,0-1-1,1 0 1,-9-1-1,-64-15 186,77 16-286,-1-1 0,0 0 0,0 1 0,0-1 1,0 0-1,1 0 0,-1 0 0,0 0 0,1 0 0,-1 0 0,1 0 1,-1 0-1,1-1 0,-2-1 0,2 1-265,1 0 0,-1 0 0,0 0 1,1 0-1,-1 0 0,1 0 0,-1-1 0,1 1 0,0 0 0,0 0 1,0-3-1,0 5 293</inkml:trace>
  <inkml:trace contextRef="#ctx0" brushRef="#br0" timeOffset="1">515 16 3808,'-15'-15'1408,"15"15"-1088,0 0-96,0 0-96,15 15-128,-15 1-2112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2304,'-15'0'559,"9"-1"-278,0 1 0,-1 0 0,-9 2-1,15-2-222,-1 0 0,0 1 0,0-1 0,1 1 0,-1 0 0,0-1 0,1 1-1,-1 0 1,1 0 0,-1 0 0,1 0 0,-1 0 0,1 1 0,0-1 0,0 0 0,-3 3 0,-17 25 289,14-21-230,0 1 0,1 0 0,0 0 1,1 1-1,-5 10 0,4-4-6,0-1 1,1 2-1,1-1 0,0 0 0,2 1 1,-2 21-1,3-19-51,1-13-79,-1 0 1,1-1 0,2 12-1,-2-15 23,1 0-1,-1 0 1,1-1 0,-1 1-1,1 0 1,0-1 0,0 1-1,0-1 1,0 1-1,0-1 1,0 1 0,0-1-1,0 0 1,1 0 0,-1 1-1,3 1 1,7 4 251,-5-4-30,0 1 1,0 0-1,9 9 1,-13-11-192,0-1 0,0 1-1,0-1 1,0 1 0,0-1 0,0 0 0,0 1-1,1-1 1,-1 0 0,0-1 0,1 1-1,-1 0 1,0-1 0,1 1 0,-1-1 0,1 0-1,-1 1 1,1-1 0,-1 0 0,1-1-1,-1 1 1,1 0 0,-1-1 0,1 0 0,-1 1-1,3-2 1,5-1-18,24-10-251,-32 12 219,-1 0 0,0 0 0,0 0 0,1 0 0,-1 0 0,0 0-1,0-1 1,0 1 0,0 0 0,0-1 0,-1 1 0,1-1-1,0 1 1,-1-1 0,1 1 0,-1-1 0,1 1 0,-1-1 0,1-2-1,-1 1-2,0 1-1,1-1 0,0 1 0,0-1 1,0 1-1,0 0 0,0-1 0,0 1 1,0 0-1,1 0 0,1-3 0,-1 4 12,0-1-1,-1 0 0,0 0 0,1 0 0,-1 0 0,0 0 0,0 0 0,0 0 0,0 0 1,0 0-1,-1-1 0,1 1 0,-1 0 0,1-1 0,-1 1 0,0 0 0,0-4 0,0 1-369,0 5 111,0 2 86,1 3 204,-1-1 0,1 0 0,1 1-1,-1-1 1,0 0 0,1 0 0,0 0 0,0 0 0,3 5 0,1-1 56,-1 1-1,2-1 1,7 9 0,-10-15-45,-1 0 1,1 0 0,-1 0 0,1 0-1,0 0 1,0-1 0,0 1-1,0-1 1,0 0 0,0 0 0,0-1-1,0 1 1,0-1 0,0 0-1,5 0 1,13 1 215,-4 2-88,13 2 187,44 0-1,-53-5-208,-1-1 0,1-2 0,-1 0 0,0-1 1,0-1-1,25-10 0,-39 13-101,-1 0 1,0 0-1,0-1 0,6-4 0,-10 5-23,1 0 0,0 0 1,-1 0-1,0 0 0,0-1 0,1 0 0,-1 1 0,-1-1 0,1 0 0,2-4 0,3-7 84,-3 7-67,0 0 0,-1 0 0,0 0 1,0-1-1,1-7 0,-2 0-55,-1 0-1,-1-23 1,0 18 14,0 13 21,-1 1 0,0-1 0,0 0-1,0 1 1,-1-1 0,-3-9 0,3 10-33,0-5 173,2 11-227,0 0 0,0 0-1,0 0 1,0 0 0,0 0 0,0 0-1,0-1 1,0 1 0,0 0-1,0 0 1,0 0 0,0 0 0,0 0-1,0-1 1,0 1 0,0 0 0,0 0-1,0 0 1,0 0 0,0 0-1,0 0 1,0-1 0,0 1 0,0 0-1,0 0 1,0 0 0,0 0-1,0 0 1,0 0 0,0-1 0,0 1-1,0 0 1,0 0 0,1 0 0,-1 0-1,0 0 1,0 0 0,0 0-1,0 0 1,0 0 0,0-1 0,0 1-1,1 0 1,12 13-1547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2240,'1'1'48,"0"0"0,0 0 0,0 0 0,0 0 0,0 0 0,0 0 0,0 0 1,0-1-1,0 1 0,0 0 0,1-1 0,-1 1 0,0-1 0,0 1 0,1-1 0,-1 0 0,3 1 0,-1-2-1,-1 0 0,1 1-1,-1-1 1,1-1 0,-1 1-1,1 0 1,-1-1 0,4-2-1,44-30 1218,-24 16-941,-12 9-181,-1 0-1,19-17 0,5-16 168,-27 33-213,0 0 0,20-11 0,11-9 251,-30 18-247,1-1 0,11-14 0,11-14 101,8 1-89,-34 28-103,0-1 0,0 0 0,-1 0 0,-1-1 0,8-19-1,-5 4 3,11-49 0,-11 41 347,2 0 0,22-53 0,-23 66-264,-8 16-77,1 1 0,-1-1 1,0 0-1,0 0 0,0 0 1,-1 0-1,0-8 0,-3 91 239,-9-27-170,6 8 42,-5-8-43,4-4 0,1-22-21,3-12 92,0-1 1,-2 21 0,4-10 164,-1-19-275,1 0 0,0 0 0,0 1 0,0-1 0,0 0 0,1 0 0,0 4 0,-1-5-5,1 0-1,0 0 0,-1 0 0,1-1 1,0 1-1,0 0 0,0 0 0,0 0 0,0 0 1,0-1-1,0 1 0,0 0 0,0-1 1,0 1-1,1-1 0,-2 1-23,1-1 35,0 1 1,0-1 0,-1 1-1,1-1 1,0 1 0,0-1 0,0 1-1,0-1 1,0 0 0,-1 1 0,1-1-1,0 0 1,0 0 0,0 0-1,0 0 1,0 0 0,0 0 0,0 0-1,0 0 1,0 0 0,0 0 0,0-1-1,-1 1 1,1 0 0,0-1 0,1 0-1,7-2 49,3 1-59,-9 1-47,-1 1 0,0-1-1,1 1 1,-1-1 0,0 0-1,0 0 1,0 0 0,0 0 0,0 0-1,0 0 1,0-1 0,0 1 0,0-1-1,2-2 1,3-3 82,57-60 167,-55 55-289,0-1 0,0 0 0,-1 0 0,9-18 0,73-151-675,-83 170 622,-1 0-1,5-16 1,-1 5-156,3 2-72,-11 17 192,1 0-168,-4 7 80,0 23 48,0-2 145,-6 33 0,4-38 124,0 0 0,2 0 0,0 0 0,1 1 0,3 18 0,1-20 257,0 0-1,1 0 0,2-1 0,-1 0 0,2 0 1,18 29-1,-24-43-547,0 0 0,0-1 1,1 1-1,-1-1 0,1 1 0,0-1 0,0 0 1,0 0-1,0 0 0,0-1 0,0 1 0,0-1 0,6 2 1,9 0-1645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1824,'1'-1'45,"-1"1"0,0 0 1,0-1-1,0 1 0,0-1 1,0 1-1,0 0 0,0-1 0,0 1 1,0-1-1,0 1 0,0-1 0,0 1 1,0 0-1,0-1 0,-1 1 0,1-1 1,0 1-1,0 0 0,0-1 0,-1 1 1,1 0-1,0-1 0,0 1 0,-1 0 1,1-1-1,-1 1 0,-6 5 1028,4-2-1232,14 2 618,-11-3-412,1-1 1,0 0-1,-1 0 0,1 0 0,-1 1 1,0-1-1,0 0 0,1 1 1,-1-1-1,0 0 0,0 1 1,0-1-1,0 0 0,-1 2 1,-2 20 367,-12 60 958,1-7-698,7-45-498,-9 43 758,-39 112 1,40-137-486,13-39-357,-1 0 1,-5 12 0,8-22-108,-1 0 1,1 0-1,0 0 1,0 0 0,0 1-1,0-1 1,0 0 0,-1 0-1,1 0 1,0 0-1,0 1 1,0-1 0,0 0-1,0 0 1,0 0-1,0 1 1,0-1 0,0 0-1,0 0 1,0 0-1,0 1 1,0-1 0,0 0-1,0 0 1,0 0-1,0 1 1,0-1 0,0 0-1,0 0 1,0 0-1,0 1 1,0-1 0,0 0-1,0 0 1,1 0-1,-1 0 1,0 1 0,0-1-1,0 0 1,0 0-1,0 0 1,1 0 0,-1 1-113,1 0-127,1 0 1,-1 0 0,0 1 0,0-2 0,0 1 0,1 0 0,-1 0 0,1 0 0,-1-1 0,0 1 0,1 0 0,-1-1-1,1 1 1,0-1 0,-1 0 0,1 0 0,-1 1 0,1-1 0,2-1 0,24 1-2468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3488,'-16'0'1280,"16"0"-992,-15 16-64,-1 0 704,16 15-544,-15 0-96,-1 16-160,16 15 224,-15 16-160,15 0 384,0-16-320,0 0-64,-16-30-96,16 14 608,0-14-352,-16-17-2496,16 1 1152,-15-1-2752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4576,'-16'-16'1664,"16"1"-1280,16 15-96,-1 0 544,1 0-512,15 15 224,0-15-320,16 16 64,0-16-160,0 16 352,-1-16-256,1 15-4256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 3488,'3'-3'235,"-2"2"-191,-1 0 0,1 0 0,0 0 0,-1 1 0,1-1 0,0 0 0,0 0 0,0 1 1,0-1-1,0 1 0,0-1 0,0 0 0,0 1 0,0 0 0,0-1 0,0 1 0,0 0 0,0-1 0,1 1 0,-1 0 0,0 0 1,0 0-1,0 0 0,0 0 0,0 0 0,0 1 0,1-1 0,-1 0 0,1 1 0,5 1-31,-1 1 163,0-1-1,1-1 1,-1 1 0,0-1-1,0 0 1,12 0 0,-13-1-117,1 0 1,-1 1-1,0 0 1,0 0-1,0 0 1,0 1-1,9 3 1,-11-3-51,0-1 0,0 1 0,0 0 0,0 0 0,0 0 0,0 0 0,-1 1 0,1-1 0,-1 1 0,0-1 0,0 1 0,1 0 0,1 4 0,11 24-89,-14-29 90,0 0-1,0 0 1,-1 0-1,1 0 1,-1 0-1,0 1 0,1-1 1,-1 0-1,0 0 1,0 1-1,0-1 1,-1 0-1,1 0 0,0 0 1,-1 1-1,0-1 1,1 0-1,-1 0 0,0 0 1,0 0-1,0 0 1,0 0-1,0 0 1,-1-1-1,1 1 0,-1 0 1,1 0-1,-1-1 1,-1 2-1,-10 6 118,1-1 90,-1 1 1,-27 12-1,-2-3-15,25-6-105,14-9-69,0-1 0,0 0 0,0 0-1,0 0 1,-1 0 0,1 0 0,0-1-1,-7 2 1,1 2 22,1 0 0,-1 0 1,1 1-1,0 1 0,0-1 0,-12 15 0,17-19-65,3-1 20,0-1 1,-1 1-1,1-1 1,-1 1-1,1 0 1,0-1-1,0 1 0,-1-1 1,1 1-1,0 0 1,0-1-1,0 1 0,0 0 1,-1-1-1,1 1 1,0 0-1,0-1 1,0 1-1,1 0 0,-1-1 1,0 1-1,0 0 1,0 0-1,1 1 25,-1 11 119,0-12-147,0-1-1,0 0 1,0 0-1,0 0 0,0 0 1,0 0-1,0 0 1,0 0-1,0 0 0,0 0 1,0 0-1,0 0 1,0 1-1,0-1 0,0 0 1,0 0-1,0 0 1,0 0-1,0 0 0,0 0 1,0 0-1,0 0 1,0 0-1,0 0 0,0 1 1,0-1-1,0 0 1,0 0-1,0 0 0,0 0 1,0 0-1,0 0 1,0 0-1,0 0 1,1 0-1,-1 0 0,0 0 1,0 0-1,0 0 1,0 0-1,0 0 0,0 0 1,0 0-1,0 0 1,0 0-1,0 0 0,1 0 1,-1 0-1,0 0 1,0 0-1,0 0 0,0 0 1,0 0-1,0 0 1,0 0-1,0 0 0,131 0 1270,-80 0-3742,-48 0 477,-3 0-1270</inkml:trace>
  <inkml:trace contextRef="#ctx0" brushRef="#br0" timeOffset="1">16 186 3968,'-15'0'1472,"30"0"-1120,1 0-128,-1 0 608,1 0-512,15 0 0,0 16-192,0-16 256,1 15-192,-1-15-608,0 16 224,0 0-3936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2912,'15'3'241,"-4"1"-30,1-2 0,0 1 0,0-2 0,22 1 0,-4-1-49,83-4 460,82-10-409,-174 13-210,25 1 89,0-3-1,90-13 1,-116 10-99,1 1 0,0 1 1,29 0-1,-45 3 55,0 0 0,0 0 0,0-1 0,0 1 0,0-1 0,0 0 0,-1 0 0,1-1 0,0 0 0,8-3 0,-8 2 115,4-2 214,-8 5-366,-1 0-1,0 0 1,0-1-1,0 1 1,0 0-1,0 0 1,0 0-1,1-1 1,-1 1-1,0 0 0,0 0 1,0-1-1,0 1 1,0 0-1,0 0 1,0-1-1,0 1 1,0 0-1,0 0 1,0 0-1,0-1 1,0 1-1,-1 0 1,1 0-1,0-1 1,0 1-1,0 0 1,0 0-1,0 0 1,0-1-1,0 1 1,-1 0-1,1 0 1,0 0-1,0 0 1,0-1-1,0 1 1,-1 0-1,1 0 1,-1-1 8,1 1 0,-1 0 1,0-1-1,1 1 0,-1 0 0,0-1 1,1 1-1,-1 0 0,0 0 0,0-1 1,1 1-1,-1 0 0,0 0 1,0 0-1,1 0 0,-1 0 0,0 0 1,0 0-1,0 0 0,1 1 0,-1-1 1,0 0-1,-1 1 0,-17 8 250,13-6-222,-7 3-15,8 4-330,-8-5-577,-3 8-2442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2:5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4320,'-8'-11'1105,"9"7"-424,-2 3-354,-4 2-136,2-1 459,3 0-127,0 0 288,5 3-676,1 1 0,-1-1 1,0 0-1,1 0 0,0 0 1,-1-1-1,12 3 0,-12-3-55,-2-1-55,0 0-1,-1-1 1,1 0-1,0 1 0,0-1 1,4 0-1,-7 0-24,31 0 254,-9 1-47,0 0 0,35-6 0,-21-5 54,6 5 192,-18-1-197,-18 4-119,0 0 1,0 1 0,1 0 0,6 0-1,0 1-160,-10 0-2396,-16 0 707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10 1728,'13'0'560,"-13"0"-556,0 0 0,0 0 0,0 0 0,0 0 0,0 0 0,0 0 0,1 0 0,-1 0 0,0 0 0,0 0 0,0 0 0,0 0 0,0 0 0,0 0 0,0 0 0,0 0 0,0 0 0,0 0 0,1 0 0,-1 0 0,0 0 0,0 0 0,0 0 0,0 0 1,0 0-1,0 0 0,0 0 0,0 0 0,0 0 0,0-1 0,0 1 0,0 0 0,0 0 0,1 0 0,-1 0 0,0 0 0,0 0 0,0 0 0,0 0 0,0 0 0,0 0 0,0 0 0,0 0 0,0-1 0,0 1 0,0 0 0,0 0 0,0 0 0,0 0 0,0 0 0,0 0 0,0 0 0,0 0 0,0 0 0,0 0 0,0-1 0,-1-6 262,-1 11 160,1-1-399,0-1 0,-1 1 0,1 0 0,-1-1 0,1 0-1,-4 4 1,-1 1 33,1-1 0,-10 14 0,12-15-72,0 1 1,-1-2-1,0 1 0,0 0 1,0-1-1,0 0 0,-1 0 1,-6 4-1,-46 26-100,38-22 57,-29 18-93,-38 6 106,6 6 399,39-23-200,-74 42 161,104-54-301,-121 64 286,118-65-275,-3 2 38,-22 12 0,21-8 68,-17 16 0,-11 7 19,19-18-121,9-5-18,-1 0 0,-23 22 1,10-2 225,32-32-230,0 1 0,-1-1 1,1 1-1,-1-1 1,1 1-1,0 0 1,0-1-1,-1 1 0,1-1 1,0 1-1,0 0 1,0-1-1,0 1 1,-1 0-1,1-1 1,0 1-1,0 0 0,0-1 1,1 1-1,-1 0 1,0-1-1,0 1 1,0 0-1,1 2 33,-1-2-62,0-1 1,0 1-1,0 0 0,0 0 1,0 0-1,0 0 0,0 0 1,0-1-1,0 1 0,1 0 1,-1 0-1,0 0 0,1 1 1,0-2-109,0 1 1,0-1-1,-1 0 1,1 1-1,0-1 1,0 0-1,0 0 1,0 0-1,-1 0 1,1 1-1,0-1 1,0 0-1,1-1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0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127 212 1152,'-10'24'128,"6"-12"-51,0-2 0,-1 1-1,-1-1 1,-12 19 0,7-6 29,10-19-50,-1 0 0,0 1 0,0-1 0,0 0 0,0 0 0,-1 0 0,-3 4 1,1-3 43,0 1 0,1-1 1,0 1-1,0 0 1,-3 8-1,7-14-45,0 1-1,-1 0 0,1 0 0,-1 0 1,1 0-1,0-1 0,-1 1 1,1 0-1,-1 0 0,0-1 1,1 1-1,-1-1 0,1 1 1,-1 0-1,0-1 0,0 1 0,1-1 1,-2 1-1,1-1-33,1 1 0,-1-1 0,1 0 0,-1 0 0,1 1 0,0-1 0,-1 0 0,1 0 0,0 1 0,-1-1 0,1 0 0,0 1 0,-1-1-1,1 0 1,0 1 0,0-1 0,0 1 0,-1-1 0,1 0 0,0 1 0,-1 2 7,1-1-1,0 0 1,0 1 0,0-1-1,0 0 1,0 1 0,1-1-1,-1 0 1,1 0 0,0 4-1,28 10 80,-20-13-62,0 1-1,0-2 1,0 1 0,0-1 0,0 0 0,1-1 0,-1 0-1,1-1 1,15 0 0,-24 0-40,204 0 395,-188-1-364,0-1 0,34-6 0,-42 6-16,30-1 113,-36 3-93,-1 0 0,1 0 0,0 0 0,0 0 0,0-1-1,0 0 1,-1 1 0,1-1 0,0 0 0,-1 0-1,1 0 1,-1-1 0,1 1 0,-1-1 0,1 1-1,-1-1 1,0 0 0,0 0 0,0 0 0,0 0 0,0 0-1,0 0 1,-1-1 0,1 1 0,1-4 0,17-19 284,-18 23-306,-1 0 0,1 0 0,-1 0 0,1 0 0,-1 0 0,0 0 0,0 0 0,0-1 0,0 1 0,0 0 0,0-1 0,-1 1 0,1-3 0,0-3 17,-1 1 1,-1-16 0,0 0 85,1 14-69,-1-1-1,0 0 1,-4-14 0,-1-1 56,2-3-27,4 20-69,-1 0 0,0 1 0,0-1 0,-1 0 0,0 1 0,-1 0 0,1-1-1,-2 1 1,1 0 0,-1 0 0,-5-7 0,-4-2 25,-19-16-1,20 20-34,7 7-15,0 1-1,0-1 1,-1 1 0,-9-5 0,4 2 4,-7-6 4,5 8 37,10-2 134,3 17-658,1-7 129,-1 0 0,0 1-1,1-1 1,-1 0 0,1 0-1,0 0 1,0 1 0,1-1-1,-1 0 1,3 4 0,0 0-88,12 25-1592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1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17 832,'11'-8'195,"-5"8"-69,-6 1-124,1-1 0,-1 0 0,0 0 0,1 0 0,-1 0 0,1 0 0,-1 0 0,1 0 0,-1 0-1,1 0 1,-1 0 0,0 0 0,1 0 0,-1 0 0,1-1 0,-1 1 0,0 0 0,1 0 0,-1 0 0,1-1 0,-1 1 0,0 0 0,1 0 0,-1-1 0,0 1 0,1 0 0,-1-1 0,0 1 0,0 0 0,1-1 0,-1 0 0,3-1-87,-3 2 100,1-1 0,-1 1 0,0 0 1,1 0-1,-1 0 0,1 0 0,-1 0 1,1 0-1,-1 0 0,1 0 0,-1 0 1,1 0-1,-1 0 0,0 0 0,1 0 1,-1 0-1,1 0 0,-1 0 0,1 0 1,-1 1-1,1-1 0,-1 0 1,0 0-1,1 1 0,-1-1 0,0 0 1,1 0-1,-1 1 0,1-1 0,-1 0 1,0 1-1,0-1 0,1 1 0,-1-1 1,0 0-1,0 1 0,0-1 0,1 1 1,-1-1-1,0 1 0,0-1 0,0 1 1,3 4 138,8-3 202,-9-2-309,-1 0 0,1 0 0,0 0 0,0 0 0,-1 1 0,1-1 0,-1 0 0,3 2 0,43 24 230,-42-25-199,-1 0 1,1 0-1,0 0 0,-1-1 0,1 1 0,0-1 0,0-1 1,7 0-1,-2 0 82,14 2 100,-18-1-213,0 0 0,0 0 1,0-1-1,8-1 0,23-9 135,12 6 47,-21 1-163,-4 0 93,49-1 0,124 5-143,-181 0-9,0 1 0,0 1 0,0 0 0,0 1 0,16 5 1,-10-3 0,0-1 0,0-1 1,1-2-1,23 0 1,34 3 45,76 22-193,-78-21 91,-39 0 135,80 3 183,596-8-19,-551 8-214,-1 0 118,-54-6-97,-73 2-41,37 0 57,-2-8 94,-30 0-69,14 4-22,75 7 1,-87-3-100,56 1-5,-67-2 30,42 2 16,-2-10 8,-35 2-1,52 1 162,121 12-1,-184-8-130,176 2-6,-118-5-91,614 1 397,-547 9-339,-102-5 1,47 1 13,-48-1-27,91 5 33,-92-9-10,96-2 56,-111-1-49,43-2 53,34 13-24,45-6-95,-108-2 19,109-8 11,-12 1 55,574 7 218,-564 7-504,8 1 198,-43-8 164,118 16 1,-14 0 6,-1-16 100,-103-1 109,133 1-1130,-235-2 1008,-3-9-112,-10 9-53,-3-1 42,0 3-97,0-1 1,0 1-1,0-1 1,0 1-1,0-1 1,0 1-1,0-1 0,-1 1 1,1-1-1,0 1 1,0 0-1,0-1 1,0 1-1,-1-1 0,1 1 1,0 0-1,0-1 1,-1 1-1,1-1 0,0 1 1,-1 0-1,1-1 1,0 1-1,-1 0 1,1 0-1,0-1 0,-1 1 1,1 0-1,-1-1 1,-17 0-104,11 1-106,-8 0-1757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64 480,'29'0'837,"-29"0"-835,0 0 0,0 0 0,0 0 0,0 0 0,0 0 0,0 0 0,0 0 0,0 0 0,0 0 0,0 0 0,1 0 0,-1 0 0,0 0 0,0 0 0,0 0 0,0 0 0,0 0 0,0 0 0,0 0 0,0 0 0,0 0 0,0 0-1,0 0 1,1 0 0,-1 0 0,0 0 0,0 0 0,0 0 0,0 0 0,0 0 0,0 0 0,0 0 0,0-1 0,0 1 0,0 0 0,0 0 0,0 0 0,0 0 0,0 0 0,0 0 0,0 0 0,0 0 0,0 0 0,0 0 0,0-1 0,0 1 0,0 0 0,0 0 0,0 0 0,0 0 0,0 0-1,0 0 1,0 0 0,0 0 0,0 0 0,0-1 0,0-9 137,0 10-133,0 0 0,0 0 0,0 0 0,0 0 0,0 0 0,0 0 0,0-1 0,0 1 0,0 0 0,0 0 0,0 0 0,0 0 0,0 0 0,0 0 0,0 0 0,0 0 0,0 0 0,0 0 0,0-1 0,0 1 0,0 0 0,0 0 0,0 0 0,0 0 0,0 0 0,0 0 0,0 0 0,0 0 0,1 0 0,-1 0 0,0 0 0,0 0 0,0 0 0,0 0 0,0-1 0,0 1 0,0 0 0,0 0-1,0 0 1,0 0 0,0 0 0,0 0 0,1 0 0,-1 0 0,0 0 0,0 0 0,0 0 0,0 0 0,0 0 0,0 0 0,0 0 0,0 0 0,0 0 0,0 0 0,1 0 0,-1 0 0,26 0 458,-26 1-462,0-1 0,0 0 0,0 0 0,0 0 0,0 0 0,0 0 0,0 0 0,0 0 0,1 0 0,-1 0 0,0 0 0,0 0 0,0 0 0,0 0 0,0 0 0,0 0 0,0 0 0,0 0 0,0 0 0,0 0 0,1 0-1,-1-1 1,0 1 0,0 0 0,0 0 0,0 0 0,0 0 0,0 0 0,0 0 0,0 0 0,0 0 0,0 0 0,0 0 0,0 0 0,0 0 0,0 0 0,0 0 0,0-1 0,0 1 0,0 0 0,1 0 0,-1 0 0,0 0 0,0 0 0,0 0 0,0 0 0,0 0 0,0 0 0,0 0 0,0-1-1,0 1 1,0 0 0,-1 0 0,1 0 0,0 0 0,0 0 0,0-1 0,0 1 0,0-1 0,0 1 0,0 0 0,0-1-1,0 1 1,1-1 0,-1 1 0,0-1 0,0 1 0,0-1 0,0 1-1,0-1 1,1 1 0,-1 0 0,0-1 0,1 1 0,-1-1 0,0 1 0,0 0-1,1-1 1,-1 1 0,1 0 0,-1 0 0,0-1 0,1 1 0,-1 0-1,1 0 1,0-1 0,15 0 93,-11 1-54,0-3 39,-4 2-71,1 0 0,-1 0-1,1 0 1,-1 0 0,1 0-1,-1 0 1,1 0 0,0 0-1,-1 1 1,1-1 0,0 1-1,3-1 1,28-1-42,-28 2 17,-1 0 16,0 0-1,0-1 1,0 0-1,0 1 1,0-1-1,0-1 1,-1 1-1,1-1 0,6-3 1,-8 4 0,1 0 0,0 1 0,0-1 0,0 1 0,0-1 0,0 1 0,0 0 0,0 0 0,0 0 0,3 1 0,3 0 21,131-1 86,-137 0-107,0 0 0,1 0 0,-1 1 0,0-1 0,0 1 0,0 0 0,0 0 0,6 2 0,6 3 0,-1-4 59,-1-1 0,1 0 0,26-2 0,-12 0-12,331 1-15,-341 1 10,34 6 1,-34-4 2,34 2 1,88 10 12,-54-16-159,127 5 224,-194-2-117,191 25 292,-166-16-202,-20-5-99,37 5 0,17-6-23,11 6 47,-54-8-8,88 12 91,-85-7-78,-4 0-54,1-2 0,58 3 0,68-9-95,117 0-64,-276 0 182,-1 0-1,1 0 0,0 0 1,-1-1-1,1 1 0,-1-1 1,1 1-1,-1-1 1,1 1-1,-1-1 0,1 0 1,-1 0-1,1 0 0,-1 0 1,0 0-1,1 0 1,0-2-1,1 1 235,-6 2-31,0-1-119,0 1-50,1 0-1,0 0 1,-1 0-1,1 0 1,0 1-1,-1-1 1,1 0-1,-4 2 1,-10 11 200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1:4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32 480,'18'5'45,"0"-2"0,0 0-1,0-1 1,22 1 0,86 9 400,-83-6-341,12 0-50,66 1-1,240 18 769,-301-19-705,191 9 13,-164-12-159,-2 1-2,172 5 30,-176-8 16,148-5 7,-105-6 160,-79 7 78,115-12 754,-126 9-796,13-1 308,91-27 0,-98 24-236,-32 9-227,1-1 0,-1 0 0,0 0 0,0-1-1,0 0 1,9-5 0,1-5 188,-11 10-175,-7 3-66,1 0 0,-1 0-1,1 0 1,-1-1-1,0 1 1,1 0-1,-1 0 1,1 0 0,-1-1-1,0 1 1,1 0-1,-1 0 1,1-1-1,-1 1 1,0 0 0,0-1-1,1 1 1,-1-1-1,0 1 1,1 0 0,-1-1-1,0 1 1,0-1-1,0 1 1,0 0-1,1-1 1,-1 1 0,0-1-1,0 1 1,0-1-1,0 1 1,0-1-1,0 1 1,0-1 0,0 0-1,0-1 194,-3 4 127,-12 11-788,-14 3-2790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1056,'1'-2'34,"0"1"-14,0 0 1,0 0-1,1 0 1,-1 0-1,0 0 1,0 0-1,1 0 1,-1 0 0,0 0-1,1 1 1,-1-1-1,1 0 1,-1 1-1,1-1 1,-1 1-1,1 0 1,0-1-1,-1 1 1,1 0-1,-1 0 1,3 0-1,3-1 86,0 0-1,0 0 0,0-1 1,-1 0-1,14-6 0,17-5 341,-29 11-382,1 1 1,0 0-1,0 1 1,14 1-1,-6-1 14,113 0 167,10 0-373,774 0 507,-789 8-278,-76-3-48,42 0 97,-46 0-99,87 3-49,-84-8-17,104 3-2,-61 7 17,-55-7-1,2 0-12,43 9 0,-60-7-25,-1-1-1,1-1 0,29 1 1,103-4 1227,-151 0-1160,-4 3-21,-1 0-8,0 0 18,0 0 0,1 0 0,-1-1 0,0 1 0,0-1 0,-1 0 0,-3 3 0,0-4 62,0 0-1,0 0 1,-1 0-1,1-1 1,-12-1-1,-1 0-44,-14 1-87,-72 3-93,69 0 104,-26 3 43,-120-5 0,83-13 18,-19-2-62,2 9 10,19-5 27,9 4-43,22-4-165,48 8 156,4 0 24,1 0 1,-29-8-1,24 8 21,12 2-35,45-1 15,93 4 48,63 21 174,-32-3 79,-122-17-195,457 54-409,-406-49 757,122-3 0,-208-6-381,-25 2-80,-23 3-1,17-1 77,-35 1-1,-183-5 119,224 0-97,0 0 0,1 1-1,-1 2 1,1 0 0,-21 6 0,4 4-69,33-13-52,-1 1-82,-1 0 0,1 1 0,0-1 0,-7 4 0,11-5 107,-1 1-1,0-1 1,0 1-1,0 0 1,1-1-1,-1 1 1,0 0-1,1 0 1,-1-1-1,1 1 1,-1 0-1,1 0 1,-1 0-1,1 0 1,-1 0-1,1-1 1,0 1-1,0 0 1,-1 0-1,1 0 1,0 0-1,0 0 1,0 2-1,0-2-100,0 0-1,1 0 0,-1 0 1,0 0-1,1 0 1,-1 1-1,1-1 0,-1 0 1,1 0-1,-1 0 1,1-1-1,0 1 0,-1 0 1,1 0-1,0 0 1,1 1-1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1312,'0'0'421,"3"3"-245,7 13-74,-10-14-90,1 0 1,0 0 0,1 0 0,-1 0 0,0 0 0,1 0 0,-1 0 0,1 0 0,-1 0-1,1 0 1,3 1 0,4 2 20,0-2 0,0 1 0,19 3 0,-21-5-53,2 1-2,-6-2 17,1 0 0,-1 0-1,0 0 1,0-1 0,6 1 0,19-5 11,-18 2 7,0 0 0,0 1 0,15-1 1,2 3 16,83-4 30,-24-7-150,-59 8 62,29-4-14,35-15 10,-25 15 31,-33 4 8,75-10 37,31-2-40,-4 9-143,-3-5 43,21 4 85,-70 3 14,349-22 602,-114 8-767,-31 3-17,-5-13 126,119-6 117,-165 28-54,-125 1 3,259-5 641,-3 1-98,-20 0-269,-224 8-197,237 3 1,-226 1-206,223 5-106,-236-9 256,243-3 159,-263 0-125,289-7-58,-153 10-1008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1472,'0'0'475,"0"0"-283,0 0 5,0 0 315,0 0-128,0 0 11,0 0-193,-2 0-106,-11 0-58,-25 2 149,22 5 124,7-3-239,5-3 86,0 0-1,0 0 1,-1-1-1,1 1 0,0-1 1,-9-1-1,5 1-80,-37 0 744,43 0-693,-1 0-96,3 0-26,0 0 0,0 0 0,-1 0 0,1 0 0,0 0 0,0 1 0,-1-1 0,1 0 0,0 0 0,0 0 0,-1 0 0,1 0 0,0 0 0,0 0 0,-1 0 0,1-1 0,0 1 0,0 0 0,-1 0 0,1 0 0,0 0 0,0 0 0,-1 0 0,1 0 0,0 0 0,0-1 0,0 1 0,-1 0 0,1 0 0,0 0 0,0 0 0,0-1 0,0 1 0,0 0 0,-1 0 0,1 0 0,0-1-1,0 1 1,6-8 72,-4 6-128,1-1-14,-1 3-58,245 0 36,-225 1 145,33 6-1,-32-3-18,33 0 1,84-4-9,-136 0-16,0 0 0,0 1 0,0-1 0,-1 1 0,1 0 0,0 0 0,-1 0 0,1 0 0,0 1 0,5 3 0,-6-4 16,1 0 0,0-1 1,-1 1-1,1-1 0,-1 1 1,1-1-1,0 0 0,4-1 1,2 1-15,-8-1 6,1 1 0,-1 0-1,0 0 1,1 0 0,-1 0-1,1 1 1,-1-1 0,0 1-1,1-1 1,-1 1 0,0 0 0,1 0-1,-1 0 1,0 0 0,0 1-1,0-1 1,3 2 0,-5-2 24,1-1 1,-1 1-1,1-1 1,-1 0 0,0 1-1,1-1 1,-1 0-1,1 0 1,-1 1-1,1-1 1,0 0-1,-1 0 1,1 0 0,-1 0-1,1 1 1,-1-1-1,1 0 1,-1 0-1,1 0 1,0 0 0,-1-1-1,1 1 1,-1 0-1,1 0 1,0 0-1,3-1 188,-4 4-278,0-3 41,0 1-1,0-1 1,0 0 0,0 1 0,0-1 0,0 1-1,0-1 1,0 0 0,0 1 0,0-1 0,0 1-1,-1-1 1,1 0 0,0 1 0,0-1 0,0 1-1,0-1 1,-1 0 0,1 1 0,0-1 0,-1 0-1,1 0 1,0 1 0,0-1 0,-1 0 0,1 1-1,-1-1 1,1 0 0,0 0 0,-1 1 0,-6 3 32,2 9-31,-24 34-245,29-46 243,-5 7-17,1 0 0,0 0-1,1 0 1,0 1 0,0-1 0,0 1 0,1 0-1,1 0 1,-1 0 0,1 17 0,1-19 20,0-1 0,0 1 0,-1 0 0,0 0 0,-1 0 0,1-1 0,-1 1 0,0 0 0,-4 7 0,3-9 11,1 0-1,-1 1 0,1-1 0,1 1 1,-1-1-1,1 1 0,0 0 0,0 10 1,1-15-1,0 1 0,0 0 0,0-1 0,-1 1 0,1 0 1,0-1-1,-1 1 0,1 0 0,-1-1 0,1 1 0,-1-1 0,0 1 1,0-1-1,-1 3 0,-3 3 88,0 4 22,-6 7 110,11-18-226,0 1-1,0-1 1,-1 0-1,1 0 1,0 0-1,0 1 1,-1-1-1,1 0 1,0 0-1,0 0 1,-1 0 0,1 0-1,0 1 1,-1-1-1,1 0 1,0 0-1,-1 0 1,1 0-1,0 0 1,0 0-1,-1 0 1,1 0-1,0 0 1,-1 0-1,1 0 1,0 0-5,-3 0 13,1 0 0,-1 0 0,1-1 0,-1 1-1,1 0 1,-4-2 0,-5-11 46,-12-5-43,2-11 5,-51-77-159,40 61 59,24 35 68,1-1 0,-11-19 0,13 21-13,0 0 0,-1 1 0,0-1 0,0 1 0,-13-12 0,17 19 10,1-1 1,-1 0-1,1 0 1,0 0-1,-1 1 1,1-1-1,0-1 1,0 1-1,0 0 1,1 0 0,-1 0-1,0 0 1,1-1-1,-1 1 1,1 0-1,0-1 1,0 1-1,0-5 1,0 5-115,0-11 80,0 13 49,0 0 0,0-1 0,0 1 0,0 0 0,0 0 0,0 0 1,0 0-1,0 0 0,0 0 0,0 0 0,0 0 0,0 0 0,0 0 0,0-1 1,0 1-1,0 0 0,0 0 0,0 0 0,0 0 0,0 0 0,0 0 0,0 0 1,0 0-1,0 0 0,0 0 0,0 0 0,1 0 0,-1-1 0,0 1 0,0 0 1,0 0-1,0 0 0,0 0 0,0 0 0,0 0 0,0 0 0,0 0 0,0 0 1,0 0-1,0 0 0,0 0 0,1 0 0,-1 0 0,0 0 0,0 0 0,0 0 1,0 0-1,0 0 0,0 0 0,0 0 0,0 0 0,0 0 0,0 0 0,1 0 0,-1 0 1,0 0-1,1 0 17,1 0 0,0 1-1,-1-1 1,1 0 0,-1 1 0,1 0 0,-1-1 0,1 1 0,-1 0 0,1-1 0,0 2 0,0-1-119,0 0 0,-1 0 0,1 0-1,0 0 1,0 0 0,0-1 0,-1 1 0,1 0 0,0-1 0,0 0 0,3 1 0,11-1-693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3232,'16'31'1184,"-16"-31"-896,16 0-96,-1 15 800,1-15-576,-1 16 64,-15-16-320,32 16-96,-17-16-32,1 15 736,-1 1-416,1-16-2976,-1 15 1440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1312,'15'0'480,"1"0"-352,0 0-64,15 0 1248,0 0-736,0-15 352,31 15-576,1-16 224,15 0-320,0 16 0,31-15-160,-31 15 224,-1 0-192,1 0 96,-15 0-128,-17 0 0,-14 0-32,-1 0-1248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0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58 3552,'0'-16'1611,"-2"16"-1270,0 0-214,0 0 1,0-1-1,1 1 1,-1-1-1,0 1 1,1-1-1,-1 0 0,0 0 1,1 0-1,-3-1 1,-4-3-112,5 4 2,1 0-1,-1 1 1,0-1-1,0 0 0,0 1 1,0 0-1,1 0 1,-1 0-1,0 0 1,-4 1-1,-5 0 26,6-2-26,0 1 0,0-1 0,-1 0-1,-9-4 1,-8 0 6,-4 2 43,0 1 1,-32 3-1,28 0-132,29-1 51,0 0-1,-1 0 1,1-1 0,0 1-1,-1-1 1,1 0 0,0 0-1,-5-2 1,-7 0-66,14 3 70,-1 0 1,1 0-1,-1 0 0,1 1 0,-1-1 0,1 1 0,0-1 0,-1 1 0,-1 0 0,2 0-12,-1 0 1,1 0-1,-1-1 0,1 1 1,-1-1-1,1 1 0,-1-1 1,1 1-1,-4-1 0,-23 0-94,22 3 138,6-3-19,-1 1 1,0 0 0,-1 0 0,1 1 0,0-1 1,1 0-1,-1 1 0,0-1 0,0 0 0,0 1 0,1-1 0,-1 1 0,1-1 1,-1 1-1,1-1 0,0 1 0,0-1 0,-1 1 0,1 0 0,0 2 0,0 3 34,-1 1-1,0-1 1,-1 0-1,0 0 1,0 1 0,-3 6-1,1-4 5,0 0 0,-3 21 0,2 26 39,-1-25-27,3-17-39,1-1 1,0 21-1,0-14-49,0-1 0,-2 1 0,0-1-1,-13 36 1,16-52 63,0 0-1,0 1 0,0-1 1,1 1-1,0-1 1,0 1-1,0-1 1,1 6-1,0 7 62,-1-14-46,6-3-41,1 1 1,0-1-1,0 2 0,0-1 1,-1 1-1,7 3 0,-7-3 14,-1-1-17,-1 0 0,0 0 0,1-1-1,-1 1 1,1-1 0,-1 0 0,1 0 0,5-1 0,-6 1-42,1 0 0,-1-1 1,0 2-1,1-1 0,8 2 0,3 2-50,-10-2 106,1 0-1,-1 0 1,1-1 0,0 0 0,6 0 0,2-2 43,-7 1-5,-1 0-1,1 0 1,0 1 0,8 1-1,0 3-15,-10-3 2,0 0 0,1-1 0,0 0 0,-1 0 0,9 0-1,-14-1-126,-1 0-1,1 0 0,0 0 1,0 0-1,0 0 0,0 0 1,0 0-1,-1 1 0,1-1 1,0 0-1,0 0 0,0 1 1,1 0-1,-2 0 21,1-1 0,-1 1 0,0 0 0,1 0 0,-1 0 0,0-1-1,0 1 1,0 0 0,0 0 0,1 0 0,-1 0 0,0-1 0,-1 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2912,'10'-11'756,"-7"7"-606,0 0 0,1 1 0,0-1 0,0 1 0,0-1 0,0 1 0,0 0 0,6-2 1,18-1 297,-18 3-248,11-1 255,6 8-85,-20-2-305,-1-1 0,0 0-1,0 0 1,7 0 0,4-1 13,-8-1-28,0 1 1,0 0-1,0 0 1,14 4-1,8 6 57,0-5 42,0 6 1,-29-11-137,6 2 137,0 0 0,0 1 0,13 5 0,-19-7-130,1 0 0,0-1 0,0 1-1,-1-1 1,1 1 0,0-1 0,0 0 0,0 0 0,-1-1-1,1 1 1,0 0 0,0-1 0,-1 0 0,1 1 0,0-1-1,-1 0 1,1-1 0,-1 1 0,5-3 0,-3 2-252,1 0-528,6-4-1168,-8 2 1530,0 0-1,-1 0 0,1 0 0,1-6 0,-4 10 399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3328,'0'0'1216,"0"0"-928,0 0-96,0 0 512,0 0-416,0 0 448,16 15-416,-16-15 64,31 0-256,-15 0 224,15 0-224,16 0 256,-16 16-256,0-32 608,16 16-448,-16 0-320,0 16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2976,'0'0'1120,"0"0"-896,31 0-32,-15 0 1024,-1 0-704,1 0 224,0 0-448,-1 0 160,16 0-224,-31 0 224,31 0-256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2656,'0'16'960,"0"-16"-736,16 0-64,-1 15 480,1-15-384,15 0 128,-15 16-256,15-32 224,0 16-224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3808,'-11'0'1498,"22"0"-762,-11 0-608,3 3-64,-1-2-49,1 1 0,-1 0 0,1-1 0,-1 0 0,1 0-1,0 1 1,0-1 0,0-1 0,0 1 0,0 0-1,0-1 1,0 0 0,3 1 0,48-2 138,-31 1-135,-14 0-12,1 0 0,-1 1 0,0 1 0,12 2-1,-12-1 22,0-1-1,0-1 0,0 0 0,11 0 0,43-1 81,-22 0 698,-39 0-554,-4 3 5,-8 7 90,9-10-326,1 1 0,-1-1 0,1 1-1,-1-1 1,1 0 0,-1 1-1,1-1 1,-1 0 0,1 0 0,-1 0-1,1 1 1,-1-1 0,0 0 0,1 0-1,-1 0 1,1 0 0,-1 0-1,0 0 1,1 0 0,-1 0 0,1 0-1,-1 0 1,0-1 0,1 1-1,-2 0 1,2 0 17,-8 0 83,-10 1-50,17 0-74,0 0 0,0 0 0,0 0 0,0 0 1,0 0-1,1 0 0,-1 0 0,0 0 0,1 0 0,-1 0 1,0 2-1,-1 0 10,0 0 0,-1 0 0,1 0 0,0 0 0,-1-1 0,0 1 0,0-1 0,0 0 0,-4 3 0,3-2-12,0 0-1,0-1 1,0 2-1,1-1 1,-5 5-1,3 1 15,0 0 1,0 0-1,1 1 0,1 0 1,-5 16-1,3-10 18,0 0 0,-7 14 0,-14 20-90,0 19 122,-13 30 108,10-26 74,29-73-236,0 1 1,0-1-1,0 0 1,0 0-1,0 0 1,0 1-1,0-1 0,0 0 1,0 0-1,0 0 1,0 1-1,0-1 0,-1 0 1,1 0-1,0 0 1,0 1-1,0-1 1,0 0-1,0 0 0,-1 0 1,1 0-1,0 0 1,0 1-1,0-1 1,0 0-1,-1 0 0,1 0 1,0 0-1,0 0 1,-1 0-1,1 0 0,0 0 1,0 0-1,-1 0 1,-9 1 95,-13-2 114,23 1-212,-1 0 1,0 0 0,1-1-1,-1 1 1,1 0 0,-1 0-1,1-1 1,-1 1 0,1 0 0,-1-1-1,1 1 1,-1-1 0,1 1-1,-1-1 1,1 1 0,0-1-1,-1 1 1,1-1 0,0 1-1,-1-1 1,1 1 0,0-1-1,0 1 1,-1-1 0,1 0 0,0 1-1,0-1 1,0 1 0,0-1-1,0 0 1,0 0 0,0-2 7,0-1 1,-1 1-1,1 0 1,-1 0 0,0 0-1,0 0 1,0 0-1,-1-3 1,-4-10 43,4 5-25,-4-9 1,-15-14-46,20 28 12,-1 0 0,1 0 0,0-1 1,1 1-1,-1 0 0,2-9 0,-3-21-1,-9-1 26,8 18 21,3 13-25,-1 1-1,1 0 1,-1 0 0,-1 0-1,1 0 1,-1 0 0,0 0-1,-4-7 1,-2-1 71,-6-7-28,-13-28 0,26 47-85,1 0 1,-1 0-1,0 1 1,0-1-1,1 0 1,-1 0-1,0 0 1,0 1-1,0-1 0,0 0 1,0 1-1,0-1 1,0 1-1,0-1 1,-1 0-1,-9-5-115,6-1 327,5 7-176,0-1 1,0 1-1,-1 0 1,1-1-1,0 1 1,0 0-1,-1-1 1,1 1-1,0 0 1,0-1-1,-1 1 1,1 0-1,0 0 1,-1-1-1,1 1 1,0 0 0,-1 0-1,1 0 1,-1-1-1,1 1 1,0 0-1,-1 0 1,1 0-1,-1 0 1,1 0-1,0 0 1,-1 0-1,1 0 1,-1 0-1,0 0 1,-1 0 233,2 0-272,2 3-661,-1-3 671,0 1-164,0 1 0,0-1 0,0 0 0,1 0 0,-1 0 0,0-1 0,1 1 0,-1 0 0,0 0 0,1-1 0,-1 1 0,1-1 0,-1 1 0,1-1 0,0 0 0,-1 0 0,1 1 0,-1-1 0,3 0 0,25 0-1648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 3072,'0'0'976,"0"-3"-587,0-10 2139,-3 13-2325,2 0-186,-1 0 1,0 1 0,1-1-1,-1 1 1,0-1-1,1 1 1,-1 0-1,1-1 1,-1 1 0,-2 2-1,-4 2 40,-52 29 93,56-32-172,1 0 0,-1 0 1,0 0-1,-8 2 0,11-4 12,-1 1 0,1-1 0,-1 0 0,1 1 0,0 0 0,-1-1 0,1 1 0,0 0 0,-1 0 0,1-1 0,0 1 0,0 0 0,0 0 0,0 1 0,0-1 0,0 0 0,0 0 0,0 0-1,-1 3 1,-3 3-84,5-7 83,-1 1 0,0 0 0,1-1 0,-1 1 0,1 0-1,-1 0 1,1 0 0,-1-1 0,1 1 0,0 0 0,-1 0 0,1 0 0,0 0-1,-1 0 1,1 0 0,0 0 0,0 0 0,0 0 0,0 0 0,0-1 0,0 1-1,0 0 1,0 0 0,1 0 0,-1 0 0,1 1 0,9 11-176,-10-13 182,0 1 0,1-1 0,-1 0 0,0 0 1,0 0-1,1 1 0,-1-1 0,0 0 0,0 0 0,1 0 0,-1 0 0,0 0 0,1 1 0,-1-1 0,0 0 0,1 0 0,-1 0 1,0 0-1,0 0 0,1 0 0,-1 0 0,0 0 0,1 0 0,-1 0 0,1 0 0,10 1-62,0 0 0,18 5-1,-10-1 25,77 15 139,-92-18-43,1-1 0,-1 1 1,0 0-1,0 0 0,0 1 1,0-1-1,0 1 0,0 0 1,3 3-1,-6-5-25,-1-1 0,0 1 0,1-1 1,-1 1-1,0-1 0,0 1 0,1-1 0,-1 1 0,0-1 0,0 1 0,0 0 1,0-1-1,0 1 0,1-1 0,-1 1 0,0-1 0,0 1 0,-1 0 0,1-1 1,0 1-1,0-1 0,0 1 0,0 0 0,0-1 0,-1 1 0,1-1 0,0 1 0,0-1 1,-1 1-1,1 0 0,-1 0 60,1 0-59,-1 0-1,0 0 1,1 0 0,-1 0-1,0-1 1,0 1-1,0 0 1,1 0 0,-1 0-1,0-1 1,0 1 0,0 0-1,0-1 1,0 1-1,0-1 1,-1 1 0,1-1-1,0 0 1,-1 1 0,-26 1 403,0 0-146,12 2-159,9-2-90,1 0 1,-1 0-1,1-1 1,-1 0-1,-7 0 1,-76-1 330,90 0-369,-1 0 1,1 0 0,0 0 0,0 0-1,0 0 1,0 0 0,0 0-1,0 0 1,0 0 0,0 0 0,0 0-1,0 0 1,-1 0 0,1 0-1,0 0 1,0 0 0,0 0 0,0 0-1,0 0 1,0 0 0,0 0 0,0 0-1,0 0 1,0 0 0,0 0-1,-1 0 1,1-1 0,0 1 0,0 0-1,0 0 1,0 0 0,0 0-1,0 0 1,0 0 0,0 0 0,0 0-1,0 0 1,0 0 0,0 0-1,0 0 1,0 0 0,0-1 0,0 1-1,0 0 1,0 0 0,0 0 0,0 0-1,0 0 1,0 0 0,0 0-1,0 0 1,0 0 0,0 0 0,0-1-1,0 1 1,0 0 0,0 0-68,0-1 1,0 1-1,0-1 1,0 1 0,0-1-1,0 1 1,0-1-1,0 1 1,0 0 0,0-1-1,0 1 1,1-1-1,-1 1 1,0-1 0,0 1-1,0 0 1,1-1-1,-1 1 1,0-1 0,1 1-1,-1 0 1,0-1-1,1 1 1,-1 0 0,0-1-1,1 1 1,-1 0-1,0 0 1,1 0 0,-1-1-1,1 1 1,-1 0-1,1 0 1,-1 0 0,1 0-1,6-3-1441,8-10-859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3072,'0'0'976,"-3"2"-587,2 0-324,0-1-1,0 1 0,0-1 1,0 1-1,0-1 0,0 1 1,0 0-1,0 0 0,1-1 1,-1 1-1,1 0 0,-1 3 1,-1 27 1144,2-29-1159,0 0 2,2 30 102,-2-32-145,0 1 1,1 0-1,-1 0 0,1 0 0,0-1 0,-1 1 0,1 0 1,0-1-1,0 1 0,0 0 0,0-1 0,2 3 0,-2-4 5,-1 1 0,1-1 0,-1 0 0,1 1 0,0-1 0,-1 0 0,1 1 0,-1-1 0,1 0 0,0 0 0,-1 0 0,1 1-1,0-1 1,-1 0 0,1 0 0,0 0 0,-1 0 0,1 0 0,0 0 0,-1 0 0,1-1 0,0 1 0,0 0 0,1-1 51,11 1 143,-13 0-202,1 0-1,-1 1 0,0-1 0,0 0 1,0 0-1,0 0 0,0 0 0,0 0 1,0 0-1,0 0 0,0 0 0,0 0 1,1 0-1,-1 0 0,0 0 0,0 0 1,0 0-1,0 0 0,0 0 0,0-1 0,0 1 1,0 0-1,0 0 0,0 0 0,0 0 1,1 0-1,-1 0 0,0 0 0,0 0 1,0 0-1,0 0 0,0 0 0,0 0 1,0 0-1,0 0 0,0 0 0,0 0 1,0-1-1,0 1 0,0 0 0,0 0 1,0 0-1,0 0 0,0 0 0,0 0 0,0 0 1,0 0-1,0 0 0,0 0 0,0-1 1,0 1-1,0 0 0,0 0 0,0 0 1,0 0-1,0 0 0,1-3 74,-1 0 1,1 1-1,0-1 0,0 0 1,0 1-1,2-4 0,-1 2-58,-9-1 48,6 3-154,0 1 1,1-1-1,-1 0 0,1 1 0,0-1 0,-1 1 0,1-1 0,0 0 0,0 1 0,0-1 0,1-3 0,-1-1-602,0-9-353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31 2912,'0'0'923,"3"0"-550,23 0 901,-24 0-655,1 0-208,-3 0-398,1 0 0,-1 0 1,1 0-1,-1 0 0,1 0 1,-1 0-1,1 0 0,-1 0 1,1 0-1,-1 0 0,1 0 1,-1 0-1,1-1 0,-1 1 1,0 0-1,1 0 0,-1-1 1,1 1-1,-1 0 0,0-1 1,1 1-1,-1 0 0,0-1 1,1 1-1,-1 0 0,0-1 1,0 1-1,1-1 0,-1 1 1,0-1-1,0 1 0,0 0 1,1-1-1,-1 1 0,0-1 1,0 1-1,0-1 0,0 1 1,0-1-1,0 1 0,0-2 1,0 0 226,-4 2-172,0 1-1,0-1 1,-1 0 0,1 0-1,0 0 1,0 0 0,0-1 0,0 1-1,-6-3 1,7 1-60,-1 0 1,1 1-1,-1-1 0,1 1 0,-1 0 1,0 0-1,1 0 0,-1 0 0,0 1 1,-7-1-1,-132 1-926,142 0 909,0 1-1,0-1 0,0 0 0,0 1 1,0-1-1,0 0 0,0 1 0,0 0 1,1-1-1,-1 1 0,0-1 0,0 1 1,0 0-1,1 0 0,-1 0 0,0-1 1,1 1-1,-1 0 0,0 0 0,1 0 1,-1 0-1,1 0 0,0 0 0,-1 0 1,0 2-1,-9 36 27,9-33-21,-9 38 52,8-29-32,-4 17 48,-15 15 155,15-15-119,5-18-88,-10 33-87,6-3-10,-1-19 11,4-19 55,1 0-1,-1 0 1,1 0 0,0 8-1,1 53 100,0-66-77,0 0-1,0 0 0,1-1 0,-1 1 0,0 0 0,1 0 0,-1-1 0,0 1 0,1 0 0,-1 0 0,1-1 0,-1 1 0,1-1 1,-1 1-1,1 0 0,0-1 0,-1 1 0,1-1 0,1 1 0,17 10 191,-17-10-156,0 0-3,1 0-1,-1 0 0,0-1 0,1 1 0,-1-1 1,0 0-1,1 0 0,-1 1 0,5-2 1,12 2 188,12 10-30,0-6-208,0 5 0,1-4 85,-1 4 54,-30-10-110,8 2 121,-1 0 0,0 1 0,12 5 0,-17-7-102,-1 0-1,0-1 1,0 1-1,1-1 1,-1 0-1,0 1 1,1-1-1,3-1 1,-2 1-337,1 3-1807,8 10 539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3328,'-31'-16'1216,"31"16"-928,0 0-96,-16 0 1024,16 0-704,0 0 288,0 0-480,0 0-320,16 0-32,-1 0 288,1 0-160,15 0 416,0-15-288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2560,'-16'-15'1147,"16"15"-891,0 0 288,0 0-144,0 0 48,0 0-230,0 0-277,0 0 69,0 1 0,0-1-1,0 1 1,0 0-1,0-1 1,0 1 0,0 0-1,0-1 1,0 1-1,0-1 1,0 1 0,0 0-1,0-1 1,1 1-1,-1-1 1,0 1 0,0-1-1,1 1 1,0 1-1,10 4 121,-10-6-126,0 1-1,0-1 0,0 1 0,0-1 1,0 1-1,0-1 0,0 1 0,0 0 0,-1-1 1,1 1-1,0 0 0,0 0 0,0 0 0,-1-1 1,2 3-1,2 7 42,-3-8 5,0 1 0,0-1 0,1 0 1,-1 0-1,1 1 0,-1-1 0,1 0 0,3 3 0,0 0 13,-1 0 1,0-1 0,0 1-1,0 1 1,-1-1 0,1 1-1,-2-1 1,1 1-1,0 0 1,-1 0 0,0 0-1,-1 0 1,3 12-1,-4 29 988,0-47-1046,0 0 0,0 0 0,0 0 0,0 0 0,0 0 0,0 0 0,0 0 0,0 0 0,0 0 0,0 0 0,0 0 0,0 1 0,0-1 0,0 0-1,0 0 1,0 0 0,0 0 0,0 0 0,0 0 0,0 0 0,0 0 0,0 0 0,0 0 0,0 0 0,0 1 0,-1-1 0,1 0 0,0 0 0,0 0 0,0 0 0,0 0 0,0 0 0,0 0 0,0 0 0,0 0 0,0 0 0,0 0 0,0 0-1,0 0 1,-1 0 0,1 0 0,0 0 0,0 0 0,0 0 0,0 0 0,0 0 0,0 0 0,0 0 0,0 0 0,0 0 0,0 0 0,0 0 0,-1 0 0,1 0 0,0 0 0,0 0 0,-8 0 113,5 1-82,-1-1-1,1 0 0,-1 0 1,1 0-1,-1 0 1,1-1-1,-1 1 1,-4-2-1,8 1-31,-9-3-594,0-1 0,0 0-1,-8-6 1,14 8-1250,3 3-832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3136,'0'-15'1184,"0"15"-928,0 0-64,0 0 1312,0 0-864,0 0 96,0 0-448,16 0 288,-1 0-320,17 0 96,-17 15-224,16-30 288,0 15-224,1 0 384,-1 0-320,0 0-960,-15 0 352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3072,'0'0'976,"0"-2"-587,0-11 1659,-3 13-1840,-25 0 5,-16 0 17,43 0-230,1 0 0,0 0 0,0 0 0,0-1 0,0 1 0,0 0 0,0 0 0,0 0 0,0 0 0,0 0 0,0 0 0,0 0 0,-1 0 0,1 0 0,0 0 0,0 0 0,0 0 0,0 1 0,0-1 0,0 0 0,0 0 0,0 0 0,0 0 0,0 0 0,0 0 0,-1 0 0,1 0 0,0 0 0,0 0 0,0 0 0,0 0 0,0 0 0,0 0 0,0 0 0,0 0 0,0 0 0,0 1 0,0-1 0,0 0 0,0 0 0,0 0 0,0 0 0,0 0 0,0 0 0,0 0 0,0 0 0,0 0 0,0 0 0,0 1 0,0-1 0,0 0 0,0 0 0,0 0 0,0 0 0,0 0 0,0 0 0,0 26-160,0-23 176,0-1-59,0 0 28,1 0 0,-1 0-1,1 0 1,-1-1 0,1 1 0,0 0-1,-1 0 1,1-1 0,0 1-1,0-1 1,1 1 0,-1-1 0,0 1-1,0-1 1,3 2 0,9 14 46,-8-4 49,1-9-40,-5-4-38,-1 0 1,1 1-1,-1-1 0,0 0 0,1 0 1,-1 1-1,1-1 0,-1 0 0,0 1 0,1-1 1,-1 0-1,0 1 0,0-1 0,1 1 1,-1-1-1,0 1 0,0-1 0,1 1 1,-1-1-1,0 0 0,0 1 0,0-1 1,0 1-1,0-1 0,0 1 0,0-1 1,0 1-1,0-1 0,0 1 0,0-1 1,0 2-1,0 57 878,0-58-871,0-1 0,0 0 0,0 0 0,0 0 1,0 0-1,0 0 0,0 0 0,0 0 0,0 0 0,0 0 1,0 0-1,0 1 0,0-1 0,0 0 0,0 0 0,0 0 1,0 0-1,0 0 0,0 0 0,0 0 0,0 0 0,0 0 1,0 0-1,0 0 0,0 1 0,0-1 0,-1 0 0,1 0 1,0 0-1,0 0 0,0 0 0,0 0 0,0 0 1,0 0-1,0 0 0,0 0 0,0 0 0,0 0 0,0 0 1,0 0-1,-1 0 0,1 0 0,0 0 0,0 0 0,0 0 1,0 0-1,0 0 0,0 0 0,0 0 0,0 0 0,0 0 1,0 0-1,0 0 0,-1 0 0,1 0 0,0 0 0,-6 0 552,3-1-395,0 1 0,-1 0 0,1 0-1,0 0 1,0 0 0,0 1 0,0-1-1,0 1 1,-4 1 0,4 1 7,-2 4 6,2-6-161,0-1 1,1 1-1,-1-1 0,0 1 0,0-1 1,-4 0-1,-8 0 137,15 0-153,0 0 1,0 0 0,0 0 0,-1 0-1,1 0 1,0 0 0,0 0-1,0 0 1,0 0 0,0 0 0,0 0-1,0 0 1,0 0 0,0 0-1,0 0 1,-1 0 0,1 0 0,0 0-1,0 0 1,0 0 0,0 0-1,0 0 1,0 0 0,0 0 0,0 0-1,0-1 1,0 1 0,0 0-1,0 0 1,-1 0 0,1 0-1,0 0 1,0 0 0,0 0 0,0 0-1,0 0 1,0 0 0,0 0-1,0 0 1,0 0 0,0-1 0,0 1-1,0 0 1,0 0 0,0 0-1,0 0 1,0 0 0,0 0 0,0 0-1,0 0 1,0 0 0,0 0-1,0-1 1,0 1 0,0 0 0,0 0-1,0-10 270,0 7-357,0 3-923,0 0 219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2816,'0'0'917,"0"-2"-565,0-6-230,0 3 2812,2 5-2779,-1 0-143,-1 0 0,1 0 0,0 0 0,-1 0 0,1 0 0,0 0 0,-1 1 0,1-1 0,-1 0-1,1 0 1,-1 1 0,1-1 0,-1 0 0,1 1 0,-1-1 0,1 1 0,-1-1 0,1 1 0,-1-1 0,1 1 0,-1-1 0,0 1 0,1-1 0,-1 1 0,0-1 0,0 1 0,1-1 0,-1 2 0,0-1 1,1 0-1,-1 0 1,1 0-1,0 0 1,-1 0 0,1 0-1,0 0 1,-1 0-1,1 0 1,0 0 0,0 0-1,0 0 1,0-1-1,0 1 1,0 0 0,0-1-1,0 1 1,2 0-1,5 1 17,-1-1 0,1 0-1,-1-1 1,1 0 0,10-1-1,-1 1 8,5 0 9,-9-1-9,1 2 1,18 1 0,-8 3-10,-8-2 26,-1-1 0,20 1 1,43-3 442,-76 0-462,0 0-1,-1 0 1,1 0 0,-1 1 0,1-1-1,-1 0 1,1 1 0,-1-1 0,1 0 0,-1 1-1,1 0 1,-1-1 0,1 1 0,-1 0-1,0 0 1,1 0 0,-1 0 0,0 0 0,2 2-1,-2-3-15,-1 1-4,0-1 0,1 0-1,-1 1 1,0-1 0,0 1 0,1-1-1,-1 0 1,0 1 0,0-1 0,0 1 0,0-1-1,1 1 1,-1-1 0,0 0 0,0 1-1,0-1 1,0 1 0,0-1 0,0 1-1,0-1 1,0 1 0,0-1 0,0 1 0,0-1-1,-1 1 1,1-1 0,0 0 0,0 1-1,0-1 1,-1 1 0,1-1 0,0 0-1,0 1 1,-1-1 0,1 1 0,0-1-14,-11 5-773,11-4 729,-1 0 1,1-1-1,0 1 1,-1 0 0,1 0-1,0 0 1,0-1-1,0 1 1,-1 0-1,1 0 1,0 0 0,0 0-1,1 1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2656,'0'0'960,"0"0"-736,15 15-64,-15-15 768,16 16-544,15-16 192,16 15-320,0-15 192,-1 0-256,1 0 32,0 0-128,-16 0 288,0 0-192,0 16 256,1-16-256,-1 15-2496,0-15 1248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2304,'0'-13'752,"0"13"-747,0 0 0,1 0 1,-1 0-1,0 0 0,0 0 0,0 0 1,0 0-1,0 0 0,0 0 0,0-1 1,0 1-1,0 0 0,0 0 0,0 0 1,0 0-1,0 0 0,0 0 0,0 0 0,0 0 1,-1 0-1,1 0 0,0 0 0,0-1 1,0 1-1,0 0 0,0 0 0,0 0 1,0 0-1,0 0 0,0 0 0,0 0 1,0 0-1,0 0 0,0 0 0,0 0 1,0 0-1,-1 0 0,1 0 0,0 0 0,0 0 1,0 0-1,0 0 0,0 0 0,0 0 1,0 0-1,0 0 0,0 0 0,0 0 1,0 0-1,-1 0 0,1 0 0,0 0 1,0 0-1,0 0 0,0 0 0,0 0 1,-2 0 150,0 0 0,1 1 0,-1-1 0,0 1 0,1-1 0,-1 1 0,0-1 0,1 1 0,-1 0 0,1 0 0,-1 0 1,1 0-1,-1 0 0,-1 3 0,0-2 302,1-2-111,1 0-323,0 0 0,1 0 0,-1 1 0,0-1 0,1 0 0,-1 0-1,1 0 1,-1 1 0,0-1 0,1 0 0,-1 0 0,1 1 0,-1-1 0,1 1 0,-1-1 0,1 0-1,-1 1 1,1-1 0,-1 1 0,1-1 0,-1 1 0,1 0 0,-1 0-5,1-1 0,0 1 0,-1-1 0,1 1 0,-1-1 0,1 1 0,-1-1 0,1 1 0,-1-1 0,1 0 0,-1 1 0,1-1 0,-1 0 0,1 1 0,-1-1 0,0 0 0,1 0 0,-1 0 0,0 1 0,1-1 0,-1 0 0,0 0 0,-5 3 162,2 1-134,0-1-26,1 1 1,-1-1 0,1 1-1,-5 6 1,-10 24 175,14-27-175,0 0 1,0 1-1,1-1 0,-1 1 0,2 0 0,-1 0 1,1 0-1,0 0 0,1 0 0,0 1 1,0 9-1,1 0-7,-1-12-27,1 0 1,0 0 0,1 0-1,-1 0 1,3 8-1,7 7 7,-8-12 45,4 8 59,-3-14-70,0 0 0,0 0 1,0 0-1,0-1 0,1 1 1,-1-1-1,1 0 0,-1 0 1,1 0-1,0 0 0,0-1 1,0 0-1,0 1 0,0-2 1,0 1-1,0 0 0,8 0 1,0-1 64,-7 1-53,-1-1 1,1 0-1,-1 0 0,1-1 1,-1 1-1,9-3 1,-3 0 31,0 0 0,1-1 0,11-6 0,-17 8-36,0-1-1,0 0 0,0 0 1,0-1-1,-1 0 0,0 1 1,0-1-1,0-1 0,5-6 1,-4 4 10,-2 4-30,-1 0-1,1 0 1,-1-1-1,0 1 1,0-1 0,0 0-1,-1 1 1,1-1-1,0-5 1,-3-1-3,-2 1 0,1 0 0,-8-18 0,3 9 287,6 15-244,0 0-1,0 0 0,0 0 0,0 0 0,-1 0 0,0 0 1,1 1-1,-1-1 0,0 0 0,0 1 0,0 0 1,-5-4-1,3 2 33,0 0 1,0 0 0,0-1-1,-4-6 1,3 4-43,4 5-35,0 0 0,0 0 1,-1 0-1,1 0 0,-1 1 0,1-1 1,-1 0-1,0 1 0,0-1 1,1 1-1,-1 0 0,0-1 0,-4-1 1,-41-22 168,40 22-161,7 2-12,-1 1 0,1 0 0,-1 0 0,1 0-1,0 0 1,-1 0 0,1-1 0,-1 1 0,1 0 0,0 0 0,-1-1 0,1 1 0,-1 0-1,1-1 1,0 1 0,0 0 0,-1-1 0,1 1 0,0 0 0,-1-1 0,1 1 0,0-1-1,0 1 1,0 0 0,0-1 0,-1 1 0,1-1 0,0 1 0,0-1 0,0 1 0,0-1-1,0 1 1,0-1 0,0 1 0,0-1 0,0 1-6,0 0-1,0 0 1,0 0-1,0 0 1,0-1 0,0 1-1,0 0 1,0 0-1,0 0 1,0 0-1,0 0 1,0 0 0,0 0-1,0 0 1,0 0-1,0 0 1,0-1 0,0 1-1,0 0 1,0 0-1,0 0 1,0 0 0,0 0-1,0 0 1,0 0-1,0 0 1,0 0-1,0 0 1,0 0 0,0 0-1,0 0 1,0-1-1,0 1 1,0 0 0,-1 0-1,1 0 1,0 0-1,0 0 1,0 0 0,0 0-1,0 0 1,0 0-1,0 0 1,0 0 0,0 0-1,0 0 1,0 0-1,-1 0 1,1 0-1,0 0 1,0 0 0,0 0-1,0 0 1,0 0-1,0 0 1,0 0 0,-11 0-173,11 0 161,0 0 1,0 0-1,0 0 1,0 0-1,0 0 1,0 0-1,0 0 1,0 0-1,-1 0 1,1 0-1,0 0 0,0 0 1,0 0-1,0 0 1,0 0-1,0 0 1,0 0-1,0 0 1,0 0-1,0 0 1,-1 0-1,1 0 0,0 0 1,0 0-1,0 0 1,0 1-1,0-1 1,0 0-1,0 0 1,0 0-1,0 0 1,0 0-1,0 0 0,0 0 1,0 0-1,0 0 1,0 0-1,0 0 1,0 0-1,-1 0 1,1 1-1,0-1 1,0 0-1,0 0 0,0 0 1,0 0-1,0 0 1,0 0-1,0 0 1,0 0-1,0 0 1,0 0-1,0 1 1,1-1-1,-1 0 1,0 0-1,0 10-1862,0-7 523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2560,'-15'-16'960,"15"16"-768,15 0-32,1 0 480,-16 16-384,16 0 480,-1-1-448,-15 16 224,16 0-288,-32 1 576,1-1-448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1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 1056,'24'0'202,"-1"0"-61,32-3 1,-36 1-120,42-4 58,-13 11 11,-26-2-49,37 1 124,65-4-1,-42-1-69,70 9-15,3-1-61,-131-7 24,0 1 0,0 2 0,47 9 0,-49-5 18,-16-5 6,0 0 0,1-1 0,-1 0 1,0 0-1,1 0 0,-1 0 1,8-1-1,9 0 263,-17 0 15,-12 0-132,-34-1-1,5 0-50,-43 5-1,0 7-7,-10-6 69,2 5-101,-18-7-61,-2-1 4,53 3 11,-94 3 32,104-7-217,19 0-16,0-1 0,-25-4 0,12-7-94,30 10 171,-12-3-54,19 4 97,0 0-1,0-1 0,-1 1 0,1 0 1,0 0-1,0 0 0,-1 0 1,1 0-1,0 0 0,0 0 1,0 0-1,-1 0 0,1-1 0,0 1 1,0 0-1,0 0 0,0 0 1,-1 0-1,1-1 0,0 1 0,0 0 1,0 0-1,0 0 0,0-1 1,0 1-1,0 0 0,-1 0 1,1 0-1,0-1 0,0 1 0,0 0 1,0 0-1,0-1 0,0 1 1,0 0-1,0 0 0,0-1 1,0 1-1,0 0 0,0 0 0,1 0 1,-1-1-1,0 1 0,0 0 1,0 0-1,0 0 0,0-1 0,0 1 1,0 0-1,1 0 0,-1 0 1,0-1-1,0 1 0,0 0 1,1 0-1,20-5-208,5 0 38,0 1 1,44 0 0,-33 3 162,94 4 56,-95 1-33,113 5 10,-105-9-67,-4-1 10,42 5 1,-33 6 312,-40-8-217,21 5 223,-30-7-278,1 0-1,-1 0 1,0 0 0,0 0-1,0 0 1,1 1 0,-1-1-1,0 0 1,0 0 0,0 0-1,0 0 1,1 0 0,-1 0-1,0 0 1,0 1 0,0-1-1,0 0 1,0 0 0,1 0-1,-1 0 1,0 0 0,0 1-1,0-1 1,0 0 0,0 0-1,0 0 1,0 1 0,0-1-1,0 0 1,0 0 0,0 0-1,0 1 1,0-1 0,0 0-1,0 0 1,-11 7 167,-20 1-75,1-1 1,-1-2 0,0-1 0,0-1-1,-36-1 1,-562-2-1020,710 0 772,454 0-180,-535 0 330,106-3 117,-51-4-48,-33 4 80,26 0 1,-35 4-34,-10 3 11,-4-3-109,0-1-1,0 1 0,0 0 0,1-1 0,-1 1 1,0 0-1,0-1 0,0 1 0,0-1 0,0 0 0,0 1 1,0-1-1,0 0 0,-2 1 0,-39 4 170,20-1-131,0 0 1,0-2-1,-1-1 1,-28-2 0,12-2-52,-122-6 32,-54 9 758,213 0-788,1 0 0,-1-1 0,1 1 0,-1 0 0,1 0 0,-1-1-1,1 1 1,0 0 0,-1-1 0,1 1 0,-2-2 0,3 2-7,0 0 0,-1 0 0,1 0 0,0 0 0,0 0-1,0-1 1,0 1 0,0 0 0,0 0 0,0 0 0,0 0 0,0 0 0,0 0 0,0 0-1,0 0 1,-1-1 0,1 1 0,0 0 0,0 0 0,0 0 0,0 0 0,0 0-1,0 0 1,0-1 0,0 1 0,0 0 0,0 0 0,0 0 0,0 0 0,0 0-1,0 0 1,0 0 0,1-1 0,-1 1 0,0 0 0,0 0 0,0 0 0,0 0-1,0 0 1,9-4-25,10 1 13,0 2 0,36 1 1,-15 1 9,282-1 946,-195 0-1472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89 1248,'-15'-16'539,"15"16"-525,-1 0 1,1 0-1,0 0 1,0-1 0,0 1-1,0 0 1,0 0-1,0-1 1,-1 1 0,1 0-1,0 0 1,0-1-1,0 1 1,0 0 0,0 0-1,0-1 1,0 1-1,0 0 1,0 0 0,0-1-1,0 1 1,0 0-1,1 0 1,-1-1 0,0 1-1,0 0 1,0 0-1,0-1 1,0 1 0,0 0-1,1-1 1,-1-1 195,0 6 152,0-11-84,0 7-275,0 0 1,0 0 0,0 0-1,0 0 1,0 0-1,0 0 1,0 0-1,0 0 1,0 0-1,0 0 1,0-1 0,0 1-1,0 0 1,0 0-1,0 0 1,0 0-1,0 0 1,0 0-1,0 0 1,0 0 0,0 0-1,0 0 1,0-1-1,0 1 1,0 0-1,0 0 1,-1 0-1,1 0 1,0 0 0,0 0-1,0 0 1,0 0-1,0 0 1,0 0-1,0 0 1,0 0-1,0 0 1,0 0 0,0 0-1,0 0 1,0 0-1,-1 0 1,1 0-1,0 0 1,0 0-1,0 0 1,0 0 0,0 0-1,0 0 1,0 0-1,0 0 1,0 0-1,0 0 1,-1 0-1,1 0 1,0 0 0,-26 0 849,21-3-613,-5-7 117,9 9-339,1 1 0,-1 0 0,0-1 0,1 1 0,-1 0 0,1-1-1,-1 1 1,0 0 0,1 0 0,-1-1 0,1 1 0,-1 0 0,0 0 0,1 0 0,-1 0-1,0 0 1,1 0 0,-1 0 0,0 0 0,1 0 0,-1 0 0,0 0 0,0 1 0,-2-1 48,3 0-55,-1 0 0,0 0-1,0 0 1,1 0 0,-1 0-1,0 0 1,1 0 0,-1 0 0,0-1-1,0 1 1,1 0 0,-1-1-1,0 1 1,1 0 0,-1-1 0,1 1-1,-1-1 1,0 1 0,1-1-1,-1 1 1,1-1 0,-1 1 0,1-1-1,-1 0 1,1 0-5,0 1 1,-1-1-1,1 1 1,0-1-1,-1 1 0,1-1 1,-1 1-1,1 0 1,-1-1-1,1 1 0,-1 0 1,1-1-1,-1 1 1,1 0-1,-1 0 0,1-1 1,-1 1-1,1 0 1,-1 0-1,1 0 0,-1 0 1,1 0-1,-2 0 0,-1 0-16,6-1 22,-1 1 1,1-1 0,0 1-1,-1 0 1,1 0-1,0 0 1,-1 0 0,1 0-1,0 1 1,-1-1-1,1 1 1,-1 0 0,1 0-1,4 2 1,12 2 27,14-13-77,-16 6 17,0 1 0,-1 0-1,23 2 1,-6 0 10,44-1 15,111-3 91,-137-2-55,67-3 30,-87 9-66,-13-1 8,0 0 0,27-4-1,-1-3 41,-38 7-31,0 1-1,0 0 1,10 2-1,12 2 192,3-5 603,-28 0-469,-6 3-161,-3 3-118,-1 0-39,0 0 1,1 1 0,-9 12 0,-3 30-206,-47 91 5,48-101 274,-2 0 0,-2-2-1,-44 61 1,36-61 9,22-24-84,4-9-34,1 1-1,-1-1 1,0 1 0,0-1-1,0 0 1,0-1-1,-1 1 1,1 0-1,-1-1 1,-5 3-1,-3 2-27,-20 16 287,25-15-107,7-8-139,0-1 1,-1 1 0,1-1-1,0 0 1,0 1 0,-1-1-1,1 0 1,0 1-1,-1-1 1,1 0 0,-1 1-1,1-1 1,0 0-1,-1 0 1,1 1 0,-1-1-1,1 0 1,-1 0-1,1 0 1,0 0 0,-1 1-1,1-1 1,-1 0 0,1 0-1,-1 0 1,1 0-1,-1 0 1,1 0 0,-1 0-1,1 0 1,-2-1-1,0 1 15,0 0 0,0 0 0,0-1 0,0 1 0,0-1 0,0 0 0,1 1 0,-1-1 0,0 0 0,0 0 0,0 0 0,1 0 0,-1-1 0,0 1 0,1 0 0,-1-1 0,1 1 0,-1-1 0,1 1 0,0-1 0,-1-1 0,-3-5 52,1 1 0,0-1 0,-4-12 0,5 11-27,-41-87 166,18 24-178,-16-41-59,16 64-93,23 42 102,-1-3-11,-1 0 0,-1 1 0,1 0 0,-1 0 0,-11-12 0,12 16 14,1 0-1,0 0 1,0 0-1,-5-9 1,5 8-7,1 1 1,-1 0-1,0 0 1,-7-8-1,10 13 19,0-1 0,1 0-1,-1 1 1,0-1 0,1 0-1,-1 0 1,1 0 0,-1 1-1,1-1 1,-1 0-1,1 0 1,0 0 0,-1 0-1,1-1 1,0 2 3,0 0 0,0-1 1,0 1-1,0 0 0,0-1 0,0 1 0,0 0 1,0-1-1,0 1 0,0 0 0,0-1 0,0 1 0,0 0 1,0-1-1,0 1 0,0 0 0,0-1 0,0 1 1,1 0-1,-1-1 0,0 1 0,0 0 0,0 0 1,1-1-1,-1 1 0,0 0 0,0 0 0,1 0 1,-1-1-1,8 5 37,-3-1-293,-3-3 30,1 1 1,0 0-1,0-1 1,-1 0-1,1 0 1,4 0-1,11 0-955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2976,'0'0'971,"-2"0"-603,-2-1-294,1 1-25,1 0-1,0 0 1,-1 0-1,1 0 1,0 1 0,0-1-1,-1 0 1,-3 2 0,-10 7 137,10-5-90,-1 0 0,-13 5 0,7-5-72,9-3-21,0 0 1,0 0 0,1 0 0,-1 1-1,0 0 1,0 0 0,-3 2 0,-2 2-2,-27 19-190,33-22 150,-1 0-1,1 0 1,0 0 0,0 1 0,0-1 0,0 1 0,-3 5 0,6-8 39,0-1 1,-1 1 0,1 0-1,0 0 1,0 0 0,0 0-1,0 0 1,0-1 0,0 1-1,0 0 1,0 0-1,0 0 1,0 0 0,0 0-1,0 0 1,1-1 0,-1 1-1,0 0 1,1 0 0,-1 0-1,0-1 1,1 1-1,0 1 1,17 17-21,-10-13-28,5 6 33,0-2 0,1 1-1,1-2 1,0 0 0,23 10-1,-27-13 21,-10-6 5,0 0 1,0 1-1,0-1 0,0 1 0,0-1 1,0 1-1,0-1 0,-1 1 1,1 0-1,0-1 0,0 1 0,-1 0 1,1 0-1,0-1 0,-1 1 0,1 0 1,-1 0-1,1 0 0,-1 0 0,1 1 1,-1-1 12,0 0 1,0 0 0,0 0-1,0 0 1,-1 0-1,1 0 1,0-1 0,-1 1-1,1 0 1,0 0-1,-1 0 1,1 0 0,-2 1-1,-1 3 174,1-2-129,0 0-1,-1 1 1,1-1 0,-1 0 0,0 0-1,0-1 1,0 1 0,0-1-1,0 1 1,-1-1 0,1 0 0,-1 0-1,0 0 1,1-1 0,-1 1 0,0-1-1,-8 2 1,-16 2 256,4 5-117,17-9-144,-1 0 0,-13 0 0,21-1-64,-2 0 19,0 0 0,1 0-1,-1 0 1,0 0 0,0-1-1,1 1 1,-1 0 0,0-1-1,0 1 1,1-1 0,-1 0-1,0 1 1,1-1 0,-2-1-1,-9-4 172,8 5-146,0 0 1,-1 1 0,1-1-1,-7 1 1,10 0-44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2080,'16'0'768,"-16"0"-608,15 31-32,-15-15 128,16-1-160,-1 1 256,16 15-224,-15 0 160,15 0-160,0 1 416,1-17-288,-1 1 160,-16 15-256,1-15 416,-1-1-320,1 1-2176,-16-1 1056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2656,'-10'0'805,"20"0"-186,-10 0-123,0 0-192,0 0-144,0 2-11,-1-1-134,1-1 0,0 1 0,0-1 0,0 1 0,0-1 0,0 1 0,1-1 0,-1 1 0,0-1 0,0 1 0,0-1 0,0 1 0,0-1 0,1 0 0,-1 1 0,0-1 0,0 1 0,1-1 0,-1 0 0,0 1 0,1-1 0,-1 1 0,0-1 0,1 0 0,-1 0 0,1 1 0,-1-1 0,0 0 0,1 0 0,-1 1 0,1-1 0,-1 0 0,1 0 0,-1 0 0,1 0 0,-1 0 0,1 0 0,-1 0 0,1 0 0,-1 0-1,2 0 1,0 0 167,-2 0-97,13 1-87,-10-2 68,41 1 1555,-41 0-1565,0 0-1,1 0 1,-1-1-1,0 1 1,0-1-1,0 0 1,0 0-1,6-2 1,6-3 58,16 0 8,-21 4-90,1-1 0,13-4 0,-3-2 14,-11 5-4,1-1 0,-1 2 0,18-4 0,16 1 32,-19 0-48,-19 4 2,0 1 0,0 0 0,0 0 0,8-1 0,1 2 430,-15 0-452,0 0 1,0 0-1,0 0 0,0 1 0,1-1 0,-1 0 0,0 0 0,0 0 0,0 0 0,0 0 0,0 0 0,0 0 0,0 0 1,0 0-1,0 0 0,0 0 0,1 0 0,-1-1 0,0 1 0,0 0 0,0 0 0,0 0 0,0 0 0,0 0 0,0 0 1,0 0-1,0 0 0,0 0 0,0 0 0,0 0 0,1 0 0,-1 0 0,0 0 0,0 0 0,0 0 0,0 0 0,0-1 0,0 1 1,0 0-1,0 0 0,0 0 0,0 0 0,0 0 0,0 0 0,0 0 0,0 0 0,0 0 0,0 0 0,0-1 0,0 1 1,0 0-1,0 0 0,0 0 0,0 0 0,0 0 0,0 0 0,0-1 5,0 1 1,-1-1-1,1 0 1,0 1-1,0-1 0,0 0 1,-1 1-1,1-1 1,0 1-1,-1-1 0,1 1 1,0-1-1,-1 1 1,1-1-1,-1 1 1,1-1-1,0 1 0,-1-1 1,1 1-1,-1 0 1,0-1-1,1 1 0,-1 0 1,1 0-1,-1-1 1,1 1-1,-1 0 0,0 0 1,1 0-1,-1 0 1,0-1-1,1 1 0,-2 0 1,-29 0-99,15 1 101,1-1 18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2720,'-16'0'1024,"16"0"-800,-31 31-64,0 0 416,15 0-352,-15 0 64,0 16-192,-16 0 352,16 0-224,0-16 32,15 16-160,-15-32 224,15 16-192,1-15-1856,15-1 896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1408,'0'0'448,"8"0"-267,93 0 443,-78 0-598,-6 0 10,0 0 0,20-3 0,-22 0 106,8-1 86,1 1 0,23 0 0,140 3 1490,-185 0-1665,-1 0 1,1 0 0,0-1 0,-1 1 0,1 0 0,-1-1 0,1 1 0,0-1 0,-1 0 0,1 1 0,-1-1 0,0 0 0,1 0-1,-1 0 1,0 0 0,1 0 0,1-2 0,-1 0 250,-4 3-123,-2 0-143,2 0-33,1 0 0,-1 0-1,0 0 1,0 0 0,0 0 0,1 0 0,-1 1 0,0-1-1,0 0 1,-2 2 0,-2 11 0,-19 28-95,19-32 101,1-1-1,0 1 1,-8 17-1,2 24 22,-30 69 0,27-71 77,-2-1-1,-32 63 1,45-105-85,0 0 1,0-1 0,0 1 0,-1-1-1,0 0 1,1 0 0,-1-1-1,-1 1 1,1-1 0,-7 4-1,1-1 47,-1 0 0,0-1 0,-16 6-1,23-10-24,1 0-1,-1-1 0,1 1 0,-1-1 1,0 1-1,1-1 0,-1 0 0,-4-1 1,-5 0 101,10 1-110,-1 0 1,1 0-1,0-1 1,-1 0-1,1 1 0,0-1 1,0 0-1,-1-1 1,1 1-1,0-1 0,0 1 1,0-1-1,1 0 0,-1 0 1,-4-4-1,-1 0 64,4 3-66,0 0 7,0 0 0,0 0 1,0 0-1,0 0 1,1-1-1,-1 0 0,1 0 1,0 0-1,0 0 1,-4-8-1,-11-20 60,12 23-106,1 0 0,-7-18 1,6-4-17,4 15 13,-9-31 2,6 3-22,-2 20-52,6 21 77,-1-1 1,1 1-1,0-1 0,1 1 0,-1 0 1,0-1-1,1 1 0,0-1 0,0 0 1,0 1-1,0-1 0,1 1 1,-1-1-1,1 1 0,1-4 0,1-2 46,-1 4-41,0-1 0,-1 1 0,1-1 0,-1 0 0,0 0 0,0-8-1,-1 15-16,0-1-1,0 1 1,1 0-1,-1 0 1,0 0-1,1 0 1,-1-1-1,0 1 1,1 0-1,-1 0 1,1-1-1,0 1 0,-1 0 1,1-1-1,-1 1 1,1-1-1,0 1 1,0-1-1,0 1 1,23 11-2826,-20-11 2456,0-1 0,0 1 0,0-1 0,8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1568,'0'13'501,"0"-13"-497,0 0-1,0 0 1,0 1-1,0-1 1,0 0-1,0 0 1,0 0-1,0 0 0,0 0 1,0 0-1,0 0 1,0 0-1,0 0 1,0 0-1,0 1 1,0-1-1,0 0 1,0 0-1,0 0 1,0 0-1,0 0 0,0 0 1,0 0-1,0 0 1,0 0-1,0 0 1,0 0-1,0 1 1,0-1-1,0 0 1,0 0-1,0 0 1,0 0-1,0 0 0,-1 0 1,1 0-1,0 0 1,0 0-1,0 0 1,0 0-1,0 0 1,0 0-1,0 0 1,0 0-1,0 0 1,0 0-1,0 0 0,-1 0 1,1 0-1,0 0 1,0 0-1,0 0 1,0 0-1,0 0 1,0 0-1,0 0 1,-1 0 11,1 0 1,-1 0-1,1 0 1,-1 0-1,1 0 1,-1 0-1,1 0 1,-1 0-1,1 0 1,-1 0-1,1 0 0,-1 1 1,1-1-1,-1 0 1,1 0-1,0 0 1,-1 1-1,1-1 1,-1 0-1,1 1 1,0-1-1,-1 0 1,1 1-1,0-1 1,-1 1-1,1-1 1,0 0-1,0 1 1,0-1-1,-1 1 1,1-1-1,0 1 1,0-1-1,0 1 1,0-1-1,0 1 1,0-1-1,-1 1 1,1-1-1,1 0 1,-1 2-1,-3 3 321,-7 8-16,9-12-305,1 0 0,0 0-1,-1 0 1,1 0 0,-1-1 0,0 1-1,1 0 1,-1 0 0,1 0 0,-1-1-1,0 1 1,0 0 0,1-1-1,-1 1 1,0 0 0,0-1 0,0 1-1,0-1 1,0 0 0,0 1 0,0-1-1,0 0 1,0 1 0,-1-1-1,1 0-1,0 0-1,0 1 0,1-1 0,-1 0 0,0 1 0,0-1 0,0 1 0,0-1 0,0 1 0,1 0 0,-1-1 0,0 1 0,0 0 0,1-1 0,-1 1 0,0 0 0,1 0 0,-1 0 0,1 0 0,-1-1 0,1 1 0,-1 1 1,-25 45 179,26-45-190,-1 0 0,1-1 0,0 1-1,0 0 1,0 0 0,0 0 0,0 0 0,0-1 0,0 1 0,1 0 0,-1 0 0,1 0 0,-1-1 0,1 1 0,0 0 0,-1 0 0,1-1 0,2 4 0,1 2 3,11 40 257,-14-44-247,0 0 0,0 0 0,-1 1 0,1-1 0,-1 0 0,0 0 1,0 4-1,1 11-46,6-4 42,-6-13 45,0 1 0,0-1 0,-1 1 0,1-1 1,0 1-1,-1 0 0,1-1 0,-1 1 0,0 0 0,1-1 0,-1 1 0,0 0 1,0 0-1,0-1 0,0 1 0,0 0 0,-1 0 0,1-1 0,0 1 0,-2 3 0,1-3 8,0 0 0,0 1-1,-1-1 1,1 0 0,-1 0-1,1 0 1,-1 0 0,0 0-1,1 0 1,-1 0-1,0 0 1,0-1 0,-1 1-1,-3 2 1,2-2 6,1-1 1,-1 1-1,0-1 1,0 1-1,0-1 0,0 0 1,-1 0-1,1-1 1,-6 1-1,4-1-22,0 0 0,0 0 0,0 0 0,0-1 0,1 0 0,-1 0 0,0 0 0,1-1 0,-1 0 0,1 0 0,-8-4 0,11 5-44,-1-1 0,1 1 0,0-1 0,0 0 0,-1 0 0,1 0 0,0 0 0,1 0 0,-1 0 0,0 0 0,1-1 0,-1 1 0,1 0-1,0-1 1,0 0 0,-1 1 0,2-1 0,-1 0 0,0 1 0,1-1 0,-1 0 0,1 0 0,0 0 0,0 1 0,0-1 0,0 0 0,0 0 0,1 0 0,-1 1 0,2-5 0,11-24-260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2240,'0'0'832,"0"0"-672,31 16 0,-31-1 96,16 1-160,-1 15 384,1 0-256,15 16 160,-16-16-224,17 0 224,-17 1-256,16-17 608,-15 16-448,0-15-1504,-1-1 640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2912,'-47'32'1056,"47"-32"-800,-46 46-96,30-30 544,-15-1-416,0 17 32,-16-1-192,0-16 192,16 17-192,-16-17-96,16 1-64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74 3488,'39'-13'1115,"-32"10"-828,-6 0-132,-1-7 149,0 7 203,-3 3-462,0 0 1,0 0-1,0 0 0,0-1 1,0 1-1,0-1 1,0 0-1,-3-1 0,-16-6 21,-17 3 196,16 0-140,12 3-105,1 0 1,-1 0-1,-12 0 1,17 2-18,-1-1 0,1 1 0,0-1 0,-7-3 0,-14 0 0,25 4-1,0 0 1,0 0 0,-1 1-1,1-1 1,0 1-1,0 0 1,-2 0-1,1 1-9,0-1 0,0 0 0,0-1-1,-1 1 1,1 0 0,0-1 0,-5 0-1,2 1-45,1 0-1,-1-1 1,1 2-1,-1-1 0,1 1 1,0 0-1,-1 0 1,1 0-1,0 1 0,0 0 1,1 0-1,-6 4 0,5 1-172,-18 46 154,2 1 1,-26 111-1,16-57 246,18-62 213,11-32-277,1-10-64,1 0 1,-1-1 0,0 1-1,-2 5 1,-9 10 205,10-17-181,0 0 0,-1 0 0,1 1 1,1-1-1,-1 1 0,0-1 0,-1 6 1,-7 9 262,8-15-279,0 0-1,0-1 1,0 1 0,0 0-1,1 0 1,-1 0-1,1 0 1,0 1 0,0-1-1,0 0 1,1 0 0,-1 5-1,1-7-36,0 1-1,1-1 0,-1 0 0,1 0 1,-1 0-1,1 0 0,0 0 0,-1 0 0,1 0 1,0 0-1,0 0 0,0 0 0,0 0 1,0 0-1,0-1 0,0 1 0,0 0 1,0-1-1,0 1 0,0 0 0,0-1 1,0 0-1,0 1 0,2-1 0,2 2 16,0 0-1,1-1 1,-1 0 0,0 0-1,9 0 1,4-1 126,-5 0-14,-1 0-1,20-3 1,5-7 413,4 5-417,-7-6-943,-16 7 319,-11 3-393,1-1-1,-1 0 0,0-1 0,8-3 0,17-10-1632</inkml:trace>
  <inkml:trace contextRef="#ctx0" brushRef="#br0" timeOffset="1">110 432 3712,'-16'-31'1408,"16"31"-1120,0-16-64,0 16 864,16 0-640,-16-15-384,31 15-64,-15 0 224,30 0-128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2240,'0'13'720,"0"-13"-715,0 0-1,0 0 1,0 0 0,0 0 0,0 0 0,0 1-1,0-1 1,0 0 0,0 0 0,0 0-1,0 0 1,0 0 0,0 0 0,0 0-1,0 0 1,0 0 0,0 0 0,0 1 0,0-1-1,0 0 1,0 0 0,0 0 0,0 0-1,0 0 1,-1 0 0,1 0 0,0 0 0,0 0-1,0 0 1,0 0 0,0 0 0,0 0-1,0 1 1,0-1 0,0 0 0,0 0-1,0 0 1,0 0 0,0 0 0,-1 0 0,1 0-1,0 0 1,0 0 0,0 0 0,0 0-1,0 0 1,0 0 0,0 0 0,0 0 0,0 0-1,0 0 1,-1 0 0,1 0 0,0 0-1,0 0 1,0 0 0,-6 0 86,3-1 11,0 1-1,0 0 1,0 0-1,1 0 1,-1 0-1,0 1 1,0-1 0,0 1-1,0-1 1,1 1-1,-1 0 1,0 0 0,1 1-1,-1-1 1,1 0-1,-1 1 1,1-1 0,-3 3-1,-7 8 42,-11 11 160,21-21-272,1-1-1,0 1 1,0-1 0,0 1-1,0 0 1,0 0-1,0-1 1,1 1 0,-1 0-1,1 0 1,-1 0 0,1 0-1,0 3 1,0 104 1131,0-109-1114,0 1-1,0 0 0,0 0 0,0 0 1,0 0-1,-1 0 0,1-1 0,0 1 1,0 0-1,0 0 0,-1 0 0,1-1 1,-1 3-1,0-3-14,0 0 0,1 1 0,-1-1 0,0 0 0,0 1 1,0-1-1,1 0 0,-1 0 0,0 0 0,0 0 0,0 0 0,0 0 1,-1 0-1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3232,'0'0'1184,"0"0"-896,0-15-96,0 15 1088,0 0-736,0 0 0,16 0-352,0 0 160,15 0-224,16 15 608,-16-15-448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3552,'16'0'1312,"-16"0"-992,46 0-128,-30 0 832,15 0-608,16 0 256,0 0-384,15 0 384,-15 0-384,-1 0 512,1 16-480,-16-16-3648,0 15 1792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3808,'-31'0'1408,"31"0"-1088,63 0-96,-32 16 608,16-16-512,-1 0 224,17 0-320,-17 0 352,1 0-320,-16-16-896,16 16 320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 2080,'-9'-12'596,"9"12"-590,0 0 1,0 0 0,0-1-1,0 1 1,0 0 0,0 0-1,0 0 1,0-1 0,0 1-1,0 0 1,0 0 0,0 0-1,0 0 1,1-1 0,-1 1-1,0 0 1,0 0 0,0 0-1,0 0 1,0 0 0,1-1-1,-1 1 1,0 0 0,0 0-1,0 0 1,0 0 0,1 0-1,-1 0 1,0 0 0,0 0-1,0 0 1,1 0 0,-1 0-1,0 0 1,0-1 0,0 1-1,1 0 1,-1 1 0,0-1 0,0 0-1,0 0 1,0 0 0,1 0-1,-1 0 1,0 0 0,0 0-1,0 0 1,1 0 0,-1 0-3,0 0 1,0 0 0,0 0 0,0 0-1,0 0 1,0 0 0,0 0 0,1 0 0,-1 0-1,0 0 1,0 0 0,0 0 0,0 0-1,0 0 1,0 0 0,0 0 0,0 0-1,0 0 1,0 0 0,1 0 0,-1 0 0,0 0-1,0 0 1,0 0 0,0 0 0,0 0-1,0 0 1,0 0 0,0 0 0,0 0 0,0 0-1,0 0 1,0 0 0,0 0 0,0 0-1,0-1 1,1 1 0,-1 0 0,0 0-1,0 0 1,0 0 0,0 0 0,0 0 0,0 0-1,0 0 1,0 0 0,0 0 0,0-1-1,0 1 1,0 0 0,0 0 0,0 0-1,0 0 1,0 0 0,0 0 0,-1 0 0,1-11 725,0 11-720,0 0-1,0 0 1,0 0-1,0 0 0,0 0 1,0 0-1,0 0 1,0 0-1,0-1 1,0 1-1,0 0 1,0 0-1,0 0 1,0 0-1,0 0 0,0 0 1,0 0-1,0 0 1,0 0-1,0 0 1,0 0-1,0-1 1,0 1-1,1 0 0,-1 0 1,0 0-1,0 0 1,0 0-1,0 0 1,0 0-1,0 0 1,0 0-1,0 0 1,0 0-1,0 0 0,0 0 1,0 0-1,0 0 1,1 0-1,-1 0 1,0 0-1,0-1 1,0 1-1,0 0 0,0 0 1,0 0-1,0 0 1,0 0-1,0 0 1,0 0-1,0 0 1,1 1-1,-1-1 1,0 0-1,0 0 0,0 0 1,0 0 5,1 0 0,-1 0 0,1 0 0,-1 0 0,0 0 0,1 0 0,-1 0 0,1 0 0,-1 0 0,1 0 0,-1 0-1,0 0 1,1-1 0,-1 1 0,0 0 0,1 0 0,-1 0 0,1 0 0,-1-1 0,0 1 0,1 0 0,-1 0 0,0-1 0,0 1 0,1 0 0,-1-1 0,0 1 0,0 0 0,1-1 0,-1 1 0,0 0 0,0-1 0,0 1 0,1 0 0,-1-1 0,0 1 0,0-1 0,0 1 0,0 0 0,0-1 0,0 1-1,0-1 1,0 1 0,0-1 0,0 1 0,0 0 0,0-1 0,-1 0 0,1 0-10,0 0 1,0 1-1,0-1 0,0 0 0,0 0 0,0 0 1,0 0-1,0 1 0,1-1 0,-1 0 0,0 0 1,0 0-1,1 1 0,-1-1 0,0 0 0,1 1 0,-1-1 1,2-1-1,8-3 43,-4-6 146,-5 10-189,-1 0-1,1 0 1,-1 0-1,1 0 1,-1 0-1,1 0 1,-1 0-1,1 0 1,0 0-1,0 0 1,-1 1-1,1-1 1,0 0-1,0 0 1,1 0-1,-1 1-6,0-1-1,0 1 1,0 0-1,0 0 0,0 0 1,0 0-1,0 0 1,0 0-1,0 0 0,0 0 1,0 0-1,0 0 1,0 0-1,-1 0 0,1 1 1,0-1-1,0 1 0,0-1 1,0 0-1,0 1 1,0-1-1,-1 1 0,1 0 1,0-1-1,0 1 1,-1 0-1,1-1 0,-1 1 1,1 0-1,0 0 0,-1-1 1,1 1-1,-1 0 1,0 0-1,1 0 0,-1 0 1,0 0-1,1 0 1,-1 0-1,0 0 0,0 0 1,0 0-1,0-1 0,0 1 1,0 0-1,0 0 1,0 0-1,0 0 0,-1 0 1,1 2-1,-5 4 141,4-5-110,0-1 1,0 1-1,0-1 0,1 0 0,-1 1 1,0 0-1,1-1 0,-1 1 0,1-1 1,-1 1-1,1 0 0,0-1 0,0 3 0,0-2 78,0-1-80,1-1 0,-1 1-1,0 0 1,0-1 0,0 1 0,0 0 0,0-1-1,0 1 1,0 0 0,0-1 0,0 1 0,0 0 0,0-1-1,-1 1 1,1 0 0,0-1 0,0 1 0,-1 0 0,1-1-1,0 1 1,-1-1 0,1 1 0,-1 0 0,-12 9 107,13-10-126,0 1 0,-1-1 0,1 0 0,-1 0 0,1 0 0,0 1 0,-1-1 0,1 0 0,0 0 0,-1 0 0,1 0 0,-1 0 0,1 0 0,0 0-1,-1 0 1,1 0 0,-1 0 0,1 0 0,0 0 0,-1 0 0,1-1 0,-1 1 0,1 0 0,0 0 0,-1 0 0,1 0 0,-1-1 0,1 0 8,-1 1 1,1-1-1,-1 0 1,1 0-1,-1 1 1,1-1-1,-1 0 1,1 0-1,0 0 0,0 0 1,0 0-1,-1-1 1,1-34-24,1 25-327,-1-5-1355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2080,'-39'-13'667,"22"9"-114,17 4-537,0 0 0,0 0 1,0 0-1,0 0 0,0 0 1,0 0-1,0 0 0,-1 0 1,1 0-1,0 0 0,0 0 1,0 0-1,0 0 0,0 0 1,0 0-1,0 1 0,0-1 1,0 0-1,-1 0 0,1 0 1,0 0-1,0 0 0,0 0 1,0 0-1,0 0 0,0 0 1,0 0-1,0 0 0,0 0 1,0 0-1,0 1 0,0-1 1,0 0-1,0 0 0,0 0 1,0 0-1,0 0 0,0 0 1,0 0-1,0 0 0,0 0 1,0 1-1,0-1 0,0 0 1,0 0-1,0 0 0,0 0 1,0 0-1,0 0 0,0 0 1,0 0-1,0 1 0,0-1 1,0 0-1,11 10 810,-9-9-765,0 0-1,0-1 1,0 1 0,0-1 0,0 0 0,0 1 0,0-1-1,-1 0 1,1 0 0,3-1 0,5 1 75,-3 0-69,-1 1-1,1 0 0,0 0 1,0 0-1,-1 1 1,1 0-1,7 4 0,-3-2 35,1 0-1,13 3 0,-5-4-17,-13-2-19,0 0 1,1 0-1,-1 1 1,0 0-1,12 6 0,-10-5 39,0 0-1,0 0 1,1-1-1,-1 0 1,0-1-1,1 0 0,-1 0 1,15-2-1,-18 1-69,-2 0 28,-1 0-1,0 1 1,1-1 0,-1 1-1,0-1 1,1 1 0,-1 0-1,4 2 1,-6-3-94,1 1 0,0 0 0,0-1 0,0 1 0,0-1 1,0 0-1,3 1 0,16-6-1066,-11 2 480,21 0-655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3648,'-2'1'173,"0"-1"0,0 0-1,-1 1 1,1-1 0,0 1 0,0 0 0,0 0 0,0 0 0,-3 2-1,3-2-97,1 0 0,-1 0-1,0-1 1,0 1-1,1 0 1,-1-1 0,0 1-1,-4 0 1,4-1 197,2 0-139,2 0-110,0 0-1,0-1 1,0 2 0,0-1 0,1 0-1,-1 0 1,0 1 0,0-1-1,0 1 1,0 0 0,0-1-1,0 1 1,4 2 0,7 3 38,-4-4-23,1-1 0,-1 0 0,0 0 0,1-1 0,11-2 0,5 1-5,444 1 1082,-470 0-1112,-1 0 0,1 0-1,0 0 1,0 0 0,0 0 0,-1 0 0,1 0 0,0-1 0,0 1 0,0 0 0,0 0 0,-1 0-1,1 0 1,0-1 0,0 1 0,0 0 0,0 0 0,0 0 0,-1-1 0,1 1 0,0 0 0,0 0-1,0-1 1,0 1 0,0 0 0,0 0 0,0 0 0,0-1 0,0 1 0,0 0 0,0 0 0,0-1-1,0 1 1,0 0 0,0 0 0,0-1 0,0 1 0,1 0 0,-1 0 0,0 0 0,0-1 0,0 1-1,0 0 1,0 0 0,0 0 0,1-1 0,-1 1 0,0 0 0,0 0 0,0 0 0,1 0 0,-1 0-1,0-1 1,0 1 0,0 0 0,1 0 0,-1 0-1,-1 0-1,1 1 1,0-1 0,0 0-1,0 0 1,-1 1 0,1-1-1,0 0 1,0 1-1,0-1 1,0 0 0,-1 0-1,1 1 1,0-1 0,0 0-1,0 1 1,0-1 0,0 0-1,0 1 1,0-1 0,0 0-1,0 1 1,0-1-1,0 0 1,0 1 0,0-1-1,0 0-1,0 0 1,0 0 0,0 0 0,0 0 0,0 0 0,1 0-1,-1 1 1,0-1 0,0 0 0,0 0 0,0 0 0,0 0 0,0 0-1,-1 0 1,1 0 0,0 0 0,0 0 0,0 0 0,0 1-1,0-1 1,0 0 0,0 0 0,0 0 0,0 0 0,0 0-1,0 0 1,0 0 0,0 0 0,0 0 0,0 0 0,0 0 0,0 0-1,0 0 1,0 0 0,-1 1 0,1-1 0,0 0 0,0 0-1,0 0 1,0 0 0,0 0 0,0 0 0,0 0 0,0 0-1,0 0 1,0 0 0,-1 0 0,1 0 0,0 0 0,0 0 0,0 0-1,0 0 1,0 0 0,0 0 0,0-1 0,-1 1 3,1 0 0,-1 0 0,1 0 0,-1 0 0,1 0 0,-1 0 0,1 0 0,-1 1 0,1-1 0,-1 0 0,1 0 1,-1 0-1,1 0 0,0 1 0,-1-1 0,1 0 0,-1 0 0,1 1 0,0-1 0,-1 0 0,1 1 0,-1-1 0,1 0 0,0 1 0,0-1 0,-1 1 0,1-1 1,0 0-1,0 1 0,-1-1 0,1 1 0,0-1 0,0 1 0,0-1 0,0 1 0,0-1 0,0 1 0,0-1 0,0 1 0,0-1 0,0 1 0,-3 5 34,-12 17-8,2 0-18,8-15 6,2-1-1,-6 14 1,5-13-20,1 1 1,-10 14-1,-26 26-136,23-23 122,1 0 1,-17 42-1,-9 16 96,34-71-70,-1-1 1,0 0-1,-1 0 1,-13 13-1,11-13 31,0 1 0,-14 22 0,21-30 27,0 1 0,0-1 0,-1 0 0,1 0 0,-1 0 0,-1-1 0,-9 7 0,14-10-55,-1-1 0,0 1 0,0-1 0,0 0 0,0 0 0,1 0 0,-1 0 0,0 0 0,0-1 0,0 1 0,0 0 0,1-1 0,-1 1 1,0-1-1,0 0 0,1 0 0,-1 1 0,-2-3 0,-4-1 43,3 2-16,-1-1 0,1 1 0,-1-1 0,1 0 0,0-1 0,0 1-1,0-1 1,1 0 0,0-1 0,-1 1 0,-3-6 0,-3-5 100,-19-34 1,22 35-80,-67-110 152,-31-76-319,102 193 48,1 0 0,0 0 0,-2-11 0,2 7-20,2 11 74,1-1-1,0 1 1,-1-1-1,1 0 0,0 1 1,0-1-1,0 0 1,0 1-1,-1-1 0,1 0 1,0 1-1,0-1 0,0 0 1,1 0-1,-1 1 1,0-1-1,0 0 0,0 1 1,0-1-1,1 1 1,0-2-1,-1 1 20,1 1 0,0 0 0,-1 0 0,1 0 0,0-1 0,0 1 0,-1 0 0,1 0 0,0 0 0,0 0-1,-1 0 1,1 0 0,0 0 0,0 0 0,-1 1 0,1-1 0,0 0 0,0 0 0,-1 1 0,1-1 0,0 0 0,-1 1 0,1-1 0,0 0 0,-1 1 0,1-1 0,-1 1 0,1-1 0,0 2 0,9 3-149,18 3-762,-23-5 758,0 1 1,0-1-1,0 1 0,6 8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16 2400,'0'0'779,"0"-2"-481,0-6-195,0 3 2754,-2 5-2692,-2 0-98,2-1-48,-1 1 0,1 0 1,0 0-1,-1 1 0,1-1 1,0 0-1,-1 1 0,-3 0 0,-2 4 1,7-4-18,0 0 0,-1 0 0,1 0 0,-1 0 0,1-1 0,-1 1 0,1 0 0,-1-1 0,1 0 0,-1 1 0,0-1 0,1 0 0,-3 0 0,2 0-8,1 1-1,-1-1 0,1 0 0,-1 0 0,0 1 0,1-1 0,-1 1 0,1-1 0,-1 1 0,1 0 0,-1 0 0,1 0 0,-2 1 0,-5 2-45,-3 1-100,10-5 141,0 1 0,0-1 0,0 0 0,0 1 0,0-1 0,0 1-1,0 0 1,0-1 0,0 1 0,0 0 0,0 0 0,0-1 0,0 1 0,0 0-1,1 0 1,-1 0 0,-1 2 0,0 12-32,2-11 29,1 0 0,-1-1 0,1 1 0,0 0 0,0-1-1,0 1 1,0-1 0,1 0 0,2 5 0,20 28 106,-13-21-32,-4-5-13,1-1 0,0 0 1,15 13-1,-10-10-92,-11-10 49,0 0 0,-1 0 0,1 0-1,-1 0 1,1 0 0,-1 0 0,0 0 0,0 0 0,0 0-1,0 0 1,0 1 0,-1-1 0,2 4 0,1 6 102,2-5-2,-5-7-101,0 1 1,0-1 0,0 0-1,0 0 1,0 0-1,0 0 1,1 0-1,-1 0 1,0 0 0,0 1-1,0-1 1,0 0-1,0 0 1,0 0-1,0 0 1,0 0-1,0 0 1,0 1 0,0-1-1,0 0 1,0 0-1,0 0 1,0 0-1,0 0 1,0 0-1,0 1 1,0-1 0,0 0-1,0 0 1,0 0-1,0 0 1,-1 0-1,1 0 1,0 1 0,0-1-1,0 0 1,0 0-1,0 0 1,0 0-1,0 0 1,-5 8 71,4-6-43,1-1 0,-1 0-1,0 0 1,0 0 0,0 0-1,0 0 1,0 0 0,0 0-1,0 0 1,-1 0 0,1-1-1,0 1 1,0 0 0,-1-1-1,1 1 1,0-1 0,-1 1-1,1-1 1,-1 0 0,1 1-1,0-1 1,-1 0 0,1 0-1,-1 0 1,1 0 0,-3-1-1,0 0 40,-1 1 0,1-1 0,0 0 0,0-1 0,0 1 0,0-1 0,0 0 0,-6-4 0,6 4-12,0-1-1,-1 1 1,1 0 0,-1 0 0,-7-2 0,8 2 9,-1 1 0,0-1 1,1 0-1,-1-1 0,-5-3 0,-1 0 58,7 4-92,1 1 1,0-1 0,0 0-1,0 0 1,0-1 0,1 1-1,-1 0 1,0-1 0,1 0-1,-3-3 1,1 0 12,3 4-32,0 0 0,-1 0 0,1 0 0,0 0 0,-1 0 0,0 1 0,1-1 0,-1 0 0,0 1-1,0 0 1,0-1 0,0 1 0,-4-2 0,5 3-57,0-1 0,0 0-1,0 0 1,0 0 0,0 1 0,0-1-1,0 0 1,0 0 0,0-1 0,0 1 0,-1-2-1,0-12-367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1664,'2'-1'69,"0"1"0,0 0 0,0-1 0,0 1 0,0-1 0,0 1 0,0-1 1,-1 0-1,1 0 0,2-1 0,-2 1 16,-1 0 1,1 0-1,0 0 1,0 0 0,0 0-1,0 1 1,0-1-1,0 1 1,0 0 0,3-1-1,60 1 1190,-57 1-1180,0 0 0,0 0 1,0 1-1,15 5 0,-21-6-86,1 0 11,1 0-1,-1 0 0,0 1 1,1-1-1,-1 1 1,0 0-1,0 0 1,0 0-1,4 4 0,4 3 33,0-3 52,-11-6-97,0 0-1,1 0 1,-1 1-1,1-1 0,-1 0 1,1 0-1,-1 1 1,0-1-1,1 0 1,-1 0-1,0 1 0,1-1 1,-1 1-1,0-1 1,1 0-1,-1 1 0,0-1 1,0 1-1,1-1 1,-1 1-1,0-1 1,0 0-1,0 1 0,0-1 1,0 1-1,0-1 1,1 1-1,-1-1 1,0 1-1,0-1 0,-1 1 1,1-1-1,0 1 1,0-1-1,0 1 0,0 1 27,-2 23 353,2-24-371,-1 0 0,1 0 0,0 1-1,-1-1 1,1 0 0,-1-1 0,1 1-1,-1 0 1,0 0 0,1 0-1,-1 0 1,0 0 0,0-1 0,1 1-1,-1 0 1,0 0 0,0-1-1,-2 2 1,-7 2 119,8-3-77,-1 0 1,1 0-1,0 0 0,0 1 1,0-1-1,0 1 1,0-1-1,-2 3 1,3-3-33,0 0-1,-1 1 1,1-1 0,0 0 0,-1 0-1,1 0 1,-1 0 0,1 0 0,-1 0 0,0 0-1,1 0 1,-1-1 0,0 1 0,1-1 0,-1 1-1,-2-1 1,1 0 50,6 3-17,-2-2-38,0 1 0,1-1 0,-1 0 0,1 0 0,-1 0 0,1 0 0,0 0 0,-1 0 0,1 0 0,0-1 0,0 1 0,0-1 0,-1 1 0,1-1 0,0 1 0,0-1 0,0 0 0,0 0-1,0 0 1,0 0 0,0-1 0,0 1 0,-1 0 0,1-1 0,0 1 0,2-2 0,11-2 97,1 1 1,-1 1-1,30-2 0,17 4-1519,13 0 330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626 126 2976,'0'-2'76,"0"1"1,0-1 0,-1 0-1,1 1 1,0-1-1,-1 0 1,1 1 0,-1-1-1,0 1 1,1-1-1,-1 1 1,0-1-1,0 1 1,0 0 0,0-1-1,0 1 1,0 0-1,0 0 1,-3-2 0,4 3-78,-6-5 34,0 0 1,0 0 0,-1 1 0,1-1-1,-9-2 1,4 2 26,0 1-1,-1 1 0,-16-4 1,-17-5 81,35 8-155,0 1 0,0 0 0,-18-2 0,8 1-31,-3-1-81,17 3 92,0 0-1,0 1 0,-1 0 1,-10-1-1,-29 2 35,45 0-2,1 0 0,-1 0 0,1 0 1,-1 0-1,1 0 0,-1 0 0,1 0 0,-1 0 1,1 0-1,-1 0 0,1 0 0,-1 0 1,1 0-1,-1 1 0,1-1 0,-1 0 0,1 0 1,0 0-1,-1 1 0,1-1 0,-1 0 0,1 1 1,0-1-1,-1 0 0,1 1 0,0-1 0,-1 0 1,1 1-1,0-1 0,-1 1 0,1 0 0,-5 5-15,-5 1 11,9-7 9,-1 1-1,1 0 1,-1-1-1,1 1 1,-1 0-1,1 0 1,0 0-1,0 0 1,-1 1-1,1-1 1,0 0-1,-1 2 1,-8 14 137,1 1 1,1 0-1,1 1 1,-10 33-1,3-4 6,12-44-137,-40 145 131,35-119-119,-1-1 1,-21 49-1,20-56-82,-7 31-1,7-21 46,-20 64 379,28-94-339,0 1 0,1-1 0,-1 1 1,1-1-1,-1 1 0,1-1 0,0 1 0,0-1 0,0 1 0,0 0 0,0-1 0,0 1 0,1-1 1,-1 1-1,1-1 0,0 1 0,0-1 0,0 0 0,0 1 0,0-1 0,0 0 0,1 0 0,-1 0 1,1 0-1,0 0 0,3 4 0,-3-5-4,0 1 0,0-1 1,0 0-1,1 1 0,-1-1 1,0 0-1,1 0 0,-1 0 1,0-1-1,1 1 0,-1-1 1,1 1-1,3-1 0,41 0 288,-24 0-154,89 0 550,-68 0-538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 4480,'-16'-16'1664,"16"16"-1312,16-15-64,-1 15 192,1-16-320,15 16-64,0 0-64,16-15 320,15 15-192,16-16 288,0 32-256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1888,'-83'0'2283,"72"2"-2098,1 0 1,0 1 0,1 0 0,-1 0 0,1 1 0,-18 10 0,25-13-175,1 0-1,-1 0 1,1 1 0,0-1 0,-1 0-1,1 1 1,0-1 0,0 1 0,0-1-1,0 1 1,0-1 0,0 1 0,0 0-1,1-1 1,-1 1 0,1 0 0,-1 0-1,1 0 1,0-1 0,-1 1 0,1 0-1,0 0 1,0 0 0,1 2 0,0 4 27,1 0 1,0 0 0,0-1 0,6 12-1,-7-15-31,6 10 7,0 0 0,0-1 0,10 14 1,10 14-83,-1-2 63,-24-37 21,0 0 1,0 1-1,-1-1 0,1 0 0,-1 1 1,1-1-1,-1 1 0,0-1 0,0 1 1,0 0-1,0-1 0,0 1 0,-1 0 1,1 0-1,-1 0 0,0-1 0,0 1 1,0 5-1,-1 6 102,1-13-95,0 0 0,0 1-1,0-1 1,0 0 0,0 0 0,-1 1 0,1-1 0,-1 0 0,1 0 0,-1 1-1,1-1 1,-1 0 0,1 0 0,-1 0 0,0 0 0,0 0 0,0 0 0,0 0-1,0 0 1,0 0 0,0 0 0,0-1 0,0 1 0,0 0 0,0-1 0,0 1-1,0 0 1,-1-1 0,1 0 0,0 1 0,0-1 0,-1 0 0,0 1 0,-5-1 71,1 1 1,0-1-1,0 0 1,0 0 0,-1-1-1,-8-2 1,-86-25 497,91 24-512,1 0 0,0 0 0,0 0 0,0-1 0,0-1 0,1 0 0,-8-7 0,14 12-64,-32-30 256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4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82 2976,'-33'-34'1339,"20"23"-961,5 8 158,2-1 2,4-9 1279,2 12-1789,0 0 0,1 0 0,-1 1 0,0-1 1,1 0-1,-1 1 0,0-1 0,1 0 0,-1 1 1,1-1-1,-1 1 0,1-1 0,0 1 0,-1-1 0,1 1 1,-1-1-1,1 1 0,0-1 0,-1 1 0,1 0 0,0-1 1,0 1-1,-1 0 0,1 0 0,0-1 0,0 1 0,-1 0 1,1 0-1,0 0 0,0 0 0,1 0 0,39 0 97,-21 1 17,30-3 14,-19 1 21,-1 1 1,43 5-1,-49 0-75,-15-2 28,1-1 1,-1-1-1,19 1 1,11-2 167,-37 0-276,0 0 0,0 0-1,0 0 1,0 1 0,0-1-1,0 0 1,0 1 0,0-1-1,0 1 1,-1 0 0,1-1-1,0 1 1,3 2-1,-4-2-361,1 0 0,-1 0 0,0 0 0,1 0 0,0-1 0,-1 1 0,1-1 0,-1 1-1,1-1 1,0 0 0,-1 1 0,1-1 0,3 0 0,23 0-2652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 3072,'15'-15'1120,"-15"15"-864,16 0-64,-16 0 512,15 0-416,17-16 384,-1 16-384,15 0-96,17 0-96,-1 0 64,0 0-96,-15 0 320,0 0-192,-32 16-256,1-16 32</inkml:trace>
  <inkml:trace contextRef="#ctx0" brushRef="#br0" timeOffset="1">0 156 2720,'16'16'1024,"-16"-16"-800,31 0-64,-16 0 480,17 0-384,14-16 256,1 16-288,31 0-128,-16 0-64,16-16 160,-31 16-96,0 0 192,-16 0-192,-16 0-1568,1 0 768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3712,'0'0'1221,"0"0"-757,2 0-203,0 0-226,-1 1-1,1-1 0,-1 0 1,1 1-1,-1-1 0,0 1 0,1-1 1,-1 1-1,0-1 0,2 2 0,11 5 128,18-2 190,14 6-133,-10-7-148,-13-2-45,38 10-1,-18 0-78,72 23 176,-102-31-101,0 1-1,16 9 1,-25-12 21,0 0-1,-1 1 1,1-1-1,-1 1 1,1 0-1,-1-1 1,0 2-1,0-1 1,-1 0 0,1 1-1,2 4 1,-4-7 10,0 1 1,-1-1-1,1 0 1,0 1-1,-1-1 1,1 1-1,-1-1 1,0 1-1,0-1 1,1 0-1,-1 1 0,0 2 1,-11 22 995,6-18-850,0 0 0,-11 14 1,11-17-135,0 1 0,1 0 0,0 1-1,-6 11 1,-1 26 186,-8-1 188,11-27-189,-6 19 0,6-12 62,5-10-315,-2 0-1,0 0 1,-8 16-1,-13 5-3452,8-3 854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3392,'0'0'28,"-1"0"1,1 0-1,-1 0 1,0 0-1,1 0 1,-1 0-1,1 0 0,-1 1 1,0-1-1,1 0 1,-1 0-1,1 0 1,-1 1-1,1-1 1,-1 0-1,1 0 0,-1 1 1,1-1-1,-1 0 1,1 1-1,-1-1 1,1 1-1,0-1 1,-1 1-1,1-1 0,0 0 1,-1 2-1,0 14 660,1-14-651,0 0 0,0 0 1,0 0-1,0 0 0,0 1 0,-1-1 0,1 0 0,0-1 1,-2 4-1,-24 42 22,23-40-42,3-7-6,0 1 0,0-1 0,0 1 0,-1-1 1,1 1-1,0-1 0,0 1 0,-1-1 0,1 0 1,0 1-1,-1-1 0,1 1 0,0-1 0,-1 0 1,1 1-1,0-1 0,-1 0 0,1 0 0,-1 1 1,1-1-1,-1 0 0,1 0 0,-1 1 0,1-1 1,-1 0-1,1 0 0,-1 0 0,1 0 0,-1 0 1,1 0-1,-1 0 0,1 0 0,-1 0 0,1 0 1,-1 0-1,1 0 0,-1 0 0,-12 0 208,10 0-113,3-3-63,0 0-46,0 1-1,0 0 0,0 0 0,0 1 0,0-1 0,0 0 0,0 0 0,0 1 1,1-1-1,-1 0 0,1 1 0,-1-1 0,1 0 0,0 1 0,-1-1 0,1 0 0,0 1 0,0-1 0,0 1 0,0 0 0,1-1 1,-1 1-1,0 0 0,0 0 0,4-2 0,16-6-65,2 0-65,-16 4 77,-5 4 92,-1 0 0,1 0 0,-1 0 0,1 0 0,-1 1 0,1-1 1,-1 0-1,1 1 0,-1 0 0,1-1 0,0 1 0,-1 0 0,1 0 0,2 0 0,-3 0-33,21 2 368,-21-2-341,0 0 0,1 0 0,-1 1 0,0-1 0,0 1 0,0-1 0,0 1 0,0-1 0,0 1 0,0 0 0,0 0 0,0-1 0,0 1 0,-1 0 0,1 0 0,0 0 0,0 0 0,0 1 0,4 8 209,-4-7-184,0-1 1,0 0-1,0 0 0,0 1 0,1-1 0,-1 0 0,1 0 0,1 1 0,-1-2-127,-1 1-1,0-1 0,0 0 0,0 0 1,1 1-1,-1-1 0,0 0 0,0 1 1,-1-1-1,1 1 0,0-1 0,0 1 1,-1 0-1,1-1 0,-1 1 1,0 0-1,1-1 0,-1 1 0,0 0 1,0 0-1,0-1 0,0 1 0,0 0 1,0-1-1,-1 1 0,1 0 0,-1 0 1,0 1-1,-12 13-2934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2656,'0'0'837,"2"-3"-501,24-20 1211,-21 28-1163,2-8-77,-5 2-222,-1 0-1,1 0 1,0 1 0,-1-1-1,1 0 1,0 1 0,0-1-1,-1 1 1,1-1 0,0 1-1,0 0 1,2 0 0,39-1 821,-7 0-525,51 5 1,-48 2-217,62 1 1,39 1 6,-15 0-83,218-8 882,-341 0-838,-2 0-21,-5-3-59,-16-4-90,21 7 36,0 0 0,0 0 1,-1 0-1,1 0 0,0 0 0,0 0 1,-1 0-1,1 0 0,0 0 0,0 0 0,-1 0 1,1 1-1,0-1 0,0 0 0,-1 0 1,1 0-1,0 1 0,0-1 0,0 0 0,0 0 1,-1 0-1,1 1 0,0-1 0,0 0 1,0 0-1,0 1 0,0-1 0,-2 3 2,1-2 1,1-1-1,0 0 1,-1 1-1,1-1 0,0 0 1,-1 0-1,1 0 0,0 1 1,-1-1-1,1 0 0,0 0 1,-1 0-1,1 0 0,0 0 1,-1 0-1,1 0 0,-1 1 1,1-1-1,0 0 0,-1 0 1,1-1-1,0 1 0,-1 0 1,1 0-1,-1 0 0,-8 0 38,7 0-37,-1 0-1,1 0 1,-1 0-1,1 1 1,0-1-1,-4 2 1,0 4 8,4-2-15,-8 1-59,4 8 38,-22 34 58,24-41-62,0 0 1,0 0 0,-1-1-1,1 1 1,-1-1 0,0 0-1,-1-1 1,-6 6 0,-17 15-43,-44 37 157,47-31-69,-10 0-107,10 1 43,-8-1 112,26-13-16,3-5-5,-16 15 106,20-26-125,0 0 0,0 0 0,-1 0-1,1 0 1,-1-1 0,1 1 0,-4 2-1,-7-2 219,7-2-178,5 0-54,-1 0-1,1 0 0,0 0 0,0 0 0,-1 0 1,1 0-1,0 0 0,-1 0 0,1 0 1,0 0-1,-1 0 0,1 0 0,0 0 1,-1-1-1,1 1 0,0 0 0,0 0 0,-1 0 1,1 0-1,0-1 0,-1 1 0,1 0 1,0 0-1,0 0 0,-1-1 0,-27-40 349,-6-6-130,3 8-40,-11-27 81,9 12 112,-45-68-439,75 119 72,1-1 0,0 0 1,1 0-1,-4-7 0,5 9-14,0 1-1,-1-1 1,1 1 0,-1-1-1,1 1 1,-1 0 0,0-1-1,1 1 1,-1 0-1,0 0 1,0-1 0,0 1-1,0 0 1,0 0 0,0 0-1,-1 0 1,1 0-1,0 0 1,-3-1 0,-9-8 229,26 23-42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2976,'26'-13'971,"-8"8"-603,-4 2-287,0-1 157,0 2 0,0 0 1,26 0-1,-22 1 37,-10 1-193,-1 0 0,1 0-1,-1 0 1,1 1 0,-1 0-1,1 0 1,-1 1 0,0 0-1,0 0 1,10 5-1,-15-6-69,32 18 152,-33-18-143,1 0 0,-1 0 0,1 0 0,-1 0 0,1 0 0,-1 0 0,0 1 0,1-1 0,-1 0 0,0 1 1,0-1-1,0 1 0,0-1 0,0 1 0,-1 0 0,1-1 0,0 4 0,-1-4 0,0 1-1,-1-1 1,0 1-1,1-1 0,-1 0 1,0 1-1,0-1 1,0 0-1,0 0 1,0 0-1,0 1 1,0-1-1,-2 1 1,-10 13 172,10-10-150,2-3-13,0 0 0,-1 0 0,1 1 0,-1-2 0,0 1 0,1 0 0,-4 2 0,-23 6 658,-19 19 149,46-28-820,0-1 0,0 1 1,0-1-1,0 1 0,0 0 0,0 0 0,0 0 0,0-1 1,1 1-1,-1 0 0,0 0 0,1 0 0,-1 0 0,0 0 1,1 1-1,-1 1 0,0-3-9,1 1-1,0-1 1,0 0 0,0 1 0,0-1 0,0 0-1,0 1 1,0-1 0,0 0 0,1 1-1,-1-1 1,0 0 0,0 1 0,0-1-1,0 0 1,0 1 0,1-1 0,-1 0-1,0 1 1,0-1 0,0 0 0,1 0-1,-1 1 1,1 0 2,0-1 0,0 1-1,0-1 1,0 0 0,0 1-1,0-1 1,0 0-1,0 0 1,0 0 0,0 1-1,0-1 1,0 0 0,1 0-1,12-1 46,2 1 17,29 3-1,2 8 243,-1-6-15,1 5 181,-29-8-374,-14-1-265,-1-1-1,1 0 1,0 1-1,-1 0 1,1 0-1,-1 0 1,1 0-1,-1 1 1,0-1-1,1 1 1,4 3-1,21 11-1109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3712,'0'-16'1685,"3"16"-1376,38 0 1067,442 0-453,-480 0-4347,-3 0 955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2560,'-15'15'960,"15"-15"-768,-32 32-32,32-17 768,-15 1-544,-1 15 608,1 0-544,-1 16 32,1 0-288,-1 15 256,0-15-256,16 15 608,-15-15-448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1154 2304,'-13'13'752,"12"-12"-733,1-1 0,-1 1 0,1-1 1,0 1-1,-1-1 0,1 1 0,0-1 0,0 1 0,-1-1 0,1 1 1,0 0-1,0-1 0,0 1 0,0-1 0,0 1 0,0 0 1,0-1-1,0 1 0,0-1 0,0 1 0,0 0 0,0-1 0,0 1 1,0-1-1,1 2 0,-1-2 32,0 3 472,0-3 21,0 0 570,0 0-271,3-3 42,0-1-735,0-1 0,-1 1 0,1-1 0,-1 0 0,4-10-1,3-7-66,0 4-31,7-27 0,-9 26 155,11-23-1,4 0 49,-11 24-63,13-32 1,7-45 41,-13 35-180,14-46 14,-16 50 26,32-76 0,-32 97-32,30-75 105,-33 79-120,1 1 0,1 1-1,34-50 1,-34 53-4,-10 18-30,0-1 0,0 1-1,1 0 1,8-8 0,12-5-45,-18 10-65,-8 9 83,1 1 0,0 0 0,-1 0 0,1 0 0,0 0 0,-1 0 0,1 0 0,0 0 0,0 1 0,0-1 0,0 0 0,0 0 0,0 1 0,0-1 0,0 0 0,0 1 0,0-1 0,1 1 0,-1-1 0,0 1 0,0 0 0,0 0 0,1-1 0,-1 1 0,0 0 0,2 0 0,3 0-43,-3 0 41,0 0 1,0-1-1,0 2 1,0-1-1,0 0 1,0 0-1,-1 1 1,1 0-1,0-1 1,0 1-1,0 0 1,-1 0-1,1 1 1,0-1-1,-1 0 1,1 1 0,3 3-1,-2-1 48,0 0 0,0 1 1,0 0-1,3 5 0,-5-7-16,-1-1 1,0 0-1,0 1 1,-1-1-1,1 1 0,0-1 1,-1 1-1,1 0 1,-1-1-1,0 5 0,0 6 154,1-11-143,-1 1-1,0-1 1,0 0 0,0 0 0,0 1-1,-1-1 1,1 0 0,-1 1 0,1-1-1,-1 0 1,0 0 0,-1 4 0,-19 15 586,11 5-181,6-22-368,1 0 0,-1-1 0,0 0 0,0 1 0,0-1 0,-6 3 0,-30 16 203,18-12-212,17-9-171,0 1 0,0 0 0,0 1 0,0-1 0,-8 7 1,13-9 87,-1 1 0,1-1 1,0 1-1,-1-1 0,1 1 1,0-1-1,0 1 1,-1-1-1,1 1 0,0 0 1,0-1-1,0 1 0,0-1 1,0 1-1,0-1 0,0 1 1,0 0-1,0-1 0,0 1 1,0-1-1,0 1 1,0 0-1,0-1 0,1 1 1,-1-1-1,0 1 0,0-1 1,1 1-1,-1-1 0,1 1 1,-1 0-55,2 2 41,0-1-1,-1 1 1,1-1-1,0 0 1,1 0 0,-1 0-1,0 0 1,1 0-1,-1 0 1,1-1 0,-1 1-1,4 1 1,-1-1-20,-1 1 0,1 0 0,-1 0 0,6 5 0,-4-1 51,0-1-1,0 2 0,-1-1 0,5 9 1,4 5 26,-12-18-11,-1 0 1,1 1-1,0-1 1,-1 1-1,0 0 1,0-1-1,0 1 1,0 0-1,0-1 1,-1 6-1,0-6-2,1-1 0,-2 0 0,1 1 0,0-1 0,0 1 0,-1-1 0,1 0 0,-1 1 1,0-1-1,0 0 0,0 0 0,0 1 0,0-1 0,0 0 0,-1 0 0,-1 3 0,-8 0-40,6-3 10,-3 3-6,7-4 42,0 0 0,-1 0 0,1 0 0,-1 0 0,1-1 0,-1 1 0,1-1 0,-1 1 0,0-1 0,1 1 0,-1-1 0,0 0-1,1 0 1,-4 0 0,-3 0 55,0-1 0,0-1 1,0 0-1,-15-5 0,21 6-43,-6-1 39,6 1-33,1 1-1,-1 0 1,1-1-1,-1 1 1,1-1-1,0 0 1,-1 1 0,1-1-1,0 0 1,-1 0-1,1 0 1,0 0 0,0 0-1,0 0 1,0 0-1,0-1 1,0 1-1,-2-2 1,-12-26 240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3712,'55'-18'1685,"-51"16"-1649,0 0 52,1 1 1,0-1 0,0 1-1,-1 0 1,1 0-1,0 0 1,0 1-1,0-1 1,0 1 0,0 0-1,5 1 1,11 10 460,0-6-41,-14-3-376,1 0-1,-1 0 1,10 5 0,-13-5-97,0 0 0,0 0 0,1 1 0,-1-1 0,-1 1 1,1 0-1,0 0 0,-1 1 0,1-1 0,-1 1 0,0-1 0,0 1 1,-1 0-1,1 0 0,-1 1 0,2 4 0,-3-7-14,-1 0-1,1 0 1,-1 0-1,0 0 0,0 0 1,0 0-1,0 0 1,0 0-1,-1 0 1,1 0-1,0-1 1,-1 1-1,1 0 1,-1 0-1,0 0 1,0 0-1,0 0 1,0-1-1,-2 4 1,-2 3 65,3-4-72,-1 0 0,0 1 0,1-2 0,-2 1-1,1 0 1,0-1 0,-1 1 0,0-1 0,0 0 0,0 0 0,0-1-1,0 1 1,-5 1 0,-13 9 37,18-10 17,0 0 0,0 0 0,0 1 0,1-1 0,-1 1 0,-2 4 0,5-7-59,1-1-1,0 1 0,-1-1 1,1 0-1,0 1 0,0-1 0,-1 1 1,1 0-1,0-1 0,0 1 1,0-1-1,0 1 0,0-1 0,-1 1 1,1-1-1,0 1 0,0-1 1,1 1-1,-1 0 0,0-1 1,0 1-1,0-1 0,0 2 0,1-2 2,0 1 0,-1-1 0,1 1 0,0-1 0,0 1 0,0-1 0,0 1 0,-1-1 0,1 0 0,0 1 0,0-1 0,0 0 0,0 0 0,0 0 0,0 0 0,0 1 0,0-1 0,-1-1 0,3 1 0,14 1 274,27 5-1,-24-2-313,34 1 0,-7-5-146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16 1984,'0'0'640,"0"-3"-389,0-10 954,-3 13-560,3 0-625,0 0 0,-1 0-1,1 0 1,0 0 0,-1 0 0,1 0-1,-1 0 1,1 0 0,0 0 0,-1 0-1,1 1 1,0-1 0,-1 0 0,1 0-1,0 0 1,-1 0 0,1 0 0,0 1-1,-1-1 1,1 0 0,0 0 0,-1 1-1,1-1 1,0 0 0,0 0 0,-1 1-1,1-1 1,0 0 0,0 1-1,-11 10 306,-16 1-85,15-7-80,-22 12 0,15-4-24,0 2 0,1 0 0,1 1 0,1 0 0,0 1 0,1 1 0,-16 25 0,19-24-63,1 0 0,0 1-1,2 0 1,0 1 0,1 0-1,1 0 1,-4 22 0,7-21 1,1 0 1,1 0 0,0 0-1,2 0 1,0 0 0,2 0-1,5 27 1,-4-26 51,2-1 1,1 0-1,0 1 0,2-2 0,0 1 0,2-1 1,0-1-1,14 22 0,-12-25-16,1 0 0,0 0-1,2-1 1,17 16 0,68 45 226,9 1-138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 2720,'-8'-15'416,"4"7"257,16 13-322,-2-1-161,-8-3-153,1 1 0,-1-1 0,0 0 0,1 0 0,-1 1 0,0 0 0,0-1 0,4 5 0,2 2 103,-1 1 0,1-1 1,-2 2-1,1-1 1,6 14-1,-9-16-75,7 12 206,10 25 1,-14-25-96,5 27 0,-7-28-85,13 49 245,-5-25-72,10 65 0,-18-62-53,-3 0 1,-2-1-1,-1 1 1,-3 0 0,-11 56-1,9-75-77,-1 0 1,-1 0-1,-1-1 0,-1 0 0,-17 29 0,17-38-26,0 0-1,-1-1 0,-1 0 0,-1-1 1,1 0-1,-2-1 0,0-1 0,-25 18 1,9-12 117,0-1 1,-58 23 0,36-22 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94 3904,'0'-1'96,"1"-1"59,-1 0-1,0 0 1,0 0 0,0 0 0,0 0 0,0 1-1,-1-1 1,1 0 0,-1 0 0,1 0 0,-1 0-1,0-2 1,-1 4-143,1-1-1,-1 0 1,1 1 0,-1-1-1,0 1 1,1 0-1,-1-1 1,1 1 0,-1 0-1,0 0 1,1 0-1,-1 0 1,-2 1-1,-1-1 103,-3-1 1,0 0 1,0-1 0,0 1-1,0-1 1,-13-6 0,10 4-33,0 0 0,-13-2 1,9 4-8,-1 1 0,-31 2 1,32-1-48,-1 1 1,0-2-1,-15-2 0,7-1-76,8 0 8,0 2 0,-19-1-1,17 3 108,11 1-30,-1-1-1,1 0 1,0-1 0,-11-2-1,3-2-13,12 4-29,0-1 0,0 1 0,0 0 0,0 0 0,0 1 0,0-1 0,0 1 0,-7-1 0,-13 1-166,22 0 167,1 0 0,0 0 0,-1 0 1,1 0-1,0 0 0,-1 0 0,1 0 0,0 0 0,-1 0 0,1 0 0,0 0 0,0 0 0,-1 0 1,1 1-1,0-1 0,-1 0 0,1 0 0,0 0 0,0 0 0,-1 1 0,1-1 0,0 0 0,0 0 1,-1 0-1,1 1 0,-4 3-7,1-2 15,1 0 0,-1 0 0,1 1 0,0-1 1,0 1-1,0-1 0,0 1 0,-2 5 0,-1 23 71,-6 10-48,6-23-48,-5 32-1,5-6 1,-8 66 63,2-63-7,-7 46 229,15-67-192,2-10 0,-1 0-1,-1-1 0,-6 21 0,2-18 148,1 1 0,1 0-1,1 0 1,0 0 0,1 1-1,1 22 1,2-42-212,0 1-1,0 0 1,0-1-1,0 1 1,0 0-1,0 0 1,1-1-1,-1 1 1,0-1 0,0 1-1,1 0 1,-1-1-1,0 1 1,1-1-1,-1 1 1,1 0-1,-1-1 1,1 1 0,-1-1-1,1 0 1,-1 1-1,1-1 1,-1 1-1,1-1 1,0 0-1,-1 1 1,1-1 0,0 0-1,-1 0 1,1 0-1,0 1 1,-1-1-1,2 0 1,4 0 40,0 1-1,-1-1 1,10-1 0,3 0-14,184 1 511,-142 0-320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4064,'-15'-31'1504,"15"31"-1184,0-16-64,0 1 832,15 15-640,16-16 32,0 16-288,16-16 224,16 16-224,14 0 448,-14 0-352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6464,'16'16'2400,"-1"-16"-1856,17 0-160,-17 0-192,-15 0-192,0 0 256,0 0-128,0 15-672,-31-15 288,15 32-4992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3648,'0'-32'1344,"0"32"-1024,47-15-128,-16 15 192,16 0-256,15 0 160,-15 0-160,31 0 288,-16 15-224</inkml:trace>
  <inkml:trace contextRef="#ctx0" brushRef="#br0" timeOffset="1">858 281 3904,'-16'-15'1440,"16"15"-1120,47 15-96,-16-15 512,1 0-448,-1 0 384,15 0-384,1 0-160,0 0-64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2976,'15'16'1120,"-15"-16"-896,63 15-32,-32 1 256,0-16-288</inkml:trace>
  <inkml:trace contextRef="#ctx0" brushRef="#br0" timeOffset="1">1154 125 3968,'13'-13'1285,"-13"13"-1259,1-1 1,-1 1-1,0-1 0,1 1 0,-1-1 1,0 1-1,0-1 0,1 1 0,-1-1 1,0 0-1,0 1 0,0-1 0,0 1 1,0-1-1,0 1 0,0-1 0,0 0 1,0 1-1,0-1 0,0 1 0,0-1 1,0 0-1,0 1 0,0-1 0,-1 1 1,1-1-1,0 1 0,-1-1 0,1 1 1,-1-1-1,1 0 83,0 0-68,-1 1-1,1-1 1,-1 0 0,1 1-1,-1-1 1,1 1 0,-1-1-1,1 1 1,-1-1 0,0 1 0,1 0-1,-1-1 1,1 1 0,-1 0-1,0-1 1,1 1 0,-1 0 0,0 0-1,0 0 1,1-1 0,-1 1-1,0 0 1,0 0 0,1 0 0,-1 0-1,0 0 1,0 1 0,-26 5 670,12-2-424,10-2-245,0 0 0,0 0 0,1 0 0,-1 1 0,0-1 0,1 1 0,0 0 0,-1 1 0,-4 4-1,-4 5 19,-16 21 0,17-19 17,1 1 1,0 0-1,-12 26 0,15-9 195,4-21-205,4-11-56,-1 0 1,1 1 0,-1-1-1,1 1 1,0-1-1,0 1 1,-1-1 0,1 1-1,0-1 1,0 1-1,0-1 1,1 1 0,-1-1-1,0 1 1,0-1-1,1 1 1,-1-1 0,1 1-1,-1-1 1,1 0-1,0 1 1,0-1 0,-1 0-1,1 0 1,1 2-1,0-1 7,0 1 0,-1-1-1,1 1 1,0-1-1,0 0 1,0 0 0,3 3-1,-1-4 13,-1 1-1,1 0 0,-1-1 1,1 0-1,0 0 1,6 1-1,-3 0 22,0-1 0,1 0 0,-1 0 0,0-1 0,1 0-1,-1 0 1,0-1 0,1 1 0,-1-2 0,13-3 0,3-1 76,-9 3-58,0-1 0,0 0 0,-1-1 1,1-1-1,20-12 0,-31 16-59,1 0-1,-1-1 0,0 1 1,0-1-1,-1 0 0,1 0 1,0 0-1,-1 0 0,0-1 1,0 1-1,0-1 0,0 1 1,0-1-1,-1 0 0,1 0 1,-1 0-1,0 0 0,0 0 1,-1 0-1,1 0 1,-1 0-1,0 0 0,0 0 1,0 0-1,-1 0 0,-1-5 1,-2-16 71,-11-34 1,11 49-89,1-1 1,-2 1-1,1 0 1,-2 0-1,1 1 1,-8-11-1,4 9-1108,-1 0 1,0 1-1,-21-17 0,30 26 928,0 0 0,0 1 0,0-1 0,0 1 0,0-1 0,-1 1 0,1-1 0,0 1 0,0 0 0,0 0 0,-1-1 0,1 1 0,-2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5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11 480,'0'0'165,"0"0"-106,0 0 53,0 0 272,0 0-43,0 0 166,0 0-150,0 0 43,0 0-144,0 0-101,0 0-80,0 0-1,0 0 124,0 0 26,0 0 224,0 0-123,0 0-26,0 0-134,0 0-48,0 0-63,0 0-92,0 0 38,0 0 139,0 0 16,0 0 116,0 0-137,0 0-161,0 0 0,0 0 49,0 0 31,2 0 70,17 0-88,-7 1 1,1-2 1,24-2-1,-25 1-1,-2 0 10,1 0 0,13 0 0,37 7 77,3 1-9,325-6 191,-381 0-281,-1 1 0,0 0 0,0 0 0,0 1 0,12 4 0,-14-4-17,-1-1 10,-1 0-1,1-1 1,0 1-1,0-1 1,-1 0-1,1 0 1,6 0-1,3-1 560,-15 4-527,-9 7-134,11-9 81,0-1 1,0 0-1,-1 1 0,1-1 0,0 0 0,-1 0 0,1 1 0,0-1 0,-1 0 0,1 0 0,0 1 0,-1-1 0,1 0 0,-1 0 0,1 0 0,0 0 0,-1 0 0,1 1 0,-1-1 0,1 0 0,-1 0 0,1 0 0,0 0 0,-1 0 0,1 0 0,-1-1 0,-4 2-26,0 15-38,1-8 41,0 1 0,-1-1 0,-6 9 0,-9 16-52,-5 13 83,16-31 56,1 1 0,0-1 1,-5 18-1,4-8 55,-17 31 1,-1 1-163,23-49 46,0 0 0,0-1 0,-1 1 0,0-1 0,-7 9-1,6-8 37,0 0 0,0 0 0,-4 10 0,6-11 12,4-6-36,0 1 0,-1-1 0,1 0 0,-1 0 0,1 0 0,-1 1-1,0-1 1,1 0 0,-1 0 0,0 0 0,0 0 0,0 0-1,0 0 1,0 0 0,0-1 0,0 1 0,0 0 0,0 0 0,0-1-1,0 1 1,0-1 0,0 1 0,-1-1 0,1 1 0,0-1 0,0 0-1,-1 1 1,1-1 0,0 0 0,-2 0 0,1 0 4,0 0 2,-1 0 1,1 0-1,0 0 0,0 0 1,-1 0-1,1-1 0,0 1 1,0-1-1,0 0 0,0 1 1,-1-1-1,1 0 0,0 0 1,1 0-1,-1-1 0,0 1 1,0 0-1,0-1 0,1 1 1,-3-3-1,-100-100 315,43 34-110,13 15-181,-6-7-434,44 48 425,-1 0-1,-1 2 1,0-1 0,-16-12 0,22 20-15,2 4-10,1-2 1,0 1 0,0 0-1,0-1 1,0 1-1,0-1 1,1 0-1,-1 0 1,1 0 0,0-1-1,0 1 1,-3-7-1,5 9-10,-1 0 0,1 0-1,0 0 1,0 1 0,-1-1-1,1 0 1,0 0 0,-1 0-1,1 0 1,-1 0 0,1 1-1,-1-1 1,1 0 0,-1 0-1,0 1 1,1-1 0,-1 0-1,-1 0 1,-4-4 6,6 5 1,0 0 0,-1 0 0,1-1 0,0 1 0,0 0 0,0-1 0,0 1 0,0 0 0,-1-1 0,1 1 0,0 0-1,0-1 1,0 1 0,0 0 0,0-1 0,0 1 0,0 0 0,0-1 0,0 1 0,0 0 0,0-1 0,0 1 0,1 0 0,-1-1 0,0 1-1,0 0 1,0-1 0,0 1 0,0 0 0,1-1 0,0 1 2,0-1 1,-1 1-1,1 0 0,0-1 1,0 1-1,0 0 0,-1 0 1,1-1-1,0 1 0,0 0 1,0 0-1,0 0 0,1 0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5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1984,'0'0'736,"0"0"-576,31 16-32,0-1 480,-15 1-352,31 15 128,-16 0-256,16 16 160,-16 0-192,16 0 96,-16-1-96,-16-14 224,16 14-192,-31-15 672,16-15-448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2816,'-16'0'1056,"16"0"-832,-15 16-64,-1 0 192,1-1-224,-16 16 384,-1 1-288,-14 14 32,-1 1-160,0 0 352,16 0-224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3072,'72'0'1365,"-58"-1"-1288,-4 0-4,0 1 1,-1 0-1,1 0 1,0 1-1,11 3 1,-15-3-34,6 2 2,-1 0 0,1-1 0,0 0 0,12-1 0,-5-1 14,34-8 0,-36 5 8,32-1 0,-31 4-18,-12 1-20,0-1 0,0 0 0,0-1 1,0 1-1,8-3 0,4-3 188,6-1 52,-30 8-200,0 0 0,1 0 0,-1 0 0,0 0 0,1 1 0,-1 0 0,1 1 0,0-1 0,0 1-1,-10 6 1,1 1-94,0 1-1,-20 20 1,27-24 14,1 0 1,0 1 0,1 0-1,0 0 1,0 0 0,1 0-1,-6 15 1,-15 66 84,20-68-30,-6 41 17,3-17-73,-2-9 57,8-20 94,3-13-80,-2-1 0,1 1 0,0 0 0,0-1 0,-1 1 0,0-1 0,1 1 0,-1-1 0,0 0 0,0 1 0,0-1 0,0 0 0,-1 1 0,1-1 0,-1 0 0,1 0 0,-1 0 0,-2 1 0,4-2-35,0-1 0,-1 1 0,1-1 0,-1 1 0,1-1 0,-1 1 0,1-1 0,-1 0 0,1 1 0,-1-1 0,1 0 0,-1 1 0,1-1 0,-1 0 0,0 0 0,1 1 0,-1-1 0,0 0 0,1 0 0,-1 0 0,1 0 0,-1 0 0,0 0 0,1 0 0,-1 0 0,0 0 0,1 0 0,-1-1 0,0 1 0,-3-3 86,1 1 0,-1-1 0,1 1 0,0-1-1,-3-4 1,-3-2 14,-93-108 866,87 99-870,-99-122 187,51 62-416,49 63 80,12 13 10,-1 0 0,1 0 0,-1 0 0,1-1 0,0 1 0,0-1 0,0 1 0,0-1 0,1 0 0,-1 0 0,1 0 0,0 0 0,-1 0 0,1 0 0,-1-6 0,2 9 19,0-1 1,0 1-1,0-1 0,0 0 0,0 1 0,0-1 0,1 1 0,-1-1 1,0 0-1,0 1 0,0-1 0,1 1 0,-1-1 0,0 1 1,0-1-1,1 1 0,-1-1 0,1 1 0,-1-1 0,0 1 0,1-1 1,-1 1-1,1 0 0,-1-1 0,1 1 0,-1 0 0,1-1 0,-1 1 1,1 0-1,0 0 0,0-1 0,22 0 279,-10 2 14,-9-1-459,1 0-1,-1 0 1,0 1-1,0-1 1,0 1-1,0 0 1,1 0-1,-1 1 1,6 3-1,2-1-460,22 12-938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2656,'-15'0'960,"15"0"-736,31 31-64,-16-31 288,1 31-288,15 1-224,16-1 32,-16 15 352,16 1-160,-16 0 288,0 0-256,-15-16 160,15 0-192,-16 0-64,1-31-64</inkml:trace>
  <inkml:trace contextRef="#ctx0" brushRef="#br0" timeOffset="1">484 0 3072,'-16'0'1120,"16"0"-864,-31 31-64,15-15 96,1-1-192,-32 17 672,16-1-416,-32 0 32,17 16-224,-17-16 256,1 0-224,15 0 160,16 0-192,16-31-576,15 0 224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33 3328,'46'-16'1488,"-46"14"-1147,0 1-302,0 0 0,0 0 0,-1 1 0,1-1 0,0 0-1,-1 1 1,1-1 0,0 0 0,-1 1 0,1-1 0,-1 1 0,1-1 0,-1 0 0,0 1-1,1-1 1,-1 1 0,1 0 0,-1-1 0,0 1 0,1-1 0,-1 1 0,0 0-1,0 0 1,1-1 0,-1 1 0,0 0 0,0 0 0,1 0 0,-1 0 0,0 0 0,0 0-1,-1 0 1,-38 0 45,20 1-32,-115-1 124,111-1-160,14 1 47,0-1-1,0 2 1,-19 2-1,10 3 12,15-4-72,0-1 0,0 0 0,-1 0 0,1 0-1,0 0 1,-1-1 0,1 0 0,-6 0 0,0 0 4,5-1-73,1 1 0,-1-1 0,0 1 0,1 0 0,-1 1 0,0-1 0,0 1 0,-6 2 0,-2 7-147,12-9 207,1-1-1,-1 1 0,1-1 0,0 1 1,-1 0-1,1-1 0,0 1 0,0-1 1,-1 1-1,1 0 0,0-1 0,0 1 1,0 0-1,0-1 0,0 1 0,0 0 0,0-1 1,0 1-1,0 0 0,0-1 0,0 1 1,0 0-1,1 0 0,-1 1-19,0 0 13,0 0 1,0-1-1,-1 1 0,1-1 1,0 1-1,-1-1 0,1 1 1,-1-1-1,1 1 0,-1-1 0,0 1 1,-1 0-1,-4 11-139,1 18 20,-6 11 112,8-26 55,-11 28 1,3-8 40,3 10-18,6-31-60,0-1 0,-7 20 0,3-14 87,-4 28 0,6-25 235,-10 29-1,11-44-279,1-5-12,1-1 0,0 1 0,0-1 0,0 1 1,0-1-1,0 1 0,1 0 0,-1 0 0,1-1 1,0 1-1,-1 0 0,1 0 0,0-1 0,1 1 1,-1 0-1,1 0 0,0 3 0,2-1 29,1 0 1,-1-1-1,1 1 0,0-1 1,0 0-1,0 0 0,1 0 1,0 0-1,-1-1 0,1 0 1,0 0-1,1 0 0,-1-1 1,0 1-1,7 0 0,8 1 41,-13-4-52,0 2 1,1-1-1,-1 1 0,0 0 0,12 6 0,-6-2 72,-7-2-40,0-1 0,1 0-1,-1 0 1,1 0-1,0-1 1,0 0 0,0-1-1,0 1 1,0-1 0,9 0-1,47-1 287,-46 0-487,-3 0-2504,-1 0 975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4064,'0'-31'1504,"0"31"-1184,31 0-64,0-16-128,-15 16-128,30 0 128,1 0-64,-16 0 384,16-15-224,0 15-1376,-16-16 608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3808,'0'-16'1408,"0"16"-1088,31 0-96,-15-16-32,-1 32-160,32-16 416,16 0-256,-1 0 64,16 16-160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32 603 1248,'-31'0'1733,"31"-2"-1274,0-24 3594,0 23-3776,2-10 33,27-3-145,13-2 4,1 1 1,0 3-1,78-17 0,-45 13 39,-9-8 91,-18 11-170,-24 8-47,-1-1-1,31-14 0,-16 2-17,-9 4-21,62-23 0,-64 30-34,43-16 8,32-27-10,-32 15-8,-38 23-12,-2-3 1,45-29-1,-61 36-79,28-13 0,-7 4-92,-20 8-11,-14 9 129,1 0 1,0 0-1,0 1 0,0-1 1,0 0-1,0 1 0,0 0 1,0 0-1,0 0 0,0 0 1,1 0-1,-1 1 0,4-1 1,-6 1-51,0 0 1,0 0-1,0 0 1,0 0 0,0 0-1,1 0 1,-1 0-1,0 0 1,0 0-1,0-1 1,0 1 0,0 0-1,1-2 1,0-5-1389,-2 17-1216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3072,'0'0'1120,"0"0"-864,-16 0-64,16-16 960,0 32-672,16-16 576,-1 0-608,1-16 384,-1 16-480,17 0-32,-17 0-192,16 0 128,16 0-160,-16 0 320,-15 0-224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3392,'0'-13'1088,"0"13"-1080,0 0-1,0 0 1,0 0 0,0 0-1,0 0 1,0 0 0,0 0-1,0 0 1,0-1 0,0 1-1,0 0 1,0 0 0,0 0-1,0 0 1,0 0 0,0 0-1,0 0 1,0 0 0,0 0-1,0 0 1,0-1 0,0 1-1,0 0 1,0 0 0,0 0-1,0 0 1,0 0 0,0 0-1,-1 0 1,1 0 0,0 0-1,0 0 1,0 0 0,0 0-1,0 0 1,0 0 0,0 0-1,0 0 1,0 0 0,0-1-1,0 1 1,0 0 0,-1 0-1,1 0 1,0 0 0,0 0-1,0 0 1,0 0 0,0 0-1,0 0 1,0 0 0,0 0-1,0 0 1,0 1 0,-1-1 0,1 0-1,-8 0 355,9 0 319,21 0 833,2 0-1084,34 0-61,110-3 163,-129-3-426,-20 3 49,37-1 0,-21 2 189,65-14 0,-80 10-145,-17 4-142,0 1-1,0 0 1,0 0-1,0 1 0,0-1 1,0 0-1,6 1 1,4 0 401,-13 0-453,0 0 0,0 0 0,0 0 0,0 0 0,0 0 0,0 0-1,0 0 1,1 0 0,-1 0 0,0 0 0,0 0 0,0 0 0,0 0-1,0 0 1,0 0 0,0 0 0,0 0 0,0 0 0,0 0 0,0 0-1,1 0 1,-1 0 0,0 0 0,0 0 0,0 0 0,0 0 0,0 0 0,0 0-1,0 0 1,0-1 0,0 1 0,0 0 0,0 0 0,0 0 0,0 0-1,0 0 1,0 0 0,1 0 0,-1 0 0,0 0 0,0 0 0,0 0 0,0 0-1,0-1 1,0 1 0,0 0 0,0 0 0,0 0 0,0 0 0,0 0-1,0 0 1,0 0 0,0 0 0,0 0 0,0 0 0,-1-1 0,1-4 66,0 4-58,0 2-77,0-1 0,-1 1-1,1-1 1,0 1 0,0-1 0,-1 1 0,1-1 0,0 1-1,-1-1 1,1 0 0,-1 1 0,1-1 0,-1 1 0,1-1 0,-1 0-1,1 0 1,-1 1 0,1-1 0,-1 0 0,1 0 0,-1 0-1,1 1 1,-1-1 0,1 0 0,-1 0 0,-1 0 0,0 0-976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3136,'0'-122'3968,"-1"117"-3906,1 1 1,1-1-1,-1 1 0,1-1 1,0 1-1,0-1 0,2-6 1,4-11 51,8-100 9,-11 84-137,10-67-4,-9 79 18,1-3 0,0 0 0,11-27 0,9-7-59,-23 57 30,29-72-298,-27 68 306,1 0 1,0 0-1,0 1 0,1 0 1,11-12-1,24-15 64,-26 17 46,-13 15-64,0 0-1,1 0 1,-1 0 0,1 1 0,0 0 0,0-1 0,0 1 0,0 1 0,1-1 0,8-4-1,0 2 10,0-1-6,1 1-1,0 1 1,14-4 0,-24 8-21,0-1-1,0 1 1,0-1 0,0 1-1,0 0 1,0 1-1,0-1 1,0 1 0,0 0-1,0-1 1,0 2 0,0-1-1,-1 0 1,1 1-1,6 4 1,-7-5 20,0 1 0,-1 1 0,1-1 0,0 0 0,-1 1-1,0-1 1,1 1 0,-1 0 0,0 0 0,0-1 0,-1 1 0,3 5 0,-4-7-6,1 1 0,-1-1 0,0 1 0,0-1 0,1 0 0,-1 1 0,0-1 0,0 1 0,-1-1 0,1 1 0,0-1 0,0 1 1,-1-1-1,1 0 0,-1 1 0,1-1 0,-1 0 0,1 1 0,-1-1 0,0 0 0,0 0 0,0 1 0,1-1 0,-1 0 0,0 0 0,-1 0 0,1 0 1,0 0-1,0-1 0,-3 2 0,-14 11 218,1-1 17,1-2 0,-36 18 1,15-15 28,24-8-179,0 0 0,1 0 0,-23 14 0,17-4-34,17-14-85,0 1 1,0-1-1,-1 0 1,1 0-1,0 0 0,-1 1 1,1-1-1,-1-1 1,1 1-1,-1 0 0,1 0 1,-1-1-1,0 1 1,1-1-1,-1 1 1,0-1-1,-1 1 0,3-1 11,0 0-1,0 0 0,-1 0 0,1 0 0,0 0 1,0 0-1,0 0 0,0 0 0,0 0 0,0 0 0,0 0 1,0 0-1,0 0 0,0 0 0,-1 0 0,1 0 1,0 0-1,0 0 0,0 0 0,0 0 0,0 0 1,0 0-1,0 0 0,0 0 0,0 0 0,0 0 1,0 0-1,-1 0 0,1 0 0,0 0 0,0 0 1,0 0-1,0 0 0,0 0 0,0 0 0,0 1 1,0-1-1,0 0 0,0 0 0,0 0 0,0 0 0,0 0 1,0 0-1,0 0 0,0 0 0,0 0 0,0 0 1,0 1-1,0-1 0,0 0 0,0 0 0,0 0 1,0 0-1,0 0 0,0 0 0,0 0 0,0 1-1,0 0 0,0-1 0,1 1-1,-1-1 1,0 1 0,0 0 0,0-1-1,1 1 1,-1-1 0,0 1 0,0-1-1,1 1 1,-1-1 0,1 1 0,-1-1-1,0 1 1,1-1 0,-1 0 0,1 1 0,-1-1-1,2 1 1,15 7-78,5 4 39,3 8-131,38 44 0,-26-26 26,-28-30 116,-8-7 36,1 0 0,0 0 1,-1 1-1,1-1 0,-1 1 0,1-1 0,-1 1 0,0-1 0,0 1 0,0 0 0,0 0 0,0 0 1,0 0-1,0-1 0,0 1 0,-1 0 0,1 0 0,-1 0 0,0 0 0,1 0 0,-1 4 0,0-4-2,0 1-1,0 0 0,0-1 0,-1 1 0,1-1 0,0 1 0,-1-1 1,0 1-1,0-1 0,0 1 0,0-1 0,0 0 0,0 1 0,0-1 1,-1 0-1,1 0 0,-1 0 0,0 0 0,1 0 0,-1 0 0,0-1 1,0 1-1,0-1 0,0 1 0,0-1 0,-1 0 0,-2 2 0,-2 1 60,3-2-25,1-1 1,-1 1-1,0-1 0,1 1 1,-1-1-1,0 0 1,0-1-1,0 1 0,0-1 1,1 1-1,-1-1 0,-6-1 1,-26 1 277,33 0-283,0 1 0,0-2 0,0 1 0,0 0 0,1 0 0,-1-1 0,0 0 0,0 1 0,1-1 0,-1 0 0,0 0-1,1-1 1,-1 1 0,1-1 0,-3-1 0,1 1 13,-14-14 127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3488,'26'-26'1115,"-26"26"-1098,0-1 0,1 1 0,-1-1 0,0 1 0,1 0 0,-1-1 0,1 1 0,-1 0 0,1-1 0,-1 1 0,0 0 0,1 0 0,-1-1 0,1 1 0,-1 0 0,1 0 0,0 0 0,-1 0 0,1 0 0,-1 0 0,1 0 0,-1 0 0,1 0 0,-1 0 0,2 0 0,31 0 287,-29 0-240,-1 0 1,0 0-1,0 0 0,0 1 0,1-1 0,-1 1 0,0 0 1,0 0-1,0 0 0,4 2 0,4 2 3,-9-4-69,1 0 0,0 0 0,-1 0-1,0 0 1,1 1 0,-1-1 0,0 1-1,1 0 1,-1 0 0,0 0-1,0 0 1,-1 0 0,1 0 0,0 0-1,-1 0 1,1 1 0,1 4-1,7 9 7,-5-10-7,14 27 162,-18-31-142,0-1-1,0 1 1,-1 0-1,1 0 1,0 0 0,-1 0-1,0 0 1,1 0-1,-1 0 1,0 0 0,0 0-1,0 0 1,0 0-1,-1 0 1,1 2-1,-3 2 111,0 0-1,0 0 0,0 0 1,-7 8-1,3-5-27,5-6-66,0 0 0,0 0 0,0-1 0,-1 1 0,1-1-1,-1 1 1,1-1 0,-1 0 0,0 0 0,0 0 0,0 0 0,-6 2 0,1 0 8,-5 6 66,11-7 117,2-3-64,140 0 192,-78 0-773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405 126 4480,'13'-13'1445,"-12"13"-1423,-1 0-1,0-1 1,0 1-1,1 0 1,-1 0-1,0-1 1,0 1-1,0 0 1,0 0 0,1-1-1,-1 1 1,0 0-1,0-1 1,0 1-1,0 0 1,0 0-1,0-1 1,0 1-1,0 0 1,0-1-1,0 1 1,0 0 0,0-1-1,0 1 1,0-1-1,0-2 48,0 2-43,1-1 0,-1 0 1,0 1-1,0-1 0,0 0 1,-1 1-1,1-1 0,0 0 1,-1 1-1,1-1 0,-1 0 0,1 1 1,-1-1-1,0 1 0,1-1 1,-1 1-1,0 0 0,0-1 1,0 1-1,0 0 0,0 0 1,-1-1-1,1 1 0,0 0 1,-1 0-1,1 0 0,-3-1 0,-84-42 166,80 41-185,-1 0 0,0 0 0,1 1 0,-1 0 0,0 0 0,0 1-1,0 0 1,0 1 0,-14 1 0,3-1 47,12 1 17,0-1-1,0 1 1,0 1 0,-11 3-1,12-3-124,0-1-1,0 1 0,0-1 1,-10 0-1,16-1 51,-24 2-208,24-2 199,0 0 0,0 1 0,0-1 0,0 1 0,0-1 0,0 1 0,0-1 0,0 1 0,0-1 0,0 1 0,0 0 0,0 0 0,0-1-1,0 1 1,1 0 0,-1 0 0,0 0 0,0 2 0,-5 10-158,0-9 32,5-4 133,1 0-1,0 1 1,-1-1-1,1 0 1,-1 0-1,1 1 1,0-1-1,-1 0 1,1 1-1,0-1 1,-1 1-1,1-1 1,0 0 0,-1 1-1,1-1 1,0 1-1,0-1 1,0 1-1,-1-1 1,1 0-1,0 1 1,0-1-1,0 1 1,0-1-1,0 1 1,0-1-1,0 1 1,0-1-1,0 1 1,0-1-1,0 2 1,0 341-181,0-328 254,-2 1-1,-4 22 1,1-14 37,0 20 72,-1-20 36,5-18-140,-1 0 0,1 0-1,0 0 1,-1 11 0,2 30 354,0-45-405,0-1 0,1 1 0,-1-1-1,0 1 1,1 0 0,-1-1 0,1 1-1,-1-1 1,1 1 0,0-1 0,-1 1-1,1-1 1,0 1 0,0-1 0,0 0-1,0 1 1,2 0 0,-2-1-11,-1-1 1,1 1 0,0-1-1,-1 1 1,1-1 0,-1 0-1,1 0 1,0 1-1,-1-1 1,1 0 0,0 0-1,0 0 1,-1 0 0,1 0-1,0 1 1,-1-1-1,1-1 1,0 1 0,0 0-1,-1 0 1,2 0 0,3-1 16,27 0-20,-18 0 37,0 0-1,1 2 0,-1-1 1,19 5-1,-4 5-1915,-11-7 459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47 780 3488,'-46'-32'1280,"46"32"-992,31-31-64,-31 31 224,15-15-288,1 15-160,15-16 0,16 16 480,0-15-256</inkml:trace>
  <inkml:trace contextRef="#ctx0" brushRef="#br0" timeOffset="1">172 47 2912,'16'-15'1056,"-16"15"-800,15-16-96,16 16 64,-15 0-160,31-15 128,-16 15-128,31 15 256,-31-15-192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3552,'0'-15'1312,"0"15"-992,47 0-128,0 0 128,-16 15-224,16-15 384,0 16-256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3904,'16'0'1440,"-16"0"-1120,46 0-96,1 0 96,-16 0-224,32 0 32,-17 0-64,32 0-2592,-15 0 1376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63 3488,'-52'0'1557,"44"0"-1520,-41 1 1185,46-1-1167,-1 1 0,1-1 0,0 1 0,0-1 0,0 1 0,0 0 0,0 0 0,0 0 0,0 1 0,0-1 0,0 1 0,-2 1-1,4-1-40,0 0-1,0-1 0,0 1 1,0 0-1,0-1 0,1 1 1,-2 2-1,-2 3-1,4-5 12,-1-1 0,0 0 0,0 1 1,0-1-1,1 1 0,-1-1 0,1 1 0,-1 0 1,1-1-1,0 3 0,0-2-4,0-1-1,1 0 1,-1 0 0,0 0 0,1 1-1,0-1 1,-1 0 0,1 0-1,-1 0 1,1 0 0,0 0-1,0 0 1,0-1 0,0 1 0,0 0-1,0 0 1,0 0 0,0-1-1,1 2 1,12 5 194,0 0 1,0 0-1,0-1 0,1-1 0,20 4 0,-16-3-112,-4-2-25,1-1 0,-1 0 0,1-1 0,30 1 0,-37-4-26,-1 1 1,1-1-1,-1 0 0,1-1 1,-1 0-1,0-1 0,0 1 0,0-2 1,0 1-1,14-9 0,-21 11-48,0 1 0,0-1 0,1 0 0,-1 0 0,0 0 0,-1 0 0,1 1 0,0-1 0,0-1 0,0 1 0,0 0 0,-1 0 0,1 0 0,-1 0 0,1 0 0,-1-1 0,1 1 0,-1 0 0,0 0 0,1-1-1,-1 1 1,0 0 0,0-1 0,0 1 0,0-3 0,-1 1 1,0 0 0,0 0-1,0 0 1,0 0 0,-1 0-1,1 0 1,-4-5 0,2 4-4,0 1 0,0-1 0,0 0 0,0 1 0,-1 0 0,1 0 0,-1 0 0,0 0 0,-4-2 0,-11-9 0,-5-15-38,-17-2-239,41 31 238,0 0 1,0 0-1,0 0 0,0 0 1,0-1-1,0 1 1,0 0-1,0 0 0,0 0 1,0 0-1,0 0 0,1 0 1,-1 0-1,0-1 1,0 1-1,0 0 0,0 0 1,0 0-1,0 0 0,1 0 1,-1 0-1,0 0 0,0 0 1,0 0-1,0 0 1,0 0-1,0 0 0,1 0 1,-1 0-1,0 0 0,0 0 1,0 0-1,0 0 0,0 0 1,1 0-1,-1 0 1,0 0-1,0 0 0,0 0 1,0 0-1,0 0 0,0 0 1,1 1-1,9 0-1152,19 12-499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1664,'0'0'528,"0"-3"-325,0-7 1930,0 11-2128,1 0 0,-1 0 0,0 0 1,1 0-1,-1-1 0,1 1 0,-1 0 0,1 0 0,-1 0 1,1 0-1,0-1 0,-1 1 0,1 0 0,0-1 0,0 1 0,-1-1 1,1 1-1,0 0 0,0-1 0,0 0 0,0 1 0,0-1 1,-1 0-1,2 1 0,33 8 463,27-4-9,29 6 186,29-6-213,54 5-91,23-5-90,551 6 490,-493-22-709,-11 6-138,87-16 8,88-2 142,-297 20 63,-59-3 97,33-1 243,-36 7-106,-73 3-2480,-16 10 529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1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1888,'0'0'704,"0"0"-544,0 0-32,0 0 544,0 0-384,0 0 96,0 15-224,0-15 480,0 16-384,0-16 544,16 15-480,-16-15 352,31 0-384,16 0 128,-1-15-256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1472,'0'-13'475,"0"13"-472,0 0 0,0 0 1,0 0-1,0 0 0,0 0 1,0-1-1,0 1 1,0 0-1,0 0 0,0 0 1,0 0-1,0 0 0,0 0 1,0 0-1,0 0 1,0 0-1,0 0 0,0-1 1,0 1-1,0 0 0,0 0 1,0 0-1,-1 0 0,1 0 1,0 0-1,0 0 1,0 0-1,0 0 0,0 0 1,0 0-1,0 0 0,0 0 1,0-1-1,0 1 0,0 0 1,0 0-1,0 0 1,0 0-1,-1 0 0,1 0 1,0 0-1,0 0 0,0 0 1,0 0-1,0 0 1,0 0-1,0 0 0,0 0 1,0 0-1,0 0 0,-1 0 1,1 0-1,0 0 0,0 0 1,0 0-1,0 0 1,-1 0-31,-2 1 421,0-1 1,0 1 0,0-1-1,-1 0 1,1 0 0,-6-2 0,9 15-619,0 3 688,3-11-203,-2-3-239,0-1-1,1 0 1,-1 1 0,0 0 0,0-1-1,-1 1 1,1 0 0,0-1 0,-1 1-1,1 0 1,0 0 0,-1 2-1,2 29 289,-2-30-284,0 12-26,0 1-362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3232,'0'0'1035,"0"0"-614,0 0-170,0 0 106,0 0-117,3 0 48,4-1-155,-3 1-123,-1 0-1,1 0 1,-1 0-1,1 0 1,-1 0-1,1 1 1,-1-1-1,6 2 0,-2 3 28,-5-4-27,-1 0-1,1 0 0,-1 0 1,1 0-1,-1 0 1,1-1-1,-1 1 0,1-1 1,0 1-1,-1-1 0,1 0 1,0 1-1,0-1 0,-1 0 1,4-1-1,9 2 78,24 5-1,4 0 8,15-2 118,61-4 1,-52-1-4,633 1 383,-694 0-293,-5 0-123,0 1-170,0-1 0,0 1 0,0-1 0,0 1 0,0 0-1,0-1 1,0 1 0,0-1 0,0 1 0,-1-1 0,1 1 0,0 0 0,0-1 0,0 1 0,-1-1-1,1 1 1,0-1 0,-1 1 0,1-1 0,-1 1 0,1-1 0,0 0 0,-1 1 0,1-1 0,-1 1-1,1-1 1,-1 1 0,-15 0 16,-1 0 23,17-1-36,-1 0-1,1 1 1,-1-1-1,1 0 1,0 1-1,-1-1 1,1 1-1,-1-1 0,1 0 1,0 1-1,-1-1 1,1 1-1,0-1 1,-1 1-1,1-1 1,0 1-1,0 0 1,-1-1-1,1 1 1,0-1-1,0 1 1,0-1-1,0 1 1,0 0-1,0-1 0,0 1 1,0 0-1,-2 2-13,-10 8-89,2 0 0,0 1 0,0 0 1,-11 20-1,0 0 104,-15 27 38,21-30-58,-32 48-1,20-38-5,14-20 83,-1 0 1,-31 34 0,20-28 49,-2 0 0,-46 31 1,47-42 126,25-14-202,-1 1-1,0-1 1,0 1 0,0-1 0,0 0-1,0 1 1,0-1 0,0 0 0,1 0-1,-1 0 1,0-1 0,0 1-1,0 0 1,0-1 0,-3-1 0,-3-2 110,0 0 1,1-1-1,0-1 1,-7-6-1,10 8-99,1 0-1,0-1 1,0 0-1,0 0 1,-2-6-1,5 11-52,-153-306 677,144 289-679,-16-26-1,-38-37 211,47 63-259,12 14 31,1-1 0,-1 1 0,1-1-1,0 0 1,0 0 0,-2-4 0,0-3-43,-6-7-34,9 16 134,4-1-26,-1 3-17,0-1 0,-1 0 0,1 0 0,0 1 0,-1-1 0,1 1 0,0-1 0,0 1 0,0-1 0,0 1-1,0 0 1,-1-1 0,1 1 0,1-1 0,-1 2 1,1-1 0,-1 1-1,0-1 1,0 1 0,0-1-1,0 1 1,0-1 0,0 1-1,0 0 1,0 0 0,0-1-1,0 1 1,1 2 0,-2-3 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1312,'9'-10'246,"16"-15"665,-23 24-787,-1 0 0,1-1 0,0 1-1,-1 0 1,1 0 0,0 0 0,0 0 0,0 1-1,0-1 1,0 0 0,0 1 0,0-1 0,3 1 0,85 0 2142,-85 0-2240,-1 0 0,0 1 0,0 0 0,1 0-1,-1 0 1,0 0 0,0 0 0,0 1 0,0 0 0,5 3 0,-4-2 1,0 0 0,0-1 1,0 0-1,5 1 0,3 0 17,-13-3-33,1 0 1,0 0 0,0 0 0,0 0 0,0 0-1,0 1 1,0-1 0,0 0 0,0 1 0,0-1-1,-1 1 1,1-1 0,0 1 0,0-1 0,0 1-1,-1-1 1,1 1 0,0 0 0,-1-1-1,1 1 1,0 0 0,-1 0 0,1-1 0,-1 1-1,0 0 1,1 0 0,0 2 0,3 3 66,-3-6-59,-1 1 1,1-1-1,-1 1 1,1 0-1,-1-1 1,1 1-1,-1 0 1,1-1-1,-1 1 1,1 0-1,-1 0 1,0-1-1,1 1 1,-1 0-1,0 0 1,0 0-1,0-1 1,0 1-1,0 0 1,0 0-1,0 0 1,0 0-1,0-1 1,0 1-1,0 0 1,0 0-1,-1 1 1,-14 3 209,-58 21-160,68-24-27,0-1-1,0-1 0,0 1 0,0-1 0,-6 0 0,4 0 146,16-1 169,256 1 705,-218 2-2021,-1 11 203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47 2656,'47'0'1979,"-47"-2"-1489,0-9 363,0 9-298,0 2-240,-5-1-248,-1 0 1,0 1 0,1 0-1,-1 0 1,-7 1 0,-11 0-10,4-1-45,3 1-17,0-2-1,-20-2 1,13-1 22,9 1 6,0 0 0,-27 0 0,-90 3-82,129 0 42,0 0 1,0 0 0,0 0 0,0 0-1,0-1 1,0 1 0,0-1 0,0 0-1,0 0 1,0 0 0,-3-3-1,4 3 4,0 1 0,0-1 0,0 0-1,1 0 1,-1 1 0,0-1-1,0 1 1,0-1 0,0 1 0,0 0-1,-3 0 1,0 2-164,-6 9 53,11-11 117,-1 1 0,1-1 0,0 1 0,-1-1-1,1 1 1,0 0 0,-1-1 0,1 1 0,0-1-1,0 1 1,0 0 0,-1-1 0,1 1 0,0 0-1,0-1 1,0 1 0,0 0 0,0-1 0,0 1-1,0 0 1,1-1 0,-1 1 0,0 0-1,1 2 2,-2 14 64,0-1 0,-5 20 0,3-18-31,1-1 0,-1 22 0,2-19 60,0-1 0,-2 1-1,-6 28 1,-24 60 372,21-57-94,10-39-220,-1 1-1,0-1 0,-1 0 1,-5 13-1,-2-12 95,11-13-244,-1 1 1,1-1-1,0 1 0,-1-1 1,1 1-1,0-1 0,-1 1 0,1-1 1,0 1-1,0 0 0,0-1 1,0 1-1,-1-1 0,1 1 1,0 0-1,0-1 0,0 1 0,0-1 1,0 1-1,0 0 0,0-1 1,1 1-1,-1-1 0,0 1 1,0 0-1,1 0-7,1 4-106,9 5 170,-11-9-48,1-1 0,-1 0 1,1 1-1,-1-1 0,1 0 0,0 1 0,-1-1 0,1 0 0,0 0 0,-1 1 0,1-1 0,0 0 0,0 0 0,-1 0 0,1 0 0,0 0 0,-1 0 0,1 0 0,0 0 0,0 0 0,1-1 0,2 1 12,3 0-10,0 1 0,0 0 0,0 0 0,6 3-1,-4-2 2,-1 0-1,0 0 0,1-1 0,10 0 0,-4 0 95,29 6 1,-29-4 10,30 2 1,-30-6-67,-11 1-85,0-1-1,-1 1 1,1 0-1,-1 1 1,1-1-1,-1 0 1,1 1 0,4 1-1,3 3-137,-8-4-224,0 1 0,0-1 0,1 0 0,-1 0 0,0 0 0,1-1 0,4 1 0,-6-1-1477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3328,'-16'-16'1216,"16"16"-928,16-15-96,0 15 512,-1 0-416,16-16 384,0 16-384,1 0-96,14 0-96,1 0 128,15 0-128,-15 0 672,-16 0-416,16-15-2912,-31 15 1376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3712,'-15'0'1408,"15"0"-1120,15 0-64,-15 0 864,31 0-640,-15 0 256,15-15-416,31 15 32,-15 0-192,0-16 416,0 32-288,-16-16-1376,16 0 576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3488,'0'-16'1280,"0"16"-992,0 0-64,16 0 480,-16 0-416,16 0 192,-16 0-320,31 0 128,-16 0-160,32 0 352,-16 16-256,16-16 448,0 0-384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2976,'16'0'1120,"-16"0"-896,31 0-32,-15-15 608,-1 30-480,32-30 64,0 15-224,15 0 256,0 0-224,1 0 256,-1 0-256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2976,'-45'0'2315,"43"0"-1857,4 0-47,7 1-224,-5-1-125,0 0 0,1 1 0,-1-2 0,0 1 0,0 0-1,1-1 1,3-1 0,2-1-1,-1 0-1,1 1 1,0 0-1,0 1 1,19-1-1,324 2 313,-349 0-353,0 0 0,-1 0 0,1 0 0,0 1 0,-1 0 0,1 0 0,-1 0 0,1 0 0,-1 0 0,1 1 0,3 2-1,-4-3-12,-3-1-7,0 0 0,0 1 0,1-1 0,-1 0 0,0 0 1,1 1-1,-1-1 0,0 0 0,1 0 0,-1 0 0,1 1 0,-1-1 1,0 0-1,1 0 0,-1 0 0,1 0 0,-1 0 0,0 0 0,1 0 1,-1 0-1,1 0 0,-1 0 0,0 0 0,1 0 0,-1 0 0,1 0 1,0-1-1,-2 1-1,1 0 1,0 0-1,0 0 0,-1 0 1,1 0-1,0 0 1,-1 0-1,1 0 0,0 0 1,0 0-1,-1 0 0,1 0 1,0 0-1,-1 0 1,1 0-1,0 0 0,0 0 1,-1 0-1,1 0 1,0 0-1,0 1 0,-1-1 1,1 0-1,0 0 1,0 0-1,0 0 0,-1 1 1,1-1-1,0 0 1,0 0-1,0 0 0,-1 1 1,-1 3 1,-4 2 30,-5-3 36,10-2-58,-1-1 0,0 0-1,0 0 1,1 1 0,-1-1-1,1 1 1,-1 0-1,0-1 1,1 1 0,-1 0-1,1 0 1,0 0-1,-1 0 1,1 0 0,0 0-1,-1 1 1,1-1 0,0 0-1,-1 2 1,-21 40-6,12-21 4,10-19-4,-11 20 42,2 0 1,-11 35-1,-23 61-152,40-110 123,1-1 0,0 1 0,-3 14 0,4-8 9,2-10-12,-1 0 1,0 0-1,0 0 0,-2 5 0,-1-2 32,-1 0 0,0 0 0,-9 11 1,1 0 29,9-14-30,0 0 0,0-1 0,-1 1 0,1-1 0,-1 0 0,0 0 0,0 0-1,-8 3 1,2 0 74,9-5-108,1-1 1,-1 0-1,0 0 1,0 0 0,0 0-1,0-1 1,0 1-1,0 0 1,0-1 0,0 1-1,0-1 1,0 0-1,0 0 1,-1 0 0,1 0-1,0 0 1,0 0-1,0 0 1,0-1 0,0 1-1,0-1 1,-4-1-1,-4-1 27,6 2 3,0 0-1,-1 0 1,1 0 0,0-1 0,-1 1 0,1-1 0,0 0-1,0 0 1,1-1 0,-1 1 0,0-1 0,1 0 0,-1 0-1,1 0 1,0 0 0,0-1 0,0 1 0,-3-7 0,-8-8 127,-5-4 32,6 8-62,1-1-1,-17-27 1,26 35-96,-24-39 305,-21-52 0,35 70-221,10 21-104,-1 0 0,1 0-1,-2-9 1,4 15-20,0-8 51,-2 1 0,1 0 0,-7-12 0,9 17-64,-1 1 0,0 0 1,1 0-1,0-1 0,-1 1 0,1 0 1,0-1-1,1-3 0,-1 2-106,0 4 115,0 0 0,0 0 0,0 0 0,0 0 0,0-1-1,0 1 1,0 0 0,-1 0 0,1 0 0,0 0 0,0 0-1,0 0 1,0 0 0,1 0 0,-1 0 0,0 0 0,0 0 0,0-1-1,0 1 1,0 0 0,0 0 0,0 0 0,0 0 0,0 0-1,0 0 1,0 0 0,0 0 0,0 0 0,0 0 0,0 0 0,0 0-1,0-1 1,0 1 0,0 0 0,0 0 0,1 0 0,-1 0 0,0 0-1,0 0 1,0 0 0,0 0 0,0 0 0,0 0 0,0 0-1,0 0 1,0 0 0,0 0 0,1 0 0,-1 0 0,0 0 0,0 0-1,0 0 1,0 0 0,0 0 0,0 0 0,0 0 0,8 0 209,-4 0-468,-1-1 0,1 1-1,-1 0 1,1 0 0,-1 1 0,1-1-1,-1 1 1,5 1 0,8 11-1339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3328,'13'-13'1061,"-13"12"-1049,0 1 1,0 0-1,1 0 0,-1 0 0,0-1 0,0 1 1,1 0-1,-1 0 0,0 0 0,0 0 0,1 0 0,-1 0 1,0-1-1,1 1 0,-1 0 0,0 0 0,1 0 1,-1 0-1,0 0 0,1 0 0,-1 0 0,0 0 1,1 1-1,-1-1 0,0 0 0,0 0 0,1 0 1,-1 0-1,0 0 0,1 0 0,-1 1 0,0-1 0,0 0 1,1 1-1,9 2 73,-7-1-41,1 0-1,0-1 1,0 0 0,0 0 0,0 0-1,1 0 1,-1-1 0,0 0 0,5 1 0,-8-1-22,1 0 0,-1 0 0,1 0 1,0 1-1,-1-1 0,1 0 0,-1 1 1,1 0-1,0-1 0,-1 1 1,0 0-1,1 0 0,1 1 0,5 3 93,5 0 40,0 10 101,-17-9-148,0-1 0,0 0 0,-1 0 0,1 0 0,-1-1 0,0 1 0,-8 4 0,-9 1 34,-1-1 132,5 1-72,8-8-37,9-2-146,1 0 0,-1 0 0,0-1 0,1 2 0,-1-1 0,0 0 0,0 0 0,1 0 0,-1 0 0,0 0 0,1 0 0,-1 1 0,0-1 0,1 0 0,-1 1 0,1-1 0,-1 0 0,1 1 0,-1-1 0,0 1 0,1-1 0,-1 1 0,1-1 0,0 1 0,-1-1 0,1 1 0,-1 0 0,1-1 0,0 1 0,-1 0 0,1-1 0,0 1 0,0 0 0,0-1 0,0 1 0,-1 0 0,1-1 0,0 1 0,0 0 0,0-1 0,0 1 0,1 1 0,-1-2-12,0 0 0,0 1-1,0-1 1,0 0 0,0 1 0,0-1 0,0 0 0,0 0 0,1 1 0,-1-1-1,0 0 1,0 0 0,0 1 0,0-1 0,1 0 0,-1 0 0,0 0 0,0 1 0,1-1-1,-1 0 1,0 0 0,0 0 0,1 0 0,-1 0 0,0 1 0,0-1 0,1 0-1,-1 0 1,0 0 0,1 0 0,-1 0 0,0 0 0,1 0 0,-1 0 0,0 0 0,0 0-1,1 0 1,-1 0 0,1 0 0,21-4 248,12-1 79,121 5 839,-136 0-1296,20-2 1,-20-2-478,11 0-651,-24 4 1022,1 1 0,-1 0-1,1 1 1,-1-1 0,8 4 0,-13-5 223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80 2400,'13'0'779,"-13"0"-774,0 0 0,0 0 0,1 0 1,-1 0-1,0 0 0,0 0 0,0 0 0,0 0 1,0 0-1,0 0 0,0 0 0,0 0 1,0 0-1,0 0 0,1 0 0,-1 0 1,0 0-1,0 0 0,0 0 0,0 0 1,0 0-1,0 0 0,0 0 0,0 0 1,0 0-1,0 0 0,0 0 0,0 0 1,1 0-1,-1 0 0,0 0 0,0-1 0,0 1 1,0 0-1,0 0 0,0 0 0,0 0 1,0 0-1,0 0 0,0 0 0,0 0 1,0 0-1,0 0 0,0 0 0,0-1 1,0 1-1,0 0 0,0 0 0,0 0 1,0 0-1,0 0 0,0 0 0,0 0 1,0 0-1,0 0 0,0-1 0,0-25 2208,0 26-2206,0 0 0,0 0 0,0 0 0,0 0 0,0 0 0,0 0 0,0 0 0,0 0 0,0 0 0,0 0 0,0 0 0,0-1 0,0 1-1,0 0 1,0 0 0,0 0 0,0 0 0,0 0 0,0 0 0,0 0 0,0 0 0,0 0 0,0 0 0,0-1 0,0 1 0,0 0-1,0 0 1,0 0 0,-1 0 0,1 0 0,0 0 0,0 0 0,0 0 0,0 0 0,0 0 0,0 0 0,0 0 0,0 0 0,0 0-1,0 0 1,0 0 0,0 0 0,-1 0 0,1 0 0,0 0 0,0 0 0,0 0 0,0 0 0,0 0 0,0 0 0,0 0 0,0 0-1,0 0 1,0 0 0,-1 0 0,1 0 0,-3-1 35,0 1 0,1-1 0,-1 0 1,0 0-1,0 0 0,1 0 0,-1-1 0,0 1 0,1-1 0,-4-2 0,3 2-41,-1 0 0,1-1 0,-1 1 0,0 1 0,-5-3 0,1 3 9,-1 0-1,0 0 0,0 0 1,-14 2-1,6 0 35,-61-1-60,72 0-4,-1-1 0,0 0 0,0 0 0,1 0 0,-1-1 0,-9-3 1,10 3-2,4 1 24,-1 0 1,1 0-1,-1 1 0,1 0 1,-1-1-1,1 1 0,-1 0 1,1 0-1,-1 0 0,1 0 0,0 1 1,-1-1-1,1 1 0,-1-1 1,1 1-1,0 0 0,-1 0 1,-3 2-1,3-1 0,1-1-1,-1 0 1,0 0 0,1 0 0,-1 0 0,0-1-1,0 1 1,0-1 0,-3 1 0,5-1-12,-1 0 0,0 0-1,1 0 1,-1 1 0,0-1 0,1 0 0,-1 1 0,1 0 0,-1-1 0,1 1 0,-1 0-1,1 0 1,-1 0 0,1 0 0,0 0 0,-1 0 0,1 0 0,0 0 0,-2 2-1,3-3 11,-3 4 52,0 1 0,0-1-1,0 1 1,0-1-1,1 1 1,0 0-1,0 0 1,-2 6-1,-2 6-114,-1 5 114,0 1 0,2-1 1,-5 46-1,5-37 11,-5 21 118,5 6-26,-6-9 96,8-30-176,1-2 108,-2 1 0,-7 24 0,7-32-85,2-5-33,0 0 0,1 0 0,-1 1 0,1-1 0,1 0 0,-1 1 0,1 9 0,0-4-177,0-9 38,2 1 10,11 7 42,0-5 156,-8 2-58,-5-7-73,0 1 0,0-1 0,0 1 0,1-1 0,-1 0 0,0 1 0,1-1 0,-1 1 0,0-1 0,1 0 0,-1 1-1,0-1 1,1 0 0,-1 0 0,1 1 0,-1-1 0,1 0 0,-1 0 0,1 0 0,-1 1 0,1-1 0,-1 0 0,1 0 0,-1 0 0,0 0 0,1 0 0,-1 0 0,1 0 0,-1 0 0,1 0-1,0-1 1,251 1-755,-223 0-250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2720,'0'0'891,"0"3"-545,0 1-286,0-2 52,0 0-1,0 1 1,0-1 0,0 0 0,0 1 0,1-1 0,-1 0 0,2 4 0,4 9 273,0 0 1,-1 0 0,-1 1-1,3 22 1,-4-25-250,-1-6-88,1 0 0,-1 0 1,1 0-1,0-1 0,1 1 0,0-1 1,8 11-1,-4-6 84,11 21 0,-14-22-15,1 0 1,15 18-1,-20-25-68,1-1 1,0 0-1,0 1 1,0-1 0,0 0-1,0 0 1,1-1 0,-1 1-1,0 0 1,1-1-1,0 0 1,-1 1 0,1-1-1,0 0 1,-1 0-1,5 0 1,-4-1 270,-1-2-64,-1 1-249,-1 1 1,1 0-1,-1-1 0,1 1 0,-1-1 1,1 1-1,-1-1 0,0 1 0,1-1 1,-1 1-1,0-1 0,1 0 1,-1 1-1,0-1 0,0 1 0,0-1 1,0 0-1,1 1 0,-1-1 0,0 0 1,0 1-1,0-1 0,0 0 0,0 1 1,-1-1-1,1 0 0,0 1 1,0-1-1,0 1 0,0-1 0,-1 0 1,1 1-1,0-1 0,-1 1 0,1-1 1,-1-1 6,0 0 0,0 0 1,0 0-1,1 0 1,-1 0-1,1 0 0,-1 0 1,1-1-1,0-1 0,0 2-10,0 0 0,-1 1 0,1-1 0,0 1-1,-1-1 1,1 0 0,-1 1 0,1-1-1,-1 1 1,0-1 0,1 1 0,-1-1 0,-1 0-1,-3-6 8,-11-24-53,13 26-43,3 5 77,0 1 0,0-1 0,0 1 0,0 0 0,-1-1 0,1 1 0,0-1 0,0 1 0,0 0 0,-1-1 0,1 1 0,0-1 0,-1 1 0,1 0 0,0-1 0,-1 1 0,1 0 0,0 0 0,-1-1 0,1 1 0,0 0 0,-1 0 0,1-1 0,-1 1 0,1 0 0,-1 0 0,1 0 0,-1 0 0,1 0 0,0 0-1,-1 0 1,1 0 0,-1 0 0,1 0 0,-1 0 0,1 0 6,-1 0 0,1 0-1,0 0 1,0 0-1,0 0 1,0 0-1,0 0 1,0 0-1,0 0 1,0 0 0,0 0-1,0 0 1,0 0-1,-1 0 1,1 0-1,0 0 1,0 0 0,0 0-1,0 0 1,0 0-1,0 0 1,0 0-1,0 0 1,0 0 0,0 0-1,0 0 1,-1 0-1,1-1 1,0 1-1,0 0 1,0 0 0,0 0-1,0 0 1,0 0-1,0 0 1,0 0-1,0 0 1,0 0 0,0 0-1,0 0 1,0 0-1,0-1 1,0 1-1,0 0 1,0 0-1,0 0 1,0 0 0,0 0-1,0 0 1,0 0-1,0 0 1,0 0-1,0 0 1,0-1 0,0 1-1,0 0 1,0-6-89,0-16 150,-13 22 133,10 0-464,6 0 5,0 0 237,0 0 0,0 0 0,0 0 1,0 1-1,0-1 0,0 1 0,0 0 0,0 0 0,0 0 0,-1 0 1,1 0-1,0 1 0,-1-1 0,5 4 0,-4-3 45,0 0 0,0 0 0,0-1 0,1 1-1,-1-1 1,0 0 0,1 0 0,5 1 0,41 0 102,535-2 277,90-32 123,-184 4-180,-265 23-433,-29-9 26,-28 2 65,-5 7 42,-77-1 12,49-1 30,-11 7 108,-122-1-139,1 1 0,-1 0 0,1 1 0,-1-1 0,1 1 0,3 0 0,-6-1-46,-1 0-1,0 1 1,0-1-1,0 0 1,1 0 0,-1 0-1,0 0 1,0 0-1,0 0 1,1 1 0,-1-1-1,0 0 1,0 0-1,0 0 1,0 0-1,0 1 1,1-1 0,-1 0-1,0 0 1,0 1-1,0-1 1,0 0 0,0 0-1,0 0 1,0 1-1,0-1 1,0 0 0,0 0-1,0 1 1,0-1-1,0 0 1,0 0 0,0 1-1,0-1 1,0 0-1,0 0 1,0 0-1,0 1 1,0-1 0,0 0-1,-1 0 1,1 1-1,0-1 1,0 0 0,0 0-1,0 0 1,0 0-1,-1 1 1,1-1 0,0 0-1,0 0 1,0 0-1,-1 0 1,1 0 0,0 0-1,-1 1 1,-27 4-472,-79 23-2900,40-9 1343,-22 9-698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5216,'-15'0'1952,"15"0"-1536,15-15-96,-15 15 320,16 0-416,-1 0 128,17-16-224,14 16 288,1 0-224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12 2976,'-2'-11'971,"-4"14"-405,-2 2-364,6-4-68,1-1 0,-1 1 1,0-1-1,0 1 0,0-1 1,0 0-1,0 0 0,1 0 1,-1 0-1,-3 0 0,3-1-38,0 1 0,0 0 0,0 0 0,0 0 0,0 0 0,1 1 0,-1-1 0,0 0 0,0 1 0,-3 0 0,-26 25 394,30-25-479,0-1-1,0 1 0,-1-1 0,1 1 0,0 0 0,0 0 1,0-1-1,0 1 0,0 0 0,0 0 0,0 0 0,-1 2 0,2-2 0,-1 1-1,1-1 1,0 1-1,0-1 1,0 0-1,0 1 0,0-1 1,0 1-1,0-1 1,0 1-1,1-1 0,-1 1 1,0-1-1,1 1 1,0 1-1,1 2 16,0 0 0,1-1 0,-1 1 0,1 0 0,0-1 0,1 1 0,-1-1 0,1 0 0,-1 0 0,1-1 0,0 1 0,6 3 0,-3-2-8,-5-4-17,0 0-1,0 0 1,0 1 0,-1-1-1,1 1 1,0-1-1,-1 1 1,1 0-1,-1 0 1,1 0-1,-1-1 1,0 1 0,2 5-1,2 1-14,-4-7 48,0 1-1,0-1 1,0 1-1,0-1 0,-1 1 1,1-1-1,-1 1 0,1-1 1,-1 1-1,1 3 0,-3 0 219,-1-3-222,1 0-1,-1-1 1,1 0 0,-1 1 0,1-1-1,-1 0 1,0 0 0,1 0-1,-1-1 1,0 1 0,0-1-1,1 1 1,-1-1 0,0 0 0,0 0-1,0 0 1,0-1 0,1 1-1,-1-1 1,-3 0 0,2 0-14,-8-3 1,-1 1 0,1 1 1,-22-1-1,31 3-7,1 0 1,0 0 0,0 0 0,0 0-1,0-1 1,0 1 0,0-1 0,0 1-1,0-1 1,0 1 0,0-1 0,0 0-1,0 0 1,0 0 0,0 0 0,1-1-1,-1 1 1,0 0 0,-2-4 0,1 3-33,0-1 0,1 1 1,-1-1-1,0 1 0,-6-3 0,8 5-55,0-1-1,1 1 0,-1 0 0,0-1 0,1 1 1,-1-1-1,1 1 0,-1-1 0,0 1 1,1-1-1,-1 0 0,1 1 0,0-1 0,-1 1 1,1-1-1,0 0 0,-1 1 0,1-1 0,0 0 1,0 0-1,-1 0 0,1 0-13,1 0-1,-1 0 0,1-1 1,-1 1-1,1 0 1,-1 0-1,1 0 1,0 0-1,-1 0 1,1 0-1,0 1 1,0-1-1,1-2 0,-1 3 88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2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5056,'0'0'1888,"0"0"-1472,15-15-128,-15 15 416,16 0-448,15 0 320,16 0-320,-16 0 64,31 0-192,-30 0 512,14 0-384,-15 0 128,1 0-256,-17 0-1344,1 0 672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1664,'0'-10'343,"0"4"2994,2 6-3108,55 0 1398,-53 0-1588,-1 0 0,0 0 0,0-1 0,0 1 0,1-1 0,-1 0 0,0 0 0,6-3 0,6-1 36,-8 4-28,0-1 0,1 2 0,14-1 1,9 0 14,3-10 23,-3 6-26,-19 2-43,-2 0 24,-1 1 1,1 0-1,0 1 1,17-1 0,-14 2 124,-13 0-159,0 0-1,0 0 1,0 0 0,0 0 0,0 0-1,0 0 1,0 0 0,0 0-1,1 0 1,-1 0 0,0 0 0,0 0-1,0 0 1,0 0 0,0 0-1,0 0 1,0 0 0,0 0 0,0 0-1,0 0 1,1 0 0,-1 0-1,0 0 1,0 0 0,0 0-1,0 0 1,0 0 0,0 0 0,0 1-1,0-1 1,0 0 0,0 0-1,0 0 1,0 0 0,0 0 0,0 0-1,0 0 1,0 0 0,0 0-1,1 0 1,-1 0 0,0 0 0,0 1-1,0-1 1,0 0 0,0 0-1,0 0 1,0 0 0,0 0-1,0 0 1,0 0 0,0 0 0,0 0-1,-1 0 1,1 1 0,0-1-1,0 0 5,0 1 0,1-1 0,-1 1 0,0-1-1,0 1 1,-1-1 0,1 0 0,0 1 0,0-1-1,0 1 1,0-1 0,0 1 0,0-1 0,-1 1-1,1-1 1,0 0 0,0 1 0,-1-1 0,1 1-1,0-1 1,0 0 0,-1 1 0,1-1 0,-1 0-1,1 0 1,0 1 0,-1-1 0,1 0 0,-1 0-1,1 1 1,0-1 0,-1 0 0,1 0 0,-1 0-1,0 0 1,-5 3 69,-10 10 39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3232,'0'1'327,"0"1"0,0-1-1,0 1 1,0 0 0,1-1 0,-1 1 0,1-1-1,-1 0 1,1 1 0,-1-1 0,2 3 0,-1-3-307,0 0 0,0 0 0,0 0 0,0 0 0,0 0 0,0-1 1,0 1-1,0 0 0,0 0 0,0-1 0,0 1 0,1-1 1,-1 1-1,0-1 0,1 1 0,-1-1 0,0 0 0,0 1 0,1-1 1,-1 0-1,0 0 0,1 0 0,-1 0 0,1 0 0,-1-1 0,0 1 1,0 0-1,1-1 0,-1 1 0,0-1 0,1 1 0,0-2 0,2 0 9,-1 1-1,1-1 0,-1 0 0,1 1 0,-1 0 0,1 0 0,0 0 0,0 0 1,0 1-1,6-1 0,16 1 48,-16-1-42,1 1-1,0 0 1,-1 0 0,16 4 0,9 8 61,-26-8-25,-1-1-1,18 4 1,67-2-2854,-46 8 1019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2656,'0'0'837,"-2"-3"-501,0 2-255,1 0 0,0-1-1,0 1 1,0-1 0,0 1-1,0-1 1,0 1 0,0-1 0,0 1-1,1-1 1,-1 0 0,1 0-1,-1 1 1,1-4 0,-3 0 596,0 3-433,2 1-142,0 1 0,0-1 0,0 0 0,0 0 0,1 1 0,-1-1-1,0 0 1,0 0 0,1 0 0,-2-2 0,2 3 464,2-9 70,-4 16-536,2-7-99,0 0 1,0 0 0,0 0-1,0 0 1,0 0-1,0 0 1,0 0-1,0 0 1,0 0 0,0 0-1,0 0 1,0 1-1,0-1 1,0 0 0,0 0-1,0 0 1,0 0-1,0 0 1,0 0 0,0 0-1,0 0 1,0 0-1,0 0 1,0 0 0,0 1-1,0-1 1,0 0-1,0 0 1,0 0-1,0 0 1,1 0 0,-1 0-1,0 0 1,0 0-1,0 0 1,0 0 0,0 0-1,0 0 1,0 0-1,0 0 1,0 0 0,0 0-1,0 0 1,1 0-1,-1 0 1,0 0 0,0 0-1,0 0 1,0 0-1,0 0 1,0 0-1,0 0 1,0 0 0,0 0-1,0 0 1,1 0-1,6 0 41,-1 0-13,1 0-1,-1 0 0,12-2 0,-4-2 9,1 1 1,0 0-1,0 1 0,22 1 1,394 1 324,-424 0-354,0 0 0,-1 1 0,1 0 0,-1 0 0,1 1-1,9 3 1,-10-2 28,-3-3 101,1 1-1,-1 0 1,0-1 0,0 0-1,0 1 1,7-2 0,-7 1 223,-4 0-367,1 0-1,-1 0 1,1 0-1,-1 0 1,1 0-1,-1 0 1,1 0-1,-1 0 1,1 0-1,0 0 1,-1 1-1,1-1 1,-1 0 0,1 0-1,-1 0 1,1 0-1,0 1 1,-1-1-1,1 0 1,0 1-1,-1-1 1,1 0-1,0 1 1,-1-1-1,1 0 1,0 1-1,0-1 1,-1 0-1,1 1 1,0-1-1,0 1 1,0-1-1,0 1 1,-1-1-1,1 0 1,0 1-1,0-1 1,0 1-1,0-1 1,0 1-1,0-1 1,0 1-1,0-1 1,0 0-1,1 2 1,-1-1-11,0 1 0,-1 0 0,1 0 0,0-1 0,-1 1 0,1 0 0,-1 0 0,0 1 0,-10 15 41,9-15-11,-1 1 0,1-1 0,0 0 0,1 1 0,-1 0-1,-1 4 1,-1 10 31,3-13-34,0 0 1,0 1-1,-1-1 0,0 0 1,0 1-1,0-1 0,-4 5 1,-4 7-49,0 1-1,-14 38 1,21-46 59,-1 3 29,-1-1-1,0 1 0,-12 19 1,6-14-24,-22 40-8,28-48-71,-1 0 0,0-1-1,-8 11 1,12-18 94,0 0-1,0 1 1,0-1 0,0 0-1,0 0 1,0 0-1,-1-1 1,1 1 0,-1 0-1,1-1 1,-1 0 0,1 1-1,-1-1 1,0 0-1,0 0 1,0-1 0,-3 2-1,1-2 19,-1 0-1,0 0 0,1 0 1,-1-1-1,0 0 0,1 0 1,-1 0-1,1 0 0,-1-1 1,1 0-1,-9-5 0,-21-17 17,-29-17-41,38 22 296,0-2-1,-40-42 1,65 62-323,-19-17-26,2-2 1,0 0-1,1-1 1,1-1-1,-20-35 1,33 44-24,3 13 44,0 0-1,0 0 1,0-1 0,0 1-1,0 0 1,0 0 0,0 0-1,0 0 1,0 0 0,0 0-1,0 0 1,0 0-1,0 0 1,0 0 0,0-1-1,0 1 1,0 0 0,0 0-1,0 0 1,0 0 0,0 0-1,0 0 1,1 0 0,-1 0-1,0 0 1,0 0 0,0 0-1,0 0 1,0-1 0,0 1-1,0 0 1,0 0 0,0 0-1,0 0 1,0 0 0,0 0-1,0 0 1,0 0 0,1 0-1,-1 0 1,0 0-1,0 0 1,0 0 0,0 0-1,0 0 1,0 0 0,0 0-1,0 0 1,0 0 0,0 0-1,1 0 1,-1 0 0,0 0-1,0 0 1,0 0 0,0 0-1,29 0-341,-14 0 112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3232,'0'-15'2384,"-2"15"-1915,-74 0 1712,75 0-2159,-1 0 0,0 0 0,0 0 0,0 1 0,1-1 0,-1 1 0,0-1 0,1 1 0,-1 0 0,1-1 0,-1 1 0,-1 1 0,1-1-9,1 0 0,-1 0 1,1 0-1,-1 0 0,1-1 1,-1 1-1,0 0 0,0-1 1,1 0-1,-1 1 0,0-1 1,-1 0-1,2 0-13,0 0-1,1 0 1,-1 0-1,1 0 1,-1 0 0,0 0-1,1 0 1,-1 0-1,1 0 1,-1 1 0,0-1-1,1 0 1,-1 0-1,1 1 1,-1-1 0,1 0-1,-1 0 1,1 1-1,-1-1 1,1 1 0,-1-1-1,1 0 1,0 1-1,-1-1 1,1 1 0,-1 0-1,0 15-5,1-10 12,3-1 42,7 8-16,-7-8-13,0-1 0,1 0-1,0 1 1,0-1-1,0-1 1,0 1-1,0 0 1,1-1 0,0 0-1,0 0 1,-1-1-1,9 4 1,-6-3-3,0 1-1,1 0 1,-2 1 0,13 9-1,-15-9 1,0 0 0,0 0 0,0 0 0,-1 0 0,1 0 0,3 10 0,-6-14 7,-1 0 0,1 0 0,-1 1 1,1-1-1,-1 0 0,1 0 1,-1 1-1,0-1 0,0 0 0,1 1 1,-1-1-1,0 0 0,0 1 1,0-1-1,-1 1 0,1-1 0,0 0 1,0 1-1,-1-1 0,1 0 0,-1 0 1,1 1-1,-1-1 0,0 0 1,1 0-1,-1 0 0,0 0 0,0 0 1,0 0-1,0 0 0,0 0 1,0 0-1,0 0 0,0 0 0,-2 1 1,0-1 69,1 0 1,-1-1-1,0 1 1,0-1 0,0 1-1,1-1 1,-1 0-1,0 0 1,0 0-1,-4-1 1,-5 0 119,-60 1 1067,61-2-1173,10 1-99,-1 0 10,0 0 0,0 0-1,1 0 1,-1 0 0,0 0-1,0-1 1,1 1 0,-1 0 0,1-1-1,-1 0 1,1 1 0,0-1-1,-1 0 1,1 0 0,0 0 0,-1-3-1,-9-8 255,9 11-106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3072,'0'-13'976,"0"13"-965,0 0 0,0 0 0,0-1 0,0 1 0,0 0 1,0 0-1,0-1 0,0 1 0,0 0 0,1 0 0,-1 0 0,0-1 0,0 1 1,0 0-1,0 0 0,0 0 0,0 0 0,1-1 0,-1 1 0,0 0 0,0 0 1,0 0-1,0 0 0,1 0 0,-1 0 0,0-1 0,0 1 0,0 0 0,1 0 1,-1 0-1,0 0 0,0 0 0,1 0 0,-1 0 0,13-8 118,-11 6-21,0 0 1,1 0 0,-1 0 0,1 1 0,0-1 0,-1 1 0,1-1 0,0 1 0,0 0 0,0 0 0,0 1 0,0-1 0,0 0 0,0 1 0,0 0-1,0 0 1,0 0 0,0 0 0,0 0 0,4 1 0,21 9 307,-15-7-316,-10-3-87,-1 1 0,0-1 0,0 1 0,1-1 0,-1 1 0,0 0 0,0 0-1,0 0 1,0 0 0,0 0 0,0 0 0,0 1 0,0-1 0,2 3-1,3 3 49,-5-6-33,0 1-1,0-1 1,0 1 0,0 0 0,-1 0 0,1 0 0,-1 0-1,1 0 1,-1 0 0,0 0 0,0 0 0,0 0-1,0 1 1,0-1 0,0 1 0,0 2 0,-4 0 222,-1-1-169,0-1 0,-1 1 0,0-1-1,1 0 1,-1 0 0,-9 3 0,-9 3 542,19-8-573,1 1 0,-1-1 0,0 0-1,0 0 1,0 0 0,0 0 0,0 0 0,-4-1 0,6 0-19,4 3-4,-1-2-16,1 1 0,0-1-1,-1 0 1,1 0 0,0 0-1,0 0 1,0 0 0,0 0 0,0 0-1,0 0 1,0-1 0,0 1-1,3-1 1,33 1 194,-12-2-32,21 3 275,13 11-138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2912,'0'-15'1296,"3"15"-1013,2-1 45,0 0 1,0-1 0,0 1 0,8-4-1,-5 2-148,60-15 519,-45 12-570,0 2 1,31-1-1,-19 1 70,30-6 67,-33 6-162,-3 1 7,34-8 0,-40 6 18,0 1 0,0 1 0,0 0 0,26 2 0,-46 1-86,1 0-1,0 0 1,0-1 0,0 0-1,-1 0 1,1 0 0,0 0-1,-1 0 1,1-1 0,5-3-1,7 3 124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2304,'15'0'864,"-15"0"-672,0 31-32,0 0 736,0 0-512,0 16 256,0 0-352,0-1 160,0 17-224,-15-1 0,15-15-128,0-1 160,-16-14-160,1-1 448,15 0-288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3328,'1'0'98,"1"0"-1,0 0 1,-1-1 0,1 1 0,-1 0-1,1-1 1,-1 1 0,1-1 0,-1 0-1,1 1 1,-1-1 0,2-1 0,10-4 119,15 1 172,-13 1-37,-1 1 0,1 0 0,0 2 0,25-1 0,5 2 188,128-3 509,-17-7-830,171 6 157,-36 3 21,-52-10-151,7 9-84,14-1 92,-33-10-67,-15 0 47,-17 8-90,-92-1-95,64-1 3,-122 8-45,-16 0 27,53-6 0,-49-1 162,-22 4-73,1 0 0,23-1 0,-47 4-722,0 0 0,-22 4-1,1 1-604,14-4-985,-22-1 0,41-1 2183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2816,'13'-13'917,"-13"12"-907,1 1 0,-1 0 0,0 0 0,0 0 1,1-1-1,-1 1 0,0 0 0,0 0 0,1 0 0,-1 0 0,0 0 0,1 0 0,-1 0 0,0 0 0,0-1 0,1 1 0,-1 0 0,0 0 0,1 0 0,-1 0 0,0 1 0,1-1 1,-1 0-1,0 0 0,1 0 0,-1 0 0,0 0 0,0 0 0,1 0 0,-1 0 0,0 1 0,1-1 0,-1 0 0,0 1 0,6 0 38,-1 1 16,-1-1-1,1 1 1,-1-1-1,0 1 1,0 1-1,0-1 1,0 0-1,0 1 1,0 0-1,3 3 1,19 16 552,-22-19-541,0-1 0,-1 1 0,0 0 0,1 0-1,-1 1 1,0-1 0,-1 1 0,1-1 0,-1 1 0,3 5 0,7 15 77,-2 0 0,0 1 0,-2 1 0,0 0 0,4 36 0,-7-3 34,3-12 28,-12-24 107,0-10-130,1 7-3,3-15-137,-1 1-1,1-1 0,-2 0 0,1 0 0,0 0 0,-1 0 0,0 0 1,-4 7-1,5-10-41,0-1 1,0 0 0,-1 1-1,1-1 1,0 0 0,-1 1-1,1-1 1,-1 0-1,1 0 1,-1 0 0,1-1-1,-1 1 1,0 0 0,1 0-1,-1-1 1,0 1-1,0-1 1,0 0 0,1 1-1,-1-1 1,0 0 0,0 0-1,0 0 1,-1-1 0,0 1-1,-3 0 5,0-1 0,1 0 0,-1 0-1,1-1 1,-1 1 0,1-1-1,-1 0 1,1-1 0,0 0 0,0 1-1,0-1 1,0-1 0,-6-4-1,9 5-11,-1 1-1,0-1 1,1 0-1,-1 0 1,1 0-1,0 0 1,0 0-1,0 0 1,0 0-1,1-1 1,-1 1-1,1-1 1,0 1-1,0-1 1,0 0-1,0 1 0,1-6 1,-2-1 3,0 0-2,1 7-2,0 0-1,0 0 0,1-1 0,-1 1 0,1 0 0,0-1 0,0 1 1,0 0-1,1 0 0,-1-1 0,1 1 0,-1 0 0,1-1 0,0 1 1,3-6-1,4-13-6,-5 13-4,0-1 0,1 1 0,0 0 0,0 0 0,1 1 0,0-1 0,9-10 0,-10 16 30,1-1-1,0 1 0,0 0 1,0 0-1,7-3 0,9-5 260,-3-5-12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2912,'0'-13'923,"0"13"-907,0-1 0,0 1 0,0 0 0,0-1 1,0 1-1,1-1 0,-1 1 0,0 0 1,0-1-1,0 1 0,0 0 0,1-1 1,-1 1-1,0 0 0,0-1 0,1 1 0,-1 0 1,0 0-1,1-1 0,-1 1 0,0 0 1,1-1-1,4-4 82,-3 3-3,1-1 0,-1 1 0,0 0 0,1 0 0,-1 0 0,1 1 0,0-1 0,0 1 0,0-1 0,0 1 0,0 0 0,4-1 0,-2 0 46,2 0 71,0 0 0,0 0 0,0 0 0,0 1 0,13-1 0,102 2 1036,-118 0-1247,0-1-1,0 1 1,1 1 0,-1-1-1,0 1 1,0-1-1,0 1 1,0 0-1,0 1 1,0-1-1,-1 1 1,1-1-1,0 1 1,-1 0-1,1 1 1,-1-1-1,1 0 1,-1 1 0,5 5-1,-8-8 11,1 1-1,0-1 0,-1 1 1,1-1-1,-1 1 1,1-1-1,-1 1 1,1-1-1,-1 1 1,1-1-1,-1 1 1,1 0-1,-1-1 0,0 1 1,1 0-1,-1-1 1,0 1-1,0 0 1,0-1-1,1 1 1,-1 0-1,0 0 1,0-1-1,0 1 1,0 0-1,0 0 0,0-1 1,0 1-1,0 0 1,-1 0-1,1-1 1,0 1-1,0 0 1,-1-1-1,1 1 1,0 0-1,-1-1 0,1 1 1,-1 0-1,-2 4 105,0 0-50,0-1 1,-1 1-1,1-1 0,-1 0 0,0 0 0,0 0 0,-1-1 0,1 1 0,-1-1 0,-9 5 0,5-4 11,1 1 0,1 1-1,-12 9 1,6-2 36,13-12-105,-1-1 1,1 0-1,0 1 0,0-1 0,-1 1 1,1-1-1,0 1 0,0-1 1,0 1-1,-1-1 0,1 1 0,0-1 1,0 1-1,0-1 0,0 1 1,0-1-1,0 1 0,0-1 0,0 1 1,0-1-1,0 1 0,1-1 1,-1 1-1,0-1 0,0 1 0,0-1 1,1 1-1,-1-1 0,0 1 1,0-1-1,1 1 0,-1-1 0,0 0 1,1 1-1,-1-1 0,1 0 1,0 1-1,-1-1-7,1 1 8,0 0 0,0 0-1,0 0 1,0 0-1,1-1 1,-1 1 0,0-1-1,0 1 1,1-1-1,-1 1 1,2 0 0,1 0 20,-1 0 1,1 0 0,-1 0 0,1 1 0,-1 0 0,4 2 0,9 8 15,-7-4-265,1-2 0,15 10 0,6-1-232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2080,'-12'0'386,"17"0"463,17 0 748,-7 0-813,-7-1-473,1 1-1,-1 1 1,15 1-1,-8 3-92,-11-3-171,-1-1 1,1 0 0,-1 0-1,1 0 1,-1-1 0,1 1-1,0-1 1,-1 0 0,1 0-1,0 0 1,5-1 0,15-4 176,-1 2 0,37-2 0,17 6 99,100-5 74,-141 2-355,170-9 145,-151 12-79,93-4 189,-71-8-62,-14 6-32,-31 0 6,-18 2-151,0 1 0,19-1 1,-31 3-155,-4-2-187,-8-9-992,7 9 353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0 640,'-13'13'224,"13"-13"-203,1 1-1,0-1 1,0 1 0,0-1-1,0 0 1,0 0 0,0 1-1,0-1 1,0 0 0,-1 0-1,1 0 1,0 0 0,0 0-1,0 0 1,1 0 0,3 0 115,-1 1 1,1 0-1,-1 0 1,1 0 0,-1 1-1,0-1 1,1 1-1,-1 0 1,5 4 0,20 8 481,58 13 422,-21-7-395,-56-17-576,0 2 1,-1-1 0,0 1-1,0 1 1,15 11-1,-1 0 10,5-1 1,-23-14-54,0 1 0,0 0 0,0 0 0,-1 0 0,1 1 0,-1-1 0,0 1 0,6 7 0,-5-4 45,0 0-1,0 1 1,6 15-1,-10-21-46,1 1 0,-1 0-1,-1 0 1,1 0 0,0 0-1,-1 0 1,1 0 0,-1 0-1,0 0 1,0 0 0,0 0-1,0 0 1,-2 4 0,0-1 16,-1 0 0,0-1 0,0 0 0,0 0 0,-1 0 0,0 0 0,-5 5 0,7-8-24,-1 0 0,1 0-1,-1 0 1,1-1 0,-1 1 0,0-1 0,0 0 0,0 0 0,0 0 0,0 0 0,0 0-1,0-1 1,-6 1 0,-8 2 82,-1 1 74,8-1-39,1-1 0,-1 0 0,0-1 0,-11 0 0,11-1 51,1 1 23,0-1 0,0 0 0,0-1 0,-16-3 0,24 4-181,-1 0 0,1-1-1,0 1 1,-1-1 0,1 1-1,0-1 1,0 0 0,-1 1-1,1-1 1,0 0 0,0 0-1,0 0 1,0 0-1,0 0 1,0 0 0,-1-2-1,2 2-16,0 0 0,-1-1-1,1 1 1,0 0-1,-1-1 1,1 1-1,0 0 1,0-1-1,0 1 1,0-1-1,1 1 1,-1 0-1,0-1 1,0 1-1,1 0 1,-1-1 0,1 1-1,-1 0 1,1 0-1,1-2 1,-1 1-11,0 0 0,1 0 0,0 0 1,-1 0-1,1 1 0,0-1 0,0 0 0,3-1 1,120-82-21,-68 48 118,59-27-70,-92 53-68,20-10-43,-28 10-3,-14 9 64,1 0 0,0 1 0,-1-1 0,1 0 0,0 1 0,0-1 0,0 1 0,0 0 0,1 0 0,-1 0 0,0 1 0,0-1 0,1 1 0,3-1 0,-5 1-31,45 2-364,-43-1 473,0-1-1,1 1 0,-1 0 0,0 0 0,0 1 1,0-1-1,-1 1 0,7 3 0,-5-2-4,-1 1-1,1 0 0,-1 0 0,0 0 1,0 0-1,0 1 0,0 0 0,-1-1 1,0 1-1,0 1 0,0-1 0,-1 0 1,1 1-1,-1-1 0,2 10 1,-1 4 240,-1-1 1,0 1-1,-1 27 1,-1-45-258,0 1 2,-1 0 1,1 0-1,0 0 0,-1 0 0,1 0 1,-1 0-1,0 0 0,0 0 0,0 0 1,0 0-1,0 0 0,0-1 1,0 1-1,0 0 0,-1-1 0,1 1 1,-1-1-1,1 1 0,-4 1 0,-2 3 92,4-3-75,0 0 0,0 0 0,0 0 0,0-1 0,-1 1 0,1-1 0,-1 0 0,1 0 1,-1 0-1,0-1 0,0 1 0,0-1 0,0 0 0,-8 1 0,-7 2-7,16-3-74,-1 1-1,1-1 0,0 0 1,0 1-1,1 0 0,-4 2 1,2-2-60,0 1 1,0-1 0,1 0-1,-8 2 1,-2 0-333,11-4 327,-1 1-1,1-1 1,0 1-1,-1 0 1,1-1-1,0 1 1,0 0-1,0 1 1,0-1-1,-4 3 1,5-4 71,1 1 1,0-1-1,0 0 0,-1 1 1,1-1-1,0 1 0,0-1 1,-1 0-1,1 1 0,0-1 1,0 1-1,0-1 0,0 1 1,0-1-1,-1 0 0,1 1 1,0-1-1,0 1 1,0-1-1,0 1 0,0-1 1,1 1-1,-1-1 0,0 1 1,0-1-1,0 1 0,0-1 1,0 0-1,1 1 0,-1-1 1,0 1-1,0-1 0,1 0 1,-1 1-1,1 0 0,-1-1 23,13 5-271,-10-3 219,0 0 0,1 1-1,-1-1 1,0 1 0,4 5 0,3 3-103,50 49-271,-54-55 407,-1 1-1,0 0 1,-1 1-1,1-1 1,-1 1-1,-1 0 1,6 13-1,-3-3 65,-2-1 0,5 27 0,-8-37 31,0 0-1,0 0 0,0 0 0,-1 0 1,0 0-1,0 0 0,0 0 0,-1 0 0,0-1 1,0 1-1,-3 7 0,-1-5 136,-1 0 1,0-1-1,-1 1 0,0-1 0,0-1 1,-12 10-1,16-14-174,0 0 1,0 0-1,0-1 1,-1 1-1,1 0 1,0-1-1,-1 0 0,1 0 1,-1 0-1,0 0 1,1-1-1,-1 1 1,-4-1-1,-1 0 77,0-1-1,-1-1 1,-13-3-1,4 1 187,14 3-222,0 0 1,0-1 0,0 1 0,0-1 0,0 0-1,1 0 1,-1 0 0,0-1 0,1 0-1,-8-6 1,7 6-27,0-1-49,0 1 0,1-1-1,-1 0 1,1 0 0,0 0-1,0 0 1,0-1 0,0 0-1,1 0 1,0 0 0,0 0-1,0 0 1,1-1 0,0 1-1,-2-8 1,3 9 18,0 0-1,1 0 1,0 0-1,0 0 1,0 0 0,1 0-1,-1 0 1,1 0-1,0 1 1,0-1 0,0 0-1,0 0 1,1 0-1,0 1 1,4-7 0,1-2-61,1 2-1,0-1 1,17-15 0,19-16-2012,3 8 496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3808,'-1'-1'82,"1"0"0,0 0 0,0-1 0,0 1 0,0 0 0,1 0 0,-1 0 0,0 0 0,0 0 0,1 0 0,-1-1 0,1 1 0,-1 0 0,1 0 0,-1 0 0,1 0 0,0 0 0,-1 0 0,1 1 0,0-1 0,0 0 0,-1 0 1,1 0-1,0 1 0,0-1 0,0 0 0,0 1 0,2-1 0,1 0 98,0 0 1,0 0-1,0 1 1,0-1 0,0 1-1,7 1 1,0-1 282,-9 0-404,1 1-1,0-1 0,-1 1 0,1 0 0,-1 0 0,1 0 0,-1 0 0,0 0 0,0 0 1,1 1-1,-1-1 0,0 1 0,0 0 0,0-1 0,0 1 0,2 3 0,4 6 195,15 21-1,-17-23-193,0-1 71,-6-7-110,1-1-1,0 1 1,-1 0 0,1-1-1,0 1 1,-1 0-1,1 0 1,-1 0-1,1-1 1,-1 1-1,1 0 1,-1 0-1,0 0 1,1 0 0,-1 0-1,0 0 1,0 0-1,0 0 1,0 0-1,0 0 1,0 0-1,0 0 1,0 0 0,0 0-1,0 0 1,0 0-1,-1 1 1,-15 27 710,3-24-804,0 5 15,11-7 96,2-5-7,0 1-24,-1 1-1,1-1 0,0 0 0,0 1 0,0-1 0,0 1 1,0-1-1,1 1 0,-1-1 0,0 1 0,0-1 0,0 0 0,0 1 1,1-1-1,-1 1 0,0-1 0,0 1 0,1-1 0,0 0 0,0 1 0,-1 0 0,1-1 0,0 1 0,0 0 0,0 0 0,0-1 0,-1 1 0,1 0 0,0 0 0,0 0 0,0 0 0,1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4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88 2240,'26'-39'720,"-12"20"-305,-13 18-388,-1 1 0,1-1 0,0 0 0,-1 1 0,1-1 0,-1 0 0,0 1 0,1-1 0,-1 0 0,1 0 0,-1 0 0,0 1 0,0-1-1,0 0 1,1 0 0,-1 0 0,0 0 0,0 1 0,0-1 0,0-1 0,-3-3 331,3 4-338,-1 1 1,1-1 0,-1 0 0,1 1 0,-1 0-1,1-1 1,-1 1 0,1-1 0,-1 1 0,0 0-1,1-1 1,-1 1 0,0 0 0,1 0 0,-1-1-1,0 1 1,1 0 0,-1 0 0,-1 0 0,0 0 11,0 1 0,0 0 0,0 0 0,1 0 0,-1 0 0,0 0 0,-3 2 0,-60 34 144,34-14-50,-30 29 1,41-34-66,15-13-37,-29 25 194,1 1 0,-48 61-1,73-81-153,-21 25 232,2 2 0,2 1 0,-37 74 0,34-46 39,-28 99 0,47-136-232,2 1-1,1 0 0,2 0 1,1 0-1,1 0 1,3 34-1,2-43-18,1 0 1,1 0-1,1-1 0,12 32 1,-1-16 208,31 53 0,-38-74-254,0-1 0,0 0 0,2 0 0,-1-2 1,22 20-1,-6-13-138,0-1 1,43 22 0,-64-38 83,134 75-251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1408,'4'-4'86,"-1"1"1,1 0-1,0 0 1,0 1-1,0-1 0,0 1 1,0-1-1,0 1 1,8-2-1,50-1 1386,-61 5-1446,9-3 202,-1 1 0,1-1 0,-1 2 0,1 0 0,0 0 0,0 1 0,15 1 0,6 4 120,32 10-1,-32-7-210,-8-1-33,1 1-1,-1 1 0,0 1 1,-1 1-1,0 1 0,-1 1 1,34 26-1,-40-25-69,0 1-1,0 0 1,-2 1 0,0 0-1,0 1 1,17 33 0,-15-24-14,13 19 106,28 61 0,-49-90-73,-1 0-1,-1 1 1,0 0-1,-1 0 1,-1 0-1,0 1 1,0 27-1,-5 2 110,-3-1 0,-17 80-1,16-99-36,-2 1-1,-1-1 0,-2 0 0,0-1 1,-29 49-1,29-57-27,-1-2 1,0 0 0,-1 0 0,-1-1-1,-1-1 1,0 0 0,0-1 0,-1 0-1,-20 10 1,24-17-310,0 0 0,-1-1 1,1-1-1,-1 0 0,0 0 0,-18 1 0,-6-2-822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42 3328,'0'0'49,"-1"0"0,1 0 0,-1 0 0,1 0 0,-1 0 0,1 0 0,-1 0 0,1 0 0,-1 0 0,1 0 0,-1 0 0,1 0 0,-1 0-1,1-1 1,-1 1 0,1 0 0,-1 0 0,1-1 0,-1 1 0,0-1 0,4-5 499,0 1-258,-3 5-279,0 0 0,0 0 0,-1 0 1,1-1-1,0 1 0,0 0 0,-1 0 0,1 0 0,0 0 0,0-1 0,-1 1 0,1 0 0,0 0 0,-1 0 1,1 0-1,0 0 0,-1 0 0,1 0 0,0 0 0,-1 0 0,1 0 0,0 0 0,0 0 0,-1 0 0,1 0 1,-6-2 254,5 0-233,-1 1 0,0 0-1,0-1 1,0 1 0,0 0-1,0 0 1,0 1 0,0-1-1,0 0 1,0 0 0,0 1-1,-4-1 1,-32 0 162,-1-1-100,23-1-63,-15-2 26,-60 16-164,62-12 30,19 0 100,0 1-1,-1 0 1,1 1 0,-16 2-1,12 2-63,-1 1-1,-18 9 0,28-12-26,4-3 52,1 0 0,-1 0 0,0 1 0,1-1 0,-1 0 0,1 1 0,-1-1 0,0 0 0,1 1 0,-1-1 0,1 1 0,-1-1 0,1 1 0,0-1 0,-1 1 0,1-1 0,-1 1 0,1 0 0,0-1 0,0 1 0,-1 1 0,-1 2-42,0-1 39,1 0 12,-1 0 0,0 0 0,1 1 0,0-1 0,0 1 0,0-1 0,0 1 0,0 0 0,1-1 0,0 1 0,0 5 0,-3 21 97,0 0 0,-2-1 0,-1 1 0,-10 29 0,2-6 184,-48 165 403,57-207-559,1-1 0,-1 0 0,0 0 0,-1 0 0,-14 17 0,18-24-67,0 1-1,0-1 1,0 1-1,0 0 1,1 0-1,-1-1 0,1 1 1,0 0-1,0 0 1,0 0-1,1 0 1,-1 0-1,1 7 0,3-6 152,0-2-176,1-1-1,-1 1 1,1-1-1,0 1 1,0-1-1,0-1 1,0 1-1,0 0 1,0-1-1,1 0 1,7 1-1,5 0 52,33 1 1,25-3-895,-57 0 160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4992,'-16'-15'1824,"16"15"-1408,16 0-128,15-16 928,-16 16-736,17 0 224,14-15-416,1 15 32,0-16-192,31 16 512,-16 0-384,-15-16-1632,15 16 704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49 2656,'0'0'837,"3"-3"-501,7-7-58,-10 9-252,0 1 0,1 0 0,-1 0 0,0-1 0,0 1 0,1 0 1,-1-1-1,0 1 0,1 0 0,-1 0 0,0 0 0,1 0 1,-1-1-1,0 1 0,1 0 0,-1 0 0,0 0 0,1 0 1,-1 0-1,0 0 0,1 0 0,-1 0 0,1 0 0,-1 0 0,0 0 1,1 0-1,-1 0 0,0 0 0,1 0 0,-1 0 0,0 0 1,1 1-1,6-1 732,-7-3-422,0 3-327,0 0 1,0-1-1,0 1 0,0-1 1,0 1-1,0-1 1,0 1-1,0-1 0,0 1 1,0 0-1,0-1 1,0 1-1,-1-1 0,1 1 1,0-1-1,0 1 1,0 0-1,-1-1 0,1 1 1,0 0-1,-1-1 1,1 1-1,0 0 0,-1-1 1,1 1-1,0 0 1,-1 0-1,1-1 1,-1 1-1,1 0 0,0 0 1,-1 0-1,1-1 1,-1 1-1,1 0 0,-1 0 1,1 0-1,0 0 1,-1 0-1,1 0 0,-1 0 1,1 0-1,-1 0 1,1 0-1,-1 1 0,-1-1 29,0-1 0,0 1 0,1 0 0,-1 0 0,0-1 0,0 1-1,1-1 1,-3 0 0,-3-3 132,4 3-140,1-1-1,0 1 1,-1 0-1,1 0 1,-1 0-1,1 0 1,-1 0-1,1 1 1,-1-1-1,0 1 1,1-1-1,-1 1 0,0 0 1,0 0-1,1 1 1,-1-1-1,0 0 1,1 1-1,-1-1 1,-3 3-1,-4 1 24,7-3-63,0 1 1,0-1 0,0 0-1,-1 0 1,1 0 0,0-1-1,0 1 1,-6 0-1,7-1 7,1 0-1,-1 0 0,1 1 0,-1-1 0,0 0 0,1 1 0,-1 0 1,1-1-1,-1 1 0,1 0 0,0 0 0,-1 0 0,1 0 0,0 0 0,0 0 1,0 0-1,-1 0 0,1 0 0,0 1 0,1-1 0,-1 0 0,0 1 1,-1 1-1,1 1 15,-1-1 1,1 0-1,-1 1 1,1-1-1,0 1 1,1 0-1,-1-1 1,0 6-1,1-8-9,1 1 0,-1-1 1,0 0-1,1 0 0,-1 0 0,0 0 0,1 1 0,-1-1 0,1 0 1,0 0-1,-1 0 0,3 1 0,0 3-3,2 3-10,-1 0 0,0 1 1,0-1-1,2 10 1,-1-6 146,-1 0 1,13 22 0,19 38 164,-12-22-261,-21-44-19,-1 0 0,0 0 0,0 0 0,0 0 0,0 0 0,-1 1-1,0-1 1,-1 0 0,1 1 0,-2 9 0,1-14-5,0 0 0,0 0 1,-1 1-1,1-1 0,-1 0 1,0 0-1,0 0 0,1 0 1,-1 0-1,0-1 0,-3 4 0,4-4-6,-1 0-1,0 0 0,0 0 0,0 0 0,0 0 0,0 0 0,0 0 1,0 0-1,0 0 0,0-1 0,0 1 0,-1 0 0,1-1 1,0 1-1,-1-1 0,1 1 0,0-1 0,-1 0 0,0 1 0,-21-6 190,16 4-141,1-1 1,-1 1-1,-13-1 0,10 2 15,0-1 0,-1 0 0,1-1 0,0-1 0,-11-3 0,16 5 0,1 0 1,0 1-1,0-1 0,0 1 1,-1 0-1,1 0 1,-5 0-1,1 1-15,5-1-15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2496,'0'-8'434,"1"-9"165,-1 17-585,1-1 0,-1 1-1,1-1 1,-1 1-1,0-1 1,1 1 0,-1 0-1,1-1 1,-1 1-1,1 0 1,-1-1-1,1 1 1,-1 0 0,1 0-1,-1-1 1,1 1-1,0 0 1,-1 0-1,1 0 1,-1 0 0,1 0-1,-1 0 1,1 0-1,0 0 1,0 0 0,2 2 263,-1 1-201,-1-1 0,1 0 1,-1 0-1,0 1 0,0-1 0,0 1 0,0-1 1,0 1-1,0-1 0,-1 1 0,1-1 0,-1 1 1,0 3-1,1 41 686,-2-28-655,1 93 122,0-105-175,1 0 1,0 0-1,0 1 0,1-1 0,4 12 0,-4-14-38,-1 0 43,0 1 0,0-1 0,0 1-1,-1-1 1,0 1 0,-1 10-1,1-3 257,0-17-742,0 2 205,0-1 0,0 1 0,0 0-1,0 0 1,0-1 0,-1 1 0,1 0-1,-2-5 1,-11-8-2407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3648,'0'-15'2661,"3"15"-2090,-2 0-476,1 0 1,-1 0-1,1 0 1,-1 1 0,0-1-1,1 1 1,-1-1-1,0 1 1,1-1-1,-1 1 1,2 1-1,-1-1-27,0 1-1,0-1 0,0 0 1,-1-1-1,1 1 0,0 0 0,0-1 1,0 1-1,0-1 0,0 1 1,0-1-1,4 0 0,8 0 116,4 0 13,28 3 1,-3 3-61,49 1 0,191-7 1592,-268 0-1685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2912,'0'0'923,"0"0"-550,0 0-186,0 0-1,0 0-63,0 0 74,0 0-21,0 0 150,0 0-103,3 0-73,34 1 28,-8-1-129,48-4 1,-52 1 13,9-2 52,47 0 0,270 5-195,-322 2 307,46 6-1,-55-5-167,71 13 149,-86-15-201,0 0 0,0-1 0,0 1 0,6-1 0,5 1 73,-16-1-76,1 1 1,-1-1 0,0 0-1,1 0 1,-1 1 0,0-1 0,1 0-1,-1 1 1,0-1 0,1 1-1,-1-1 1,0 0 0,0 1-1,0-1 1,1 1 0,-1-1-1,0 0 1,0 1 0,0-1-1,0 1 1,0-1 0,0 1-1,0-1 1,0 1 0,0-1-1,0 1 1,0 0 0,0 1 176,0-2-85,0 3-16,0 7 117,0-10-194,0 0-1,0 0 0,0 0 1,0 1-1,0-1 0,0 0 1,0 0-1,1 0 0,-1 0 1,0 0-1,0 0 1,0 0-1,0 0 0,-1 0 1,1 0-1,0 1 0,0-1 1,0 0-1,0 0 0,0 0 1,0 0-1,0 0 0,0 0 1,0 0-1,0 0 0,0 0 1,0 0-1,0 0 0,0 0 1,0 0-1,0 1 0,0-1 1,0 0-1,0 0 0,0 0 1,-1 0-1,1 0 0,0 0 1,0 0-1,0 0 0,0 0 1,0 0-1,0 0 0,0 0 1,0 0-1,0 0 0,0 0 1,-1 0-1,1 0 0,0 0 1,0 0-1,0 0 0,0 0 1,0 0-1,0 0 0,0 0 1,-1 0-3,1 0 0,-1 0 1,1 0-1,-1 0 0,1 0 0,-1 0 1,1 0-1,-1 0 0,1 0 0,-1 0 1,1 0-1,-1 0 0,1 1 0,0-1 1,-1 0-1,1 0 0,-1 1 0,1-1 1,0 0-1,-1 1 0,1-1 0,-1 0 1,1 1-1,0-1 0,0 0 0,-1 1 1,1-1-1,0 1 0,0-1 0,-1 1 1,1-1-1,0 0 0,0 1 0,0-1 1,0 1-1,0-1 0,0 1 0,0-1 1,0 1-1,0-1 0,0 2 0,-3 3-58,-2 1 39,1-1 1,0 1-1,0 1 1,0-1-1,1 1 1,0-1 0,-3 10-1,-8 16-41,-17 20-79,3-8 96,5 0 87,12-22-7,-20 31 0,14-32-55,-35 33 1,4-4 4,32-29 19,12-15 20,-1 0 0,1-1 0,-1 1 0,0-1 0,0 0 0,-1 0 1,1-1-1,-1 1 0,0-1 0,-10 5 0,8-6 4,5-1-14,1 0-1,-1-1 1,0 0 0,-1 1-1,1-1 1,0 0 0,0-1 0,0 1-1,-1 0 1,-4-1 0,6 0-2,1 0 0,-1 1 1,0-1-1,1 0 1,-1 1-1,1-1 0,-1 1 1,1 0-1,-3 1 0,3-2-9,-1 1 0,1 0 0,0-1 0,-1 1 0,1-1-1,0 1 1,-1-1 0,1 0 0,-3 1 0,0-2-8,0 0 1,1-1 0,-1 1 0,0 0-1,1-1 1,-1 0 0,1 0 0,-5-3-1,0-1 33,-1 0 0,-10-10 0,16 12 0,0 0 0,0-1 0,0 1 0,0-1 0,1 0 1,-1 0-1,1 0 0,-1-6 0,-8-16 184,-12-14 0,13 23-145,-14-32 0,-3-43 33,5 15-44,11 47-57,7 22-18,0-1 0,1 0 1,0 0-1,1 0 0,0 0 0,1 0 1,-1-15-1,3 23 33,-1 0-1,0 1 1,0-1-1,0 0 1,1 1 0,-1-1-1,1 0 1,0 1-1,-1-1 1,1 1 0,0-1-1,2-2 1,-3 4-77,1-1 1,-1 0-1,1 1 0,-1-1 1,1 1-1,0-1 0,-1 1 1,1 0-1,-1-1 0,1 1 1,0-1-1,0 1 0,-1 0 1,1 0-1,0-1 0,-1 1 0,1 0 1,0 0-1,0 0 0,-1 0 1,1 0-1,0 0 0,0 0 1,-1 0-1,1 0 0,0 0 1,0 1-1,-1-1 0,1 0 1,0 0-1,1 1 0,13 12-1165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2304,'36'0'1051,"19"0"-278,-52 0-713,0 0 1,0 0-1,1 0 0,-1 1 1,0 0-1,0 0 0,0 0 1,6 2-1,6 3 96,-2-4-62,-11-1-75,1-1 0,-1 0-1,0 1 1,0-1-1,1 1 1,-1 0-1,0 0 1,0 0-1,0 0 1,0 0 0,0 1-1,0-1 1,0 0-1,2 3 1,3 3 41,11 11 256,-17-17-299,-1-1 0,1 1 1,-1 0-1,1 0 0,-1 0 0,0-1 1,1 1-1,-1 0 0,0 0 0,0 0 0,1 0 1,-1-1-1,0 1 0,0 0 0,0 0 0,0 0 1,0 0-1,0 0 0,0 0 0,0-1 1,-1 1-1,1 0 0,-1 2 0,1-3-7,-1 3 11,-1 1-1,1-1 1,-1 0-1,1 0 1,-1 0-1,0 0 0,0 0 1,-1-1-1,1 1 1,0-1-1,-1 1 1,0-1-1,1 0 1,-1 0-1,0 0 1,0 0-1,-6 2 1,7-4-20,0 1 1,0 0-1,0-1 1,0 1-1,1 0 1,-1 0-1,0 0 1,1 0 0,-1 0-1,1 1 1,-1-1-1,1 0 1,0 1-1,0-1 1,-1 1-1,1-1 1,0 1-1,0 0 1,0-1-1,-1 4 1,-8 8 40,11-12-14,0-1-1,0 1 1,0-1-1,0 0 1,0 1-1,0-1 0,0 0 1,0 0-1,0 0 1,0 0-1,0 0 1,0 0-1,2 0 0,11 0 137,2 0 2,29-3 0,-21-1-43,-9 1-2,1 1 0,22-2 0,9 4 417,0 0-180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2720,'0'0'1024,"0"0"-800,31 0-64,-15 16 896,15-16-608,0 0 256,16 15-416,-16-15-32,16 16-160</inkml:trace>
  <inkml:trace contextRef="#ctx0" brushRef="#br0" timeOffset="1">0 219 3712,'31'-15'1408,"-31"15"-1120,78 0-64,-31-16 384,-16 32-384,31-16 608,-31 0-448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17 480,'13'-13'165,"-13"13"-162,0 0-1,0-1 0,1 1 0,-1 0 1,0 0-1,0 0 0,1-1 0,-1 1 1,0 0-1,0 0 0,1 0 0,-1 0 1,0 0-1,1 0 0,-1-1 0,0 1 1,1 0-1,-1 0 0,0 0 0,1 0 1,-1 0-1,0 0 0,0 0 0,1 0 1,-1 1-1,7-2 13,-3 1 32,-1-1 0,1 1 0,0 0 0,-1 0 0,1 1-1,-1-1 1,1 1 0,5 1 0,-2 1 65,0-1 0,-1 1 0,1 1 0,0-1 0,-1 1 0,11 8 0,4 17 230,-3-6-91,-9-12-148,-1-1 0,14 24 0,-16-18-22,0 0 1,0 1 0,-2-1 0,0 1 0,3 32 0,-4-27 24,1-2-31,0 9 63,-5-22-74,1-1 0,-1 0 0,-2 8 1,0-2 30,3-9-32,-1 1 0,0-1 0,0 0 0,0 1 0,0-1-1,0 0 1,-1 1 0,1-1 0,-5 5 0,2-4 68,0-1 1,0 1-1,0-1 0,-1 0 1,1-1-1,-1 1 1,-4 1-1,-28 9 290,35-12-405,0 0-1,0-1 0,0 0 0,0 0 0,0 1 0,0-1 0,0-1 0,0 1 0,0 0 0,-1 0 1,1-1-1,0 1 0,0-1 0,0 0 0,0 1 0,1-1 0,-1 0 0,-2-2 0,-5-1 29,7 3-25,0 0 1,0 0-1,0 0 0,0 0 0,0 0 0,0 0 0,0-1 1,1 1-1,-1 0 0,1-1 0,-1 0 0,1 1 1,-1-1-1,1 0 0,0 0 0,0 0 0,0 0 1,0 0-1,0 0 0,0 0 0,1 0 0,-1-4 1,0 1 22,0-1 0,1 1 0,-1-1 0,1 1 1,1-1-1,-1 1 0,1-1 0,2-6 0,10-19 76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2912,'13'-13'923,"-12"13"-901,-1-1 1,1 1 0,-1 0 0,1-1 0,-1 1 0,1 0 0,-1-1 0,1 1-1,-1 0 1,1 0 0,0 0 0,-1 0 0,1-1 0,-1 1 0,1 0 0,0 0 0,-1 0-1,1 0 1,-1 0 0,1 0 0,0 1 0,-1-1 0,1 0 0,-1 0 0,2 1-1,-2-1 40,2 0 551,-2 0-583,0 1 0,0-1 1,0 0-1,0 1 0,0-1 1,0 1-1,0-1 0,0 1 0,0-1 1,0 1-1,0-1 0,0 1 1,0-1-1,0 1 0,1-1 0,-1 1 1,0-1-1,0 0 0,0 1 1,1-1-1,-1 1 0,0-1 0,1 0 1,-1 1-1,0-1 0,1 0 1,-1 1-1,0-1 0,1 0 0,-1 1 1,1-1-1,0 0 0,5 5 128,10 23 141,-15-22-195,-1-5-58,0-1-1,0 1 1,0 0 0,0-1 0,0 1 0,0-1 0,0 1-1,0 0 1,0-1 0,0 1 0,1-1 0,-1 1 0,0-1 0,0 1-1,1-1 1,-1 1 0,0 0 0,1-1 0,-1 0 0,1 2-1,1-1-31,-1 1-1,1 0 0,-1 0 0,0 1 1,0-1-1,0 0 0,0 0 0,0 1 1,1 3-1,-2-5-3,0-1-1,1 1 1,-1-1 0,0 1 0,0-1-1,0 1 1,0 0 0,0-1 0,0 1-1,0-1 1,0 1 0,0-1 0,0 1-1,0-1 1,0 1 0,0 0 0,-1-1-1,1 1 1,0-1 0,0 1 0,-1-1-1,1 1 1,0-1 0,-1 1 0,1-1 0,0 0-1,-1 1 1,1-1 0,0 1 0,-1-1-1,1 0 1,-1 1 0,1-1 0,-1 0-1,1 0 1,-1 1 0,1-1 0,-1 0-1,1 0 1,-1 0 0,0 0 0,1 1-1,-1-1 1,1 0 0,-2 0 0,0 0 379,2 0-5,15 0-128,16 0-3541,-15 0 1301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2976,'-13'-13'971,"12"13"-952,1-1 0,0 1 0,0 0 0,-1-1 0,1 1 1,0 0-1,-1 0 0,1-1 0,0 1 0,-1 0 0,1 0 1,0-1-1,-1 1 0,1 0 0,-1 0 0,1 0 0,-1 0 0,1 0 1,0 0-1,-1 0 0,1 0 0,-1 0 0,1 0 0,-1 0 1,1 0-1,-1 0 0,-4-1 104,3-7 378,4 16-176,0-7-298,-1-1 0,0 1 0,1-1 0,-1 0 0,1 1 0,-1-1 0,1 0 0,-1 0 0,1 0 0,-1 0 0,1 0 0,2 0 0,5-1 54,117 3 364,185-6 27,-252-1-350,97-3 226,104 8 553,-249 0-927,0 1 1,0 0-1,0 1 1,18 4-1,-19-3-75,10 0-255,-16-3-389,-10-1-906,4 1 147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1728,'13'-13'560,"-13"13"-551,0 0 1,1-1 0,-1 1-1,1 0 1,-1 0-1,0-1 1,1 1-1,-1 0 1,0 0-1,1 0 1,-1 0 0,1 0-1,-1-1 1,1 1-1,-1 0 1,0 0-1,1 0 1,-1 0-1,1 0 1,-1 0 0,1 0-1,-1 0 1,1 1-1,23 1 281,-1 2 0,32 8 0,-48-10-258,1 1 1,0 1 0,-1-1 0,1 1 0,-1 0 0,0 1 0,0-1 0,-1 2 0,12 10 0,10 8 75,-21-19-98,-1 0 0,0 0-1,0 1 1,-1 0 0,9 11 0,-11-12-8,-1 0-1,0-1 1,0 1 0,0 0 0,-1 1-1,0-1 1,0 0 0,0 0 0,0 1-1,-1-1 1,0 7 0,1 3 85,-1-10-50,1 1 0,-1-1 0,0 0 0,0 0 1,-1 1-1,1-1 0,-1 0 0,0 0 0,-3 8 1,0-6-5,-1-1 0,0 0 1,0 0-1,0 0 0,-1 0 1,0-1-1,0 0 0,0 0 1,0-1-1,-1 0 0,-11 6 1,0-1 64,-1-1 1,0-1 0,-23 6-1,39-12-79,0 0-1,-1-1 1,1 1-1,0-1 0,-1 1 1,1-1-1,-1 0 1,1-1-1,-1 1 1,1 0-1,0-1 1,-6-1-1,8 1-7,0 1 0,-1-1 1,1 1-1,0-1 0,0 1 0,0-1 0,0 0 0,0 1 0,1-1 0,-1 0 1,0 0-1,0 0 0,0 0 0,1 0 0,-1 0 0,0 0 0,1 0 0,-1 0 1,1 0-1,-1 0 0,1 0 0,0 0 0,-1 0 0,1-1 0,0 1 0,0 0 1,0 0-1,0 0 0,0 0 0,0-1 0,0 1 0,0 0 0,1-2 0,0-3 18,1 0 0,0 1 0,0-1 0,0 1 0,1 0 0,3-6 0,20-33-445,-20 31 55,1 1-1,0-1 0,1 2 0,0-1 1,18-18-1,-7 11-278,-6 7 72,17-22 0,-26 30 572,0-2-127,0 0-1,0 1 0,1 0 0,10-9 0,-14 13 174,1 0-1,-1 0 1,1 0-1,-1 0 1,1 1-1,0-1 1,-1 0 0,1 1-1,0-1 1,-1 1-1,1-1 1,0 1-1,0 0 1,-1 0-1,1 0 1,0 0 0,0 0-1,0 0 1,-1 1-1,1-1 1,0 0-1,-1 1 1,1-1-1,3 3 1,-3-2 68,1 1-1,-1 0 1,0-1 0,0 1 0,0 0-1,0 0 1,0 1 0,0-1 0,-1 0-1,1 1 1,-1-1 0,3 6 0,11 35 671,-10-27-608,2 7 134,-1-4 39,14 32 1,27 43 616,-43-88-884,0 0 0,0 0 0,0-1 0,0 1 0,1-1 0,10 9 0,2 2 178,4 10 375,-9-18-377,-10-7-375,0 0 0,0 0 0,0 0 0,-1 0 0,1 0-1,0 0 1,-1 1 0,1-1 0,1 2 0,10 10-688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9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2560,'0'31'960,"0"-31"-768,-31 47-32,31-32 288,0 16-288,-15-15 128,15-1-160,-16 1 512,16 0-384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2656,'16'-16'960,"-16"16"-736,78-15-64,-63-1 416,16 32-352,-15-16 64,15 15-192,-15 1-128,-1 0 0,1-16 384,-16 15-192,0 1 288,0-1-256,0-15 96,15 0-160,1-15 160,31 15-192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3904,'86'0'1744,"-48"0"-1598,111-3 1206,-42-7-589,33 2-246,3-10-146,57-6-107,389-22-61,-235 30 22,8 15-52,-195 2-246,-167-1 73,1 0-27,-1 0 0,1-1 0,-1 1 0,1 0-1,0 0 1,-1 0 0,1 0 0,-1 0 0,1 0 0,-1 0 0,1 0-1,0 1 1,-1-1 0,1 0 0,-1 0 0,1 0 0,-1 1 0,1-1 0,-1 0-1,1 0 1,-1 1 0,1 0 0,-11 12-2474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2720,'-16'-16'1024,"16"16"-800,0 0-64,0-15 896,0 15-608,16 0 32,-1 0-288,17-16-64,14 16-64,-14 0 448,14 16-288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1152,'0'47'416,"0"-47"-320,31 31 0,-15-31 192,0 16-160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2304,'39'26'752,"-37"-26"-727,-1 1 0,0 0 0,0 0-1,0-1 1,0 1 0,0 0 0,0 0 0,0 0 0,0 0 0,-1 0 0,2 3 0,3 2 89,-1 1 1,-1 0 0,1 0-1,-1 0 1,-1 1 0,1-1-1,2 16 1,1 0 331,14 37 1,-13-45-343,-1 1 0,-1 0 0,0 1 0,-2-1 0,1 1 0,0 19 0,-4 24 339,0-59-421,0 0 0,0 0 0,0 0 0,0 0 0,0 0 0,0 1 0,0-1 0,0 0 0,0 0 0,-1 0 0,1 0 0,0 0 0,-1 0 0,1 1 0,-1-1 0,1 0 0,-1 0 0,0 0 0,1-1 0,-1 1 0,0 0 0,0 0 0,1 0 0,-1 0 0,0-1 0,0 1 0,0 0 0,0-1 0,0 1 0,0-1 0,0 1 0,0-1 0,0 1 0,-2-1 0,-8 5 168,11-5-187,-1 1 8,1-1-1,-1 1 0,0-1 0,0 1 1,0-1-1,1 1 0,-1-1 0,0 0 1,0 1-1,0-1 0,0 0 0,0 0 0,0 0 1,0 1-1,0-1 0,0 0 0,0 0 1,1-1-1,-1 1 0,0 0 0,0 0 1,0 0-1,0 0 0,0-1 0,0 1 0,-1-1 1,-6-2 45,-1 1-12,8 2-37,0 0 1,0-1 0,-1 1-1,1 0 1,0-1-1,0 1 1,0-1 0,-1 1-1,1-1 1,-2-1 0,3 1 1,-1 0 1,0 0 0,1 0-1,-1 0 1,1-1 0,-1 1-1,1 0 1,-1 0 0,1 0-1,0-3 1,-2-4 38,-4-8 36,5 13-40,-1 0 1,1 0-1,0-1 0,0 1 0,1 0 0,-1-1 1,1-4-1,0-10 180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14 4224,'0'0'1365,"3"-3"-826,7-7-230,-10 10-298,1 0 0,-1 0-1,0 0 1,0 0 0,0 0 0,0 0-1,0 0 1,0 0 0,1 0 0,-1 0-1,0 0 1,0 0 0,0 0 0,0 1-1,0-1 1,0 0 0,0 0 0,1 0-1,-1 0 1,0 0 0,0 0-1,0 0 1,0 0 0,0 1 0,0-1-1,0 0 1,0 0 0,0 0 0,0 0-1,0 0 1,0 0 0,0 1 0,0-1-1,0 0 1,0 0 0,0 0 0,0 0-1,0 0 1,0 0 0,0 1 0,0-1-1,0 0 1,0 0 0,0 0 0,0 0-1,0 0 1,0 0 0,0 1 0,0-1-1,0 0-1,-1 1 0,1-1 1,0 0-1,0 1 0,0-1 0,1 0 0,-1 1 0,0-1 0,0 1 0,0-1 0,0 0 1,0 1-1,0-1 0,0 0 0,1 1 0,-1-1 0,0 0 0,0 0 0,0 1 0,1-1 1,-1 0-1,0 1 0,1-1-7,0 0 0,0 0 0,0 1 0,-1-1 0,1 0 0,0 1 0,0-1 0,-1 0 0,1 1 0,0-1 0,-1 1 0,1-1 0,0 1 0,-1-1 0,1 1 0,-1 0 0,1-1 0,-1 1 0,1 0 0,10 19-15,-10-18 34,5 29 459,-5-28-433,0-1 0,1 0 0,-1 0 0,1 1-1,0-1 1,0 0 0,0-1 0,0 1 0,0 0 0,0 0 0,0-1 0,1 1 0,2 0 0,4 2 214,0 0 0,14 3 0,0 0 107,-12-3-287,-8-3-193,0 1 0,0-1 0,0 0 0,0 0-1,0 0 1,0-1 0,0 1 0,6 0 0,7-1-576</inkml:trace>
  <inkml:trace contextRef="#ctx0" brushRef="#br0" timeOffset="1">1 668 2080,'0'0'667,"0"0"-411,2 0 53,45 1 2060,-15 0-1764,61-5-1,37-12-428,-121 15-159,192-11 292,-149 13-136,96-4 299,-118-1-385,21 0 50,84 14-244,-70-10-1695,-47 0 826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1312,'13'-13'421,"-13"13"-413,1 0 0,-1-1-1,1 1 1,-1 0 0,1-1-1,-1 1 1,1 0-1,-1 0 1,1 0 0,0-1-1,-1 1 1,1 0 0,-1 0-1,1 0 1,-1 0 0,1 0-1,-1 0 1,1 0 0,0 0-1,-1 0 1,1 0 0,0 1-1,13-2 27,-4 0 45,-1 1 0,1 0 0,0 0-1,-1 1 1,12 2 0,-9 1 47,-1 0-1,0 0 1,0 1 0,-1 0 0,15 10 0,44 36 344,-65-48-458,4 4 10,0 0-1,-1 0 0,1 1 1,-2 0-1,1 0 0,-1 1 1,-1 0-1,0 0 0,0 0 1,6 16-1,-6-10 110,-1 0 0,0 1 0,-1 0 0,-1 0 0,0 0 0,-2 18 0,1-32-95,-1 0-1,0 0 1,0 0-1,-1 0 1,1-1-1,0 1 1,-1 0 0,1 0-1,-1 0 1,1 0-1,-1-1 1,0 1-1,0 0 1,0-1-1,0 1 1,0-1-1,0 1 1,0-1 0,-1 1-1,1-1 1,-1 0-1,-1 2 1,-7 6 90,1 1-38,8-8-73,0-1 0,-1 1 0,1-1-1,0 0 1,-1 1 0,1-1 0,-1 0 0,1 0 0,-1 0 0,0 0 0,1 0 0,-1 0 0,0-1 0,0 1 0,1 0 0,-1-1 0,0 0 0,0 1 0,0-1 0,0 0 0,0 0 0,-2 0 0,-56 0 422,59 0-425,0 0-1,0 0 1,0 0-1,0 0 1,0 0-1,0 0 0,1 0 1,-1-1-1,0 1 1,0 0-1,0-1 0,0 1 1,1 0-1,-1-1 1,0 1-1,0-1 0,-1 0 1,2 0-3,0 1 0,-1-1 1,1 1-1,0-1 0,0 0 0,-1 1 1,1-1-1,0 1 0,0-1 0,0 0 1,0 1-1,0-1 0,0 1 1,0-1-1,0 0 0,0 1 0,0-1 1,0 0-1,0 0 0,2-3 45,-1-1 0,1 1 0,0 0 0,0 0 0,5-6 0,2-4-71,1 1 0,0 0 0,0 1 1,1 0-1,20-15 0,-10 9-19,-6 5 8,0 1-1,1 1 1,23-13-1,8-5-536,-46 29 558,-1-1-1,1 1 1,0 0-1,-1 0 1,1-1-1,0 1 1,-1 0-1,1 0 1,0 0-1,0-1 1,-1 1-1,1 0 1,0 0-1,0 0 1,-1 1-1,1-1 1,0 0-1,-1 0 1,1 0-1,0 0 1,0 1-1,-1-1 1,1 0-1,0 1 1,-1-1-1,1 0 1,-1 1-1,1-1 1,0 1-1,-1-1 1,1 1 0,-1-1-1,1 1 1,-1-1-1,1 1 1,-1 0-1,0-1 1,1 1-1,-1 0 1,0-1-1,1 1 1,-1 0-1,0 0 1,1 4 25,0-1 1,0 0-1,0 0 1,0 1-1,-1 6 0,0 4 169,1-7-84,-1 0-1,0-1 0,-1 1 1,-1 9-1,-3-1 55,3-13-130,1 0 1,0 0 0,0 0 0,0 1-1,1-1 1,-1 0 0,1 1 0,0-1-1,0 0 1,0 1 0,0-1 0,1 4-1,10 22 352,-11-28-346,0 1 0,1 0 1,0-1-1,-1 1 0,1 0 0,0-1 0,0 1 1,0-1-1,0 1 0,0-1 0,0 0 0,0 1 0,0-1 1,1 0-1,-1 0 0,0 0 0,1 0 0,-1 0 0,3 1 1,5 3 118,-6-2-97,0-1-1,1-1 1,-1 1-1,1 0 1,0-1-1,-1 0 1,1 0-1,0 0 1,0 0-1,0 0 1,0-1-1,0 0 1,0 0-1,4 0 1,4-2-257,0 0 1,0-1 0,16-6 0,-22 7 1,16-8-376,-21 9 546,0 1 0,0-1 0,0 0 0,0 1 1,0-1-1,0 0 0,0 1 0,0-1 0,0 0 0,0 0 1,-1 0-1,1 0 0,0 0 0,0 0 0,-1 0 0,1 0 1,-1 0-1,1 0 0,0-2 0,-2 2-31,1-1 0,-1 1 0,0-1 0,1 1 0,-1-1 0,0 1 0,0-1-1,0 1 1,0 0 0,0 0 0,0-1 0,0 1 0,0 0 0,-2-1 0,2 1 30,0 0 1,0 1-1,0-1 1,0 0-1,0 1 1,0-1-1,0 0 1,0 1-1,0-1 1,0 1-1,0 0 1,0-1 0,0 1-1,0 0 1,-1 0-1,1 0 1,0 0-1,0 0 1,0 0-1,0 0 1,-1 0-1,1 0 1,-1 1-1,-2 2-6,0 0 0,0 0 0,0 0 0,1 1 1,-1 0-1,1 0 0,0 0 0,0 0 0,0 0 0,1 1 0,0-1 0,-3 8 0,0 14 315,-3 7 2,-10 69 202,15-25-195,0 15-51,-4-20-92,12-20-27,-11-4 103,1-7 51,6-40-218,-1 1 0,0 0 1,0 0-1,-1-1 0,1 1 0,0 0 1,0 0-1,-1-1 0,1 1 0,-1 0 1,0-1-1,1 1 0,-1 0 0,0-1 1,-2 3-1,2-4-25,0 1 0,0 0 0,0 0 0,0-1 0,0 1 0,0 0 0,-1-1 0,1 0 0,0 1 0,0-1 0,-1 1 0,1-1 0,0 0 0,-1 0 0,1 0 0,-3 0 0,3 0-14,0 0 0,-1-1 0,1 1 0,0 0 1,0 0-1,-1-1 0,1 1 0,0-1 0,0 1 0,0-1 1,0 0-1,0 0 0,0 1 0,0-1 0,0 0 1,0 0-1,0 0 0,0 0 0,0 0 0,0 0 0,1 0 1,-1 0-1,1 0 0,-1 0 0,0-3 0,-4-4 66,1 3-44,1 0 1,0-1-1,0 0 1,0 1-1,0-1 1,1 0-1,-3-10 0,0-4 35,-4-6-16,5 14-56,-1 0 0,2 0 1,0-1-1,0 0 0,1 1 0,1-1 0,0-22 0,1 17-481,2-21-1,1 27 241,-1 0 1,6-13-1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2816,'0'0'1056,"0"0"-832,16 0-64,-16 0 704,0 15-512,0 1 128,15 0-288,-15-1 192,0 16-256,0-15 384,0 15-288,-15-15 32,15-1-160,0-15 448,0 16-320,15-32-288,-15 16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3136,'0'0'1029,"0"0"-629,0 0-154,0 0 111,-3 0-138,2 0-203,1 0 0,-1 1 0,0-1 1,0 0-1,0 1 0,0-1 1,0 1-1,0 0 0,0-1 1,0 1-1,1-1 0,-1 1 1,0 0-1,1 0 0,-1-1 0,0 1 1,1 0-1,-1 0 0,1 0 1,-1 0-1,1 0 0,0 0 1,-1 0-1,1 0 0,-1 1 1,-8 37 377,5-19-194,3-16-146,-1 1-1,0-1 1,0 1-1,0-1 1,-1 0-1,0 0 1,0 0-1,-3 4 1,-11 15 157,11-12-19,1 0 0,-8 25 0,3-6 11,6-20-115,1 0-1,0 1 1,-2 16 0,2-7 46,-3 3 231,4-17-268,1 0-1,-1 1 1,1-1 0,0 11-1,1 11-373,0-9 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3072,'0'-16'1120,"0"16"-864,15 0-64,1 0 608,-1 0-480,1 0 352,15 0-384,16 0 192,0 0-256,-1 0 128,-15 0-192,16 0 288,0 0-256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2304,'-16'47'864,"16"-47"-672,-15 62-32,15-31 320,-16 0-288,16 16 128,-16-16-192,16 0 416,0 0-288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2240,'26'-13'720,"-26"12"-711,0 1-1,1 0 1,-1 0 0,0 0 0,0 0 0,1-1-1,-1 1 1,0 0 0,1 0 0,-1 0-1,0 0 1,1 0 0,-1 0 0,0 0 0,1 0-1,-1 0 1,0 0 0,1 0 0,-1 0-1,0 0 1,1 0 0,-1 0 0,0 0-1,1 0 1,-1 0 0,0 1 0,1-1 0,-1 0-1,0 0 1,1 1 0,13 5 86,-3-2 241,-1 0 1,15 10-1,0 5 91,-1 1-1,30 32 1,-53-52-422,8 10 80,0 0 0,-1 1 0,0 0-1,0 0 1,7 15 0,-7-11 14,1 0 11,0 1-1,-1 0 1,-1 1-1,10 30 1,-17-44-70,1 1 0,0 0 0,-1 0 1,1 0-1,-1-1 0,0 1 0,0 0 0,-1 0 0,1 0 0,-1 0 1,0-1-1,0 1 0,0 0 0,0-1 0,-1 1 0,1-1 1,-1 1-1,0-1 0,0 0 0,0 1 0,-1-1 0,1 0 0,-1-1 1,0 1-1,1 0 0,-6 2 0,3 0 29,-1-1 1,0 0-1,0-1 1,-12 6-1,14-8-39,1 0 0,-1 0 1,0 0-1,0-1 0,1 1 0,-1-1 0,0 0 1,0 0-1,1-1 0,-1 1 0,-7-3 0,-20-7 61,27 9-85,0 0 1,0 0-1,0 0 0,0-1 0,-5-2 0,7 2-5,0 1-1,0-1 1,1 0-1,-1 1 1,0-1-1,1 0 1,0 0-1,-1 0 1,1-1-1,-1-2 1,-1 0-20,1-1 1,0 0-1,0 1 0,1-1 1,-1 0-1,1 0 1,1 0-1,-1 0 1,1 0-1,0 0 1,0 0-1,2-10 0,1 3-162,0 1 0,1-1 0,0 1 0,12-23 0,13-12-816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2080,'0'0'29,"0"1"-1,0-1 1,0 1-1,0 0 1,0-1-1,0 1 1,0-1-1,1 1 1,-1-1 0,0 1-1,0-1 1,1 1-1,-1-1 1,0 1-1,1-1 1,-1 0 0,0 1-1,1-1 1,-1 1-1,1-1 1,-1 0-1,1 1 1,0-1 0,18 6 510,-5-6-23,21-1 1,-17 0 126,0 1-278,-1 1 325,29-4-1,-24-1-379,5 0-143,0 1 0,29 1 0,129-6 602,27 0 414,58 0-423,-171 3-651,93 0 46,6-5-59,-11 4 32,-88 1-72,100-3 197,-79 6-184,-57-4-156,32-1 4,-22 7 307,-102 15-3542,-12 1-820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4224,'1'0'106,"0"0"0,1 0 0,-1-1 1,0 1-1,0 0 0,0 0 0,0 0 0,0-1 0,0 1 0,0-1 1,0 1-1,0-1 0,0 1 0,0-1 0,0 1 0,0-1 1,0 0-1,1-1 0,8-5 655,-10 23-174,1-9-507,-1-5-44,0 0 1,0 0-1,0 0 0,0 0 0,0 0 1,-1 1-1,1-1 0,-1 0 0,0 3 1,-4 3 53,4-7-66,0 0-1,0 1 1,0-1-1,1 1 1,-1-1 0,0 1-1,1-1 1,-1 1 0,1-1-1,-1 1 1,1 0 0,0-1-1,0 3 1,0-2 7,0-1 0,-1 1 0,1 0 0,0 0-1,-1-1 1,1 1 0,-1 0 0,0-1 0,1 1 0,-1 0 0,0-1 0,-1 2-1,1-1-7,0-1 0,0 1 0,0-1 0,1 1 0,-1 0 0,0-1-1,1 1 1,-1 0 0,1-1 0,0 1 0,-1 0 0,1 2 0,0 2-56,0-4 28,0-1 0,-1 1 1,1 0-1,0-1 0,0 1 0,1-1 0,-1 1 0,0 0 1,1-1-1,-1 1 0,2 2 0,8 1 512,-6 2-239,-3-7-256,-1 1-1,0-1 1,0 1 0,1-1-1,-1 0 1,0 1-1,1-1 1,-1 1 0,0-1-1,1 0 1,-1 1-1,0-1 1,1 0 0,-1 0-1,1 1 1,-1-1-1,1 0 1,-1 0 0,1 0-1,-1 1 1,1-1 0,-1 0-1,0 0 1,1 0-1,-1 0 1,1 0 0,-1 0-1,1 0 1,-1 0-1,1 0 1,0-1 0,75 1-167,-58 0-266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4064,'0'-13'1307,"0"13"-1299,0 0 1,0 0 0,0 0 0,0 0 0,0 0 0,0 0 0,0 0 0,0 0-1,0-1 1,0 1 0,0 0 0,0 0 0,0 0 0,0 0 0,0 0 0,0 0 0,0 0-1,0 0 1,0 0 0,0 0 0,0-1 0,0 1 0,0 0 0,0 0 0,0 0 0,0 0-1,0 0 1,1 0 0,-1 0 0,0 0 0,0 0 0,0 0 0,0 0 0,0 0 0,0 0-1,0 0 1,0 0 0,0 0 0,0 0 0,0-1 0,0 1 0,1 0 0,-1 0 0,0 0-1,0 0 1,0 0 0,0 0 0,0 0 0,0 0 0,0 0 0,0 0 0,0 0 0,0 0-1,1 1 1,-1-1 0,0 0 0,197 0 2850,-99-6-2547,-27 1-139,-13 10-34,-30-2-38,26-2 303,1-2-1,64-9 1,-94 8-220,24 1 0,-27 1 61,-18 0-316,0 0-1,0 1 1,0-1 0,-1 1 0,1 0-1,0 0 1,0 0 0,-1 1 0,1-1-1,5 4 1,1-2-507,-7-3-2561,-16 0 1315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2720,'-22'0'791,"18"0"-350,17 0-196,-9 0-155,-1 0-1,1 0 1,0 0 0,7 2-1,12 9 247,19-4 107,-26 0-285,20 10 0,8 4 0,-29-14-136,0 2-1,0 0 0,20 17 0,-6-5-15,28 16 58,-44-28 1,-1 1 0,-1 0 0,1 1 0,-2 1 0,13 16 0,-19-23-24,-1 1 1,0-1-1,0 0 0,0 1 1,-1 0-1,0-1 1,2 9-1,-3-11-9,-1-1-1,0 1 1,1 0 0,-1 0-1,0 0 1,-1-1-1,1 1 1,0 0 0,-1 0-1,1-1 1,-1 1 0,0 0-1,0-1 1,0 1 0,0-1-1,-3 4 1,1-2 8,0 0 1,0 0-1,0 0 1,0-1 0,-1 0-1,0 0 1,1 0-1,-1 0 1,-7 4-1,-8 5 35,11-5-29,-1 0 1,-1-1-1,1 0 1,-1 0-1,0-1 1,-1 0 0,1-1-1,-1 0 1,0-1-1,-17 4 1,-16-2-10,10 3-5,31-9-10,0 1 0,1-1 0,-1 1 0,0-1-1,0 0 1,-2-1 0,-1 0 28,5 2-45,1 0 0,-1 0 1,0 0-1,1-1 0,-1 1 1,1 0-1,-1 0 0,1 0 1,-1 0-1,1-1 0,0 1 0,-1 0 1,1 0-1,-1-1 0,1 1 1,-1 0-1,1-1 0,0 1 1,-1-1-1,1 1 0,0 0 1,-1-1-1,1 1 0,0-1 0,0 1 1,-1-1-1,1 0 0,9-10 66,7-6-77,-13 13-22,1-1 0,-1 1 0,1 0 0,0 0 0,1 0 0,-1 1 1,8-5-1,38-19-24,-30 18 55,61-28-207,-56 27 56,-11 4 52,1 0-1,0 1 0,0 1 1,0 0-1,0 1 1,28-2-1,-36 5 124,0 0 1,0 0-1,0 1 0,0 0 0,0 1 0,0-1 0,0 1 1,0 1-1,-1-1 0,1 1 0,-1 0 0,0 1 1,1 0-1,-2 0 0,1 0 0,0 0 0,5 6 0,-4-2 125,0-1 0,-1 1 0,0 0 0,0 1 0,6 11 0,-1 0 108,-9-16-195,1 0 0,-1 0 0,1 1 0,-2-1 1,1 1-1,0-1 0,-1 1 0,0 0 0,0-1 0,1 10 0,-1 3 307,-1-14-282,1 0 1,-1 0-1,0 0 1,0 1-1,0-1 1,0 0-1,-1 0 1,1 0-1,-1 0 1,0 0-1,0 0 1,0 0-1,0-1 1,0 1-1,-1 0 1,1 0-1,-1-1 1,1 1-1,-1-1 1,-3 4-1,1-2-257,2-2 74,0 1 1,-1-1-1,1 0 0,0 1 0,-1-1 0,0-1 0,1 1 0,-6 3 1,-18 0-250,-11 10-532,13-1 415,4-2-21,10-7 282,7-3 156,0-1-1,0 0 1,1 1 0,-1-1-1,1 1 1,-1 0-1,-2 2 1,3 0-10,0-1 1,0 0-1,0 1 1,0-1-1,0 1 1,1 0-1,-1 3 1,0-2-5,0 2-12,-1 0 0,2 0 0,-1 0 0,1 0 0,-1 13 0,2 118 1140,0-136-672,-1-9-13,-1 1-332,-11-2 20,6-2-28,-1 0 0,2-1 0,0 0-1,-7-16 1,6 13 82,-4-7-45,8 16-122,1 0 0,-1 0 1,1 0-1,0-1 0,0 1 1,0 0-1,1-1 1,0 1-1,0-1 0,0 1 1,1-1-1,0-10 0,0-25-2628,0 7 682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3072,'0'-1'82,"0"-1"-1,0 0 1,1 1-1,-1-1 1,0 0 0,1 1-1,-1-1 1,1 0 0,0 1-1,-1-1 1,1 1-1,0-1 1,0 1 0,0 0-1,0-1 1,0 1 0,0 0-1,0 0 1,3-2-1,-4 3-81,28-29 1312,-25 27-1024,-3 2-192,0 62 432,0-60-507,0 0 1,-1-1 0,1 1-1,0-1 1,-1 1 0,1 0-1,-1-1 1,1 1-1,-1-1 1,0 1 0,1-1-1,-1 1 1,0-1 0,0 0-1,0 1 1,0-1-1,-2 2 1,2-3 7,1 1 1,0-1-1,-1 1 0,1-1 0,0 1 1,-1-1-1,1 1 0,0-1 0,0 1 0,-1-1 1,1 1-1,0 0 0,0-1 0,0 1 1,0-1-1,0 1 0,0 0 0,0-1 1,0 1-1,0-1 0,0 1 0,0 0 1,0-1-1,1 1 0,-1 0 0,0-1 32,3 6 361,-3-6-405,1 1 0,-1-1 0,1 1 0,-1-1 0,1 1 0,-1-1 0,1 0 0,-1 1 0,1-1 0,0 1 0,-1-1 0,1 0 0,-1 0 0,1 1 0,0-1 0,-1 0 0,1 0 0,0 0 0,1 0 0,0 0 40,0-1 0,-1 0-1,1 1 1,0-1 0,0 0 0,0 0 0,3-3-1,24-12 254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2304,'0'-22'1391,"0"18"-739,0 14-28,-2-10-347,1 0-268,1 0 1,-1 0-1,1 0 0,-1 0 1,1 0-1,-1 0 1,1 0-1,-1 0 0,1 1 1,-1-1-1,1 0 1,-1 0-1,1 0 0,-1 0 1,1 1-1,0-1 1,-1 0-1,1 1 0,-1-1 1,1 0-1,0 0 1,-1 1-1,1-1 0,0 1 1,-1-1-1,1 0 1,0 1-1,0-1 0,0 1 1,-1-1-1,1 1 1,0-1-1,0 1 0,0-1 1,0 0-1,0 1 1,0-1-1,-1 1 0,1-1 1,0 1-1,1 0 0,-1 2 407,-3-3-117,-2 0-151,4 0 40,2 0-166,-1 1 1,1-1 0,-1 0 0,1 0 0,-1 1 0,0-1 0,1 0 0,-1 1 0,1-1 0,-1 1 0,1-1 0,-1 0 0,0 1 0,1-1 0,-1 1-1,0-1 1,0 1 0,1-1 0,-1 1 0,0-1 0,0 1 0,0 0 0,0-1 0,1 1 0,-1-1 0,0 2 0,0-2-13,0 0-1,0 1 1,0-1 0,0 0 0,0 0-1,0 0 1,0 1 0,0-1 0,0 0-1,0 0 1,0 0 0,0 1 0,1-1-1,-1 0 1,0 0 0,0 0 0,0 1-1,0-1 1,0 0 0,1 0 0,-1 0-1,0 0 1,0 0 0,0 0 0,0 1-1,1-1 1,-1 0 0,0 0 0,0 0-1,1 0 1,-1 0 0,0 0 0,0 0-1,1 0 1,4 3 99,-2-2-61,-1 1-1,1-1 1,0 0-1,0 0 0,0 0 1,-1 0-1,1 0 0,0-1 1,0 1-1,0-1 1,0 0-1,5 0 0,11 1 250,26 5 0,-3 0-128,72-3 79,-72-3-197,106-8 77,-8 0 74,117 8 993,-249 0-1033,-18 0 165,-21 0 811,15 0-674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0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3072,'-31'0'1824,"33"-3"-1653,-1 3-161,-1-1 0,0 1 1,1 0-1,-1-1 0,1 1 1,-1-1-1,0 1 1,1 0-1,0-1 0,-1 1 1,1 0-1,-1-1 1,1 1-1,-1 0 0,1 0 1,-1-1-1,1 1 1,0 0-1,-1 0 0,1 0 1,-1 0-1,1 0 1,0 0-1,-1 0 0,1 0 1,0 0-1,-1 0 1,1 0-1,-1 1 0,1-1 1,0 0-1,-1 0 1,1 1-1,-1-1 0,2 1 1,0 0 73,0 0 1,0 0 0,1 0 0,-1-1-1,0 1 1,1-1 0,-1 1-1,0-1 1,4 0 0,178 0 475,-90-8-448,-1 0 53,92 8 299,-185 0-464,11 1 46,0-2 1,13-1-1,-9-2 17,-14 4-54,0-1 0,0 1 0,0-1 1,1 1-1,-1 0 0,0-1 0,0 1 0,0 0 0,1 0 0,-1 0 0,0 0 0,0 0 1,0 0-1,1 0 0,-1 0 0,0 1 0,0-1 0,0 0 0,1 1 0,-1-1 0,0 1 1,0-1-1,0 1 0,0-1 0,0 1 0,1 1 0,-3-2 24,0 1 0,0-1 1,0 1-1,0-1 0,0 0 0,0 0 0,0 1 0,0-1 0,0 0 1,0 0-1,0 0 0,0 0 0,-1-1 0,-4 2 50,0 0 0,0 0 0,0 1 0,0 0 0,0-1-1,-9 6 1,7-3-45,1-1 0,-1-1-1,-9 3 1,-30-2 82,37-4-46,0 2-1,-14 1 1,0 3 18,14-2-130,-1-1 1,-20 1-1,-2-3-597,31 0 462,4-2 47,0 0 108,-1 1 0,1-1 0,0 1 0,0 0 0,0 0-1,0 0 1,1 0 0,-1 0 0,0 1 0,0-1 0,1 1-1,-1-1 1,3 1 0,35-1 13,-21 2 24,0-2-32,38-6-1,-36 4-36,40-2-1,-36 6 73,-9-1 30,1 0-1,29-4 0,-25-2 97,-18 5-108,0 0 1,0 0 0,-1 0-1,1 0 1,0 0 0,6 0-1,-9 1-35,0 0-1,0 0 0,0 0 0,0 0 0,0 0 0,0 0 0,0 0 0,0 0 0,0 0 1,1 0-1,-1 0 0,0 0 0,0 0 0,0 0 0,0 0 0,0 0 0,0 0 1,0 0-1,0 0 0,0 0 0,0 0 0,1 0 0,-1 1 0,0-1 0,0 0 0,0 0 1,0 0-1,0 0 0,0 0 0,0 0 0,0 0 0,0 0 0,0 0 0,0 0 0,0 0 1,0 0-1,0 0 0,0 0 0,0 1 0,0-1 0,0 0 0,0 0 0,1 0 1,-1 0-1,0 0 0,0 0 0,0 0 0,0 0 0,0 0 0,0 0 0,-1 1 0,1-1 1,0 0-1,0 0 0,0 0 0,0 0 0,0 16 268,0-3-197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4691 1 480,'4'2'33,"0"0"0,1 1 0,-1-1 0,5 4 0,1 10 26,3-7-37,-11-8-8,1 0 0,-1 1 0,0-1 0,1 1 0,-1 0 0,0 0 0,0 0 0,0 0 0,0 0 0,2 3 0,14 44 98,-14-37-99,-1-1-1,0 0 1,-1 1 0,0-1 0,0 15-1,-2 62 44,0-46-55,-1-26-29,0-1 0,-6 27-1,3-18-62,0 1 24,2-13 76,0 0 0,0 0 0,-7 17-1,-22 52 126,28-72-118,0 1 0,-9 15 0,-14 11-54,13-11 47,-19 51-1,30-70-3,-24 71 91,-15 36 149,-3 6-256,9-8 65,-8 30 47,39-124-120,-10 26 1,-12 11-41,12-12 27,8-23 60,0 0 1,-18 34-1,9-26 18,-27 43 379,35-60-356,0 0 0,-1-1 0,0 0 0,-14 11 0,-1 0-13,-50 38 0,16-21 40,-8 13 10,-28 19 2,49-41-78,-105 59 441,-139 63 388,6-20-461,281-130-396,-95 42 99,-30 3-93,-57 24-32,79-17 41,31-13 25,-21 6-13,-38 19-16,-198 105 334,255-136-137,-154 47 1,175-64-163,-42 16 16,21-6 11,-102 20-1,100-32-29,-106 22 22,17-2-44,86-19 125,-32 11 476,3-5-251,0 5-405,5-5-37,21 5 37,7-6 53,31-1 55,33-14 2,-1 1 0,-26 6 0,7-5 464,18-4-756,1 0 0,-1-1-1,-24 1 1,22-3-2047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2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1 736,'-7'0'150,"4"-1"-146,-1 1 0,1 0 1,-1 0-1,1 1 0,0-1 1,-1 0-1,1 1 0,0 0 0,-1 0 1,1 0-1,0 0 0,0 1 1,0-1-1,0 1 0,-6 3 1,1 0 15,0 0 0,0-1 0,-1 0-1,-9 2 1,6-2 22,0 1-1,-22 12 1,9-3 283,-38 16 0,55-26-154,-1 0 0,1 1 0,0 0 0,1 0 0,-1 1 0,1 0-1,0 0 1,-10 13 0,0-1 457,15-17-585,1 0 0,0 1-1,0-1 1,-1 0 0,1 1 0,0-1 0,0 1 0,0-1 0,0 1 0,1 0 0,-1-1 0,0 1 0,1 0 0,-1-1 0,1 1 0,-1 2 0,1-3-37,0-1-1,0 0 1,0 0 0,0 1-1,0-1 1,0 0 0,1 0-1,-1 0 1,0 1 0,0-1-1,0 0 1,0 0-1,0 0 1,0 1 0,0-1-1,1 0 1,-1 0 0,0 0-1,0 0 1,0 1 0,0-1-1,1 0 1,-1 0 0,0 0-1,0 0 1,0 0-1,1 0 1,-1 0 0,0 0-1,0 0 1,0 1 0,1-1-1,-1 0 1,0 0 0,10 4 94,3 3 37,27 10-1,-16-11-53,1-1-1,38 3 1,20 4-27,4 2-64,-50-9-38,-3 0 52,-20-2 211,1-1 0,16 1-1,-19-3-87,-9 0 2,0 0-1,-1 1 1,1-1-1,0 0 1,-1-1-1,1 1 1,-1 0-1,1-1 1,0 1-1,-1-1 1,1 0-1,-1 0 1,1 0-1,-1 0 1,0 0-1,0-1 1,1 1-1,-1-1 1,0 1-1,3-5 1,-4 6-110,-1 0-1,1-1 1,-1 1 0,1-1 0,-1 1 0,1-1 0,-1 1-1,0-1 1,1 1 0,-1-1 0,0 0 0,1 1 0,-1-1 0,0 1-1,0-1 1,0 0 0,1 1 0,-1-1 0,0 0 0,0 1-1,0-1 1,0 0 0,0 1 0,0-1 0,0 0 0,0 1 0,-1-1-1,1 1 1,0-1 0,0 0 0,0 1 0,-1-1 0,1 0-1,0 1 1,-1-1 0,-3-9 183,1-2-36,2 8-89,0 0 0,-1 0 0,1 0 0,-1 0 0,1 0 0,-1 1 0,-3-5 0,-8-16 179,-8-11 50,4 16-195,12 14-57,0 0-1,0-1 1,-7-9 0,2 0-263,0 1 1,-14-14 0,6 7-1159,2-7-3579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1728,'13'-13'560,"-3"7"-331,3 3-121,0 0 0,0 0-1,1 2 1,19-1 0,-9 1 200,35-6 1,-17 2 45,38-1 147,-44 3-267,115-7 444,-63 9-457,131 5-26,-196-1-143,0 0 0,-1 2 0,37 13 0,-17-6 102,-41-11-136,1-1-1,-1 0 0,1 0 0,-1 1 0,0-1 0,1 1 0,-1-1 1,1 1-1,-1-1 0,0 1 0,1 0 0,-1 0 0,0 0 0,0 0 0,0 0 1,1 0-1,-1 0 0,0 0 0,0 0 0,-1 0 0,3 3 0,-3-3-6,0 0 0,-1 0-1,1 0 1,0 0 0,0 1-1,0-1 1,-1 0 0,1 0-1,0 0 1,-1 0 0,1 0-1,-1 0 1,0 0 0,1 0-1,-1 0 1,0 0 0,1 0 0,-1-1-1,0 1 1,0 0 0,-1 1-1,-6 4 44,-1 0 0,0 0-1,-1 0 1,-16 6-1,-6 0 82,-1-2 0,-51 8 0,36-8-65,18-4-50,1-2-1,-1 0 1,0-2-1,-34-2 1,24-1 26,9 2 30,14 0-24,0-1-1,0 0 1,-21-4 0,36 3-66,0 1 1,0-1 0,0 1 0,0-1-1,0 0 1,0 0 0,1 0-1,-1 0 1,0 0 0,0 0-1,1 0 1,-1 0 0,0-1-1,-1-2 1,2 4 5,1-1 1,0 1-1,0-1 0,-1 1 0,1-1 0,0 1 1,0-1-1,0 0 0,0 1 0,-1-1 0,1 1 1,0-1-1,0 1 0,0-1 0,0 1 1,1-1-1,-1 1 0,0-1 0,0 0 0,0 1 1,0-1-1,0 1 0,1-1 0,0-1-10,0 1-1,0 0 1,0 0-1,0 0 1,0-1 0,0 1-1,1 0 1,-1 0-1,0 1 1,1-1-1,2-1 1,15-6-65,-1 2 1,33-8 0,-35 10 51,11-1 7,1 0 0,37 0 0,-29 2 22,27-3-13,70-4-75,-115 10 75,0 1 1,-1 0-1,1 2 1,-1 0-1,26 8 1,-39-10 10,25 11-25,-29-12 31,0 0 1,1 0-1,-1 0 0,0 0 0,1 0 1,-1 1-1,0-1 0,0 0 0,1 0 1,-1 0-1,0 1 0,1-1 0,-1 0 0,0 0 1,0 1-1,0-1 0,1 0 0,-1 0 1,0 1-1,0-1 0,0 0 0,0 1 0,1-1 1,-1 0-1,0 1 0,0-1 0,0 0 1,0 1-1,0-1 0,0 0 0,0 1 0,0-1 1,0 0-1,0 1 0,0-1 0,0 0 1,0 1-1,-1-1 0,1 0 0,0 1 0,0-1 1,0 0-1,0 1 0,0-1 0,-1 0 1,1 1-1,0-1 0,0 0 0,-1 0 0,1 1 1,0-1-1,0 0 0,-1 0 0,1 0 1,0 0-1,-1 1 0,1-1 0,0 0 0,-1 0 1,1 0-1,0 0 0,-1 0 0,1 0 1,-1 0-1,-22 8 104,7-1-79,-6 2 11,0-1-1,-40 10 0,60-18-33,-183 28 355,133-24-165,-96-8 1,65-6 269,60 8-323,-11-2-15,32 3-127,0 1 0,0-1 0,0 1 1,0-1-1,0 0 0,1 0 0,-1 0 0,0 0 0,0 0 0,1 0 0,-3-2 0,4 3 0,0-1 0,-1 1 0,1 0 0,0-1 0,0 1 0,0 0 0,-1 0 0,1-1 0,0 1 0,0 0 0,0-1 0,-1 1 0,1 0 0,0-1 0,0 1 0,0 0 0,0-1 0,0 1 0,0-1 0,0 1 0,0 0 0,0-1 0,0 0 0,1 1-1,-1-1 0,0 1 1,1-1-1,-1 1 0,0-1 0,1 1 1,-1-1-1,1 1 0,-1 0 1,1-1-1,-1 1 0,1 0 1,-1-1-1,1 1 0,-1 0 0,1-1 1,23-7-26,-1 1 0,1 1 1,28-4-1,226-29 579,-211 31-459,-9 1-1044,0 2 0,75 4 0,-19 14-839,-113-13 1783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1472,'-62'0'544,"62"0"-416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2 736,'-12'-1'185,"9"1"-163,0-1-1,0 1 1,0 0-1,0 0 1,-1 1-1,1-1 1,0 0-1,0 1 0,-4 1 1,0 3 39,5-4-49,1 0 0,-1 0 0,1 0 0,-1-1 0,1 1 0,-1 0 0,1-1 0,-1 1 0,1-1-1,-1 0 1,0 1 0,1-1 0,-1 0 0,-2 0 0,-15 0 115,-2 0-9,-28 3 0,30 0-13,-11 1 74,-48 2 1,-103 6 354,113-6-242,28-3-165,-125 7 104,-57 2-106,218-11-122,-155 14 295,125-12-292,-44-2-1,34-2-298,43 1 232,0 0 0,0 0 0,0 0 0,-1 0 0,1 0 0,0 0 0,0-1 0,0 1 0,0 0 0,0-1 0,-2 0 0,2 1 39,1-1 1,0 1-1,0 0 1,-1-1-1,1 1 0,0 0 1,0-1-1,0 1 0,0-1 1,0 1-1,-1 0 0,1-1 1,0 1-1,0-1 0,0 1 1,0-1-1,0 1 1,0 0-1,0-1 0,1 1 1,-1-1-1,0 1 0,0 0 1,0-1-1,0 1 0,0 0 1,1-1-1,-1 1 1,0-1-1,0 1 0,1-1 1,12-14-1094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2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1664,'0'-15'1237,"3"15"-911,7 0-22,-7 0 202,-3 0-132,0 0-1,0 0-69,0 0 261,0 0-160,0 0 43,0 0-181,0 0-112,0 0-38,2 0 107,1-1-219,-1 1-1,0-1 0,0 0 1,0 1-1,0-1 1,0 0-1,3-2 0,-3 2-2,0 0-1,0 0 1,0 0-1,1 0 0,-1 0 1,0 0-1,0 1 1,3-1-1,49 1 378,237 0-33,-203 8-244,-7 0-38,31-8 282,-102-1-284,0 0 0,1 0-1,-1-1 1,11-4-1,13-2 63,10-2-60,-26 7-48,-8 2 0,1-1 0,-1 0 0,0-1 0,12-4 0,-14 4 0,0 0-1,0 0 0,0 1 1,1 0-1,-1 1 0,1 0 1,8 0-1,-13 1-16,0 0-1,-1 0 1,1-1-1,0 0 1,0 0-1,-1 0 1,1 0-1,0 0 1,-1-1 0,7-3-1,-8 4 2,0 1 0,0-1 0,1 1 0,-1-1 0,0 1 0,1 0 0,-1 0 0,4 0 0,-2 1 21,-1-1 49,-3 0 100,-3 0-58,3 0-108,-1 0-1,0 0 0,1 0 0,-1 0 0,0 0 1,1 0-1,-1 1 0,1-1 0,-1 0 1,0 0-1,1 1 0,-1-1 0,1 0 0,-1 1 1,1-1-1,-1 1 0,1-1 0,-1 1 0,1-1 1,-1 1-1,1-1 0,-1 1 0,1 0-10,0 0-1,-1-1 0,1 1 1,-1-1-1,1 1 1,-1-1-1,1 0 0,-1 1 1,1-1-1,-1 1 0,1-1 1,-1 0-1,1 1 1,-1-1-1,1 0 0,-1 0 1,0 1-1,1-1 1,-1 0-1,0 0 0,1 0 1,-2 0-1,-3 3-125,-9 10-24,0 1 159,0 0 1,1 1-1,0 1 1,-12 21 0,-12 20-177,-48 57 1,56-73 142,19-26 93,0 0 0,-19 21 0,-31 23 290,55-54-291,0 0 0,-1-1 0,1 1 0,-9 3 0,9-5-65,0 1 1,0-1 0,0 1-1,-5 5 1,5-4 13,-1-1 1,1 0 0,-12 7 0,6-4 52,3-1-23,6-5-30,1 0-1,0 0 1,-1 0-1,1 0 1,0 0 0,-1-1-1,1 1 1,-1-1-1,1 1 1,-1-1-1,0 1 1,1-1 0,-1 0-1,1 1 1,-1-1-1,-3 0 1,-4 0 21,5 1-40,1-1 1,-1 0 0,0 0 0,1 0 0,-1-1 0,1 1 0,-1-1-1,-4-1 1,0 0 16,1-1 0,0 0 0,0-1 0,0 1-1,0-1 1,0 0 0,1-1 0,0 0 0,0 0-1,0 0 1,0-1 0,-5-7 0,-7-13-83,4 13 112,10 10-20,0-1 1,1 1-1,-1-1 0,1 1 1,0-1-1,0 0 1,-4-8-1,-34-56 281,36 61-297,3 4 5,0 0 0,0-1 0,0 1 0,1 0 1,-1-1-1,1 1 0,0-1 0,0 0 0,0 1 1,0-7-1,-1-6 16,-9-7-11,6-3-102,-1 10 42,5 13 53,-1 0-1,1 0 0,0 0 1,1 0-1,-1 0 0,0 0 0,1 0 1,0-1-1,0-4 0,0-2 8,0 7-155,0 3 66,1 0 0,-1 0 1,1 0-1,-1-1 0,1 1 0,-1 0 0,1 0 1,-1 0-1,1 0 0,-1 1 0,1-1 0,-1 0 1,1 0-1,-1 0 0,1 0 0,-1 0 0,0 1 0,1-1 1,-1 0-1,1 0 0,-1 1 0,0-1 0,1 0 1,-1 1-1,1-1 0,-1 0 0,0 1 0,0-1 1,1 0-1,-1 1 0,0-1 0,1 1 0,3 6-1754,-3-7 1701,0 1 1,-1-1-1,1 0 1,0 1-1,0-1 0,0 0 1,-1 0-1,1 1 0,0-1 1,0 0-1,0 0 0,0 0 1,1 0-1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2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63 3136,'3'0'1029,"9"0"-373,-12-2-250,0-40 1913,1 42-2317,-1 0 0,0 0-1,0 0 1,0 0-1,0 0 1,0 0 0,0-1-1,0 1 1,0 0-1,0 0 1,0 0 0,0 0-1,0 0 1,0 0-1,0 0 1,0 0-1,0 0 1,0 0 0,0-1-1,0 1 1,0 0-1,-1 0 1,1 0 0,0 0-1,0 0 1,0 0-1,0 0 1,0 0 0,0 0-1,0 0 1,0 0-1,0 0 1,0 0 0,0 0-1,0-1 1,0 1-1,0 0 1,0 0-1,-1 0 1,1 0 0,0 0-1,0 0 1,0 0-1,0 0 1,0 0 0,0 0-1,0 0 1,0 0-1,0 0 1,0 0 0,-1 0-1,1 0 1,0 0-1,0 0 1,0 0 0,0 0-1,-2 0-6,0 0 0,0-1 0,-1 0 0,1 1 0,0-1 0,0 0 0,-3-2 0,3 2 6,0 0 1,0 0-1,0 0 1,0 0-1,-1 0 1,1 0-1,0 1 1,-3-1-1,-41 1-17,40 3-21,-7 7 32,0-5 5,8 5 10,-6-3 35,10-7-43,0 1-1,0-1 1,0 1-1,0-1 1,0 1-1,0-1 1,0 1 0,0 0-1,1-1 1,-1 1-1,0 0 1,0 0-1,0 0 1,1-1-1,-2 3 1,-3 10-45,-5-8 11,9-4 32,1-1-1,0 1 1,-1 0 0,1 0-1,0-1 1,-1 1-1,1 0 1,0 0 0,0 0-1,0 0 1,0 0 0,0-1-1,0 3 1,0 7 4,-1-6-36,1 0 0,0-1 0,0 1 1,0 0-1,1-1 0,-1 1 0,3 7 0,-1-6 29,0 0 23,1 0 0,0 0 0,0 0 0,0 0 1,0 0-1,1-1 0,-1 1 0,1-1 0,0 0 1,8 6-1,-1-4-7,-7-4-6,-1 0 0,0-1 0,0 1 0,0 0 0,0 1 0,-1-1 0,1 1 0,0-1 0,-1 1 0,3 3 0,-2-1-9,1 0-1,0 0 0,1 0 1,-1 0-1,1-1 0,0 1 1,9 5-1,-12-9-1,0 0-1,1 1 1,-1 0 0,0-1-1,0 1 1,0 0 0,0 0-1,0 0 1,0 0 0,-1 0-1,1 0 1,-1 1 0,1-1-1,-1 0 1,0 1 0,0-1-1,0 1 1,0 0 0,-1-1-1,1 1 1,0-1 0,-1 1-1,0 0 1,0 0-1,0-1 1,-1 6 0,1-7 34,0 0 0,0 0 0,0 0 1,0 1-1,0-1 0,-1 0 0,1 0 1,0 0-1,-1 0 0,1 0 0,-1 0 1,1 0-1,-1 0 0,0 0 0,1 0 0,-1 0 1,0 0-1,0 0 0,0-1 0,0 1 1,0 0-1,1 0 0,-1-1 0,0 1 1,-1-1-1,1 1 0,0-1 0,0 1 0,0-1 1,-2 1-1,-6 3 243,1 1-118,7-4-117,0 0 0,-1 0-1,1-1 1,-1 1 0,1 0-1,-1-1 1,1 1 0,-1-1 0,1 1-1,-1-1 1,0 0 0,1 1-1,-3-1 1,-40 0 282,42 0-307,0 0-1,0 1 1,0-1 0,0 0-1,0 1 1,0 0-1,1-1 1,-1 1 0,0 0-1,0 0 1,-2 2 0,4-3-3,-1 1 1,0-1 0,0 1 0,0 0 0,0-1-1,0 0 1,1 1 0,-1-1 0,0 1-1,0-1 1,0 0 0,0 0 0,0 0 0,0 1-1,0-1 1,0 0 0,0 0 0,0 0 0,0 0-1,0-1 1,0 1 0,0 0 0,0 0 0,-1-1-1,-6-4 41,6 4-43,1 0 0,0 0-1,-1 0 1,1 1 0,-1-1 0,1 0 0,-1 1 0,1-1-1,-1 1 1,0 0 0,1-1 0,-1 1 0,-1 0-1,0 0-75,0 0 0,0 0 0,1 0 0,-1 0 0,0-1 0,1 1 0,-1-1 0,0 0 0,1 0 0,-1 0 0,1 0 0,-1 0 0,1 0 0,-1-1 0,1 1 0,0-1-1,0 0 1,0 1 0,0-1 0,0 0 0,0 0 0,0 0 0,1-1 0,-2-1 0,0-12-1233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2912,'0'-13'923,"0"13"-917,0 0 1,0 0-1,0 0 1,0 0-1,0 0 1,0-1-1,0 1 1,0 0-1,0 0 1,0 0 0,0 0-1,0 0 1,0 0-1,0 0 1,0 0-1,0 0 1,0 0-1,0-1 1,0 1 0,0 0-1,0 0 1,0 0-1,0 0 1,0 0-1,0 0 1,0 0-1,0 0 1,0 0-1,0 0 1,0 0 0,1 0-1,-1 0 1,0 0-1,0-1 1,0 1-1,0 0 1,0 0-1,0 0 1,0 0 0,0 0-1,0 0 1,0 0-1,0 0 1,1 0-1,-1 0 1,0 0-1,0 0 1,0 0-1,0 0 1,0 0 0,0 0-1,0 0 1,0 0-1,0 0 1,0 0-1,1 0 1,90 0 1646,-89 1-1618,-1-1 0,1 0 0,0 0 0,0 1 0,0-1 0,0 1 0,0 0 0,0-1 0,-1 1 0,1 0 0,2 2 0,-2-2-13,-1 0-1,0-1 1,1 1-1,-1 0 0,1 0 1,-1-1-1,1 1 1,-1-1-1,1 0 1,-1 1-1,3-1 0,-4 0-19,0 0 0,0 0 0,0 0 0,0 0-1,0 0 1,0 0 0,0 0 0,0 0-1,1 0 1,-1 0 0,0 0 0,0 0 0,0 0-1,0 0 1,0 0 0,0 0 0,0 0-1,0 0 1,0 0 0,0 0 0,0 0 0,1 0-1,-1 0 1,0 0 0,0 0 0,0 0-1,0 0 1,0 0 0,0 0 0,0 0 0,0 0-1,0 1 1,0-1 0,0 0 0,0 0-1,0 0 1,0 0 0,0 0 0,0 0 0,0 0-1,1 0 1,-1 0 0,0 0 0,0 0-1,0 1 1,0-1 0,0 0 0,0 0 0,0 0-1,0 0 1,0 0 0,0 0 0,-1 0-1,1 0 1,0 0 0,0 1 0,11 27 238,-13-23-175,1-1 0,-1 0 0,0 1 0,-4 6 0,-7-6 47,-29 21 107,41-26-219,0 1 1,0-1 0,0 1-1,0-1 1,0 1-1,0 0 1,0-1 0,0 1-1,0 0 1,0 0-1,0-1 1,0 1 0,0 0-1,1 0 1,-2 1-1,0 1-20,-1 0-81,3 0-97,0 7 177,0-10 27,0 0 1,0 0-1,0 0 1,0 0-1,0 1 0,0-1 1,0 0-1,0 0 0,0 0 1,0 0-1,0 0 0,0 0 1,0 0-1,0 0 1,0 0-1,0 0 0,0 1 1,0-1-1,0 0 0,0 0 1,0 0-1,0 0 0,0 0 1,0 0-1,1 0 1,-1 0-1,0 0 0,0 0 1,0 0-1,0 0 0,0 0 1,0 1-1,0-1 0,0 0 1,0 0-1,0 0 1,0 0-1,0 0 0,0 0 1,1 0-1,-1 0 0,0 0 1,0 0-1,0 0 0,0 0 1,0 0-1,0 0 1,0 0-1,0 0 0,0 0 1,0 0-1,1 0 0,-1 0 1,0 0-1,0 0 0,0 0 1,3-1 51,0 1 0,1-1 0,-1 1 0,0-1 0,0 0 0,6-3 0,7-1 69,1 2-9,0 1 1,0 1-1,0 1 1,17 2-1,2-1 58,-21-1-64,-12 0-37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3904,'0'0'1253,"0"0"-762,-2 0-129,-6 0 327,18 0 302,-10 0-729,3 0-17,25-1-1,-14 0-122,1 1 0,-1 1-1,24 3 1,-20 0-42,-8-1-47,-1-1 0,1-1 0,0 1 0,11-1 0,161-1 922,-181 0-945,-1 0 0,1 0 0,0 0 0,0 0 0,0 0 0,-1 0 0,1 0 0,0 0 0,0-1 1,0 1-1,-1 0 0,1 0 0,0-1 0,0 1 0,-1-1 0,1 1 0,0 0 0,-1-1 0,1 1 0,0-1 0,-1 0 1,1 1-1,-1-1 0,1 1 0,0-2 0,-1 1-2,1 1 1,-1-1-1,0 1 0,0 0 1,1-1-1,-1 1 0,1-1 1,-1 1-1,0 0 1,1-1-1,-1 1 0,1 0 1,-1 0-1,1-1 1,-1 1-1,0 0 0,1 0 1,-1 0-1,1-1 0,-1 1 1,1 0-1,-1 0 1,1 0-1,0 0 0,0 0 1,4-2 28,5-9-64,-9 11 19,-1-1-1,0 1 1,1 0-1,-1 0 0,0-1 1,0 1-1,1 0 1,-1-1-1,1 1 1,-1 0-1,0 0 0,1 0 1,-1-1-1,0 1 1,1 0-1,-1 0 1,1 0-1,-1 0 0,1 0 1,-1 0-1,0 0 1,1 0-1,-1 0 1,1 0-1,-1 0 0,1 0 1,4-1-518,0-12-2359,8-3 773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3328,'0'0'1216,"0"0"-928,0 31-96,0-15 736,0 0-544,0 15 352,-16 0-448,16 0 352,0-15-384,-15 30 32,15-14-192,0-17 224,0 16-192,-16 1 384,16-1-288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1 997 2400,'11'0'916,"-22"0"-99,11 0-454,0 0 192,3 0-171,-2 0-296,1-1 1,0 1 0,-1 0 0,1-1 0,0 0 0,-1 1 0,1-1 0,0 0-1,-1 0 1,1 0 0,-1 0 0,1 0 0,-1 0 0,3-2 0,-4 2-72,0 1 1,1-1-1,-1 1 0,0-1 1,1 1-1,-1-1 1,0 0-1,1 1 0,-1-1 1,0 0-1,0 1 1,0-1-1,0 0 0,0 1 1,0-1-1,1 0 1,-2 1-1,1-1 0,0 0 1,0 1-1,0-1 0,0 0 1,0 0-1,-1-1 67,1-6 65,1 1 0,0 0 0,0 0 0,4-10 0,-3 9-154,0 1 0,-1-1 0,0 0 0,1-11 0,-2 5 34,2 0 1,2-14-1,3-13 16,-4 6-23,0 6 5,9-42-1,13-76 70,-22 126-96,0 1 9,-1 3-3,1 0 0,8-26 0,20-81-321,-27 111 296,-2 4 18,1 1 0,0-1 0,1 1 0,0 0 0,0 1 0,6-9-1,1 1 85,-3 6-20,-2 0 1,1-1-1,5-9 0,-9 13-47,1 0-1,-1 1 0,1-1 0,1 1 0,-1 0 0,1 1 0,0-1 0,0 1 0,8-6 1,-7 6 3,-1-1 25,1 1-1,0 0 1,1 1-1,-1-1 1,0 1-1,10-3 1,-3 1-8,-1-1 4,-10 5-35,-1 0 0,1 0 0,0 0 0,0 0 0,0 0 0,-1 1 0,1-1 0,0 1-1,0-1 1,0 1 0,0 0 0,0-1 0,0 1 0,0 0 0,0 0 0,0 1 0,0-1 0,0 0 0,2 1 0,-1 0 2,0 0 1,0 0-1,0 1 0,0-1 0,0 1 0,0 0 1,0 0-1,0 0 0,-1 0 0,1 0 1,-1 1-1,1-1 0,1 4 0,-2-3 11,0 1-1,-1-1 1,1 1-1,-1-1 0,0 1 1,0 0-1,-1 0 0,1 0 1,-1-1-1,0 1 0,0 0 1,0 7-1,-2-5 24,1-1 1,-1 0-1,0 0 0,0 0 1,0 0-1,-1 0 0,0 0 0,-6 8 1,-17 18 358,20-23-311,4-5-64,0 0 0,0 0 1,0-1-1,-1 1 0,-4 3 0,-32 15 33,12-2-58,19-12-19,0-1-1,-14 6 1,-4 1-200,26-12 175,0-1-1,-1 1 1,1-1-1,-1 0 1,1 0 0,-1 1-1,1-1 1,-1 0 0,0 0-1,1 0 1,-1 1-1,1-1 1,-1 0 0,1 0-1,-1 0 1,0 0-1,1 0 1,-1 0 0,1 0-1,-1 0 1,1 0-1,-1 0 1,0-1 0,1 1-1,-2 0 1,2 0-162,39 0-1085,-35 0 1275,1 0 0,-1 0-1,1 1 1,-1-1 0,0 1-1,1 0 1,-1 0 0,5 2 0,9 3-56,8-1-25,-4-1-78,24 8-1,-40-10 211,-1 1 0,1 0 0,-1 1 0,1-1 0,-1 1 0,6 5 0,-8-5 106,-1 0 1,1 0-1,-1 0 0,3 9 0,-5-13-90,-15 15 1197,14-14-1223,-1-1 0,1 1 0,0-1 0,0 0 0,-1 0 0,1 0 0,0 1 0,0-1 0,-3-1 0,1 1 7,-1 0-1,1 0 0,0 0 1,0 1-1,0-1 1,0 1-1,-4 1 1,2-1-16,-2 2 5,0-1 0,0 0 1,0-1-1,0 1 0,-13 0 1,17-2 0,-29-2 291,30 2-398,0-1 0,0 1 0,1 0 1,-1-1-1,0 0 0,0 1 0,0-1 0,1 0 0,-1 0 0,0 0 0,1 0 1,-3-2-1,2 0-715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2912,'0'-13'923,"0"13"-917,0 0 1,0-1 0,0 1 0,0 0 0,0 0 0,0 0 0,0 0 0,0 0 0,0-1 0,0 1 0,0 0 0,1 0-1,-1 0 1,0 0 0,0 0 0,0 0 0,0 0 0,0-1 0,0 1 0,0 0 0,0 0 0,0 0 0,0 0-1,1 0 1,-1 0 0,0 0 0,0 0 0,0 0 0,0 0 0,0 0 0,0-1 0,1 1 0,-1 0 0,0 0 0,0 0-1,0 0 1,0 0 0,0 0 0,1 0 0,-1 0 0,0 0 0,0 0 0,0 0 0,0 0 0,0 0 0,0 1-1,1-1 1,-1 0 0,0 0 0,0 0 0,0 0 0,0 0 0,0 0 0,0 0-7,3 0 45,-1 0 0,1 0 0,-1 0 0,1 0 0,-1-1 0,4 0 0,2-4 498,-8 5-529,0 0 0,0 0 0,0-1 0,0 1-1,1 0 1,-1 0 0,0 0 0,0 0-1,0 0 1,0 0 0,0 0 0,0 0 0,1 0-1,-1 0 1,0 0 0,0 0 0,0 0-1,0 0 1,0 0 0,0 0 0,1 0 0,-1 0-1,0 0 1,0 0 0,0 0 0,0 0-1,0 0 1,0 0 0,1 0 0,-1 0 0,0 0-1,0 0 1,0 0 0,0 0 0,0 0 0,0 1-1,0-1 1,1 0 0,-1 0 0,0 0-1,8 5 169,23 0 517,-18 5-598,-12-9-93,-1-1-1,0 1 1,1-1-1,-1 1 1,0-1-1,1 1 1,-1 0-1,0-1 1,0 1-1,1 0 1,-1-1 0,0 1-1,0 0 1,0-1-1,0 1 1,0 0-1,0-1 1,0 1-1,0 0 1,0-1-1,0 1 1,0 0-1,-1 0 1,1 1 30,0 5 25,0-5-21,0 1 1,0-1-1,0 1 0,0-1 0,0 1 0,-1-1 0,-1 6 0,-3 0-10,0 1 0,0-1 0,-8 8 0,0-8-118,0 7 102,13-14-14,-1-1-1,1 0 1,0 0-1,0 0 1,0 0-1,0 1 1,0-1-1,0 0 0,0 0 1,0 0-1,0 1 1,0-1-1,0 0 1,0 0-1,0 0 0,0 0 1,0 1-1,0-1 1,0 0-1,0 0 1,0 0-1,0 1 0,0-1 1,1 0-1,-1 0 1,0 0-1,0 0 1,0 0-1,0 1 1,0-1-1,0 0 0,1 0 1,-1 0-1,0 0 1,0 0-1,0 0 1,0 0-1,0 1 0,1-1 1,-1 0-1,0 0 1,0 0-1,0 0 1,1 0-1,-1 0 1,0 0-1,0 0 0,0 0 1,0 0-1,1 0 1,-1 0-1,0 0 1,0 0-1,9-7 161,-7 7-141,0-1-1,1 0 0,-1 0 1,1 1-1,0 0 0,-1-1 1,1 1-1,-1 0 0,1 0 1,-1 0-1,5 1 0,3 0 51,65-1-1431,-41 0 475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3328,'-16'0'1216,"16"0"-928,0 0-96,0 0 608,16 0-480,-16 0 640,31 16-544,-31-16 64,31 0-288,-16-16 96,17 16-160,-1 0 224,16 0-224,-16-15-256,0 15 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2976,'-16'0'1120,"16"0"-896,-15 16-32,15 0-96,-16-1-96,16 1 896,0 15-480,-16 0 192,1 16-352,-1-16-32,16 0-128,-15 0 96,-1 0-128,0 1 128,16-17-128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1248,'0'-13'389,"0"13"-386,0 0 0,0 0-1,0 0 1,0 0-1,0 0 1,0 0 0,0 0-1,0 0 1,0-1-1,0 1 1,0 0 0,0 0-1,0 0 1,0 0 0,0 0-1,0 0 1,0 0-1,0 0 1,0 0 0,0 0-1,0 0 1,0-1 0,0 1-1,0 0 1,0 0-1,0 0 1,0 0 0,0 0-1,0 0 1,0 0-1,0 0 1,0 0 0,1 0-1,-1 0 1,0 0 0,0 0-1,0 0 1,0 0-1,0 0 1,0 0 0,0 0-1,0-1 1,0 1 0,0 0-1,1 0 1,-1 0-1,0 0 1,0 0 0,0 0-1,0 0 1,0 0 0,0 1-1,0-1 1,0 0-1,0 0 1,1 0 0,7-1 61,-4 1-12,1 0 1,-1 0 0,0 0-1,0 0 1,1 1 0,-1-1-1,4 2 1,-5-1-20,70 27 1241,-70-26-1241,0-1 0,0 2 1,0-1-1,0 0 1,0 0-1,0 1 1,-1 0-1,1-1 1,-1 1-1,1 0 1,-1 0-1,0 0 0,-1 1 1,3 4-1,5 8 26,1-2-18,3 8 3,-11-14-33,0 0 0,-1-1-1,0 1 1,0 0 0,-1 0 0,-1 14 0,1 0-18,0 1-29,0-9 37,0 1 1,-3 24-1,-7-5 538,8-28-454,0 0-1,0 0 1,0-1 0,-1 1 0,1 0 0,-1-1-1,-1 1 1,1-1 0,-6 6 0,1 1 29,8-11-80,-1 1 0,0-1 1,0 1-1,0-1 0,-1 1 0,1-1 0,0 0 0,0 0 0,-1 1 0,1-1 0,-1 0 1,1 0-1,-1 0 0,1-1 0,-1 1 0,0 0 0,1-1 0,-4 2 0,3-2-5,-4 2 71,0 0-1,1 0 1,-1-1-1,0 0 1,0 0-1,-7 0 1,12-1-68,-1 0-1,0 0 1,0-1 0,1 1-1,-1-1 1,0 1-1,1-1 1,-1 1 0,0-1-1,1 0 1,-1 0 0,1 0-1,-1 0 1,1 0-1,0 0 1,-1 0 0,1 0-1,0-1 1,0 1 0,0 0-1,0-1 1,0 1-1,0-1 1,0 1 0,0-1-1,0 0 1,1 1-1,-1-3 1,-1-3 38,1 0 0,1 1 0,-1-1 1,2-12-1,-1 8-10,0 9-58,0 0-1,0 0 1,1 0 0,-1 0 0,0 0 0,1 0-1,-1 0 1,1 0 0,0 0 0,0 0 0,0 0-1,0 0 1,0 1 0,0-1 0,0 0 0,0 1-1,1-1 1,-1 1 0,0-1 0,3 0 0,6-9-19,6-17 13,-14 24 28,0-1-1,1 1 1,-1-1 0,1 1 0,5-5 0,-1 3-591,0 0 1,0 1 0,0 0-1,9-5 1,0 8-1226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2 640,'-32'-1'174,"12"0"-108,0 1 1,-30 4-1,32 0 12,-22 9 1,2-1-28,7-5-10,7-2-10,-44 16-1,17 5-212,-9-5 76,30-10 136,-122 51 206,116-46-195,28-13-45,-1 1-1,1 0 1,-13 9 0,18-11-15,0 1 0,0-1 0,1 1 0,-1 0 0,1 0 0,0 0 0,0 0 0,0 0 0,0 0-1,1 0 1,-1 1 0,-1 4 0,3-6 12,-1-1 0,1 1 0,0 0 0,0 0 0,0-1 0,0 1-1,0 0 1,0 0 0,0-1 0,0 1 0,1 0 0,-1-1 0,1 1 0,-1 0-1,1-1 1,0 1 0,0-1 0,0 1 0,1 2 0,3 2-6,0 0 1,1 0 0,6 6-1,-3-3 8,129 116-16,-114-107 40,41 24 1,-11-8 37,-31-19-38,-1 1-39,26 12-1,-3-7 69,-31-11 70,8 3 116,5-7-21,-12-4-68,3 4 183,-16-5-231,0 0-1,1 0 1,-1 0-1,0 0 0,1 0 1,-1-1-1,1 1 1,-1-1-1,1 0 0,-1 1 1,1-1-1,-1 0 1,1-1-1,-1 1 0,0 0 1,1-1-1,2 0 1,-2 0-6,-1 0 1,0 0 0,0 0-1,-1 0 1,1 0-1,0 0 1,0-1 0,0 1-1,-1-1 1,1 1 0,-1-1-1,1 0 1,-1 1 0,3-5-1,-4 4-42,0 0 0,0 0 0,0 0 0,0 0 0,0 0 0,-1 0 0,1 0 0,0 0-1,-1 0 1,0 0 0,1 0 0,-1 0 0,0 0 0,0 1 0,0-1 0,0 0 0,0 0 0,-3-2-1,-12-23 128,1 0 0,-16-43 0,26 55-186,2 0-1,0 0 0,1 0 1,0 0-1,1-30 0,1 41-29,0 0 0,0 1-1,0-1 1,1 0 0,-1 0-1,1 1 1,0-1 0,0 0-1,0 1 1,1-1 0,-1 0-1,1 1 1,3-5 0,1 2-561,-1 1 1,1-1-1,0 1 1,0 1-1,10-7 1,-11 8 165,24-13-813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3072,'0'-13'976,"0"13"-969,0 0 0,0-1-1,0 1 1,0 0 0,0 0 0,0 0 0,0 0 0,0 0-1,0 0 1,0 0 0,0 0 0,0 0 0,0 0 0,0-1-1,0 1 1,0 0 0,0 0 0,0 0 0,0 0-1,0 0 1,0 0 0,0 0 0,0 0 0,0 0 0,0 0-1,0 0 1,0 0 0,0-1 0,1 1 0,-1 0 0,0 0-1,0 0 1,0 0 0,0 0 0,0 0 0,0 0 0,0 0-1,0 0 1,0 0 0,0 0 0,0 0 0,0 0 0,1 0-1,-1 0 1,0 0 0,0 0 0,0 0 0,0 0 0,0 0-1,0 0 1,0 0 0,0 0 0,0 0 0,0 0 0,1 0-1,-1 0 1,8 0 472,-1-1 99,0 1-1,-1 0 1,10 1-1,-16 2-438,0 0-166,0-1 16,1-1 1,-1 0 0,0 1-1,0-1 1,0 0 0,0 1-1,-1-1 1,1 1 0,0-1-1,0 0 1,-1 1 0,1-1-1,-1 0 1,1 0 0,-1 1-1,0-1 1,0 1 0,-20 14-6,13-3 16,-2-8 5,5 5 27,-1-6-1,6-4-29,0 0 0,0 0-1,-1 0 1,1 0 0,0 0 0,-1 0 0,1 0 0,0 0 0,-1 0 0,1 0 0,0 0 0,0 1-1,-1-1 1,1 0 0,0 0 0,0 0 0,-1 0 0,1 1 0,0-1 0,0 0 0,-1 0 0,1 1 0,0-1-1,0 0 1,0 0 0,0 1 0,-1-1 0,1 0 0,0 1 0,0-1 0,0 0 0,0 1 0,0-1-1,0 0 1,0 0 0,0 1 0,0-1 0,0 0 0,0 1 0,0-1 0,0 0 0,0 1 0,0-1-1,0 0 1,1 1 0,-1-1 0,0 0 0,0 0 0,0 1 0,0-1 0,0 0 0,1 0 0,-1 1-1,5 2 75,0 0 0,0 0 0,0-1-1,6 3 1,-7-5-48,0 1 0,0 0-1,0-1 1,6 0 0,-10 0-28,19 0 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2976,'0'0'971,"3"3"-603,7 7-59,-9-10-267,-1 1 1,1-1 0,0 1-1,-1-1 1,1 0-1,-1 1 1,1-1-1,0 0 1,-1 0 0,1 0-1,0 1 1,-1-1-1,1 0 1,0 0-1,-1 0 1,1 0 0,0 0-1,-1 0 1,1 0-1,0 0 1,-1 0-1,1-1 1,0 1 0,2 0 129,371 0 2836,-216-8-2619,-7 0-170,-24 0 30,-5 0-114,-108 8-88,-1-1 0,26-6 0,-27 5 55,0 0 1,23-1-1,-35 3-102,1 0 24,1 0-1,0 0 1,-1 0-1,1 0 1,0 0-1,-1-1 1,1 1-1,0-1 1,1 0-1,10-9 105,-13 10-309,0 1-1,1-1 1,-1 1 0,0-1-1,1 1 1,-1-1 0,0 1-1,0-1 1,0 1 0,0-1 0,0 1-1,1-1 1,-1 1 0,0 0-1,0-1 1,0 1 0,-1 0-1,1-1-282,0 3-1765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2720,'0'-13'891,"0"13"-885,0-1 0,0 1 1,0 0-1,0 0 1,0 0-1,0 0 0,0 0 1,0 0-1,0-1 1,0 1-1,0 0 1,0 0-1,0 0 0,1 0 1,-1 0-1,0 0 1,0-1-1,0 1 1,0 0-1,0 0 0,0 0 1,0 0-1,0 0 1,0 0-1,1 0 0,-1 0 1,0 0-1,0 0 1,0 0-1,0-1 1,0 1-1,0 0 0,1 0 1,-1 0-1,0 0 1,0 0-1,0 0 0,0 0 1,0 0-1,1 0 1,-1 0-1,0 0 1,0 0-1,0 0 0,0 0 1,0 1-1,0-1 1,1 0-1,-1 0 1,0 0-1,0 0 0,0 0 1,0 0-1,18 0 333,2-1 12,0 1 1,0 2-1,0-1 1,0 2 0,29 8-1,-25-3-220,0 2 1,-1 1-1,0 0 0,38 27 0,-51-32-114,-1 1 1,0 0-1,0 1 0,-1 0 0,0 0 1,0 1-1,-1 0 0,0 0 0,0 0 0,-1 1 1,-1 0-1,6 14 0,-5 6 61,-4-16-33,3 7 2,-4-16 17,1 1 0,-1 0 0,0 0 0,0 9-1,-1-13-45,0 0-1,-1 0 0,1 1 1,-1-1-1,1 0 0,-1 0 1,0 0-1,0 0 0,0 0 1,0 0-1,0 0 0,0 0 1,0-1-1,-1 1 0,1 0 1,-2 1-1,-6 5 46,-1-1-1,1-1 0,-1 1 1,-21 9-1,25-13-43,-1 0 2,-2 2 14,-1 0 1,0-1 0,-1 0-1,1-1 1,-17 4-1,5-4-16,-44 9 58,60-10-40,1-1 0,-1-1 0,0 1 0,-10-1 0,0-4-3,15 4-38,1 0 0,-1-1 0,1 1 0,-1 0 0,1 0 0,0-1 0,-1 1-1,1 0 1,0-1 0,-1 1 0,1 0 0,0-1 0,-1 1 0,1-1 0,0 1 0,0-1 0,0 1 0,-1 0 0,1-1 0,0 1 0,0-1 0,0 1 0,0-1 0,0 0 0,2-4-66,4-1 67,0 0 0,0 0 0,0 1 0,1-1 0,-1 2 0,1-1 0,0 1 0,1 0-1,-1 0 1,1 1 0,12-4 0,136-47-27,-128 43 44,82-41 105,30-15-318,-34 33 220,-103 32 27,0 1 0,1 0 0,-1-1-1,1 1 1,-1 1 0,0-1 0,1 0-1,-1 1 1,1 0 0,0 0 0,-1 0-1,1 0 1,-1 0 0,1 1 0,-1-1 0,1 1-1,-1 0 1,0 0 0,1 1 0,-1-1-1,6 4 1,-8-4-29,0 0 1,1 0-1,-1 0 0,0 1 1,0-1-1,1 1 0,-1-1 0,0 1 1,-1-1-1,1 1 0,0 0 1,0-1-1,-1 1 0,1 0 0,-1-1 1,1 1-1,-1 0 0,0 0 1,0 2-1,1-1 6,-1 0 1,0 0-1,0-1 0,0 1 0,0 0 1,-1 0-1,1 0 0,-1-1 1,0 1-1,1 0 0,-1 0 0,-2 2 1,-20 16 374,-27 39 42,35-46-452,0-1-1,-1-1 0,-18 11 1,8-5-673,8 6 91,5-17-181,-3 22-401,15-26 1120,0 0-1,1-1 1,-1 1 0,1 0-1,-1 0 1,1 0-1,0 0 1,0 0-1,1 5 1,-1 7 17,0-11 36,0 0 0,1 0 0,-1 0 0,2 6 0,8 14-58,-4 20-202,-1-13 275,1 0 0,14 39 0,1-22 154,-13-33-17,7 21 0,-12-28-49,-1-1 0,0 1 0,0 0-1,-1 0 1,0 0 0,1 10 0,-3-14-2,1 0 0,-1 0 0,0-1 0,0 1 1,0 0-1,0-1 0,0 1 0,-1-1 0,0 1 0,1-1 0,-1 0 0,-1 0 0,1 0 0,0 0 0,-6 5 0,7-7-61,-1 1-1,0-1 1,0 1-1,0-1 1,0 0 0,0 0-1,0 0 1,0 0-1,0 0 1,0 0-1,-1 0 1,1-1-1,0 1 1,-3-1-1,-8 3 51,2 0-38,-10 2 21,0-10-11,11 2-37,-8-1 10,15 4-15,0 0 0,0-1 1,0 1-1,0-1 0,1 0 1,-1 0-1,0 0 0,0-1 0,0 1 1,1 0-1,-1-1 0,1 0 1,-3-2-1,1 1-1,1-1 1,0 0-1,0 0 1,0 0-1,1 0 0,0 0 1,0-1-1,0 1 1,0 0-1,0-1 0,1 0 1,0 1-1,0-1 1,0 0-1,1 0 0,-1 0 1,1 1-1,0-1 1,1-5-1,10-32-2,-10 35-14,1 0 0,0-1 0,1 1 0,0 1-1,0-1 1,0 0 0,1 1 0,0-1 0,0 1 0,8-8 0,-1 0-12,-4 6-36,1 0 1,0 0-1,0 1 0,14-10 1,-3 3-607,15-18-3220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4736,'31'-32'1760,"-31"32"-1376,31-15-96,-15 15 1088,-1 0-800,-15 0 0,16 15-384,-16 1 224,0 0-224,0-1 256,-16 16-256,16-15-96,0-1-64,0 1 96,16-16-64,15 0-448,0 0 192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 3136,'26'-13'1029,"-26"13"-1016,0 0 0,1-1 0,-1 1 0,0 0 0,0 0 0,1 0 0,-1 0-1,0-1 1,1 1 0,-1 0 0,0 0 0,1 0 0,-1 0 0,0 0 0,1 0 0,-1 0 0,0 0-1,1 0 1,-1 0 0,0 0 0,1 0 0,-1 0 0,0 1 0,1-1 0,-1 0 0,0 0 0,1 0-1,-1 0 1,0 0 0,1 1 0,3 1 45,-1 0 26,0-1 0,0 1 0,0-1 0,0 0 0,0 0 0,0 0 0,0 0 0,1-1 0,-1 1 0,4-1-1,-6 0-53,0 0-1,0 0 1,1 1-1,-1-1 0,0 0 1,0 1-1,1-1 0,-1 1 1,0-1-1,0 1 0,0-1 1,0 1-1,0 0 0,0 0 1,0 0-1,0-1 0,0 1 1,0 0-1,0 0 0,-1 0 1,1 0-1,0 0 0,-1 1 1,1-1-1,0 2 0,6 8 142,10 9 39,-12-14-140,1 0 0,-1 1-1,-1-1 1,0 1 0,0 0-1,0 0 1,5 13 0,11 66 207,-7-39-151,11 58 71,-21-85-119,-1 1 0,-1 0 0,-2 35 0,-7 13 123,-4-1 0,-28 99-1,35-149-148,-2 1-1,0-1 0,0 0 1,-2-1-1,0 1 0,-2-2 1,-14 21-1,-97 100-408,59-74-4011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3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 2240,'-13'0'720,"-5"10"-448,-107 73 59,59-40-89,24-17 119,-42 35 1,-58 60 702,103-84-460,-53 65 0,62-61-320,1 2 0,2 1 0,-27 59 0,43-79-212,1 0 1,1 0-1,1 1 1,2 0-1,0 1 1,1-1-1,2 1 1,1 0 0,1 0-1,1 0 1,1 0-1,1 0 1,1 0-1,8 27 1,-4-22 72,2 0 0,1 0 1,1-1-1,22 40 0,-20-47-592,1-1-1,0-1 1,2 0 0,1-1-1,0-1 1,27 23-1,89 59-1818,6-18-281,-138-83 2534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34 2560,'13'0'832,"-13"0"-827,0 0 1,1 0-1,-1 0 1,0 1-1,0-1 1,0 0 0,0 0-1,0 0 1,0 0-1,0 0 1,0 0-1,0 0 1,0 0-1,1 0 1,-1 0-1,0 0 1,0 0-1,0-1 1,0 1-1,0 0 1,0 0-1,0 0 1,0 0-1,0 0 1,0 0-1,0 0 1,1 0-1,-1 0 1,0 0 0,0 0-1,0 0 1,0 0-1,0 0 1,0 0-1,0 0 1,0 0-1,0-1 1,0 1-1,0 0 1,0 0-1,0 0 1,0 0-1,0 0 1,0 0-1,0 0 1,0 0-1,0 0 1,0 0-1,0-1 1,0 1-1,0 0 1,0 0-1,0 0 1,0 0 0,0 0-1,0 0 1,0-1 114,0 0 0,1 0 0,-1 0 1,0-1-1,0 1 0,0 0 0,0 0 0,0 0 1,-1 0-1,1-1 0,-13 2 735,10 0-755,-293 0 417,280-1-481,0-1 0,-1 0 0,-22-6 0,35 7-59,0-1-1,-1 2 1,1-1 0,0 0-1,-1 1 1,1 0 0,0 0-1,-6 1 1,-16 0-290,24-1 291,0 0 0,1 0 0,-1 0 0,0 0 0,0 1-1,1-1 1,-1 0 0,0 1 0,1-1 0,-1 1 0,1 0-1,-1 0 1,-1 1 0,1-1 8,0 1 0,1 0 0,-1 0 0,1-1-1,-1 1 1,1 0 0,0 0 0,0 1 0,0-1 0,0 0 0,-1 4-1,-3 25 47,2-17 28,0 2 24,0-1 0,1 0-1,0 21 1,3-6 67,-1 2 51,-3 41 0,-2-40-173,1-14-21,2 1 0,0 20 0,1-25 44,0 0 1,-1 1-1,0-1 0,-5 15 0,4 1 389,3-27-370,0 0 0,0 0-1,0 0 1,-3 9 0,-3-1 133,5-11-157,0 1 1,1-1-1,-1 1 1,0-1-1,1 1 1,-1-1 0,1 1-1,-1-1 1,1 1-1,0-1 1,-1 1-1,1 0 1,0 2-1,0-4-42,0 0 0,0 0 0,0 1 0,0-1 0,0 0 0,0 0-1,0 0 1,0 1 0,0-1 0,0 0 0,0 0 0,0 0 0,0 1-1,0-1 1,0 0 0,0 0 0,0 0 0,0 1 0,0-1 0,0 0-1,0 0 1,0 0 0,0 1 0,0-1 0,0 0 0,1 0 0,-1 0-1,0 0 1,0 0 0,0 1 0,0-1 0,0 0 0,0 0 0,1 0-1,-1 0 1,0 0 0,0 0 0,0 1 0,1-1 0,-1 0 0,0 0-1,0 0 1,0 0 0,0 0 0,1 0 0,-1 0 0,0 0 0,9-7 76,-8 6-77,-1 1 0,1 0 0,0-1 0,-1 1 0,1 0-1,0-1 1,-1 1 0,1 0 0,0 0 0,-1-1 0,1 1 0,0 0 0,-1 0-1,1 0 1,0 0 0,0 0 0,-1 0 0,1 0 0,0 0 0,-1 0 0,3 1 0,1-1 11,4 0-38,-1-1 1,0 0-1,14-4 0,-13 3-9,0 0 0,0 0 0,16 0 1,83 2 159,-101 0-104,1 0 0,0 1 0,-1 0 0,1 1 1,0-1-1,8 4 0,-8-2 15,-4-2-111,0-1 0,0 1-1,0 0 1,0-1 0,0 0 0,1 0 0,3 0 0,-6 0-25,0 0-1,1 0 1,-1 0-1,0 0 0,1 0 1,-1 0-1,0 0 1,0 1-1,3 0 1,-4-1 57,1 1 1,-1-1 0,1 0-1,-1 1 1,0-1-1,1 0 1,-1 1 0,0-1-1,1 1 1,-1-1 0,0 1-1,0-1 1,1 1-1,-1-1 1,0 1 0,0-1-1,0 1 1,0-1-1,0 1 1,0-1 0,1 1-1,-1-1 1,-1 1 0,1 0-1,0 0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3968,'0'-16'1472,"0"16"-1120,15-15-128,1-1 1152,-1 16-800,16-15 544,1 15-640,14-16-64,1 16-256,15 0 32,-15 0-96,0 16 160,0-1-160,-16-15-672,-16 16 320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2976,'0'0'1120,"0"0"-896,0 0-32,0 0 1376,0 0-896,15 0 640,-15 0-768,16 0 288,-1 0-512,16-15-96,16 15-128,-16 0 352,16-16-256,0 16 0,-16-15-128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2656,'0'0'837,"3"-3"-501,7-10 80,-7 7 84,-3 6-454,0-1-1,0 1 1,0-1-1,1 1 1,-1-1-1,0 1 1,0-1-1,0 1 1,1 0-1,-1-1 1,0 1-1,0 0 1,1-1-1,-1 1 1,0-1-1,1 1 1,-1 0-1,1 0 1,-1-1-1,0 1 1,1 0 0,-1 0-1,1 0 1,-1-1-1,0 1 1,1 0-1,-1 0 1,1 0-1,-1 0 1,1 0-1,-1 0 1,1 0-1,-1 0 1,1 0-1,0 0 1,1 0 796,-2-1-761,1 0-1,-1 0 1,0 0-1,0 0 1,0 0-1,0 0 1,0-1-1,0 1 1,0 0-1,-1-1 1,1-1 116,-2 6-101,-3 0-35,0 1 0,0-1 0,0 0 0,0-1 0,-10 5-1,-5 2-297,2 1 40,7-8 145,11-2 49,-1 0-1,0 0 1,1 0-1,-1 0 1,0 0 0,1 0-1,-1 0 1,0 1 0,1-1-1,-1 0 1,0 0-1,1 0 1,-1 1 0,1-1-1,-1 0 1,0 1 0,1-1-1,-1 0 1,1 1 0,-1-1-1,1 1 1,-1-1-1,1 1 1,-1-1 0,1 1-1,0-1 1,-1 1 0,1-1-1,0 1 1,-1 0-1,1-1 1,0 1 0,0 0-1,-1-1 1,1 1 0,0 0-1,0-1 1,0 1-1,0 1 1,0 3-28,0 1 0,0 0 0,0-1 0,0 1 0,1 0-1,0-1 1,1 1 0,-1-1 0,1 0 0,0 1 0,5 8 0,-2-7 31,-1-1 5,0 1-1,0-1 1,0 1-1,-1 0 1,0 0-1,3 14 1,6 2 17,-10-19-15,0 0 0,1 0 0,-1 1 0,-1-1-1,1 1 1,-1-1 0,0 1 0,0-1 0,1 9-1,-2-11 38,1 1 0,-1-1 0,0 1 0,0-1 0,-1 1 0,1-1 0,-1 1 0,1-1 0,-1 1 0,1-1 0,-1 0 0,0 1 0,0-1 0,-1 0 0,1 0 0,0 1 0,-1-1 0,1 0 0,-1 0-1,0-1 1,1 1 0,-1 0 0,0-1 0,0 1 0,0-1 0,0 1 0,-1-1 0,-3 2 0,-1 0 35,1-1 0,0 0 0,-1 0 0,1 0 0,-1-1 0,-9 1 0,-50 0 274,65-2-347,-2 0 5,0 0 1,0 0-1,0 0 1,1-1-1,-1 1 1,-4-2-1,7 2-9,-1-1-1,1 1 1,0 0 0,-1-1-1,1 1 1,-1 0 0,1-1-1,0 1 1,0-1-1,-1 1 1,1-1 0,0 1-1,0-1 1,-1 1 0,1-1-1,0 1 1,0-1 0,0 1-1,0-1 1,0 1-1,0-1 1,0 1 0,0-1-1,0 1 1,0-2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4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1 736,'4'0'45,"0"0"0,1 0-1,-1 1 1,7 1 0,13 8 51,-12-8-46,0-1 1,0 0-1,16-2 1,-1 1 72,60-1 211,132 4 330,-171 3-590,-16-2-37,34-1 1,-14-4-16,-2 0-12,50 6 1,-64 0 12,-17-2 11,0-1 0,0 0 1,0-1-1,0-1 1,19-3-1,-27 1-15,15-2 97,41-3 0,32 7 774,-99 0-867,1 1 0,-1-1-1,1 0 1,-1 0 0,1 0 0,-1 0-1,1 0 1,-1 0 0,1 0-1,-1 0 1,1 0 0,-1 0 0,1 0-1,-1-1 1,1 1 0,-1 0-1,1 0 1,-1 0 0,1-1 0,-1 1-1,1 0 1,-1-1 0,1 1-1,-1 0 1,0-1 0,1 1 0,-1 0-1,0-1 1,1 1 0,-1-1 0,0 1-1,1-1 1,-1 1 0,0-1-1,0 1 1,0-1 0,0 1 0,1-1-1,-1 1 1,0-1 0,0 1-1,0-1 1,0 1 0,0-1 0,0 1-1,0-1 1,0 1 0,0-1-1,-1 0 1,4 1 15,7 0-81,-7 0-170,-3 0 63,0 0 86,0 0 144,0 31-170,0 78-118,0-107 244,0 1 0,0-1 1,0 1-1,0-1 1,1 0-1,-1 1 1,1-1-1,0 0 1,0 0-1,0 1 1,1 1-1,-1-1-35,1-1-1,-1 1 1,0-1-1,0 1 0,-1-1 1,1 1-1,0 0 1,-1-1-1,0 1 0,0 0 1,0 3-1,0 222-213,0-207 199,-8 40 0,5-41 63,-1 37-1,4-37-10,1-11 27,-1-1 0,0 1 0,-1 0 0,-2 14 0,-7 11 90,5-5-87,-8 35 24,5-30 29,-3 37 0,-2 6-44,-33 110 51,41-167-82,1 0-1,1 0 0,0 0 1,2 1-1,1 23 0,0 60-13,0-96-47,1-1 0,-1 1-1,1-1 1,1 1 0,0-1-1,0 0 1,6 14-1,5 18-15,-11-8-36,-2-27 61,0 0 0,0 0 0,1 0 1,1 9-1,4-1 29,-5-11-20,0 1 0,0-1 0,-1 1 0,1-1 0,0 1 0,-1-1 0,1 1-1,-1 0 1,0-1 0,1 1 0,-1 0 0,0-1 0,0 3 0,0 40 1015,-3-44-1055,3 0 37,-1 0-1,1 0 1,0 0 0,-1 0-1,1 0 1,-1 0-1,1 0 1,-1 0 0,1 0-1,0 0 1,-1 0-1,1 0 1,-1-1 0,1 1-1,0 0 1,-1 0-1,1 0 1,0-1 0,-1 1-1,1 0 1,0 0-1,-1-1 1,1 1 0,0 0-1,0-1 1,-1 1-1,1 0 1,0-1 0,0 1-1,-1-1 1,-3-6 33,-25-9-230,11 9 297,0 0 0,-1 0 0,-19-3 0,29 9-108,0 0-1,1 0 0,-1 0 1,-14 2-1,3 0-119,-22-1 0,6 1 318,-42-5-1,-75-9-18,-117 13-70,41 0-186,-207 0 319,430 3-79,5-2-174,0 0 1,-1 0-1,1 0 0,-1 0 1,0 0-1,1 0 0,-1 0 0,0 0 1,0-1-1,1 1 0,-1-1 1,-3 1-1,-27 1-113,29-2 139,-73 0 361,74 0-272,2 0-37,0 0-75,0 0-48,0 0-107,0 0 86,-3 0 138,-7 0 38,7 0 149,3 0-86,-2 0-63,-11 0-11,12-5-79,0 1 0,1 0 1,0-1-1,0 1 0,0-1 0,1 1 0,0 0 1,1-8-1,3 4 57,-4 7-54,0-1-1,0 1 1,0-1-1,-1 1 1,1 0-1,0-1 0,-1 0 1,1 1-1,-1-1 1,1 1-1,-1-1 1,0 0-1,0-1 0,0 1-1,0 1 0,1-1 0,-1 1 0,0-1 0,0 0 0,1 1 0,-1-1 0,1 1-1,0 0 1,-1-1 0,1 1 0,1-2 0,4-10 64,-1-13-55,1 11-157,-5 12 124,1 0-1,-1-1 1,0 1 0,0-1-1,-1 1 1,1 0 0,-1-1-1,0-3 1,1-2 45,0 1-1,1-1 1,-1 1-1,2-1 1,-1 1 0,5-10-1,5-20 119,-5-4-47,4-9-108,-5 28 107,4-35-1,-7 35 80,9-34-1,1 0-214,-11 40 19,4-16-32,5 5-8,-6 15-3,8-24 1,13-25-126,-22 45 195,-3 9 5,1 0 0,0 1 0,1 0 0,3-8-1,7-10 1,-7 15 7,-1 1-1,0-1 1,-1 0 0,0 0 0,3-12-1,-4 2 5,-1 10-29,0-1 0,0 1 0,7-17 0,-5 15 1,-1 0 0,0 0 0,2-18 0,-2 5 8,8-22 22,-6 3 75,5 10-27,-5 3-31,6 0-49,-8 19-39,-3 8 24,1 0 1,0 1-1,0-1 0,1 0 0,-1 1 0,1-1 0,0 1 0,3-6 0,4-12-64,0-2 4,1 7 74,-8 12 21,1 0 0,-1 0 0,0 0 0,0 0 0,0 0 1,0-1-1,-1 1 0,2-6 0,-3 8-3,0 0-1,0 0 1,0 0 0,1 0 0,-1 0-1,0 0 1,1 0 0,0 1 0,-1-1 0,1 0-1,0 0 1,2-2 0,-2 2 9,0 1 1,0-1 0,-1 1-1,1 0 1,0-1-1,-1 1 1,1-1-1,-1 0 1,1 1-1,-1-1 1,0 1 0,0-4-1,0-55-351,0 58 432,0 2-48,0 0-112,0 0 0,0-13 11,0 10-17,0 3 54,0 0 107,0 0-32,0 0-75,0 0-48,0 0-107,0 0 75,0 0 128,0 0 91,0 0-97,0 0-202,0 0 59,1 1 111,0-1 0,0 1-1,0 0 1,0-1 0,0 1-1,0 0 1,0-1 0,0 1 0,-1 0-1,1 0 1,0 0 0,0 2 0,0-2 2,0 0 6,-1-1 1,0 0-1,0 1 0,1-1 1,-1 0-1,0 1 1,1-1-1,-1 0 0,0 0 1,1 0-1,-1 1 1,1-1-1,-1 0 0,0 0 1,1 0-1,-1 0 1,1 1-1,-1-1 1,0 0-1,1 0 0,-1 0 1,1 0-1,-1 0 1,1 0-1,-1 0 0,1-1 1,4 2-4,0 10-42,0-8 23,0 0 0,0 0-1,0-1 1,6 2 0,15 2-34,-11-1 45,-12-3 12,1-1 1,-1 0-1,1 0 1,0 0-1,-1 0 0,1-1 1,0 0-1,7 1 1,68 6 188,-36-1-96,35-1 128,-44-2-166,114 7 268,88-10-3851,-158 0 714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5408,'-31'-32'1984,"31"32"-1536,15 0-128,-15 0 384,32 0-448,-17 0 256,32 0-288,-16 0-64,16 0-96,0 16-2592,-1 0 1376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4576,'-16'0'1664,"16"0"-1280,31 16-96,-15-16 448,15 0-448,31 0 32,1 15-192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79 4640,'0'-52'2096,"0"31"-1552,0 21-520,0 0 1,0 0-1,0 0 1,1-1-1,-1 1 1,0 0-1,0 0 1,0 0-1,0 0 1,0 0-1,0 0 1,0-1-1,0 1 1,0 0-1,0 0 1,0 0-1,0 0 1,0 0-1,0-1 1,0 1-1,0 0 1,0 0-1,0 0 1,0 0-1,0 0 1,0 0-1,0-1 1,0 1-1,0 0 1,-1 0-1,1 0 1,0 0-1,0 0 1,0 0-1,0 0 1,0-1-1,0 1 1,0 0-1,0 0 0,-1 0 1,1 0-1,0 0 1,0 0-1,0 0 1,0 0-1,0 0 1,0 0-1,-1 0 1,1 0-1,0 0 1,0 0-1,0 0 1,0 0-1,-5 0 129,1 0-1,0 0 1,0 0-1,0 1 0,0 0 1,0 0-1,0 0 0,0 0 1,0 1-1,1-1 1,-1 1-1,0 0 0,-4 4 1,-11 8 7,0 1 0,1 1 0,-21 24 0,34-34-142,1 0 1,-1 0-1,1 1 0,0-1 0,0 1 0,1 0 0,0 0 0,0 0 0,0 1 0,1-1 0,0 1 0,1-1 0,0 1 1,0 7-1,0-12 1,1-1 0,1 1 0,-1-1 0,0 1 1,1-1-1,-1 1 0,1-1 0,0 1 0,-1-1 1,1 0-1,1 0 0,-1 1 0,3 3 0,-1-3 41,0 1-1,1-1 1,-1 0-1,1 0 1,6 3 0,-2-1 23,7 4 54,-1 0-1,1-2 1,1 1 0,-1-2-1,1 0 1,0-1 0,31 5-1,-41-9-102,1-1-1,-1 1 1,1-1-1,0-1 0,-1 1 1,1-1-1,0-1 1,-1 1-1,10-4 0,-2-1-28,0-1 0,20-12 0,-31 17-12,-1 1 2,1 0 0,-1-1 1,0 1-1,1-1 1,-1 0-1,0 0 1,0 0-1,0 0 0,0 0 1,-1 0-1,1 0 1,0-1-1,-1 1 1,2-4-1,-2 1 0,0 0 1,0 0-1,-1 0 1,1 0-1,-1 0 0,-1-8 1,1-10-18,-1 16 3,1 0 1,-1 1-1,1-1 1,-2 1-1,1-1 1,-1 1-1,-4-10 1,1 5-52,-1-1 1,-1 1-1,-12-15 0,16 21 10,2 3 17,0 1 1,0-1-1,-1 0 0,1 0 1,0 1-1,-1-1 1,1 1-1,-1-1 1,0 1-1,1 0 0,-1-1 1,0 1-1,0 0 1,0 0-1,0 0 0,0 1 1,0-1-1,0 0 1,0 1-1,0-1 1,-4 1-1,-10 0-490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4064,'0'0'1504,"0"0"-1184,0 0-64,0 0 224,0 0-320,0 16 64,0 15-128,-15 0 352,-1 0-224,-15 16 224,0 15-224,-1 1-1824,17-16 864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562 165 2912,'0'-2'82,"-1"1"-1,1-1 1,0 1 0,0-1 0,-1 0 0,1 1-1,-1-1 1,1 1 0,-1-1 0,0 1-1,1-1 1,-1 1 0,0 0 0,0-1 0,0 1-1,0 0 1,-2-2 0,2 2-74,1 1 1,-1-1 0,1 1-1,0-1 1,-1 1-1,1-1 1,0 1-1,-1-1 1,1 1 0,0-1-1,0 0 1,-1 1-1,1-1 1,0 1-1,0-1 1,0 0-1,0 1 1,0-1 0,0 1-1,0-2 1,-1-4-2,1 5-6,-1 0 0,0 0 0,0-1 0,-1 1 0,1 0 0,0 0 0,0 0 1,0 0-1,-1 1 0,1-1 0,0 0 0,-1 1 0,1-1 0,-1 0 0,1 1 1,-1 0-1,1-1 0,-1 1 0,1 0 0,-1 0 0,-2 0 0,-9-3 17,6 1-4,1-1-1,-1 0 1,0-1 0,1 1-1,-9-8 1,-15-7 0,21 13-20,0 1 0,0 1-1,0-1 1,-1 1 0,-15-2 0,-18-5-5,-30-5 363,62 11-292,10 4-50,-1-1-1,1 1 1,-1-1 0,1 1 0,-1 0 0,1-1-1,-1 1 1,1 0 0,-1 0 0,1 0 0,-1 0-1,1 0 1,-1 1 0,1-1 0,0 0 0,-1 1 0,1-1-1,-1 1 1,1-1 0,0 1 0,-1 0 0,1-1-1,0 1 1,-1 0 0,0 1 0,-8 4 54,7-5-50,0 0-1,1 1 0,-1-1 0,1 1 0,0-1 0,-1 1 0,1 0 0,0 0 0,0 0 1,0 0-1,1 0 0,-1 1 0,0-1 0,-1 4 0,-9 24 233,1 0 0,-12 57 0,7-24 109,7-34-226,2-5-44,-6 32 0,10-34-90,2-10 2,-1 1 1,0-1-1,-8 23 0,5-22 113,0 2-1,-3 22 1,-3 7 414,11-43-465,-1 0-1,1 0 1,0 0-1,-1 1 0,1-1 1,0 0-1,0 0 1,0 0-1,0 1 0,0-1 1,0 0-1,0 0 1,0 1-1,0-1 0,1 2 1,-1-3-45,1 1 0,-1-1 0,0 1 0,1-1 0,-1 0 0,0 1 0,1-1 0,-1 0 0,1 1 0,-1-1 0,1 0 0,-1 1 0,1-1 0,-1 0 0,1 0 0,-1 1 0,1-1 0,-1 0 0,1 0 0,-1 0-1,1 0 1,0 0 0,3 0-19,-1 0 0,1-1-1,-1 1 1,0-1 0,1 0-1,5-2 1,-7 2 29,0 1-25,1-1 1,0 1-1,0-1 0,0 1 0,-1 0 0,5 0 1,16-2 91,26-4 0,-26 3 42,30-2 0,46 5-907,-39 0 236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3712,'-16'-15'1408,"16"15"-1120,16-16-64,-1 0 320,17 1-352,-1 15-96,0 0-32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4064,'-15'-16'1504,"15"16"-1184,62 0-64,-31-15 224,16 15-320,0 0 0,-1 0-96,1 0 288,15 15-160</inkml:trace>
  <inkml:trace contextRef="#ctx0" brushRef="#br0" timeOffset="1">826 406 3712,'0'-16'1408,"0"16"-1120,32 0-64,-32 0 800,31 0-608,-31 16 192,31 0-352</inkml:trace>
  <inkml:trace contextRef="#ctx0" brushRef="#br0" timeOffset="2">826 609 4480,'0'0'1664,"0"0"-1312,32 15-64,-1-15-160,-16 0-128,32 0 768,0 0-416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452 204 4384,'26'-78'1424,"-26"76"-1380,1 1 0,-1-1 0,0 1-1,1-1 1,0 1 0,-1-1 0,1 1 0,0 0 0,-1-1 0,1 1 0,0 0 0,2-3-1,1 1 36,-1-1 0,1 0 0,-1 1 0,4-9 0,1-16 668,-1 14-329,-6 12-323,-1 1 0,1 0 0,0-1 0,-1 1-1,1 0 1,-1-1 0,1 1 0,-1 0-1,0-1 1,1-1 0,-1 2-81,0 1 0,0 0 0,0 0 0,0-1-1,0 1 1,0 0 0,0 0 0,0 0 0,0-1 0,-1 1 0,1 0-1,0 0 1,0 0 0,0-1 0,0 1 0,0 0 0,0 0 0,-1 0 0,1 0-1,0-1 1,0 1 0,0 0 0,0 0 0,-1 0 0,1 0 0,0 0-1,0 0 1,0 0 0,-1 0 0,1-1 0,0 1 0,0 0 0,-1 0 0,1 0-1,-5-3 34,2 2-46,0 0-1,1-1 1,-1 1-1,0 0 1,0 0-1,0 0 1,0 1-1,0-1 1,0 1-1,0-1 1,0 1-1,-4 0 1,-8 0-39,3-1 6,0 1 0,0 1 0,-15 2 0,-77 23 32,86-23 17,8-2-1,0 1 0,-1 0 0,1 1 0,-11 4-1,-52 11 87,71-17-108,-1 0 1,1 0 0,0 1-1,0-1 1,0 0 0,0 1-1,0-1 1,-3 5 0,4-5-8,0 0 0,0 0 0,0 0 0,0 0 0,-1 0-1,1 0 1,0 0 0,0-1 0,-1 1 0,1 0 0,0-1 0,-1 1 0,1-1 0,0 1 0,-1-1 0,1 0 0,-3 1 0,-1 1-147,3 0 129,1 0 0,-1 0 0,1 0 0,0 0 0,-1 0 0,1 0 1,0 0-1,0 0 0,0 0 0,1 0 0,-1 1 0,1-1 0,-1 0 0,0 3 0,-8 35-52,2 1-1,-5 73 0,11-100 116,0 1-1,-1-1 1,-1 1-1,-7 24 1,-2 4 45,4-9 16,6-24-19,-1 0 1,1 0-1,1 1 0,-1 10 0,2 26 193,0-46-252,0 1 0,0-1 0,0 0 0,1 0 0,-1 1 0,0-1-1,1 0 1,-1 0 0,0 1 0,1-1 0,0 0 0,-1 0 0,1 0 0,0 0 0,-1 0 0,1 0 0,0 0 0,0 0 0,0 0 0,0 0 0,0 0 0,0-1 0,0 1 0,0 0 0,0-1 0,0 1 0,0-1 0,1 1 0,-1-1 0,0 1 0,0-1 0,2 0 0,5 2-9,0-2 1,0 1-1,-1-1 1,12-1-1,-1 0 81,-12 1-59,1-1 0,0 0 0,-1 0 0,1 0 0,6-3 0,3-1 49,15 3 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4896,'-16'-32'1824,"16"32"-1440,16 16-96,-1-32 0,1 16-224,31 0-32,-16 16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3328,'-41'0'1899,"35"0"-828,1 2-297,-26 14 292,28-14-1039,0-1-1,0 1 0,0 0 1,1 1-1,-1-1 0,1 0 1,-1 1-1,1-1 0,0 1 1,0 0-1,0 0 0,0 0 1,0 0-1,1 0 0,-3 7 1,3-4 7,0 1-1,0-1 1,0 1 0,1 0 0,0-1-1,1 1 1,-1-1 0,1 1 0,1 0 0,-1-1-1,1 0 1,0 1 0,0-1 0,4 7-1,13 13 109,-13-18-68,0 0-1,7 14 1,-12-21-63,-1 0 1,1 0-1,-1 0 1,1 0-1,-1 0 1,0 1-1,0-1 0,1 0 1,-1 0-1,0 0 1,0 0-1,0 0 1,0 0-1,0 0 0,0 0 1,0 0-1,-1 0 1,1 0-1,0 1 1,-1-1-1,1 0 0,-1 0 1,1 0-1,-1-1 1,1 1-1,-1 0 1,1 0-1,-2 1 0,0 0 33,0-1 0,1 1 0,-1-1 0,0 1-1,-1-1 1,1 0 0,0 0 0,-5 2-1,-19 2 229,-23 5-90,13-7-70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11 141 3488,'-11'0'899,"15"0"-131,21-3-169,5-9-495,46-26-1,-28 13-75,-15 5 122,-25 14-47,-1 1-1,1 1 1,11-5-1,4 0 190,-19 7-223,-1 1 0,1-1 0,0 1 0,0 0 0,0 0 0,0 1-1,0-1 1,4 1 0,-8 0-57,0-1 0,1 1 0,-1 0 0,0 0 0,0 0 0,0 0 0,0 0 0,0 0 0,0 0 0,0 0 0,0 0 0,0 0 0,0 0 0,0 0 0,1 0 0,-1 0 0,0 0 0,0 0 0,0 0 0,0 0 0,0 1 0,0-1 0,0 0 0,0 0 0,0 0-1,0 0 1,0 0 0,1 0 0,-1 0 0,0 0 0,0 0 0,0 0 0,0 0 0,0 0 0,0 0 0,0 0 0,0 0 0,0 1 0,0-1 0,0 0 0,0 0 0,0 0 0,0 0 0,0 0 0,0 0 0,0 0 0,0 0 0,0 0 0,0 0 0,0 1 0,0-1 0,0 0 0,0 0 0,0 0 0,0 0 0,0 0 0,0 2 76,-1 1-1,1-1 1,-1 0 0,1 0 0,-1 0-1,0 0 1,1 0 0,-1 0 0,-2 3-1,-7 18 380,6-16-376,1 0 0,-1 0 0,-1-1 1,-8 11-1,8-11-96,0 0 0,1 1 0,0-1 1,-6 13-1,4 0-307,5-16 216,1 0-1,-1-1 1,0 1-1,0 0 1,0-1 0,0 1-1,0-1 1,0 1-1,-1-1 1,0 0-1,1 1 1,-1-1-1,0 0 1,0 0 0,0 0-1,0 0 1,0-1-1,-4 3 1,-22 12-832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4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18 1824,'0'-1'25,"0"0"1,0 0-1,0 0 1,-1 1-1,1-1 0,0 0 1,-1 0-1,1 1 1,-1-1-1,1 0 0,0 0 1,-1 1-1,0-1 1,1 0-1,-1 1 0,1-1 1,-1 1-1,0-1 1,1 1-1,-1-1 0,0 1 1,0-1-1,1 1 1,-1 0-1,0-1 0,0 1 1,0 0-1,1 0 1,-1 0-1,0-1 0,0 1 1,0 0-1,0 0 0,0 0 1,-1 1-1,-5-1 36,-1 0 0,1 1 0,-13 2-1,-27 7 95,-4-4 34,-35 6-21,30 0-79,-8 2-99,-68 5 1,25-14-2,53-1 114,10 1 29,-76-4 1,61-6-158,-66-3-83,27 0 114,9 1-167,58 7-607,29-1 428,4-1-24,11-8-212,2 7-240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4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5472,'32'-15'2016,"-32"15"-1536,46 0-160,-15 0 384,1 0-448,-1 0-96,16 0-96,-16 0-2752,15 15 1472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1574 109 1056,'-17'0'249,"11"-1"-198,1 1-1,-1 0 1,1 0-1,-1 0 1,1 1-1,-10 2 1,-17 6 350,-1-1 1,-46 5-1,-70 1 384,105-11-726,7 0 12,-44 3 258,-121-5 1,-194-45 1401,395 44-1718,-179-38 589,155 32-585,-64-15 31,22-5 90,10 8-191,20 2-576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0:5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0 3392,'-2'0'1088,"-79"0"421,60 1-1329,0 1-1,0 1 1,0 1-1,0 1 1,-40 14-1,41-11-135,-22 8 35,-21-6-36,-2 13-129,-46 8 145,41-12 74,-24 12 6,92-30-147,-1 0-1,0 0 0,1 0 1,-1 1-1,1-1 1,0 1-1,0-1 1,-1 1-1,1 0 0,0 0 1,0 0-1,1 0 1,-1 0-1,0 1 1,1-1-1,-1 0 0,1 1 1,0-1-1,0 1 1,0-1-1,0 1 1,0 0-1,0 0 0,1-1 1,-1 1-1,1 0 1,0 3-1,0-4 11,0-1 0,0 1 0,0-1 1,1 1-1,-1-1 0,0 0 0,1 1 0,-1-1 0,1 1 0,-1-1 0,1 0 0,0 1 1,0-1-1,1 2 0,19 15 81,-6-7-27,79 77 376,-70-67-1366,0-1 1,2-2 0,30 17 0,45 12-1318,8-1 907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4480,'0'0'1445,"0"0"-885,0 0-160,3 3 304,7 7-213,-9-9-464,-1-1 0,1 1 0,-1-1 0,1 0 1,-1 1-1,1-1 0,0 0 0,-1 0 0,1 0 0,0 1 1,-1-1-1,1 0 0,0 0 0,-1 0 0,1 0 0,0 0 1,-1 0-1,1 0 0,0 0 0,-1 0 0,1-1 0,0 1 1,-1 0-1,1 0 0,-1-1 0,1 1 0,0-1 0,2 0 61,3-1-25,1 0-18,-1 0 0,1 0 0,-1 1 0,1-1 0,0 1 0,9 0 0,189 1 675,-116 0-6015,-74 0 3092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2 965 3488,'0'23'2326,"0"-20"56,0-19-1112,-1-5-1041,1-5-10,3-36 0,8-11-150,-9 42-51,2-4-8,8-42 0,-5 44-10,14-71 0,-19 82-2,4-21-44,5 2-66,2 1 0,1 0 0,21-39 0,-23 57 201,1 1 1,27-32-1,4-7 315,-44 60-404,3-6 67,1 0 0,0 1-1,0-1 1,0 1-1,1 0 1,-1 1 0,1-1-1,0 1 1,1 0-1,-1 0 1,8-4 0,34-21-275,-46 29 204,1-1 1,-1 1 0,0 0-1,0 0 1,1 0 0,-1 0-1,0 0 1,1 0 0,-1 0 0,0 1-1,1-1 1,-1 0 0,0 1-1,0-1 1,1 1 0,-1-1-1,0 1 1,0 0 0,0-1-1,0 1 1,0 0 0,0 0-1,0 0 1,0 0 0,1 1-1,-1-1 19,0 1-1,1-1 0,-1 0 0,0 0 0,0 1 0,-1-1 0,1 1 0,0-1 0,0 1 0,-1-1 1,1 1-1,-1-1 0,1 1 0,-1-1 0,0 1 0,1 0 0,-1-1 0,0 1 0,0 0 0,0-1 1,-1 4-1,-6 22 330,5-18-246,0 0-1,-1 0 0,0 0 0,0-1 0,-5 9 1,5-13-68,0 0 0,0-1 0,0 1 1,0-1-1,-1 0 0,1 0 0,-1 0 1,0 0-1,-4 2 0,-12 9 84,5 4-67,12-15-160,-1 1-1,1-1 0,0 0 0,-1 0 1,1 0-1,-1 0 0,0-1 0,-4 3 1,-2 0-580,1 1 1,0 0 0,0 1 0,-14 13-1,22-19 652,1-1 0,0 1-1,-1-1 1,1 1-1,-1 0 1,1-1-1,0 1 1,0 0-1,-1-1 1,1 1-1,0-1 1,0 1 0,0 0-1,0-1 1,0 1-1,0 0 1,0-1-1,0 1 1,0 0-1,0-1 1,0 1 0,0 0-1,1 0 1,-1 2-90,0-3 108,0 1 0,0 0 0,1 0 0,-1-1 0,0 1 0,0 0 0,0 0 0,1-1 0,-1 1 0,0 0 0,1 0 0,-1-1-1,1 1 1,-1 0 0,1-1 0,-1 1 0,1-1 0,-1 1 0,1-1 0,0 1 0,0 0 0,19 8-199,-5-2 108,-2 1 69,7 5 62,28 15 1,-47-28 17,0 1 0,-1-1 0,1 1 0,0-1 0,0 1 0,0-1 0,-1 1 1,1 0-1,0-1 0,-1 1 0,1 0 0,0-1 0,-1 1 0,1 0 0,-1 0 0,1 0 0,-1 0 0,0-1 0,1 1 1,-1 0-1,0 0 0,0 0 0,1 0 0,-1 0 0,0 0 0,0 0 0,0 0 0,0 0 0,0 0 0,0 0 1,-1 0-1,1 0 0,0-1 0,0 1 0,-1 0 0,1 0 0,0 0 0,-1 0 0,1 0 0,-1-1 0,1 1 0,-1 0 1,0 0-1,1-1 0,-1 1 0,0 0 0,1-1 0,-1 1 0,0 0 0,0-1 0,1 1 0,-1-1 0,0 0 1,0 1-1,0-1 0,-1 1 0,-24 4 823,3 5-303,-16-5-128,16 0-261,13-2-82,-1-1-1,0-1 1,-12 1 0,-42-2 247,34 0-219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5216,'39'13'1696,"-36"-12"-1572,1 0 1,0 0 0,-1-1-1,1 1 1,-1-1-1,1 0 1,0 0-1,-1 0 1,7-1 0,0 0 37,-5 4 184,8 7-116,-12-10-224,0 1 1,0-1-1,0 0 0,-1 1 1,1-1-1,0 1 1,0-1-1,0 1 0,-1-1 1,1 1-1,0-1 1,-1 1-1,1 0 0,0-1 1,-1 1-1,1 0 1,-1 0-1,1 0 0,-1-1 1,1 1-1,-1 0 1,0 0-1,1 0 0,-1 0 1,0 0-1,0 0 1,0 0-1,1-1 0,-1 1 1,0 0-1,0 0 1,-1 0-1,1 0 0,0 0 1,0 1-1,0 5 84,0-5-54,-1 1 0,1-1 0,0 0 0,-1 0 0,1 1 0,-1-1 0,0 0 0,0 0 0,0 0 0,-2 4 0,-7 15 224,8-16-239,-1 0-1,0-1 1,0 1 0,0-1 0,-1 0 0,1 0 0,-1 0 0,0 0 0,-1-1 0,-6 6-1,-19 16-196,20-15 129,4-5 49,0 0 0,1 1 0,-6 8 0,10-13 3,0 1 0,0-1 0,0 1 0,1-1 0,-1 1 0,0-1-1,1 1 1,-1 0 0,1-1 0,0 1 0,-1 0 0,1-1 0,0 1-1,0 0 1,0 0 0,0-1 0,1 1 0,-1 0 0,1 2 0,0-1 28,0 0 1,1 1 0,-1-1 0,1 0 0,0 0-1,-1 0 1,1-1 0,4 5 0,17-2 126,-10 1-73,-12-5-61,1 0 1,-1 0-1,1 0 1,-1-1-1,1 1 1,-1 0 0,1-1-1,-1 0 1,1 1-1,-1-1 1,1 0-1,0 0 1,2 0-1,0 0-352,-2 1 109,0-1 0,1 0 0,-1 0 1,0 0-1,1-1 0,-1 1 1,0-1-1,4 0 0,10-12-4220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4064,'15'0'1504,"-15"0"-1184,16-16-64,0 16 480,-1 0-448,16 0 320,0 0-352,-15-15-1344,15 15 576,0 0-3040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2912,'0'-1'74,"0"-1"0,0 1 0,0 0 0,0 0 0,0 0 1,0-1-1,1 1 0,-1 0 0,0 0 0,1 0 0,-1-1 0,1 1 0,-1 0 1,1 0-1,0 0 0,-1 0 0,1 0 0,0 0 0,0 0 0,0 0 0,0 1 0,0-1 1,0 0-1,0 0 0,0 1 0,0-1 0,0 0 0,0 1 0,0-1 0,0 1 1,0 0-1,1-1 0,-1 1 0,0 0 0,0 0 0,1 0 0,-1 0 0,2 0 0,-3 0-32,1 0-1,-1-1 1,1 1-1,-1 0 1,1 0-1,-1 0 1,1 0-1,-1 0 1,1 0-1,-1 0 1,1 1-1,-1-1 0,1 0 1,-1 0-1,1 0 1,-1 0-1,1 1 1,-1-1-1,0 0 1,1 0-1,-1 1 1,1-1-1,-1 0 1,0 1-1,1-1 0,-1 0 1,0 1-1,1-1 1,-1 1-1,0-1 1,1 1-1,3 6 696,6-2-54,6 24-64,-15-27-597,0 1 0,0 0 0,-1-1 1,1 1-1,-1 0 0,0 0 0,0 0 1,0 0-1,0-1 0,0 1 0,0 0 1,-1 0-1,1 0 0,-1-1 0,0 1 0,-2 4 1,2-3 4,0 0-1,0-1 1,0 1 0,-1 7 0,2-7 6,1 0 0,-1 0 1,1 0-1,-1-1 0,1 1 1,0 0-1,1-1 0,-1 1 0,1-1 1,-1 1-1,1-1 0,0 0 1,0 1-1,0-1 0,1 0 1,-1 0-1,1-1 0,0 1 0,0-1 1,4 4-1,-3-4-212,0 1-1,0-1 1,0 0 0,1 0-1,-1 0 1,1 0-1,0-1 1,-1 0 0,1 0-1,0 0 1,0-1 0,-1 1-1,1-1 1,0 0-1,8-2 1,36-8-1986,-30 8 661,22 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3136,'-3'0'1029,"-4"0"-640,17 0 22,-10 3-208,0-3-180,0 1 0,0-1-1,0 0 1,0 1 0,0-1 0,0 1 0,0-1 0,0 1 0,0-1-1,0 0 1,0 1 0,0-1 0,0 1 0,1-1 0,-1 0 0,0 1-1,0-1 1,0 0 0,1 1 0,-1-1 0,0 0 0,1 1 0,-1-1-1,0 0 1,1 0 0,-1 1 0,0-1 0,1 0 0,-1 0 0,1 1 0,6 3 318,-2 9 310,-1-7-526,-1-1 0,1 0 0,1-1-1,-1 1 1,7 5 0,2 2 22,-11-10-125,1 0 0,-1 0 0,0-1 0,1 1-1,0-1 1,-1 1 0,1-1 0,0 0 0,0 0 0,-1 0 0,1-1-1,0 1 1,0-1 0,0 1 0,0-1 0,5 0 0,5-1 35,0-1 0,21-4 0,-2 0 35,28 0 62,-27 2-103,-14 0-50,0 2 0,21 0 0,-37 2-3,5 0-2,-1 0 1,1-1 0,-1 0-1,1 0 1,-1 0 0,0-1-1,0 0 1,9-3 0,-8 3 107,0 1 1,0 1-1,15 0 1,-13 0-11,-10 0-92,1 0 1,-1 0-1,0 0 1,0 0-1,0 0 1,0 0-1,0 0 1,0 0-1,0 0 1,0 0 0,0 0-1,0 0 1,1 0-1,-1 0 1,0 0-1,0 0 1,0 0-1,0 0 1,0 0-1,0 0 1,0 0-1,0 0 1,0 0-1,0 0 1,0 0-1,1 0 1,-1 0-1,0 0 1,0 0 0,0 0-1,0 0 1,0 0-1,0 1 1,0-1-1,0 0 1,0 0-1,0 0 1,0 0-1,0 0 1,0 0-1,0 0 1,0 0-1,0 0 1,0 0-1,0 0 1,0 1-1,0-1 1,0 0 0,0 0-1,0 0 1,0 0-1,0 0 1,0 0-1,0 0 1,0 0-1,0 1 1,0-1 5,0 1 1,-1 0-1,1 0 0,0 0 1,0-1-1,-1 1 1,1 0-1,0 0 1,-1-1-1,1 1 1,-1 0-1,1-1 0,-1 1 1,1-1-1,-1 1 1,0 0-1,1-1 1,-1 0-1,-1 1 1,-17 10 136,17-10-134,-3 2 30,4-3-34,1 0 1,-1 1 0,0-1 0,1 0 0,-1 0 0,1 1 0,-1-1-1,0 1 1,1-1 0,-1 1 0,1-1 0,-1 1 0,1-1 0,0 1-1,-1-1 1,1 1 0,-1-1 0,1 1 0,0 0 0,0-1-1,-1 2 1,-1 3-2,1-4-7,0 0 0,0 1 0,0-1 0,0 0 0,0 0 1,0 1-1,0-1 0,-3 1 0,2 0-9,0 0-1,0 0 1,0 0-1,0 0 1,0 0-1,1 0 1,-1 0 0,1 0-1,-3 4 1,1 3 13,-1 1 1,-2 13-1,-9 26 77,-29 44-234,23-35 356,-5-9-10,14-24-82,2-4-15,-17 26-1,10-22-54,-13 28 0,24-43-16,0 0 1,-11 14-1,4-8 26,11-13-20,2-1-14,-1-1 1,0 0-1,1 0 0,-1 0 0,0 0 0,0 0 0,1 0 0,-1 0 0,0 0 0,0 0 0,0-1 0,-1 2 1,1-3-8,0 1 0,1-1 0,-1 1 0,0-1 1,1 1-1,-1-1 0,1 0 0,-1 1 0,1-1 1,-1 0-1,1 0 0,-1 1 0,1-1 0,0 0 1,-1 0-1,1-1 0,-1 1 0,-1-3 16,0 1 0,1-1 1,-1 1-1,1-1 0,0 1 0,0-1 0,0 0 1,0 0-1,1 1 0,-1-8 0,1 5 47,-1-1 0,0 1 0,0 0 0,-3-11 0,-2-6 262,4 10-218,1 0 0,1-19 0,-2-17 0,-3 21-73,-11-36 1,10 44-86,1 0 0,0 0 0,2 0 0,-1-23 0,3 38 16,1-1 1,-1 1-1,1 0 1,-2 0-1,-2-10 0,2 9-53,1 1 0,-1 0 0,1 0-1,0 0 1,0-11 0,1 16 78,0-1 0,0 1 0,0 0 0,0 0 0,0 0 0,0 0 0,-1-1 0,1 1 0,0 0 0,0 0 0,0 0 0,0-1 0,0 1 0,0 0 0,0 0 0,0 0 0,1-1 0,-1 1 0,0 0 0,0 0 0,0 0 0,0-1 0,0 1 0,0 0 0,0 0 0,0 0 0,0 0 0,0-1 0,1 1 1,-1 0-1,0 0 0,0 0 0,0 0 0,0 0 0,1-1 0,-1 1 0,0 0 0,0 0 0,0 0 0,0 0 0,1 0 0,-1 0 0,0 0 0,0 0 0,0 0 0,1 0 0,-1 0 0,9 7 325,-9-7-328,1 0 1,-1 0 0,0 1-1,0-1 1,0 0-1,1 0 1,-1 1-1,0-1 1,0 0-1,0 1 1,0-1-1,1 0 1,-1 0-1,0 1 1,0-1-1,0 0 1,0 1-1,0-1 1,0 0-1,0 1 1,0-1-1,0 0 1,0 1-1,0-1 1,0 1-1,0 0-76,0 1-83,0 0 0,0 1-1,0-1 1,0 0 0,0 0 0,1 0 0,0 1 0,-1-1-1,1 0 1,0 0 0,0 0 0,0 0 0,0 0-1,0 0 1,0 0 0,1-1 0,-1 1 0,1 0 0,2 2-1,24 24-4262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3232,'-3'0'1035,"-4"0"-721,3-1-222,1 1 1,-1 0-1,0 0 1,1 0-1,-1 1 1,1-1-1,-1 1 1,-4 1-1,-10 8 212,-8-5-11,5 6-101,-7-6 38,21-3-228,0 0 0,0 0 1,0 1-1,0 0 0,0 0 1,-11 8-1,18-11-2,0 0 0,0 0 1,-1 0-1,1 0 0,0 0 0,0 0 1,0 0-1,0 0 0,0 1 1,0-1-1,0 0 0,0 0 0,0 0 1,0 0-1,-1 0 0,1 0 1,0 0-1,0 0 0,0 0 0,0 1 1,0-1-1,0 0 0,0 0 1,0 0-1,0 0 0,0 0 0,0 0 1,0 1-1,0-1 0,0 0 1,0 0-1,0 0 0,0 0 0,0 0 1,0 0-1,0 0 0,0 1 0,0-1 1,0 0-1,0 0 0,0 0 1,0 0-1,1 0 0,-1 0 0,0 0 1,0 0-1,0 1 0,0-1 1,0 0-1,0 0 0,0 0 0,0 0 1,0 0-1,0 0 0,1 0 1,-1 0-1,4 4 16,-2-1-49,0-1 0,0 1-1,1-1 1,-1 0 0,1 0 0,-1 0 0,1 0-1,5 2 1,1-2-38,8 4 3,6 17 74,-1-12 12,-18-9-12,0 0-1,0 0 1,0 0 0,0 0 0,-1 1-1,1 0 1,5 4 0,-6-4-10,1 1 114,-1-1-1,1 1 1,-1 0 0,0 0-1,4 7 1,-6-10-81,-1-1 1,0 1-1,0 0 1,1 0 0,-1-1-1,0 1 1,0 0-1,0 0 1,0-1-1,0 1 1,0 0-1,0 0 1,0 0 0,0-1-1,0 1 1,0 0-1,0 0 1,0-1-1,-1 1 1,1 0-1,0 0 1,-1-1 0,1 1-1,0 0 1,-1-1-1,1 1 1,-1 0-1,1-1 1,-1 1-1,1-1 1,-1 1 0,0-1-1,1 1 1,-1-1-1,0 0 1,1 1-1,-1-1 1,0 1-1,1-1 1,-1 0 0,0 0-1,0 0 1,1 1-1,-2-1 1,-7 2 200,-8 4 132,7 2-94,-4 4 77,11-10-301,-1-1 0,1 0 0,0 0 0,-1-1 0,-4 1 0,-6 1 55,-13 5 111,20-5-144,1-1-1,-1 1 1,1-1 0,-1 0 0,0-1-1,0 1 1,1-1 0,-1-1 0,0 1-1,-10-3 1,-12-8 254,28 11-314,0 0 1,0 0-1,1 0 1,-1-1-1,0 1 0,0 0 1,0 0-1,1-1 1,-1 1-1,0-1 0,0 1 1,1-1-1,-1 1 1,0-1-1,1 1 0,-1-1 1,0 0-1,1 1 1,-1-1-1,1 0 0,-1 1 1,1-1-1,-1 0 1,1 0-1,0 1 0,-1-1 1,1 0-1,0 0 1,0 0-1,0 0 0,0 0 1,-1-1-1,-1-9-516,2 10 354,-1-1 0,0 1 0,1 0-1,0 0 1,-1-1 0,1 1 0,0-1-1,0 1 1,-1 0 0,1-1 0,0 1-1,0-1 1,1 1 0,-1 0 0,0-1-1,0 1 1,1 0 0,-1-1 0,1 1-1,-1 0 1,1-1 0,-1 1 0,1 0-1,0 0 1,0 0 0,0-1 0,-1 1-1,1 0 1,0 0 0,0 0 0,1 1-1,1-3 1,1-1-181,14-14-2612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4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0 992,'-23'7'130,"17"-5"-91,0 0 0,0 0 0,-1-1 0,1 0 1,0 0-1,-1-1 0,-7 0 0,-92 0 1123,105 0-1172,1 0-1,-1 0 0,0 0 1,1 0-1,-1 0 0,0 0 1,1 1-1,-1-1 0,1 0 1,-1 0-1,0 1 0,1-1 1,-1 0-1,1 0 0,-1 1 1,1-1-1,-1 1 0,1-1 1,-1 1-1,1-1 0,0 0 1,-1 1-1,1-1 0,-1 1 1,1 0-1,0-1 0,0 1 1,-1 0-1,0 2-15,1-1 0,-1 0 0,1 1 0,0-1 0,0 0 0,0 1 1,0-1-1,1 4 0,1 7-40,1 0 0,6 15 0,-7-23 70,42 104 306,-39-94-236,1 1-1,1-1 1,0-1 0,1 1 0,0-1 0,16 19 0,-1-6 19,-4-4-30,35 33 0,-31-40-119,0 0 0,0-2 0,49 21 1,-34-17 38,-8-2 64,-21-11-5,0 0 1,0-1 0,1 0 0,19 6 0,6-2 375,-25-5-89,1-1 0,-1 0-1,18 1 1,-27-3-295,-1 0 1,1 1-1,0-1 0,0 0 0,-1-1 0,1 1 1,0 0-1,0 0 0,-1 0 0,1 0 0,0 0 0,0-1 1,-1 1-1,1 0 0,0-1 0,-1 1 0,1 0 1,0-1-1,-1 1 0,1-1 0,-1 1 0,2-2 0,-2 1 26,1 0-1,-1-1 0,0 1 1,0 0-1,1-1 0,-1 1 1,0 0-1,0-1 0,0 1 0,-1-2 1,1-6 122,0 7-141,0 1 0,0-1 0,0 1 0,-1-1 0,1 0 0,-1 1 0,1-1 0,-1 1 0,1-1 0,-1 1 0,0-1 0,0 1 0,0-1 0,0 1 0,-1-2 0,-4-5 55,-4-7 77,0 1-1,-14-14 1,19 23-146,0-1 1,0 0-1,0-1 0,1 1 1,0-1-1,0 0 1,-4-10-1,-1-2-17,4 10-6,4 7-9,-1-1-1,1 0 1,0 0 0,0 0 0,0 0 0,0 0-1,0 0 1,0 0 0,1 0 0,0 0 0,-1-6-1,1 0-24,-1 5-71,1 1-1,0-1 1,0 0-1,0 1 1,1-1-1,-1 1 0,1-1 1,1-4-1,8-16-938,-7 19-1914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2656,'-15'-16'1472,"17"29"-245,9-8-689,-6 8-117,-2-8-309,1 1-1,0-1 0,0-1 1,1 1-1,0-1 0,-1 1 1,11 5-1,-12-8-110,3 0 19,-1 2 1,1-1-1,7 6 1,-12-8 10,0 0 1,0 0-1,0 0 1,0 0 0,0 0-1,0 0 1,0 0-1,0 1 1,0-1-1,-1 0 1,1 1 0,0-1-1,-1 1 1,1-1-1,-1 1 1,0-1 0,0 1-1,1 2 1,-4 1 208,-15 7-172,14-10-46,0 0 1,0 0 0,0 1-1,-6 5 1,-3 5 25,10-11-112,3-2 21,6-2 107,2-1-31,0 0-1,0 1 0,0 0 1,1 0-1,9 0 0,-2 0 14,5-1 7,7-1-562,48-2 0,-1 6-136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4224,'-16'-15'1904,"16"15"-1563,0 0 192,1-1-461,0 1 0,0 0 0,0 0-1,0 0 1,0 0 0,0 0 0,1 0-1,-1 0 1,0 0 0,1 1 0,30-1 388,-11 1-378,40-5 0,124-22 542,-126 21-518,-9-6-4,-39 10-52,7-2 138,28-8 0,-28 8 246,-16 4-410,-1-1 1,0-1-1,1 1 0,-1 0 1,0 0-1,1 0 1,-1-1-1,1 1 0,1-1 1,10-10-148,-24 6-3424,11 4 3389,0 1 0,-1-1-1,1 0 1,0 0-1,-1 0 1,1 1-1,0-1 1,0 0-1,0 0 1,0 0-1,0 0 1,0 1-1,0-3 1,0-12-2418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0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3488,'-16'0'1280,"16"15"-992,0 1-64,0-1 832,0 17-608,0 30 544,-16 0-576,16 1 192,-15-1-352,-1 0 64,1-15-192,-1 15 640,0-15-416,1 0-1792,-1-16 768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1137 1568,'0'0'501,"0"0"-303,0 0-1,0 0 315,0 0-85,0 0 165,2-3-192,9-7-70,-11 9-319,1 1 0,-1 0-1,0 0 1,1-1 0,-1 1-1,0 0 1,0-1 0,1 1 0,-1 0-1,0-1 1,0 1 0,0-1-1,1 1 1,-1 0 0,0-1 0,0 1-1,0-1 1,0 1 0,0-1-1,0 1 1,0 0 0,0-1 0,0 1-1,0-1 1,0 1 0,0-1-1,1-4 48,5 0 30,-5 5-68,0-1 0,-1 1 0,1-1-1,0 0 1,-1 1 0,1-1 0,0 0 0,-1 0-1,1 0 1,-1 1 0,1-1 0,-1 0-1,0 0 1,1 0 0,-1 0 0,0 0-1,0 0 1,1-1 0,1-3 34,0 1 0,0-1 0,0 0 0,1 1-1,0 0 1,0 0 0,0 0 0,5-5 0,-6 7-32,-1 1-1,1-1 1,-1 0-1,0 0 1,1 0-1,-1 0 1,0 0-1,0 0 1,-1-1-1,1 1 0,0 0 1,-1 0-1,1-3 1,2-8 88,10-10 50,-9 12-94,0 0 1,-1 0-1,0 0 0,1-17 1,-1 10 71,8-28 0,-6 28-47,4-30 1,-7 33-41,1 0 0,9-26 0,-9 31-5,1 0 0,-2-1-1,4-17 1,-3 9 11,7-15 140,-6 17-117,-2 9-37,0 1 1,0-1 0,0 1 0,4-8 0,2 0 18,-3 6 38,-1 1 1,0-1-1,4-12 1,-4 3 35,-3 10-78,1 1 0,0 0 0,1-1 0,3-7 0,2 0 8,-4 5 8,1-1 0,12-15 0,-6 11 44,-1-1-1,-1 1 0,0-2 1,12-32-1,-15 36-10,0 0-1,1 1 1,0-1 0,11-11-1,-13 16-127,0 0 0,0-1 0,3-9 0,-5 12 34,-1-1 0,1 1 0,1 0-1,-1 1 1,1-1 0,6-6 0,13-6 77,-12 2 17,-10 15-101,0 0 0,1 0 0,-1 0 0,1 0 1,0 0-1,-1 0 0,1 0 0,0 1 0,0-1 0,2 0 0,17-7 87,-14 3-71,-7 5-23,1-1-1,0 0 1,0 1 0,-1-1-1,1 1 1,0-1-1,0 1 1,0-1-1,-1 1 1,1 0 0,0-1-1,0 1 1,0 0-1,0-1 1,0 1 0,0 0-1,0 0 1,0 0-1,0 0 1,0 0-1,0 0 1,0 0 0,0 1-1,-1-1 1,1 0-1,1 1 1,29 25 81,-20-22-23,-10-4-51,0 1 0,1-1 0,-1 1 0,0-1 0,0 1 0,0-1 0,0 1 0,0-1 0,0 1 0,0 0 0,0 0 0,-1-1 0,1 1 0,0 0 0,0 0 0,-1 0 0,2 2 0,0 1 39,1 0 1,-1 0 0,0 1 0,-1-1-1,1 0 1,-1 1 0,2 6 0,-3-8-11,0-1 0,0 1 0,-1 0 0,1-1 0,-1 1 0,1-1 0,-1 1 0,0-1 0,0 1 0,0-1 0,-1 0 0,1 1 0,0-1 0,-2 2 0,-18 35 413,16-28-240,-1 1 0,-12 17 0,0-8 23,-21 18 1,24-24-146,10-10-65,0 0-1,-1-1 1,1 0-1,-10 5 1,4-2-6,-39 22-165,50-29 123,-1 1 0,1-1 0,-1 0 0,1 0 0,-1 1-1,1-1 1,-1 0 0,1 0 0,-1 0 0,1 0 0,-1 1 0,1-1 0,-1 0-1,0 0 1,1 0 0,-1 0 0,1 0 0,-2-1 0,3 1 14,-1 0 1,1 0-1,-1 0 1,1 0-1,0 0 1,-1 0 0,1 0-1,-1 0 1,1 0-1,-1 1 1,1-1-1,0 0 1,-1 0-1,1 0 1,-1 1 0,1-1-1,-1 0 1,1 1-1,8 4-97,-8-4 86,1 0 0,-1 0 0,1 0 0,-1-1 0,1 1 0,-1 0 1,1-1-1,-1 1 0,1-1 0,3 1 0,3 2-61,4 2 70,-7-4 12,1 1 1,-1 0 0,0 1 0,0-1 0,0 1 0,0 0 0,4 4 0,13 11-78,-19-16 82,-1-1 0,1 1 0,-1-1 0,0 1 0,0 0 0,0 0 0,0 0 0,0 1 0,-1-1 0,1 0 0,-1 1 0,2 2 0,0-1 6,0 0 0,1 0-1,-1 0 1,6 4 0,-5-4-4,-1-1 39,-6 0 58,1-1-89,-1 1 0,0 0-1,0 0 1,0 0-1,-1-1 1,0 1-1,1-1 1,-1 0-1,0 0 1,0 0-1,-6 2 1,-8 7-4,15-9 6,1 0 0,-1 0-1,0-1 1,0 1 0,0-1-1,0 1 1,0-1 0,0 0 0,0 0-1,-1 0 1,1-1 0,-5 1-1,2 0-4,1 0 1,-1 0-1,1 0 0,-10 3 0,10-2-21,0 0 0,-1-1-1,1 0 1,-10 1-1,-34-2 317,49 0-306,-1 0 1,1 0-1,-1 1 0,1-1 0,-1 0 0,1 0 0,-1 0 0,1 0 1,-1 0-1,1 0 0,-1-1 0,1 1 0,-1 0 0,1 0 0,-1 0 1,1 0-1,-1 0 0,1-1 0,-1 1 0,1 0 0,-1 0 0,1-1 1,0 1-1,-1 0 0,1-1 0,-1 1 0,1-1 0,0 1 0,-1 0 1,1-1-1,0 1 0,0-1 0,-1 1 0,1-1 0,0 1 0,0-1 1,0 1-1,0-1 0,0 1 0,-1-1 0,1 1 0,0-1 0,0 1 1,0-1-1,1 0 0,-1-2 258,21 3-643,-9 0-3002,1 0 1464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18 3488,'13'-13'1115,"-13"12"-1088,1 1 1,-1-1 0,1 1 0,-1 0-1,1 0 1,-1-1 0,1 1 0,-1 0-1,1 0 1,-1-1 0,1 1 0,0 0-1,-1 0 1,1 0 0,-1 0 0,1 0-1,0 0 1,-1 0 0,1 0-1,-1 0 1,1 0 0,0 0 0,-1 0-1,1 0 1,0 1 0,-1-1 45,3 0 647,-3 0-144,0 0 224,0 0-229,-2 0-485,-1-1 0,1 1 0,0 0 1,-1 0-1,1 0 0,0 0 0,-1 0 1,1 1-1,0-1 0,-1 1 0,-2 1 0,-15 9 20,15-8-82,0 0-1,0 0 0,0-1 1,0 0-1,0 0 1,-1 0-1,-6 1 1,1 0-58,0 2 0,1-1 0,-1 1 1,1 1-1,0 0 0,0 0 0,1 1 1,-13 11-1,22-18 31,-12 14-166,12-14 164,0 0 0,-1 1-1,1-1 1,0 1 0,0-1-1,-1 0 1,1 1 0,0-1-1,0 1 1,0-1 0,-1 1-1,1-1 1,0 1 0,0-1 0,0 1-1,0-1 1,0 1 0,0-1-1,0 1 1,0-1 0,0 1-1,0-1 1,1 0 0,-1 1 0,0-1-1,0 1 1,0-1 0,0 1-1,1-1 1,-1 1 0,13 7-155,3 13 48,2-11 21,-3 4 56,-12-10 59,0-1-1,1 1 1,-1-1-1,1 0 1,8 5 0,-4-5 70,-6-2-95,0 0-1,0-1 1,0 1-1,0 0 1,0 1-1,0-1 1,0 0-1,2 2 1,-4-2 12,1-1 0,-1 1 0,1 0 0,-1 0 0,1-1 0,-1 1 0,0 0 0,1 0 0,-1 0 0,0 0 0,0-1 0,0 1 0,1 0 0,-1 0 0,0 0 0,0 0 0,0 0 0,0 0 0,-1-1 0,1 1 0,0 0 0,0 0 0,0 0 0,-1 0 0,1-1 0,-1 1 0,1 0 0,-1 1 0,-1 2 47,2-3-36,-1 0 0,1 1 0,-1-1 0,1 0 0,-1 0 0,1 0 0,-1 0-1,0 0 1,0 0 0,1 0 0,-1 0 0,0 0 0,0 0 0,0 0-1,0-1 1,0 1 0,0 0 0,0-1 0,0 1 0,0 0 0,-1-1-1,1 1 1,0-1 0,0 0 0,0 0 0,-1 1 0,1-1 0,0 0 0,-2 0-1,-10 1 125,0 0 0,-21 5 0,21-4-82,0 1 0,-23 0 0,-40-3 304,74 0-376,-1 0 1,1 0-1,-1 0 1,1-1 0,-1 1-1,1-1 1,0 1-1,-1-1 1,1 0 0,-1 0-1,1 0 1,0 0-1,0 0 1,0 0 0,0-1-1,0 1 1,-3-3-1,5 4-14,-1-1-1,1 1 0,0-1 1,-1 1-1,1-1 0,0 1 1,-1-1-1,1 1 1,0-1-1,0 1 0,-1-1 1,1 1-1,0-1 0,0 1 1,0-1-1,0 1 0,0-1 1,0 0-1,0 1 0,0-1 1,0 1-1,0-1 1,0 1-1,0-1 0,0 1 1,0-1-1,1 0 0,-1 1 1,0-1-1,0 1 0,1-1 1,-1 0-1,12-10-1208,4 9-3105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2400,'0'0'23,"1"0"1,-1 0-1,1 1 1,-1-1-1,1 0 0,-1 0 1,1 0-1,-1 0 1,1 0-1,-1 0 1,1 0-1,-1-1 0,1 1 1,-1 0-1,1 0 1,-1 0-1,1 0 0,-1-1 1,1 1-1,-1 0 1,1 0-1,-1-1 1,0 1-1,1 0 0,-1-1 1,1 1-1,-1-1 1,0 1-1,0 0 1,1-1-1,-1 1 0,0-1 1,0 1-1,1-1 1,-1 1-1,0-1 0,0 1 1,0-1-1,0 1 1,0-1-1,1 1 1,-1-1-1,0 1 0,0-1 1,-1 0-1,1-2 201,13 6 651,-7 10-358,-4-10-419,0 1 0,1-1 0,-1 0-1,1 0 1,5 4 0,-5-4-17,0 0 0,0 0 0,0 0-1,0 0 1,3 6 0,10 22 431,-15-28-463,0 0 0,-1 0 0,1 0 0,-1 0 0,1 1 0,-1-1 1,0 0-1,0 0 0,-1 4 0,0 5 169,1-12-209,1 1-1,-1-1 1,0 1-1,0-1 1,0 1-1,0-1 1,0 1-1,0-1 1,0 1-1,0-1 1,0 1-1,-1-1 1,1 1-1,0-1 1,0 0-1,0 1 1,-1-1-1,1 1 1,0-1-1,0 1 1,-1-1-1,1 0 1,0 1-1,-1-1 1,1 0-1,0 1 1,-1-1-1,1 0 1,-1 1-1,1-1 1,-1 0-1,-6 5 147,2 5 26,-8-5 49,0 6-60,11-9 102,32-1-82,-10-1-61,41-3 0,-43 0-2,21-2 205,-4 10-322,-20-2-388,31-1-2779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0 2240,'-6'0'158,"0"1"0,0-1 0,0 1 0,0 0 1,0 1-1,-8 2 0,-19 5 378,20-4-400,-1 0 1,1 1 0,-24 14 0,18-9-34,-2 0 47,1 2-1,0 0 0,0 1 1,2 0-1,0 2 0,-28 30 0,22-18 35,3 1 0,0 0 0,2 1 0,1 2 0,1 0 0,2 0 0,-22 68 0,24-52 117,-13 92-1,23-121-261,2 0 1,1 0-1,0 0 0,1 0 1,1 0-1,1 0 0,0-1 1,8 22-1,-5-25-9,1 0 1,0-1-1,2 0 0,-1 0 0,15 16 0,-8-9-17,2-1-1,1 0 1,1-1-1,0-1 1,1-1-1,1 0 1,0-2-1,31 17 0,-21-18-689,1-2 0,51 14-1,111 20-1097,22 1-732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2304,'16'0'864,"15"16"-672,15-1-32,-14 1 736,14 15-512,17 16 192,-1 31-320,-15 31 384,-16-16-352,-15 16 224,-16-31-288,-32 31 352,-14 0-320,-32 0 224,0-15-256,15-16 224,1-16-256,0-15-3200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17 4224,'0'-16'2234,"-3"16"-1748,3 0-477,-1 0-1,1 0 1,0 0 0,-1 0 0,1 0 0,-1 0-1,1 0 1,-1 0 0,1 0 0,0 0-1,-1 1 1,1-1 0,0 0 0,-1 0 0,1 0-1,-1 1 1,1-1 0,0 0 0,-1 0 0,1 1-1,0-1 1,0 0 0,-1 1 0,1-1-1,0 0 1,0 1 0,-1-1 0,-7 8-31,5-7 31,0 0 0,0-1 1,0 1-1,0-1 0,0 0 1,-6 0-1,-21 2 384,15 2-285,1-1 0,-1 0 0,0-1-1,-22-1 1,5 0-65,0 1-1,-55 11 1,67-8-36,-1-1-1,0-1 1,-29 0 0,-25-3 169,72 0-202,0 1 0,0-1 0,0 0 0,0 1 0,0-1 0,0 1 0,0 0 0,0 0 0,0 0 0,0 0 0,-3 3 0,1-2-73,5-2 89,0 0 1,-1 0-1,1 0 0,0 1 0,0-1 1,-1 0-1,1 0 0,0 0 0,0 0 1,0 0-1,-1 0 0,1 0 0,0 0 1,0 0-1,0 1 0,0-1 0,-1 0 1,1 0-1,0 0 0,0 0 0,0 0 1,0 1-1,0-1 0,-1 0 0,1 0 1,0 0-1,0 1 0,0-1 0,0 0 1,0 0-1,0 1 0,0-1 0,0 0 1,0 1-1,1 20-235,5 33 1,-2-32 83,0 34 0,-4 79 220,0-116-81,-2-1 0,-4 23 1,3-25-6,1 1 1,0 17 0,2-29 7,0 0 0,0 0 0,0 0 0,-1 0 0,0 0 0,0 0 0,0 0 1,-1 0-1,1 0 0,-5 8 0,5-10 53,0-1-1,0 1 1,1 0 0,-1 0 0,1 0-1,0 0 1,0 0 0,0 0 0,0 0-1,1 4 1,-1-2 128,0-4-147,0-1 1,0 0-1,0 0 1,0 1-1,0-1 0,0 0 1,0 1-1,0-1 1,0 0-1,0 1 0,0-1 1,0 0-1,0 1 0,0-1 1,1 0-1,-1 1 1,0-1-1,0 0 0,0 0 1,0 1-1,1-1 1,-1 0-1,0 0 0,0 1 1,1-1-1,1 2 31,1 0 1,0-1-1,0 1 0,0-1 0,0 1 0,0-1 1,0 0-1,0 0 0,0-1 0,1 1 0,-1-1 1,0 1-1,6-1 0,5 0-63,-1-1 1,18-3-1,-7 0-42,-16 2 44,0 0 1,0 1 0,0 0-1,0 0 1,1 1 0,14 1-1,3 3 66,-6 0 16,0-2 0,23 1-1,108-3-605,-133 0-3311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5056,'-16'-31'1888,"16"16"-1472,16-1-128,-1 16 1184,1 0-864,31-16-160,15 16-288,0-15 128,16 30-160,-15-15 320,-1 16-256,-15 0-4832,31-1 2528,-16 16-704</inkml:trace>
  <inkml:trace contextRef="#ctx0" brushRef="#br0" timeOffset="1">701 235 4320,'-4'0'186,"0"1"0,0 0 1,0 1-1,0-1 0,1 1 1,-1 0-1,0-1 0,1 2 0,-1-1 1,-4 4-1,-3 1 79,8-5-126,1-1-1,-1 1 0,0 0 1,1 0-1,-1 0 0,1 0 1,0 0-1,-1 1 0,-2 3 1,-3 4 195,-26 34 156,24-35-452,9-8-32,-1 0 0,1 1 0,0-1 0,-1 0-1,1 1 1,0-1 0,0 1 0,0-1-1,0 1 1,0-1 0,0 1 0,0 0-1,0 0 1,1-1 0,-1 1 0,1 0-1,-1 0 1,1 0 0,0 0 0,-1 0 0,1-1-1,1 4 1,-3 31 62,1-22-30,1 0-1,0-1 1,1 1-1,3 20 1,22 41 261,-25-72-239,0 0 0,0 0 0,-1 0 0,1 0 0,-1 0-1,1 0 1,-1 0 0,0 0 0,0 0 0,-1 0 0,1 0 0,-1-1 0,0 5 0,0-6-17,1 0-1,-1 1 1,0-1 0,1 0-1,-1 0 1,0 0-1,0 0 1,0 0-1,0 0 1,0 0 0,0 0-1,0 0 1,0 0-1,0 0 1,0-1 0,-1 1-1,1 0 1,0-1-1,-1 1 1,1-1 0,0 0-1,-1 1 1,1-1-1,0 0 1,-1 0-1,1 0 1,-3 0 0,0 0-138,0 0 0,0 0 0,0 0-1,0-1 1,1 0 0,-1 0 0,-7-2 0,2-2-767,0 0 1,1 0-1,-9-8 0,-24-15-3106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4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0 875 736,'0'-215'2315,"1"210"-2307,0 1 1,-1-1 0,1 1 0,1 0-1,-1-1 1,0 1 0,1 0 0,0 0 0,0 0-1,1 0 1,-1 0 0,1 1 0,5-7-1,1 0-44,0 1 0,1-1 0,11-6 0,-3 3-86,-6 4 36,21-19 1,-5 4 215,1 0 0,1 2 0,36-21 1,43-31 244,-79 51-135,-2 1-56,26-26 0,-39 34-95,1 1 1,35-21-1,-24 17-48,-11 7 3,1 1 0,0 0 0,25-8-1,55-13 172,-86 27-194,9-2 117,42-5 0,-35 7-89,22-8 63,-5 6-32,-7-5 0,4 5 53,-17-1 142,-18 4-199,0 0 0,0 1 1,0 0-1,11 0 0,9 0-146,-16 0 1,1 1 0,0 0 0,-1 1 0,16 2-1,-10 2 45,-10-3 22,1 0 0,-1-1 0,1 0 0,0 0 1,6 0-1,-3 0 7,-1-1 0,1 1 1,-1 1-1,0 0 0,18 6 1,41 23 50,-45-20-29,30 11 0,-43-19-8,-1 0 0,16 9-1,12 14-6,-16-14-51,-16-10 29,1 1 0,-1 0 0,0 0 0,0 0 0,0 1 0,0 0 0,-1 0 0,7 8 0,57 81 54,-64-88-47,0 0 1,-1 0-1,1 1 0,-1-1 0,-1 1 1,1-1-1,-1 1 0,0 0 1,2 7-1,6 19 57,-7-22-15,2 11 47,5-5-37,-8-13-24,0-1 1,0 1 0,-1 0-1,1 0 1,-1 0-1,0 0 1,0 0 0,0 1-1,0-1 1,0 0 0,0 0-1,-1 5 1,0-6-10,0 1 0,0-1 0,0 1 0,1-1 0,-1 1 0,1 0 0,-1-1 0,1 1 0,0-1 0,0 0 0,2 4 0,-2-3-14,0-1-1,0 0 1,0 1-1,0-1 1,0 1-1,0-1 1,-1 1-1,0-1 1,1 1-1,-1-1 1,0 5-1,0 209 544,-1-207-519,1 1 0,-2 0-1,-3 14 1,0 1 4,2-6-12,2-12-10,0 0 0,0 1 0,-1-1-1,0 0 1,0 0 0,-4 8-1,3-10-4,1 0-1,0 0 1,0 0-1,0 1 1,1-1-1,-1 0 1,2 1-1,-1-1 1,0 0-1,1 8 0,0-6 7,0 0 0,0 0 0,-1 0 0,0 0 0,-1-1 0,1 1 0,-1 0 0,0-1 0,-5 9 0,-3 5 11,4-6 0,-1 0 1,0-1-1,-1 0 1,0-1-1,-1 0 1,-16 17-1,15-18 14,5-5-31,0-1 0,-1 1 0,0-1 0,-9 6 0,-76 54 56,57-35-43,22-20-31,1 0 1,-1 0-1,-15 8 0,-15 13 45,30-21 79,-1 0-1,-26 14 1,-20 4 70,21-10-155,-50 30 0,82-44-1,-1 0-1,0-1 0,0 0 0,0 0 0,0 0 0,-1-1 0,1 0 0,-11 1 1,-6-1-20,-34 0 0,53-2-10,-135 0-8,119-1 49,1-1-1,-1-1 1,-20-5 0,19 4-84,7-1 49,-1 1 1,-22-12-1,-17-6 268,42 16-278,0-1-1,-23-16 0,25 15 3,-2-2-71,0-1-1,0 0 0,-17-22 0,3 4 345,19 22-208,6 5-48,0 1 0,0-1 0,1 1 1,-1-1-1,0 1 0,1-1 0,0 0 1,-1 0-1,1 0 0,0 0 0,0 0 1,0 0-1,0 0 0,0 0 0,1 0 1,-1 0-1,1-1 0,-1-2 0,1 3-4,0 0 0,-1 0 0,1 1 0,0-1 0,-1 0 0,1 0 0,-1 1 0,0-1 0,1 0 0,-1 1 0,0-1 0,-1-1 0,1 2-1,0-1 0,0 1 0,0-1 0,1 1 0,-1-1 0,0 0 0,1 1-1,-1-1 1,1 0 0,0 0 0,-1 1 0,1-3 0,0 2-1,0 1-1,0-1 0,0 1 0,-1-1 1,1 1-1,-1-1 0,1 1 0,-1-1 1,1 1-1,-1-1 0,0 1 0,0-2 1,-6-10-74,6 10 37,1 0 0,-1 1 1,0-1-1,1 0 0,0 0 0,-1 0 0,1 0 1,1 0-1,-1 0 0,0 0 0,1 1 0,-1-1 1,2-4-1,0 4 54,0-1 0,0 1 0,-1-1 0,0 1-1,1-1 1,-1 0 0,-1 0 0,1 1 0,0-1 0,-1-7 0,-1-17 61,1 12-48,-1 0 0,2 0 0,3-19 0,0 16-45,-1 10 4,-1-1 0,-1 1 0,1-1 0,-1-11 0,0 6 37,5-28 1,-3 27-45,2-30 0,-4 36 9,0 1-1,1-1 0,-1 1 1,2-1-1,0 1 1,4-11-1,4-15-112,-8 22 82,-3 11 30,0 0 0,1-1 0,-1 1 1,1 0-1,0 0 0,-1 0 0,1-1 1,0 1-1,0 0 0,1 0 0,-1 0 0,0 0 1,1 1-1,1-3 0,0 1 9,0 0 0,0 0 0,-1 0 0,1 0 0,-1-1 0,0 1 0,0-1 0,0 1 0,0-1 0,-1 0 0,0 0 0,2-5 0,2-6 21,-2 9-17,0 0 1,0 0-1,1 1 0,0-1 0,0 1 0,6-5 0,-5 4-2,0 0 0,-1 0 1,5-8-1,2-17 19,5 8 48,-12 17-56,1 1 0,-1-2 0,-1 1 0,6-12-1,13-36-20,32-58 0,-30 64-41,-21 41 30,0-1 1,1 1-1,0 0 1,0 0-1,1 1 1,0-1 0,8-8-1,11-13-35,-19 22 44,-1 0 0,1 1 0,0 0 0,0 0 0,0 0 0,0 0 0,1 1 0,8-4 0,8-4-272,-2 1 234,-1 2 0,2 0-1,34-10 1,7 3 262,-58 15-218,-1 0 1,1 1-1,-1-1 0,1 1 1,0-1-1,-1 1 1,1 0-1,4 1 1,5 0 3,83-1-272,-72-1 237,-9 0 3,-1 1 1,1 0 0,23 4 0,-34-3 31,8 3 24,1-2 0,0 1 0,21 0 0,-26-3-17,0 0 1,0 1 0,0 0-1,0 0 1,0 1-1,0 0 1,13 5 0,-8-3 52,27 7 0,-12-6-12,-11-3-50,28 9-1,-31-7-7,-6-1 7,1-1-1,-1 1 1,0 1 0,0 0 0,0 0 0,7 6 0,19 16 3,-13-14 4,-12-8-11,-1 1 1,1 0 0,-1 1 0,10 8 0,107 111-261,-124-123 269,1-1 0,0 1 0,-1 0 0,0 0 0,1 0 0,-1 0-1,0 0 1,0 0 0,0 0 0,0 0 0,0 1 0,0-1 0,0 3 0,5 13 169,4-2-69,-8-13-98,-1 0 0,1 0 0,0-1 0,-1 1 1,1 0-1,-1 0 0,0 1 0,0-1 0,0 0 0,0 0 0,-1 0 0,1 1 1,-1 3-1,0 8-18,-1-8 56,1 1 0,0 0 1,1-1-1,1 10 0,3-1 25,-3-10-108,0 1 1,-1-1-1,1 1 1,-2-1 0,1 11-1,-1-3-22,-2 1 0,-3 14 0,2-14 85,1 1 0,-1 17 0,2-14 36,-1 0 0,0-1-1,-8 30 1,-4 20 31,12-47-62,-3 20 42,-18 25 113,4-10-86,15-43-92,-1 1 0,0-1 1,-1 0-1,0-1 0,-1 1 0,0-1 1,-1 0-1,-1-1 0,-15 16 0,-20 10 28,7-6-35,-22 19 117,-78 50-1,104-79-91,-56 36 42,74-46-35,0 0 1,0-2 0,0 1-1,-1-2 1,-1 0 0,0-1-1,0-1 1,-20 5-1,-34 5 25,-102 12-1,82-23 0,41 0-32,-56 3-63,103-8 32,-29 1 194,0-2 0,0-1 0,-59-12-1,16-4-117,-96-26-510,156 39 455,1 0 0,0-1 0,-16-10 0,7 4-23,12 7-9,2 1-9,0-1 0,1 1 0,-1-2 1,1 1-1,1-1 0,-10-8 0,-43-36-135,51 39 151,0 0-1,0-1 1,1-1-1,1 1 1,0-1-1,-6-19 1,10 25 30,0 0-29,0-1 0,1 1 0,0-1 0,0 0 0,1 0 0,-1 1 1,2-1-1,-1 0 0,1 0 0,1 0 0,1-14 0,9-10-13,-7 22 10,0-1 0,3-14-1,-2-5-95,8-33-42,19-28 156,-20 60 22,9-29 51,5 11-48,-8 12-58,-11 20 48,1 1 0,1 0 0,17-23 0,0 5 42,-6-7-75,27-27-80,27-30-160,-57 77 218,45-57-95,-33 41 170,-17 17-18,-8 11-45,1 1-1,0 0 1,0 0 0,1 0 0,6-6 0,13-10-52,44-32 1,-60 48 65,2 1 1,-1 0-1,0 1 0,1 1 0,0 0 1,1 0-1,-1 1 0,1 0 0,15-3 1,-2 4-86,-2-1-79,26-7 1,-34 7 193,1 0 1,-1 1 0,1 1-1,0 0 1,0 2 0,0-1-1,27 4 1,-19 2 6,-15-2-27,1-1 0,-1-1-1,19 1 1,-19-2-5,-1 1-1,0 0 0,0 0 1,1 1-1,-1 0 1,0 0-1,0 1 1,-1 0-1,1 0 1,0 1-1,7 5 0,-1 1-17,22 12 66,-23-14-19,1 1 0,-1 0-1,-1 1 1,0 1-1,11 12 1,-12-12-29,0 0 0,1-1 1,0 0-1,26 15 0,-25-18 27,-7-5-2,-1 1 0,1-1-1,8 8 1,22 29 30,6-3-112,-6 5 11,-17-23 54,-9-8 13,0 0 0,14 17-1,48 67 25,-65-85-17,-2 1 0,1 0 0,-2 1 0,7 18 0,6 11 55,-14-33-67,0 0 0,-1 1 0,0-1 0,0 1 0,-1 0-1,2 13 1,-3 51 130,-1-39-68,1-24-52,0-1 0,-1 0 0,0 0 0,0 0 0,-1 0 0,0 0 0,0 0 0,-4 8 0,2-7 23,1 0 1,-3 17 0,4-11-12,1-10-22,1 0-1,-1 0 1,0 0 0,-2 4-1,0-3 1,0 0 0,-1 0 0,-7 10 0,-10 15 41,19-26-31,-2 4-12,0 0 0,-1 0 1,0 0-1,-1 0 1,0-1-1,0 0 0,-1 0 1,-10 9-1,-11 4-60,4 5 69,-15-5-11,32-16-31,-1 0-1,1 1 1,-10 11 0,-9 7 30,-18 6 288,31-22-240,1 1 0,0 0 1,-16 15-1,4 1-1,-32 44-1,23-34-225,22-24 142,8-8 46,0-1-1,0 0 0,0-1 0,0 1 0,0-1 1,-1 1-1,1-1 0,0 0 0,-1 0 1,1 0-1,-1-1 0,1 1 0,-7-1 0,2 1-8,-1-1-1,1-1 0,-1 1 0,-15-5 0,21 4 14,-1 0 1,1 0-1,-1-1 0,1 0 1,-1 1-1,1-1 0,-4-3 1,-24-24 94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5056,'31'-16'1888,"-31"16"-1472,62-15-128,-30 15 352,14 0-416,17 0 256,-1 0-256,0 0 352,-15 15-320,0-15-3136</inkml:trace>
  <inkml:trace contextRef="#ctx0" brushRef="#br0" timeOffset="1">1138 172 5408,'0'-15'1984,"16"15"-1536,15 0-128,-15 0 608,31 0-576,-1 0 352,17 0-416,-1 15 352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3712,'3'3'1221,"-1"-2"-1168,0 1 0,0-1-1,0 1 1,0-1 0,1 0 0,-1 0-1,0 0 1,1 0 0,-1-1 0,1 1-1,-1 0 1,1-1 0,3 0 0,41 1 123,-21-2-67,29 1 401,-15 2-880,0-3 0,-1-1 0,67-13 0,-33-3-964,52-26 129,-121 43 1301,1 0 0,0-1 1,-1 0-1,0 1 0,1-1 1,-1-1-1,0 1 0,0-1 0,0 1 1,0-1-1,-1 0 0,1 0 0,-1-1 1,0 1-1,0-1 0,0 0 0,0 0 1,0 0-1,3-7 0,-4-2 1509,-2 12-1584,0 1 0,0 0-1,0 0 1,0 0-1,0 0 1,0 0 0,1 0-1,-1 0 1,0 0-1,0 0 1,0 0-1,0-1 1,0 1 0,0 0-1,-1 0 1,1 0-1,0 0 1,0 0 0,0 0-1,0 0 1,0 0-1,0 0 1,0 0 0,0 0-1,0-1 1,0 1-1,0 0 1,0 0-1,0 0 1,0 0 0,0 0-1,0 0 1,0 0-1,0 0 1,0 0 0,-1 0-1,1 0 1,0 0-1,0 0 1,0 0-1,0 0 1,0 0 0,0 0-1,0 0 1,0 0-1,0 0 1,0 0 0,-1 0-1,1 0 1,0 0-1,0 0 1,0 0-1,0 0 1,0 0 0,0 0-1,0 0 1,-4 1 178,0 0 1,1 1-1,-1-1 0,1 1 1,-1 0-1,1 0 1,0 1-1,0-1 0,0 0 1,0 1-1,0 0 1,0 0-1,1 0 0,-1 0 1,1 0-1,0 0 1,-3 7-1,3-6-187,1 0-1,1 0 1,-1 1 0,0-1-1,1 0 1,0 0-1,1 6 1,-1-8 4,0 0 0,0 1 1,1-1-1,-1 0 0,1 0 0,0 0 0,-1 0 0,1 0 0,0-1 1,0 1-1,0 0 0,1 0 0,-1 0 0,0-1 0,1 1 1,-1-1-1,1 1 0,1 1 0,3 1 103,0 0-1,0-1 1,1 1 0,-1-1-1,1-1 1,0 1 0,13 2-1,-3-3 79,-1 0-1,1-2 1,0 0 0,21-2-1,-26 0-72,0 0 0,0 0 0,-1-1-1,0-1 1,1 0 0,-1 0 0,13-8 0,10-14 158,-29 23-246,-2 1 1,0-1-1,-1 1 0,1 0 1,0-1-1,3-4 0,-5 5-24,0 0 0,0 1-1,0-1 1,-1 0 0,1 0 0,-1 0-1,1 0 1,-1 0 0,0 0-1,0 0 1,0-4 0,0 2-5,0 1 0,0 0-1,-1 0 1,1 0 0,-1-1 0,0 1 0,0 0 0,0 0 0,0 0-1,-1 0 1,1 0 0,-4-3 0,0-2 8,-1 1 0,-15-12 0,5 3 16,8 8-203,0 1 0,-1 0 0,0 0 0,-14-7-1,18 11-223,0 0 0,0 1 0,-1-1 0,0 1 0,1 1 0,-1-1 0,0 1 0,0 0 0,-9 0 0,-3 1-1273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4224,'-16'0'1568,"32"16"-1216,-16-1-96,15 16 1120,-15-15-800,-15 15 768,-1-15-800,-30 15 288,-17-16-480,1 32-320,0-31-64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1 781 1568,'0'-1'68,"0"-1"-1,0 1 1,0-1 0,0 1 0,1-1-1,-1 1 1,0-1 0,1 1-1,-1 0 1,1-1 0,-1 1-1,1-1 1,0 1 0,0 0 0,0 0-1,0-1 1,0 1 0,0 0-1,0 0 1,0 0 0,0 0 0,2-1-1,-1 0 248,2-3-47,0-1 1,0 1-1,0 0 1,-1-1-1,4-9 1,-6 12-186,0 0 1,0-1 0,-1 1 0,1 0 0,-1 0 0,0-1-1,0-3 1,1-15 115,7-18 41,13-60 26,7-19-191,-24 87-52,-3 22 11,0 1 0,1-1 0,-1 1 0,2 0 0,-1-1 0,5-8 0,19-21 132,-12 9-33,-12 23-89,1 0 0,0 0-1,1 0 1,7-10 0,5-3 305,24-19 0,-21 20-114,-12 12-187,0 1-1,1 1 1,-1-1-1,1 1 1,13-6-1,45-16 145,-37 16 14,-22 8-158,-1 0 1,1 1 0,0-1 0,0 1 0,0 1-1,0 0 1,0 0 0,0 0 0,0 1-1,1 0 1,-1 0 0,0 0 0,14 4-1,-15-3-20,0 1 0,0 0 0,0 0-1,0 0 1,-1 1 0,1 0 0,-1 0-1,1 0 1,4 4 0,-9-6-13,-1-1 0,1 1 1,0-1-1,-1 1 0,1 0 1,-1-1-1,1 1 0,-1-1 0,1 1 1,-1 0-1,1 0 0,-1-1 1,0 1-1,1 0 0,-1 0 1,0-1-1,1 1 0,-1 0 0,0 0 1,0 0-1,0-1 0,0 1 1,0 0-1,0 0 0,0 0 1,0 0-1,0-1 0,-1 1 0,1 0 1,0 0-1,0-1 0,-1 1 1,1 0-1,0 0 0,-1-1 1,1 1-1,-1 0 0,1-1 1,-1 1-1,1 0 0,-1-1 0,0 2 1,-5 1 190,1 1 1,-1-1-1,0 0 0,-12 5 1,-8 4 60,20-8-235,-1 1-4,-1-1 0,1 0 0,-9 3 0,-29 3 96,35-9-34,1 1 0,-18 6 1,-1 4-8,22-9-228,0 0-1,1-1 1,-1 1-1,-1-1 0,1-1 1,0 1-1,0-1 1,-11 1-1,20-2 105,0 0 0,0 1 0,0 0-1,0-1 1,0 1 0,6 3 0,8 2-23,10-1-50,-20-3 83,1-1-1,-1 1 0,1 0 1,13 7-1,-12-5-6,0 0-9,1 1 0,-1 0 0,0 1 0,-1 0 0,16 13 0,7 17-12,-3-10 22,-15-1-41,-8-13 39,-3-10 31,-1 1 1,1 0-1,-1 0 1,0-1-1,0 1 1,0 6-1,-4 8 53,0-10-27,2-5-5,1 1-1,-1-1 0,0 1 0,0-1 0,-1 0 1,1 1-1,0-1 0,-1 0 0,1 0 1,-1 0-1,0 0 0,0 0 0,0-1 1,0 1-1,0 0 0,0-1 0,0 1 0,0-1 1,-5 2-1,-4 3 42,2-1-18,0 0 1,0-1-1,-1 0 0,0-1 1,0 0-1,-12 2 1,5-1 7,-53 9 134,31-7-15,25-4-124,10-1-21,-2 0 1,1 0 0,0 0-1,0-1 1,0 0 0,-6 0 0,8-1-13,1 1 0,0-1 0,-1 0 1,1 0-1,0 0 0,0 0 1,0 0-1,0 0 0,0-1 0,0 1 1,0-1-1,0 1 0,0-1 1,1 0-1,-1 1 0,1-1 0,-3-4 1,2 3-63,0 0 1,0 0 0,1 1 0,0-1 0,-1 0-1,1-1 1,0 1 0,0 0 0,1 0-1,-1 0 1,1 0 0,0-1 0,-1 1-1,1 0 1,1-4 0,0 3-365,0 0-1,0 1 1,0-1-1,0 1 1,1 0-1,-1-1 1,1 1-1,0 0 0,0 0 1,3-4-1,4-3-592,0 0 0,14-11 0,24-13-870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3392,'3'-7'295,"-2"5"-255,-1 1-1,0 0 1,1 0 0,-1-1-1,1 1 1,0 0 0,-1 0-1,1 0 1,0 0 0,-1 0 0,1 0-1,0 0 1,0 0 0,0 0-1,0 0 1,0 0 0,0 1-1,0-1 1,0 0 0,1 1-1,-1-1 1,0 1 0,0-1-1,0 1 1,1 0 0,-1-1-1,0 1 1,1 0 0,-1 0-1,2 0 1,15-1 192,-6 1 307,-1-1 1,1 2-1,23 2 0,-33-1-494,1-1 0,-1 0 0,0 1 0,0 0 0,0-1 0,0 1-1,0 0 1,-1 0 0,1 0 0,0 0 0,-1 0 0,0 1-1,1-1 1,-1 0 0,0 1 0,1 3 0,2 2 40,-1-2 0,0 1 0,0 0-1,-1 0 1,2 11 0,-3-15-48,0 0 0,-1 1 0,0-1 0,0 0 0,0 1 1,0-1-1,-1 1 0,1-1 0,-1 0 0,0 0 1,0 1-1,-2 4 0,-18 21 187,11-9-101,-4-3 51,-26 23 0,24-24-10,16-16-172,-1 1 0,1-1 0,0 0 0,-1 1 0,1-1 1,0 1-1,0-1 0,-1 0 0,1 1 0,0-1 0,0 1 1,0-1-1,0 1 0,0-1 0,0 1 0,0-1 0,0 1 1,0-1-1,0 0 0,0 1 0,0-1 0,0 1 0,0-1 1,0 1-1,0-1 0,0 1 0,0-1 0,1 0 0,-1 1 0,0-1 1,0 1-1,1-1 0,-1 0 0,0 1 0,1 0 0,-1-1 8,18 5 53,-3-1 59,1-1 0,0-1 0,28 2 0,65 6-764,-86-7 254,29 2-1032,-5 8-2516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79 2816,'0'-6'453,"0"4"-385,-1 1 0,1-1 0,0 0 0,0 1 0,0-1 0,1 0 0,-1 1 0,0-1 0,1 1 0,-1-1 0,2-2 0,8-2 300,-5 0 330,-5 5-665,0 1 0,0 0 1,0-1-1,1 1 1,-1-1-1,0 1 1,0 0-1,1-1 0,-1 1 1,0 0-1,1 0 1,-1-1-1,0 1 0,1 0 1,-1 0-1,0-1 1,1 1-1,-1 0 0,0 0 1,1 0-1,-1 0 1,1 0-1,-1-1 1,0 1-1,1 0 0,-1 0 1,1 0-1,-1 0 1,1 0-1,0 0 0,4-2 527,5-9-208,-7 9 112,-3 1-447,0 1 0,0-1 0,0 1 0,0-1 0,0 1-1,0-1 1,0 0 0,0 1 0,0-1 0,0 1-1,0-1 1,0 1 0,0-1 0,-1 1 0,1-1 0,0 1-1,0-1 1,-1 1 0,1-1 0,0 1 0,-1-1-1,1 1 1,0 0 0,-1-1 0,1 1 0,0-1 0,-1 1-1,1 0 1,-1-1 0,1 1 0,-1 0 0,1 0 0,-1-1-1,1 1 1,-1 0 0,1 0 0,-1 0 0,0 0-1,1 0 1,-1 0 0,1 0 0,-1 0 0,1 0 0,-1 0-1,0 0 1,-3 1 14,0 0 0,0 0-1,1 1 1,-1-1 0,-4 4-1,3-3 4,3-1-53,0 0 0,1-1-1,-1 1 1,0-1-1,0 0 1,0 0-1,0 0 1,0 0-1,0 0 1,-2 0 0,2 0 1,0-1 0,0 1 0,0 0 0,0 0 0,0 1 0,0-1 0,1 0 0,-1 0 1,0 1-1,-3 0 0,-1 2-39,5-2 58,-1-1-1,1 1 1,0-1 0,-1 1-1,1-1 1,0 1 0,0 0 0,0-1-1,0 1 1,0 0 0,-1 0-1,1 0 1,1 0 0,-1 0-1,0 0 1,0 0 0,0 0-1,0 0 1,1 0 0,-1 1 0,1-1-1,-1 0 1,1 0 0,-1 1-1,1-1 1,0 0 0,-1 3-1,1 37-240,3-36 288,1 0-83,-2-3 56,0-1 1,0 1-1,0 0 1,0 1-1,0-1 1,0 0-1,-1 0 1,0 1-1,1-1 1,-1 1-1,0-1 1,0 1-1,0 0 1,0-1-1,-1 1 1,1 0-1,-1-1 1,1 1-1,-1 0 1,0 0-1,-1 4 1,1-7-22,0 1 1,0-1-1,0 1 1,0-1 0,0 1-1,0 0 1,0-1-1,0 1 1,-1-1-1,1 1 1,0-1-1,0 1 1,-1-1 0,1 0-1,0 1 1,0-1-1,-1 1 1,1-1-1,-1 1 1,1-1-1,0 0 1,-1 1 0,1-1-1,-1 0 1,1 0-1,-1 1 1,1-1-1,-1 0 1,1 0-1,-1 0 1,1 1 0,-1-1-1,0 0 1,-26 0-47,23-1 41,1 1-1,-1 0 1,1-1 0,-1 2-1,0-1 1,1 0 0,-1 1-1,1-1 1,-5 2 0,-5 9 303,13-11-296,0 0 0,0 1-1,-1-1 1,1 0 0,0 0 0,-1 1-1,1-1 1,0 0 0,-1 0-1,1 1 1,-1-1 0,1 0-1,0 0 1,-1 0 0,1 0 0,-1 0-1,1 0 1,-1 0 0,1 0-1,0 0 1,-1 0 0,1 0-1,-1 0 1,1 0 0,0 0 0,-1 0-1,1 0 1,-1 0 0,1 0-1,0-1 1,-1 1 0,1 0-1,-1 0 1,1 0 0,0-1 0,-1 1-1,1-1 1,-1 1-93,2-2 73,0 1 0,0 0 0,1 0 1,-1 0-1,0 0 0,1 0 0,-1 0 1,1 1-1,-1-1 0,1 0 0,-1 1 0,1-1 1,-1 1-1,1-1 0,0 1 0,-1 0 1,3 0-1,15-3-980,9-10 268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5824,'0'0'2144,"15"0"-1664,-15 0-128,16 0 288,-1 0-416,17 0 192,-17 15-256,16-15 480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1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4224,'0'-15'1568,"31"15"-1216,15 0-96,-14 0 704,14 0-576,17 0 64,-1 0-288,0 0-4672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1123 2400,'0'0'779,"0"-3"-481,0-7-122,0 10-171,0 0 0,0 0 0,0-1 0,0 1 0,0 0-1,-1 0 1,1 0 0,0 0 0,0 0 0,0 0 0,0 0 0,0 0-1,0 0 1,0 0 0,0-1 0,1 1 0,-1 0 0,0 0 0,0 0 0,0 0-1,0 0 1,0 0 0,0 0 0,0 0 0,0 0 0,0 0 0,0 0-1,0-1 1,0 1 0,0 0 0,0 0 0,0 0 0,0 0 0,0 0 0,0 0-1,1 0 1,-1 0 0,0 0 0,0 0 0,0 0 0,0 0 0,0 0-1,0 0 1,0 0 0,0 0 0,0 0 0,0 0 0,0 0 0,1 0-1,-1 0 1,0 0 0,0 0 0,0 0 0,0 0 0,0 0 0,0 0 0,11 0 235,-11 0-233,0 0 1,0 0 0,0 0 0,0 0 0,0 0 0,0 0 0,0 0-1,0 0 1,0 0 0,1 0 0,-1 0 0,0 0 0,0 0 0,0 0-1,0 0 1,0 0 0,0 0 0,0 0 0,0 0 0,0 0 0,0 0-1,1 0 1,-1 0 0,0 0 0,0 0 0,0 0 0,0 0 0,0 0-1,0 0 1,0 0 0,0 0 0,0 0 0,0 0 0,0-1 0,0 1-1,0 0 1,0 0 0,0 0 0,0 0 0,0 0 0,0 0 0,0 0 0,0 0-1,0 0 1,1 0 0,-1 0 0,0-1 0,0 1 0,-1 0 0,1 0-1,0 0 1,0 0 0,0 0 0,0 0 0,0 0 0,0 0 0,0-4 131,0 1 24,0 0 1,0 1-1,0-1 0,0 0 0,1 0 0,-1 1 1,2-4-1,29-56 1335,-2 28-1055,-17 13-327,0-1 0,-1 0 0,-2 0-1,0-1 1,-1 0 0,9-47 0,-2-10-41,-5 29-83,29-96-1,-7 70-114,12-33 470,-41 100-278,1-2 83,1-1 0,0 1 0,12-21 1,73-136 1441,-87 165-1583,-1 0 0,1 0-1,0 0 1,0 0 0,0 0-1,0 0 1,0 1 0,1 0-1,0 0 1,0 0 0,6-4-1,-8 5-16,1 1 0,-1-1 0,1 0 0,0 1-1,0 0 1,0-1 0,0 1 0,0 0 0,0 1-1,0-1 1,0 0 0,0 1 0,0 0 0,1 0-1,-1 0 1,0 0 0,0 0 0,0 0 0,0 1-1,0 0 1,0 0 0,0 0 0,0 0 0,0 0-1,0 0 1,0 1 0,0-1 0,-1 1 0,1 0 0,2 2-1,-2-1 43,1 1 0,-1 0 0,-1 0 0,1 0 0,0 0 0,-1 0 0,0 1 0,0-1 0,0 0 0,-1 1 0,0 0-1,1-1 1,-2 1 0,1 0 0,0 0 0,-1 0 0,0-1 0,-1 9 0,-9 18 316,8-25-249,1 0 0,-1 0 0,-1 0 0,1 0 0,-1-1 0,0 1-1,0-1 1,-1 1 0,-4 4 0,-5 8 230,9-11-238,-1-1-1,1 0 1,-1-1 0,0 1 0,-9 6 0,-3 0 66,11-9-149,1 1 1,-1 0-1,1 0 1,-5 5 0,-16 15-643,15-18 275,5-2-87,5 9-739,1-12 1163,0-1 0,0 1 0,0 0-1,0-1 1,1 1 0,-1-1 0,0 1 0,0 0 0,1-1 0,-1 1 0,0-1 0,1 1 0,-1-1 0,1 1 0,-1-1 0,1 1 0,-1-1 0,1 0 0,-1 1 0,1-1 0,-1 1 0,1-1 0,-1 0 0,1 0 0,-1 1 0,1-1 0,0 0 0,-1 0 0,1 0 0,0 0 0,-1 0 0,1 0-1,-1 0 1,1 0 0,0 0 0,9 3-100,0 7-154,14-2 90,-22-6 159,0 0 1,0-1-1,0 1 0,0 1 0,-1-1 0,1 0 0,1 3 0,17 20-178,-12-17 130,16 15-108,-23-22 163,0 1-1,0-1 1,1 1 0,-1 0-1,0 0 1,0 0-1,0 0 1,-1 0-1,1 0 1,0 0 0,-1 0-1,0 0 1,1 3-1,-1 8 13,1-9 45,-1 0-1,0 0 1,0-1-1,-1 1 1,0 4 0,1-6-23,-1-1 0,0 1 1,1-1-1,-1 1 1,0-1-1,0 1 0,0-1 1,0 0-1,0 1 0,0-1 1,0 0-1,0 0 1,-1 0-1,1 0 0,-2 1 1,-15 8 100,-24 12 0,23-14-68,-22 14 1,39-20-18,0 0 0,0-1 0,-1 0 0,1 1 0,-1-1 0,1 0 0,-1 0-1,1-1 1,-1 1 0,0 0 0,0-1 0,1 0 0,-1 0 0,0 1 0,-3-2 0,4 1-11,0-1 1,0 1-1,0-1 1,0 0-1,0 0 0,1 0 1,-1 0-1,0 0 1,0 0-1,1-1 0,-1 1 1,1 0-1,-1-1 1,1 1-1,0-1 1,0 0-1,-1 1 0,1-1 1,0 0-1,0-2 1,0 3-49,1 1 1,0-1 0,-1 0-1,1 1 1,0-1-1,0 0 1,0 0 0,0 1-1,0-1 1,0 0-1,0 1 1,0-1 0,0 0-1,0 0 1,0 1 0,0-1-1,0 0 1,1 1-1,-1-1 1,1-1 0,12-13-392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3488,'14'-6'421,"1"1"0,0 1 0,22-5 0,-14 4-158,-19 4-81,1 0 1,-1 0-1,0 1 1,1 0-1,-1-1 1,9 2-1,0 0 55,-5-1-35,0 1-1,0 0 1,16 5-1,-17-4-141,1 0 0,-1-1 0,14 1-1,-20-2-39,0 0-1,0 0 1,1 0-1,-1 0 1,0 0-1,0 0 1,1 0-1,-1 0 1,0 1-1,0-1 1,0 0-1,1 1 0,-1-1 1,0 1-1,0-1 1,0 1-1,0 0 1,0-1-1,0 1 1,0 0-1,0 0 1,0 0-1,0-1 1,-1 1-1,1 0 1,0 0-1,-1 0 0,1 1 1,0-1-1,-1 0 1,1 0-1,-1 0 1,0 0-1,1 0 1,-1 1-1,0-1 1,0 0-1,0 0 1,0 2-1,-2 2 610,-17 15-29,14-14-469,0 0 0,0 0 0,-1-1 1,0 0-1,-10 7 0,5-6-54,-12 9 28,22-14-103,0 0 0,0 0 0,0 1 0,0-1 0,1 0 0,-1 0 0,0 1 0,1-1 0,-1 0 0,0 1 0,1-1 0,0 0 0,-1 1 1,1-1-1,0 1 0,0-1 0,-1 3 0,2-3 16,-1 1 1,1-1 0,-1 1 0,1-1-1,-1 1 1,1-1 0,0 1-1,0-1 1,-1 1 0,1-1 0,0 0-1,1 1 1,-1-1 0,0 0 0,0 0-1,0 0 1,1 0 0,-1 0-1,0 0 1,1 0 0,2 1 0,2 1 154,1 0 0,-1 0 0,14 3 0,-9-4 106,1-1 1,0 0-1,0 0 1,18-3-1,2 1-172,-17 4-2203,1 10 496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1312,'65'-13'421,"-60"12"-386,0 0 1,-1 1-1,1-1 0,8 1 0,137-13 211,-20-5 68,-72 9-231,68-15-48,-79 12-47,91-21-67,2 2 271,-132 29-152,0-1 0,0 1 0,15-9 0,-7 1 54,-14 8-72,1 0 1,0 0 0,0 0-1,-1 0 1,1 1 0,1-1-1,-1 1 1,0 0-1,0 0 1,0 0 0,0 1-1,1-1 1,3 0 0,24 1 339,-28 0-250,-3 0-325,-3 0-1014,-10 0 299,-2 0 107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1664,'-16'0'1845,"16"-3"-1151,0 2-548,0 0 1,-1 0 0,1 0 0,0 0 0,0 0 0,0 0 0,0 0 0,0 0 0,0 0 0,1-2-1,1 4 88,0-1-1,-1 0 0,1 1 0,0-1 0,0 0 0,-1 0 0,1-1 0,0 1 1,0 0-1,0 0 0,-1-1 0,1 1 0,2-2 0,-2 2-131,2-7 396,-4 7-477,0-1 1,1 1-1,-1 0 1,0-1 0,0 1-1,1-1 1,-1 1-1,0 0 1,1-1 0,-1 1-1,0 0 1,1-1-1,-1 1 1,1 0 0,-1 0-1,1-1 1,-1 1 0,1 0-1,-1 0 1,0 0-1,1 0 1,-1-1 0,1 1-1,-1 0 1,1 0-1,-1 0 1,1 0 0,-1 0-1,1 0 1,-1 0-1,2 1 1,5-1 152,-5 0-132,0 0 1,0 0 0,0 0 0,0 0 0,1 0 0,-1 0 0,0-1 0,0 1 0,3-2 0,-2 0 23,1 0 0,-1 1-1,1-1 1,-1 1 0,1 0 0,0 0 0,-1 0 0,1 0 0,0 1 0,7-1 0,95 1 115,-97 1-152,-1-1 0,0 1-1,1 1 1,10 3 0,-13-3 51,1-1 0,0 1 0,-1-1 0,9 0 0,65-1 1136,-80 0-5034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47 999 1664,'-13'0'528,"13"0"-525,0 0 1,0 0 0,0 0-1,0 0 1,0 0-1,0 0 1,0 0-1,0 0 1,0 0-1,-1 0 1,1 0 0,0 0-1,0 0 1,0 0-1,0 0 1,0 0-1,0 0 1,0 0-1,0 0 1,0 0 0,0 0-1,-1 0 1,1 0-1,0 0 1,0 0-1,0 0 1,0 0-1,0 1 1,0-1 0,0 0-1,0 0 1,0 0-1,0 0 1,0 0-1,0 0 1,0 0-1,0 0 1,0 0 0,0 0-1,0 0 1,0 0-1,0 1 1,-1-1-1,1 0 1,0 0-1,0 0 1,0 0 0,0 0-1,0 0 1,0 0-1,1 0 1,-1 0-1,0 0 1,0 1-1,0-1 1,0 0 0,-1 6 565,2 16 3016,-9-31-2577,-2 0 432,8 8-1390,1 0 0,0-1 0,0 1 0,0-1 0,0 1 0,0-1-1,0 1 1,0-1 0,1 0 0,-1 0 0,0 1 0,1-1 0,-1 0 0,1 0 0,0 1 0,0-1 0,0 0 0,0 0 0,0 0-1,0 1 1,0-1 0,1 0 0,-1 0 0,1-2 0,1 1-17,0-1 0,0 1 0,-1-1 0,0 0 0,1 0 0,-1 1 0,-1-1 1,1 0-1,0-7 0,-1 8-10,0-1 0,1 1 0,-1 0 0,1 0 0,-1 0 0,1-1 1,0 1-1,3-5 0,1-7 51,13-66 44,-6 34-158,10-93 0,-19 119 59,7-21 1,3-17-6,-9 34-58,-2 9 2,1-1 0,6-19-1,9-9-173,27-50 0,-41 86 257,2 1 0,9-12-1,4-8 57,1-13 122,-7 21-66,1 1 0,0 1 1,21-21-1,-29 32-123,1 1 1,-1 0 0,1 0-1,15-8 1,-19 13-52,0-1 1,0 1 0,0 0-1,0 0 1,1 0 0,-1 0-1,0 0 1,1 1 0,-1-1-1,1 1 1,-1 0 0,0 0-1,1 1 1,-1-1 0,1 1-1,-1-1 1,4 3 0,-1-1 45,-1 0 0,0 0 1,0 1-1,6 4 0,-9-6-3,0 1 0,1 0 0,-1 0 0,0 0-1,0 0 1,0 0 0,0 0 0,-1 1 0,1-1 0,0 0 0,-1 1-1,2 2 1,-2-1 27,0 0-1,0 1 0,-1-1 0,1 0 1,-1 0-1,0 0 0,0 0 0,0 1 0,-1-1 1,1 0-1,-1 0 0,0 0 0,0 0 1,-1 0-1,1 0 0,-1 0 0,0 0 1,0-1-1,0 1 0,0-1 0,-4 4 1,-66 53 932,66-56-899,0 0 0,-1-1 0,1 1 0,-1-1 0,1 0 0,-9 1-1,8-2-5,-1 1 0,1 0 0,0 0 0,0 0-1,1 1 1,-8 5 0,-2 4 47,13-10-97,0 0-1,0-1 1,0 1-1,0-1 1,0 1 0,-1-1-1,0 0 1,1 0 0,-1 0-1,0-1 1,0 1 0,0-1-1,0 0 1,0 0 0,-5 0-1,-4-1-430,10 0 26,4 1 318,-1 0-1,1 0 0,-1 0 1,1 0-1,0 0 0,0 0 1,-1-1-1,1 1 0,0 0 1,0 0-1,0-1 1,2 2-1,-2-1-49,-1-1 98,1 0-1,-1 1 1,0-1-1,0 0 1,0 0-1,1 1 0,-1-1 1,0 0-1,1 0 1,-1 0-1,0 0 1,0 0-1,1 1 1,-1-1-1,0 0 1,1 0-1,-1 0 1,0 0-1,1 0 0,-1 0 1,0 0-1,1 0 1,-1 0-1,0 0 1,1 0-1,5 1-52,0 0-1,0 0 1,0 1-1,0 0 1,0 0-1,0 1 1,-1-1-1,1 1 1,-1 1-1,0-1 1,0 1-1,0 0 1,0 0-1,5 6 1,3 3-169,-12-12 237,-1-1-1,0 1 0,1-1 0,-1 1 1,0-1-1,0 1 0,1-1 0,-1 1 1,0-1-1,0 1 0,0 0 0,0-1 1,0 1-1,1-1 0,-1 1 0,0-1 1,0 1-1,0 0 0,-1-1 0,1 1 1,0-1-1,0 1 0,0-1 0,0 1 1,0 0-1,-1-1 0,1 1 0,0-1 1,-1 1-1,1 0 0,-1-1 8,0 3-4,-1 0 0,0-1 0,0 0 0,1 1 0,-2-1 1,1 0-1,0 0 0,0 0 0,-1 0 0,1-1 0,-1 1 0,1-1 0,-1 1 0,0-1 0,1 0 0,-1 0 0,-6 1 0,7-1 30,-1 0 1,0 1-1,0-1 0,1 0 1,-1 1-1,1-1 0,-3 3 1,-5 9 220,-3-9-77,11-4-176,0 1 1,0 0-1,-1-1 0,1 1 0,0 0 1,0 0-1,0 0 0,-1 0 0,1 1 1,0-1-1,-3 3 0,-8 12-1165,11 0 282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 3712,'0'-13'1221,"0"13"-1213,0-1 0,0 1 1,0 0-1,0 0 0,0 0 0,0 0 0,0 0 0,0 0 0,0 0 1,0 0-1,0 0 0,0 0 0,0-1 0,0 1 0,0 0 0,0 0 1,0 0-1,0 0 0,0 0 0,0 0 0,0 0 0,0 0 0,0 0 1,0 0-1,0 0 0,0-1 0,0 1 0,0 0 0,0 0 0,0 0 1,0 0-1,0 0 0,0 0 0,0 0 0,1 0 0,-1 0 0,0 0 0,0 0 1,0 0-1,0 0 0,0 0 0,0 0 0,0 0 0,0 0 0,0 0 1,0 0-1,0 0 0,1 0 0,-1 0 0,0 0 0,0 0 0,0 0 1,0 0-1,0 0 0,0 0 0,0 0 0,1 0-2,1 0 74,0-1-1,-1 1 1,1 0 0,0 0-1,0 0 1,-1 0-1,1 1 1,0-1-1,0 0 1,-1 1-1,1-1 1,0 1-1,-1-1 1,1 1-1,0 0 1,-1 0-1,1 0 1,-1 0 0,0 0-1,1 0 1,-1 0-1,0 0 1,1 1-1,0 1 1,3 7 249,-4-8-283,0 0 0,0 1 0,0-1-1,0 0 1,1 0 0,-1 0 0,1 0-1,1 2 1,4 2 115,-4-4-117,-1 0-1,0 0 1,0 1 0,0-1-1,0 0 1,0 1 0,0-1-1,-1 1 1,3 4-1,1 18 251,-4-22-264,0-1 1,-1 0-1,1 0 0,0 0 1,-1 0-1,1 0 1,-1 1-1,0-1 1,0 0-1,0 0 0,0 1 1,0-1-1,0 0 1,-1 0-1,1 1 1,-1-1-1,1 0 0,-3 3 1,3-3-12,-2 2 21,1 0 0,-1 0 0,-1 0-1,1 0 1,0 0 0,-1-1 0,0 1 0,1-1-1,-2 1 1,1-1 0,0 0 0,0-1 0,-1 1 0,0 0-1,1-1 1,-1 0 0,-8 3 0,-24 17 118,28-15-159,4-4-6,1-1-1,-1 1 1,0 0 0,-7 3-1,-11-2-72,20-3 63,-1-1 1,1 0 0,0 1 0,-1-1-1,1 1 1,-1 0 0,1-1-1,0 1 1,-1 0 0,1 1-1,0-1 1,0 0 0,0 1-1,-4 2 1,2 1-94,-1-1 51,1 0-1,0 0 1,1 0 0,-5 7 0,8-11 57,0 0 1,0 1 0,-1-1-1,1 1 1,0-1 0,0 0-1,0 1 1,-1-1 0,1 1-1,0-1 1,0 1 0,0-1-1,0 0 1,0 1 0,0-1-1,0 1 1,0-1 0,0 1-1,0-1 1,0 1 0,1-1-1,-1 0 1,0 1 0,0 0-1,1-1 5,0 1 0,-1-1 0,1 1 0,0-1-1,0 1 1,-1-1 0,1 0 0,0 0 0,0 1-1,0-1 1,-1 0 0,1 0 0,0 0 0,0 0-1,0 0 1,0 0 0,1 0 0,4 1 51,1-1 0,-1 1 1,0 0-1,7 3 1,12 2 142,-4-4 185,0 0-1,28-3 1,-21 1-55,1 0-532,20 0-1599,-18 0-3157,-28 0 2326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3904,'-16'-16'1440,"16"16"-1120,31-15-96,-15 15 960,-1-16-704,17 16 160,-1-15-384,16 15 32,-16 0-160,0 0-416,0 0 160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4224,'26'-26'1365,"-26"25"-1344,1 1 0,-1 0-1,0-1 1,1 1 0,-1-1-1,1 1 1,-1 0 0,0-1 0,1 1-1,-1 0 1,1 0 0,-1-1-1,1 1 1,-1 0 0,1 0 0,-1 0-1,1 0 1,-1-1 0,1 1 0,-1 0-1,1 0 1,0 0 0,-1 0-1,1 0 1,0 1 0,41-1 1115,-42 0-1112,1 0 0,-1 0 0,1 0 0,-1 0 1,1 0-1,-1 0 0,1 1 0,-1-1 0,1 0 0,-1 0 1,0 1-1,1-1 0,-1 0 0,1 1 0,-1-1 0,0 0 1,1 1-1,-1-1 0,0 1 0,1-1 0,-1 1 0,0-1 0,0 0 1,1 1-1,-1-1 0,0 2 0,4 19 277,-4-13-183,0 0-1,0 0 1,-1-1-1,-2 10 1,-2-1 108,0 0-1,-12 22 1,0 3 41,10-21-106,-3 20 0,-2 4-30,12-43-117,-1 0-1,1 0 1,0 0-1,0 0 1,0 0-1,0 0 1,-1 1-1,1-1 1,0 0 0,1 0-1,-1 0 1,0 0-1,0 0 1,0 0-1,1 0 1,-1 0-1,0 0 1,1 0-1,-1 0 1,1 0-1,0 0 1,-1 0-1,1 0 1,1 1-1,3 5 183,-5-6-173,1 0 1,-1 0 0,1 0-1,0 0 1,0 0 0,-1 0-1,1 0 1,0 0 0,0 0-1,0 0 1,0 0 0,0-1-1,0 1 1,1 0 0,-1-1-1,0 1 1,0-1 0,0 1-1,1-1 1,-1 1 0,0-1-1,0 0 1,1 0 0,-1 0-1,0 0 1,0 0 0,1 0-1,1 0 1,14 1 175,7 3-14,-9 0-366,1-2 0,22 1 1,9-3-268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49 608 3648,'-1'-1'90,"0"0"1,0 0-1,-1 0 0,1 0 0,0 0 1,0 0-1,-1 0 0,1 1 1,0-1-1,-1 0 0,1 1 1,-1-1-1,1 1 0,-1-1 1,-2 0-1,3 2-69,0-1 1,-1 0-1,1 0 0,0 1 1,0-1-1,0 0 0,-1 1 1,1-1-1,0 1 0,0 0 1,0-1-1,0 1 0,0 0 1,0 0-1,0-1 0,-1 3 1,1-3-27,1 1 0,-1-1 0,1 1 0,0 0 0,-1-1 1,1 1-1,0-1 0,0 1 0,-1 0 0,1-1 0,0 1 0,0 0 0,0-1 0,0 1 1,0 0-1,0-1 0,0 1 0,0 0 0,0-1 0,0 1 0,0 0 0,0-1 1,1 2-1,-1 0-17,0 8-10,0-7 52,-1 0 0,1 0 0,1 1 0,-1-1 1,0 0-1,1 0 0,-1 0 0,1 1 0,0-1 0,0 0 0,0 0 0,1 0 0,-1-1 0,1 1 0,-1 0 0,4 3 0,-3-3 26,-1 1-1,1-1 0,-1 1 0,1 0 0,-1 0 0,1 4 0,7 22 418,12 1 6,-10 0 454,9-2-176,-12-14 170,8-2 1030,-8-17-1513,1-1 1,-1 0 0,11-9-1,21-19 175,19-12-178,-10 11-251,104-78 323,-13-10-284,195-200-1291,-176 151-4976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3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2240,'-13'-13'720,"13"13"-715,0 0-1,0 0 1,0-1 0,0 1 0,0 0 0,0 0-1,0 0 1,0 0 0,0 0 0,-1 0-1,1 0 1,0 0 0,0 0 0,0-1-1,0 1 1,0 0 0,0 0 0,0 0 0,0 0-1,-1 0 1,1 0 0,0 0 0,0 0-1,0 0 1,0 0 0,0 0 0,0 0 0,0 0-1,-1 0 1,1 0 0,0 0 0,0 0-1,0 0 1,0 0 0,0 0 0,0 0-1,0 0 1,-1 0 0,1 0 0,0 0 0,0 0-1,0 0 1,0 0 0,0 1 0,0-1-1,0 0 1,0 0 0,-1 0 0,1 0 0,0 0-1,0 0 1,0 0 0,0 0 0,0 0-1,0 1 1,0-1 0,-10 10 230,7-7 239,3-3-138,0 0-16,3 0-149,5-1 26,1 1 1,0-2-1,-1 1 1,10-4 0,26-4-82,-9 3-22,1 2 1,0 1 0,72 5-1,118 24 408,-188-24-515,-32-3 8,-1 1 0,1 0 0,0 1 0,-1 0 0,10 1 0,-2 5 48,-12-6-37,0 0 1,-1-1-1,1 1 1,0-1-1,0 1 1,0-1-1,0 1 1,0-1-1,0 0 1,0 1-1,0-1 1,0 0-1,2 0 0,-31 0-16,19 1-92,0 0 0,0 0 0,-8 3 0,-20 2 104,1-2 239,8-1 95,-43 9-1,-65 10 51,88-16-254,26-4-157,1 0 0,-27-3 1,14 1-121,22-3 29,12 3 115,0 0-1,0 0 0,0 0 1,0 0-1,-1 0 1,1-1-1,0 1 1,0 0-1,0 0 0,0 0 1,0 0-1,0-1 1,0 1-1,0 0 0,0 0 1,0 0-1,0 0 1,0 0-1,0-1 0,0 1 1,0 0-1,1 0 1,-1 0-1,0 0 1,0 0-1,0-1 0,0 1 1,0 0-1,0 0 1,0 0-1,0 0 0,0 0 1,0 0-1,1 0 1,-1-1-1,0 1 0,0 0 1,0 0-1,1 0 1,0-1-7,1 0-1,0 0 1,-1 0 0,1 0 0,0 1 0,0-1 0,0 1-1,0-1 1,0 1 0,0 0 0,4-1 0,6 1 15,0-1 0,19-5 0,7 0 84,127 3-52,-99 4-100,-32-2 25,-17 0 14,0 1 1,-1 0-1,22 4 1,-33-3 38,0 1 0,-1-1 0,1 1 0,5 3 0,-5-3 63,-13-2 5,-13 2-30,-23 4 0,8-1-10,-9 0-26,-48 8-171,71-7 115,0-2 1,-29 2-1,39-6 41,1-1-1,0 0 1,0 0-1,-1-1 1,1-1-1,-15-5 0,15 5-15,0-1-1,0 2 0,0-1 0,-18 0 0,25 2-179,8-1-37,5-1 167,0 0 0,1 0 1,-1 1-1,16-2 0,12-2-114,61-1 0,-59 6 55,78 4-68,-44 8 152,-56-10 62,0 2 0,29 8 0,-44-10 8,-1-1 0,0 0 0,1 1 0,-1-1-1,0 1 1,0-1 0,0 1 0,0 0 0,0 0 0,0-1 0,0 1 0,0 0 0,0 0 0,2 2 0,-3-2-21,0 0-1,1 0 1,-1 0 0,0 0 0,0 0-1,0 0 1,0 0 0,0 0 0,0 0 0,0 0-1,0 0 1,0 0 0,0 0 0,-1 0-1,1 0 1,0 0 0,-1 0 0,1 0 0,-1 0-1,0 1 1,-12 14 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0 160,'16'0'64,"-32"0"-64,32 0 0,-16 0-64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 3488,'-20'-10'781,"8"4"2891,14 6-3647,-1 0-1,0 0 1,0 0-1,0 0 1,1 0-1,-1 0 1,0 0-1,0 0 1,0 0-1,0-1 1,0 1-1,1-1 1,-1 1-1,0 0 1,0-1-1,0 0 1,0 1-1,0-1 1,0 0-1,1-1 1,2 0 127,1 9 56,-4-6-203,-1-1 0,1 1 0,0-1 0,-1 1 0,1-1 1,0 0-1,-1 1 0,1-1 0,0 0 0,0 0 0,-1 0 0,1 1 1,0-1-1,0 0 0,-1 0 0,1 0 0,0 0 0,0 0 0,-1 0 1,1-1-1,0 1 0,0 0 0,-1 0 0,2-1 0,17-8 111,-13 5-40,-3 3-63,0 0 1,0 1-1,-1-1 1,1 0-1,0 1 0,0 0 1,0 0-1,0 0 1,0 0-1,4 1 1,4-1 8,1 0 17,0-1-1,0 0 0,13-4 0,-12 2 10,1 1-1,-1 0 0,16 1 0,79-7 166,13 0-122,-89 7-85,0-2 0,0-1 1,0-1-1,40-13 1,-56 14 22,1 0 0,0 1 1,0 1-1,0 0 0,23 2 1,-38 0-14,0 0 0,-1-1 0,1 1 1,0 0-1,-1 0 0,1-1 0,-1 1 1,1-1-1,0 1 0,-1-1 0,1 0 1,-1 1-1,2-2 0,10-4 125,31 3 909,-44 6-986,0-3-64,0 1-1,0-1 1,0 1-1,0-1 1,0 0-1,0 1 1,0-1-1,0 1 1,-1-1-1,1 1 1,0-1-1,0 1 1,0-1-1,0 1 1,-1-1-1,1 1 1,0-1-1,0 0 1,-1 1-1,1-1 1,0 0-1,-1 1 1,1-1-1,-1 0 1,1 1-1,0-1 1,-1 0-1,1 0 1,-1 1-1,1-1 1,-1 0-1,1 0 1,-1 0-1,1 0 1,0 1-1,-1-1 1,1 0-1,-1 0 1,1 0-1,-1 0 0,0 0 1,1 0-1,0-1 0,-1 1 1,1 0-1,0 0 0,0 0 0,0 0 1,0 0-1,0 0 0,0 0 0,0 0 1,0 0-1,0 0 0,0 0 0,0 0 1,-1 0-1,1 0 0,0 0 0,0 0 1,0 0-1,0 0 0,0 1 1,0-1-1,0 0 0,0 0 0,0 0 1,0 0-1,0 0 0,-1 0 0,1 0 1,0 0-1,0 0 0,0 0 0,0 0 1,0 0-1,0 0 0,0 0 0,0 0 1,0 1-1,0-1 0,0 0 0,0 0 1,0 0-1,0 0 0,0 0 0,0 0 1,0 0-1,0 0 0,0 0 0,0 0 1,0 1-1,0-1 0,0 0 0,0 0 1,0 0-1,0 0 0,0 0 0,0 4 18,1-2-7,-1 1 0,0-1 0,0 0 0,-1 1 0,1-1 0,0 0 0,-1 1 0,0 3 0,-10 12-74,7-6 31,2-4 12,0-1 0,-8 15 0,-8 17 37,8-24 41,-14 16 0,-2 4 5,-14 23 42,-24 37 32,38-46-72,13-32-7,-1 0 1,-25 21-1,19-19-32,7-5 13,-1-2-1,-1 1 0,0-2 1,-24 15-1,34-24-20,-1-1 1,0 1-1,-8 0 0,-3 3 7,13-3-18,0-1-1,0 0 1,1 0-1,-1 0 1,-7 0 0,9-1 1,0 0 1,0 0-1,0-1 1,0 1 0,1-1-1,-1 1 1,0-1 0,0 0-1,1 0 1,-1 0-1,0 1 1,1-2 0,-1 1-1,1 0 1,0 0-1,-3-2 1,-6-8-12,1 0 0,0-1 0,1 0 0,-9-17 0,-21-50 109,20 28-28,14 37-84,-1 1 0,0-1-1,-15-23 1,-3-5-51,17 21 15,5 19 31,1 0-1,-1 0 0,1 0 0,-1 0 1,0 0-1,0 0 0,0 0 0,0 0 1,0 0-1,0 0 0,0 0 0,-4-2 1,4 2-8,-1 0 0,0 0 0,1 0 0,0 0 0,-1 0 0,1 0 1,0 0-1,0 0 0,0-1 0,0 1 0,1 0 0,-1-1 0,1 1 1,-1-1-1,1 1 0,0 0 0,0-1 0,0 1 0,0-1 0,1-3 1,-1-6-71,2-3 69,9 2 26,-11 12-36,1 1 0,-1 0 0,1-1 0,-1 1 0,1 0-1,0-1 1,-1 1 0,1 0 0,-1 0 0,1-1 0,0 1 0,-1 0 0,1 0 0,0 0 0,-1 0-1,1 0 1,0 0 0,-1 0 0,1 0 0,0 0 0,-1 0 0,1 0 0,0 1 0,2-1-156,12 0-389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2560,'0'0'832,"0"0"-517,0 0 15,0 0 545,0 0-225,0 0 44,0-2-294,0 1-393,0 1-1,0-1 1,0 1 0,0-1 0,0 1 0,0-1-1,0 1 1,0-1 0,0 1 0,1-1 0,-1 1-1,0-1 1,0 1 0,0 0 0,0-1 0,1 1-1,-1-1 1,0 1 0,0 0 0,1-1 0,-1 1 0,0-1-1,1 1 1,-1 0 0,1 0 0,0-1 0,12 0 105,-11 2-100,0-1 0,1 0 0,-1 0-1,0 0 1,0 0 0,0 0 0,0-1-1,0 1 1,1-1 0,-1 1-1,2-2 1,4-3 13,-7 4-18,1 0 1,-1 0-1,1 1 1,-1-1-1,1 0 0,-1 1 1,1-1-1,-1 0 0,1 1 1,-1 0-1,1-1 0,0 1 1,1 0-1,4 0 16,-5 0-27,0-1 0,1 1 0,-1 0 1,0 1-1,0-1 0,0 0 0,0 0 0,0 1 0,3 1 0,2 1-17,-3-2 41,-1 1 1,1-1 0,-1 1 0,1 0 0,-1 0 0,0 1-1,0-1 1,0 0 0,5 6 0,-7-4 32,0 1 0,0-1 0,-1 0 0,1 0 0,-1 1 0,0-1 1,0 0-1,-1 9 0,0 3 93,1-14-131,0 1 0,0 0 0,-1 0 1,1-1-1,-1 1 0,0 0 0,1-1 0,-1 1 1,0-1-1,-1 1 0,1-1 0,0 1 0,-1-1 0,1 0 1,-3 2-1,-8 16 72,8-13-51,3-5-26,0 1 1,0 0-1,-1 0 1,1-1-1,-1 1 0,0-1 1,1 1-1,-1-1 1,0 0-1,0 0 1,-1 0-1,1 0 1,0 0-1,-4 2 0,-7 1 1,8 6-16,-2-6-66,7-5 66,-1 0 1,1 1 0,-1-1 0,1 1-1,-1-1 1,1 1 0,-1-1 0,1 1 0,0 0-1,-1-1 1,1 1 0,0-1 0,0 1-1,-1 0 1,1-1 0,0 1 0,0-1-1,0 1 1,0 0 0,0 1 0,2-2 68,2 0-9,-1 0 6,-1-1 0,1 1 0,0 1 0,0-1 1,-1 0-1,1 1 0,3 0 0,2 4 12,-7-4-60,0 0-1,1 0 0,-1 0 0,1 0 1,-1-1-1,1 1 0,-1-1 0,1 1 1,0-1-1,-1 1 0,1-1 1,-1 0-1,3 0 0,39 0-35,-24 0-3405,-19 0 1834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79 480,'0'-8'41,"0"8"-36,0-1-1,-1 0 1,1 0 0,0 0 0,0 0-1,0 0 1,0 0 0,0 0-1,0 0 1,1 1 0,-1-1-1,0 0 1,0 0 0,1 0-1,-1 0 1,0 0 0,1 1 0,-1-1-1,1 0 1,-1 0 0,1 1-1,-1-1 1,1 0 0,0 1-1,-1-1 1,1 1 0,0-1-1,0 0 1,-1 1 0,1 0-1,0-1 1,0 1 0,0-1 0,-1 1-1,1 0 1,0 0 0,0-1-1,1 1 1,15-9 8,-14 6-27,1 1 0,-1 0 0,1 0 0,0 0 0,-1 0 0,9-2 0,29-1 24,-28 3 67,12-3 125,44-1-1,53 11-494,-104-3 545,0 1-1,0 1 1,0 0 0,21 9 0,-31-10-161,-2 1 0,1 0 1,0 0-1,-1 0 0,0 1 1,0-1-1,11 12 0,-12-11-45,-1-1 1,0 1-1,1 0 0,3 6 0,-7-8-5,0 0-1,0 0 0,0 0 0,0 0 0,0 0 0,0 0 0,-1 0 0,0 0 0,1 1 0,-1 3 0,-1-2 100,1 0 0,-1 0 0,0 0 0,-1 0-1,1-1 1,-1 1 0,1 0 0,-2-1 0,1 1-1,0-1 1,-1 1 0,0-1 0,-5 5 0,3-2-124,-1 0 1,-1-1 0,1 0-1,-1-1 1,0 0 0,-1 0-1,-10 6 1,8-6-163,4-1-80,-1-1-1,0 1 1,0-1-1,-1-1 1,1 1-1,0-1 1,-1 0-1,0-1 1,-8 1-1,14-2-1079,2 0 191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3968,'-16'0'1472,"16"0"-1120,0-16-128,0 16 800,0 0-608,16 0 256,0 0-384,-1 0 32,1 0-192,15-15 224,-15 15-224,15-16-1088,0 16 512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3136,'0'0'1029,"0"0"-629,0 3-64,0-3-304,-1 1 0,1-1 0,0 1 0,0-1 0,0 1 0,1-1 0,-1 1 0,0-1 0,0 1 0,0-1 0,0 1 0,0-1 0,1 0 0,-1 1 0,0-1 0,0 1 0,1-1 0,-1 1 0,0-1 0,0 0 0,1 1 0,-1-1 0,1 0 0,-1 1 0,0-1 0,1 0 0,-1 0 0,1 1 0,-1-1 0,0 0 0,1 0 0,-1 0 0,1 1 0,-1-1 0,1 0 0,-1 0 0,1 0 0,-1 0 0,1 0 0,-1 0 0,2 0 0,3 2 645,-2 1-556,0 0 0,1-1 0,-1 1 0,7 2 0,-7-3-46,1 0 0,0 0 0,-1 0 0,0 1 0,0-1 0,0 1 0,0 0 0,0 0 0,5 6 0,5 15 228,7 12-41,-6-18-148,-5-5-17,0 0 0,1-1-1,0-1 1,14 13 0,3-4 41,39 40 1,-63-56-68,0-1 1,-1 1-1,1 0 1,3 7-1,6 7 324,-10-15-171,-2-3-123,0 0-111,0-2-435,0 0-1,-1 0 1,1 0 0,0 0 0,-1 0 0,0 0 0,0 0 0,-1-3-1,-2-5-1776,4 9 2075,1-1-1,-1 1 1,0 0 0,1 0 0,-1 0 0,1 0 0,0 0 0,-1 0 0,1 0 0,0 0 0,0 0 0,0 0 0,1-1 0,-2 2 147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4224,'0'0'1365,"0"0"-826,0 0-129,0 0 433,0 0-208,0 0 117,-2 3-272,-9 10-22,9-9-380,2-3-59,0-1 0,-1 1 0,1 0 0,0-1 0,-1 1 0,1-1 0,0 1 0,-1 0 0,1-1 0,-1 1 0,1-1 0,-1 1 0,1-1 0,-1 1 0,1-1 0,-1 0 0,-1 1-1,-7 5 102,0 2-6,0 1 0,1 0 0,0 0 0,-11 17 0,-4 4 73,15-18-128,0 0 1,-11 24-1,11-20-40,0 1 0,-19 25 0,16-28-12,4-6 13,0 1-1,0 1 1,-7 14-1,-18 36 163,19-42-70,10-11-39,3-7-73,0 1 0,0-1 0,0 0 1,0 1-1,0-1 0,-1 1 0,1-1 0,0 1 0,0-1 1,0 0-1,-1 1 0,1-1 0,0 0 0,-1 1 1,1-1-1,0 0 0,-1 1 0,1-1 0,-1 0 1,1 0-1,0 1 0,-1-1 0,1 0 0,-1 0 1,1 0-1,0 1 0,-1-1 0,1 0 0,-1 0 1,1 0-1,-1 0 0,1 0 0,-1 0 0,1 0 0,-1 0 1,-2 0-983,3 0 252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1568,'0'0'501,"0"0"-303,0 0-12,0 0 278,0 0-106,0 0 63,0-3-170,0-4-145,0 12-68,2-13-33,9 5 16,-9 3 75,-2 0 32,0 0 171,0 0-80,0 0-70,0 0-64,0 0-5,0-2-16,0-5-89,0 14 1927,0-8-1891,0 1 0,0-1 0,0 1 0,0-1-1,0 1 1,0-1 0,0 1 0,0-1 0,0 1-1,1-1 1,-1 1 0,0 0 0,0-1 0,0 1-1,1-1 1,-1 1 0,0-1 0,0 1 0,1 0-1,-1-1 1,0 1 0,1 0 0,-1-1-1,0 1 1,1 0 0,-1-1 0,1 1 0,-1 0-1,1 0 1,-1-1 0,0 1 0,1 0 0,-1 0-1,1 0 1,-1 0 0,1 0 0,-1 0 0,1 0-1,-1 0 1,1 0 0,0 0 0,2 0 175,-3 0-52,0 0 20,0 0-74,0 0-42,0 0 10,0 0 53,0 0-32,0 0-31,0 0-35,-1-1 1,1 1-1,0 0 0,0 0 1,-1 0-1,1 0 0,0 0 1,0 0-1,-1 0 1,1-1-1,0 1 0,0 0 1,-1 0-1,1 0 1,0 0-1,0 0 0,-1 0 1,1 0-1,0 0 1,0 0-1,-1 0 0,1 1 1,0-1-1,0 0 1,-1 0-1,1 0 0,0 0 1,0 0-1,-1 0 0,1 0 1,0 1-1,-3-1 38,4 0-40,-1 0 1,0 0-1,0-1 1,0 1-1,0 0 1,1 0-1,-1 0 0,0 0 1,0 0-1,0 0 1,1 0-1,-1 0 0,0 0 1,0 0-1,0 0 1,1 0-1,-1 0 1,0 1-1,0-1 0,0 0 1,1 0-1,-1 0 1,0 0-1,0 0 0,0 0 1,0 0-1,1 0 1,-1 1-1,0-1 0,0 0 1,0 0-1,0 0 1,2 1-92,-12 10 218,9-11-120,1 1-1,0-1 0,-1 1 0,1-1 1,-1 1-1,1 0 0,0-1 0,0 1 1,-1 0-1,1-1 0,0 1 0,0 0 0,0-1 1,0 1-1,0 0 0,0-1 0,0 1 1,0 0-1,0-1 0,0 1 0,0 0 1,0-1-1,1 1 0,-1 2 22,1 20 40,-1-13-60,0-1-1,0 1 1,-1-1-1,-1 10 1,-1-6 6,0 3 9,0 1-1,-1 28 0,3-26-8,-1 0-1,-1-1 1,-7 30-1,5-31 30,1 0 1,1 0-1,-1 28 0,4-36-17,-1-1 0,0 1 1,0-1-1,-4 11 0,3-13 17,0 1 1,1 0-1,0 0 0,0 7 0,1-12-23,0 0 0,0 0 0,-1 0 1,1-1-1,0 1 0,-1 0 0,1 0 0,-1 0 0,0 0 0,0-1 0,1 1 0,-3 3 0,2-4-2,0 1-1,0-1 1,0 0 0,0 1 0,1-1-1,-1 1 1,1-1 0,-1 1 0,1 0-1,0-1 1,-1 1 0,1 2 0,0 9 141,0-10-470,0-3-1476,0 0 474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3648,'0'-15'1643,"-2"15"-1265,-1 0-99,0 1 657,3-1-914,0 0 1,0 1-1,1-1 1,-1 0 0,0 1-1,0-1 1,0 0 0,0 1-1,0-1 1,0 1 0,0-1-1,0 0 1,0 1-1,0-1 1,0 0 0,0 1-1,0-1 1,0 1 0,0-1-1,-1 0 1,1 1 0,0-1-1,0 0 1,0 1-1,-1-1 1,1 0 0,0 0-1,0 1 1,-1-1 0,1 0-1,0 0 1,0 1 0,-1-1-1,1 0 1,0 0-1,-1 0 1,0 1 0,1-1-12,0 0 1,0 1 0,-1-1 0,1 0-1,0 0 1,0 0 0,0 1-1,0-1 1,-1 0 0,1 1-1,0-1 1,0 0 0,0 0-1,0 1 1,0-1 0,0 0 0,0 1-1,0-1 1,0 0 0,0 1-1,0-1 1,0 0 0,0 1-1,0-1 1,0 1 0,0 8 66,0 0-36,0 1-1,0 0 1,-3 11 0,-15 44 64,11-44-52,1 0-1,-4 26 1,2 29 88,-5 35 190,9-93-555,-1 0 0,0 1 0,-2-2 0,0 1 0,-9 16 0,0-3-849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4480,'0'0'1664,"0"0"-1312,0 15-64,0-15 544,16 0-512,-1 0 224,1 0-320,31 0 224,-1-15-256,17-1 160,-1 16-192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3904,'-26'13'1253,"26"-13"-1243,0 0 0,-1 0-1,1 0 1,0 0 0,0 1 0,0-1-1,0 0 1,-1 0 0,1 0 0,0 0-1,0 0 1,0 0 0,-1-1 0,1 1 0,0 0-1,0 0 1,0 0 0,0 0 0,-1 0-1,1 0 1,0 0 0,0 0 0,0 0-1,0 0 1,-1 0 0,1-1 0,0 1-1,0 0 1,0 0 0,0 0 0,0 0-1,0 0 1,-1-1 0,1 1 0,0 0-1,0 0 1,0 0 0,0 0 0,0-1-1,0 1 1,0 0 0,0 0 0,0 0-1,0-1 1,0 1 0,0 0 0,0 0-1,0 0 1,0 0 0,0-1 0,0 1 0,0 0-1,0 0 1,0 0 0,0 0 0,0-1-1,1 1 1,-1 0 37,0-1-1,0 1 1,0 0-1,0 0 1,0-1 0,0 1-1,0 0 1,0 0 0,0 0-1,0-1 1,0 1-1,0 0 1,0 0 0,0-1-1,0 1 1,0 0-1,-1 0 1,1-1 0,0 1-1,0 0 1,0 0-1,0 0 1,0-1 0,0 1-1,-1 0 1,1 0-1,0 0 1,0 0 0,0-1-1,-1 1 1,-59 0 923,60 0-971,-1 0-1,1 0 1,-1 0-1,1 0 0,-1 0 1,1 0-1,-1 0 0,1 0 1,0 0-1,-1 0 1,1 0-1,-1 0 0,1 0 1,-1 0-1,1 1 1,-1-1-1,1 0 0,-1 0 1,1 1-1,0-1 0,-1 0 1,1 0-1,-1 1 1,1-1-1,0 0 0,-1 1 1,1-1-1,0 1 1,-1-1-1,1 0 0,0 2 1,-5 4 15,-1-1 71,5-5-82,1 0 0,-1 0 0,1 0-1,0 1 1,-1-1 0,1 0 0,-1 1 0,1-1 0,0 0 0,-1 1-1,1-1 1,0 1 0,0-1 0,-1 0 0,1 1 0,0-1-1,0 1 1,-1-1 0,1 1 0,0-1 0,0 1 0,0-1-1,0 1 1,0-1 0,0 1 0,0-1 0,0 1 0,0-1 0,0 0-1,0 1 1,0 0 0,0 0-13,0-1 0,0 1 0,0-1 0,0 1 0,0-1 0,0 1 0,0-1 0,0 1 0,0-1 0,0 1 0,0-1 0,0 1 0,0-1 0,0 1 0,0-1 0,1 0 0,-1 1 0,0-1 0,0 1 0,1-1 0,-1 1 0,0-1 0,0 0 0,1 1 0,-1-1 0,1 0 0,-1 1 0,0-1 0,1 0 0,-1 0 0,1 1 0,9 6-123,-3 1 97,-1 1 0,8 13 0,8 12 176,2-6-71,-14-7-170,-4-12 64,-4-7 76,0 1 0,0 0 0,0 0 0,0 0-1,0 0 1,-1 0 0,0 1 0,1-1 0,-1 0-1,0 1 1,-1-1 0,1 1 0,0 3-1,0 6 307,-1-11-249,0 0 0,1 0 0,-1 0-1,0 0 1,0 0 0,0 0 0,0 0 0,0 1-1,-1-1 1,1-1 0,-1 1 0,1 0 0,-1 0-1,0 0 1,0 0 0,-1 3 0,-6 1 49,0 0 1,0 0-1,0 0 1,-1-1-1,0 0 1,-14 5-1,18-9-110,0-1-1,0 0 0,0 0 1,0 0-1,0 0 0,0-1 1,1 0-1,-1 0 0,0 0 1,-7-3-1,0 0 95,-9 2 138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16 111 4224,'-13'-13'1365,"10"10"-826,3 3-33,0 0 764,0-3-358,1 1-793,0-1 0,0 0 0,0 0 0,0 1 1,0-1-1,1 0 0,-1 1 0,1-1 0,-1 1 0,1 0 1,0 0-1,0 0 0,0 0 0,0 0 0,1 0 0,-1 0 1,0 0-1,5-1 0,0-2 13,1 0 0,0 1 0,0 0 0,0 1 0,11-3 0,12 0 97,-25 5-201,6-2 25,0 0 0,-1 1 0,1 0 0,13 0 0,-5 2-8,-11-1-43,-1 1 0,1 0-1,0 1 1,14 2 0,8 7 19,-24-8 80,1 0-1,-1 0 1,1 0 0,-1 0 0,0 1-1,0 1 1,-1-1 0,12 9 0,-18-12-86,1 0 1,-1 0 0,0 1 0,0-1 0,0 0 0,1 0-1,-1 1 1,0-1 0,0 0 0,0 0 0,1 0 0,-1 1-1,0-1 1,1 0 0,-1 0 0,0 0 0,0 0-1,1 0 1,-1 0 0,0 0 0,1 0 0,-1 0 0,0 0-1,1 0 1,-1 0 0,0 0 0,0 0 0,1 0 0,-1 0-1,0 0 1,1 0 0,-1 0 0,0 0 0,1 0 0,-1 0-1,1-1 1,-1 1-16,0 0 0,0 0 0,1 0 0,-1-1 0,0 1 0,1 0-1,-1 0 1,0 0 0,0 0 0,1 0 0,-1 0 0,0 0 0,1 0 0,-1 0-1,0 0 1,1 0 0,-1 0 0,0 0 0,1 0 0,-1 0 0,0 0 0,0 1 0,1-1-1,-1 0 1,0 0 0,1 0 0,-1 0 0,0 0 0,0 1 0,1-1 0,-1 0 0,0 0-1,0 1 1,0-1 0,1 0 0,-1 1 0,10 9-747,-7-7-2330,-3-3 816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1984,'0'0'640,"0"0"-389,0 0-1,0 0 385,0 0-123,0 0 160,0 0-197,0 0 31,0 0-159,0 0 31,0 3-95,0 4-109,0-1 2287,3-6-2403,199 0 838,-114-8-737,9 0 66,-6 8 661,-86-2-508,4-5 111,-9 7-481,0 0 0,0 0 0,1 0 1,-1 0-1,0 0 0,0 0 1,0 0-1,1 0 0,-1 0 0,0 0 1,0 0-1,0 0 0,1 0 0,-1 1 1,0-1-1,0 0 0,0 0 1,0 0-1,0 0 0,1 0 0,-1 1 1,0-1-1,0 0 0,0 0 0,0 0 1,0 0-1,0 1 0,0-1 0,0 0 1,0 0-1,1 0 0,-1 1 1,0-1-1,0 0 0,0 0 0,0 0 1,0 1-1,0-1 0,0 0 0,0 0 1,0 0-1,-1 0 0,1 1 1,0-1-1,0 0 0,0 0 0,0 1 1,0 1 124,0-2-21,0 0-16,0 0 53,0 0-58,0 0-6,0-2-517,0-9-1744,0 9 566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3648,'-13'-13'1173,"10"10"-703,3 4-426,0 0 1,0-1 0,0 1 0,0-1 0,0 1 0,0 0 0,0-1 0,0 1 0,1 0 0,-1-1 0,0 1 0,0-1 0,0 1 0,1-1 0,-1 1-1,0-1 1,1 1 0,-1 0 0,0-1 0,1 0 0,-1 1 0,1-1 0,-1 1 0,1-1 0,-1 1 0,2-1 0,-2 1 2,1-1 1,-1 1-1,1-1 1,0 1-1,-1-1 1,1 1-1,-1-1 1,1 1-1,-1 0 1,1-1-1,-1 1 1,0 0-1,1-1 1,-1 1-1,0 0 1,0-1-1,1 1 1,-1 0-1,0 0 1,0-1-1,0 1 1,0 0-1,0 0 1,0-1-1,0 1 1,0 1-1,0 26 560,-2 75 524,1-83-1001,-1 0 0,-9 38 0,-1-21 43,7-22-64,-6 29-1,8-25-16,2-12-54,0 1-1,0-1 1,-1 0 0,0 0 0,0 0 0,-4 9 0,-26 43 175,19-40-37,8-6-26,-2-9 9,7-4-159,0 1 1,-1-1-1,1 0 0,0 0 1,-1 0-1,1 1 1,0-1-1,-1 0 0,1 0 1,0 1-1,-1-1 0,1 0 1,0 1-1,0-1 0,-1 0 1,1 1-1,0-1 1,0 1-1,0-1 0,0 0 1,-1 1-1,1-1 0,0 1 1,0-1-1,0 0 0,0 1 1,0-1-1,0 1 1,0-1-1,0 1 0,0 2-720,0-3 182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1 896,'0'0'304,"0"3"-192,0-3-107,0 0 1,0 1-1,0-1 0,0 1 1,0-1-1,0 1 0,0-1 1,0 1-1,0-1 0,0 0 1,0 1-1,0-1 0,1 1 1,-1-1-1,0 1 1,0-1-1,0 0 0,1 1 1,-1-1-1,0 0 0,1 1 1,-1-1-1,0 0 0,1 1 1,-1-1-1,0 0 0,1 0 1,-1 1-1,1-1 0,-1 0 1,0 0-1,1 0 0,-1 1 1,1-1-1,-1 0 0,1 0 1,-1 0-1,0 0 1,1 0-1,-1 0 0,1 0 1,-1 0-1,1 0 0,-1 0 1,1-1-1,1 1 25,0 1 0,0-1 0,-1 0 1,1 0-1,0 1 0,0-1 0,-1 1 0,3 0 0,4 3 37,18 8 106,-8-5 59,0 1 0,-1 0 0,22 15 0,47 36 527,-67-45-718,67 55 222,-16-13-115,23 16-161,-28-19 37,-29-33 89,-12-7 14,25 16 342,-46-28-418,-1-1-1,0 1 1,0 0 0,1-1-1,-1 0 1,0 0 0,1 1-1,-1-1 1,0 0 0,1-1-1,3 0 1,-6-12 71,2 6-388,11-19-966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3392,'-2'-11'1097,"-4"14"-433,-2 2-430,-2-2 576,7-3 2518,6-1-3330,0 1 0,0 0 0,0-1-1,0 0 1,0 0 0,5-2 0,13-3-26,25 0 39,-25 3 19,8-1 27,46-2 0,250 6-126,-321 1 112,-1-1 1,1 0 0,0 1-1,0-1 1,0 1 0,-1 0-1,1 1 1,0-1-1,-1 0 1,6 4 0,4-2 750,-10-3-212,-3 0-38,0 0-230,0 2-295,1 1-1,-1-1 0,0 0 0,0 1 1,-1-1-1,1 0 0,0 0 1,-1 1-1,1-1 0,-1 0 0,0 0 1,0 0-1,1 1 0,-2-1 1,1 0-1,0 0 0,0 0 0,-1-1 1,1 1-1,-3 2 0,3-3-17,0 1-1,-1-1 1,1 1-1,0 0 1,-1-1-1,1 1 1,0 0 0,0 0-1,0 2 1,-7 13 9,-14 24 35,-26 56 81,24-37-89,-12 2-26,10-2 21,-10-11 21,18-20-20,14-21-3,-1 0-1,0-1 1,0 0 0,-10 12 0,-32 28 338,45-46-335,0 1 1,1-1-1,-1 1 1,0-1-1,0 0 1,0 0-1,0 0 1,0 0-1,0 0 1,-1 0 0,1-1-1,0 1 1,-4 0-1,5-1-20,0 0 0,0 0 0,-1 0 0,1 0-1,0 0 1,0 0 0,0-1 0,0 1 0,-1 0-1,1-1 1,0 1 0,0-1 0,0 1 0,0-1 0,0 1-1,0-1 1,0 0 0,0 1 0,0-1 0,0 0 0,1 0-1,-1 0 1,0 0 0,0 0 0,1 0 0,-2-1 0,-26-45 328,17 8-192,5 21-103,-14-29-1,10 27-26,-8-17 21,7 1 11,9 24-27,-2 0 0,0-1 0,-1 1-1,-6-12 1,-1 0-8,-19-37 31,27 53-52,2 1 1,-1-1 0,1 1-1,0-1 1,1 0 0,-1-14-1,2-54-672,-1 76 663,1-1 1,0 0 0,1 0-1,-1 1 1,0-1-1,0 0 1,0 1-1,0-1 1,0 0-1,1 1 1,-1-1 0,0 1-1,1-1 1,-1 0-1,0 1 1,1-1-1,-1 1 1,1-1 0,-1 1-1,1-1 1,-1 1-1,1-1 1,-1 1-1,1 0 1,-1-1-1,2 1 1,-1-1-151,0 1 1,0 0-1,0 0 1,0-1-1,0 1 1,1 0-1,-1 0 1,0 0-1,0 1 1,0-1-1,0 0 1,1 0-1,-1 1 0,0-1 1,0 0-1,0 1 1,2 0-1,12 12-1670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4160,'0'0'1333,"0"0"-821,0 2-11,0 9 769,0-9-337,0 1 11,0-3-918,1 1-1,-1-1 1,0 1 0,0-1-1,0 1 1,-1-1 0,1 1-1,0-1 1,0 1 0,0-1-1,0 1 1,0-1-1,-1 1 1,1-1 0,0 0-1,0 1 1,0-1 0,-1 1-1,1-1 1,0 0 0,-1 1-1,1-1 1,0 0 0,-1 1-1,1-1 1,-1 0 0,1 1-1,-1-1 1,1 0 0,0 0-1,-1 0 1,1 1-1,-1-1 1,1 0 0,-1 0-1,1 0 1,-1 0 0,1 0-1,-1 0 1,1 0 0,-2 0-1,-3 2 253,-8 9-76,8-9-163,5-2-34,-1 1-1,0-1 1,1 0-1,-1 1 1,1-1 0,-1 0-1,0 1 1,1-1 0,-1 0-1,1 1 1,-1-1-1,1 1 1,-1-1 0,1 1-1,0-1 1,-1 1 0,1 0-1,0-1 1,-1 1 0,1 0-1,-1 0 1,-1 4 4,-11 11 17,0-1-58,12-13 22,0 1-1,1-1 0,-1 1 1,1-1-1,-1 0 0,1 1 1,0-1-1,0 1 0,0-1 1,0 1-1,0-1 0,0 1 1,1-1-1,0 0 0,-1 1 1,1-1-1,0 0 0,0 1 1,0-1-1,0 0 0,0 0 1,1 0-1,-1 0 0,1 0 1,-1 0-1,1 0 0,2 1 1,4 5 84,-4-5-82,0 0-1,-1 0 1,1 1 0,-1-1 0,0 1-1,0 0 1,0 0 0,3 7 0,-5-9 32,0 1 0,-1-1 0,1 1 0,-1-1 0,0 1 0,0-1 0,0 1 0,0 0 0,0-1 0,0 1 0,-1-1 0,1 1 0,-1-1 0,0 1 0,1-1 0,-1 0 0,0 1 0,-1-1 0,1 0 0,0 0 0,-1 0 0,1 0 0,-3 3 0,-2 2 249,4-5-202,1 0-1,-1 0 0,0-1 1,0 1-1,0 0 1,0-1-1,0 1 1,0-1-1,0 0 1,0 1-1,-1-1 0,-3 1 1,-36 3 910,-4 6-303,1-6-118,32-2-421,-10 2 47,-9-10 106,-9-1-1517,39 6 393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2560,'-13'-13'832,"13"13"-827,0 0 1,0 0-1,0-1 1,0 1-1,0 0 1,0 0 0,0 0-1,0 0 1,-1 0-1,1 0 1,0 0-1,0 0 1,0 0-1,0 0 1,0 0-1,0-1 1,0 1-1,0 0 1,0 0-1,0 0 1,0 0-1,0 0 1,0 0-1,0 0 1,0-1-1,0 1 1,0 0-1,0 0 1,0 0 0,0 0-1,0 0 1,0 0-1,0 0 1,0-1-1,0 1 1,0 0-1,0 0 1,0 0-1,0 0 1,0 0-1,0 0 1,0 0-1,0-1 1,0 1-1,0 0 1,0 0-1,0 0 1,0 0-1,1 0 1,-1 0-1,0 0 1,0 0-1,0 0 1,0 0 0,0 0-1,0-1 1,11-9 287,-11 10-249,1-1 0,-1 1 1,1 0-1,-1-1 0,1 1 1,-1 0-1,1-1 0,-1 1 0,1 0 1,0 0-1,-1 0 0,1-1 0,-1 1 1,1 0-1,0 0 0,-1 0 0,1 0 1,-1 0-1,1 0 0,0 0 1,-1 0-1,1 1 0,-1-1 0,1 0 1,0 0-1,-1 0 48,6 3 510,3 5-320,-5-4-185,1 0-1,-1 0 1,0 1 0,0-1 0,0 1 0,-1 0-1,4 5 1,11 29 58,8-2-49,-5 2 55,7 13-34,32 39-9,-35-54-23,-18-27 69,0 0 0,6 13-1,-9-18-55,-1 0 0,1 0-1,0 0 1,1 0 0,6 5 0,2 2-67,-13-12-115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16 2976,'-16'-16'1339,"16"16"-950,0 0 635,0 0-251,0 13 399,0-10-1011,0-2-117,0 1-1,0-1 1,0 1-1,0-1 1,-1 1-1,1-1 1,-1 1-1,1-1 1,-1 1-1,1-1 1,-1 0-1,0 1 0,-1 1 1,-6 11 89,5-8-93,0 1 1,1-1-1,0 1 1,-1 9-1,1-4-1,2-8-24,-1 1 0,0-1 0,0 0 0,0 1 0,0-1 0,-3 4 0,-17 22 116,9-13-59,-14 30 45,13-32-86,0 0 1,0-1-1,-2 0 0,-23 17 0,-18 17 128,24-16-58,30-30-344,4-2-52,11 0-121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17 3328,'-13'-13'1061,"12"12"-1044,1 1-1,0 0 0,0 0 1,0-1-1,-1 1 1,1 0-1,0 0 0,-1 0 1,1 0-1,0-1 1,0 1-1,-1 0 1,1 0-1,0 0 0,-1 0 1,1 0-1,0 0 1,-1 0-1,1 0 0,0 0 1,-1 0-1,1 0 1,0 0-1,0 0 0,-1 0 1,-7 0 66,0-1 45,1 1 1,0 1-1,-1-1 1,-9 3-1,-9 10 208,-7-3-41,18-6-148,-1 1 0,-21 9 0,-15 18 45,8-4-80,33-22-67,0 0 7,1 0 0,-1 1 0,1 0 0,0 0-1,0 1 1,1 1 0,0 0 0,-9 12 0,-62 99 921,51-74-709,-16 32 270,-61 148-1,97-205-444,1 1 0,1 0 1,-8 41-1,13-47-27,1-1-1,1 1 1,0 0 0,1 0 0,1-1 0,3 17-1,3 6 136,13 37 0,-15-59-74,1 0 0,0 0 0,1 0 0,16 23-1,-13-25 33,22 21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63 3488,'16'-62'1280,"-16"62"-992,15 0-64,-15 0 352,0 15-352,-15 1 544,15 15-448,-16 0 64,16 16-224,-16-16 192,16 16-224,-15 0 256,15-16-256</inkml:trace>
  <inkml:trace contextRef="#ctx0" brushRef="#br0" timeOffset="1">16 499 3328,'-15'0'1216,"15"0"-928,15 16-96,16-1 672,1-15-512,46 0-64,15 0-192,32-15 192,-1 15-160,48-16 160,-32 16-160,0-15 160,-31 15-192,-15-16 96,-16 16-96,-32 0-544,-14 0 224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3328,'-31'62'1216,"31"-62"-928,0 125-96,-16-79 256,16 1-288,-15 15 0,-1-15-96,-15 0 736,15-16-448,-15 0 416,0 0-448,-16-15 192,16 0-288,-15-16 0,30 0-128,-15-16-256,0 0 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4576,'16'-16'1664,"-16"16"-1280,0 0-96,0 0 384,0 0-416,0 0-96,0 16-96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1824,'0'13'587,"0"-10"-353,0-3 44,0 2-142,0-1 1,0 1 0,-1-1 0,1 1 0,0-1 0,-1 1 0,1-1-1,-1 1 1,1-1 0,-1 0 0,0 1 0,-1 1 0,-4 10 324,1 13 93,-6-8 171,-17 29 33,22-27-634,4-9-56,-2 3 56,2-5-31,0 0-1,0 0 0,1 1 0,0-1 0,0 11 0,1 4 100,0-19 85,3-5-95,-2 0-167,0 0-1,1 0 1,-1-1 0,0 1 0,0 0-1,1-1 1,-1 1 0,0-1 0,0 1-1,1-1 1,-1 0 0,0 1 0,0-1 0,0 0-1,0 0 1,0 0 0,1-1 0,13-21 38,-8 13-36,24-37 132,-29 44-149,0 1 0,-1-1-1,1 0 1,0 0 0,-1 0 0,0 0 0,0 0-1,0-1 1,0 1 0,0 0 0,-1 0 0,1-1-1,-1 1 1,0 0 0,0-6 0,-1 2-40,1 7 36,0 0-1,0-1 0,0 1 1,0 0-1,0 0 0,0 0 1,0 0-1,0 0 0,0 0 1,0 0-1,0 0 0,0 0 1,0 0-1,0-1 0,0 1 1,0 0-1,0 0 0,0 0 0,0 0 1,0 0-1,0 0 0,0 0 1,1 0-1,-1 0 0,0 0 1,0 0-1,0 0 0,0-1 1,0 1-1,0 0 0,0 0 1,0 0-1,0 0 0,0 0 1,0 0-1,0 0 0,0 0 1,0 0-1,1 0 0,-1 0 1,0 0-1,0 0 0,0 0 1,0 0-1,0 0 0,0 0 0,0 0 1,0 0-1,0 0 0,0 0 1,1 0-1,-1 0 0,0 0 1,0 0-1,0 0 0,0 0 1,10 0-226,-9 0 225,-1 0 0,0 0-1,0 0 1,0 0-1,0 0 1,0 0-1,0 0 1,0 0 0,0 0-1,0 0 1,0 0-1,1 0 1,-1 0-1,0 0 1,0 0 0,0 0-1,0 0 1,0 0-1,0 0 1,0 0-1,0 0 1,0 0 0,0 0-1,0 0 1,1 0-1,-1 0 1,0 0-1,0 0 1,0 0 0,0 1-1,0-1 1,0 0-1,0 0 1,0 0-1,0 0 1,0 0 0,0 0-1,0 0 1,0 0-1,0 0 1,0 0-1,0 0 1,0 0 0,0 1-1,0-1 1,0 0-1,0 0 1,0 0 0,0 0-1,0 0 1,0 0-1,0 0 1,0 0-1,0 0 1,0 0 0,0 1-1,0 40 187,0-38-128,0 1-1,0-1 1,1 0-1,-1 0 1,1 1-1,0-1 0,0 0 1,3 6-1,1 6 143,-2 7 22,-3-20-173,0 0-1,0 1 1,1-1 0,-1 1-1,0-1 1,1 0 0,0 1 0,-1-1-1,1 0 1,0 0 0,0 1-1,1-1 1,-1 0 0,0 0 0,1 0-1,1 2 1,0-2 28,-1 0 0,0 0-1,1 0 1,0 0 0,-1-1 0,4 2 0,-5-2-52,0-1 0,0 1 0,0-1 1,-1 0-1,1 0 0,0 1 0,0-1 1,0 0-1,0 0 0,0 0 0,-1 0 1,1 0-1,0 0 0,0 0 0,0 0 1,0 0-1,0 0 0,0-1 1,-1 1-1,1 0 0,0 0 0,0-1 1,0 1-1,-1-1 0,2 0 0,14-28 439,-3-5-270,-10 24-165,-2 5 0,0-1-1,0 1 0,-1-1 0,1 1 1,-1-1-1,0 1 0,-1-8 1,0 2-104,1 9 31,0 1 1,0-1-1,0 0 1,0 0-1,0 1 1,1-1-1,-1 1 1,1-1-1,0-1 1,12-13-304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3:5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14 527 2656,'-13'13'837,"21"-10"-384,0-3 3414,-4-1-3810,1 1-1,0-1 1,0 0 0,-1 0-1,1-1 1,-1 1 0,1-1-1,-1 0 1,0 0 0,0-1-1,0 1 1,0-1 0,0 0-1,0 0 1,3-4 0,14-19 44,39-23 64,-52 41-145,0-1 0,-1 0 0,0 0 0,0 0-1,-1-1 1,0 0 0,7-19 0,5-8 13,-7 16-28,-2 7 8,-2-1-1,10-29 1,-9 24 9,13-48 41,-20 49-60,-1 15 10,0 1 1,0 0 0,1-1 0,-1 1-1,1 0 1,-1-1 0,2-2-1,3-5 122,-4 8-82,0 0 0,1 0 1,-1 0-1,0 0 0,-1 0 0,1 0 0,0-1 1,-1-4-1,0 7-46,0 0 0,0 0 0,0 1 0,0-1 0,0 0 0,1 0 0,-1 1 0,0-1 0,0 0 0,0 1 0,1-1 0,-1 0 0,0 1 1,1-1-1,-1 0 0,1 1 0,-1-1 0,1 1 0,-1-1 0,1 1 0,-1-1 0,1 1 0,-1-1 0,2 0 0,-2 1-15,1 0 0,-1-1-1,1 1 1,-1 0 0,1-1 0,-1 1-1,0 0 1,1-1 0,-1 1 0,0-1 0,1 1-1,-1-1 1,0 1 0,1-1 0,-1 1-1,0-1 1,0 1 0,0-1 0,1 0-1,-1 1 1,0-1 0,0 1 0,0-2-1,0 233 196,0-225-124,1-1 0,-1 0 1,1 1-1,1-1 0,-1 0 0,1 0 1,-1 0-1,2 0 0,-1 0 0,0 0 1,1-1-1,0 1 0,4 5 0,-6-10-59,-1 0 0,1 1 0,-1-1 0,1 0 0,-1 0 0,1 1 0,-1-1 0,1 0 0,-1 0 0,1 0 0,0 1 0,-1-1 0,1 0 0,-1 0 0,1 0 0,-1 0 0,1 0 0,0 0 0,-1 0 0,1 0 0,-1 0 0,1-1 0,-1 1 0,1 0 0,0 0 0,-1 0 0,1-1 0,-1 1 0,1 0 0,0-1 0,0 1-5,1-2-25,0 1 0,-1 0-1,1 0 1,0-1 0,0 1 0,0-1-1,-1 0 1,1 1 0,-1-1 0,1 0-1,-1 0 1,2-4 0,9-27-363,-1 0 175,-8 26 205,0 0 1,-1 0-1,0 0 0,0 0 0,0-11 1,-1 13 24,0 0-1,0-1 1,0 1 0,0 0 0,1-1 0,0 1 0,0 0 0,4-7 0,-4 9-22,0 1-1,0-1 1,0 0 0,-1 0 0,1 0 0,-1 0-1,0 0 1,0 0 0,0-1 0,-1 1 0,1 0-1,-1-1 1,0 1 0,1 0 0,-2-6 0,1 2-7,0 4 215,0 3 49,0 13 416,0-8-582,0 2-39,1-1-1,0 0 1,0 0 0,3 7 0,2 12 93,-2-2 92,-1-5 205,11 34 1,-4-26-650,-5-10-1723,-4-16 1832,0 1 0,0-1 0,-1 0 0,1 1 0,0-1 0,0 0 0,0 0 0,0 0 0,-1 0 0,1 1 0,0-1 0,0 0 0,1-1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3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1 992,'1'15'180,"-1"-10"-130,1 0-1,-1 1 1,0-1-1,0 0 1,-1 1-1,0-1 1,-2 7-1,-1-1 84,3-8-76,-1 0 0,1 0 0,0 0 0,0 0 0,0 0-1,1 1 1,-1-1 0,0 6 0,0-3 44,0 0 0,0 1 0,-1-1 0,0 0-1,0 0 1,-1 0 0,1 0 0,-2 0 0,1 0 0,-7 8 0,7-10-57,0 1 0,0-1 1,-1 0-1,0 0 0,1 0 1,-8 5-1,7-6-5,0 1-1,0-1 1,0 1 0,0 0-1,1 0 1,-5 7 0,3-3 16,-1-1 0,1 0 1,-1-1-1,-1 0 0,1 1 1,-1-2-1,0 1 0,-1-1 0,1 0 1,-10 4-1,-12-2 35,24-7-94,1 1 1,-1 0 0,0 0 0,1 0 0,-1 1-1,1 0 1,-7 3 0,-4 5-54,11-6-2,-1-1 0,0 0 0,0 0 0,-8 3 0,-3-1-448,16-4 374,0 0 0,-1-1 0,1 1 0,0 0 0,-1 0 1,1 0-1,0-1 0,0 1 0,0 0 0,0 0 0,0 0 0,0 0 0,0 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3488,'0'0'1115,"0"0"-673,-2 0-31,-6 0 458,18 0 1035,-10 0-1232,0 0-43,0 0-143,0 0 234,0 0-187,0 0 6,3 0-209,-1 0-291,0-1 1,0 1-1,1-1 0,-1 1 0,0-1 0,0 0 1,0 1-1,0-1 0,3-2 0,18-7 1,26-6 110,55-10 84,-94 24-132,1 1 0,-1 1 0,18 0 0,-12 0 125,-13 0 237,-3 0-128,0 0-16,-3 0-560,-7 3-1472,9-2 1621,1 0 1,0-1-1,-1 1 0,1 0 1,0 0-1,0 0 0,-1-1 1,1 1-1,0 0 0,0 0 1,0 0-1,0 0 0,0 1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3904,'-29'0'2096,"27"0"-1403,4 0-298,2 0-334,-1 0-49,-1 0-1,0 0 1,1 0 0,-1 0-1,0 0 1,0 1-1,1-1 1,3 2-1,-3 0 28,1 0 0,-1-1-1,1 1 1,-1-1 0,1 0 0,0 0 0,-1 0-1,1 0 1,0-1 0,7 1 0,256-1 425,-252 0-477,1 2 0,-1-1 0,0 2 1,15 4-1,-19-5 45,0-1 1,0 0 0,0-1-1,14-1 1,-3 0 454,-24 1-481,1 0 0,0 0-1,-1 0 1,1 0 0,-1 0-1,1 0 1,-1 0-1,1 0 1,-1 1 0,1-1-1,-1 0 1,1 1 0,0-1-1,-1 1 1,1 0 0,0 0-1,-1-1 1,1 1-1,0 0 1,0 0 0,0 0-1,0 0 1,0 0 0,0 0-1,0 0 1,-1 2 0,-11 13 23,-11 2-72,17-9 25,-1 0-1,2 1 1,-1 0-1,-9 21 1,13-25 9,-19 44-20,-5 7 111,18-42-49,1 1 0,1 0 0,0 0 0,-9 32 0,7-15 40,-1 0 0,-17 36 0,14-45 50,11-16-89,1-7-26,1 1 0,0-1 0,0 0 0,-1 0 0,1 1 0,-1-1 0,1 0 0,-1 0 0,1 0 0,-2 2 0,-12 3 145,7-4-60,-1 3 37,8-5-127,0 0 1,0 0 0,0 0 0,0 0 0,0 0 0,0 0-1,-1 0 1,1 0 0,0 0 0,0 1 0,0-1 0,0 0-1,0 0 1,0 0 0,-1 0 0,1 0 0,0 0-1,0 0 1,0 0 0,0 0 0,0 0 0,0 0 0,-1 0-1,1 0 1,0 0 0,0 0 0,0 0 0,0 0 0,0-1-1,0 1 1,-1 0 0,1 0 0,0 0 0,0 0 0,0 0-1,0 0 1,0 0 0,0 0 0,0 0 0,-1-1-1,-7-3 73,6 3-54,0 0-1,0 0 0,0 0 0,0-1 0,0 1 1,0-1-1,1 1 0,-1-1 0,0 1 1,1-1-1,-1 0 0,1 0 0,-3-3 0,0-2 29,2 4-32,0-1 0,0 1 0,1-1 0,-1 1 0,1-1 0,-1 1 0,1-1 0,0 0 0,0-4 1,-5-15 40,-14-16 5,16 28-57,-2-25 1,4 18 8,-7-23 1,4 25-4,1 0 8,-1 1-1,-12-29 1,14 37-34,0 0-1,1 0 1,-3-11 0,-1-3 12,0 8 58,5 12-53,0 0 0,1-1 1,-1 1-1,0-1 0,1 1 0,-1-1 1,1 1-1,-1-1 0,1 1 1,0-1-1,0 1 0,-1-2 0,1-5-43,2-9-124,-2 16 159,0 1 0,1-1 1,-1 1-1,1-1 0,-1 1 1,0 0-1,1-1 0,-1 1 0,1-1 1,-1 1-1,1 0 0,-1 0 1,1-1-1,-1 1 0,1 0 1,0 0-1,-1 0 0,1-1 1,-1 1-1,1 0 0,0 0 0,-1 0 1,1 0-1,-1 0 0,2 0 1,16 0-1272,-5 0 534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3552,'0'0'1147,"-3"0"-683,-23 0 730,21 3-607,5-2-556,-1 0 11,-1 0-1,1 0 0,0 0 1,0 0-1,0 0 0,-1 0 1,1 0-1,-1-1 0,1 1 1,0 0-1,-1-1 1,1 1-1,-1-1 0,0 0 1,1 1-1,-1-1 0,1 0 1,-1 0-1,-2 0 0,1 0-20,0 0-1,0 0 0,0 1 0,0-1 1,0 1-1,0-1 0,0 1 1,0 0-1,0 0 0,1 1 0,-1-1 1,0 1-1,1-1 0,-5 4 0,1-2-23,0 0-1,0 0 0,-8 1 0,9-2 8,0-1 1,1 1-1,-1 0 1,1 0-1,0 0 1,-7 5-1,5 3 21,4-5-18,-8 8 4,10-13-11,0 0 1,0 0-1,0 1 1,-1-1-1,1 0 0,0 0 1,0 0-1,0 0 0,0 0 1,0 0-1,0 0 1,0 0-1,0 0 0,0 0 1,0 0-1,-1 1 0,1-1 1,0 0-1,0 0 1,0 0-1,0 0 0,0 0 1,0 0-1,0 0 0,0 1 1,0-1-1,0 0 1,0 0-1,0 0 0,0 0 1,0 0-1,0 0 0,0 0 1,0 1-1,0-1 1,0 0-1,0 0 0,0 0 1,0 0-1,0 0 0,0 0 1,1 0-1,-1 1 1,0-1-1,0 0 0,0 0 1,0 0-1,0 0 0,0 0 1,0 0-1,0 0 1,0 0-1,0 0 0,1 0 1,-1 0-1,0 1 0,10 12 6,-9-13-4,-1 1 0,0 0 0,1 0 0,-1 0 0,1 0 1,-1-1-1,1 1 0,-1 0 0,1 0 0,0-1 0,-1 1 0,1 0 1,0-1-1,0 1 0,-1-1 0,1 1 0,0-1 0,0 1 0,0-1 1,-1 0-1,1 1 0,0-1 0,1 0 0,13 6 64,5 15 14,-3-15-24,-8-4-27,15 9 72,-16-3-39,-8-8-61,0 0 1,1 0 0,-1 0 0,0 1 0,0-1-1,0 0 1,0 0 0,0 1 0,0-1-1,0 0 1,0 0 0,0 0 0,0 1-1,0-1 1,0 0 0,0 0 0,0 1-1,0-1 1,0 0 0,0 0 0,0 1-1,0-1 1,0 0 0,0 0 0,0 0 0,0 1-1,-1-1 1,1 0 0,0 0 0,0 0-1,0 1 1,-11 4 121,9-1-87,-4 2 13,-20 0 36,11-1-47,12-4-18,0 1-1,0-1 1,0 0-1,0 0 1,0-1-1,0 1 1,0-1-1,-7 1 1,-34-1 289,43 0-321,1 0 0,-1 0 0,1 0 1,-1 0-1,1 0 0,-1 0 0,1 0 0,-1 0 0,1 0 0,-1 0 1,1 0-1,-1 0 0,0 0 0,1 0 0,-1-1 0,1 1 0,-1 0 0,1 0 1,0-1-1,-1 1 0,1 0 0,-1 0 0,1-1 0,-1 1 0,1-1 1,0 1-1,-1 0 0,1-1 0,0 1 0,-1-1 0,1 1 0,0-1 1,0 1-1,-1-1 0,1 1 0,0-1 0,0 1 0,0-1 0,0 1 0,0-1 1,0 1-1,0-1 0,0 1 0,0-1 0,0 1 0,0-1 0,0 1 1,0-2-1,0-14-436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4800,'0'0'1792,"0"0"-1408,0 15-96,16-15 704,-16 16-608,16 15 416,15 0-480,0 32-96,0-17-128,0 17 416,0-32-288,0 16 192,1-16-256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16 3232,'-31'-16'1184,"31"16"-896,0 16-96,-31-1 960,15 1-672,-15 15 352,0 16-480,-32 0 96,32-1-288,-31 1-64,31-16-64,-16 16 320,31-16-192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16 4320,'26'-13'1392,"-26"13"-1381,0 0 0,0 0 0,0 0 0,0 0-1,0 0 1,0 0 0,0 0 0,0 0 0,0 0 0,0 0 0,0 0 0,0 0 0,-1 0 0,1 0 0,0 0 0,0 0 0,0 0 0,0 0-1,0 0 1,0 0 0,0 0 0,0 0 0,0 0 0,0 0 0,0 0 0,0 0 0,0 0 0,0 0 0,0 0 0,0 0 0,0 0-1,0 0 1,0 0 0,0 0 0,0 0 0,0 0 0,0 0 0,0-1 0,0 1 0,0 0 0,0 0 0,0 0 0,0 0 0,0 0 0,0 0-1,0 0 1,0 0 0,0 0 0,0 0 0,0 0 0,0 0 0,0 0 0,0 0 0,0 0 0,0 0 0,0 0 0,0-1 0,-14 1 1621,-10 2-1216,-2 9-256,4-8-188,8-1-10,0 0 0,1 1-1,-15 5 1,22-6 25,-18 6-32,0-1-1,-28 4 1,33-9 65,12-1-4,0 0 0,0 0 1,-8 2-1,11-1-9,0 0 0,1 0 0,-1 0 0,0 0 0,-3 3 0,-6 4-12,-14 3-60,22-11 48,0 1 0,0 0 0,0 0-1,0 1 1,1-1 0,-1 1 0,-6 6 0,-10 20 6,9-14 22,5-7 29,0 2 0,0-1 0,-4 11 0,-2 5 82,2 2 1,0-1 0,2 1-1,-7 34 1,8-17-133,4-28-10,2 1 0,0 0 0,0 22-1,1-31 30,0 0-1,0 0 0,-1-1 0,-5 16 0,6-20-11,-1 3 7,1 0 0,0 1 0,0-1 0,1 1 0,0-1 0,0 1 0,1 7 1,0 7 26,-1-20-15,0-1 1,0 1-1,0-1 1,0 1-1,0-1 0,0 1 1,0-1-1,0 1 1,0-1-1,0 1 1,0-1-1,0 1 0,0-1 1,0 0-1,1 1 1,-1-1-1,0 1 1,0-1-1,1 1 1,-1-1-1,0 0 0,0 1 1,1-1-1,-1 1 1,0-1-1,1 0 1,-1 1-1,1-1 1,-1 0-1,0 0 0,2 1 1,4 3 214,0 6 175,-6-9-388,0 0 0,1 0 0,-1 0 0,1 0 0,-1 0 0,1 0 0,-1 0 0,1-1-1,-1 1 1,1 0 0,0 0 0,-1-1 0,1 1 0,0-1 0,-1 1 0,1 0 0,0-1-1,0 1 1,0-1 0,0 0 0,1 1 0,1 0 36,1 0 0,-1 0 1,1-1-1,-1 0 0,1 1 0,6-2 0,8 1 138,117 0 346,-101-3-1716,10-10 298</inkml:trace>
  <inkml:trace contextRef="#ctx0" brushRef="#br0" timeOffset="1">50 406 5632,'-16'0'2112,"16"0"-1664,0 0-96,0 0 160,16 0-352,15 0 544,0 0-384,0-16 160,32 16-320,-1 0-1632,-15 0 800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4640,'-45'44'2522,"37"-36"-2122,2-2-119,-1 0-1,1 1 1,0 0-1,-5 8 1,10-13-263,1-1 1,-1 1-1,1 0 0,-1 0 0,1 0 1,-1 0-1,1-1 0,0 1 1,0 0-1,0 3 0,0-2 1,0 0 1,0 0-1,0 0 0,-1 0 1,1 0-1,-3 5 0,0 0 1,2-7-12,0 1-1,0 0 0,0-1 1,0 1-1,0 0 0,1-1 1,-1 1-1,1 0 1,-1 0-1,1-1 0,0 1 1,0 0-1,0 0 0,0 0 1,0 0-1,0-1 0,0 1 1,1 4-1,9 12 73,-6-6-38,-4-9-33,0-1 0,1 0 0,0 1 1,-1-1-1,1 0 0,0 0 0,0 0 0,0 0 1,0 0-1,1 0 0,-1 0 0,0 0 0,3 2 1,-3-2 13,1 0-1,0 0 1,-1 1 0,1-1 0,-1 1 0,0-1 0,0 1-1,0-1 1,0 1 0,0 0 0,0-1 0,-1 1 0,1 0-1,-1 0 1,0 0 0,0-1 0,0 1 0,-1 5 0,1 0 39,0-7-55,1-1 0,-1 1 0,0-1 0,0 1 0,0-1 0,0 1 0,0-1 0,0 1 1,0 0-1,0-1 0,0 1 0,-1-1 0,1 1 0,0-1 0,0 1 0,0-1 0,0 1 0,-1-1 0,1 1 1,0-1-1,-1 1 0,1-1 0,0 0 0,-1 1 0,1-1 0,0 0 0,-1 1 0,1-1 0,-1 0 1,1 1-1,-1-1 0,1 0 0,-1 0 0,1 1 0,-1-1 0,1 0 0,-1 0 0,1 0 0,-1 0 0,1 0 1,-1 0-1,0 0 0,-5 2 24,-43 14 230,40-14-254,1 1-26,-1-1-1,1 0 1,-1-1 0,0 1-1,1-2 1,-1 1-1,0-1 1,0-1 0,-8-1-1,-14-11-134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5824,'0'0'2144,"0"0"-1664,16 0-128,-1 0 768,1 0-672,15 0-32,16 0-256,0-15 288,-16 15-224,31-16-5056,-15 32 2656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2912,'0'0'923,"8"5"-550,3 2-57,0 1 0,0 0 0,-1 0 1,-1 1-1,1 1 0,11 15 0,0 19 719,-13-28-779,10 20 240,3 37 458,-9-36-571,-2 1-1,9 72 0,-15 54 243,-5-113-413,1-27-53,-1-1-1,-2 0 0,-8 40 1,7-47-35,-2 0-1,1 0 1,-2-1 0,0 0 0,-17 26-1,16-29-36,-2 0 0,0-1 0,0 0 0,-1-1 0,-1 0 0,-18 12 0,-78 43-1863,97-60 1413,-69 42-1157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4896,'-16'0'1824,"16"0"-1440,0-15-96,0 15 768,16 0-640,0 0 608,-1 15-576,16-15-96,1 0-224,14 0-160,1 0 0,0 0-2432,-1 16 1344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624 500 1728,'0'-3'560,"0"3"-551,0-1 0,0 1 1,0-1-1,0 1 0,0-1 1,0 1-1,0-1 0,0 1 0,0-1 1,-1 1-1,1-1 0,0 1 0,0-1 1,0 1-1,-1-1 0,1 1 1,0 0-1,0-1 0,-1 1 0,1-1 1,0 1-1,-1 0 0,1-1 0,0 1 1,-1 0-1,1 0 0,-1-1 0,1 1 1,-1 0-1,1 0 0,0 0 1,-1-1-1,1 1 0,-1 0 0,1 0 1,-1 0-1,1 0 0,-1 0 0,1 0 1,-1 0-1,0 0 0,-2 0 311,3 0-69,-2-3 106,-27-23 107,19 22-409,8 3-45,-1 0 0,1 0 0,0-1 0,-1 1 0,1-1 0,0 1-1,0-1 1,-4-3 0,-53-45 236,-6-25 154,13 16-289,35 38-5,-1 0-1,0 2 0,-33-27 1,23 28-22,0 1 0,-1 1 0,-37-14 0,59 27-78,0 0 0,1-1 1,-1 0-1,-7-6 0,11 7-9,0 1 0,1 0 0,-1 0 0,0 0 0,-1 0-1,1 0 1,0 1 0,0 0 0,-1 0 0,1-1 0,-1 2-1,1-1 1,-1 0 0,-3 1 0,6 0-12,0 0 0,-1 0 0,1 0 0,0 0 0,0 0 1,0-1-1,0 1 0,0 0 0,0 0 0,0-1 0,0 1 0,0-1 1,-1 0-1,2 1 5,0 0 1,-1-1 0,1 1 0,0-1-1,0 1 1,-1-1 0,1 1 0,0-1-1,0 1 1,0-1 0,0 1 0,-1-1-1,1 1 1,0-1 0,0 1 0,0-1-1,0 1 1,0-1 0,0 0 6,0 1-1,0 0 1,0 0 0,0 0-1,0 0 1,0 0 0,0 0 0,0 0-1,0 0 1,0 0 0,0 0 0,0-1-1,0 1 1,0 0 0,0 0-1,0 0 1,0 0 0,0 0 0,0 0-1,0 0 1,0 0 0,0 0 0,1 0-1,-1 0 1,0-1 0,0 1-1,0 0 1,0 0 0,0 0 0,0 0-1,0 0 1,0 0 0,0 0-1,0 0 1,0 0 0,0 0 0,0 0-1,0 0 1,1 0 0,-1 0 0,0 0-1,0 0 1,0 0 0,0 0-1,0 0 1,0 0 0,0 0 0,0 0-1,0 0 1,0 0 0,1 0 0,-1 0-1,0 0 1,0 0 0,0 0-1,0 0 1,3 0-144,0 1 0,1-1 0,-1 1 0,0 0 0,0 0 0,6 2 0,7 3-690,15-3-294,1-3-85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4576,'-16'15'1664,"16"-15"-1280,0 16-96,16-16 544,-16 0-512,31 0 64,0 0-224</inkml:trace>
  <inkml:trace contextRef="#ctx0" brushRef="#br0" timeOffset="1">1169 17 4064,'-13'-13'1307,"12"13"-1281,1 0 0,-1-1 0,1 1 1,-1 0-1,1-1 0,-1 1 0,0 0 1,1 0-1,-1-1 0,0 1 0,1 0 1,-1 0-1,0 0 0,1 0 1,-1 0-1,0 0 0,1 0 0,-1 0 1,0 0-1,1 0 0,-1 1 0,1-1 1,-1 0-1,0 0 0,1 0 1,-1 1-1,0-1 0,-2 1 92,0 1-41,1-2-44,1 0-1,-1 1 1,1-1-1,-1 1 1,1 0-1,0-1 1,-1 1-1,1 0 0,0 0 1,0 0-1,0 0 1,-1 0-1,1 0 1,0 0-1,0 0 1,0 0-1,1 1 1,-1-1-1,0 0 0,0 1 1,1-1-1,-1 1 1,1-1-1,-1 0 1,1 1-1,0-1 1,-1 1-1,1 1 0,-12 43 560,-20 90 320,24-97-739,-13 75 252,6 14 231,13-109-539,-4 24 155,1-27-90,0-1 1,0 0-1,-2 0 0,-9 17 0,11-24-115,0 0-1,-1 0 1,1 0-1,-1 0 1,-1-1-1,0 0 0,0-1 1,-8 7-1,14-12-67,-1 0-1,1-1 0,0 1 0,0-1 0,-1 1 1,1-1-1,0 1 0,-1-1 0,1 0 1,0 0-1,-1 0 0,1 0 0,0 0 0,-2 0 1,-26 0-63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5824,'16'-16'2144,"-16"16"-1664,31 0-128,-16 0 352,1 16-448,-1-16-224,1 16-64,15-16-1280,-15 15 736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3552,'0'0'1147,"0"0"-683,0 0 5,0 0 837,0 3-287,0 3-751,0-1 0,-1 1 0,0 0-1,0-1 1,-1 1 0,1 0 0,-1-1 0,-5 10 0,4-9-237,0 1 1,1 0-1,0 0 1,0 0-1,1 0 0,-2 12 1,3 45-48,0-33 142,0 78 2,0-107-109,0 0 0,0-1-1,0 1 1,0-1-1,0 1 1,1 0-1,-1-1 1,0 1 0,1-1-1,-1 1 1,1-1-1,0 1 1,0 1 0,0-2-1,0 0 0,0-1 0,1 1 1,-1 0-1,0 0 0,0-1 1,0 1-1,1-1 0,-1 1 1,0-1-1,3 1 0,3 1 9,4 4 15,-10-5-41,-1-1 0,1 1 0,0 0 0,-1-1 0,1 1 0,0-1 0,0 0 0,0 1 0,-1-1 0,1 0 0,0 1 0,0-1 1,0 0-1,0 0 0,0 0 0,-1 0 0,1 0 0,0 0 0,0 0 0,0 0 0,0 0 0,0 0 0,0 0 0,-1-1 0,3 1 0,3-4-4,0 1 1,-1-1-1,1 0 0,-1 0 0,0-1 0,0 1 0,0-1 0,0 0 0,-1 0 0,6-10 0,-8 12-12,0 0-1,0-1 1,0 0-1,0 0 1,-1 1-1,0-1 0,2-5 1,0-3-26,10-17-188,-12 34 228,0 1 1,0-1-1,1 0 0,0 0 1,0 0-1,0 0 1,0 0-1,6 7 1,2 8 143,-5-13-88,0 0 0,0 0 0,0-1-1,1 0 1,-1 0 0,2 0 0,-1-1 0,1 1-1,-1-2 1,15 9 0,2-7 143,-12-5-119,1 2-15,18 2 64,-27-5-100,0 0 0,0-1-1,1 1 1,-1-1 0,5-2 0,1 0 40,0 1-31,-6 2-10,0-1-1,0 1 1,0-1 0,0 0-1,0 0 1,0 0 0,0-1-1,0 1 1,-1 0 0,1-1-1,-1 0 1,1 0 0,-1 0 0,0 0-1,1 0 1,-1 0 0,0-1-1,0 1 1,2-4 0,0 0-1,-1 0 0,1 0 0,-1 0 0,0 0 0,0 0 0,-1-1 0,0 0 0,0 1 0,0-1 0,-1 0 0,0 0 0,0 0 0,-1 0 0,0 0 0,0 0 0,-3-13 0,-2 2-21,3 14-8,1 0 0,-1-1 0,1 1 0,0 0 0,1-1 1,-1 1-1,1-1 0,0-4 0,0-2-49,0 4 10,-1 0 0,2 0 0,-1 0 0,3-11 1,7 0-306,-7 2 86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32 3904,'0'-1'130,"1"0"0,-2-1 1,1 1-1,0 0 0,0-1 1,0 1-1,-1 0 0,1 0 1,0-1-1,-1 1 0,1 0 0,-1 0 1,0 0-1,1 0 0,-1 0 1,0 0-1,0 0 0,0 0 0,0 0 1,1 0-1,-1 0 0,0 0 1,-1 0-1,1 1 0,0-1 0,0 0 1,0 1-1,0-1 0,0 1 1,-1 0-1,1-1 0,0 1 1,0 0-1,-1-1 0,1 1 0,0 0 1,-1 0-1,-1 1 0,-7-1 742,1 1 1,0 0-1,0 1 0,-13 3 0,8-1-1253,-10 0 685,17-3-252,-1 1-1,0 0 1,1 0-1,-1 0 1,-11 6-1,7-2-68,0 1 0,0 0 0,1 1 0,0 0 0,0 1 0,1 0 0,0 1 0,0 0 1,1 0-1,-7 12 0,11-14 23,1-1 0,0 1-1,0 0 1,1 0 0,0 0 0,0 0 0,1 1 0,0-1 0,0 1 0,1 0 0,1-1 0,-1 1 0,1 0 0,1-1 0,-1 1 0,4 14 0,-2-15-6,-1 0-1,2 0 1,-1-1 0,1 1-1,0-1 1,1 0 0,-1 0-1,1 0 1,1 0 0,-1-1-1,1 1 1,1-1 0,-1 0 0,1-1-1,0 1 1,10 6 0,26 9-1158,-26-11 752,-14-7 85,1-2-1,-1 1 0,1 0 1,0 0-1,0-1 0,0 1 0,0-1 1,0 0-1,0 0 0,0 0 0,1-1 1,-1 1-1,0-1 0,5 1 0,23-1-2264</inkml:trace>
  <inkml:trace contextRef="#ctx0" brushRef="#br0" timeOffset="1">31 313 4992,'-31'-31'1824,"31"31"-1408,31 0-128,-15 0 768,0 0-640,30 0 320,17 0-416,-1-16-32,0 32-192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47 4576,'13'-13'1450,"-13"13"-1412,0-1-1,1 1 1,-1-1-1,1 1 0,-1-1 1,0 0-1,0 1 0,1-1 1,-1 1-1,0-1 0,0 0 1,0 1-1,0-1 0,0 0 1,1 1-1,-1-1 0,0 0 1,-1 1-1,1-1 0,0 0 1,0 1-1,0-1 0,0 0 1,-1-2 191,1-10 1093,0 13-1305,0 0-1,0 0 1,0 0-1,0 0 0,0 0 1,0 0-1,0 0 0,0-1 1,0 1-1,0 0 1,0 0-1,0 0 0,0 0 1,0 0-1,0 0 0,0 0 1,0 0-1,0 0 1,0 0-1,0-1 0,0 1 1,0 0-1,0 0 0,0 0 1,0 0-1,0 0 0,0 0 1,0 0-1,0 0 1,0 0-1,0 0 0,0 0 1,0 0-1,-1 0 0,1 0 1,0 0-1,0-1 1,0 1-1,0 0 0,0 0 1,0 0-1,0 0 0,0 0 1,0 0-1,0 0 1,0 0-1,-1 0 0,1 0 1,0 0-1,0 0 0,0 0 1,0 0-1,0 0 1,0 0-1,0 0 0,0 1 1,-1-1 49,-8-1 485,0 2-1,-14 1 0,8 4-374,12-5-172,0 0-1,-1 0 1,1 0-1,-1 0 1,1 0-1,-1-1 1,1 1-1,-4-1 1,-1 1-2,0-1 1,1 1-1,-1 1 1,-8 2-1,8-2 22,1 0-1,-1-1 0,1 0 0,-10 1 0,-30-2 137,46 0-152,-1 0 1,1 0-1,-1 0 0,0 1 1,1-1-1,-1 0 1,1 1-1,-1-1 0,1 1 1,-1 0-1,1 0 0,-3 1 1,2-1-6,1 0 1,-1 0-1,0 0 1,1 0-1,-1-1 1,0 1-1,0 0 1,0-1 0,1 1-1,-1-1 1,0 0-1,-4 0 1,5 0-34,0 0 1,0 0-1,0 0 1,0 1-1,0-1 1,0 0 0,0 0-1,0 0 1,0 1-1,0-1 1,0 1-1,0-1 1,0 1-1,0-1 1,0 1 0,0 0-1,0-1 1,1 1-1,-1 0 1,0-1-1,0 1 1,1 0 0,-1 0-1,1 0 1,-1 0-1,1 0 1,-1 0-1,1 0 1,-1 1-1,-1 4 12,1 0-1,0-1 0,1 1 1,-1 10-1,1-10 11,0 0-1,0 0 1,-1 0-1,-2 7 1,-20 36 3,2 13 5,-23 89 58,30-90 662,-34 96 0,31-126-200,5-12-197,11-18-313,1 0 0,-1 0 1,1 0-1,-1 0 0,1 1 0,0-1 1,-1 0-1,1 0 0,0 1 0,0-1 0,0 0 1,0 1-1,0-1 0,0 0 0,0 0 1,0 1-1,0-1 0,1 0 0,-1 0 0,0 1 1,1-1-1,-1 0 0,1 0 0,0 0 1,-1 0-1,1 0 0,0 0 0,0 0 0,-1 0 1,1 0-1,0 0 0,0 0 0,0 0 1,0 0-1,0-1 0,2 2 0,3 1 21,0 0 1,0 0-1,1-1 0,-1 0 0,9 2 1,-13-4-33,7 2-2,-1-1-1,1 0 1,0-1-1,14-1 1,-6 1-28,12 0-115,68 0 211,-33 0-4336,-49 0 2341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5056,'-31'-31'1888,"31"31"-1472,31-15-128,-15 15 1120,0 0-832,15 0 832,0 0-800,16-16-320,-1 16-192,1 0-256,0 0 96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1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3488,'-1'0'105,"-1"0"-1,0 0 1,1 0 0,-1 0 0,0 1-1,1-1 1,-1 1 0,0-1 0,1 1-1,-1 0 1,1 0 0,-1-1 0,1 1-1,0 0 1,-1 0 0,1 1 0,0-1-1,0 0 1,-2 2 0,3-3-104,-4 3 388,1 0 0,-1-1 0,0 1 0,0-1 1,0 0-1,0 0 0,-6 2 0,-13 6 1020,-23 21 575,43-28-1929,0-1 0,0 0 1,1 1-1,-1-1 0,1 1 0,-1 0 0,1 0 0,0 0 0,0 0 0,-1 4 0,-3 4 27,4-9-73,0 0 0,1 0 0,0 1-1,-1-1 1,1 0 0,0 1 0,0-1-1,-1 6 1,2-7-11,0 1-1,0-1 1,1 0 0,-1 1 0,0-1-1,1 0 1,0 0 0,-1 1-1,1-1 1,-1 0 0,1 0-1,0 0 1,0 0 0,0 0 0,0 0-1,0 0 1,2 2 0,0 1 13,0-1 0,0 1 0,0 0 0,4 9 0,-5-10 5,0 0-1,0 0 0,0 1 0,0-1 1,1 0-1,-1-1 0,1 1 1,-1 0-1,1-1 0,4 3 1,3 1 25,19 13 45,-28-18-75,0-1 1,0 1 0,0 0-1,1 0 1,-1 0 0,0 0 0,0 0-1,0 0 1,0 0 0,0 1 0,-1-1-1,1 0 1,0 1 0,-1-1 0,2 2-1,-18 13 672,11-15-627,1 0 0,-1 0 0,0-1 0,0 1 0,0-1 0,-8-1 0,-5 1 21,1 0-6,7 1-25,-1-1 0,1-1 1,-20-2-1,-8-7-56,36 9-117,0 1 1,1 0 0,-1 0-1,1-1 1,-1 1-1,1-1 1,-1 0 0,1 1-1,-1-1 1,1 0 0,-1 0-1,1 0 1,0 0 0,0 0-1,-1 0 1,1 0 0,0 0-1,0 0 1,0-1 0,0 1-1,0 0 1,1-1 0,-2-1-1,-3-6-1032,-10-9-1337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4800,'0'-31'1792,"0"31"-1408,0 15-96,0-15 1632,0 0-1120,32 0 1280,-17 0-1184,16 0 320,16 16-704,0-16-160,-16 0-224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1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2240,'13'13'720,"-8"-23"-85,-2 9-298,-1 0 1,1 1 0,0-1 0,0 1-1,-1-1 1,1 1 0,0 0 0,0 0-1,0 0 1,3 1 0,7-1 1018,5 0 486,-13-1-1532,-1 1-1,0 0 1,1 0 0,-1 0 0,1 0 0,-1 1-1,9 2 1,-8-1-233,2 0 90,0 0 1,0 0 0,0 0-1,0-1 1,13 1 0,164-2 1069,-165-1-1193,0 0 0,19-5 0,-21 3 0,31-2-1,29 5-763,-90 0-165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2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2080,'0'-26'667,"0"21"-411,0 5 85,0 0 699,0 0-192,0 0 197,0 0-272,0 0 187,0 0-261,0 0 186,0-3-261,0-5-5,0 13-246,2-12-69,-1 6-276,0 0 0,1 1 0,-1-1 0,0 1 1,0 0-1,0-1 0,1 1 0,-1 0 0,0 0 0,0 0 0,1-1 0,-1 2 0,0-1 0,0 0 0,2 0 0,2 0 55,-1 1 0,0-2 0,0 1 0,8-2 0,53-10 146,73-4 0,-113 13-207,14-1-2,81-5-2,-54 8-101,114 5-53,12 21 318,-184-24-172,28 0 50,-31-1-38,1 0 0,0 0 0,0 1 0,-1-1 0,9 3 0,2 3 134,-13-5-122,0 0 1,0 0-1,0 0 1,1 0-1,-1 0 1,1-1-1,4 1 1,-7-1-18,-1 0 1,1 0-1,0 0 0,0 0 1,-1 0-1,1 0 1,0 0-1,0 0 0,0 0 1,-1 0-1,1 1 0,0-1 1,-1 0-1,1 0 0,0 1 1,-1-1-1,1 1 1,0-1-1,-1 1 0,1-1 1,0 1-1,-1-1 0,1 1 1,-1-1-1,1 1 1,0 0-1,-1 0 5,0-1 1,1 1-1,-1-1 1,0 1 0,1-1-1,-1 1 1,1-1-1,-1 1 1,1-1-1,-1 0 1,1 1-1,-1-1 1,1 0-1,-1 1 1,1-1-1,0 0 1,-1 0-1,1 0 1,-1 1 0,1-1-1,0 0 1,-1 0-1,1 0 1,-1 0-1,1 0 1,1 0-1,-5 2 48,0 3-93,-1-1 1,1 1-1,1 0 1,-1 0-1,1 0 1,-4 9-1,3-6-16,0 1 0,-1-1 0,0 0 1,-6 7-1,-16 19 28,18-19 18,-7 11-3,-21 11-47,10 4 32,-13-4 102,-26 38 16,-29 19 303,92-92-371,0 0 0,-1-1 0,1 1 0,-1 0 0,1-1 0,-5 3 0,6-4-25,0 1 0,0-1 0,0 0 0,0 1 0,1-1 0,-1 0 1,0 0-1,0 0 0,0 0 0,0 0 0,0 1 0,0-1 0,1-1 0,-1 1 0,0 0 0,0 0 0,0 0 0,0 0 0,0-1 0,0 1 0,1 0 0,-1-1 0,0 1 0,-1-1 0,-3-12 141,-8-4-13,-5-3-49,10 10-55,-1 0 0,0 0 1,0 1-1,-19-14 1,-52-52-93,-24-3-84,26 15-76,73 59 197,1 0-1,-1-1 1,1 0 0,-6-8-1,-11-13-87,9 18 12,11 7 82,0 0 1,0 1-1,0-1 0,0 1 1,0-1-1,0 0 1,0 0-1,0 0 1,0 1-1,1-1 1,-1 0-1,0 0 1,0 0-1,1 0 0,-1 0 1,1-1-1,-1 1 1,1 0-1,-1 0 1,1 0-1,0 0 1,0-1-1,-1 1 0,1-2 1,0 3-13,0-1 1,0 0-1,0 0 1,0 0 0,0 0-1,0 0 1,0 1-1,1-1 1,-1 0-1,0 0 1,0 0-1,1 1 1,0-3-1,0 3-70,0-1 0,0 1 0,0 0 0,0-1 0,0 1 1,0 0-1,0 0 0,0 0 0,0 0 0,0-1 0,0 1 0,0 1 0,1-1 0,-2 0 93,29 0-933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0 896,'-31'16'352,"15"-16"-288,0 0 0,1 0 320,-1 0-224,1 0 0,15 0-96,15 0-320,-15 16 128,31-1 32,1 1 96,-1 15-160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2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 3072,'0'0'976,"0"0"-587,0-3 43,0-10 2821,-2 13-2474,-74 0 1098,76 0-1872,0 0 0,-1 0-1,1 0 1,-1 0 0,1 0 0,-1 0-1,1 0 1,-1 0 0,1 0-1,-1 0 1,1 0 0,-1 0-1,1 0 1,-1 1 0,1-1-1,-1 0 1,1 0 0,-1 0 0,1 1-1,0-1 1,-1 0 0,1 1-1,-1-1 1,1 0 0,0 1-1,-1-1 1,1 0 0,0 1 0,0-1-1,-1 1 1,1 0 0,-5 5-12,-5 0-174,10-6 176,-1 0 0,1 1 0,0-1 0,0 1 0,0-1 0,-1 1 1,1-1-1,0 1 0,0-1 0,0 1 0,0-1 0,0 1 0,0-1 0,0 1 0,0-1 0,0 1 0,0-1 0,0 1 0,0-1 1,1 1-1,-1-1 0,0 1 0,0-1 0,0 1 0,1 0 0,2 3-9,0 1 0,1-1 1,-1 1-1,1-1 0,9 7 0,4 5-15,42 44 82,-57-59-29,-1 0-1,1 0 1,-1 1 0,0-1-1,0 0 1,0 1-1,0-1 1,0 1-1,0-1 1,0 1-1,0 0 1,-1-1-1,1 1 1,-1 0-1,1 0 1,-1 0 0,0-1-1,1 1 1,-1 0-1,0 0 1,0 0-1,0-1 1,-1 1-1,1 0 1,0 0-1,-1 0 1,1-1-1,-2 3 1,2-3 2,-1 2 35,0 0 0,0-1 0,0 1 0,0 0 0,0-1 0,-1 1 1,1-1-1,-1 1 0,0-1 0,1 0 0,-1 0 0,0 0 0,-1 0 0,1 0 0,0 0 0,0 0 0,-4 1 0,-7 3 210,1 0 0,-1-1-1,-25 7 1,-3-7 70,17 0-209,14-3-91,-1 1 1,-20 0-1,29-3-40,0 0 0,0 0 0,0 0 1,-1-1-1,1 1 0,0 0 0,0-1 0,-4-1 0,5 1-5,0 1 0,0-1 0,1 1-1,-1-1 1,0 0 0,0 0 0,1 1 0,-1-1 0,0 0 0,1 0 0,-1 0-1,1 0 1,-1-1 0,-2-13-38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4160,'0'-15'1536,"0"15"-1216,32 0-64,-17 15 1056,1-15-768,-1 16 768,16 15-768,16-15 384,-16 15-576,1-15-32,-1 15-192,-16-16 64,16 16-128,1-15 320,-17 0-192,-15-16-1088,16 15 480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16 4320,'-32'-15'1600,"32"15"-1248,0 15-96,-15-15 1344,-1 16-928,-31 15 576,16-15-736,-15 15 64,-1 0-320,-16 0-96,17 0-96,-1 0 32,16 1-64,0-17-2752,31 1 1472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2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3328,'-23'0'2192,"19"0"-365,18 0-1068,-11 1-729,-1-1-1,1 0 1,0 1-1,0 0 0,0 0 1,2 1-1,17 3 80,12-13 142,-22 6-185,1 1 0,20 1 0,15-2 40,17-9-48,8 6-95,-33 0 14,-13 1 16,33 0 0,109 4 247,-168 0-227,0 0 0,0 0 0,0 0 0,0 0 0,0 0 0,0 0 0,0 1 0,0-1 0,0 0 0,0 0 0,0 1 0,0-1 0,1 1 0,-2 0 10,1-1 1,-1 1-1,0-1 1,1 1-1,-1-1 1,0 0 0,0 1-1,0-1 1,1 1-1,-1-1 1,0 1-1,0 0 1,0-1-1,0 1 1,0-1-1,0 1 1,0-1-1,0 1 1,0-1-18,0 0 0,0 0 0,0 1 0,0-1 0,0 0 1,0 0-1,0 0 0,0 0 0,0 0 0,0 0 0,0 0 0,0 0 0,0 0 0,0 0 0,0 1 0,0-1 0,0 0 1,0 0-1,0 0 0,0 0 0,0 0 0,0 0 0,0 0 0,0 0 0,0 0 0,0 0 0,0 0 0,0 0 0,0 1 0,0-1 1,-1 0-1,1 0 0,0 0 0,0 0 0,0 0 0,0 0 0,0 0 0,0 0 0,0 0 0,0 0 0,0 0 0,0 0 1,0 0-1,-1 0 0,1 0 0,0 0 0,0 0 0,0 0 0,0 0 0,0 0 0,0 0 0,0 0 0,0 0 0,0 0 1,0 0-1,-1 0 0,1 0 8,0 0 1,-1 0-1,1 0 0,-1 0 1,1 0-1,-1 0 1,1 0-1,0 0 0,-1 0 1,1 0-1,-1 0 1,1 0-1,0 0 0,-1 1 1,1-1-1,-1 0 1,1 0-1,0 1 1,-1-1-1,1 0 0,0 0 1,0 1-1,-1-1 1,1 0-1,0 1 0,-1-1 1,1 0-1,0 1 1,0-1-1,-1 1 0,-3 6 94,-7-2-65,-4 24-64,-3 17 21,12-33-1,0 1 0,1-1 1,-3 18-1,4-17 4,0-1 1,0 1-1,-9 15 0,-33 67 67,38-81-83,0 0 0,-1 0 0,0-1 0,-17 20 1,-24 41 76,42-64-85,-56 69 340,61-77-248,-1 0 1,1 0-1,0 0 0,-1-1 0,1 1 0,-1-1 0,-7 3 0,10-4-52,0-1-1,0 0 1,0 1 0,0-1-1,0 0 1,-1 1 0,1-1-1,0 0 1,0 0-1,0 0 1,0 0 0,0 0-1,0 0 1,0-1 0,0 1-1,0 0 1,-1 0 0,1-1-1,0 1 1,0-1-1,0 1 1,0-1 0,1 1-1,-3-2 1,2 1 5,-1-1 1,1 0-1,-1 1 1,1-1 0,-1 0-1,1 0 1,0 0-1,-2-4 1,-6-10 21,0 5-6,6 7-22,0 0 0,1 0-1,-1 0 1,1 0-1,0 0 1,0 0-1,-3-9 1,-6-11 23,1 1 5,-11-34 0,-25-109-62,4 50 337,37 102-279,-8-25 70,12 35-128,-1 0 0,1-1 0,-1 1 0,-3-6 0,4 8-10,0 0 1,0 1-1,0-1 0,0 0 0,1 0 0,-1 1 1,1-1-1,-1 0 0,1 0 0,0 0 0,0-3 1,-1 4 19,1 1 1,0-1 0,0 1 0,0-1-1,0 1 1,0-1 0,0 1 0,0-1 0,0 0-1,0 1 1,1-1 0,-1 1 0,0-1-1,0 1 1,0-1 0,0 1 0,1-1-1,-1 1 1,0-1 0,1 1 0,-1-1 0,0 1-1,1 0 1,-1-1 0,1 1 0,-1-1-1,0 1 1,1 0 0,-1-1 0,1 1-1,-1 0 1,1 0 0,-1-1 0,1 1 0,-1 0-1,1 0 1,0 0 0,-1 0 0,1 0-1,-1 0 1,1 0 0,-1 0 0,1 0 0,-1 0-1,2 0 1,2 1-370,0 0 0,-1 0 0,1 1 0,-1-1 0,5 4 0,-3-3-766,11 1-779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4064,'0'0'1307,"0"-3"-801,0 3-472,0-1 0,0 1 0,0-1 0,0 1 0,0 0 0,0-1 0,-1 1-1,1-1 1,0 1 0,0-1 0,-1 1 0,1 0 0,0-1 0,-1 1 0,1-1 0,0 1 0,-1 0 0,1-1 0,0 1 0,-1 0-1,1 0 1,-1-1 0,1 1 0,0 0 0,-2 0 0,-17-5 1092,-30 6 581,34-1-1710,-50 0 408,65 0-411,-1 0 0,1 0 0,-1 0-1,0 0 1,1 0 0,-1 0 0,1 0-1,-1 0 1,1 1 0,-1-1 0,0 0 0,1 0-1,-1 0 1,1 1 0,-1-1 0,1 0-1,-1 1 1,1-1 0,-1 0 0,1 1-1,-1-1 1,1 0 0,0 1 0,-1-1-1,0 2 1,0 15-231,1-9 188,0-8 47,0 1 1,0-1-1,0 1 0,0 0 0,0-1 0,0 1 0,0 0 0,0-1 0,1 1 0,-1-1 0,0 1 1,0 0-1,1-1 0,-1 1 0,0-1 0,1 1 0,-1-1 0,0 1 0,1-1 0,-1 1 0,1-1 1,-1 0-1,1 1 0,-1-1 0,1 1 0,-1-1 0,1 0 0,-1 0 0,1 1 0,0-1 0,-1 0 0,1 0 1,-1 0-1,1 0 0,0 1 0,-1-1 0,2 0 0,11 4 10,-11-2-3,0-1-1,-1 1 0,1-1 1,0 1-1,-1 0 0,0 0 0,2 3 1,-1-2 0,0-1 0,0 1 0,0 0 0,0-1 0,0 1 0,0-1 0,1 0 0,3 3 0,5 1 1,-8-4-2,0-1 0,0 1 1,0 0-1,0 0 0,0 1 1,0-1-1,-1 1 1,1-1-1,-1 1 0,3 3 1,1 3 64,-3-6 7,0 0 0,0 1 0,-1 0 0,0 0 0,0 0 1,0 0-1,0 0 0,0 0 0,-1 0 0,2 8 0,-3-10-30,0-1 0,0 0 0,-1 0-1,1 1 1,0-1 0,-1 0 0,1 0-1,-1 1 1,1-1 0,-1 0 0,0 0 0,1 0-1,-1 0 1,0 0 0,0 0 0,0 0-1,0 0 1,0 0 0,0-1 0,0 1-1,0 0 1,0 0 0,0-1 0,0 1 0,-3 0-1,-3 4 232,3-3-202,1 0-1,0-1 1,0 1-1,-1 0 1,1-1 0,-1 0-1,1 0 1,-1 0-1,1 0 1,-1 0-1,-4-1 1,-9 3 102,-6 2-6,13-3-100,0 0-1,-1 0 1,-15 0-1,18-2-37,-1-1 0,1 1 0,0-1 0,0-1 0,-12-3 0,17 4-51,0 0 0,0-1 1,0 1-1,0-1 1,0 1-1,0-1 1,0 0-1,0 0 0,1-1 1,-1 1-1,1 0 1,0-1-1,0 1 1,0-1-1,0 0 0,-2-3 1,4 5-178,-1-1 1,1 1-1,-1 0 1,1-1-1,-1 1 1,1-1-1,0 1 1,0-1-1,0 1 0,0-1 1,0 1-1,0 0 1,0-1-1,0 1 1,1-1-1,-1 1 1,1-1-1,-1 1 1,1 0-1,-1-1 0,1 1 1,1-2-1,24-25-2343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4224,'0'0'1568,"0"0"-1216,16 16-96,-16-1 1056,15 1-768,1 15 640,0 0-704,15 16-256,-16 15-128,17-15 160,-1 0-128,0-1 96,0-14-128,-15-1 160,15 0-160,-31-16 256,15 1-224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16 4064,'-13'-13'1307,"11"10"-801,-6 10 427,6-5-664,-1 1 0,1-1 0,0 0 0,0 1 0,0-1 0,0 1 0,0 0 1,-2 4-1,-1 11 170,5-14-358,-1 0 0,0 0 0,0 0 0,-1 0 0,1 0 0,-1 0 0,0 0 0,-4 6 0,-8 6 166,-27 26 0,23-25-133,9-8-73,-2 0 1,1 0-1,-1-1 1,-1-1-1,-13 8 1,10-7-14,-35 20 84,-61 24 0,78-35-37,19-10-88,-27 11-1,22-15-621,4-3 145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47 3488,'0'-13'1115,"0"13"-1108,0 0 1,0 0 0,0 0 0,0 0-1,0 0 1,0-1 0,0 1 0,0 0-1,0 0 1,0 0 0,0 0 0,0 0-1,0 0 1,0 0 0,0 0 0,0 0 0,0 0-1,0-1 1,0 1 0,0 0 0,0 0-1,0 0 1,0 0 0,1 0 0,-1 0-1,0 0 1,0 0 0,0 0 0,0 0 0,0 0-1,0 0 1,0 0 0,0-1 0,0 1-1,0 0 1,0 0 0,0 0 0,0 0-1,1 0 1,-1 0 0,0 0 0,0 0-1,0 0 1,0 0 0,0 0 0,0 0 0,0 0-1,0 0 1,0 0 0,0 0 0,0 0-1,1 0 1,-1 0 0,0 0 0,0 0-1,0 0 1,2 0 46,0 0 0,-1-1 0,1 1 0,0-1 0,0 1 0,-1-1 0,1 0 1,-1 1-1,1-1 0,0 0 0,-1 0 0,0 0 0,1 0 0,1-3 0,-3 4-22,1 0 0,-1-1 1,1 1-1,-1 0 0,1-1 0,-1 1 0,1 0 1,0-1-1,-1 1 0,1 0 0,-1 0 1,1 0-1,-1 0 0,1 0 0,0 0 0,-1 0 1,1 0-1,0 0 0,-1 0 0,1 0 1,-1 0-1,1 0 0,-1 0 0,1 0 0,0 1 1,0-1 30,-1 0-56,0 0 1,0 0-1,0 0 0,0 0 1,0 0-1,0 0 0,0 0 1,0 0-1,0 0 0,0 0 0,1 0 1,-1 0-1,0 0 0,0 0 1,0 0-1,0 0 0,0 0 0,0 0 1,0 0-1,0 0 0,0 0 1,0 0-1,1 0 0,-1 0 1,0 0-1,0 0 0,0 0 0,0 0 1,0-1-1,0 1 0,0 0 1,0 0-1,0 0 0,0 0 1,0 0-1,0 0 0,0 0 0,0 0 1,0 0-1,0 0 0,0 0 1,0 0-1,0-1 0,0 1 1,0 0-1,0 0 0,0 0 0,0 0 1,0 0-1,0 0 0,0 0 1,0 0-1,0 0 0,0 0 1,0-1-1,0 1 0,0-1 76,0 0 0,0 0 0,-1 0 0,1 0 0,0 0 0,0 0-1,0 0 1,1 0 0,-1 0 0,0-2 0,-12 4 215,9-2-255,1 1-30,1 0 1,-1 1-1,1-1 0,-1 0 0,1 0 0,-1 1 0,1-1 0,-1 1 0,1-1 0,0 1 0,-3 1 0,-13 5 38,-19-2-13,10 6-12,11-9-33,0-1-1,0 0 1,-16-2-1,3 0-100,20 1 92,0-1-1,-1 0 1,-14-5 0,16 4 36,-1 0 0,1 1 1,-14-1-1,-41 2-90,57 2-47,-4 7 70,4-6 44,0 1 0,1 1 1,0-1-1,0 1 0,0-1 0,1 1 1,-4 6-1,-6 21 23,1 1 0,2 0 1,1 0-1,-6 44 0,8-20 28,-7 47 144,6-63-43,8-39-142,0-1-1,1 0 0,-1 1 0,0-1 0,0 1 0,1-1 1,-1 0-1,1 1 0,1 1 0,1 4 12,-1 3 4,-1 0 0,0 0 0,0 0 0,-1 0 0,-1 16 0,0 5 129,1-2 372,0-29-521,-1 0 0,1 0 0,0 0 0,0 0 0,0 0 0,0 0 0,0 0 0,0 0 0,0 0 0,0 0 0,0 0 0,0 1 0,0-1 1,0 0-1,0 0 0,0 0 0,0 0 0,0 0 0,0 0 0,0 0 0,1 0 0,-1 0 0,0 0 0,0 1 0,0-1 0,0 0 0,0 0 0,0 0 0,0 0 0,0 0 1,0 0-1,0 0 0,0 0 0,0 0 0,0 0 0,0 0 0,0 0 0,1 0 0,-1 0 0,0 0 0,0 0 0,0 0 0,0 0 0,0 0 0,0 0 0,0 0 0,0 0 1,0 0-1,0 0 0,1 0 0,-1 0 0,0 0 0,0 0 0,0 0 0,0 0 0,0 0 0,5-1-28,-1 1-1,1-2 0,0 1 1,5-3-1,5-1-43,-8 4 67,0 0 0,0 1 0,12 0 0,-12 0 6,0 0 0,-1-1 0,12-1 0,-7-1 11,9-2 20,40 16 89,-26-11-576,-19 0 149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5216,'-16'0'1952,"16"0"-1536,0 0-96,16 0 448,-1 0-480,17 0 608,-1 0-512,31 0-192,0 0-128,1 0 64,-17 0-64,1 0-1856,0 15 960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3328,'0'0'1061,"-2"0"-634,-7 0 513,6 0-826,1-1 0,-1 1 0,0 0 0,1 0 0,-1 0 0,1 1 0,-1-1 0,1 1 0,-1-1 0,1 1 0,-1 0 1,1 0-1,-1 0 0,1 0 0,0 0 0,-1 1 0,1-1 0,0 1 0,-2 2 0,-12 9 206,11-11-270,5-2-43,-1 1 0,0-1 0,1 0 0,-1 0-1,1 1 1,-1-1 0,0 0 0,1 1 0,-1-1 0,1 1 0,-1-1-1,1 1 1,-1-1 0,1 1 0,0-1 0,-1 1 0,1 0 0,0-1 0,-1 1-1,1-1 1,-1 2 0,-1 3 11,0-2-12,0 1-1,1-1 1,-1 1 0,1 0 0,0 0 0,0-1 0,0 1 0,0 0 0,0 7-1,1-8-15,1-1 0,-1 0 0,0 1 0,1-1 0,0 1 0,0-1 0,0 0 0,0 1 0,0-1-1,0 0 1,0 0 0,1 0 0,-1 0 0,1 0 0,-1 0 0,1 0 0,0 0 0,0-1-1,4 3 1,3 3 47,1-1-1,0-1 1,11 5-1,-4-2-12,29 20 131,-39-25-136,-7-3-7,1 0 0,-1 0 0,1 1 0,-1-1 0,0 0 0,1 0 0,-1 0 0,1 0-1,-1 1 1,1-1 0,-1 0 0,0 1 0,1-1 0,-1 0 0,0 1 0,1-1 0,-1 0 0,0 1 0,0-1-1,1 0 1,-1 1 0,0-1 0,0 1 0,0-1 0,1 1 0,-1-1 0,0 0 0,0 1 0,0-1 0,0 1-1,0-1 1,0 1 0,0-1 0,0 1 0,0 0 0,0-1-6,0 0 1,0 0-1,0 1 0,0-1 0,0 0 1,0 0-1,0 0 0,0 1 0,-1-1 1,1 0-1,0 0 0,0 0 0,0 1 1,0-1-1,0 0 0,0 0 0,-1 0 1,1 0-1,0 1 0,0-1 0,0 0 1,0 0-1,-1 0 0,1 0 0,0 0 0,0 0 1,0 1-1,-1-1 0,1 0 0,0 0 1,0 0-1,0 0 0,-1 0 0,1 0 1,-7 3 26,0 0 0,-1 0 0,1-1 0,-11 2 0,8-1-25,0 0-3,0-1 0,0 0-1,-1 0 1,-11-1 0,6 0-239,7-1 370,0 0 0,0 0 0,-16-3 0,23 2-379,0 1 0,0-1 1,-1 0-1,1 1 0,0-1 1,0 0-1,0 0 0,0-1 1,0 1-1,0 0 0,0-1 1,0 1-1,1-1 0,-1 0 1,0 0-1,1 1 0,0-1 1,-1 0-1,0-3 0,-1-10-2370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16 390 1312,'-16'-15'597,"19"12"-528,1 0 0,0 0 0,0 0-1,0 1 1,5-3 0,12-8 4,42-20 401,-36 16-92,37-29-1,-40 26-293,0 1 0,2 0 0,0 2 0,1 1 0,35-15 0,76-21-193,-26 11 258,-74 28-308,-17 8-298,-5-8-1323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4640,'0'-15'1728,"0"15"-1344,15 15-96,-15-30 1376,16 15-960,0 0 224,-1 0-576,1 0 0,15 15-224,0-15 64,0 0-96,0 0-3872,1 16 2080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3648,'0'0'1173,"0"0"-703,0 0-33,0 0 725,0 0-324,0 0-49,3 0-245,1 1-285,-2-1-170,1 0 0,-1 0 0,0 0 1,0 0-1,1-1 0,-1 1 0,0 0 0,4-2 0,-3 1-44,0-1-5,0 0 1,1 1-1,-1-1 0,0 1 0,1 0 1,-1 0-1,1 0 0,0 1 1,-1-1-1,1 1 0,5 0 0,34-1 90,-12 0-35,-1 1 1,35 4-1,-21 7 337,-30-9-289,-13-2-171,1 0 0,-1 0-1,1 0 1,0 0 0,-1 0 0,1 1 0,-1-1-1,1 1 1,-1-1 0,1 1 0,-1-1-1,1 1 1,-1 0 0,0 0 0,1 0-1,-1 0 1,0 0 0,0 0 0,0 0-1,0 0 1,0 0 0,2 2 0,-1 13-468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4224,'-15'0'1568,"15"0"-1216,0 0-96,0 0 928,15 16-704,1-16 288,-1 16-448,1-1 96,15-15-256,0 16 128,16-1-160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2080,'-15'-15'923,"-7"13"1488,15 3-1487,20 0-1108,156-1 403,-150 0-190,1 2 1,20 4-1,-7-1 27,-1-2-15,-3 0-40,34 9 0,-34-6 23,28 1 0,-21-2 72,16 5 10,3-4-42,-23 0-30,-23-4-18,1 0-1,-1-1 1,14 1-1,101-2 988,-126 2-1067,0 0 56,1 0 0,-1 0 0,1 1 0,-1-1 0,1 0 0,0 1 0,0-1 1,0 1-1,0-1 0,0 4 0,0-2 7,-1 1 1,0 0-1,0-1 1,0 1-1,-4 5 0,-7 14 42,-7 12-12,-6-2-72,5 6 15,-8 11 19,-2-7 30,22-32 11,0 1 0,1 0 0,1 1 0,-9 20 0,8-16-11,-10 18 1,1-4 21,14-26-11,0 0 0,0 0 0,-1 0 0,0 0 0,0 0-1,-8 7 1,-1 0 214,13-13-243,0 0-1,-1 1 1,1-1 0,0 0 0,-1 1 0,1-1-1,-1 0 1,1 0 0,0 0 0,-1 1 0,1-1-1,-1 0 1,1 0 0,-1 0 0,1 0 0,-1 0 0,1 0-1,0 0 1,-1 0 0,1 0 0,-1 0 0,1 0-1,-1 0 1,1 0 0,-1 0 0,1-1 0,-1 1-1,1 0 1,0 0 0,-1 0 0,1-1 0,-1 1-1,1 0 1,0 0 0,-1-1 0,1 1-3,-5-16-16,1 8 47,0 0 0,-1 0 1,-6-10-1,-9-15 73,11 17-77,0 1-1,-21-25 0,13 17 2,8 15-5,1-1 1,-2 1-1,1 1 0,-1 0 1,-17-10-1,-2-2 72,-36-26-302,34 25 62,28 18 138,-1 0 1,1 0 0,-1 0 0,0 0-1,0 1 1,0 0 0,-4-2-1,-5 0-12,12 2 4,0 1 0,0-1 0,-1 0 0,1 0 0,0 0 0,0 0 0,0 0 0,0 0 0,0 0-1,0 0 1,0 0 0,1 0 0,-1 0 0,0-1 0,0 1 0,1 0 0,-1 0 0,1-1 0,-1 1-1,1-1 1,0 1 0,0 0 0,-1-1 0,1 1 0,0-1 0,0 1 0,0-1 0,1 1 0,-1-3-1,0 0-112,0 2-80,3 2 245,10 0 33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47 1984,'0'-13'640,"0"11"-389,0-1 47,0-7 550,0 10-837,0 0 0,0-1-1,0 1 1,0 0 0,0 0 0,0 0 0,0 0-1,0 0 1,0 0 0,0 0 0,0 0-1,0 0 1,0 0 0,0-1 0,0 1-1,0 0 1,0 0 0,0 0 0,0 0-1,0 0 1,0 0 0,0 0 0,0 0-1,0 0 1,0 0 0,0 0 0,0-1-1,0 1 1,0 0 0,-1 0 0,1 0 0,0 0-1,0 0 1,0 0 0,0 0 0,0 0-1,0 0 1,0 0 0,0 0 0,0 0-1,0 0 1,0 0 0,0 0 0,-1 0-1,1 0 1,0 0 0,0 0 0,0 0-1,0 0 1,0 0 0,0 0 0,0 0-1,0 0 1,0 0 0,0 0 0,-1 0 0,1 0 18,-1 0 0,1 0 0,-1 0 0,0 0 0,1 0 0,-1 0 0,1-1 1,-1 1-1,1 0 0,-1 0 0,1 0 0,-1-1 0,1 1 0,-1 0 0,1-1 1,-1 1-1,1 0 0,-1-1 0,1 1 0,0-1 0,-1 1 0,1-1 0,-1 0 1,1 0-13,-1 1 0,1-1 0,-1 1 1,1-1-1,-1 0 0,1 1 0,-1-1 1,1 1-1,-1 0 0,0-1 0,1 1 1,-1-1-1,1 1 0,-1 0 1,0-1-1,0 1 0,1 0 0,-1 0 1,0 0-1,1 0 0,-1-1 0,0 1 1,0 0-1,0 0 0,-28 0 394,24 3-369,-9 5-329,12-7 256,0 0-1,0-1 1,0 1 0,1 0-1,-1 0 1,0 1 0,0-1-1,1 0 1,-1 0-1,1 1 1,-1-1 0,1 1-1,0-1 1,0 1 0,-3 3-1,3 0 22,0 0 0,0-1 0,1 1-1,-1 0 1,1 0 0,0-1 0,1 1 0,-1 0 0,1 0-1,1 7 1,9 6-80,-6 6 20,8-14 38,-11-7 37,0 0 0,0 1 0,0-1 0,0 1 0,1 4 0,-1-4 28,-1 0 1,1 0-1,0 0 0,0 0 0,5 5 1,-7-8-22,0-1 0,1 1 1,-1-1-1,0 1 0,1-1 1,-1 1-1,0-1 1,0 1-1,0 0 0,1-1 1,-1 1-1,0-1 0,0 1 1,0-1-1,0 1 1,0 0-1,0-1 0,0 1 1,0-1-1,0 1 1,0-1-1,-1 1 0,1 0 1,0-1-1,0 1 0,0-1 1,-1 1-1,1-1 1,0 1-1,-1 0 0,1 0 26,-1 0-5,-1 3 11,1-1 0,-1 0 0,0 0 0,0 0 0,0 0 0,-5 5 0,3-7 8,0 0 0,0 0-1,0-1 1,-1 0 0,1 1-1,-5-2 1,3 1 26,1 0 0,-1 0 0,0 0 0,-7 2 0,11-1-56,0 0 0,0 0 0,0 0 0,0-1 0,-1 1 0,1-1 0,0 1 0,0-1 1,0 0-1,-1 0 0,1 0 0,0 0 0,0-1 0,-1 1 0,1-1 0,0 1 0,0-1 0,-4-1 0,5 1-9,-18-1 142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3712,'31'15'1408,"-31"-15"-1120,15-15-64,17 15 384,-17 0-384,1 0 64,15 0-192,-16 0 96,32 0-128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3488,'0'16'1280,"0"-16"-992,16 15-64,15-15 480,-15 0-416,15 0 320,0 0-352,0 0-224,0 0-32,16 0-3520,-16 16 1920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1312,'-26'-26'421,"26"26"-414,-1 0 0,1-1 0,0 1-1,-1 0 1,1-1 0,0 1 0,-1 0-1,1-1 1,0 1 0,-1 0 0,1-1 0,0 1-1,0 0 1,0-1 0,-1 1 0,1-1-1,0 1 1,0-1 0,0 1 0,0 0-1,0-1 1,0 1 0,0-1 0,0 1 0,0-1-1,0-20 229,0 21-206,0-1 1,0 1 0,0 0-1,0-1 1,0 1-1,0 0 1,0-1-1,0 1 1,0 0-1,0-1 1,0 1-1,0 0 1,0 0-1,0-1 1,0 1 0,0 0-1,1-1 1,-1 1-1,0 0 1,0 0-1,0-1 1,0 1-1,1 0 1,-1 0-1,0-1 1,2 0 71,0 0 0,-1-1 1,1 1-1,0 0 0,-1 0 0,1 1 0,0-1 1,0 0-1,0 1 0,0-1 0,0 1 1,2-1-1,28-1 823,-27 2-869,0 0-4,1-1-1,-1 1 1,0 1-1,0-1 1,0 1-1,0-1 1,0 2-1,0-1 1,0 0-1,0 1 1,-1 0-1,1 0 1,8 5-1,4 4 77,41 23 221,-49-30-319,0 2 1,-1-1-1,0 1 0,0 1 1,10 9-1,-13-11 21,0-1-1,0 1 1,1-1-1,8 5 1,-9-6-474,0 0 0,0 0 0,0 1 0,5 5 0,5 7-941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1 736,'-16'0'256,"16"0"-192,-15 31 0,-1-15 512,16-1-320,-31 16 384,0 0-352,0 1 64,-1-1-224,1 16-64,0-16-32,15 0-192,1-16 96,15-15-1088,-16 0 608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1568,'13'-39'501,"-5"23"-303,11-16-82,-8 12 32,2-1 1,0 2-1,19-21 0,-27 35-49,1 0 1,-1 1 0,1 0-1,0 0 1,8-3-1,-14 7-93,0 0 1,0-1-1,0 1 0,0 0 0,0 0 0,1 0 1,-1 0-1,0 0 0,0 0 0,0-1 0,0 1 1,1 0-1,-1 0 0,0 0 0,0 0 0,0 0 1,1 0-1,-1 0 0,0 0 0,0 0 0,0 0 1,1 0-1,-1 0 0,0 0 0,0 0 0,0 0 1,1 0-1,-1 0 0,0 0 0,0 0 0,0 0 1,1 0-1,-1 1 0,0-1 0,0 0 0,0 0 1,0 0-1,1 0 0,-1 0 0,0 0 0,0 1 1,0-1-1,11 10 223,-11-9-212,0-1-1,0 0 0,1 0 1,-1 0-1,0 1 1,0-1-1,0 0 0,1 0 1,-1 1-1,0-1 1,0 0-1,0 1 1,0-1-1,0 0 0,0 1 1,0-1-1,1 0 1,-1 1-1,0-1 0,0 0 1,0 0-1,0 1 1,0-1-1,-1 0 0,1 1 1,0 7 116,0 0-11,0-1-1,0 0 1,0 0 0,3 11-1,2-3 74,-3-12-158,-1 0 0,0 0 0,0 1 0,0-1 0,0 1 0,-1-1 0,1 1 0,-1 3 0,0 42 235,0-20-197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742 2720,'0'3'891,"0"7"-545,0-7-84,0-3 282,3-3-182,7-7-79,-10 10-280,0 0 0,0 0 0,1-1 1,-1 1-1,0 0 0,0 0 0,0 0 0,0 0 0,0 0 1,0 0-1,0 0 0,0 0 0,0 0 0,1 0 1,-1 0-1,0-1 0,0 1 0,0 0 0,0 0 0,0 0 1,0 0-1,0 0 0,0 0 0,0 0 0,0-1 1,0 1-1,0 0 0,0 0 0,0 0 0,0 0 0,0 0 1,0 0-1,0 0 0,0-1 0,0 1 0,0 0 1,0 0-1,0 0 0,0 0 0,0 0 0,0 0 0,0 0 1,0-1-1,-1 1 0,1 0 0,0 0 0,0 0 1,0 0-1,0 0 0,0 0 0,0 0 0,0 0 0,0 0 1,0 0-1,-1 0 0,1-1 0,-10-9 205,9 10-175,1-1-1,-1 1 0,1-1 1,0 1-1,-1-1 0,1 1 1,0-1-1,-1 1 0,1-1 1,0 1-1,0-1 1,0 0-1,-1 1 0,1-1 1,0 1-1,0-1 0,0 0 1,0 1-1,0-1 1,0 0-1,0-5 227,-29-28 119,20 20-246,-1 1 0,0 0-1,-1 1 1,-1 0-1,0 1 1,0 0-1,-1 1 1,-25-16-1,-22-8 216,43 23-216,5 3 60,-24-12-1,-11 5 66,21 7-107,-10-6 335,-65-36 1,49 23-147,34 18-234,-24-16 0,-10-16-163,3 9 12,28 19 76,-28-23 0,-3-8 14,-6 8-11,9-3-22,18 23-50,15 8 16,-19-12-14,25 13 0,0 1 0,-1 0-1,0 1 1,-21-8 0,1 8-287,21 2 236,9 2 58,-1 1 1,1-1-1,0 1 0,0-1 0,0 1 0,-1 0 0,1 0 0,0-1 0,0 1 0,-1 0 0,1 0 1,0 0-1,0 0 0,-1 0 0,1 0 0,0 1 0,0-1 0,-1 0 0,1 1 0,0-1 0,0 1 1,0-1-1,0 1 0,-1 0 0,1-1 0,-1 2 0,2-1-43,-1-1 0,1 0 0,-1 1 0,1-1 0,0 1 0,0 0 0,-1-1 0,1 1 0,0-1 0,0 1 0,0-1 0,-1 1 0,1 0 0,0-1 0,0 1 0,0-1 0,0 1 0,0 0 0,0-1 0,0 1 0,0-1 0,0 1 0,1 0 0,-1-1 0,0 1 0,0 0-77,0 1-1321,0-2-1706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1 992,'47'0'352,"-47"15"-256,16 1-32,-16-16 512,-16 16-320,1-1 608,-17 16-480,1 1-352,-15-1-32,-1 0 192,16-16-128,-1 1-64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1888,'26'0'613,"-13"2"-367,-5 1-146,-1 0 0,0 0 0,0 1 1,0 0-1,-1 0 0,1 0 0,-1 1 1,0 0-1,6 7 0,-2-1-20,0 0-1,-1 1 0,-1 0 1,0 0-1,0 1 0,-1 0 1,-1 0-1,0 1 0,7 27 1,-10-32-23,-1-1 1,-1 1 0,0 0-1,0-1 1,0 1-1,-1 0 1,-1 0 0,1-1-1,-1 1 1,-1 0-1,0-1 1,0 1 0,-1-1-1,0 0 1,0 0-1,0 0 1,-1 0 0,-9 12-1,5-10 14,-1 1 0,0-2 1,-18 16-1,21-20-58,0-1 1,0 0-1,0 0 0,-1 0 1,0-1-1,0 0 1,0 0-1,-12 3 0,11-5 13,1 0 0,-1 0 0,0-1 0,1 1 0,-1-2 0,0 1 0,-11-3 0,-15-13-335,33 16 299,1-1 0,-1 1 0,0 0-1,1-1 1,-1 1 0,0-1 0,1 1-1,-1-1 1,1 0 0,-1 1 0,1-1 0,-1 0-1,1 1 1,-1-1 0,1 0 0,-1 1 0,1-1-1,0 0 1,0 0 0,-1 0 0,1 1 0,0-1-1,0 0 1,0 0 0,0 0 0,0 1 0,0-1-1,0 0 1,0 0 0,0 0 0,0 1 0,1-1-1,-1 0 1,0 0 0,0 0 0,1 1 0,0-2-1,2-3-46,-1 0 0,1 0 0,1 1 0,-1 0 0,8-8 0,-7 8 32,-1 0-12,1 1 0,0-1 0,-1 1 0,1-1 0,0 1 0,1 1 0,-1-1 0,0 0-1,1 1 1,0 0 0,9-3 0,-5 4-16,1 0-1,13 1 1,-21 0 48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2496,'-44'0'1312,"42"0"-1119,4 2 9,0 0-170,-1-1 0,1 0 0,-1 0 0,1 0 0,-1 0 0,1 0 0,0 0 0,-1-1 0,1 1 0,0 0 0,0-1 0,-1 1 0,1-1 0,0 0 0,0 0 0,0 0 0,0 0 0,-1 0 0,1 0 0,0 0 0,0 0 0,2-1 0,15-4 72,1 1 1,0 1 0,0 1-1,0 1 1,26 2 0,30-3-72,23-11 19,4 0 45,4 8-28,-48 0-44,50-3 36,-49 7 48,41 2 214,-101-1-515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3 896,'0'0'304,"5"0"-192,3-1-131,-2 0 164,0 1 1,0 0-1,-1 0 0,1 0 0,0 1 0,11 2 0,-6 1-71,0 0-1,0 1 0,-1 0 1,1 1-1,-1 0 0,-1 0 0,1 1 1,-1 0-1,13 14 0,-18-16-18,0 0 0,0 0 0,0 0 0,-1 1 0,0-1 0,0 1 0,0 0 0,-1 0 0,1 0 0,-2 0 0,1 0 0,-1 0 0,0 1 0,0-1 0,0 0 0,-1 1 0,0-1 0,0 1 0,-1-1 0,-1 8 0,-9 25 169,11-37-207,-1 1 0,1 0 0,-1 0 0,0-1 0,0 1 0,0-1 0,0 1 0,0-1-1,-1 1 1,1-1 0,-1 0 0,0 1 0,1-1 0,-1 0 0,0 0 0,-2 1 0,-7 7 47,9-8-54,-2 2 17,0 1-1,0-1 0,-1 0 0,1 0 1,-1-1-1,0 1 0,0-1 0,-1 0 0,1-1 1,-8 4-1,-15-1 171,15 0-45,10-4-92,0 0 1,-1 1 0,1-1-1,-1 0 1,1-1-1,-5 1 1,7-1-53,0 0 1,0 0-1,0 0 0,0 0 0,0 0 1,0-1-1,0 1 0,0 0 1,0-1-1,0 1 0,1-1 1,-1 1-1,0-1 0,0 1 0,0-1 1,0 0-1,1 1 0,-1-1 1,0 0-1,1 1 0,-1-1 1,1 0-1,-1 0 0,1 0 1,-1 0-1,0-1 0,1 0-12,-1 1 0,1-1 0,0 0 0,0 0 0,0 0 0,0 0 0,0 0 0,0 0-1,1 0 1,-1 0 0,0 1 0,1-1 0,0 0 0,-1 0 0,1 0 0,0 1 0,0-1 0,0 0 0,2-2 0,1-3-27,-1 2 33,55-102-142,-50 95 37,1 0 0,0 0 0,0 1 0,1 0 0,1 1 0,12-10 1,-16 15 35,-1 1 1,-1-1 0,1 0-1,-1-1 1,0 1 0,8-12 0,-10 14 51,-1 0 0,1 0 0,0 1 0,0-1 0,0 1 0,0 0 0,0 0 0,1 0 0,-1 0 0,6-2 0,-1 1-12,-5 2 3,-1 0 1,1 0-1,0 0 1,-1 1-1,1-1 1,0 1-1,0 0 1,0 0-1,-1 0 1,1 0-1,0 0 1,0 0-1,0 1 1,-1 0-1,1-1 1,0 1 0,-1 0-1,1 0 1,-1 0-1,5 3 1,1 1 25,-1 0 1,1 1-1,-1 0 1,8 8 0,-7-6 60,0-1 1,17 12 0,-1-1 43,10 14 17,13 11 254,-8-11-144,-13-1-36,-17-23-159,1 0 0,12 7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235 265 2976,'15'0'1120,"-15"0"-896,-31 32-32,31-17 864,-15 16-608,-17 0 320,1 16-448,-16-16 32,16 16-224,0-16-192,0 0 0</inkml:trace>
  <inkml:trace contextRef="#ctx0" brushRef="#br0" timeOffset="1">842 16 2816,'0'0'1056,"0"0"-832,16-15-64,0 15 832,-1 0-576,1 0 64,15 15-320,-15-15 32,15 0-96,0 0-1536,0 0 768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1984,'-16'31'736,"16"-31"-576,0 31-32,-15-15 352,30 15-288,-15-15 192,0 15-224,0-16 64,0 17-128,16-17-64,-16-15 0,15 16-2432,16-16 1312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2720,'0'0'891,"0"5"-545,0-3-307,-1 0 0,1 0 0,0 0-1,-1 0 1,1 0 0,-1 0 0,0 0-1,1-1 1,-1 1 0,0 0 0,0 0 0,0-1-1,-1 1 1,1-1 0,0 1 0,0-1-1,-1 1 1,1-1 0,-3 2 0,-2 3 193,5-6-200,1 1 0,-1 0 0,0 0 0,1 0 0,-1 0 0,1-1 0,0 1-1,-1 0 1,1 0 0,0 0 0,-1 0 0,1 0 0,0 0 0,0 0 0,0 0 0,0 0 0,0 2-1,-2 10 328,0-9-321,0 0-1,0 0 0,0 1 1,1-1-1,0 0 0,0 1 1,0-1-1,0 1 0,1-1 1,0 1-1,-1 0 0,2 4 1,-1-8-30,0 1 0,0-1 0,0 0 0,0 0 1,0 0-1,0 0 0,1 0 0,-1 0 0,0 1 0,1-1 0,-1 0 1,1 0-1,-1 0 0,1 0 0,-1 0 0,1 0 0,0 0 0,-1-1 1,1 1-1,0 0 0,1 1 0,0-1 1,0 0 1,0 0-1,0 0 0,1 0 1,-1-1-1,0 1 0,4 0 1,7 2 34,3 3-22,-13-5-63,0 0-1,0 0 1,0 0 0,1 0-1,-1 0 1,1-1-1,4 1 1,-2-1-127,1 0-1,-1-1 1,0 0-1,1 0 1,-1-1 0,11-3-1,-10 2 122,-6 3 29,0-1 1,0 1-1,0 0 1,0-1-1,0 1 1,0 0-1,0 0 1,0 0 0,0 0-1,0 0 1,0 0-1,0 0 1,0 0-1,0 0 1,-1 0 0,1 1-1,0-1 1,0 0-1,0 1 1,0-1-1,0 1 1,0-1 0,0 1-1,-1-1 1,1 1-1,0-1 1,0 1-1,-1 0 1,1-1-1,0 1 1,-1 0 0,1 0-1,-1 0 1,1 0-1,0 1 28,0 0 1,-1 1-1,1-1 0,-1 0 0,1 0 0,-1 0 0,0 0 0,0 0 1,0 0-1,0 1 0,0-1 0,0 0 0,-1 0 0,1 0 0,-2 3 1,-4 16 347,-5 36 0,0 2 376,3-28-436,0 0 36,-5 32-1,11-43-242,-4 20 85,-14 9 208,11-13-100,8-30-186,0 0 0,0-1 0,-1 1 0,1-1 0,-1 0 1,0 1-1,-1-1 0,1 0 0,-1 0 0,0 0 0,-4 4 0,6-8-65,-1 0 0,0 0 1,0 0-1,0 0 0,0-1 0,0 1 0,0-1 0,-1 1 0,1-1 0,0 0 0,0 0 0,0 0 0,0 0 0,0 0 0,0 0 0,-4-1 0,0 0 19,2 1-40,0 0-1,0-1 1,0 0 0,0 0 0,1 0 0,-1 0 0,0-1 0,0 1 0,1-1-1,-1 0 1,1 0 0,-1 0 0,1-1 0,0 1 0,0-1 0,-4-4-1,-8-6 49,5 6-81,1 0 0,0-1 0,-11-11 1,16 13-23,-1-1 0,1 1 0,1-1 0,-1 0 0,1 0 0,-4-13 0,3 8-26,-1-1-44,0 0 0,2-1 0,0 1 0,-3-26-1,6 33-205,1 0 1,0-1-1,2-7 0,0 3-198,-1-23-789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3136,'0'-13'1029,"0"13"-1011,0-1-1,0 1 0,0-1 1,0 1-1,0 0 1,1-1-1,-1 1 0,0 0 1,0-1-1,0 1 1,0-1-1,1 1 0,-1 0 1,0 0-1,0-1 0,1 1 1,-1 0-1,0-1 1,1 1-1,-1 0 0,0 0 1,1-1-1,41-51 821,-27 42-487,-8 2-247,0-1 0,9-17 0,-11 17-123,1 0 1,13-16-1,-19 25 17,1 0 0,-1-1 0,0 1 0,1 0-1,-1-1 1,1 1 0,-1 0 0,0 0-1,1 0 1,-1-1 0,1 1 0,-1 0 0,1 0-1,-1 0 1,0 0 0,1 0 0,-1 0-1,1 0 1,-1 0 0,1 0 0,-1 0 0,1 0-1,-1 0 1,1 0 0,-1 0 0,1 0-1,-1 1 1,0-1 0,1 0 0,-1 0 0,1 1-1,-1-1 1,0 0 0,1 0 0,0 1 0,-1-1 1,1 3 20,-1-1-1,1 1 0,0-1 0,-1 1 0,1-1 0,-1 1 0,0-1 0,0 1 0,0-1 0,0 1 0,-1 4 0,0 2 27,1 98 296,0-107-341,0 2 5,0-1 1,0 1-1,0 0 0,0-1 1,0 1-1,1 0 0,-1-1 1,1 1-1,0 1 0,12 13 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2912,'0'0'923,"0"-3"-550,0 3-357,0-1 0,0 1 0,0-1 1,0 1-1,0-1 0,0 1 0,0 0 0,1-1 0,-1 1 0,0-1 1,0 1-1,0-1 0,1 1 0,-1-1 0,0 1 0,1 0 1,-1-1-1,0 1 0,1 0 0,-1-1 0,1 1 0,-1 0 1,0 0-1,1-1 0,16-3 798,-11 4-613,0 0 0,0 1 0,0-1 1,9 3-1,-10-1-125,0 0 1,0 0-1,0 0 1,0 0-1,-1 1 1,1 0-1,-1 0 0,0 0 1,0 1-1,0 0 1,0-1-1,0 1 1,4 7-1,3 6 26,0 0 0,10 23 0,-18-33-58,0 0 0,-1 0 0,1 0 0,-2 1 1,1-1-1,-1 0 0,0 1 0,-1-1 0,1 1 1,-2 10-1,1 0 72,0-13-67,0 0 0,-1 1-1,1-1 1,-1 0 0,0 0-1,0 0 1,-1 0 0,1-1-1,-1 1 1,0 0 0,0 0-1,-1-1 1,0 0 0,1 1-1,-1-1 1,-1 0 0,1 0-1,-1-1 1,1 1 0,-1-1-1,0 1 1,0-1 0,-9 4-1,-15 9-5,26-15-41,1 0 0,-1 0-1,1 0 1,-1 0 0,1 0 0,-1 0-1,1 0 1,-1-1 0,0 1 0,0-1 0,1 1-1,-1-1 1,0 0 0,0 1 0,0-1 0,1 0-1,-1 0 1,0 0 0,0-1 0,0 1-1,1 0 1,-1-1 0,0 1 0,0-1 0,-2 0-1,1-1 0,-1 1-1,0 0 0,0 0 0,0 0 1,0 1-1,-7-1 0,10 1-13,-1 0-1,0 0 1,1-1 0,-1 1-1,0 0 1,1-1 0,-1 1-1,1-1 1,-1 0 0,1 1-1,-1-1 1,1 0 0,-1 0-1,1 0 1,0 0 0,0 0-1,-2-2 1,3 3 6,-1 0 0,1 0 0,0 0 0,0 0 0,0 0 1,0 0-1,0-1 0,0 1 0,0 0 0,0 0 0,-1 0 0,1 0 0,0 0 0,0 0 0,0 0 0,0 0 0,0 0 0,0-1 0,0 1 1,0 0-1,0 0 0,0 0 0,0 0 0,0 0 0,0 0 0,0 0 0,0-1 0,0 1 0,0 0 0,0 0 0,0 0 0,0 0 1,0 0-1,0 0 0,0 0 0,0-1 0,0 1 0,0 0 0,0 0 0,0 0 0,0 0 0,0 0 0,0 0 0,0 0 0,0-1 1,0 1-1,1 0 0,-1 0 0,0 0 0,0 0 0,0 0 0,0 0 0,0 0 0,0 0 0,0 0 0,1 0 0,2-4-119,0 1 72,-1 1 0,0-1 0,0 1 0,1 0 0,-1 0-1,1 0 1,0 0 0,5-2 0,20-1-90,-13 1 128,-9 1 19,1 2 0,-1-1 0,0 1 0,1 0 0,-1 0 0,0 1 0,1 0-1,-1 0 1,1 0 0,8 2 0,16 9-478,0-6-1727,0 8 586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1984,'-26'0'640,"26"0"-635,-1 0-1,1 0 1,0 0-1,0 0 1,0 0 0,0 0-1,0 0 1,0-1 0,0 1-1,-1 0 1,1 0 0,0 0-1,0 0 1,0 0 0,0 0-1,0 0 1,-1 0-1,1 0 1,0 0 0,0 0-1,0 0 1,0 0 0,0 0-1,0 0 1,-1 0 0,1 1-1,0-1 1,0 0 0,0 0-1,0 0 1,0 0-1,0 0 1,0 0 0,-1 0-1,1 0 1,0 0 0,0 0-1,0 1 1,0-1 0,0 0-1,0 0 1,0 0 0,0 0-1,0 0 1,0 0-1,0 0 1,0 1 0,0-1-1,0 0 1,-1 0 0,1 0-1,0 0 1,0 1 0,0 9 304,0-10-293,0 0-1,0 0 1,0 0 0,0 0-1,0 1 1,0-1 0,0 0 0,0 0-1,0 0 1,0 0 0,0 0 0,0 0-1,0 0 1,0 0 0,0 0-1,0 0 1,0 1 0,0-1 0,0 0-1,0 0 1,0 0 0,0 0-1,1 0 1,-1 0 0,0 0 0,0 0-1,0 0 1,0 0 0,0 0-1,0 0 1,0 0 0,0 1 0,0-1-1,0 0 1,0 0 0,0 0-1,0 0 1,0 0 0,1 0 0,-1 0-1,0 0 1,0 0 0,0 0 0,0 0-1,0 0 1,0 0 0,0 0-1,0 0 1,0 0 0,0 0 0,1 0-1,-1 0 1,0 0 0,0 0-1,0 0 1,0 0 0,244 0 4096,-210-1-4006,0-2 0,45-9-1,11-1 52,60-2 174,-128 13-261,32 1 0,-34 1-114,9 2-223,-29-2 241,1 0 0,0 0-1,0 0 1,-1 0 0,1 0-1,0 1 1,-1-1 0,1 0 0,-1 0-1,1 0 1,0 1 0,-1-1-1,1 0 1,-1 1 0,1-1 0,0 1-1,-1-1 1,1 1 0,-1-1-1,0 1 1,1-1 0,-1 1-1,1-1 1,-1 1 0,0-1 0,1 1-1,-1 0 1,0 0 0,0-1-60,0 1 0,-1-1 0,1 0 1,0 0-1,-1 1 0,1-1 0,0 0 1,-1 0-1,1 0 0,-1 0 0,1 1 0,0-1 1,-1 0-1,1 0 0,-1 0 0,1 0 1,-1 0-1,1 0 0,0 0 0,-1 0 0,1 0 1,-1 0-1,0 0 0,-15 0-1407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1664,'2'0'59,"0"0"0,-1 0 0,1-1 0,0 1 1,-1 0-1,1-1 0,0 0 0,-1 1 0,1-1 0,-1 0 0,1 0 1,-1 1-1,2-3 0,4-1-39,-4 3 1,0 0-1,0 1 1,-1-1 0,1 0-1,0 1 1,0 0 0,0 0-1,0 0 1,0 0 0,3 1 0,6 0 55,21-2 281,32 1 321,-60 0-639,0 1 0,0-1 0,0 1 0,0 0-1,0 1 1,0 0 0,0-1 0,0 1 0,5 4 0,-3-2-8,-2-1 22,0 0 0,0 1 0,0-1 0,-1 1 0,1 0 0,-1 0 0,0 0 0,0 0 0,0 1 0,0 0 0,-1 0 0,3 5 0,-2-2-16,0-1-1,0 1 1,-1 0 0,0 0-1,-1 0 1,0 1 0,2 11-1,-8 3 106,0-10-60,3 18 60,1-23-53,0-1-1,-1 1 1,-2 13-1,0-11-1,0-1-1,-1 0 0,-1 0 1,-8 14-1,10-19-59,0 0-1,0 0 1,-1-1 0,1 1-1,-1-1 1,1 0 0,-1 0-1,0 0 1,-8 4 0,-3 2 37,13-7-55,0 0 1,0 0 0,-1 0-1,1-1 1,-1 1 0,1-1-1,-1 1 1,0-1 0,1 0-1,-1 0 1,0 0 0,0-1-1,0 1 1,0 0-1,0-1 1,0 0 0,0 0-1,0 0 1,-6-1 0,-16 0 58,13 2-71,-19-2 38,30 1-41,0 0 0,1 0 0,-1 0 0,0 0 1,1 0-1,-1 0 0,0 0 0,1 0 0,-1-1 1,0 1-1,1 0 0,-1 0 0,1-1 0,-1 1 1,0-1-1,1 1 0,-1 0 0,1-1 0,-1 1 1,1-1-1,-1 1 0,1-1 0,0 1 0,-1-1 1,1 0-1,0 1 0,-1-1 0,1 1 0,0-1 1,0 0-1,-1 1 0,1-2 0,3-6-138,0 3 105,1 0 0,-1-1-1,2 1 1,-1 1 0,0-1-1,1 1 1,0-1 0,0 2-1,8-6 1,58-31-117,-22 14 92,8 6 10,-39 11 49,22-13 0,-31 16-13,1 0 0,0 1 0,0 0 0,0 0 0,1 1 0,0 1 0,21-5 0,-5 6 152,44 1 1,-31 1 316,-38 0-395,-1 0 1,1 0-1,0 0 1,-1 0-1,1 0 1,0 0-1,-1 1 1,1-1-1,0 0 1,-1 1-1,1-1 1,0 1-1,1 1 1,-2-1 18,0 0 1,0 1-1,-1-1 1,1 1-1,-1-1 1,1 1 0,-1-1-1,1 1 1,-1-1-1,0 1 1,0-1-1,1 1 1,-1-1 0,-1 1-1,1 2 1,0 1 12,-1 0 0,0 0 1,0 0-1,0 0 0,0-1 1,-1 1-1,0-1 0,0 1 1,0-1-1,0 1 0,-4 3 1,-2 3-37,0 0 0,-17 17 0,22-25-3,0 1 1,0-1 0,1 1-1,-4 7 1,-6 8-53,12-19 2,0 0 0,0 0 1,0 0-1,0 0 0,-1 0 0,1 0 0,0 0 0,0 0 0,0 0 1,0 0-1,0 0 0,0 1 0,0-1 0,0 0 0,0 0 1,0 0-1,-1 0 0,1 0 0,0 0 0,0 0 0,0 0 1,0 1-1,0-1 0,0 0 0,0 0 0,0 0 0,0 0 0,0 0 1,0 0-1,0 1 0,0-1 0,0 0 0,0 0 0,0 0 1,0 0-1,0 0 0,0 0 0,0 0 0,0 1 0,0-1 1,1 0-1,-1 0 0,0 0 0,0 0 0,0 0 0,0 0 0,0 0 1,0 0-1,0 0 0,0 1 0,0-1 0,0 0 0,1 0 1,-1 0-1,0 0 0,0 0 0,12 18-111,-10-14 52,0 0 1,0 0-1,1 0 0,5 6 0,-5-6 35,0-1 1,0 1-1,0 0 0,-1 0 0,1 0 0,-1 1 0,0-1 0,0 1 0,-1-1 0,1 1 0,-1-1 0,1 10 1,0 4-29,-1 1 1,-2 21 0,1-7-44,1-7 129,0-13 33,-1 0 0,0 0 0,-1 0 0,-3 16 0,2-20 73,-1 1-1,0-1 1,0 1 0,-1-1-1,-9 16 1,10-23-100,0 0-1,0 0 1,1 0-1,-1 0 1,0-1-1,-1 0 1,1 1-1,-5 0 1,6-3-21,-1 1-1,0-1 1,0 0 0,0 0 0,1 0 0,-1-1 0,1 1 0,-1-1 0,1 1-1,-1-1 1,1 0 0,0 0 0,0 0 0,0 0 0,0 0 0,-3-4 0,4 1-49,0 0 1,1 0 0,-1-1 0,1 1 0,0 0-1,0-1 1,1 1 0,1-10 0,-1 13 7,0 0 1,0 1-1,0-1 1,0 0 0,0 1-1,1-1 1,-1 0-1,0 1 1,2-2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17 390 640,'-13'-13'224,"13"12"-220,-1 1-1,1 0 1,0-1-1,-1 1 1,1 0-1,0-1 1,0 1-1,-1-1 1,1 1-1,0 0 1,0-1 0,0 1-1,0-1 1,0 1-1,0-1 1,0 1-1,0-1 1,0 1-1,0-1 1,0 1-1,0 0 1,0-1 0,0 1-1,0-1 1,0 1-1,0-1 1,0 1-1,1-1 1,-1 1-1,0 0 1,0-1 0,1 1-1,-1-1 1,0 1-1,1-1 1,-1 1-4,10-5 27,-5-5 10,8 4 107,21-22 144,11 2-15,-29 17-116,27-18 0,-22 9-22,-7 7-57,0 0-1,20-12 1,-18 14-129,128-70 517,-103 58-367,65-23 0,-44 26-376,-13 2-646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1152,'0'0'363,"2"-2"-214,11-11 528,-13 13-277,0 0 96,0 0-112,0 0 155,0 0-171,0 0-43,1 1-286,-1 0 0,0 0 0,0 0-1,0 0 1,0 0 0,0 0 0,0 0-1,0 0 1,0 0 0,-1 2 0,1-1 121,0 1 64,0 1-163,0-2 9,0 1 1,0 0-1,0 0 0,1-1 1,-1 1-1,1 0 0,0 3 1,9 10 121,-8-12-149,1 0 0,-1 0 1,0 0-1,0 0 0,0 0 0,0 0 1,-1 1-1,2 5 0,-4-9-26,1 0 0,0 0 0,0-1 0,0 1 1,0 0-1,0 0 0,1 0 0,-1 0 0,0-1 0,0 1 0,0 0 0,1 0 0,-1-1 0,0 1 0,1 0 1,-1 0-1,1-1 0,-1 1 0,1-1 0,-1 1 0,1 0 0,-1-1 0,1 1 0,0-1 0,1 2 0,-2-2-7,0 0-1,1 0 1,-1 1-1,1-1 0,-1 0 1,1 1-1,-1-1 0,0 0 1,1 1-1,-1-1 0,0 1 1,0-1-1,1 1 1,-1-1-1,0 0 0,0 1 1,1-1-1,-1 1 0,0-1 1,0 1-1,0-1 1,0 1-1,0-1 0,0 1 1,0 0-1,0 2 130,0-3 5,0 0 197,0 0-133,0 0-885,0 3-2571,0 10 864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4480,'0'0'1664,"0"0"-1312,0 31-64,0-16 960,-15 1-736,-32 15-128,0 0-256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3648,'0'0'1173,"-5"0"-703,-180 0 271,174 0-727,0 1 1,0 0-1,0 1 0,0 0 1,1 0-1,-1 1 1,0 1-1,1 0 0,-15 8 1,-3 1-42,27-13 27,0 0 0,0 1 0,0-1 0,0 0-1,0 1 1,0-1 0,0 0 0,0 1 0,1 0 0,-1-1-1,0 1 1,0-1 0,1 1 0,-1 0 0,0-1 0,1 1-1,-1 0 1,1 0 0,-1 0 0,1 0 0,-1-1 0,1 1-1,-1 0 1,1 1 0,0 0 0,0-1 0,0 1-1,0-1 1,0 0 0,0 1 0,1-1 0,-1 1-1,1-1 1,-1 0 0,1 1 0,-1-1-1,1 0 1,0 1 0,1 1 0,4 4 4,0 0 1,1 0 0,-1 0-1,11 6 1,45 31 121,13 8-49,16 34-45,-90-85-32,4 2 62,-1 1 0,1-1 0,7 10-1,-11-10 21,1 0-1,-1 0 0,1 1 0,-1-1 0,0 0 1,1 6-1,-1-3 18,0-2 8,1 0 1,-2 0 0,1-1 0,0 1 0,-1 0 0,0 0-1,0 7 1,-1-9-54,1 0-1,-1 0 0,0 0 0,0 0 1,1 0-1,-1-1 0,-1 1 0,1 0 1,0 0-1,0-1 0,-1 1 0,1-1 1,0 1-1,-1-1 0,0 0 0,1 1 1,-1-1-1,0 0 0,0 0 0,-3 1 1,-36 16 452,28-11-399,6-3-46,0 0 1,0-1-1,-9 3 0,-1-3 91,-1-1 0,0-1 0,0 0 0,-25-2 0,7 0 70,-14 1-4,50 0-232,-1 0 0,1 0 0,-1 0 0,1 0 0,-1 0 0,0 0 0,1 0 0,-1-1-1,1 1 1,-1 0 0,1 0 0,-1 0 0,1-1 0,-1 1 0,1 0 0,-1 0 0,1-1-1,-1 1 1,1-1 0,-1 1 0,1 0 0,0-1 0,-1 1 0,1-1 0,-1 1 0,1-1 0,0 1-1,0-1 1,-1 1 0,1-1 0,0 0 0,-1-1-71,1 1 0,0-1 0,0 1 0,0-1 0,0 1 0,0-1 0,1 1 0,-1-1 0,0 1 0,1-3 0,0 2 0,0 0 0,0 1 0,0-1 1,0 0-1,0 1 0,1-1 0,-1 0 0,0 1 1,2-2-1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48 4896,'0'0'1584,"3"-2"-976,7-9-80,-7 9 720,-3 2-1205,-1 0-1,1-1 1,-1 1 0,1 0 0,-1 0 0,1 0 0,-1 0 0,1 0-1,-1 0 1,1 0 0,-1 0 0,1 1 0,-1-1 0,1 0 0,-1 0-1,1 0 1,0 0 0,-1 1 0,1-1 0,-1 0 0,1 0 0,0 1-1,-1-1 1,1 0 0,-1 1 0,1-1 0,0 0 0,0 1 0,-1-1-1,1 1 1,0-1 0,-1 1 0,-3 6 73,0-5-99,-3 4-28,3 6-8,3-7 17,0-1 0,-1 0-1,0 0 1,0 0 0,-4 7 0,1-3 7,1-1 1,0 2 0,0-1 0,0 0-1,1 1 1,-3 16 0,5-21-2,0-1 0,0 1 0,1-1 0,0 1 1,0 0-1,0-1 0,0 1 0,0 0 0,1-1 1,0 1-1,0-1 0,0 1 0,0-1 0,0 0 1,1 1-1,-1-1 0,1 0 0,0 0 0,0 0 0,3 4 1,21 14 80,-19-13-65,-5-6-10,-1 0-1,0 0 1,1-1-1,0 1 1,-1-1 0,1 1-1,0-1 1,2 2 0,-1-2 23,0 0 1,1 0 0,-1 0-1,1-1 1,4 1-1,6 1 80,-1 2-15,10 0 55,6-9 39,-16 2-117,-6 2-46,0-1 0,0 0 1,0-1-1,0 0 1,0 0-1,-1 0 1,1-1-1,-1 0 0,0 0 1,9-8-1,-1 1 16,-10 8-29,0 0 0,0 0 1,-1-1-1,1 0 1,-1 1-1,0-1 1,0-1-1,0 1 0,0 0 1,-1-1-1,1 1 1,2-9-1,0-18 69,-2 21-61,2-12 11,-5 19-33,-1 1 0,1-1-1,-1 0 1,0 0 0,0 1 0,-1-4 0,0 0 1,0 2-13,1-1 1,-1 1-1,-1 0 1,1 0-1,0 1 1,-1-1-1,0 0 1,0 1-1,0 0 1,0-1-1,0 1 1,-6-3-1,2 1-62,-1 0-1,1 1 1,-1 0 0,-17-5 0,22 8 24,0 0 1,-1 0-1,0 1 1,1-1 0,-1 1-1,1 0 1,-1 0-1,-5 1 1,0-1-86,-35 0-363,43 0 490,1 0 1,0 0 0,-1 0-1,1 0 1,0 0 0,-1 0-1,1 0 1,0 0 0,-1 0-1,1 0 1,0 0 0,-1 0-1,1 0 1,0 1 0,0-1-1,-1 0 1,1 0 0,0 0-1,-1 0 1,1 0 0,0 1-1,0-1 1,-1 0 0,1 0-1,0 1 1,-1-1 5,-5 8-21,9-4 56,1-1 15,0 4 117,-3-7-150,0 1 0,-1 0 0,1-1-1,0 1 1,-1 0 0,1-1-1,0 1 1,-1 0 0,1-1 0,0 0-1,0 1 1,0-1 0,0 1 0,0-1-1,-1 0 1,1 1 0,0-1 0,2 0-1,15 11 104,-15-9-129,-1 0-1,1 0 0,0-1 1,0 1-1,0 0 0,0-1 1,0 0-1,0 0 1,1 0-1,-1 0 0,0 0 1,5 0-1,1-2-62,-5 1-16,0-1-1,-1 1 0,1 0 1,-1 0-1,1 1 1,0-1-1,-1 1 0,6 1 1,-3 0-32,-4-1 86,1 0 0,0 0 0,-1 0 0,1 0 0,0-1 0,3 1 0,54-11-88,-31 7-4,-27 3 116,-1-1 0,1 0 0,0 0 0,0 0 0,0 0 1,-1 0-1,1 0 0,-1 0 0,1 0 0,1-3 0,3 0-37,-1-1 1,1 2-1,0-1 1,0 0-1,7-2 0,-8 3 28,-3 3 5,0-1-1,1 1 1,-1-1-1,0 1 1,1-1-1,-1 1 1,0 0-1,5 1 1,-3-1-10,-2 0-40,-2 0-16,-2 2-48,0 1 120,0 0 1,0 0-1,1 1 1,-1-1-1,1 0 1,0 0 0,0 1-1,1-1 1,-1 1-1,0-1 1,1 0-1,0 1 1,0-1-1,1 7 1,-1-8 7,0-1 0,0 1-1,0 0 1,0-1 0,0 1 0,0 0 0,1-1 0,-1 1-1,1-1 1,-1 1 0,1 0 0,0-1 0,-1 1-1,1-1 1,2 3 0,2 3 45,-1 4 80,-4-10-115,0 0 0,0 0 0,1 0 0,-1-1 1,1 1-1,-1 0 0,1 0 0,-1 0 0,1 0 0,-1 0 0,1 0 1,0-1-1,-1 1 0,1 0 0,0-1 0,0 1 0,-1 0 1,1-1-1,0 1 0,0-1 0,0 1 0,0-1 0,1 1 0,27 4 225,-20-2-178,-5-2-32,-1 0-1,0 0 0,0 0 0,1-1 0,4 1 1,36-9 305,0 3-106,-10-5-74,-31 9-144,8-2 34,0 1 0,0-2 1,0 0-1,0 0 0,0-1 0,11-6 1,-19 9-46,1-1 1,0 1 0,0 1-1,7-3 1,-9 3 6,-1 1-1,1 0 1,-1-1-1,1 1 1,-1-1 0,0 0-1,1 1 1,-1-1-1,0 0 1,0 0 0,1 0-1,-1 0 1,0 0 0,0 0-1,0 0 1,0 0-1,0-1 1,0 1 0,1-2-1,1-2-23,0 1 0,0 0 0,0 1 0,6-6-1,-4 5-63,-5 4 63,0-1 0,1 1 0,-1 0 0,1-1 0,-1 1 0,1 0 0,-1-1-1,1 1 1,-1 0 0,1 0 0,-1-1 0,1 1 0,-1 0 0,1 0 0,-1 0 0,1 0 0,0 0 0,-1 0 0,1 0 0,-1 0 0,1 0-1,-1 0 1,1 0 0,0 0 0,0 1 0,3-1-422,-4 3 333,0-1 115,0-1 0,1 1-1,-1 0 1,0-1 0,1 1 0,0-1 0,-1 1 0,1 0 0,0-1 0,2 3 0,2 5 34,16 37 118,-11-27-198,-7-6 29,-2-11 52,-1 1 0,1-1-1,-1 0 1,1 1-1,0-1 1,0 0 0,0 0-1,0 0 1,0 0-1,3 4 1,-3-6-14,-1 1 0,1-1 0,-1 0 0,0 0 1,0 1-1,1-1 0,-1 0 0,0 1 0,0-1 0,1 1 0,-1-1 0,0 0 1,0 1-1,0-1 0,1 1 0,-1-1 0,0 0 0,0 1 0,0-1 0,0 1 0,0-1 1,0 0-1,0 1 0,0-1 0,0 1 0,0 0 0,1 4 168,-1-5-181,1 0 0,-1 0 1,0 1-1,1-1 0,-1 0 1,1 0-1,-1 0 0,1 1 1,-1-1-1,1 0 0,-1 0 1,1 0-1,-1 0 0,1 0 1,-1 0-1,1 0 0,-1 0 1,1 0-1,-1-1 0,1 1 1,-1 0-1,1 0 0,-1 0 1,1 0-1,-1-1 0,1 1 1,-1 0-1,0-1 0,1 1 1,11-10 141,-12 10-150,0 0 3,0 0 0,1-1 1,-1 1-1,0 0 0,1 0 1,-1-1-1,0 1 0,0 0 1,1-1-1,-1 1 0,0-1 1,0 1-1,0 0 0,1-1 1,-1 1-1,0-1 0,0 1 1,0 0-1,0-1 1,0 1-1,0-1 0,0 1 1,0-1-1,0 1 0,0 0 1,0-2-1,1-2 20,12-4 11,-5-3-61,12-20 0,-15 21-32,-5 8 36,1 1-1,-1 0 0,0 0 1,1 0-1,-1 0 1,1 0-1,0 0 1,-1 0-1,1 0 0,0 0 1,-1 0-1,1 0 1,0 1-1,0-1 0,0 0 1,0 0-1,2 0 1,10-4-274,-9-2 50,-4 7 232,0-1 1,1 1-1,-1-1 1,0 1-1,0 0 1,1-1-1,-1 1 1,0-1-1,1 1 1,-1 0-1,1-1 0,-1 1 1,0 0-1,1 0 1,-1-1-1,1 1 1,-1 0-1,1 0 1,-1 0-1,0-1 1,1 1-1,-1 0 1,1 0-1,-1 0 1,1 0-1,-1 0 1,1 0-1,-1 0 1,1 0-1,-1 0 1,2 1-1,-2-1 2,1 0 1,0 0-1,-1 0 1,1 0-1,0 0 0,-1 0 1,1 0-1,-1 0 1,1 0-1,0 1 0,-1-1 1,1 0-1,-1 0 1,1 1-1,-1-1 0,1 0 1,-1 1-1,1-1 1,-1 1-1,1-1 0,-1 0 1,1 1-1,-1-1 0,0 1 1,1-1-1,-1 1 1,0 0-1,0-1 0,1 1 1,-1-1-1,0 1 1,0 0-1,1 0 0,-1 3 23,0 0-1,1 0 0,-2 1 0,1 6 0,-1-8 24,1 0 0,-1 1-1,1-1 1,0 0 0,0 1-1,1-1 1,-1 0-1,1 1 1,1 4 0,-1-8-21,-1 1 0,1 0-1,0 0 1,-1 0 0,1 0 0,0 0 0,0-1 0,0 1 0,0 0 0,-1-1 0,1 1 0,0-1 0,0 1-1,0-1 1,2 1 0,8 6 467,-11-7-474,0 0 0,0 0 0,1 0 1,-1 0-1,0 0 0,0 0 0,0 0 0,0 0 1,1 0-1,-1 1 0,0-1 0,0 0 1,0 0-1,0 0 0,0 0 0,1 0 1,-1 1-1,0-1 0,0 0 0,0 0 0,0 0 1,0 0-1,0 1 0,0-1 0,0 0 1,0 0-1,0 0 0,0 0 0,0 1 0,0-1 1,0 0-1,0 0 0,0 0 0,0 1 1,0-1-1,0 0 0,0 0 0,0 0 1,0 0-1,0 1 0,0-1 0,0 0 0,0 0 1,-1 0-3,1 0 0,0 0 1,0 0-1,0 0 0,0-1 1,0 1-1,0 0 0,0 0 1,0 0-1,0 0 0,0-1 0,0 1 1,0 0-1,0 0 0,0 0 1,0-1-1,0 1 0,0 0 1,0 0-1,0 0 0,0-1 1,0 1-1,0 0 0,0 0 1,0 0-1,0 0 0,0-1 1,1 1-1,-1 0 0,0 0 1,0 0-1,0 0 0,0 0 0,0 0 1,0-1-1,1 1 0,-1 0 1,0 0-1,0 0 0,0 0 1,0 0-1,1 0 0,-1 0 1,5-3 18,0 0 1,0 0-1,0 0 1,6-1 0,2 1-42,-11 3 10,1-1 0,-1 1 1,0-1-1,0 0 0,1 1 1,-1-1-1,0 0 0,0 0 0,0-1 1,0 1-1,0 0 0,0-1 0,1-1 1,-1 1-2,8-8 11,0 0-1,0 1 1,1 0 0,0 1 0,16-9 0,-16 11-9,1-3-43,1 1 0,0 1 0,1 1 0,0 0 0,0 0-1,17-3 1,-20 7 6,7-1-145,28-8 0,-42 10 142,1 0-1,-1 1 0,0-1 0,0 1 1,0 0-1,1 0 0,3 0 0,1 1-9,-9-1 55,0 0 0,0 0 1,0 0-1,0 0 0,1-1 0,-1 1 0,0 0 1,0 0-1,0 0 0,0 0 0,0 0 0,0 0 0,0 0 1,0 0-1,0 0 0,0 0 0,1 1 0,-1-1 1,0 0-1,0 0 0,0 0 0,0 0 0,0 0 1,0 0-1,0 0 0,0 0 0,0 0 0,0 0 0,0 0 1,0 0-1,0 0 0,1 0 0,-1 0 0,0 0 1,0 0-1,0 1 0,0-1 0,0 0 0,0 0 1,0 0-1,0 0 0,0 0 0,0 0 0,0 0 0,0 0 1,0 0-1,0 0 0,0 0 0,0 1 0,0-1 1,0 0-1,0 0 0,0 0 0,0 0 0,0 0 1,0 0-1,-1 2 5,1-1 0,0 0 1,0 0-1,-1 0 1,1 1-1,-1-1 0,1 0 1,-1 0-1,0 0 0,1 0 1,-1 0-1,0 0 0,0 0 1,1 0-1,-1 0 1,0 0-1,0 0 0,0 0 1,0-1-1,0 1 0,-1 0 1,1-1-1,0 1 0,-2 0 1,1 0 14,-1 1 1,0 0 0,0-1-1,1 1 1,-1 0 0,1 1-1,0-1 1,-4 5 0,-10 15 265,-10 16-18,21-17-279,3-11-15,1-6 15,-1-1 15,2-1 1,-1 1-1,0 0 1,1 0-1,-1 0 1,1 0-1,0 0 1,0 0-1,0 0 1,0 0-1,0 0 1,1-1-1,-1 1 1,1 0 0,0 0-1,0 0 1,0-1-1,2 5 1,-1-2 28,1 0 1,-1 0 0,1-1-1,0 1 1,0-1 0,0 0 0,1 0-1,-1 0 1,1 0 0,0 0-1,0-1 1,0 0 0,1 0-1,-1 0 1,1 0 0,0-1-1,0 0 1,0 0 0,0 0 0,0 0-1,8 1 1,33 2 377,-36-3-328,-1-1 0,1 0 0,-1 0 0,16-2 0,-18 0-30,-1 0 0,1-1-1,0 0 1,0-1 0,-1 0 0,1 0-1,11-7 1,6-4 94,-4 3-26,-1-1 1,35-26 0,-52 35-110,0 1-1,-1 0 1,1-1-1,0 1 1,-1-1 0,1 0-1,-1 1 1,0-1-1,0 0 1,0 0 0,0 0-1,0 0 1,0-5-1,3-9 104,-3 15-121,0 0-1,-1 1 1,1-1-1,0 0 1,-1 0-1,1 0 0,-1 0 1,0 0-1,1 0 1,-1 0-1,0 1 1,0-1-1,0 0 1,-1 0-1,1 0 1,0 0-1,-1 0 0,1 0 1,-1 0-1,0 0 1,-1-2-1,2 3-1,0 1-1,-1-1 1,1 1 0,0-1-1,0 1 1,-1 0 0,1-1-1,0 1 1,-1-1-1,1 1 1,0 0 0,-1-1-1,1 1 1,0 0 0,-1-1-1,1 1 1,-1 0-1,1 0 1,-1-1 0,0 1-1,-20-10-199,11 7 48,7 3 129,2 0 19,0 0 0,0 0 0,0 0 0,0 0 0,0 0 0,0 0 0,0 0 0,0 0 0,0 0 0,0 1 0,0-1 0,0 0 0,0 1 0,1-1 0,-1 0 0,0 1 0,0 0 0,0-1 0,1 1 0,-1-1 0,0 1 0,0 0 0,1-1 0,-1 1-1,1 0 1,-1 0 0,1 0 0,-1-1 0,1 1 0,-1 0 0,0 2 0,-9 12-108,9-13 118,0 0 1,-1 0-1,1 0 1,0 0 0,0 0-1,0 0 1,0 0 0,0 0-1,0 1 1,0-1-1,1 0 1,-1 4 0,6 15 190,-2-10-80,-3-8-48,1 1 1,0 0-1,0-1 0,0 1 0,0 0 0,1-1 0,-1 1 1,1-1-1,0 0 0,0 0 0,0 0 0,0 1 1,1-2-1,-1 1 0,1 0 0,5 3 0,23 12 409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 4160,'0'-9'2422,"0"24"-1951,0 29-559,-1-25 168,-5 30 1,0-8 62,-1 33 28,-4 33 74,-1-39-129,5-26-14,1 0 0,0 58-1,6-69-98,1-7-23,-5 41 0,0-48 16,0 5 3,4-19 16,0 0 0,1-1 1,-1 1-1,1 0 1,0 0-1,1 3 0,-1-2 32,0 0 1,0 1-1,0-1 0,0 0 0,-1 0 0,1 8 0,-2-12-36,1 1 1,0-1-1,0 1 1,0-1-1,0 1 0,0-1 1,0 1-1,0-1 0,0 1 1,0-1-1,0 1 0,0-1 1,0 1-1,0-1 1,1 1-1,-1-1 0,0 1 1,0-1-1,1 0 0,-1 1 1,0-1-1,0 1 0,1-1 1,-1 1-1,0-1 0,1 0 1,-1 1-1,1-1 1,-1 0-1,0 1 0,1-1 1,-1 0-1,1 0 0,-1 0 1,1 1-1,-1-1 0,1 0 1,-1 0-1,1 0 1,-1 0-1,1 0 0,-1 0 1,1 0-1,-1 0 0,2 0 1,-2 0-9,0 0 0,0 0-1,0 0 1,0 0 0,0 0 0,0 0 0,0 0 0,0 0 0,0 0 0,0 0 0,1 0 0,-1 0-1,0 0 1,0 0 0,0 0 0,0 0 0,0 0 0,0 0 0,0 0 0,0 0 0,0 0 0,0 0-1,1 0 1,-1 0 0,0 0 0,0 0 0,0 0 0,0 0 0,0 0 0,0 0 0,0 0 0,0 0-1,0 0 1,0-1 0,0 1 0,0 0 0,0 0 0,0 0 0,0 0 0,0 0 0,0 0 0,0 0-1,0 0 1,0 0 0,0 0 0,0 0 0,0-1 0,0 1 0,0 0 0,0 0 0,0 0 0,0 0-1,0 0 1,0 0 0,0 0 0,0 0 0,5-13 248,-5 11-234,1 0 1,0 0 0,0 1-1,-1-1 1,1 0-1,-1 0 1,1 0 0,-1 1-1,1-4 1,-7-31 179,-1-9-122,-26-113-276,21 109 124,-16-107 488,27 151-431,0 1-1,0-1 1,1 1 0,-1-1-1,1 0 1,0 1 0,0-1-1,1 1 1,1-10-1,0 10-22,1-1 0,-1 1 0,1-1 0,-1 1 0,1 0 0,0 0-1,1 0 1,6-6 0,-4 5 39,0 0 0,1 1 0,-1 0 0,1 0 0,0 1 0,0-1 0,0 2 0,0-1 0,0 1 0,1 0 0,11-2 0,-8 3-13,1 0 0,0 0 0,-1 1 0,1 0 1,18 3-1,4 8-37,-21-9 45,-12-2 8,1 0 1,0 0-1,0 1 0,-1-1 0,1 0 0,0 1 1,-1 0-1,1-1 0,0 1 0,-1 0 0,1-1 1,-1 1-1,1 0 0,-1 0 0,0 0 0,1 1 1,-1-1-1,0 0 0,0 0 0,0 1 1,1 1-1,0-1-5,1 2 7,1 1 0,-1 0 0,0 0 0,0 0 0,-1 0-1,0 1 1,0-1 0,0 1 0,0 0 0,-1-1 0,2 11 0,-3 59 436,0-72-277,-1-4-149,1 1 0,0 0 0,0-1-1,0 1 1,-1-1 0,1 1 0,0-1 0,0 1-1,0-1 1,0 1 0,0 0 0,0-1-1,0 1 1,0-1 0,0 1 0,0-1 0,1 1-1,-1-1 1,0 1 0,0 0 0,0-1-1,0 1 1,1-1 0,-1 1 0,0 0-1,0-1 1,1 1 0,-1-1 0,0 1 0,1 0-1,-1-1 1,0 1 0,1 0 0,-1 0-1,0-1 1,1 1 0,-1 0 0,1 0 0,-1 0-1,1 0 1,-1-1 0,0 1 0,1 0-1,-1 0 1,1 0 0,9-5 75,-2-1-51,0-1-1,-1 0 1,0 0 0,9-12 0,29-41 121,-38 48-159,-5 8-51,1-1 0,-1 1 0,1-1 0,1 1 0,-1 0 0,1 0 0,-1 1-1,1-1 1,7-5 0,23-3-397,-24 9 390,-7 2 59,-1 0-1,0 0 0,1 1 0,-1-1 0,1 1 0,-1 0 0,1 0 0,-1-1 1,1 1-1,-1 1 0,1-1 0,-1 0 0,0 1 0,1-1 0,-1 1 1,0 0-1,1 0 0,-1 0 0,3 1 0,12 5-14,12-2-53,-14-1 129,0 0-1,1-2 0,-1 0 1,1-1-1,25-1 0,-35 0-34,20 1 163,-16 0-60,1-1 0,0 0-1,-1-1 1,16-2 0,-11-3 31,-12 5-91,0 0-1,0 0 1,0 0-1,0 0 1,0 0 0,1 1-1,-1-1 1,3 1-1,-5 0-56,-1 0 0,1 0 0,-1 0-1,1 0 1,0 0 0,-1 1-1,1-1 1,-1 0 0,1-1 0,-1 1-1,1 0 1,-1 0 0,1 0 0,-1 0-1,1 0 1,-1 0 0,1-1 0,-1 1-1,0 0 1,1 0 0,-1-1 0,1 1-1,-1 0 1,0-1 0,1 1 0,-1 0-1,1-1 1,-1 1 0,0-1-1,0 1 1,1 0 0,-1-1 0,0 1-1,0-1 1,1 1 0,-1-1 0,0 1-1,0-1 1,0 1 0,0-1 0,0 1-1,0-1 1,0 1 0,0-1 0,0 0-1,-3-4 55,-10-6-101,1 6 64,6-5 229,-5 3-15,10 7-215,0 0 0,0-1 0,0 1-1,0-1 1,0 1 0,0-1 0,0 0 0,0 1 0,1-1 0,-1 0 0,0 0 0,0 0 0,0 1 0,1-1 0,-2-1 0,2 1-28,0 0 0,0 0 0,-1 0 0,1 0 1,-1 0-1,1 0 0,-1 1 0,1-1 0,-1 0 0,1 0 1,-1 1-1,1-1 0,-1 0 0,0 1 0,0-1 1,1 0-1,-1 1 0,0-1 0,0 1 0,0 0 0,1-1 1,-1 1-1,0 0 0,0-1 0,0 1 0,0 0 1,0 0-1,0 0 0,0 0 0,0-1 0,0 2 0,0-1 1,0 0-1,0 0 0,1 0 0,-1 0 0,0 0 1,0 1-1,0-1 0,0 1 0,0-1 0,0 0 0,0 2 1,-4 1-39,1 0 1,1 1 0,-1-1 0,0 1 0,1 0-1,0 0 1,0 1 0,0-1 0,0 1-1,1-1 1,-3 8 0,2-8 62,3-3-10,0 0 0,0 0 1,-1 0-1,1 0 1,0 0-1,0 0 0,0 0 1,0 0-1,0 0 1,0 0-1,0 0 0,0 0 1,0 0-1,1 0 1,-1 0-1,0 0 0,1-1 1,-1 1-1,1 0 1,-1 0-1,1 0 0,-1 0 1,1 0-1,-1-1 1,1 1-1,0 0 0,1 0 1,3 7 165,-2-4-139,-1-1-1,1 0 0,0 1 1,-1-1-1,1 0 1,1-1-1,-1 1 1,0 0-1,1-1 0,-1 0 1,1 0-1,0 0 1,-1 0-1,1-1 0,0 1 1,0-1-1,5 1 1,20 6 154,-1-1 0,1-1 0,0-1 0,41 0 0,-42-4-210,-10 0-42,0-2-1,27-2 0,2-8-165,-30 9 158,-13 2 59,0 0 0,-1-1 0,1 0 0,0 1 0,-1-1 0,1 0 0,-1-1 1,1 1-1,-1-1 0,0 0 0,6-3 0,-5 2 18,0 0 0,1 0 1,-1 0-1,0-1 0,-1 0 0,1 0 0,-1 0 1,1 0-1,2-5 0,-3-2 5,-1-12-107,3 12 37,-5 11 48,0-1 0,1 1 0,-1-1 0,0 1 1,0-1-1,1 1 0,-1-1 0,0 0 0,0 1 0,0-1 0,0 1 0,0-1 0,0 1 0,0-1 0,0 0 1,0 0-1,-12-15-416,11 16 386,1-1 16,-1 0 1,0 0-1,0 0 1,1 1-1,-1-1 1,0 0 0,0 1-1,0-1 1,0 0-1,1 1 1,-1-1-1,0 1 1,0-1-1,0 1 1,0 0-1,0 0 1,0-1 0,0 1-1,0 0 1,-1 0-1,1 0 1,0 0-1,0 0 1,0 0-1,0 0 1,0 0-1,-2 1 1,-25 15-440,25-11 387,0 0-1,0 0 1,1 0-1,-3 6 1,5-9 92,0 0 1,-1 0 0,1 0 0,0 0-1,0 0 1,0 0 0,0 0 0,1 0-1,-1 0 1,0 0 0,1 0 0,0 0-1,-1 0 1,1 0 0,1 2-1,17 28 532,-14-25-395,-3-4-87,1 0 0,-1-1-1,1 1 1,0 0 0,-1-1 0,1 0 0,0 1 0,1-1 0,-1 0 0,0-1 0,1 1 0,-1-1 0,6 2 0,-7-2-36,42 15 329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155 109 3648,'0'-1'81,"0"-1"0,0 1 0,0 0 1,0 0-1,0-1 0,-1 1 0,1 0 0,0 0 1,-1 0-1,1-1 0,-1 1 0,1 0 0,-1 0 0,1 0 1,-1 0-1,0 0 0,0 0 0,0 0 0,1 0 1,-1 0-1,0 0 0,0 1 0,0-1 0,0 0 0,0 1 1,0-1-1,-1 0 0,1 1 0,0-1 0,0 1 1,0 0-1,-1-1 0,1 1 0,0 0 0,-3 0 0,2 0 623,-11 0 617,10 0-1143,-13-1 260,-17 2 7,31 0-431,0-1 0,-1 1 0,1 0 0,0-1 1,0 1-1,0 0 0,0 0 0,0 1 0,0-1 0,0 0 0,0 1 1,-2 1-1,-3 4-56,-11 12-58,17-19 102,1 1 0,-1 0 0,1-1 0,-1 1 0,1 0 1,0 0-1,-1 0 0,1-1 0,0 1 0,0 0 0,-1 0 0,1 0 1,0 0-1,0 0 0,0 0 0,0-1 0,0 1 0,0 0 0,0 0 0,0 0 1,1 0-1,-1 0 0,1 1 0,1 2 30,1 0 0,-1-1-1,1 1 1,0-1 0,0 0 0,0 1 0,0-1-1,1-1 1,-1 1 0,8 3 0,1 1 148,24 9-1,-27-12-113,1-1 0,-1 0 0,0-1 0,1 0 0,16 0 0,-3 1 45,-3 0-40,25 1 71,5-8 66,-27 1-117,195-29 448,-213 31-539,1 0 1,-1 0 0,0-1 0,0 0 0,0 0 0,0 0-1,0-1 1,0 0 0,4-3 0,-2 1-20,-4 3 15,0 1 0,0-1 1,-1 0-1,1 0 0,-1 0 0,1 0 1,-1-1-1,0 1 0,0-1 0,3-4 1,-1 1 7,-2 2-8,1 1 0,-1-1 0,-1 0 0,1 0 0,2-8 0,0-1-58,4 5-12,-8 8 69,0 0 0,1-1 0,-1 1 0,1 0 0,-1-1-1,0 1 1,1 0 0,-1-1 0,0 1 0,1 0 0,-1-1-1,0 1 1,0-1 0,1 1 0,-1-1 0,0 1-1,0-1 1,0 1 0,0-1 0,0 1 0,1-1 0,-1 1-1,0-1 1,0 1 0,0-1 0,0 1 0,-1-1-1,1 0 1,0-12-160,0 13 159,0 0 0,0 0-1,0 0 1,0 0 0,0 0 0,0 0 0,0 0 0,0-1-1,0 1 1,0 0 0,0 0 0,0 0 0,0 0 0,0 0-1,0 0 1,0 0 0,0 0 0,0 0 0,0 0-1,0 0 1,0-1 0,0 1 0,0 0 0,0 0 0,0 0-1,0 0 1,0 0 0,0 0 0,0 0 0,0 0 0,0 0-1,0 0 1,0 0 0,0 0 0,0 0 0,-1 0-1,1 0 1,0-1 0,0 1 0,0 0 0,0 0 0,0 0-1,0 0 1,0 0 0,0 0 0,0 0 0,0 0 0,-1 0-1,1 0 1,0 0 0,0 0 0,0 0 0,0 0 0,0 0-1,0 0 1,0 1 0,-3-2-14,1 1 0,0 0-1,-1 0 1,1 0 0,0 1 0,0-1 0,-1 1-1,1-1 1,0 1 0,0 0 0,-1 0-1,1 0 1,0 0 0,0 0 0,0 0 0,0 0-1,1 1 1,-4 2 0,-1 1 19,0-1-1,0 1 1,-1-1-1,-8 4 1,9-5 5,0 0 1,1 0 0,-1 1-1,-4 4 1,9-7 4,0 0 0,1 0 0,-1 1 0,0-1 0,1 0 1,-1 0-1,1 1 0,0-1 0,-1 0 0,1 1 0,0-1 0,0 1 0,0-1 0,0 0 0,0 1 0,0-1 1,0 2-1,1 0 40,1 3 197,-1-5-221,1 0-1,-1 0 1,1 0 0,-1 0 0,0 0 0,1 0 0,0 0 0,-1 0 0,1 0 0,-1-1 0,1 1-1,0-1 1,2 1 0,34 0 282,-9-1-317,-22 0-45,-5 0 30,0 0 1,0 0 0,1 0-1,-1 0 1,0 0 0,0 0-1,0-1 1,0 1 0,3-2-1,-4 2 3,0-1-5,0 0 0,0 1 0,-1-1 1,1 1-1,0-1 0,0 1 0,0 0 0,0-1 1,0 1-1,0 0 0,0 0 0,0-1 0,-1 1 0,1 0 1,0 0-1,0 0 0,0 0 0,0 0 0,0 0 1,0 1-1,0-1 0,0 0 0,0 0 0,0 1 1,0-1-1,0 0 0,-1 1 0,1-1 0,0 1 1,1 1-1,-1-2 16,13 2-275,-12-2 258,-1 0 1,1 0-1,0 0 1,0 1 0,-1-1-1,1 0 1,0 1-1,2 0 1,9 10-21,-13-11 51,1 1-1,-1-1 1,1 0-1,-1 1 1,1-1-1,-1 0 1,1 1-1,0-1 1,-1 0-1,1 0 1,0 0-1,-1 0 1,1 1-1,0-1 1,-1 0-1,1 0 1,0 0-1,-1 0 1,1 0-1,0-1 1,-1 1-1,1 0 1,0 0-1,2-1 45,13 2 114,-12 0-80,0-1 0,1 0 0,-1 0 0,0 0 0,1 0 0,-1-1 0,0 1 0,8-3 0,-3-2 8,0 0 0,0 0 0,-1-1 0,0 0 0,11-11 0,6-9-113,-5 5-159,29-23 0,-46 41 162,1 1-1,-1 0 0,1 0 1,0 0-1,-1 1 1,1-1-1,0 1 0,0 0 1,0 0-1,7 0 0,6-2-76,0-2 38,-13 4 55,1-1 0,0 1-1,-1 0 1,1 0 0,0 1 0,-1-1 0,1 1 0,0 0-1,0 0 1,6 1 0,4 4 52,-1 1 0,0 0 0,0 1 0,20 14 0,-28-18 1,-1 1 1,1 1 0,-1-1-1,0 1 1,-1 0 0,1 0-1,6 10 1,-6-4 149,-5-9-155,1 0-1,1 0 1,-1 1-1,0-1 1,0 0 0,1 0-1,-1 0 1,3 2-1,-3-4-23,0 1-1,0 0 0,-1 0 1,1-1-1,0 1 0,-1 0 0,1 0 1,0 0-1,-1 0 0,1 0 1,-1 0-1,0 0 0,1 0 1,-1 2-1,0-2 11,0 0 0,0 0 0,0-1 1,0 1-1,0 0 0,-1 0 0,1-1 0,0 1 1,-1 0-1,1-1 0,-1 1 0,1 0 0,-1-1 1,1 1-1,-1-1 0,1 1 0,-1 0 0,0-1-1,1 1 1,-1-1-1,1 1 0,-1-1 0,1 0 0,-1 1 0,1-1 0,-1 0 0,0 0 1,1 0-1,-1 1 0,1-1 0,-1 0 0,1 0 0,-1 0 0,0 0 0,1 0 1,-1 0-1,0 0 0,1 0 0,-1 0 0,1 0 0,-1-1 0,1 1 0,-2 0 1,2 0 23,-39 0 394,37 0-541,4 0-62,16 0-303,-10 2 92,-2 1 361,-1-1 0,1 0 1,0 0-1,0-1 1,0 0-1,0 0 1,1 0-1,-1-1 1,0 1-1,0-2 0,0 1 1,10-2-1,-9 0 38,4-1 13,1 0 0,0 1 0,-1 0 0,14 1 0,-5 1 23,-11 1-27,0-1 0,-1 0 0,1-1 0,14-2 0,-6-1 61,-11 1-56,1 2 0,0-1-1,0 1 1,9-1 0,-16 2-45,2 0 11,-1 0 0,1 0 1,0 0-1,-1 0 0,1 0 0,0-1 0,-1 1 1,1 0-1,1-2 0,-2 2-5,0-1-1,1 0 1,-1 1 0,0-1 0,0 0 0,0 0-1,0 0 1,0 0 0,-1 0 0,1 0-1,1-2 1,-2 2-4,1 0-1,-1 1 1,0-1-1,0 0 1,1 0-1,-1 1 1,0-1-1,0 0 1,0 1-1,0-1 1,0 0 0,0 0-1,0 1 1,0-1-1,0 0 1,-1 1-1,1-1 1,0 0-1,0 1 1,-1-2-1,-1-3 10,1 3-16,1 1 0,-1 0 0,1-1 1,-1 1-1,0-1 0,1 1 0,-1 0 0,0 0 0,0-1 0,0 1 0,0 0 0,0 0 0,0 0 1,0 0-1,0 0 0,0 0 0,-1 0 0,1 1 0,0-1 0,-1 0 0,1 1 0,0-1 0,-4 0 1,-23 1-12,28 0 9,0 0 0,0 0 0,0 0 0,0 0-1,-1 0 1,1 0 0,0 0 0,0 0 0,0 0 0,0 0 0,0 0 0,0 0 0,0 0 0,0 0 0,0 0 0,0 0 0,-1 0 0,1 0 0,0 0 0,0 0 0,0 0 0,0 0 0,0 0 0,0 0 0,0 0 0,0 0 0,0 0 0,0 0 0,0 0 0,0 0 0,0 0 0,-1 0 0,1 0 0,0 0 0,0 1 0,0-1 0,0 0 0,0 0 0,0 0 0,0 0 0,0 0 0,0 0 0,0 0 0,0 0 0,0 0 0,0 0 0,0 0 0,0 1 0,0-1 0,0 0 0,0 0 0,0 0 0,0 0 0,0 0 0,0 0 0,0 0 0,0 2-26,0 2 62,0 1 0,0 0-1,0 0 1,0 0-1,1 0 1,0 0-1,0-1 1,0 1 0,1 0-1,-1-1 1,1 1-1,0-1 1,5 9 0,-1-7 69,-1 0 1,1 0-1,0 0 1,0-1-1,1 0 1,11 7 0,50 22-994,-36-18-1146,14 12 191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58 110 3488,'0'0'1115,"-6"0"-673,-38 0 3771,36 0-3786,11 0-99,26 0-373,10-2 29,-19-3 17,0 2 0,1 0 0,-1 1 0,23 2 0,705 0 2164,-743-3-1583,-3 2-528,6-5 298,-8 6-347,0 0 1,0 0-1,1 0 0,-1 0 0,0 1 1,1-1-1,-1 0 0,0 0 1,0 0-1,0 1 0,1-1 1,-1 0-1,0 0 0,0 1 1,0-1-1,0 0 0,1 1 0,-1-1 1,0 0-1,0 1 0,0-1 1,0 0-1,0 0 0,0 1 1,0-1-1,0 0 0,0 1 0,0-1 1,0 0-1,0 1 0,0-1 1,0 0-1,0 1 0,0-1 1,-1 1-1,-1-1-181,1 0 162,0 0 0,1 0 0,-1 0 0,0 0 0,1 0 1,-1 0-1,1 0 0,-1 1 0,0-1 0,1 0 0,-1 1 0,1-1 0,-1 0 0,1 1 0,-1-1 0,1 0 1,-1 1-1,1-1 0,-1 1 0,1-1 0,-1 1 0,-7 17-177,-5 7 21,6-15 154,2-3 17,-1 2 0,1-1 0,1 0 0,0 1 0,-7 18 0,-15 54 184,-10 35 3,34-104-172,-1-1 0,-1 1 0,-5 13 0,-17 14 0,8 1 67,16-33-20,-1 1 0,0-1 0,0 0 0,-1 0 0,0 0 0,0-1 0,-7 9 0,-33 19 545,41-32-572,0 0 1,0 0 0,0 0 0,-1 0 0,1-1 0,0 1 0,-1-1-1,1 0 1,-1 0 0,1 0 0,-1 0 0,0-1 0,1 1 0,-1-1 0,0 0-1,0 0 1,1-1 0,-1 1 0,0-1 0,-3 0 0,-2-1 18,1-1 0,0 1 0,-1-1 1,1 0-1,0-1 0,1 0 0,-15-10 1,16 10-25,-8-6 20,0-2 0,0 1-1,-13-16 1,-10-28-13,-4 0-12,-11-48-30,8 12-189,42 87 184,-9-14-86,1-1 0,-14-36 1,12 24-5,-5-16-261,12 21 161,4 18 99,-1 1 0,1 0 0,-1-1-1,-1 1 1,-3-8 0,1 8-70,2 0-109,4 7 273,-1 0 0,0 0 0,0-1 0,0 1 0,1 0 0,-1 0 0,0 0 1,0 0-1,1-1 0,-1 1 0,0 0 0,0 0 0,1 0 0,-1 0 0,0 0 1,0 0-1,1 0 0,-1 0 0,0 0 0,1 0 0,-1 0 0,0 0 0,0 0 1,1 0-1,-1 0 0,1 0 0,1 0 107,1 0 59,0 1-177,1 0 1,-1 0-1,0 0 0,1 0 0,-1 1 0,0-1 1,0 1-1,0 0 0,4 3 0,14 7-1745,-3-10 194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3328,'0'-2'102,"0"1"-1,0-1 1,1 0-1,-1 1 1,0-1 0,1 1-1,-1-1 1,1 1 0,-1-1-1,1 1 1,0-1-1,0 1 1,0-1 0,0 1-1,0 0 1,0 0 0,2-3-1,0 2 662,-3 2-219,0 0-27,0 0-256,2 15-282,9-2 90,-11-12-65,0-1-1,1 0 1,-1 0-1,0 1 0,1-1 1,-1 0-1,0 1 0,0-1 1,1 0-1,-1 1 0,0-1 1,0 0-1,0 1 0,1-1 1,-1 1-1,0-1 0,0 1 1,0-1-1,0 0 1,0 1-1,0-1 0,0 1 1,0-1-1,0 1 0,0-1 1,0 1-1,1 4 8,9 0 85,-6 2 105,0-3-16,9-2 261,-12-2-426,0 0 1,-1-1 0,1 1 0,0 0 0,-1 0-1,1-1 1,0 1 0,-1-1 0,1 1-1,0 0 1,-1-1 0,1 1 0,-1-1-1,1 0 1,-1 1 0,1-1 0,-1 1-1,1-1 1,-1 0 0,1 1 0,-1-1-1,0 0 1,0 1 0,1-1 0,-1 0-1,0 0 1,0 1 0,0-1 0,0 0-1,0 0 1,0 1 0,0-1 0,0 0-1,0 0 1,0 0 0,0 1 0,0-1-1,0 0 1,-1 0 0,1 1 0,0-1-1,-1 0 1,1 1 0,0-1 0,-2-1-1,-8-3 39,5-8-48,2 9 33,0 0 1,-1 0-1,1 0 1,-6-4-1,5 4 54,4 4-96,-1-1 1,1 1 0,0 0 0,-1 0-1,1-1 1,0 1 0,0 0 0,-1-1-1,1 1 1,0 0 0,0-1 0,0 1-1,-1 0 1,1-1 0,0 1-1,0 0 1,0-1 0,0 1 0,0 0-1,0-1 1,0 1 0,0 0 0,0-1-1,0 1 1,0-1 0,0 1 0,0 0-1,0-1 1,0 1 0,0 0-1,0-1 1,1 0 0,-1-5-152,3 6 229,10 0-5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78 3072,'0'0'976,"-2"-2"-587,-11-11 1648,15 10-1103,5-6-506,-10 5 20,2 4-423,1-1 1,-1 1-1,1 0 0,0-1 0,-1 1 0,1-1 0,-1 1 0,1-1 0,0 0 1,-1 1-1,1-1 0,0 1 0,0-1 0,-1 0 0,1 1 0,0-1 0,0 0 1,0 1-1,0-1 0,0 1 0,0-2 0,0-1 231,-5 1-133,0 0-130,0-1 1,-1 2 0,1-1-1,0 0 1,0 1-1,-1 0 1,1 1 0,-1-1-1,-6 1 1,0 1 20,7-1-12,-1 1 0,1-1 0,-1 0 1,0-1-1,1 1 0,-1-1 0,-5-2 1,5 1-14,-1 0-2,1 0 0,-1 0 0,0 0 0,0 1 0,1 0 0,-8 0 0,-33 1 184,44 3-203,-12 10-21,9-9-4,1 0-1,0 1 1,0-1 0,0 1 0,0 1-1,1-1 1,0 0 0,0 1 0,0 0 0,-4 9-1,-2 32-75,-11 10 117,15-22 28,4-18-13,0 0-7,-3 16-10,-1 34 1,6 47 385,0-107-299,-1 0-1,0 0 1,0 0-1,-1 0 1,-4 13 0,4-15-1,-9 20 404,7-17-299,1-1-46,3-6-118,0-1 0,-1 1 0,1-1-1,0 1 1,0-1 0,0 0 0,-1 1 0,1-1 0,0 1 0,-1-1 0,1 1-1,0-1 1,-1 0 0,1 1 0,0-1 0,-1 0 0,1 1 0,-1-1 0,1 0-1,0 0 1,-1 0 0,1 1 0,-1-1 0,1 0 0,-1 0 0,1 0 0,-1 0 0,1 0-1,-1 0 1,1 0 0,-1 0 0,1 0 0,-1 0 0,1 0 0,-1 0 0,1 0-1,-1 0 1,-1 0 3,0 0-1,1 0 1,-1 0 0,0 1-1,1-1 1,-1 1-1,1-1 1,-1 1-1,1-1 1,-1 1-1,1 0 1,-1 0 0,1 0-1,0 0 1,-1 0-1,1 0 1,-2 2-1,2-3-12,1 1-1,-1-1 0,0 1 0,0-1 0,1 0 0,-1 0 1,0 1-1,0-1 0,1 0 0,-1 0 0,0 0 1,0 0-1,-1 0 0,2 0-8,0 0 1,0 0-1,0 0 1,0 0-1,0 0 1,0 0-1,0 0 1,-1 0-1,1 0 1,0 0-1,0 0 1,0 0-1,0 0 1,0 0-1,0 0 1,0-1-1,0 1 1,0 0-1,0 0 1,-1 0-1,1 0 0,0 0 1,0 0-1,0 0 1,0 0-1,0 0 1,0 1-1,0-1 1,0 0-1,0 0 1,0 0-1,-1 0 1,1 0-1,0 0 1,0 0-1,0 0 1,0 0-1,0 0 1,0 0-1,0 0 1,0 0-1,0 0 1,0 0-1,0 0 1,0 0-1,0 1 1,0-1-1,0 0 0,0 0 1,-1 0-1,1 0 1,0 0-1,0 0 1,0 0-1,0 0 1,0 0-1,0 0 1,0 1-1,0-1 1,0 0-1,0 0 1,0 0-1,0 0 1,2 2-19,0-1 0,0 0 0,0 1 0,1-1 0,-1 0 1,0 0-1,0 0 0,1 0 0,-1-1 0,0 1 0,1 0 0,-1-1 1,0 0-1,1 0 0,-1 1 0,1-1 0,3-1 0,-3 1 24,0 0 0,0 1-1,0-1 1,1 1-1,-1 0 1,0 0-1,0 0 1,3 1 0,9 4 22,-1-4 45,0 0-1,0-1 1,-1-1-1,21-1 1,2 0 72,26 1 452,-60 0-557,0-1 0,-1 1 0,1 0 1,0 0-1,-1-1 0,1 1 0,-1-1 0,1 1 1,-1-1-1,1 0 0,-1 0 0,1 1 1,-1-1-1,1 0 0,-1 0 0,0 0 0,2-2 1,0 0 33,-1 3-491,9 0-522,-9 0-2017,-2 0 844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3392,'-26'-13'1088,"21"10"-651,5-10 1478,0 11-902,2 2-128,-1 0-856,-1 0-1,1 0 0,-1 0 1,1-1-1,-1 1 0,1 0 1,-1 0-1,1 0 0,-1 0 0,1 0 1,-1-1-1,1 1 0,-1 0 1,1 0-1,-1-1 0,0 1 1,1 0-1,-1-1 0,1 1 0,-1 0 1,0-1-1,1 1 0,-1 0 1,0-1-1,1 0 0,-1 0-5,1 1-1,-1-1 1,1 0 0,-1 1-1,1-1 1,0 0-1,-1 1 1,1-1-1,-1 1 1,1 0-1,0-1 1,0 1 0,-1-1-1,1 1 1,0 0-1,0-1 1,-1 1-1,1 0 1,0 0 0,0 0-1,0 0 1,-1 0-1,1 0 1,0 0-1,1 0 1,8 1 36,-7-1-42,1 0 1,0 0 0,-1 0 0,1 0 0,-1 0-1,1-1 1,0 1 0,4-3 0,0 0 98,1 1 1,0 0-1,-1 0 1,1 0 0,0 1-1,17 0 1,-20 1-48,-1-1-1,1 0 1,-1 0 0,9-3 0,-8 2-132,-1 0 1,0 1 0,1 0-1,9-1 1,3 2-1661,-3 0 454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18 320,'3'0'112,"-1"0"-107,0 0-1,0 0 1,0-1-1,1 1 1,-1-1-1,0 1 1,0-1-1,0 1 1,0-1-1,4-2 1,-4 1-3,1 1 0,-1 0 1,1 0-1,0 0 0,-1 0 0,1 1 1,0-1-1,0 1 0,0-1 0,5 1 1,2 0 1,-7-1 3,1 1 0,-1 0-1,1 0 1,0 0-1,-1 0 1,1 1-1,-1 0 1,6 1 0,19 8 73,-16-7-4,-8-2-34,0 0-1,0 0 0,-1 0 0,1 0 1,-1 1-1,1-1 0,-1 1 0,6 3 1,2 2 152,-9-7-157,0 1 0,0 0 0,0 0 0,-1 0 0,1 0 0,0 0 0,-1 0 0,1 1 0,0-1 1,-1 0-1,1 1 0,-1-1 0,0 1 0,0 0 0,1-1 0,-1 1 0,0 0 0,0 0 0,-1 0 0,1 0 0,0 0 0,-1 0 0,1 0 0,-1 0 0,1 0 0,-1 2 0,0 10 112,0 0-81,0-1-1,-3 19 1,-12 35 151,13-61-193,0 0 0,0 0 1,0 0-1,-1 0 0,0 0 0,0-1 0,0 1 1,-1-1-1,1 0 0,-1 0 0,-9 8 1,-3 3-1286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4224,'0'-16'1568,"0"16"-1216,-16-15-96,16 15 1056,0 0-768,0 0 896,0 0-800,0-16-352,0 32-160,16-16-64,-16 0-32,15 0 192,17 0-128,-1 0 896,0 15-576,16-15-1792,-1 0 736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4640,'-15'0'1728,"15"0"-1344,0 0-96,15 0 960,-15 15-736,16-15 352,15 0-512,-15 0-64,15 16-160,0-16 768,-15 0-512,15 0-1152,-16 16 416,1-16-5344,-16 15 3136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13 110 2656,'-13'13'837,"24"-8"-165,-6 5 203,24 6 469,-27-15-1281,0-1 1,0 1 0,1 0-1,-1-1 1,1 1 0,-1-1-1,0 0 1,1 0 0,4 0 0,14 1 195,-10 2-168,-5-2-49,0 0 1,0 0 0,9 1-1,15-6 64,-11 0-57,41-1 57,67-11-52,-94 11-773,43-13-1,-3 0-1260,-63 16 1634,-1 1 0,16-1 0,-20 3 305,-1-2 0,1 1 1,-1 0-1,1-1 0,-1 0 0,0 0 0,1 0 0,-1 0 0,0-1 0,4-2 0,3-1-25,-9 4 68,0 0 0,0 0 0,1 0 0,-1 0 0,0-1 0,0 1 0,0-1 0,2-1 0,11-10 350,-8 10-231,-7 3-87,1 0 0,-1 0 0,0-1 0,1 1 0,-1 0 0,1 0 0,-1 0 0,1 0 0,-1-1 0,0 1 0,1 0 0,-1-1 0,0 1 0,1 0-1,-1-1 1,0 1 0,1 0 0,-1-1 0,0 1 0,0 0 0,1-1 0,-1 1 0,0-1 0,0 1 0,0-1 0,1 1 0,-1 0 0,0-1 0,0 1 0,0-1 0,0 1 0,0-1 0,0 1 0,0-1 0,0 0 0,0-1 734,0 2 245,-3 0-277,-2-1-279,-16 1 351,20 0-771,1 0 0,-1 0-1,0 0 1,0 0 0,0 0 0,1 0-1,-1 0 1,0 1 0,0-1 0,0 0 0,1 1-1,-1-1 1,0 0 0,0 1 0,1-1-1,-1 1 1,0-1 0,1 1 0,-1 0-1,-7 25 364,-7-4-161,11-19-205,1 1 0,0 0 1,1 0-1,-1 0 0,1 0 0,0 1 0,-3 7 0,3-3 14,1 0-1,0 0 1,1 0-1,1 13 1,-1-4-8,0-15-28,0 0 0,0 0 0,1 1 1,-1-1-1,1 0 0,0 0 1,0 0-1,0 1 0,0-1 0,0 0 1,1 0-1,-1-1 0,1 1 0,0 0 1,0 0-1,0-1 0,0 1 0,0-1 1,5 4-1,-1 0 142,0-1-1,1 1 1,-1-1 0,1 0-1,14 6 1,-18-9-100,1-1-1,-1 1 1,1-1 0,0 0 0,0 0-1,-1 0 1,1 0 0,0-1 0,0 0 0,0 0-1,0 0 1,0 0 0,5-1 0,20-10 202,-27 11-232,-1-1 0,1 1 0,0-1 1,-1 1-1,1-1 0,0 0 1,-1 0-1,1 0 0,-1 0 0,0 0 1,1 0-1,-1 0 0,0-1 1,0 1-1,1 0 0,-1-1 1,0 1-1,0-1 0,1-1 0,3-6 109,-3 6-101,0-1 0,0 1-1,-1-1 1,1 0 0,-1 1 0,0-1-1,0 0 1,0 0 0,0 0 0,-1 0-1,1 0 1,-1-4 0,-1-3-32,0 0 0,-5-20 0,1 12-29,4 14 9,0 0-1,0-1 1,-1 1 0,0 0-1,0 0 1,-1 0 0,1 0-1,-1 1 1,-3-6-1,1 3-20,-6-11-103,3 12 63,7 5 70,0 1 0,0-1 0,0 1 0,0-1 0,0 0 0,0 1 0,0-1-1,0 0 1,0 0 0,0 0 0,0 0 0,1 0 0,-1 0 0,0 0 0,1 0 0,-1 0 0,1 0 0,-1 0 0,1 0 0,-1-1 0,1 1 0,0 0 0,0 0 0,-1-2 0,1-1-46,0 3 63,0 0 0,0-1 1,-1 1-1,1 0 0,0 0 0,0 0 0,0-1 0,1 1 0,-1 0 0,0 0 0,0 0 0,1-1 0,-1 1 0,0 0 0,1 0 0,-1 0 0,1 0 0,0 0 0,1-2 0,1 2 12,0 1 0,0-1 0,0 1 1,0-1-1,0 1 0,5 1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5568,'0'47'2048,"0"-47"-1568,-31 31-160,15-15 384,1-1-448,-32 1-448,16 0 96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42 2720,'16'0'1237,"-16"-3"-927,0-7 447,0 7-224,-371 3 944,364 0-1389,0 0 0,0-1-1,1 0 1,-1-1 0,1 1-1,-10-4 1,9 2 18,4 2-69,-1 0 0,1 1 0,-1-1-1,1 1 1,-1-1 0,0 1-1,1 0 1,-6 1 0,0 0 0,7-1-38,0 0 0,0-1 0,0 1 0,0 0-1,0-1 1,1 1 0,-1-1 0,0 1 0,0-1-1,-2-2 1,-7-1-119,-1 9 24,11-5 82,-1 1 0,0 0 0,1 0 0,-1-1 1,0 1-1,1-1 0,-1 1 0,0-1 0,-2 1 0,2-1-5,0 0-1,0 0 0,1 0 0,-1 1 0,0-1 0,0 0 1,1 1-1,-1 0 0,0-1 0,1 1 0,-1 0 0,1 0 1,-1 0-1,1 0 0,-1 0 0,1 0 0,0 0 1,-1 0-1,1 1 0,0-1 0,0 1 0,-2 2 0,2-1 23,-1 0 0,1 1 0,-1-1 0,1 0 0,0 1 0,1-1 0,-1 1 0,0-1 0,1 8 0,0 4 27,1-7-24,-1-1 1,-1 1 0,1 0 0,-3 8 0,2-9-27,-3 4-9,2 1 0,0 0 0,0 0 0,0 12-1,3-1 57,-1-6 26,0 0 1,-3 20-1,-3-12 100,4-16-65,0 0 1,1 1-1,-1 15 1,2 68 300,0-92-373,0 0-1,0 0 1,0 0 0,0 1 0,0-1-1,0 0 1,1 0 0,-1 0-1,0 0 1,1 0 0,-1 0 0,1 0-1,-1 0 1,1-1 0,-1 1-1,1 0 1,0 0 0,0 0-1,-1 0 1,1-1 0,0 1 0,0 0-1,0-1 1,0 1 0,0-1-1,-1 1 1,1-1 0,2 1 0,2 1 25,1-1 1,0 0 0,-1 0 0,10 0 0,11 2 56,-8 1-43,-8-1-20,-1-1 0,1-1 0,-1 1-1,16-1 1,-3-1 30,-3-1 6,0 1 0,25 4-1,-20 1 56,-15-3-46,1 0 1,-1-1 0,19 2-1,34-3 432,-20 0-400,-39 0-1589,-3 0 368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3232,'-31'-16'1184,"31"16"-896,0 0-96,0 0 1216,0 0-800,0 0 416,0 0-640,0 0 96,0 0-320,31 0 288,-16 0-256,32 0 384,-16-16-320,32 16-320,-17-15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3232,'4'0'269,"0"-1"0,1 0 0,-1 0 0,0 0-1,7-3 1,3-1-133,15 0 413,-14-1-260,-13 5-255,-1 0 1,1 0-1,-1 1 0,1-1 1,-1 1-1,1-1 0,0 1 1,-1 0-1,1-1 0,0 1 1,-1 0-1,1 0 0,0 0 1,-1 0-1,1 0 0,-1 1 1,4 0-1,16 9 254,-9-6-220,-8-4-53,0 2 0,0-1 0,0 0-1,0 1 1,-1 0 0,1 0 0,3 2 0,3 2 12,-8-5-20,1 0 0,-1 0 0,0 0 0,0 0 0,0 0 0,0 1 0,0 0 0,0-1 0,0 1 0,0 0 0,-1 0 0,1-1 0,-1 1-1,1 1 1,1 2 0,2 24 212,-2-20-172,-3-8-37,1 1 0,-1 0-1,1 0 1,-1-1 0,0 1-1,1 0 1,-1 0-1,0-1 1,0 1 0,0 0-1,0 0 1,-1 0 0,1-1-1,0 1 1,-1 0 0,1 0-1,-1-1 1,0 1-1,-1 2 1,-7 20 32,9-22-41,0 0 0,-1 0 0,0 0 0,1 0 0,-1 0 1,0 0-1,0 0 0,0 0 0,0 0 0,0 0 0,-1-1 0,1 1 0,0 0 0,-1-1 1,1 1-1,-1-1 0,0 0 0,0 0 0,-2 2 0,-6 2 62,8-4-50,-1 0-1,1 0 1,0 0-1,0 0 1,0 1-1,0-1 1,0 1 0,-2 1-1,-3 5 30,4-5-27,0 0 0,0 1 1,-1-1-1,1-1 0,-5 4 0,0-3-17,2 1 5,4 10 39,2-13-50,0 1 45,0 0 0,0 0 0,0 0 0,0 0 0,0 1 0,0-1 1,1 0-1,-1 0 0,2 4 0,11-1 160,0 5-69,-13-9-120,1-1 0,-1 0 1,1 1-1,-1-1 0,1 0 0,-1 1 0,1-1 0,-1 0 0,1 1 1,0-1-1,-1 0 0,1 0 0,-1 0 0,1 0 0,-1 1 0,1-1 1,0 0-1,-1 0 0,1 0 0,0 0 0,5 0 34,7 11 134,-12-11-162,-1 1-1,1-1 0,-1 0 0,1 1 0,-1-1 1,1 0-1,0 1 0,-1-1 0,1 0 1,0 0-1,-1 0 0,1 0 0,0 1 0,-1-1 1,1 0-1,0 0 0,-1 0 0,1 0 0,0 0 1,-1-1-1,1 1 0,0 0 0,0 0 1,1-1 42,6 1-171,18 0-2346,-13 0 1037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3808,'-15'0'1408,"15"0"-1088,15 0-96,-15 0 672,16 0-544,-16 0 416,31 0-448,-15 0 64,15 0-256,-16 0 160,17 0-192,-1 0 544,-16 0-384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3808,'0'0'1408,"0"0"-1088,-16 0-96,16 0 960,0 0-704,0 0-64,16 0-256,-1 16 384,1-16-320,-1 0 192,17 0-256,-17 0 352,16 0-288,1 0 96,-17 0-192,1 0-3456,-1 0 1824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2816,'-16'15'1056,"16"-15"-832,0 0-64,0 16 1120,0-16-736,16 0 544,-1 0-608,1 0 64,15 0-288,0 0 192,0 0-256,0 0-384,1 0 96,14 0-4224,-15 0 2400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603 297 1568,'0'-1'19,"0"1"-1,0-1 1,0 1 0,0-1 0,0 1-1,0-1 1,0 1 0,0-1 0,0 1-1,0-1 1,0 1 0,0-1 0,0 1-1,-1 0 1,1-1 0,0 1-1,0-1 1,0 1 0,-1-1 0,1 1-1,0 0 1,-1-1 0,1 1 0,0-1-1,-1 1 1,1 0 0,0-1 0,-1 1-1,1 0 1,-1 0 0,0-1 0,-5-3 80,2-2-30,0 0 125,3 6-176,0 0 0,0 0 0,1-1 0,-1 1 0,0 0 0,0 0 0,0 0 0,1 1 0,-1-1 0,0 0 0,0 0 0,0 0 0,1 1 0,-2-1 0,-4 2 54,3 0-42,1-1 0,-1-1 0,0 1 0,0 0 1,1-1-1,-5 1 0,-14-6 225,11 2-142,-22-4 190,-14-4 119,22 3-252,-3 0 62,0-2-1,0 0 1,1-2-1,-30-18 1,16 4-105,-57-41-148,83 56-21,5 3 3,1 1 1,-2 1-1,-14-9 0,19 13 33,1 0-1,-1-1 1,1 1 0,-4-5-1,0-6-190,1 10-627,17 4-80,5-1-888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 2816,'0'0'917,"-3"0"-565,-1 0-212,1 1 105,1-1 0,-1 0 0,0-1 1,1 1-1,-1 0 0,0-1 0,-3 0 0,-7-10-79,11 9-17,-1 4 102,1 0-235,0-1 0,0 1 1,0-1-1,0 0 0,0 0 1,0 0-1,0 0 0,-1 0 0,1 0 1,0-1-1,-1 1 0,1-1 1,-1 1-1,1-1 0,-1 0 1,1 0-1,-4-1 0,4 1-10,1 1 0,-1-1 0,0 0 0,0 0 0,1 1 0,-1-1 1,0 1-1,1 0 0,-1-1 0,0 1 0,1 0 0,-2 1 0,1-1 15,1 0 0,-1 0 0,1 0 0,-1-1 0,0 1 0,1 0 0,-1-1 0,0 1 0,1-1 0,-1 0 0,0 1 0,-2-1 0,3 0 6,-1 0-1,0 0 1,0 1-1,1-1 1,-1 0-1,0 1 1,1-1 0,-1 1-1,1 0 1,-1 0-1,1 0 1,-1-1-1,-1 3 1,-4 1-4,-102 48 681,106-50-679,1-1 1,-1 1-1,1 0 0,0 1 1,-1-1-1,1 0 1,0 1-1,0-1 0,0 1 1,1-1-1,-1 1 0,-1 4 1,1-3 34,-1 0 0,1 0-1,-1 0 1,-5 6 0,4-5-11,0 0-1,0 1 1,0 0-1,1 0 1,-3 7 0,3-8-37,2-1 4,0 1 1,0-1-1,0 0 0,0 0 1,1 1-1,0-1 0,0 0 0,1 9 1,0 3 76,-1 46 67,0-60-156,0-1 1,0 1-1,1-1 0,-1 1 0,0 0 1,1-1-1,-1 1 0,1-1 1,0 1-1,-1-1 0,1 1 1,1 1-1,0-1 1,-1 0-1,0-1 1,-1 1 0,1 0-1,0-1 1,0 1 0,-1 0 0,1 0-1,-1 0 1,0 0 0,1 0 0,-1 3-1,0-1-2,0 0 1,0 0-1,0 0 0,2 6 0,11 11 19,3 2 27,-3-15 144,-8 3-48,24 4 6,2 1 31,-28-15-168,0 0 0,0 0-1,-1-1 1,1 1 0,0-1 0,0 0 0,0 1-1,1-1 1,-1-1 0,0 1 0,3-1-1,-1 0-1,-1 1-1,0 0 0,0 0 0,0 0 0,0 0 1,0 0-1,0 1 0,4 1 0,-2 0 13,-2 0-36,1 0 1,0-1-1,-1 0 1,1 1-1,0-1 1,0-1-1,0 1 0,0-1 1,0 0-1,0 0 1,9-2-1,1-3 53,-11 3-30,-1 1-1,0 0 1,0 0 0,1 0-1,-1 1 1,0-1 0,6 0 0,53 1 118,-60 0-116,0 0-1,-1 0 1,1 0 0,0 0 0,-1 0 0,1-1 0,-1 1 0,1-1 0,0 1-1,-1-1 1,1 0 0,-1 1 0,1-1 0,1-2 0,5-2 39,11-3 20,-14 6-52,0 0 1,0 0-1,-1 0 0,1-1 1,-1 0-1,0 0 1,0 0-1,6-5 0,3-2 200,-7 7-145,-5 3-73,-1-1 0,1 1-1,-1 0 1,1 0-1,-1 0 1,0 0 0,1-1-1,-1 1 1,1 0-1,-1 0 1,0-1 0,1 1-1,-1 0 1,1 0-1,-1-1 1,0 1 0,0 0-1,1-1 1,-1 1-1,0-1 1,0 1 0,1 0-1,-1-1 1,0 1-1,0-1 1,0 1 0,0-1-1,0 1 1,1-1-1,-1 1 1,0-1 0,0 1-1,0 0 1,0-1-1,-1 0 1,4-4-38,7-8 21,-9 10 31,0 1 0,-1-1 0,1 1 1,-1-1-1,0 1 0,0-1 0,0-2 0,0 3 0,-1 1-1,1-1 0,0 0 1,0 1-1,0-1 0,1 1 0,-1-1 1,0 0-1,1 1 0,-1-1 1,2-1-1,4-1 27,-1 0 36,-3-9 162,-3 7-196,1 3-37,0-1-1,-1 1 1,1 0 0,0 0 0,1 0 0,-1 0 0,1-1 0,-1 1 0,2-4 0,5 3-3,-7 4-2,1 0 1,-1-1 0,0 1 0,1 0-1,-1 0 1,1-1 0,-1 1 0,0 0-1,1-1 1,-1 1 0,0-1-1,1 1 1,-1 0 0,0-1 0,0 1-1,1-1 1,-1 1 0,0-1 0,0 1-1,0-1 1,0 1 0,0 0 0,1-1-1,-1 1 1,0-1 0,0 1 0,0-1-1,0 1 1,0-1 0,0 1 0,-1-2-1,1-169 687,0 158-613,0 13-74,0 0 0,0 0 0,0 0 0,0-1 1,0 1-1,0 0 0,0 0 0,0 0 0,0 0 0,0 0 0,0 0 0,0 0 1,0 0-1,0 0 0,0 0 0,0-1 0,0 1 0,0 0 0,0 0 0,0 0 1,0 0-1,0 0 0,0 0 0,0 0 0,0 0 0,0 0 0,0 0 0,0 0 0,0 0 1,0-1-1,0 1 0,0 0 0,0 0 0,-1 0 0,1 0 0,0 0 0,0 0 1,0 0-1,0 0 0,0 0 0,0 0 0,0 0 0,0 0 0,0 0 0,0 0 1,0 0-1,-1 0 0,1 0 0,0 0 0,0 0 0,0 0 0,0 0 0,0 0 1,0 0-1,0 0 0,0 0 0,-1 0 6,0 0 0,1 0 0,-1 0 1,0 0-1,1 0 0,-1-1 0,0 1 0,1 0 0,-1 0 0,1-1 1,-1 1-1,1 0 0,-1-1 0,0 1 0,1 0 0,-1-1 0,1 1 1,0-1-1,-1 1 0,1-1 0,-1 1 0,1-2 0,-1 2-4,1-1 0,0 1 1,-1-1-1,1 1 0,-1-1 0,1 1 0,-1-1 0,1 1 0,-1 0 0,1-1 0,-1 1 0,1-1 0,-1 1 0,1 0 0,-1 0 0,0-1 0,1 1 0,-1 0 0,0 0 0,1 0 0,-1 0 1,0 0-1,-5-3 7,-4-7-74,10 9 66,-1 1 0,1-1 0,-1 1-1,1 0 1,-1-1 0,1 1-1,-1 0 1,1-1 0,-1 1 0,0 0-1,1 0 1,-1 0 0,1-1 0,-1 1-1,1 0 1,-1 0 0,0 0 0,1 0-1,-1 0 1,0 0 0,-5-1 36,-23-14 127,25 8-111,4 7-47,-1 0 0,1-1 0,0 1 0,0-1-1,-1 1 1,1-1 0,0 1 0,-1 0 0,1-1 0,0 1-1,-1 0 1,1-1 0,0 1 0,-1 0 0,1 0-1,-1-1 1,1 1 0,-1 0 0,1 0 0,-1 0-1,1 0 1,-1 0 0,1-1 0,-1 1 0,1 0-1,-1 0 1,1 0 0,-1 0 0,1 0 0,-1 1-1,0-1 1,-27 0 287,25 0-182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3904,'-16'-15'1744,"16"15"-1286,0 0 710,1 0-1020,0-1 0,0 1 0,0 0 0,1 0 0,-1 0 0,0 0 0,0 0-1,0 0 1,0 0 0,1 1 0,1-1-15,1 0 1,-1 0-1,0 0 0,0 1 0,0-1 1,0 1-1,0 0 0,5 2 1,14 4 165,-11-6-209,0 1 0,0-2 0,15 0 0,-8-1 23,27 4 0,-19 1-65,-5 0 115,36 1 0,-48-5-93,0 1 0,0 0 0,0 0 0,12 4 0,-12-3-721,-1 0-1,1-1 1,-1 0 0,12 1-1,-4-2-1049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3392,'0'0'1088,"0"0"-651,0-3-15,0 1-116,1-1 804,-1 3-1074,1 0 1,-1 0-1,0 0 1,1 0-1,-1 1 1,0-1 0,1 0-1,-1 0 1,1 0-1,-1 0 1,0 0-1,1 0 1,-1 0-1,0 0 1,1 0 0,-1 0-1,1-1 1,-1 1-1,0 0 1,1 0-1,-1 0 1,0 0-1,1 0 1,-1-1 0,0 1-1,1 0 1,-1 0-1,0-1 1,0 1-1,1 0 1,-1 0-1,0-1 1,0 1 0,1 0-1,-1-1 1,0 1-1,0-1 1,1 1-3,-1-1 1,1 1 0,-1 0 0,1-1-1,-1 1 1,1 0 0,-1-1 0,1 1-1,-1 0 1,1 0 0,0 0-1,-1-1 1,1 1 0,-1 0 0,1 0-1,0 0 1,-1 0 0,1 0-1,-1 0 1,1 0 0,0 0 0,-1 1-1,1-1 1,-1 0 0,2 0 0,-2 0 27,42 1 299,-22 0-309,0-1 0,28-4 0,-30 1-30,13-2 74,39 0 0,226 5 1002,-293 0-916,-6 0-60,3 0-117,-1 0 0,1 0 0,-1 0 0,1 0 0,-1 0 0,1 0 0,-1 0 0,1 0 0,-1 0 0,1 0 0,-1 0 0,1 1 0,0-1 0,-1 0 0,1 0 0,-1 1 0,1-1-1,-1 0 1,1 0 0,0 1 0,-1-1 0,1 0 0,0 1 0,-1-1 0,1 1 0,0-1 0,0 0 0,-1 1 0,1-1 0,0 1 0,0-1 0,0 1 0,-1-1 0,1 1 0,0-1 0,0 1 0,0-1 0,0 1-1,0-1 1,0 1 0,0 0 0,-2 4 33,-58 55-204,55-54 141,0 0 0,1 1 0,0-1 0,0 1 0,1 0 0,-1 0 0,2 0-1,-1 1 1,1-1 0,-3 13 0,-1 3-3,-6 22 19,2-5 24,-17 42 1,-17 11 213,38-79-257,0 0-1,-13 21 1,7-16 60,10-14 42,-1 0 1,0 1-1,0-2 0,-6 7 1,8-10-30,0 1 1,-1-1-1,1 0 0,-1 0 1,0 1-1,1-1 1,-1-1-1,0 1 0,1 0 1,-1 0-1,0-1 1,0 1-1,0-1 0,0 1 1,0-1-1,0 0 1,-2 0-1,1 0-30,1 0-1,0 0 1,0 0 0,0-1-1,0 1 1,0-1 0,0 0-1,0 1 1,0-1 0,0 0-1,0 0 1,0-1 0,0 1-1,1 0 1,-1 0 0,0-1-1,-1-2 1,-2-2 23,0 0 1,1 0-1,-6-11 0,-2-3 46,-9-9-4,16 20-70,0 0-1,1-1 0,-5-14 1,-2-30-10,-28-52-166,11 35 113,20 32 10,-2-2-122,8 34 126,1 0 0,-1 0 0,0 0 0,0 1-1,-5-10 1,7 15 26,-1 0 0,1 0 0,0 0 0,0 0 0,0 0 0,0 0 0,0 0 0,0 0 1,0 0-1,0 0 0,0 0 0,1 0 0,-1 0 0,0 0 0,1 0 0,-1 0 0,0 0 0,1 0 0,0 0 0,-1 0 0,1 0 0,-1 0 0,1 0 0,0 1 0,0-1 0,-1 0 0,2 0 0,-1 0-18,0 0 24,-1 1 1,1-1-1,0 1 1,-1 0-1,1-1 1,-1 1 0,1 0-1,0 0 1,-1-1-1,1 1 1,-1 0-1,1 0 1,0 0-1,-1 0 1,1 0 0,0 0-1,-1 0 1,1 0-1,0 0 1,-1 0-1,1 0 1,0 0-1,0 1 1,2-1 1,0 0-169,0 0 0,-1 0 0,1 0 0,0 0 0,0 1 0,0-1 0,0 1 0,0 0 0,0 0 0,-1 0 0,1 0 0,0 0 0,-1 1 0,1-1 0,4 5 0,22 9-3170,2 1 992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2496,'-78'0'2821,"76"0"-2768,1 0 1,-1 0-1,0 0 0,1 1 1,-1-1-1,1 1 0,-1-1 0,1 1 1,-1-1-1,1 1 0,-1 0 0,-2 1 1,3-1-1,-1 0 0,1 0 0,-1 0 0,0 0 0,0 0 0,0-1 0,1 1 0,-1-1 0,0 1 0,0-1 0,0 0-1,-4 0 1,0 0 60,3 0-99,1-1-1,-1 1 1,0 0 0,1 0 0,-1 0-1,0 0 1,1 0 0,-1 1 0,0-1-1,1 1 1,-4 1 0,0 9-80,5-10 54,1 0 0,-1 0 0,1 0-1,-1 0 1,1 0 0,-1 0 0,1 0-1,-1 0 1,0 0 0,0 0 0,1-1-1,-1 1 1,0 0 0,0 0 0,-1 0-1,-4 2-48,5-3 61,1 0 1,-1 0-1,1 0 0,0 0 1,-1 0-1,1 0 1,-1 0-1,1 0 1,0 0-1,-1 1 1,1-1-1,0 0 1,-1 0-1,1 0 1,0 1-1,-1-1 1,1 0-1,0 1 1,-1-1-1,1 0 0,0 0 1,0 1-1,0-1 1,-1 0-1,1 1 1,0-1-1,0 1 1,0-1-1,0 0 1,-1 1-1,1-1 1,0 1-1,0-1 1,0 0-1,0 1 1,0-1-1,0 1 1,0-1-1,0 0 0,0 1 1,1-1-1,-1 1 1,0-1-1,0 0 1,0 1-1,0-1 1,0 0-1,1 1 1,-1-1-1,0 0 1,1 1-1,14 28 75,-4-23-65,-10-5-14,0-1 0,0 0 0,0 1 0,0-1 0,0 1 0,0 0 0,0-1 0,0 1 0,0 0 0,0-1 0,0 1 0,-1 0 0,1 0 0,0 0 0,0 1 0,0 0 7,1 0 0,-1 1 0,0-1-1,1 0 1,-1 0 0,1 0 0,0-1-1,-1 1 1,1 0 0,3 2-1,4 3 43,-8-6-37,-1 0-1,1-1 1,-1 1 0,1 0-1,-1 0 1,1 0 0,-1 0-1,0 0 1,1 0 0,-1-1-1,0 1 1,0 0-1,1 0 1,-1 0 0,0 0-1,0 0 1,0 2 0,2 10 158,-2-12-162,1 0 17,-1 0 1,1 0-1,0 0 1,-1-1-1,0 1 1,1 0 0,-1 0-1,1 0 1,-1 0-1,0 0 1,0 0-1,0 0 1,1 0 0,-1-1-1,0 1 1,0 0-1,0 0 1,0 0-1,-1 0 1,1 0-1,0 0 1,0 0 0,-1 0-1,1 0 1,0 0-1,-1 0 1,1-1-1,-1 1 1,1 0 0,-2 1-1,2-1 6,-1 0 2,1 0 1,0 0 0,-1 0-1,1 0 1,-1 0 0,1-1-1,-1 1 1,1 0 0,-1 0-1,1-1 1,-1 1-1,0-1 1,1 1 0,-1 0-1,0-1 1,0 1 0,0-1-1,1 1 1,-1-1 0,0 0-1,0 1 1,0-1 0,0 0-1,0 0 1,-1 1-1,-8 2 305,0 7 130,5-9-404,1 0 0,-1 0 0,1-1 0,-1 1 0,1-1 0,-1 0 1,0 0-1,1-1 0,-1 1 0,-6-3 0,-2-7-39,12 9-31,1 1-1,0 0 0,0-1 0,-1 1 0,1 0 1,0 0-1,0-1 0,-1 1 0,1 0 0,0 0 1,-1 0-1,1-1 0,0 1 0,-1 0 0,1 0 1,0 0-1,-1 0 0,1 0 0,-1 0 0,1 0 1,0 0-1,-1 0 0,1 0 0,0 0 0,-1 0 1,1 0-1,-1 0 0,1 0 0,0 0 0,-1 0 1,1 0-1,0 1 7,0-1-1,-1 0 1,1 0 0,0 0 0,0 0 0,0 0-1,0 0 1,0 0 0,0 0 0,0 0 0,0 0-1,0 0 1,0 0 0,0 0 0,0 0 0,0 0-1,0 0 1,0 0 0,-1 0 0,1 0 0,0 0-1,0 0 1,0 0 0,0 0 0,0 0-1,0 0 1,0 0 0,0 0 0,0 0 0,0 0-1,0 0 1,0 0 0,0 0 0,0 0 0,0-1-1,0 1 1,0 0 0,-1 0 0,1 0 0,0 0-1,0 0 1,0 0 0,0 0 0,0 0 0,0 0-1,0 0 1,0 0 0,0 0 0,0 0 0,0 0-1,0 0 1,0 0 0,0-1 0,0 1-1,0 0 1,0 0 0,0 0 0,0 0 0,0 0-1,0 0 1,0 0 0,0 0 0,0 0 0,0 0-1,0 0 1,0 0 0,0 0 0,1 0 0,-1-1-1,7-12-1488,-4-2 416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2560,'0'0'832,"0"3"-517,0-1-248,0 0 1,0 0 0,-1-1-1,1 1 1,-1 0 0,0 0 0,1-1-1,-1 1 1,0 0 0,-1 1 0,1-2 27,0 1 1,0 0 0,0-1-1,0 1 1,0 0 0,1-1-1,-1 1 1,1 0 0,-1 0-1,1 2 1,-3 1 336,2-3-410,-1 0 0,1 0 1,0 0-1,-1 0 0,1 1 1,0-1-1,0 1 0,1-1 1,-1 0-1,0 1 0,1-1 1,0 1-1,-1-1 0,1 1 1,0 3-1,0-4-11,0 0-1,0-1 1,1 1-1,-1 0 1,0-1-1,0 1 1,1 0-1,-1-1 1,1 1-1,0-1 1,-1 1-1,1-1 1,0 1 0,1 1-1,3 5 51,0 2 0,-5-9-52,0 0 0,1 0 0,-1 0 0,0 0 0,1 1 0,-1-1 0,1 0 0,0 0 0,-1-1 0,1 1 0,0 0 0,-1 0 0,1 0 0,0 0 0,0 0 0,0-1 0,0 1 0,0 0 0,0-1 0,0 1 0,0-1-1,0 1 1,0-1 0,0 0 0,0 1 0,0-1 0,0 0 0,0 0 0,1 0 0,-1 1 0,0-1 0,2-1 0,-1 1 15,1 0 0,-1-1 0,0 1 0,0-1 0,0 0 0,1 0 1,-1 0-1,0 0 0,0 0 0,3-2 0,-4 2-10,0 0 1,0 0-1,0 1 1,0-1-1,0 0 0,0 0 1,0 0-1,0 0 1,0 0-1,0 0 1,-1 0-1,1-1 1,0 1-1,-1 0 1,2-2-1,-10-2 71,7 3-69,1 0-1,-1 0 0,1 1 0,-1-1 0,1 0 1,0 0-1,0 0 0,0 1 0,0-1 1,0-3-1,0 2 31,-2-3 28,-11-4-36,6 7-35,6 3-12,1 0 0,0-1 0,-1 1 1,1 0-1,0 0 0,-1 0 0,1 0 1,-1-1-1,1 1 0,0 0 1,-1 0-1,1-1 0,0 1 0,0 0 1,-1-1-1,1 1 0,0 0 0,0-1 1,-1 1-1,1 0 0,0-1 0,0 1 1,0 0-1,0-1 0,0 1 1,-1-1-1,1 1 0,0-1 0,0 1 1,0-1-1,-1-4-171,4 5 180,10 0 32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3072,'0'-13'976,"0"11"-587,2 2-122,19-1 365,-9 1-412,0-1 1,1 2 0,20 2-1,-26-1-191,4 1-5,1 0 0,-1-1 0,1 0 1,13-1-1,-5-1-9,-9-1-11,-1 1 0,0 1 1,19 2-1,-16 0-5,16 2-14,-6-9-29,-10 0 18,3 2 60,0 1 0,29 1 0,-15 0 622,-28 0-590,-1 0 1,1 0-1,0 0 0,0-1 1,-1 1-1,1-1 1,0 0-1,-1 1 1,3-3-1,8-1 550,-2 7-230,-6-1-93,-2-10 30,-2 8-318,0 0-1,0 0 1,0 0-1,0 0 0,0 0 1,0 0-1,0 0 1,0 0-1,0 0 0,0 0 1,0 0-1,0-1 1,0 1-1,0 0 0,0 0 1,0 0-1,0 0 1,0 0-1,0 0 0,0 0 1,0 0-1,0 0 1,0 0-1,0 0 0,-1-1 1,1 1-1,0 0 1,0 0-1,0 0 0,0 0 1,0 0-1,0 0 0,0 0 1,0 0-1,0 0 1,0 0-1,0 0 0,0 0 1,0 0-1,-1 0 1,1 0-1,0 0 0,0 0 1,0 0-1,0 0 1,0 0-1,0 0 0,0 0 1,0 0-1,0 0 1,0 0-1,-1 0 0,1 0 1,0 0-1,0 0 1,0 0-1,-13 0 332,13 2-496,-3 9 48,-7-6 53,10-4 59,-1 0-1,1-1 0,0 1 0,-1 0 1,1 0-1,0-1 0,-1 1 0,1 0 0,0 0 1,0 0-1,0 0 0,0-1 0,0 1 1,0 1-1,-2 14 12,-10 3 36,-5 11-14,14-21-29,1 0-1,-1 1 0,0 10 1,-6 25-2,-9 5-53,-6 23 1,12-34 48,-29 66-1,16-44 45,7 1 326,13-52-250,4-7-33,0 0 0,0 0-1,-1 0 1,2 0 0,-1 0 0,0 1-1,1-1 1,-1 0 0,1 6 0,0-9-75,0 0 0,0 0 1,0 1-1,0-1 0,0 0 1,0 0-1,0 0 0,0 1 1,0-1-1,0 0 0,0 0 1,0 1-1,0-1 0,0 0 1,0 0-1,0 0 0,0 1 1,0-1-1,0 0 0,0 0 1,0 0-1,0 1 0,-1-1 1,1 0-1,0 0 0,0 0 1,0 0-1,0 1 0,0-1 1,-1 0-1,1 0 0,0 0 1,0 0-1,0 0 0,-1 0 1,1 1-1,0-1 0,0 0 1,0 0-1,-1 0 0,1 0 1,0 0-1,0 0 0,-1 0 18,0-1 0,1 1 0,-1-1 0,0 1 0,1-1 0,-1 1 0,1-1 0,-1 1 0,1-1 0,-1 0-1,1 1 1,-1-1 0,1 0 0,0 1 0,-1-2 0,-4-11 271,1 11-264,-3-4-28,0-20-12,-10 2 56,10 15-20,1 0 0,-9-16 0,-5-11 27,-17-35 44,16 12-22,6 19-58,4 15-136,2-1 1,1 1-1,-6-31 1,9 15 22,-2 20 32,6 19 48,0 1 1,1 0 0,-1-1-1,1 1 1,-1 0 0,1-1-1,0 1 1,-1-1 0,1 1-1,0-1 1,0 1 0,0-1 0,0 1-1,0-1 1,0 1 0,1-1-1,0-2 1,10-19-175,-11 22 173,1 1 0,-1-1 0,1 0-1,-1 0 1,1 1 0,0-1-1,0 0 1,-1 1 0,1-1 0,0 1-1,0-1 1,0 1 0,-1-1-1,1 1 1,0 0 0,0 0-1,0-1 1,0 1 0,0 0 0,1 0-1,2-1-59,0 1 1,0-1-1,0 1 0,0-1 0,0 0 0,7-4 0,-9 4-87,1 0 0,-1 0-1,0 1 1,0-1 0,1 0 0,-1 1 0,1-1-1,-1 1 1,0 0 0,1 0 0,-1 0 0,1 0-1,-1 0 1,1 1 0,2 0 0,-4-1 4,1 1-1,0 0 1,0 0 0,0 0 0,-1 1 0,1-1-1,-1 0 1,1 1 0,1 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1888,'-29'0'1179,"29"0"-1163,0 0 1,0 0-1,0 0 1,0 0-1,0 0 1,0 0 0,0 0-1,0-1 1,0 1-1,0 0 1,0 0-1,-1 0 1,1 0-1,0 1 1,0-1 0,0 0-1,0 0 1,0 0-1,0 0 1,0 0-1,0 0 1,0 0-1,0 0 1,-1 0 0,1 0-1,0 0 1,0 0-1,0 0 1,0 0-1,0 0 1,0 0 0,0 0-1,0 0 1,0 0-1,0 0 1,0 1-1,0-1 1,0 0-1,0 0 1,0 0 0,0 0-1,0 0 1,0 0-1,0 0 1,0 0-1,0 0 1,0 0 0,0 1-1,0-1 1,0 0-1,0 0 1,0 0-1,0 0 1,0 0-1,0 0 1,0 0 0,0 1 13,0-1 1,0 1-1,0-1 1,0 1 0,-1-1-1,1 1 1,0-1 0,0 1-1,0-1 1,0 1-1,-1-1 1,1 1 0,0-1-1,-1 1 1,1-1 0,0 0-1,-1 1 1,1-1-1,0 1 1,-1-1 0,1 0-1,-1 0 1,1 1-1,0-1 1,-1 0 0,1 0-1,-1 1 1,1-1 0,-1 0-1,1 0 1,-2 0-1,-22 2 946,-1 0-393,4 8-354,-5-5-79,6 6-44,7-9-26,12-2-70,-1 1-1,1-1 0,-1 0 1,1 0-1,-1 1 1,1-1-1,-1 0 0,1 1 1,0 0-1,-1-1 1,1 1-1,0 0 1,-1 0-1,1 0 0,0-1 1,0 1-1,0 1 1,0-1-1,0 0 0,-2 2 1,-2 10 0,-1-10-20,6-2 10,-1-1 0,1 0-1,0 0 1,-1 0 0,1 0-1,0 0 1,-1 0 0,1 1-1,0-1 1,-1 0 0,1 0-1,0 1 1,-1-1 0,1 0-1,0 0 1,0 1 0,0-1-1,-1 0 1,1 1 0,0-1-1,0 0 1,0 1 0,-1-1-1,1 0 1,0 1 0,0-1-1,0 0 1,0 1 0,0-1-1,0 1 1,0-1 0,0 0-1,0 1 1,0-1 0,0 0-1,0 1 1,0-1 0,0 1-1,0-1 1,1 0-1,-1 1 1,0-1 0,0 0-1,0 1 1,0-1 0,1 0-1,-1 1 1,0-1 0,5 9-6,0 0-1,1 0 1,-1-1 0,1 0 0,12 12-1,-15-17 32,0 1 0,0-1-1,-1 1 1,1 0-1,-1 0 1,0 0-1,0 0 1,0 1-1,2 6 1,-5-7 69,0-1 0,0 0 0,-1 0 1,1 0-1,-1 0 0,1 0 0,-1 0 1,-3 3-1,3-4-30,0 0 0,0-1 1,0 1-1,0-1 0,0 0 1,0 0-1,0 0 0,-1 0 0,1 0 1,-1 0-1,1 0 0,0-1 1,-1 1-1,1-1 0,-1 0 0,1 0 1,-4 0-1,0 1 73,0-1 1,1 1-1,-1 1 0,-8 2 0,9-2-63,-1-1 0,1 1 0,0-1 0,-10 1 0,14-2-74,1 0 0,-1 0 0,0 0 0,0 0 0,0 0 0,1 0 0,-1-1 0,0 1 0,0 0 0,1 0 0,-1 0 0,0-1 0,1 1 0,-1 0 0,0-1 0,1 1 0,-1-1 0,0 1 0,1-1 0,-1 1 0,1-1 0,-1 1 0,1-1 0,-1 0 0,1 1 0,-1-2 0,0 1-86,1 0 1,0 0-1,0 0 0,0-1 0,0 1 0,0 0 0,0 0 0,0 0 0,0-1 0,0 1 0,0 0 0,1 0 0,-1 0 0,0 0 0,1 0 0,-1 0 0,2-2 0,11-12-804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515 111 2560,'16'-15'1147,"-16"14"-1127,0 1 1,0 0 0,-1 0 0,1 0-1,0 0 1,0-1 0,0 1 0,0 0 0,0 0-1,0 0 1,0 0 0,0-1 0,0 1-1,0 0 1,-1 0 0,1 0 0,0-1-1,0 1 1,0 0 0,0 0 0,0 0 0,1-1-1,-1 1 1,0 0 0,0 0 0,0 0-1,0-1 1,0 1 0,0 0 0,0 0 0,0 0-1,0-1 1,1 1 0,-1 0 15,0-1 1,0 1 0,0 0-1,0-1 1,1 1 0,-1 0-1,0-1 1,0 1 0,0 0-1,0-1 1,0 1 0,0 0-1,0-1 1,0 1 0,0 0-1,0-1 1,0 1 0,0-1-1,0 1 1,0 0 0,0-1-1,-1 1 1,1 0 0,0-1-1,0 1 1,0 0 0,0 0-1,-1-1 1,1 1 0,0 0-1,0-1 1,-1 1 0,1 0-1,-1-1 1,-9-9 848,10 10-848,-1-1 0,1 1 0,-1-1 0,1 1 0,-1 0 0,1-1-1,-1 1 1,1 0 0,-1-1 0,0 1 0,1 0 0,-1 0 0,1 0 0,-1 0 0,0 0 0,1-1 0,-1 1-1,1 0 1,-1 0 0,0 1 0,-5-2 57,-25-25 40,-3 13-262,23 10 80,8 2 36,0 0 1,0 1 0,0-1-1,-1 1 1,1 0 0,0-1-1,-4 2 1,-10-3-5,4-4 17,11 5 8,1 0-1,0 0 1,-1 1-1,1-1 1,-1 0-1,1 1 1,-1-1-1,1 1 1,-1 0 0,1-1-1,-1 1 1,-1 0-1,-9 0 39,9-1-62,0 1 1,0 0-1,0 0 0,-1 0 0,1 0 0,0 0 0,0 1 0,0 0 1,-4 1-1,-1 2-44,-18 7-101,19-7 185,0 0-1,0 0 1,0 1-1,0 0 1,0 0-1,1 1 1,0-1-1,0 2 1,-6 8-1,-1 4 55,-14 25 0,17-27-61,1 2-8,1 0-1,0 0 0,-5 24 0,2-7-8,-7 14 30,7-21 181,2 0 0,-10 50-1,16-57-23,2-10-59,-1 0 0,-1 0 0,-6 23 0,5-26-17,1 0 0,1 0 0,-1 1 0,2-1 0,-1 0 0,1 1 0,1 0 0,0 11 0,0-20-93,1 1-1,-1-1 1,0 0-1,1 0 1,-1 0-1,1 1 0,-1-1 1,1 0-1,0 0 1,-1 0-1,1 0 1,0 0-1,0 0 0,0 0 1,-1 0-1,1-1 1,0 1-1,0 0 1,0 0-1,1-1 0,-1 1 1,0-1-1,0 1 1,0-1-1,3 1 1,1 1-1,0-1 1,0 1 0,0-1 0,0-1 0,9 1-1,124-1-2,-131 0 12,0 1-1,-1 0 0,1 0 1,0 0-1,-1 1 0,10 3 0,-10-3 12,-2-1 1,-1 0 1,1 0-1,-1 0 1,1-1-1,0 0 1,-1 0-1,1 0 1,5-1 0,0 1-150,1 0-329,-8 0 298,0 1 1,0-1-1,0 0 0,0 0 1,0-1-1,0 1 1,0 0-1,0-1 1,0 1-1,2-2 0,12-8-2110,-1 7 698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2496,'-47'-31'896,"47"31"-672,0-16-96,0 16 2080,16 0-1248,-1 0 224,-15 0-704,47 0 0,0 0-320,-16 0 224,16 0-256,-1 0 96,1 0-128,0 0-2464,-16 0 1312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2976,'-26'13'971,"24"-12"-917,1-1 1,0 1-1,0-1 1,-1 1-1,1-1 1,0 0 0,-1 1-1,1-1 1,0 0-1,-1 0 1,1 0-1,0 0 1,-1 0 0,1 0-1,-2-1 1,3 1-19,-1 0 0,1 0 1,-1 0-1,1-1 0,0 1 1,-1 0-1,1 0 0,-1 0 1,1 0-1,-1 0 0,1 0 1,-1 1-1,1-1 0,-1 0 1,1 0-1,-1 0 0,1 0 1,0 0-1,-1 1 0,1-1 1,-1 0-1,1 0 0,0 1 1,-1-1-1,-4 11 620,-6-6-358,11-4-291,-1-1-1,1 1 1,0 0-1,-1 0 1,1 0-1,0-1 1,0 1-1,0 0 1,0 0-1,-1 0 1,1 0-1,0-1 1,1 3-1,-1 25-81,2-22 49,11 7 72,-7-6-34,0 0 0,1 0 0,-1-1 0,16 11 0,-20-16-7,0 0-1,0 0 1,0 0-1,0 0 0,-1 0 1,1 0-1,0 1 1,-1-1-1,1 1 0,-1-1 1,1 1-1,-1 0 1,0-1-1,0 1 0,1 0 1,0 3-1,-1-4 7,-1 0 19,0 0 0,1-1-1,-1 1 1,0 0 0,1-1 0,-1 1 0,0 0 0,0-1 0,1 1 0,-1 0-1,0 0 1,0-1 0,0 1 0,0 0 0,0 0 0,0-1 0,0 1 0,0 0 0,-1-1-1,1 2 1,-8 4 220,3-4-7,-3 11 130,-1-5-127,-1-1 1,-1 0-1,1 0 1,-20 8-1,9-5 14,19-9-237,0 0 0,0 0 0,0 0 0,-1 0 0,1-1 0,0 1-1,0 0 1,0-1 0,-1 1 0,-3-1 0,5 0-30,0 0 0,0 0-1,1 0 1,-1 0 0,0 0 0,0 0-1,0 0 1,0 0 0,1-1 0,-1 1-1,0 0 1,0 0 0,-1-2 0,2 2 1,-1-1 0,1 0 1,-1 0-1,1 1 0,0-1 0,0 0 1,-1 0-1,1 0 0,0 0 1,0 1-1,0-1 0,0 0 0,0-2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8 1056,'-7'-2'40,"0"0"1,0 1-1,0 0 1,0 0-1,0 0 1,0 1-1,0 0 1,0 0-1,0 1 0,0 0 1,-10 3-1,-14 1 99,0 5 160,0-5-113,15 0-129,9-3-41,1 0 1,0-1-1,-1 0 0,1 0 1,-11 0-1,-118-1 528,133 0-534,1 0 0,-1 0 0,0 0 0,1 1 0,-1-1 0,1 0 0,-1 1 0,1-1 0,-1 1 0,1-1 0,-1 1 0,1-1 0,-1 1 0,1 0 0,0 0 0,0 0 0,-1 0 0,1 0 0,-2 2 0,3-3-18,-1 1-12,1 0 1,-1-1-1,1 1 1,0-1-1,-1 1 1,1 0-1,0-1 1,-1 1-1,1 0 1,0-1-1,0 1 1,0 0-1,0-1 1,0 1-1,0 0 1,0 0-1,0-1 1,0 1-1,0 0 1,0-1-1,0 3 1,1 1-43,0 4 25,0 0-1,0 0 0,1-1 1,0 1-1,1-1 0,0 1 1,0-1-1,0 0 0,1 0 1,0 0-1,8 10 0,6 6 176,37 37 0,-42-48-145,0-1 0,23 15 0,39 21-1081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5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1824,'-15'0'672,"15"0"-512,0-16-64,0 16 2208,0 0-1280,0 0 352,15 16-800,1-16 672,0 15-672,15-15-32,0 16-320,16-16 160,-16 16-256,31-1 320,-15-15-256,0 16-3904,-1-16 2016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34 3968,'0'-10'912,"0"4"2554,2 6-2602,47 0 315,-27-1-1022,26-5 0,-24 2-218,33 0 0,-4 3-17,-13 0 154,54 5 1,-60 2-43,-14-3-6,33 1 0,9-4 79,-61 0-66,1 0-1,0 0 1,-1 0-1,1 1 1,-1-1-1,1 0 1,-1 1-1,1-1 1,-1 0-1,1 1 1,-1 0-1,1-1 1,-1 1-1,1 0 1,-1 0-1,0 0 1,0 0-1,1 0 1,0 2-1,-1-3-23,-1 1 12,1-1 1,-1 0-1,1 1 1,-1-1-1,1 0 1,-1 1-1,1-1 1,-1 0-1,1 0 1,-1 1-1,1-1 1,-1 0-1,1 0 1,-1 0-1,1 0 1,-1 0-1,1 0 1,0 0-1,2-1 56,-4 1 3,-3-1-17,0 1-1,-1 0 0,1 0 1,-1 1-1,1-1 1,-8 3-1,7 10-176,-8 3-97,-5 4 91,1 1 71,-26 36-3,23-22-1,11-19 31,-1 0 1,-16 21-1,-3-3 74,-30 38 19,18-19-155,25-32 89,0 0 0,-23 43 0,34-55 143,-1 0 1,0 0 0,0 0 0,-15 14 0,21-22-140,-1-1 0,1 1 0,-1-1 1,1 0-1,-1 1 0,1-1 0,-1 0 0,0 0 1,1 1-1,-1-1 0,1 0 0,-1 0 1,0 0-1,1 0 0,-1 0 0,1 0 1,-1 0-1,0 0 0,1 0 0,-1 0 1,1 0-1,-1 0 0,0 0 0,1 0 1,-1-1-1,0 1 15,-4-3 80,2 0-86,1-1 1,-1 0 0,1-1 0,0 1 0,-3-8 0,-6-13 84,3 13-85,1-1 0,1-1 0,0 1 1,-6-25-1,6 19-20,-14-30 1,-6-1 14,13 9 45,10 31-41,0-1 0,-1 1 0,0 0 1,-6-11-1,-4-2 64,9 16-76,1 1 1,0-2 0,0 1-1,1 0 1,-4-11 0,-9-31-409,16 48 385,0 0 0,-1-1 0,1 1 0,0 0 0,0 0 0,0 0 0,0 0 0,0-1 0,0 1 0,0 0 0,0 0 0,0 0 0,1-1 0,-1 1 0,0 0 0,1 0 0,-1 0 0,1 0 0,0 0 0,-1 0 0,1 0 0,0 0 0,-1 0 0,1 0 0,0 0 0,0 0 0,0 1 0,2-2 0,0-1-125,1 1 0,0 0 0,0 0 1,1 0-1,5-2 0,-7 3-486,0 0 0,0 1-1,0-1 1,1 0 0,-1 1-1,0 0 1,0 0 0,1 0-1,-1 0 1,0 1 0,0-1-1,0 1 1,5 1 0,8 11-1955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15 3808,'-11'-2'1165,"13"-3"-451,2-1-540,-4 6-165,0 0-1,0 0 0,0 0 1,0 0-1,-1 0 1,1 0-1,0 0 0,0 1 1,0-1-1,0 0 1,0 0-1,0 0 1,0 0-1,0 0 0,0 0 1,0 0-1,-1 0 1,1 0-1,0 0 1,0 0-1,0 0 0,0 0 1,0 0-1,0 0 1,0 0-1,0 0 0,-1 0 1,1 0-1,0 0 1,0 0-1,0 0 1,0 0-1,0 0 0,0 0 1,0 0-1,0 0 1,0 0-1,-1 0 0,1 0 1,0 0-1,0 0 1,0-1-1,0 1 1,0 0-1,0 0 0,0 0 1,0 0-1,0 0 1,0 0-1,0 0 0,0 0 1,0 0-1,0 0 1,0-1-1,0 1 1,-1 0-1,1 0 0,0 0 1,0 0-1,0 0 1,0 0-1,-7 9 421,6-7-292,-2-1-70,1 0-1,0 0 1,-1-1-1,1 1 1,-1-1 0,1 0-1,-1 0 1,1 0-1,-1 0 1,1 0-1,-4-1 1,-8 1 126,4 1-134,-1 0 1,1 1-1,0 0 0,0 1 0,0 0 1,0 0-1,0 1 0,-13 8 0,19-9-45,-1 0 0,1 0-1,0 1 1,-3 4-1,6-8-13,0 1 0,0 0 0,1 0 0,-1-1 0,0 1 1,1 0-1,-1 0 0,1 0 0,-1 0 0,1 0 0,0 0 0,-1 0 0,1 0 0,0 0 0,0 0 0,0 0 0,0 0 0,-1 0 0,1 0 0,1 0 0,-1 0 0,0 0 1,0 0-1,0 0 0,1 2 0,28 43-176,-25-37 183,2 0 0,-1 0 0,1-1 0,1 0 0,9 9 0,-13-14-4,-1-1 0,1 1 0,-1 0 1,1 0-1,-1 0 0,0 0 0,0 1 0,0-1 0,-1 1 0,3 6 0,6 14 118,-9-23-91,0 1 0,-1-1 0,1 0 0,-1 1 1,1-1-1,-1 1 0,1-1 0,-1 1 0,0-1 0,0 1 0,0-1 0,0 3 0,-10 22 902,9-25-891,0 0 0,0 1 1,0-1-1,0 0 0,0 0 0,0 0 1,-1 0-1,1 0 0,0 0 1,-1-1-1,1 1 0,0 0 0,-1-1 1,1 1-1,-1-1 0,1 1 1,-1-1-1,1 0 0,-1 1 0,1-1 1,-3 0-1,-9 2 165,-28 12 582,29-10-595,-23 7-1,30-11-180,1 1 0,0-1-1,0 1 1,0-1 0,0 0 0,-1-1 0,1 1-1,0-1 1,-8-2 0,10 2-6,1 1 0,-1-1 0,1 0 0,-1 0 0,1 0 0,-1 0-1,1 0 1,-2-2 0,0 0 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3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3552,'-3'0'164,"0"0"1,1 0-1,-1 0 0,0 0 1,1 1-1,-1-1 0,0 1 1,1 0-1,-1-1 0,1 1 1,-1 0-1,1 1 0,0-1 0,-1 0 1,-3 3-1,6-3-118,0-1 0,-1 1-1,1-1 1,-1 0 0,1 1 0,-1-1-1,1 0 1,-1 1 0,0-1 0,1 0-1,-1 0 1,1 0 0,-1 1-1,1-1 1,-1 0 0,0 0 0,1 0-1,-1 0 1,0 0 0,0 0 0,-5 0 188,-69 45 1776,43-27-1632,26-15-288,0 0-1,1 0 1,-8 6-1,7-3-35,0 0-1,1 0 0,-1 0 1,-4 8-1,6-8-32,-23 33 257,2 1-1,-29 64 1,42-76-17,0 2 0,2 0 0,1 0 1,-8 56-1,16-72-197,0 0-1,1-1 1,0 1 0,4 20-1,15 52 171,-11-58-119,-4-9-69,0-2 69,0 0 0,2-1 0,9 24 0,29 35-2504,-28-57 816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1728,'0'-11'562,"0"-9"6140,2 20-6585,261 0 198,-248 1-331,1 0 0,17 5 0,-19-3 64,0-1 0,16 1 0,50-3 800,-80 2-619,0 0-187,0 0-1,-1-1 1,1 1-1,-1 0 1,1-1 0,-1 1-1,0 0 1,1-1-1,-1 1 1,0-1 0,0 1-1,0-1 1,0 1-1,-3 1 1,4-2-44,-1-1-1,1 0 1,-1 1-1,1-1 1,0 1-1,-1-1 1,1 1 0,0 0-1,0-1 1,-1 1-1,1-1 1,0 1-1,0-1 1,0 1 0,0 0-1,0-1 1,0 1-1,0-1 1,0 1-1,0 1 1,-1 3-38,-4 3-56,4-7 84,0 1 0,0-1-1,0 1 1,1-1-1,-1 1 1,0-1-1,1 1 1,-1-1-1,1 1 1,0 0-1,-1-1 1,1 1 0,0 0-1,0 2 1,0 6 20,0 0 0,-1 0 0,0 0 0,0-1 0,-1 1 0,0 0 0,-7 15 0,-53 156 237,60-175-256,0-1 0,-1 0 1,0-1-1,0 1 0,0 0 0,0-1 0,-1 0 1,-6 7-1,3-4 47,1-1 0,-10 15 0,14-17-27,0-1 1,-1 1-1,1-1 1,-1 0-1,1 0 1,-1 0-1,0 0 1,0 0-1,0-1 1,0 1-1,-1-1 1,1 0-1,-5 2 1,6-4 7,0 1 1,0 0-1,1-1 0,-1 1 1,0 0-1,1 0 0,-1 0 1,1 0-1,-1 0 1,1 0-1,0 0 0,-1 0 1,1 1-1,0-1 0,0 0 1,-2 4-1,-4 4 61,5-8-48,0 0 0,-1 0 0,1-1-1,0 1 1,0 0 0,-1-1 0,1 1-1,0-1 1,-1 0 0,1 0 0,0 0-1,-1 0 1,1 0 0,0 0 0,-1-1-1,1 1 1,0-1 0,-4-1 0,2 0 7,0-1 0,0 0 0,0 0 1,0-1-1,0 1 0,1-1 0,-6-7 1,2 2-4,1-1 0,-7-13 0,-12-21-4,18 32-28,0 0 1,1-1-1,0 0 1,-6-20-1,8 17 24,-54-166-164,55 176 116,1-1-1,-1 1 0,1-1 1,0 0-1,1 0 0,0 0 1,-1-8-1,2 13 6,0 1 1,1-1 0,-1 0-1,0 1 1,0-1-1,1 0 1,-1 1-1,1-1 1,-1 1-1,1-1 1,-1 0-1,1 1 1,0 0-1,2-3 1,1-4-25,-3 7 36,-1 0-1,1 0 1,-1 0 0,1-1 0,0 1-1,0 0 1,-1 0 0,1 0 0,0 0-1,0 1 1,1-3 0,16 2 73,-9 1-25,14 0-278,-12 2-1087,-5 1 581,0 1 1,0 0-1,0 0 1,0 0 0,5 6-1,5 5-1280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2976,'12'-1'1359,"-17"1"1074,2 0-2245,1 0 0,-1 0 0,0 1 0,0-1 1,0 1-1,-2 0 0,-4 4-143,8-4-19,0 0 1,-1 0-1,1 0 1,-1 0-1,1-1 1,-1 1-1,0 0 1,1-1-1,-1 1 1,-3-1-1,0 3 97,-37 23-337,42-26 199,0 1-1,-1 0 0,1-1 0,-1 1 0,1-1 1,0 1-1,0-1 0,-1 1 0,1 0 0,0-1 1,0 1-1,0 0 0,0-1 0,-1 1 1,1 0-1,0-1 0,0 1 0,0 0 0,1-1 1,-1 1-1,0 0 0,0-1 0,0 2 0,1 0-58,-2 4-22,1-4 96,0-1-1,0 0 0,0 1 1,0-1-1,0 0 1,0 1-1,0-1 0,0 0 1,0 0-1,1 1 1,-1-1-1,1 0 0,-1 0 1,1 1-1,-1-1 1,1 0-1,1 2 0,19 15 92,-14 0 18,-7-15-96,1-1-1,0 0 0,-1 0 0,1 0 1,0 0-1,0 0 0,1 0 0,-1 0 0,0 0 1,0 0-1,3 2 0,3 2 11,-5-4-18,0 0-1,1 0 1,-1 1 0,0-1-1,0 0 1,-1 1 0,1-1-1,0 1 1,1 3-1,2 20 2,1-15 18,-5-10-18,0 0 0,-1-1 0,1 1-1,-1 0 1,1 0 0,-1-1 0,0 1 0,1 0 0,-1 0-1,0 0 1,1 0 0,-1-1 0,0 1 0,0 0 0,0 0-1,0 0 1,0 0 0,0 0 0,0 0 0,0-1 0,0 1-1,0 0 1,0 0 0,0 0 0,-1 1 0,-4 7 64,4-8-14,0 0 0,0 1 0,0-1 0,0 1 1,1-1-1,-1 1 0,0-1 0,1 1 0,0 0 1,-1 3-1,-2 0 328,-3 1-118,5-4-227,0 0 0,-1-1-1,1 1 1,-1 0 0,0-1-1,1 1 1,-1-1 0,0 0-1,0 0 1,0 0 0,0 0-1,0 0 1,0 0 0,0 0-1,0 0 1,-1-1 0,1 1-1,0-1 1,-4 0 0,-2 1 7,5 0-32,0-1-1,0 0 1,0 0 0,0 0 0,0 0-1,0 0 1,0-1 0,0 1 0,1-1-1,-5-1 1,1-1-9,2 1-36,0 1-1,1-1 1,-1 0-1,1 0 1,0 0 0,0 0-1,0 0 1,0-1-1,-5-5 1,5-7-1137,3-1 320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4800,'-15'0'1792,"15"0"-1408,0 31-96,0-31 576,0 0-544,0 15 128,15 1-256,1-16 256,-16 0-256,15 0 160,1 0-192,-16 0 0,15 0-96,-15-16-4000,0 16 2144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65 1824,'6'-6'228,"1"1"0,-1 0 1,1 1-1,9-5 0,0 3 1574,-16 6-1772,0 0 0,0 0 1,1 0-1,-1 0 0,0 0 0,0 0 0,1 0 0,-1 0 1,0 0-1,0-1 0,1 1 0,-1 0 0,0 0 0,0 0 0,1 0 1,-1-1-1,0 1 0,0 0 0,0 0 0,0 0 0,1-1 1,-1 1-1,0 0 0,0 0 0,0-1 0,0 1 0,0 0 1,0-1-1,0 1 0,0 0 0,0 0 0,0-1 0,0 1 1,0 0-1,0 0 0,0-1 0,0 1 0,0 0 0,0-1 1,0 1-1,0 0 0,0 0 0,0-1 0,0 1 0,0 0 0,0 0-15,0-1 0,0 1-1,0 0 1,0 0-1,0 0 1,0 0 0,0 0-1,0 0 1,0 0-1,0 0 1,0 0 0,0 0-1,0-1 1,0 1-1,0 0 1,0 0 0,0 0-1,0 0 1,0 0-1,0 0 1,0 0 0,0 0-1,-1 0 1,1 0-1,0 0 1,0-1 0,0 1-1,0 0 1,0 0-1,0 0 1,0 0 0,0 0-1,0 0 1,0 0-1,0 0 1,0 0 0,0 0-1,0 0 1,-1 0-1,1 0 1,0 0 0,0 0-1,0 0 1,0 0-1,0 0 1,0 0 0,0 0-1,0 0 1,0 0-1,0 0 1,-1 0-1,1 0 1,0 0 0,0 0-1,0 0 1,0 0-1,-2 0 101,0-1 0,1 1 0,-1 0 0,0-1 0,0 0 0,1 1 0,-1-1 0,1 0 0,-1 0 0,-2-2 0,-4-1-46,6 3-52,-1 0 1,0 0 0,0 1 0,0-1-1,1 1 1,-1 0 0,0 0-1,0 0 1,0 0 0,-4 1 0,-4-1 5,-254 0 116,264 0-145,0 0 0,1 1 0,-1-1 0,0 0 0,1 0 0,-1 0 0,0 0 0,1 1 0,-1-1 0,0 0 0,1 1 0,-1-1 0,1 0 0,-1 1 0,1-1 0,-1 1 0,1-1 0,-1 1 0,1-1 0,-1 1 0,1-1 0,0 1 0,-1-1 0,1 1 0,0-1 0,-1 1 0,1 0 0,0-1 0,0 1 0,-1 0 0,1-1 0,0 2 1,-1 31-87,0 0 34,-25 118 224,10-42-118,14-73-84,3-29 48,-2 0 1,1 1-1,-1-1 1,-1 8-1,-1-2 13,0-4 100,1 1 0,0-1 0,0 1 1,1 17-1,1-20-25,0-5-75,0 0 0,0 0 0,0 1 1,0-1-1,0 0 0,0 0 0,-1 0 1,1 0-1,-2 3 0,-2 2 83,1 0 59,3-7-161,0 0-1,1 0 0,-1 0 0,0 1 0,0-1 1,0 0-1,1 0 0,-1 0 0,0 0 0,0 1 1,1-1-1,-1 0 0,0 0 0,1 0 0,-1 0 1,0 0-1,0 0 0,1 0 0,-1 0 1,0 0-1,0 0 0,1 0 0,-1 0 0,0 0 1,1 0-1,-1 0 0,3 0 134,2 0-33,2 0-41,-2 1-27,-1-1 0,1 0 0,-1 0 0,0 0 0,1-1-1,-1 0 1,5-1 0,1-1 73,0 1 9,-1-1 1,1 1 0,0 1 0,16-1 0,164 2 311,-185 0-675,-1 0-1,1 0 1,0-1-1,0 1 1,0-1 0,0-1-1,-1 1 1,1-1-1,0 1 1,4-4 0,6 3-1373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4896,'-31'-15'1824,"31"15"-1440,0 0-96,0 0 832,15 0-672,1-16 672,15 16-640,16 0-192,-1 0-160,1 0 32,16 0-96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3712,'-1'0'79,"0"0"0,0 0 0,-1 0 0,1 0 0,0 0 0,0 0 0,-1 1 0,1-1 0,0 1-1,0-1 1,0 1 0,0-1 0,0 1 0,-1-1 0,1 1 0,0 0 0,0 0 0,1-1 0,-1 1 0,0 0 0,0 0 0,0 0 0,0 0 0,1 0 0,-1 0 0,0 0 0,1 1 0,-1-1 0,1 0 0,0 0 0,-1 0 0,1 0 0,0 1 0,-1-1 0,1 2-1,-2 3 434,-2-3-369,1 0-49,-1 1 1,1-1 0,0 1 0,-4 6-1,6-9-89,1 0-1,-1 0 1,0 1-1,1-1 1,-1 0-1,1 1 1,-1-1-1,1 0 1,0 1-1,0-1 1,-1 1-1,1-1 1,0 1-1,0-1 1,1 1-1,-1-1 1,0 0-1,0 1 1,1-1-1,-1 1 1,2 1-1,1 4 2,-2-3 14,1-1 1,-1 1 0,1-1 0,0 1-1,0-1 1,1 0 0,-1 0 0,1 0 0,4 5-1,4-4 17,-9-3-5,1 0 0,-1 0 0,0 0 0,0 0 1,0 1-1,-1-1 0,1 1 0,0-1 0,0 1 0,1 1 0,7 8 250,-9-11-245,-1 1 0,1-1 0,-1 1 0,0-1 0,1 1 0,-1 0 0,0-1-1,0 1 1,1-1 0,-1 1 0,0 0 0,0-1 0,0 1 0,0 0 0,0-1-1,0 1 1,0 0 0,0-1 0,0 1 0,0 0 0,0-1 0,0 1 0,-1 0-1,1 2 141,0 3 127,0-5-263,1 0 1,-1 0-1,0 0 0,0 0 0,0 0 0,0 0 0,0 0 1,0 0-1,0 0 0,0 0 0,-1 0 0,1-1 0,0 1 1,0 0-1,-1 0 0,1 0 0,-1 0 0,1 0 0,0-1 1,-1 1-1,0 0 0,1 0 0,-1-1 0,1 1 0,-1 0 1,0-1-1,0 1 0,1-1 0,-1 1 0,0-1 0,0 1 1,0-1-1,1 1 0,-1-1 0,-2 1 0,-9 5 159,6-2-156,1-1 1,-1-1-1,0 1 0,1-1 0,-1 0 0,0 0 0,0-1 0,-11 2 1,8-3-129,7 1-213,1-1-1,-1 0 1,1 0-1,-1 0 0,1 0 1,-1 0-1,1 0 1,-1-1-1,1 1 1,-1 0-1,1-1 0,-3 0 1,4 0 132,-1 0 1,1 0-1,-1 1 0,1-1 1,0 0-1,0 0 1,-1 0-1,1 0 1,0 1-1,0-1 1,0 0-1,0 0 0,0-1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547 296 1472,'-11'-9'352,"6"12"-117,5-3-227,-1 1 0,1-1 0,-1 1 0,1-1 0,-1 1 0,0-1 0,1 1 0,-1-1 0,0 0 0,1 1 0,-1-1 0,0 0 0,1 1 0,-1-1 0,0 0 0,0 0 0,1 0 0,-1 0 0,0 0 0,0 0 0,0 0 0,-1 0-3,0 0 0,0 0 1,1-1-1,-1 1 1,0 0-1,0-1 0,1 1 1,-1-1-1,0 0 1,1 0-1,-1 0 0,-1-1 1,2 1-2,-1 0 1,1 1-1,-1-1 1,1 0-1,-1 0 1,0 1-1,1-1 0,-1 1 1,0-1-1,0 1 1,1 0-1,-3 0 1,-1-1 57,1 1 0,-1-1 1,1 0-1,-1 0 1,1 0-1,0-1 1,-1 0-1,1 1 0,0-1 1,-5-4-1,-19-8 281,10 8-106,5 1-22,1 0-1,-23-12 0,28 12-170,-32-16 104,-18 0-15,7-5 49,6 5-92,-14-22-188,23 16-54,24 21 78,10 6 65,1 0 0,-1-1 1,1 1-1,-1 0 0,1 0 0,0-1 0,-1 1 0,1 0 0,-1-1 0,1 1 0,0 0 0,-1-1 0,1 1 0,0 0 0,0-1 0,-1 1 1,1-1-1,0 1 0,0 0 0,-1-1 0,1 1 0,0-1 0,0 1 0,0-1 0,0 1 0,0-1 0,0 1 0,0-1 0,0 1 0,0-1 1,0 1-1,0-1 0,0 1 0,0-1 0,0 0 0,3-14-498,10-1-1354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4320,'16'0'1600,"-16"0"-1248,31-16-96,-15 16 352,15 0-384,16 0 64,-16 0-192,31 0-192,-31 16 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4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4160,'47'31'1536,"-47"-31"-1216,46 47-64,-30 0 1472,0 15-992,-1 31 1120,-15-15-1056,-15 31 352,-1 1-672,-31-1 160,1-16-384,-17 1 288,1-16-320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79 896,'0'0'304,"0"0"-192,0-3 48,0-4 265,0 17 590,0-10-652,0 0-59,0 0-139,0 0-48,0 0-5,0 0 112,0 0-53,0 0 16,0 0-43,0 0 58,0 0-36,0 0 106,0 0-112,0 0-70,0 0-79,0 0-123,3 0 48,1 0 65,-2 0 5,0 0 1,1 0-1,-1 0 1,0 0-1,1 0 0,-1 0 1,0-1-1,4-1 1,2-2 29,-6 3-31,-1 0 0,0 0 1,1 0-1,-1 0 1,1 0-1,-1 1 1,1-1-1,-1 1 0,1-1 1,0 1-1,-1 0 1,1 0-1,1-1 0,21 2 7,-15-1-6,1 1-1,-1-2 0,1 1 0,9-3 0,-1-1-19,-8 1-12,-1 1 0,1 0 0,0 1 0,11 0 0,493 1 442,-407 2-374,-72 1-26,41 2 38,32-10 99,18 0-34,-24 6-108,147-5 79,-166-6 17,-8 5 90,-33-1-108,-16 3 16,31-1 0,-48 4-63,0 0 1,17-3 0,-3-7 111,-18 9-366,0 0-1,0 0 0,0 1 0,9 0 0,-6 0-968,-6 0-232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5:2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1056,'79'-1'1115,"125"5"1205,-179-2-2148,46 4 141,29-11-44,39-1-53,344 6 232,-273-8-330,-10 1-12,203 7 582,-379-2-586,-24 2-98,1 0 0,-1 0 1,1 0-1,-1 0 0,0 0 0,1 0 1,-1 0-1,1-1 0,-1 1 1,0 0-1,1 0 0,-1 0 1,1-1-1,-1 1 0,0 0 1,1 0-1,-1-1 0,0 1 1,0 0-1,1-1 0,-1 1 1,0 0-1,0-1 0,1 1 1,-1-1-1,0 1 0,0 0 1,0-1-1,0 1 0,0-1 1,1 0-1,-1 2-6,0-1-1,-1 1 1,1-1-1,0 1 1,0-1-1,0 1 1,0-1-1,-1 1 1,1-1-1,0 1 1,0-1-1,-1 0 1,1 1 0,0-1-1,-1 1 1,1-1-1,0 0 1,-1 1-1,1-1 1,-1 0-1,1 1 1,0-1-1,-1 0 1,1 0-1,-1 0 1,1 1-1,-1-1 1,1 0-1,-1 0 1,1 0-1,-1 0 1,1 0 0,-1 0-1,1 0 1,-1 0-1,1 0 1,-1 0-1,1 0 1,-1 0-1,0 0 1,-15 0-110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1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1728,'0'0'560,"0"0"-331,0 0 33,0 0 511,0 0-197,0 0-32,3 0-240,0 0-283,-1-1 0,1 1 1,0-1-1,0 0 0,0 0 1,-1-1-1,1 1 0,0-1 1,-1 1-1,4-3 0,-3 1-19,0 1 0,1 0 0,0 0 0,0 0-1,4-1 1,25-4 75,12-4 193,-29 6-182,0 2 1,28-4-1,-16 3-17,11-6 25,3 5 32,-18-1-61,-18 4-30,0 0 0,0 1-1,0 0 1,8 0-1,-1 3 48,-9 3 72,0 1 42,-4-6-182,1 1 0,0-1 0,0 0 0,0 1 0,-1-1 0,1 0 0,0 0 0,0 0 0,0 1 0,0-1 0,-1 0 0,1 0 0,2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2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2080,'0'0'667,"2"0"-411,9 0-58,-3 0 22,0 0 0,0 0-1,15-3 1,0-7 361,21 5-218,-18-1-229,-1-1 0,1-1 0,26-13-1,-12 5 36,18-1 25,-40 13-41,28-11 1,-12-2-24,-25 12-93,0 1 0,0 0 0,0 0 0,14-3 0,-9 4-11,-1 1 6,1-1 0,-1 0 0,0-1 0,0-1 0,19-9 0,46-17-2911,-47 15 1524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48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 1664,'15'-16'731,"-15"16"-534,1 0-152,0 0 1,-1 0-1,1 0 0,0 1 1,-1-1-1,1 0 0,-1 0 1,1-1-1,0 1 0,-1 0 1,1 0-1,0 0 0,-1 0 1,1 0-1,-1-1 0,1 1 1,-1 0-1,1-1 0,0 0 1,2-12 738,-3 14-765,0-1 0,0 0 0,-1 0 0,1 0 0,0 0 0,0 0 0,0 0 0,0 0 0,-1 1 0,1-1 0,0 0 0,0 0 0,0 0 0,-1 0 0,1 0 1,0 0-1,0 0 0,0 0 0,-1 0 0,1 0 0,0 0 0,0 0 0,0 0 0,-1 0 0,1 0 0,0 0 0,0 0 0,0-1 0,-1 1 0,1 0 0,0 0 0,0 0 1,0 0-1,-1 0-7,1-1 1,0 1-1,-1 0 1,1 0-1,0 0 1,-1 0 0,1 0-1,0-1 1,-1 1-1,1 0 1,-1 0-1,1 0 1,0 0 0,-1 0-1,1 0 1,0 0-1,-1 0 1,1 0-1,0 1 1,-1-1 0,1 0-1,0 0 1,-1 0-1,1 0 1,0 0-1,-1 1 1,1-1 0,0 0-1,-1 0 1,1 0-1,0 1 1,0-1-1,-1 0 1,1 1 0,-19 11 262,15-10-213,0 0-1,1 0 0,-1 1 0,-6 5 0,2-1 31,0 1-1,1 1 1,1-1 0,-10 16-1,13-19-74,1 1 0,-1 0 0,1 0 1,0 0-1,1 0 0,-1 0 0,1 0 0,0 1 0,0 10 0,1-1 4,-1-10-3,0-1 1,1 1-1,0 0 1,1 0-1,-1 0 0,1 0 1,0 0-1,4 9 1,-4-11-6,1 0 0,1 0 0,-1 0-1,1-1 1,-1 1 0,1 0 0,0-1 0,0 0 0,1 0 0,4 4 0,3 1 53,1-1 1,19 10-1,-26-14-48,1-1 0,0 1 0,0-1 0,0-1 0,0 1 0,0-1 0,0 0 0,0 0 0,0-1 0,0 0 0,1 0 0,8-2 0,-3 0 85,0-1 0,0-1 1,0 0-1,-1 0 0,14-9 0,-23 13-87,0-1 0,0 0 0,0 0 0,0 0 0,0-1-1,0 1 1,-1 0 0,1-1 0,0 1 0,-1-1 0,1 0 0,-1 1-1,0-1 1,0 0 0,1 0 0,-1 0 0,0 0 0,-1 0-1,1 0 1,0 0 0,0-4 0,1 0 9,1-1 10,-2 6-28,0-1 0,-1 1 0,1 0 0,-1-1 0,1 1 1,-1 0-1,0-1 0,1 1 0,-1-3 0,-6-24 129,4 20-96,0-2 32,0 1 0,-1 0 0,0 0 0,-1 1 0,0-1 0,0 1 0,-8-11 0,11 16-17,-1 1 0,0-1 0,-1 1-1,1 0 1,0-1 0,-1 1 0,1 0-1,-1 0 1,-3-1 0,4 1-37,0 1-1,0 0 1,1-1 0,-1 1 0,0-1 0,0 1-1,1-1 1,-1 0 0,1 0 0,-1 1-1,1-1 1,-2-4 0,2 5-16,1 0-1,-1 0 1,0 0-1,1 0 1,-1 0-1,0 1 1,0-1-1,0 0 1,0 1-1,0-1 1,0 0-1,0 1 1,0-1-1,0 1 1,-1-1-1,-9-5 44,11 5-42,-1 0 0,1 0-1,-1 1 1,1-1 0,0 0-1,0 0 1,0 0 0,-1 0-1,1 1 1,0-1 0,0 0-1,0 0 1,0-1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3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1201 33 3328,'-4'-3'274,"1"0"0,-1 0 0,0 1 0,-7-4 0,-7-6 36,17 12-305,0-1 0,1 1 1,-1-1-1,1 1 0,-1 0 0,0-1 0,1 1 1,-1 0-1,0 0 0,1 0 0,-1-1 1,0 1-1,1 0 0,-1 0 0,0 0 1,0 0-1,1 0 0,-1 0 0,0 0 1,1 0-1,-3 1 0,-1 0 13,-2-1 7,-1 1-1,1 0 1,0 0 0,-7 2-1,-12 4 56,-12-1 82,17-4 8,-34 10-1,14 1 357,0 1 1,-72 37-1,45-5-25,48-32-373,-275 189 416,269-186-503,-121 72 190,104-67-211,-5 2 85,-64 23-1,93-44-2418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3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4064,'-13'4'433,"10"-4"-364,1 1 0,0 0 0,0-1 0,0 1 0,0 0 0,0 0 0,0 0 0,0 0 0,0 1 0,0-1 0,0 1 0,0-1 0,1 1 0,-1-1 0,1 1 0,-1 0 0,1 0 0,0 0 0,-3 4 0,-8 10 93,5-7-33,0 0 0,-8 16 0,-32 86 23,0-3 294,46-105-396,-2 1-3,1 0 1,1 0 0,-1 0-1,1 0 1,-2 7 0,3-10-40,0 0 0,-1 0 0,1 0 1,0 0-1,0 0 0,0 0 1,1 0-1,-1 0 0,0-1 1,0 1-1,0 0 0,1 0 1,-1 0-1,1 0 0,-1 0 1,0-1-1,1 1 0,-1 0 1,1 0-1,0-1 0,-1 1 1,1 0-1,-1-1 0,1 1 1,0 0-1,0-1 0,-1 1 1,1-1-1,0 0 0,0 1 0,0-1 1,0 1-1,1-1 0,4 1 85,-1 0 0,1 0 0,-1-1 0,9 0-1,56-3 246,78-14-1,-59 6-436,215-20-1954,-159 15-1344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1984,'-29'0'1189,"29"0"-1174,0 0 0,0 0 0,0 0 0,0 0 0,0 0-1,0 0 1,0-1 0,0 1 0,0 0 0,0 0 0,-1 0 0,1 0 0,0 0 0,0 0-1,0 1 1,0-1 0,0 0 0,0 0 0,0 0 0,0 0 0,0 0 0,0 0-1,-1 0 1,1 0 0,0 0 0,0 0 0,0 0 0,0 0 0,0 0 0,0 0-1,0 0 1,0 0 0,0 0 0,0 0 0,0 0 0,0 1 0,0-1 0,0 0-1,0 0 1,0 0 0,0 0 0,0 0 0,0 0 0,0 0 0,0 0 0,0 0-1,0 0 1,0 1 0,0-1 0,0 0 0,0 0 0,0 0 0,0 0 0,0 0-1,0 0 1,0 0 0,0 1 52,0 0 0,0 0 0,0 0 0,0 1 0,0-1-1,0 0 1,0 0 0,1 0 0,-1 0 0,0 0 0,1 0 0,-1 0-1,1 0 1,-1-1 0,1 1 0,-1 0 0,1 0 0,0 0 0,-1 0-1,1-1 1,0 1 0,0 0 0,-1-1 0,1 1 0,0 0 0,0-1-1,0 1 1,0-1 0,1 1 0,3 0 124,0 0 0,-1 0 1,1-1-1,0 0 0,7 0 0,-2 0 293,-7 0-429,1 0 1,-1-1-1,0 1 0,0-1 0,0 0 0,0 0 0,0 0 0,3-2 0,10-2 25,2 1-22,-13 3-40,0 0 0,-1 0 1,1 0-1,-1-1 0,1 0 0,-1 0 0,6-2 0,-7 1 14,1 1 0,0 0 0,0 1 0,-1-1 0,1 0 0,1 1 0,-1 0 0,0 0 0,0 0 0,0 1 0,0-1 0,1 1-1,-1 0 1,5 1 0,4-1 513,-24 0-593,11 0 52,0 0 0,0 0 0,0 0 0,0 0 0,0 0 0,0 0 0,0 0-1,-1 0 1,1 0 0,0 0 0,0 0 0,0 0 0,0 0 0,0 0 0,0 0 0,0 0 0,0 0 0,0 0 0,0 0 0,-1 0 0,1 0-1,0 0 1,0 0 0,0 0 0,0 0 0,0 0 0,0 0 0,0 0 0,0 0 0,0 1 0,0-1 0,0 0 0,0 0 0,0 0 0,0 0 0,0 0-1,-1 0 1,1 0 0,0 0 0,0 0 0,0 0 0,0 0 0,0 1 0,0-1 0,0 0 0,0 0 0,0 0 0,0 0 0,0 0 0,0 0-1,0 0 1,0 0 0,0 0 0,0 0 0,0 0 0,1 1 0,-1 12-548,0-13 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1 736,'-169'0'2635,"166"0"-2587,0 0 1,0 0-1,-1 1 1,1-1-1,0 1 1,0 0-1,0 0 1,-6 2 0,-6 3 42,8-5-48,1 0 0,0 1 0,-1 0 0,1 1 0,0-1 0,0 1 1,0 1-1,1-1 0,-1 1 0,-8 7 0,-7 18 37,9-15-40,7-8-24,0 0-1,0 0 1,1 1-1,0-1 1,-5 14 0,2-3 5,1 0 0,0 1 0,-3 21 0,8-33-29,0 1 0,1-1 0,-1 1 0,1 0-1,1-1 1,-1 1 0,1-1 0,1 1 0,-1-1 0,1 1 0,0-1-1,4 9 1,10 16 211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1 736,'0'0'224,"0"0"-128,0 0 123,0 0 527,0 0-95,0 0 250,-2 3-261,0-2-538,1 0-52,0 0-1,0 1 0,0-1 0,0 0 0,0 0 1,0 1-1,0-1 0,1 0 0,-1 1 1,1-1-1,-1 1 0,1-1 0,-1 1 1,1-1-1,0 1 0,0-1 0,-1 1 0,1 0 1,0-1-1,1 3 0,-1 13 221,0 3 67,-3 34 0,-23 112 255,21-132-441,-1 4 339,-1 64 0,7-70-218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3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1133 1824,'0'0'587,"3"0"-353,-1 0-160,-1-1 0,1 1 0,0-1 0,-1 1 0,1-1 0,0 1 0,-1-1 0,1 0 0,-1 0 0,1 0 0,-1 0 0,1 0 0,-1 0 0,3-2 0,-4 2-20,1 1 0,-1-1 0,0 1 0,1-1 1,-1 1-1,0-1 0,1 1 0,-1-1 1,0 1-1,1-1 0,-1 1 0,0-1 1,0 0-1,0 1 0,0-1 0,0 1 0,0-1 1,0 0-1,0 1 0,0-2 0,1-3 237,5-9-50,-1 1-1,-1-1 1,0 0-1,-1 0 1,-1 0 0,0-1-1,1-25 1,-4 21-110,1 0-30,0 0 0,1 0 0,1 0-1,1 0 1,7-28 0,-5 31-98,9-33 65,11-70 0,-4-87-170,-12 151 44,2 0-1,29-81 0,-35 121 78,2 1-1,0 1 0,0-1 1,1 1-1,19-23 0,-23 32 38,-1-1-50,0 1-1,0 1 1,1-1 0,0 0-1,0 1 1,0 0 0,0 0 0,0 0-1,0 0 1,1 1 0,-1-1 0,9-2-1,19 0-79,-22 2 53,11-2-12,-18 6 33,-1-1 0,1 1 0,0-1 0,0 1 0,0 0 0,2 1-1,1 0 13,-3-1 0,0-1 0,-1 1 0,1 0 0,0 0 0,-1 0 0,1 0 0,-1 1 0,0-1 0,1 1 0,-1-1 0,0 1 0,0 0 0,0 0 0,0 0 0,0 0 0,0 0 0,2 4 0,-4-5-4,2 2 20,-1-1-1,0 0 1,-1 0 0,1 1-1,0-1 1,-1 0 0,1 1-1,-1-1 1,0 1 0,1-1-1,-1 1 1,0-1-1,-1 0 1,1 1 0,0-1-1,-1 1 1,-1 3 0,1-1 13,-2 9 37,0-1 0,-1 1 0,-1-1 0,0 0-1,-1-1 1,0 1 0,-1-1 0,0-1 0,-1 1 0,-1-1 0,1 0 0,-14 12 0,11-13-42,-7 9 141,-34 25 0,47-40-147,0 0 0,0 0 1,-1-1-1,1 0 0,-1 0 1,0-1-1,0 0 0,0 0 1,0 0-1,0-1 0,0 1 1,-9-1-1,10-1-25,5 0-250,0 0 238,0-1 0,0 0 0,0 1 0,0-1 0,0 1 0,0-1 0,0 0 0,0 1 0,0-1-1,0 1 1,1-1 0,-1 1 0,0-1 0,0 0 0,1 1 0,-1-1 0,0 1 0,1-1 0,-1 1 0,1 0 0,-1-1 0,1 1 0,-1-1 0,1 1 0,-1 0 0,1-1 0,-1 1 0,1 0-1,-1 0 1,1-1 0,-1 1 0,1 0 0,-1 0 0,1 0 0,0 0 0,-1 0 0,1-1 0,-1 1 0,1 0 0,0 1 0,-1-1 0,2 0 0,3 1-4,0 0 0,0 0 1,1 0-1,5 3 1,2 1-71,1-2 42,-6-2 3,0 1 0,0 1 0,0-1 0,0 1 0,0 1 0,-1-1 0,1 1 0,9 7 0,-13-8-4,0 0 19,0-1-1,-1 1 1,1 0 0,-1 0 0,0 0 0,0 0 0,0 1 0,0-1 0,-1 1 0,1 0 0,2 5 0,0 17 74,-1-17-31,-4-8-15,1 0 0,-1-1 0,0 1 0,1 0 0,-1 0 0,0-1 0,0 1 0,1 0 0,-1 0 0,0 0 0,0-1 0,0 1 0,0 1-1,-1-1 5,1 0-1,-1 0 0,1 0 0,-1 0 0,0 0 1,1-1-1,-1 1 0,0 0 0,0 0 0,1-1 0,-1 1 1,0 0-1,0-1 0,-1 1 0,-19 11 3,0-1-1,-38 15 1,-9 3 146,59-25-148,1-1 0,-1-1 0,0 1 0,0-1 0,0-1 0,0 0 0,-1 0 0,1-1 0,-12-1 0,3 1-1091,26 0-1944,-5 0 864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4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 3488,'13'0'1115,"-13"0"-1108,0 0 1,1 0 0,-1 0 0,0 0-1,0 0 1,0 0 0,0 0 0,0 0-1,0 0 1,0 0 0,0 0 0,0 0-1,0 0 1,1 0 0,-1 0 0,0 0 0,0 0-1,0 0 1,0 0 0,0 0 0,0 0-1,0 0 1,0 0 0,0 0 0,0 0-1,0 0 1,1 0 0,-1 0 0,0 0 0,0 0-1,0 0 1,0 0 0,0-1 0,0 1-1,0 0 1,0 0 0,0 0 0,0 0-1,0 0 1,0 0 0,0 0 0,0 0-1,0 0 1,0 0 0,0 0 0,0-1 0,0 1-1,0 0 1,0 0 0,0 0 0,0 0-1,0 0 1,0 0 0,0 0 0,0 0-1,0 0 1,0-1 8,0 1 1,0-1-1,0 1 0,0-1 0,0 1 1,0-1-1,0 1 0,0-1 1,0 1-1,1-1 0,-1 1 0,0-1 1,0 1-1,0 0 0,1-1 0,-1 1 1,0-1-1,1 1 0,-1 0 0,0-1 1,1 1-1,-1 0 0,0-1 0,1 1 1,-1 0-1,1 0 0,-1 0 1,0-1-1,2 1 0,14-2 885,-12 3-759,-1-1 231,-3 0 166,0 0-209,0 0-164,-3 0-86,-54 0 21,54 0-108,0 0 1,0 0-1,0 0 0,-1 1 0,1 0 0,0-1 1,0 1-1,0 0 0,-5 3 0,-2 1-42,-16 6-82,18-7 91,2-1 10,5-3 25,1 0 0,-1 0 1,1 0-1,0 0 0,-1 0 1,1 0-1,0 0 1,-1 0-1,1 0 0,-1 1 1,1-1-1,0 0 0,-1 0 1,1 1-1,0-1 0,-1 0 1,1 0-1,0 1 0,0-1 1,-1 0-1,1 1 1,0-1-1,0 0 0,-1 1 1,1-1-1,0 0 0,0 1 1,0-1-1,0 0 0,0 1 1,-1-1-1,1 1 0,0-1 1,0 0-1,0 1 0,0-1 1,0 1-1,0-1 1,0 0-1,1 1 0,-1-1 1,0 1-1,0-1 0,0 0 1,0 1-1,0-1 0,1 0 1,-1 1-1,0-1 0,0 0 1,1 1-1,2 4 34,1 0-1,0 0 1,-1-1-1,2 0 1,-1 0-1,0 0 1,1 0-1,8 4 1,15 14-73,-8 4-20,-3-14 56,-14-10 9,0 0 1,0 0 0,-1 0-1,1 0 1,0 0-1,-1 0 1,0 1-1,5 5 1,-4-3 20,1 0-1,0 0 1,-1 1 0,0 0 0,-1-1 0,1 1-1,-1 0 1,0 0 0,0 1 0,1 8 0,-3-5 91,0-8-69,0 0 0,0 0 0,0 0 0,0 0 0,0 0 0,0 0 0,0 0 0,-1 0 0,1 0 0,-2 2 0,-14 25 713,1-24-431,-58 21 314,70-25-619,0 0 1,-1-1-1,1 1 1,0-1 0,-1 1-1,1-1 1,-1 0-1,1 0 1,0-1-1,-1 1 1,-4-2-1,0-1 33,0 1 0,-15-9 0,-2 0 123,22 10-167,1 1 0,-1-1 0,0 0-1,1 0 1,-1 0 0,1 0 0,-1-1 0,1 1 0,0-1 0,0 1 0,-1-1-1,1 0 1,0 0 0,0 0 0,1 0 0,-1 0 0,-2-4 0,3 5-7,-5-16-278,4 10-111,-8-32-2697,7 6 817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4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32 736,'6'-7'133,"-5"5"-64,1 0-1,0 0 0,0 0 1,0 0-1,0 0 0,0 1 1,0-1-1,0 1 0,1-1 1,-1 1-1,1 0 0,-1 0 1,1 0-1,-1 0 0,4-1 1,-3 2 523,-1 3 186,2 2-532,0 0 1,0 1-1,0-1 0,-1 1 0,4 9 1,-6-13-222,0 0 0,-1 1 0,1-1 0,0 0 0,-1 1 1,0-1-1,0 1 0,0-1 0,0 1 0,0-1 0,0 1 1,0-1-1,-1 0 0,1 1 0,-1-1 0,0 1 1,0-1-1,0 0 0,-1 3 0,-5 12 117,1 12 44,5-23-67,0 0 0,-1 0 0,0 0 0,-1-1 0,1 1 0,-1 0 0,0-1 0,0 0 0,-5 6 0,-5 2 291,10-10 294,7-3-656,-1 0-1,0-1 1,0 1-1,0 0 1,1-1-1,-1 0 1,0 1-1,0-1 1,0-1-1,0 1 1,0 0-1,4-3 1,0 0 38,2 1-82,-1 0 0,1 1 0,-1 0-1,17-2 1,2 0-81,-21 2 61,-1 1 0,0-1 0,1 0 0,6-4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4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27 3072,'-13'-13'976,"10"10"-587,1 1-143,1 1-233,1 1 1,0-1 0,-1 1-1,1-1 1,-1 1 0,1 0 0,-1-1-1,1 1 1,-1 0 0,1-1 0,-1 1-1,1 0 1,-1 0 0,1-1-1,-1 1 1,1 0 0,-1 0 0,1 0-1,-1 0 1,1 0 0,-1 0 0,0 0-1,1 0 1,-1 0 0,1 0 0,-1 0-1,0 0 1,1 0 0,-1 0-1,0 1 1,-14 1 99,-13-7-86,-6 13-27,13-6 36,0-1 0,-29-1 0,23-1 32,-163 1 1196,189 0-1263,-1 0 1,1 0-1,0 1 1,-1-1-1,1 0 0,0 0 1,0 1-1,-1-1 1,1 1-1,0-1 1,0 1-1,0-1 0,0 1 1,0 0-1,-1 0 1,1-1-1,0 1 1,1 0-1,-1 0 0,0 0 1,-1 1-1,0 3 65,-1-1-1,1 0 1,0 1-1,-2 6 1,-4 10 55,5-15-99,1 1 0,-1 0 1,1 0-1,0 0 0,1 0 0,0 0 1,0 1-1,0 6 0,-1 12 7,-10 47 49,6-44 4,1 0 1,-1 40-1,-1 22 111,-1 5 9,8-92-189,-1 1-1,0 0 1,1-1 0,-3 7-1,2-10 9,0 1-1,0 0 1,1 0-1,-1 0 1,1 0 0,0 0-1,-1 0 1,1 0-1,0 0 1,0 0-1,0 0 1,0-1 0,0 1-1,1 0 1,-1 0-1,1 0 1,-1 0 0,1 0-1,0 0 1,-1 0-1,1-1 1,0 1-1,0 0 1,1-1 0,-1 1-1,2 1 1,-3-3-21,1 1 21,0 1 0,0-1 1,1 0-1,-1 0 0,1 0 1,-1 0-1,1 0 0,2 1 1,11 0 54,1-1 1,-1 0 0,0-1-1,17-1 1,-5 0-23,7 1-74,22 0 77,-17 0-3635,-26 0 442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4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5472,'0'-31'2016,"0"31"-1536,15 0-160,-15 0 448,16 0-480,15-16-256,0 16-32,0 0 256,16 0-160,15 0 480,1 0-320,-1 16-2240,-15-16 1088,-16 15-3424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 2656,'-10'0'678,"6"-1"-489,1 1 1,-1 0 0,0 0-1,1 0 1,-1 0-1,0 1 1,1 0-1,-5 1 1,-10 8 450,5-7-325,11-3-267,0 1 1,-1-1 0,1 1-1,0 0 1,0-1 0,-1 1 0,1 0-1,0 0 1,0 1 0,0-1-1,0 0 1,0 1 0,1-1-1,-4 4 1,0 0 32,-1 1 0,1 1-1,0-1 1,-5 9 0,9-12-77,-1 0 0,0 1 1,1-1-1,0 0 1,0 0-1,0 1 0,0-1 1,1 0-1,-1 1 1,1-1-1,0 1 0,0-1 1,0 1-1,1 3 0,2 4 16,0 0 0,2 0 0,-1-1-1,1 0 1,1 0 0,0 0 0,0-1-1,1 1 1,7 7 0,9 18 36,-17-25 88,0 0 1,0 0 0,16 16-1,-21-25-92,0 0 0,0 1 0,1-1 0,-1 0 0,0 1 0,0-1 0,0 0 0,-1 1 0,1-1 0,0 1 0,-1-1 0,1 1 0,0 0 0,-1 2 0,0-3-13,0 0 1,0 0-1,0 0 0,-1 1 0,1-1 0,-1 0 0,1 0 0,-1 0 0,1 0 1,-1 0-1,1 0 0,-1 0 0,0 0 0,0 0 0,0 0 0,1 0 1,-1 0-1,0 0 0,0-1 0,0 1 0,0 0 0,-2 0 0,-7 5 71,0 0 1,-1-1-1,0 0 0,0-1 0,0 0 0,0-1 0,-17 3 0,1-3-7,-1 0 0,-27-1 0,55-2-103,-5 0 55,1 0 1,-1 0-1,1-1 1,-9-1-1,11 1-33,0 0 0,0 0 0,1 0-1,-1 0 1,0 0 0,1 0 0,-1 0 0,1-1 0,-2-1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4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2720,'-16'0'1024,"16"0"-800,0-15-64,0 15 1536,0 0-960,0 0 704,0 0-864,0 0-96,16 15-288,15-15 224,0 0-224,0-15-96,16 15-64,-16 0 320,0 0-192,0 0 192,-15 15-192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1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0 224,'59'0'149,"-54"3"-53,2 4-51,-1 0 121,1 0 1,0-1-1,11 8 0,75 33 660,-91-46-780,0 0-1,0-1 1,0 1 0,0-1-1,0 0 1,0 0-1,-1 1 1,1-1-1,0 0 1,3-1-1,5 1 68,-10 0-113,4 0 36,0 0 0,-1 0 0,1 0 1,7 2-1,-9-1-26,0 0 0,-1 0 0,1 0 0,0 0 0,-1 0 0,1 1 1,0-1-1,-1 0 0,2 2 0,-3-3-10,5 5-12,1-1 0,-1 0 0,1 0 1,0-1-1,7 3 0,-7-3 14,-5-2 2,1-1 1,-1 1 0,1-1-1,-1 1 1,1-1-1,-1 0 1,1 0-1,-1 1 1,1-1-1,0 0 1,-1-1-1,2 1 1,12 0 341,-9-1-267,-3 1-43,0-1 1,0 1-1,0 0 1,0 0-1,0 0 1,0 1-1,0-1 1,0 1-1,0-1 1,3 2-1,2 3 50,-7-4-63,0 0 0,1 0 0,-1 0 1,1-1-1,-1 1 0,1 0 0,-1-1 0,1 1 1,-1-1-1,1 0 0,0 1 0,-1-1 1,3 0-1,92 0-135,384 0 1349,-478 0-1227,0 0-1,-1 1 1,1-1-1,-1 0 1,1 0 0,-1 1-1,1-1 1,-1 1-1,1 0 1,-1-1-1,0 1 1,2 1-1,10 4-42,-8-5 29,0 0 1,0 0-1,0-1 0,9 0 1,-6 0 48,-1 2 8,-2 1-47,-1-1 0,1-1-1,0 1 1,0-1 0,-1 1 0,1-1 0,0-1 0,0 1 0,10-1 0,-14 0-1,1 0 1,0 1-1,-1-1 1,1 0 0,-1 1-1,1-1 1,0 1 0,-1-1-1,1 1 1,-1 0-1,1-1 1,-1 1 0,0 0-1,1 0 1,-1 0 0,0 0-1,2 2 1,-3-3-7,0 1 0,0-1 1,0 0-1,0 0 0,0 0 0,1 0 1,-1 0-1,0 0 0,0 0 0,0 0 1,0 1-1,0-1 0,0 0 0,0 0 1,0 0-1,0 0 0,0 0 0,1 0 1,-1 0-1,0 0 0,0 0 0,0 0 1,0 0-1,0 0 0,0 0 0,1 0 1,-1 0-1,0 0 0,0 0 0,0 0 1,0 0-1,0 0 0,0 0 0,0 0 1,1 0-1,-1 0 0,0 0 0,0 0 1,0 0-1,0 0 0,0 0 0,0 0 1,0 0-1,0 0 0,1 0 0,-1 0 1,0-1-1,0 1 0,0 0 0,0 0 1,0 0-1,0 0 0,0 0 0,0 0 1,0 0-1,0-1 0,2 0 5,-1 0 0,1 0-1,-1 0 1,1 0 0,0 0 0,-1 0-1,1 0 1,0 0 0,-1 1-1,1-1 1,0 1 0,3-1 0,27-1 133,-29 2-136,16 1-24,-11-1 24,1 1 1,0-2-1,0 1 0,12-3 1,-8-3-26,-12 5 21,1 0 1,-1 0-1,1 0 0,-1 1 0,1-1 0,-1 0 0,1 1 0,0 0 0,-1-1 0,1 1 1,0 0-1,-1 0 0,3 0 0,507 0 952,-503-1-934,-1 1 0,0-1 0,0-1-1,10-2 1,-9 2 26,-1 0-1,1 1 1,0 0 0,12-1-1,273 2-232,-286 1 167,0-1-1,0 1 1,1 1-1,-1-1 1,12 5-1,-14-4 9,-1-1-2,0 0 0,1 0 0,-1 0 0,1-1 0,-1 1 0,1-1 1,-1 0-1,6-1 0,-7 0 35,1 1 1,-1 0 0,0 0-1,1 0 1,-1 0-1,1 0 1,5 2-1,6 4 48,-12-5-55,0 1 0,0-1 0,1 0 0,-1-1 0,1 1 0,-1 0 0,1-1-1,3 0 1,149 0 285,-150 0-302,0 0 1,1-1 0,-1 0-1,10-4 1,8-1-42,-4 4 128,0 0 0,38 3 0,-19 0-1,-23 0-92,-1 0-1,19 5 1,-20-3 35,0-1 1,15 0-1,130-2-213,-152 0 211,0-1 0,1 0 0,-1 0 0,9-3 0,-8 2-5,0 0 0,0 0 1,0 1-1,11 0 0,-2 1-1,-6 1 36,-1-1 0,1 0-1,18-4 1,-11 0 4,-8 1-42,-1 1-1,1 1 1,-1-1 0,13 1-1,191 1-234,-208 0 238,0 1 1,-1 0-1,1-1 0,0 2 0,9 2 0,-11-3-8,-1 0 0,1 0 0,0 0 1,0 0-1,0-1 0,0 1 0,0-1 1,1 0-1,-1 0 0,0 0 0,0 0 1,3-1-1,23-7 4,-16 13-47,-5-2 10,1-1 101,1-1-1,-1 0 0,1-1 0,10-1 1,-6 1-19,10 0-158,-15 1 65,0-1 0,0 0 0,0-1-1,12-2 1,-6-2 94,-12 3-39,0 1-1,0 0 0,0 0 1,0 0-1,0 1 0,0-1 0,1 1 1,5-1-1,503 1-288,-511 0 279,1 0-1,0 0 1,-1 0 0,1-1-1,-1 1 1,1 0 0,0-1-1,-1 0 1,1 1 0,-1-1-1,0 0 1,3-1-1,-2 1 3,-1 0 0,1 0 0,0 0 0,0 0 0,-1 0 0,1 1 0,0-1 0,0 1 0,0-1 0,0 1 0,0 0 0,3 0 0,68 0 1,-71 0-7,-1 0 0,1 0-1,0-1 1,-1 1-1,1 0 1,0-1 0,-1 1-1,1-1 1,-1 1-1,1-1 1,-1 0 0,1 1-1,1-2 1,9-4 3,-9 5-6,0 0 1,0 1-1,0 0 0,0 0 0,0 0 0,3 0 1,-2 0-14,1 1 1,-1-1-1,0-1 1,1 1 0,-1-1-1,9-2 1,-8 2 19,1-2 12,1 1 1,0 0-1,0 1 0,0-1 0,13 0 0,40 2 360,-57 1-363,-1-1 1,1-1-1,-1 1 0,1 0 0,0-1 1,-1 1-1,1-1 0,-1 0 0,1 1 1,-1-1-1,4-2 0,-4 1-40,1 1 0,-1 0-1,0 0 1,1 0 0,-1 1 0,1-1-1,-1 1 1,1-1 0,0 1 0,-1 0-1,5 0 1,86 0-355,-59 0 395,-29 0 2,-2 1 20,0-1 1,0 0 0,0 0-1,0 0 1,0 0 0,0 0-1,0-1 1,0 1 0,0-1-1,3-1 1,2-3 74,-6 4-145,-1 0 0,0 1 0,1-1 0,-1 0 0,1 0 0,-1 1 0,1-1 0,-1 1 0,1-1 0,-1 1-1,1 0 1,0-1 0,-1 1 0,1 0 0,1 0 0,57 0 27,-59 0 4,1 0 1,0 0-1,-1 0 1,1-1-1,-1 1 1,1 0-1,-1-1 1,1 0-1,-1 1 1,1-1-1,-1 0 1,2 0-1,10-6-46,13 2 21,-13-1 51,-12 5-21,0 0 0,1 0-1,-1 1 1,1-1 0,-1 0 0,1 1 0,-1-1-1,1 1 1,-1 0 0,1-1 0,-1 1 0,2 0-1,62 0 35,-65 0-38,4 0 6,0 0 1,0 0-1,0-1 0,6-1 1,-2-1 40,5-1 50,16 9-28,-2-10-156,-21 4 82,0-1 0,0 1 0,1 0 0,6 1 0,49 0 442,278 0-751,-334-1 313,1 1 0,-1-1 0,0 0-1,11-4 1,6 0 39,-9 3 28,0 1 1,25 1 0,-12 0-54,-6 1-76,30 5-1,-27-2-22,33 1 0,319-5 60,-366-1 65,0 2 0,12 1 0,12 6 73,-32-8-106,0 0-1,0 0 1,0 0 0,1-1-1,-1 1 1,0-1 0,3 0-1,3-2-35,0 2-1,0-1 0,0 1 0,1 0 0,-1 1 0,14 1 0,-4-1 111,-18 2-58,0 8-65,0-9 43,0-1-1,0 0 1,0 0 0,0 0-1,0 0 1,0 0-1,0 0 1,0 0 0,0 0-1,0 0 1,0 0 0,0 1-1,0-1 1,0 0-1,0 0 1,0 0 0,0 0-1,0 0 1,0 0 0,0 0-1,0 0 1,0 0-1,0 0 1,0 0 0,0 1-1,0-1 1,0 0 0,-1 0-1,1 0 1,0 0-1,0 0 1,0 0 0,0 0-1,0 0 1,0 0 0,0 0-1,0 0 1,0 0-1,0 0 1,0 0 0,0 0-1,-1 0 1,1 0 0,0 0-1,0 0 1,0 0-1,0 0 1,0 0 0,0 0-1,0 0 1,0 0 0,0 0-1,0 0 1,-1 0-1,1 0 1,0 0 0,-6 0 18,0 0 0,1 0 0,-1 1 1,0 0-1,0 0 0,0 0 0,1 1 1,-1 0-1,0 0 0,1 0 0,-7 4 0,-6 5 57,-8-6-59,11 0-74,12-3 40,-1-1 0,1 0 0,0 0 0,-1 0 1,1 0-1,-1-1 0,1 1 0,-5-1 0,1 0-58,-1 1 0,0 0-1,1 0 1,-9 4-1,8-3 126,1 0 0,-1-1-1,0 0 1,-8 0 0,10 0 4,-1-1 0,1 1-1,0 0 1,-11 4 0,-6 0 24,6-2-51,0-2-1,-34-1 1,29-1-158,-42 4 0,38 1 55,6-1 110,0 0 0,-24 0 0,-187-3 4,216 0-47,1 2 1,-19 3-1,18-2 52,1 0-1,-19-1 1,-126-2 257,-20 0-145,159 1-234,1 0 1,-28 6-1,21-3 42,-67 12-31,83-15 69,0 1 0,-1-2 0,-18 0 0,8-1 0,-50 0-1,15 0-41,-66 6-1,90-1 19,4 0 44,-34 1 0,47-5-25,1 2-1,-24 3 1,6 1-59,-22-1 6,22 1 67,22-3 3,1-2 1,-1 1-1,-12-1 0,-490-1 106,502 0-122,1 1 0,-1 0 0,1 0 0,-11 4 0,11-3-8,1 0 0,-1 0 0,0-1 0,-10 0 0,-9-1 54,11 1-68,-1-1-1,-25-4 0,20-1-20,13 3 34,0 0-1,-1 0 1,-18 0-1,-53 10 7,-5 0 9,56-7 8,0 3 0,-32 6 1,33-4-9,0-1 0,-32 0 0,49-5-9,0 1 0,0 1 0,-15 4 0,19-4 6,0 0 0,0-1 0,0 0 0,0 0 0,0-1 0,0 0 0,0 0 0,-13-3 0,-1-2 40,0 2 0,-37-2 0,-392 5 9,426-1-69,-35-6-1,36 3 54,-35 0 0,-249 4-133,289 1 84,0 0-1,-20 5 0,20-3 34,0 0 0,-21-1 0,-237-2-96,171 8-42,-4-1-162,-528-7 818,622 0-554,0-2 1,-17-3-1,16 2 3,-1 0-1,-19 1 0,13 2 32,7 1 3,-1-1-1,-25-4 1,31 2-24,-12-2 8,-43-3-1,48 6 143,1 0 0,-18-5 0,20 3-107,-31-1 1,-206 4 101,253 0-30,3 0 4,7 0 33,20 0-814,28 0-3325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3328,'-16'-16'1488,"17"15"-1369,-1 0-1,0 0 1,0 0 0,0 0 0,0 0 0,0 0-1,0 0 1,0 0 0,0 0 0,-1-2-1,2 3-105,-1 0-1,0 0 0,0 0 0,0 0 0,0 0 0,0 0 0,0 0 0,0 0 0,0 0 0,0 0 0,0-1 0,0 1 0,0 0 0,0 0 1,0 0-1,0 0 0,0 0 0,0 0 0,0 0 0,0 0 0,0 0 0,-1 0 0,1-1 0,0 1 0,0 0 0,0 0 0,0 0 0,0 0 1,0 0-1,0 0 0,0 0 0,0 0 0,0 0 0,0 0 0,0 0 0,0 0 0,0 0 0,0 0 0,-1 0 0,1 0 0,0 0 0,0 0 0,0 0 1,0 0-1,0 0 0,0 0 0,0 0 0,0 0 0,0 0 0,0 0 0,-1 0 0,1 0 0,0 0 0,0 0 0,0 0 0,0 0 0,0 0 17,-1 0 0,1-1-1,0 1 1,0 0 0,0 0-1,-1 0 1,1 0 0,0 0-1,0 0 1,-1 0 0,1 0 0,0 0-1,0 0 1,-1 0 0,1 0-1,0 0 1,0 0 0,-1 0-1,1 0 1,0 1 0,0-1-1,-1 0 1,1 0 0,0 0-1,0 0 1,0 0 0,-1 0-1,1 1 1,0-1 0,0 0-1,0 0 1,0 0 0,-1 1-1,1-1 1,0 0 0,0 0-1,0 0 1,0 1 0,6 7 556,-4-6-673,-2-2 105,0 0-1,1 0 1,-1 0-1,0 1 1,0-1-1,1 0 1,-1 0-1,0 1 1,0-1-1,0 0 1,1 0-1,-1 1 1,0-1-1,0 0 1,0 0-1,0 1 1,0-1-1,0 0 1,1 1-1,-1-1 1,0 0-1,0 1 1,0-1-1,0 0 1,0 0-1,0 1 1,0-1-1,0 0 1,0 1-1,-1-1 1,1 0-1,0 1 1,0-1-1,0 0 1,0 0-1,-1 1 1,1-1-9,0 1 0,0-1 0,0 0-1,0 1 1,0-1 0,0 0 0,-1 0 0,1 1 0,0-1 0,0 0-1,0 1 1,0-1 0,0 0 0,0 1 0,0-1 0,0 0 0,0 1-1,0-1 1,0 0 0,1 0 0,-1 1 0,0-1 0,0 0 0,0 1-1,0-1 1,0 0 0,1 0 0,-1 1 0,0-1 0,0 0 0,0 0-1,1 1 1,-1-1 0,0 0 0,0 0 0,1 1 0,0 0 0,0 0 1,0 0-1,0 0 1,1 0 0,-1 0-1,0-1 1,0 1-1,1 0 1,-1-1-1,0 1 1,3 0 0,31 2 48,-16-3-19,3 1 28,41-5 0,-21-2-34,54-1 0,-40 6-28,-16 0 56,64 6-1,-97-4-47,1 1 0,-1 0-1,14 6 1,-13-5-33,1 0 0,14 4 0,-7-5-7,-12-2 27,0 1 0,-1-1 1,1 1-1,0 0 0,-1 0 0,1 0 0,-1 0 1,1 1-1,-1 0 0,0-1 0,4 4 1,37 23 117,-31-23-42,-8 6 95,2-6-84,-7-5-83,1 0 0,-1 0 0,1 0 0,-1 0 0,0 1 0,1-1 0,-1 0 0,0 1-1,1-1 1,-1 0 0,0 0 0,0 1 0,1-1 0,-1 0 0,0 1 0,0-1 0,1 1 0,-1-1-1,0 0 1,0 1 0,0-1 0,0 0 0,0 1 0,0-1 0,0 1 0,0-1 0,0 1 0,0-1 0,0 0-1,0 1 1,0 2 61,0 0 86,0 2-129,1 1-50,-1 0-1,0-1 1,0 1 0,-1-1-1,-1 8 1,1-9 30,-27 68 78,11-29-104,14-34-3,-1 0 0,1 0 1,-1 0-1,-1-1 0,-8 14 0,4-11 23,1 1-1,1 0 1,0 1 0,-6 14-1,10-20 24,0-1-1,-1 1 0,1-1 1,-1 0-1,0 0 0,-1 0 0,0-1 1,1 1-1,-10 6 0,0 2 157,9-10-96,0 1 1,-1-1-1,-11 7 0,6-4 25,-5 1 46,6-10 49,0-2-76,-3 1-27,9 2-36,0 0 1,0 0-1,1-1 1,-1 1-1,0-1 1,0 0-1,-3-3 1,2 2-13,-2-2 62,-1 0-1,1 0 1,0-1-1,0 0 1,-9-11 0,3 0 61,4 5-34,-18-21 0,-20-21 58,0-1 60,31 38-101,0-1 0,-14-22 0,14 21-210,15 18 45,0 0 0,-1 0-1,1 0 1,0-1 0,0 1 0,0 0-1,0-1 1,0 1 0,0-1 0,0 1-1,1-1 1,-1 0 0,0 1 0,1-1-1,-1 0 1,1 1 0,0-3 0,0 1-186,0 3 60,0 0-22,2 3-22,6 3-810,1-1-1,0 1 1,9 3-1,-18-9 953,16 3-1928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1 172 896,'13'-26'304,"-12"24"-292,-1 1 0,1 0 0,0-1 0,0 1 0,1-1-1,-1 1 1,0 0 0,0 0 0,1 0 0,-1 0 0,1 0 0,-1 0 0,1 0 0,-1 0 0,1 1 0,-1-1 0,1 0-1,0 1 1,-1-1 0,3 1 0,2-1 27,0 1 0,0-1-1,0 1 1,6 1 0,0 0 82,-9-1-89,0 0 0,0 0-1,1-1 1,-1 1 0,0-1 0,0 0-1,0 0 1,4-2 0,13-3 98,89-12 601,150-26-198,-228 41-524,-2 1 3,54-11-1,14-6 156,-41 9 8,-46 9-54,-1 0 0,1 0 0,11 1-1,-6 1 170,-14-2-271,0 1 1,0 0 0,0 1-1,0-1 1,-1 0-1,1 0 1,0 0 0,0 0-1,0 1 1,-1-1-1,1 0 1,0 1 0,1-1-1,-2 1-19,0-1-1,0 0 0,0 0 1,1 1-1,-1-1 0,0 0 1,0 0-1,0 1 0,0-1 1,0 0-1,1 0 1,-1 1-1,0-1 0,0 0 1,0 1-1,0-1 0,0 0 1,0 1-1,0-1 1,0 0-1,0 1 0,0-1 1,0 0-1,0 0 0,-1 1 1,0 2-104,0-1 1,0 0 0,-1 1-1,1-1 1,-1 0 0,1 0 0,-1 0-1,-3 3 1,-21 24-766,8 2-742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2304,'-13'-13'752,"13"13"-729,-1-1 0,1 1 0,-1 0 1,1-1-1,-1 1 0,1 0 0,-1-1 0,1 1 1,-1 0-1,1 0 0,-1 0 0,0 0 0,1-1 1,-1 1-1,1 0 0,-1 0 0,0 0 0,1 0 1,-1 0-1,1 0 0,-1 0 0,0 1 0,1-1 0,-1 0 1,0 0-1,1 1 57,-3-1 1034,3-13 1083,0 10-1365,0 3-176,0-3-304,0-7-224,0 10-126,0 0-1,0 0 0,0 0 0,0 0 0,0 0 1,0-1-1,0 1 0,0 0 0,0 0 1,0 0-1,0 0 0,0 0 0,0 0 0,0 0 1,0 0-1,0 0 0,0 0 0,0-1 1,0 1-1,0 0 0,0 0 0,0 0 0,0 0 1,0 0-1,0 0 0,0 0 0,0 0 0,0 0 1,0 0-1,1 0 0,-1 0 0,0 0 1,0-1-1,0 1 0,0 0 0,0 0 0,0 0 1,0 0-1,0 0 0,0 0 0,0 0 0,0 0 1,1 0-1,-1 0 0,0 0 0,0 0 1,0 0-1,0 0 0,0 0 0,0 0 0,0 0 1,0 0-1,0 0 0,0 0 0,1 0 1,-1 0-1,4 1 20,-2-1-19,0 0-1,1 0 0,-1 0 0,0 0 0,1-1 0,-1 1 0,0 0 1,4-2-1,2-3 1,0 1 0,0 1 1,1-1-1,-1 1 1,1 1-1,0-1 0,0 1 1,17-1-1,52 3-114,-77 0 107,1 0 0,-1 0-1,1 1 1,0-1 0,-1 0-1,1 1 1,-1-1 0,1 1 0,-1-1-1,1 1 1,-1-1 0,0 1 0,1 0-1,0 1 1,-1-1 2,0-1-1,-1 1 1,1 0 0,0 0-1,-1 0 1,1-1-1,-1 1 1,0 0 0,1 0-1,-1 0 1,0 0-1,1 0 1,-1 0 0,0 0-1,0 0 1,0 0-1,0 0 1,0 0 0,0 0-1,0 0 1,0 0-1,0 0 1,0 0 0,-1 0-1,1 0 1,-1 1-1,-14 47 554,13-44-521,2 0-9,-1-1 0,-1 0 0,1 0-1,-1 0 1,1 0 0,-1 0 0,0-1 0,-1 1 0,1 0 0,-1-1 0,1 0 0,-6 6 0,-11 10 51,1 1 0,-21 29 0,37-46-67,0-1 0,0 1 0,0-1-1,0 0 1,-1 0 0,1 0 0,-1 0 0,0 0 0,1 0-1,-7 2 1,7-3-1,0 0 1,0 0-1,0 0 0,0 0 0,0 0 1,0 1-1,0-1 0,1 1 0,-1-1 1,0 1-1,1 0 0,-1 0 0,1 0 0,-2 2 1,1 1 20,2-5-18,0 1-1,-1 0 0,1-1 1,0 1-1,-1-1 1,1 1-1,0 0 1,-1-1-1,1 1 0,-1-1 1,1 1-1,-1-1 1,1 1-1,-1-1 1,1 0-1,-1 1 1,1-1-1,-1 0 0,0 1 1,1-1-1,-2 0 1,-3 3-12,4-3-2,0 1 0,0 0 0,1-1 0,-1 1 0,0 0 0,0-1 0,0 1 0,1 0 0,-1 0 0,0 0 0,1-1 0,-1 1 0,1 0 0,-1 0 0,1 0 0,-1 0 0,1 0 0,-1 2 0,-1 20-538,2-19 402,2-1 266,0-2-109,-1 0 0,1 0 0,-1 0 0,1 0-1,-1 0 1,1 0 0,0 0 0,0 0 0,-1-1-1,1 1 1,0-1 0,3 1 0,27 1 218,-29-2-207,41 0-2787,-39-3-293,8-10 955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3904,'0'-32'1440,"0"32"-1120,-15 0-96,15-15 1440,15 15-960,-15 0 640,0 0-800,16-16 0,-1 16-352,-15 0 32,16 0-128,15 0 0,-15 0-32,15 0-608,-16 0 288,17 0-4064,-1 0 2400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2976,'0'-13'971,"0"13"-965,0 0 0,0 0 1,0 0-1,0 0 1,0-1-1,0 1 1,-1 0-1,1 0 1,0 0-1,0 0 1,0 0-1,0 0 0,0 0 1,0 0-1,1 0 1,-1 0-1,0-1 1,0 1-1,0 0 1,0 0-1,0 0 1,0 0-1,0 0 0,0 0 1,0 0-1,0 0 1,0 0-1,0 0 1,0 0-1,0 0 1,0-1-1,0 1 1,0 0-1,0 0 1,0 0-1,1 0 0,-1 0 1,0 0-1,0 0 1,0 0-1,0 0 1,0 0-1,0 0 1,0 0-1,0 0 1,0 0-1,0 0 0,1 0 1,-1 0-1,0 0 1,0 0-1,0 0 1,0 0-1,0 0 1,0 0-1,0 0 1,3 0 170,-1 0 1,1 0 0,-1 0 0,1 1-1,-1-1 1,1 1 0,-1-1 0,0 1-1,1 0 1,-1 0 0,0 0 0,1 0 0,-1 0-1,0 0 1,0 1 0,0-1 0,2 3-1,1 0 6,-1 0 0,1 0-1,0-1 1,6 4 0,-5-3-79,0 0 0,0 0 1,-1 0-1,7 7 0,-4-4-76,-1 0-1,1 0 1,0-1-1,1 0 1,11 5-1,-14-7-7,-1-1 1,0 0-1,0 1 0,0 0 0,8 10 0,-9-10 23,1 1 0,-1-1 0,1 0 0,0 0 0,11 6 0,0-2 43,28 12-119,-26-15-969,-2 8 266</inkml:trace>
  <inkml:trace contextRef="#ctx0" brushRef="#br0" timeOffset="1">406 1 3808,'-16'0'2144,"16"2"-1094,0 0-954,0 0 0,-1 0-1,1-1 1,0 1 0,-1 0-1,0-1 1,1 1 0,-1-1-1,0 1 1,0-1 0,0 1-1,0-1 1,0 1 0,0-1-1,0 0 1,-1 1 0,0 0-1,-14 16 471,-4 21-166,15-28-336,-1 1 0,-12 17 0,11-21-30,0-1-1,-12 12 0,12-13 7,-1 2 0,1-1-1,0 1 1,-7 10 0,-4 8 45,-8-6 1,-5 22-150,29-40-1094,2-2 284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3392,'0'0'1088,"0"0"-651,0 0-106,0 3 293,-3 7-187,1-7-329,1-3-98,1 0 0,0 0 0,0 0 0,0 0 0,0 0 0,0 0 0,-1 0 0,1 0 0,0 0 0,0 0-1,0 1 1,0-1 0,0 0 0,-1 0 0,1 0 0,0 0 0,0 0 0,0 0 0,0 1 0,0-1 0,0 0 0,0 0 0,0 0 0,0 0 0,0 0 0,0 1 0,-1-1-1,1 0 1,0 0 0,0 0 0,0 0 0,0 0 0,0 1 0,0-1 0,0 0 0,0 0 0,0 0 0,0 0 0,1 1 0,-1-1 0,0 0 0,2 13 291,-6 10 212,3-16-376,-1-1 0,1 1 0,-1 13 0,2-1 39,1-1-37,-1-1-1,-4 19 1,0-12 55,1-8-37,1-1 1,-1 24 0,2-27-85,1 1 1,-2-1 0,0 0 0,0 0 0,-7 20-1,-2 14 94,4-14-30,-4 0 66,6-4-27,-5-7 149,5 2-90,-2-17-105,3-4-63,-1 11 67,-5 0 20,7-10-506,3-3-1541,0 0 480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3712,'0'-2'115,"0"1"-1,0-1 1,1 1 0,-1-1-1,0 0 1,1 1 0,-1-1-1,1 1 1,0-1 0,-1 1-1,1-1 1,0 1 0,0 0-1,0-1 1,0 1-1,0 0 1,2-3 0,0 2 722,-1 2-229,9 0 32,-11 0-632,0 0 0,0 0 0,0 0 0,0 0-1,0 0 1,0 0 0,0 0 0,0 0 0,1 0 0,-1 0 0,0 0-1,0 0 1,0 0 0,0 0 0,0 0 0,0 0 0,0 0 0,0 0-1,0 0 1,0 0 0,0 0 0,1 0 0,-1 0 0,0 0 0,0 0-1,0 0 1,0 0 0,0 0 0,0 0 0,0 0 0,0 0 0,0 0-1,0 1 1,0-1 0,0 0 0,0 0 0,0 0 0,0 0 0,0 0-1,0 0 1,1 0 0,-1 0 0,0 0 0,0 0 0,0 0 0,0 1-1,0-1 1,0 0 0,0 0 0,0 0 0,0 0 0,0 0 0,-1 0 0,1 0-1,0 0 1,0 0 0,0 1 12,0-1 0,0 1 0,0-1 1,0 1-1,0-1 0,0 0 0,0 1 0,0-1 0,1 1 0,-1-1 1,0 0-1,0 1 0,0-1 0,0 0 0,1 1 0,-1-1 0,0 1 0,0-1 1,1 0-1,-1 0 0,0 1 0,0-1 0,1 0 0,-1 1 0,0-1 1,1 0-1,0 1 0,6 7 285,-5-1-214,-1 0-1,0 0 0,0 0 0,-1 0 0,0 0 1,-1 13-1,0 9 169,0-8-132,-7 35 0,4-30-66,2-9-30,-4 16 44,-15 16 101,15-10-91,5-30-72,0-1 0,-1 0 0,1 0 0,-1 1 0,-1-1 0,-4 10 0,-68 122 681,72-134-1053,-1 1-1,1-1 1,-1 0 0,0-1 0,-10 12 0,-1-2-958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5824,'0'0'2144,"0"0"-1664,15-15-128,1 15 864,0 0-736,15-16-64,0 16-256,16-16 32,-1 16-128,1-15-32,15 15 0,1 0-32,-17-16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4320,'0'13'1392,"0"-13"-1383,0 0 1,0 0-1,0 0 1,0 0 0,0 1-1,0-1 1,0 0-1,0 0 1,0 0-1,0 0 1,0 0-1,0 0 1,0 0-1,0 0 1,0 0 0,0 0-1,0 1 1,0-1-1,0 0 1,0 0-1,0 0 1,0 0-1,0 0 1,0 0-1,0 0 1,0 0 0,-1 0-1,1 0 1,0 0-1,0 0 1,0 1-1,0-1 1,0 0-1,0 0 1,0 0-1,0 0 1,0 0-1,0 0 1,0 0 0,0 0-1,0 0 1,-1 0-1,1 0 1,0 0-1,0 0 1,0 0-1,0 0 1,0 0-1,0 0 1,0 0 0,0 0-1,0 0 1,0 0-1,-1 0 1,1 0-1,0 0 1,-1 0 47,-1 0 1,1 1-1,-1-1 1,1 0-1,-1 1 1,1 0-1,-1-1 1,1 1-1,0 0 1,-1 0-1,1-1 1,0 1-1,0 0 1,-1 0-1,1 0 1,0 1-1,0-1 1,0 0-1,1 0 1,-1 1-1,0-1 1,0 0-1,1 1 1,-1-1-1,0 3 1,-10 14 324,5-10-222,1 4-81,-1 1-1,-5 23 0,9-29-66,1-1 0,-1 1 0,1 0 0,1 0-1,0 0 1,0 0 0,0 0 0,2 12-1,24 56 363,-16-54-199,-9-19-93,0 0-1,0 0 0,0 0 1,0 0-1,0 1 1,0-1-1,-1 0 0,1 1 1,-1-1-1,0 0 0,1 5 1,-1-6-29,0 0 0,-1 0 0,1 0 0,0 1 1,0-1-1,0 0 0,-1 0 0,1 0 0,-1 0 0,1 0 1,-1 0-1,1 0 0,-1 0 0,1 0 0,-1 0 0,0 0 1,0-1-1,0 2 0,-21 11 488,3-2-284,8-5-151,-1 0 1,-1-1 0,1-1-1,-15 4 1,-4-6-64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3232,'0'0'1035,"0"0"-614,0 0-80,0 0 422,0 0-182,0 0 96,0 0-191,2 2 154,11 11 186,-12-13-780,0 0 0,0 0 0,0 0 0,0 0 0,0 0 0,0 0 0,0 0 0,0 0 0,0 1 0,-1-1 0,1 0 0,0 0 0,0 1 0,0-1 0,1 1 0,6 4 120,-7-4-127,0 0 0,1 0-1,-1 0 1,1-1 0,-1 1 0,1 0-1,-1-1 1,1 1 0,0-1-1,-1 0 1,1 1 0,0-1 0,-1 0-1,4 0 1,7 0 96,-3-1-22,1 2 0,-1-1 0,13 3 0,-5 0-30,-10-1-19,1 0 1,-1 0-1,1-1 0,0 0 0,-1-1 1,1 0-1,10-1 0,5-4 93,-13 3-87,1 0 0,-1 0 0,17 0 0,38 2 218,-3 0 699,-61 0-1033,-1 0-1,1 0 1,-1 0 0,1 0-1,-1 0 1,1 0-1,-1 0 1,0 0 0,1 0-1,-1 0 1,1 0 0,-1-1-1,1 1 1,-1 0 0,1 0-1,-1-1 1,0 1 0,1 0-1,-1 0 1,1-1 0,-1 1-1,0 0 1,1-1 0,-1 1-1,0-1 1,0 1 0,1 0-1,-1-1 1,0 1-1,0-1 1,1 1 0,-1-1-1,0 1 1,0-1 0,0 1-1,0-1 1,0 1 0,0-1-1,0 1 1,0-1 0,0 0-1,0-2-1211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2976,'0'0'971,"3"0"-603,7 0-48,-7 0 394,-3 0-181,0 2 70,0 9-208,0-11-388,0 0 1,0 0-1,0 0 1,0 1-1,0-1 1,0 0-1,0 0 1,0 0-1,0 0 1,0 0-1,0 0 1,0 1-1,0-1 1,0 0-1,0 0 1,0 0-1,0 0 1,0 0-1,1 0 1,-1 0-1,0 1 1,0-1-1,0 0 1,0 0-1,0 0 1,0 0-1,0 0 1,1 0-1,-1 0 1,0 0-1,0 0 1,0 0-1,0 0 1,0 0 0,0 0-1,1 0 1,-1 0-1,0 0 1,0 0-1,0 0 1,0 0-1,0 0 1,0 0-1,1 0 1,-1 0-1,0 0 1,0 0-1,0 0 1,0 0-1,0 0 1,0 0-1,1 0 1,-1-1-1,31 1 665,107 0 523,-125 1-1128,-1 1 0,1 0 0,20 6 1,-29-8-60,3 2-10,0-1 1,0-1-1,1 0 0,9 0 0,-11-1-2,-1 1 1,1 0-1,0 0 0,-1 1 0,12 2 0,-3 3 143,-13-5-117,1 0 1,-1 0 0,0-1 0,0 1 0,1 0-1,-1-1 1,1 1 0,-1-1 0,1 0 0,1 1-1,-3-1-16,0 0 1,0 0-1,0-1 0,0 1 0,1 0 0,-1 0 0,0 0 0,0 0 0,0 0 0,0 0 0,0 0 0,0 0 0,0 0 1,0 0-1,0 0 0,0 0 0,1 0 0,-1 0 0,0 1 0,0-1 0,0 0 0,0 0 0,0 0 0,0 0 0,0 0 0,0 0 1,0 0-1,0 0 0,0 0 0,0 0 0,1 0 0,-1 0 0,0 0 0,0 0 0,0 0 0,0 0 0,0 1 0,0-1 1,0 0-1,0 0 0,0 0 0,0 0 0,0 0 0,0 0 0,0 0 0,0 0 0,0 0 0,0 0 0,0 1 0,0-1 1,0 0-1,0 0 0,0 0 0,0 0 0,0 0 0,0 0 0,0 4 127,0-3-343,0 1-1,0 0 1,0 0 0,0 0-1,0-1 1,0 1-1,0 0 1,-1 0 0,1 0-1,-2 2 1,1-3 106,1-1 0,-1 0 0,0 1 0,0-1 0,0 0 0,1 0 0,-1 1 0,0-1 0,0 0 0,0 0 0,0 0 0,1 0 0,-3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2240,'-22'0'1970,"18"0"1270,14 0-1917,10 0-802,-10-1-279,0 1-1,-1 1 1,20 2 0,-13 2-105,-9-3-34,-1-1 1,1 1-1,-1-1 0,1 0 1,7 0-1,173-1 1487,-187 3-1334,0 7-43,0-10-209,0 0 0,0 0 1,0 0-1,0 0 0,0 0 0,0 1 0,0-1 1,0 0-1,0 0 0,0 0 0,0 0 0,0 0 1,0 0-1,0 0 0,0 0 0,0 0 1,0 0-1,0 1 0,0-1 0,0 0 0,0 0 1,0 0-1,-1 0 0,1 0 0,0 0 0,0 0 1,0 0-1,0 0 0,0 0 0,0 0 0,0 0 1,0 0-1,0 1 0,0-1 0,0 0 1,0 0-1,0 0 0,0 0 0,-1 0 0,1 0 1,0 0-1,0 0 0,0 0 0,0 0 0,0 0 1,0 0-1,0 0 0,0 0 0,0 0 0,0 0 1,-1 0-1,1 0 0,0 0 0,0 0 1,0 0-1,0 0 0,-10 0 161,9 0-162,1 0 0,0 0 0,0-1 0,0 1 0,0 0 0,0 0 0,0 0-1,0 0 1,0 0 0,0 0 0,0 0 0,-1 0 0,1 0 0,0 0 0,0 0 0,0 0 0,0 0-1,0 0 1,0 1 0,0-1 0,0 0 0,0 0 0,0 0 0,0 0 0,-1 0 0,1 0 0,0 0-1,0 0 1,0 0 0,0 0 0,0 0 0,0 0 0,0 0 0,0 0 0,0 0 0,0 0 0,0 1-1,0-1 1,0 0 0,0 0 0,0 0 0,0 0 0,0 0 0,0 0 0,0 0 0,0 0 0,0 0-1,0 0 1,0 1 0,0-1 0,0 0 0,0 0 0,0 0 0,0 0 0,0 0 0,0 0 0,0 0-20,0 1 0,0-1 0,0 0 0,0 0 1,0 0-1,1 1 0,-1-1 0,0 0 0,0 0 0,0 0 1,0 0-1,0 1 0,0-1 0,0 0 0,0 0 1,0 0-1,0 1 0,-1-1 0,1 0 0,0 0 1,0 0-1,0 1 0,0-1 0,0 0 0,0 0 0,0 0 1,0 0-1,0 1 0,-1-1 0,1 0 0,0 0 1,0 0-1,0 0 0,0 0 0,0 1 0,-1-1 1,1 0-1,0 0 0,0 0 0,0 0 0,-1 0 1,1 0-1,0 0 0,0 0 0,0 0 0,-1 0 0,1 0 1,-9-7-2356,6 5 383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1 480,'-15'15'192,"15"1"-160,-16-1 0,16 1 0,0 0-32,0-16 192,-16 15-96,16-15-32,16 16-32,0-16-608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2720,'0'31'1024,"0"-31"-800,0 141-64,-15-79 352,-1-15-320,16 31 480,-15-32-384,-16 17 1216,15-17-864,-15-14 736,0-1-832,15 0 96,-15-16-384,15-15 32,1 0-160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4384,'-15'-16'1632,"15"16"-1248,15 0-128,1 0 640,0 16-544,-1-16-160,1 15-96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48 2080,'13'-13'667,"-10"10"-411,-3 3-32,0 0 293,0 0-90,0 0 165,0 0-134,0 0 134,0 0-171,15 0 849,-15-2-1116,0 0-117,0 0 0,0 0 0,-1 1 0,1-1 0,-1 0 0,0 1 0,1-1 0,-1 1 0,0-1 0,0 1 0,0-1 0,0 1 0,0-1 0,-3-1 0,4 2-33,0 1-1,0 0 1,0 0-1,-1 0 1,1-1-1,0 1 0,0 0 1,-1 0-1,1 0 1,0 0-1,-1-1 1,1 1-1,0 0 1,-1 0-1,1 0 1,0 0-1,0 0 1,-1 0-1,1 0 1,0 0-1,-1 0 1,1 0-1,0 0 1,-1 0-1,1 0 1,-3 0 14,1 0 0,-1 0 1,1 0-1,-1 1 0,1-1 0,-4 2 1,0 4 29,4-2-43,-3-1-31,0 0 1,0 0-1,0-1 1,-6 3-1,2-3 11,-8 3-2,15-3 17,0-1 0,1 1 0,-1 0 0,1-1 0,-1 1-1,1 0 1,-2 3 0,1-2 6,1 0 0,-1-1 0,0 1 0,-1-1 0,1 1 0,0-1 0,-1 0 0,-2 3 0,0-2 15,1 0 0,0 0-1,-1 0 1,2 0-1,-1 1 1,0 0-1,1 0 1,-1 0 0,1 0-1,0 0 1,1 1-1,-1-1 1,1 1-1,0 0 1,0-1 0,0 1-1,1 0 1,-1 0-1,1 0 1,0 9-1,1-11-3,0 0 0,0 0 0,0-1-1,0 1 1,1 0 0,0 4 0,12 3 180,-8-4-150,-4-5-37,1 1 1,-1 0-1,0-1 0,1 1 0,-1-1 0,1 0 0,0 1 1,2 1-1,5-1 26,-1 0-1,1-1 1,-1 0 0,1 0 0,-1-1 0,1 0 0,9-1-1,8 0 41,-18 1-110,1-1 0,-1 0 0,1-1-1,-1 1 1,0-1 0,0-1 0,13-5-1,7-3-96,-25 10 116,-1 1 6,0-1 0,1 0 1,-1 0-1,0 1 0,1-2 1,-1 1-1,0 0 0,0 0 1,0-1-1,0 1 0,0-1 1,2-2-1,12-9 4,-10 10-4,-5 3 5,-1 0 1,1 0-1,-1 0 0,1 0 0,-1-1 1,1 1-1,-1 0 0,0 0 0,1 0 1,-1-1-1,1 1 0,-1 0 0,0-1 1,1 1-1,-1 0 0,0-1 0,0 1 0,1 0 1,-1-1-1,0 1 0,0-1 0,1 1 1,-1 0-1,0-1 0,0 1 0,0-1 1,0 1-1,1-1 0,-1 1 0,0-1 1,0 1-1,0 0 0,0-1 0,0 1 0,-1-1 1,1-2-120,0 6-122,0-3 237,0 1 1,0-1 0,0 1-1,0 0 1,0-1-1,-1 1 1,1 0-1,0-1 1,-1 1 0,1-1-1,0 1 1,-1-1-1,1 1 1,-1-1 0,1 1-1,-1-1 1,1 1-1,-1-1 1,1 0 0,-1 1-1,0-1 10,1 1-1,-1-1 0,1 0 1,0 0-1,-1 1 1,1-1-1,-1 0 1,1 1-1,0-1 0,-1 1 1,1-1-1,0 0 1,-1 1-1,1-1 1,0 1-1,0-1 0,0 1 1,-1-1-1,1 1 1,0-1-1,0 1 1,0-1-1,0 1 0,0-1 1,0 1-1,0-1 1,0 1-1,0-1 1,0 1-1,0-1 0,0 1 1,0-1-1,0 1 1,1-1-1,-1 1 1,0-1-1,0 1 0,4 7 118,-1 0-1,0 0 1,3 13-1,-6-19-112,2 2 14,-1 0 0,1 0-1,0 0 1,0 0 0,1 0-1,-1 0 1,1-1 0,0 1-1,0-1 1,0 0 0,0 0-1,0 0 1,6 3 0,-5-3 19,0 0-1,1 0 1,0-1 0,-1 1 0,1-1 0,0 0 0,0-1-1,0 1 1,0-1 0,0 0 0,11 1 0,-10-2 24,0 0 1,0 0-1,0-1 1,0 1-1,-1-1 1,1-1-1,0 1 1,0-1-1,-1 0 1,10-5-1,-12 5-23,0 0 0,0 0 0,0-1-1,0 1 1,0-1 0,0 0 0,-1 0-1,3-3 1,-4 4-29,0 0 0,0 0 1,-1 1-1,1-1 0,0 0 0,-1 0 1,0 0-1,1 0 0,-1 0 0,0 1 0,0-1 1,0 0-1,0 0 0,0 0 0,-1 0 0,1 0 1,0 0-1,-2-3 0,-8-18 5,9 21-13,-1-1 0,1 1 0,0 0 0,-1 0 0,1 0 0,-1 0 0,0 1 0,0-1 0,-2-2 0,2 3-6,1 0 0,0 1 1,0-1-1,0 0 0,0-1 0,0 1 0,0 0 0,0 0 0,1 0 0,-1 0 0,0-1 0,1 1 0,-2-2 0,0-20-162,2 17 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48 3328,'13'0'1061,"-13"0"-1053,0 0-1,0 0 1,1 0-1,-1 0 1,0 0-1,0 0 1,0 1-1,0-1 1,0 0-1,0 0 1,0 0-1,0 0 1,0 0-1,0 0 0,1-1 1,-1 1-1,0 0 1,0 0-1,0 0 1,0 0-1,0 0 1,0 0-1,0 0 1,0 0-1,0 0 1,0 0-1,0 0 1,0 0-1,1 0 1,-1 0-1,0 0 1,0 0-1,0 0 1,0 0-1,0 0 1,0-1-1,0 1 1,0 0-1,0 0 1,0 0-1,0 0 1,0 0-1,0 0 1,0 0-1,0 0 1,0 0-1,0 0 0,0-1 1,0 1-1,0 0 1,0 0-1,0 0 1,0 0-1,0 0 1,0 0-1,0 0 1,0-4 50,0 3 80,0-1-1,0 0 0,0 0 0,0 0 1,0 0-1,0 1 0,0-1 0,-1 0 0,1 0 1,-2-2-1,-8-1 743,6-2-239,0 2-43,-9 4-216,4 0-202,5 1-124,0-1 0,1 1 0,-1 0-1,1 0 1,-1 1 0,0-1 0,1 1 0,-6 1 0,-19 9 376,22-10-390,0 1 0,0 0 0,0 0 0,0 1 0,0-1 0,1 2 1,-1-1-1,1 0 0,-6 6 0,7-6-30,-2 1-9,1 0 0,0 0 0,0 0 0,0 1 0,0-1 0,1 1 0,0 1 0,0-1 0,0 0 0,1 1 0,-5 9 0,-5 21-120,13-34 119,-1 0 0,1 0 0,-1 0 0,1 0 0,0 1 0,0-1 1,0 0-1,0 0 0,1 0 0,-1 0 0,0 0 0,1 0 0,-1 0 1,1 0-1,0 0 0,0 0 0,0 0 0,1 2 0,3 5 48,3 22 121,-8-28-155,1-1-1,-1 0 1,1 1-1,0-1 1,0 0-1,0 1 1,0-1-1,0 0 1,0 0-1,3 3 1,1 0 32,0 0 1,0 0 0,0 0 0,1-1-1,-1 0 1,1 0 0,8 3-1,-7-2-764,0-1 0,0 1 0,12 10 0,-3 0-969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4640,'-31'0'1728,"31"0"-1344,15 0-96,1-16 192,-16 32-320,31-16-64,-15 0-64,30 0 160,-14 0-96,46-16-1152,-16 16 544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63 2304,'26'-13'752,"-25"13"-737,-1 0 1,0 0-1,1 0 0,-1-1 0,0 1 1,1 0-1,-1 0 0,0-1 1,1 1-1,-1 0 0,0 0 1,0-1-1,1 1 0,-1 0 0,0-1 1,0 1-1,0-1 0,0 1 1,1 0-1,-1-1 0,0 1 1,0 0-1,0-1 0,0 1 1,0-1-1,0 1 0,0 0 0,0-1 1,0 1-1,0-1 0,0 1 1,0 0-1,0-1 0,0 1 1,-1-1-1,1 1 0,0 0 0,0-1 1,0 1-1,0 0 0,-1-1 1,1 1-1,0 0 0,0-1 1,-1 1-1,-4-1 397,5 1-347,-1 0 0,1 0 0,-1 0-1,1 0 1,-1 0 0,1 0-1,0 0 1,-1 0 0,1 0 0,-1 0-1,1 0 1,-1 0 0,1-1 0,0 1-1,-1 0 1,1 0 0,-1 0-1,1-1 1,0 1 0,-1 0 0,1 0-1,0-1 1,-1 1 0,1 0-1,0-1 1,-1 1 0,-9-11 991,10 11-1030,-1 0 1,1-1-1,0 1 1,0 0-1,-1 0 1,1 0-1,0-1 0,0 1 1,-1 0-1,1 0 1,0 0-1,0 0 1,-1 0-1,1 0 1,0-1-1,-1 1 1,1 0-1,0 0 1,-1 0-1,1 0 0,0 0 1,-1 0-1,1 0 1,0 0-1,-1 1 1,-5-1 173,0 1 1,0 0 0,-10 3-1,-10 3 91,4-5-55,-1 0 1,-42-3-1,22 0-17,-8 2-96,26 1-171,0-2 0,-45-5 0,45-1 15,15 4 21,1 0 0,-1 1 0,-14-1 1,14 2-11,8 1 14,-1-1 0,0 0 0,1 0 0,-1 0 0,1 0 0,-1 0 0,1 0 0,-1-1 0,1 1 0,-1-1 0,-3-1 0,1-5-31,5 7 36,0-1 1,-1 1-1,1 0 0,0-1 1,0 1-1,0 0 0,-1-1 1,1 1-1,0 0 0,-1-1 0,1 1 1,0 0-1,-1 0 0,1-1 1,0 1-1,-1 0 0,1 0 1,0 0-1,-1-1 0,1 1 1,-1 0-1,1 0 0,0 0 1,-1 0-1,1 0 0,-1 0 0,1 0 1,-1 0-1,1 0 0,-1 0 1,-2 0-62,1 5 0,-1 1 53,1-1 0,0 1 1,1-1-1,-1 1 0,1 0 1,0 0-1,0-1 0,1 7 1,-1 1 41,0-1 1,-1 1-1,0-1 0,-7 21 1,4-17-15,-4 26 1,6-18-6,1-3 14,-1 0 0,-7 24 0,-9 53 15,10-45-7,6-40 20,2 0-1,0 0 1,2 26 0,0-3 579,-1-35-629,0-1 1,0 1-1,0 0 0,0-1 1,0 1-1,0-1 0,1 1 1,-1-1-1,0 1 0,0 0 0,0-1 1,1 1-1,-1-1 0,0 1 1,1-1-1,-1 1 0,1-1 1,-1 0-1,0 1 0,1-1 1,-1 1-1,1-1 0,-1 0 1,1 1-1,-1-1 0,1 0 0,-1 0 1,1 1-1,0-1 0,-1 0 1,1 0-1,-1 0 0,1 0 1,-1 0-1,1 0 0,0 0 1,-1 0-1,1 0 0,-1 0 1,1 0-1,0 0 0,-1 0 0,2-1 1,4 0-36,0 0 0,0-1 0,8-4 0,-5 3-8,-6 2 14,0 0 0,1 0 1,-1 1-1,1-1 0,-1 1 1,1 0-1,0 0 0,4 1 1,8 0-64,103-1 104,-36 0-624,-54 0 150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4640,'-16'-31'1728,"16"31"-1344,0 0-96,0 0 1088,0 0-800,16 0 192,-16 0-448,31 0 128,0 0-224,16 0 0,15 0-128,1 0 160,-17 0-160,17 15-448,-32-15 160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3488,'0'0'1115,"0"0"-673,0 0-79,-3 0 405,3 0-738,-1 0 0,1 0 0,-1 0 0,1 0 0,-1 0 0,1 0 0,-1 0 0,1 0 0,-1 1-1,1-1 1,0 0 0,-1 0 0,1 0 0,-1 1 0,1-1 0,-1 0 0,1 0 0,0 1 0,-1-1 0,1 0 0,-1 1 0,1-1 0,0 0 0,-1 1 0,1-1 0,0 0 0,0 1 0,-1-1 0,1 1 0,0-1 0,0 1 0,0-1 0,0 1 0,-1-1 0,1 1 0,0-1 0,0 1 0,0-1 0,0 0 0,0 1-1,0 0 1,-2 5 386,-11 6-146,8-8-205,-1 1 1,1 0-1,0 0 0,1 1 1,-1-1-1,1 1 0,0 0 0,1 0 1,-6 11-1,5-8-79,3-8 14,0 1 1,0 0-1,0 0 1,1-1-1,-1 1 1,0 0-1,1 0 1,-1 0-1,1 0 0,0 0 1,-1 0-1,1-1 1,0 1-1,0 0 1,0 0-1,1 0 1,-1 0-1,1 3 1,9 21 41,-8-21-28,-1-1-1,1 0 0,0 0 0,0 0 0,0 0 0,0 0 0,5 5 1,10 18 142,-15-24-137,0 0 0,0 0 0,1 0 0,-1 0 0,1 0-1,0-1 1,-1 1 0,7 3 0,-2-3 11,-7-3-22,1 0 1,-1 0-1,1 0 0,-1 0 1,1 0-1,-1 1 0,0-1 1,1 0-1,-1 0 0,1 1 1,-1-1-1,0 0 1,1 0-1,-1 1 0,0-1 1,1 0-1,-1 1 0,0-1 1,0 1-1,1-1 1,-1 0-1,0 1 0,0-1 1,0 1-1,1-1 0,-1 1 1,0-1-1,0 0 0,0 1 1,0-1-1,0 1 1,0-1-1,0 1 0,0-1 1,0 1-1,-3 4 152,0-1-106,0-1-23,0 0 1,1 0-1,-1-1 0,0 1 0,0-1 1,-1 0-1,-3 2 0,0-2 2,1-1-1,-1-1 1,0 1-1,-11-2 1,6 1 49,9 0-110,0 0 0,0 0 1,0-1-1,-1 1 0,1-1 0,0 0 0,0 1 0,0-1 0,0-1 0,1 1 0,-6-3 0,0-1-101,-24-10-217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3808,'-12'-1'1091,"15"-2"-509,-2 2-469,0 0-1,-1 1 1,1-1-1,0 1 1,0-1-1,-1 0 1,1 0-1,-1 1 1,1-1-1,-1 0 1,1 0-1,0-1 1,-1 2 687,2 2 256,9 9-288,-11-11-733,0 0 0,0 1 1,1-1-1,-1 0 0,0 0 0,0 0 1,1 1-1,-1-1 0,0 0 1,0 0-1,1 0 0,-1 0 0,0 0 1,1 0-1,-1 0 0,0 1 0,1-1 1,-1 0-1,0 0 0,1 0 1,-1 0-1,0 0 0,1 0 0,-1 0 1,1-1-1,7 1 236,1 0-92,-1 0 0,1 0 0,14 3 0,-7 2-58,-10-3-64,0-1 0,1 1 0,-1-1 0,1 0 1,10 0-1,-7 0-7,1 0 1,0 0 0,12 4-1,0 0 52,15 0 58,-14 6 144,-8-10-176,-13-2-157,-1 1 1,0 0 0,1 0 0,-1 1-1,1-1 1,-1 0 0,0 1 0,1-1-1,3 3 1,-3-2 42,-3 0-99,1-1 0,-1 1-1,1-1 1,0 0 0,-1 1 0,1-1 0,0 1 0,-1-1 0,1 0-1,0 0 1,-1 1 0,1-1 0,0 0 0,0 0 0,-1 0 0,1 0 0,0 0-1,-1 0 1,1 0 0,0 0 0,0 0 0,-1 0 0,1 0 0,0 0-1,0-1 1,-1 1 0,1 0 0,0 0 0,-1-1 0,1 1 0,0-1 0,-1 1-1,1-1 1,-1 1 0,1-1 0,0 1 0,0-1 0,1-2-1691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2496,'0'0'784,"0"0"-464,0 0-43,0 0 427,0 0-138,0 0 185,0 0-217,2 0-17,370 0 1755,-365 0-2202,0 1-1,0 0 1,0 0-1,0 1 1,12 4-1,-14-4-17,-1-2 79,-1 1-1,0 0 0,0-1 0,1 1 0,-1-1 1,0 0-1,1 0 0,-1-1 0,1 1 1,-1-1-1,5 0 0,-16-10 25,5 9-75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16 576,'-3'0'16,"-29"-2"175,30 2-190,1 0 1,-1-1 0,0 1 0,0-1-1,0 0 1,0 1 0,1-1 0,-1 0-1,0 0 1,1 0 0,-1 0 0,-2-2-1,2 0-235,1 3 227,0 0 0,1 0 0,-1 0 0,1 0 1,-1 1-1,0-1 0,1 0 0,-1 0 0,0 0 1,1 1-1,-1-1 0,1 0 0,-1 1 0,0-1 0,1 0 1,-1 1-1,1-1 0,-1 1 0,1-1 0,-1 2 1,-4 4 26,-1-1 1,5-5-17,0 1 0,0 0 0,1-1 1,-1 1-1,0 0 0,1-1 0,-1 1 1,1 0-1,-1 0 0,1 0 0,-1-1 1,1 1-1,-1 0 0,1 0 0,0 0 1,0 0-1,-1 0 0,1 1 0,-10 19 142,7-15-79,0 1 0,0-1 0,1 1-1,-3 8 1,0 32 643,2-27-511,-2 9 21,0 44 1,4-49-101,-6 31-1,4-33 74,-2 30-1,5-46-193,0 0 1,-1 0-1,0 0 1,-1 0-1,1 0 1,-1 0 0,0 0-1,-4 8 1,-7 20 68,10-20-38,3-12-30,0 0 1,-1 0-1,1 1 1,-1-1-1,0 0 1,0 0-1,0 1 1,0-1-1,0 0 1,0 0-1,0 0 1,0 0-1,-1-1 0,-1 3 1,0-1 25,1 0 0,-1 0 0,1 0 1,0 1-1,-2 4 0,2-5 28,0 1 0,0-1-1,0 0 1,0 0 0,-4 4 0,-38 37 298,44-44-368,0 1-1,-1-1 1,1 0 0,0 1-1,-1-1 1,1 1 0,0-1 0,0 0-1,0 1 1,-1-1 0,1 1-1,0-1 1,0 1 0,0-1-1,0 1 1,0-1 0,0 1 0,0-1-1,0 0 1,0 1 0,0-1-1,0 1 1,0-1 0,0 1-1,0-1 1,1 1 0,-1-1 0,0 0-1,0 1 1,0-1 0,1 1-1,-1-1 1,0 0 0,0 1 0,1 0-1,-1-1 17,1 0 10,0 1 0,-1-1-1,1 0 1,0 1 0,0-1-1,0 0 1,-1 0 0,1 0-1,0 1 1,0-1-1,0 0 1,0 0 0,-1 0-1,2-1 1,14 4 123,-3 2-122,0 1 0,1-2 0,24 5 0,-7-2-7,0 3-84,-2-4 42,-9 4 145,-7-7-62,-10-2-34,-1-1 0,0 0-1,0 1 1,1 0 0,-1 0 0,0 0 0,0 0 0,0 0 0,0 0 0,0 0 0,0 0-1,0 1 1,2 1 0,-3-1-3,0-1 0,0 0 0,0 0 0,0 0 0,1 0 0,-1 0 0,0 0 0,1 0 0,-1 0 0,1 0 0,0 0 0,-1-1 0,1 1 0,-1-1 0,1 1 0,0-1 0,-1 0 0,1 1 0,2-1 0,-4 0-6,1 0-1,-1-1 0,1 1 0,-1 0 1,1 0-1,-1 0 0,1 0 1,-1 0-1,1 0 0,-1 0 0,1 1 1,-1-1-1,1 0 0,-1 0 1,0 0-1,1 0 0,-1 1 1,1-1-1,-1 0 0,1 0 0,-1 1 1,0-1-1,1 0 0,-1 1 1,0-1-1,1 0 0,-1 1 0,0-1 1,1 1-1,-1-1 0,1 1 1,3 6 4,2-3-57,-1-1-280,-3 11-1148,-2-1 295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2080,'0'0'768,"0"0"-608,0 15-32,0-15 992,0 0-640,0 16 576,0 0-608,-16 15 192,16 0-384,-31 0 0,15 16-160,1 0 288,-16 15-192,15-15 32,0-16-128,-15 16 288,16-32-192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1076 2912,'0'0'923,"0"-2"-550,0 0-29,0 0-1,1 1 1,-1-1 0,1 0-1,-1 0 1,1 1 0,0-1-1,0 1 1,-1-1 0,3-2 0,2-4-488,-4 6 207,-1 1-1,1-1 1,-1 0 0,1 0-1,-1 0 1,0 0 0,0 0-1,0 0 1,0 0 0,0-2-1,-1-6 65,2-5-28,-1 0-1,2 0 1,0 1 0,0-1-1,7-18 1,-3 13 61,-2 0 0,5-36 0,3-19 80,-4 44-185,-1 7-34,-1-1 0,2-25-1,-3-36-84,5 3 0,-7 46 18,-1 9 8,1 1 0,8-34 0,-11 58 40,11-42 202,1 1 0,27-62 0,-37 102-180,1-1-1,0 1 1,0 0 0,0 0 0,0 0 0,1 0 0,-1 1-1,7-5 1,0-1 2,-8 7-31,0 0 0,0 1 0,0-1 0,0 0 1,0 1-1,0 0 0,0-1 0,1 1 0,-1 0 0,0 0 0,1 1 1,-1-1-1,1 0 0,-1 1 0,1-1 0,0 1 0,4 0 1,9-2-32,7-3 16,-13 3 16,1 0-1,-1 0 1,17 0 0,-20 2 4,0 0 0,-1 0 0,1 1 0,0 0 0,0 0 0,0 1 0,-1 0 0,1 0 0,10 5 0,1 1 10,-11-4 14,1-1-1,-1 1 1,0 0 0,0 1-1,0 0 1,10 9 0,-16-14-10,-1 1 0,1 0 0,0 0 1,0 0-1,-1 0 0,1 0 0,0 0 1,-1 0-1,1 0 0,-1 1 0,0-1 1,1 0-1,-1 0 0,0 0 0,0 0 1,1 1-1,-1-1 0,0 0 0,-1 2 0,1 0 26,-1-1-1,1 0 0,-1 1 0,0-1 1,0 0-1,0 0 0,0 1 0,0-1 0,-3 3 1,-4 4 112,0-1 0,0 0 0,-15 11 0,10-10-107,0-1 0,0 0-1,-1-1 1,-21 8 0,25-11-58,-1-1 0,-17 3 0,21-4-21,0-1 0,0 1 1,0 1-1,-12 4 0,18-6 1,-1-1 1,1 1-1,0-1 1,-1 1-1,1-1 0,-1 0 1,1 0-1,0 0 1,-1 0-1,1 0 0,-1 0 1,1 0-1,-3-1 1,2 1-134,10 4 57,0 0 55,18 7-318,-17-7 313,-1 1 0,1-1 0,-1 1 0,0 1 0,10 8 0,10 8-14,-25-20 85,0-1 0,-1 1 0,0 0 0,1 0 0,-1 1 0,0-1 0,0 0 0,0 1 1,-1-1-1,1 1 0,0-1 0,-1 1 0,0 0 0,0 0 0,1 0 0,-2 0 0,1 0 0,0 0 0,-1 0 0,1 0 0,-1 0 0,0 3 0,0-4 0,0 0 0,-1 0 0,1 0-1,-1 0 1,1-1 0,-1 1 0,0 0 0,1 0-1,-1 0 1,0-1 0,0 1 0,-1-1 0,1 1-1,0-1 1,0 1 0,-1-1 0,1 0-1,-1 1 1,1-1 0,-1 0 0,1 0 0,-4 1-1,-4 3 27,0-1-1,-1 0 0,-10 3 1,3-1 53,7-3-43,-1 0-1,1 0 1,-1-1-1,0 0 1,0-1-1,0 0 1,-19-1-1,26 0-53,4 0 0,0 0 0,0 0 0,0 0 0,0 0 1,0 0-1,0 0 0,0 0 0,-1 0 0,1 0 1,0 0-1,0 0 0,0 0 0,0 0 0,0 0 1,0 0-1,0 0 0,0 0 0,0 0 0,0 0 1,-1 0-1,1 0 0,0 0 0,0 0 0,0 0 1,0 0-1,0 0 0,0 0 0,0 0 0,0 0 1,0 0-1,0 0 0,0 0 0,0 0 0,0-1 1,0 1-1,0 0 0,0 0 0,-1 0 0,1 0 1,0 0-1,0 0 0,0 0 0,0 0 0,0 0 1,0 0-1,0-1 0,0 1 0,0 0 0,0 0 1,0 0-1,0 0 0,0 0 0,0 0 0,0 0 1,0 0-1,1 0 0,-1 0 6,0-1-76,0 0 0,0 0 0,0 1 1,0-1-1,0 0 0,0 0 0,0 1 0,1-1 0,-1 0 0,0 1 1,0-1-1,1 0 0,-1 1 0,1-1 0,-1 1 0,0-1 1,2 0-1,2-2-129,0 0 0,0 0 0,0 1 1,6-3-1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4384,'-2'0'211,"-1"0"0,1 1 0,0-1 0,0 1 0,0 0 1,0-1-1,-1 1 0,1 0 0,-2 2 0,2-2-104,0 0 1,1 0-1,-1 0 0,0-1 1,0 1-1,0 0 0,1-1 1,-5 1-1,-3-1 504,8 0-569,-1-1 0,1 1 0,-1 0 0,1 0 0,-1 0 1,1 0-1,-1 1 0,1-1 0,-1 0 0,1 1 0,-1-1 0,1 1 0,-2 0 0,-3 9-5,6-9-38,-1-1-1,0 0 1,0 1-1,1-1 1,-1 0-1,0 0 1,0 1-1,0-1 1,0 0-1,1 0 1,-1 0-1,0 0 1,-2 0-1,3 0-3,-1 0-1,1 0 1,-1 0 0,1 0-1,-1 0 1,0 0 0,1 0 0,-1 0-1,1 0 1,-1 0 0,0 0-1,1 1 1,-1-1 0,1 0-1,-1 1 1,1-1 0,-1 0-1,1 1 1,-1-1 0,1 0-1,0 1 1,-1-1 0,1 1-1,-1-1 1,1 1 0,-1 0-1,0 15-93,1-11 86,0-2-104,3 0 21,8 15-63,-9-14 188,0 0 1,1 0 0,-1 0-1,6 6 1,-4-5 42,1 1 0,-1-1 0,-1 1 0,1 0 0,2 7 0,-3-8-24,-2-2 70,-1 0 0,1 0 1,-1 1-1,1-1 0,-1 0 0,0 0 0,0 0 0,0 0 0,0 0 1,-1 0-1,1 0 0,-2 5 0,-3-5-55,0 0 0,0-1 0,-1 1 0,-5 1 0,4-2-1,-1-1 0,1-1 0,-1 1 0,0-1 0,0 0 0,1-1 0,-12-2 0,-2-7 23,9 7-62,10 3-42,0 0 1,1 0 0,-1-1-1,0 1 1,1 0 0,-1-1-1,0 0 1,1 1-1,-1-1 1,1 0 0,-1 0-1,1 0 1,-1 0 0,1 0-1,0 0 1,-1 0 0,1 0-1,0-1 1,0 1 0,-1-2-1,-11-23-2114,10 8 560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4992,'0'-15'2634,"3"15"-1908,-1-1-637,0 1 0,0 0 0,0-1 1,0 1-1,0 0 0,0 0 0,0 0 1,0 0-1,0 1 0,-1-1 0,1 1 1,0-1-1,0 1 0,2 0 0,0 3 22,-2-2-54,0 0 0,0 0 0,0 0 0,0 0 0,0 0 0,0 0 0,-1 1 0,1-1 0,-1 1 0,1-1 0,-1 1 0,0 0 0,0-1 0,1 4 0,-5-1 113,-7 8 102,4 0-101,0-9-76,5-3-92,1-1 1,0 0-1,-1 0 1,1 1-1,-1-1 1,1 0 0,0 1-1,-1-1 1,1 0-1,0 1 1,-1-1-1,1 0 1,0 1-1,-1-1 1,1 1-1,0-1 1,0 1-1,0-1 1,-1 0 0,1 1-1,0-1 1,0 1-1,0-1 1,0 1-1,0-1 1,0 1-1,0-1 1,0 1-1,0-1 1,0 1-1,0 0 1,0 12 12,0-10-11,3-3-69,0 0 68,0-1-1,0 1 0,-1-1 0,1 1 0,0-1 1,3-1-1,15-4 108,-19 7-105,0-1 1,1 0-1,-1 0 1,0 1-1,0-1 1,0 1-1,2 1 1,-1-1-72,0 0 0,1 0-1,-1 0 1,0 0 0,0-1 0,0 0 0,5 1-1,15 1-918,-21-1 572,0-1-1,0 1 1,0 0 0,0 0-1,0 0 1,-1 0 0,1 1-1,0-1 1,-1 0 0,3 2-1,11 13-2669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3392,'-15'-16'1525,"15"16"-1500,-1 0-1,1 1 1,0-1 0,0 0-1,0 0 1,-1 0-1,1 0 1,0 0 0,0 0-1,-1 0 1,1 0-1,0 1 1,0-1-1,-1 0 1,1 0 0,0 0-1,0 0 1,-1 0-1,1 0 1,0-1 0,-1 1-1,1 0 1,0 0-1,0 0 1,-1 0 0,1 0-1,0 0 1,0 0-1,0 0 1,-1-1 0,1 1-1,-3 0 261,6 0-186,-3 0 12,0 0 1,0 0-1,1 1 1,-1-1 0,0 0-1,0 0 1,1 0-1,-1 0 1,0 0-1,0 0 1,1 0 0,-1 1-1,0-1 1,0 0-1,1 0 1,-1 0 0,0 0-1,0 0 1,1 0-1,-1 0 1,0-1-1,0 1 1,1 0 0,-1 0-1,0 0 1,0 0-1,1 0 1,-1 0 0,0 0-1,0 0 1,1-1-1,-1 2-58,0-1-1,-1 1 1,1 0-1,0-1 1,0 1 0,0-1-1,0 1 1,0 0-1,0-1 1,1 1-1,-1 0 1,0-1-1,0 1 1,0-1-1,1 1 1,-1 0-1,0-1 1,0 1-1,1 0 1,1 0 4,-1-1 0,1 1 0,-1-1-1,0 1 1,1-1 0,-1 0 0,1 0 0,-1 1 0,1-1-1,-1 0 1,1 0 0,2-1 0,6 1 111,39 0 525,-7 2-394,-24 1-200,1-1 1,0-1-1,-1-1 1,33-3-1,-21 0 1,155 0 284,-120 4-272,374-1 347,-167 0-198,-120-8-37,0 0 1067,-149 8-1246,0 0 1,0 0 0,-1 0-1,1 0 1,0-1 0,4 0 0,-7 0-55,0 1 0,1 0 0,-1 0 0,0-1 0,1 1 1,-1 0-1,0-1 0,1 1 0,-1 0 0,0-1 0,0 1 1,1-1-1,-1 1 0,0 0 0,0-1 0,0 1 1,0-1-1,1 1 0,-1-1 0,0 1 0,0 0 0,0-1 1,0 1-1,0-1 0,0 0 0,0-1-1495,0 2-394,0 0-2428,0 0 1308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2144,'1'13'616,"-1"-7"-202,1 1 0,-1-1-1,-1 1 1,1-1 0,-4 14 0,-21 55 1729,18-43-1685,7-26-365,-1-1 1,1 0-1,-2 0 1,1 0-1,0 0 0,-1 0 1,0 0-1,0 0 1,0 0-1,-1-1 0,0 1 1,0-1-1,-5 6 1,-18 11 706,5 2-278,-5-12-100,13 0-264,12-9-137,-1-1 0,1 0 1,0 0-1,-1 0 0,1 1 0,-1-1 0,0 0 0,1-1 0,-1 1 1,0 0-1,1 0 0,-1-1 0,0 1 0,0-1 0,0 0 0,1 1 1,-1-1-1,0 0 0,-3 0 0,-2-1 1,0 1 0,0-1 1,0-1-1,0 1 0,0-1 0,1-1 1,-1 1-1,1-1 0,-1 0 0,1 0 0,0-1 1,0 0-1,0 0 0,1 0 0,0-1 1,-1 0-1,-5-8 0,10 12-27,0 0 0,1 0 0,-1 0 0,1 0 0,-1 0 0,1 0 0,-1-1 0,1 1 0,0 0 0,0 0 0,0 0 1,-1-1-1,1-1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4160,'0'0'1536,"0"0"-1216,0 0-64,0 0 1184,0 0-832,0 0 256,15 16-512,-15-16-224,16 15-64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79 2560,'16'-31'1147,"-17"27"-675,1 1 1,0 0 0,-1 0 0,1 0 0,1 0 0,0-6 0,-1 8-637,0 0 223,0 0 1,0 0-1,0 0 0,0 0 0,0 0 0,0 0 1,0 0-1,-1 0 0,1 0 0,0 0 0,-1 0 1,1 0-1,-1-2 0,0 3-51,1 0-1,-1-1 1,1 1-1,-1 0 1,1 0-1,-1-1 1,1 1 0,-1 0-1,1 0 1,-1 0-1,1 0 1,-1 0 0,1 0-1,-1 0 1,1 0-1,-1 0 1,0 0-1,1 0-5,0 0 0,0 0 0,0 0 0,-1 0-1,1 0 1,0 0 0,0 0 0,0 0-1,0 0 1,0 0 0,0 0 0,0 0 0,0 0-1,0 0 1,0 0 0,-1 0 0,1 0-1,0 0 1,0 0 0,0 0 0,0 0 0,0 0-1,0 0 1,0 0 0,0 0 0,0 0-1,0 0 1,0 0 0,0 0 0,-1 0 0,1 0-1,0 0 1,0 0 0,0 1 0,0-1-1,0 0 1,0 0 0,0 0 0,0 0 0,0 0-1,0 0 1,0 0 0,0 0 0,0 0-1,0 0 1,0 1 0,0-1 0,0 0 0,0 0-1,0 0 1,0 0 0,0 0 0,0 0-1,0 0 1,0 0 0,0 0 0,0 4 21,-1-1 0,0 1 0,0-1 0,-1 0 0,1 0 0,-1 1 1,1-1-1,-1 0 0,-4 4 0,-5 14 44,-20 57 141,29-75-196,2 0 0,-1 1 0,0 0 0,1-1 0,0 1 0,-1-1 0,2 1 0,-1 5 0,1 0 8,-1-6 2,1 0 0,0 0 0,0 0 1,0 0-1,0 0 0,0 0 0,1-1 0,-1 1 0,1 0 0,-1-1 0,1 0 0,0 1 0,0-1 0,0 0 0,1 0 0,-1 0 0,0 0 0,1 0 0,5 3 0,1 0 100,0 0 0,1 0 0,15 5-1,-22-9-155,1 0-1,0-1 0,-1 0 0,1 1 0,3-2 0,-5 1-32,-1 0-1,1 0 1,-1 0 0,1 0-1,0 0 1,-1 0-1,1 1 1,-1-1-1,1 0 1,-1 1-1,4 0 1,0 12 109,5 0 220,-10-12-254,1-1 1,-1 0 0,0 0-1,0 1 1,0-1-1,1 0 1,-1 0 0,0 0-1,1 0 1,-1 1-1,0-1 1,0 0 0,1 0-1,-1 0 1,0 0 0,1 0-1,-1 0 1,0 0-1,1 0 1,-1 0 0,0 0-1,1 0 1,-1 0-1,0 0 1,1 0 0,69 0 615,-64-1-597,0 1-1,0-1 1,0-1 0,-1 1 0,1-1 0,0 0 0,-1-1 0,0 1 0,1-1 0,-1 0-1,9-7 1,-12 9-13,3-2 30,-1-1 1,0 1-1,1-1 1,-1 1-1,-1-1 1,1-1 0,0 1-1,4-8 1,-7 10-39,0 0 1,0-1-1,0 1 0,0-1 1,0 1-1,0-1 1,-1 1-1,1-1 1,-1 1-1,0-1 1,0 1-1,1-1 1,-2 0-1,1 1 1,0-1-1,-1 1 1,0-5-1,-1 4-22,1 0 1,-1 0-1,0 1 0,0-1 0,0 0 1,0 1-1,0-1 0,-5-2 0,3 1-77,3 4 89,1-1-1,0 1 0,0 0 0,0 0 1,-1-1-1,1 1 0,0 0 1,0 0-1,0-1 0,0 1 0,-1 0 1,1-1-1,0 1 0,0 0 1,0-1-1,0 1 0,0 0 0,0 0 1,0-1-1,0 1 0,0 0 1,0-1-1,0 1 0,0 0 0,0-1 1,0-2 7,0 1 1,0-1 0,0 1 0,0-1 0,-1 1 0,0-4-1,-7-2 6,8 8-13,-1 0 0,1-1-1,-1 1 1,1 0 0,0 0-1,0-1 1,-1 1 0,1 0-1,0-1 1,-1 1 0,1 0-1,0 0 1,0-1 0,0 1-1,-1-1 1,1 1 0,0 0 0,0-1-1,0 1 1,0-1 0,0 1-1,0 0 1,-1-1 0,1 1-1,0-1 1,0 1 0,1-1-1,-1-1-49,2 4 23,14 14-2316,-3-3 929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2400,'0'0'779,"0"0"-481,0 0-36,3 0 394,-3 1-637,0-1 0,1 0 0,-1 0 0,1 0 0,-1 0 0,1 0 0,-1-1 0,0 1 0,1 0 0,-1 0 0,1 0 0,-1 0 0,0 0 0,1 0 0,-1-1 0,1 1 0,-1 0 0,0 0 0,1-1 0,-1 1 0,0 0 0,0 0 0,1-1 0,-1 1 0,0 0 1,0-1-1,1 1 0,-1 0 0,0-1 0,1 0 0,3-6 260,0 5-170,3-3 54,0-19 146,17 4-133,-4-5-47,-15 18-113,-1 1 0,1 1 0,1-1-1,6-5 1,7-3-6,-12 9-3,0 0 1,0 0-1,-1-1 1,1 0-1,-1 0 1,-1-1-1,6-7 0,3-8 53,-7 10-20,0 0-1,1 1 0,1 0 0,11-12 0,-8 12-21,-1-1 0,0-1 0,0 0 0,-1 0-1,8-16 1,-12 17 28,0 0 0,-1-1 0,0 0 0,4-17-1,-4-9 601,5 16-124,-4-3 81,7-3 480,-14 40-1062,-1 0 0,0-1 0,-3 13 1,-4 13 10,5-18-7,2-8 2,0 0 0,0 0 0,-1 17 0,3 33 363,0-57-365,1 0 0,-1 0-1,0 0 1,1 1 0,-1-1 0,1 0 0,0 0 0,0-1 0,0 1 0,0 0 0,3 4 0,-2-3 28,-1-3-39,-1-1 1,0 1-1,0-1 1,0 1-1,1-1 1,-1 0-1,0 1 0,1-1 1,-1 1-1,0-1 1,1 0-1,-1 1 1,0-1-1,1 0 1,-1 1-1,1-1 1,-1 0-1,1 0 1,-1 1-1,1-1 1,4 2 49,-2 0-39,-1-1 1,1 1-1,0-1 0,0 0 1,0 0-1,0 0 0,0 0 0,0-1 1,0 1-1,0-1 0,4 0 1,8 0 18,-6 1-76,1-1 0,-1 0-1,1-1 1,10-2-1,-14 1-69,-1-1-1,1 0 0,-1 0 1,0 0-1,0-1 0,0 0 1,5-5-1,-8 7 81,0-1 0,0 1-1,-1-1 1,1 1 0,-1-1 0,1 0 0,-1 0 0,0 0-1,0 0 1,0 0 0,-1 0 0,1 0 0,0-6 0,2-8-36,23-58-139,-21 43 213,-2 22-6,2-11-4,-10 0-83,3 18 159,1 0 0,1 1-1,-1-1 1,0 0 0,1 0 0,-1-3 0,1 17 312,1-2-95,-1 0-1,-1 0 1,-1 13 0,-2-8-156,2-9-105,1 1-1,-1-1 1,1 1-1,0-1 0,1 1 1,-1 0-1,1 0 1,1 10-1,10 18 171,-6-3 5,-1-14 24,-2-11-183,0 1 0,0 0 0,-1-1 0,1 11 0,-2-16-164,0 1 0,0 0 0,0-1 0,0 1 1,0 0-1,0-1 0,1 1 0,-1 0 0,1 1 0,12 13-732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2144,'13'0'699,"-13"0"-694,0 0-1,0 0 1,0 0 0,0 0 0,0 0 0,0 0 0,1 0 0,-1 0 0,0 0 0,0 0 0,0 0 0,0 0 0,0 0 0,0 0 0,0 0 0,0 0 0,0 0 0,0 0 0,1 0 0,-1 0 0,0 0 0,0 0 0,0 0 0,0 0 0,0 0 0,0 0-1,0 0 1,0 0 0,0 0 0,0 0 0,0-1 0,0 1 0,0 0 0,0 0 0,0 0 0,1 0 0,-1 0 0,0 0 0,0 0 0,0 0 0,0 0 0,0 0 0,0 0 0,0-1 0,0 1 0,0 0 0,0 0 0,0 0 0,0 0 0,0 0-1,0 0 1,0 0 0,0 0 0,0 0 0,0 0 0,-1-1 0,1 1 24,0-1-1,0 1 0,0-1 1,0 1-1,0-1 1,1 1-1,-1 0 0,0-1 1,0 1-1,0-1 0,0 1 1,0-1-1,1 1 1,-1-1-1,0 1 0,0 0 1,1-1-1,-1 1 0,0 0 1,1-1-1,-1 1 1,0 0-1,1-1 0,-1 1 1,0 0-1,1-1 1,-1 1-1,1 0 0,-1 0 1,1 0-1,0-1 0,17 1 1785,2-1-1195,-19 1-626,0-1-1,0 1 1,0-1 0,0 0 0,0 1-1,0-1 1,0 0 0,-1 0 0,1 0-1,0 1 1,-1-1 0,2-2 0,-1 1 19,6-5 252,4-1-137,-6 5-111,-4 3-15,0 0 1,-1 0-1,1-1 1,-1 1-1,1 0 1,0-1-1,-1 1 1,1 0-1,-1-1 1,1 1-1,-1-1 1,1 1-1,-1-1 1,1 1-1,-1-1 1,0 1-1,1-1 1,-1 0-1,0 1 0,1-1 1,-1-1-1,3-2 2,10-12-18,0 3-54,-11 8 33,1-6 42,7 9 1697,-10 2-1695,-1 0 1,1 0 0,-1 0 0,0 0-1,1 0 1,-1 0 0,1 0-1,-1 0 1,1 0 0,-1 0 0,1 0-1,-1 1 1,1-1 0,-1 0 0,1 0-1,-1 1 1,0-1 0,1 1 18,-1 0-1,1 0 1,-1 0 0,1 0 0,0 0 0,0 0 0,-1 0 0,1 0 0,0 0 0,0 0-1,0 0 1,0 1 0,0 0 0,0-1-17,0-1-1,0 1 1,0-1-1,0 1 1,0-1 0,0 1-1,0 0 1,-1-1-1,1 1 1,0-1-1,0 1 1,-1-1 0,1 1-1,0-1 1,-1 1-1,1-1 1,0 1-1,-1-1 1,1 0 0,-1 1-1,1-1 1,-1 0-1,0 1 1,0 0 0,1-1 0,-1 1-1,1-1 1,-1 0 0,1 1 0,-1 0 0,1-1 0,-1 1-1,1-1 1,-1 1 0,1-1 0,-1 1 0,1 0 0,0-1-1,0 1 1,-1 0 0,1 0 0,0-1 0,0 1 0,0 0-1,0-1 1,0 1 0,0 0 0,0 1 0,0-1 6,-1 1 0,1 0 0,0-1 0,0 1 0,-1-1 0,1 1 0,-1 0 1,1-1-1,-1 1 0,0-1 0,0 1 0,1-1 0,-1 0 0,0 1 0,0-1 0,0 0 1,-2 2-1,2-2-3,1-1 1,-1 1 0,1-1 0,0 1 0,-1-1-1,1 1 1,0-1 0,0 1 0,-1-1 0,1 1-1,0-1 1,0 1 0,0 0 0,0-1-1,0 1 1,0-1 0,0 1 0,0 0 0,0-1-1,0 1 1,0-1 0,0 1 0,0 0 0,0-1-1,1 2 1,-1-2 17,0 5 242,0 8-106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2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17 3648,'0'0'1173,"-2"-2"-703,-9-9-167,11 11-268,-1 0 0,1-1-1,-1 1 1,0-1 0,1 1-1,-1 0 1,1 0-1,-1-1 1,0 1 0,1 0-1,-1 0 1,0 0-1,1 0 1,-1-1 0,0 1-1,1 0 1,-1 0 0,0 1-1,1-1 1,-1 0-1,0 0 1,1 0 0,-2 0-1,0 1 74,-39-2 296,16 0-357,0 1-1,-27 4 1,-10 7 150,28-8-118,5 0 159,-46 9 0,48-5-133,-117 33 1086,68-22-460,72-16-703,0 0 1,1 1 0,-1-1-1,0 1 1,1 0-1,0 0 1,-1 0 0,1 0-1,-3 5 1,-5 4-86,10-12 57,1 1 0,-1-1 0,1 1 0,-1-1 0,0 1 0,1-1 0,-1 1 0,1-1 0,-1 1 0,1-1 0,0 1 0,-1 0-1,1-1 1,-1 1 0,1 0 0,0-1 0,0 1 0,-1 0 0,1-1 0,0 1 0,0 0 0,0 0 0,0-1 0,0 1 0,0 0 0,0 0 0,0-1 0,0 1 0,0 0 0,0 0 0,1-1 0,-1 1 0,0 0 0,0-1 0,1 1-1,-1 0 1,0-1 0,1 1 0,0 0 0,1 4 23,3 2-20,-1 0 0,1 0 0,0 0 0,0-1-1,0 0 1,1 0 0,0-1 0,14 10 0,4 2-40,32 14 0,-36-20 27,274 129-4417,-185-93 1366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2080,'3'-3'128,"-2"1"-93,0 1-1,0 0 1,0 0-1,1 0 1,-1 0-1,0 0 1,0 1 0,1-1-1,-1 0 1,1 0-1,-1 1 1,1-1-1,-1 1 1,1-1-1,-1 1 1,1 0-1,-1 0 1,1 0-1,-1-1 1,1 1-1,-1 1 1,3-1 0,55 0 530,45 0 416,-97 0-871,-1 1 0,0-1 0,1 1 0,-1 1-1,7 1 1,10 3 69,18-1-14,-17 1-107,-18-4-42,0-1 0,0 1 0,0-1 0,11 0 0,139-1 1334,-155 0-1344,-1 0 1,1 0 0,-1 0 0,1 0-1,0 0 1,-1 0 0,1 0-1,0 0 1,-1 0 0,1-1-1,-1 1 1,1 0 0,-1 0-1,1-1 1,-1 1 0,1 0-1,-1-1 1,1 1 0,-1 0 0,1-1-1,-1 1 1,1-1 0,-1 1-1,0-1 1,1 1 0,-1-1-1,0 1 1,1-1 0,-1 1-1,0-2 1,1-20-1467,-1 10 297,0 9-1285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64 3136,'13'0'1029,"-12"0"-1017,-1 0-1,0 0 0,0 0 1,0 0-1,1-1 1,-1 1-1,0 0 1,0 0-1,0 0 0,1 0 1,-1 0-1,0 0 1,0 0-1,0 0 1,1 0-1,-1-1 0,0 1 1,0 0-1,0 0 1,0 0-1,1 0 1,-1-1-1,0 1 0,0 0 1,0 0-1,0 0 1,0-1-1,0 1 1,0 0-1,0 0 0,0 0 1,0-1-1,0 1 1,1-1-1,0-1 42,1-1 99,-1-1 0,1 1 0,-1-1-1,1 1 1,-1-1 0,0 1-1,-1-1 1,2-5 0,-3 9-138,1 0 0,0 0 0,0 0 0,0 0 0,0 0 1,0 0-1,0 0 0,0 0 0,0 0 0,0 0 0,0 0 0,0-1 0,0 1 1,0 0-1,0 0 0,0 0 0,0 0 0,0 0 0,0 0 0,0 0 1,0 0-1,1 0 0,-1 0 0,0 0 0,0-1 0,0 1 0,0 0 0,0 0 1,0 0-1,0 0 0,0 0 0,0 0 0,0 0 0,0 0 0,0 0 0,0 0 1,0 0-1,0 0 0,1 0 0,-1 0 0,0 0 0,0 0 0,0 0 0,0 0 1,0 0-1,0 0 0,0 0 0,0 0 0,0 0 0,0 0 0,1 0 0,-1 0 1,0 0-1,0 0 0,0 0 0,0 0 0,10 0 957,-9 0-960,-1 0-1,0 0 1,0 0 0,0 0 0,0 0-1,0 0 1,0 0 0,0 0 0,0 0-1,0 0 1,0 0 0,1 0 0,-1 0-1,0 0 1,0 0 0,0 0 0,0 0-1,0 0 1,0 0 0,0 0 0,0 0-1,0 0 1,0 0 0,0 0 0,1 0 0,-1 0-1,0 0 1,0 0 0,0 0 0,0-1-1,0 1 1,0 0 0,0 0 0,0 0-1,0 0 1,0 0 0,0 0 0,0 0-1,0 0 1,0 0 0,0 0 0,0 0-1,0 0 1,0-1 0,0 1 0,0 0-1,0 0 1,0 0 0,0 0 0,0 0 0,0 0-1,0 0 1,0 0 0,0 0 0,0 0-1,0-1 1,0-9 400,0 7-209,-3 3-79,-4 1-59,0 0-1,0 0 1,-15 4 0,15-3-62,-1 0 0,0-1 1,0 1-1,-8-1 1,-125-1 66,134-1-84,0 1-1,0-1 1,0-1-1,0 1 1,-12-5-1,14 4 13,0 1-46,1 0 0,0 0 0,0 1 1,0-1-1,-1 1 0,1 0 0,-5 1 0,1-1-67,8 0 115,0 0-1,0 0 0,0 0 1,-1 0-1,1 0 0,0 0 1,0 0-1,0 0 0,0 0 1,0 0-1,0 0 0,0 0 1,0 0-1,0 0 0,0 0 0,-1 0 1,1 0-1,0 0 0,0 0 1,0 0-1,0 0 0,0 0 1,0 0-1,0 0 0,0 0 1,0 0-1,0 1 0,0-1 1,0 0-1,0 0 0,-1 0 0,1 0 1,0 0-1,0 0 0,0 0 1,0 0-1,0 0 0,0 0 1,0 0-1,0 0 0,0 1 1,0-1-1,0 0 0,0 0 1,0 0-1,0 0 0,0 0 1,0 0-1,0 0 0,0 0 0,0 0 1,0 0-1,0 1 0,0-1 1,0 0-1,0 0 0,0 0 2,0 1-1,0-1 1,0 1-1,0-1 1,0 0-1,0 1 0,0-1 1,0 1-1,0-1 1,0 0-1,0 1 1,0-1-1,0 1 0,-1-1 1,1 0-1,0 1 1,0-1-1,0 0 1,-1 1-1,1-1 0,0 0 1,-1 1-1,1-1 1,0 0-1,-1 1 1,1-1-1,0 0 0,-1 0 1,1 0-1,-1 1 1,-6 3 33,2 12-33,-16 30-206,-2 2 44,-4 9 92,15-34 60,-11 34 0,13-25-39,6-18 23,0 0 1,-1-1 0,-1 0-1,-12 23 1,14-30 60,0 0 1,0 0 0,1 0 0,0 1-1,0-1 1,1 1 0,-1 0 0,2 0-1,-3 13 1,4-17 92,0-2-113,0 0 0,0 0 0,0 0 0,1 0 0,-1 0 0,0 0 0,-1 0 0,1 0 0,0 0 0,0 2 0,0-3-15,0 0-1,0 0 0,0 0 1,0 0-1,0 0 0,-1 0 1,1 0-1,0 0 1,0 1-1,0-1 0,0 0 1,0 0-1,0 0 0,0 0 1,0 0-1,1 0 0,-1 0 1,0 0-1,0 0 0,0 0 1,0 1-1,0-1 0,0 0 1,0 0-1,0 0 0,0 0 1,0 0-1,0 0 0,0 0 1,0 0-1,0 0 0,0 0 1,0 0-1,0 0 0,0 0 1,1 0-1,-1 0 0,0 0 1,0 1-1,0-1 1,0 0-1,0 0 0,0 0 1,0 0-1,0 0 0,0 0 1,0 0-1,0 0 0,1 0 1,-1 0-1,0 0 0,0 0 1,0 0-1,0 0 0,0-1 1,0 1-1,141 0 486,-121 1-342,30 6 0,-26-4 189,37 2 0,-16-5-140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4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4736,'-31'-16'1760,"31"16"-1376,0 0-96,0 0 1440,16 0-992,-1 0 288,17 0-640,-1 0-96,16 0-160,-1 16 320,1-16-224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2496,'-15'0'1547,"15"2"-107,0-1-1399,0-1 1,0 1 0,0-1 0,0 1 0,0-1-1,0 0 1,0 1 0,0-1 0,0 1 0,0-1-1,0 1 1,-1-1 0,1 0 0,0 1 0,0-1-1,0 1 1,-1-1 0,1 0 0,0 1 0,0-1 0,-1 0-1,1 1 1,0-1 0,0 0 0,-1 1 0,1-1-1,0 0 1,-1 0 0,1 0 0,-1 1 0,1-1-1,0 0 1,-1 0 0,1 0 0,-1 0 0,1 1 0,0-1-1,-1 0 1,1 0 0,-1 0 0,1 0 0,-1 0-1,1 0 1,-1 0 0,1-1 0,-1 1 0,-1 0 56,0 0 0,1 0 0,-1 1 0,0-1 0,0 0 0,1 1 0,-1-1 0,-2 2 0,-1 1 12,1 1 0,0-1 0,1 1 0,-1 0 0,1 0-1,0 0 1,0 0 0,0 0 0,0 1 0,1 0-1,-3 6 1,2-6-100,2-1-15,0 1-1,0 0 0,1-1 0,-1 1 0,1 0 0,0 0 1,0 0-1,1-1 0,0 1 0,1 7 0,9 9 97,-8-8-18,-3-11-59,1 1 0,-1-1 0,1 0 0,0 0-1,-1 1 1,1-1 0,0 0 0,0 0 0,1 0-1,-1 0 1,0 0 0,1 0 0,1 1 0,6 6 106,-7-8-103,-1 0 0,1 1 0,-1-1 0,0 0 0,0 1-1,1-1 1,-1 1 0,0-1 0,0 1 0,1 2 0,-2-3 4,0 0 1,0 0 0,0 0 0,0 0-1,0 0 1,-1 0 0,1 0-1,0 0 1,-1 0 0,1 0 0,0 0-1,-1 0 1,1 0 0,-1 0-1,0 0 1,1 0 0,-1 0-1,0 0 1,1 0 0,-1-1 0,0 1-1,-1 1 1,0 0 12,1-1-28,0 0 0,1-1-1,-1 1 1,0 0 0,0 0 0,0-1 0,0 1 0,0 0-1,0-1 1,0 1 0,0-1 0,0 1 0,0-1 0,-1 0 0,1 1-1,0-1 1,0 0 0,0 0 0,0 0 0,-1 0 0,1 0-1,0 0 1,0 0 0,0 0 0,-1 0 0,1-1 0,-2 0-1,-36-9-42,5 7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2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6048,'0'-15'2240,"0"15"-1728,-15 0-160,15 0 1504,15 0-1088,-15-16 608,16 16-800,0 0-192,-1 0-224,16 16 96,1-16-160,-1 0 320,0 15-224,0-15 448,0 0-352,-15 16-4288,15-16 2176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5:1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16 896,'0'0'304,"0"0"-192,0 0 27,0 0 250,0 0-106,0 0-38,0 0-21,0 0 288,0 0-117,0 0 53,0 0-102,0 0 166,0 0-138,0 0-1,0 0-203,0 0-191,0 0 42,0 0 214,0 0 0,0 0 122,0 0-80,0 0 86,0 0-64,0 0 159,0 0-84,0 0 138,0 0-155,0 0 43,0 0-123,0 0-26,0 0-59,0 0 85,0 0-69,0 0 91,0 0-112,0 0-1,0 0-90,0 0-106,3 0-17,6 0 56,0 1 1,0-1-1,0 2 1,0-1-1,11 4 0,-15-3 11,1-1 0,0 1 0,0-1 0,0-1 0,6 1 0,14 0 69,-16-1-70,1 1 0,0-2 0,-1 1 0,16-4 0,-16 1-31,11-2 0,10 11 24,-11-11-2,-17 4-10,0 0 0,0 0 0,0 0 0,0 0 1,0 1-1,6-1 0,38 1 1297,-47-2-1296,0-9-511,0 9-380,0 2-2063,0 0 816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5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4800,'15'0'1792,"-15"0"-1408,32 0-96,-17 0 928,1 0-736,-1 0 416,17 0-512,-1 0 96,0 16-320,0-16 128,0 0-160,-15 0 0,15 0-64,-15-16 288,-1 16-160,1-15-1792,-1 15 864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5:1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265 156 4384,'0'99'2816,"0"117"-1296,1-211-1484,-1 1 1,0 0-1,-1 0 1,0-1-1,0 1 0,0 0 1,0-1-1,-1 1 1,0-1-1,0 0 1,-3 6-1,0-4-2,3-2-1,-1 0 0,-1 0 1,1 0-1,-1 0 0,0-1 0,0 0 0,0 1 0,-1-2 0,1 1 0,-1 0 0,0-1 0,-6 3 0,-1 1-1,2-2 59,0 0 0,-16 5 0,22-9-168,-1 0 0,0 0 0,0-1 0,1 1 0,-1-1 1,0 0-1,0 0 0,1 0 0,-7-2 0,-31-9-3096,8 9 805</inkml:trace>
  <inkml:trace contextRef="#ctx0" brushRef="#br0" timeOffset="1">234 16 5216,'16'0'1952,"-16"0"-1536,-16 0-96,16-15 96,16 30-288,-16-15-608,0 0 256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55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3072,'-26'13'976,"26"-13"-965,-1 0 0,1 0 0,0 0 0,0 0 0,0 0 1,-1 1-1,1-1 0,0 0 0,0 0 0,-1 0 0,1 0 0,0 0 0,0 0 1,0 0-1,0 0 0,-1 1 0,1-1 0,0 0 0,0 0 0,0 0 0,0 0 1,0 1-1,-1-1 0,1 0 0,0 0 0,0 0 0,0 1 0,0-1 0,0 0 1,0 0-1,0 0 0,0 1 0,0-1 0,0 1 0,0-1 9,0 0-1,0 1 1,0-1-1,0 1 1,0-1 0,0 0-1,0 1 1,0-1-1,0 1 1,-1-1 0,1 0-1,0 1 1,0-1-1,0 1 1,0-1-1,-1 0 1,1 1 0,0-1-1,0 0 1,-1 1-1,1-1 1,0 0-1,0 1 1,-1-1 0,1 0-1,0 0 1,-1 1-1,1-1 1,-1 0-1,0 0 1,-5 5 616,0 11-55,-3 19-270,-8 56 1,12-64-290,2-12-18,-1 17-2,4-20 8,1 0 0,1 0 0,1 1 0,-1-1 0,2-1 1,0 1-1,0 0 0,1-1 0,11 19 0,-13-27 14,-1 0-1,1 0 1,0-1 0,0 1-1,0-1 1,0 0 0,0 0-1,1 0 1,-1 0 0,6 2-1,-1-1-11,-5-2-25,-1 0 0,1 0 0,0-1 0,0 1 0,0-1 0,0 0 0,0 0 0,0 0 1,0 0-1,0 0 0,-1-1 0,1 0 0,4-1 0,16-8-46,-22 9 54,0 1 1,0-1 0,-1 0-1,1 1 1,0-1 0,-1 0 0,1 1-1,0-1 1,-1 0 0,1 0-1,-1 1 1,1-1 0,-1 0-1,0 0 1,1 0 0,-1 0 0,0 0-1,0 0 1,1 0 0,-1-1-1,0-24 693,0 47-432,0-21-249,0 0 0,0 1 0,0-1 0,-1 0-1,1 1 1,0-1 0,0 0 0,1 1-1,-1-1 1,0 0 0,0 1 0,0-1-1,0 0 1,0 0 0,0 1 0,0-1-1,0 0 1,1 1 0,-1-1 0,0 0 0,0 0-1,0 1 1,1-1 0,-1 0 0,0 1-1,5 3 25,1 0-1,-1 1 0,1-2 0,-1 1 0,1-1 0,0 1 0,1-2 0,-1 1 0,0-1 1,1 0-1,-1 0 0,1 0 0,9 0 0,-5-1 11,0-1 1,-1 0-1,1 0 0,0-1 0,-1-1 1,1 0-1,18-5 0,-18 3 63,-7 3-78,0 0-1,1-1 1,-1 1-1,0-1 1,0 0 0,0 0-1,0 0 1,0-1-1,-1 1 1,1-1-1,3-3 1,-7 5-22,1 1-1,-1 0 1,0 0-1,0-1 0,0 1 1,1 0-1,-1 0 1,0-1-1,0 1 1,0 0-1,0-1 1,0 1-1,1 0 1,-1 0-1,0-1 1,0 1-1,0 0 1,0-1-1,0 1 1,0 0-1,0-1 1,0 1-1,0 0 1,0-1-1,0 1 1,0-70 172,0 33-1750,0 9 652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1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78 1312,'26'-26'421,"-26"26"-413,0 0 0,1-1 0,-1 1 0,0-1 0,0 1 0,1-1 0,-1 1 1,1 0-1,-1-1 0,0 1 0,1 0 0,-1-1 0,1 1 0,-1 0 0,0 0 0,1-1 0,-1 1 0,1 0 0,-1 0 0,1 0 0,-1 0 0,1-1 0,-1 1 0,1 0 0,-1 0 0,1 0 0,-1 0 0,1 0 0,-1 0 0,2 1 0,2-2 74,1-6 199,-5 7-265,0-1-1,0 1 1,1-1 0,-1 1 0,0 0-1,0-1 1,0 1 0,1 0-1,-1-1 1,0 1 0,1 0-1,-1 0 1,0-1 0,1 1 0,-1 0-1,0 0 1,1-1 0,-1 1-1,1 0 1,-1 0 0,0 0 0,1 0-1,-1 0 1,1 0 0,-1 0-1,0 0 1,1-1 0,-1 2-1,1-1 1,0 0 0,4-3 539,5-7-171,-7 7-11,-3 1-238,0 2-117,0-1-1,0 0 1,0 1-1,0-1 1,0 1 0,0-1-1,0 1 1,0-1-1,0 0 1,0 1 0,0-1-1,0 1 1,1-1-1,-1 1 1,0-1-1,0 1 1,1-1 0,-1 0-1,8-2 132,-23 4 54,6 0-164,1 0-1,-1 1 0,-12 4 1,-5 2 74,-10 4-49,28-8-69,0-1-1,-18 4 1,1-4-9,9 0 67,-1 0-1,-18 6 1,15-3 101,0 2 1,1 0-1,-22 14 0,35-19-154,0 1 1,1 0-1,0 0 0,-1 0 0,1 0 0,1 1 0,-1 0 0,1 0 0,0 0 0,0 1 0,0-1 0,1 1 0,-5 12 0,7-14-6,0 0 0,0 1-1,0-1 1,1 1-1,0-1 1,0 0-1,0 1 1,1-1 0,-1 0-1,1 1 1,0-1-1,0 0 1,1 1-1,-1-1 1,1 0-1,4 7 1,0-1 45,1 1 0,0-2 0,0 1 0,14 13 0,-14-17-11,0-1 0,0 1 0,0-1 1,1-1-1,0 1 0,0-1 0,0-1 0,13 5 0,23 11 49,-21-8-57,45 22 24,-41-20-38,-23-10 4,0-1 0,0 0-1,0 0 1,0 0 0,1-1 0,-1 1-1,0-1 1,1 0 0,-1 0 0,1-1-1,4 1 1,-1-1-35,15 0-2467,-10 0 924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1408,'-31'0'512,"31"0"-384,0 16-64,0-16 832,0 15-512,-16-15 256,32 16-352,-16-16-32,31 15-160,0-15 96,16 0-128,15 0 32,0-15-32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1056,'13'-13'357,"-13"13"-347,1-1-1,-1 1 0,1 0 0,-1-1 1,1 1-1,0 0 0,-1-1 0,1 1 1,-1 0-1,1 0 0,0 0 0,-1-1 1,1 1-1,0 0 0,-1 0 0,1 0 1,0 0-1,-1 0 0,1 0 0,0 0 1,-1 1-1,1-1 0,0 0 0,2 1 57,7-2 265,-6 1-190,-1 0 0,1-1 0,-1 1 0,1 1 0,0-1 0,-1 1 0,1-1 0,4 2 0,-4 0-69,0 0-1,0 0 0,0 0 1,0-1-1,1 1 1,-1-1-1,1 0 0,-1-1 1,1 1-1,-1-1 0,1 0 1,7-1-1,20 2 85,-18 0-90,1 0 0,-1-1 0,1-1 0,18-3 0,-30 3-51,10-3 104,-1 1 0,1 1-1,21-1 1,-27 2-65,-1 1-1,1-1 0,0 0 1,-1 0-1,1-1 1,9-3-1,-10 3 5,20-10 436,-18 8-257,2 1-61,-20 3-640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1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17 2400,'15'-16'1077,"-15"16"-805,0 0 432,0 0-197,0 0-16,0 0-452,-1 0 0,0 0 0,0 0 1,0 0-1,0 0 0,0 0 1,0 0-1,0 0 0,0 0 1,0 0-1,0 1 0,1-1 1,-1 0-1,0 1 0,-1 0 1,-73 43 397,51-23-357,7-5-41,-3 4 32,-31 37 0,-45 86 300,52-75-70,37-59-265,-34 56 201,36-55-194,1-1 1,0 1 0,0 0-1,-4 19 1,5-5 10,0 0 1,2-1-1,1 1 1,4 37-1,-1-41-41,1-1 0,1 0 0,0 0 0,2 0 0,10 21 0,49 87 250,-57-113-164,19 24 1,-19-27-109,0 0 1,-1 1 0,7 13 0,-13-21-137,0 1 0,0-1 0,1 0 0,-1 0 0,5 4 0,-4-5 37,1 0 0,0-1-1,0 1 1,0-1-1,5 3 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1408,'-16'16'512,"16"-16"-384,-15 31-64,15 0 704,-16 0-448,0 1 288,16 14-352,-15 1 128,-1-16-224,1 0 224,-1 1-256,1-17 32,15 1-96,0-1-64,0-15 32,0 0-896,0 16 480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2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3808,'0'-16'1408,"0"16"-1088,15 16-96,-15-16 608,16 15-512,-1-15 224,16 16-320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2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2144,'-12'0'1604,"24"0"-104,-12 0-1154,0 0-111,0 0-38,0 2 219,0 9-85,0-9 112,2 1-139,0-2-277,-1 0 1,0 1-1,0-1 0,0 1 1,0-1-1,0 1 0,0-1 1,0 1-1,0 0 1,-1-1-1,1 1 0,-1 0 1,1-1-1,-1 4 0,0-5-20,0 0-1,0 0 0,0 0 0,0 0 0,0 0 0,0 0 1,0 1-1,0-1 0,0 0 0,0 0 0,0 0 1,0 0-1,0 0 0,0 0 0,0 0 0,0 0 0,0 0 1,0 0-1,0 0 0,0 1 0,0-1 0,0 0 0,0 0 1,0 0-1,0 0 0,1 0 0,-1 0 0,0 0 1,0 0-1,0 0 0,0 0 0,0 0 0,0 0 0,0 0 1,0 0-1,0 1 0,0-1 0,0 0 0,0 0 0,1 0 1,-1 0-1,0 0 0,0 0 0,0 0 0,0 0 0,0 0 1,0 0-1,0 0 0,0 0 0,0 0 0,0 0 1,0 0-1,1 0 0,-1 0 0,0 0 0,0-1 0,3 2 62,0-1-1,1 1 0,-1-1 1,0 1-1,0 0 0,6 3 1,7 1 132,-9-3-129,0-2 0,0 1-1,11-1 1,50 3 228,-46 0-226,-9-1-3,24 0 0,65-9 170,14 1-59,90-14 109,14-1-105,-105 15-104,116-9 142,-140 5-138,-13 5-10,-38-1-24,-21 3 12,31-1-1,-32 4 73,-12 0-71,0 1-1,0-2 1,0 1 0,0 0 0,8-3-1,-5 0 39,-9 3-88,1-1 0,0 1-1,0-1 1,0 1 0,0 0 0,0 0-1,0 0 1,-1-1 0,1 1 0,0 0-1,0 0 1,0 0 0,0 0 0,0 0-1,0 1 1,0-1 0,0 0-1,0 0 1,0 1 0,0-1 0,-1 0-1,1 1 1,0-1 0,0 1 0,0-1-1,0 2 1,0-2-12,2 2 85,4 2-467,-11 3-729,-2-2 586,-10 11-709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1888,'0'23'1718,"0"-19"314,0-18-1190,0-66-138,0-50-230,0 99-408,-1 17-49,1-1 0,3-19 1,8-5 40,-9 20 7,-1 15-49,-1-1 0,1 1 0,-1-1 0,1 1 0,0 0 0,1-1 0,-1 1 0,1 0 0,0 0 0,0 0-1,4-5 1,5-6 18,1 0-3,11-20 0,-18 28-21,0-1-1,1 1 0,-1 1 1,1-1-1,1 1 0,-1 0 1,14-9-1,-9 6 131,0-1 0,0 0 0,16-21 0,-25 28-100,5-6 69,-1 1 0,15-14 1,-19 20-99,1 0 1,-1 0-1,1 0 0,-1 0 1,1 1-1,0-1 1,-1 1-1,1 0 0,0 0 1,0 0-1,0 0 1,0 0-1,0 1 0,6-1 1,32 1 158,-35 2-132,4 11 20,-5 0 92,2-8-68,-7-5-76,1 0 1,-1 0-1,0 1 1,1-1-1,-1 0 1,1 1-1,-1-1 0,0 0 1,1 1-1,-1-1 1,0 0-1,1 1 1,-1-1-1,0 1 0,0-1 1,1 0-1,-1 1 1,0-1-1,0 1 1,0-1-1,0 1 0,0-1 1,1 1-1,-1-1 1,0 1-1,0-1 1,0 1-1,0-1 0,0 1 1,0-1-1,-1 2 1,1 0 22,-1 1 0,1 0 0,-1 0 1,0-1-1,0 1 0,0-1 0,0 1 0,-1-1 1,1 1-1,-1-1 0,1 0 0,-1 1 0,0-1 1,0 0-1,0 0 0,0 0 0,0-1 0,-4 3 1,-4 4 113,-1-2 1,-16 9 0,24-14-176,-1 0-1,1-1 1,-1 1-1,1-1 0,-1 1 1,1-1-1,-1 0 1,-4-1-1,0 0-122,8 1 151,0 0-1,0 0 0,0 0 1,0 0-1,0 0 0,0 0 1,-1 0-1,1 0 0,0 0 1,0 0-1,0 0 0,0 0 1,0 0-1,0 0 0,0 0 0,0 0 1,0 0-1,0 0 0,-1 0 1,1 0-1,0 0 0,0 0 1,0 1-1,0-1 0,0 0 1,0 0-1,0 0 0,0 0 1,0 0-1,0 0 0,0 0 1,0 0-1,0 0 0,0 0 1,0 0-1,-1 0 0,1 0 1,0 0-1,0 1 0,0-1 1,0 0-1,0 0 0,0 0 0,0 0 1,0 0-1,0 0 0,0 0 1,0 0-1,0 0 0,0 0 1,0 1-1,0-1 0,0 0 1,0 0-1,0 0 0,1 0 1,-2 0-4,1 1 1,0-1-1,0 1 1,0-1-1,0 1 1,0-1-1,0 1 1,0-1-1,0 0 1,1 1-1,-1-1 1,0 1-1,0-1 1,0 0-1,0 1 1,0-1-1,1 1 1,-1-1-1,0 0 1,0 1-1,1-1 1,-1 0-1,0 1 1,1-1-1,-1 0 1,0 0-1,1 1 1,-1-1 0,0 0-1,1 0 1,-1 1-1,1-1 1,-1 0-1,0 0 1,1 0-1,-1 0 1,1 0-1,-1 0 1,1 0-1,-1 0 1,0 0-1,1 0 1,-1 0-1,1 0 1,-1 0-1,1 0 1,1 0-17,0 0 0,0 0 1,-1 0-1,1 1 0,0-1 0,0 0 1,-1 1-1,4 1 0,70 42-429,-57-31 336,-17-13 122,0 0 0,0 1 1,0-1-1,0 0 1,-1 1-1,1-1 0,0 1 1,0-1-1,0 1 1,-1-1-1,1 1 0,0 0 1,-1-1-1,1 1 1,-1 0-1,1 0 0,0-1 1,-1 1-1,0 0 0,1 0 1,-1 0-1,1 0 1,-1-1-1,0 1 0,0 0 1,0 0-1,1 0 1,-1 0-1,0 0 0,0 0 1,0 0-1,0 0 1,0 0-1,-1 0 0,1 1 1,0 5 45,0-5 15,0 1 0,0 0-1,0 0 1,-1 0 0,1 0 0,-1 0 0,0-1-1,1 1 1,-1 0 0,-2 2 0,0 1 3,-1-2 0,0 1 0,0 0 0,-6 4 1,8-7-57,-1 2 3,-1-1 0,0 0 0,1 0 0,-1-1 0,0 1 0,0-1 0,-1 0 0,1 0 0,0 0 0,-1 0 0,1-1 0,-8 2 0,-23 10 120,30-11-118,-1 1 0,1-1 0,-1 0 0,0 0 0,0-1 0,0 0 0,0 0 0,-6 0 0,9-1-62,1 1 0,-1-1 1,0-1-1,1 1 0,-1 0 0,1 0 0,-1-1 0,1 0 0,-1 1 0,1-1 0,0 0 0,-1 0 0,1-1 0,0 1 1,-1 0-1,-1-3 0,3 4-63,1-1 0,0 1 0,-1-1 0,1 1 1,0-1-1,-1 0 0,1 1 0,0-1 0,0 1 0,0-1 1,0 0-1,0 1 0,0-1 0,0 1 0,0-1 0,0 0 1,0 1-1,0-1 0,0 1 0,0-1 0,0 0 0,0 1 1,0-1-1,1 1 0,-1-1 0,0 1 0,1-1 0,-1 0 1,0 1-1,1-1 0,-1 1 0,0 0 0,1-1 1,0-1-182,25-26-1728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2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2976,'0'0'971,"3"0"-603,5 0-170,-4 1 34,1-1 0,-1 0 0,0 0 0,0 0-1,1-1 1,-1 0 0,4-1 0,-4 1-157,-2 0-32,-1 1 0,1-1 1,0 0-1,-1 1 0,1 0 0,0-1 0,0 1 0,0 0 0,-1 0 0,1 0 0,0 0 1,0 0-1,0 0 0,0 0 0,-1 1 0,1-1 0,0 1 0,0-1 0,-1 1 1,1 0-1,1 0 0,0 0-7,-1 0 1,0 0-1,1-1 0,-1 1 1,0-1-1,1 1 0,-1-1 1,0 0-1,5-1 1,10 3 47,-11 0-51,-1 1-1,1 0 1,-1 1 0,1-1 0,-1 1-1,6 5 1,-10-7 3,0 0 0,0-1 0,-1 1 0,1 0 0,0 0 0,-1 0 0,0 0 0,1 0 0,-1 0 0,0 0 0,0 0 0,0 0 0,0 0 0,0-1 0,0 1 0,-1 0 0,1 0 0,0 0 0,-1 0 0,0 0 0,1 0 0,-1 0 0,-1 1 0,-37 26 1329,36-27-1039,24-4-198,15-6-83,47-13 230,-59 13-181,43-13-1191,-33 19 372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2720,'0'0'891,"0"0"-545,-3 0-68,-10 0 2180,13 3-1775,0-2-546,0 0 0,0 0 0,0 0 1,-1 0-1,1 0 0,0 0 0,1 0 0,-1 0 1,0 0-1,0 2 0,16-1-4,-8 3-111,-7-4 1,0 0 0,1 0-1,-1 0 1,1-1 0,-1 1 0,1 0-1,-1-1 1,1 1 0,0-1-1,-1 1 1,1-1 0,0 0 0,-1 0-1,4 0 1,44 0 196,-27 1-169,-9 0 19,1-1 0,0 0 0,-1-1-1,15-2 1,-15-1 2,-4 2 23,0 0-1,1 0 1,0 0-1,17 1 1,-26 1-59,1 0-1,0-1 1,-1 1 0,1 0-1,0-1 1,-1 1 0,1-1-1,-1 1 1,1-1 0,-1 0-1,1 1 1,-1-1 0,1 0-1,-1 0 1,0 0 0,0 0-1,2-2 1,-2 2-26,-1 1-1,0 0 1,0 0 0,0-1 0,0 1-1,1 0 1,-1 0 0,0-1-1,0 1 1,1 0 0,-1 0 0,0 0-1,0 0 1,1-1 0,-1 1 0,0 0-1,1 0 1,-1 0 0,0 0-1,0 0 1,1 0 0,-1 0 0,0 0-1,1 0 1,-1 0 0,0 0-1,1 0 1,-1 0 0,0 0 0,1 0-1,-1 0 1,0 0 0,0 0 0,1 0-1,-1 1 1,1-1 0,-1 0-5,0 0 1,1 1-1,-1-1 0,0 0 1,0 0-1,1 0 0,-1 0 1,0 0-1,1 0 1,-1 0-1,0 0 0,1 0 1,-1 0-1,0 0 1,0 0-1,1 0 0,-1 0 1,0 0-1,1 0 1,-1 0-1,0 0 0,1 0 1,-1 0-1,0-1 1,0 1-1,1 0 0,-1 0 1,0 0-1,0 0 1,1-1-1,-1 1 0,0 0 1,0 0-1,1-1 1,-1 1-1,0-1 0,11-9 172,-11 10-219,1-1 0,-1 1 0,1-1 0,-1 1 0,1 0 0,-1 0-1,1-1 1,0 1 0,-1 0 0,1 0 0,0-1 0,-1 1 0,1 0 0,0 0 0,-1 0-1,1 0 1,0 0 0,-1 0 0,1 0 0,0 0 0,-1 0 0,1 1 0,0-1-1,2 0-227,12 0-577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1 656 2560,'0'0'832,"0"0"-517,0 0-102,0 0 139,0 0-37,0 0 303,0 0-90,0 0 240,0-3-272,-1 1-428,1-1 18,0 1 0,0-1 0,0 1 1,0-1-1,1 1 0,-1-1 0,1 0 0,0-3 0,22-34 319,-12 22-365,15-35 0,18-75 5,-26 71-90,8-53 80,-23 98-17,0-3-1,-3 10 30,1 0 1,0 0-1,0 0 0,1 1 1,-1-1-1,1 0 0,0 1 1,3-5-1,7-12 214,-10 17-225,0 0 1,1 0 0,-1 0-1,1 0 1,4-4-1,40-39 7,-44 44-30,0 1 0,0 0 0,0 0 0,0 0 0,1 0 0,-1 1 0,1-1 0,-1 1 0,1 0 1,0 0-1,4-1 0,-1 1 23,-1-1 1,0 0 0,8-3 0,-6 0 7,-5 4-23,0-1-1,0 1 0,-1 0 0,1-1 1,0 1-1,0 1 0,0-1 1,0 0-1,0 1 0,1-1 0,4 1 1,1 0 47,29 0 115,-37 0-175,0 0-1,0 0 0,0 0 1,0 0-1,0 0 0,0 0 1,0 1-1,0-1 0,-1 0 0,1 0 1,0 1-1,0-1 0,0 1 1,0-1-1,-1 0 0,1 1 1,0-1-1,0 1 0,-1 0 0,1-1 1,0 1-1,-1 0 0,1-1 1,-1 1-1,1 0 0,-1 0 1,1-1-1,-1 1 0,0 0 0,1 0 1,-1 1-1,0 1 65,-1 1 0,-1-1 0,1 0 0,0 1 0,-1-1 0,1 0 0,-1 0 0,0 0 0,0 0 0,0 0 0,-1-1 0,1 1 0,-5 4 0,-19 11 93,13-4-71,10-11-75,0 1-1,-1-1 0,1 1 0,-1-1 1,0 0-1,0 0 0,-8 4 0,-17 11 23,25-14-27,0-1 0,0 0 0,-1 0 0,1-1 0,-1 0 0,1 1 0,-1-2 0,0 1 0,0 0-1,0-1 1,-9 2 0,-15-3-632,27-1 511,4-1 32,0 0 61,1 1 0,-1-1 0,0 1 0,1-1 0,-1 1-1,1 0 1,-1 0 0,1 0 0,-1 1 0,1-1 0,0 0 0,-1 1-1,1 0 1,0 0 0,0-1 0,-1 2 0,1-1 0,0 0 0,-1 0-1,1 1 1,0 0 0,3 1 0,20 8-18,-23-9 25,1 0 0,0 1 1,0-1-1,-1 1 0,1 0 0,-1 0 0,0 0 0,1 0 1,-1 1-1,0-1 0,-1 1 0,1 0 0,3 3 1,10 11-27,-14-14 37,0 0 0,0 0 0,-1 0 0,1 1 0,-1-1 0,1 0 0,-1 0 1,0 1-1,0-1 0,-1 1 0,1-1 0,-1 1 0,1-1 0,-1 1 0,0 0 0,-1-1 0,1 1 0,-1-1 0,1 1 0,-2 4 0,0-5 4,0 1-1,-1-1 0,1 0 1,-1 0-1,1 0 0,-1 0 1,0 0-1,0 0 1,0-1-1,0 1 0,-1-1 1,1 0-1,-7 3 0,-2 2 45,9-5-30,-1 0-1,1 0 1,-1 0 0,0 0 0,1-1-1,-1 0 1,-5 2 0,-3 0 49,-40 23 164,47-25-232,0 0-1,0 0 1,0-1-1,-9 0 1,6 0-27,6 0-184,2 0 54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 4384,'0'-13'1424,"0"10"-854,-3 3-196,-4 0 134,2-1-368,1 1 0,-1 0 0,0 0 0,0 1 0,0 0 0,-6 1 0,-17 8-34,-1-5-42,9 6-10,-9-6 47,0 5-53,23-8-69,5-2 16,1 0 1,-1 0-1,1 1 0,-1-1 0,1 0 1,-1 0-1,1 0 0,-1 0 1,1 0-1,-1 1 0,1-1 0,-1 0 1,1 0-1,-1 1 0,1-1 1,0 0-1,-1 1 0,1-1 0,0 0 1,-1 1-1,1-1 0,0 1 1,-1-1-1,1 1 0,0-1 0,0 0 1,-1 1-1,1-1 0,0 1 0,0-1 1,0 1-1,0 0 0,0-1 1,0 1-1,0-1 0,0 1 0,0-1 1,0 1-1,0-1 0,0 1 1,0-1-1,0 1 0,3 2-64,-1-1 60,0-1 1,0 0 0,0 1-1,0-1 1,0 0 0,0 0-1,0-1 1,1 1 0,-1 0-1,5 0 1,6 3 4,2 1 57,-11-3-43,-1-1 0,0 0 0,1 0 0,-1 0 0,0-1 0,1 1 1,-1-1-1,5 1 0,-6-2-12,1 1 1,-1 0-1,0 0 0,1 0 1,-1 1-1,1-1 1,-1 0-1,0 1 0,1 0 1,-1-1-1,0 1 1,0 0-1,1 0 0,-1 0 1,0 0-1,0 1 1,0-1-1,0 1 0,1 1 1,13 10 43,-15-13-26,0 1-1,0-1 0,0 0 1,0 1-1,0-1 0,-1 1 1,1-1-1,0 1 0,0 0 1,0-1-1,-1 1 0,1 0 1,0-1-1,-1 1 1,1 0-1,0 1 0,-1-2 14,-1 1 1,0 0-1,1 0 0,-1 0 0,1-1 0,-1 1 1,0 0-1,0-1 0,0 1 0,1-1 0,-1 1 1,0-1-1,0 1 0,0-1 0,0 0 1,-1 1-1,-13 12 476,13-12-463,1 0 0,0 1 0,0-1 0,-1 0-1,1 0 1,0 0 0,-1 0 0,0 0 0,1 0 0,-1 0 0,1-1 0,-1 1 0,0 0 0,0-1 0,1 1 0,-1-1 0,0 0 0,0 0 0,-2 1 0,-85-1 763,88 0-804,-1 0 0,1 0 0,-1 0 0,1-1 0,-1 1 0,0 0 0,1-1 0,-1 1-1,1 0 1,-1-1 0,1 0 0,-1 1 0,1-1 0,0 0 0,-1 0 0,1 0 0,0 0 0,0 0 0,-2-2 0,2 3-4,-1-3-34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2912,'1'0'87,"1"0"0,0 1-1,-1-1 1,1 0 0,-1 0 0,1 1 0,0-1-1,-1 1 1,1 0 0,-1-1 0,1 1 0,-1 0-1,0 0 1,1 0 0,-1 0 0,0 0 0,2 2 0,-2-2-67,-1-1 0,0 0 1,0 0-1,0 1 0,0-1 1,1 0-1,-1 0 1,0 0-1,0 1 0,1-1 1,-1 0-1,0 0 0,0 0 1,1 0-1,-1 1 0,0-1 1,1 0-1,-1 0 1,0 0-1,0 0 0,1 0 1,-1 0-1,0 0 0,1 0 1,-1 0-1,0 0 1,1 0-1,-1 0 0,0 0 1,1 0-1,-1 0 0,0 0 1,0 0-1,1-1 1,-1 1-1,1 0 0,-1 0 2,0 0 0,1-1 0,-1 1 0,0 0 0,0 0 0,1 0 0,-1 0 0,0 0 0,1 0 0,-1 0 0,0 0 0,1 0 0,-1 0 0,0 0 0,1 0 0,-1 0 0,0 0 0,0 0 0,1 0 0,-1 0 0,0 0 0,1 0 0,-1 0 0,0 0 0,0 1 0,1-1 0,-1 0 0,0 0 0,0 0 0,1 1 0,-1-1 0,0 0 0,0 0 0,1 0 0,-1 1 0,0-1 0,13 11 362,0-6-117,-8 5-80,2-5-8,-7-5-169,1 0 0,-1 1 0,1-1-1,-1 0 1,0 0 0,1 1-1,-1-1 1,0 0 0,1 0-1,-1 1 1,0-1 0,0 0-1,1 1 1,-1-1 0,0 0-1,0 1 1,1-1 0,-1 0 0,0 1-1,0-1 1,0 1 0,0-1-1,0 0 1,0 1 0,0-1-1,0 1 1,0-1 0,0 1-1,0-1 1,0 1 0,-2 4 390,0-4-371,1 1 1,0-1-1,0 1 1,0-1-1,0 0 1,0 1-1,0 0 1,0-1-1,1 1 1,-1 0-1,0-1 1,1 1-1,-1 0 1,1 2-1,0-4-25,0 1-1,0-1 0,0 0 0,0 0 0,0 0 1,0 1-1,-1-1 0,1 0 0,0 0 0,0 1 1,0-1-1,0 0 0,0 0 0,0 0 0,0 0 1,-1 1-1,1-1 0,0 0 0,0 0 0,0 0 1,0 0-1,-1 0 0,1 1 0,0-1 0,0 0 1,0 0-1,-1 0 0,1 0 0,0 0 0,0 0 1,0 0-1,-1 0 0,1 0 0,0 0 0,-21 11 173,16-9-101,7 7-237,1-4 123,7-3 5,-7-2 40,1 0 0,-1-1 0,0 1 0,0-1 0,0 0 0,0 0 0,0 0 0,3-2-1,10-2 49,15 2 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1056,'-5'25'131,"2"-11"-43,0 0 1,1 0 0,0 28-1,2 163 958,-2-194-960,0 0 0,0 0 1,-1 0-1,-5 12 0,6-17-80,-3 9-46,3-12 27,1 1 0,0-1 0,0 0 0,0 0 0,1 1 0,-1-1 0,0 6 0,1-6 7,0 0 0,0 0 0,0 0 0,-1 1 0,0-1 1,1 0-1,-1 0 0,0 0 0,-3 5 0,-1 2 1,5-9 5,0 0 0,-1 0 0,1 0 0,0 1 0,0-1 0,0 0 0,0 0 0,0 0 0,0 0 0,0 0 0,0 0 0,0 0 0,0 0 0,1 0 0,-1 0 0,0 0 0,1 0 0,-1 0 0,1 0-1,-1 0 1,1 0 0,-1 0 0,1 0 0,1 1 0,3 5 22,-1 4 44,-3-10-58,-1 0-1,0 0 1,1 0 0,-1 0-1,1 0 1,-1 0-1,1 0 1,0 0 0,-1 0-1,1 0 1,0 0-1,0 0 1,0 0 0,-1 0-1,1-1 1,0 1-1,2 1 1,59 29 509,-59-30-507,0 0 0,0-1 0,0 1 0,0-1 0,0 1 0,-1-1 0,1 0-1,0 0 1,0 0 0,4-1 0,1 0-1,151 1-180,-150 0 164,0-1-1,0 0 1,17-4-1,-17 3 5,0 0-1,0 0 0,1 1 1,9 0-1,-12 0 12,0 1 0,0-1 0,1-1 0,-1 1 0,12-5 0,-14 4 3,-2 1 3,1 0 1,-1 0 0,1 1 0,-1-1 0,1 1 0,0 0-1,-1 0 1,6 1 0,0-1 33,3 2 228,-10 1 454,-2-2-694,-1-1 0,0 1 0,0 0 1,1 0-1,-1-1 0,0 1 0,0 0 0,0-1 0,0 1 1,1-1-1,-3 1 0,-13 2-143,1-3-762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0 2816,'0'13'917,"0"-13"-907,0 1 0,0-1 0,0 0 0,0 0 1,0 0-1,0 1 0,0-1 0,1 0 0,-1 0 0,0 0 0,0 1 0,0-1 0,0 0 0,0 0 0,0 0 0,0 1 0,1-1 0,-1 0 0,0 0 0,0 0 0,0 0 0,0 0 1,1 1-1,-1-1 0,0 0 0,0 0 0,0 0 0,1 0 0,-1 0 0,0 0 0,0 0 0,1 0 0,-1 0 0,0 0 0,42 16 940,-40-14-898,1 0 1,-1 0 0,0 0-1,0 0 1,0 1 0,0-1 0,0 1-1,-1-1 1,1 1 0,-1 0 0,0 0-1,1-1 1,-1 1 0,-1 0-1,2 5 1,2 4 117,3 7 56,0 0 1,-1 1-1,3 23 1,-7-32-147,13 120 572,-12-91-488,0-10-74,2 34 114,-6-36-24,-1 1-1,-2-1 1,-6 29 0,-30 81 669,35-121-747,-1-1 1,-1 0 0,-14 26-1,10-26-26,-2 0 0,0-1 0,0-1 0,-20 17 0,-69 51 240,64-53-164,26-20-104,1-1 0,-1 0 0,-21 11 0,-13-4 104,20-7-69,3 1-43,17-7-99,0 1-1,1-1 0,-13 2 0,15-4-65,0 1 0,1-1-1,-1 0 1,0-1-1,0 1 1,1 0-1,-1-1 1,0 1-1,0-1 1,1 0 0,-1 0-1,-3-2 1,-25-13-1091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95 5216,'0'-13'1696,"0"13"-1685,0 0 1,0 0-1,0 0 1,0 0-1,0 0 1,0 0-1,0 0 1,0 0-1,0 0 1,0-1-1,0 1 1,0 0-1,0 0 1,0 0-1,0 0 1,0 0-1,0 0 1,0 0-1,0 0 1,0 0-1,0 0 1,0 0-1,0-1 1,0 1 0,0 0-1,0 0 1,0 0-1,0 0 1,0 0-1,0 0 1,0 0-1,0 0 1,0 0-1,0 0 1,1 0-1,-1 0 1,0 0-1,0 0 1,0 0-1,0 0 1,0 0-1,0 0 1,0 0-1,0 0 1,0 0-1,0 0 1,0 0-1,1 0 1,-1 0-1,0 0 1,0 0-1,0 0 1,0 0-1,0 0 1,0 0-1,0 0 1,1 0 12,-1 0 1,1 0-1,-1 0 0,1 0 1,-1 0-1,1 0 0,-1 0 1,1 0-1,-1 0 1,1-1-1,-1 1 0,1 0 1,-1 0-1,0 0 0,1-1 1,-1 1-1,1 0 1,-1 0-1,1-1 0,-1 1 1,0 0-1,1-1 1,-1 1-1,0-1 0,0 1 1,1 0-1,-1-1 0,0 1 1,0-1-1,1 1 1,-1-1-1,0 1 0,0 0 1,0-1-1,0 1 0,0-1 1,0 1-1,0-1 1,1 1-1,-2-1 0,1 0 1,0 1-19,0 0 0,0 0 1,0-1-1,1 1 1,-1 0-1,0 0 0,0 0 1,0 0-1,0 0 0,0 0 1,0 0-1,0 0 0,0 0 1,0 0-1,0-1 1,0 1-1,0 0 0,-1 0 1,1 0-1,0 0 0,0 0 1,0 0-1,0 0 0,0 0 1,0 0-1,0 0 1,0 0-1,0 0 0,0-1 1,0 1-1,0 0 0,0 0 1,0 0-1,0 0 0,0 0 1,0 0-1,-1 0 0,1 0 1,0 0-1,0 0 1,0 0-1,0 0 0,0 0 1,0 0-1,0 0 0,0 0 1,0 0-1,0 0 0,-1 0 1,1 0-1,0 0 1,0 0-1,0 0 0,0 0 1,0 0-1,0 0 0,-2 0 18,1 0 0,0 0 0,-1-1 0,1 1-1,0 0 1,0-1 0,-1 1 0,1-1 0,0 1-1,-2-2 1,-15-6 82,10 7-72,-1 0-1,1 0 0,-10 1 1,-27-2 67,21-3-24,15 3-44,-1 0-1,1 0 1,-1 1-1,-11 0 1,17 1-27,-4 0 8,0 0 0,1 0 0,-1-1-1,1 0 1,-1 0 0,1-1 0,0 1-1,-1-2 1,-9-4 0,7 4-51,0-1 1,-1 2-1,1-1 1,-1 1-1,1 1 1,-1 0-1,0 0 1,-20 3-1,9-2-189,16 2 189,5 0 45,-1 1-1,1-1 1,-1 0 0,1 0-1,0 1 1,-1-1-1,1 0 1,1 1 0,-1-1-1,0 1 1,0 0 0,1-1-1,0 1 1,-1-1 0,1 1-1,0 0 1,0-1-1,1 1 1,0 3 0,-1 5 37,0 0 0,-2 13 0,-14 122 168,6-79-37,5 6-53,-6-8-11,8-39-77,3-13 14,-2-1-1,0 1 1,0-1-1,-7 18 0,4-16 92,0-1-1,-1 1 1,-1-1 0,0-1-1,-10 13 1,8-18 61,8-7-194,1 1-1,-1-1 0,1 0 0,0 0 0,-1 1 1,1-1-1,0 0 0,-1 1 0,1-1 0,0 1 1,-1-1-1,1 0 0,0 1 0,0-1 0,-1 1 1,1-1-1,0 0 0,0 1 0,0-1 0,0 1 0,-1-1 1,1 1-1,0-1 0,0 1 0,0-1 0,0 1 1,0-1-1,0 1 0,0-1 0,0 1 0,1 0 1,0 10-50,5-14-57,5-3 56,-6 5 39,0 1 1,1-1-1,-1 0 0,0 1 1,6 1-1,-2-1 18,-1 0 0,16-3 0,98-23 344,-75 24-90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5984,'-15'-16'2208,"15"16"-1728,15 0-128,-15-15 672,16 15-640,-1 0-160,17 0-128,-1 0 96,16 0-96,15 0-4192,0 15 2240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4160,'-2'0'150,"1"0"0,-1 0 0,0 1 0,1-1 0,-1 1 1,0-1-1,1 1 0,-1-1 0,0 1 0,1 0 0,-1 0 0,1 0 0,-2 1 0,-4 2-59,-13 5 616,15-7-620,0 0 0,0 0 0,1 0 0,-1 1 0,1 0-1,-1 0 1,-4 5 0,-7 5 73,11-11-130,5-2-27,-1 1 1,0-1 0,1 0-1,-1 0 1,0 1-1,1-1 1,-1 0 0,1 1-1,-1-1 1,1 1-1,-1-1 1,1 1-1,-1-1 1,1 1 0,-1-1-1,1 1 1,0 0-1,-1-1 1,1 1-1,0-1 1,-1 2 0,-1 3 5,-11 11 28,13-15-35,-1-1 0,0 0 0,1 1 0,-1-1 0,1 1 1,-1-1-1,1 1 0,-1-1 0,1 1 0,-1 0 0,1-1 0,-1 1 0,1 0 0,0-1 1,-1 1-1,1 0 0,0-1 0,0 1 0,-1 0 0,1 0 0,0-1 0,0 1 0,0 0 1,0 0-1,0-1 0,0 1 0,0 0 0,0 0 0,0-1 0,1 1 0,-1 0 1,0-1-1,0 1 0,1 0 0,-1 0 0,0-1 0,1 1 0,-1-1 0,1 1 0,-1 0 1,1-1-1,-1 1 0,1-1 0,-1 1 0,1-1 0,-1 1 0,2 0 0,32 43 148,25 5 143,-58-48-293,52 56 258,-47-50-148,-1 0-1,0 1 0,0 0 1,0 0-1,-1 0 1,3 10-1,-6-16-45,0 1 1,0-1-1,-1 1 1,1-1-1,-1 0 0,0 1 1,0-1-1,0 1 1,0-1-1,0 0 0,0 1 1,-1-1-1,1 1 1,-1-1-1,0 0 0,1 1 1,-1-1-1,0 0 1,0 0-1,-1 0 0,1 0 1,0 0-1,-1 0 1,1 0-1,-1 0 0,0 0 1,1-1-1,-1 1 1,-4 2-1,-1 0 31,1 0 0,-1-1 0,1 0 1,-1 0-1,0-1 0,-1 0 0,-13 3 0,-3-3 166,-47-1 0,47-2-228,22 2-50,-1-1 1,1 0-1,-1 0 0,1-1 1,-1 1-1,1 0 0,0-1 1,-1 0-1,1 1 1,0-1-1,-1 0 0,1 0 1,0 0-1,0 0 0,0-1 1,-3-1-1,4 1-168,0 1 0,0-1 0,0 0 0,0 1 0,0-1 0,0 0 0,0 0 0,1 1 0,-1-1 0,1 0 0,-1 0 0,1 0 0,0 0 0,0 0 0,0-3 0,0-13-1777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3904,'-13'0'1253,"13"0"-1244,0 0-1,0 0 1,0 0 0,0 0-1,0 0 1,0 0-1,0 0 1,0 0 0,0 0-1,-1 0 1,1 0-1,0 0 1,0 0 0,0 0-1,0 0 1,0 0 0,0 0-1,0 0 1,0 0-1,0 0 1,0 0 0,0 0-1,-1 0 1,1 0-1,0 0 1,0 0 0,0 0-1,0-1 1,0 1-1,0 0 1,0 0 0,0 0-1,0 0 1,0 0-1,0 0 1,0 0 0,0 0-1,0 0 1,0 0 0,0 0-1,0 0 1,0-1-1,0 1 1,0 0 0,0 0-1,0 0 1,0 0-1,0 0 1,0 0 0,0 0-1,0 0 1,0 0-1,0 0 1,0-1 0,0 1-1,0 0 1,0-10 481,0 7 822,-1 3-1077,0 0 0,0 0-1,0-1 1,0 1 0,-1 0-1,1 0 1,0 0 0,0 0-1,0 1 1,-1-1 0,2 0-217,0 0 0,0 0 1,-1 0-1,1 0 0,0 0 1,0 0-1,0 0 0,0 0 1,0 0-1,0 0 0,0 0 1,0 0-1,0 0 0,0 0 1,-1 0-1,1 0 0,0 0 1,0 0-1,0 0 0,0 0 1,0 0-1,0 0 0,0 0 1,0 0-1,0 0 0,0 0 1,0 0-1,0 0 1,-1 0-1,1 0 0,0 0 1,0 0-1,0 0 0,0-1 1,0 1-1,0 0 0,0 0 1,0 0-1,0 0 0,0 0 1,0 0-1,0 0 0,0 0 1,0 0-1,0 0 0,0 0 1,0-1-1,0 1 0,0 0 1,0 0-1,0 0 0,0 0 1,0 0-1,0 0 0,0 0 1,0 0-1,0-11 1011,0 9-458,434 2 1360,-433 0-1892,0 0 1,0 0 0,0 0 0,0 0-1,0 0 1,0 0 0,0-1 0,0 1 0,0 0-1,0 0 1,0-1 0,0 1 0,1-1-1,-1 0-28,-1 1-1,0-1 1,1 0 0,-1 1-1,0-1 1,1 0-1,-1 0 1,0 1-1,0-1 1,0 0-1,0 1 1,0-1-1,0 0 1,0 0-1,0 1 1,0-2 0,0 2-123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27 172 736,'-16'-15'320,"16"15"-294,0-1-1,-1 1 1,1 0 0,0 0-1,0 0 1,-1 0 0,1 0-1,0 0 1,0-1-1,-1 1 1,1 0 0,0 0-1,0 0 1,-1 0 0,1 0-1,0 0 1,0 0 0,-1 0-1,1 0 1,0 0 0,0 0-1,-1 0 1,1 1 0,0-1-1,0 0 1,-1 0 0,1 0-1,0 0 1,0 0 0,-1 0-1,1 1 1,-2-1 380,40 0 2895,-33 0-3275,0 0 0,-1 0 1,1-1-1,-1 0 0,1 1 0,-1-1 1,1-1-1,4-1 0,16-5 148,6 2 284,2 1-1,50-1 1,-62 5-369,351-12 876,-252 13-818,321-3 186,-303 0-217,415-7 275,-208 8 9,2-12-137,-55 2-164,-9 7-77,92-18-232,-85 4 292,24 3-584,-197 14 156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1728,'0'0'560,"0"0"-331,0 0-26,0 0 309,0 0-128,3 0 11,-1 0-320,-1 1 0,1-1 1,0 0-1,0 1 0,-1-1 1,1 1-1,-1 0 1,1 0-1,0-1 0,-1 1 1,1 0-1,-1 0 0,0 0 1,3 3-1,-1-1 533,10-3 133,-13 0-736,0 0-1,0 0 1,0 0-1,0 0 0,0 0 1,0 0-1,0 0 1,0 0-1,0 0 0,0 0 1,1 0-1,-1 0 1,0 0-1,0 0 0,0 0 1,0 0-1,0 0 1,0 0-1,0 0 0,0 0 1,0 0-1,0 0 1,0 0-1,1 0 0,-1-1 1,0 1-1,0 0 1,0 0-1,0 0 0,0 0 1,0 0-1,0 0 1,0 0-1,0 0 0,0 0 1,0 0-1,0 0 1,0 0-1,0 0 0,0-1 1,0 1-1,0 0 1,0 0-1,0 0 0,0 0 1,0 0-1,0 0 1,0 0-1,0 0 0,0 0 1,0 0-1,0-1 1,0 1-1,0 0 0,0 0 1,0 0-1,0 0 12,0-1 0,0 1 1,0-1-1,0 1 0,0-1 0,0 1 0,0-1 0,0 1 0,0-1 0,1 1 1,-1-1-1,0 1 0,0-1 0,0 1 0,1-1 0,-1 1 0,0 0 0,0-1 1,1 1-1,-1-1 0,0 1 0,1 0 0,-1-1 0,0 1 0,1 0 0,-1 0 1,1-1-1,-1 1 0,1 0 0,-1 0 0,0 0 0,1-1 0,-1 1 0,1 0 1,-1 0-1,1 0 0,-1 0 0,1 0 0,-1 0 0,1 0 0,0 0 0,2 0 304,-3 0-85,0 0 69,0 0-107,0 0 38,0 0-70,0 0 1,0 0-54,0 0-22,0 3-26,0 7-48,0-7-80,0-3 38,0 0 68,0 0 28,0 0 100,0 0-74,0 0-53,0 0 160,2 0-43,9 0 69,-9 0-74,-2 2-38,0-1-112,0-1 0,0 1-1,0-1 1,0 1 0,0-1 0,0 0-1,0 1 1,1-1 0,-1 1 0,0-1 0,0 1-1,0-1 1,0 1 0,1-1 0,-1 0-1,0 1 1,0-1 0,1 0 0,-1 1 0,0-1-1,1 1 1,-1-1 0,0 0 0,1 0-1,-1 1 1,1-1 0,-1 0 0,0 0 0,2 1-1,16 0 104,-13-1-151,-3 0 35,0 0 0,-1 0 0,1 0 0,-1-1 0,1 1 0,-1-1 0,1 1 0,-1-1 0,1 1 0,-1-1 0,1 0 0,0 0 0,11-6-48,-4 6 32,-1-1 1,0 1-1,1 1 1,-1-1-1,15 3 1,6-1-33,-12-2 9,32-6 0,-31 4-2,35-2 0,353 5 582,-395-1-538,1 0-1,0 0 1,0-1 0,12-4 0,-18 4-12,23-3 1,-8-6 107,5 6-32,-13-1-66,-12 5 7,0 0 0,1 0-1,-1 1 1,1-1 0,-1 1-1,1-1 1,-1 1 0,1-1-1,-1 1 1,1 0 0,-1-1-1,3 1 1,9 1 142,-8-1-131,1 0 0,-1 1 0,0-2 0,1 1 0,-1-1 0,9-1 0,-10-5 156,-5 14-52,1-5-51,0-2-48,0 0-80,0 0 38,0 0 68,0 3 17,0 8 39,-1 12 273,1-23-371,0 1 1,0-1 0,0 1-1,0-1 1,0 1 0,-1-1-1,1 1 1,0-1 0,0 1-1,-1-1 1,1 0 0,0 1-1,-1-1 1,1 1 0,0-1-1,-1 0 1,1 1 0,-1-1-1,1 0 1,0 0 0,-1 1-1,1-1 1,-1 0 0,1 0-1,-1 1 1,1-1 0,-1 0-1,1 0 1,-1 0 0,1 0-1,-1 0 1,0 0 0,1 0-2,0 0 0,0 0 0,0 0 0,-1 0 0,1 0 1,0 0-1,0 0 0,0 0 0,0 0 0,0 0 0,0 0 1,0 0-1,0 0 0,0 0 0,0 0 0,-1 0 0,1 0 0,0 0 1,0 0-1,0 0 0,0 0 0,0 0 0,0 0 0,0 0 1,0 0-1,0 0 0,0 0 0,0 0 0,0 0 0,0 0 1,-1 0-1,1 1 0,0-1 0,0 0 0,0 0 0,0 0 0,0 0 1,0 0-1,0 0 0,0 0 0,0 0 0,0 0 0,0 0 1,0 0-1,0 1 0,0-1 0,0 0 0,0 0 0,0 0 1,0 0-1,0 0 0,0 0 0,0 0 0,0 0 0,0 0 0,0 1 1,0 0 1,0 1 1,-1 0 0,1-1 0,-1 1 0,1 0-1,-1-1 1,0 1 0,1-1 0,-1 1-1,0-1 1,0 1 0,0-1 0,0 0-1,0 1 1,-1-1 0,-1 2 0,-10 14-43,11-12 56,-1-1-1,1 1 1,-1 0 0,0-1 0,0 1-1,-1-1 1,1 0 0,-6 5 0,7-7-9,-7 7 12,1 1 0,1 0 0,0 1 0,0 0 0,-6 14 0,-14 23-68,-27 49-138,42-71 176,-2-2 0,-31 45 0,17-33 60,20-23-37,6-8 15,-1-1 0,1 1 0,-1-1 0,0 0 1,0 0-1,-1 0 0,1 0 0,-1-1 1,0 0-1,-4 4 0,-13 13 128,20-18-153,-1 0 0,0 0 0,1-1 0,-1 1 1,0 0-1,1-1 0,-1 1 0,0-1 1,0 0-1,0 0 0,-1 1 0,1-1 0,-2 0 1,0-1 10,1-1 1,0-1-1,0 1 0,0 0 1,0-1-1,0 0 1,0 1-1,-3-4 1,4 2 7,0 0 0,0 0 0,0 0 0,1 0 0,0 0 0,-1 0 0,1 0 0,0 0 0,1-1 0,-1 1 0,0 0 0,1-6 0,-3-8 40,-30-109 319,22 89-348,3 12-15,-18-38 0,-2-8-10,15 30 3,1 5 40,-25-58-1,9 22-127,27 69 41,-2-22-132,3 21 227,0 12-3,0-8-58,0 0 0,0 0 0,0 0 0,0 0 0,0 0 0,0 0 0,0 1 0,0-1 0,0 0 0,0 0 0,0 0 0,0 0 0,0 0 0,0 0 0,0 0 0,0 0 0,0 0 0,0 0 0,0 1 0,0-1 0,0 0 0,0 0 0,0 0 0,0 0 0,1 0 0,-1 0 0,0 0 0,0 0 0,0 0 0,0 0 0,0 0 0,0 0-1,0 0 1,0 0 0,0 1 0,0-1 0,0 0 0,0 0 0,0 0 0,1 0 0,-1 0 0,0 0 0,0 0 0,0 0 0,0 0 0,0 0 0,0 0 0,0 0 0,0 0 0,0 0 0,0 0 0,1 0 0,-1 0 0,0 0 0,0 0 0,0 0 0,3-1-41,-1 1-200,0 0 0,0 0 0,0 0-1,-1 0 1,1 0 0,0 0 0,0 1 0,0-1 0,-1 0 0,4 2 0,-5-1 137,1 0 1,-1-1-1,0 1 1,1 0 0,-1 0-1,0 0 1,0-1-1,1 1 1,-1 0-1,0 0 1,0 0 0,0 0-1,0 1 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2912,'-12'0'1083,"24"0"143,-10-3-693,2 0-427,-1 1 0,1-1-1,0 1 1,0-1-1,0 1 1,0 1 0,0-1-1,0 0 1,1 1-1,-1 0 1,8-1 0,4 0 71,32 0 0,-43 1-167,1 1 0,-1 0-1,1 0 1,0 1 0,-1 0 0,1 0 0,-1 0 0,1 1 0,-1-1 0,0 1 0,0 1 0,0-1 0,0 1-1,0 0 1,0 0 0,-1 0 0,1 0 0,-1 1 0,0 0 0,5 6 0,-7-8 10,0 0 1,-1 0-1,1 0 1,-1 0-1,0 0 1,1 0-1,-1 0 1,0 0-1,0 1 1,-1-1-1,1 0 1,0 1-1,-1-1 1,1 1-1,-1-1 1,0 0-1,0 1 1,0-1-1,0 1 1,-1 3-1,1 6 243,0-10-239,0 0 0,-1 0-1,1 0 1,-1 0 0,1 0 0,-1 0-1,0 0 1,0 0 0,1 0 0,-1 0-1,-1-1 1,1 1 0,0 0 0,0-1-1,-1 1 1,1-1 0,-1 1 0,1-1-1,-4 3 1,-2 2 56,4-3-8,-1 0 0,0 0-1,0 0 1,0-1 0,0 1 0,0-1 0,-1 0 0,-8 3 0,-7 3 65,-52 20 199,71-27-354,-1-1 1,1 0-1,0 1 1,0-1-1,0 1 1,0 0-1,0-1 1,0 1-1,0 0 1,0 0-1,0 0 1,1 0 0,-1-1-1,0 1 1,0 2-1,-1 0-54,-1-1-83,6-2 80,132 0 49,-133 0 59,1 1 1,-1-1 0,0 1 0,1-1-1,-1 1 1,1 0 0,-1 0-1,0 0 1,0 0 0,3 2 0,-4-3-9,1 1 0,-1 0 0,0 0 0,1-1 0,-1 1 0,0 0 0,1-1 0,-1 1 0,0-1 0,1 0 0,-1 1-1,1-1 1,-1 0 0,1 0 0,-1 0 0,1 0 0,-1 0 0,1-1 0,-1 1 0,1 0 0,-1-1 0,0 1 0,4-2 0,8-8-489,-11 7 86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4736,'-16'-16'1760,"16"16"-1376,16 0-96,-16 0 672,15 0-576,1 0 416,15 0-480,16 0-32,-16 0-160,16-16 480,0 16-352,-16 0-512,16-15 96,-1-1-3744,-15 16 2144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4576,'0'-13'1450,"0"10"-868,0 3-204,2 0 209,0 0-532,-1 1 0,1-1 0,-1 0-1,0 1 1,1-1 0,-1 1 0,1-1 0,-1 1 0,0-1-1,2 2 1,11 5 371,7-1-116,-13-5-240,-1 1 1,0 1 0,10 3-1,0 3 8,-1 0 0,0 2 0,27 22-1,-23-17-14,-9-7-3,1 1 1,-2 0-1,1 0 0,-2 1 1,13 17-1,-19-24-39,3 6 53,1 1 0,0-1 0,1-1 0,0 0 0,15 13-1,-16-17-74,-1-1-1,-1 1 1,1 0-1,-1 1 1,0-1-1,8 12 1,0 4-1663,-12-17 1417,0 0 1,-1 1 0,1-1-1,-1 8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0 896,'0'0'304,"0"0"-192,0 0-91,0 0-154,0 0 85,0 0 251,3 0-1,-2 0-187,-1 0 1,1 1-1,0-1 0,-1 0 0,1 0 0,-1 0 0,1 1 1,0-1-1,-1 0 0,1 1 0,-1-1 0,1 0 0,-1 1 1,1-1-1,-1 1 0,1-1 0,-1 1 0,0-1 0,1 1 1,-1-1-1,1 1 0,-1-1 0,0 1 0,0 0 0,1-1 1,-1 1-1,0-1 0,0 1 0,0 0 0,0-1 0,0 1 1,0 0-1,0 0 0,1 31 551,-2-17-426,1 22 254,2-15-246,-2-1-1,-1 0 1,-1 0-1,0 0 1,-11 38 0,9-43-42,-5 30 1,4-17-150,4-24 63,0-1 0,-1 0-1,0 1 1,0-1 0,0 0-1,0 0 1,-1 0 0,0 0-1,1 0 1,-8 6 0,7-7 23,0 0 0,0 1-1,0 0 1,1-1 0,-1 1 0,1 0 0,0 0 0,0 1 0,-2 5 0,0 9 35,3-15-57,1 0 0,-1 0 0,0 0 0,-1 0 0,1 0 0,-1 0 0,0 0 0,0 0 0,0-1 0,0 1 1,-1 0-1,1-1 0,-7 6 0,1-1 49,6-7-34,0 1 0,1-1-1,-1 1 1,0-1 0,1 1 0,-1 0 0,1-1 0,0 1 0,0 0 0,-1 0 0,1 0 0,0 0-1,1 0 1,-1 1 0,0-1 0,0 0 0,1 0 0,-1 4 0,1 9 76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437 250 4160,'-15'-15'1536,"15"15"-1216,0 0-64,-16 15 992,16 1-736,-16-1 352,1 16-512,-32 1 160,16 30-288,-31-15 0,15-1-128,0-14 160,0 14-160,1-15 32,30-15-64,0-16-1952,1 16 1024</inkml:trace>
  <inkml:trace contextRef="#ctx0" brushRef="#br0" timeOffset="1">1014 32 2080,'26'-13'667,"-26"13"-660,0 0 0,0 0 1,1 0-1,-1 0 0,0 0 0,0 0 1,0 0-1,1 0 0,-1 0 1,0-1-1,0 1 0,0 0 1,1 0-1,-1 0 0,0 0 1,0 0-1,0 0 0,0-1 1,1 1-1,-1 0 0,0 0 0,0 0 1,0-1-1,0 1 0,0 0 1,0 0-1,1 0 0,-1-1 1,0 1-1,0 0 0,0 0 1,0 0-1,0-1 0,0 1 1,0-11 370,0 9 828,0 2-188,0 0 347,0 12-140,0-9-1068,0 0-110,0 1 1,0-1-1,0 0 1,-1 0-1,0 0 0,1 0 1,-1 0-1,0 0 1,-2 4-1,-8 26 241,7-18-181,1 1 0,0-1-1,0 30 1,3-18 29,-3 70 187,1-82-288,-2 34 222,-3-1-1,-24 87 1,25-115 20,-2 0 1,0-1-1,-17 29 0,25-47-303,-1 0 0,0 0 0,0 1 0,0-1 0,0 0 0,0 0 1,0 0-1,0 0 0,0 0 0,0 0 0,0 0 0,-1-1 0,1 1 0,0 0 0,-1-1 0,1 1 0,0-1 0,-1 1 0,1-1 0,-1 0 0,1 1 0,-2-1 0,0 0-539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4576,'-2'0'120,"1"0"1,-1 0 0,0 0-1,1 1 1,-1-1-1,0 1 1,1-1 0,-1 1-1,1-1 1,-1 1-1,1 0 1,-1 0-1,1 0 1,-1 0 0,1 0-1,0 0 1,0 0-1,-1 0 1,0 2 0,2-3-123,-4 5 172,0 1 1,1-1-1,0 0 0,0 1 0,0 0 0,1-1 0,-3 12 0,3-12-91,1-2-37,1 0-1,-1-1 0,1 1 0,0 0 0,-1 0 0,2 4 0,-1 73 391,0-40-293,-3 115 517,-11-78-386,2-17-103,11-51-140,0-1-1,0 1 0,-1-1 0,-1 0 0,1 0 0,-1 0 1,0 0-1,-1-1 0,0 1 0,-6 8 0,-2 1-113,0-1-1,-1 0 0,-18 16 0,18-20-2029,-28 19-1,23-15-122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6144,'-16'0'2272,"16"0"-1760,16 0-160,-1 0 960,1 0-800,15 0 64,0-15-352,31 15 224,1 0-256,15-16 608,0 16-448,-16 0-3776,0 0 1856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 2976,'0'0'971,"0"-3"-603,0-7-96,0 7 229,0 3-59,2 0 337,9 0-150,-9 0 182,-2 0-230,0 0 11,0-2-192,0-11 347,-2 13-566,0 0-176,0 0 0,1 0 0,-1 1-1,0-1 1,1 1 0,-1 0-1,1-1 1,-1 1 0,1 0 0,-4 2-1,-3 2-29,-2-1-3,7-3 20,1 0-1,0 0 1,0 1 0,0-1 0,0 0 0,0 1 0,0-1 0,-2 3 0,-1 1-12,1-2-34,0 1 0,1 0-1,-1 0 1,-3 6-1,6-9 45,1 0-1,-1 1 1,0-1-1,1 0 1,-1 1-1,1-1 1,0 0-1,-1 1 1,1-1-1,0 0 1,0 1-1,0-1 1,0 1-1,0-1 1,0 0-1,0 1 1,0-1-1,1 1 1,-1-1-1,1 0 1,0 3-1,10 12 22,-9-12-6,1 1 1,1-1 0,-1 0-1,1 0 1,-1 0-1,1-1 1,0 1 0,7 3-1,16 16 126,-17-13-53,11 9 214,-20-18-262,0 0-1,0 0 0,0 0 1,-1 1-1,1-1 1,0 0-1,0 0 0,-1 0 1,1 1-1,0-1 0,-1 0 1,1 3-1,-1-3 23,-1 1-1,1-1 1,-1 1 0,0-1-1,1 0 1,-1 0-1,0 1 1,0-1 0,0 0-1,0 0 1,0 0 0,0 0-1,-2 2 1,-10 12 350,7-5-139,5-7-203,0-1 0,0 1-1,-1-1 1,1 1-1,-1-1 1,0 0 0,0 0-1,0 0 1,0 0 0,0 0-1,0 0 1,0 0-1,-1-1 1,-2 3 0,-2-2 85,0 1 1,0-1 0,0 0 0,0-1 0,-14 2-1,-40-1 479,58-2-617,-1 0 1,1 0-1,0 0 0,-1-1 0,1 0 0,0 1 0,0-1 0,0 0 1,0-1-1,0 1 0,0 0 0,0-1 0,0 0 0,0 0 1,1 1-1,-5-5 0,-2-1-33,0 0 71,6 6-262,1-1-1,-1 0 1,0 0 0,1 0 0,0 0 0,-1 0-1,1 0 1,0-1 0,0 1 0,0-1 0,1 1-1,-1-1 1,1 0 0,-1 0 0,1 0 0,-1-3-1,-1-25-1904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5632,'-16'0'2112,"16"0"-1664,-15 0-96,15 0 1120,0 0-864,15 0-224,-15 0-256,16 0 224,15 0-192,16 0 192,-1 0-192,17 0 704,-1-16-480,16 16-2848,-16 0 1312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5568,'0'0'2048,"0"0"-1568,31 0-160,-15 0 960,15 0-768,0 0 64,0 0-352,16 0 288,0 0-288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6304,'0'0'2336,"0"0"-1824,77 0-128,-45 0 768,-1 0-704,31 0 192,-15 0-384,15 0 448,-31 0-384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2400,'0'0'779,"-3"10"-481,-1 9-24,1 1-1,0-1 0,0 22 1,3-22 156,-7 34 0,1-13-48,2 5-106,2-18-68,-1 0-1,-1-1 0,-1 1 0,-13 36 0,11-44 154,-1-1 1,0 0-1,-1 0 0,-2-1 1,1 0-1,-2 0 0,0-2 1,-1 1-1,-1-2 0,0 0 1,-24 19-1,17-19 62,-1 0 0,-39 18 0,58-32-389,0 1-1,0 0 1,0-1-1,-1 1 1,1-1-1,0 0 1,0 0-1,0 0 1,-1 0-1,1-1 1,0 0-1,0 1 1,0-1-1,0 0 0,0 0 1,0-1-1,0 1 1,-3-2-1,-1-2-30,-1 1 0,1-1 0,0-1 0,-8-8 0,11 10-286,0-1-1,1 0 1,0 0-1,0 0 1,0 0-1,1 0 1,-1-1 0,1 1-1,0-1 1,1 1-1,0-1 1,-1 0-1,1-7 1,-1-6-904,1-21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5472,'0'-16'2016,"0"16"-1536,0 16-160,0-16 256,16 15-384,0-15 256,-1 16-224,16-1-2816,0 1 1408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 4736,'0'-13'1530,"0"13"-1519,0 0-1,0 0 1,0 0-1,0 0 1,0 0-1,0 0 1,0 0-1,0-1 1,0 1-1,0 0 1,0 0-1,0 0 1,0 0-1,0 0 1,0 0-1,0 0 1,0 0-1,0 0 1,0 0-1,0-1 1,0 1-1,0 0 0,-1 0 1,1 0-1,0 0 1,0 0-1,0 0 1,0 0-1,0 0 1,0 0-1,0 0 1,0 0-1,0 0 1,0 0-1,0 0 1,0 0-1,0 0 1,0-1-1,-1 1 1,1 0-1,0 0 1,0 0-1,0 0 1,0 0-1,0 0 1,0 0-1,0 0 0,0 0 1,0 0-1,0 0 1,-1 0-1,1 0 1,0 0-1,0 0 1,0 0-1,0 1 1,-4-1 110,2-1 24,0 1 0,0 0 0,0 0 1,0 0-1,0 1 0,0-1 0,0 0 1,0 1-1,-2 0 0,-1 12 111,-24 21-64,5 11-357,-1 3 549,-3-5-79,16-25-111,0 0 1,1 1-1,-14 34 0,24-49-174,0-1 0,0 1-1,0-1 1,1 1 0,0-1-1,0 1 1,0 0 0,0 5-1,1-3 12,-1-5-27,0-1 0,0 0-1,0 0 1,0 1 0,0-1 0,0 0-1,0 1 1,0-1 0,0 0-1,0 1 1,0-1 0,0 0-1,0 1 1,0-1 0,0 0-1,0 1 1,1-1 0,-1 0 0,0 0-1,0 1 1,0-1 0,1 0-1,-1 0 1,0 1 0,1-1-1,1 2 17,0-1-1,0 1 1,1-1 0,-1 0-1,1 0 1,-1 0-1,1 0 1,-1 0-1,1 0 1,0-1-1,-1 1 1,1-1 0,0 0-1,-1 0 1,1 0-1,0 0 1,-1 0-1,1-1 1,0 1-1,3-2 1,-1 0 12,0 0 0,-1 0 0,1-1 0,6-5 0,8-3 85,-14 8-94,-1 1-1,0-1 0,0 0 0,0-1 1,0 1-1,0-1 0,4-5 1,2-2 33,3 1 8,-8-11-48,2 15 94,-14 7 244,7-1-348,0 0 0,0 0 0,-1 0 0,1 0 0,0 0 0,0 0-1,0 0 1,0 0 0,0 0 0,0 0 0,-1 0 0,1 0 0,0 0 0,0 0 0,0 0 0,0 0 0,0 1 0,0-1 0,-1 0-1,1 0 1,0 0 0,0 0 0,0 0 0,0 0 0,0 0 0,0 0 0,0 1 0,0-1 0,0 0 0,0 0 0,0 0 0,0 0 0,0 0-1,0 0 1,0 1 0,0-1 0,0 0 0,0 0 0,0 0 0,0 0 0,0 0 0,0 1 0,0-1 0,0 0 0,0 0 0,0 0-1,0 0 1,0 0 0,0 0 0,0 1 0,0-1 0,0 0 0,0 0 0,1 6 122,-1-3-78,1 0 0,-1 0 0,0 0 0,0 0 0,0 0 0,-1 0 0,1 0-1,-1 0 1,1 0 0,-2 3 0,1-5-59,0 0 0,1 1 0,-1-1 1,0 0-1,1 1 0,0-1 0,-1 1 0,1-1 0,0 1 0,0-1 0,-1 1 0,2 2 0,9 21 56,-9-23-34,-1-1 1,1 0-1,0 0 1,0 0-1,-1 0 0,1 0 1,0 0-1,0 0 0,0-1 1,0 1-1,1 0 1,-1 0-1,0-1 0,0 1 1,0-1-1,0 1 1,3 0-1,-1-1 31,0 1 1,1-1-1,-1 1 1,1-1-1,-1 0 1,7-1-1,-2 0 63,-1-1-1,1 1 0,0-2 0,0 1 0,9-6 0,-7 3-3,0-1-1,0-1 1,8-7-1,-3 2 11,-11 9-89,1-1 0,-1 0-1,0 1 1,0-2 0,0 1 0,-1 0 0,1-1 0,-1 0-1,0 0 1,4-9 0,-5 11-14,4-9 36,-5 10-26,1-1 0,-1 1 0,0 0 0,0 0 0,0-1 0,0 1 0,0-1 0,0 1 0,-1-1-1,1 1 1,-1-1 0,0 1 0,0-1 0,0 1 0,0-1 0,0 0 0,0 1 0,-1-1 0,1 1 0,-1-1 0,-1-4 0,1 6-14,0-1 0,1 0 0,-1 0 1,0 0-1,0 1 0,0-1 0,0 0 0,0 1 0,0-1 0,0 1 0,-1-1 0,1 1 0,0 0 1,-1-1-1,1 1 0,-1 0 0,0 0 0,1 0 0,-1 0 0,-3-1 0,-26-24-27,20 21-63,-7-5-35,29 4-494,-9 3-77,3-4-721,-2 6 1191,1 1 1,-1-1-1,0 1 1,0-1 0,0 1-1,4 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1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2 640,'0'0'224,"2"0"-133,23 0 961,-10-1-674,0 1 0,-1 0 1,24 4-1,-22 1-272,-13-4-82,1 1 0,0-1 0,0 0 0,0-1 0,0 1 0,-1 0 0,1-1 0,0 0 0,0 0 0,0 0 0,5-2 1,67-6 283,0 3 1,76 5 0,-63 0 39,-14 0-163,182 3 121,-168 2-258,136 3-16,29 2 45,-201-7-37,-18-1-17,33 1 110,0 3 0,75 17-1,-67-10 317,6 2-103,-73-13-254,0-1 1,0-1-1,13 0 0,-11 0 19,-11 0-107,0 0 1,0 0-1,1 0 0,-1 0 0,0 0 0,0 0 1,0 0-1,0 0 0,0 0 0,0 0 0,0 0 1,0 0-1,0 0 0,0 0 0,0 0 0,1 0 1,-1 0-1,0 0 0,0 0 0,0 0 1,0 0-1,0 0 0,0 0 0,0 0 0,0 0 1,0 0-1,0 0 0,0 0 0,1-1 0,-1 1 1,0 0-1,0 0 0,0 0 0,0 0 0,0 0 1,0 0-1,0 0 0,0 0 0,0 0 1,0 0-1,0 0 0,0 0 0,0-1 0,0 1 1,0 0-1,0 0 0,0 0 0,0 0 0,0 0 1,0 0-1,0 0 0,0 0 0,0 0 0,0 0 1,0-1-1,0 1 0,0-10-73,0 7-811,-63 3-4187,32 0 3910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4160,'0'0'1333,"-2"0"-821,-2 0-431,-1 0 622,1-1 0,0 1 0,-1 1 0,1-1 0,0 0 1,-8 3-1,10 1-547,-4 2 66,-8-4 28,12-3-219,-1 1 1,1 0 0,0 0-1,0 0 1,-1 1-1,1-1 1,0 0 0,0 1-1,0 0 1,-3 0 0,-13 10-43,9-9-5,-8 4-16,14-4 19,0 1 0,0-1 0,1 1 0,-1 0 0,1 0 0,-4 6 1,-9 12-37,7-9 37,0-1 0,1 1 0,0 1 0,1-1 0,0 1 0,1 0 0,-5 21 0,9-24 22,0 0-1,0 1 1,1-1 0,0 0-1,1 1 1,0-1-1,1 0 1,0 0-1,6 17 1,-6-22 44,0 0 0,0 0 0,1 0 1,-1 0-1,1 0 0,0 0 0,1-1 0,-1 1 1,1-1-1,0 0 0,0 0 0,0-1 0,1 1 1,-1-1-1,1 0 0,0 0 0,0 0 0,8 3 1,34 9 51,-43-14-499,1 0 0,-1 0 0,0 0-1,0-1 1,0 0 0,1 0 0,3-1-1,1 1-1516,-6 0 188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4480,'-13'-12'1445,"13"11"-1384,-1 1-1,1-1 1,-1 1-1,1 0 1,-1-1-1,1 1 1,-1 0-1,1 0 1,-1-1-1,1 1 1,-1 0-1,0 0 1,1 0-1,-1 0 1,1 0-1,-1 0 1,0 0 0,1 0-1,-1 0 1,1 0-1,-1 0 1,0 0-1,1 0 1,-1 0-1,0 1 1,1-1 466,2 0-363,0-1 0,0 1 0,0 0-1,1-1 1,-1 0 0,0 0-1,0 1 1,0-1 0,3-2 0,18-7 950,-8 5-758,1 1-1,17-3 1,84-8 177,-98 11-408,14 0 129,16 9 18,6 0 213,23-5-111,-75 0-1825,-6-2-357,-10-9-2251,-3 9 1233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3968,'-15'0'1472,"15"0"-1120,15 0-128,-15 0 1664,0 0-1088,16 0 640,0 15-832,-1-15 224,16 0-480,32 0-128,-17 0-128,17-15 192,-1 30-160,-15-15 448,-16 0-320,0 0-256,-15 0-32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312 221 3392,'0'0'1088,"0"-2"-651,0-2-364,0 3 28,-1-1 1,1 0-1,0 0 1,0 0-1,0 1 1,1-1-1,-1 0 1,0 0-1,1 0 1,0-2-1,6-1 314,-7 5-383,1 0 0,-1 0 0,1-1 0,-1 1 1,1 0-1,-1 0 0,0-1 0,1 1 1,-1 0-1,0-1 0,1 1 0,-1-1 0,0 1 1,0 0-1,1-1 0,-1 1 0,0-1 1,0 1-1,0-1 0,1 1 0,-1-1 1,0 1-1,0-1 0,0 1 0,0-1 0,0 1 1,0-1-1,0 1 0,0-1 0,0 1 1,-1-1-1,2-15 587,0 11-460,-1 1 0,1 0-1,-1-1 1,-1 1 0,1 0 0,0-1-1,-1 1 1,-2-8 0,-8-6 177,6-5-38,-1 17-182,2 4-66,-1-11 67,3 10-110,0 1-1,1-1 1,-1 1-1,0 0 1,0-1-1,-1 1 1,1 0 0,0 0-1,-1 1 1,1-1-1,-1 0 1,-4-1-1,-1-1-27,-1 0 0,-17-3-1,17 5 14,-1 1-1,0 0 0,1 0 1,-1 1-1,0 0 0,0 1 1,-15 3-1,19-2-5,1 0 0,-1 0 0,1 1 1,0-1-1,0 1 0,0 1 0,0-1 0,1 1 0,-1-1 0,1 1 1,0 1-1,-6 6 0,4-3 22,0 1 0,0 0 0,1 0 1,0 0-1,1 1 0,-4 10 0,4-10 10,1 0 0,0 0 0,1 1-1,-2 17 1,5-20 11,-1 0 0,1 0 0,0-1 0,0 1 0,1-1 0,0 1-1,6 12 1,-6-14 17,1 0 0,0 0-1,0 0 1,1 0 0,0-1-1,0 0 1,0 1 0,1-1-1,-1-1 1,1 1 0,0-1-1,1 0 1,-1 0 0,1 0-1,11 5 1,11-3 89,-14-4-73,20 6 72,-1-16 20,-3 3-81,-22 5-39,0-1 0,-1 0-1,1-1 1,-1 0-1,1 0 1,-1 0 0,0-1-1,0-1 1,0 1-1,11-8 1,-2-1 21,-8 5-18,2 0 0,-1 0 0,11-4 0,-16 9-21,0-1 1,-1 1 0,1-1 0,0 1-1,-1-1 1,0 0 0,0-1-1,0 1 1,0 0 0,3-5 0,16-19 39,-20 26-62,-1-1 0,1 0 1,-1 0-1,1 0 1,-1 1-1,0-1 0,0-1 1,0 1-1,0 0 1,0 0-1,-1 0 1,1 0-1,-1-1 0,1 1 1,-1 0-1,0-1 1,0 1-1,0 0 0,0 0 1,0-3-1,0 4 16,-1 1-1,1-1 0,0 1 0,0-1 1,0 1-1,0-1 0,0 1 0,0-1 1,0 1-1,0-1 0,0 1 1,0-1-1,0 1 0,1-1 0,-1 1 1,0-1-1,0 1 0,0-1 1,1 1-1,-1-1 0,0 1 0,1-1 1,-1 1-1,0 0 0,1-1 0,-1 1 1,0 0-1,1-1 0,-1 1 1,1 0-1,-1-1 0,0 1 0,1 0 1,-1 0-1,1 0 0,-1-1 0,1 1 1,-1 0-1,1 0 0,-1 0 1,1 0-1,-1 0 0,1 0 0,-1 0 1,2 0-1,-2 0-12,0 0 1,0 0-1,0 0 0,0 0 0,0 0 1,0 0-1,0 0 0,0 0 1,0 0-1,1 0 0,-1 0 0,0 0 1,0 0-1,0 0 0,0 0 1,0 0-1,0 0 0,0 0 0,0 0 1,0 0-1,0 0 0,1 0 1,-1 0-1,0 0 0,0 0 0,0 0 1,0 0-1,0 0 0,0 0 1,0 0-1,0 0 0,0 1 0,0-1 1,0 0-1,0 0 0,0 0 1,0 0-1,0 0 0,0 0 0,0 0 1,0 0-1,0 0 0,1 0 1,-1 0-1,0 1 0,0-1 0,0 0 1,0 0-1,0 0 0,0 0 1,-1 0-1,1 0 0,0 0 0,0 0 1,0 0-1,0 1 0,0 102-258,0-99 277,0 0 0,1-1 0,-1 1 0,1 0 0,-1-1 0,1 1 0,0-1 0,3 6 0,1 5 85,-3-8-83,-1-2 5,0-1 1,0 1 0,1 0 0,-1-1-1,1 1 1,-1-1 0,1 0 0,0 1-1,1-1 1,-1 0 0,1 0-1,-1 0 1,1-1 0,3 4 0,-3-4 11,1 0 1,-1 0 0,1 0 0,0 0-1,0-1 1,0 1 0,-1-1 0,1 0 0,8 1-1,5 1 173,-2 1-90,-9-2-73,-1 0-1,1 0 0,0-1 1,0 0-1,-1 0 0,1-1 1,0 0-1,0 0 1,0 0-1,0 0 0,6-2 1,-6 0 4,-1 0 0,1-1 1,-1 1-1,0-1 0,0 0 1,0 0-1,8-8 0,-12 10-41,0 0 0,1 0 0,-1-1 0,0 1 0,0-1 0,0 1 0,0-1-1,0 1 1,0-1 0,0 1 0,0-1 0,-1 0 0,1 1 0,-1-1 0,1 0 0,-1 0 0,1 0 0,-1 1-1,0-1 1,0 0 0,0 0 0,0 0 0,0 1 0,-1-1 0,1 0 0,-1 0 0,1 0 0,-1-1 0,-10-26 93,11 27-108,0-1-1,-1 1 1,0-1-1,1 1 1,-1-1 0,0 1-1,0 0 1,0-1 0,-1 1-1,1 0 1,0 0-1,-1 0 1,1 0 0,-1 0-1,0 0 1,0 0 0,0 0-1,0 1 1,0-1 0,-4-2-1,0 0-39,0-1-1,1 0 1,-10-11-1,12 12 32,-1 0 0,1 0-1,-1 1 1,0-1 0,0 1 0,-7-4-1,0 2-19,-6-6-34,16 11 69,1 0 1,0-1 0,0 1 0,0 0 0,-1 0 0,1-1 0,0 1-1,0 0 1,0 0 0,-1 0 0,1-1 0,0 1 0,0 0 0,-1 0-1,1 0 1,0 0 0,-1 0 0,1 0 0,0-1 0,-1 1 0,1 0-1,0 0 1,0 0 0,-1 0 0,1 0 0,0 0 0,-1 0 0,1 0-1,0 0 1,-1 1 0,1-1 0,0 0 0,-1 0 0,1 0 0,0 0-1,-1 1 1,1-1 3,0 0 1,-1 0-1,1 0 0,0 0 0,-1 0 0,1 1 0,0-1 1,0 0-1,-1 0 0,1 0 0,0 0 0,-1 0 0,1 0 1,0 0-1,-1 0 0,1 0 0,0 0 0,0 0 1,-1 0-1,1-1 0,0 1 0,-1 0 0,1 0 0,0 0 1,-1 0-1,1 0 0,0 0 0,0-1 0,-1 1 0,1 0 1,0 0-1,0-1 0,0 1 0,-1 0 0,1 0 0,0-1 1,-11-9-20,6 7-11,-5 3-5,12 0 1,0-1 0,0 1 0,0 0 0,1-1 0,-1 0 0,0 1 0,0-1 0,0 0 0,3-2 0,18-7-123,-19 8 129,3 0-12,0-1 0,0 2 1,0-1-1,0 1 0,13-1 1,-12 2 17,-1-1 1,1 0 0,-1 0 0,1-1 0,-1 1 0,0-2 0,11-4 0,21-6 3,-13 8 15,-18 4 7,-1-1 0,0 1 0,1-2 0,-1 1 0,8-5 0,-8 3 79,-6 3-69,0 0 0,0 0 0,0 1 0,0-1 0,0 0 0,0 1 0,0-1 0,1 0 0,-1 1 0,0 0 0,0-1 0,0 1 0,0 0 1,1 0-1,-1-1 0,0 1 0,0 0 0,1 0 0,0 1 0,-4 1 4,-24 24-191,24-24 117,0 1 1,0-1 0,0 1 0,0 0 0,1-1 0,-1 1 0,1 0 0,0 0-1,0 0 1,0 0 0,0 0 0,0 0 0,1 0 0,-1 0 0,1 0-1,0 0 1,0 6 0,1-5 38,-1 1-1,1 0 1,0 0-1,0-1 1,1 1 0,-1-1-1,1 1 1,0-1-1,4 7 1,57 72-199,-50-59 223,7 12 38,-10-25-16,-8-10-24,-1 0 0,1 1 0,-1-1 0,1 1 0,-1-1 1,0 1-1,0 0 0,0-1 0,0 1 0,0 0 1,0 0-1,0 0 0,0 0 0,-1-1 0,1 1 0,-1 0 1,0 0-1,1 4 0,-1 35 573,0-40-572,0-1-1,0 0 0,0 1 1,0-1-1,0 0 1,0 1-1,0-1 1,0 0-1,0 0 0,0 1 1,0-1-1,0 0 1,0 1-1,0-1 0,0 0 1,-1 1-1,1-1 1,0 0-1,0 0 0,0 1 1,0-1-1,-1 0 1,1 0-1,0 1 0,-1-1 1,-7 9 98,-15 14 160,21-21-255,1-1-1,-1 0 0,0 0 1,1 0-1,-1 0 0,0 0 1,0 0-1,0 0 0,0-1 1,0 1-1,0-1 1,0 1-1,-2-1 0,-8 1 20,-12-2-21,23 1-5,1 0 0,-1 0 0,1-1 1,-1 1-1,1 0 0,-1 0 0,1 0 1,-1-1-1,1 1 0,-1 0 0,1 0 1,-1-1-1,1 1 0,0 0 0,-1-1 0,1 1 1,-1-1-1,1 1 0,0 0 0,0-1 1,-1 1-1,1-1 0,0 1 0,0-1 1,-1 1-1,1-1 0,0 1 0,0-1 1,0 1-1,0-1 0,0 1 0,0-2 1,0 0 106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3232,'44'-42'1835,"-42"41"-1747,1 0 1,-1 0 0,0 0-1,0 0 1,0 1 0,1-1-1,-1 1 1,0-1 0,1 1-1,-1 0 1,0 0 0,1 0-1,-1 0 1,0 0 0,4 1-1,1 0 168,71-1 1963,-65 2-1937,-9 2 51,0 3 12,-2-5-239,-1-1-72,0-1 0,0 1 0,-1-1 0,1 1 0,0 0 0,-1-1 0,1 1 0,0 0 0,-1 0 0,1 0 0,-1 0 0,0-1 0,1 1 0,-1 0 0,1 0 0,-1 0 0,0 0 0,0 0 0,0 0 0,1 0 0,-1 0 0,0 0 0,0 0 0,0 0 0,-1 0 0,1 0 0,0 0 0,0 0 0,0 0 0,-1-1 0,0 3 0,0 0 72,-1 0-1,0 0 1,1-1-1,-1 1 1,0-1-1,-1 1 1,1-1-1,-5 4 0,3-2 141,3-2-185,-1-1 0,0 1-1,0-1 1,1 0 0,-1 0 0,0 0 0,0 0-1,-3 1 1,4-1-58,0-1 0,0 0 0,1 0 1,-1 1-1,0-1 0,0 1 0,1-1 0,-1 0 0,0 1 0,1 0 0,-1-1 0,0 1 1,1-1-1,-1 1 0,1 0 0,-1-1 0,1 1 0,-1 0 0,1 0 0,-1-1 0,1 1 1,0 0-1,0 0 0,-1 0 0,1-1 0,0 1 0,0 0 0,0 0 0,0 0 0,0 0 0,0-1 1,0 1-1,0 0 0,1 1 0,-1-1 1,0 0 0,0-1 0,0 1 0,0 0 1,0-1-1,1 1 0,-1-1 0,0 1 0,1-1 0,-1 1 0,0 0 0,1-1 1,-1 1-1,1-1 0,-1 0 0,0 1 0,1-1 0,-1 1 0,1-1 0,-1 0 0,1 1 1,0-1-1,-1 0 0,1 0 0,-1 1 0,1-1 0,0 0 0,-1 0 0,1 0 1,0 0-1,-1 0 0,1 0 0,0 0 0,32 1 261,-17-2-185,122 1-1280,-126 0 760,0-1-1,0-1 1,-1 0-1,13-4 1,-17 4 130,3 1 38,0-1-1,0 1 1,0 0 0,0 1-1,14 1 1,11 1-115,-23-1 323,-10-1 59,1 0 0,0 1 1,0-1-1,0 0 0,0-1 0,0 1 0,0 0 0,-1-1 0,1 0 1,4-1-1,-7 2 14,17-6 162,-17 5-165,0 1 1,0 0 0,1 0-1,-1 0 1,0 0-1,0 0 1,1 0 0,-1 0-1,0 0 1,1 0-1,-1 0 1,0 0-1,0 0 1,1 0 0,-1 0-1,0 0 1,1 0-1,-1 0 1,0 0-1,0 1 1,1-1 0,-1 0-1,0 0 1,0 0-1,0 0 1,1 1 0,-1-1-1,0 0 1,0 0-1,0 0 1,1 1-1,-1-1 1,0 0 0,0 0-1,0 1 1,0-1-1,0 0 1,1 0 0,-1 1-1,0-1 1,0 0-1,0 0 1,0 1-1,0-1 1,0 0 0,0 1-1,0-1 1,-1 1 132,0-1 1,0 1-1,0-1 0,0 0 1,0 1-1,0-1 1,0 0-1,1 0 1,-1 0-1,0 1 0,0-1 1,0 0-1,0 0 1,0 0-1,0-1 1,-2 1-1,1 0-20,0 0-1,1 0 1,-1 0 0,0 0-1,0 0 1,0 0 0,0 0 0,1 1-1,-4 0 1,0 10 164,-8-6 26,9-3-308,0 0 0,1 0 0,0 1 0,-1-1 0,1 1 0,0 0 0,0 0 0,1 0 0,-1 0 0,1 1 0,-1-1 0,1 1 0,0-1 0,-2 7-1,-2 4-76,2 1-1,-5 26 0,8-36 85,-1 4-6,-2 11-71,-3 39 1,6-52 56,1 0 0,1 0 0,-1 0 0,1 1 0,1-1-1,-1 0 1,1 0 0,0-1 0,5 11 0,-3-9 36,0 0 0,0-1 1,1 0-1,0 0 0,0 0 0,1-1 0,-1 1 1,1-1-1,1-1 0,-1 1 0,1-1 0,12 7 1,-7-6 30,0-2 0,1 0 1,-1 0-1,13 1 0,57 7 122,-71-10-161,23 3 27,-14-2-24,32 2-1,57-5 137,-107 0-139,0-1 0,0 1 1,0 0-1,0-1 1,0 1-1,0-1 0,0 0 1,0 0-1,0 0 0,0 0 1,0 0-1,-1 0 1,1 0-1,0 0 0,-1-1 1,1 1-1,-1-1 0,0 1 1,1-1-1,-1 1 1,0-1-1,0 0 0,0 0 1,0 1-1,0-1 1,0-2-1,6-7 86,-5 6-82,1 0 0,-1 0 1,0-1-1,0 1 1,0 0-1,-1-1 1,0 1-1,0-1 0,0 1 1,-1-1-1,1 1 1,-1-1-1,-2-11 1,1-8 50,2-13 133,-1-31-90,0 62-134,-1-1-1,-1 0 1,1 1 0,-1 0-1,0-1 1,-6-11 0,-5-8-73,3 6 49,-14-22 0,22 40 62,-1 0 0,1 0 0,-1 1 1,1-1-1,-1 1 0,0-1 1,0 1-1,0 0 0,0 1 0,-3-3 1,-5-2 100,2 0-35,8 5-73,0 0 0,0 0 1,-1 0-1,1 0 0,-1 0 1,1 1-1,0-1 1,-1 0-1,0 1 0,1-1 1,-1 1-1,1 0 0,-1-1 1,1 1-1,-1 0 1,-3 0-1,0 0-25,0-1 0,0 0 1,0 0-1,-9-3 0,8 2-14,0 0 1,1 1-1,-1 0 1,0 0-1,-6 0 0,8 1 49,0 0-1,-1 0 0,1 0 0,-8 2 1,-11 9 69,19-10-73,-1 0 0,1-1 0,-1 1 0,1-1-1,-9 0 1,-12-1 53,23 1-69,0 0 0,-1 0 0,1 0 0,-1 0 1,1 1-1,0-1 0,-1 1 0,1-1 0,0 1 0,0 0 0,0 0 0,-1 0 0,1 0 1,0 0-1,0 0 0,0 1 0,0-1 0,-2 3 0,2-3-9,1 1-1,-1 0 1,0-1 0,0 0-1,0 0 1,0 1-1,0-1 1,0 0-1,-1-1 1,1 1 0,0 0-1,0-1 1,-1 1-1,1-1 1,-1 1-1,1-1 1,0 0 0,-4-1-1,4 1-13,1 0 0,-1 0-1,1 1 1,-1-1 0,1 0-1,-1 0 1,1 1-1,0-1 1,-1 1 0,1-1-1,-1 1 1,1 0 0,0-1-1,-1 1 1,1 0 0,0 0-1,0 0 1,0 0 0,0 0-1,0 0 1,0 0 0,0 1-1,0-1 1,0 0 0,0 0-1,1 1 1,-1-1 0,0 1-1,0 1 1,0 0-25,-1 0-1,1 0 1,-1-1-1,0 1 1,-3 4 0,-8 6-279,12-13 320,1 1-1,0-1 1,0 0-1,0 0 0,-1 1 1,1-1-1,0 0 1,0 0-1,0 1 1,0-1-1,-1 0 0,1 0 1,0 1-1,0-1 1,0 0-1,0 1 1,0-1-1,0 0 1,0 1-1,0-1 0,0 0 1,0 1-1,0-1 1,0 0-1,0 1 1,0 5-7,-1-1 21,0 0 1,1 0-1,0 0 1,0 0-1,1 0 1,-1 0 0,1 0-1,2 6 1,-1-7 16,1 1 1,1-1 0,-1 0 0,0 0 0,1-1 0,0 1 0,0-1 0,0 0-1,0 0 1,1 0 0,-1 0 0,1-1 0,-1 0 0,1 0 0,0 0-1,0 0 1,0-1 0,0 0 0,10 1 0,27-7 54,-19 9-44,-10 0-8,-1-3 3,-1 1 0,1-2 0,0 0 0,0 0 0,17-3 1,-5-3-39,-18 4 21,0 1 0,0-1 0,0 1 0,11 0 1,-5 2 149,-9-1-102,0 0 0,-1 1-1,1-1 1,0 0-1,0-1 1,0 1 0,0 0-1,0-1 1,-1 0 0,5-1-1,1-3 182,-7 4-197,1 0 0,-1 1 0,0-1-1,1 0 1,-1 0 0,1 1 0,-1-1 0,1 1-1,-1-1 1,1 1 0,0 0 0,-1-1 0,1 1 0,-1 0-1,3 0 1,9 0 717,-13 0-609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65 2976,'-43'0'5118,"-23"0"-4892,59 0-210,0-1 0,1 0-1,-1 0 1,1 0 0,-7-3 0,-4-1 65,-14 0 36,-73-21-48,97 25-49,-1-1-1,1 0 0,0-1 0,-10-4 0,16 6-42,-1 0-1,1 1 0,0-1 0,0 1 1,0-1-1,-1 1 0,1-1 0,0 1 0,-1 0 1,1 0-1,0 0 0,0 0 0,-1 0 1,1 0-1,0 0 0,-1 0 0,1 0 1,0 1-1,-3 0 0,4-1 9,-1 0 0,0 1 0,1-1 0,-1 1 0,1-1 0,-1 1-1,1 0 1,-1-1 0,1 1 0,-1-1 0,1 1 0,-1 0 0,1-1 0,0 1 0,-1 0 0,1-1 0,0 1 0,0 0-1,0 0 1,-1-1 0,1 1 0,0 0 0,0 1 0,1 5 8,-1-5 13,0 0-1,0 0 1,0 0-1,0 0 1,0 0-1,-1 1 1,1-1-1,-1 0 1,0 3-1,-2 0-11,1 1 0,0-1 0,0 1 0,1-1 0,-2 12 0,0-2 5,-7 24 43,6-10-16,1-8 81,-8 36 0,4-33-48,-33 103 256,26-82 117,11-35-247,0 1 0,-8 19-1,6-22-84,4-5-49,-1 0 0,1-1 1,-1 1-1,1 0 0,0 0 0,0 0 1,1 0-1,-1 0 0,1 0 0,-1 0 1,1 6-1,0-9-52,0 0 0,0 1 0,0-1 0,0 0 0,0 0 0,0 1-1,0-1 1,0 0 0,0 0 0,0 1 0,0-1 0,0 0 0,0 0 0,0 1 0,0-1 0,0 0 0,1 0 0,-1 1 0,0-1-1,0 0 1,0 0 0,0 0 0,0 1 0,1-1 0,-1 0 0,0 0 0,0 0 0,0 0 0,1 1 0,-1-1 0,0 0 0,0 0-1,0 0 1,1 0 0,-1 0 0,0 0 0,0 0 0,1 0 0,13-3-11,-10 2 3,-1-1 0,1 1 1,0 0-1,0 1 0,7-2 0,174 2-81,-94 0-961,-89 0-74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5408,'0'0'1984,"0"0"-1536,16-16-128,-1 16 960,1 0-768,15 0 640,0 0-672,0 0-448,16-15-64,-16 15 256,16 0-128,0 0 544,-1 0-352,1 0-2880,0 15 1408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33 3488,'6'0'548,"-4"0"-417,0 0 0,-1 1 0,1-1 0,0-1 0,0 1 0,0 0 0,0 0 0,0-1 0,-1 1 0,3-2 0,1-4 562,-5 5-653,0 1 1,0 0-1,1-1 1,-1 1-1,0-1 1,1 1-1,-1 0 1,0-1-1,1 1 1,-1 0-1,0-1 1,1 1-1,-1 0 1,1-1 0,-1 1-1,0 0 1,1 0-1,-1 0 1,1-1-1,-1 1 1,1 0-1,-1 0 1,1 0-1,-1 0 1,1 0-1,-1 0 1,1 0-1,-1 0 1,1 0-1,-1 0 1,2 0-1,13 0 2222,-15-2-1206,0-9-422,0 11-626,0 0-1,0 0 1,0 0 0,0 0-1,0 0 1,0 0-1,0 0 1,0 0 0,0 0-1,0 0 1,0-1-1,0 1 1,0 0-1,0 0 1,0 0 0,0 0-1,0 0 1,0 0-1,0 0 1,0 0-1,0 0 1,0 0 0,0 0-1,0-1 1,0 1-1,0 0 1,0 0 0,0 0-1,0 0 1,0 0-1,0 0 1,0 0-1,-1 0 1,1 0 0,0 0-1,0 0 1,0 0-1,0 0 1,0 0-1,0 0 1,0 0 0,0 0-1,0 0 1,0 0-1,0 0 1,-1 0 0,1 0-1,0 0 1,0 0-1,0 0 1,0 0-1,0 0 1,0 0 0,0 0-1,0 0 1,0 0-1,-38-1 337,15 0-257,0 1-1,-31 4 0,29 2-113,16-4-3,-1 0-1,1-1 0,-16 1 1,19-2 2,1 1 0,-1-1 0,0 1 0,1 0 0,-1 0 0,1 1 0,-6 2 0,9-4 7,0 1-1,1 0 0,-1 0 0,1-1 1,-1 1-1,1 0 0,-1 1 0,1-1 1,0 0-1,-1 0 0,1 0 0,0 1 1,0-1-1,0 1 0,0-1 0,0 1 1,0-1-1,1 1 0,-1-1 0,0 1 1,1 0-1,-1-1 0,1 1 0,0 0 0,-1 0 1,1 1-1,0-2 13,0-1 0,0 1 0,0 0 0,0-1 0,0 1-1,0 0 1,0-1 0,1 1 0,-1 0 0,0-1 0,0 1 0,1-1 0,-1 1 0,0-1 0,1 1 0,-1 0 0,0-1 0,1 1-1,-1-1 1,1 0 0,-1 1 0,1-1 0,-1 1 0,1-1 0,-1 0 0,1 1 0,-1-1 0,1 0 0,0 1 0,-1-1-1,1 0 1,-1 0 0,1 0 0,0 0 0,-1 0 0,1 0 0,0 0 0,0 0 0,14 5-48,17 16-7,-25-16 80,-1 0-1,1-1 0,0 0 0,1 0 1,-1 0-1,13 3 0,-9-4 16,-7-2-23,0 0 1,0 0-1,-1 0 0,1 0 1,0 1-1,-1 0 1,1-1-1,4 5 1,36 22 577,-35-22-317,-9-6-264,0 0-1,0 0 0,0 0 0,0 0 0,0 1 0,0-1 0,0 0 1,0 0-1,0 0 0,0 0 0,0 0 0,0 0 0,1 1 0,-1-1 0,0 0 1,0 0-1,0 0 0,0 0 0,0 0 0,0 0 0,-1 1 0,1-1 0,0 0 1,0 0-1,0 0 0,0 0 0,0 0 0,0 0 0,0 1 0,0-1 1,0 0-1,0 0 0,0 0 0,0 0 0,0 0 0,-1 0 0,-20 9 155,16-7-132,-2 0 2,1 1 0,0-1 1,-1-1-1,1 1 1,-1-1-1,0 0 0,-9 0 1,-202-1 1079,215 0-1151,0 0-1,0 0 0,0 0 1,0-1-1,1 1 0,-5-2 1,7 2 32,-1 0 0,1-1 0,-1 1 0,1 0 0,0-1 1,-1 1-1,1-1 0,0 1 0,-1 0 0,1-1 0,0 1 0,0-1 1,-1 1-1,1-1 0,0 1 0,0-1 0,0 1 0,0-1 1,0 0-1,0 1 0,0-1 0,0 1 0,0-1 0,0 1 0,0-2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0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6240,'-16'47'2304,"16"-47"-1792,0 47-160,-15-32-320,-1 16-96,0 0 384,-15 16-160,-31 0 352,15 0-288,-15-1-4000,0 1 2080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1199 3232,'-7'0'573,"5"-1"1376,3 1-1864,-1 0 0,1-1 1,-1 1-1,1 0 1,-1-1-1,1 1 0,-1 0 1,1-1-1,-1 1 0,1 0 1,-1-1-1,0 1 0,1-1 1,-1 1-1,0-1 0,1 1 1,-1-1-1,0 1 1,0-1-1,1 0 0,-1 1 1,0-1-1,0 1 0,0-1 1,0 0-1,3-5 566,3-1-496,-1 0 0,0 0 0,0-1 0,0 0 0,5-13 0,-2 4-35,4-13 74,-1 0 0,-1-1 0,-2 0 0,6-41 0,-7 32-161,40-199 122,-29 154-198,8 2-16,-10 8-44,5-19 30,-12 65 106,2 1 0,1 0 1,1 1-1,33-48 0,-42 67-45,1 1 0,1 0 1,-1 0-1,1 0 1,0 1-1,1 0 0,0 0 1,0 1-1,0 0 1,0 0-1,1 0 0,0 1 1,0 0-1,0 1 1,0 0-1,12-3 0,-10 3-2,0 0-1,0 1 0,1 0 0,-1 0 0,1 1 0,-1 0 1,1 1-1,12 1 0,-4 3 42,33 13 0,-29-9-12,-17-6-6,0-1 0,0 2-1,0-1 1,-1 1-1,1 0 1,-1 0 0,1 0-1,-1 1 1,0 0-1,-1 0 1,1 0 0,5 7-1,-5-5 65,1 1 36,-1 1 1,0-1-1,0 1 1,5 11-1,-9-16-71,0 0 0,0 0 0,-1-1 0,1 1 0,-1 0 0,0 0 0,0 0-1,0 0 1,0 0 0,0-1 0,-1 1 0,1 0 0,-1 0 0,0 0 0,0-1-1,-1 4 1,-1 1 49,-1 0 0,1-1 0,-1 1 0,0-1 0,-1 0 0,-6 7-1,-2 3 64,7-8-103,-1-1-1,1 1 1,-2-1 0,1-1 0,-1 1 0,0-1 0,0-1 0,-1 1 0,-15 6 0,-79 25 302,63-24-277,-25 5-178,42-8-214,22-10 286,0 1 0,1-1 0,-1 0 0,0 0-1,0 1 1,0-1 0,1 1 0,-1-1 0,0 1 0,0-1 0,1 1 0,-1-1 0,1 1 0,-1-1 0,0 1 0,1 0 0,-1-1 0,1 1 0,-1 0 0,1 0 0,0-1 0,-1 1 0,1 1 0,0-1 12,1 0 0,-1 0 0,1-1 0,0 1 0,-1 0 0,1 0 0,0-1 0,-1 1 0,1 0 0,0-1 0,0 1 0,0-1 0,0 1 0,1 0 0,14 11-127,-11-7 109,1 1 1,0-1 0,0 0-1,0-1 1,0 1 0,1-1-1,13 6 1,-7-5 45,-1 0 0,1 1 1,-1 0-1,-1 1 0,14 11 0,-24-17 6,0 1 0,0-1 0,-1 1-1,1 0 1,0-1 0,-1 1 0,0 0 0,1 0-1,-1 0 1,0-1 0,0 1 0,0 0-1,0 0 1,0 0 0,0 0 0,0-1 0,-1 1-1,1 0 1,-1 0 0,1-1 0,-1 1-1,0 0 1,-1 2 0,-1-1 38,-1 0-1,0 0 1,1 0-1,-1 0 1,0-1-1,0 1 1,-1-1-1,-7 3 1,-2 1 80,-21 13 285,26-13-322,-1-1-1,0-1 1,0 1-1,0-1 1,-15 3 0,11-2-24,12-4-56,0 0 0,-1 0 0,1 0-1,-1 0 1,1 0 0,-1-1-1,1 1 1,-1-1 0,0 1 0,1-1-1,-1 0 1,1 0 0,-1 0-1,0 0 1,1-1 0,-1 1 0,-2-2-1,-8-8-593,26 5-3590,2-8 1969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79 416,'0'0'112,"0"0"-64,0 0 101,0-3 401,0-10 68,3 13-484,0 0-84,-1 0-33,0-1-1,-1 1 1,1 0 0,0 0 0,0 1-1,0-1 1,0 0 0,-1 1 0,1-1 0,3 2-1,-1 4 83,-4-5-92,0-1 0,1 0 0,-1 1 1,0-1-1,1 1 0,-1-1 0,0 0 0,1 1 0,-1-1 0,0 0 0,1 1 0,-1-1 0,0 0 0,1 1 0,-1-1 0,1 0 0,-1 0 1,1 0-1,-1 1 0,1-1 0,-1 0 0,1 0 0,-1 0 0,1 0 0,-1 0 0,1 0 0,-1 0 0,0 0 0,1 0 0,-1 0 1,2 0-1,104 0 1075,154-3-148,-109-7-604,-61 6-52,160-11 292,-218 13-520,432-27 636,3 29 45,-461 0-650,0 0 0,-1 0 0,1-1 1,0 0-1,-1 0 0,1-1 0,-1 0 0,10-4 0,-10 4 58,-5 4-171,0-1 6,0-1 1,0 1-1,0-1 0,0 1 1,0-1-1,0 1 0,0-1 1,0 1-1,0-1 0,-1 1 1,1-1-1,0 1 0,0-1 0,0 0 1,-1 1-1,1-1 0,0 1 1,-1-1-1,1 0 0,0 1 1,-1-1-1,1 0 0,-1 1 1,1-1-1,0 0 0,-1 0 0,1 1 1,-1-1-1,1 0 0,-2 0 1,-19 2-2519,18-2 2278,0 0 0,0 0 0,-1 0 0,1 0 1,0 1-1,0 0 0,0-1 0,-4 2 0,2 2-32,0-1 1,0 1-1,1 0 1,-8 7-1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 3232,'0'0'1035,"0"0"-614,0 0-149,3 0 181,26-11 587,-18 15-705,-10-3-308,1 0-1,-1 0 1,1 0 0,0-1 0,0 1 0,-1-1-1,1 1 1,0-1 0,0 0 0,3 1-1,-2-1-12,0 0 0,0 0 0,0 0-1,-1 0 1,1 1 0,4 0-1,3 12 94,-1-5-68,-7-7-20,0 1 0,0 0-1,0-1 1,-1 1 0,1 0 0,0 0-1,-1 0 1,1 0 0,-1 0 0,2 4-1,-1-3 25,0 2-1,0-1 0,-1 0 1,1 0-1,-1 1 0,0-1 1,0 0-1,0 1 0,-1-1 1,0 1-1,0-1 0,0 1 1,0-1-1,0 1 0,-3 7 1,-2 6 103,-1-2-1,-12 23 1,16-34-107,-1-1 1,1 0-1,-1 0 0,-1 0 1,1 0-1,0 0 0,-1 0 0,0-1 1,0 0-1,-5 3 0,4-2-2,-24 17 198,8 5-43,-23 8 160,29-21-640,8-10 177,7-3 112,0 0 1,-1 0 0,1 0 0,-1 0-1,1 0 1,0 0 0,-1 0 0,1 0-1,0 0 1,-1 1 0,1-1 0,0 0-1,-1 0 1,1 0 0,0 1-1,-1-1 1,1 0 0,0 0 0,-1 1-1,1-1 1,0 0 0,0 1 0,-1-1-1,1 0 1,0 1 0,0-1-1,0 1 1,0-1 0,-1 0 0,1 1-1,0-1 1,0 0 0,0 1 0,0-1-1,0 1 1,0-1 0,0 0 0,0 1-1,0-1 1,0 1 0,0-1-1,1 0 1,-1 1 0,0-1 0,0 1-1,0-1 1,0 0 0,1 1 0,-1-1-1,0 0 1,1 1 0,0 2 23,1-1-1,0 1 1,0-1 0,0 1 0,0-1 0,0 0 0,0 0 0,1 0 0,-1 0 0,1-1-1,5 4 1,18 0 125,-5 5 15,5-4 160,-13 0-188,-12-5-163,1 0 1,-1-1-1,0 1 0,1 0 1,-1-1-1,0 1 0,1-1 0,-1 1 1,1-1-1,-1 1 0,1-1 1,-1 0-1,1 0 0,-1 0 1,1 0-1,-1 0 0,1 0 1,-1 0-1,0-1 0,1 1 0,-1 0 1,1-1-1,1 0 0,12-9-2331,1 7 656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4800,'-16'-16'1792,"16"16"-1408,16 0-96,-1 0 480,1 0-480,0-16 320,15 16-352,0-31 416,16 31-384,-16-15-608,0-1 128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3712,'13'-13'1221,"-13"13"-1201,0 0-1,1-1 0,-1 1 1,0 0-1,1 0 0,-1 0 1,1-1-1,-1 1 0,0 0 1,1 0-1,-1 0 0,1 0 1,-1-1-1,0 1 0,1 0 1,-1 0-1,1 0 0,-1 0 1,1 0-1,-1 0 0,1 0 1,-1 0-1,1 1 0,56-1 760,-45 0-629,-4-1 28,0 1 1,0 0-1,16 3 1,-15 0-14,0-1-1,16 8 1,-22-8-107,-1-1 1,1 0-1,-1 1 1,1 0-1,-1 0 0,1 0 1,-1 0-1,0 0 1,0 0-1,0 0 0,0 1 1,2 4-1,-3-7-28,-1 1-1,0 0 1,0 0-1,1 1 1,-1-1 0,0 0-1,0 0 1,0 0-1,0 0 1,0 0-1,0 0 1,-1 0 0,1 0-1,0 0 1,0 0-1,-1 0 1,1 0-1,-1 0 1,1-1 0,-1 1-1,1 0 1,-1 0-1,1 0 1,-1 0-1,-1 1 1,-2 1 96,0 1-1,0 0 1,0-1 0,-5 3-1,-51 28 1379,56-31-1455,0 0 0,0 0 0,0 1 0,-4 5 0,4-5-112,4-4-7,1 1 73,0-1-1,0 0 1,-1 1 0,1-1-1,0 0 1,-1 1 0,1-1-1,0 0 1,0 0 0,0 0-1,-1 0 1,1 0 0,0 0-1,0 0 1,-1 0 0,1 0 0,0 0-1,0 0 1,0 0 0,-1-1-1,1 1 1,0 0 0,-1-1-1,1 1 1,1-1 0,39-8 343,48-6 0,-74 13-233,34-1 122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4992,'0'0'1824,"0"0"-1408,0 0-128,0 0 1184,0 0-864,0 0 256,0 0-512,0 0 128,16 0-256,-1 0 128,16 0-192,0 0 352,1 0-288,14 0 224,-14-15-224,-1 15-64,0 0-96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4384,'-16'0'1632,"16"0"-1248,16 15-128,0-15 1344,-16 0-928,31 0 288,0 0-576,0 0 0,0 0-256,16 0 576,-16 0-416,0 0-736,0 0 224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1387 2304,'13'13'752,"-13"-12"-731,1-1 0,-1 1 0,1-1 0,-1 0 0,1 1 0,-1-1 0,1 0 0,0 1 0,-1-1 1,1 0-1,0 0 0,-1 0 0,1 0 0,0 0 0,-1 0 0,1 0 0,0 0 0,-1 0 0,1 0 0,0 0 0,-1 0 0,1 0 0,0 0 0,2-1 141,-3 1-120,1 0 0,-1 0 0,1 0 1,-1 1-1,1-1 0,-1 0 1,1 0-1,-1 0 0,1-1 0,-1 1 1,1 0-1,-1 0 0,1 0 1,-1 0-1,0 0 0,1-1 0,-1 1 1,1 0-1,-1 0 0,1-1 0,-1 1 1,0 0-1,1 0 0,-1-1 1,0 1-1,1-1 0,-1 1 0,0 0 1,1-1-1,-1 1 0,1-1 1,3-6 465,6 1 311,-8 5-767,-1 1 0,1-1 0,-1 0 0,0 0-1,1 0 1,-1 0 0,0 0 0,1 0 0,-1 0 0,0 0-1,0-1 1,1-1 0,3-4 131,37-61 813,-34 54-875,1 0 0,0 0 0,12-12 0,10-15 115,0-3 9,-23 34-188,0-1 0,-1 0 1,-1 0-1,0 0 0,0-1 0,-1 0 0,4-15 0,-1 7 19,44-106 229,5-15-140,36-119 75,-2 37 160,-44 100-320,-38 104 86,1 1 1,22-34 0,-18 32-75,-13 18-117,1 0 1,-1-1-1,1 1 1,0 0-1,0 0 1,0 0 0,0 0-1,0 0 1,0 0-1,0 1 1,1-1-1,-1 1 1,1-1-1,-1 1 1,1 0 0,0 0-1,-1 0 1,1 0-1,0 1 1,-1-1-1,1 1 1,0 0-1,4 0 1,-4 0 25,-1 0-1,0 0 1,0 0-1,0 1 1,0-1-1,0 1 1,0-1-1,0 1 1,-1 0-1,1 0 1,0-1-1,0 2 1,0-1-1,-1 0 1,1 0 0,0 0-1,-1 1 1,1-1-1,-1 1 1,0-1-1,0 1 1,1 0-1,0 2 1,2 2 18,3 3 55,-1 1 0,0 0 0,-1 0 0,0 0 0,-1 1 0,0 0 0,-1 0 0,0 0 0,0 0 0,-1 1 0,-1-1 0,0 0 0,0 1 1,-1-1-1,-1 1 0,-2 15 0,1-20-8,0-1 0,-1 1 0,0 0 0,0-1 1,0 1-1,-1-1 0,-7 9 0,0 2 87,7-11-88,0 1 0,-1-1-1,0 1 1,0-1-1,-1-1 1,1 1 0,-13 8-1,8-6 1,-1 1 3,-12 8 56,-5-7 20,15 2-104,12-10-78,-1 0 1,0-1-1,0 1 0,0 0 1,0 0-1,0-1 0,-1 1 1,-2 1-1,4-3 23,1 0-1,-1 0 1,0 1 0,1-1-1,-1 1 1,0-1-1,1 1 1,-1-1 0,0 1-1,1-1 1,-1 1 0,1-1-1,-1 1 1,1 0 0,-1 0-1,1-1 6,0 1 0,0-1-1,0 0 1,0 0 0,0 0 0,1 1-1,-1-1 1,0 0 0,0 0-1,0 0 1,0 1 0,0-1 0,0 0-1,0 0 1,1 0 0,-1 0-1,0 1 1,0-1 0,0 0-1,0 0 1,1 0 0,-1 0 0,0 0-1,0 0 1,0 1 0,0-1-1,1 0 1,-1 0 0,0 0-1,0 0 1,1 0 0,-1 0 0,0 0-1,0 0 1,0 0 0,1 0-1,-1 0 1,0 0 0,0 0-1,1 0 1,-1 0 0,0 0 0,0 0-1,8 2-309,63 25-431,-25-10 585,-12-4 150,-32-12 24,1-1 0,-1 0 0,1 1 0,-1 0 1,1 0-1,-1 0 0,1 0 0,-1 0 0,0 0 0,0 0 0,0 1 1,0-1-1,0 1 0,0 0 0,0-1 0,0 1 0,0 0 0,-1 0 0,1 0 1,2 4-1,-3-4-6,0-1 13,0 1 0,0-1 1,-1 0-1,1 0 0,0 1 0,0-1 1,-1 1-1,1-1 0,-1 0 1,1 3-1,-1-3 18,-1 1 1,1-1-1,-1 0 0,1 1 1,-1-1-1,0 0 0,1 1 1,-1-1-1,0 0 0,-1 2 1,1-1-1,-6 6 58,0 1 0,0-1 1,-1 0-1,0-1 0,-1 0 0,1 0 0,-1-1 0,0 0 0,-1 0 0,0-1 0,1 0 0,-15 4 0,16-7-59,0 0 0,-1-1 0,1 1 1,0-2-1,-1 1 0,1-1 0,-1 0 0,1-1 0,-16-3 0,16 3-6,-8-1 21,-17-4 13,25 3-57,1 0 0,-1-1 0,-7-5 0,9 5-5,-28-14-24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4576,'41'-21'2032,"3"0"-1686,-41 20-292,0 0-1,-1 0 1,1 0-1,0 0 0,-1 1 1,1-1-1,0 1 1,0-1-1,0 1 0,-1 0 1,1 0-1,0 0 1,0 1-1,0-1 1,5 2-1,-5 0-11,1 0 0,-1 0 0,0 0 0,0 1 0,1-1 0,-1 1 0,4 5 1,-1-2 40,-4-4-46,-1 0 0,1 0 0,-1 0 0,1 0 1,-1 1-1,0-1 0,0 0 0,0 1 0,0-1 0,0 0 0,0 1 0,-1-1 0,1 1 0,-1 0 1,0-1-1,0 1 0,0-1 0,0 1 0,0-1 0,0 1 0,-1 0 0,-1 4 0,1-4 53,-1 1 0,1-1 0,-1 0 0,0 1 0,0-1-1,0 0 1,0 0 0,0 0 0,-1-1 0,1 1 0,-1 0-1,-5 3 1,-1 0 325,-1-1 1,-19 9-1,3-2-151,20-9-169,0 0-1,0-1 1,-1 0 0,1 0 0,0-1 0,-1 0 0,1 0 0,-1 0 0,-12-1 0,17 0-41,4 3-28,-1-3-24,0 1 1,0 0-1,-1-1 1,1 1-1,0-1 1,0 1-1,0-1 1,0 1-1,0-1 0,0 0 1,0 1-1,0-1 1,0 0-1,0 0 1,0 1-1,0-1 1,1 0-1,21-4 66,-16 2-29,0 1-1,0-1 1,12 1 0,38-2 307,5-10-84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338 187 3904,'0'0'1253,"2"-5"-762,1 0-265,-1-1 1,0 1-1,-1-1 0,1 1 1,-1-1-1,0 0 0,0 1 1,-1-8-1,0 5-7,0 1 1,-1-1-1,0 0 0,-1 1 1,0 0-1,-5-15 0,2 8 6,-5-9-1,9 21-215,0 1-1,1 0 1,-1 0-1,0-1 1,0 1-1,0 0 1,0 0 0,0 0-1,0 0 1,0 0-1,0 0 1,0 0-1,-1 0 1,1 0-1,0 1 1,0-1 0,-1 1-1,1-1 1,-1 1-1,1-1 1,-1 1-1,1 0 1,0-1 0,-1 1-1,1 0 1,-1 0-1,1 0 1,-1 0-1,1 0 1,-1 1-1,1-1 1,-1 0 0,1 1-1,0-1 1,-1 1-1,1-1 1,-3 2-1,-61 42-258,47-31 351,-32 28 0,28-22-15,-23 17 207,24-12-106,-20 28-1,40-50-173,-1-1 0,1 1-1,-1 0 1,1 0-1,0 0 1,0 0-1,0 0 1,0 1 0,-1 3-1,2-5 2,1 0 0,-1 1 0,0-1 0,0 1 0,1-1 0,-1 0 0,0 1 0,1-1 0,-1 0 0,1 0 0,0 1 0,-1-1 0,1 0 0,0 0 0,0 0 0,0 0 0,0 0 0,0 0 0,1 1 0,2 2 9,-1 0 32,1-1-1,-1 1 1,1-1 0,0 0 0,0 0 0,0 0 0,1 0 0,-1-1 0,1 1 0,-1-1 0,10 3 0,1-4 79,0 1 0,23-2 0,-15-1-50,-7 1-57,0-1 1,-1 0 0,1-1 0,-1-1 0,0 0 0,0-1 0,0-1-1,21-10 1,68-29 132,-98 42-125,0-1-1,0 0 0,1-1 0,-2 1 1,1-1-1,0 0 0,-1-1 0,0 1 1,9-11-1,3-3-62,-11 13-23,-4 3 20,0 1-1,-1 0 0,1-1 0,0 1 0,-1-1 0,0 0 0,1 1 1,-1-1-1,0 0 0,0 0 0,0 0 0,0 0 0,0 0 0,0 0 1,0 0-1,-1 0 0,1-4 0,-1 7 21,0 1 0,0-1 1,-1 1-1,1-1 0,0 1 0,-1-1 0,0 0 1,1 1-1,-1-1 0,0 0 0,1 0 0,-1 1 0,0-1 1,0 0-1,0 0 0,0 0 0,-2 1 0,1 0 8,1 0-1,-1 0 0,0 0 0,1 0 0,-1 0 0,1 0 0,0 0 1,-2 5-1,1-2 4,1 1 1,1-1-1,-1 1 0,1-1 1,0 1-1,0 0 1,0-1-1,1 1 1,0 0-1,0-1 1,2 6-1,21 10 128,-12-7 36,-10-11-137,0-1 1,-1 0-1,1 0 1,0 1-1,1-2 1,-1 1-1,0 0 1,0 0-1,1-1 0,-1 1 1,1-1-1,-1 0 1,1 1-1,3 0 1,72 13 692,-60-13-453,36-1 1,-38-1-179,-13 0-70,1 0 0,-1 0 0,0 0 0,0-1 0,0 0 0,1 1 0,-1-1 0,0 0 0,0 0 0,4-3 1,4 0 21,7-1 76,-16 5-108,1-1-1,-1 0 0,1 1 1,-1-1-1,0 0 1,1 0-1,2-2 1,-4 2-13,0 0 1,0 0-1,-1 0 1,1 0 0,0 0-1,-1 0 1,1 0-1,0 0 1,-1 0 0,0 0-1,1 0 1,-1 0 0,0 0-1,1 0 1,-1-1-1,0 1 1,0 0 0,0 0-1,0-3 1,0 3-5,0-1 1,0 0-1,0 0 0,-1 0 1,1 0-1,-1 0 0,1 1 0,-1-1 1,1 0-1,-1 0 0,0 1 1,0-1-1,0 0 0,0 1 1,0-1-1,0 1 0,-1-1 1,1 1-1,0 0 0,-1-1 1,-1 0-1,-7-7-42,-2-8-24,11 14 54,-1 0 0,0 0 0,0 1-1,0-1 1,-1 0 0,1 1 0,0 0-1,-6-4 1,-18-13-97,16 8 51,8 9 49,1 0 0,-1 0-1,0 0 1,0 0 0,1 1 0,-1-1-1,0 1 1,0-1 0,-1 1-1,-2-2 1,3 2-10,0 0 1,0-1-1,0 1 0,0-1 1,0 1-1,0-1 0,0 0 1,0 0-1,1 0 0,-1 0 1,1 0-1,-1 0 0,1 0 1,0-1-1,0 1 0,0 0 1,0-1-1,0 1 0,0-3 1,1 5 23,0 0 0,0-1 0,0 1 0,0 0 0,0 0 0,0 0 0,0 0 0,0 0 0,0 0 1,0 0-1,0 0 0,0 0 0,0 0 0,0-1 0,0 1 0,0 0 0,0 0 0,0 0 0,0 0 1,0 0-1,0 0 0,0 0 0,0 0 0,0 0 0,0 0 0,0 0 0,0 0 0,0-1 0,0 1 1,1 0-1,-1 0 0,0 0 0,0 0 0,0 0 0,0 0 0,0 0 0,0 0 0,0 0 0,0 0 1,0 0-1,0 0 0,0 0 0,1 0 0,-1 0 0,0 0 0,0 0 0,0 0 0,0 0 0,0 0 1,0 0-1,0 0 0,0 0 0,0 0 0,0 0 0,0 0 0,1 0 0,0 0-11,1 0 1,-1-1-1,1 1 0,-1 0 0,0-1 0,1 1 1,-1-1-1,0 1 0,1-1 0,1-1 0,11-5-31,14 2 82,-9 0 45,-2-1 0,25-12 0,-35 16-89,-1-1 0,1 1 0,-1 0 0,1 0 0,0 1 0,10-1 0,42 0-184,-37 3 52,-18-1 101,-1 0 0,1 1 0,-1-1 0,1 1 0,-1 0 0,1 0 0,-1 0 0,1 1 0,-1-1 0,0 1 0,0 0 1,4 2-1,1 3-84,0 0 1,12 12-1,-10-8 57,-9-10 58,1 1-1,0 0 0,-1 0 1,1 0-1,-1 0 0,1 1 0,-1-1 1,0 0-1,0 1 0,0-1 1,0 0-1,0 1 0,-1-1 1,1 1-1,-1-1 0,0 1 1,1 5-1,0 8-3,5 8 8,-4-18-1,-1 1-1,1-1 1,-1 0-1,0 1 1,-1-1-1,0 1 1,0-1-1,0 1 0,-2 10 1,-1-1 138,1-4 20,0-1-1,-1 0 1,0 1 0,0-1-1,-10 19 1,11-27-104,0 0 1,-1 0-1,1-1 1,-1 1-1,0-1 1,0 1-1,1-1 1,-1 0-1,-1 0 1,-2 1-1,-5 3 126,6-3-174,1-1 1,-1 0 0,0 0 0,0 0 0,0-1-1,0 0 1,0 0 0,0 0 0,0 0 0,-1-1-1,1 0 1,0 0 0,0 0 0,0-1 0,-1 0-1,1 0 1,0 0 0,0 0 0,-9-5-1,10 5-180,0-1-1,1 0 1,-1 1-1,0-2 1,1 1-1,-1 0 1,1-1-1,0 1 0,0-1 1,0 0-1,0 0 1,0-1-1,1 1 1,0 0-1,-1-1 1,1 1-1,0-1 0,1 0 1,-1 0-1,1 0 1,-1 0-1,1 0 1,1 0-1,-1 0 1,0-5-1,4-38-3533,10-13 1179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4576,'39'-26'1450,"-39"25"-1419,1 0 0,-1 1-1,1-1 1,0 1-1,0 0 1,-1-1 0,1 1-1,0 0 1,0-1-1,-1 1 1,1 0 0,0 0-1,0-1 1,0 1-1,-1 0 1,1 0 0,0 0-1,1 0 1,99 0 3057,-98 1-3049,-1-1 0,0 0 0,0 1 1,0-1-1,0 1 0,0 0 0,0-1 0,0 1 0,0 0 1,0 0-1,0 0 0,0 1 0,-1-1 0,1 0 1,0 1-1,-1-1 0,1 1 0,-1-1 0,0 1 1,1 0-1,-1 0 0,0 0 0,0 0 0,0-1 1,0 1-1,-1 0 0,1 1 0,0-1 0,-1 0 1,0 0-1,1 0 0,-1 0 0,0 0 0,0 0 1,0 1-1,0-1 0,0 0 0,-1 0 0,0 4 1,-11 16 228,-5 6 56,7-5-14,7-13-150,-1 0-1,-10 17 1,12-23-168,-1 0 0,1 0 0,1 0 0,-1 0 0,1 0 0,-1 1 0,1-1 0,1 1 0,-1-1 0,1 0 0,-1 1 0,1-1 0,1 10 0,-1-12-35,1 0-1,-1 0 0,1 0 1,-1 0-1,1 0 1,0 0-1,0 0 0,-1-1 1,1 1-1,1 0 0,-1 0 1,0-1-1,0 1 1,1-1-1,-1 1 0,1-1 1,-1 1-1,1-1 1,-1 0-1,1 0 0,0 0 1,0 0-1,0 0 0,0 0 1,-1 0-1,1-1 1,0 1-1,0 0 0,0-1 1,1 0-1,-1 0 1,0 1-1,3-2 0,34 4-286,-34-2 315,0 1 1,0-1-1,-1 0 0,1-1 1,0 1-1,0-1 1,0 0-1,0-1 0,0 1 1,0-1-1,0 0 1,0 0-1,-1 0 1,6-3-1,3 0-12,25-6 0,-30 9 17,0-1-1,1-1 0,-1 1 1,0-1-1,9-5 1,-10 3 22,-1 1 0,0-1 0,0-1 0,8-7 0,-3 2 29,-9 7-6,1 1-1,0-1 1,-1 0 0,4-7-1,6-8 28,-13 19-66,1 0 2,0-1-1,-1 1 1,1 0-1,0-1 0,-1 1 1,1 0-1,0 0 1,-1 0-1,1-1 1,-1 1-1,1 0 0,0 0 1,-1 0-1,1 0 1,-1 0-1,1 0 0,0 0 1,-1 0-1,1 0 1,-1 0-1,1 0 1,-1 0-1,1 0 0,0 0 1,-1 0-1,1 0 1,-1 0-1,1 1 1,0-1-1,-1 0 0,1 0 1,0 0-1,-1 1 1,1-1-1,0 0 0,-1 1 1,0-1-1,-2 5-26,0 0 0,0 1-1,0-1 1,0 1 0,1-1 0,-3 9-1,-1 3-31,-12 36-23,11-30 62,-17 38 0,15-45 1,-6 15-28,9 0 19,4-15 23,1-7 7,-1 0-1,1 0 1,1 0-1,0 10 1,1-15 21,-1-1 0,1 1 0,0-1 0,0 1 1,0-1-1,0 0 0,1 1 0,-1-1 0,1 0 0,0 0 0,0 0 0,0 0 0,1-1 1,2 4-1,0-2 25,1 0 1,-1-1-1,1 1 1,-1-2-1,1 1 1,0 0-1,0-1 1,0 0 0,0-1-1,13 2 1,0 0 34,0-2 0,34-1 0,-22-1-47,106 1 243,-123 0-184,1 0-1,-1-2 1,0 1-1,0-2 1,24-6-1,-32 6-27,0 1-1,0-1 1,-1 0 0,1 0-1,-1 0 1,0-1 0,0 1-1,0-1 1,8-9 0,-10 9-13,-1 3-27,0-1 1,0 0 0,-1 0 0,1 0 0,-1-1-1,1 1 1,-1 0 0,0 0 0,0-1-1,0 1 1,0-1 0,0 1 0,-1-1 0,1 1-1,-1-1 1,0 1 0,0-1 0,1 0-1,-2 1 1,1-5 0,-1-5 51,1 6-29,0 0 0,0 0 0,-1 0 0,0 0 0,0-1 0,-1 1 0,0 0-1,0 1 1,-4-9 0,2 7 22,-1 0-1,1 1 1,-1 0-1,0 0 1,-1 0-1,1 0 0,-11-6 1,-6-5-13,0 2 1,-2 1-1,-27-13 0,45 25-82,1 1 1,-1-1-1,0 1 0,0 1 0,0-1 1,0 1-1,0 0 0,-9 1 0,2 0-34,11-1 53,0 0 0,0 0 0,0 0 0,-1 0 1,1 0-1,0 1 0,0-1 0,1 1 1,-1-1-1,0 1 0,0 0 0,0 0 0,0 0 1,0 0-1,1 0 0,-1 0 0,0 1 0,1-1 1,-1 0-1,1 1 0,-2 1 0,-7 7-5,2-4-72,1 0-1,0 0 1,0 0 0,1 1-1,0 0 1,0 0 0,-10 16-1,15-21 68,-1 0-1,1 0 1,0 1-1,-1-1 1,1 1-1,0-1 0,1 0 1,-1 1-1,0 0 1,1-1-1,-1 1 1,1-1-1,0 1 1,0 0-1,0-1 0,0 1 1,0 0-1,0-1 1,1 1-1,-1-1 1,1 1-1,2 4 1,-1-3 24,1-1 1,-1 1 0,1-1 0,0 0 0,0 0-1,0 0 1,0 0 0,0-1 0,1 1 0,-1-1-1,1 0 1,0 0 0,0 0 0,-1 0-1,9 1 1,45 16 285,-38-12-216,-8-2 21,24 6 1,-12-8 48,0-1 0,0-1 0,25-1 1,-17-1 5,66 1 710,-92 0-777,1 0 1,-1 0-1,1-1 1,-1 0-1,1 0 1,-1-1-1,7-1 1,-11 2-102,0 1-1,0-1 0,0 1 1,-1-1-1,1 1 1,0-1-1,0 1 1,0-1-1,0 0 1,0 0-1,-1 1 1,1-1-1,0 0 1,-1 0-1,1 0 1,-1 0-1,1 0 1,-1 0-1,1 0 1,-1 0-1,1 0 1,-1 0-1,0 0 1,0 0-1,0 0 1,1 0-1,-1 0 0,0 0 1,0 0-1,-1-1 1,1 1-1,0 0 1,0 0-1,0 0 1,-1 0-1,1 0 1,0 0-1,-1 0 1,1 0-1,-1 0 1,0-1-1,0 1-93,1 0-1,-1 0 0,0 0 1,0 0-1,0 0 1,0 0-1,0 0 0,0 0 1,0 1-1,0-1 0,0 0 1,0 0-1,0 1 1,0-1-1,-1 1 0,1-1 1,0 1-1,0-1 1,-1 1-1,-1 0 0,-4-3-442,-19-10-1630,8-2 736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1 997 4224,'0'0'1365,"0"-2"-826,-1-5-364,1 3-15,0-1 0,0 1 1,0 0-1,1 0 0,1-7 0,9 0 400,-7-1-132,-3 7-309,0 1 0,1 0 0,0 0-1,0 0 1,4-7 0,-3 5-34,0 1 1,-1-1-1,1-1 0,-1 1 0,2-11 0,-2 8 66,0 0 0,1 1 0,4-10 0,0 0-39,0-1 0,-1 0-1,-1 0 1,0-1 0,1-24 0,5-17 1,21-101 197,14-52-754,-40 192 347,1 1 0,2 0-1,13-24 1,-2 0 145,6 12-5,-19 24-34,-6 6-6,1 1 1,-1 0-1,1 0 0,-1 0 0,1 0 0,3-2 1,12-2 15,-8 4-12,6-4-1,-13 5-5,0 0 0,-1 0 0,1 1 1,0-1-1,0 0 0,0 1 0,0 0 1,0-1-1,0 1 0,-1 0 0,1 0 1,0 0-1,0 0 0,0 0 0,0 1 1,3 0-1,23 9 95,-27-10-82,1 1 1,-1-1-1,0 0 0,0 1 0,0-1 1,1 1-1,-1 0 0,0-1 1,0 1-1,0 0 0,0 0 0,0-1 1,1 2-1,-2 0 17,0-1 1,1 0-1,-1 0 1,0 0-1,1 0 1,-1 0-1,0 0 1,0 1-1,0-1 1,0 0-1,-1 2 1,1 6 105,0-8-94,0 1 0,0 0 1,0-1-1,-1 1 0,1-1 1,0 1-1,-1 0 0,1-1 1,-1 1-1,0-1 0,0 1 1,1-1-1,-1 0 0,0 1 1,-2 1-1,-2 4 80,-1 2 32,3-3-90,0-1 0,-1 0 0,0 0 0,1-1 1,-2 1-1,1-1 0,0 0 0,-10 7 0,-27 9 116,10 1-100,25-15-77,-1-1 1,0-1 0,0 1-1,0-1 1,-1-1-1,1 1 1,-9 2 0,-2-5-218,16-2 168,0 1-1,0 0 1,0 0 0,0 0-1,0 0 1,0 1-1,1-1 1,-1 0 0,0 1-1,0 0 1,-3 1-1,4-2 37,1 0 0,0 0 0,0 0 0,-1 0 0,1 0 0,0 0 0,0 1 0,0-1 0,0 0 0,-1 0 1,1 0-1,0 0 0,0 0 0,0 1 0,0-1 0,0 0 0,-1 0 0,1 0 0,0 1 0,0-1 0,0 0 0,0 0 0,0 0 0,0 1 0,0-1 0,0 0 0,0 0 0,0 1 0,0-1 0,0 0 0,0 0 0,0 0 0,0 1 0,0-1 0,0 0 0,0 0 0,0 1 0,0-1 0,0 0 0,1 0 0,-1 0 0,0 1 0,0-1 0,0 0 0,0 0 0,0 0 0,0 0 0,1 0 0,-1 1 0,0-1 0,0 0 0,1 0 0,15 3-377,0 0 0,-10 0 315,0 0 0,0 1-1,-1-1 1,1 1 0,9 9 0,0-1-30,6 3 7,-1 0 1,0 2-1,-2 0 0,25 31 0,-40-45 145,-1 1-1,0-1 1,0 1 0,0 0-1,0 0 1,-1 0-1,0 0 1,0 0 0,0 0-1,0 0 1,0 1 0,-1-1-1,0 0 1,0 5-1,0-5 16,-1-1-1,1 0 0,-1 1 0,0-1 1,0 0-1,0 0 0,0 1 0,-1-1 1,1 0-1,-1 0 0,0-1 0,0 1 0,0 0 1,0 0-1,0-1 0,0 0 0,-1 1 1,1-1-1,-4 2 0,-5 4 84,0-1 1,-1-1-1,1 0 0,-1 0 1,-19 5-1,22-9-83,0-1-1,0 0 1,0-1 0,-11 0 0,-8-1 5,26 1-140,-1 0 0,1 0 0,-1 0 0,1 0 0,-1-1 0,1 1 0,-1-1 0,1 0 0,-1 0 0,1 0 0,0 0 0,-1 0 0,1 0 0,0 0 0,-3-3 0,5 4 25,0 0-1,0 0 1,0 0-1,-1 0 1,1 0-1,0 0 1,0 0-1,0-1 1,0 1 0,0 0-1,0 0 1,0 0-1,0 0 1,0 0-1,-1 0 1,1 0-1,0 0 1,0 0 0,0-1-1,0 1 1,0 0-1,0 0 1,0 0-1,0 0 1,0 0-1,0 0 1,0 0 0,0-1-1,0 1 1,0 0-1,0 0 1,0 0-1,0 0 1,0 0-1,0 0 1,0-1 0,0 1-1,0 0 1,0 0-1,0 0 1,0 0-1,0 0 1,1 0-1,-1 0 1,0 0 0,0-1-1,0 1 1,0 0-1,0 0 1,0 0-1,0 0 1,0 0-1,0 0 1,1 0 0,-1 0-1,0 0 1,13-13-1796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249 174 224,'0'-1'5,"0"0"0,0 0 0,0 0 0,0 0 0,0 0 0,0 0 0,0 0 0,1 0 0,-1 0 0,0 0 0,1 1 0,-1-1 0,0 0 0,1 0 0,-1 0 0,1 0 0,0 1 0,-1-1 0,2-1 0,0 1-3,0-1 0,0 2 0,0-1 0,0 0 0,0 0 0,0 1 0,3-2 0,16-5 117,-14 3 93,-5 3-167,-1 0-1,1 0 1,-1 0 0,0 0-1,1 1 1,0-1 0,-1 0-1,1 1 1,-1-1-1,1 1 1,0 0 0,-1 0-1,3-1 1,-2 1-20,0 0-1,0 0 1,0 0-1,0-1 1,0 1 0,-1-1-1,1 0 1,0 1 0,0-1-1,0 0 1,-1 0-1,1 0 1,0 0 0,-1-1-1,1 1 1,-1 0 0,1-1-1,1-1 1,6-6 78,-6 7-30,1 0 0,0 0 0,-1 0 0,1 1 0,7-3 0,7-3 59,-9 0 9,-1-1 1,14-14-1,-15 15-74,-6 6-59,-1 1 0,1-1 0,-1 1 0,0-1 0,0 1 1,1-1-1,-1 1 0,0-1 0,0 0 0,1 1 0,-1-1 0,0 1 0,0-1 0,0 0 1,0 1-1,0-1 0,0 1 0,0-1 0,0 0 0,0 1 0,0-1 0,0 1 0,0-1 1,0 1-1,-1-2 0,1 2 10,-3-5 132,0 3-135,0 0 1,-1 0-1,0 0 1,1 1-1,-1-1 1,0 1-1,0 0 1,1 0-1,-1 1 1,0-1-1,0 1 1,-8 0-1,-1 0 2,-1 0-1,-22 4 0,-3 9 38,33-11-38,-7 2 28,0 1-1,1-1 0,0 2 1,0 0-1,-21 14 1,1 4 80,18-14-64,1 1 1,0 0-1,0 1 1,1 0-1,0 1 1,1 0-1,-15 24 1,20-26-56,-3 1 29,2 1-1,-1 1 1,2-1-1,0 1 1,0 0-1,-3 17 1,8-20-4,1-1 0,0 1 1,0-1-1,1 1 0,1-1 0,0 1 0,0-1 1,5 13-1,-5-16-12,0 0 0,1 0 0,0 0 0,0-1 1,1 1-1,4 6 0,2-1 60,20 20 0,-20-22-41,0 0 0,1 0 1,0-2-1,1 1 0,-1-1 0,2-1 1,-1 0-1,1-1 0,22 8 1,82 12 87,-79-19-128,-15-2 49,-1-1 0,0-1 0,1-1 0,43-3 0,132-35 369,-165 28-345,-13 4 1,5-1 32,0-2-1,30-11 1,-6-8-130,-4 6 11,17-25 176,-59 43-140,1 0 0,-1 0 0,1-1 0,-1 1 0,0-1 0,0 0 1,0 0-1,-1 0 0,1 0 0,-1 0 0,0-1 0,0 1 0,0-1 0,0 0 0,0 1 0,-1-1 0,1 0 0,-1 0 0,0 0 0,0-8 0,-1 11-10,0 0-1,0 0 0,0 0 0,0 0 0,0 0 1,0 0-1,-1 0 0,1 0 0,0 0 1,-1 0-1,1 0 0,-1 0 0,1 1 0,-1-1 1,1 0-1,-1 0 0,0 0 0,1 1 0,-1-1 1,0 0-1,0 0 0,1 1 0,-1-1 0,0 1 1,0-1-1,0 1 0,0-1 0,-1 1 0,-13-11-46,8 4 4,2 2 52,-1-1 0,0 1 0,-8-6 1,11 9-28,0 0-1,0 1 1,0 0 0,0-1 0,0 1 0,0 0 0,0 0 0,-1 1 0,1-1 0,0 1 0,-5 0-1,0-1-16,1 0-1,0 0 1,-14-4-1,13 3 29,0 0 0,0 1 0,-16-2 0,6 3-26,7-1 4,0 2-1,0-1 0,-11 3 0,-1 7-102,1-4 60,18-6 58,0 1-1,0 0 1,0 1 0,0-1-1,0 1 1,0 0 0,1-1-1,-1 2 1,1-1 0,-1 0-1,1 1 1,0-1-1,-5 6 1,-2 0-132,7-5 82,0-1-1,0 1 1,0 0-1,0 0 1,0 0-1,0 0 0,1 1 1,0-1-1,-1 1 1,-1 4-1,-1 21 34,4-26 25,-2 10 1,0-1 1,0 1 0,0 21-1,3-20-27,-1-8 40,1 1 1,1-1-1,-1 0 1,1 1-1,2 7 1,-2-12-20,0 1 0,0 0 0,0-1 0,1 1 0,0 0 0,-1-1 0,1 0 1,0 1-1,0-1 0,0 0 0,0 0 0,1 0 0,-1-1 0,4 3 0,-4-2 5,1-1 0,0 0 1,0 0-1,0 0 0,0 0 0,-1-1 0,1 1 0,0-1 0,0 1 0,0-1 1,0 0-1,5-1 0,41-7 185,-36 6-208,-7 0-18,0 0 0,0 0 0,0 0 0,0 0 0,0-1 0,-1 0 0,1 0 0,5-5 0,2-2-168,20-21 0,-26 23 137,-4 5 108,0-1-1,0 1 0,-1-1 0,4-8 1,6-6 137,-10 15-151,-2 3-207,0 2 125,0 0 1,0-1-1,0 1 0,0-1 0,0 1 1,1-1-1,-1 1 0,0-1 0,1 1 1,0 1-1,2 3 63,-1 1 0,2 0 0,-1-1 0,1 0-1,0 0 1,0 0 0,0 0 0,1 0 0,0-1 0,0 0 0,1 0 0,-1 0 0,1-1 0,0 0 0,0 0 0,0 0 0,1-1 0,0 0 0,7 3-1,59 9 133,-71-14-123,0-1 1,0 1-1,0-1 0,0 0 0,1 0 1,-1 0-1,0 0 0,0 0 0,0 0 0,0-1 1,0 1-1,0-1 0,0 1 0,0-1 1,0 0-1,0 1 0,2-3 0,9-2 55,-10 4-59,1 0-1,-1 1 1,0-2 0,0 1 0,0 0 0,0 0 0,0-1-1,0 0 1,0 1 0,0-1 0,-1 0 0,1 0 0,-1-1-1,0 1 1,1-1 0,-1 1 0,0-1 0,0 1 0,0-1-1,-1 0 1,1 0 0,1-5 0,15-25 73,-16 29-93,1-1-1,-1 1 1,-1 0 0,1 0-1,-1-1 1,2-4 0,-2 3-52,1 1 1,-1-1-1,1 1 1,0 0-1,1 0 1,3-6-1,1-1 24,-4 7 21,1 0-1,-1-1 1,1 1-1,0 1 1,0-1-1,1 0 1,-1 1-1,8-5 0,1 0-54,0 2 0,18-9 0,-24 13 44,0 1 0,0 0-1,0 0 1,0 0-1,0 0 1,0 1 0,9 0-1,2 1-12,-11-1 24,1 1 1,-1 0 0,1 1-1,-1-1 1,1 1 0,-1 1-1,0 0 1,1 0 0,-1 0-1,10 5 1,3 2-21,-16-8 48,1 1-1,0 0 1,-1 0-1,1 1 1,-1-1-1,0 1 1,1 0-1,-1 0 1,-1 1-1,1-1 1,0 1-1,3 4 1,-3 0 42,0 0 1,0 1 0,-1-1-1,0 1 1,0 0 0,2 13-1,-6-21-41,1 1-1,0-1 0,-1 0 1,1 0-1,0 1 1,-1-1-1,0 0 1,1 0-1,-1 1 0,0-1 1,1 0-1,-1 0 1,-2 1-1,0 3 23,-6 8 26,4-6-25,1 0 0,-2-1 0,1 1 0,0-1 0,-1 0 0,0-1 0,-11 8-1,-24 8 71,14-2-70,19-12-35,-1-2 0,-12 8 0,-26 16-226,34-23 56,1 0 31,12-6 132,0 1 1,1-1-1,-1 1 1,0-1 0,0 0-1,0 1 1,0-1-1,1 1 1,-1-1 0,0 0-1,0 1 1,1-1-1,-1 0 1,0 1 0,0-1-1,1 0 1,-1 1-1,0-1 1,1 0 0,-1 0-1,1 1 1,-1-1-1,0 0 1,1 0 0,-1 0-1,1 0 1,-1 0-1,0 0 1,1 1-1,0-1 3,0 0 2,-1 1 1,1 0-1,0-1 0,0 1 1,0-1-1,-1 0 0,1 1 0,0-1 1,0 0-1,0 1 0,0-1 1,0 0-1,0 0 0,0 0 0,0 0 1,0 0-1,-1 0 0,1 0 1,0 0-1,0 0 0,0 0 0,0 0 1,0-1-1,0 1 0,0 0 1,1-1-1,6-2 37,23-3 59,-1 1 15,73-18 45,-20-8-124,-76 28-31,10-2 32,0-1 0,17-10 0,-30 14-22,0-1-1,1 1 1,-1-1 0,0 0 0,0 0-1,-1-1 1,1 1 0,-1-1 0,0 0 0,0 0-1,0 0 1,3-5 0,6-16 159,22-31 1,-31 52-157,-1 0 1,0 0-1,0 0 0,-1 0 0,1-1 0,-1 1 1,0-1-1,0 1 0,-1-1 0,1 1 1,-1-8-1,0 7 11,0 1 1,0 0 0,0 0-1,3-8 1,-2 10-30,-1 0 1,1 0 0,0 0 0,-1-1-1,1 1 1,-1 0 0,1 0-1,-1 0 1,0-1 0,0 1 0,0 0-1,0-1 1,-1 1 0,1 0-1,0 0 1,-1 0 0,0-1-1,-1-2 1,2 3-4,-1-1-4,0-1-1,0 1 1,0-1-1,1 1 1,0-1 0,0 0-1,0 1 1,0-6-1,1-1 14,-1 10-4,0-1 1,0 0-1,0 0 0,0 1 0,0-1 0,0 0 1,0 0-1,0 1 0,0-1 0,-1 0 1,1 1-1,0-1 0,0 0 0,-1 0 0,1 1 1,0-1-1,-1 1 0,1-1 0,-1 0 1,1 1-1,-1-1 0,1 1 0,-1-1 0,0 1 1,1-1-1,-1 1 0,1-1 0,-1 1 1,0 0-1,1-1 0,-1 1 0,0 0 0,0 0 1,1 0-1,-1-1 0,0 1 0,0 0 1,1 0-1,-1 0 0,0 0 0,0 0 0,1 0 1,-1 0-1,0 1 0,0-1 0,1 0 1,-1 0-1,0 0 0,1 1 0,-1-1 0,0 0 1,1 1-1,-1-1 0,0 1 0,1-1 1,-1 1-1,1-1 0,-1 1 0,0 0 0,-3 3-6,1 0 0,0 1 0,0-1 0,0 0-1,1 1 1,-1 0 0,1-1 0,0 1 0,1 0-1,-1 0 1,1 0 0,-1 11 0,2-13-1,-1 0 1,1 0 0,0 1-1,-1-1 1,0 0 0,0 0-1,-1 5 1,1-6 10,0 0 1,0 0-1,1 0 0,-1 0 1,1 0-1,0 0 0,-1 3 1,6 16 31,-2-11 6,1 8 126,-1-6-118,-1-1-1,8 16 0,-9-23-49,1-1-1,0 1 1,0-1-1,0 1 1,1-1-1,-1 0 1,1 0-1,-1 0 0,1 0 1,0-1-1,5 4 1,2-1 130,-1-1 0,1 0 0,1 0 0,-1-1 0,13 2 0,-5-1 5,-10-3-184,1 0 0,0 0 0,-1 0 0,16-2 0,-4 0-211,27 1-154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 4224,'0'0'1365,"-2"0"-826,-5 0-59,2 1-39,0-1 0,0 0 0,0-1 1,1 1-1,-1-1 0,-6-1 0,9 2-425,0-1 5,0 0 0,0 0 0,0 0 0,-1 1 0,1 0 0,0-1 0,0 1 0,-1 0 0,1 0 0,0 0 0,0 0 0,-1 0 1,1 1-1,0-1 0,0 1 0,0-1 0,-1 1 0,-2 1 0,0-1-33,0 0 1,-1 0 0,1-1-1,-11 0 1,9 0 9,0 0 0,0 0 1,-10 2-1,16-1 7,-7 1-37,0 0 0,0 0 1,-8 5-1,15-7 15,0 1-1,-1 0 1,1-1 0,0 1-1,0 0 1,-1 0 0,1-1-1,0 1 1,0 0 0,0 0-1,0 1 1,0-1 0,0 0 0,1 0-1,-1 0 1,0 0 0,1 1-1,-1-1 1,0 0 0,1 1-1,0-1 1,-1 1 0,1-1-1,-1 2 1,1-3 14,1 0 0,-1 1 0,0-1 0,0 0 0,0 0 0,0 0 0,0 1 0,0-1 0,0 0 0,0 0 0,0 0-1,0 1 1,0-1 0,0 0 0,1 0 0,-1 0 0,0 1 0,0-1 0,0 0 0,0 0 0,1 0 0,-1 0 0,0 0 0,0 1 0,0-1 0,1 0 0,-1 0 0,0 0 0,0 0 0,0 0 0,1 0 0,-1 0-1,0 0 1,1 0 0,8 6-21,-5-3 19,0 0 0,0 0 0,0-1 1,0 0-1,0 0 0,9 3 0,17 1-47,-18-5 34,0 1-1,20 7 1,30 9 55,-59-16-3,0 0 0,0-1-1,0 1 1,-1 0 0,1 0-1,0 0 1,-1 1-1,4 3 1,-2-2 31,-4-3-57,0-1 0,0 0 1,1 1-1,-1-1 0,0 0 0,0 0 0,1 1 0,-1-1 0,0 1 0,0-1 0,0 0 0,0 1 0,0-1 0,1 0 0,-1 1 0,0-1 0,0 1 0,0-1 0,0 0 0,0 1 0,0-1 0,0 0 1,0 1-1,-1-1 0,1 1 0,0-1 0,0 0 0,0 1 0,0-1 0,0 0 0,-1 1 0,1-1 0,0 0 0,0 1 0,0-1 0,-1 0 0,1 1 0,0-1 0,-1 0 0,1 0 0,0 1 0,0-1 1,-1 0-1,1 0 0,-1 0 0,1 0 0,0 1 0,-1-1 0,1 0 0,0 0 0,-1 0 0,0 0 0,-8 2 70,0-1-1,0-1 1,-1 1-1,-10-2 1,5 1 51,-29 2-1,28 1-79,-15 2 68,0-10 82,15 2-94,-4 1 2,15 1-127,0 1-1,-1-1 1,1 0 0,0 0-1,0-1 1,0 1 0,0-1-1,0 0 1,-4-3 0,7 4-139,1 0 1,-1 0-1,1-1 1,0 1 0,-1 0-1,1-1 1,0 1-1,0-1 1,0 1 0,0-1-1,0 0 1,0 1-1,1-1 1,-1 0-1,1 1 1,-1-1 0,1 0-1,-1 0 1,1 0-1,0 0 1,0 1 0,0-1-1,0 0 1,1-3-1,-1 1-259,0-27-2083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2720,'0'-13'891,"0"13"-882,0 0 1,0-1 0,0 1 0,0 0 0,0 0 0,0-1 0,0 1 0,0 0 0,0 0 0,0 0 0,0-1-1,0 1 1,1 0 0,-1 0 0,0 0 0,0 0 0,0-1 0,0 1 0,0 0 0,1 0 0,-1 0-1,0 0 1,0 0 0,0-1 0,1 1 0,-1 0 0,0 0 0,0 0 0,0 0 0,1 0 0,-1 0 0,0 0-1,0 0 1,1 0 0,40-26 1377,-9 10 69,-30 15-1391,1 0 1,0 1 0,0-1 0,0 1-1,0-1 1,0 1 0,0 0-1,0 0 1,0 0 0,3 1-1,3 0 82,1-2 5,-8 1-117,0 0-1,0 0 0,0 0 0,0 0 0,0 0 0,0 0 0,0 1 1,0-1-1,-1 1 0,4 0 0,0 2 1,-4-3-2,1 0 0,-1 1 0,0 0 0,1-1 0,-1 1 0,0 0 0,1-1 0,-1 1 0,0 0 0,0 0 0,0 0 0,1 0 0,-1 0 0,0 0 0,0 0 0,-1 1 0,1-1 0,0 0 0,0 0 0,-1 1 0,1-1 0,0 1 0,0 2 0,-1-3 24,0 1 0,-1 0 0,1-1 0,0 1 0,-1 0 0,1-1 0,-1 1 0,1 0 1,-1-1-1,0 1 0,1-1 0,-1 1 0,0-1 0,0 0 0,0 1 0,0-1 0,0 0 0,-1 0 1,-1 2-1,3-3-58,-1 1 28,0 1 1,-1-1-1,1 0 0,0 0 0,-1 1 1,1-1-1,-1 0 0,1 0 1,-1-1-1,0 1 0,1 0 1,-1-1-1,0 1 0,1 0 0,-1-1 1,-2 1-1,1-1 101,6 0-117,16 0 39,-11 1-43,1-1 0,-1 0 0,1-1 0,13-2 0,-16 1 1,6-1-45,0 0 0,-1 1 1,1 1-1,13-1 0,22 2-80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6048,'-15'0'2240,"15"0"-1728,-16 0-160,32 0 96,-1 0-320,-15 0 512,32 0-352,14 0 96,-15 0-256,16 0-2656,0 0 1344</inkml:trace>
  <inkml:trace contextRef="#ctx0" brushRef="#br0" timeOffset="0.5">32 219 4992,'-32'0'1824,"32"0"-1408,16 0-128,0 0 288,-1 0-384,32 0 192,-16 0-224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1248,'0'38'389,"3"-22"-239,-1-7-84,-1-4 195,1 0 1,-1 0 0,1-1 0,0 1 0,4 6 0,4 10 735,-10-21-939,1 1 0,-1-1 0,0 1 0,0 0 0,1-1 0,-1 1 0,0-1 0,0 1 0,0-1 0,1 1 0,-1 0 0,0-1 0,0 1 0,0-1 0,0 1 0,0 0 0,0-1 0,0 1 0,-1-1 0,1 1 0,0 0 0,0 0 0,-1-1-6,1 1 1,0-1-1,0 0 0,0 0 0,0 1 1,0-1-1,0 0 0,0 1 0,0-1 1,0 0-1,0 1 0,0-1 0,0 0 1,0 0-1,0 1 0,0-1 0,0 0 1,0 1-1,1-1 0,-1 0 0,0 0 1,0 1-1,0-1 0,0 0 0,1 0 1,-1 1-1,0-1 0,0 0 0,0 0 1,1 0-1,-1 1 0,0-1 0,0 0 1,1 0-1,6 7 916,-14-14-176,5 5-334,2 0-388,0 1 0,0-1 0,0 0 0,0 1 0,-1-1 0,1 1 0,0-1 0,-1 1 0,1-1 0,-1 1 0,1-1 0,-1 1 0,0-1 0,0 1 0,0-2 0,-1 0 70,0-1 0,0 0-1,0 1 1,-2-9 0,-6-25 228,9 36-352,1-1 1,0 0-1,-1 0 1,1 0-1,0 0 1,0 0-1,0 0 1,0 0-1,0 0 0,1 0 1,0-3-1,-1 4-10,16-78 175,-7 35-206,2 1-1,3 0 1,29-66 0,48-60 35,-76 148 46,0 0 0,2 1-1,0 1 1,1 1-1,37-29 1,-38 32-22,94-76 457,-107 89-466,-1 0-1,1 0 1,-1 0 0,1 0 0,0 0-1,0 1 1,0 0 0,-1 0 0,1 0 0,1 0-1,-1 1 1,0-1 0,6 1 0,-7 0 135,-6 3 0,-1 1-43,1 0-31,-1-1-1,0 1 0,0-1 0,-6 5 1,-36 12 250,45-19-350,0 0 0,0-1 0,0 1 0,0 0 0,0-1 1,0 1-1,0 0 0,1 0 0,-1 0 0,0 0 0,1 0 1,-1 0-1,1 0 0,-1 0 0,1 0 0,-1 0 0,1 0 1,-1 2-1,-1 22-727,2-24 731,0 0-3,0 0-1,0 0 1,1 0-1,-1 1 1,0-1-1,1 0 1,-1 0 0,0 0-1,1 0 1,0 0-1,-1 1 1,1-1-1,0 0 1,-1 0-1,1-1 1,0 1-1,0 0 1,0 0-1,0 0 1,0 0-1,0-1 1,0 1 0,0 0-1,1 0 1,10 7-56,2 11-17,-10-13 21,0 0 0,0-1-1,6 6 1,-7-8 44,-1 0 0,1 0 0,-1 0-1,0 0 1,0 0 0,0 0 0,0 1-1,2 4 1,-1 2-54,-1 0 0,2 12 0,-2-14 44,0 0 1,0-1-1,4 9 0,-2-7 22,0 1 1,2 13-1,-4-8 68,-1 0 0,-1 24-1,0-20 54,0-16-73,0 0 1,0 0-1,0-1 0,0 1 1,0 0-1,-1 0 1,1 0-1,-1-1 0,0 1 1,0 0-1,0-1 1,0 1-1,0-1 0,0 1 1,-1-1-1,0 0 0,1 1 1,-1-1-1,0 0 1,0 0-1,0 0 0,0 0 1,0 0-1,0-1 1,-5 3-1,5-3-10,-3 3 51,1 0 0,-1-1-1,0 0 1,0-1 0,-1 1 0,1-1 0,-1 0-1,1 0 1,-1 0 0,0-1 0,-9 1 0,11-1-62,0-1 0,-1 0 0,1-1 1,0 1-1,0-1 0,0 1 1,0-1-1,0-1 0,0 1 0,1 0 1,-1-1-1,0 0 0,1 0 1,-1 0-1,1 0 0,-1-1 0,1 1 1,0-1-1,0 0 0,-3-3 1,1 1-64,2 2-1,-1 0-1,1-1 1,0 1 0,0-1-1,0 1 1,1-1 0,-1 0-1,1 0 1,0 0 0,0 0-1,0 0 1,1-1 0,-2-6-1,1-5-1171,1-23-1,1-10-578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4800,'-13'-13'1557,"13"13"-1546,0 0-1,0 0 1,-1 0-1,1 0 1,0 0 0,0 0-1,0 0 1,0 0-1,0 0 1,0 0-1,0 0 1,0-1 0,-1 1-1,1 0 1,0 0-1,0 0 1,0 0-1,0 0 1,0 0 0,0 0-1,0 0 1,0-1-1,0 1 1,0 0-1,0 0 1,0 0 0,0 0-1,0 0 1,0 0-1,0-1 1,0 1-1,0 0 1,0 0 0,0 0-1,0 0 1,0 0-1,0 0 1,0 0-1,0-1 1,0 1 0,0 0-1,0 0 1,0 0-1,0 0 1,1 0-1,-1 0 1,0 0 0,0 0-1,0 0 1,0-1-1,0 1 1,0 0 0,0 0-1,0 0 1,1 0-1,-1 0 1,1-1 81,1-1 1,0 1-1,0 0 1,0 0-1,0 0 1,-1 0-1,1 0 1,0 1-1,1-1 1,-1 0-1,0 1 1,3-1-1,30 0 1926,-25 1-1841,-7 0-125,0 0-1,0 0 1,0 1 0,1-1 0,-1 1-1,0 0 1,0 0 0,0 0 0,5 3-1,2 0 29,-8-4-56,0 1 0,-1-1 0,1 1 0,0 0-1,-1-1 1,1 1 0,-1 0 0,1 0-1,-1 0 1,1 0 0,-1 0 0,0 1 0,1-1-1,-1 0 1,0 0 0,0 1 0,0-1 0,0 1-1,1 2 1,3 4 108,-3-5-92,0-1-1,-1 1 1,1-1-1,-1 1 1,1 0-1,-1 0 1,0-1-1,0 1 1,0 0-1,-1 0 0,1 0 1,-1 0-1,1 0 1,-1 5-1,0-7-25,0 0 0,0 1 0,0-1-1,-1 0 1,1 0 0,0 1 0,0-1-1,-1 0 1,1 0 0,-1 0 0,1 0-1,-1 0 1,1 1 0,-1-1 0,0 0-1,0 0 1,1 0 0,-1-1 0,0 1-1,0 0 1,0 0 0,0 0 0,0-1-1,0 1 1,0 0 0,-2 0 0,-5 5 94,2 4 4,4-5-90,-1 1 33,1-3-87,0-1-1,1 1 0,0 0 1,0-1-1,0 1 1,0 0-1,-1 4 1,2-6 25,0-1 0,0 1 0,0-1 0,0 1 0,0-1 0,0 1 0,0-1 0,0 1 0,0-1 0,1 1 1,-1-1-1,0 1 0,0-1 0,0 1 0,1-1 0,-1 0 0,0 1 0,1-1 0,-1 1 0,1 0 0,0-1 9,0 1-1,0 0 1,0-1-1,1 0 0,-1 1 1,0-1-1,0 0 1,0 1-1,0-1 0,1 0 1,-1 0-1,0 0 1,2 0-1,10-1 48,0 0-1,12-4 1,-8 2-357,-1 0 0,22 0-1,19 3-4005,-8 0 1130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5984,'0'15'2208,"0"-15"-1728,31 0-128,-15 0 1440,15 0-1056,0 0 0,32 0-480,-1-15 384,16 15-352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10 983 3136,'0'15'1429,"-3"-15"-1007,-4 0 688,14 0-103,-4 0 422,0-2-464,-3 1-913,1 0 14,0 0 0,1 0 1,-1-1-1,0 1 0,-1 0 0,1-1 0,0 1 1,0 0-1,0-1 0,-1 1 0,1-1 1,-1 1-1,1-1 0,-1 1 0,0-1 0,0 1 1,1-1-1,-1 0 0,0-2 0,0-4 209,1 0 0,1 0-1,0 1 1,3-12 0,3-6 239,8-22-123,-4 16-307,66-174 167,-34 94-211,6-12-192,-36 90 122,-2 4-1,27-46 1,-26 55-37,21-23 0,-6 9 78,3-5 267,-2 16-92,-9-3-180,25-8-268,-44 33 251,0 0-1,1-1 0,-1 1 0,1 0 1,0 0-1,-1-1 0,1 1 1,0 1-1,0-1 0,2-1 0,25 0-189,-28 2 198,-1 0 0,1 0 0,0 0 0,0 0 0,-1 1 1,1-1-1,0 0 0,0 1 0,-1-1 0,1 0 0,-1 1 0,1-1 1,0 1-1,-1-1 0,1 1 0,-1-1 0,1 1 0,-1-1 1,1 1-1,-1 0 0,1 0 0,9 21 60,-3-6 18,-2-8-49,-4-7-15,0 0 1,0 1-1,0-1 1,-1 1-1,1-1 1,0 1-1,-1-1 1,1 1-1,-1-1 1,0 1-1,1 0 1,-1-1-1,0 3 1,0 87 1278,0-91-1288,0 0-1,0 0 1,0 0 0,0 0-1,0 0 1,0 0-1,0 0 1,0 0 0,0 0-1,0 0 1,0 1-1,0-1 1,0 0-1,0 0 1,0 0 0,0 0-1,0 0 1,0 0-1,0 0 1,0 0 0,0 0-1,0 0 1,0 1-1,0-1 1,0 0 0,0 0-1,0 0 1,0 0-1,0 0 1,0 0 0,0 0-1,0 0 1,-1 0-1,1 0 1,0 0-1,0 0 1,0 0 0,0 0-1,0 0 1,0 0-1,0 0 1,0 0 0,0 0-1,0 0 1,0 0-1,-1 0 1,1 0 0,0 0-1,0 0 1,0 0-1,0 0 1,0 0 0,0 0-1,0 0 1,0 0-1,0 0 1,-1 0 0,1 0 1,-1 0-1,1 0 1,-1 0-1,1 0 0,-1 0 1,1 0-1,-1 0 1,1 0-1,-1 1 0,1-1 1,-1 0-1,1 0 1,-1 0-1,1 1 0,0-1 1,-1 0-1,1 0 1,-1 1-1,1-1 1,0 0-1,-1 1 0,1-1 1,0 0-1,-1 1 1,1-1-1,0 1 0,0-1 1,-1 1-1,1-1 1,0 0-1,0 1 1,0-1-1,0 1 0,0-1 1,-1 1-1,1-1 1,0 1-1,0-1 0,0 1 1,1 0-1,-1-1-2,0 0 1,0 0-1,0 1 0,0-1 0,0 0 0,0 0 1,0 0-1,0 0 0,0 0 0,0 0 0,0 0 0,0 0 1,0 0-1,0 0 0,0 0 0,0 1 0,0-1 1,0 0-1,0 0 0,0 0 0,0 0 0,0 0 1,-1 0-1,1 0 0,0 0 0,0 0 0,0 0 0,0 0 1,0 1-1,0-1 0,0 0 0,0 0 0,0 0 1,0 0-1,0 0 0,0 0 0,0 0 0,0 0 1,-1 0-1,1 0 0,0 0 0,0 0 0,0 0 0,0 0 1,0 0-1,0 0 0,0 0 0,0 0 0,0 0 1,0 0-1,-1 0 0,1 0 0,0 0 0,0 0 1,0 0-1,0 0 0,-2 0-11,1 0 1,0 0 0,-1 1-1,1-1 1,-1 1 0,1-1-1,0 1 1,-1-1-1,1 1 1,-2 1 0,-11 5-25,-3-6 41,15-1-6,0 0 0,-1 0 1,1 0-1,-1 0 1,1 0-1,0 1 1,-1-1-1,1 1 1,-4 1-1,-54 24-304,59-26 292,-1 1 0,1-1 0,0 0 0,0 1 0,0-1 0,-1 1 0,1 0 0,0-1 0,0 1 0,0 0 0,0 0-1,0-1 1,-1 2 0,2 0-19,-1-1-1,1 0 1,0 0-1,0 0 1,-1 0 0,1 0-1,0 0 1,0 1-1,0-1 1,0 0-1,0 2 1,1 6-25,-1-6 49,1 0 1,0-1-1,-1 1 1,1 0-1,0 0 1,1-1-1,-1 1 1,0 0-1,1-1 1,0 1-1,-1-1 1,1 0-1,0 0 1,0 1-1,1-1 1,-1 0-1,3 1 1,4 4-84,0 0 1,0-1-1,13 6 1,-18-10 79,0 0 1,0 1 0,0-1-1,-1 1 1,1 0-1,-1 0 1,1 0-1,-1 1 1,3 3-1,1 4 52,-1 0-1,6 12 0,-11-22-38,-1 0 18,1 1-1,0-1 1,0 1 0,-1-1-1,1 1 1,-1 0-1,1-1 1,-1 1 0,0 0-1,0-1 1,0 1 0,0 0-1,0 0 1,0-1 0,0 1-1,-1 3 1,-1-2 29,1 1 1,-1-1-1,0 0 1,0 0-1,0 0 1,-1 0-1,1 0 1,-5 3-1,1-1-55,0 1-1,-1-1 1,1-1-1,-1 1 0,-1-1 1,-11 5-1,0 0-40,13-6 40,-2-1 0,1 1 0,-10 1 0,-4 2 78,0 4 24,-5-5 53,13 2-76,12-6-55,-1-1 1,1 1 0,-1 0-1,1 0 1,0-1-1,-1 1 1,1-1 0,-1 0-1,1 1 1,-1-1 0,0 0-1,-1 0 1,-25 0 280,28 0-298,-1 0 1,1 0-1,0 1 1,0-1-1,0 0 1,0 0 0,0 0-1,0 0 1,0 0-1,0 0 1,0 0 0,0 0-1,0 0 1,-1 0-1,1 0 1,0 0 0,0 0-1,0 0 1,0-1-1,0 1 1,0 0 0,0 0-1,0 0 1,0 0-1,0 0 1,0 0-1,-1 0 1,1 0 0,0 0-1,0 0 1,0 0-1,0 0 1,0 0 0,0 0-1,0 0 1,0 0-1,0-1 1,0 1 0,0 0-1,0 0 1,0 0-1,0 0 1,0 0 0,0 0-1,0 0 1,0 0-1,0 0 1,0 0-1,0-1 1,0 1 0,0 0-1,0 0 1,0 0-1,0 0 1,0 0 0,0 0-1,0-13-1067,0 13 426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5056,'0'-13'1642,"0"13"-1630,0 0-1,0 0 0,0 0 0,0 0 1,0-1-1,0 1 0,0 0 0,0 0 1,0 0-1,0 0 0,0 0 0,0 0 0,0 0 1,0 0-1,0 0 0,0 0 0,0 0 1,0-1-1,0 1 0,0 0 0,0 0 0,0 0 1,0 0-1,1 0 0,-1 0 0,0 0 1,0 0-1,0 0 0,0 0 0,0 0 1,0 0-1,0 0 0,0-1 0,0 1 0,0 0 1,0 0-1,0 0 0,0 0 0,1 0 1,-1 0-1,0 0 0,0 0 0,0 0 0,0 0 1,0 0-1,0 0 0,0 0 0,0 0 1,0 0-1,0 0 0,0 0 0,1 0 1,-1 0-1,0 0 0,0 0 0,0 0 0,5 1 175,-4-1-76,1 1 0,0-1 0,0 0 0,0 0 0,0 0 0,0 0 0,-1 0-1,1 0 1,0-1 0,0 1 0,0 0 0,-1-1 0,1 0 0,2 0 0,0-2 41,-1 2-77,0-1 0,0 1 0,0 0 0,-1 0 0,1 0 0,0 0 1,0 0-1,1 1 0,-1-1 0,0 1 0,4 0 0,63 0 651,-67 0-719,0 0 0,0 0 0,0 0 1,0 0-1,0 1 0,0-1 0,0 1 0,0 0 0,0 0 0,0 0 0,-1 0 0,5 3 0,-2-1 17,-4-3-4,0 1 1,1 0 0,-1-1 0,0 1 0,0 0-1,0 0 1,0 0 0,0 0 0,2 2-1,-3-3-14,0 0 0,0 0 0,0 1-1,0-1 1,1 0 0,-1 1 0,0-1-1,0 0 1,0 1 0,0-1 0,0 0 0,0 1-1,0-1 1,0 0 0,0 1 0,0-1-1,0 0 1,0 1 0,0-1 0,0 0-1,0 1 1,0-1 0,-1 1 0,0 0 8,0 1 1,-1-1 0,1 0 0,0 1-1,-1-1 1,1 0 0,-1 0 0,1 0-1,-3 1 1,-1 1 49,-13 9 49,0-1 0,0 0 0,-37 14 0,51-24-120,0 1 0,1-1 1,-1 1-1,0 0 1,1 0-1,0 0 0,-1 1 1,1-1-1,0 1 1,-5 5-1,4-5 12,2 0 38,2-2-28,0 0-1,0 0 0,0 0 1,0-1-1,1 1 1,-1 0-1,0 0 0,1 0 1,-1 0-1,1-1 0,-1 1 1,1 0-1,-1 0 0,1-1 1,1 2-1,15 0 132,-8-2-72,6 0-30,-6 1 11,1-1 0,-1-1 1,1 1-1,10-3 1,-7-3-578,-12 5 410,1 0-1,-1 0 1,1 0 0,-1 1 0,0-1 0,1 1-1,-1-1 1,1 1 0,0 0 0,-1-1 0,1 1 0,1 0-1,12 0-2531,1 0 816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5216,'-15'0'1952,"15"0"-1536,15 0-96,-15 0 1248,16 0-928,15 0 224,0 0-512,0-16 0,16 16-224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3072,'39'-26'976,"-38"25"-956,-1 0 1,1 1-1,0-1 1,0 1-1,-1 0 1,1-1-1,0 1 1,-1 0-1,1-1 1,0 1-1,0 0 1,0 0-1,-1-1 1,1 1-1,0 0 1,0 0-1,0 0 1,1 0-1,68 0 1553,-67 1-1474,1 0-1,-1 0 0,0 0 0,1 1 0,-1-1 0,0 1 0,0 0 1,0 0-1,0 0 0,-1 0 0,1 0 0,0 0 0,-1 1 0,0 0 0,1-1 1,-1 1-1,0 0 0,0 0 0,-1 0 0,1 0 0,-1 0 0,1 0 0,-1 1 1,1 5-1,-1 3 354,-1-8-248,0 0 0,0 0 0,0 0 1,0 0-1,0 0 0,-1-1 0,-1 7 0,-3 0 26,4-7-160,-1 0-1,1 0 1,0 0 0,0 0 0,1 0 0,-1 1 0,0-1-1,1 0 1,0 6 0,0-9-68,0 0 1,-1 1-1,1-1 1,0 0-1,0 0 1,0 1-1,0-1 1,0 0-1,0 1 1,0-1-1,0 0 0,1 0 1,-1 1-1,0-1 1,0 0-1,0 1 1,0-1-1,0 0 1,0 0-1,0 1 0,1-1 1,-1 0-1,0 0 1,0 0-1,0 1 1,1-1-1,5-3 116,1-1-25,9 1 57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2656,'0'0'960,"0"0"-736,31 16-64,-31-1 128,16 1-192,-16-1 256,0 17-224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2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2560,'13'-13'832,"-13"13"-815,0-1 0,0 1 0,1 0 0,-1-1 0,0 1 0,1 0 0,-1-1 0,0 1 0,1 0 0,-1 0 0,0-1 0,1 1 0,-1 0 0,1 0 0,-1 0 0,0 0 0,1 0 0,-1 0 0,1-1 0,-1 1 0,1 0 0,-1 0-1,0 0 1,1 0 0,-1 1 0,1-1 0,4-1 154,-2-10 635,-3 11-796,0 0 0,0 0 1,0 0-1,0 0 0,0 0 1,0 0-1,-1 0 1,1 0-1,0 0 0,0-1 1,0 1-1,0 0 1,0 0-1,0 0 0,1 0 1,-1 0-1,0 0 0,0 0 1,0 0-1,0 0 1,0 0-1,0-1 0,0 1 1,0 0-1,0 0 1,0 0-1,0 0 0,0 0 1,0 0-1,0 0 0,0 0 1,0 0-1,0 0 1,0 0-1,0 0 0,1 0 1,-1 0-1,0 0 1,0 0-1,0 0 0,0 0 1,0 0-1,0 0 0,0-1 1,0 1-1,0 0 1,0 0-1,1 0 0,-1 0 1,0 1-1,0-1 1,0 0-1,0 0 0,0 0 1,0 0-1,0 0 1,4 0 244,-1-1 49,0 1 1,-1 0 0,1 1 0,0-1-1,0 0 1,-1 1 0,4 0 0,-4 0-247,0 0 1,1 0-1,-1 0 1,0 0 0,1-1-1,-1 1 1,1-1-1,-1 1 1,1-1-1,-1 0 1,1 0 0,-1 0-1,1-1 1,3 0-1,16-1 253,33 10 180,30-3 111,191 8 129,-178-13-611,199 2 309,-185 3-307,269 1 188,-147-17-214,234 8-139,-279 4 134,-98 1 315,-26 6-22,-59-8-275,1-1 1,0 0 0,9-2 0,-6 0 32,24 1 221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2912,'0'0'1056,"0"0"-800,15-16-96,-15 16 352,31 0-320,-15 16 192,31-16-224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3136,'-31'0'2448,"19"0"-815,21 0 248,131 0-1065,68 0-581,-105 8-317,9 0 335,-106-8-183,0 1 0,0 0 0,0 0 0,-1 0 0,7 3 0,-7-2 89,0-1 0,0 1 0,0-1 0,10 1 1,10-2 1127,-21 0-775,-18 0-802,14 0 282,-1 0 1,0 0-1,1 0 0,-1 0 0,0 0 1,1 1-1,-1-1 0,1 0 1,-1 1-1,1-1 0,-1 0 1,0 1-1,1-1 0,-1 1 1,1-1-1,0 1 0,-1-1 1,1 1-1,-1-1 0,1 1 0,0-1 1,-1 1-1,1 0 0,0-1 1,0 1-1,-1-1 0,1 1 1,0 0-1,0-1 0,0 1 1,0 0-1,0-1 0,0 1 1,0 0-1,0 0 0,-2 10-67,-9 6-5,6-11 75,-1 4 5,0 0 0,0 0 1,1 0-1,1 1 0,-6 14 1,-13 64-11,8-28-20,6-30-15,-29 84 53,36-109 3,-3 6 83,0 0 1,0-1 0,-13 18 0,17-26-63,-1 0 0,0-1 0,0 1 0,-1-1 0,1 1 0,0-1 0,-1 0 0,0 0 0,1 0 0,-1 0 0,0-1 0,0 1 0,0-1-1,0 0 1,0 1 0,0-2 0,0 1 0,-1 0 0,1 0 0,-5-1 0,2 1 27,0-1 0,0-1-1,0 1 1,1-1 0,-1 0-1,0 0 1,0-1 0,1 1-1,-1-2 1,-9-3 0,7 0-34,0-1 0,0 0 1,1 0-1,-1-1 1,2 0-1,-1 0 0,-9-15 1,1 1-11,-3-3-10,7 12-5,1-1 0,0 0 0,-14-29 1,4-15-1,-24-35-203,38 79 105,-1 0 0,-12-20 1,18 31 64,-1 1 1,0 0 0,1-1 0,-1 0 0,1 1 0,0-1 0,0 0-1,0 1 1,0-1 0,0 0 0,0 0 0,1 0 0,0 0 0,-1 0 0,1 0-1,1-5 1,-1-3-184,0 11 214,0 0 1,0 0-1,0 0 0,0 0 1,0 0-1,0 0 0,0 0 0,0 0 1,0-1-1,0 1 0,0 0 1,0 0-1,0 0 0,0 0 1,0 0-1,0 0 0,0 0 1,0 0-1,0 0 0,0 0 1,0 0-1,0-1 0,0 1 1,0 0-1,0 0 0,0 0 0,0 0 1,0 0-1,0 0 0,0 0 1,0 0-1,0 0 0,0 0 1,1 0-1,-1 0 0,0 0 1,0 0-1,0 0 0,0 0 1,0 0-1,0-1 0,0 1 0,0 0 1,0 0-1,0 0 0,0 0 1,1 0-1,-1 0 0,0 0 1,0 0-1,0 0 0,0 0 1,0 1-1,0-1 0,0 0 1,0 0-1,4 0-21,-1 0-18,-1 0-1,0 0 1,1 0 0,-1 0-1,0 0 1,1-1 0,-1 1 0,4-2-1,-2 0-395,-3 1 314,0 0-1,0 1 0,0-1 1,0 1-1,0-1 1,0 1-1,0-1 1,0 1-1,0 0 0,0 0 1,2-1-1,0 2-53,1 0 0,-1-1-1,0 1 1,0 1 0,0-1-1,1 0 1,2 3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49 2912,'-26'-26'923,"26"26"-909,-1-1 0,1 1 1,0 0-1,0-1 0,-1 1 1,1 0-1,0-1 0,-1 1 1,1 0-1,0-1 0,-1 1 1,1 0-1,-1 0 1,1 0-1,0-1 0,-1 1 1,1 0-1,-1 0 0,1 0 1,-1 0-1,1 0 0,-1 0 1,1 0-1,0 0 1,-1 0-1,-2 0 67,0 0 0,1 0 0,-1-1 0,1 1 0,-1-1 0,1 1 0,-1-1 0,1 0 0,0 0 1,-1 0-1,1 0 0,0 0 0,0 0 0,-3-3 0,4 3-42,1 1 0,-1 0-1,1-1 1,-1 1 0,1 0 0,-1-1 0,1 1 0,-1 0-1,0 0 1,1 0 0,-1-1 0,1 1 0,-1 0 0,0 0 0,1 0-1,-1 0 1,1 0 0,-1 0 0,0 0 0,1 0 0,-1 0 0,1 0-1,-1 0 1,1 1 0,-2-1 0,2 0 33,-5 3 195,4-2-254,0 0 0,0-1 0,0 1 0,0 0 1,1 0-1,-1 0 0,0 1 0,1-1 0,-1 0 0,1 0 0,-1 0 0,1 0 0,-1 0 0,1 1 0,0-1 0,-1 2 0,2-1 14,-1-1-1,0 1 0,1-1 0,-1 1 0,1-1 0,-1 1 0,1-1 0,0 1 0,0-1 0,-1 0 1,1 1-1,0-1 0,0 0 0,0 0 0,2 2 0,34 44 555,-24-35-492,13 12 41,10 31 110,33 28 99,-47-57-209,25 24 71,-31-34-94,-1 0 0,-1 1 1,16 24-1,-19-23 159,17 18-1,-19-25 70,-1 0 0,14 25 0,-19-29-311,-3-7 7,0 1 0,0-1 0,0 1 0,1-1 0,-1 0 0,0 1 0,0-1 0,0 1 0,1-1 0,-1 0 0,0 1 0,1-1 0,-1 0 0,0 1 0,1-1 0,-1 0 0,0 0 0,1 1 0,-1-1 0,10 1-3123,-10-1 1140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 3552,'-5'0'343,"4"0"-243,0 0 1,0 0 0,0 0-1,0-1 1,0 1 0,0 0-1,0 0 1,0 0 0,0 1-1,0-1 1,0 0 0,0 0-1,0 1 1,0-1 0,0 0 0,0 1-1,1-1 1,-1 1 0,0-1-1,0 1 1,0-1 0,1 1-1,-1 0 1,0-1 0,0 1-1,1 0 1,-1-1 0,1 1-1,-1 0 1,1 0 0,-1 0-1,1 0 1,-1 0 0,1 1-1,-3 1 106,1 1 0,0-1 0,-1 0-1,0 0 1,-5 4 0,-3 4 69,6-5-171,-1 1 1,1 0 0,0 1 0,-5 8-1,-8 15 61,4-13-36,0-1 1,-33 30-1,-13 14 197,49-48-274,2-1 18,-20 17 0,-7-4 77,15-11-59,7-3 4,-21 22 0,25-22-17,-1-2 1,-16 13 0,20-17-76,-2-1 0,-15 7 0,17-9-192,-1 2 0,-12 6 0,5 1-886,14-11 1005,1 0 0,0-1-1,0 1 1,0 0 0,0 0 0,0 0-1,-1 0 1,1-1 0,0 1-1,0 0 1,0 0 0,0 0-1,0 0 1,0-1 0,0 1 0,0 0-1,0 0 1,0 0 0,0-1-1,0 1 1,0 0 0,0 0-1,0 0 1,0-1 0,0 1 0,0 0-1,0 0 1,0 0 0,0-1-1,0 1 1,0 0 0,0 0-1,0 0 1,0-1 0,0 1 0,0 0-1,1 0 1,-1 0 0,0 0-1,0-1 1,0 1 0,1 0-1,-1 0-87,1-1-1,0 1 0,0 0 0,-1-1 0,1 1 0,0 0 0,0 0 0,0-1 0,0 1 0,-1 0 1,1 0-1,0 0 0,2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18 3488,'13'-13'1115,"-13"12"-1088,0 1 1,1 0 0,-1-1 0,1 1-1,-1 0 1,1-1 0,0 1 0,-1 0-1,1 0 1,-1-1 0,1 1 0,-1 0-1,1 0 1,0 0 0,-1 0 0,1 0-1,-1 0 1,1 0 0,0 0 0,-1 0-1,1 0 1,-1 0 0,1 0 0,0 1-1,0-1 1,-1 0 45,3 0 647,-6 0-589,0-1-1,0 1 1,0 0 0,0 0-1,1 0 1,-1 0 0,0 1-1,0-1 1,-5 3 0,-11 2 14,-24 4 1,-20 5 112,60-13-259,-32 9-97,-49 8 0,52-15 50,8 0 45,-42 9 0,27 1 153,29-9-94,0-1 0,0 0 1,-1 0-1,1-1 1,-1-1-1,-15 1 0,-21-2 152,46 0-207,0 0-1,0 1 0,0-1 0,0 0 0,0 1 0,0-1 0,0 0 0,0 1 1,0-1-1,0 1 0,0-1 0,1 1 0,-1 0 0,0-1 0,0 1 1,0 0-1,1 0 0,-1 0 0,0-1 0,1 1 0,-1 0 0,1 0 0,-1 0 1,1 0-1,-1 1 0,-6 10-62,6-12 49,1 1-1,-1 0 1,1-1 0,-1 1 0,1-1 0,0 1 0,-1 0 0,1 0-1,0-1 1,0 1 0,-1 0 0,1-1 0,0 1 0,0 0-1,0 0 1,0-1 0,0 1 0,0 1 0,-1 7-9,-9 36 18,-26 92 594,10-75-296,20-45-229,0 0-63,-1-1 0,0 1 1,-17 25-1,7-15-53,5-8 256,0-1 1,-22 25 0,32-42-193,1 1 1,-1-1-1,1 1 0,-1-1 1,1 1-1,0 0 1,0 0-1,-1 0 1,1 0-1,1 0 0,-1 0 1,0 0-1,0 0 1,1 0-1,-1 0 1,1 0-1,0 0 0,-1 0 1,1 1-1,0-1 1,1 4-1,-1-3-15,0-2 1,0-1 0,-1 1 0,1-1 1,0 1-1,0-1 0,0 1 0,0-1 0,0 1 0,0 0 0,0-1 1,0 1-1,1-1 0,-1 1 0,0-1 0,0 1 0,0-1 1,1 1-1,-1-1 0,0 1 0,0-1 0,1 0 0,-1 1 0,0-1 1,1 1-1,-1-1 0,1 0 0,-1 1 0,0-1 0,1 0 0,-1 1 1,1-1-1,-1 0 0,1 0 0,-1 1 0,1-1 0,-1 0 0,1 0 1,-1 0-1,1 0 0,-1 0 0,1 0 0,0 0 0,5 2-21,16 5 74,1 0-1,-1-2 0,1-1 0,38 2 0,-48-6 61,0 1-1,1 1 0,13 3 0,-15-2-39,0-1-1,0-1 1,12 0-1,49-1-447,-24 0-2747,-31 0 1273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4992,'-32'-15'1824,"32"15"-1408,16 0-128,0-16 224,-1 32-352,16-16 416,0 0-320,16-16 32,0 16-192,15 0 288,1-15-192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4736,'-16'16'1760,"16"-16"-1376,31 0-96,-15 0 384,15 0-416,16 0 128,-1 0-256,48-16 352,-32 32-256,16-16-1248,0 0 544</inkml:trace>
  <inkml:trace contextRef="#ctx0" brushRef="#br0" timeOffset="1">888 312 5312,'0'15'1952,"0"-15"-1504,31 0-128,1 0 320,-1 0-416,15 0 128,1 0-224,0 0 224,0 16-224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5312,'-16'0'1952,"16"0"-1504,31 16-128,-15-16 448,0 16-480,30-32 96,-14 16-224,14-16-384,1 16 128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375 249 2976,'0'0'971,"3"0"-603,-3 0-350,0 0 1,1 0 0,-1 0 0,1 0-1,-1 0 1,1 0 0,-1 0 0,1 0-1,-1 0 1,0 1 0,1-1 0,-1 0 0,1 0-1,-1 0 1,1 0 0,-1 1 0,0-1-1,1 0 1,-1 0 0,0 1 0,1-1-1,-1 0 1,0 1 0,1-1 0,-1 0 0,0 1-1,0-1 1,1 1 0,-1 0 0,2 20 926,-2-12-768,0 8 161,0 5 133,-3 32 0,-23 144 1550,24-175-1857,1-13-5,0-1 1,-1 1-1,0 0 0,0-1 1,-6 16-1,5-17-29,-1 0 0,0 1 0,0-2 0,0 1 0,-1 0 0,0-1 0,-1 0 0,0 0 0,0 0 0,0-1 1,-1 0-1,-14 10 0,9-10 11,-1-1 1,1 0 0,-1-1 0,0 0 0,-1-1 0,1-1 0,0 0 0,-1 0-1,-17-2 1,2 1-142,22-1-201,0 1 1,0-1-1,0-1 0,1 1 1,-1-1-1,0 0 1,-7-3-1,13 3 138,-1 0 0,0 0 0,1 0 0,-1 0 0,0 0 0,1-1 0,-1 1 0,1 0 0,0-1 0,0 1 0,-1-1 0,1 0 0,0 1 0,0-1 0,1 0 0,-2-2 0,2 4 57</inkml:trace>
  <inkml:trace contextRef="#ctx0" brushRef="#br0" timeOffset="1">562 0 5312,'0'0'1952,"0"0"-1504,-16 16-128,16-16 96,0 15-288,16-15-1856,0 16 896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1 123 480,'8'-21'122,"-6"16"-104,-1 1 0,1-1 0,0 1 0,1-1 0,-1 1 0,1 0 1,5-7-1,5-4 56,-8 2-10,5 8 59,-4-6 69,0 7 187,-5 3-335,-1 1 1,0 0-1,1 0 1,-1 0-1,1-1 1,-1 1 0,0 0-1,1 0 1,-1-1-1,0 1 1,0 0-1,1-1 1,-1 1-1,0 0 1,0-1 0,1 1-1,-1 0 1,0-1-1,0 1 1,0-1-1,0 1 1,0 0-1,1-1 1,-1 1 0,0-1-1,0 1 1,0 0-1,0-1 1,0 1-1,0-1 1,0 39 743,1-19-450,-1 0 0,-4 29 1,-22 106 668,25-144-952,0 1-1,0 1 1,2 12-1,0-13 22,-1 1 0,0-1 0,-1 1 0,-2 12 0,-1-6 5,1-9 3,1 1 0,0 0 0,1-1 0,0 13 0,1 165 636,0-187-749,0 0-1,0 1 0,0-1 1,0 0-1,0 1 1,0-1-1,0 0 1,0 1-1,0-1 1,0 0-1,0 0 1,0 1-1,0-1 1,0 0-1,0 1 0,0-1 1,0 0-1,1 1 1,-1-1-1,0 0 1,0 0-1,0 1 1,1-1-1,-1 0 1,0 0-1,13-10-519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1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4896,'-15'13'1248,"-18"11"1,24-17-1112,6-4-63,0-1 0,0 1-1,0-1 1,0 1 0,1 0-1,0 0 1,-1 0 0,1 0-1,0 0 1,1 1 0,-1-1-1,1 1 1,-1-1 0,1 1-1,0-1 1,0 1 0,0 0-1,1-1 1,0 1 0,-1 5-1,-1 12 66,-3 2-53,2-13-61,1 0 0,1 1 0,-1 16 0,2-19 15,0 1 1,2 0-1,-1 0 0,1 0 0,0 0 0,0-1 0,1 1 0,6 12 0,-7-18-7,-1 0 0,1 0 1,0 0-1,0 0 0,0 0 0,0-1 0,0 1 1,1-1-1,-1 1 0,1-1 0,-1 0 0,1 0 0,0 0 1,0 0-1,0 0 0,0-1 0,1 1 0,-1-1 1,0 0-1,0 0 0,1 0 0,-1 0 0,7 0 1,-5-1 69,0 0 1,0 0 0,0 0-1,0-1 1,0 0 0,6-1-1,-9 1-92,0-1 0,0 1-1,0 0 1,-1 0 0,1-1-1,-1 1 1,1-1 0,-1 0-1,1 1 1,-1-1-1,0 0 1,0 0 0,0 0-1,1-3 1,9-15 42,-8 16-34,0 0 0,-1-1-1,0 1 1,0 0 0,0-1 0,-1 0 0,1 1 0,-1-1 0,0 0 0,1-8 0,-2-34-61,0 46 22,0 1 0,0-1 0,0 1 0,0-1 1,0 1-1,0-1 0,0 1 0,0-1 0,0 1 0,0-1 1,0 1-1,-1-1 0,1 1 0,0-1 0,0 1 0,0-1 1,-1 1-1,1-1 0,0 1 0,0 0 0,-1-1 1,1 1-1,-1-1 0,1 1 0,0 0 0,-1-1 0,1 1 1,-1 0-1,1-1 0,0 1 0,-1 0 0,0-1 0,0 2 7,1-1-1,-1 0 1,1 0-1,-1 1 0,1-1 1,0 0-1,-1 0 0,1 1 1,-1-1-1,1 0 1,0 1-1,-1-1 0,1 1 1,0-1-1,-1 1 0,1-1 1,0 0-1,0 1 0,-1-1 1,1 1-1,0-1 1,0 1-1,0-1 0,0 1 1,0-1-1,0 1 0,0-1 1,0 1-1,0 0 1,0-1-1,0 1 0,0 0 1,0 5-22,0-2 53,-1 0-1,1 1 1,0-1 0,1 1 0,-1-1 0,1 1 0,0-1 0,0 0-1,0 0 1,0 1 0,1-1 0,0 0 0,0 0 0,0 0-1,3 4 1,21 23 329,-20-23-216,0-1 1,1 1-1,9 8 0,-14-14-92,1 0-1,-1 0 1,1-1 0,0 1-1,-1-1 1,1 1-1,0-1 1,0 0 0,0 0-1,0 0 1,0 0-1,0-1 1,0 1-1,4-1 1,2-1 122,1-2 1,0 1 0,-1-1-1,1 0 1,-1-1-1,12-6 1,-18 9-121,0-1 0,0 0 0,0 0 0,0 0 0,0-1 0,0 1 0,-1-1 0,1 1 0,-1-1 0,4-5 0,-1-1 104,-1 0 0,7-17 0,-3 4 3,-4 7-254,0 0 0,-1 0 0,-1 0 0,0-1 0,-1 1 0,-1-24 0,0 34-133,0 5 220,0 0 0,0 0 0,0 0 0,0 0 0,0 0 0,0-1 0,0 1 0,0 0 0,0 0 0,0 0 0,0 0 0,0 0 0,0 0 0,0 0 0,0 0 0,0 0 0,0 0 0,0-1 0,0 1 0,0 0 0,0 0 0,0 0 0,-1 0 0,1 0 0,0 0 0,0 0 0,0 0 0,0 0 0,0 0 0,0 0 0,0 0 0,0 0 0,0 0 0,0-1 0,0 1 0,0 0 0,0 0 0,0 0 0,-1 0 0,1 0 0,0 0 0,0 0 0,0 0 0,0 0 0,0 0 0,0 0 0,0 0 0,0 0 0,0 0 0,0 0 0,-1 0 0,1 0 0,0 0 0,0 0 0,0 0 0,0 0 0,-10 0-2759,7 0 810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5216,'0'0'1696,"3"-3"-1040,23-25 778,-25 25-1378,0 1 0,1 0-1,-1 0 1,0 0-1,1 0 1,-1 0-1,1 0 1,0 0-1,0 1 1,2-3 0,8-6 36,12-21 15,17-19-38,-16 13 44,20-42-1,10-15-17,36-44-57,-87 131-38,1-1 17,0 0 0,0-1 1,4-11-1,-1-21 292,2 17 22,-9 21-237,0 0 0,0 0 0,-1 0 1,0 0-1,0 0 0,0-1 0,0-5 0,0 8-65,0 0 1,-1-1-1,1 1 1,0-1-1,-1 1 0,1 0 1,-1-1-1,1 1 1,-1 0-1,0 0 1,1-1-1,-1 1 0,0 0 1,0 0-1,0 0 1,0 0-1,0 0 0,0 0 1,0 0-1,-2-1 1,2 2-24,1 0 0,-1-1 0,0 1 0,0 0 0,0 0 0,0 0 1,0 0-1,0 0 0,0 0 0,0 0 0,0 0 0,0 0 0,0 0 1,0 1-1,0-1 0,0 0 0,0 1 0,0-1 0,0 0 0,0 1 1,0-1-1,1 1 0,-1 0 0,0-1 0,0 1 0,1 0 0,-1-1 1,0 1-1,1 0 0,-1 0 0,0 0 0,0 1 0,-3 4 18,1 0 0,0 1 0,-4 8 0,7-14-24,-12 29 142,2 0-1,-12 54 0,20-74-90,1 0 0,-1 0 0,2 1 1,-1-1-1,1 0 0,1 1 0,0-1 0,1 0 0,-1 0 0,2 0 0,0 0 0,4 12 0,-4-18 12,-1 0-1,0 0 1,1 0-1,0-1 1,-1 1-1,1-1 1,1 0-1,-1 0 1,0 0-1,1 0 0,0-1 1,-1 1-1,5 1 1,-5-3-67,-1 0 0,1-1-1,0 1 1,-1-1 0,1 1 0,0-1 0,-1 0-1,1 0 1,0 0 0,-1 0 0,1-1 0,0 1-1,-1-1 1,1 0 0,0 1 0,-1-1 0,1 0-1,-1-1 1,4-1 0,4-3-299,0 0-1,17-14 1,-23 16 150,1 0 10,-1 0 0,1-1-1,-1 0 1,0 0 0,0 0-1,0-1 1,-1 1 0,0-1-1,5-10 1,0 0-194,3-6 7,22-49-93,-30 61 388,0 1 1,0 0 0,-1-1 0,0 1 0,-1-1 0,0-12 0,-1 18 7,0 0 1,0 1 0,-1-1 0,0 0 0,1 0 0,-1 1-1,-1-1 1,1 0 0,-1 1 0,-3-7 0,3-4-2,-2-1 278,4 15-243,0 0-1,0-1 1,0 1-1,0 0 1,0 0 0,-1 0-1,1 0 1,0-1-1,0 1 1,0 0 0,-1 0-1,1 0 1,0 0-1,0 0 1,0 0 0,-1 0-1,1-1 1,0 1-1,0 0 1,0 0 0,-1 0-1,1 0 1,0 0-1,0 0 1,-1 0 0,1 0-1,0 0 1,0 0-1,0 0 1,-1 0 0,1 0-1,0 1 1,0-1-1,0 0 1,-1 0-1,1 0 1,0 0 0,0 0-1,0 0 1,-1 0-1,1 1 1,0-1 0,0 0-1,0 0 1,0 0-1,0 0 1,-1 1 0,1-1-1,0 0 1,0 0-1,0 1 1,-1 0 62,1 1-1,-1-1 1,1 0 0,-1 1-1,1-1 1,0 1-1,0-1 1,-1 1 0,1-1-1,0 1 1,0-1 0,1 4-1,-1 4 101,1 1-102,0-1 1,0 1-1,1-1 0,0 1 0,6 14 0,-3-11 49,4 24 0,-7-17-40,-2-15-26,1-1 0,-1 1 0,1-1 0,0 0 0,0 1 0,0-1 1,1 0-1,-1 0 0,1 0 0,0 0 0,5 7 0,37 49 894,-44-59-964,1 0 0,0 1 0,0-1 0,0 0 1,0 0-1,0 0 0,0 0 0,0 0 0,0 0 0,0 0 0,0 0 0,1-1 0,-1 1 0,0 0 0,1-1 0,-1 1 0,0-1 0,1 1 0,-1-1 0,1 0 0,-1 1 1,2-1-1,-2 0-27,-1 0 1,1 0 0,-1 0 0,0 0 0,1-1 0,-1 1 0,0 0-1,1 0 1,-1 0 0,1 0 0,-1-1 0,0 1 0,0 0 0,1 0-1,-1-1 1,0 1 0,1 0 0,-1 0 0,0-1 0,0 1 0,1 0-1,-1-1 1,23-23-2844,-4 6 842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5216,'0'-16'1952,"0"16"-1536,0 16-96,0-16 448,0 16-480,0-1 384,0 16-384,0 32 352,0-17-384,-16 32-64,16 0-96,-16 0 544,1-16-352,-1 1-1088,1-16 416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32 4896,'-13'-26'1584,"13"26"-1567,0 0 1,0 0-1,0-1 0,-1 1 1,1 0-1,0 0 0,0 0 1,0-1-1,0 1 1,0 0-1,0 0 0,0 0 1,0-1-1,0 1 0,-1 0 1,1 0-1,0 0 0,0 0 1,0-1-1,0 1 1,-1 0-1,1 0 0,0 0 1,0 0-1,0 0 0,0 0 1,-1-1-1,1 1 1,0 0-1,0 0 0,-1 0 1,1 0-1,0 0 0,-1 0 1,-9 0 499,10 0-496,0 0 0,0 0 0,0 0 0,0 0 0,0 0 0,-1 0 0,1 0 1,0 0-1,0 0 0,0 0 0,0 0 0,0 0 0,0 0 0,0 0 0,0 0 0,0 0 0,0 0 0,-1 0 0,1 0 0,0 0 0,0 0 0,0 0 0,0 0 0,0 0 0,0 0 0,0 0 1,0 0-1,0 0 0,0 0 0,0 1 0,0-1 0,0 0 0,-1 0 0,1 0 0,0 0 0,0 0 0,0 0 0,0 0 0,0 0 0,0 0 0,0 0 0,0 0 0,0 0 0,0 1 0,0-1 0,0 0 1,0 0-1,0 0 0,0 0 0,0 0 0,0 0 0,0 0 0,0 0 0,0 0 0,0 0 0,0 1 0,0 0 68,0 1 1,0-1-1,-1 1 0,1-1 1,0 0-1,-1 1 0,0-1 1,1 0-1,-1 1 0,-1 1 1,-5 11 298,2 7-139,3-14-210,0 1 0,0-1 0,-5 10 0,2-6-9,0 1-1,1-1 1,0 1 0,1 1-1,-3 16 1,2-8 11,0 1 5,-26 137 850,24-114-524,-1 66-1,7-91-434,-2 0-1,-5 31 1,3-33-88,4-11-453,-1-1 1,-1 0-1,1 0 1,-1 0 0,0 0-1,-5 9 1,4 1-1717</inkml:trace>
  <inkml:trace contextRef="#ctx0" brushRef="#br0" timeOffset="1">0 313 5888,'0'-16'2176,"0"16"-1664,47-15-160,0-1 224,-16 16-384,0 0 192,31-16-224,-15 16 288,0 0-256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4384,'-16'-31'1632,"16"31"-1248,31-16-128,0 16 928,1 0-704,14-15 288,1 15-448,15-16-128,-15 16-96,0 0 64,-16 16-96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4224,'0'0'1365,"2"0"-826,24 0 1647,-21-3-1039,4-3-701,-1 0 1,1 1-1,9-4 0,-18 9-444,3-1 40,-1 0 0,0 1 1,1-1-1,-1 0 0,0 1 1,1 0-1,-1 0 0,1 0 1,3 0-1,13-1 73,-15 0-90,8-3 55,1 2 1,-1-1-1,23 0 1,76 3 532,-107 0-576,0-1 0,0 1 0,0 0 0,-1-1 0,1 0-1,0 0 1,-1 0 0,1-1 0,0 1 0,5-4 0,-7 4 25,0 0 0,0 1 0,0-1 0,0 1 0,1 0-1,-1-1 1,0 1 0,0 0 0,0 0 0,3 1 0,10-2 571,-15 1-630,1-1 0,-1 1 0,0 0 0,1 0 0,-1-1 0,0 1 0,1 0 0,-1-1 0,0 1 0,1 0 0,-1-1 0,0 1 0,0-1 1,1 1-1,-1 0 0,0-1 0,0 1 0,0-1 0,1 1 0,-1-1 0,0 1 0,0 0 0,0-1 0,0 1 0,0-1 0,0 1 0,0-1 0,0 0 0,0-1-29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3328,'-10'-10'724,"5"5"3885,17 5-4063,-9 0-452,11-1 155,0 0-1,23-5 1,-6 1-115,32 0 5,134-21 133,-169 23-203,1 1 0,35 3 0,-11 0 710,-52-1-766,0 0 0,0 0 0,0 0 0,-1 0 0,1 0 0,0 0 0,0 0 0,0 0 0,0 1 0,-1-1 0,1 0 0,0 1 0,1 0 0,-1-1-5,-1 1 0,0 0 0,1 0 0,-1 0 0,0-1 0,0 1 0,1 0 0,-1 0 0,0 0 0,0 0 0,0-1 0,0 1 0,0 2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2144,'-47'16'981,"47"-16"-913,-1 0 0,1 0 0,-1 0 0,1-1-1,-1 1 1,1 0 0,-1 0 0,1 1 0,-1-1-1,0 0 1,1 0 0,-1 0 0,1 0 0,-1 0 0,1 1-1,-1-1 1,1 0 0,-1 0 0,1 1 0,-1-1-1,1 0 1,0 1 0,-1-1 0,1 0 0,-1 1 0,1-1-1,0 1 1,-1-1 0,1 1 0,0-1 0,0 1-1,-1-1 1,1 1 0,0-1 0,0 2 0,-1-2 16,1 1-1,0 0 1,0 0 0,0 0 0,0 0 0,-1 0 0,1-1 0,0 1-1,1 0 1,-1 0 0,0 0 0,0 0 0,0 0 0,0-1 0,1 1-1,-1 0 1,0 0 0,1 0 0,-1-1 0,1 2 0,1-1-39,-1 0 1,0-1 0,0 1 0,0-1-1,1 1 1,-1-1 0,0 0 0,1 0-1,-1 1 1,0-1 0,1 0-1,-1 0 1,0 0 0,3-1 0,21-3 217,-2 0-74,1 0-1,36 0 0,283 4 468,-332 0-589,1 1-1,0 1 0,0 0 0,12 4 1,-18-5-4,4 1-105,0-1 1,0 0-1,-1-1 1,15-1-1,-24 1-555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4064,'-13'-13'1307,"13"14"-1265,-1-1 1,1 1 0,0-1 0,0 1 0,-1-1 0,1 1 0,0-1 0,0 1 0,0-1 0,0 1 0,-1-1 0,1 1 0,0-1 0,0 1 0,0 0 0,0-1 0,1 1-1,-1 0 76,-1-1-105,1 0 0,0 0 0,0 0 1,0 0-1,0 0 0,0 0 0,0 0 0,0 0 0,0 0 0,0 1 0,0-1 0,0 0 0,0 0 1,0 0-1,0 0 0,0 0 0,0 0 0,0 0 0,0 0 0,0 0 0,0 0 0,1 1 0,-1-1 1,0 0-1,0 0 0,0 0 0,0 0 0,0 0 0,0 0 0,0 0 0,0 0 0,0 0 0,0 0 1,0 0-1,0 0 0,0 0 0,0 0 0,0 0 0,1 0 0,-1 0 0,0 0 0,0 0 0,0 0 1,0 0-1,0 1 0,0-1 0,0 0 0,0 0 0,0-1 0,0 1 0,1 0 0,-1 0 0,0 0 0,0 0 1,0 0-1,0 0 0,2 0 100,0 1 1,-1-1-1,1 1 0,0-1 1,-1 1-1,1-1 1,0 1-1,-1 0 1,1 0-1,-1 0 0,1 0 1,-1 0-1,0 0 1,3 2-1,4 2 228,46 24-287,-44-23 28,0 0 1,0 0-1,17 5 0,18 9 223,105 40-187,-126-52-89,30 15 0,-44-19-8,0 0 0,0-1-1,14 3 1,-18-5 36,0 0-1,0 0 1,0 1-1,-1-1 1,1 2-1,0-1 0,-1 1 1,0-1-1,1 1 1,5 5-1,-8-5 606,-3-3-214,0 0-176,0 0-155,-1 1-122,0-1 0,0 1 0,0-1 0,0 1 0,0 0 0,0 0-1,0-1 1,0 1 0,1 0 0,-1 0 0,0 0 0,0 1 0,-3 3-30,0-1 22,-1 0 0,-1 0-1,1 0 1,0-1 0,-1 1 0,-6 2 0,-23 14-7,10-1 30,-25 24 1,14-1 85,-6-6 21,-23 40 315,54-64-270,0 1 0,-13 21 0,23-32-111,-1-1 0,1 1 0,0-1 1,0 0-1,0 0 0,-1 1 0,1-1 1,0 0-1,-1 0 0,1 0 0,-1-1 1,0 1-1,1 0 0,-1 0 0,1-1 1,-1 1-1,0-1 0,0 0 1,1 1-1,-1-1 0,0 0 0,0 0 1,1 0-1,-4-1 0,1 1 54,4 0-98,0 0 0,0 0 0,-1 0 0,1 0 0,0 0-1,0 0 1,0 0 0,-1 0 0,1 0 0,0 0 0,0 0 0,0 0-1,-1 0 1,1-1 0,0 1 0,0 0 0,0 0 0,0 0 0,-1 0-1,1 0 1,0-1 0,0 1 0,0 0 0,0 0 0,0 0 0,0-1-1,0 1 1,-1 0 0,1 0 0,0 0 0,0-1 0,0 1 0,0 0-1,0-1 1,-3-4 19,2 2-21,-1 1-1,1-1 1,0 0-1,0 0 1,0 1 0,0-1-1,0 0 1,1 0-1,-1 0 1,1 0-1,0 0 1,0-5 0,1-6 79,1 0 0,1 0 0,4-16 0,-5 17-49,0 0 1,-1 0-1,-1 0 1,-1-16 0,0 3 31,1-148-126,0 173 66,0-1-1,0 0 1,0 1-1,1-1 1,-1 0-1,1 1 1,-1-1-1,1 1 1,-1-1-1,1 1 1,0-1-1,0 1 1,0-1-1,0 1 1,0 0-1,0 0 1,2-2 0,-3 2-9,1 1 1,-1-1 0,0 1 0,1-1-1,-1 1 1,0-1 0,0 1 0,1-1 0,-1 1-1,0-1 1,0 0 0,0 1 0,0-1-1,1 1 1,-1-1 0,0 0 0,0 1-1,0-1 1,0 1 0,-1-1 0,1 0 0,0 1-1,0-1 1,0 1 0,-1-2 0,1 2 1,0 0 0,0 0 1,0 0 0,0 0 0,0 0-1,0 0 1,0 0 0,0-1 0,0 1-1,0 0 1,0 0 0,0 0 0,0 0-1,0 0 1,0 0 0,0 0-1,0 0 1,0 0 0,0 0 0,0-1-1,0 1 1,0 0 0,0 0 0,0 0-1,0 0 1,0 0 0,1 0 0,-1 0-1,0 0 1,0 0 0,0 0 0,0 0-1,0 0 1,0 0 0,0 0 0,0 0-1,0-1 1,0 1 0,0 0 0,0 0-1,0 0 1,1 0 0,-1 0 0,0 0-1,0 0 1,0 0 0,0 0 0,0 0-1,0 0 1,0 0 0,0 0 0,0 0-1,0 0 1,1 0 0,-1 0 0,0 0-1,0 1 1,0-1-38,1 0 0,-1 0 0,1 0 0,-1 0 0,1 0 0,-1 0 0,1 0 0,-1-1-1,1 1 1,-1 0 0,1 0 0,-1 0 0,1 0 0,-1-1 0,1 1 0,-1 0 0,0 0 0,1-1 0,-1 1 0,0 0 0,1-1-1,-1 1 1,0 0 0,1-1 0,-1 1 0,0-1 0,1 1 0,-1 0 0,0-1 0,0 1 0,0-1 0,1 1 0,-1-1 0,0 1-1,0-1 1,0 1 0,0-1 0,0 1 0,0-1 0,0 1 0,0-1 0,0-2-1414,0 3-1541,0 0 934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3232,'-32'0'2704,"30"2"-2086,-9 9-68,40-6 687,-27-4-1202,0 0 0,1 0 0,-1-1-1,0 1 1,0-1 0,1 1 0,-1-1 0,0 0-1,1 0 1,-1 0 0,0 0 0,1 0 0,-1 0-1,0 0 1,1-1 0,2-1 0,3 1 42,-1-1 1,0 1-1,12 0 0,6 1 62,72-2 208,-69-2-289,97-5 86,75 9-282,-180 1 159,0 1 0,0 1 1,0 1-1,-1 1 0,23 8 1,-39-12 176,0 0 0,1-1 1,-1 1-1,1-1 0,6 0 0,-6 0 378,-4 0-572,-1-1 1,1 1-1,0 0 1,-1 0-1,1 0 0,0 0 1,-1 0-1,1 0 1,-1 0-1,1 0 0,0 0 1,-1 0-1,1 0 1,0 0-1,-1 0 0,1 0 1,0 0-1,-1 0 1,1 0-1,0 1 0,-1-1 1,1 0-1,0 0 1,-1 0-1,1 1 1,0-1-1,0 0 0,-1 0 1,1 1-1,0-1 1,0 0-1,-1 0 0,1 1 1,0-1-1,0 0 1,0 1-1,0-1 0,0 0 1,-1 1-1,1-1 1,0 0-1,0 1 0,0-1 1,0 0-1,0 1 1,0-1-1,0 0 0,0 1 1,0-1-1,0 0 1,0 1-1,0-1 0,0 0 1,1 1-1,-1 1-14,0 0-1,0 0 1,0 0 0,0 0-1,0 0 1,-1-1-1,1 1 1,0 0-1,-1 0 1,1 0-1,-1 0 1,-1 1 0,-8 21-124,9-23 126,1 1-1,-1 0 1,0 0 0,0 0-1,0-1 1,0 1-1,0 0 1,0-1-1,0 1 1,0-1 0,-1 1-1,1-1 1,-2 2-1,1-2 8,1 0-1,0 0 0,-1 1 0,1-1 1,0 0-1,0 1 0,0-1 1,-2 3-1,-7 35-19,7-32 2,-1-1 1,1 1 0,-10 10 0,-8 14-5,16-23 27,-16 31 34,0 18-16,3-19-53,9-22 20,-8 26-1,12-28 140,0 1 0,0-1 0,-1-1 0,-1 1 0,-1-1 0,0 0 0,0 0 0,-15 16 0,23-29-121,-1 0-1,1 0 1,0 0-1,0 0 1,0 0 0,0 0-1,0 0 1,0 1-1,0-1 1,0 0-1,0 0 1,0 0-1,0 0 1,0 0 0,-1 0-1,1 0 1,0 0-1,0 0 1,0 0-1,0 0 1,0 0-1,0 0 1,0 0-1,-1 0 1,1 0 0,0 1-1,0-1 1,0 0-1,0 0 1,0 0-1,0 0 1,0-1-1,-1 1 1,1 0 0,0 0-1,0 0 1,0 0-1,0 0 1,0 0-1,0 0 1,0 0-1,-1 0 1,1 0-1,0 0 1,0 0 0,0 0-1,0 0 1,0 0-1,0 0 1,0-1-1,0 1 1,0 0-1,0 0 1,0 0 0,-1 0-1,1 0 1,-6-6 127,-7-7 58,1 0 0,0-1-1,1 0 1,-13-20 0,-6-21-218,-15-22-28,-15-4 49,19 18-77,17 27 14,18 25 2,-1 0 1,-8-24-1,5 11 31,9 21 11,0 0 1,-1 0-1,1-1 0,0 1 0,0 0 1,1-1-1,-1 1 0,1 0 1,0-6-1,0 9 22,0 0 1,0 0-1,0 0 1,0 0-1,0-1 1,0 1-1,-1 0 1,1 0-1,0 0 1,0 0-1,0 0 1,0 0-1,0 0 1,0 0-1,1 0 1,-1 0-1,0-1 1,0 1-1,0 0 1,0 0-1,0 0 1,0 0-1,0 0 1,0 0-1,0 0 1,0 0 0,0 0-1,0 0 1,0 0-1,0 0 1,0 0-1,0-1 1,0 1-1,0 0 1,0 0-1,1 0 1,-1 0-1,0 0 1,0 0-1,0 0 1,0 0-1,0 0 1,0 0-1,0 0 1,0 0-1,0 0 1,0 0-1,1 0 1,-1 0-1,0 0 1,0 0-1,0 0 1,0 0-1,0 0 1,0 0-1,0 0 1,1 0-20,-1 0 1,1 0-1,-1 0 1,0 0 0,1 0-1,-1 0 1,1 0-1,-1 0 1,0 1 0,1-1-1,-1 0 1,1 0 0,-1 0-1,0 0 1,1 1-1,-1-1 1,0 0 0,1 0-1,-1 1 1,0-1-1,1 0 1,-1 0 0,0 1-1,0-1 1,1 0-1,-1 1 1,0 0 0,8 6-1025,-4-6 582,-1 0 1,0-1-1,0 1 1,0-1-1,0 0 1,4 0-1,25 0-1851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7:34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9 896,'10'-8'194,"-6"8"-66,-3 1-112,-1 1 0,1 0 1,-1 0-1,0-1 0,0 1 0,0 0 1,0 0-1,0 0 0,0 1 1,0 5 15,0 41 459,0 99 1274,-1-81-1216,5 71 49,0-98-589,5 73-45,-9 124 1236,0-236-1234,0 0 1,0 1-1,0-1 0,-1 0 1,1 0-1,0 1 0,0-1 1,-1 0-1,1 0 0,-1 1 0,1-1 1,-1 0-1,1 0 0,-1 0 1,0 0-1,1 0 0,-1 0 0,0 0 1,0 0-1,0 0 0,0 0 1,0 0-1,0-1 0,-2 2 1,-13 1-2554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2720,'-13'-13'891,"13"14"-858,-1-1 0,1 1 0,0-1 0,-1 1 0,1-1 0,0 1 0,0-1 0,0 1 1,0-1-1,-1 1 0,1-1 0,0 1 0,0-1 0,0 1 0,0 0 0,0-1 0,0 1 1,0 0 84,0-1-100,0 0 0,0 0 0,0 0 0,0 0 0,0 0-1,0 0 1,0 0 0,0 0 0,0 0 0,0 1 0,0-1 0,0 0 0,0 0-1,0 0 1,0 0 0,0 0 0,0 0 0,0 0 0,0 0 0,0 0-1,0 0 1,0 1 0,0-1 0,0 0 0,0 0 0,1 0 0,-1 0 0,0 0-1,0 0 1,0 0 0,0 0 0,0 0 0,0 0 0,0 0 0,0 0 0,0 0-1,0 0 1,0 0 0,0 0 0,0 0 0,1 0 0,-1 0 0,0 0 0,0 0-1,0 0 1,0 0 0,0 0 0,0 0 0,0 0 0,0 0 0,0 0-1,0 0 1,1 0 0,-1 0 0,0 0 0,0 0 0,2 0 126,-1 1 0,1-1 0,0 1 0,0-1 0,-1 1 0,1-1 0,0 1 0,-1 0 0,1 0 0,-1 0 0,1 0 0,-1 0 0,1 0 0,-1 0 0,0 0 0,3 3 0,149 149 2266,-148-148-2360,-1 0 0,1 1 1,-1-1-1,5 9 0,-6-9 52,0 0 1,0 0-1,1 0 1,5 5-1,-2-3 235,-5-5-263,0-1 0,0 1 0,0-1 0,0 1 0,-1 0 0,1 0 0,0 0 0,-1 0 0,0 0 0,0 0 0,1 1 0,-1-1 0,0 0 0,-1 1 0,1-1 0,0 3 0,-1-5-81,0 0 1,0 0 0,0 0-1,0 1 1,0-1-1,0 0 1,0 0 0,0 0-1,0 0 1,0 0 0,0 0-1,0 0 1,0 0 0,0 0-1,0 0 1,0 1-1,0-1 1,0 0 0,0 0-1,0 0 1,0 0 0,0 0-1,0 0 1,0 0 0,0 0-1,0 0 1,0 0-1,0 0 1,0 0 0,0 1-1,0-1 1,0 0 0,0 0-1,0 0 1,-1 0 0,1 0-1,0 0 1,0 0-1,0 0 1,0 0 0,0 0-1,0 0 1,0 0 0,0 0-1,0 0 1,0 0 0,0 0-1,-1 0 1,1 0 0,0 0-1,0 0 1,0 0-1,0 0 1,0 0 0,0 0-1,0 0 1,-11 0-2506,9 0 635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12 5152,'-2'-11'1662,"-4"14"-694,-2 2-761,-3 0 835,10-5-961,0 1 1,0-1 0,0 0 0,0 1-1,0-1 1,0 1 0,0 0-1,0-1 1,0 1 0,0 0-1,0-1 1,0 1 0,0 0-1,1 0 1,-1 0 0,0 0-1,0 1 1,-9 23 286,9-22-337,-1 1 0,1-1 0,-1 1 0,0-1 0,0 0 0,0 1 0,0-1 0,0 0 0,-1 0 0,-5 4 0,-41 53 412,10-26-304,14-5-67,18-20-19,0 0-1,0-1 1,-15 12-1,4-5 11,-2 0 212,-17 18 1,28-24-179,-1 0 1,-1 0 0,1-1 0,-1 0-1,-16 8 1,14-13-466,11-3 70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4064,'0'11'1935,"0"-19"-926,0 8-1000,0-1 1,0 1 0,0 0-1,0 0 1,0 0 0,0 0-1,0 0 1,0 0 0,0 0-1,0 0 1,0 0-1,0 0 1,0-1 0,0 1-1,0 0 1,0 0 0,0 0-1,0 0 1,0 0 0,0 0-1,0 0 1,0 0-1,0 0 1,0 0 0,0 0-1,0-1 1,-1 1 0,1 0-1,0 0 1,0 0 0,0 0-1,0 0 1,0 0-1,0 0 1,0 0 0,0 0-1,0 0 1,0 0 0,0 0-1,0 0 1,-1 0 0,1 0-1,0 0 1,0 0-1,0 0 1,0 0 0,0 0-1,0 0 1,0 0 0,0 0-1,0 0 1,0 0 0,-1 0-1,1 0 1,0 0-1,0 0 1,-7 0 607,17 0 78,-10 0-546,0-3-53,0 3-92,0-1-1,0 1 0,0-1 1,0 0-1,1 1 0,-1-1 1,0 0-1,0 1 0,1-1 0,-1 1 1,0-1-1,1 1 0,-1-1 1,1 1-1,-1-1 0,0 1 1,1-1-1,-1 1 0,1 0 0,-1-1 1,1 1-1,0 0 0,-1-1 1,1 1-1,-1 0 0,1 0 1,0 0-1,-1-1 0,1 1 1,-1 0-1,1 0 0,0 0 0,0 0 1,31 0 36,-17 0-171,-12 0 129,0 1 1,0-1 0,0 1 0,0-1-1,0 1 1,0 0 0,0 0 0,0 0 0,0 0-1,0 1 1,4 2 0,1 2 161,0 0 0,9 11 0,-12-12-17,-4-4-112,1 0 1,-1 1 0,0-1-1,0 0 1,0 0-1,0 1 1,0-1 0,0 1-1,0-1 1,0 1 0,0-1-1,-1 1 1,1-1 0,-1 1-1,1 0 1,-1 0-1,0-1 1,1 1 0,-1 0-1,0-1 1,0 1 0,0 0-1,0 0 1,-1-1-1,1 1 1,0 0 0,-1-1-1,0 3 1,-17 30 459,14-29-451,1 0 0,-1-1 0,0 1 0,0-1 0,-1 0 0,1 0 0,-10 6 0,3-5 72,10-5-106,0 0 1,0 1 0,0-1 0,0 1 0,0-1-1,0 1 1,0-1 0,0 1 0,0 0 0,0 0 0,0-1-1,0 1 1,0 0 0,1 0 0,-1 0 0,0 0-1,0 1 1,-5 11 31,0-9-45,1 0-132,3 9-403,3-10 524,0-1 1,-1 1 0,1-1 0,0 1-1,0-1 1,0 0 0,1 1 0,-1-1-1,0 0 1,1 0 0,0 0 0,-1 0-1,1 0 1,0 0 0,0 0 0,3 1-1,16 21-56,-12-3 37,0 2 127,-8-21-80,1 1 3,0 0 0,0 1 0,-1-1 0,0 1 0,0-1 0,0 1-1,0-1 1,0 1 0,-1 0 0,0-1 0,0 6 0,0 4 63,-2 0 0,0-1-1,-6 22 1,7-31-48,-1 8 34,-3 9 36,-16 12 41,10-4-43,9-25-80,0 0 0,-1-1 1,0 1-1,1-1 1,-1 0-1,0 0 1,0 0-1,-1 0 0,1 0 1,0-1-1,0 1 1,-7 1-1,-9-8 46,12 2-39,5 2-13,0 1-1,0-1 0,0 0 0,0 0 1,0 0-1,0 0 0,0 0 0,1 0 0,-1 0 1,-2-3-1,3 3-4,0-1 0,0 0 0,0 1 1,0-1-1,1 0 0,-1 0 0,1 1 0,-1-5 0,-5-14-19,2 10-78,3 8 62,0-1 1,0 1 0,0-1 0,0 1 0,1-1 0,-1 0-1,1 1 1,-1-1 0,1 0 0,0 1 0,0-1 0,0 0-1,0 1 1,1-1 0,-1 0 0,1 1 0,0-1 0,-1 0-1,1 1 1,0-1 0,1 1 0,-1-1 0,0 1-1,4-4 1,8-20-189,-13 25 214,0 0 0,0 1 1,0-1-1,0 0 1,1 0-1,-1 0 0,0 0 1,1 1-1,-1-1 1,0 0-1,1 0 0,-1 1 1,1-1-1,-1 0 0,1 1 1,0-1-1,-1 1 1,1-1-1,0 0 0,-1 1 1,1-1-1,0 1 0,0 0 1,-1-1-1,1 1 1,0 0-1,0-1 0,0 1 1,0 0-1,-1 0 1,1 0-1,2 0 0,8-3 28,-4 1-44,0-2 1,12-7-1,-3 2-1244,0 7 267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47 4736,'31'-15'2128,"-31"12"-1606,0-7 2518,0 9-3029,0 1 0,0 0-1,0 0 1,0 0 0,0 0-1,0 0 1,0 0 0,0-1-1,0 1 1,0 0 0,0 0-1,0 0 1,0 0 0,0 0-1,0 0 1,0-1 0,0 1-1,0 0 1,-1 0 0,1 0-1,0 0 1,0 0 0,0 0-1,0 0 1,0 0 0,0 0-1,0-1 1,0 1 0,-1 0-1,1 0 1,0 0 0,0 0-1,0 0 1,0 0 0,0 0-1,-1 0 1,1 0 0,0 0-1,0 0 1,0 0 0,0 0-1,0 0 1,0 0 0,-1 0-1,1 0 1,0 0 0,0 0-1,0 0 1,0 1 0,0-1-1,0 0 1,-1 0 0,1 0-1,-31 0 641,24 1-577,4-1-44,-1 0-1,0 0 1,1 0 0,-1 0 0,1 0-1,-1-1 1,0 1 0,-4-3-1,3 2 7,-2-2 10,0 1 0,0 0-1,0 1 1,0-1-1,-13 0 1,-170 2-1449,190 0 1400,-1 1 0,1-1 0,-1 0 0,1 0 0,-1 0 0,1 0 0,-1 0-1,1 0 1,-1 1 0,1-1 0,-1 0 0,1 1 0,-1-1 0,1 0 0,-1 1 0,1-1 0,-1 0 0,1 1 0,0-1 0,-1 1 0,1-1-1,0 1 1,-1-1 0,1 1 0,0-1 0,0 1 0,-1-1 0,1 1 0,0-1 0,0 1 0,0-1 0,0 2 0,-1 21-42,1-14 42,1 4 0,-1 0 1,-1-1 0,0 1 0,-1 0-1,-1 0 1,-6 21 0,3-15-32,-4 32 0,7-31 12,-9 31 0,4-23 22,-6 42 0,7-31 0,5-6-15,2-29 27,0 0 0,0 0 1,-1 1-1,1-1 0,-2 4 0,-4 9 175,5-14-156,0 0 0,-1 0 0,1 0 1,1 1-1,-1-1 0,0 6 1,1-9-35,0 0 0,0 1 1,0-1-1,0 0 0,0 1 1,0-1-1,0 0 0,0 0 1,0 1-1,0-1 0,0 0 1,0 1-1,0-1 0,0 0 1,0 1-1,1-1 0,-1 0 1,0 0-1,0 1 0,0-1 1,0 0-1,1 1 0,-1-1 1,0 0-1,1 0 0,1 2-8,1 0-1,-1-1 1,1 1-1,-1-1 1,1 0-1,0 0 1,0 0-1,0 0 1,0 0-1,0 0 1,0-1 0,0 0-1,3 1 1,48-2 223,-31 0-136,-14 2-35,-1 0 0,0 0 0,1 0 0,9 4 0,-11-3 42,0-1 0,0 1-1,-1-1 1,9 0 0,44-1 594,-58 0-725,-1 0 0,0 0 0,1 0 0,-1 0 0,0 0 0,1 0 0,-1 0 0,0 0 0,0 0 0,1 0 0,-1 0 0,0 0 0,1 0 0,-1 0 0,0 0 0,1-1 0,-1 1 0,0 0 0,0 0 0,1 0 0,-1 0 0,0-1 0,0 1 0,1 0 0,-1-1 0,13-12-906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5312,'-47'-15'1952,"47"15"-1504,0 0-128,0 0 1088,16 0-832,-1 0 352,16 0-576,0 0 224,16-16-320,-16 16 288,16 16-320,0-16-2240,-16 0 1120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3712,'-13'0'1221,"13"0"-1213,0 0 0,0 0 1,0 0-1,0 0 0,-1 1 0,1-1 0,0 0 0,0 0 0,0 0 1,0 0-1,0 0 0,0 0 0,0 0 0,0 0 0,0 0 0,0 0 1,-1-1-1,1 1 0,0 0 0,0 0 0,0 0 0,0 0 0,0 0 1,0 0-1,0 0 0,0 0 0,0 0 0,0 0 0,0 0 0,0 0 1,-1 0-1,1 0 0,0 0 0,0 0 0,0 0 0,0 0 0,0-1 0,0 1 1,0 0-1,0 0 0,0 0 0,0 0 0,0 0 0,0 0 0,0 0 1,0 0-1,0 0 0,0 0 0,0-1 0,0 1 0,0 0 0,0 0 1,0 0-1,0 0 0,0 0 0,0 0 0,1-1 126,-1 0 1,0 0-1,0 0 0,0-1 1,0 1-1,0 0 0,0 0 1,0 0-1,0 0 0,-1-1 0,1 2-60,-1-1-1,1 1 0,0 0 0,-1 0 0,1 0 1,-1 0-1,1-1 0,-1 1 0,1 0 0,-1 0 1,1 0-1,-1 0 0,1 0 0,-1 0 0,1 1 1,-1-1-1,0 0 0,-8 1 839,6-1-823,0 0 0,0 1 0,-1 0 0,1-1 1,0 1-1,-6 3 0,-7 2 17,4-4-54,8-1-38,1 0 0,-1 0-1,0 0 1,1 1 0,-1-1 0,0 1 0,1 0 0,-5 3-1,-65 42 307,70-45-329,0 0 1,0 0-1,0 1 0,1 0 0,-1-1 0,1 1 0,-1 0 0,1 0 1,0 0-1,0 0 0,-2 6 0,4-8 9,-1 0 1,1 0-1,-1 0 0,1 0 0,0 1 1,0-1-1,-1 0 0,1 0 1,0 0-1,0 0 0,0 1 0,0-1 1,1 0-1,-1 0 0,0 0 1,0 0-1,1 1 0,-1-1 0,0 0 1,1 0-1,0 0 0,-1 0 1,1 0-1,-1 0 0,1 0 0,0 0 1,0 0-1,0 0 0,-1-1 1,1 1-1,0 0 0,0-1 0,0 1 1,0 0-1,2 0 0,30 17 240,-27-15-218,-1-1-1,0 0 1,9 3 0,17 7 26,-30-11-34,0-1 0,0 1 0,0-1 0,0 1 0,0 0 0,-1-1 0,1 1 0,0 0-1,0-1 1,-1 1 0,1 0 0,0 0 0,-1 0 0,1-1 0,-1 1 0,1 0 0,-1 0 0,0 0 0,1 0 0,-1 0 0,0 0 0,1 0 0,-1 1 0,0 1 210,-5 0 64,-4 1-200,-1 1-25,1 0 0,-21 6 0,-1-5 33,15-2 32,10-2-77,-1 0 0,1 0-1,-1-1 1,0 0-1,-6 0 1,-34-1-270,46 0 141,1 0-1,-1 0 1,0 0-1,0 0 1,0 0-1,0 0 1,0-1 0,1 1-1,-1 0 1,0 0-1,0 0 1,0-1-1,-1 0 1,2 0 18,-1 1 1,1-1-1,0 0 1,-1 0 0,1 0-1,0 1 1,0-1-1,0 0 1,0 0-1,-1 0 1,1 0 0,0 1-1,1-3 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2912,'0'-23'1331,"0"15"7114,3 8-8387,150 0 486,-135-1-422,34-6 0,-34 4 55,34-2 0,13 5 617,-32 0 427,-29 0-952,-6 0-316,-20 0-1598,7 0 413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2560,'0'0'832,"0"0"-517,0 0 47,2 0 657,222 0 4783,2 0-9044,-226 0 394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5408,'0'16'1984,"0"-16"-1536,16 0-128,0 0 1024,-1 0-800,16 0 128,16 0-384,0 0 224,15 0-288,-15 0 224,0 15-224,-1-15 288,-14 0-288,-1 0-192,-16 0-32,1 16-1920,0-16 1056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8:02:2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7040,'0'0'2624,"0"0"-2048,0 0-128,0 0 288,16 15-480,-1-15 320,-15 0-320,16 0 192,15 0-224,-15 0 416,15 0-352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CB7C-9A75-4175-B70F-4120C5775D8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9D42-EC25-4AF1-8D4B-59DFE7BE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5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84.xml"/><Relationship Id="rId18" Type="http://schemas.openxmlformats.org/officeDocument/2006/relationships/image" Target="../media/image1469.png"/><Relationship Id="rId26" Type="http://schemas.openxmlformats.org/officeDocument/2006/relationships/image" Target="../media/image1473.png"/><Relationship Id="rId39" Type="http://schemas.openxmlformats.org/officeDocument/2006/relationships/customXml" Target="../ink/ink1497.xml"/><Relationship Id="rId21" Type="http://schemas.openxmlformats.org/officeDocument/2006/relationships/customXml" Target="../ink/ink1488.xml"/><Relationship Id="rId34" Type="http://schemas.openxmlformats.org/officeDocument/2006/relationships/image" Target="../media/image1477.png"/><Relationship Id="rId42" Type="http://schemas.openxmlformats.org/officeDocument/2006/relationships/image" Target="../media/image1481.png"/><Relationship Id="rId47" Type="http://schemas.openxmlformats.org/officeDocument/2006/relationships/customXml" Target="../ink/ink1501.xml"/><Relationship Id="rId50" Type="http://schemas.openxmlformats.org/officeDocument/2006/relationships/image" Target="../media/image1484.png"/><Relationship Id="rId55" Type="http://schemas.openxmlformats.org/officeDocument/2006/relationships/customXml" Target="../ink/ink1505.xml"/><Relationship Id="rId63" Type="http://schemas.openxmlformats.org/officeDocument/2006/relationships/customXml" Target="../ink/ink1509.xml"/><Relationship Id="rId68" Type="http://schemas.openxmlformats.org/officeDocument/2006/relationships/image" Target="../media/image1493.png"/><Relationship Id="rId76" Type="http://schemas.openxmlformats.org/officeDocument/2006/relationships/image" Target="../media/image1497.png"/><Relationship Id="rId84" Type="http://schemas.openxmlformats.org/officeDocument/2006/relationships/image" Target="../media/image1501.png"/><Relationship Id="rId7" Type="http://schemas.openxmlformats.org/officeDocument/2006/relationships/customXml" Target="../ink/ink1481.xml"/><Relationship Id="rId71" Type="http://schemas.openxmlformats.org/officeDocument/2006/relationships/customXml" Target="../ink/ink1513.xml"/><Relationship Id="rId2" Type="http://schemas.openxmlformats.org/officeDocument/2006/relationships/image" Target="../media/image1461.png"/><Relationship Id="rId16" Type="http://schemas.openxmlformats.org/officeDocument/2006/relationships/image" Target="../media/image1468.png"/><Relationship Id="rId29" Type="http://schemas.openxmlformats.org/officeDocument/2006/relationships/customXml" Target="../ink/ink1492.xml"/><Relationship Id="rId11" Type="http://schemas.openxmlformats.org/officeDocument/2006/relationships/customXml" Target="../ink/ink1483.xml"/><Relationship Id="rId24" Type="http://schemas.openxmlformats.org/officeDocument/2006/relationships/image" Target="../media/image1472.png"/><Relationship Id="rId32" Type="http://schemas.openxmlformats.org/officeDocument/2006/relationships/image" Target="../media/image1476.png"/><Relationship Id="rId37" Type="http://schemas.openxmlformats.org/officeDocument/2006/relationships/customXml" Target="../ink/ink1496.xml"/><Relationship Id="rId40" Type="http://schemas.openxmlformats.org/officeDocument/2006/relationships/image" Target="../media/image1480.png"/><Relationship Id="rId45" Type="http://schemas.openxmlformats.org/officeDocument/2006/relationships/customXml" Target="../ink/ink1500.xml"/><Relationship Id="rId53" Type="http://schemas.openxmlformats.org/officeDocument/2006/relationships/customXml" Target="../ink/ink1504.xml"/><Relationship Id="rId58" Type="http://schemas.openxmlformats.org/officeDocument/2006/relationships/image" Target="../media/image1488.png"/><Relationship Id="rId66" Type="http://schemas.openxmlformats.org/officeDocument/2006/relationships/image" Target="../media/image1492.png"/><Relationship Id="rId74" Type="http://schemas.openxmlformats.org/officeDocument/2006/relationships/image" Target="../media/image1496.png"/><Relationship Id="rId79" Type="http://schemas.openxmlformats.org/officeDocument/2006/relationships/customXml" Target="../ink/ink1517.xml"/><Relationship Id="rId5" Type="http://schemas.openxmlformats.org/officeDocument/2006/relationships/customXml" Target="../ink/ink1480.xml"/><Relationship Id="rId61" Type="http://schemas.openxmlformats.org/officeDocument/2006/relationships/customXml" Target="../ink/ink1508.xml"/><Relationship Id="rId82" Type="http://schemas.openxmlformats.org/officeDocument/2006/relationships/image" Target="../media/image1500.png"/><Relationship Id="rId10" Type="http://schemas.openxmlformats.org/officeDocument/2006/relationships/image" Target="../media/image1465.png"/><Relationship Id="rId19" Type="http://schemas.openxmlformats.org/officeDocument/2006/relationships/customXml" Target="../ink/ink1487.xml"/><Relationship Id="rId31" Type="http://schemas.openxmlformats.org/officeDocument/2006/relationships/customXml" Target="../ink/ink1493.xml"/><Relationship Id="rId44" Type="http://schemas.openxmlformats.org/officeDocument/2006/relationships/image" Target="../media/image1482.png"/><Relationship Id="rId52" Type="http://schemas.openxmlformats.org/officeDocument/2006/relationships/image" Target="../media/image1485.png"/><Relationship Id="rId60" Type="http://schemas.openxmlformats.org/officeDocument/2006/relationships/image" Target="../media/image1489.png"/><Relationship Id="rId65" Type="http://schemas.openxmlformats.org/officeDocument/2006/relationships/customXml" Target="../ink/ink1510.xml"/><Relationship Id="rId73" Type="http://schemas.openxmlformats.org/officeDocument/2006/relationships/customXml" Target="../ink/ink1514.xml"/><Relationship Id="rId78" Type="http://schemas.openxmlformats.org/officeDocument/2006/relationships/image" Target="../media/image1498.png"/><Relationship Id="rId81" Type="http://schemas.openxmlformats.org/officeDocument/2006/relationships/customXml" Target="../ink/ink1518.xml"/><Relationship Id="rId4" Type="http://schemas.openxmlformats.org/officeDocument/2006/relationships/image" Target="../media/image1462.png"/><Relationship Id="rId9" Type="http://schemas.openxmlformats.org/officeDocument/2006/relationships/customXml" Target="../ink/ink1482.xml"/><Relationship Id="rId14" Type="http://schemas.openxmlformats.org/officeDocument/2006/relationships/image" Target="../media/image1467.png"/><Relationship Id="rId22" Type="http://schemas.openxmlformats.org/officeDocument/2006/relationships/image" Target="../media/image1471.png"/><Relationship Id="rId27" Type="http://schemas.openxmlformats.org/officeDocument/2006/relationships/customXml" Target="../ink/ink1491.xml"/><Relationship Id="rId30" Type="http://schemas.openxmlformats.org/officeDocument/2006/relationships/image" Target="../media/image1475.png"/><Relationship Id="rId35" Type="http://schemas.openxmlformats.org/officeDocument/2006/relationships/customXml" Target="../ink/ink1495.xml"/><Relationship Id="rId43" Type="http://schemas.openxmlformats.org/officeDocument/2006/relationships/customXml" Target="../ink/ink1499.xml"/><Relationship Id="rId48" Type="http://schemas.openxmlformats.org/officeDocument/2006/relationships/image" Target="../media/image420.png"/><Relationship Id="rId56" Type="http://schemas.openxmlformats.org/officeDocument/2006/relationships/image" Target="../media/image1487.png"/><Relationship Id="rId64" Type="http://schemas.openxmlformats.org/officeDocument/2006/relationships/image" Target="../media/image1491.png"/><Relationship Id="rId69" Type="http://schemas.openxmlformats.org/officeDocument/2006/relationships/customXml" Target="../ink/ink1512.xml"/><Relationship Id="rId77" Type="http://schemas.openxmlformats.org/officeDocument/2006/relationships/customXml" Target="../ink/ink1516.xml"/><Relationship Id="rId8" Type="http://schemas.openxmlformats.org/officeDocument/2006/relationships/image" Target="../media/image1464.png"/><Relationship Id="rId51" Type="http://schemas.openxmlformats.org/officeDocument/2006/relationships/customXml" Target="../ink/ink1503.xml"/><Relationship Id="rId72" Type="http://schemas.openxmlformats.org/officeDocument/2006/relationships/image" Target="../media/image1495.png"/><Relationship Id="rId80" Type="http://schemas.openxmlformats.org/officeDocument/2006/relationships/image" Target="../media/image1499.png"/><Relationship Id="rId3" Type="http://schemas.openxmlformats.org/officeDocument/2006/relationships/customXml" Target="../ink/ink1479.xml"/><Relationship Id="rId12" Type="http://schemas.openxmlformats.org/officeDocument/2006/relationships/image" Target="../media/image1466.png"/><Relationship Id="rId17" Type="http://schemas.openxmlformats.org/officeDocument/2006/relationships/customXml" Target="../ink/ink1486.xml"/><Relationship Id="rId25" Type="http://schemas.openxmlformats.org/officeDocument/2006/relationships/customXml" Target="../ink/ink1490.xml"/><Relationship Id="rId33" Type="http://schemas.openxmlformats.org/officeDocument/2006/relationships/customXml" Target="../ink/ink1494.xml"/><Relationship Id="rId38" Type="http://schemas.openxmlformats.org/officeDocument/2006/relationships/image" Target="../media/image1479.png"/><Relationship Id="rId46" Type="http://schemas.openxmlformats.org/officeDocument/2006/relationships/image" Target="../media/image1483.png"/><Relationship Id="rId59" Type="http://schemas.openxmlformats.org/officeDocument/2006/relationships/customXml" Target="../ink/ink1507.xml"/><Relationship Id="rId67" Type="http://schemas.openxmlformats.org/officeDocument/2006/relationships/customXml" Target="../ink/ink1511.xml"/><Relationship Id="rId20" Type="http://schemas.openxmlformats.org/officeDocument/2006/relationships/image" Target="../media/image1470.png"/><Relationship Id="rId41" Type="http://schemas.openxmlformats.org/officeDocument/2006/relationships/customXml" Target="../ink/ink1498.xml"/><Relationship Id="rId54" Type="http://schemas.openxmlformats.org/officeDocument/2006/relationships/image" Target="../media/image1486.png"/><Relationship Id="rId62" Type="http://schemas.openxmlformats.org/officeDocument/2006/relationships/image" Target="../media/image1490.png"/><Relationship Id="rId70" Type="http://schemas.openxmlformats.org/officeDocument/2006/relationships/image" Target="../media/image1494.png"/><Relationship Id="rId75" Type="http://schemas.openxmlformats.org/officeDocument/2006/relationships/customXml" Target="../ink/ink1515.xml"/><Relationship Id="rId83" Type="http://schemas.openxmlformats.org/officeDocument/2006/relationships/customXml" Target="../ink/ink15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3.png"/><Relationship Id="rId15" Type="http://schemas.openxmlformats.org/officeDocument/2006/relationships/customXml" Target="../ink/ink1485.xml"/><Relationship Id="rId23" Type="http://schemas.openxmlformats.org/officeDocument/2006/relationships/customXml" Target="../ink/ink1489.xml"/><Relationship Id="rId28" Type="http://schemas.openxmlformats.org/officeDocument/2006/relationships/image" Target="../media/image1474.png"/><Relationship Id="rId36" Type="http://schemas.openxmlformats.org/officeDocument/2006/relationships/image" Target="../media/image1478.png"/><Relationship Id="rId49" Type="http://schemas.openxmlformats.org/officeDocument/2006/relationships/customXml" Target="../ink/ink1502.xml"/><Relationship Id="rId57" Type="http://schemas.openxmlformats.org/officeDocument/2006/relationships/customXml" Target="../ink/ink150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9.png"/><Relationship Id="rId299" Type="http://schemas.openxmlformats.org/officeDocument/2006/relationships/image" Target="../media/image1649.png"/><Relationship Id="rId303" Type="http://schemas.openxmlformats.org/officeDocument/2006/relationships/image" Target="../media/image1651.png"/><Relationship Id="rId21" Type="http://schemas.openxmlformats.org/officeDocument/2006/relationships/image" Target="../media/image1511.png"/><Relationship Id="rId42" Type="http://schemas.openxmlformats.org/officeDocument/2006/relationships/customXml" Target="../ink/ink1540.xml"/><Relationship Id="rId63" Type="http://schemas.openxmlformats.org/officeDocument/2006/relationships/image" Target="../media/image1532.png"/><Relationship Id="rId84" Type="http://schemas.openxmlformats.org/officeDocument/2006/relationships/customXml" Target="../ink/ink1561.xml"/><Relationship Id="rId138" Type="http://schemas.openxmlformats.org/officeDocument/2006/relationships/customXml" Target="../ink/ink1588.xml"/><Relationship Id="rId159" Type="http://schemas.openxmlformats.org/officeDocument/2006/relationships/image" Target="../media/image1580.png"/><Relationship Id="rId324" Type="http://schemas.openxmlformats.org/officeDocument/2006/relationships/customXml" Target="../ink/ink1681.xml"/><Relationship Id="rId345" Type="http://schemas.openxmlformats.org/officeDocument/2006/relationships/image" Target="../media/image1671.png"/><Relationship Id="rId366" Type="http://schemas.openxmlformats.org/officeDocument/2006/relationships/customXml" Target="../ink/ink1702.xml"/><Relationship Id="rId170" Type="http://schemas.openxmlformats.org/officeDocument/2006/relationships/customXml" Target="../ink/ink1604.xml"/><Relationship Id="rId191" Type="http://schemas.openxmlformats.org/officeDocument/2006/relationships/image" Target="../media/image1596.png"/><Relationship Id="rId205" Type="http://schemas.openxmlformats.org/officeDocument/2006/relationships/image" Target="../media/image1603.png"/><Relationship Id="rId226" Type="http://schemas.openxmlformats.org/officeDocument/2006/relationships/customXml" Target="../ink/ink1632.xml"/><Relationship Id="rId247" Type="http://schemas.openxmlformats.org/officeDocument/2006/relationships/image" Target="../media/image1623.png"/><Relationship Id="rId107" Type="http://schemas.openxmlformats.org/officeDocument/2006/relationships/image" Target="../media/image1554.png"/><Relationship Id="rId268" Type="http://schemas.openxmlformats.org/officeDocument/2006/relationships/customXml" Target="../ink/ink1653.xml"/><Relationship Id="rId289" Type="http://schemas.openxmlformats.org/officeDocument/2006/relationships/image" Target="../media/image1644.png"/><Relationship Id="rId11" Type="http://schemas.openxmlformats.org/officeDocument/2006/relationships/image" Target="../media/image1506.png"/><Relationship Id="rId32" Type="http://schemas.openxmlformats.org/officeDocument/2006/relationships/customXml" Target="../ink/ink1535.xml"/><Relationship Id="rId53" Type="http://schemas.openxmlformats.org/officeDocument/2006/relationships/image" Target="../media/image1527.png"/><Relationship Id="rId74" Type="http://schemas.openxmlformats.org/officeDocument/2006/relationships/customXml" Target="../ink/ink1556.xml"/><Relationship Id="rId128" Type="http://schemas.openxmlformats.org/officeDocument/2006/relationships/customXml" Target="../ink/ink1583.xml"/><Relationship Id="rId149" Type="http://schemas.openxmlformats.org/officeDocument/2006/relationships/image" Target="../media/image1575.png"/><Relationship Id="rId314" Type="http://schemas.openxmlformats.org/officeDocument/2006/relationships/customXml" Target="../ink/ink1676.xml"/><Relationship Id="rId335" Type="http://schemas.openxmlformats.org/officeDocument/2006/relationships/image" Target="../media/image1666.png"/><Relationship Id="rId356" Type="http://schemas.openxmlformats.org/officeDocument/2006/relationships/customXml" Target="../ink/ink1697.xml"/><Relationship Id="rId377" Type="http://schemas.openxmlformats.org/officeDocument/2006/relationships/image" Target="../media/image1687.png"/><Relationship Id="rId5" Type="http://schemas.openxmlformats.org/officeDocument/2006/relationships/image" Target="../media/image1503.png"/><Relationship Id="rId95" Type="http://schemas.openxmlformats.org/officeDocument/2006/relationships/image" Target="../media/image1548.png"/><Relationship Id="rId160" Type="http://schemas.openxmlformats.org/officeDocument/2006/relationships/customXml" Target="../ink/ink1599.xml"/><Relationship Id="rId181" Type="http://schemas.openxmlformats.org/officeDocument/2006/relationships/image" Target="../media/image1591.png"/><Relationship Id="rId216" Type="http://schemas.openxmlformats.org/officeDocument/2006/relationships/customXml" Target="../ink/ink1627.xml"/><Relationship Id="rId237" Type="http://schemas.openxmlformats.org/officeDocument/2006/relationships/image" Target="../media/image1618.png"/><Relationship Id="rId258" Type="http://schemas.openxmlformats.org/officeDocument/2006/relationships/customXml" Target="../ink/ink1648.xml"/><Relationship Id="rId279" Type="http://schemas.openxmlformats.org/officeDocument/2006/relationships/image" Target="../media/image1639.png"/><Relationship Id="rId22" Type="http://schemas.openxmlformats.org/officeDocument/2006/relationships/customXml" Target="../ink/ink1530.xml"/><Relationship Id="rId43" Type="http://schemas.openxmlformats.org/officeDocument/2006/relationships/image" Target="../media/image1522.png"/><Relationship Id="rId64" Type="http://schemas.openxmlformats.org/officeDocument/2006/relationships/customXml" Target="../ink/ink1551.xml"/><Relationship Id="rId118" Type="http://schemas.openxmlformats.org/officeDocument/2006/relationships/customXml" Target="../ink/ink1578.xml"/><Relationship Id="rId139" Type="http://schemas.openxmlformats.org/officeDocument/2006/relationships/image" Target="../media/image1570.png"/><Relationship Id="rId290" Type="http://schemas.openxmlformats.org/officeDocument/2006/relationships/customXml" Target="../ink/ink1664.xml"/><Relationship Id="rId304" Type="http://schemas.openxmlformats.org/officeDocument/2006/relationships/customXml" Target="../ink/ink1671.xml"/><Relationship Id="rId325" Type="http://schemas.openxmlformats.org/officeDocument/2006/relationships/image" Target="../media/image1662.png"/><Relationship Id="rId346" Type="http://schemas.openxmlformats.org/officeDocument/2006/relationships/customXml" Target="../ink/ink1692.xml"/><Relationship Id="rId367" Type="http://schemas.openxmlformats.org/officeDocument/2006/relationships/image" Target="../media/image1682.png"/><Relationship Id="rId85" Type="http://schemas.openxmlformats.org/officeDocument/2006/relationships/image" Target="../media/image1543.png"/><Relationship Id="rId150" Type="http://schemas.openxmlformats.org/officeDocument/2006/relationships/customXml" Target="../ink/ink1594.xml"/><Relationship Id="rId171" Type="http://schemas.openxmlformats.org/officeDocument/2006/relationships/image" Target="../media/image1586.png"/><Relationship Id="rId192" Type="http://schemas.openxmlformats.org/officeDocument/2006/relationships/customXml" Target="../ink/ink1615.xml"/><Relationship Id="rId206" Type="http://schemas.openxmlformats.org/officeDocument/2006/relationships/customXml" Target="../ink/ink1622.xml"/><Relationship Id="rId227" Type="http://schemas.openxmlformats.org/officeDocument/2006/relationships/image" Target="../media/image1613.png"/><Relationship Id="rId248" Type="http://schemas.openxmlformats.org/officeDocument/2006/relationships/customXml" Target="../ink/ink1643.xml"/><Relationship Id="rId269" Type="http://schemas.openxmlformats.org/officeDocument/2006/relationships/image" Target="../media/image1634.png"/><Relationship Id="rId12" Type="http://schemas.openxmlformats.org/officeDocument/2006/relationships/customXml" Target="../ink/ink1525.xml"/><Relationship Id="rId33" Type="http://schemas.openxmlformats.org/officeDocument/2006/relationships/image" Target="../media/image1517.png"/><Relationship Id="rId108" Type="http://schemas.openxmlformats.org/officeDocument/2006/relationships/customXml" Target="../ink/ink1573.xml"/><Relationship Id="rId129" Type="http://schemas.openxmlformats.org/officeDocument/2006/relationships/image" Target="../media/image1565.png"/><Relationship Id="rId280" Type="http://schemas.openxmlformats.org/officeDocument/2006/relationships/customXml" Target="../ink/ink1659.xml"/><Relationship Id="rId315" Type="http://schemas.openxmlformats.org/officeDocument/2006/relationships/image" Target="../media/image1657.png"/><Relationship Id="rId336" Type="http://schemas.openxmlformats.org/officeDocument/2006/relationships/customXml" Target="../ink/ink1687.xml"/><Relationship Id="rId357" Type="http://schemas.openxmlformats.org/officeDocument/2006/relationships/image" Target="../media/image1677.png"/><Relationship Id="rId54" Type="http://schemas.openxmlformats.org/officeDocument/2006/relationships/customXml" Target="../ink/ink1546.xml"/><Relationship Id="rId75" Type="http://schemas.openxmlformats.org/officeDocument/2006/relationships/image" Target="../media/image1538.png"/><Relationship Id="rId96" Type="http://schemas.openxmlformats.org/officeDocument/2006/relationships/customXml" Target="../ink/ink1567.xml"/><Relationship Id="rId140" Type="http://schemas.openxmlformats.org/officeDocument/2006/relationships/customXml" Target="../ink/ink1589.xml"/><Relationship Id="rId161" Type="http://schemas.openxmlformats.org/officeDocument/2006/relationships/image" Target="../media/image1581.png"/><Relationship Id="rId182" Type="http://schemas.openxmlformats.org/officeDocument/2006/relationships/customXml" Target="../ink/ink1610.xml"/><Relationship Id="rId217" Type="http://schemas.openxmlformats.org/officeDocument/2006/relationships/image" Target="../media/image1609.png"/><Relationship Id="rId378" Type="http://schemas.openxmlformats.org/officeDocument/2006/relationships/customXml" Target="../ink/ink1708.xml"/><Relationship Id="rId6" Type="http://schemas.openxmlformats.org/officeDocument/2006/relationships/customXml" Target="../ink/ink1522.xml"/><Relationship Id="rId238" Type="http://schemas.openxmlformats.org/officeDocument/2006/relationships/customXml" Target="../ink/ink1638.xml"/><Relationship Id="rId259" Type="http://schemas.openxmlformats.org/officeDocument/2006/relationships/image" Target="../media/image1629.png"/><Relationship Id="rId23" Type="http://schemas.openxmlformats.org/officeDocument/2006/relationships/image" Target="../media/image1512.png"/><Relationship Id="rId119" Type="http://schemas.openxmlformats.org/officeDocument/2006/relationships/image" Target="../media/image1560.png"/><Relationship Id="rId270" Type="http://schemas.openxmlformats.org/officeDocument/2006/relationships/customXml" Target="../ink/ink1654.xml"/><Relationship Id="rId291" Type="http://schemas.openxmlformats.org/officeDocument/2006/relationships/image" Target="../media/image1645.png"/><Relationship Id="rId305" Type="http://schemas.openxmlformats.org/officeDocument/2006/relationships/image" Target="../media/image1652.png"/><Relationship Id="rId326" Type="http://schemas.openxmlformats.org/officeDocument/2006/relationships/customXml" Target="../ink/ink1682.xml"/><Relationship Id="rId347" Type="http://schemas.openxmlformats.org/officeDocument/2006/relationships/image" Target="../media/image1672.png"/><Relationship Id="rId44" Type="http://schemas.openxmlformats.org/officeDocument/2006/relationships/customXml" Target="../ink/ink1541.xml"/><Relationship Id="rId65" Type="http://schemas.openxmlformats.org/officeDocument/2006/relationships/image" Target="../media/image1533.png"/><Relationship Id="rId86" Type="http://schemas.openxmlformats.org/officeDocument/2006/relationships/customXml" Target="../ink/ink1562.xml"/><Relationship Id="rId130" Type="http://schemas.openxmlformats.org/officeDocument/2006/relationships/customXml" Target="../ink/ink1584.xml"/><Relationship Id="rId151" Type="http://schemas.openxmlformats.org/officeDocument/2006/relationships/image" Target="../media/image1576.png"/><Relationship Id="rId368" Type="http://schemas.openxmlformats.org/officeDocument/2006/relationships/customXml" Target="../ink/ink1703.xml"/><Relationship Id="rId172" Type="http://schemas.openxmlformats.org/officeDocument/2006/relationships/customXml" Target="../ink/ink1605.xml"/><Relationship Id="rId193" Type="http://schemas.openxmlformats.org/officeDocument/2006/relationships/image" Target="../media/image1597.png"/><Relationship Id="rId207" Type="http://schemas.openxmlformats.org/officeDocument/2006/relationships/image" Target="../media/image1604.png"/><Relationship Id="rId228" Type="http://schemas.openxmlformats.org/officeDocument/2006/relationships/customXml" Target="../ink/ink1633.xml"/><Relationship Id="rId249" Type="http://schemas.openxmlformats.org/officeDocument/2006/relationships/image" Target="../media/image1624.png"/><Relationship Id="rId13" Type="http://schemas.openxmlformats.org/officeDocument/2006/relationships/image" Target="../media/image1507.png"/><Relationship Id="rId109" Type="http://schemas.openxmlformats.org/officeDocument/2006/relationships/image" Target="../media/image1555.png"/><Relationship Id="rId260" Type="http://schemas.openxmlformats.org/officeDocument/2006/relationships/customXml" Target="../ink/ink1649.xml"/><Relationship Id="rId281" Type="http://schemas.openxmlformats.org/officeDocument/2006/relationships/image" Target="../media/image1640.png"/><Relationship Id="rId316" Type="http://schemas.openxmlformats.org/officeDocument/2006/relationships/customXml" Target="../ink/ink1677.xml"/><Relationship Id="rId337" Type="http://schemas.openxmlformats.org/officeDocument/2006/relationships/image" Target="../media/image1667.png"/><Relationship Id="rId34" Type="http://schemas.openxmlformats.org/officeDocument/2006/relationships/customXml" Target="../ink/ink1536.xml"/><Relationship Id="rId55" Type="http://schemas.openxmlformats.org/officeDocument/2006/relationships/image" Target="../media/image1528.png"/><Relationship Id="rId76" Type="http://schemas.openxmlformats.org/officeDocument/2006/relationships/customXml" Target="../ink/ink1557.xml"/><Relationship Id="rId97" Type="http://schemas.openxmlformats.org/officeDocument/2006/relationships/image" Target="../media/image1549.png"/><Relationship Id="rId120" Type="http://schemas.openxmlformats.org/officeDocument/2006/relationships/customXml" Target="../ink/ink1579.xml"/><Relationship Id="rId141" Type="http://schemas.openxmlformats.org/officeDocument/2006/relationships/image" Target="../media/image1571.png"/><Relationship Id="rId358" Type="http://schemas.openxmlformats.org/officeDocument/2006/relationships/customXml" Target="../ink/ink1698.xml"/><Relationship Id="rId379" Type="http://schemas.openxmlformats.org/officeDocument/2006/relationships/image" Target="../media/image1688.png"/><Relationship Id="rId7" Type="http://schemas.openxmlformats.org/officeDocument/2006/relationships/image" Target="../media/image1504.png"/><Relationship Id="rId162" Type="http://schemas.openxmlformats.org/officeDocument/2006/relationships/customXml" Target="../ink/ink1600.xml"/><Relationship Id="rId183" Type="http://schemas.openxmlformats.org/officeDocument/2006/relationships/image" Target="../media/image1592.png"/><Relationship Id="rId218" Type="http://schemas.openxmlformats.org/officeDocument/2006/relationships/customXml" Target="../ink/ink1628.xml"/><Relationship Id="rId239" Type="http://schemas.openxmlformats.org/officeDocument/2006/relationships/image" Target="../media/image1619.png"/><Relationship Id="rId250" Type="http://schemas.openxmlformats.org/officeDocument/2006/relationships/customXml" Target="../ink/ink1644.xml"/><Relationship Id="rId271" Type="http://schemas.openxmlformats.org/officeDocument/2006/relationships/image" Target="../media/image1635.png"/><Relationship Id="rId292" Type="http://schemas.openxmlformats.org/officeDocument/2006/relationships/customXml" Target="../ink/ink1665.xml"/><Relationship Id="rId306" Type="http://schemas.openxmlformats.org/officeDocument/2006/relationships/customXml" Target="../ink/ink1672.xml"/><Relationship Id="rId24" Type="http://schemas.openxmlformats.org/officeDocument/2006/relationships/customXml" Target="../ink/ink1531.xml"/><Relationship Id="rId45" Type="http://schemas.openxmlformats.org/officeDocument/2006/relationships/image" Target="../media/image1523.png"/><Relationship Id="rId66" Type="http://schemas.openxmlformats.org/officeDocument/2006/relationships/customXml" Target="../ink/ink1552.xml"/><Relationship Id="rId87" Type="http://schemas.openxmlformats.org/officeDocument/2006/relationships/image" Target="../media/image1544.png"/><Relationship Id="rId110" Type="http://schemas.openxmlformats.org/officeDocument/2006/relationships/customXml" Target="../ink/ink1574.xml"/><Relationship Id="rId131" Type="http://schemas.openxmlformats.org/officeDocument/2006/relationships/image" Target="../media/image1566.png"/><Relationship Id="rId327" Type="http://schemas.openxmlformats.org/officeDocument/2006/relationships/image" Target="../media/image1663.png"/><Relationship Id="rId348" Type="http://schemas.openxmlformats.org/officeDocument/2006/relationships/customXml" Target="../ink/ink1693.xml"/><Relationship Id="rId369" Type="http://schemas.openxmlformats.org/officeDocument/2006/relationships/image" Target="../media/image1683.png"/><Relationship Id="rId152" Type="http://schemas.openxmlformats.org/officeDocument/2006/relationships/customXml" Target="../ink/ink1595.xml"/><Relationship Id="rId173" Type="http://schemas.openxmlformats.org/officeDocument/2006/relationships/image" Target="../media/image1587.png"/><Relationship Id="rId194" Type="http://schemas.openxmlformats.org/officeDocument/2006/relationships/customXml" Target="../ink/ink1616.xml"/><Relationship Id="rId208" Type="http://schemas.openxmlformats.org/officeDocument/2006/relationships/customXml" Target="../ink/ink1623.xml"/><Relationship Id="rId229" Type="http://schemas.openxmlformats.org/officeDocument/2006/relationships/image" Target="../media/image1614.png"/><Relationship Id="rId240" Type="http://schemas.openxmlformats.org/officeDocument/2006/relationships/customXml" Target="../ink/ink1639.xml"/><Relationship Id="rId261" Type="http://schemas.openxmlformats.org/officeDocument/2006/relationships/image" Target="../media/image1630.png"/><Relationship Id="rId14" Type="http://schemas.openxmlformats.org/officeDocument/2006/relationships/customXml" Target="../ink/ink1526.xml"/><Relationship Id="rId35" Type="http://schemas.openxmlformats.org/officeDocument/2006/relationships/image" Target="../media/image1518.png"/><Relationship Id="rId56" Type="http://schemas.openxmlformats.org/officeDocument/2006/relationships/customXml" Target="../ink/ink1547.xml"/><Relationship Id="rId77" Type="http://schemas.openxmlformats.org/officeDocument/2006/relationships/image" Target="../media/image1539.png"/><Relationship Id="rId100" Type="http://schemas.openxmlformats.org/officeDocument/2006/relationships/customXml" Target="../ink/ink1569.xml"/><Relationship Id="rId282" Type="http://schemas.openxmlformats.org/officeDocument/2006/relationships/customXml" Target="../ink/ink1660.xml"/><Relationship Id="rId317" Type="http://schemas.openxmlformats.org/officeDocument/2006/relationships/image" Target="../media/image1658.png"/><Relationship Id="rId338" Type="http://schemas.openxmlformats.org/officeDocument/2006/relationships/customXml" Target="../ink/ink1688.xml"/><Relationship Id="rId359" Type="http://schemas.openxmlformats.org/officeDocument/2006/relationships/image" Target="../media/image1678.png"/><Relationship Id="rId8" Type="http://schemas.openxmlformats.org/officeDocument/2006/relationships/customXml" Target="../ink/ink1523.xml"/><Relationship Id="rId98" Type="http://schemas.openxmlformats.org/officeDocument/2006/relationships/customXml" Target="../ink/ink1568.xml"/><Relationship Id="rId121" Type="http://schemas.openxmlformats.org/officeDocument/2006/relationships/image" Target="../media/image1561.png"/><Relationship Id="rId142" Type="http://schemas.openxmlformats.org/officeDocument/2006/relationships/customXml" Target="../ink/ink1590.xml"/><Relationship Id="rId163" Type="http://schemas.openxmlformats.org/officeDocument/2006/relationships/image" Target="../media/image1582.png"/><Relationship Id="rId184" Type="http://schemas.openxmlformats.org/officeDocument/2006/relationships/customXml" Target="../ink/ink1611.xml"/><Relationship Id="rId219" Type="http://schemas.openxmlformats.org/officeDocument/2006/relationships/image" Target="../media/image1610.png"/><Relationship Id="rId370" Type="http://schemas.openxmlformats.org/officeDocument/2006/relationships/customXml" Target="../ink/ink1704.xml"/><Relationship Id="rId230" Type="http://schemas.openxmlformats.org/officeDocument/2006/relationships/customXml" Target="../ink/ink1634.xml"/><Relationship Id="rId251" Type="http://schemas.openxmlformats.org/officeDocument/2006/relationships/image" Target="../media/image1625.png"/><Relationship Id="rId25" Type="http://schemas.openxmlformats.org/officeDocument/2006/relationships/image" Target="../media/image1513.png"/><Relationship Id="rId46" Type="http://schemas.openxmlformats.org/officeDocument/2006/relationships/customXml" Target="../ink/ink1542.xml"/><Relationship Id="rId67" Type="http://schemas.openxmlformats.org/officeDocument/2006/relationships/image" Target="../media/image1534.png"/><Relationship Id="rId272" Type="http://schemas.openxmlformats.org/officeDocument/2006/relationships/customXml" Target="../ink/ink1655.xml"/><Relationship Id="rId293" Type="http://schemas.openxmlformats.org/officeDocument/2006/relationships/image" Target="../media/image1646.png"/><Relationship Id="rId307" Type="http://schemas.openxmlformats.org/officeDocument/2006/relationships/image" Target="../media/image1653.png"/><Relationship Id="rId328" Type="http://schemas.openxmlformats.org/officeDocument/2006/relationships/customXml" Target="../ink/ink1683.xml"/><Relationship Id="rId349" Type="http://schemas.openxmlformats.org/officeDocument/2006/relationships/image" Target="../media/image1673.png"/><Relationship Id="rId88" Type="http://schemas.openxmlformats.org/officeDocument/2006/relationships/customXml" Target="../ink/ink1563.xml"/><Relationship Id="rId111" Type="http://schemas.openxmlformats.org/officeDocument/2006/relationships/image" Target="../media/image1556.png"/><Relationship Id="rId132" Type="http://schemas.openxmlformats.org/officeDocument/2006/relationships/customXml" Target="../ink/ink1585.xml"/><Relationship Id="rId153" Type="http://schemas.openxmlformats.org/officeDocument/2006/relationships/image" Target="../media/image1577.png"/><Relationship Id="rId174" Type="http://schemas.openxmlformats.org/officeDocument/2006/relationships/customXml" Target="../ink/ink1606.xml"/><Relationship Id="rId195" Type="http://schemas.openxmlformats.org/officeDocument/2006/relationships/image" Target="../media/image1598.png"/><Relationship Id="rId209" Type="http://schemas.openxmlformats.org/officeDocument/2006/relationships/image" Target="../media/image1605.png"/><Relationship Id="rId360" Type="http://schemas.openxmlformats.org/officeDocument/2006/relationships/customXml" Target="../ink/ink1699.xml"/><Relationship Id="rId220" Type="http://schemas.openxmlformats.org/officeDocument/2006/relationships/customXml" Target="../ink/ink1629.xml"/><Relationship Id="rId241" Type="http://schemas.openxmlformats.org/officeDocument/2006/relationships/image" Target="../media/image1620.png"/><Relationship Id="rId15" Type="http://schemas.openxmlformats.org/officeDocument/2006/relationships/image" Target="../media/image1508.png"/><Relationship Id="rId36" Type="http://schemas.openxmlformats.org/officeDocument/2006/relationships/customXml" Target="../ink/ink1537.xml"/><Relationship Id="rId57" Type="http://schemas.openxmlformats.org/officeDocument/2006/relationships/image" Target="../media/image1529.png"/><Relationship Id="rId262" Type="http://schemas.openxmlformats.org/officeDocument/2006/relationships/customXml" Target="../ink/ink1650.xml"/><Relationship Id="rId283" Type="http://schemas.openxmlformats.org/officeDocument/2006/relationships/image" Target="../media/image1641.png"/><Relationship Id="rId318" Type="http://schemas.openxmlformats.org/officeDocument/2006/relationships/customXml" Target="../ink/ink1678.xml"/><Relationship Id="rId339" Type="http://schemas.openxmlformats.org/officeDocument/2006/relationships/image" Target="../media/image1668.png"/><Relationship Id="rId78" Type="http://schemas.openxmlformats.org/officeDocument/2006/relationships/customXml" Target="../ink/ink1558.xml"/><Relationship Id="rId99" Type="http://schemas.openxmlformats.org/officeDocument/2006/relationships/image" Target="../media/image1550.png"/><Relationship Id="rId101" Type="http://schemas.openxmlformats.org/officeDocument/2006/relationships/image" Target="../media/image1551.png"/><Relationship Id="rId122" Type="http://schemas.openxmlformats.org/officeDocument/2006/relationships/customXml" Target="../ink/ink1580.xml"/><Relationship Id="rId143" Type="http://schemas.openxmlformats.org/officeDocument/2006/relationships/image" Target="../media/image1572.png"/><Relationship Id="rId164" Type="http://schemas.openxmlformats.org/officeDocument/2006/relationships/customXml" Target="../ink/ink1601.xml"/><Relationship Id="rId185" Type="http://schemas.openxmlformats.org/officeDocument/2006/relationships/image" Target="../media/image1593.png"/><Relationship Id="rId350" Type="http://schemas.openxmlformats.org/officeDocument/2006/relationships/customXml" Target="../ink/ink1694.xml"/><Relationship Id="rId371" Type="http://schemas.openxmlformats.org/officeDocument/2006/relationships/image" Target="../media/image1684.png"/><Relationship Id="rId9" Type="http://schemas.openxmlformats.org/officeDocument/2006/relationships/image" Target="../media/image1505.png"/><Relationship Id="rId210" Type="http://schemas.openxmlformats.org/officeDocument/2006/relationships/customXml" Target="../ink/ink1624.xml"/><Relationship Id="rId26" Type="http://schemas.openxmlformats.org/officeDocument/2006/relationships/customXml" Target="../ink/ink1532.xml"/><Relationship Id="rId231" Type="http://schemas.openxmlformats.org/officeDocument/2006/relationships/image" Target="../media/image1615.png"/><Relationship Id="rId252" Type="http://schemas.openxmlformats.org/officeDocument/2006/relationships/customXml" Target="../ink/ink1645.xml"/><Relationship Id="rId273" Type="http://schemas.openxmlformats.org/officeDocument/2006/relationships/image" Target="../media/image1636.png"/><Relationship Id="rId294" Type="http://schemas.openxmlformats.org/officeDocument/2006/relationships/customXml" Target="../ink/ink1666.xml"/><Relationship Id="rId308" Type="http://schemas.openxmlformats.org/officeDocument/2006/relationships/customXml" Target="../ink/ink1673.xml"/><Relationship Id="rId329" Type="http://schemas.openxmlformats.org/officeDocument/2006/relationships/image" Target="../media/image1664.png"/><Relationship Id="rId47" Type="http://schemas.openxmlformats.org/officeDocument/2006/relationships/image" Target="../media/image1524.png"/><Relationship Id="rId68" Type="http://schemas.openxmlformats.org/officeDocument/2006/relationships/customXml" Target="../ink/ink1553.xml"/><Relationship Id="rId89" Type="http://schemas.openxmlformats.org/officeDocument/2006/relationships/image" Target="../media/image1545.png"/><Relationship Id="rId112" Type="http://schemas.openxmlformats.org/officeDocument/2006/relationships/customXml" Target="../ink/ink1575.xml"/><Relationship Id="rId133" Type="http://schemas.openxmlformats.org/officeDocument/2006/relationships/image" Target="../media/image1567.png"/><Relationship Id="rId154" Type="http://schemas.openxmlformats.org/officeDocument/2006/relationships/customXml" Target="../ink/ink1596.xml"/><Relationship Id="rId175" Type="http://schemas.openxmlformats.org/officeDocument/2006/relationships/image" Target="../media/image1588.png"/><Relationship Id="rId340" Type="http://schemas.openxmlformats.org/officeDocument/2006/relationships/customXml" Target="../ink/ink1689.xml"/><Relationship Id="rId361" Type="http://schemas.openxmlformats.org/officeDocument/2006/relationships/image" Target="../media/image1679.png"/><Relationship Id="rId196" Type="http://schemas.openxmlformats.org/officeDocument/2006/relationships/customXml" Target="../ink/ink1617.xml"/><Relationship Id="rId200" Type="http://schemas.openxmlformats.org/officeDocument/2006/relationships/customXml" Target="../ink/ink1619.xml"/><Relationship Id="rId16" Type="http://schemas.openxmlformats.org/officeDocument/2006/relationships/customXml" Target="../ink/ink1527.xml"/><Relationship Id="rId221" Type="http://schemas.openxmlformats.org/officeDocument/2006/relationships/image" Target="../media/image1611.png"/><Relationship Id="rId242" Type="http://schemas.openxmlformats.org/officeDocument/2006/relationships/customXml" Target="../ink/ink1640.xml"/><Relationship Id="rId263" Type="http://schemas.openxmlformats.org/officeDocument/2006/relationships/image" Target="../media/image1631.png"/><Relationship Id="rId284" Type="http://schemas.openxmlformats.org/officeDocument/2006/relationships/customXml" Target="../ink/ink1661.xml"/><Relationship Id="rId319" Type="http://schemas.openxmlformats.org/officeDocument/2006/relationships/image" Target="../media/image1659.png"/><Relationship Id="rId37" Type="http://schemas.openxmlformats.org/officeDocument/2006/relationships/image" Target="../media/image1519.png"/><Relationship Id="rId58" Type="http://schemas.openxmlformats.org/officeDocument/2006/relationships/customXml" Target="../ink/ink1548.xml"/><Relationship Id="rId79" Type="http://schemas.openxmlformats.org/officeDocument/2006/relationships/image" Target="../media/image1540.png"/><Relationship Id="rId102" Type="http://schemas.openxmlformats.org/officeDocument/2006/relationships/customXml" Target="../ink/ink1570.xml"/><Relationship Id="rId123" Type="http://schemas.openxmlformats.org/officeDocument/2006/relationships/image" Target="../media/image1562.png"/><Relationship Id="rId144" Type="http://schemas.openxmlformats.org/officeDocument/2006/relationships/customXml" Target="../ink/ink1591.xml"/><Relationship Id="rId330" Type="http://schemas.openxmlformats.org/officeDocument/2006/relationships/customXml" Target="../ink/ink1684.xml"/><Relationship Id="rId90" Type="http://schemas.openxmlformats.org/officeDocument/2006/relationships/customXml" Target="../ink/ink1564.xml"/><Relationship Id="rId165" Type="http://schemas.openxmlformats.org/officeDocument/2006/relationships/image" Target="../media/image1583.png"/><Relationship Id="rId186" Type="http://schemas.openxmlformats.org/officeDocument/2006/relationships/customXml" Target="../ink/ink1612.xml"/><Relationship Id="rId351" Type="http://schemas.openxmlformats.org/officeDocument/2006/relationships/image" Target="../media/image1674.png"/><Relationship Id="rId372" Type="http://schemas.openxmlformats.org/officeDocument/2006/relationships/customXml" Target="../ink/ink1705.xml"/><Relationship Id="rId211" Type="http://schemas.openxmlformats.org/officeDocument/2006/relationships/image" Target="../media/image1606.png"/><Relationship Id="rId232" Type="http://schemas.openxmlformats.org/officeDocument/2006/relationships/customXml" Target="../ink/ink1635.xml"/><Relationship Id="rId253" Type="http://schemas.openxmlformats.org/officeDocument/2006/relationships/image" Target="../media/image1626.png"/><Relationship Id="rId274" Type="http://schemas.openxmlformats.org/officeDocument/2006/relationships/customXml" Target="../ink/ink1656.xml"/><Relationship Id="rId295" Type="http://schemas.openxmlformats.org/officeDocument/2006/relationships/image" Target="../media/image1647.png"/><Relationship Id="rId309" Type="http://schemas.openxmlformats.org/officeDocument/2006/relationships/image" Target="../media/image1654.png"/><Relationship Id="rId27" Type="http://schemas.openxmlformats.org/officeDocument/2006/relationships/image" Target="../media/image1514.png"/><Relationship Id="rId48" Type="http://schemas.openxmlformats.org/officeDocument/2006/relationships/customXml" Target="../ink/ink1543.xml"/><Relationship Id="rId69" Type="http://schemas.openxmlformats.org/officeDocument/2006/relationships/image" Target="../media/image1535.png"/><Relationship Id="rId113" Type="http://schemas.openxmlformats.org/officeDocument/2006/relationships/image" Target="../media/image1557.png"/><Relationship Id="rId134" Type="http://schemas.openxmlformats.org/officeDocument/2006/relationships/customXml" Target="../ink/ink1586.xml"/><Relationship Id="rId320" Type="http://schemas.openxmlformats.org/officeDocument/2006/relationships/customXml" Target="../ink/ink1679.xml"/><Relationship Id="rId80" Type="http://schemas.openxmlformats.org/officeDocument/2006/relationships/customXml" Target="../ink/ink1559.xml"/><Relationship Id="rId155" Type="http://schemas.openxmlformats.org/officeDocument/2006/relationships/image" Target="../media/image1578.png"/><Relationship Id="rId176" Type="http://schemas.openxmlformats.org/officeDocument/2006/relationships/customXml" Target="../ink/ink1607.xml"/><Relationship Id="rId197" Type="http://schemas.openxmlformats.org/officeDocument/2006/relationships/image" Target="../media/image1599.png"/><Relationship Id="rId341" Type="http://schemas.openxmlformats.org/officeDocument/2006/relationships/image" Target="../media/image1669.png"/><Relationship Id="rId362" Type="http://schemas.openxmlformats.org/officeDocument/2006/relationships/customXml" Target="../ink/ink1700.xml"/><Relationship Id="rId201" Type="http://schemas.openxmlformats.org/officeDocument/2006/relationships/image" Target="../media/image1601.png"/><Relationship Id="rId222" Type="http://schemas.openxmlformats.org/officeDocument/2006/relationships/customXml" Target="../ink/ink1630.xml"/><Relationship Id="rId243" Type="http://schemas.openxmlformats.org/officeDocument/2006/relationships/image" Target="../media/image1621.png"/><Relationship Id="rId264" Type="http://schemas.openxmlformats.org/officeDocument/2006/relationships/customXml" Target="../ink/ink1651.xml"/><Relationship Id="rId285" Type="http://schemas.openxmlformats.org/officeDocument/2006/relationships/image" Target="../media/image1642.png"/><Relationship Id="rId17" Type="http://schemas.openxmlformats.org/officeDocument/2006/relationships/image" Target="../media/image1509.png"/><Relationship Id="rId38" Type="http://schemas.openxmlformats.org/officeDocument/2006/relationships/customXml" Target="../ink/ink1538.xml"/><Relationship Id="rId59" Type="http://schemas.openxmlformats.org/officeDocument/2006/relationships/image" Target="../media/image1530.png"/><Relationship Id="rId103" Type="http://schemas.openxmlformats.org/officeDocument/2006/relationships/image" Target="../media/image1552.png"/><Relationship Id="rId124" Type="http://schemas.openxmlformats.org/officeDocument/2006/relationships/customXml" Target="../ink/ink1581.xml"/><Relationship Id="rId310" Type="http://schemas.openxmlformats.org/officeDocument/2006/relationships/customXml" Target="../ink/ink1674.xml"/><Relationship Id="rId70" Type="http://schemas.openxmlformats.org/officeDocument/2006/relationships/customXml" Target="../ink/ink1554.xml"/><Relationship Id="rId91" Type="http://schemas.openxmlformats.org/officeDocument/2006/relationships/image" Target="../media/image1546.png"/><Relationship Id="rId145" Type="http://schemas.openxmlformats.org/officeDocument/2006/relationships/image" Target="../media/image1573.png"/><Relationship Id="rId166" Type="http://schemas.openxmlformats.org/officeDocument/2006/relationships/customXml" Target="../ink/ink1602.xml"/><Relationship Id="rId187" Type="http://schemas.openxmlformats.org/officeDocument/2006/relationships/image" Target="../media/image1594.png"/><Relationship Id="rId331" Type="http://schemas.openxmlformats.org/officeDocument/2006/relationships/image" Target="../media/image270.png"/><Relationship Id="rId352" Type="http://schemas.openxmlformats.org/officeDocument/2006/relationships/customXml" Target="../ink/ink1695.xml"/><Relationship Id="rId373" Type="http://schemas.openxmlformats.org/officeDocument/2006/relationships/image" Target="../media/image168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25.xml"/><Relationship Id="rId233" Type="http://schemas.openxmlformats.org/officeDocument/2006/relationships/image" Target="../media/image1616.png"/><Relationship Id="rId254" Type="http://schemas.openxmlformats.org/officeDocument/2006/relationships/customXml" Target="../ink/ink1646.xml"/><Relationship Id="rId28" Type="http://schemas.openxmlformats.org/officeDocument/2006/relationships/customXml" Target="../ink/ink1533.xml"/><Relationship Id="rId49" Type="http://schemas.openxmlformats.org/officeDocument/2006/relationships/image" Target="../media/image1525.png"/><Relationship Id="rId114" Type="http://schemas.openxmlformats.org/officeDocument/2006/relationships/customXml" Target="../ink/ink1576.xml"/><Relationship Id="rId275" Type="http://schemas.openxmlformats.org/officeDocument/2006/relationships/image" Target="../media/image1637.png"/><Relationship Id="rId296" Type="http://schemas.openxmlformats.org/officeDocument/2006/relationships/customXml" Target="../ink/ink1667.xml"/><Relationship Id="rId300" Type="http://schemas.openxmlformats.org/officeDocument/2006/relationships/customXml" Target="../ink/ink1669.xml"/><Relationship Id="rId60" Type="http://schemas.openxmlformats.org/officeDocument/2006/relationships/customXml" Target="../ink/ink1549.xml"/><Relationship Id="rId81" Type="http://schemas.openxmlformats.org/officeDocument/2006/relationships/image" Target="../media/image1541.png"/><Relationship Id="rId135" Type="http://schemas.openxmlformats.org/officeDocument/2006/relationships/image" Target="../media/image1568.png"/><Relationship Id="rId156" Type="http://schemas.openxmlformats.org/officeDocument/2006/relationships/customXml" Target="../ink/ink1597.xml"/><Relationship Id="rId177" Type="http://schemas.openxmlformats.org/officeDocument/2006/relationships/image" Target="../media/image1589.png"/><Relationship Id="rId198" Type="http://schemas.openxmlformats.org/officeDocument/2006/relationships/customXml" Target="../ink/ink1618.xml"/><Relationship Id="rId321" Type="http://schemas.openxmlformats.org/officeDocument/2006/relationships/image" Target="../media/image1660.png"/><Relationship Id="rId342" Type="http://schemas.openxmlformats.org/officeDocument/2006/relationships/customXml" Target="../ink/ink1690.xml"/><Relationship Id="rId363" Type="http://schemas.openxmlformats.org/officeDocument/2006/relationships/image" Target="../media/image1680.png"/><Relationship Id="rId202" Type="http://schemas.openxmlformats.org/officeDocument/2006/relationships/customXml" Target="../ink/ink1620.xml"/><Relationship Id="rId223" Type="http://schemas.openxmlformats.org/officeDocument/2006/relationships/image" Target="../media/image1375.png"/><Relationship Id="rId244" Type="http://schemas.openxmlformats.org/officeDocument/2006/relationships/customXml" Target="../ink/ink1641.xml"/><Relationship Id="rId18" Type="http://schemas.openxmlformats.org/officeDocument/2006/relationships/customXml" Target="../ink/ink1528.xml"/><Relationship Id="rId39" Type="http://schemas.openxmlformats.org/officeDocument/2006/relationships/image" Target="../media/image1520.png"/><Relationship Id="rId265" Type="http://schemas.openxmlformats.org/officeDocument/2006/relationships/image" Target="../media/image1632.png"/><Relationship Id="rId286" Type="http://schemas.openxmlformats.org/officeDocument/2006/relationships/customXml" Target="../ink/ink1662.xml"/><Relationship Id="rId50" Type="http://schemas.openxmlformats.org/officeDocument/2006/relationships/customXml" Target="../ink/ink1544.xml"/><Relationship Id="rId104" Type="http://schemas.openxmlformats.org/officeDocument/2006/relationships/customXml" Target="../ink/ink1571.xml"/><Relationship Id="rId125" Type="http://schemas.openxmlformats.org/officeDocument/2006/relationships/image" Target="../media/image1563.png"/><Relationship Id="rId146" Type="http://schemas.openxmlformats.org/officeDocument/2006/relationships/customXml" Target="../ink/ink1592.xml"/><Relationship Id="rId167" Type="http://schemas.openxmlformats.org/officeDocument/2006/relationships/image" Target="../media/image1584.png"/><Relationship Id="rId188" Type="http://schemas.openxmlformats.org/officeDocument/2006/relationships/customXml" Target="../ink/ink1613.xml"/><Relationship Id="rId311" Type="http://schemas.openxmlformats.org/officeDocument/2006/relationships/image" Target="../media/image1655.png"/><Relationship Id="rId332" Type="http://schemas.openxmlformats.org/officeDocument/2006/relationships/customXml" Target="../ink/ink1685.xml"/><Relationship Id="rId353" Type="http://schemas.openxmlformats.org/officeDocument/2006/relationships/image" Target="../media/image1675.png"/><Relationship Id="rId374" Type="http://schemas.openxmlformats.org/officeDocument/2006/relationships/customXml" Target="../ink/ink1706.xml"/><Relationship Id="rId71" Type="http://schemas.openxmlformats.org/officeDocument/2006/relationships/image" Target="../media/image1536.png"/><Relationship Id="rId92" Type="http://schemas.openxmlformats.org/officeDocument/2006/relationships/customXml" Target="../ink/ink1565.xml"/><Relationship Id="rId213" Type="http://schemas.openxmlformats.org/officeDocument/2006/relationships/image" Target="../media/image1607.png"/><Relationship Id="rId234" Type="http://schemas.openxmlformats.org/officeDocument/2006/relationships/customXml" Target="../ink/ink1636.xml"/><Relationship Id="rId2" Type="http://schemas.openxmlformats.org/officeDocument/2006/relationships/customXml" Target="../ink/ink1520.xml"/><Relationship Id="rId29" Type="http://schemas.openxmlformats.org/officeDocument/2006/relationships/image" Target="../media/image1515.png"/><Relationship Id="rId255" Type="http://schemas.openxmlformats.org/officeDocument/2006/relationships/image" Target="../media/image1627.png"/><Relationship Id="rId276" Type="http://schemas.openxmlformats.org/officeDocument/2006/relationships/customXml" Target="../ink/ink1657.xml"/><Relationship Id="rId297" Type="http://schemas.openxmlformats.org/officeDocument/2006/relationships/image" Target="../media/image1648.png"/><Relationship Id="rId40" Type="http://schemas.openxmlformats.org/officeDocument/2006/relationships/customXml" Target="../ink/ink1539.xml"/><Relationship Id="rId115" Type="http://schemas.openxmlformats.org/officeDocument/2006/relationships/image" Target="../media/image1558.png"/><Relationship Id="rId136" Type="http://schemas.openxmlformats.org/officeDocument/2006/relationships/customXml" Target="../ink/ink1587.xml"/><Relationship Id="rId157" Type="http://schemas.openxmlformats.org/officeDocument/2006/relationships/image" Target="../media/image1579.png"/><Relationship Id="rId178" Type="http://schemas.openxmlformats.org/officeDocument/2006/relationships/customXml" Target="../ink/ink1608.xml"/><Relationship Id="rId301" Type="http://schemas.openxmlformats.org/officeDocument/2006/relationships/image" Target="../media/image1650.png"/><Relationship Id="rId322" Type="http://schemas.openxmlformats.org/officeDocument/2006/relationships/customXml" Target="../ink/ink1680.xml"/><Relationship Id="rId343" Type="http://schemas.openxmlformats.org/officeDocument/2006/relationships/image" Target="../media/image1670.png"/><Relationship Id="rId364" Type="http://schemas.openxmlformats.org/officeDocument/2006/relationships/customXml" Target="../ink/ink1701.xml"/><Relationship Id="rId61" Type="http://schemas.openxmlformats.org/officeDocument/2006/relationships/image" Target="../media/image1531.png"/><Relationship Id="rId82" Type="http://schemas.openxmlformats.org/officeDocument/2006/relationships/customXml" Target="../ink/ink1560.xml"/><Relationship Id="rId199" Type="http://schemas.openxmlformats.org/officeDocument/2006/relationships/image" Target="../media/image1600.png"/><Relationship Id="rId203" Type="http://schemas.openxmlformats.org/officeDocument/2006/relationships/image" Target="../media/image1602.png"/><Relationship Id="rId19" Type="http://schemas.openxmlformats.org/officeDocument/2006/relationships/image" Target="../media/image1510.png"/><Relationship Id="rId224" Type="http://schemas.openxmlformats.org/officeDocument/2006/relationships/customXml" Target="../ink/ink1631.xml"/><Relationship Id="rId245" Type="http://schemas.openxmlformats.org/officeDocument/2006/relationships/image" Target="../media/image1622.png"/><Relationship Id="rId266" Type="http://schemas.openxmlformats.org/officeDocument/2006/relationships/customXml" Target="../ink/ink1652.xml"/><Relationship Id="rId287" Type="http://schemas.openxmlformats.org/officeDocument/2006/relationships/image" Target="../media/image1643.png"/><Relationship Id="rId30" Type="http://schemas.openxmlformats.org/officeDocument/2006/relationships/customXml" Target="../ink/ink1534.xml"/><Relationship Id="rId105" Type="http://schemas.openxmlformats.org/officeDocument/2006/relationships/image" Target="../media/image1553.png"/><Relationship Id="rId126" Type="http://schemas.openxmlformats.org/officeDocument/2006/relationships/customXml" Target="../ink/ink1582.xml"/><Relationship Id="rId147" Type="http://schemas.openxmlformats.org/officeDocument/2006/relationships/image" Target="../media/image1574.png"/><Relationship Id="rId168" Type="http://schemas.openxmlformats.org/officeDocument/2006/relationships/customXml" Target="../ink/ink1603.xml"/><Relationship Id="rId312" Type="http://schemas.openxmlformats.org/officeDocument/2006/relationships/customXml" Target="../ink/ink1675.xml"/><Relationship Id="rId333" Type="http://schemas.openxmlformats.org/officeDocument/2006/relationships/image" Target="../media/image1665.png"/><Relationship Id="rId354" Type="http://schemas.openxmlformats.org/officeDocument/2006/relationships/customXml" Target="../ink/ink1696.xml"/><Relationship Id="rId51" Type="http://schemas.openxmlformats.org/officeDocument/2006/relationships/image" Target="../media/image1526.png"/><Relationship Id="rId72" Type="http://schemas.openxmlformats.org/officeDocument/2006/relationships/customXml" Target="../ink/ink1555.xml"/><Relationship Id="rId93" Type="http://schemas.openxmlformats.org/officeDocument/2006/relationships/image" Target="../media/image1547.png"/><Relationship Id="rId189" Type="http://schemas.openxmlformats.org/officeDocument/2006/relationships/image" Target="../media/image1595.png"/><Relationship Id="rId375" Type="http://schemas.openxmlformats.org/officeDocument/2006/relationships/image" Target="../media/image1686.png"/><Relationship Id="rId3" Type="http://schemas.openxmlformats.org/officeDocument/2006/relationships/image" Target="../media/image1502.png"/><Relationship Id="rId214" Type="http://schemas.openxmlformats.org/officeDocument/2006/relationships/customXml" Target="../ink/ink1626.xml"/><Relationship Id="rId235" Type="http://schemas.openxmlformats.org/officeDocument/2006/relationships/image" Target="../media/image1617.png"/><Relationship Id="rId256" Type="http://schemas.openxmlformats.org/officeDocument/2006/relationships/customXml" Target="../ink/ink1647.xml"/><Relationship Id="rId277" Type="http://schemas.openxmlformats.org/officeDocument/2006/relationships/image" Target="../media/image1638.png"/><Relationship Id="rId298" Type="http://schemas.openxmlformats.org/officeDocument/2006/relationships/customXml" Target="../ink/ink1668.xml"/><Relationship Id="rId116" Type="http://schemas.openxmlformats.org/officeDocument/2006/relationships/customXml" Target="../ink/ink1577.xml"/><Relationship Id="rId137" Type="http://schemas.openxmlformats.org/officeDocument/2006/relationships/image" Target="../media/image1569.png"/><Relationship Id="rId158" Type="http://schemas.openxmlformats.org/officeDocument/2006/relationships/customXml" Target="../ink/ink1598.xml"/><Relationship Id="rId302" Type="http://schemas.openxmlformats.org/officeDocument/2006/relationships/customXml" Target="../ink/ink1670.xml"/><Relationship Id="rId323" Type="http://schemas.openxmlformats.org/officeDocument/2006/relationships/image" Target="../media/image1661.png"/><Relationship Id="rId344" Type="http://schemas.openxmlformats.org/officeDocument/2006/relationships/customXml" Target="../ink/ink1691.xml"/><Relationship Id="rId20" Type="http://schemas.openxmlformats.org/officeDocument/2006/relationships/customXml" Target="../ink/ink1529.xml"/><Relationship Id="rId41" Type="http://schemas.openxmlformats.org/officeDocument/2006/relationships/image" Target="../media/image1521.png"/><Relationship Id="rId62" Type="http://schemas.openxmlformats.org/officeDocument/2006/relationships/customXml" Target="../ink/ink1550.xml"/><Relationship Id="rId83" Type="http://schemas.openxmlformats.org/officeDocument/2006/relationships/image" Target="../media/image1542.png"/><Relationship Id="rId179" Type="http://schemas.openxmlformats.org/officeDocument/2006/relationships/image" Target="../media/image1590.png"/><Relationship Id="rId365" Type="http://schemas.openxmlformats.org/officeDocument/2006/relationships/image" Target="../media/image1681.png"/><Relationship Id="rId190" Type="http://schemas.openxmlformats.org/officeDocument/2006/relationships/customXml" Target="../ink/ink1614.xml"/><Relationship Id="rId204" Type="http://schemas.openxmlformats.org/officeDocument/2006/relationships/customXml" Target="../ink/ink1621.xml"/><Relationship Id="rId225" Type="http://schemas.openxmlformats.org/officeDocument/2006/relationships/image" Target="../media/image1612.png"/><Relationship Id="rId246" Type="http://schemas.openxmlformats.org/officeDocument/2006/relationships/customXml" Target="../ink/ink1642.xml"/><Relationship Id="rId267" Type="http://schemas.openxmlformats.org/officeDocument/2006/relationships/image" Target="../media/image1633.png"/><Relationship Id="rId288" Type="http://schemas.openxmlformats.org/officeDocument/2006/relationships/customXml" Target="../ink/ink1663.xml"/><Relationship Id="rId106" Type="http://schemas.openxmlformats.org/officeDocument/2006/relationships/customXml" Target="../ink/ink1572.xml"/><Relationship Id="rId127" Type="http://schemas.openxmlformats.org/officeDocument/2006/relationships/image" Target="../media/image1564.png"/><Relationship Id="rId313" Type="http://schemas.openxmlformats.org/officeDocument/2006/relationships/image" Target="../media/image1656.png"/><Relationship Id="rId10" Type="http://schemas.openxmlformats.org/officeDocument/2006/relationships/customXml" Target="../ink/ink1524.xml"/><Relationship Id="rId31" Type="http://schemas.openxmlformats.org/officeDocument/2006/relationships/image" Target="../media/image1516.png"/><Relationship Id="rId52" Type="http://schemas.openxmlformats.org/officeDocument/2006/relationships/customXml" Target="../ink/ink1545.xml"/><Relationship Id="rId73" Type="http://schemas.openxmlformats.org/officeDocument/2006/relationships/image" Target="../media/image1537.png"/><Relationship Id="rId94" Type="http://schemas.openxmlformats.org/officeDocument/2006/relationships/customXml" Target="../ink/ink1566.xml"/><Relationship Id="rId148" Type="http://schemas.openxmlformats.org/officeDocument/2006/relationships/customXml" Target="../ink/ink1593.xml"/><Relationship Id="rId169" Type="http://schemas.openxmlformats.org/officeDocument/2006/relationships/image" Target="../media/image1585.png"/><Relationship Id="rId334" Type="http://schemas.openxmlformats.org/officeDocument/2006/relationships/customXml" Target="../ink/ink1686.xml"/><Relationship Id="rId355" Type="http://schemas.openxmlformats.org/officeDocument/2006/relationships/image" Target="../media/image1676.png"/><Relationship Id="rId376" Type="http://schemas.openxmlformats.org/officeDocument/2006/relationships/customXml" Target="../ink/ink1707.xml"/><Relationship Id="rId4" Type="http://schemas.openxmlformats.org/officeDocument/2006/relationships/customXml" Target="../ink/ink1521.xml"/><Relationship Id="rId180" Type="http://schemas.openxmlformats.org/officeDocument/2006/relationships/customXml" Target="../ink/ink1609.xml"/><Relationship Id="rId215" Type="http://schemas.openxmlformats.org/officeDocument/2006/relationships/image" Target="../media/image1608.png"/><Relationship Id="rId236" Type="http://schemas.openxmlformats.org/officeDocument/2006/relationships/customXml" Target="../ink/ink1637.xml"/><Relationship Id="rId257" Type="http://schemas.openxmlformats.org/officeDocument/2006/relationships/image" Target="../media/image1628.png"/><Relationship Id="rId278" Type="http://schemas.openxmlformats.org/officeDocument/2006/relationships/customXml" Target="../ink/ink165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1.xml"/><Relationship Id="rId117" Type="http://schemas.openxmlformats.org/officeDocument/2006/relationships/image" Target="../media/image1746.png"/><Relationship Id="rId21" Type="http://schemas.openxmlformats.org/officeDocument/2006/relationships/image" Target="../media/image1698.png"/><Relationship Id="rId42" Type="http://schemas.openxmlformats.org/officeDocument/2006/relationships/customXml" Target="../ink/ink1729.xml"/><Relationship Id="rId47" Type="http://schemas.openxmlformats.org/officeDocument/2006/relationships/image" Target="../media/image1711.png"/><Relationship Id="rId63" Type="http://schemas.openxmlformats.org/officeDocument/2006/relationships/image" Target="../media/image1719.png"/><Relationship Id="rId68" Type="http://schemas.openxmlformats.org/officeDocument/2006/relationships/customXml" Target="../ink/ink1742.xml"/><Relationship Id="rId84" Type="http://schemas.openxmlformats.org/officeDocument/2006/relationships/customXml" Target="../ink/ink1750.xml"/><Relationship Id="rId89" Type="http://schemas.openxmlformats.org/officeDocument/2006/relationships/image" Target="../media/image1732.png"/><Relationship Id="rId112" Type="http://schemas.openxmlformats.org/officeDocument/2006/relationships/customXml" Target="../ink/ink1764.xml"/><Relationship Id="rId133" Type="http://schemas.openxmlformats.org/officeDocument/2006/relationships/image" Target="../media/image1754.png"/><Relationship Id="rId138" Type="http://schemas.openxmlformats.org/officeDocument/2006/relationships/customXml" Target="../ink/ink1777.xml"/><Relationship Id="rId154" Type="http://schemas.openxmlformats.org/officeDocument/2006/relationships/customXml" Target="../ink/ink1785.xml"/><Relationship Id="rId159" Type="http://schemas.openxmlformats.org/officeDocument/2006/relationships/image" Target="../media/image1767.png"/><Relationship Id="rId170" Type="http://schemas.openxmlformats.org/officeDocument/2006/relationships/customXml" Target="../ink/ink1793.xml"/><Relationship Id="rId16" Type="http://schemas.openxmlformats.org/officeDocument/2006/relationships/customXml" Target="../ink/ink1716.xml"/><Relationship Id="rId107" Type="http://schemas.openxmlformats.org/officeDocument/2006/relationships/image" Target="../media/image1741.png"/><Relationship Id="rId11" Type="http://schemas.openxmlformats.org/officeDocument/2006/relationships/image" Target="../media/image1693.png"/><Relationship Id="rId32" Type="http://schemas.openxmlformats.org/officeDocument/2006/relationships/customXml" Target="../ink/ink1724.xml"/><Relationship Id="rId37" Type="http://schemas.openxmlformats.org/officeDocument/2006/relationships/image" Target="../media/image1706.png"/><Relationship Id="rId53" Type="http://schemas.openxmlformats.org/officeDocument/2006/relationships/image" Target="../media/image1714.png"/><Relationship Id="rId58" Type="http://schemas.openxmlformats.org/officeDocument/2006/relationships/customXml" Target="../ink/ink1737.xml"/><Relationship Id="rId74" Type="http://schemas.openxmlformats.org/officeDocument/2006/relationships/customXml" Target="../ink/ink1745.xml"/><Relationship Id="rId79" Type="http://schemas.openxmlformats.org/officeDocument/2006/relationships/image" Target="../media/image1727.png"/><Relationship Id="rId102" Type="http://schemas.openxmlformats.org/officeDocument/2006/relationships/customXml" Target="../ink/ink1759.xml"/><Relationship Id="rId123" Type="http://schemas.openxmlformats.org/officeDocument/2006/relationships/image" Target="../media/image1749.png"/><Relationship Id="rId128" Type="http://schemas.openxmlformats.org/officeDocument/2006/relationships/customXml" Target="../ink/ink1772.xml"/><Relationship Id="rId144" Type="http://schemas.openxmlformats.org/officeDocument/2006/relationships/customXml" Target="../ink/ink1780.xml"/><Relationship Id="rId149" Type="http://schemas.openxmlformats.org/officeDocument/2006/relationships/image" Target="../media/image1762.png"/><Relationship Id="rId5" Type="http://schemas.openxmlformats.org/officeDocument/2006/relationships/image" Target="../media/image1690.png"/><Relationship Id="rId90" Type="http://schemas.openxmlformats.org/officeDocument/2006/relationships/customXml" Target="../ink/ink1753.xml"/><Relationship Id="rId95" Type="http://schemas.openxmlformats.org/officeDocument/2006/relationships/image" Target="../media/image1735.png"/><Relationship Id="rId160" Type="http://schemas.openxmlformats.org/officeDocument/2006/relationships/customXml" Target="../ink/ink1788.xml"/><Relationship Id="rId165" Type="http://schemas.openxmlformats.org/officeDocument/2006/relationships/image" Target="../media/image1770.png"/><Relationship Id="rId22" Type="http://schemas.openxmlformats.org/officeDocument/2006/relationships/customXml" Target="../ink/ink1719.xml"/><Relationship Id="rId27" Type="http://schemas.openxmlformats.org/officeDocument/2006/relationships/image" Target="../media/image1701.png"/><Relationship Id="rId43" Type="http://schemas.openxmlformats.org/officeDocument/2006/relationships/image" Target="../media/image1709.png"/><Relationship Id="rId48" Type="http://schemas.openxmlformats.org/officeDocument/2006/relationships/customXml" Target="../ink/ink1732.xml"/><Relationship Id="rId64" Type="http://schemas.openxmlformats.org/officeDocument/2006/relationships/customXml" Target="../ink/ink1740.xml"/><Relationship Id="rId69" Type="http://schemas.openxmlformats.org/officeDocument/2006/relationships/image" Target="../media/image1722.png"/><Relationship Id="rId113" Type="http://schemas.openxmlformats.org/officeDocument/2006/relationships/image" Target="../media/image1744.png"/><Relationship Id="rId118" Type="http://schemas.openxmlformats.org/officeDocument/2006/relationships/customXml" Target="../ink/ink1767.xml"/><Relationship Id="rId134" Type="http://schemas.openxmlformats.org/officeDocument/2006/relationships/customXml" Target="../ink/ink1775.xml"/><Relationship Id="rId139" Type="http://schemas.openxmlformats.org/officeDocument/2006/relationships/image" Target="../media/image1757.png"/><Relationship Id="rId80" Type="http://schemas.openxmlformats.org/officeDocument/2006/relationships/customXml" Target="../ink/ink1748.xml"/><Relationship Id="rId85" Type="http://schemas.openxmlformats.org/officeDocument/2006/relationships/image" Target="../media/image1730.png"/><Relationship Id="rId150" Type="http://schemas.openxmlformats.org/officeDocument/2006/relationships/customXml" Target="../ink/ink1783.xml"/><Relationship Id="rId155" Type="http://schemas.openxmlformats.org/officeDocument/2006/relationships/image" Target="../media/image1765.png"/><Relationship Id="rId171" Type="http://schemas.openxmlformats.org/officeDocument/2006/relationships/image" Target="../media/image1773.png"/><Relationship Id="rId12" Type="http://schemas.openxmlformats.org/officeDocument/2006/relationships/customXml" Target="../ink/ink1714.xml"/><Relationship Id="rId17" Type="http://schemas.openxmlformats.org/officeDocument/2006/relationships/image" Target="../media/image1696.png"/><Relationship Id="rId33" Type="http://schemas.openxmlformats.org/officeDocument/2006/relationships/image" Target="../media/image1704.png"/><Relationship Id="rId38" Type="http://schemas.openxmlformats.org/officeDocument/2006/relationships/customXml" Target="../ink/ink1727.xml"/><Relationship Id="rId59" Type="http://schemas.openxmlformats.org/officeDocument/2006/relationships/image" Target="../media/image1717.png"/><Relationship Id="rId103" Type="http://schemas.openxmlformats.org/officeDocument/2006/relationships/image" Target="../media/image1739.png"/><Relationship Id="rId108" Type="http://schemas.openxmlformats.org/officeDocument/2006/relationships/customXml" Target="../ink/ink1762.xml"/><Relationship Id="rId124" Type="http://schemas.openxmlformats.org/officeDocument/2006/relationships/customXml" Target="../ink/ink1770.xml"/><Relationship Id="rId129" Type="http://schemas.openxmlformats.org/officeDocument/2006/relationships/image" Target="../media/image1752.png"/><Relationship Id="rId54" Type="http://schemas.openxmlformats.org/officeDocument/2006/relationships/customXml" Target="../ink/ink1735.xml"/><Relationship Id="rId70" Type="http://schemas.openxmlformats.org/officeDocument/2006/relationships/customXml" Target="../ink/ink1743.xml"/><Relationship Id="rId75" Type="http://schemas.openxmlformats.org/officeDocument/2006/relationships/image" Target="../media/image1725.png"/><Relationship Id="rId91" Type="http://schemas.openxmlformats.org/officeDocument/2006/relationships/image" Target="../media/image1733.png"/><Relationship Id="rId96" Type="http://schemas.openxmlformats.org/officeDocument/2006/relationships/customXml" Target="../ink/ink1756.xml"/><Relationship Id="rId140" Type="http://schemas.openxmlformats.org/officeDocument/2006/relationships/customXml" Target="../ink/ink1778.xml"/><Relationship Id="rId145" Type="http://schemas.openxmlformats.org/officeDocument/2006/relationships/image" Target="../media/image1760.png"/><Relationship Id="rId161" Type="http://schemas.openxmlformats.org/officeDocument/2006/relationships/image" Target="../media/image1768.png"/><Relationship Id="rId166" Type="http://schemas.openxmlformats.org/officeDocument/2006/relationships/customXml" Target="../ink/ink17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11.xml"/><Relationship Id="rId15" Type="http://schemas.openxmlformats.org/officeDocument/2006/relationships/image" Target="../media/image1695.png"/><Relationship Id="rId23" Type="http://schemas.openxmlformats.org/officeDocument/2006/relationships/image" Target="../media/image1699.png"/><Relationship Id="rId28" Type="http://schemas.openxmlformats.org/officeDocument/2006/relationships/customXml" Target="../ink/ink1722.xml"/><Relationship Id="rId36" Type="http://schemas.openxmlformats.org/officeDocument/2006/relationships/customXml" Target="../ink/ink1726.xml"/><Relationship Id="rId49" Type="http://schemas.openxmlformats.org/officeDocument/2006/relationships/image" Target="../media/image1712.png"/><Relationship Id="rId57" Type="http://schemas.openxmlformats.org/officeDocument/2006/relationships/image" Target="../media/image1716.png"/><Relationship Id="rId106" Type="http://schemas.openxmlformats.org/officeDocument/2006/relationships/customXml" Target="../ink/ink1761.xml"/><Relationship Id="rId114" Type="http://schemas.openxmlformats.org/officeDocument/2006/relationships/customXml" Target="../ink/ink1765.xml"/><Relationship Id="rId119" Type="http://schemas.openxmlformats.org/officeDocument/2006/relationships/image" Target="../media/image1747.png"/><Relationship Id="rId127" Type="http://schemas.openxmlformats.org/officeDocument/2006/relationships/image" Target="../media/image1751.png"/><Relationship Id="rId10" Type="http://schemas.openxmlformats.org/officeDocument/2006/relationships/customXml" Target="../ink/ink1713.xml"/><Relationship Id="rId31" Type="http://schemas.openxmlformats.org/officeDocument/2006/relationships/image" Target="../media/image1703.png"/><Relationship Id="rId44" Type="http://schemas.openxmlformats.org/officeDocument/2006/relationships/customXml" Target="../ink/ink1730.xml"/><Relationship Id="rId52" Type="http://schemas.openxmlformats.org/officeDocument/2006/relationships/customXml" Target="../ink/ink1734.xml"/><Relationship Id="rId60" Type="http://schemas.openxmlformats.org/officeDocument/2006/relationships/customXml" Target="../ink/ink1738.xml"/><Relationship Id="rId65" Type="http://schemas.openxmlformats.org/officeDocument/2006/relationships/image" Target="../media/image1720.png"/><Relationship Id="rId73" Type="http://schemas.openxmlformats.org/officeDocument/2006/relationships/image" Target="../media/image1724.png"/><Relationship Id="rId78" Type="http://schemas.openxmlformats.org/officeDocument/2006/relationships/customXml" Target="../ink/ink1747.xml"/><Relationship Id="rId81" Type="http://schemas.openxmlformats.org/officeDocument/2006/relationships/image" Target="../media/image1728.png"/><Relationship Id="rId86" Type="http://schemas.openxmlformats.org/officeDocument/2006/relationships/customXml" Target="../ink/ink1751.xml"/><Relationship Id="rId94" Type="http://schemas.openxmlformats.org/officeDocument/2006/relationships/customXml" Target="../ink/ink1755.xml"/><Relationship Id="rId99" Type="http://schemas.openxmlformats.org/officeDocument/2006/relationships/image" Target="../media/image1737.png"/><Relationship Id="rId101" Type="http://schemas.openxmlformats.org/officeDocument/2006/relationships/image" Target="../media/image1738.png"/><Relationship Id="rId122" Type="http://schemas.openxmlformats.org/officeDocument/2006/relationships/customXml" Target="../ink/ink1769.xml"/><Relationship Id="rId130" Type="http://schemas.openxmlformats.org/officeDocument/2006/relationships/customXml" Target="../ink/ink1773.xml"/><Relationship Id="rId135" Type="http://schemas.openxmlformats.org/officeDocument/2006/relationships/image" Target="../media/image1755.png"/><Relationship Id="rId143" Type="http://schemas.openxmlformats.org/officeDocument/2006/relationships/image" Target="../media/image1759.png"/><Relationship Id="rId148" Type="http://schemas.openxmlformats.org/officeDocument/2006/relationships/customXml" Target="../ink/ink1782.xml"/><Relationship Id="rId151" Type="http://schemas.openxmlformats.org/officeDocument/2006/relationships/image" Target="../media/image1763.png"/><Relationship Id="rId156" Type="http://schemas.openxmlformats.org/officeDocument/2006/relationships/customXml" Target="../ink/ink1786.xml"/><Relationship Id="rId164" Type="http://schemas.openxmlformats.org/officeDocument/2006/relationships/customXml" Target="../ink/ink1790.xml"/><Relationship Id="rId169" Type="http://schemas.openxmlformats.org/officeDocument/2006/relationships/image" Target="../media/image1772.png"/><Relationship Id="rId4" Type="http://schemas.openxmlformats.org/officeDocument/2006/relationships/customXml" Target="../ink/ink1710.xml"/><Relationship Id="rId9" Type="http://schemas.openxmlformats.org/officeDocument/2006/relationships/image" Target="../media/image1692.png"/><Relationship Id="rId13" Type="http://schemas.openxmlformats.org/officeDocument/2006/relationships/image" Target="../media/image1694.png"/><Relationship Id="rId18" Type="http://schemas.openxmlformats.org/officeDocument/2006/relationships/customXml" Target="../ink/ink1717.xml"/><Relationship Id="rId39" Type="http://schemas.openxmlformats.org/officeDocument/2006/relationships/image" Target="../media/image1707.png"/><Relationship Id="rId109" Type="http://schemas.openxmlformats.org/officeDocument/2006/relationships/image" Target="../media/image1742.png"/><Relationship Id="rId34" Type="http://schemas.openxmlformats.org/officeDocument/2006/relationships/customXml" Target="../ink/ink1725.xml"/><Relationship Id="rId50" Type="http://schemas.openxmlformats.org/officeDocument/2006/relationships/customXml" Target="../ink/ink1733.xml"/><Relationship Id="rId55" Type="http://schemas.openxmlformats.org/officeDocument/2006/relationships/image" Target="../media/image1715.png"/><Relationship Id="rId76" Type="http://schemas.openxmlformats.org/officeDocument/2006/relationships/customXml" Target="../ink/ink1746.xml"/><Relationship Id="rId97" Type="http://schemas.openxmlformats.org/officeDocument/2006/relationships/image" Target="../media/image1736.png"/><Relationship Id="rId104" Type="http://schemas.openxmlformats.org/officeDocument/2006/relationships/customXml" Target="../ink/ink1760.xml"/><Relationship Id="rId120" Type="http://schemas.openxmlformats.org/officeDocument/2006/relationships/customXml" Target="../ink/ink1768.xml"/><Relationship Id="rId125" Type="http://schemas.openxmlformats.org/officeDocument/2006/relationships/image" Target="../media/image1750.png"/><Relationship Id="rId141" Type="http://schemas.openxmlformats.org/officeDocument/2006/relationships/image" Target="../media/image1758.png"/><Relationship Id="rId146" Type="http://schemas.openxmlformats.org/officeDocument/2006/relationships/customXml" Target="../ink/ink1781.xml"/><Relationship Id="rId167" Type="http://schemas.openxmlformats.org/officeDocument/2006/relationships/image" Target="../media/image1771.png"/><Relationship Id="rId7" Type="http://schemas.openxmlformats.org/officeDocument/2006/relationships/image" Target="../media/image1691.png"/><Relationship Id="rId71" Type="http://schemas.openxmlformats.org/officeDocument/2006/relationships/image" Target="../media/image1723.png"/><Relationship Id="rId92" Type="http://schemas.openxmlformats.org/officeDocument/2006/relationships/customXml" Target="../ink/ink1754.xml"/><Relationship Id="rId162" Type="http://schemas.openxmlformats.org/officeDocument/2006/relationships/customXml" Target="../ink/ink1789.xml"/><Relationship Id="rId2" Type="http://schemas.openxmlformats.org/officeDocument/2006/relationships/customXml" Target="../ink/ink1709.xml"/><Relationship Id="rId29" Type="http://schemas.openxmlformats.org/officeDocument/2006/relationships/image" Target="../media/image1702.png"/><Relationship Id="rId24" Type="http://schemas.openxmlformats.org/officeDocument/2006/relationships/customXml" Target="../ink/ink1720.xml"/><Relationship Id="rId40" Type="http://schemas.openxmlformats.org/officeDocument/2006/relationships/customXml" Target="../ink/ink1728.xml"/><Relationship Id="rId45" Type="http://schemas.openxmlformats.org/officeDocument/2006/relationships/image" Target="../media/image1710.png"/><Relationship Id="rId66" Type="http://schemas.openxmlformats.org/officeDocument/2006/relationships/customXml" Target="../ink/ink1741.xml"/><Relationship Id="rId87" Type="http://schemas.openxmlformats.org/officeDocument/2006/relationships/image" Target="../media/image1731.png"/><Relationship Id="rId110" Type="http://schemas.openxmlformats.org/officeDocument/2006/relationships/customXml" Target="../ink/ink1763.xml"/><Relationship Id="rId115" Type="http://schemas.openxmlformats.org/officeDocument/2006/relationships/image" Target="../media/image1745.png"/><Relationship Id="rId131" Type="http://schemas.openxmlformats.org/officeDocument/2006/relationships/image" Target="../media/image1753.png"/><Relationship Id="rId136" Type="http://schemas.openxmlformats.org/officeDocument/2006/relationships/customXml" Target="../ink/ink1776.xml"/><Relationship Id="rId157" Type="http://schemas.openxmlformats.org/officeDocument/2006/relationships/image" Target="../media/image1766.png"/><Relationship Id="rId61" Type="http://schemas.openxmlformats.org/officeDocument/2006/relationships/image" Target="../media/image1718.png"/><Relationship Id="rId82" Type="http://schemas.openxmlformats.org/officeDocument/2006/relationships/customXml" Target="../ink/ink1749.xml"/><Relationship Id="rId152" Type="http://schemas.openxmlformats.org/officeDocument/2006/relationships/customXml" Target="../ink/ink1784.xml"/><Relationship Id="rId19" Type="http://schemas.openxmlformats.org/officeDocument/2006/relationships/image" Target="../media/image1697.png"/><Relationship Id="rId14" Type="http://schemas.openxmlformats.org/officeDocument/2006/relationships/customXml" Target="../ink/ink1715.xml"/><Relationship Id="rId30" Type="http://schemas.openxmlformats.org/officeDocument/2006/relationships/customXml" Target="../ink/ink1723.xml"/><Relationship Id="rId35" Type="http://schemas.openxmlformats.org/officeDocument/2006/relationships/image" Target="../media/image1705.png"/><Relationship Id="rId56" Type="http://schemas.openxmlformats.org/officeDocument/2006/relationships/customXml" Target="../ink/ink1736.xml"/><Relationship Id="rId77" Type="http://schemas.openxmlformats.org/officeDocument/2006/relationships/image" Target="../media/image1726.png"/><Relationship Id="rId100" Type="http://schemas.openxmlformats.org/officeDocument/2006/relationships/customXml" Target="../ink/ink1758.xml"/><Relationship Id="rId105" Type="http://schemas.openxmlformats.org/officeDocument/2006/relationships/image" Target="../media/image1740.png"/><Relationship Id="rId126" Type="http://schemas.openxmlformats.org/officeDocument/2006/relationships/customXml" Target="../ink/ink1771.xml"/><Relationship Id="rId147" Type="http://schemas.openxmlformats.org/officeDocument/2006/relationships/image" Target="../media/image1761.png"/><Relationship Id="rId168" Type="http://schemas.openxmlformats.org/officeDocument/2006/relationships/customXml" Target="../ink/ink1792.xml"/><Relationship Id="rId8" Type="http://schemas.openxmlformats.org/officeDocument/2006/relationships/customXml" Target="../ink/ink1712.xml"/><Relationship Id="rId51" Type="http://schemas.openxmlformats.org/officeDocument/2006/relationships/image" Target="../media/image1713.png"/><Relationship Id="rId72" Type="http://schemas.openxmlformats.org/officeDocument/2006/relationships/customXml" Target="../ink/ink1744.xml"/><Relationship Id="rId93" Type="http://schemas.openxmlformats.org/officeDocument/2006/relationships/image" Target="../media/image1734.png"/><Relationship Id="rId98" Type="http://schemas.openxmlformats.org/officeDocument/2006/relationships/customXml" Target="../ink/ink1757.xml"/><Relationship Id="rId121" Type="http://schemas.openxmlformats.org/officeDocument/2006/relationships/image" Target="../media/image1748.png"/><Relationship Id="rId142" Type="http://schemas.openxmlformats.org/officeDocument/2006/relationships/customXml" Target="../ink/ink1779.xml"/><Relationship Id="rId163" Type="http://schemas.openxmlformats.org/officeDocument/2006/relationships/image" Target="../media/image1769.png"/><Relationship Id="rId3" Type="http://schemas.openxmlformats.org/officeDocument/2006/relationships/image" Target="../media/image1689.png"/><Relationship Id="rId25" Type="http://schemas.openxmlformats.org/officeDocument/2006/relationships/image" Target="../media/image1700.png"/><Relationship Id="rId46" Type="http://schemas.openxmlformats.org/officeDocument/2006/relationships/customXml" Target="../ink/ink1731.xml"/><Relationship Id="rId67" Type="http://schemas.openxmlformats.org/officeDocument/2006/relationships/image" Target="../media/image1721.png"/><Relationship Id="rId116" Type="http://schemas.openxmlformats.org/officeDocument/2006/relationships/customXml" Target="../ink/ink1766.xml"/><Relationship Id="rId137" Type="http://schemas.openxmlformats.org/officeDocument/2006/relationships/image" Target="../media/image1756.png"/><Relationship Id="rId158" Type="http://schemas.openxmlformats.org/officeDocument/2006/relationships/customXml" Target="../ink/ink1787.xml"/><Relationship Id="rId20" Type="http://schemas.openxmlformats.org/officeDocument/2006/relationships/customXml" Target="../ink/ink1718.xml"/><Relationship Id="rId41" Type="http://schemas.openxmlformats.org/officeDocument/2006/relationships/image" Target="../media/image1708.png"/><Relationship Id="rId62" Type="http://schemas.openxmlformats.org/officeDocument/2006/relationships/customXml" Target="../ink/ink1739.xml"/><Relationship Id="rId83" Type="http://schemas.openxmlformats.org/officeDocument/2006/relationships/image" Target="../media/image1729.png"/><Relationship Id="rId88" Type="http://schemas.openxmlformats.org/officeDocument/2006/relationships/customXml" Target="../ink/ink1752.xml"/><Relationship Id="rId111" Type="http://schemas.openxmlformats.org/officeDocument/2006/relationships/image" Target="../media/image1743.png"/><Relationship Id="rId132" Type="http://schemas.openxmlformats.org/officeDocument/2006/relationships/customXml" Target="../ink/ink1774.xml"/><Relationship Id="rId153" Type="http://schemas.openxmlformats.org/officeDocument/2006/relationships/image" Target="../media/image176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86.png"/><Relationship Id="rId117" Type="http://schemas.openxmlformats.org/officeDocument/2006/relationships/customXml" Target="../ink/ink1851.xml"/><Relationship Id="rId21" Type="http://schemas.openxmlformats.org/officeDocument/2006/relationships/customXml" Target="../ink/ink1803.xml"/><Relationship Id="rId42" Type="http://schemas.openxmlformats.org/officeDocument/2006/relationships/image" Target="../media/image1794.png"/><Relationship Id="rId47" Type="http://schemas.openxmlformats.org/officeDocument/2006/relationships/customXml" Target="../ink/ink1816.xml"/><Relationship Id="rId63" Type="http://schemas.openxmlformats.org/officeDocument/2006/relationships/customXml" Target="../ink/ink1824.xml"/><Relationship Id="rId68" Type="http://schemas.openxmlformats.org/officeDocument/2006/relationships/image" Target="../media/image1807.png"/><Relationship Id="rId84" Type="http://schemas.openxmlformats.org/officeDocument/2006/relationships/image" Target="../media/image1815.png"/><Relationship Id="rId89" Type="http://schemas.openxmlformats.org/officeDocument/2006/relationships/customXml" Target="../ink/ink1837.xml"/><Relationship Id="rId112" Type="http://schemas.openxmlformats.org/officeDocument/2006/relationships/image" Target="../media/image1828.png"/><Relationship Id="rId16" Type="http://schemas.openxmlformats.org/officeDocument/2006/relationships/image" Target="../media/image1781.png"/><Relationship Id="rId107" Type="http://schemas.openxmlformats.org/officeDocument/2006/relationships/customXml" Target="../ink/ink1846.xml"/><Relationship Id="rId11" Type="http://schemas.openxmlformats.org/officeDocument/2006/relationships/customXml" Target="../ink/ink1798.xml"/><Relationship Id="rId32" Type="http://schemas.openxmlformats.org/officeDocument/2006/relationships/image" Target="../media/image1789.png"/><Relationship Id="rId37" Type="http://schemas.openxmlformats.org/officeDocument/2006/relationships/customXml" Target="../ink/ink1811.xml"/><Relationship Id="rId53" Type="http://schemas.openxmlformats.org/officeDocument/2006/relationships/customXml" Target="../ink/ink1819.xml"/><Relationship Id="rId58" Type="http://schemas.openxmlformats.org/officeDocument/2006/relationships/image" Target="../media/image1802.png"/><Relationship Id="rId74" Type="http://schemas.openxmlformats.org/officeDocument/2006/relationships/image" Target="../media/image1810.png"/><Relationship Id="rId79" Type="http://schemas.openxmlformats.org/officeDocument/2006/relationships/customXml" Target="../ink/ink1832.xml"/><Relationship Id="rId102" Type="http://schemas.openxmlformats.org/officeDocument/2006/relationships/image" Target="../media/image1824.png"/><Relationship Id="rId5" Type="http://schemas.openxmlformats.org/officeDocument/2006/relationships/customXml" Target="../ink/ink1795.xml"/><Relationship Id="rId61" Type="http://schemas.openxmlformats.org/officeDocument/2006/relationships/customXml" Target="../ink/ink1823.xml"/><Relationship Id="rId82" Type="http://schemas.openxmlformats.org/officeDocument/2006/relationships/image" Target="../media/image1814.png"/><Relationship Id="rId90" Type="http://schemas.openxmlformats.org/officeDocument/2006/relationships/image" Target="../media/image1818.png"/><Relationship Id="rId95" Type="http://schemas.openxmlformats.org/officeDocument/2006/relationships/customXml" Target="../ink/ink1840.xml"/><Relationship Id="rId19" Type="http://schemas.openxmlformats.org/officeDocument/2006/relationships/customXml" Target="../ink/ink1802.xml"/><Relationship Id="rId14" Type="http://schemas.openxmlformats.org/officeDocument/2006/relationships/image" Target="../media/image1780.png"/><Relationship Id="rId22" Type="http://schemas.openxmlformats.org/officeDocument/2006/relationships/image" Target="../media/image1784.png"/><Relationship Id="rId27" Type="http://schemas.openxmlformats.org/officeDocument/2006/relationships/customXml" Target="../ink/ink1806.xml"/><Relationship Id="rId30" Type="http://schemas.openxmlformats.org/officeDocument/2006/relationships/image" Target="../media/image1788.png"/><Relationship Id="rId35" Type="http://schemas.openxmlformats.org/officeDocument/2006/relationships/customXml" Target="../ink/ink1810.xml"/><Relationship Id="rId43" Type="http://schemas.openxmlformats.org/officeDocument/2006/relationships/customXml" Target="../ink/ink1814.xml"/><Relationship Id="rId48" Type="http://schemas.openxmlformats.org/officeDocument/2006/relationships/image" Target="../media/image1797.png"/><Relationship Id="rId56" Type="http://schemas.openxmlformats.org/officeDocument/2006/relationships/image" Target="../media/image1801.png"/><Relationship Id="rId64" Type="http://schemas.openxmlformats.org/officeDocument/2006/relationships/image" Target="../media/image1805.png"/><Relationship Id="rId69" Type="http://schemas.openxmlformats.org/officeDocument/2006/relationships/customXml" Target="../ink/ink1827.xml"/><Relationship Id="rId77" Type="http://schemas.openxmlformats.org/officeDocument/2006/relationships/customXml" Target="../ink/ink1831.xml"/><Relationship Id="rId100" Type="http://schemas.openxmlformats.org/officeDocument/2006/relationships/image" Target="../media/image1823.png"/><Relationship Id="rId105" Type="http://schemas.openxmlformats.org/officeDocument/2006/relationships/customXml" Target="../ink/ink1845.xml"/><Relationship Id="rId113" Type="http://schemas.openxmlformats.org/officeDocument/2006/relationships/customXml" Target="../ink/ink1849.xml"/><Relationship Id="rId118" Type="http://schemas.openxmlformats.org/officeDocument/2006/relationships/image" Target="../media/image1831.png"/><Relationship Id="rId8" Type="http://schemas.openxmlformats.org/officeDocument/2006/relationships/image" Target="../media/image1777.png"/><Relationship Id="rId51" Type="http://schemas.openxmlformats.org/officeDocument/2006/relationships/customXml" Target="../ink/ink1818.xml"/><Relationship Id="rId72" Type="http://schemas.openxmlformats.org/officeDocument/2006/relationships/image" Target="../media/image1809.png"/><Relationship Id="rId80" Type="http://schemas.openxmlformats.org/officeDocument/2006/relationships/image" Target="../media/image1813.png"/><Relationship Id="rId85" Type="http://schemas.openxmlformats.org/officeDocument/2006/relationships/customXml" Target="../ink/ink1835.xml"/><Relationship Id="rId93" Type="http://schemas.openxmlformats.org/officeDocument/2006/relationships/customXml" Target="../ink/ink1839.xml"/><Relationship Id="rId98" Type="http://schemas.openxmlformats.org/officeDocument/2006/relationships/image" Target="../media/image1822.png"/><Relationship Id="rId121" Type="http://schemas.openxmlformats.org/officeDocument/2006/relationships/customXml" Target="../ink/ink1853.xml"/><Relationship Id="rId3" Type="http://schemas.openxmlformats.org/officeDocument/2006/relationships/customXml" Target="../ink/ink1794.xml"/><Relationship Id="rId12" Type="http://schemas.openxmlformats.org/officeDocument/2006/relationships/image" Target="../media/image1779.png"/><Relationship Id="rId17" Type="http://schemas.openxmlformats.org/officeDocument/2006/relationships/customXml" Target="../ink/ink1801.xml"/><Relationship Id="rId25" Type="http://schemas.openxmlformats.org/officeDocument/2006/relationships/customXml" Target="../ink/ink1805.xml"/><Relationship Id="rId33" Type="http://schemas.openxmlformats.org/officeDocument/2006/relationships/customXml" Target="../ink/ink1809.xml"/><Relationship Id="rId38" Type="http://schemas.openxmlformats.org/officeDocument/2006/relationships/image" Target="../media/image1792.png"/><Relationship Id="rId46" Type="http://schemas.openxmlformats.org/officeDocument/2006/relationships/image" Target="../media/image1796.png"/><Relationship Id="rId59" Type="http://schemas.openxmlformats.org/officeDocument/2006/relationships/customXml" Target="../ink/ink1822.xml"/><Relationship Id="rId67" Type="http://schemas.openxmlformats.org/officeDocument/2006/relationships/customXml" Target="../ink/ink1826.xml"/><Relationship Id="rId103" Type="http://schemas.openxmlformats.org/officeDocument/2006/relationships/customXml" Target="../ink/ink1844.xml"/><Relationship Id="rId108" Type="http://schemas.openxmlformats.org/officeDocument/2006/relationships/image" Target="../media/image1826.png"/><Relationship Id="rId116" Type="http://schemas.openxmlformats.org/officeDocument/2006/relationships/image" Target="../media/image1830.png"/><Relationship Id="rId20" Type="http://schemas.openxmlformats.org/officeDocument/2006/relationships/image" Target="../media/image1783.png"/><Relationship Id="rId41" Type="http://schemas.openxmlformats.org/officeDocument/2006/relationships/customXml" Target="../ink/ink1813.xml"/><Relationship Id="rId54" Type="http://schemas.openxmlformats.org/officeDocument/2006/relationships/image" Target="../media/image1800.png"/><Relationship Id="rId62" Type="http://schemas.openxmlformats.org/officeDocument/2006/relationships/image" Target="../media/image1804.png"/><Relationship Id="rId70" Type="http://schemas.openxmlformats.org/officeDocument/2006/relationships/image" Target="../media/image1808.png"/><Relationship Id="rId75" Type="http://schemas.openxmlformats.org/officeDocument/2006/relationships/customXml" Target="../ink/ink1830.xml"/><Relationship Id="rId83" Type="http://schemas.openxmlformats.org/officeDocument/2006/relationships/customXml" Target="../ink/ink1834.xml"/><Relationship Id="rId88" Type="http://schemas.openxmlformats.org/officeDocument/2006/relationships/image" Target="../media/image1817.png"/><Relationship Id="rId91" Type="http://schemas.openxmlformats.org/officeDocument/2006/relationships/customXml" Target="../ink/ink1838.xml"/><Relationship Id="rId96" Type="http://schemas.openxmlformats.org/officeDocument/2006/relationships/image" Target="../media/image1821.png"/><Relationship Id="rId111" Type="http://schemas.openxmlformats.org/officeDocument/2006/relationships/customXml" Target="../ink/ink18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6.png"/><Relationship Id="rId15" Type="http://schemas.openxmlformats.org/officeDocument/2006/relationships/customXml" Target="../ink/ink1800.xml"/><Relationship Id="rId23" Type="http://schemas.openxmlformats.org/officeDocument/2006/relationships/customXml" Target="../ink/ink1804.xml"/><Relationship Id="rId28" Type="http://schemas.openxmlformats.org/officeDocument/2006/relationships/image" Target="../media/image1787.png"/><Relationship Id="rId36" Type="http://schemas.openxmlformats.org/officeDocument/2006/relationships/image" Target="../media/image1791.png"/><Relationship Id="rId49" Type="http://schemas.openxmlformats.org/officeDocument/2006/relationships/customXml" Target="../ink/ink1817.xml"/><Relationship Id="rId57" Type="http://schemas.openxmlformats.org/officeDocument/2006/relationships/customXml" Target="../ink/ink1821.xml"/><Relationship Id="rId106" Type="http://schemas.openxmlformats.org/officeDocument/2006/relationships/image" Target="../media/image885.png"/><Relationship Id="rId114" Type="http://schemas.openxmlformats.org/officeDocument/2006/relationships/image" Target="../media/image1829.png"/><Relationship Id="rId119" Type="http://schemas.openxmlformats.org/officeDocument/2006/relationships/customXml" Target="../ink/ink1852.xml"/><Relationship Id="rId10" Type="http://schemas.openxmlformats.org/officeDocument/2006/relationships/image" Target="../media/image1778.png"/><Relationship Id="rId31" Type="http://schemas.openxmlformats.org/officeDocument/2006/relationships/customXml" Target="../ink/ink1808.xml"/><Relationship Id="rId44" Type="http://schemas.openxmlformats.org/officeDocument/2006/relationships/image" Target="../media/image1795.png"/><Relationship Id="rId52" Type="http://schemas.openxmlformats.org/officeDocument/2006/relationships/image" Target="../media/image1799.png"/><Relationship Id="rId60" Type="http://schemas.openxmlformats.org/officeDocument/2006/relationships/image" Target="../media/image1803.png"/><Relationship Id="rId65" Type="http://schemas.openxmlformats.org/officeDocument/2006/relationships/customXml" Target="../ink/ink1825.xml"/><Relationship Id="rId73" Type="http://schemas.openxmlformats.org/officeDocument/2006/relationships/customXml" Target="../ink/ink1829.xml"/><Relationship Id="rId78" Type="http://schemas.openxmlformats.org/officeDocument/2006/relationships/image" Target="../media/image1812.png"/><Relationship Id="rId81" Type="http://schemas.openxmlformats.org/officeDocument/2006/relationships/customXml" Target="../ink/ink1833.xml"/><Relationship Id="rId86" Type="http://schemas.openxmlformats.org/officeDocument/2006/relationships/image" Target="../media/image1816.png"/><Relationship Id="rId94" Type="http://schemas.openxmlformats.org/officeDocument/2006/relationships/image" Target="../media/image1820.png"/><Relationship Id="rId99" Type="http://schemas.openxmlformats.org/officeDocument/2006/relationships/customXml" Target="../ink/ink1842.xml"/><Relationship Id="rId101" Type="http://schemas.openxmlformats.org/officeDocument/2006/relationships/customXml" Target="../ink/ink1843.xml"/><Relationship Id="rId122" Type="http://schemas.openxmlformats.org/officeDocument/2006/relationships/image" Target="../media/image1833.png"/><Relationship Id="rId4" Type="http://schemas.openxmlformats.org/officeDocument/2006/relationships/image" Target="../media/image1775.png"/><Relationship Id="rId9" Type="http://schemas.openxmlformats.org/officeDocument/2006/relationships/customXml" Target="../ink/ink1797.xml"/><Relationship Id="rId13" Type="http://schemas.openxmlformats.org/officeDocument/2006/relationships/customXml" Target="../ink/ink1799.xml"/><Relationship Id="rId18" Type="http://schemas.openxmlformats.org/officeDocument/2006/relationships/image" Target="../media/image1782.png"/><Relationship Id="rId39" Type="http://schemas.openxmlformats.org/officeDocument/2006/relationships/customXml" Target="../ink/ink1812.xml"/><Relationship Id="rId109" Type="http://schemas.openxmlformats.org/officeDocument/2006/relationships/customXml" Target="../ink/ink1847.xml"/><Relationship Id="rId34" Type="http://schemas.openxmlformats.org/officeDocument/2006/relationships/image" Target="../media/image1790.png"/><Relationship Id="rId50" Type="http://schemas.openxmlformats.org/officeDocument/2006/relationships/image" Target="../media/image1798.png"/><Relationship Id="rId55" Type="http://schemas.openxmlformats.org/officeDocument/2006/relationships/customXml" Target="../ink/ink1820.xml"/><Relationship Id="rId76" Type="http://schemas.openxmlformats.org/officeDocument/2006/relationships/image" Target="../media/image1811.png"/><Relationship Id="rId97" Type="http://schemas.openxmlformats.org/officeDocument/2006/relationships/customXml" Target="../ink/ink1841.xml"/><Relationship Id="rId104" Type="http://schemas.openxmlformats.org/officeDocument/2006/relationships/image" Target="../media/image1825.png"/><Relationship Id="rId120" Type="http://schemas.openxmlformats.org/officeDocument/2006/relationships/image" Target="../media/image1832.png"/><Relationship Id="rId7" Type="http://schemas.openxmlformats.org/officeDocument/2006/relationships/customXml" Target="../ink/ink1796.xml"/><Relationship Id="rId71" Type="http://schemas.openxmlformats.org/officeDocument/2006/relationships/customXml" Target="../ink/ink1828.xml"/><Relationship Id="rId92" Type="http://schemas.openxmlformats.org/officeDocument/2006/relationships/image" Target="../media/image1819.png"/><Relationship Id="rId2" Type="http://schemas.openxmlformats.org/officeDocument/2006/relationships/image" Target="../media/image1774.png"/><Relationship Id="rId29" Type="http://schemas.openxmlformats.org/officeDocument/2006/relationships/customXml" Target="../ink/ink1807.xml"/><Relationship Id="rId24" Type="http://schemas.openxmlformats.org/officeDocument/2006/relationships/image" Target="../media/image1785.png"/><Relationship Id="rId40" Type="http://schemas.openxmlformats.org/officeDocument/2006/relationships/image" Target="../media/image1793.png"/><Relationship Id="rId45" Type="http://schemas.openxmlformats.org/officeDocument/2006/relationships/customXml" Target="../ink/ink1815.xml"/><Relationship Id="rId66" Type="http://schemas.openxmlformats.org/officeDocument/2006/relationships/image" Target="../media/image1806.png"/><Relationship Id="rId87" Type="http://schemas.openxmlformats.org/officeDocument/2006/relationships/customXml" Target="../ink/ink1836.xml"/><Relationship Id="rId110" Type="http://schemas.openxmlformats.org/officeDocument/2006/relationships/image" Target="../media/image1827.png"/><Relationship Id="rId115" Type="http://schemas.openxmlformats.org/officeDocument/2006/relationships/customXml" Target="../ink/ink185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6.xml"/><Relationship Id="rId117" Type="http://schemas.openxmlformats.org/officeDocument/2006/relationships/image" Target="../media/image1890.png"/><Relationship Id="rId21" Type="http://schemas.openxmlformats.org/officeDocument/2006/relationships/image" Target="../media/image1843.png"/><Relationship Id="rId42" Type="http://schemas.openxmlformats.org/officeDocument/2006/relationships/customXml" Target="../ink/ink1874.xml"/><Relationship Id="rId47" Type="http://schemas.openxmlformats.org/officeDocument/2006/relationships/image" Target="../media/image1856.png"/><Relationship Id="rId63" Type="http://schemas.openxmlformats.org/officeDocument/2006/relationships/image" Target="../media/image1863.png"/><Relationship Id="rId68" Type="http://schemas.openxmlformats.org/officeDocument/2006/relationships/customXml" Target="../ink/ink1887.xml"/><Relationship Id="rId84" Type="http://schemas.openxmlformats.org/officeDocument/2006/relationships/customXml" Target="../ink/ink1895.xml"/><Relationship Id="rId89" Type="http://schemas.openxmlformats.org/officeDocument/2006/relationships/image" Target="../media/image1876.png"/><Relationship Id="rId112" Type="http://schemas.openxmlformats.org/officeDocument/2006/relationships/customXml" Target="../ink/ink1909.xml"/><Relationship Id="rId133" Type="http://schemas.openxmlformats.org/officeDocument/2006/relationships/image" Target="../media/image1898.png"/><Relationship Id="rId138" Type="http://schemas.openxmlformats.org/officeDocument/2006/relationships/customXml" Target="../ink/ink1922.xml"/><Relationship Id="rId154" Type="http://schemas.openxmlformats.org/officeDocument/2006/relationships/customXml" Target="../ink/ink1930.xml"/><Relationship Id="rId159" Type="http://schemas.openxmlformats.org/officeDocument/2006/relationships/image" Target="../media/image1911.png"/><Relationship Id="rId175" Type="http://schemas.openxmlformats.org/officeDocument/2006/relationships/image" Target="../media/image1919.png"/><Relationship Id="rId170" Type="http://schemas.openxmlformats.org/officeDocument/2006/relationships/customXml" Target="../ink/ink1938.xml"/><Relationship Id="rId16" Type="http://schemas.openxmlformats.org/officeDocument/2006/relationships/customXml" Target="../ink/ink1861.xml"/><Relationship Id="rId107" Type="http://schemas.openxmlformats.org/officeDocument/2006/relationships/image" Target="../media/image1885.png"/><Relationship Id="rId11" Type="http://schemas.openxmlformats.org/officeDocument/2006/relationships/image" Target="../media/image1838.png"/><Relationship Id="rId32" Type="http://schemas.openxmlformats.org/officeDocument/2006/relationships/customXml" Target="../ink/ink1869.xml"/><Relationship Id="rId37" Type="http://schemas.openxmlformats.org/officeDocument/2006/relationships/image" Target="../media/image1851.png"/><Relationship Id="rId53" Type="http://schemas.openxmlformats.org/officeDocument/2006/relationships/image" Target="../media/image1858.png"/><Relationship Id="rId58" Type="http://schemas.openxmlformats.org/officeDocument/2006/relationships/customXml" Target="../ink/ink1882.xml"/><Relationship Id="rId74" Type="http://schemas.openxmlformats.org/officeDocument/2006/relationships/customXml" Target="../ink/ink1890.xml"/><Relationship Id="rId79" Type="http://schemas.openxmlformats.org/officeDocument/2006/relationships/image" Target="../media/image1871.png"/><Relationship Id="rId102" Type="http://schemas.openxmlformats.org/officeDocument/2006/relationships/customXml" Target="../ink/ink1904.xml"/><Relationship Id="rId123" Type="http://schemas.openxmlformats.org/officeDocument/2006/relationships/image" Target="../media/image1893.png"/><Relationship Id="rId128" Type="http://schemas.openxmlformats.org/officeDocument/2006/relationships/customXml" Target="../ink/ink1917.xml"/><Relationship Id="rId144" Type="http://schemas.openxmlformats.org/officeDocument/2006/relationships/customXml" Target="../ink/ink1925.xml"/><Relationship Id="rId149" Type="http://schemas.openxmlformats.org/officeDocument/2006/relationships/image" Target="../media/image1906.png"/><Relationship Id="rId5" Type="http://schemas.openxmlformats.org/officeDocument/2006/relationships/image" Target="../media/image1835.png"/><Relationship Id="rId90" Type="http://schemas.openxmlformats.org/officeDocument/2006/relationships/customXml" Target="../ink/ink1898.xml"/><Relationship Id="rId95" Type="http://schemas.openxmlformats.org/officeDocument/2006/relationships/image" Target="../media/image1879.png"/><Relationship Id="rId160" Type="http://schemas.openxmlformats.org/officeDocument/2006/relationships/customXml" Target="../ink/ink1933.xml"/><Relationship Id="rId165" Type="http://schemas.openxmlformats.org/officeDocument/2006/relationships/image" Target="../media/image1914.png"/><Relationship Id="rId181" Type="http://schemas.openxmlformats.org/officeDocument/2006/relationships/image" Target="../media/image1922.png"/><Relationship Id="rId186" Type="http://schemas.openxmlformats.org/officeDocument/2006/relationships/customXml" Target="../ink/ink1946.xml"/><Relationship Id="rId22" Type="http://schemas.openxmlformats.org/officeDocument/2006/relationships/customXml" Target="../ink/ink1864.xml"/><Relationship Id="rId27" Type="http://schemas.openxmlformats.org/officeDocument/2006/relationships/image" Target="../media/image1846.png"/><Relationship Id="rId43" Type="http://schemas.openxmlformats.org/officeDocument/2006/relationships/image" Target="../media/image1854.png"/><Relationship Id="rId48" Type="http://schemas.openxmlformats.org/officeDocument/2006/relationships/customXml" Target="../ink/ink1877.xml"/><Relationship Id="rId64" Type="http://schemas.openxmlformats.org/officeDocument/2006/relationships/customXml" Target="../ink/ink1885.xml"/><Relationship Id="rId69" Type="http://schemas.openxmlformats.org/officeDocument/2006/relationships/image" Target="../media/image1866.png"/><Relationship Id="rId113" Type="http://schemas.openxmlformats.org/officeDocument/2006/relationships/image" Target="../media/image1888.png"/><Relationship Id="rId118" Type="http://schemas.openxmlformats.org/officeDocument/2006/relationships/customXml" Target="../ink/ink1912.xml"/><Relationship Id="rId134" Type="http://schemas.openxmlformats.org/officeDocument/2006/relationships/customXml" Target="../ink/ink1920.xml"/><Relationship Id="rId139" Type="http://schemas.openxmlformats.org/officeDocument/2006/relationships/image" Target="../media/image1901.png"/><Relationship Id="rId80" Type="http://schemas.openxmlformats.org/officeDocument/2006/relationships/customXml" Target="../ink/ink1893.xml"/><Relationship Id="rId85" Type="http://schemas.openxmlformats.org/officeDocument/2006/relationships/image" Target="../media/image1874.png"/><Relationship Id="rId150" Type="http://schemas.openxmlformats.org/officeDocument/2006/relationships/customXml" Target="../ink/ink1928.xml"/><Relationship Id="rId155" Type="http://schemas.openxmlformats.org/officeDocument/2006/relationships/image" Target="../media/image1909.png"/><Relationship Id="rId171" Type="http://schemas.openxmlformats.org/officeDocument/2006/relationships/image" Target="../media/image1917.png"/><Relationship Id="rId176" Type="http://schemas.openxmlformats.org/officeDocument/2006/relationships/customXml" Target="../ink/ink1941.xml"/><Relationship Id="rId12" Type="http://schemas.openxmlformats.org/officeDocument/2006/relationships/customXml" Target="../ink/ink1859.xml"/><Relationship Id="rId17" Type="http://schemas.openxmlformats.org/officeDocument/2006/relationships/image" Target="../media/image1841.png"/><Relationship Id="rId33" Type="http://schemas.openxmlformats.org/officeDocument/2006/relationships/image" Target="../media/image1849.png"/><Relationship Id="rId38" Type="http://schemas.openxmlformats.org/officeDocument/2006/relationships/customXml" Target="../ink/ink1872.xml"/><Relationship Id="rId59" Type="http://schemas.openxmlformats.org/officeDocument/2006/relationships/image" Target="../media/image1861.png"/><Relationship Id="rId103" Type="http://schemas.openxmlformats.org/officeDocument/2006/relationships/image" Target="../media/image1883.png"/><Relationship Id="rId108" Type="http://schemas.openxmlformats.org/officeDocument/2006/relationships/customXml" Target="../ink/ink1907.xml"/><Relationship Id="rId124" Type="http://schemas.openxmlformats.org/officeDocument/2006/relationships/customXml" Target="../ink/ink1915.xml"/><Relationship Id="rId129" Type="http://schemas.openxmlformats.org/officeDocument/2006/relationships/image" Target="../media/image1896.png"/><Relationship Id="rId54" Type="http://schemas.openxmlformats.org/officeDocument/2006/relationships/customXml" Target="../ink/ink1880.xml"/><Relationship Id="rId70" Type="http://schemas.openxmlformats.org/officeDocument/2006/relationships/customXml" Target="../ink/ink1888.xml"/><Relationship Id="rId75" Type="http://schemas.openxmlformats.org/officeDocument/2006/relationships/image" Target="../media/image1869.png"/><Relationship Id="rId91" Type="http://schemas.openxmlformats.org/officeDocument/2006/relationships/image" Target="../media/image1877.png"/><Relationship Id="rId96" Type="http://schemas.openxmlformats.org/officeDocument/2006/relationships/customXml" Target="../ink/ink1901.xml"/><Relationship Id="rId140" Type="http://schemas.openxmlformats.org/officeDocument/2006/relationships/customXml" Target="../ink/ink1923.xml"/><Relationship Id="rId145" Type="http://schemas.openxmlformats.org/officeDocument/2006/relationships/image" Target="../media/image1904.png"/><Relationship Id="rId161" Type="http://schemas.openxmlformats.org/officeDocument/2006/relationships/image" Target="../media/image1912.png"/><Relationship Id="rId166" Type="http://schemas.openxmlformats.org/officeDocument/2006/relationships/customXml" Target="../ink/ink1936.xml"/><Relationship Id="rId182" Type="http://schemas.openxmlformats.org/officeDocument/2006/relationships/customXml" Target="../ink/ink1944.xml"/><Relationship Id="rId187" Type="http://schemas.openxmlformats.org/officeDocument/2006/relationships/image" Target="../media/image19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56.xml"/><Relationship Id="rId23" Type="http://schemas.openxmlformats.org/officeDocument/2006/relationships/image" Target="../media/image1844.png"/><Relationship Id="rId28" Type="http://schemas.openxmlformats.org/officeDocument/2006/relationships/customXml" Target="../ink/ink1867.xml"/><Relationship Id="rId49" Type="http://schemas.openxmlformats.org/officeDocument/2006/relationships/image" Target="../media/image1857.png"/><Relationship Id="rId114" Type="http://schemas.openxmlformats.org/officeDocument/2006/relationships/customXml" Target="../ink/ink1910.xml"/><Relationship Id="rId119" Type="http://schemas.openxmlformats.org/officeDocument/2006/relationships/image" Target="../media/image1891.png"/><Relationship Id="rId44" Type="http://schemas.openxmlformats.org/officeDocument/2006/relationships/customXml" Target="../ink/ink1875.xml"/><Relationship Id="rId60" Type="http://schemas.openxmlformats.org/officeDocument/2006/relationships/customXml" Target="../ink/ink1883.xml"/><Relationship Id="rId65" Type="http://schemas.openxmlformats.org/officeDocument/2006/relationships/image" Target="../media/image1864.png"/><Relationship Id="rId81" Type="http://schemas.openxmlformats.org/officeDocument/2006/relationships/image" Target="../media/image1872.png"/><Relationship Id="rId86" Type="http://schemas.openxmlformats.org/officeDocument/2006/relationships/customXml" Target="../ink/ink1896.xml"/><Relationship Id="rId130" Type="http://schemas.openxmlformats.org/officeDocument/2006/relationships/customXml" Target="../ink/ink1918.xml"/><Relationship Id="rId135" Type="http://schemas.openxmlformats.org/officeDocument/2006/relationships/image" Target="../media/image1899.png"/><Relationship Id="rId151" Type="http://schemas.openxmlformats.org/officeDocument/2006/relationships/image" Target="../media/image1907.png"/><Relationship Id="rId156" Type="http://schemas.openxmlformats.org/officeDocument/2006/relationships/customXml" Target="../ink/ink1931.xml"/><Relationship Id="rId177" Type="http://schemas.openxmlformats.org/officeDocument/2006/relationships/image" Target="../media/image1920.png"/><Relationship Id="rId172" Type="http://schemas.openxmlformats.org/officeDocument/2006/relationships/customXml" Target="../ink/ink1939.xml"/><Relationship Id="rId13" Type="http://schemas.openxmlformats.org/officeDocument/2006/relationships/image" Target="../media/image1839.png"/><Relationship Id="rId18" Type="http://schemas.openxmlformats.org/officeDocument/2006/relationships/customXml" Target="../ink/ink1862.xml"/><Relationship Id="rId39" Type="http://schemas.openxmlformats.org/officeDocument/2006/relationships/image" Target="../media/image1852.png"/><Relationship Id="rId109" Type="http://schemas.openxmlformats.org/officeDocument/2006/relationships/image" Target="../media/image1886.png"/><Relationship Id="rId34" Type="http://schemas.openxmlformats.org/officeDocument/2006/relationships/customXml" Target="../ink/ink1870.xml"/><Relationship Id="rId50" Type="http://schemas.openxmlformats.org/officeDocument/2006/relationships/customXml" Target="../ink/ink1878.xml"/><Relationship Id="rId55" Type="http://schemas.openxmlformats.org/officeDocument/2006/relationships/image" Target="../media/image1859.png"/><Relationship Id="rId76" Type="http://schemas.openxmlformats.org/officeDocument/2006/relationships/customXml" Target="../ink/ink1891.xml"/><Relationship Id="rId97" Type="http://schemas.openxmlformats.org/officeDocument/2006/relationships/image" Target="../media/image1880.png"/><Relationship Id="rId104" Type="http://schemas.openxmlformats.org/officeDocument/2006/relationships/customXml" Target="../ink/ink1905.xml"/><Relationship Id="rId120" Type="http://schemas.openxmlformats.org/officeDocument/2006/relationships/customXml" Target="../ink/ink1913.xml"/><Relationship Id="rId125" Type="http://schemas.openxmlformats.org/officeDocument/2006/relationships/image" Target="../media/image1894.png"/><Relationship Id="rId141" Type="http://schemas.openxmlformats.org/officeDocument/2006/relationships/image" Target="../media/image1902.png"/><Relationship Id="rId146" Type="http://schemas.openxmlformats.org/officeDocument/2006/relationships/customXml" Target="../ink/ink1926.xml"/><Relationship Id="rId167" Type="http://schemas.openxmlformats.org/officeDocument/2006/relationships/image" Target="../media/image1915.png"/><Relationship Id="rId188" Type="http://schemas.openxmlformats.org/officeDocument/2006/relationships/customXml" Target="../ink/ink1947.xml"/><Relationship Id="rId7" Type="http://schemas.openxmlformats.org/officeDocument/2006/relationships/image" Target="../media/image1836.png"/><Relationship Id="rId71" Type="http://schemas.openxmlformats.org/officeDocument/2006/relationships/image" Target="../media/image1867.png"/><Relationship Id="rId92" Type="http://schemas.openxmlformats.org/officeDocument/2006/relationships/customXml" Target="../ink/ink1899.xml"/><Relationship Id="rId162" Type="http://schemas.openxmlformats.org/officeDocument/2006/relationships/customXml" Target="../ink/ink1934.xml"/><Relationship Id="rId183" Type="http://schemas.openxmlformats.org/officeDocument/2006/relationships/image" Target="../media/image1923.png"/><Relationship Id="rId2" Type="http://schemas.openxmlformats.org/officeDocument/2006/relationships/customXml" Target="../ink/ink1854.xml"/><Relationship Id="rId29" Type="http://schemas.openxmlformats.org/officeDocument/2006/relationships/image" Target="../media/image1847.png"/><Relationship Id="rId24" Type="http://schemas.openxmlformats.org/officeDocument/2006/relationships/customXml" Target="../ink/ink1865.xml"/><Relationship Id="rId40" Type="http://schemas.openxmlformats.org/officeDocument/2006/relationships/customXml" Target="../ink/ink1873.xml"/><Relationship Id="rId45" Type="http://schemas.openxmlformats.org/officeDocument/2006/relationships/image" Target="../media/image1855.png"/><Relationship Id="rId66" Type="http://schemas.openxmlformats.org/officeDocument/2006/relationships/customXml" Target="../ink/ink1886.xml"/><Relationship Id="rId87" Type="http://schemas.openxmlformats.org/officeDocument/2006/relationships/image" Target="../media/image1875.png"/><Relationship Id="rId110" Type="http://schemas.openxmlformats.org/officeDocument/2006/relationships/customXml" Target="../ink/ink1908.xml"/><Relationship Id="rId115" Type="http://schemas.openxmlformats.org/officeDocument/2006/relationships/image" Target="../media/image1889.png"/><Relationship Id="rId131" Type="http://schemas.openxmlformats.org/officeDocument/2006/relationships/image" Target="../media/image1897.png"/><Relationship Id="rId136" Type="http://schemas.openxmlformats.org/officeDocument/2006/relationships/customXml" Target="../ink/ink1921.xml"/><Relationship Id="rId157" Type="http://schemas.openxmlformats.org/officeDocument/2006/relationships/image" Target="../media/image1910.png"/><Relationship Id="rId178" Type="http://schemas.openxmlformats.org/officeDocument/2006/relationships/customXml" Target="../ink/ink1942.xml"/><Relationship Id="rId61" Type="http://schemas.openxmlformats.org/officeDocument/2006/relationships/image" Target="../media/image1862.png"/><Relationship Id="rId82" Type="http://schemas.openxmlformats.org/officeDocument/2006/relationships/customXml" Target="../ink/ink1894.xml"/><Relationship Id="rId152" Type="http://schemas.openxmlformats.org/officeDocument/2006/relationships/customXml" Target="../ink/ink1929.xml"/><Relationship Id="rId173" Type="http://schemas.openxmlformats.org/officeDocument/2006/relationships/image" Target="../media/image1918.png"/><Relationship Id="rId19" Type="http://schemas.openxmlformats.org/officeDocument/2006/relationships/image" Target="../media/image1842.png"/><Relationship Id="rId14" Type="http://schemas.openxmlformats.org/officeDocument/2006/relationships/customXml" Target="../ink/ink1860.xml"/><Relationship Id="rId30" Type="http://schemas.openxmlformats.org/officeDocument/2006/relationships/customXml" Target="../ink/ink1868.xml"/><Relationship Id="rId35" Type="http://schemas.openxmlformats.org/officeDocument/2006/relationships/image" Target="../media/image1850.png"/><Relationship Id="rId56" Type="http://schemas.openxmlformats.org/officeDocument/2006/relationships/customXml" Target="../ink/ink1881.xml"/><Relationship Id="rId77" Type="http://schemas.openxmlformats.org/officeDocument/2006/relationships/image" Target="../media/image1870.png"/><Relationship Id="rId100" Type="http://schemas.openxmlformats.org/officeDocument/2006/relationships/customXml" Target="../ink/ink1903.xml"/><Relationship Id="rId105" Type="http://schemas.openxmlformats.org/officeDocument/2006/relationships/image" Target="../media/image1884.png"/><Relationship Id="rId126" Type="http://schemas.openxmlformats.org/officeDocument/2006/relationships/customXml" Target="../ink/ink1916.xml"/><Relationship Id="rId147" Type="http://schemas.openxmlformats.org/officeDocument/2006/relationships/image" Target="../media/image1905.png"/><Relationship Id="rId168" Type="http://schemas.openxmlformats.org/officeDocument/2006/relationships/customXml" Target="../ink/ink1937.xml"/><Relationship Id="rId8" Type="http://schemas.openxmlformats.org/officeDocument/2006/relationships/customXml" Target="../ink/ink1857.xml"/><Relationship Id="rId51" Type="http://schemas.openxmlformats.org/officeDocument/2006/relationships/image" Target="../media/image1616.png"/><Relationship Id="rId72" Type="http://schemas.openxmlformats.org/officeDocument/2006/relationships/customXml" Target="../ink/ink1889.xml"/><Relationship Id="rId93" Type="http://schemas.openxmlformats.org/officeDocument/2006/relationships/image" Target="../media/image1878.png"/><Relationship Id="rId98" Type="http://schemas.openxmlformats.org/officeDocument/2006/relationships/customXml" Target="../ink/ink1902.xml"/><Relationship Id="rId121" Type="http://schemas.openxmlformats.org/officeDocument/2006/relationships/image" Target="../media/image1892.png"/><Relationship Id="rId142" Type="http://schemas.openxmlformats.org/officeDocument/2006/relationships/customXml" Target="../ink/ink1924.xml"/><Relationship Id="rId163" Type="http://schemas.openxmlformats.org/officeDocument/2006/relationships/image" Target="../media/image1913.png"/><Relationship Id="rId184" Type="http://schemas.openxmlformats.org/officeDocument/2006/relationships/customXml" Target="../ink/ink1945.xml"/><Relationship Id="rId189" Type="http://schemas.openxmlformats.org/officeDocument/2006/relationships/image" Target="../media/image1926.png"/><Relationship Id="rId3" Type="http://schemas.openxmlformats.org/officeDocument/2006/relationships/image" Target="../media/image1834.png"/><Relationship Id="rId25" Type="http://schemas.openxmlformats.org/officeDocument/2006/relationships/image" Target="../media/image1845.png"/><Relationship Id="rId46" Type="http://schemas.openxmlformats.org/officeDocument/2006/relationships/customXml" Target="../ink/ink1876.xml"/><Relationship Id="rId67" Type="http://schemas.openxmlformats.org/officeDocument/2006/relationships/image" Target="../media/image1865.png"/><Relationship Id="rId116" Type="http://schemas.openxmlformats.org/officeDocument/2006/relationships/customXml" Target="../ink/ink1911.xml"/><Relationship Id="rId137" Type="http://schemas.openxmlformats.org/officeDocument/2006/relationships/image" Target="../media/image1900.png"/><Relationship Id="rId158" Type="http://schemas.openxmlformats.org/officeDocument/2006/relationships/customXml" Target="../ink/ink1932.xml"/><Relationship Id="rId20" Type="http://schemas.openxmlformats.org/officeDocument/2006/relationships/customXml" Target="../ink/ink1863.xml"/><Relationship Id="rId41" Type="http://schemas.openxmlformats.org/officeDocument/2006/relationships/image" Target="../media/image1853.png"/><Relationship Id="rId62" Type="http://schemas.openxmlformats.org/officeDocument/2006/relationships/customXml" Target="../ink/ink1884.xml"/><Relationship Id="rId83" Type="http://schemas.openxmlformats.org/officeDocument/2006/relationships/image" Target="../media/image1873.png"/><Relationship Id="rId88" Type="http://schemas.openxmlformats.org/officeDocument/2006/relationships/customXml" Target="../ink/ink1897.xml"/><Relationship Id="rId111" Type="http://schemas.openxmlformats.org/officeDocument/2006/relationships/image" Target="../media/image1887.png"/><Relationship Id="rId132" Type="http://schemas.openxmlformats.org/officeDocument/2006/relationships/customXml" Target="../ink/ink1919.xml"/><Relationship Id="rId153" Type="http://schemas.openxmlformats.org/officeDocument/2006/relationships/image" Target="../media/image1908.png"/><Relationship Id="rId174" Type="http://schemas.openxmlformats.org/officeDocument/2006/relationships/customXml" Target="../ink/ink1940.xml"/><Relationship Id="rId179" Type="http://schemas.openxmlformats.org/officeDocument/2006/relationships/image" Target="../media/image1921.png"/><Relationship Id="rId15" Type="http://schemas.openxmlformats.org/officeDocument/2006/relationships/image" Target="../media/image1840.png"/><Relationship Id="rId36" Type="http://schemas.openxmlformats.org/officeDocument/2006/relationships/customXml" Target="../ink/ink1871.xml"/><Relationship Id="rId57" Type="http://schemas.openxmlformats.org/officeDocument/2006/relationships/image" Target="../media/image1860.png"/><Relationship Id="rId106" Type="http://schemas.openxmlformats.org/officeDocument/2006/relationships/customXml" Target="../ink/ink1906.xml"/><Relationship Id="rId127" Type="http://schemas.openxmlformats.org/officeDocument/2006/relationships/image" Target="../media/image1895.png"/><Relationship Id="rId10" Type="http://schemas.openxmlformats.org/officeDocument/2006/relationships/customXml" Target="../ink/ink1858.xml"/><Relationship Id="rId31" Type="http://schemas.openxmlformats.org/officeDocument/2006/relationships/image" Target="../media/image1848.png"/><Relationship Id="rId52" Type="http://schemas.openxmlformats.org/officeDocument/2006/relationships/customXml" Target="../ink/ink1879.xml"/><Relationship Id="rId73" Type="http://schemas.openxmlformats.org/officeDocument/2006/relationships/image" Target="../media/image1868.png"/><Relationship Id="rId78" Type="http://schemas.openxmlformats.org/officeDocument/2006/relationships/customXml" Target="../ink/ink1892.xml"/><Relationship Id="rId94" Type="http://schemas.openxmlformats.org/officeDocument/2006/relationships/customXml" Target="../ink/ink1900.xml"/><Relationship Id="rId99" Type="http://schemas.openxmlformats.org/officeDocument/2006/relationships/image" Target="../media/image1881.png"/><Relationship Id="rId101" Type="http://schemas.openxmlformats.org/officeDocument/2006/relationships/image" Target="../media/image1882.png"/><Relationship Id="rId122" Type="http://schemas.openxmlformats.org/officeDocument/2006/relationships/customXml" Target="../ink/ink1914.xml"/><Relationship Id="rId143" Type="http://schemas.openxmlformats.org/officeDocument/2006/relationships/image" Target="../media/image1903.png"/><Relationship Id="rId148" Type="http://schemas.openxmlformats.org/officeDocument/2006/relationships/customXml" Target="../ink/ink1927.xml"/><Relationship Id="rId164" Type="http://schemas.openxmlformats.org/officeDocument/2006/relationships/customXml" Target="../ink/ink1935.xml"/><Relationship Id="rId169" Type="http://schemas.openxmlformats.org/officeDocument/2006/relationships/image" Target="../media/image1916.png"/><Relationship Id="rId185" Type="http://schemas.openxmlformats.org/officeDocument/2006/relationships/image" Target="../media/image1924.png"/><Relationship Id="rId4" Type="http://schemas.openxmlformats.org/officeDocument/2006/relationships/customXml" Target="../ink/ink1855.xml"/><Relationship Id="rId9" Type="http://schemas.openxmlformats.org/officeDocument/2006/relationships/image" Target="../media/image1837.png"/><Relationship Id="rId180" Type="http://schemas.openxmlformats.org/officeDocument/2006/relationships/customXml" Target="../ink/ink194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3.png"/><Relationship Id="rId21" Type="http://schemas.openxmlformats.org/officeDocument/2006/relationships/image" Target="../media/image1936.png"/><Relationship Id="rId42" Type="http://schemas.openxmlformats.org/officeDocument/2006/relationships/customXml" Target="../ink/ink1968.xml"/><Relationship Id="rId63" Type="http://schemas.openxmlformats.org/officeDocument/2006/relationships/image" Target="../media/image1957.png"/><Relationship Id="rId84" Type="http://schemas.openxmlformats.org/officeDocument/2006/relationships/customXml" Target="../ink/ink1989.xml"/><Relationship Id="rId138" Type="http://schemas.openxmlformats.org/officeDocument/2006/relationships/customXml" Target="../ink/ink2016.xml"/><Relationship Id="rId159" Type="http://schemas.openxmlformats.org/officeDocument/2006/relationships/image" Target="../media/image2004.png"/><Relationship Id="rId170" Type="http://schemas.openxmlformats.org/officeDocument/2006/relationships/customXml" Target="../ink/ink2032.xml"/><Relationship Id="rId191" Type="http://schemas.openxmlformats.org/officeDocument/2006/relationships/image" Target="../media/image2020.png"/><Relationship Id="rId205" Type="http://schemas.openxmlformats.org/officeDocument/2006/relationships/image" Target="../media/image2027.png"/><Relationship Id="rId226" Type="http://schemas.openxmlformats.org/officeDocument/2006/relationships/customXml" Target="../ink/ink2060.xml"/><Relationship Id="rId107" Type="http://schemas.openxmlformats.org/officeDocument/2006/relationships/image" Target="../media/image1978.png"/><Relationship Id="rId11" Type="http://schemas.openxmlformats.org/officeDocument/2006/relationships/image" Target="../media/image1931.png"/><Relationship Id="rId32" Type="http://schemas.openxmlformats.org/officeDocument/2006/relationships/customXml" Target="../ink/ink1963.xml"/><Relationship Id="rId53" Type="http://schemas.openxmlformats.org/officeDocument/2006/relationships/image" Target="../media/image1952.png"/><Relationship Id="rId74" Type="http://schemas.openxmlformats.org/officeDocument/2006/relationships/customXml" Target="../ink/ink1984.xml"/><Relationship Id="rId128" Type="http://schemas.openxmlformats.org/officeDocument/2006/relationships/customXml" Target="../ink/ink2011.xml"/><Relationship Id="rId149" Type="http://schemas.openxmlformats.org/officeDocument/2006/relationships/image" Target="../media/image1999.png"/><Relationship Id="rId5" Type="http://schemas.openxmlformats.org/officeDocument/2006/relationships/image" Target="../media/image1928.png"/><Relationship Id="rId95" Type="http://schemas.openxmlformats.org/officeDocument/2006/relationships/image" Target="../media/image1973.png"/><Relationship Id="rId160" Type="http://schemas.openxmlformats.org/officeDocument/2006/relationships/customXml" Target="../ink/ink2027.xml"/><Relationship Id="rId181" Type="http://schemas.openxmlformats.org/officeDocument/2006/relationships/image" Target="../media/image2015.png"/><Relationship Id="rId216" Type="http://schemas.openxmlformats.org/officeDocument/2006/relationships/customXml" Target="../ink/ink2055.xml"/><Relationship Id="rId237" Type="http://schemas.openxmlformats.org/officeDocument/2006/relationships/image" Target="../media/image2043.png"/><Relationship Id="rId22" Type="http://schemas.openxmlformats.org/officeDocument/2006/relationships/customXml" Target="../ink/ink1958.xml"/><Relationship Id="rId43" Type="http://schemas.openxmlformats.org/officeDocument/2006/relationships/image" Target="../media/image1947.png"/><Relationship Id="rId64" Type="http://schemas.openxmlformats.org/officeDocument/2006/relationships/customXml" Target="../ink/ink1979.xml"/><Relationship Id="rId118" Type="http://schemas.openxmlformats.org/officeDocument/2006/relationships/customXml" Target="../ink/ink2006.xml"/><Relationship Id="rId139" Type="http://schemas.openxmlformats.org/officeDocument/2006/relationships/image" Target="../media/image1994.png"/><Relationship Id="rId85" Type="http://schemas.openxmlformats.org/officeDocument/2006/relationships/image" Target="../media/image1968.png"/><Relationship Id="rId150" Type="http://schemas.openxmlformats.org/officeDocument/2006/relationships/customXml" Target="../ink/ink2022.xml"/><Relationship Id="rId171" Type="http://schemas.openxmlformats.org/officeDocument/2006/relationships/image" Target="../media/image2010.png"/><Relationship Id="rId192" Type="http://schemas.openxmlformats.org/officeDocument/2006/relationships/customXml" Target="../ink/ink2043.xml"/><Relationship Id="rId206" Type="http://schemas.openxmlformats.org/officeDocument/2006/relationships/customXml" Target="../ink/ink2050.xml"/><Relationship Id="rId227" Type="http://schemas.openxmlformats.org/officeDocument/2006/relationships/image" Target="../media/image2038.png"/><Relationship Id="rId201" Type="http://schemas.openxmlformats.org/officeDocument/2006/relationships/image" Target="../media/image2025.png"/><Relationship Id="rId222" Type="http://schemas.openxmlformats.org/officeDocument/2006/relationships/customXml" Target="../ink/ink2058.xml"/><Relationship Id="rId243" Type="http://schemas.openxmlformats.org/officeDocument/2006/relationships/image" Target="../media/image2046.png"/><Relationship Id="rId12" Type="http://schemas.openxmlformats.org/officeDocument/2006/relationships/customXml" Target="../ink/ink1953.xml"/><Relationship Id="rId17" Type="http://schemas.openxmlformats.org/officeDocument/2006/relationships/image" Target="../media/image1934.png"/><Relationship Id="rId33" Type="http://schemas.openxmlformats.org/officeDocument/2006/relationships/image" Target="../media/image1942.png"/><Relationship Id="rId38" Type="http://schemas.openxmlformats.org/officeDocument/2006/relationships/customXml" Target="../ink/ink1966.xml"/><Relationship Id="rId59" Type="http://schemas.openxmlformats.org/officeDocument/2006/relationships/image" Target="../media/image1955.png"/><Relationship Id="rId103" Type="http://schemas.openxmlformats.org/officeDocument/2006/relationships/image" Target="../media/image1976.png"/><Relationship Id="rId108" Type="http://schemas.openxmlformats.org/officeDocument/2006/relationships/customXml" Target="../ink/ink2001.xml"/><Relationship Id="rId124" Type="http://schemas.openxmlformats.org/officeDocument/2006/relationships/customXml" Target="../ink/ink2009.xml"/><Relationship Id="rId129" Type="http://schemas.openxmlformats.org/officeDocument/2006/relationships/image" Target="../media/image1989.png"/><Relationship Id="rId54" Type="http://schemas.openxmlformats.org/officeDocument/2006/relationships/customXml" Target="../ink/ink1974.xml"/><Relationship Id="rId70" Type="http://schemas.openxmlformats.org/officeDocument/2006/relationships/customXml" Target="../ink/ink1982.xml"/><Relationship Id="rId75" Type="http://schemas.openxmlformats.org/officeDocument/2006/relationships/image" Target="../media/image1963.png"/><Relationship Id="rId91" Type="http://schemas.openxmlformats.org/officeDocument/2006/relationships/image" Target="../media/image1971.png"/><Relationship Id="rId96" Type="http://schemas.openxmlformats.org/officeDocument/2006/relationships/customXml" Target="../ink/ink1995.xml"/><Relationship Id="rId140" Type="http://schemas.openxmlformats.org/officeDocument/2006/relationships/customXml" Target="../ink/ink2017.xml"/><Relationship Id="rId145" Type="http://schemas.openxmlformats.org/officeDocument/2006/relationships/image" Target="../media/image1997.png"/><Relationship Id="rId161" Type="http://schemas.openxmlformats.org/officeDocument/2006/relationships/image" Target="../media/image2005.png"/><Relationship Id="rId166" Type="http://schemas.openxmlformats.org/officeDocument/2006/relationships/customXml" Target="../ink/ink2030.xml"/><Relationship Id="rId182" Type="http://schemas.openxmlformats.org/officeDocument/2006/relationships/customXml" Target="../ink/ink2038.xml"/><Relationship Id="rId187" Type="http://schemas.openxmlformats.org/officeDocument/2006/relationships/image" Target="../media/image2018.png"/><Relationship Id="rId217" Type="http://schemas.openxmlformats.org/officeDocument/2006/relationships/image" Target="../media/image20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50.xml"/><Relationship Id="rId212" Type="http://schemas.openxmlformats.org/officeDocument/2006/relationships/customXml" Target="../ink/ink2053.xml"/><Relationship Id="rId233" Type="http://schemas.openxmlformats.org/officeDocument/2006/relationships/image" Target="../media/image2041.png"/><Relationship Id="rId238" Type="http://schemas.openxmlformats.org/officeDocument/2006/relationships/customXml" Target="../ink/ink2066.xml"/><Relationship Id="rId23" Type="http://schemas.openxmlformats.org/officeDocument/2006/relationships/image" Target="../media/image1937.png"/><Relationship Id="rId28" Type="http://schemas.openxmlformats.org/officeDocument/2006/relationships/customXml" Target="../ink/ink1961.xml"/><Relationship Id="rId49" Type="http://schemas.openxmlformats.org/officeDocument/2006/relationships/image" Target="../media/image1950.png"/><Relationship Id="rId114" Type="http://schemas.openxmlformats.org/officeDocument/2006/relationships/customXml" Target="../ink/ink2004.xml"/><Relationship Id="rId119" Type="http://schemas.openxmlformats.org/officeDocument/2006/relationships/image" Target="../media/image1984.png"/><Relationship Id="rId44" Type="http://schemas.openxmlformats.org/officeDocument/2006/relationships/customXml" Target="../ink/ink1969.xml"/><Relationship Id="rId60" Type="http://schemas.openxmlformats.org/officeDocument/2006/relationships/customXml" Target="../ink/ink1977.xml"/><Relationship Id="rId65" Type="http://schemas.openxmlformats.org/officeDocument/2006/relationships/image" Target="../media/image1958.png"/><Relationship Id="rId81" Type="http://schemas.openxmlformats.org/officeDocument/2006/relationships/image" Target="../media/image1966.png"/><Relationship Id="rId86" Type="http://schemas.openxmlformats.org/officeDocument/2006/relationships/customXml" Target="../ink/ink1990.xml"/><Relationship Id="rId130" Type="http://schemas.openxmlformats.org/officeDocument/2006/relationships/customXml" Target="../ink/ink2012.xml"/><Relationship Id="rId135" Type="http://schemas.openxmlformats.org/officeDocument/2006/relationships/image" Target="../media/image1992.png"/><Relationship Id="rId151" Type="http://schemas.openxmlformats.org/officeDocument/2006/relationships/image" Target="../media/image2000.png"/><Relationship Id="rId156" Type="http://schemas.openxmlformats.org/officeDocument/2006/relationships/customXml" Target="../ink/ink2025.xml"/><Relationship Id="rId177" Type="http://schemas.openxmlformats.org/officeDocument/2006/relationships/image" Target="../media/image2013.png"/><Relationship Id="rId198" Type="http://schemas.openxmlformats.org/officeDocument/2006/relationships/customXml" Target="../ink/ink2046.xml"/><Relationship Id="rId172" Type="http://schemas.openxmlformats.org/officeDocument/2006/relationships/customXml" Target="../ink/ink2033.xml"/><Relationship Id="rId193" Type="http://schemas.openxmlformats.org/officeDocument/2006/relationships/image" Target="../media/image2021.png"/><Relationship Id="rId202" Type="http://schemas.openxmlformats.org/officeDocument/2006/relationships/customXml" Target="../ink/ink2048.xml"/><Relationship Id="rId207" Type="http://schemas.openxmlformats.org/officeDocument/2006/relationships/image" Target="../media/image2028.png"/><Relationship Id="rId223" Type="http://schemas.openxmlformats.org/officeDocument/2006/relationships/image" Target="../media/image2036.png"/><Relationship Id="rId228" Type="http://schemas.openxmlformats.org/officeDocument/2006/relationships/customXml" Target="../ink/ink2061.xml"/><Relationship Id="rId13" Type="http://schemas.openxmlformats.org/officeDocument/2006/relationships/image" Target="../media/image1932.png"/><Relationship Id="rId18" Type="http://schemas.openxmlformats.org/officeDocument/2006/relationships/customXml" Target="../ink/ink1956.xml"/><Relationship Id="rId39" Type="http://schemas.openxmlformats.org/officeDocument/2006/relationships/image" Target="../media/image1945.png"/><Relationship Id="rId109" Type="http://schemas.openxmlformats.org/officeDocument/2006/relationships/image" Target="../media/image1979.png"/><Relationship Id="rId34" Type="http://schemas.openxmlformats.org/officeDocument/2006/relationships/customXml" Target="../ink/ink1964.xml"/><Relationship Id="rId50" Type="http://schemas.openxmlformats.org/officeDocument/2006/relationships/customXml" Target="../ink/ink1972.xml"/><Relationship Id="rId55" Type="http://schemas.openxmlformats.org/officeDocument/2006/relationships/image" Target="../media/image1953.png"/><Relationship Id="rId76" Type="http://schemas.openxmlformats.org/officeDocument/2006/relationships/customXml" Target="../ink/ink1985.xml"/><Relationship Id="rId97" Type="http://schemas.openxmlformats.org/officeDocument/2006/relationships/image" Target="../media/image1763.png"/><Relationship Id="rId104" Type="http://schemas.openxmlformats.org/officeDocument/2006/relationships/customXml" Target="../ink/ink1999.xml"/><Relationship Id="rId120" Type="http://schemas.openxmlformats.org/officeDocument/2006/relationships/customXml" Target="../ink/ink2007.xml"/><Relationship Id="rId125" Type="http://schemas.openxmlformats.org/officeDocument/2006/relationships/image" Target="../media/image1987.png"/><Relationship Id="rId141" Type="http://schemas.openxmlformats.org/officeDocument/2006/relationships/image" Target="../media/image1995.png"/><Relationship Id="rId146" Type="http://schemas.openxmlformats.org/officeDocument/2006/relationships/customXml" Target="../ink/ink2020.xml"/><Relationship Id="rId167" Type="http://schemas.openxmlformats.org/officeDocument/2006/relationships/image" Target="../media/image2008.png"/><Relationship Id="rId188" Type="http://schemas.openxmlformats.org/officeDocument/2006/relationships/customXml" Target="../ink/ink2041.xml"/><Relationship Id="rId7" Type="http://schemas.openxmlformats.org/officeDocument/2006/relationships/image" Target="../media/image1929.png"/><Relationship Id="rId71" Type="http://schemas.openxmlformats.org/officeDocument/2006/relationships/image" Target="../media/image1961.png"/><Relationship Id="rId92" Type="http://schemas.openxmlformats.org/officeDocument/2006/relationships/customXml" Target="../ink/ink1993.xml"/><Relationship Id="rId162" Type="http://schemas.openxmlformats.org/officeDocument/2006/relationships/customXml" Target="../ink/ink2028.xml"/><Relationship Id="rId183" Type="http://schemas.openxmlformats.org/officeDocument/2006/relationships/image" Target="../media/image2016.png"/><Relationship Id="rId213" Type="http://schemas.openxmlformats.org/officeDocument/2006/relationships/image" Target="../media/image2031.png"/><Relationship Id="rId218" Type="http://schemas.openxmlformats.org/officeDocument/2006/relationships/customXml" Target="../ink/ink2056.xml"/><Relationship Id="rId234" Type="http://schemas.openxmlformats.org/officeDocument/2006/relationships/customXml" Target="../ink/ink2064.xml"/><Relationship Id="rId239" Type="http://schemas.openxmlformats.org/officeDocument/2006/relationships/image" Target="../media/image2044.png"/><Relationship Id="rId2" Type="http://schemas.openxmlformats.org/officeDocument/2006/relationships/customXml" Target="../ink/ink1948.xml"/><Relationship Id="rId29" Type="http://schemas.openxmlformats.org/officeDocument/2006/relationships/image" Target="../media/image1940.png"/><Relationship Id="rId24" Type="http://schemas.openxmlformats.org/officeDocument/2006/relationships/customXml" Target="../ink/ink1959.xml"/><Relationship Id="rId40" Type="http://schemas.openxmlformats.org/officeDocument/2006/relationships/customXml" Target="../ink/ink1967.xml"/><Relationship Id="rId45" Type="http://schemas.openxmlformats.org/officeDocument/2006/relationships/image" Target="../media/image1948.png"/><Relationship Id="rId66" Type="http://schemas.openxmlformats.org/officeDocument/2006/relationships/customXml" Target="../ink/ink1980.xml"/><Relationship Id="rId87" Type="http://schemas.openxmlformats.org/officeDocument/2006/relationships/image" Target="../media/image1969.png"/><Relationship Id="rId110" Type="http://schemas.openxmlformats.org/officeDocument/2006/relationships/customXml" Target="../ink/ink2002.xml"/><Relationship Id="rId115" Type="http://schemas.openxmlformats.org/officeDocument/2006/relationships/image" Target="../media/image1982.png"/><Relationship Id="rId131" Type="http://schemas.openxmlformats.org/officeDocument/2006/relationships/image" Target="../media/image1990.png"/><Relationship Id="rId136" Type="http://schemas.openxmlformats.org/officeDocument/2006/relationships/customXml" Target="../ink/ink2015.xml"/><Relationship Id="rId157" Type="http://schemas.openxmlformats.org/officeDocument/2006/relationships/image" Target="../media/image2003.png"/><Relationship Id="rId178" Type="http://schemas.openxmlformats.org/officeDocument/2006/relationships/customXml" Target="../ink/ink2036.xml"/><Relationship Id="rId61" Type="http://schemas.openxmlformats.org/officeDocument/2006/relationships/image" Target="../media/image1956.png"/><Relationship Id="rId82" Type="http://schemas.openxmlformats.org/officeDocument/2006/relationships/customXml" Target="../ink/ink1988.xml"/><Relationship Id="rId152" Type="http://schemas.openxmlformats.org/officeDocument/2006/relationships/customXml" Target="../ink/ink2023.xml"/><Relationship Id="rId173" Type="http://schemas.openxmlformats.org/officeDocument/2006/relationships/image" Target="../media/image2011.png"/><Relationship Id="rId194" Type="http://schemas.openxmlformats.org/officeDocument/2006/relationships/customXml" Target="../ink/ink2044.xml"/><Relationship Id="rId199" Type="http://schemas.openxmlformats.org/officeDocument/2006/relationships/image" Target="../media/image2024.png"/><Relationship Id="rId203" Type="http://schemas.openxmlformats.org/officeDocument/2006/relationships/image" Target="../media/image2026.png"/><Relationship Id="rId208" Type="http://schemas.openxmlformats.org/officeDocument/2006/relationships/customXml" Target="../ink/ink2051.xml"/><Relationship Id="rId229" Type="http://schemas.openxmlformats.org/officeDocument/2006/relationships/image" Target="../media/image2039.png"/><Relationship Id="rId19" Type="http://schemas.openxmlformats.org/officeDocument/2006/relationships/image" Target="../media/image1935.png"/><Relationship Id="rId224" Type="http://schemas.openxmlformats.org/officeDocument/2006/relationships/customXml" Target="../ink/ink2059.xml"/><Relationship Id="rId240" Type="http://schemas.openxmlformats.org/officeDocument/2006/relationships/customXml" Target="../ink/ink2067.xml"/><Relationship Id="rId14" Type="http://schemas.openxmlformats.org/officeDocument/2006/relationships/customXml" Target="../ink/ink1954.xml"/><Relationship Id="rId30" Type="http://schemas.openxmlformats.org/officeDocument/2006/relationships/customXml" Target="../ink/ink1962.xml"/><Relationship Id="rId35" Type="http://schemas.openxmlformats.org/officeDocument/2006/relationships/image" Target="../media/image1943.png"/><Relationship Id="rId56" Type="http://schemas.openxmlformats.org/officeDocument/2006/relationships/customXml" Target="../ink/ink1975.xml"/><Relationship Id="rId77" Type="http://schemas.openxmlformats.org/officeDocument/2006/relationships/image" Target="../media/image1964.png"/><Relationship Id="rId100" Type="http://schemas.openxmlformats.org/officeDocument/2006/relationships/customXml" Target="../ink/ink1997.xml"/><Relationship Id="rId105" Type="http://schemas.openxmlformats.org/officeDocument/2006/relationships/image" Target="../media/image1977.png"/><Relationship Id="rId126" Type="http://schemas.openxmlformats.org/officeDocument/2006/relationships/customXml" Target="../ink/ink2010.xml"/><Relationship Id="rId147" Type="http://schemas.openxmlformats.org/officeDocument/2006/relationships/image" Target="../media/image1998.png"/><Relationship Id="rId168" Type="http://schemas.openxmlformats.org/officeDocument/2006/relationships/customXml" Target="../ink/ink2031.xml"/><Relationship Id="rId8" Type="http://schemas.openxmlformats.org/officeDocument/2006/relationships/customXml" Target="../ink/ink1951.xml"/><Relationship Id="rId51" Type="http://schemas.openxmlformats.org/officeDocument/2006/relationships/image" Target="../media/image1951.png"/><Relationship Id="rId72" Type="http://schemas.openxmlformats.org/officeDocument/2006/relationships/customXml" Target="../ink/ink1983.xml"/><Relationship Id="rId93" Type="http://schemas.openxmlformats.org/officeDocument/2006/relationships/image" Target="../media/image1972.png"/><Relationship Id="rId98" Type="http://schemas.openxmlformats.org/officeDocument/2006/relationships/customXml" Target="../ink/ink1996.xml"/><Relationship Id="rId121" Type="http://schemas.openxmlformats.org/officeDocument/2006/relationships/image" Target="../media/image1985.png"/><Relationship Id="rId142" Type="http://schemas.openxmlformats.org/officeDocument/2006/relationships/customXml" Target="../ink/ink2018.xml"/><Relationship Id="rId163" Type="http://schemas.openxmlformats.org/officeDocument/2006/relationships/image" Target="../media/image2006.png"/><Relationship Id="rId184" Type="http://schemas.openxmlformats.org/officeDocument/2006/relationships/customXml" Target="../ink/ink2039.xml"/><Relationship Id="rId189" Type="http://schemas.openxmlformats.org/officeDocument/2006/relationships/image" Target="../media/image2019.png"/><Relationship Id="rId219" Type="http://schemas.openxmlformats.org/officeDocument/2006/relationships/image" Target="../media/image2034.png"/><Relationship Id="rId3" Type="http://schemas.openxmlformats.org/officeDocument/2006/relationships/image" Target="../media/image1927.png"/><Relationship Id="rId214" Type="http://schemas.openxmlformats.org/officeDocument/2006/relationships/customXml" Target="../ink/ink2054.xml"/><Relationship Id="rId230" Type="http://schemas.openxmlformats.org/officeDocument/2006/relationships/customXml" Target="../ink/ink2062.xml"/><Relationship Id="rId235" Type="http://schemas.openxmlformats.org/officeDocument/2006/relationships/image" Target="../media/image2042.png"/><Relationship Id="rId25" Type="http://schemas.openxmlformats.org/officeDocument/2006/relationships/image" Target="../media/image1938.png"/><Relationship Id="rId46" Type="http://schemas.openxmlformats.org/officeDocument/2006/relationships/customXml" Target="../ink/ink1970.xml"/><Relationship Id="rId67" Type="http://schemas.openxmlformats.org/officeDocument/2006/relationships/image" Target="../media/image1959.png"/><Relationship Id="rId116" Type="http://schemas.openxmlformats.org/officeDocument/2006/relationships/customXml" Target="../ink/ink2005.xml"/><Relationship Id="rId137" Type="http://schemas.openxmlformats.org/officeDocument/2006/relationships/image" Target="../media/image1993.png"/><Relationship Id="rId158" Type="http://schemas.openxmlformats.org/officeDocument/2006/relationships/customXml" Target="../ink/ink2026.xml"/><Relationship Id="rId20" Type="http://schemas.openxmlformats.org/officeDocument/2006/relationships/customXml" Target="../ink/ink1957.xml"/><Relationship Id="rId41" Type="http://schemas.openxmlformats.org/officeDocument/2006/relationships/image" Target="../media/image1946.png"/><Relationship Id="rId62" Type="http://schemas.openxmlformats.org/officeDocument/2006/relationships/customXml" Target="../ink/ink1978.xml"/><Relationship Id="rId83" Type="http://schemas.openxmlformats.org/officeDocument/2006/relationships/image" Target="../media/image1967.png"/><Relationship Id="rId88" Type="http://schemas.openxmlformats.org/officeDocument/2006/relationships/customXml" Target="../ink/ink1991.xml"/><Relationship Id="rId111" Type="http://schemas.openxmlformats.org/officeDocument/2006/relationships/image" Target="../media/image1980.png"/><Relationship Id="rId132" Type="http://schemas.openxmlformats.org/officeDocument/2006/relationships/customXml" Target="../ink/ink2013.xml"/><Relationship Id="rId153" Type="http://schemas.openxmlformats.org/officeDocument/2006/relationships/image" Target="../media/image2001.png"/><Relationship Id="rId174" Type="http://schemas.openxmlformats.org/officeDocument/2006/relationships/customXml" Target="../ink/ink2034.xml"/><Relationship Id="rId179" Type="http://schemas.openxmlformats.org/officeDocument/2006/relationships/image" Target="../media/image2014.png"/><Relationship Id="rId195" Type="http://schemas.openxmlformats.org/officeDocument/2006/relationships/image" Target="../media/image2022.png"/><Relationship Id="rId209" Type="http://schemas.openxmlformats.org/officeDocument/2006/relationships/image" Target="../media/image2029.png"/><Relationship Id="rId190" Type="http://schemas.openxmlformats.org/officeDocument/2006/relationships/customXml" Target="../ink/ink2042.xml"/><Relationship Id="rId204" Type="http://schemas.openxmlformats.org/officeDocument/2006/relationships/customXml" Target="../ink/ink2049.xml"/><Relationship Id="rId220" Type="http://schemas.openxmlformats.org/officeDocument/2006/relationships/customXml" Target="../ink/ink2057.xml"/><Relationship Id="rId225" Type="http://schemas.openxmlformats.org/officeDocument/2006/relationships/image" Target="../media/image2037.png"/><Relationship Id="rId241" Type="http://schemas.openxmlformats.org/officeDocument/2006/relationships/image" Target="../media/image2045.png"/><Relationship Id="rId15" Type="http://schemas.openxmlformats.org/officeDocument/2006/relationships/image" Target="../media/image1933.png"/><Relationship Id="rId36" Type="http://schemas.openxmlformats.org/officeDocument/2006/relationships/customXml" Target="../ink/ink1965.xml"/><Relationship Id="rId57" Type="http://schemas.openxmlformats.org/officeDocument/2006/relationships/image" Target="../media/image1954.png"/><Relationship Id="rId106" Type="http://schemas.openxmlformats.org/officeDocument/2006/relationships/customXml" Target="../ink/ink2000.xml"/><Relationship Id="rId127" Type="http://schemas.openxmlformats.org/officeDocument/2006/relationships/image" Target="../media/image1988.png"/><Relationship Id="rId10" Type="http://schemas.openxmlformats.org/officeDocument/2006/relationships/customXml" Target="../ink/ink1952.xml"/><Relationship Id="rId31" Type="http://schemas.openxmlformats.org/officeDocument/2006/relationships/image" Target="../media/image1941.png"/><Relationship Id="rId52" Type="http://schemas.openxmlformats.org/officeDocument/2006/relationships/customXml" Target="../ink/ink1973.xml"/><Relationship Id="rId73" Type="http://schemas.openxmlformats.org/officeDocument/2006/relationships/image" Target="../media/image1962.png"/><Relationship Id="rId78" Type="http://schemas.openxmlformats.org/officeDocument/2006/relationships/customXml" Target="../ink/ink1986.xml"/><Relationship Id="rId94" Type="http://schemas.openxmlformats.org/officeDocument/2006/relationships/customXml" Target="../ink/ink1994.xml"/><Relationship Id="rId99" Type="http://schemas.openxmlformats.org/officeDocument/2006/relationships/image" Target="../media/image1974.png"/><Relationship Id="rId101" Type="http://schemas.openxmlformats.org/officeDocument/2006/relationships/image" Target="../media/image1975.png"/><Relationship Id="rId122" Type="http://schemas.openxmlformats.org/officeDocument/2006/relationships/customXml" Target="../ink/ink2008.xml"/><Relationship Id="rId143" Type="http://schemas.openxmlformats.org/officeDocument/2006/relationships/image" Target="../media/image1996.png"/><Relationship Id="rId148" Type="http://schemas.openxmlformats.org/officeDocument/2006/relationships/customXml" Target="../ink/ink2021.xml"/><Relationship Id="rId164" Type="http://schemas.openxmlformats.org/officeDocument/2006/relationships/customXml" Target="../ink/ink2029.xml"/><Relationship Id="rId169" Type="http://schemas.openxmlformats.org/officeDocument/2006/relationships/image" Target="../media/image2009.png"/><Relationship Id="rId185" Type="http://schemas.openxmlformats.org/officeDocument/2006/relationships/image" Target="../media/image2017.png"/><Relationship Id="rId4" Type="http://schemas.openxmlformats.org/officeDocument/2006/relationships/customXml" Target="../ink/ink1949.xml"/><Relationship Id="rId9" Type="http://schemas.openxmlformats.org/officeDocument/2006/relationships/image" Target="../media/image1930.png"/><Relationship Id="rId180" Type="http://schemas.openxmlformats.org/officeDocument/2006/relationships/customXml" Target="../ink/ink2037.xml"/><Relationship Id="rId210" Type="http://schemas.openxmlformats.org/officeDocument/2006/relationships/customXml" Target="../ink/ink2052.xml"/><Relationship Id="rId215" Type="http://schemas.openxmlformats.org/officeDocument/2006/relationships/image" Target="../media/image2032.png"/><Relationship Id="rId236" Type="http://schemas.openxmlformats.org/officeDocument/2006/relationships/customXml" Target="../ink/ink2065.xml"/><Relationship Id="rId26" Type="http://schemas.openxmlformats.org/officeDocument/2006/relationships/customXml" Target="../ink/ink1960.xml"/><Relationship Id="rId231" Type="http://schemas.openxmlformats.org/officeDocument/2006/relationships/image" Target="../media/image2040.png"/><Relationship Id="rId47" Type="http://schemas.openxmlformats.org/officeDocument/2006/relationships/image" Target="../media/image1949.png"/><Relationship Id="rId68" Type="http://schemas.openxmlformats.org/officeDocument/2006/relationships/customXml" Target="../ink/ink1981.xml"/><Relationship Id="rId89" Type="http://schemas.openxmlformats.org/officeDocument/2006/relationships/image" Target="../media/image1970.png"/><Relationship Id="rId112" Type="http://schemas.openxmlformats.org/officeDocument/2006/relationships/customXml" Target="../ink/ink2003.xml"/><Relationship Id="rId133" Type="http://schemas.openxmlformats.org/officeDocument/2006/relationships/image" Target="../media/image1991.png"/><Relationship Id="rId154" Type="http://schemas.openxmlformats.org/officeDocument/2006/relationships/customXml" Target="../ink/ink2024.xml"/><Relationship Id="rId175" Type="http://schemas.openxmlformats.org/officeDocument/2006/relationships/image" Target="../media/image2012.png"/><Relationship Id="rId196" Type="http://schemas.openxmlformats.org/officeDocument/2006/relationships/customXml" Target="../ink/ink2045.xml"/><Relationship Id="rId200" Type="http://schemas.openxmlformats.org/officeDocument/2006/relationships/customXml" Target="../ink/ink2047.xml"/><Relationship Id="rId16" Type="http://schemas.openxmlformats.org/officeDocument/2006/relationships/customXml" Target="../ink/ink1955.xml"/><Relationship Id="rId221" Type="http://schemas.openxmlformats.org/officeDocument/2006/relationships/image" Target="../media/image2035.png"/><Relationship Id="rId242" Type="http://schemas.openxmlformats.org/officeDocument/2006/relationships/customXml" Target="../ink/ink2068.xml"/><Relationship Id="rId37" Type="http://schemas.openxmlformats.org/officeDocument/2006/relationships/image" Target="../media/image1944.png"/><Relationship Id="rId58" Type="http://schemas.openxmlformats.org/officeDocument/2006/relationships/customXml" Target="../ink/ink1976.xml"/><Relationship Id="rId79" Type="http://schemas.openxmlformats.org/officeDocument/2006/relationships/image" Target="../media/image1965.png"/><Relationship Id="rId102" Type="http://schemas.openxmlformats.org/officeDocument/2006/relationships/customXml" Target="../ink/ink1998.xml"/><Relationship Id="rId123" Type="http://schemas.openxmlformats.org/officeDocument/2006/relationships/image" Target="../media/image1986.png"/><Relationship Id="rId144" Type="http://schemas.openxmlformats.org/officeDocument/2006/relationships/customXml" Target="../ink/ink2019.xml"/><Relationship Id="rId90" Type="http://schemas.openxmlformats.org/officeDocument/2006/relationships/customXml" Target="../ink/ink1992.xml"/><Relationship Id="rId165" Type="http://schemas.openxmlformats.org/officeDocument/2006/relationships/image" Target="../media/image2007.png"/><Relationship Id="rId186" Type="http://schemas.openxmlformats.org/officeDocument/2006/relationships/customXml" Target="../ink/ink2040.xml"/><Relationship Id="rId211" Type="http://schemas.openxmlformats.org/officeDocument/2006/relationships/image" Target="../media/image2030.png"/><Relationship Id="rId232" Type="http://schemas.openxmlformats.org/officeDocument/2006/relationships/customXml" Target="../ink/ink2063.xml"/><Relationship Id="rId27" Type="http://schemas.openxmlformats.org/officeDocument/2006/relationships/image" Target="../media/image1939.png"/><Relationship Id="rId48" Type="http://schemas.openxmlformats.org/officeDocument/2006/relationships/customXml" Target="../ink/ink1971.xml"/><Relationship Id="rId69" Type="http://schemas.openxmlformats.org/officeDocument/2006/relationships/image" Target="../media/image1960.png"/><Relationship Id="rId113" Type="http://schemas.openxmlformats.org/officeDocument/2006/relationships/image" Target="../media/image1981.png"/><Relationship Id="rId134" Type="http://schemas.openxmlformats.org/officeDocument/2006/relationships/customXml" Target="../ink/ink2014.xml"/><Relationship Id="rId80" Type="http://schemas.openxmlformats.org/officeDocument/2006/relationships/customXml" Target="../ink/ink1987.xml"/><Relationship Id="rId155" Type="http://schemas.openxmlformats.org/officeDocument/2006/relationships/image" Target="../media/image2002.png"/><Relationship Id="rId176" Type="http://schemas.openxmlformats.org/officeDocument/2006/relationships/customXml" Target="../ink/ink2035.xml"/><Relationship Id="rId197" Type="http://schemas.openxmlformats.org/officeDocument/2006/relationships/image" Target="../media/image20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2074.xml"/><Relationship Id="rId18" Type="http://schemas.openxmlformats.org/officeDocument/2006/relationships/image" Target="../media/image175.emf"/><Relationship Id="rId3" Type="http://schemas.openxmlformats.org/officeDocument/2006/relationships/customXml" Target="../ink/ink2069.xml"/><Relationship Id="rId7" Type="http://schemas.openxmlformats.org/officeDocument/2006/relationships/customXml" Target="../ink/ink2071.xml"/><Relationship Id="rId12" Type="http://schemas.openxmlformats.org/officeDocument/2006/relationships/image" Target="../media/image172.emf"/><Relationship Id="rId17" Type="http://schemas.openxmlformats.org/officeDocument/2006/relationships/customXml" Target="../ink/ink2076.xml"/><Relationship Id="rId2" Type="http://schemas.openxmlformats.org/officeDocument/2006/relationships/image" Target="../media/image2047.png"/><Relationship Id="rId16" Type="http://schemas.openxmlformats.org/officeDocument/2006/relationships/image" Target="../media/image174.emf"/><Relationship Id="rId20" Type="http://schemas.openxmlformats.org/officeDocument/2006/relationships/image" Target="../media/image1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emf"/><Relationship Id="rId11" Type="http://schemas.openxmlformats.org/officeDocument/2006/relationships/customXml" Target="../ink/ink2073.xml"/><Relationship Id="rId5" Type="http://schemas.openxmlformats.org/officeDocument/2006/relationships/customXml" Target="../ink/ink2070.xml"/><Relationship Id="rId15" Type="http://schemas.openxmlformats.org/officeDocument/2006/relationships/customXml" Target="../ink/ink2075.xml"/><Relationship Id="rId10" Type="http://schemas.openxmlformats.org/officeDocument/2006/relationships/image" Target="../media/image171.emf"/><Relationship Id="rId19" Type="http://schemas.openxmlformats.org/officeDocument/2006/relationships/customXml" Target="../ink/ink2077.xml"/><Relationship Id="rId4" Type="http://schemas.openxmlformats.org/officeDocument/2006/relationships/image" Target="../media/image168.emf"/><Relationship Id="rId9" Type="http://schemas.openxmlformats.org/officeDocument/2006/relationships/customXml" Target="../ink/ink2072.xml"/><Relationship Id="rId14" Type="http://schemas.openxmlformats.org/officeDocument/2006/relationships/image" Target="../media/image17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13" Type="http://schemas.openxmlformats.org/officeDocument/2006/relationships/customXml" Target="../ink/ink2083.xml"/><Relationship Id="rId3" Type="http://schemas.openxmlformats.org/officeDocument/2006/relationships/customXml" Target="../ink/ink2078.xml"/><Relationship Id="rId7" Type="http://schemas.openxmlformats.org/officeDocument/2006/relationships/customXml" Target="../ink/ink2080.xml"/><Relationship Id="rId12" Type="http://schemas.openxmlformats.org/officeDocument/2006/relationships/image" Target="../media/image183.emf"/><Relationship Id="rId2" Type="http://schemas.openxmlformats.org/officeDocument/2006/relationships/image" Target="../media/image2049.png"/><Relationship Id="rId16" Type="http://schemas.openxmlformats.org/officeDocument/2006/relationships/image" Target="../media/image1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emf"/><Relationship Id="rId11" Type="http://schemas.openxmlformats.org/officeDocument/2006/relationships/customXml" Target="../ink/ink2082.xml"/><Relationship Id="rId5" Type="http://schemas.openxmlformats.org/officeDocument/2006/relationships/customXml" Target="../ink/ink2079.xml"/><Relationship Id="rId15" Type="http://schemas.openxmlformats.org/officeDocument/2006/relationships/customXml" Target="../ink/ink2084.xml"/><Relationship Id="rId10" Type="http://schemas.openxmlformats.org/officeDocument/2006/relationships/image" Target="../media/image182.emf"/><Relationship Id="rId4" Type="http://schemas.openxmlformats.org/officeDocument/2006/relationships/image" Target="../media/image179.emf"/><Relationship Id="rId9" Type="http://schemas.openxmlformats.org/officeDocument/2006/relationships/customXml" Target="../ink/ink2081.xml"/><Relationship Id="rId14" Type="http://schemas.openxmlformats.org/officeDocument/2006/relationships/image" Target="../media/image184.emf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99" Type="http://schemas.openxmlformats.org/officeDocument/2006/relationships/image" Target="../media/image216.png"/><Relationship Id="rId303" Type="http://schemas.openxmlformats.org/officeDocument/2006/relationships/image" Target="../media/image218.png"/><Relationship Id="rId21" Type="http://schemas.openxmlformats.org/officeDocument/2006/relationships/image" Target="../media/image77.png"/><Relationship Id="rId42" Type="http://schemas.openxmlformats.org/officeDocument/2006/relationships/customXml" Target="../ink/ink86.xml"/><Relationship Id="rId63" Type="http://schemas.openxmlformats.org/officeDocument/2006/relationships/image" Target="../media/image98.png"/><Relationship Id="rId84" Type="http://schemas.openxmlformats.org/officeDocument/2006/relationships/customXml" Target="../ink/ink107.xml"/><Relationship Id="rId138" Type="http://schemas.openxmlformats.org/officeDocument/2006/relationships/customXml" Target="../ink/ink134.xml"/><Relationship Id="rId159" Type="http://schemas.openxmlformats.org/officeDocument/2006/relationships/image" Target="../media/image146.png"/><Relationship Id="rId170" Type="http://schemas.openxmlformats.org/officeDocument/2006/relationships/customXml" Target="../ink/ink150.xml"/><Relationship Id="rId191" Type="http://schemas.openxmlformats.org/officeDocument/2006/relationships/image" Target="../media/image162.png"/><Relationship Id="rId205" Type="http://schemas.openxmlformats.org/officeDocument/2006/relationships/image" Target="../media/image169.png"/><Relationship Id="rId226" Type="http://schemas.openxmlformats.org/officeDocument/2006/relationships/customXml" Target="../ink/ink178.xml"/><Relationship Id="rId247" Type="http://schemas.openxmlformats.org/officeDocument/2006/relationships/image" Target="../media/image190.png"/><Relationship Id="rId107" Type="http://schemas.openxmlformats.org/officeDocument/2006/relationships/image" Target="../media/image120.png"/><Relationship Id="rId268" Type="http://schemas.openxmlformats.org/officeDocument/2006/relationships/customXml" Target="../ink/ink199.xml"/><Relationship Id="rId289" Type="http://schemas.openxmlformats.org/officeDocument/2006/relationships/image" Target="../media/image211.png"/><Relationship Id="rId11" Type="http://schemas.openxmlformats.org/officeDocument/2006/relationships/image" Target="../media/image72.png"/><Relationship Id="rId32" Type="http://schemas.openxmlformats.org/officeDocument/2006/relationships/customXml" Target="../ink/ink81.xml"/><Relationship Id="rId53" Type="http://schemas.openxmlformats.org/officeDocument/2006/relationships/image" Target="../media/image93.png"/><Relationship Id="rId74" Type="http://schemas.openxmlformats.org/officeDocument/2006/relationships/customXml" Target="../ink/ink102.xml"/><Relationship Id="rId128" Type="http://schemas.openxmlformats.org/officeDocument/2006/relationships/customXml" Target="../ink/ink129.xml"/><Relationship Id="rId149" Type="http://schemas.openxmlformats.org/officeDocument/2006/relationships/image" Target="../media/image141.png"/><Relationship Id="rId5" Type="http://schemas.openxmlformats.org/officeDocument/2006/relationships/image" Target="../media/image69.png"/><Relationship Id="rId95" Type="http://schemas.openxmlformats.org/officeDocument/2006/relationships/image" Target="../media/image114.png"/><Relationship Id="rId160" Type="http://schemas.openxmlformats.org/officeDocument/2006/relationships/customXml" Target="../ink/ink145.xml"/><Relationship Id="rId181" Type="http://schemas.openxmlformats.org/officeDocument/2006/relationships/image" Target="../media/image157.png"/><Relationship Id="rId216" Type="http://schemas.openxmlformats.org/officeDocument/2006/relationships/customXml" Target="../ink/ink173.xml"/><Relationship Id="rId237" Type="http://schemas.openxmlformats.org/officeDocument/2006/relationships/image" Target="../media/image185.png"/><Relationship Id="rId258" Type="http://schemas.openxmlformats.org/officeDocument/2006/relationships/customXml" Target="../ink/ink194.xml"/><Relationship Id="rId279" Type="http://schemas.openxmlformats.org/officeDocument/2006/relationships/image" Target="../media/image206.png"/><Relationship Id="rId22" Type="http://schemas.openxmlformats.org/officeDocument/2006/relationships/customXml" Target="../ink/ink76.xml"/><Relationship Id="rId43" Type="http://schemas.openxmlformats.org/officeDocument/2006/relationships/image" Target="../media/image88.png"/><Relationship Id="rId64" Type="http://schemas.openxmlformats.org/officeDocument/2006/relationships/customXml" Target="../ink/ink97.xml"/><Relationship Id="rId118" Type="http://schemas.openxmlformats.org/officeDocument/2006/relationships/customXml" Target="../ink/ink124.xml"/><Relationship Id="rId139" Type="http://schemas.openxmlformats.org/officeDocument/2006/relationships/image" Target="../media/image136.png"/><Relationship Id="rId290" Type="http://schemas.openxmlformats.org/officeDocument/2006/relationships/customXml" Target="../ink/ink210.xml"/><Relationship Id="rId304" Type="http://schemas.openxmlformats.org/officeDocument/2006/relationships/customXml" Target="../ink/ink217.xml"/><Relationship Id="rId85" Type="http://schemas.openxmlformats.org/officeDocument/2006/relationships/image" Target="../media/image109.png"/><Relationship Id="rId150" Type="http://schemas.openxmlformats.org/officeDocument/2006/relationships/customXml" Target="../ink/ink140.xml"/><Relationship Id="rId171" Type="http://schemas.openxmlformats.org/officeDocument/2006/relationships/image" Target="../media/image152.png"/><Relationship Id="rId192" Type="http://schemas.openxmlformats.org/officeDocument/2006/relationships/customXml" Target="../ink/ink161.xml"/><Relationship Id="rId206" Type="http://schemas.openxmlformats.org/officeDocument/2006/relationships/customXml" Target="../ink/ink168.xml"/><Relationship Id="rId227" Type="http://schemas.openxmlformats.org/officeDocument/2006/relationships/image" Target="../media/image180.png"/><Relationship Id="rId248" Type="http://schemas.openxmlformats.org/officeDocument/2006/relationships/customXml" Target="../ink/ink189.xml"/><Relationship Id="rId269" Type="http://schemas.openxmlformats.org/officeDocument/2006/relationships/image" Target="../media/image201.png"/><Relationship Id="rId12" Type="http://schemas.openxmlformats.org/officeDocument/2006/relationships/customXml" Target="../ink/ink71.xml"/><Relationship Id="rId33" Type="http://schemas.openxmlformats.org/officeDocument/2006/relationships/image" Target="../media/image83.png"/><Relationship Id="rId108" Type="http://schemas.openxmlformats.org/officeDocument/2006/relationships/customXml" Target="../ink/ink119.xml"/><Relationship Id="rId129" Type="http://schemas.openxmlformats.org/officeDocument/2006/relationships/image" Target="../media/image131.png"/><Relationship Id="rId280" Type="http://schemas.openxmlformats.org/officeDocument/2006/relationships/customXml" Target="../ink/ink205.xml"/><Relationship Id="rId54" Type="http://schemas.openxmlformats.org/officeDocument/2006/relationships/customXml" Target="../ink/ink92.xml"/><Relationship Id="rId75" Type="http://schemas.openxmlformats.org/officeDocument/2006/relationships/image" Target="../media/image104.png"/><Relationship Id="rId96" Type="http://schemas.openxmlformats.org/officeDocument/2006/relationships/customXml" Target="../ink/ink113.xml"/><Relationship Id="rId140" Type="http://schemas.openxmlformats.org/officeDocument/2006/relationships/customXml" Target="../ink/ink135.xml"/><Relationship Id="rId161" Type="http://schemas.openxmlformats.org/officeDocument/2006/relationships/image" Target="../media/image147.png"/><Relationship Id="rId182" Type="http://schemas.openxmlformats.org/officeDocument/2006/relationships/customXml" Target="../ink/ink156.xml"/><Relationship Id="rId217" Type="http://schemas.openxmlformats.org/officeDocument/2006/relationships/image" Target="../media/image175.png"/><Relationship Id="rId6" Type="http://schemas.openxmlformats.org/officeDocument/2006/relationships/customXml" Target="../ink/ink68.xml"/><Relationship Id="rId238" Type="http://schemas.openxmlformats.org/officeDocument/2006/relationships/customXml" Target="../ink/ink184.xml"/><Relationship Id="rId259" Type="http://schemas.openxmlformats.org/officeDocument/2006/relationships/image" Target="../media/image196.png"/><Relationship Id="rId23" Type="http://schemas.openxmlformats.org/officeDocument/2006/relationships/image" Target="../media/image78.png"/><Relationship Id="rId119" Type="http://schemas.openxmlformats.org/officeDocument/2006/relationships/image" Target="../media/image126.png"/><Relationship Id="rId270" Type="http://schemas.openxmlformats.org/officeDocument/2006/relationships/customXml" Target="../ink/ink200.xml"/><Relationship Id="rId291" Type="http://schemas.openxmlformats.org/officeDocument/2006/relationships/image" Target="../media/image212.png"/><Relationship Id="rId305" Type="http://schemas.openxmlformats.org/officeDocument/2006/relationships/image" Target="../media/image219.png"/><Relationship Id="rId44" Type="http://schemas.openxmlformats.org/officeDocument/2006/relationships/customXml" Target="../ink/ink87.xml"/><Relationship Id="rId65" Type="http://schemas.openxmlformats.org/officeDocument/2006/relationships/image" Target="../media/image99.png"/><Relationship Id="rId86" Type="http://schemas.openxmlformats.org/officeDocument/2006/relationships/customXml" Target="../ink/ink108.xml"/><Relationship Id="rId130" Type="http://schemas.openxmlformats.org/officeDocument/2006/relationships/customXml" Target="../ink/ink130.xml"/><Relationship Id="rId151" Type="http://schemas.openxmlformats.org/officeDocument/2006/relationships/image" Target="../media/image142.png"/><Relationship Id="rId172" Type="http://schemas.openxmlformats.org/officeDocument/2006/relationships/customXml" Target="../ink/ink151.xml"/><Relationship Id="rId193" Type="http://schemas.openxmlformats.org/officeDocument/2006/relationships/image" Target="../media/image163.png"/><Relationship Id="rId207" Type="http://schemas.openxmlformats.org/officeDocument/2006/relationships/image" Target="../media/image170.png"/><Relationship Id="rId228" Type="http://schemas.openxmlformats.org/officeDocument/2006/relationships/customXml" Target="../ink/ink179.xml"/><Relationship Id="rId249" Type="http://schemas.openxmlformats.org/officeDocument/2006/relationships/image" Target="../media/image191.png"/><Relationship Id="rId13" Type="http://schemas.openxmlformats.org/officeDocument/2006/relationships/image" Target="../media/image73.png"/><Relationship Id="rId109" Type="http://schemas.openxmlformats.org/officeDocument/2006/relationships/image" Target="../media/image121.png"/><Relationship Id="rId260" Type="http://schemas.openxmlformats.org/officeDocument/2006/relationships/customXml" Target="../ink/ink195.xml"/><Relationship Id="rId281" Type="http://schemas.openxmlformats.org/officeDocument/2006/relationships/image" Target="../media/image207.png"/><Relationship Id="rId34" Type="http://schemas.openxmlformats.org/officeDocument/2006/relationships/customXml" Target="../ink/ink82.xml"/><Relationship Id="rId55" Type="http://schemas.openxmlformats.org/officeDocument/2006/relationships/image" Target="../media/image94.png"/><Relationship Id="rId76" Type="http://schemas.openxmlformats.org/officeDocument/2006/relationships/customXml" Target="../ink/ink103.xml"/><Relationship Id="rId97" Type="http://schemas.openxmlformats.org/officeDocument/2006/relationships/image" Target="../media/image115.png"/><Relationship Id="rId120" Type="http://schemas.openxmlformats.org/officeDocument/2006/relationships/customXml" Target="../ink/ink125.xml"/><Relationship Id="rId141" Type="http://schemas.openxmlformats.org/officeDocument/2006/relationships/image" Target="../media/image137.png"/><Relationship Id="rId7" Type="http://schemas.openxmlformats.org/officeDocument/2006/relationships/image" Target="../media/image70.png"/><Relationship Id="rId162" Type="http://schemas.openxmlformats.org/officeDocument/2006/relationships/customXml" Target="../ink/ink146.xml"/><Relationship Id="rId183" Type="http://schemas.openxmlformats.org/officeDocument/2006/relationships/image" Target="../media/image158.png"/><Relationship Id="rId218" Type="http://schemas.openxmlformats.org/officeDocument/2006/relationships/customXml" Target="../ink/ink174.xml"/><Relationship Id="rId239" Type="http://schemas.openxmlformats.org/officeDocument/2006/relationships/image" Target="../media/image186.png"/><Relationship Id="rId250" Type="http://schemas.openxmlformats.org/officeDocument/2006/relationships/customXml" Target="../ink/ink190.xml"/><Relationship Id="rId271" Type="http://schemas.openxmlformats.org/officeDocument/2006/relationships/image" Target="../media/image202.png"/><Relationship Id="rId292" Type="http://schemas.openxmlformats.org/officeDocument/2006/relationships/customXml" Target="../ink/ink211.xml"/><Relationship Id="rId306" Type="http://schemas.openxmlformats.org/officeDocument/2006/relationships/customXml" Target="../ink/ink218.xml"/><Relationship Id="rId24" Type="http://schemas.openxmlformats.org/officeDocument/2006/relationships/customXml" Target="../ink/ink77.xml"/><Relationship Id="rId40" Type="http://schemas.openxmlformats.org/officeDocument/2006/relationships/customXml" Target="../ink/ink85.xml"/><Relationship Id="rId45" Type="http://schemas.openxmlformats.org/officeDocument/2006/relationships/image" Target="../media/image89.png"/><Relationship Id="rId66" Type="http://schemas.openxmlformats.org/officeDocument/2006/relationships/customXml" Target="../ink/ink98.xml"/><Relationship Id="rId87" Type="http://schemas.openxmlformats.org/officeDocument/2006/relationships/image" Target="../media/image110.png"/><Relationship Id="rId110" Type="http://schemas.openxmlformats.org/officeDocument/2006/relationships/customXml" Target="../ink/ink120.xml"/><Relationship Id="rId115" Type="http://schemas.openxmlformats.org/officeDocument/2006/relationships/image" Target="../media/image124.png"/><Relationship Id="rId131" Type="http://schemas.openxmlformats.org/officeDocument/2006/relationships/image" Target="../media/image132.png"/><Relationship Id="rId136" Type="http://schemas.openxmlformats.org/officeDocument/2006/relationships/customXml" Target="../ink/ink133.xml"/><Relationship Id="rId157" Type="http://schemas.openxmlformats.org/officeDocument/2006/relationships/image" Target="../media/image145.png"/><Relationship Id="rId178" Type="http://schemas.openxmlformats.org/officeDocument/2006/relationships/customXml" Target="../ink/ink154.xml"/><Relationship Id="rId301" Type="http://schemas.openxmlformats.org/officeDocument/2006/relationships/image" Target="../media/image217.png"/><Relationship Id="rId61" Type="http://schemas.openxmlformats.org/officeDocument/2006/relationships/image" Target="../media/image97.png"/><Relationship Id="rId82" Type="http://schemas.openxmlformats.org/officeDocument/2006/relationships/customXml" Target="../ink/ink106.xml"/><Relationship Id="rId152" Type="http://schemas.openxmlformats.org/officeDocument/2006/relationships/customXml" Target="../ink/ink141.xml"/><Relationship Id="rId173" Type="http://schemas.openxmlformats.org/officeDocument/2006/relationships/image" Target="../media/image153.png"/><Relationship Id="rId194" Type="http://schemas.openxmlformats.org/officeDocument/2006/relationships/customXml" Target="../ink/ink162.xml"/><Relationship Id="rId199" Type="http://schemas.openxmlformats.org/officeDocument/2006/relationships/image" Target="../media/image166.png"/><Relationship Id="rId203" Type="http://schemas.openxmlformats.org/officeDocument/2006/relationships/image" Target="../media/image168.png"/><Relationship Id="rId208" Type="http://schemas.openxmlformats.org/officeDocument/2006/relationships/customXml" Target="../ink/ink169.xml"/><Relationship Id="rId229" Type="http://schemas.openxmlformats.org/officeDocument/2006/relationships/image" Target="../media/image181.png"/><Relationship Id="rId19" Type="http://schemas.openxmlformats.org/officeDocument/2006/relationships/image" Target="../media/image76.png"/><Relationship Id="rId224" Type="http://schemas.openxmlformats.org/officeDocument/2006/relationships/customXml" Target="../ink/ink177.xml"/><Relationship Id="rId240" Type="http://schemas.openxmlformats.org/officeDocument/2006/relationships/customXml" Target="../ink/ink185.xml"/><Relationship Id="rId245" Type="http://schemas.openxmlformats.org/officeDocument/2006/relationships/image" Target="../media/image189.png"/><Relationship Id="rId261" Type="http://schemas.openxmlformats.org/officeDocument/2006/relationships/image" Target="../media/image197.png"/><Relationship Id="rId266" Type="http://schemas.openxmlformats.org/officeDocument/2006/relationships/customXml" Target="../ink/ink198.xml"/><Relationship Id="rId287" Type="http://schemas.openxmlformats.org/officeDocument/2006/relationships/image" Target="../media/image210.png"/><Relationship Id="rId14" Type="http://schemas.openxmlformats.org/officeDocument/2006/relationships/customXml" Target="../ink/ink72.xml"/><Relationship Id="rId30" Type="http://schemas.openxmlformats.org/officeDocument/2006/relationships/customXml" Target="../ink/ink80.xml"/><Relationship Id="rId35" Type="http://schemas.openxmlformats.org/officeDocument/2006/relationships/image" Target="../media/image84.png"/><Relationship Id="rId56" Type="http://schemas.openxmlformats.org/officeDocument/2006/relationships/customXml" Target="../ink/ink93.xml"/><Relationship Id="rId77" Type="http://schemas.openxmlformats.org/officeDocument/2006/relationships/image" Target="../media/image105.png"/><Relationship Id="rId100" Type="http://schemas.openxmlformats.org/officeDocument/2006/relationships/customXml" Target="../ink/ink115.xml"/><Relationship Id="rId105" Type="http://schemas.openxmlformats.org/officeDocument/2006/relationships/image" Target="../media/image119.png"/><Relationship Id="rId126" Type="http://schemas.openxmlformats.org/officeDocument/2006/relationships/customXml" Target="../ink/ink128.xml"/><Relationship Id="rId147" Type="http://schemas.openxmlformats.org/officeDocument/2006/relationships/image" Target="../media/image140.png"/><Relationship Id="rId168" Type="http://schemas.openxmlformats.org/officeDocument/2006/relationships/customXml" Target="../ink/ink149.xml"/><Relationship Id="rId282" Type="http://schemas.openxmlformats.org/officeDocument/2006/relationships/customXml" Target="../ink/ink206.xml"/><Relationship Id="rId8" Type="http://schemas.openxmlformats.org/officeDocument/2006/relationships/customXml" Target="../ink/ink69.xml"/><Relationship Id="rId51" Type="http://schemas.openxmlformats.org/officeDocument/2006/relationships/image" Target="../media/image92.png"/><Relationship Id="rId72" Type="http://schemas.openxmlformats.org/officeDocument/2006/relationships/customXml" Target="../ink/ink101.xml"/><Relationship Id="rId93" Type="http://schemas.openxmlformats.org/officeDocument/2006/relationships/image" Target="../media/image113.png"/><Relationship Id="rId98" Type="http://schemas.openxmlformats.org/officeDocument/2006/relationships/customXml" Target="../ink/ink114.xml"/><Relationship Id="rId121" Type="http://schemas.openxmlformats.org/officeDocument/2006/relationships/image" Target="../media/image127.png"/><Relationship Id="rId142" Type="http://schemas.openxmlformats.org/officeDocument/2006/relationships/customXml" Target="../ink/ink136.xml"/><Relationship Id="rId163" Type="http://schemas.openxmlformats.org/officeDocument/2006/relationships/image" Target="../media/image148.png"/><Relationship Id="rId184" Type="http://schemas.openxmlformats.org/officeDocument/2006/relationships/customXml" Target="../ink/ink157.xml"/><Relationship Id="rId189" Type="http://schemas.openxmlformats.org/officeDocument/2006/relationships/image" Target="../media/image161.png"/><Relationship Id="rId219" Type="http://schemas.openxmlformats.org/officeDocument/2006/relationships/image" Target="../media/image176.png"/><Relationship Id="rId3" Type="http://schemas.openxmlformats.org/officeDocument/2006/relationships/image" Target="../media/image68.png"/><Relationship Id="rId214" Type="http://schemas.openxmlformats.org/officeDocument/2006/relationships/customXml" Target="../ink/ink172.xml"/><Relationship Id="rId230" Type="http://schemas.openxmlformats.org/officeDocument/2006/relationships/customXml" Target="../ink/ink180.xml"/><Relationship Id="rId235" Type="http://schemas.openxmlformats.org/officeDocument/2006/relationships/image" Target="../media/image184.png"/><Relationship Id="rId251" Type="http://schemas.openxmlformats.org/officeDocument/2006/relationships/image" Target="../media/image192.png"/><Relationship Id="rId256" Type="http://schemas.openxmlformats.org/officeDocument/2006/relationships/customXml" Target="../ink/ink193.xml"/><Relationship Id="rId277" Type="http://schemas.openxmlformats.org/officeDocument/2006/relationships/image" Target="../media/image205.png"/><Relationship Id="rId298" Type="http://schemas.openxmlformats.org/officeDocument/2006/relationships/customXml" Target="../ink/ink214.xml"/><Relationship Id="rId25" Type="http://schemas.openxmlformats.org/officeDocument/2006/relationships/image" Target="../media/image79.png"/><Relationship Id="rId46" Type="http://schemas.openxmlformats.org/officeDocument/2006/relationships/customXml" Target="../ink/ink88.xml"/><Relationship Id="rId67" Type="http://schemas.openxmlformats.org/officeDocument/2006/relationships/image" Target="../media/image100.png"/><Relationship Id="rId116" Type="http://schemas.openxmlformats.org/officeDocument/2006/relationships/customXml" Target="../ink/ink123.xml"/><Relationship Id="rId137" Type="http://schemas.openxmlformats.org/officeDocument/2006/relationships/image" Target="../media/image135.png"/><Relationship Id="rId158" Type="http://schemas.openxmlformats.org/officeDocument/2006/relationships/customXml" Target="../ink/ink144.xml"/><Relationship Id="rId272" Type="http://schemas.openxmlformats.org/officeDocument/2006/relationships/customXml" Target="../ink/ink201.xml"/><Relationship Id="rId293" Type="http://schemas.openxmlformats.org/officeDocument/2006/relationships/image" Target="../media/image213.png"/><Relationship Id="rId302" Type="http://schemas.openxmlformats.org/officeDocument/2006/relationships/customXml" Target="../ink/ink216.xml"/><Relationship Id="rId307" Type="http://schemas.openxmlformats.org/officeDocument/2006/relationships/image" Target="../media/image60.png"/><Relationship Id="rId20" Type="http://schemas.openxmlformats.org/officeDocument/2006/relationships/customXml" Target="../ink/ink75.xml"/><Relationship Id="rId41" Type="http://schemas.openxmlformats.org/officeDocument/2006/relationships/image" Target="../media/image87.png"/><Relationship Id="rId62" Type="http://schemas.openxmlformats.org/officeDocument/2006/relationships/customXml" Target="../ink/ink96.xml"/><Relationship Id="rId83" Type="http://schemas.openxmlformats.org/officeDocument/2006/relationships/image" Target="../media/image108.png"/><Relationship Id="rId88" Type="http://schemas.openxmlformats.org/officeDocument/2006/relationships/customXml" Target="../ink/ink109.xml"/><Relationship Id="rId111" Type="http://schemas.openxmlformats.org/officeDocument/2006/relationships/image" Target="../media/image122.png"/><Relationship Id="rId132" Type="http://schemas.openxmlformats.org/officeDocument/2006/relationships/customXml" Target="../ink/ink131.xml"/><Relationship Id="rId153" Type="http://schemas.openxmlformats.org/officeDocument/2006/relationships/image" Target="../media/image143.png"/><Relationship Id="rId174" Type="http://schemas.openxmlformats.org/officeDocument/2006/relationships/customXml" Target="../ink/ink152.xml"/><Relationship Id="rId179" Type="http://schemas.openxmlformats.org/officeDocument/2006/relationships/image" Target="../media/image156.png"/><Relationship Id="rId195" Type="http://schemas.openxmlformats.org/officeDocument/2006/relationships/image" Target="../media/image164.png"/><Relationship Id="rId209" Type="http://schemas.openxmlformats.org/officeDocument/2006/relationships/image" Target="../media/image171.png"/><Relationship Id="rId190" Type="http://schemas.openxmlformats.org/officeDocument/2006/relationships/customXml" Target="../ink/ink160.xml"/><Relationship Id="rId204" Type="http://schemas.openxmlformats.org/officeDocument/2006/relationships/customXml" Target="../ink/ink167.xml"/><Relationship Id="rId220" Type="http://schemas.openxmlformats.org/officeDocument/2006/relationships/customXml" Target="../ink/ink175.xml"/><Relationship Id="rId225" Type="http://schemas.openxmlformats.org/officeDocument/2006/relationships/image" Target="../media/image179.png"/><Relationship Id="rId241" Type="http://schemas.openxmlformats.org/officeDocument/2006/relationships/image" Target="../media/image187.png"/><Relationship Id="rId246" Type="http://schemas.openxmlformats.org/officeDocument/2006/relationships/customXml" Target="../ink/ink188.xml"/><Relationship Id="rId267" Type="http://schemas.openxmlformats.org/officeDocument/2006/relationships/image" Target="../media/image200.png"/><Relationship Id="rId288" Type="http://schemas.openxmlformats.org/officeDocument/2006/relationships/customXml" Target="../ink/ink209.xml"/><Relationship Id="rId15" Type="http://schemas.openxmlformats.org/officeDocument/2006/relationships/image" Target="../media/image74.png"/><Relationship Id="rId36" Type="http://schemas.openxmlformats.org/officeDocument/2006/relationships/customXml" Target="../ink/ink83.xml"/><Relationship Id="rId57" Type="http://schemas.openxmlformats.org/officeDocument/2006/relationships/image" Target="../media/image95.png"/><Relationship Id="rId106" Type="http://schemas.openxmlformats.org/officeDocument/2006/relationships/customXml" Target="../ink/ink118.xml"/><Relationship Id="rId127" Type="http://schemas.openxmlformats.org/officeDocument/2006/relationships/image" Target="../media/image130.png"/><Relationship Id="rId262" Type="http://schemas.openxmlformats.org/officeDocument/2006/relationships/customXml" Target="../ink/ink196.xml"/><Relationship Id="rId283" Type="http://schemas.openxmlformats.org/officeDocument/2006/relationships/image" Target="../media/image208.png"/><Relationship Id="rId10" Type="http://schemas.openxmlformats.org/officeDocument/2006/relationships/customXml" Target="../ink/ink70.xml"/><Relationship Id="rId31" Type="http://schemas.openxmlformats.org/officeDocument/2006/relationships/image" Target="../media/image82.png"/><Relationship Id="rId52" Type="http://schemas.openxmlformats.org/officeDocument/2006/relationships/customXml" Target="../ink/ink91.xml"/><Relationship Id="rId73" Type="http://schemas.openxmlformats.org/officeDocument/2006/relationships/image" Target="../media/image103.png"/><Relationship Id="rId78" Type="http://schemas.openxmlformats.org/officeDocument/2006/relationships/customXml" Target="../ink/ink104.xml"/><Relationship Id="rId94" Type="http://schemas.openxmlformats.org/officeDocument/2006/relationships/customXml" Target="../ink/ink112.xml"/><Relationship Id="rId99" Type="http://schemas.openxmlformats.org/officeDocument/2006/relationships/image" Target="../media/image116.png"/><Relationship Id="rId101" Type="http://schemas.openxmlformats.org/officeDocument/2006/relationships/image" Target="../media/image117.png"/><Relationship Id="rId122" Type="http://schemas.openxmlformats.org/officeDocument/2006/relationships/customXml" Target="../ink/ink126.xml"/><Relationship Id="rId143" Type="http://schemas.openxmlformats.org/officeDocument/2006/relationships/image" Target="../media/image138.png"/><Relationship Id="rId148" Type="http://schemas.openxmlformats.org/officeDocument/2006/relationships/customXml" Target="../ink/ink139.xml"/><Relationship Id="rId164" Type="http://schemas.openxmlformats.org/officeDocument/2006/relationships/customXml" Target="../ink/ink147.xml"/><Relationship Id="rId169" Type="http://schemas.openxmlformats.org/officeDocument/2006/relationships/image" Target="../media/image151.png"/><Relationship Id="rId185" Type="http://schemas.openxmlformats.org/officeDocument/2006/relationships/image" Target="../media/image159.png"/><Relationship Id="rId4" Type="http://schemas.openxmlformats.org/officeDocument/2006/relationships/customXml" Target="../ink/ink67.xml"/><Relationship Id="rId9" Type="http://schemas.openxmlformats.org/officeDocument/2006/relationships/image" Target="../media/image71.png"/><Relationship Id="rId180" Type="http://schemas.openxmlformats.org/officeDocument/2006/relationships/customXml" Target="../ink/ink155.xml"/><Relationship Id="rId210" Type="http://schemas.openxmlformats.org/officeDocument/2006/relationships/customXml" Target="../ink/ink170.xml"/><Relationship Id="rId215" Type="http://schemas.openxmlformats.org/officeDocument/2006/relationships/image" Target="../media/image174.png"/><Relationship Id="rId236" Type="http://schemas.openxmlformats.org/officeDocument/2006/relationships/customXml" Target="../ink/ink183.xml"/><Relationship Id="rId257" Type="http://schemas.openxmlformats.org/officeDocument/2006/relationships/image" Target="../media/image195.png"/><Relationship Id="rId278" Type="http://schemas.openxmlformats.org/officeDocument/2006/relationships/customXml" Target="../ink/ink204.xml"/><Relationship Id="rId26" Type="http://schemas.openxmlformats.org/officeDocument/2006/relationships/customXml" Target="../ink/ink78.xml"/><Relationship Id="rId231" Type="http://schemas.openxmlformats.org/officeDocument/2006/relationships/image" Target="../media/image182.png"/><Relationship Id="rId252" Type="http://schemas.openxmlformats.org/officeDocument/2006/relationships/customXml" Target="../ink/ink191.xml"/><Relationship Id="rId273" Type="http://schemas.openxmlformats.org/officeDocument/2006/relationships/image" Target="../media/image203.png"/><Relationship Id="rId294" Type="http://schemas.openxmlformats.org/officeDocument/2006/relationships/customXml" Target="../ink/ink212.xml"/><Relationship Id="rId308" Type="http://schemas.openxmlformats.org/officeDocument/2006/relationships/customXml" Target="../ink/ink219.xml"/><Relationship Id="rId47" Type="http://schemas.openxmlformats.org/officeDocument/2006/relationships/image" Target="../media/image90.png"/><Relationship Id="rId68" Type="http://schemas.openxmlformats.org/officeDocument/2006/relationships/customXml" Target="../ink/ink99.xml"/><Relationship Id="rId89" Type="http://schemas.openxmlformats.org/officeDocument/2006/relationships/image" Target="../media/image111.png"/><Relationship Id="rId112" Type="http://schemas.openxmlformats.org/officeDocument/2006/relationships/customXml" Target="../ink/ink121.xml"/><Relationship Id="rId133" Type="http://schemas.openxmlformats.org/officeDocument/2006/relationships/image" Target="../media/image133.png"/><Relationship Id="rId154" Type="http://schemas.openxmlformats.org/officeDocument/2006/relationships/customXml" Target="../ink/ink142.xml"/><Relationship Id="rId175" Type="http://schemas.openxmlformats.org/officeDocument/2006/relationships/image" Target="../media/image154.png"/><Relationship Id="rId196" Type="http://schemas.openxmlformats.org/officeDocument/2006/relationships/customXml" Target="../ink/ink163.xml"/><Relationship Id="rId200" Type="http://schemas.openxmlformats.org/officeDocument/2006/relationships/customXml" Target="../ink/ink165.xml"/><Relationship Id="rId16" Type="http://schemas.openxmlformats.org/officeDocument/2006/relationships/customXml" Target="../ink/ink73.xml"/><Relationship Id="rId221" Type="http://schemas.openxmlformats.org/officeDocument/2006/relationships/image" Target="../media/image177.png"/><Relationship Id="rId242" Type="http://schemas.openxmlformats.org/officeDocument/2006/relationships/customXml" Target="../ink/ink186.xml"/><Relationship Id="rId263" Type="http://schemas.openxmlformats.org/officeDocument/2006/relationships/image" Target="../media/image198.png"/><Relationship Id="rId284" Type="http://schemas.openxmlformats.org/officeDocument/2006/relationships/customXml" Target="../ink/ink207.xml"/><Relationship Id="rId37" Type="http://schemas.openxmlformats.org/officeDocument/2006/relationships/image" Target="../media/image85.png"/><Relationship Id="rId58" Type="http://schemas.openxmlformats.org/officeDocument/2006/relationships/customXml" Target="../ink/ink94.xml"/><Relationship Id="rId79" Type="http://schemas.openxmlformats.org/officeDocument/2006/relationships/image" Target="../media/image106.png"/><Relationship Id="rId102" Type="http://schemas.openxmlformats.org/officeDocument/2006/relationships/customXml" Target="../ink/ink116.xml"/><Relationship Id="rId123" Type="http://schemas.openxmlformats.org/officeDocument/2006/relationships/image" Target="../media/image128.png"/><Relationship Id="rId144" Type="http://schemas.openxmlformats.org/officeDocument/2006/relationships/customXml" Target="../ink/ink137.xml"/><Relationship Id="rId90" Type="http://schemas.openxmlformats.org/officeDocument/2006/relationships/customXml" Target="../ink/ink110.xml"/><Relationship Id="rId165" Type="http://schemas.openxmlformats.org/officeDocument/2006/relationships/image" Target="../media/image149.png"/><Relationship Id="rId186" Type="http://schemas.openxmlformats.org/officeDocument/2006/relationships/customXml" Target="../ink/ink158.xml"/><Relationship Id="rId211" Type="http://schemas.openxmlformats.org/officeDocument/2006/relationships/image" Target="../media/image172.png"/><Relationship Id="rId232" Type="http://schemas.openxmlformats.org/officeDocument/2006/relationships/customXml" Target="../ink/ink181.xml"/><Relationship Id="rId253" Type="http://schemas.openxmlformats.org/officeDocument/2006/relationships/image" Target="../media/image193.png"/><Relationship Id="rId274" Type="http://schemas.openxmlformats.org/officeDocument/2006/relationships/customXml" Target="../ink/ink202.xml"/><Relationship Id="rId295" Type="http://schemas.openxmlformats.org/officeDocument/2006/relationships/image" Target="../media/image214.png"/><Relationship Id="rId309" Type="http://schemas.openxmlformats.org/officeDocument/2006/relationships/image" Target="../media/image220.png"/><Relationship Id="rId27" Type="http://schemas.openxmlformats.org/officeDocument/2006/relationships/image" Target="../media/image80.png"/><Relationship Id="rId48" Type="http://schemas.openxmlformats.org/officeDocument/2006/relationships/customXml" Target="../ink/ink89.xml"/><Relationship Id="rId69" Type="http://schemas.openxmlformats.org/officeDocument/2006/relationships/image" Target="../media/image101.png"/><Relationship Id="rId113" Type="http://schemas.openxmlformats.org/officeDocument/2006/relationships/image" Target="../media/image123.png"/><Relationship Id="rId134" Type="http://schemas.openxmlformats.org/officeDocument/2006/relationships/customXml" Target="../ink/ink132.xml"/><Relationship Id="rId80" Type="http://schemas.openxmlformats.org/officeDocument/2006/relationships/customXml" Target="../ink/ink105.xml"/><Relationship Id="rId155" Type="http://schemas.openxmlformats.org/officeDocument/2006/relationships/image" Target="../media/image144.png"/><Relationship Id="rId176" Type="http://schemas.openxmlformats.org/officeDocument/2006/relationships/customXml" Target="../ink/ink153.xml"/><Relationship Id="rId197" Type="http://schemas.openxmlformats.org/officeDocument/2006/relationships/image" Target="../media/image165.png"/><Relationship Id="rId201" Type="http://schemas.openxmlformats.org/officeDocument/2006/relationships/image" Target="../media/image167.png"/><Relationship Id="rId222" Type="http://schemas.openxmlformats.org/officeDocument/2006/relationships/customXml" Target="../ink/ink176.xml"/><Relationship Id="rId243" Type="http://schemas.openxmlformats.org/officeDocument/2006/relationships/image" Target="../media/image188.png"/><Relationship Id="rId264" Type="http://schemas.openxmlformats.org/officeDocument/2006/relationships/customXml" Target="../ink/ink197.xml"/><Relationship Id="rId285" Type="http://schemas.openxmlformats.org/officeDocument/2006/relationships/image" Target="../media/image209.png"/><Relationship Id="rId17" Type="http://schemas.openxmlformats.org/officeDocument/2006/relationships/image" Target="../media/image75.png"/><Relationship Id="rId38" Type="http://schemas.openxmlformats.org/officeDocument/2006/relationships/customXml" Target="../ink/ink84.xml"/><Relationship Id="rId59" Type="http://schemas.openxmlformats.org/officeDocument/2006/relationships/image" Target="../media/image96.png"/><Relationship Id="rId103" Type="http://schemas.openxmlformats.org/officeDocument/2006/relationships/image" Target="../media/image118.png"/><Relationship Id="rId124" Type="http://schemas.openxmlformats.org/officeDocument/2006/relationships/customXml" Target="../ink/ink127.xml"/><Relationship Id="rId70" Type="http://schemas.openxmlformats.org/officeDocument/2006/relationships/customXml" Target="../ink/ink100.xml"/><Relationship Id="rId91" Type="http://schemas.openxmlformats.org/officeDocument/2006/relationships/image" Target="../media/image112.png"/><Relationship Id="rId145" Type="http://schemas.openxmlformats.org/officeDocument/2006/relationships/image" Target="../media/image139.png"/><Relationship Id="rId166" Type="http://schemas.openxmlformats.org/officeDocument/2006/relationships/customXml" Target="../ink/ink148.xml"/><Relationship Id="rId187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1.xml"/><Relationship Id="rId233" Type="http://schemas.openxmlformats.org/officeDocument/2006/relationships/image" Target="../media/image183.png"/><Relationship Id="rId254" Type="http://schemas.openxmlformats.org/officeDocument/2006/relationships/customXml" Target="../ink/ink192.xml"/><Relationship Id="rId28" Type="http://schemas.openxmlformats.org/officeDocument/2006/relationships/customXml" Target="../ink/ink79.xml"/><Relationship Id="rId49" Type="http://schemas.openxmlformats.org/officeDocument/2006/relationships/image" Target="../media/image91.png"/><Relationship Id="rId114" Type="http://schemas.openxmlformats.org/officeDocument/2006/relationships/customXml" Target="../ink/ink122.xml"/><Relationship Id="rId275" Type="http://schemas.openxmlformats.org/officeDocument/2006/relationships/image" Target="../media/image204.png"/><Relationship Id="rId296" Type="http://schemas.openxmlformats.org/officeDocument/2006/relationships/customXml" Target="../ink/ink213.xml"/><Relationship Id="rId300" Type="http://schemas.openxmlformats.org/officeDocument/2006/relationships/customXml" Target="../ink/ink215.xml"/><Relationship Id="rId60" Type="http://schemas.openxmlformats.org/officeDocument/2006/relationships/customXml" Target="../ink/ink95.xml"/><Relationship Id="rId81" Type="http://schemas.openxmlformats.org/officeDocument/2006/relationships/image" Target="../media/image107.png"/><Relationship Id="rId135" Type="http://schemas.openxmlformats.org/officeDocument/2006/relationships/image" Target="../media/image134.png"/><Relationship Id="rId156" Type="http://schemas.openxmlformats.org/officeDocument/2006/relationships/customXml" Target="../ink/ink143.xml"/><Relationship Id="rId177" Type="http://schemas.openxmlformats.org/officeDocument/2006/relationships/image" Target="../media/image155.png"/><Relationship Id="rId198" Type="http://schemas.openxmlformats.org/officeDocument/2006/relationships/customXml" Target="../ink/ink164.xml"/><Relationship Id="rId202" Type="http://schemas.openxmlformats.org/officeDocument/2006/relationships/customXml" Target="../ink/ink166.xml"/><Relationship Id="rId223" Type="http://schemas.openxmlformats.org/officeDocument/2006/relationships/image" Target="../media/image178.png"/><Relationship Id="rId244" Type="http://schemas.openxmlformats.org/officeDocument/2006/relationships/customXml" Target="../ink/ink187.xml"/><Relationship Id="rId18" Type="http://schemas.openxmlformats.org/officeDocument/2006/relationships/customXml" Target="../ink/ink74.xml"/><Relationship Id="rId39" Type="http://schemas.openxmlformats.org/officeDocument/2006/relationships/image" Target="../media/image86.png"/><Relationship Id="rId265" Type="http://schemas.openxmlformats.org/officeDocument/2006/relationships/image" Target="../media/image199.png"/><Relationship Id="rId286" Type="http://schemas.openxmlformats.org/officeDocument/2006/relationships/customXml" Target="../ink/ink208.xml"/><Relationship Id="rId50" Type="http://schemas.openxmlformats.org/officeDocument/2006/relationships/customXml" Target="../ink/ink90.xml"/><Relationship Id="rId104" Type="http://schemas.openxmlformats.org/officeDocument/2006/relationships/customXml" Target="../ink/ink117.xml"/><Relationship Id="rId125" Type="http://schemas.openxmlformats.org/officeDocument/2006/relationships/image" Target="../media/image129.png"/><Relationship Id="rId146" Type="http://schemas.openxmlformats.org/officeDocument/2006/relationships/customXml" Target="../ink/ink138.xml"/><Relationship Id="rId167" Type="http://schemas.openxmlformats.org/officeDocument/2006/relationships/image" Target="../media/image150.png"/><Relationship Id="rId188" Type="http://schemas.openxmlformats.org/officeDocument/2006/relationships/customXml" Target="../ink/ink159.xml"/><Relationship Id="rId71" Type="http://schemas.openxmlformats.org/officeDocument/2006/relationships/image" Target="../media/image102.png"/><Relationship Id="rId92" Type="http://schemas.openxmlformats.org/officeDocument/2006/relationships/customXml" Target="../ink/ink111.xml"/><Relationship Id="rId213" Type="http://schemas.openxmlformats.org/officeDocument/2006/relationships/image" Target="../media/image173.png"/><Relationship Id="rId234" Type="http://schemas.openxmlformats.org/officeDocument/2006/relationships/customXml" Target="../ink/ink182.xml"/><Relationship Id="rId2" Type="http://schemas.openxmlformats.org/officeDocument/2006/relationships/image" Target="../media/image67.png"/><Relationship Id="rId29" Type="http://schemas.openxmlformats.org/officeDocument/2006/relationships/image" Target="../media/image81.png"/><Relationship Id="rId255" Type="http://schemas.openxmlformats.org/officeDocument/2006/relationships/image" Target="../media/image194.png"/><Relationship Id="rId276" Type="http://schemas.openxmlformats.org/officeDocument/2006/relationships/customXml" Target="../ink/ink203.xml"/><Relationship Id="rId297" Type="http://schemas.openxmlformats.org/officeDocument/2006/relationships/image" Target="../media/image2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emf"/><Relationship Id="rId18" Type="http://schemas.openxmlformats.org/officeDocument/2006/relationships/customXml" Target="../ink/ink2093.xml"/><Relationship Id="rId26" Type="http://schemas.openxmlformats.org/officeDocument/2006/relationships/customXml" Target="../ink/ink2097.xml"/><Relationship Id="rId39" Type="http://schemas.openxmlformats.org/officeDocument/2006/relationships/image" Target="../media/image206.emf"/><Relationship Id="rId21" Type="http://schemas.openxmlformats.org/officeDocument/2006/relationships/image" Target="../media/image197.emf"/><Relationship Id="rId34" Type="http://schemas.openxmlformats.org/officeDocument/2006/relationships/customXml" Target="../ink/ink2101.xml"/><Relationship Id="rId42" Type="http://schemas.openxmlformats.org/officeDocument/2006/relationships/customXml" Target="../ink/ink2105.xml"/><Relationship Id="rId47" Type="http://schemas.openxmlformats.org/officeDocument/2006/relationships/image" Target="../media/image210.emf"/><Relationship Id="rId50" Type="http://schemas.openxmlformats.org/officeDocument/2006/relationships/customXml" Target="../ink/ink2109.xml"/><Relationship Id="rId55" Type="http://schemas.openxmlformats.org/officeDocument/2006/relationships/image" Target="../media/image214.emf"/><Relationship Id="rId7" Type="http://schemas.openxmlformats.org/officeDocument/2006/relationships/image" Target="../media/image190.emf"/><Relationship Id="rId2" Type="http://schemas.openxmlformats.org/officeDocument/2006/relationships/customXml" Target="../ink/ink2085.xml"/><Relationship Id="rId16" Type="http://schemas.openxmlformats.org/officeDocument/2006/relationships/customXml" Target="../ink/ink2092.xml"/><Relationship Id="rId20" Type="http://schemas.openxmlformats.org/officeDocument/2006/relationships/customXml" Target="../ink/ink2094.xml"/><Relationship Id="rId29" Type="http://schemas.openxmlformats.org/officeDocument/2006/relationships/image" Target="../media/image201.emf"/><Relationship Id="rId41" Type="http://schemas.openxmlformats.org/officeDocument/2006/relationships/image" Target="../media/image207.emf"/><Relationship Id="rId54" Type="http://schemas.openxmlformats.org/officeDocument/2006/relationships/customXml" Target="../ink/ink21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87.xml"/><Relationship Id="rId11" Type="http://schemas.openxmlformats.org/officeDocument/2006/relationships/image" Target="../media/image192.emf"/><Relationship Id="rId24" Type="http://schemas.openxmlformats.org/officeDocument/2006/relationships/customXml" Target="../ink/ink2096.xml"/><Relationship Id="rId32" Type="http://schemas.openxmlformats.org/officeDocument/2006/relationships/customXml" Target="../ink/ink2100.xml"/><Relationship Id="rId37" Type="http://schemas.openxmlformats.org/officeDocument/2006/relationships/image" Target="../media/image205.emf"/><Relationship Id="rId40" Type="http://schemas.openxmlformats.org/officeDocument/2006/relationships/customXml" Target="../ink/ink2104.xml"/><Relationship Id="rId45" Type="http://schemas.openxmlformats.org/officeDocument/2006/relationships/image" Target="../media/image209.emf"/><Relationship Id="rId53" Type="http://schemas.openxmlformats.org/officeDocument/2006/relationships/image" Target="../media/image213.emf"/><Relationship Id="rId58" Type="http://schemas.openxmlformats.org/officeDocument/2006/relationships/customXml" Target="../ink/ink2113.xml"/><Relationship Id="rId5" Type="http://schemas.openxmlformats.org/officeDocument/2006/relationships/image" Target="../media/image189.emf"/><Relationship Id="rId15" Type="http://schemas.openxmlformats.org/officeDocument/2006/relationships/image" Target="../media/image194.emf"/><Relationship Id="rId23" Type="http://schemas.openxmlformats.org/officeDocument/2006/relationships/image" Target="../media/image198.emf"/><Relationship Id="rId28" Type="http://schemas.openxmlformats.org/officeDocument/2006/relationships/customXml" Target="../ink/ink2098.xml"/><Relationship Id="rId36" Type="http://schemas.openxmlformats.org/officeDocument/2006/relationships/customXml" Target="../ink/ink2102.xml"/><Relationship Id="rId49" Type="http://schemas.openxmlformats.org/officeDocument/2006/relationships/image" Target="../media/image211.emf"/><Relationship Id="rId57" Type="http://schemas.openxmlformats.org/officeDocument/2006/relationships/image" Target="../media/image215.emf"/><Relationship Id="rId61" Type="http://schemas.openxmlformats.org/officeDocument/2006/relationships/image" Target="../media/image217.emf"/><Relationship Id="rId10" Type="http://schemas.openxmlformats.org/officeDocument/2006/relationships/customXml" Target="../ink/ink2089.xml"/><Relationship Id="rId19" Type="http://schemas.openxmlformats.org/officeDocument/2006/relationships/image" Target="../media/image196.emf"/><Relationship Id="rId31" Type="http://schemas.openxmlformats.org/officeDocument/2006/relationships/image" Target="../media/image202.emf"/><Relationship Id="rId44" Type="http://schemas.openxmlformats.org/officeDocument/2006/relationships/customXml" Target="../ink/ink2106.xml"/><Relationship Id="rId52" Type="http://schemas.openxmlformats.org/officeDocument/2006/relationships/customXml" Target="../ink/ink2110.xml"/><Relationship Id="rId60" Type="http://schemas.openxmlformats.org/officeDocument/2006/relationships/customXml" Target="../ink/ink2114.xml"/><Relationship Id="rId4" Type="http://schemas.openxmlformats.org/officeDocument/2006/relationships/customXml" Target="../ink/ink2086.xml"/><Relationship Id="rId9" Type="http://schemas.openxmlformats.org/officeDocument/2006/relationships/image" Target="../media/image191.emf"/><Relationship Id="rId14" Type="http://schemas.openxmlformats.org/officeDocument/2006/relationships/customXml" Target="../ink/ink2091.xml"/><Relationship Id="rId22" Type="http://schemas.openxmlformats.org/officeDocument/2006/relationships/customXml" Target="../ink/ink2095.xml"/><Relationship Id="rId27" Type="http://schemas.openxmlformats.org/officeDocument/2006/relationships/image" Target="../media/image200.emf"/><Relationship Id="rId30" Type="http://schemas.openxmlformats.org/officeDocument/2006/relationships/customXml" Target="../ink/ink2099.xml"/><Relationship Id="rId35" Type="http://schemas.openxmlformats.org/officeDocument/2006/relationships/image" Target="../media/image204.emf"/><Relationship Id="rId43" Type="http://schemas.openxmlformats.org/officeDocument/2006/relationships/image" Target="../media/image208.emf"/><Relationship Id="rId48" Type="http://schemas.openxmlformats.org/officeDocument/2006/relationships/customXml" Target="../ink/ink2108.xml"/><Relationship Id="rId56" Type="http://schemas.openxmlformats.org/officeDocument/2006/relationships/customXml" Target="../ink/ink2112.xml"/><Relationship Id="rId8" Type="http://schemas.openxmlformats.org/officeDocument/2006/relationships/customXml" Target="../ink/ink2088.xml"/><Relationship Id="rId51" Type="http://schemas.openxmlformats.org/officeDocument/2006/relationships/image" Target="../media/image212.emf"/><Relationship Id="rId3" Type="http://schemas.openxmlformats.org/officeDocument/2006/relationships/image" Target="../media/image188.emf"/><Relationship Id="rId12" Type="http://schemas.openxmlformats.org/officeDocument/2006/relationships/customXml" Target="../ink/ink2090.xml"/><Relationship Id="rId17" Type="http://schemas.openxmlformats.org/officeDocument/2006/relationships/image" Target="../media/image195.emf"/><Relationship Id="rId25" Type="http://schemas.openxmlformats.org/officeDocument/2006/relationships/image" Target="../media/image199.emf"/><Relationship Id="rId33" Type="http://schemas.openxmlformats.org/officeDocument/2006/relationships/image" Target="../media/image203.emf"/><Relationship Id="rId38" Type="http://schemas.openxmlformats.org/officeDocument/2006/relationships/customXml" Target="../ink/ink2103.xml"/><Relationship Id="rId46" Type="http://schemas.openxmlformats.org/officeDocument/2006/relationships/customXml" Target="../ink/ink2107.xml"/><Relationship Id="rId59" Type="http://schemas.openxmlformats.org/officeDocument/2006/relationships/image" Target="../media/image21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0.emf"/><Relationship Id="rId3" Type="http://schemas.openxmlformats.org/officeDocument/2006/relationships/customXml" Target="../ink/ink2115.xml"/><Relationship Id="rId7" Type="http://schemas.openxmlformats.org/officeDocument/2006/relationships/customXml" Target="../ink/ink2117.xml"/><Relationship Id="rId2" Type="http://schemas.openxmlformats.org/officeDocument/2006/relationships/image" Target="../media/image20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emf"/><Relationship Id="rId5" Type="http://schemas.openxmlformats.org/officeDocument/2006/relationships/customXml" Target="../ink/ink2116.xml"/><Relationship Id="rId4" Type="http://schemas.openxmlformats.org/officeDocument/2006/relationships/image" Target="../media/image15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18.xml"/><Relationship Id="rId2" Type="http://schemas.openxmlformats.org/officeDocument/2006/relationships/image" Target="../media/image20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emf"/><Relationship Id="rId5" Type="http://schemas.openxmlformats.org/officeDocument/2006/relationships/customXml" Target="../ink/ink2119.xml"/><Relationship Id="rId4" Type="http://schemas.openxmlformats.org/officeDocument/2006/relationships/image" Target="../media/image159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8.png"/><Relationship Id="rId299" Type="http://schemas.openxmlformats.org/officeDocument/2006/relationships/customXml" Target="../ink/ink369.xml"/><Relationship Id="rId21" Type="http://schemas.openxmlformats.org/officeDocument/2006/relationships/image" Target="../media/image230.png"/><Relationship Id="rId63" Type="http://schemas.openxmlformats.org/officeDocument/2006/relationships/image" Target="../media/image251.png"/><Relationship Id="rId159" Type="http://schemas.openxmlformats.org/officeDocument/2006/relationships/image" Target="../media/image299.png"/><Relationship Id="rId324" Type="http://schemas.openxmlformats.org/officeDocument/2006/relationships/image" Target="../media/image381.png"/><Relationship Id="rId366" Type="http://schemas.openxmlformats.org/officeDocument/2006/relationships/image" Target="../media/image402.png"/><Relationship Id="rId531" Type="http://schemas.openxmlformats.org/officeDocument/2006/relationships/image" Target="../media/image483.png"/><Relationship Id="rId573" Type="http://schemas.openxmlformats.org/officeDocument/2006/relationships/image" Target="../media/image503.png"/><Relationship Id="rId629" Type="http://schemas.openxmlformats.org/officeDocument/2006/relationships/image" Target="../media/image531.png"/><Relationship Id="rId170" Type="http://schemas.openxmlformats.org/officeDocument/2006/relationships/customXml" Target="../ink/ink304.xml"/><Relationship Id="rId226" Type="http://schemas.openxmlformats.org/officeDocument/2006/relationships/customXml" Target="../ink/ink332.xml"/><Relationship Id="rId433" Type="http://schemas.openxmlformats.org/officeDocument/2006/relationships/image" Target="../media/image435.png"/><Relationship Id="rId268" Type="http://schemas.openxmlformats.org/officeDocument/2006/relationships/image" Target="../media/image353.png"/><Relationship Id="rId475" Type="http://schemas.openxmlformats.org/officeDocument/2006/relationships/image" Target="../media/image456.png"/><Relationship Id="rId32" Type="http://schemas.openxmlformats.org/officeDocument/2006/relationships/customXml" Target="../ink/ink235.xml"/><Relationship Id="rId74" Type="http://schemas.openxmlformats.org/officeDocument/2006/relationships/customXml" Target="../ink/ink256.xml"/><Relationship Id="rId128" Type="http://schemas.openxmlformats.org/officeDocument/2006/relationships/customXml" Target="../ink/ink283.xml"/><Relationship Id="rId335" Type="http://schemas.openxmlformats.org/officeDocument/2006/relationships/customXml" Target="../ink/ink387.xml"/><Relationship Id="rId377" Type="http://schemas.openxmlformats.org/officeDocument/2006/relationships/customXml" Target="../ink/ink408.xml"/><Relationship Id="rId500" Type="http://schemas.openxmlformats.org/officeDocument/2006/relationships/customXml" Target="../ink/ink470.xml"/><Relationship Id="rId542" Type="http://schemas.openxmlformats.org/officeDocument/2006/relationships/customXml" Target="../ink/ink491.xml"/><Relationship Id="rId584" Type="http://schemas.openxmlformats.org/officeDocument/2006/relationships/customXml" Target="../ink/ink513.xml"/><Relationship Id="rId5" Type="http://schemas.openxmlformats.org/officeDocument/2006/relationships/image" Target="../media/image222.png"/><Relationship Id="rId181" Type="http://schemas.openxmlformats.org/officeDocument/2006/relationships/image" Target="../media/image310.png"/><Relationship Id="rId237" Type="http://schemas.openxmlformats.org/officeDocument/2006/relationships/image" Target="../media/image338.png"/><Relationship Id="rId402" Type="http://schemas.openxmlformats.org/officeDocument/2006/relationships/image" Target="../media/image420.png"/><Relationship Id="rId279" Type="http://schemas.openxmlformats.org/officeDocument/2006/relationships/customXml" Target="../ink/ink359.xml"/><Relationship Id="rId444" Type="http://schemas.openxmlformats.org/officeDocument/2006/relationships/customXml" Target="../ink/ink442.xml"/><Relationship Id="rId486" Type="http://schemas.openxmlformats.org/officeDocument/2006/relationships/customXml" Target="../ink/ink463.xml"/><Relationship Id="rId43" Type="http://schemas.openxmlformats.org/officeDocument/2006/relationships/image" Target="../media/image241.png"/><Relationship Id="rId139" Type="http://schemas.openxmlformats.org/officeDocument/2006/relationships/image" Target="../media/image289.png"/><Relationship Id="rId290" Type="http://schemas.openxmlformats.org/officeDocument/2006/relationships/image" Target="../media/image364.png"/><Relationship Id="rId304" Type="http://schemas.openxmlformats.org/officeDocument/2006/relationships/image" Target="../media/image371.png"/><Relationship Id="rId346" Type="http://schemas.openxmlformats.org/officeDocument/2006/relationships/image" Target="../media/image392.png"/><Relationship Id="rId388" Type="http://schemas.openxmlformats.org/officeDocument/2006/relationships/image" Target="../media/image413.png"/><Relationship Id="rId511" Type="http://schemas.openxmlformats.org/officeDocument/2006/relationships/image" Target="../media/image473.png"/><Relationship Id="rId553" Type="http://schemas.openxmlformats.org/officeDocument/2006/relationships/customXml" Target="../ink/ink497.xml"/><Relationship Id="rId609" Type="http://schemas.openxmlformats.org/officeDocument/2006/relationships/image" Target="../media/image521.png"/><Relationship Id="rId85" Type="http://schemas.openxmlformats.org/officeDocument/2006/relationships/image" Target="../media/image262.png"/><Relationship Id="rId150" Type="http://schemas.openxmlformats.org/officeDocument/2006/relationships/customXml" Target="../ink/ink294.xml"/><Relationship Id="rId192" Type="http://schemas.openxmlformats.org/officeDocument/2006/relationships/customXml" Target="../ink/ink315.xml"/><Relationship Id="rId206" Type="http://schemas.openxmlformats.org/officeDocument/2006/relationships/customXml" Target="../ink/ink322.xml"/><Relationship Id="rId413" Type="http://schemas.openxmlformats.org/officeDocument/2006/relationships/image" Target="../media/image425.png"/><Relationship Id="rId595" Type="http://schemas.openxmlformats.org/officeDocument/2006/relationships/image" Target="../media/image514.png"/><Relationship Id="rId248" Type="http://schemas.openxmlformats.org/officeDocument/2006/relationships/customXml" Target="../ink/ink343.xml"/><Relationship Id="rId455" Type="http://schemas.openxmlformats.org/officeDocument/2006/relationships/image" Target="../media/image446.png"/><Relationship Id="rId497" Type="http://schemas.openxmlformats.org/officeDocument/2006/relationships/image" Target="../media/image466.png"/><Relationship Id="rId620" Type="http://schemas.openxmlformats.org/officeDocument/2006/relationships/customXml" Target="../ink/ink531.xml"/><Relationship Id="rId12" Type="http://schemas.openxmlformats.org/officeDocument/2006/relationships/customXml" Target="../ink/ink225.xml"/><Relationship Id="rId108" Type="http://schemas.openxmlformats.org/officeDocument/2006/relationships/customXml" Target="../ink/ink273.xml"/><Relationship Id="rId315" Type="http://schemas.openxmlformats.org/officeDocument/2006/relationships/customXml" Target="../ink/ink377.xml"/><Relationship Id="rId357" Type="http://schemas.openxmlformats.org/officeDocument/2006/relationships/customXml" Target="../ink/ink398.xml"/><Relationship Id="rId522" Type="http://schemas.openxmlformats.org/officeDocument/2006/relationships/customXml" Target="../ink/ink481.xml"/><Relationship Id="rId54" Type="http://schemas.openxmlformats.org/officeDocument/2006/relationships/customXml" Target="../ink/ink246.xml"/><Relationship Id="rId96" Type="http://schemas.openxmlformats.org/officeDocument/2006/relationships/customXml" Target="../ink/ink267.xml"/><Relationship Id="rId161" Type="http://schemas.openxmlformats.org/officeDocument/2006/relationships/image" Target="../media/image300.png"/><Relationship Id="rId217" Type="http://schemas.openxmlformats.org/officeDocument/2006/relationships/image" Target="../media/image328.png"/><Relationship Id="rId399" Type="http://schemas.openxmlformats.org/officeDocument/2006/relationships/customXml" Target="../ink/ink419.xml"/><Relationship Id="rId564" Type="http://schemas.openxmlformats.org/officeDocument/2006/relationships/image" Target="../media/image499.png"/><Relationship Id="rId259" Type="http://schemas.openxmlformats.org/officeDocument/2006/relationships/customXml" Target="../ink/ink349.xml"/><Relationship Id="rId424" Type="http://schemas.openxmlformats.org/officeDocument/2006/relationships/customXml" Target="../ink/ink432.xml"/><Relationship Id="rId466" Type="http://schemas.openxmlformats.org/officeDocument/2006/relationships/customXml" Target="../ink/ink453.xml"/><Relationship Id="rId631" Type="http://schemas.openxmlformats.org/officeDocument/2006/relationships/image" Target="../media/image532.png"/><Relationship Id="rId23" Type="http://schemas.openxmlformats.org/officeDocument/2006/relationships/image" Target="../media/image231.png"/><Relationship Id="rId119" Type="http://schemas.openxmlformats.org/officeDocument/2006/relationships/image" Target="../media/image279.png"/><Relationship Id="rId270" Type="http://schemas.openxmlformats.org/officeDocument/2006/relationships/image" Target="../media/image354.png"/><Relationship Id="rId326" Type="http://schemas.openxmlformats.org/officeDocument/2006/relationships/image" Target="../media/image382.png"/><Relationship Id="rId533" Type="http://schemas.openxmlformats.org/officeDocument/2006/relationships/image" Target="../media/image484.png"/><Relationship Id="rId65" Type="http://schemas.openxmlformats.org/officeDocument/2006/relationships/image" Target="../media/image252.png"/><Relationship Id="rId130" Type="http://schemas.openxmlformats.org/officeDocument/2006/relationships/customXml" Target="../ink/ink284.xml"/><Relationship Id="rId368" Type="http://schemas.openxmlformats.org/officeDocument/2006/relationships/image" Target="../media/image403.png"/><Relationship Id="rId575" Type="http://schemas.openxmlformats.org/officeDocument/2006/relationships/image" Target="../media/image504.png"/><Relationship Id="rId172" Type="http://schemas.openxmlformats.org/officeDocument/2006/relationships/customXml" Target="../ink/ink305.xml"/><Relationship Id="rId228" Type="http://schemas.openxmlformats.org/officeDocument/2006/relationships/customXml" Target="../ink/ink333.xml"/><Relationship Id="rId435" Type="http://schemas.openxmlformats.org/officeDocument/2006/relationships/image" Target="../media/image436.png"/><Relationship Id="rId477" Type="http://schemas.openxmlformats.org/officeDocument/2006/relationships/image" Target="../media/image457.png"/><Relationship Id="rId600" Type="http://schemas.openxmlformats.org/officeDocument/2006/relationships/customXml" Target="../ink/ink521.xml"/><Relationship Id="rId281" Type="http://schemas.openxmlformats.org/officeDocument/2006/relationships/customXml" Target="../ink/ink360.xml"/><Relationship Id="rId337" Type="http://schemas.openxmlformats.org/officeDocument/2006/relationships/customXml" Target="../ink/ink388.xml"/><Relationship Id="rId502" Type="http://schemas.openxmlformats.org/officeDocument/2006/relationships/customXml" Target="../ink/ink471.xml"/><Relationship Id="rId34" Type="http://schemas.openxmlformats.org/officeDocument/2006/relationships/customXml" Target="../ink/ink236.xml"/><Relationship Id="rId76" Type="http://schemas.openxmlformats.org/officeDocument/2006/relationships/customXml" Target="../ink/ink257.xml"/><Relationship Id="rId141" Type="http://schemas.openxmlformats.org/officeDocument/2006/relationships/image" Target="../media/image290.png"/><Relationship Id="rId379" Type="http://schemas.openxmlformats.org/officeDocument/2006/relationships/customXml" Target="../ink/ink409.xml"/><Relationship Id="rId544" Type="http://schemas.openxmlformats.org/officeDocument/2006/relationships/customXml" Target="../ink/ink492.xml"/><Relationship Id="rId586" Type="http://schemas.openxmlformats.org/officeDocument/2006/relationships/customXml" Target="../ink/ink514.xml"/><Relationship Id="rId7" Type="http://schemas.openxmlformats.org/officeDocument/2006/relationships/image" Target="../media/image223.png"/><Relationship Id="rId183" Type="http://schemas.openxmlformats.org/officeDocument/2006/relationships/image" Target="../media/image311.png"/><Relationship Id="rId239" Type="http://schemas.openxmlformats.org/officeDocument/2006/relationships/image" Target="../media/image339.png"/><Relationship Id="rId390" Type="http://schemas.openxmlformats.org/officeDocument/2006/relationships/image" Target="../media/image414.png"/><Relationship Id="rId404" Type="http://schemas.openxmlformats.org/officeDocument/2006/relationships/image" Target="../media/image421.png"/><Relationship Id="rId446" Type="http://schemas.openxmlformats.org/officeDocument/2006/relationships/customXml" Target="../ink/ink443.xml"/><Relationship Id="rId611" Type="http://schemas.openxmlformats.org/officeDocument/2006/relationships/image" Target="../media/image522.png"/><Relationship Id="rId250" Type="http://schemas.openxmlformats.org/officeDocument/2006/relationships/customXml" Target="../ink/ink344.xml"/><Relationship Id="rId292" Type="http://schemas.openxmlformats.org/officeDocument/2006/relationships/image" Target="../media/image365.png"/><Relationship Id="rId306" Type="http://schemas.openxmlformats.org/officeDocument/2006/relationships/image" Target="../media/image372.png"/><Relationship Id="rId488" Type="http://schemas.openxmlformats.org/officeDocument/2006/relationships/customXml" Target="../ink/ink464.xml"/><Relationship Id="rId45" Type="http://schemas.openxmlformats.org/officeDocument/2006/relationships/image" Target="../media/image242.png"/><Relationship Id="rId87" Type="http://schemas.openxmlformats.org/officeDocument/2006/relationships/image" Target="../media/image263.png"/><Relationship Id="rId110" Type="http://schemas.openxmlformats.org/officeDocument/2006/relationships/customXml" Target="../ink/ink274.xml"/><Relationship Id="rId348" Type="http://schemas.openxmlformats.org/officeDocument/2006/relationships/image" Target="../media/image393.png"/><Relationship Id="rId513" Type="http://schemas.openxmlformats.org/officeDocument/2006/relationships/image" Target="../media/image474.png"/><Relationship Id="rId555" Type="http://schemas.openxmlformats.org/officeDocument/2006/relationships/customXml" Target="../ink/ink498.xml"/><Relationship Id="rId597" Type="http://schemas.openxmlformats.org/officeDocument/2006/relationships/image" Target="../media/image515.png"/><Relationship Id="rId152" Type="http://schemas.openxmlformats.org/officeDocument/2006/relationships/customXml" Target="../ink/ink295.xml"/><Relationship Id="rId194" Type="http://schemas.openxmlformats.org/officeDocument/2006/relationships/customXml" Target="../ink/ink316.xml"/><Relationship Id="rId208" Type="http://schemas.openxmlformats.org/officeDocument/2006/relationships/customXml" Target="../ink/ink323.xml"/><Relationship Id="rId415" Type="http://schemas.openxmlformats.org/officeDocument/2006/relationships/image" Target="../media/image426.png"/><Relationship Id="rId457" Type="http://schemas.openxmlformats.org/officeDocument/2006/relationships/image" Target="../media/image447.png"/><Relationship Id="rId622" Type="http://schemas.openxmlformats.org/officeDocument/2006/relationships/customXml" Target="../ink/ink532.xml"/><Relationship Id="rId261" Type="http://schemas.openxmlformats.org/officeDocument/2006/relationships/customXml" Target="../ink/ink350.xml"/><Relationship Id="rId499" Type="http://schemas.openxmlformats.org/officeDocument/2006/relationships/image" Target="../media/image467.png"/><Relationship Id="rId14" Type="http://schemas.openxmlformats.org/officeDocument/2006/relationships/customXml" Target="../ink/ink226.xml"/><Relationship Id="rId56" Type="http://schemas.openxmlformats.org/officeDocument/2006/relationships/customXml" Target="../ink/ink247.xml"/><Relationship Id="rId317" Type="http://schemas.openxmlformats.org/officeDocument/2006/relationships/customXml" Target="../ink/ink378.xml"/><Relationship Id="rId359" Type="http://schemas.openxmlformats.org/officeDocument/2006/relationships/customXml" Target="../ink/ink399.xml"/><Relationship Id="rId524" Type="http://schemas.openxmlformats.org/officeDocument/2006/relationships/customXml" Target="../ink/ink482.xml"/><Relationship Id="rId566" Type="http://schemas.openxmlformats.org/officeDocument/2006/relationships/image" Target="../media/image500.png"/><Relationship Id="rId98" Type="http://schemas.openxmlformats.org/officeDocument/2006/relationships/customXml" Target="../ink/ink268.xml"/><Relationship Id="rId121" Type="http://schemas.openxmlformats.org/officeDocument/2006/relationships/image" Target="../media/image280.png"/><Relationship Id="rId163" Type="http://schemas.openxmlformats.org/officeDocument/2006/relationships/image" Target="../media/image301.png"/><Relationship Id="rId219" Type="http://schemas.openxmlformats.org/officeDocument/2006/relationships/image" Target="../media/image329.png"/><Relationship Id="rId370" Type="http://schemas.openxmlformats.org/officeDocument/2006/relationships/image" Target="../media/image404.png"/><Relationship Id="rId426" Type="http://schemas.openxmlformats.org/officeDocument/2006/relationships/customXml" Target="../ink/ink433.xml"/><Relationship Id="rId230" Type="http://schemas.openxmlformats.org/officeDocument/2006/relationships/customXml" Target="../ink/ink334.xml"/><Relationship Id="rId468" Type="http://schemas.openxmlformats.org/officeDocument/2006/relationships/customXml" Target="../ink/ink454.xml"/><Relationship Id="rId25" Type="http://schemas.openxmlformats.org/officeDocument/2006/relationships/image" Target="../media/image232.png"/><Relationship Id="rId67" Type="http://schemas.openxmlformats.org/officeDocument/2006/relationships/image" Target="../media/image253.png"/><Relationship Id="rId272" Type="http://schemas.openxmlformats.org/officeDocument/2006/relationships/image" Target="../media/image355.png"/><Relationship Id="rId328" Type="http://schemas.openxmlformats.org/officeDocument/2006/relationships/image" Target="../media/image383.png"/><Relationship Id="rId535" Type="http://schemas.openxmlformats.org/officeDocument/2006/relationships/image" Target="../media/image485.png"/><Relationship Id="rId577" Type="http://schemas.openxmlformats.org/officeDocument/2006/relationships/image" Target="../media/image505.png"/><Relationship Id="rId132" Type="http://schemas.openxmlformats.org/officeDocument/2006/relationships/customXml" Target="../ink/ink285.xml"/><Relationship Id="rId174" Type="http://schemas.openxmlformats.org/officeDocument/2006/relationships/customXml" Target="../ink/ink306.xml"/><Relationship Id="rId381" Type="http://schemas.openxmlformats.org/officeDocument/2006/relationships/customXml" Target="../ink/ink410.xml"/><Relationship Id="rId602" Type="http://schemas.openxmlformats.org/officeDocument/2006/relationships/customXml" Target="../ink/ink522.xml"/><Relationship Id="rId241" Type="http://schemas.openxmlformats.org/officeDocument/2006/relationships/image" Target="../media/image340.png"/><Relationship Id="rId437" Type="http://schemas.openxmlformats.org/officeDocument/2006/relationships/image" Target="../media/image437.png"/><Relationship Id="rId479" Type="http://schemas.openxmlformats.org/officeDocument/2006/relationships/image" Target="../media/image458.png"/><Relationship Id="rId36" Type="http://schemas.openxmlformats.org/officeDocument/2006/relationships/customXml" Target="../ink/ink237.xml"/><Relationship Id="rId283" Type="http://schemas.openxmlformats.org/officeDocument/2006/relationships/customXml" Target="../ink/ink361.xml"/><Relationship Id="rId339" Type="http://schemas.openxmlformats.org/officeDocument/2006/relationships/customXml" Target="../ink/ink389.xml"/><Relationship Id="rId490" Type="http://schemas.openxmlformats.org/officeDocument/2006/relationships/customXml" Target="../ink/ink465.xml"/><Relationship Id="rId504" Type="http://schemas.openxmlformats.org/officeDocument/2006/relationships/customXml" Target="../ink/ink472.xml"/><Relationship Id="rId546" Type="http://schemas.openxmlformats.org/officeDocument/2006/relationships/customXml" Target="../ink/ink493.xml"/><Relationship Id="rId78" Type="http://schemas.openxmlformats.org/officeDocument/2006/relationships/customXml" Target="../ink/ink258.xml"/><Relationship Id="rId101" Type="http://schemas.openxmlformats.org/officeDocument/2006/relationships/image" Target="../media/image270.png"/><Relationship Id="rId143" Type="http://schemas.openxmlformats.org/officeDocument/2006/relationships/image" Target="../media/image291.png"/><Relationship Id="rId185" Type="http://schemas.openxmlformats.org/officeDocument/2006/relationships/image" Target="../media/image312.png"/><Relationship Id="rId350" Type="http://schemas.openxmlformats.org/officeDocument/2006/relationships/image" Target="../media/image394.png"/><Relationship Id="rId406" Type="http://schemas.openxmlformats.org/officeDocument/2006/relationships/image" Target="../media/image422.png"/><Relationship Id="rId588" Type="http://schemas.openxmlformats.org/officeDocument/2006/relationships/customXml" Target="../ink/ink515.xml"/><Relationship Id="rId9" Type="http://schemas.openxmlformats.org/officeDocument/2006/relationships/image" Target="../media/image224.png"/><Relationship Id="rId210" Type="http://schemas.openxmlformats.org/officeDocument/2006/relationships/customXml" Target="../ink/ink324.xml"/><Relationship Id="rId392" Type="http://schemas.openxmlformats.org/officeDocument/2006/relationships/image" Target="../media/image415.png"/><Relationship Id="rId448" Type="http://schemas.openxmlformats.org/officeDocument/2006/relationships/customXml" Target="../ink/ink444.xml"/><Relationship Id="rId613" Type="http://schemas.openxmlformats.org/officeDocument/2006/relationships/image" Target="../media/image523.png"/><Relationship Id="rId252" Type="http://schemas.openxmlformats.org/officeDocument/2006/relationships/customXml" Target="../ink/ink345.xml"/><Relationship Id="rId294" Type="http://schemas.openxmlformats.org/officeDocument/2006/relationships/image" Target="../media/image366.png"/><Relationship Id="rId308" Type="http://schemas.openxmlformats.org/officeDocument/2006/relationships/image" Target="../media/image373.png"/><Relationship Id="rId515" Type="http://schemas.openxmlformats.org/officeDocument/2006/relationships/image" Target="../media/image475.png"/><Relationship Id="rId47" Type="http://schemas.openxmlformats.org/officeDocument/2006/relationships/image" Target="../media/image243.png"/><Relationship Id="rId89" Type="http://schemas.openxmlformats.org/officeDocument/2006/relationships/image" Target="../media/image264.png"/><Relationship Id="rId112" Type="http://schemas.openxmlformats.org/officeDocument/2006/relationships/customXml" Target="../ink/ink275.xml"/><Relationship Id="rId154" Type="http://schemas.openxmlformats.org/officeDocument/2006/relationships/customXml" Target="../ink/ink296.xml"/><Relationship Id="rId361" Type="http://schemas.openxmlformats.org/officeDocument/2006/relationships/customXml" Target="../ink/ink400.xml"/><Relationship Id="rId557" Type="http://schemas.openxmlformats.org/officeDocument/2006/relationships/customXml" Target="../ink/ink499.xml"/><Relationship Id="rId599" Type="http://schemas.openxmlformats.org/officeDocument/2006/relationships/image" Target="../media/image516.png"/><Relationship Id="rId196" Type="http://schemas.openxmlformats.org/officeDocument/2006/relationships/customXml" Target="../ink/ink317.xml"/><Relationship Id="rId417" Type="http://schemas.openxmlformats.org/officeDocument/2006/relationships/image" Target="../media/image427.png"/><Relationship Id="rId459" Type="http://schemas.openxmlformats.org/officeDocument/2006/relationships/image" Target="../media/image448.png"/><Relationship Id="rId624" Type="http://schemas.openxmlformats.org/officeDocument/2006/relationships/customXml" Target="../ink/ink533.xml"/><Relationship Id="rId16" Type="http://schemas.openxmlformats.org/officeDocument/2006/relationships/customXml" Target="../ink/ink227.xml"/><Relationship Id="rId221" Type="http://schemas.openxmlformats.org/officeDocument/2006/relationships/image" Target="../media/image330.png"/><Relationship Id="rId263" Type="http://schemas.openxmlformats.org/officeDocument/2006/relationships/customXml" Target="../ink/ink351.xml"/><Relationship Id="rId319" Type="http://schemas.openxmlformats.org/officeDocument/2006/relationships/customXml" Target="../ink/ink379.xml"/><Relationship Id="rId470" Type="http://schemas.openxmlformats.org/officeDocument/2006/relationships/customXml" Target="../ink/ink455.xml"/><Relationship Id="rId526" Type="http://schemas.openxmlformats.org/officeDocument/2006/relationships/customXml" Target="../ink/ink483.xml"/><Relationship Id="rId58" Type="http://schemas.openxmlformats.org/officeDocument/2006/relationships/customXml" Target="../ink/ink248.xml"/><Relationship Id="rId123" Type="http://schemas.openxmlformats.org/officeDocument/2006/relationships/image" Target="../media/image281.png"/><Relationship Id="rId330" Type="http://schemas.openxmlformats.org/officeDocument/2006/relationships/image" Target="../media/image384.png"/><Relationship Id="rId568" Type="http://schemas.openxmlformats.org/officeDocument/2006/relationships/image" Target="../media/image501.png"/><Relationship Id="rId165" Type="http://schemas.openxmlformats.org/officeDocument/2006/relationships/image" Target="../media/image302.png"/><Relationship Id="rId372" Type="http://schemas.openxmlformats.org/officeDocument/2006/relationships/image" Target="../media/image405.png"/><Relationship Id="rId428" Type="http://schemas.openxmlformats.org/officeDocument/2006/relationships/customXml" Target="../ink/ink434.xml"/><Relationship Id="rId232" Type="http://schemas.openxmlformats.org/officeDocument/2006/relationships/customXml" Target="../ink/ink335.xml"/><Relationship Id="rId274" Type="http://schemas.openxmlformats.org/officeDocument/2006/relationships/image" Target="../media/image356.png"/><Relationship Id="rId481" Type="http://schemas.openxmlformats.org/officeDocument/2006/relationships/image" Target="../media/image60.png"/><Relationship Id="rId27" Type="http://schemas.openxmlformats.org/officeDocument/2006/relationships/image" Target="../media/image233.png"/><Relationship Id="rId69" Type="http://schemas.openxmlformats.org/officeDocument/2006/relationships/image" Target="../media/image254.png"/><Relationship Id="rId134" Type="http://schemas.openxmlformats.org/officeDocument/2006/relationships/customXml" Target="../ink/ink286.xml"/><Relationship Id="rId537" Type="http://schemas.openxmlformats.org/officeDocument/2006/relationships/image" Target="../media/image486.png"/><Relationship Id="rId579" Type="http://schemas.openxmlformats.org/officeDocument/2006/relationships/image" Target="../media/image506.png"/><Relationship Id="rId80" Type="http://schemas.openxmlformats.org/officeDocument/2006/relationships/customXml" Target="../ink/ink259.xml"/><Relationship Id="rId176" Type="http://schemas.openxmlformats.org/officeDocument/2006/relationships/customXml" Target="../ink/ink307.xml"/><Relationship Id="rId341" Type="http://schemas.openxmlformats.org/officeDocument/2006/relationships/customXml" Target="../ink/ink390.xml"/><Relationship Id="rId383" Type="http://schemas.openxmlformats.org/officeDocument/2006/relationships/customXml" Target="../ink/ink411.xml"/><Relationship Id="rId439" Type="http://schemas.openxmlformats.org/officeDocument/2006/relationships/image" Target="../media/image438.png"/><Relationship Id="rId590" Type="http://schemas.openxmlformats.org/officeDocument/2006/relationships/customXml" Target="../ink/ink516.xml"/><Relationship Id="rId604" Type="http://schemas.openxmlformats.org/officeDocument/2006/relationships/customXml" Target="../ink/ink523.xml"/><Relationship Id="rId201" Type="http://schemas.openxmlformats.org/officeDocument/2006/relationships/image" Target="../media/image320.png"/><Relationship Id="rId243" Type="http://schemas.openxmlformats.org/officeDocument/2006/relationships/image" Target="../media/image341.png"/><Relationship Id="rId285" Type="http://schemas.openxmlformats.org/officeDocument/2006/relationships/customXml" Target="../ink/ink362.xml"/><Relationship Id="rId450" Type="http://schemas.openxmlformats.org/officeDocument/2006/relationships/customXml" Target="../ink/ink445.xml"/><Relationship Id="rId506" Type="http://schemas.openxmlformats.org/officeDocument/2006/relationships/customXml" Target="../ink/ink473.xml"/><Relationship Id="rId17" Type="http://schemas.openxmlformats.org/officeDocument/2006/relationships/image" Target="../media/image228.png"/><Relationship Id="rId38" Type="http://schemas.openxmlformats.org/officeDocument/2006/relationships/customXml" Target="../ink/ink238.xml"/><Relationship Id="rId59" Type="http://schemas.openxmlformats.org/officeDocument/2006/relationships/image" Target="../media/image249.png"/><Relationship Id="rId103" Type="http://schemas.openxmlformats.org/officeDocument/2006/relationships/image" Target="../media/image271.png"/><Relationship Id="rId124" Type="http://schemas.openxmlformats.org/officeDocument/2006/relationships/customXml" Target="../ink/ink281.xml"/><Relationship Id="rId310" Type="http://schemas.openxmlformats.org/officeDocument/2006/relationships/image" Target="../media/image374.png"/><Relationship Id="rId492" Type="http://schemas.openxmlformats.org/officeDocument/2006/relationships/customXml" Target="../ink/ink466.xml"/><Relationship Id="rId527" Type="http://schemas.openxmlformats.org/officeDocument/2006/relationships/image" Target="../media/image481.png"/><Relationship Id="rId548" Type="http://schemas.openxmlformats.org/officeDocument/2006/relationships/customXml" Target="../ink/ink494.xml"/><Relationship Id="rId569" Type="http://schemas.openxmlformats.org/officeDocument/2006/relationships/customXml" Target="../ink/ink505.xml"/><Relationship Id="rId70" Type="http://schemas.openxmlformats.org/officeDocument/2006/relationships/customXml" Target="../ink/ink254.xml"/><Relationship Id="rId91" Type="http://schemas.openxmlformats.org/officeDocument/2006/relationships/image" Target="../media/image265.png"/><Relationship Id="rId145" Type="http://schemas.openxmlformats.org/officeDocument/2006/relationships/image" Target="../media/image292.png"/><Relationship Id="rId166" Type="http://schemas.openxmlformats.org/officeDocument/2006/relationships/customXml" Target="../ink/ink302.xml"/><Relationship Id="rId187" Type="http://schemas.openxmlformats.org/officeDocument/2006/relationships/image" Target="../media/image313.png"/><Relationship Id="rId331" Type="http://schemas.openxmlformats.org/officeDocument/2006/relationships/customXml" Target="../ink/ink385.xml"/><Relationship Id="rId352" Type="http://schemas.openxmlformats.org/officeDocument/2006/relationships/image" Target="../media/image395.png"/><Relationship Id="rId373" Type="http://schemas.openxmlformats.org/officeDocument/2006/relationships/customXml" Target="../ink/ink406.xml"/><Relationship Id="rId394" Type="http://schemas.openxmlformats.org/officeDocument/2006/relationships/image" Target="../media/image416.png"/><Relationship Id="rId408" Type="http://schemas.openxmlformats.org/officeDocument/2006/relationships/image" Target="../media/image423.png"/><Relationship Id="rId429" Type="http://schemas.openxmlformats.org/officeDocument/2006/relationships/image" Target="../media/image433.png"/><Relationship Id="rId580" Type="http://schemas.openxmlformats.org/officeDocument/2006/relationships/customXml" Target="../ink/ink511.xml"/><Relationship Id="rId615" Type="http://schemas.openxmlformats.org/officeDocument/2006/relationships/image" Target="../media/image5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5.xml"/><Relationship Id="rId233" Type="http://schemas.openxmlformats.org/officeDocument/2006/relationships/image" Target="../media/image336.png"/><Relationship Id="rId254" Type="http://schemas.openxmlformats.org/officeDocument/2006/relationships/customXml" Target="../ink/ink346.xml"/><Relationship Id="rId440" Type="http://schemas.openxmlformats.org/officeDocument/2006/relationships/customXml" Target="../ink/ink440.xml"/><Relationship Id="rId28" Type="http://schemas.openxmlformats.org/officeDocument/2006/relationships/customXml" Target="../ink/ink233.xml"/><Relationship Id="rId49" Type="http://schemas.openxmlformats.org/officeDocument/2006/relationships/image" Target="../media/image244.png"/><Relationship Id="rId114" Type="http://schemas.openxmlformats.org/officeDocument/2006/relationships/customXml" Target="../ink/ink276.xml"/><Relationship Id="rId275" Type="http://schemas.openxmlformats.org/officeDocument/2006/relationships/customXml" Target="../ink/ink357.xml"/><Relationship Id="rId296" Type="http://schemas.openxmlformats.org/officeDocument/2006/relationships/image" Target="../media/image367.png"/><Relationship Id="rId300" Type="http://schemas.openxmlformats.org/officeDocument/2006/relationships/image" Target="../media/image369.png"/><Relationship Id="rId461" Type="http://schemas.openxmlformats.org/officeDocument/2006/relationships/image" Target="../media/image449.png"/><Relationship Id="rId482" Type="http://schemas.openxmlformats.org/officeDocument/2006/relationships/customXml" Target="../ink/ink461.xml"/><Relationship Id="rId517" Type="http://schemas.openxmlformats.org/officeDocument/2006/relationships/image" Target="../media/image476.png"/><Relationship Id="rId538" Type="http://schemas.openxmlformats.org/officeDocument/2006/relationships/customXml" Target="../ink/ink489.xml"/><Relationship Id="rId559" Type="http://schemas.openxmlformats.org/officeDocument/2006/relationships/customXml" Target="../ink/ink500.xml"/><Relationship Id="rId60" Type="http://schemas.openxmlformats.org/officeDocument/2006/relationships/customXml" Target="../ink/ink249.xml"/><Relationship Id="rId81" Type="http://schemas.openxmlformats.org/officeDocument/2006/relationships/image" Target="../media/image260.png"/><Relationship Id="rId135" Type="http://schemas.openxmlformats.org/officeDocument/2006/relationships/image" Target="../media/image287.png"/><Relationship Id="rId156" Type="http://schemas.openxmlformats.org/officeDocument/2006/relationships/customXml" Target="../ink/ink297.xml"/><Relationship Id="rId177" Type="http://schemas.openxmlformats.org/officeDocument/2006/relationships/image" Target="../media/image308.png"/><Relationship Id="rId198" Type="http://schemas.openxmlformats.org/officeDocument/2006/relationships/customXml" Target="../ink/ink318.xml"/><Relationship Id="rId321" Type="http://schemas.openxmlformats.org/officeDocument/2006/relationships/customXml" Target="../ink/ink380.xml"/><Relationship Id="rId342" Type="http://schemas.openxmlformats.org/officeDocument/2006/relationships/image" Target="../media/image390.png"/><Relationship Id="rId363" Type="http://schemas.openxmlformats.org/officeDocument/2006/relationships/customXml" Target="../ink/ink401.xml"/><Relationship Id="rId384" Type="http://schemas.openxmlformats.org/officeDocument/2006/relationships/image" Target="../media/image411.png"/><Relationship Id="rId419" Type="http://schemas.openxmlformats.org/officeDocument/2006/relationships/image" Target="../media/image428.png"/><Relationship Id="rId570" Type="http://schemas.openxmlformats.org/officeDocument/2006/relationships/customXml" Target="../ink/ink506.xml"/><Relationship Id="rId591" Type="http://schemas.openxmlformats.org/officeDocument/2006/relationships/image" Target="../media/image512.png"/><Relationship Id="rId605" Type="http://schemas.openxmlformats.org/officeDocument/2006/relationships/image" Target="../media/image519.png"/><Relationship Id="rId626" Type="http://schemas.openxmlformats.org/officeDocument/2006/relationships/customXml" Target="../ink/ink534.xml"/><Relationship Id="rId202" Type="http://schemas.openxmlformats.org/officeDocument/2006/relationships/customXml" Target="../ink/ink320.xml"/><Relationship Id="rId223" Type="http://schemas.openxmlformats.org/officeDocument/2006/relationships/image" Target="../media/image331.png"/><Relationship Id="rId244" Type="http://schemas.openxmlformats.org/officeDocument/2006/relationships/customXml" Target="../ink/ink341.xml"/><Relationship Id="rId430" Type="http://schemas.openxmlformats.org/officeDocument/2006/relationships/customXml" Target="../ink/ink435.xml"/><Relationship Id="rId18" Type="http://schemas.openxmlformats.org/officeDocument/2006/relationships/customXml" Target="../ink/ink228.xml"/><Relationship Id="rId39" Type="http://schemas.openxmlformats.org/officeDocument/2006/relationships/image" Target="../media/image239.png"/><Relationship Id="rId265" Type="http://schemas.openxmlformats.org/officeDocument/2006/relationships/customXml" Target="../ink/ink352.xml"/><Relationship Id="rId286" Type="http://schemas.openxmlformats.org/officeDocument/2006/relationships/image" Target="../media/image362.png"/><Relationship Id="rId451" Type="http://schemas.openxmlformats.org/officeDocument/2006/relationships/image" Target="../media/image444.png"/><Relationship Id="rId472" Type="http://schemas.openxmlformats.org/officeDocument/2006/relationships/customXml" Target="../ink/ink456.xml"/><Relationship Id="rId493" Type="http://schemas.openxmlformats.org/officeDocument/2006/relationships/image" Target="../media/image464.png"/><Relationship Id="rId507" Type="http://schemas.openxmlformats.org/officeDocument/2006/relationships/image" Target="../media/image471.png"/><Relationship Id="rId528" Type="http://schemas.openxmlformats.org/officeDocument/2006/relationships/customXml" Target="../ink/ink484.xml"/><Relationship Id="rId549" Type="http://schemas.openxmlformats.org/officeDocument/2006/relationships/customXml" Target="../ink/ink495.xml"/><Relationship Id="rId50" Type="http://schemas.openxmlformats.org/officeDocument/2006/relationships/customXml" Target="../ink/ink244.xml"/><Relationship Id="rId104" Type="http://schemas.openxmlformats.org/officeDocument/2006/relationships/customXml" Target="../ink/ink271.xml"/><Relationship Id="rId125" Type="http://schemas.openxmlformats.org/officeDocument/2006/relationships/image" Target="../media/image282.png"/><Relationship Id="rId146" Type="http://schemas.openxmlformats.org/officeDocument/2006/relationships/customXml" Target="../ink/ink292.xml"/><Relationship Id="rId167" Type="http://schemas.openxmlformats.org/officeDocument/2006/relationships/image" Target="../media/image303.png"/><Relationship Id="rId188" Type="http://schemas.openxmlformats.org/officeDocument/2006/relationships/customXml" Target="../ink/ink313.xml"/><Relationship Id="rId311" Type="http://schemas.openxmlformats.org/officeDocument/2006/relationships/customXml" Target="../ink/ink375.xml"/><Relationship Id="rId332" Type="http://schemas.openxmlformats.org/officeDocument/2006/relationships/image" Target="../media/image385.png"/><Relationship Id="rId353" Type="http://schemas.openxmlformats.org/officeDocument/2006/relationships/customXml" Target="../ink/ink396.xml"/><Relationship Id="rId374" Type="http://schemas.openxmlformats.org/officeDocument/2006/relationships/image" Target="../media/image406.png"/><Relationship Id="rId395" Type="http://schemas.openxmlformats.org/officeDocument/2006/relationships/customXml" Target="../ink/ink417.xml"/><Relationship Id="rId409" Type="http://schemas.openxmlformats.org/officeDocument/2006/relationships/customXml" Target="../ink/ink424.xml"/><Relationship Id="rId560" Type="http://schemas.openxmlformats.org/officeDocument/2006/relationships/image" Target="../media/image497.png"/><Relationship Id="rId581" Type="http://schemas.openxmlformats.org/officeDocument/2006/relationships/image" Target="../media/image507.png"/><Relationship Id="rId71" Type="http://schemas.openxmlformats.org/officeDocument/2006/relationships/image" Target="../media/image255.png"/><Relationship Id="rId92" Type="http://schemas.openxmlformats.org/officeDocument/2006/relationships/customXml" Target="../ink/ink265.xml"/><Relationship Id="rId213" Type="http://schemas.openxmlformats.org/officeDocument/2006/relationships/image" Target="../media/image326.png"/><Relationship Id="rId234" Type="http://schemas.openxmlformats.org/officeDocument/2006/relationships/customXml" Target="../ink/ink336.xml"/><Relationship Id="rId420" Type="http://schemas.openxmlformats.org/officeDocument/2006/relationships/customXml" Target="../ink/ink430.xml"/><Relationship Id="rId616" Type="http://schemas.openxmlformats.org/officeDocument/2006/relationships/customXml" Target="../ink/ink529.xml"/><Relationship Id="rId2" Type="http://schemas.openxmlformats.org/officeDocument/2006/relationships/customXml" Target="../ink/ink220.xml"/><Relationship Id="rId29" Type="http://schemas.openxmlformats.org/officeDocument/2006/relationships/image" Target="../media/image234.png"/><Relationship Id="rId255" Type="http://schemas.openxmlformats.org/officeDocument/2006/relationships/customXml" Target="../ink/ink347.xml"/><Relationship Id="rId276" Type="http://schemas.openxmlformats.org/officeDocument/2006/relationships/image" Target="../media/image357.png"/><Relationship Id="rId297" Type="http://schemas.openxmlformats.org/officeDocument/2006/relationships/customXml" Target="../ink/ink368.xml"/><Relationship Id="rId441" Type="http://schemas.openxmlformats.org/officeDocument/2006/relationships/image" Target="../media/image439.png"/><Relationship Id="rId462" Type="http://schemas.openxmlformats.org/officeDocument/2006/relationships/customXml" Target="../ink/ink451.xml"/><Relationship Id="rId483" Type="http://schemas.openxmlformats.org/officeDocument/2006/relationships/image" Target="../media/image459.png"/><Relationship Id="rId518" Type="http://schemas.openxmlformats.org/officeDocument/2006/relationships/customXml" Target="../ink/ink479.xml"/><Relationship Id="rId539" Type="http://schemas.openxmlformats.org/officeDocument/2006/relationships/image" Target="../media/image487.png"/><Relationship Id="rId40" Type="http://schemas.openxmlformats.org/officeDocument/2006/relationships/customXml" Target="../ink/ink239.xml"/><Relationship Id="rId115" Type="http://schemas.openxmlformats.org/officeDocument/2006/relationships/image" Target="../media/image277.png"/><Relationship Id="rId136" Type="http://schemas.openxmlformats.org/officeDocument/2006/relationships/customXml" Target="../ink/ink287.xml"/><Relationship Id="rId157" Type="http://schemas.openxmlformats.org/officeDocument/2006/relationships/image" Target="../media/image298.png"/><Relationship Id="rId178" Type="http://schemas.openxmlformats.org/officeDocument/2006/relationships/customXml" Target="../ink/ink308.xml"/><Relationship Id="rId301" Type="http://schemas.openxmlformats.org/officeDocument/2006/relationships/customXml" Target="../ink/ink370.xml"/><Relationship Id="rId322" Type="http://schemas.openxmlformats.org/officeDocument/2006/relationships/image" Target="../media/image380.png"/><Relationship Id="rId343" Type="http://schemas.openxmlformats.org/officeDocument/2006/relationships/customXml" Target="../ink/ink391.xml"/><Relationship Id="rId364" Type="http://schemas.openxmlformats.org/officeDocument/2006/relationships/image" Target="../media/image401.png"/><Relationship Id="rId550" Type="http://schemas.openxmlformats.org/officeDocument/2006/relationships/image" Target="../media/image492.png"/><Relationship Id="rId61" Type="http://schemas.openxmlformats.org/officeDocument/2006/relationships/image" Target="../media/image250.png"/><Relationship Id="rId82" Type="http://schemas.openxmlformats.org/officeDocument/2006/relationships/customXml" Target="../ink/ink260.xml"/><Relationship Id="rId199" Type="http://schemas.openxmlformats.org/officeDocument/2006/relationships/image" Target="../media/image319.png"/><Relationship Id="rId203" Type="http://schemas.openxmlformats.org/officeDocument/2006/relationships/image" Target="../media/image321.png"/><Relationship Id="rId385" Type="http://schemas.openxmlformats.org/officeDocument/2006/relationships/customXml" Target="../ink/ink412.xml"/><Relationship Id="rId571" Type="http://schemas.openxmlformats.org/officeDocument/2006/relationships/image" Target="../media/image502.png"/><Relationship Id="rId592" Type="http://schemas.openxmlformats.org/officeDocument/2006/relationships/customXml" Target="../ink/ink517.xml"/><Relationship Id="rId606" Type="http://schemas.openxmlformats.org/officeDocument/2006/relationships/customXml" Target="../ink/ink524.xml"/><Relationship Id="rId627" Type="http://schemas.openxmlformats.org/officeDocument/2006/relationships/image" Target="../media/image530.png"/><Relationship Id="rId19" Type="http://schemas.openxmlformats.org/officeDocument/2006/relationships/image" Target="../media/image229.png"/><Relationship Id="rId224" Type="http://schemas.openxmlformats.org/officeDocument/2006/relationships/customXml" Target="../ink/ink331.xml"/><Relationship Id="rId245" Type="http://schemas.openxmlformats.org/officeDocument/2006/relationships/image" Target="../media/image342.png"/><Relationship Id="rId266" Type="http://schemas.openxmlformats.org/officeDocument/2006/relationships/image" Target="../media/image352.png"/><Relationship Id="rId287" Type="http://schemas.openxmlformats.org/officeDocument/2006/relationships/customXml" Target="../ink/ink363.xml"/><Relationship Id="rId410" Type="http://schemas.openxmlformats.org/officeDocument/2006/relationships/customXml" Target="../ink/ink425.xml"/><Relationship Id="rId431" Type="http://schemas.openxmlformats.org/officeDocument/2006/relationships/image" Target="../media/image434.png"/><Relationship Id="rId452" Type="http://schemas.openxmlformats.org/officeDocument/2006/relationships/customXml" Target="../ink/ink446.xml"/><Relationship Id="rId473" Type="http://schemas.openxmlformats.org/officeDocument/2006/relationships/image" Target="../media/image455.png"/><Relationship Id="rId494" Type="http://schemas.openxmlformats.org/officeDocument/2006/relationships/customXml" Target="../ink/ink467.xml"/><Relationship Id="rId508" Type="http://schemas.openxmlformats.org/officeDocument/2006/relationships/customXml" Target="../ink/ink474.xml"/><Relationship Id="rId529" Type="http://schemas.openxmlformats.org/officeDocument/2006/relationships/image" Target="../media/image482.png"/><Relationship Id="rId30" Type="http://schemas.openxmlformats.org/officeDocument/2006/relationships/customXml" Target="../ink/ink234.xml"/><Relationship Id="rId105" Type="http://schemas.openxmlformats.org/officeDocument/2006/relationships/image" Target="../media/image272.png"/><Relationship Id="rId126" Type="http://schemas.openxmlformats.org/officeDocument/2006/relationships/customXml" Target="../ink/ink282.xml"/><Relationship Id="rId147" Type="http://schemas.openxmlformats.org/officeDocument/2006/relationships/image" Target="../media/image293.png"/><Relationship Id="rId168" Type="http://schemas.openxmlformats.org/officeDocument/2006/relationships/customXml" Target="../ink/ink303.xml"/><Relationship Id="rId312" Type="http://schemas.openxmlformats.org/officeDocument/2006/relationships/image" Target="../media/image375.png"/><Relationship Id="rId333" Type="http://schemas.openxmlformats.org/officeDocument/2006/relationships/customXml" Target="../ink/ink386.xml"/><Relationship Id="rId354" Type="http://schemas.openxmlformats.org/officeDocument/2006/relationships/image" Target="../media/image396.png"/><Relationship Id="rId540" Type="http://schemas.openxmlformats.org/officeDocument/2006/relationships/customXml" Target="../ink/ink490.xml"/><Relationship Id="rId51" Type="http://schemas.openxmlformats.org/officeDocument/2006/relationships/image" Target="../media/image245.png"/><Relationship Id="rId72" Type="http://schemas.openxmlformats.org/officeDocument/2006/relationships/customXml" Target="../ink/ink255.xml"/><Relationship Id="rId93" Type="http://schemas.openxmlformats.org/officeDocument/2006/relationships/image" Target="../media/image266.png"/><Relationship Id="rId189" Type="http://schemas.openxmlformats.org/officeDocument/2006/relationships/image" Target="../media/image314.png"/><Relationship Id="rId375" Type="http://schemas.openxmlformats.org/officeDocument/2006/relationships/customXml" Target="../ink/ink407.xml"/><Relationship Id="rId396" Type="http://schemas.openxmlformats.org/officeDocument/2006/relationships/image" Target="../media/image417.png"/><Relationship Id="rId561" Type="http://schemas.openxmlformats.org/officeDocument/2006/relationships/customXml" Target="../ink/ink501.xml"/><Relationship Id="rId582" Type="http://schemas.openxmlformats.org/officeDocument/2006/relationships/customXml" Target="../ink/ink512.xml"/><Relationship Id="rId617" Type="http://schemas.openxmlformats.org/officeDocument/2006/relationships/image" Target="../media/image525.png"/><Relationship Id="rId3" Type="http://schemas.openxmlformats.org/officeDocument/2006/relationships/image" Target="../media/image221.png"/><Relationship Id="rId214" Type="http://schemas.openxmlformats.org/officeDocument/2006/relationships/customXml" Target="../ink/ink326.xml"/><Relationship Id="rId235" Type="http://schemas.openxmlformats.org/officeDocument/2006/relationships/image" Target="../media/image337.png"/><Relationship Id="rId256" Type="http://schemas.openxmlformats.org/officeDocument/2006/relationships/image" Target="../media/image347.png"/><Relationship Id="rId277" Type="http://schemas.openxmlformats.org/officeDocument/2006/relationships/customXml" Target="../ink/ink358.xml"/><Relationship Id="rId298" Type="http://schemas.openxmlformats.org/officeDocument/2006/relationships/image" Target="../media/image368.png"/><Relationship Id="rId400" Type="http://schemas.openxmlformats.org/officeDocument/2006/relationships/image" Target="../media/image419.png"/><Relationship Id="rId421" Type="http://schemas.openxmlformats.org/officeDocument/2006/relationships/image" Target="../media/image429.png"/><Relationship Id="rId442" Type="http://schemas.openxmlformats.org/officeDocument/2006/relationships/customXml" Target="../ink/ink441.xml"/><Relationship Id="rId463" Type="http://schemas.openxmlformats.org/officeDocument/2006/relationships/image" Target="../media/image450.png"/><Relationship Id="rId484" Type="http://schemas.openxmlformats.org/officeDocument/2006/relationships/customXml" Target="../ink/ink462.xml"/><Relationship Id="rId519" Type="http://schemas.openxmlformats.org/officeDocument/2006/relationships/image" Target="../media/image477.png"/><Relationship Id="rId116" Type="http://schemas.openxmlformats.org/officeDocument/2006/relationships/customXml" Target="../ink/ink277.xml"/><Relationship Id="rId137" Type="http://schemas.openxmlformats.org/officeDocument/2006/relationships/image" Target="../media/image288.png"/><Relationship Id="rId158" Type="http://schemas.openxmlformats.org/officeDocument/2006/relationships/customXml" Target="../ink/ink298.xml"/><Relationship Id="rId302" Type="http://schemas.openxmlformats.org/officeDocument/2006/relationships/image" Target="../media/image370.png"/><Relationship Id="rId323" Type="http://schemas.openxmlformats.org/officeDocument/2006/relationships/customXml" Target="../ink/ink381.xml"/><Relationship Id="rId344" Type="http://schemas.openxmlformats.org/officeDocument/2006/relationships/image" Target="../media/image391.png"/><Relationship Id="rId530" Type="http://schemas.openxmlformats.org/officeDocument/2006/relationships/customXml" Target="../ink/ink485.xml"/><Relationship Id="rId20" Type="http://schemas.openxmlformats.org/officeDocument/2006/relationships/customXml" Target="../ink/ink229.xml"/><Relationship Id="rId41" Type="http://schemas.openxmlformats.org/officeDocument/2006/relationships/image" Target="../media/image240.png"/><Relationship Id="rId62" Type="http://schemas.openxmlformats.org/officeDocument/2006/relationships/customXml" Target="../ink/ink250.xml"/><Relationship Id="rId83" Type="http://schemas.openxmlformats.org/officeDocument/2006/relationships/image" Target="../media/image261.png"/><Relationship Id="rId179" Type="http://schemas.openxmlformats.org/officeDocument/2006/relationships/image" Target="../media/image309.png"/><Relationship Id="rId365" Type="http://schemas.openxmlformats.org/officeDocument/2006/relationships/customXml" Target="../ink/ink402.xml"/><Relationship Id="rId386" Type="http://schemas.openxmlformats.org/officeDocument/2006/relationships/image" Target="../media/image412.png"/><Relationship Id="rId551" Type="http://schemas.openxmlformats.org/officeDocument/2006/relationships/customXml" Target="../ink/ink496.xml"/><Relationship Id="rId572" Type="http://schemas.openxmlformats.org/officeDocument/2006/relationships/customXml" Target="../ink/ink507.xml"/><Relationship Id="rId593" Type="http://schemas.openxmlformats.org/officeDocument/2006/relationships/image" Target="../media/image513.png"/><Relationship Id="rId607" Type="http://schemas.openxmlformats.org/officeDocument/2006/relationships/image" Target="../media/image520.png"/><Relationship Id="rId628" Type="http://schemas.openxmlformats.org/officeDocument/2006/relationships/customXml" Target="../ink/ink535.xml"/><Relationship Id="rId190" Type="http://schemas.openxmlformats.org/officeDocument/2006/relationships/customXml" Target="../ink/ink314.xml"/><Relationship Id="rId204" Type="http://schemas.openxmlformats.org/officeDocument/2006/relationships/customXml" Target="../ink/ink321.xml"/><Relationship Id="rId225" Type="http://schemas.openxmlformats.org/officeDocument/2006/relationships/image" Target="../media/image332.png"/><Relationship Id="rId246" Type="http://schemas.openxmlformats.org/officeDocument/2006/relationships/customXml" Target="../ink/ink342.xml"/><Relationship Id="rId267" Type="http://schemas.openxmlformats.org/officeDocument/2006/relationships/customXml" Target="../ink/ink353.xml"/><Relationship Id="rId288" Type="http://schemas.openxmlformats.org/officeDocument/2006/relationships/image" Target="../media/image363.png"/><Relationship Id="rId411" Type="http://schemas.openxmlformats.org/officeDocument/2006/relationships/image" Target="../media/image424.png"/><Relationship Id="rId432" Type="http://schemas.openxmlformats.org/officeDocument/2006/relationships/customXml" Target="../ink/ink436.xml"/><Relationship Id="rId453" Type="http://schemas.openxmlformats.org/officeDocument/2006/relationships/image" Target="../media/image445.png"/><Relationship Id="rId474" Type="http://schemas.openxmlformats.org/officeDocument/2006/relationships/customXml" Target="../ink/ink457.xml"/><Relationship Id="rId509" Type="http://schemas.openxmlformats.org/officeDocument/2006/relationships/image" Target="../media/image472.png"/><Relationship Id="rId106" Type="http://schemas.openxmlformats.org/officeDocument/2006/relationships/customXml" Target="../ink/ink272.xml"/><Relationship Id="rId127" Type="http://schemas.openxmlformats.org/officeDocument/2006/relationships/image" Target="../media/image283.png"/><Relationship Id="rId313" Type="http://schemas.openxmlformats.org/officeDocument/2006/relationships/customXml" Target="../ink/ink376.xml"/><Relationship Id="rId495" Type="http://schemas.openxmlformats.org/officeDocument/2006/relationships/image" Target="../media/image465.png"/><Relationship Id="rId10" Type="http://schemas.openxmlformats.org/officeDocument/2006/relationships/customXml" Target="../ink/ink224.xml"/><Relationship Id="rId31" Type="http://schemas.openxmlformats.org/officeDocument/2006/relationships/image" Target="../media/image235.png"/><Relationship Id="rId52" Type="http://schemas.openxmlformats.org/officeDocument/2006/relationships/customXml" Target="../ink/ink245.xml"/><Relationship Id="rId73" Type="http://schemas.openxmlformats.org/officeDocument/2006/relationships/image" Target="../media/image256.png"/><Relationship Id="rId94" Type="http://schemas.openxmlformats.org/officeDocument/2006/relationships/customXml" Target="../ink/ink266.xml"/><Relationship Id="rId148" Type="http://schemas.openxmlformats.org/officeDocument/2006/relationships/customXml" Target="../ink/ink293.xml"/><Relationship Id="rId169" Type="http://schemas.openxmlformats.org/officeDocument/2006/relationships/image" Target="../media/image304.png"/><Relationship Id="rId334" Type="http://schemas.openxmlformats.org/officeDocument/2006/relationships/image" Target="../media/image386.png"/><Relationship Id="rId355" Type="http://schemas.openxmlformats.org/officeDocument/2006/relationships/customXml" Target="../ink/ink397.xml"/><Relationship Id="rId376" Type="http://schemas.openxmlformats.org/officeDocument/2006/relationships/image" Target="../media/image407.png"/><Relationship Id="rId397" Type="http://schemas.openxmlformats.org/officeDocument/2006/relationships/customXml" Target="../ink/ink418.xml"/><Relationship Id="rId520" Type="http://schemas.openxmlformats.org/officeDocument/2006/relationships/customXml" Target="../ink/ink480.xml"/><Relationship Id="rId541" Type="http://schemas.openxmlformats.org/officeDocument/2006/relationships/image" Target="../media/image488.png"/><Relationship Id="rId562" Type="http://schemas.openxmlformats.org/officeDocument/2006/relationships/image" Target="../media/image498.png"/><Relationship Id="rId583" Type="http://schemas.openxmlformats.org/officeDocument/2006/relationships/image" Target="../media/image508.png"/><Relationship Id="rId618" Type="http://schemas.openxmlformats.org/officeDocument/2006/relationships/customXml" Target="../ink/ink530.xml"/><Relationship Id="rId4" Type="http://schemas.openxmlformats.org/officeDocument/2006/relationships/customXml" Target="../ink/ink221.xml"/><Relationship Id="rId180" Type="http://schemas.openxmlformats.org/officeDocument/2006/relationships/customXml" Target="../ink/ink309.xml"/><Relationship Id="rId215" Type="http://schemas.openxmlformats.org/officeDocument/2006/relationships/image" Target="../media/image327.png"/><Relationship Id="rId236" Type="http://schemas.openxmlformats.org/officeDocument/2006/relationships/customXml" Target="../ink/ink337.xml"/><Relationship Id="rId257" Type="http://schemas.openxmlformats.org/officeDocument/2006/relationships/customXml" Target="../ink/ink348.xml"/><Relationship Id="rId278" Type="http://schemas.openxmlformats.org/officeDocument/2006/relationships/image" Target="../media/image358.png"/><Relationship Id="rId401" Type="http://schemas.openxmlformats.org/officeDocument/2006/relationships/customXml" Target="../ink/ink420.xml"/><Relationship Id="rId422" Type="http://schemas.openxmlformats.org/officeDocument/2006/relationships/customXml" Target="../ink/ink431.xml"/><Relationship Id="rId443" Type="http://schemas.openxmlformats.org/officeDocument/2006/relationships/image" Target="../media/image440.png"/><Relationship Id="rId464" Type="http://schemas.openxmlformats.org/officeDocument/2006/relationships/customXml" Target="../ink/ink452.xml"/><Relationship Id="rId303" Type="http://schemas.openxmlformats.org/officeDocument/2006/relationships/customXml" Target="../ink/ink371.xml"/><Relationship Id="rId485" Type="http://schemas.openxmlformats.org/officeDocument/2006/relationships/image" Target="../media/image460.png"/><Relationship Id="rId42" Type="http://schemas.openxmlformats.org/officeDocument/2006/relationships/customXml" Target="../ink/ink240.xml"/><Relationship Id="rId84" Type="http://schemas.openxmlformats.org/officeDocument/2006/relationships/customXml" Target="../ink/ink261.xml"/><Relationship Id="rId138" Type="http://schemas.openxmlformats.org/officeDocument/2006/relationships/customXml" Target="../ink/ink288.xml"/><Relationship Id="rId345" Type="http://schemas.openxmlformats.org/officeDocument/2006/relationships/customXml" Target="../ink/ink392.xml"/><Relationship Id="rId387" Type="http://schemas.openxmlformats.org/officeDocument/2006/relationships/customXml" Target="../ink/ink413.xml"/><Relationship Id="rId510" Type="http://schemas.openxmlformats.org/officeDocument/2006/relationships/customXml" Target="../ink/ink475.xml"/><Relationship Id="rId552" Type="http://schemas.openxmlformats.org/officeDocument/2006/relationships/image" Target="../media/image493.png"/><Relationship Id="rId594" Type="http://schemas.openxmlformats.org/officeDocument/2006/relationships/customXml" Target="../ink/ink518.xml"/><Relationship Id="rId608" Type="http://schemas.openxmlformats.org/officeDocument/2006/relationships/customXml" Target="../ink/ink525.xml"/><Relationship Id="rId191" Type="http://schemas.openxmlformats.org/officeDocument/2006/relationships/image" Target="../media/image315.png"/><Relationship Id="rId205" Type="http://schemas.openxmlformats.org/officeDocument/2006/relationships/image" Target="../media/image322.png"/><Relationship Id="rId247" Type="http://schemas.openxmlformats.org/officeDocument/2006/relationships/image" Target="../media/image343.png"/><Relationship Id="rId412" Type="http://schemas.openxmlformats.org/officeDocument/2006/relationships/customXml" Target="../ink/ink426.xml"/><Relationship Id="rId107" Type="http://schemas.openxmlformats.org/officeDocument/2006/relationships/image" Target="../media/image273.png"/><Relationship Id="rId289" Type="http://schemas.openxmlformats.org/officeDocument/2006/relationships/customXml" Target="../ink/ink364.xml"/><Relationship Id="rId454" Type="http://schemas.openxmlformats.org/officeDocument/2006/relationships/customXml" Target="../ink/ink447.xml"/><Relationship Id="rId496" Type="http://schemas.openxmlformats.org/officeDocument/2006/relationships/customXml" Target="../ink/ink468.xml"/><Relationship Id="rId11" Type="http://schemas.openxmlformats.org/officeDocument/2006/relationships/image" Target="../media/image225.png"/><Relationship Id="rId53" Type="http://schemas.openxmlformats.org/officeDocument/2006/relationships/image" Target="../media/image246.png"/><Relationship Id="rId149" Type="http://schemas.openxmlformats.org/officeDocument/2006/relationships/image" Target="../media/image294.png"/><Relationship Id="rId314" Type="http://schemas.openxmlformats.org/officeDocument/2006/relationships/image" Target="../media/image376.png"/><Relationship Id="rId356" Type="http://schemas.openxmlformats.org/officeDocument/2006/relationships/image" Target="../media/image397.png"/><Relationship Id="rId398" Type="http://schemas.openxmlformats.org/officeDocument/2006/relationships/image" Target="../media/image418.png"/><Relationship Id="rId521" Type="http://schemas.openxmlformats.org/officeDocument/2006/relationships/image" Target="../media/image478.png"/><Relationship Id="rId563" Type="http://schemas.openxmlformats.org/officeDocument/2006/relationships/customXml" Target="../ink/ink502.xml"/><Relationship Id="rId619" Type="http://schemas.openxmlformats.org/officeDocument/2006/relationships/image" Target="../media/image526.png"/><Relationship Id="rId95" Type="http://schemas.openxmlformats.org/officeDocument/2006/relationships/image" Target="../media/image267.png"/><Relationship Id="rId160" Type="http://schemas.openxmlformats.org/officeDocument/2006/relationships/customXml" Target="../ink/ink299.xml"/><Relationship Id="rId216" Type="http://schemas.openxmlformats.org/officeDocument/2006/relationships/customXml" Target="../ink/ink327.xml"/><Relationship Id="rId423" Type="http://schemas.openxmlformats.org/officeDocument/2006/relationships/image" Target="../media/image430.png"/><Relationship Id="rId258" Type="http://schemas.openxmlformats.org/officeDocument/2006/relationships/image" Target="../media/image348.png"/><Relationship Id="rId465" Type="http://schemas.openxmlformats.org/officeDocument/2006/relationships/image" Target="../media/image451.png"/><Relationship Id="rId630" Type="http://schemas.openxmlformats.org/officeDocument/2006/relationships/customXml" Target="../ink/ink536.xml"/><Relationship Id="rId22" Type="http://schemas.openxmlformats.org/officeDocument/2006/relationships/customXml" Target="../ink/ink230.xml"/><Relationship Id="rId64" Type="http://schemas.openxmlformats.org/officeDocument/2006/relationships/customXml" Target="../ink/ink251.xml"/><Relationship Id="rId118" Type="http://schemas.openxmlformats.org/officeDocument/2006/relationships/customXml" Target="../ink/ink278.xml"/><Relationship Id="rId325" Type="http://schemas.openxmlformats.org/officeDocument/2006/relationships/customXml" Target="../ink/ink382.xml"/><Relationship Id="rId367" Type="http://schemas.openxmlformats.org/officeDocument/2006/relationships/customXml" Target="../ink/ink403.xml"/><Relationship Id="rId532" Type="http://schemas.openxmlformats.org/officeDocument/2006/relationships/customXml" Target="../ink/ink486.xml"/><Relationship Id="rId574" Type="http://schemas.openxmlformats.org/officeDocument/2006/relationships/customXml" Target="../ink/ink508.xml"/><Relationship Id="rId171" Type="http://schemas.openxmlformats.org/officeDocument/2006/relationships/image" Target="../media/image305.png"/><Relationship Id="rId227" Type="http://schemas.openxmlformats.org/officeDocument/2006/relationships/image" Target="../media/image333.png"/><Relationship Id="rId269" Type="http://schemas.openxmlformats.org/officeDocument/2006/relationships/customXml" Target="../ink/ink354.xml"/><Relationship Id="rId434" Type="http://schemas.openxmlformats.org/officeDocument/2006/relationships/customXml" Target="../ink/ink437.xml"/><Relationship Id="rId476" Type="http://schemas.openxmlformats.org/officeDocument/2006/relationships/customXml" Target="../ink/ink458.xml"/><Relationship Id="rId33" Type="http://schemas.openxmlformats.org/officeDocument/2006/relationships/image" Target="../media/image236.png"/><Relationship Id="rId129" Type="http://schemas.openxmlformats.org/officeDocument/2006/relationships/image" Target="../media/image284.png"/><Relationship Id="rId280" Type="http://schemas.openxmlformats.org/officeDocument/2006/relationships/image" Target="../media/image359.png"/><Relationship Id="rId336" Type="http://schemas.openxmlformats.org/officeDocument/2006/relationships/image" Target="../media/image387.png"/><Relationship Id="rId501" Type="http://schemas.openxmlformats.org/officeDocument/2006/relationships/image" Target="../media/image468.png"/><Relationship Id="rId543" Type="http://schemas.openxmlformats.org/officeDocument/2006/relationships/image" Target="../media/image489.png"/><Relationship Id="rId75" Type="http://schemas.openxmlformats.org/officeDocument/2006/relationships/image" Target="../media/image257.png"/><Relationship Id="rId140" Type="http://schemas.openxmlformats.org/officeDocument/2006/relationships/customXml" Target="../ink/ink289.xml"/><Relationship Id="rId182" Type="http://schemas.openxmlformats.org/officeDocument/2006/relationships/customXml" Target="../ink/ink310.xml"/><Relationship Id="rId378" Type="http://schemas.openxmlformats.org/officeDocument/2006/relationships/image" Target="../media/image408.png"/><Relationship Id="rId403" Type="http://schemas.openxmlformats.org/officeDocument/2006/relationships/customXml" Target="../ink/ink421.xml"/><Relationship Id="rId585" Type="http://schemas.openxmlformats.org/officeDocument/2006/relationships/image" Target="../media/image509.png"/><Relationship Id="rId6" Type="http://schemas.openxmlformats.org/officeDocument/2006/relationships/customXml" Target="../ink/ink222.xml"/><Relationship Id="rId238" Type="http://schemas.openxmlformats.org/officeDocument/2006/relationships/customXml" Target="../ink/ink338.xml"/><Relationship Id="rId445" Type="http://schemas.openxmlformats.org/officeDocument/2006/relationships/image" Target="../media/image441.png"/><Relationship Id="rId487" Type="http://schemas.openxmlformats.org/officeDocument/2006/relationships/image" Target="../media/image461.png"/><Relationship Id="rId610" Type="http://schemas.openxmlformats.org/officeDocument/2006/relationships/customXml" Target="../ink/ink526.xml"/><Relationship Id="rId291" Type="http://schemas.openxmlformats.org/officeDocument/2006/relationships/customXml" Target="../ink/ink365.xml"/><Relationship Id="rId305" Type="http://schemas.openxmlformats.org/officeDocument/2006/relationships/customXml" Target="../ink/ink372.xml"/><Relationship Id="rId347" Type="http://schemas.openxmlformats.org/officeDocument/2006/relationships/customXml" Target="../ink/ink393.xml"/><Relationship Id="rId512" Type="http://schemas.openxmlformats.org/officeDocument/2006/relationships/customXml" Target="../ink/ink476.xml"/><Relationship Id="rId44" Type="http://schemas.openxmlformats.org/officeDocument/2006/relationships/customXml" Target="../ink/ink241.xml"/><Relationship Id="rId86" Type="http://schemas.openxmlformats.org/officeDocument/2006/relationships/customXml" Target="../ink/ink262.xml"/><Relationship Id="rId151" Type="http://schemas.openxmlformats.org/officeDocument/2006/relationships/image" Target="../media/image295.png"/><Relationship Id="rId389" Type="http://schemas.openxmlformats.org/officeDocument/2006/relationships/customXml" Target="../ink/ink414.xml"/><Relationship Id="rId554" Type="http://schemas.openxmlformats.org/officeDocument/2006/relationships/image" Target="../media/image494.png"/><Relationship Id="rId596" Type="http://schemas.openxmlformats.org/officeDocument/2006/relationships/customXml" Target="../ink/ink519.xml"/><Relationship Id="rId193" Type="http://schemas.openxmlformats.org/officeDocument/2006/relationships/image" Target="../media/image316.png"/><Relationship Id="rId207" Type="http://schemas.openxmlformats.org/officeDocument/2006/relationships/image" Target="../media/image323.png"/><Relationship Id="rId249" Type="http://schemas.openxmlformats.org/officeDocument/2006/relationships/image" Target="../media/image344.png"/><Relationship Id="rId414" Type="http://schemas.openxmlformats.org/officeDocument/2006/relationships/customXml" Target="../ink/ink427.xml"/><Relationship Id="rId456" Type="http://schemas.openxmlformats.org/officeDocument/2006/relationships/customXml" Target="../ink/ink448.xml"/><Relationship Id="rId498" Type="http://schemas.openxmlformats.org/officeDocument/2006/relationships/customXml" Target="../ink/ink469.xml"/><Relationship Id="rId621" Type="http://schemas.openxmlformats.org/officeDocument/2006/relationships/image" Target="../media/image527.png"/><Relationship Id="rId13" Type="http://schemas.openxmlformats.org/officeDocument/2006/relationships/image" Target="../media/image226.png"/><Relationship Id="rId109" Type="http://schemas.openxmlformats.org/officeDocument/2006/relationships/image" Target="../media/image274.png"/><Relationship Id="rId260" Type="http://schemas.openxmlformats.org/officeDocument/2006/relationships/image" Target="../media/image349.png"/><Relationship Id="rId316" Type="http://schemas.openxmlformats.org/officeDocument/2006/relationships/image" Target="../media/image377.png"/><Relationship Id="rId523" Type="http://schemas.openxmlformats.org/officeDocument/2006/relationships/image" Target="../media/image479.png"/><Relationship Id="rId55" Type="http://schemas.openxmlformats.org/officeDocument/2006/relationships/image" Target="../media/image247.png"/><Relationship Id="rId97" Type="http://schemas.openxmlformats.org/officeDocument/2006/relationships/image" Target="../media/image268.png"/><Relationship Id="rId120" Type="http://schemas.openxmlformats.org/officeDocument/2006/relationships/customXml" Target="../ink/ink279.xml"/><Relationship Id="rId358" Type="http://schemas.openxmlformats.org/officeDocument/2006/relationships/image" Target="../media/image398.png"/><Relationship Id="rId565" Type="http://schemas.openxmlformats.org/officeDocument/2006/relationships/customXml" Target="../ink/ink503.xml"/><Relationship Id="rId162" Type="http://schemas.openxmlformats.org/officeDocument/2006/relationships/customXml" Target="../ink/ink300.xml"/><Relationship Id="rId218" Type="http://schemas.openxmlformats.org/officeDocument/2006/relationships/customXml" Target="../ink/ink328.xml"/><Relationship Id="rId425" Type="http://schemas.openxmlformats.org/officeDocument/2006/relationships/image" Target="../media/image431.png"/><Relationship Id="rId467" Type="http://schemas.openxmlformats.org/officeDocument/2006/relationships/image" Target="../media/image452.png"/><Relationship Id="rId271" Type="http://schemas.openxmlformats.org/officeDocument/2006/relationships/customXml" Target="../ink/ink355.xml"/><Relationship Id="rId24" Type="http://schemas.openxmlformats.org/officeDocument/2006/relationships/customXml" Target="../ink/ink231.xml"/><Relationship Id="rId66" Type="http://schemas.openxmlformats.org/officeDocument/2006/relationships/customXml" Target="../ink/ink252.xml"/><Relationship Id="rId131" Type="http://schemas.openxmlformats.org/officeDocument/2006/relationships/image" Target="../media/image285.png"/><Relationship Id="rId327" Type="http://schemas.openxmlformats.org/officeDocument/2006/relationships/customXml" Target="../ink/ink383.xml"/><Relationship Id="rId369" Type="http://schemas.openxmlformats.org/officeDocument/2006/relationships/customXml" Target="../ink/ink404.xml"/><Relationship Id="rId534" Type="http://schemas.openxmlformats.org/officeDocument/2006/relationships/customXml" Target="../ink/ink487.xml"/><Relationship Id="rId576" Type="http://schemas.openxmlformats.org/officeDocument/2006/relationships/customXml" Target="../ink/ink509.xml"/><Relationship Id="rId173" Type="http://schemas.openxmlformats.org/officeDocument/2006/relationships/image" Target="../media/image306.png"/><Relationship Id="rId229" Type="http://schemas.openxmlformats.org/officeDocument/2006/relationships/image" Target="../media/image334.png"/><Relationship Id="rId380" Type="http://schemas.openxmlformats.org/officeDocument/2006/relationships/image" Target="../media/image409.png"/><Relationship Id="rId436" Type="http://schemas.openxmlformats.org/officeDocument/2006/relationships/customXml" Target="../ink/ink438.xml"/><Relationship Id="rId601" Type="http://schemas.openxmlformats.org/officeDocument/2006/relationships/image" Target="../media/image517.png"/><Relationship Id="rId240" Type="http://schemas.openxmlformats.org/officeDocument/2006/relationships/customXml" Target="../ink/ink339.xml"/><Relationship Id="rId478" Type="http://schemas.openxmlformats.org/officeDocument/2006/relationships/customXml" Target="../ink/ink459.xml"/><Relationship Id="rId35" Type="http://schemas.openxmlformats.org/officeDocument/2006/relationships/image" Target="../media/image237.png"/><Relationship Id="rId77" Type="http://schemas.openxmlformats.org/officeDocument/2006/relationships/image" Target="../media/image258.png"/><Relationship Id="rId100" Type="http://schemas.openxmlformats.org/officeDocument/2006/relationships/customXml" Target="../ink/ink269.xml"/><Relationship Id="rId282" Type="http://schemas.openxmlformats.org/officeDocument/2006/relationships/image" Target="../media/image360.png"/><Relationship Id="rId338" Type="http://schemas.openxmlformats.org/officeDocument/2006/relationships/image" Target="../media/image388.png"/><Relationship Id="rId503" Type="http://schemas.openxmlformats.org/officeDocument/2006/relationships/image" Target="../media/image469.png"/><Relationship Id="rId545" Type="http://schemas.openxmlformats.org/officeDocument/2006/relationships/image" Target="../media/image490.png"/><Relationship Id="rId587" Type="http://schemas.openxmlformats.org/officeDocument/2006/relationships/image" Target="../media/image510.png"/><Relationship Id="rId8" Type="http://schemas.openxmlformats.org/officeDocument/2006/relationships/customXml" Target="../ink/ink223.xml"/><Relationship Id="rId142" Type="http://schemas.openxmlformats.org/officeDocument/2006/relationships/customXml" Target="../ink/ink290.xml"/><Relationship Id="rId184" Type="http://schemas.openxmlformats.org/officeDocument/2006/relationships/customXml" Target="../ink/ink311.xml"/><Relationship Id="rId391" Type="http://schemas.openxmlformats.org/officeDocument/2006/relationships/customXml" Target="../ink/ink415.xml"/><Relationship Id="rId405" Type="http://schemas.openxmlformats.org/officeDocument/2006/relationships/customXml" Target="../ink/ink422.xml"/><Relationship Id="rId447" Type="http://schemas.openxmlformats.org/officeDocument/2006/relationships/image" Target="../media/image442.png"/><Relationship Id="rId612" Type="http://schemas.openxmlformats.org/officeDocument/2006/relationships/customXml" Target="../ink/ink527.xml"/><Relationship Id="rId251" Type="http://schemas.openxmlformats.org/officeDocument/2006/relationships/image" Target="../media/image345.png"/><Relationship Id="rId489" Type="http://schemas.openxmlformats.org/officeDocument/2006/relationships/image" Target="../media/image462.png"/><Relationship Id="rId46" Type="http://schemas.openxmlformats.org/officeDocument/2006/relationships/customXml" Target="../ink/ink242.xml"/><Relationship Id="rId293" Type="http://schemas.openxmlformats.org/officeDocument/2006/relationships/customXml" Target="../ink/ink366.xml"/><Relationship Id="rId307" Type="http://schemas.openxmlformats.org/officeDocument/2006/relationships/customXml" Target="../ink/ink373.xml"/><Relationship Id="rId349" Type="http://schemas.openxmlformats.org/officeDocument/2006/relationships/customXml" Target="../ink/ink394.xml"/><Relationship Id="rId514" Type="http://schemas.openxmlformats.org/officeDocument/2006/relationships/customXml" Target="../ink/ink477.xml"/><Relationship Id="rId556" Type="http://schemas.openxmlformats.org/officeDocument/2006/relationships/image" Target="../media/image495.png"/><Relationship Id="rId88" Type="http://schemas.openxmlformats.org/officeDocument/2006/relationships/customXml" Target="../ink/ink263.xml"/><Relationship Id="rId111" Type="http://schemas.openxmlformats.org/officeDocument/2006/relationships/image" Target="../media/image275.png"/><Relationship Id="rId153" Type="http://schemas.openxmlformats.org/officeDocument/2006/relationships/image" Target="../media/image296.png"/><Relationship Id="rId195" Type="http://schemas.openxmlformats.org/officeDocument/2006/relationships/image" Target="../media/image317.png"/><Relationship Id="rId209" Type="http://schemas.openxmlformats.org/officeDocument/2006/relationships/image" Target="../media/image324.png"/><Relationship Id="rId360" Type="http://schemas.openxmlformats.org/officeDocument/2006/relationships/image" Target="../media/image399.png"/><Relationship Id="rId416" Type="http://schemas.openxmlformats.org/officeDocument/2006/relationships/customXml" Target="../ink/ink428.xml"/><Relationship Id="rId598" Type="http://schemas.openxmlformats.org/officeDocument/2006/relationships/customXml" Target="../ink/ink520.xml"/><Relationship Id="rId220" Type="http://schemas.openxmlformats.org/officeDocument/2006/relationships/customXml" Target="../ink/ink329.xml"/><Relationship Id="rId458" Type="http://schemas.openxmlformats.org/officeDocument/2006/relationships/customXml" Target="../ink/ink449.xml"/><Relationship Id="rId623" Type="http://schemas.openxmlformats.org/officeDocument/2006/relationships/image" Target="../media/image528.png"/><Relationship Id="rId15" Type="http://schemas.openxmlformats.org/officeDocument/2006/relationships/image" Target="../media/image227.png"/><Relationship Id="rId57" Type="http://schemas.openxmlformats.org/officeDocument/2006/relationships/image" Target="../media/image248.png"/><Relationship Id="rId262" Type="http://schemas.openxmlformats.org/officeDocument/2006/relationships/image" Target="../media/image350.png"/><Relationship Id="rId318" Type="http://schemas.openxmlformats.org/officeDocument/2006/relationships/image" Target="../media/image378.png"/><Relationship Id="rId525" Type="http://schemas.openxmlformats.org/officeDocument/2006/relationships/image" Target="../media/image480.png"/><Relationship Id="rId567" Type="http://schemas.openxmlformats.org/officeDocument/2006/relationships/customXml" Target="../ink/ink504.xml"/><Relationship Id="rId99" Type="http://schemas.openxmlformats.org/officeDocument/2006/relationships/image" Target="../media/image269.png"/><Relationship Id="rId122" Type="http://schemas.openxmlformats.org/officeDocument/2006/relationships/customXml" Target="../ink/ink280.xml"/><Relationship Id="rId164" Type="http://schemas.openxmlformats.org/officeDocument/2006/relationships/customXml" Target="../ink/ink301.xml"/><Relationship Id="rId371" Type="http://schemas.openxmlformats.org/officeDocument/2006/relationships/customXml" Target="../ink/ink405.xml"/><Relationship Id="rId427" Type="http://schemas.openxmlformats.org/officeDocument/2006/relationships/image" Target="../media/image432.png"/><Relationship Id="rId469" Type="http://schemas.openxmlformats.org/officeDocument/2006/relationships/image" Target="../media/image453.png"/><Relationship Id="rId26" Type="http://schemas.openxmlformats.org/officeDocument/2006/relationships/customXml" Target="../ink/ink232.xml"/><Relationship Id="rId231" Type="http://schemas.openxmlformats.org/officeDocument/2006/relationships/image" Target="../media/image335.png"/><Relationship Id="rId273" Type="http://schemas.openxmlformats.org/officeDocument/2006/relationships/customXml" Target="../ink/ink356.xml"/><Relationship Id="rId329" Type="http://schemas.openxmlformats.org/officeDocument/2006/relationships/customXml" Target="../ink/ink384.xml"/><Relationship Id="rId480" Type="http://schemas.openxmlformats.org/officeDocument/2006/relationships/customXml" Target="../ink/ink460.xml"/><Relationship Id="rId536" Type="http://schemas.openxmlformats.org/officeDocument/2006/relationships/customXml" Target="../ink/ink488.xml"/><Relationship Id="rId68" Type="http://schemas.openxmlformats.org/officeDocument/2006/relationships/customXml" Target="../ink/ink253.xml"/><Relationship Id="rId133" Type="http://schemas.openxmlformats.org/officeDocument/2006/relationships/image" Target="../media/image286.png"/><Relationship Id="rId175" Type="http://schemas.openxmlformats.org/officeDocument/2006/relationships/image" Target="../media/image307.png"/><Relationship Id="rId340" Type="http://schemas.openxmlformats.org/officeDocument/2006/relationships/image" Target="../media/image389.png"/><Relationship Id="rId578" Type="http://schemas.openxmlformats.org/officeDocument/2006/relationships/customXml" Target="../ink/ink510.xml"/><Relationship Id="rId200" Type="http://schemas.openxmlformats.org/officeDocument/2006/relationships/customXml" Target="../ink/ink319.xml"/><Relationship Id="rId382" Type="http://schemas.openxmlformats.org/officeDocument/2006/relationships/image" Target="../media/image410.png"/><Relationship Id="rId438" Type="http://schemas.openxmlformats.org/officeDocument/2006/relationships/customXml" Target="../ink/ink439.xml"/><Relationship Id="rId603" Type="http://schemas.openxmlformats.org/officeDocument/2006/relationships/image" Target="../media/image518.png"/><Relationship Id="rId242" Type="http://schemas.openxmlformats.org/officeDocument/2006/relationships/customXml" Target="../ink/ink340.xml"/><Relationship Id="rId284" Type="http://schemas.openxmlformats.org/officeDocument/2006/relationships/image" Target="../media/image361.png"/><Relationship Id="rId491" Type="http://schemas.openxmlformats.org/officeDocument/2006/relationships/image" Target="../media/image463.png"/><Relationship Id="rId505" Type="http://schemas.openxmlformats.org/officeDocument/2006/relationships/image" Target="../media/image470.png"/><Relationship Id="rId37" Type="http://schemas.openxmlformats.org/officeDocument/2006/relationships/image" Target="../media/image238.png"/><Relationship Id="rId79" Type="http://schemas.openxmlformats.org/officeDocument/2006/relationships/image" Target="../media/image259.png"/><Relationship Id="rId102" Type="http://schemas.openxmlformats.org/officeDocument/2006/relationships/customXml" Target="../ink/ink270.xml"/><Relationship Id="rId144" Type="http://schemas.openxmlformats.org/officeDocument/2006/relationships/customXml" Target="../ink/ink291.xml"/><Relationship Id="rId547" Type="http://schemas.openxmlformats.org/officeDocument/2006/relationships/image" Target="../media/image491.png"/><Relationship Id="rId589" Type="http://schemas.openxmlformats.org/officeDocument/2006/relationships/image" Target="../media/image511.png"/><Relationship Id="rId90" Type="http://schemas.openxmlformats.org/officeDocument/2006/relationships/customXml" Target="../ink/ink264.xml"/><Relationship Id="rId186" Type="http://schemas.openxmlformats.org/officeDocument/2006/relationships/customXml" Target="../ink/ink312.xml"/><Relationship Id="rId351" Type="http://schemas.openxmlformats.org/officeDocument/2006/relationships/customXml" Target="../ink/ink395.xml"/><Relationship Id="rId393" Type="http://schemas.openxmlformats.org/officeDocument/2006/relationships/customXml" Target="../ink/ink416.xml"/><Relationship Id="rId407" Type="http://schemas.openxmlformats.org/officeDocument/2006/relationships/customXml" Target="../ink/ink423.xml"/><Relationship Id="rId449" Type="http://schemas.openxmlformats.org/officeDocument/2006/relationships/image" Target="../media/image443.png"/><Relationship Id="rId614" Type="http://schemas.openxmlformats.org/officeDocument/2006/relationships/customXml" Target="../ink/ink528.xml"/><Relationship Id="rId211" Type="http://schemas.openxmlformats.org/officeDocument/2006/relationships/image" Target="../media/image325.png"/><Relationship Id="rId253" Type="http://schemas.openxmlformats.org/officeDocument/2006/relationships/image" Target="../media/image346.png"/><Relationship Id="rId295" Type="http://schemas.openxmlformats.org/officeDocument/2006/relationships/customXml" Target="../ink/ink367.xml"/><Relationship Id="rId309" Type="http://schemas.openxmlformats.org/officeDocument/2006/relationships/customXml" Target="../ink/ink374.xml"/><Relationship Id="rId460" Type="http://schemas.openxmlformats.org/officeDocument/2006/relationships/customXml" Target="../ink/ink450.xml"/><Relationship Id="rId516" Type="http://schemas.openxmlformats.org/officeDocument/2006/relationships/customXml" Target="../ink/ink478.xml"/><Relationship Id="rId48" Type="http://schemas.openxmlformats.org/officeDocument/2006/relationships/customXml" Target="../ink/ink243.xml"/><Relationship Id="rId113" Type="http://schemas.openxmlformats.org/officeDocument/2006/relationships/image" Target="../media/image276.png"/><Relationship Id="rId320" Type="http://schemas.openxmlformats.org/officeDocument/2006/relationships/image" Target="../media/image379.png"/><Relationship Id="rId558" Type="http://schemas.openxmlformats.org/officeDocument/2006/relationships/image" Target="../media/image496.png"/><Relationship Id="rId155" Type="http://schemas.openxmlformats.org/officeDocument/2006/relationships/image" Target="../media/image297.png"/><Relationship Id="rId197" Type="http://schemas.openxmlformats.org/officeDocument/2006/relationships/image" Target="../media/image318.png"/><Relationship Id="rId362" Type="http://schemas.openxmlformats.org/officeDocument/2006/relationships/image" Target="../media/image400.png"/><Relationship Id="rId418" Type="http://schemas.openxmlformats.org/officeDocument/2006/relationships/customXml" Target="../ink/ink429.xml"/><Relationship Id="rId625" Type="http://schemas.openxmlformats.org/officeDocument/2006/relationships/image" Target="../media/image529.png"/><Relationship Id="rId222" Type="http://schemas.openxmlformats.org/officeDocument/2006/relationships/customXml" Target="../ink/ink330.xml"/><Relationship Id="rId264" Type="http://schemas.openxmlformats.org/officeDocument/2006/relationships/image" Target="../media/image351.png"/><Relationship Id="rId471" Type="http://schemas.openxmlformats.org/officeDocument/2006/relationships/image" Target="../media/image45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8.png"/><Relationship Id="rId299" Type="http://schemas.openxmlformats.org/officeDocument/2006/relationships/image" Target="../media/image677.png"/><Relationship Id="rId21" Type="http://schemas.openxmlformats.org/officeDocument/2006/relationships/image" Target="../media/image542.png"/><Relationship Id="rId63" Type="http://schemas.openxmlformats.org/officeDocument/2006/relationships/image" Target="../media/image562.png"/><Relationship Id="rId159" Type="http://schemas.openxmlformats.org/officeDocument/2006/relationships/image" Target="../media/image608.png"/><Relationship Id="rId324" Type="http://schemas.openxmlformats.org/officeDocument/2006/relationships/customXml" Target="../ink/ink698.xml"/><Relationship Id="rId366" Type="http://schemas.openxmlformats.org/officeDocument/2006/relationships/customXml" Target="../ink/ink719.xml"/><Relationship Id="rId531" Type="http://schemas.openxmlformats.org/officeDocument/2006/relationships/image" Target="../media/image791.png"/><Relationship Id="rId573" Type="http://schemas.openxmlformats.org/officeDocument/2006/relationships/image" Target="../media/image812.png"/><Relationship Id="rId629" Type="http://schemas.openxmlformats.org/officeDocument/2006/relationships/customXml" Target="../ink/ink851.xml"/><Relationship Id="rId170" Type="http://schemas.openxmlformats.org/officeDocument/2006/relationships/customXml" Target="../ink/ink621.xml"/><Relationship Id="rId226" Type="http://schemas.openxmlformats.org/officeDocument/2006/relationships/customXml" Target="../ink/ink649.xml"/><Relationship Id="rId433" Type="http://schemas.openxmlformats.org/officeDocument/2006/relationships/image" Target="../media/image743.png"/><Relationship Id="rId268" Type="http://schemas.openxmlformats.org/officeDocument/2006/relationships/customXml" Target="../ink/ink670.xml"/><Relationship Id="rId475" Type="http://schemas.openxmlformats.org/officeDocument/2006/relationships/image" Target="../media/image764.png"/><Relationship Id="rId640" Type="http://schemas.openxmlformats.org/officeDocument/2006/relationships/image" Target="../media/image845.png"/><Relationship Id="rId32" Type="http://schemas.openxmlformats.org/officeDocument/2006/relationships/customXml" Target="../ink/ink552.xml"/><Relationship Id="rId74" Type="http://schemas.openxmlformats.org/officeDocument/2006/relationships/customXml" Target="../ink/ink573.xml"/><Relationship Id="rId128" Type="http://schemas.openxmlformats.org/officeDocument/2006/relationships/customXml" Target="../ink/ink600.xml"/><Relationship Id="rId335" Type="http://schemas.openxmlformats.org/officeDocument/2006/relationships/image" Target="../media/image695.png"/><Relationship Id="rId377" Type="http://schemas.openxmlformats.org/officeDocument/2006/relationships/image" Target="../media/image716.png"/><Relationship Id="rId500" Type="http://schemas.openxmlformats.org/officeDocument/2006/relationships/customXml" Target="../ink/ink786.xml"/><Relationship Id="rId542" Type="http://schemas.openxmlformats.org/officeDocument/2006/relationships/customXml" Target="../ink/ink807.xml"/><Relationship Id="rId584" Type="http://schemas.openxmlformats.org/officeDocument/2006/relationships/image" Target="../media/image817.png"/><Relationship Id="rId5" Type="http://schemas.openxmlformats.org/officeDocument/2006/relationships/image" Target="../media/image534.png"/><Relationship Id="rId181" Type="http://schemas.openxmlformats.org/officeDocument/2006/relationships/image" Target="../media/image619.png"/><Relationship Id="rId237" Type="http://schemas.openxmlformats.org/officeDocument/2006/relationships/image" Target="../media/image647.png"/><Relationship Id="rId402" Type="http://schemas.openxmlformats.org/officeDocument/2006/relationships/customXml" Target="../ink/ink737.xml"/><Relationship Id="rId279" Type="http://schemas.openxmlformats.org/officeDocument/2006/relationships/image" Target="../media/image667.png"/><Relationship Id="rId444" Type="http://schemas.openxmlformats.org/officeDocument/2006/relationships/customXml" Target="../ink/ink758.xml"/><Relationship Id="rId486" Type="http://schemas.openxmlformats.org/officeDocument/2006/relationships/customXml" Target="../ink/ink779.xml"/><Relationship Id="rId651" Type="http://schemas.openxmlformats.org/officeDocument/2006/relationships/customXml" Target="../ink/ink862.xml"/><Relationship Id="rId43" Type="http://schemas.openxmlformats.org/officeDocument/2006/relationships/image" Target="../media/image552.png"/><Relationship Id="rId139" Type="http://schemas.openxmlformats.org/officeDocument/2006/relationships/image" Target="../media/image599.png"/><Relationship Id="rId290" Type="http://schemas.openxmlformats.org/officeDocument/2006/relationships/customXml" Target="../ink/ink681.xml"/><Relationship Id="rId304" Type="http://schemas.openxmlformats.org/officeDocument/2006/relationships/customXml" Target="../ink/ink688.xml"/><Relationship Id="rId346" Type="http://schemas.openxmlformats.org/officeDocument/2006/relationships/customXml" Target="../ink/ink709.xml"/><Relationship Id="rId388" Type="http://schemas.openxmlformats.org/officeDocument/2006/relationships/customXml" Target="../ink/ink730.xml"/><Relationship Id="rId511" Type="http://schemas.openxmlformats.org/officeDocument/2006/relationships/image" Target="../media/image782.png"/><Relationship Id="rId553" Type="http://schemas.openxmlformats.org/officeDocument/2006/relationships/image" Target="../media/image802.png"/><Relationship Id="rId609" Type="http://schemas.openxmlformats.org/officeDocument/2006/relationships/customXml" Target="../ink/ink841.xml"/><Relationship Id="rId85" Type="http://schemas.openxmlformats.org/officeDocument/2006/relationships/image" Target="../media/image572.png"/><Relationship Id="rId150" Type="http://schemas.openxmlformats.org/officeDocument/2006/relationships/customXml" Target="../ink/ink611.xml"/><Relationship Id="rId192" Type="http://schemas.openxmlformats.org/officeDocument/2006/relationships/customXml" Target="../ink/ink632.xml"/><Relationship Id="rId206" Type="http://schemas.openxmlformats.org/officeDocument/2006/relationships/customXml" Target="../ink/ink639.xml"/><Relationship Id="rId413" Type="http://schemas.openxmlformats.org/officeDocument/2006/relationships/image" Target="../media/image733.png"/><Relationship Id="rId595" Type="http://schemas.openxmlformats.org/officeDocument/2006/relationships/customXml" Target="../ink/ink834.xml"/><Relationship Id="rId248" Type="http://schemas.openxmlformats.org/officeDocument/2006/relationships/customXml" Target="../ink/ink660.xml"/><Relationship Id="rId455" Type="http://schemas.openxmlformats.org/officeDocument/2006/relationships/image" Target="../media/image754.png"/><Relationship Id="rId497" Type="http://schemas.openxmlformats.org/officeDocument/2006/relationships/image" Target="../media/image775.png"/><Relationship Id="rId620" Type="http://schemas.openxmlformats.org/officeDocument/2006/relationships/image" Target="../media/image835.png"/><Relationship Id="rId662" Type="http://schemas.openxmlformats.org/officeDocument/2006/relationships/image" Target="../media/image856.png"/><Relationship Id="rId12" Type="http://schemas.openxmlformats.org/officeDocument/2006/relationships/customXml" Target="../ink/ink542.xml"/><Relationship Id="rId108" Type="http://schemas.openxmlformats.org/officeDocument/2006/relationships/customXml" Target="../ink/ink590.xml"/><Relationship Id="rId315" Type="http://schemas.openxmlformats.org/officeDocument/2006/relationships/image" Target="../media/image685.png"/><Relationship Id="rId357" Type="http://schemas.openxmlformats.org/officeDocument/2006/relationships/image" Target="../media/image706.png"/><Relationship Id="rId522" Type="http://schemas.openxmlformats.org/officeDocument/2006/relationships/customXml" Target="../ink/ink797.xml"/><Relationship Id="rId54" Type="http://schemas.openxmlformats.org/officeDocument/2006/relationships/customXml" Target="../ink/ink563.xml"/><Relationship Id="rId96" Type="http://schemas.openxmlformats.org/officeDocument/2006/relationships/customXml" Target="../ink/ink584.xml"/><Relationship Id="rId161" Type="http://schemas.openxmlformats.org/officeDocument/2006/relationships/image" Target="../media/image609.png"/><Relationship Id="rId217" Type="http://schemas.openxmlformats.org/officeDocument/2006/relationships/image" Target="../media/image637.png"/><Relationship Id="rId399" Type="http://schemas.openxmlformats.org/officeDocument/2006/relationships/image" Target="../media/image727.png"/><Relationship Id="rId564" Type="http://schemas.openxmlformats.org/officeDocument/2006/relationships/customXml" Target="../ink/ink818.xml"/><Relationship Id="rId259" Type="http://schemas.openxmlformats.org/officeDocument/2006/relationships/image" Target="../media/image658.png"/><Relationship Id="rId424" Type="http://schemas.openxmlformats.org/officeDocument/2006/relationships/customXml" Target="../ink/ink748.xml"/><Relationship Id="rId466" Type="http://schemas.openxmlformats.org/officeDocument/2006/relationships/customXml" Target="../ink/ink769.xml"/><Relationship Id="rId631" Type="http://schemas.openxmlformats.org/officeDocument/2006/relationships/customXml" Target="../ink/ink852.xml"/><Relationship Id="rId23" Type="http://schemas.openxmlformats.org/officeDocument/2006/relationships/image" Target="../media/image543.png"/><Relationship Id="rId119" Type="http://schemas.openxmlformats.org/officeDocument/2006/relationships/image" Target="../media/image589.png"/><Relationship Id="rId270" Type="http://schemas.openxmlformats.org/officeDocument/2006/relationships/customXml" Target="../ink/ink671.xml"/><Relationship Id="rId326" Type="http://schemas.openxmlformats.org/officeDocument/2006/relationships/customXml" Target="../ink/ink699.xml"/><Relationship Id="rId533" Type="http://schemas.openxmlformats.org/officeDocument/2006/relationships/image" Target="../media/image792.png"/><Relationship Id="rId65" Type="http://schemas.openxmlformats.org/officeDocument/2006/relationships/image" Target="../media/image563.png"/><Relationship Id="rId130" Type="http://schemas.openxmlformats.org/officeDocument/2006/relationships/customXml" Target="../ink/ink601.xml"/><Relationship Id="rId368" Type="http://schemas.openxmlformats.org/officeDocument/2006/relationships/customXml" Target="../ink/ink720.xml"/><Relationship Id="rId575" Type="http://schemas.openxmlformats.org/officeDocument/2006/relationships/image" Target="../media/image813.png"/><Relationship Id="rId172" Type="http://schemas.openxmlformats.org/officeDocument/2006/relationships/customXml" Target="../ink/ink622.xml"/><Relationship Id="rId228" Type="http://schemas.openxmlformats.org/officeDocument/2006/relationships/customXml" Target="../ink/ink650.xml"/><Relationship Id="rId435" Type="http://schemas.openxmlformats.org/officeDocument/2006/relationships/image" Target="../media/image744.png"/><Relationship Id="rId477" Type="http://schemas.openxmlformats.org/officeDocument/2006/relationships/image" Target="../media/image765.png"/><Relationship Id="rId600" Type="http://schemas.openxmlformats.org/officeDocument/2006/relationships/image" Target="../media/image825.png"/><Relationship Id="rId642" Type="http://schemas.openxmlformats.org/officeDocument/2006/relationships/image" Target="../media/image846.png"/><Relationship Id="rId281" Type="http://schemas.openxmlformats.org/officeDocument/2006/relationships/image" Target="../media/image668.png"/><Relationship Id="rId337" Type="http://schemas.openxmlformats.org/officeDocument/2006/relationships/image" Target="../media/image696.png"/><Relationship Id="rId502" Type="http://schemas.openxmlformats.org/officeDocument/2006/relationships/customXml" Target="../ink/ink787.xml"/><Relationship Id="rId34" Type="http://schemas.openxmlformats.org/officeDocument/2006/relationships/customXml" Target="../ink/ink553.xml"/><Relationship Id="rId76" Type="http://schemas.openxmlformats.org/officeDocument/2006/relationships/customXml" Target="../ink/ink574.xml"/><Relationship Id="rId141" Type="http://schemas.openxmlformats.org/officeDocument/2006/relationships/image" Target="../media/image199.png"/><Relationship Id="rId379" Type="http://schemas.openxmlformats.org/officeDocument/2006/relationships/image" Target="../media/image717.png"/><Relationship Id="rId544" Type="http://schemas.openxmlformats.org/officeDocument/2006/relationships/customXml" Target="../ink/ink808.xml"/><Relationship Id="rId586" Type="http://schemas.openxmlformats.org/officeDocument/2006/relationships/image" Target="../media/image818.png"/><Relationship Id="rId7" Type="http://schemas.openxmlformats.org/officeDocument/2006/relationships/image" Target="../media/image535.png"/><Relationship Id="rId183" Type="http://schemas.openxmlformats.org/officeDocument/2006/relationships/image" Target="../media/image620.png"/><Relationship Id="rId239" Type="http://schemas.openxmlformats.org/officeDocument/2006/relationships/image" Target="../media/image648.png"/><Relationship Id="rId390" Type="http://schemas.openxmlformats.org/officeDocument/2006/relationships/customXml" Target="../ink/ink731.xml"/><Relationship Id="rId404" Type="http://schemas.openxmlformats.org/officeDocument/2006/relationships/customXml" Target="../ink/ink738.xml"/><Relationship Id="rId446" Type="http://schemas.openxmlformats.org/officeDocument/2006/relationships/customXml" Target="../ink/ink759.xml"/><Relationship Id="rId611" Type="http://schemas.openxmlformats.org/officeDocument/2006/relationships/customXml" Target="../ink/ink842.xml"/><Relationship Id="rId653" Type="http://schemas.openxmlformats.org/officeDocument/2006/relationships/customXml" Target="../ink/ink863.xml"/><Relationship Id="rId250" Type="http://schemas.openxmlformats.org/officeDocument/2006/relationships/customXml" Target="../ink/ink661.xml"/><Relationship Id="rId292" Type="http://schemas.openxmlformats.org/officeDocument/2006/relationships/customXml" Target="../ink/ink682.xml"/><Relationship Id="rId306" Type="http://schemas.openxmlformats.org/officeDocument/2006/relationships/customXml" Target="../ink/ink689.xml"/><Relationship Id="rId488" Type="http://schemas.openxmlformats.org/officeDocument/2006/relationships/customXml" Target="../ink/ink780.xml"/><Relationship Id="rId45" Type="http://schemas.openxmlformats.org/officeDocument/2006/relationships/image" Target="../media/image553.png"/><Relationship Id="rId87" Type="http://schemas.openxmlformats.org/officeDocument/2006/relationships/image" Target="../media/image573.png"/><Relationship Id="rId110" Type="http://schemas.openxmlformats.org/officeDocument/2006/relationships/customXml" Target="../ink/ink591.xml"/><Relationship Id="rId348" Type="http://schemas.openxmlformats.org/officeDocument/2006/relationships/customXml" Target="../ink/ink710.xml"/><Relationship Id="rId513" Type="http://schemas.openxmlformats.org/officeDocument/2006/relationships/image" Target="../media/image783.png"/><Relationship Id="rId555" Type="http://schemas.openxmlformats.org/officeDocument/2006/relationships/image" Target="../media/image803.png"/><Relationship Id="rId597" Type="http://schemas.openxmlformats.org/officeDocument/2006/relationships/customXml" Target="../ink/ink835.xml"/><Relationship Id="rId152" Type="http://schemas.openxmlformats.org/officeDocument/2006/relationships/customXml" Target="../ink/ink612.xml"/><Relationship Id="rId194" Type="http://schemas.openxmlformats.org/officeDocument/2006/relationships/customXml" Target="../ink/ink633.xml"/><Relationship Id="rId208" Type="http://schemas.openxmlformats.org/officeDocument/2006/relationships/customXml" Target="../ink/ink640.xml"/><Relationship Id="rId415" Type="http://schemas.openxmlformats.org/officeDocument/2006/relationships/image" Target="../media/image734.png"/><Relationship Id="rId457" Type="http://schemas.openxmlformats.org/officeDocument/2006/relationships/image" Target="../media/image755.png"/><Relationship Id="rId622" Type="http://schemas.openxmlformats.org/officeDocument/2006/relationships/image" Target="../media/image836.png"/><Relationship Id="rId261" Type="http://schemas.openxmlformats.org/officeDocument/2006/relationships/image" Target="../media/image659.png"/><Relationship Id="rId499" Type="http://schemas.openxmlformats.org/officeDocument/2006/relationships/image" Target="../media/image776.png"/><Relationship Id="rId664" Type="http://schemas.openxmlformats.org/officeDocument/2006/relationships/image" Target="../media/image857.png"/><Relationship Id="rId14" Type="http://schemas.openxmlformats.org/officeDocument/2006/relationships/customXml" Target="../ink/ink543.xml"/><Relationship Id="rId56" Type="http://schemas.openxmlformats.org/officeDocument/2006/relationships/customXml" Target="../ink/ink564.xml"/><Relationship Id="rId317" Type="http://schemas.openxmlformats.org/officeDocument/2006/relationships/image" Target="../media/image686.png"/><Relationship Id="rId359" Type="http://schemas.openxmlformats.org/officeDocument/2006/relationships/image" Target="../media/image707.png"/><Relationship Id="rId524" Type="http://schemas.openxmlformats.org/officeDocument/2006/relationships/customXml" Target="../ink/ink798.xml"/><Relationship Id="rId566" Type="http://schemas.openxmlformats.org/officeDocument/2006/relationships/customXml" Target="../ink/ink819.xml"/><Relationship Id="rId98" Type="http://schemas.openxmlformats.org/officeDocument/2006/relationships/customXml" Target="../ink/ink585.xml"/><Relationship Id="rId121" Type="http://schemas.openxmlformats.org/officeDocument/2006/relationships/image" Target="../media/image590.png"/><Relationship Id="rId163" Type="http://schemas.openxmlformats.org/officeDocument/2006/relationships/image" Target="../media/image610.png"/><Relationship Id="rId219" Type="http://schemas.openxmlformats.org/officeDocument/2006/relationships/image" Target="../media/image638.png"/><Relationship Id="rId370" Type="http://schemas.openxmlformats.org/officeDocument/2006/relationships/customXml" Target="../ink/ink721.xml"/><Relationship Id="rId426" Type="http://schemas.openxmlformats.org/officeDocument/2006/relationships/customXml" Target="../ink/ink749.xml"/><Relationship Id="rId633" Type="http://schemas.openxmlformats.org/officeDocument/2006/relationships/customXml" Target="../ink/ink853.xml"/><Relationship Id="rId230" Type="http://schemas.openxmlformats.org/officeDocument/2006/relationships/customXml" Target="../ink/ink651.xml"/><Relationship Id="rId468" Type="http://schemas.openxmlformats.org/officeDocument/2006/relationships/customXml" Target="../ink/ink770.xml"/><Relationship Id="rId25" Type="http://schemas.openxmlformats.org/officeDocument/2006/relationships/image" Target="../media/image544.png"/><Relationship Id="rId67" Type="http://schemas.openxmlformats.org/officeDocument/2006/relationships/image" Target="../media/image251.png"/><Relationship Id="rId272" Type="http://schemas.openxmlformats.org/officeDocument/2006/relationships/customXml" Target="../ink/ink672.xml"/><Relationship Id="rId328" Type="http://schemas.openxmlformats.org/officeDocument/2006/relationships/customXml" Target="../ink/ink700.xml"/><Relationship Id="rId535" Type="http://schemas.openxmlformats.org/officeDocument/2006/relationships/image" Target="../media/image793.png"/><Relationship Id="rId577" Type="http://schemas.openxmlformats.org/officeDocument/2006/relationships/image" Target="../media/image814.png"/><Relationship Id="rId132" Type="http://schemas.openxmlformats.org/officeDocument/2006/relationships/customXml" Target="../ink/ink602.xml"/><Relationship Id="rId174" Type="http://schemas.openxmlformats.org/officeDocument/2006/relationships/customXml" Target="../ink/ink623.xml"/><Relationship Id="rId381" Type="http://schemas.openxmlformats.org/officeDocument/2006/relationships/image" Target="../media/image718.png"/><Relationship Id="rId602" Type="http://schemas.openxmlformats.org/officeDocument/2006/relationships/image" Target="../media/image826.png"/><Relationship Id="rId241" Type="http://schemas.openxmlformats.org/officeDocument/2006/relationships/image" Target="../media/image649.png"/><Relationship Id="rId437" Type="http://schemas.openxmlformats.org/officeDocument/2006/relationships/image" Target="../media/image745.png"/><Relationship Id="rId479" Type="http://schemas.openxmlformats.org/officeDocument/2006/relationships/image" Target="../media/image766.png"/><Relationship Id="rId644" Type="http://schemas.openxmlformats.org/officeDocument/2006/relationships/image" Target="../media/image847.png"/><Relationship Id="rId36" Type="http://schemas.openxmlformats.org/officeDocument/2006/relationships/customXml" Target="../ink/ink554.xml"/><Relationship Id="rId283" Type="http://schemas.openxmlformats.org/officeDocument/2006/relationships/image" Target="../media/image669.png"/><Relationship Id="rId339" Type="http://schemas.openxmlformats.org/officeDocument/2006/relationships/image" Target="../media/image697.png"/><Relationship Id="rId490" Type="http://schemas.openxmlformats.org/officeDocument/2006/relationships/customXml" Target="../ink/ink781.xml"/><Relationship Id="rId504" Type="http://schemas.openxmlformats.org/officeDocument/2006/relationships/customXml" Target="../ink/ink788.xml"/><Relationship Id="rId546" Type="http://schemas.openxmlformats.org/officeDocument/2006/relationships/customXml" Target="../ink/ink809.xml"/><Relationship Id="rId78" Type="http://schemas.openxmlformats.org/officeDocument/2006/relationships/customXml" Target="../ink/ink575.xml"/><Relationship Id="rId101" Type="http://schemas.openxmlformats.org/officeDocument/2006/relationships/image" Target="../media/image580.png"/><Relationship Id="rId143" Type="http://schemas.openxmlformats.org/officeDocument/2006/relationships/image" Target="../media/image600.png"/><Relationship Id="rId185" Type="http://schemas.openxmlformats.org/officeDocument/2006/relationships/image" Target="../media/image621.png"/><Relationship Id="rId350" Type="http://schemas.openxmlformats.org/officeDocument/2006/relationships/customXml" Target="../ink/ink711.xml"/><Relationship Id="rId406" Type="http://schemas.openxmlformats.org/officeDocument/2006/relationships/customXml" Target="../ink/ink739.xml"/><Relationship Id="rId588" Type="http://schemas.openxmlformats.org/officeDocument/2006/relationships/image" Target="../media/image819.png"/><Relationship Id="rId9" Type="http://schemas.openxmlformats.org/officeDocument/2006/relationships/image" Target="../media/image536.png"/><Relationship Id="rId210" Type="http://schemas.openxmlformats.org/officeDocument/2006/relationships/customXml" Target="../ink/ink641.xml"/><Relationship Id="rId392" Type="http://schemas.openxmlformats.org/officeDocument/2006/relationships/customXml" Target="../ink/ink732.xml"/><Relationship Id="rId448" Type="http://schemas.openxmlformats.org/officeDocument/2006/relationships/customXml" Target="../ink/ink760.xml"/><Relationship Id="rId613" Type="http://schemas.openxmlformats.org/officeDocument/2006/relationships/customXml" Target="../ink/ink843.xml"/><Relationship Id="rId655" Type="http://schemas.openxmlformats.org/officeDocument/2006/relationships/customXml" Target="../ink/ink864.xml"/><Relationship Id="rId252" Type="http://schemas.openxmlformats.org/officeDocument/2006/relationships/customXml" Target="../ink/ink662.xml"/><Relationship Id="rId294" Type="http://schemas.openxmlformats.org/officeDocument/2006/relationships/customXml" Target="../ink/ink683.xml"/><Relationship Id="rId308" Type="http://schemas.openxmlformats.org/officeDocument/2006/relationships/customXml" Target="../ink/ink690.xml"/><Relationship Id="rId515" Type="http://schemas.openxmlformats.org/officeDocument/2006/relationships/image" Target="../media/image784.png"/><Relationship Id="rId47" Type="http://schemas.openxmlformats.org/officeDocument/2006/relationships/image" Target="../media/image554.png"/><Relationship Id="rId89" Type="http://schemas.openxmlformats.org/officeDocument/2006/relationships/image" Target="../media/image574.png"/><Relationship Id="rId112" Type="http://schemas.openxmlformats.org/officeDocument/2006/relationships/customXml" Target="../ink/ink592.xml"/><Relationship Id="rId154" Type="http://schemas.openxmlformats.org/officeDocument/2006/relationships/customXml" Target="../ink/ink613.xml"/><Relationship Id="rId361" Type="http://schemas.openxmlformats.org/officeDocument/2006/relationships/image" Target="../media/image708.png"/><Relationship Id="rId557" Type="http://schemas.openxmlformats.org/officeDocument/2006/relationships/image" Target="../media/image804.png"/><Relationship Id="rId599" Type="http://schemas.openxmlformats.org/officeDocument/2006/relationships/customXml" Target="../ink/ink836.xml"/><Relationship Id="rId196" Type="http://schemas.openxmlformats.org/officeDocument/2006/relationships/customXml" Target="../ink/ink634.xml"/><Relationship Id="rId417" Type="http://schemas.openxmlformats.org/officeDocument/2006/relationships/image" Target="../media/image735.png"/><Relationship Id="rId459" Type="http://schemas.openxmlformats.org/officeDocument/2006/relationships/image" Target="../media/image756.png"/><Relationship Id="rId624" Type="http://schemas.openxmlformats.org/officeDocument/2006/relationships/image" Target="../media/image837.png"/><Relationship Id="rId16" Type="http://schemas.openxmlformats.org/officeDocument/2006/relationships/customXml" Target="../ink/ink544.xml"/><Relationship Id="rId221" Type="http://schemas.openxmlformats.org/officeDocument/2006/relationships/image" Target="../media/image639.png"/><Relationship Id="rId263" Type="http://schemas.openxmlformats.org/officeDocument/2006/relationships/image" Target="../media/image660.png"/><Relationship Id="rId319" Type="http://schemas.openxmlformats.org/officeDocument/2006/relationships/image" Target="../media/image687.png"/><Relationship Id="rId470" Type="http://schemas.openxmlformats.org/officeDocument/2006/relationships/customXml" Target="../ink/ink771.xml"/><Relationship Id="rId526" Type="http://schemas.openxmlformats.org/officeDocument/2006/relationships/customXml" Target="../ink/ink799.xml"/><Relationship Id="rId58" Type="http://schemas.openxmlformats.org/officeDocument/2006/relationships/customXml" Target="../ink/ink565.xml"/><Relationship Id="rId123" Type="http://schemas.openxmlformats.org/officeDocument/2006/relationships/image" Target="../media/image591.png"/><Relationship Id="rId330" Type="http://schemas.openxmlformats.org/officeDocument/2006/relationships/customXml" Target="../ink/ink701.xml"/><Relationship Id="rId568" Type="http://schemas.openxmlformats.org/officeDocument/2006/relationships/customXml" Target="../ink/ink820.xml"/><Relationship Id="rId165" Type="http://schemas.openxmlformats.org/officeDocument/2006/relationships/image" Target="../media/image611.png"/><Relationship Id="rId372" Type="http://schemas.openxmlformats.org/officeDocument/2006/relationships/customXml" Target="../ink/ink722.xml"/><Relationship Id="rId428" Type="http://schemas.openxmlformats.org/officeDocument/2006/relationships/customXml" Target="../ink/ink750.xml"/><Relationship Id="rId635" Type="http://schemas.openxmlformats.org/officeDocument/2006/relationships/customXml" Target="../ink/ink854.xml"/><Relationship Id="rId232" Type="http://schemas.openxmlformats.org/officeDocument/2006/relationships/customXml" Target="../ink/ink652.xml"/><Relationship Id="rId274" Type="http://schemas.openxmlformats.org/officeDocument/2006/relationships/customXml" Target="../ink/ink673.xml"/><Relationship Id="rId481" Type="http://schemas.openxmlformats.org/officeDocument/2006/relationships/image" Target="../media/image767.png"/><Relationship Id="rId27" Type="http://schemas.openxmlformats.org/officeDocument/2006/relationships/image" Target="../media/image545.png"/><Relationship Id="rId69" Type="http://schemas.openxmlformats.org/officeDocument/2006/relationships/image" Target="../media/image564.png"/><Relationship Id="rId134" Type="http://schemas.openxmlformats.org/officeDocument/2006/relationships/customXml" Target="../ink/ink603.xml"/><Relationship Id="rId537" Type="http://schemas.openxmlformats.org/officeDocument/2006/relationships/image" Target="../media/image794.png"/><Relationship Id="rId579" Type="http://schemas.openxmlformats.org/officeDocument/2006/relationships/image" Target="../media/image815.png"/><Relationship Id="rId80" Type="http://schemas.openxmlformats.org/officeDocument/2006/relationships/customXml" Target="../ink/ink576.xml"/><Relationship Id="rId176" Type="http://schemas.openxmlformats.org/officeDocument/2006/relationships/customXml" Target="../ink/ink624.xml"/><Relationship Id="rId341" Type="http://schemas.openxmlformats.org/officeDocument/2006/relationships/image" Target="../media/image698.png"/><Relationship Id="rId383" Type="http://schemas.openxmlformats.org/officeDocument/2006/relationships/image" Target="../media/image719.png"/><Relationship Id="rId439" Type="http://schemas.openxmlformats.org/officeDocument/2006/relationships/image" Target="../media/image746.png"/><Relationship Id="rId590" Type="http://schemas.openxmlformats.org/officeDocument/2006/relationships/image" Target="../media/image820.png"/><Relationship Id="rId604" Type="http://schemas.openxmlformats.org/officeDocument/2006/relationships/image" Target="../media/image827.png"/><Relationship Id="rId646" Type="http://schemas.openxmlformats.org/officeDocument/2006/relationships/image" Target="../media/image848.png"/><Relationship Id="rId201" Type="http://schemas.openxmlformats.org/officeDocument/2006/relationships/image" Target="../media/image629.png"/><Relationship Id="rId243" Type="http://schemas.openxmlformats.org/officeDocument/2006/relationships/image" Target="../media/image650.png"/><Relationship Id="rId285" Type="http://schemas.openxmlformats.org/officeDocument/2006/relationships/image" Target="../media/image670.png"/><Relationship Id="rId450" Type="http://schemas.openxmlformats.org/officeDocument/2006/relationships/customXml" Target="../ink/ink761.xml"/><Relationship Id="rId506" Type="http://schemas.openxmlformats.org/officeDocument/2006/relationships/customXml" Target="../ink/ink789.xml"/><Relationship Id="rId38" Type="http://schemas.openxmlformats.org/officeDocument/2006/relationships/customXml" Target="../ink/ink555.xml"/><Relationship Id="rId103" Type="http://schemas.openxmlformats.org/officeDocument/2006/relationships/image" Target="../media/image581.png"/><Relationship Id="rId310" Type="http://schemas.openxmlformats.org/officeDocument/2006/relationships/customXml" Target="../ink/ink691.xml"/><Relationship Id="rId492" Type="http://schemas.openxmlformats.org/officeDocument/2006/relationships/customXml" Target="../ink/ink782.xml"/><Relationship Id="rId548" Type="http://schemas.openxmlformats.org/officeDocument/2006/relationships/customXml" Target="../ink/ink810.xml"/><Relationship Id="rId91" Type="http://schemas.openxmlformats.org/officeDocument/2006/relationships/image" Target="../media/image575.png"/><Relationship Id="rId145" Type="http://schemas.openxmlformats.org/officeDocument/2006/relationships/image" Target="../media/image601.png"/><Relationship Id="rId187" Type="http://schemas.openxmlformats.org/officeDocument/2006/relationships/image" Target="../media/image622.png"/><Relationship Id="rId352" Type="http://schemas.openxmlformats.org/officeDocument/2006/relationships/customXml" Target="../ink/ink712.xml"/><Relationship Id="rId394" Type="http://schemas.openxmlformats.org/officeDocument/2006/relationships/customXml" Target="../ink/ink733.xml"/><Relationship Id="rId408" Type="http://schemas.openxmlformats.org/officeDocument/2006/relationships/customXml" Target="../ink/ink740.xml"/><Relationship Id="rId615" Type="http://schemas.openxmlformats.org/officeDocument/2006/relationships/customXml" Target="../ink/ink844.xml"/><Relationship Id="rId212" Type="http://schemas.openxmlformats.org/officeDocument/2006/relationships/customXml" Target="../ink/ink642.xml"/><Relationship Id="rId254" Type="http://schemas.openxmlformats.org/officeDocument/2006/relationships/customXml" Target="../ink/ink663.xml"/><Relationship Id="rId657" Type="http://schemas.openxmlformats.org/officeDocument/2006/relationships/customXml" Target="../ink/ink865.xml"/><Relationship Id="rId49" Type="http://schemas.openxmlformats.org/officeDocument/2006/relationships/image" Target="../media/image555.png"/><Relationship Id="rId114" Type="http://schemas.openxmlformats.org/officeDocument/2006/relationships/customXml" Target="../ink/ink593.xml"/><Relationship Id="rId296" Type="http://schemas.openxmlformats.org/officeDocument/2006/relationships/customXml" Target="../ink/ink684.xml"/><Relationship Id="rId461" Type="http://schemas.openxmlformats.org/officeDocument/2006/relationships/image" Target="../media/image757.png"/><Relationship Id="rId517" Type="http://schemas.openxmlformats.org/officeDocument/2006/relationships/image" Target="../media/image785.png"/><Relationship Id="rId559" Type="http://schemas.openxmlformats.org/officeDocument/2006/relationships/image" Target="../media/image805.png"/><Relationship Id="rId60" Type="http://schemas.openxmlformats.org/officeDocument/2006/relationships/customXml" Target="../ink/ink566.xml"/><Relationship Id="rId156" Type="http://schemas.openxmlformats.org/officeDocument/2006/relationships/customXml" Target="../ink/ink614.xml"/><Relationship Id="rId198" Type="http://schemas.openxmlformats.org/officeDocument/2006/relationships/customXml" Target="../ink/ink635.xml"/><Relationship Id="rId321" Type="http://schemas.openxmlformats.org/officeDocument/2006/relationships/image" Target="../media/image688.png"/><Relationship Id="rId363" Type="http://schemas.openxmlformats.org/officeDocument/2006/relationships/image" Target="../media/image709.png"/><Relationship Id="rId419" Type="http://schemas.openxmlformats.org/officeDocument/2006/relationships/image" Target="../media/image736.png"/><Relationship Id="rId570" Type="http://schemas.openxmlformats.org/officeDocument/2006/relationships/customXml" Target="../ink/ink821.xml"/><Relationship Id="rId626" Type="http://schemas.openxmlformats.org/officeDocument/2006/relationships/image" Target="../media/image838.png"/><Relationship Id="rId202" Type="http://schemas.openxmlformats.org/officeDocument/2006/relationships/customXml" Target="../ink/ink637.xml"/><Relationship Id="rId223" Type="http://schemas.openxmlformats.org/officeDocument/2006/relationships/image" Target="../media/image640.png"/><Relationship Id="rId244" Type="http://schemas.openxmlformats.org/officeDocument/2006/relationships/customXml" Target="../ink/ink658.xml"/><Relationship Id="rId430" Type="http://schemas.openxmlformats.org/officeDocument/2006/relationships/customXml" Target="../ink/ink751.xml"/><Relationship Id="rId647" Type="http://schemas.openxmlformats.org/officeDocument/2006/relationships/customXml" Target="../ink/ink860.xml"/><Relationship Id="rId18" Type="http://schemas.openxmlformats.org/officeDocument/2006/relationships/customXml" Target="../ink/ink545.xml"/><Relationship Id="rId39" Type="http://schemas.openxmlformats.org/officeDocument/2006/relationships/image" Target="../media/image550.png"/><Relationship Id="rId265" Type="http://schemas.openxmlformats.org/officeDocument/2006/relationships/image" Target="../media/image661.png"/><Relationship Id="rId286" Type="http://schemas.openxmlformats.org/officeDocument/2006/relationships/customXml" Target="../ink/ink679.xml"/><Relationship Id="rId451" Type="http://schemas.openxmlformats.org/officeDocument/2006/relationships/image" Target="../media/image752.png"/><Relationship Id="rId472" Type="http://schemas.openxmlformats.org/officeDocument/2006/relationships/customXml" Target="../ink/ink772.xml"/><Relationship Id="rId493" Type="http://schemas.openxmlformats.org/officeDocument/2006/relationships/image" Target="../media/image773.png"/><Relationship Id="rId507" Type="http://schemas.openxmlformats.org/officeDocument/2006/relationships/image" Target="../media/image780.png"/><Relationship Id="rId528" Type="http://schemas.openxmlformats.org/officeDocument/2006/relationships/customXml" Target="../ink/ink800.xml"/><Relationship Id="rId549" Type="http://schemas.openxmlformats.org/officeDocument/2006/relationships/image" Target="../media/image800.png"/><Relationship Id="rId50" Type="http://schemas.openxmlformats.org/officeDocument/2006/relationships/customXml" Target="../ink/ink561.xml"/><Relationship Id="rId104" Type="http://schemas.openxmlformats.org/officeDocument/2006/relationships/customXml" Target="../ink/ink588.xml"/><Relationship Id="rId125" Type="http://schemas.openxmlformats.org/officeDocument/2006/relationships/image" Target="../media/image592.png"/><Relationship Id="rId146" Type="http://schemas.openxmlformats.org/officeDocument/2006/relationships/customXml" Target="../ink/ink609.xml"/><Relationship Id="rId167" Type="http://schemas.openxmlformats.org/officeDocument/2006/relationships/image" Target="../media/image612.png"/><Relationship Id="rId188" Type="http://schemas.openxmlformats.org/officeDocument/2006/relationships/customXml" Target="../ink/ink630.xml"/><Relationship Id="rId311" Type="http://schemas.openxmlformats.org/officeDocument/2006/relationships/image" Target="../media/image683.png"/><Relationship Id="rId332" Type="http://schemas.openxmlformats.org/officeDocument/2006/relationships/customXml" Target="../ink/ink702.xml"/><Relationship Id="rId353" Type="http://schemas.openxmlformats.org/officeDocument/2006/relationships/image" Target="../media/image704.png"/><Relationship Id="rId374" Type="http://schemas.openxmlformats.org/officeDocument/2006/relationships/customXml" Target="../ink/ink723.xml"/><Relationship Id="rId395" Type="http://schemas.openxmlformats.org/officeDocument/2006/relationships/image" Target="../media/image725.png"/><Relationship Id="rId409" Type="http://schemas.openxmlformats.org/officeDocument/2006/relationships/image" Target="../media/image731.png"/><Relationship Id="rId560" Type="http://schemas.openxmlformats.org/officeDocument/2006/relationships/customXml" Target="../ink/ink816.xml"/><Relationship Id="rId581" Type="http://schemas.openxmlformats.org/officeDocument/2006/relationships/image" Target="../media/image816.png"/><Relationship Id="rId71" Type="http://schemas.openxmlformats.org/officeDocument/2006/relationships/image" Target="../media/image565.png"/><Relationship Id="rId92" Type="http://schemas.openxmlformats.org/officeDocument/2006/relationships/customXml" Target="../ink/ink582.xml"/><Relationship Id="rId213" Type="http://schemas.openxmlformats.org/officeDocument/2006/relationships/image" Target="../media/image635.png"/><Relationship Id="rId234" Type="http://schemas.openxmlformats.org/officeDocument/2006/relationships/customXml" Target="../ink/ink653.xml"/><Relationship Id="rId420" Type="http://schemas.openxmlformats.org/officeDocument/2006/relationships/customXml" Target="../ink/ink746.xml"/><Relationship Id="rId616" Type="http://schemas.openxmlformats.org/officeDocument/2006/relationships/image" Target="../media/image833.png"/><Relationship Id="rId637" Type="http://schemas.openxmlformats.org/officeDocument/2006/relationships/customXml" Target="../ink/ink855.xml"/><Relationship Id="rId658" Type="http://schemas.openxmlformats.org/officeDocument/2006/relationships/image" Target="../media/image854.png"/><Relationship Id="rId2" Type="http://schemas.openxmlformats.org/officeDocument/2006/relationships/customXml" Target="../ink/ink537.xml"/><Relationship Id="rId29" Type="http://schemas.openxmlformats.org/officeDocument/2006/relationships/image" Target="../media/image423.png"/><Relationship Id="rId255" Type="http://schemas.openxmlformats.org/officeDocument/2006/relationships/image" Target="../media/image656.png"/><Relationship Id="rId276" Type="http://schemas.openxmlformats.org/officeDocument/2006/relationships/customXml" Target="../ink/ink674.xml"/><Relationship Id="rId297" Type="http://schemas.openxmlformats.org/officeDocument/2006/relationships/image" Target="../media/image676.png"/><Relationship Id="rId441" Type="http://schemas.openxmlformats.org/officeDocument/2006/relationships/image" Target="../media/image747.png"/><Relationship Id="rId462" Type="http://schemas.openxmlformats.org/officeDocument/2006/relationships/customXml" Target="../ink/ink767.xml"/><Relationship Id="rId483" Type="http://schemas.openxmlformats.org/officeDocument/2006/relationships/image" Target="../media/image768.png"/><Relationship Id="rId518" Type="http://schemas.openxmlformats.org/officeDocument/2006/relationships/customXml" Target="../ink/ink795.xml"/><Relationship Id="rId539" Type="http://schemas.openxmlformats.org/officeDocument/2006/relationships/image" Target="../media/image795.png"/><Relationship Id="rId40" Type="http://schemas.openxmlformats.org/officeDocument/2006/relationships/customXml" Target="../ink/ink556.xml"/><Relationship Id="rId115" Type="http://schemas.openxmlformats.org/officeDocument/2006/relationships/image" Target="../media/image587.png"/><Relationship Id="rId136" Type="http://schemas.openxmlformats.org/officeDocument/2006/relationships/customXml" Target="../ink/ink604.xml"/><Relationship Id="rId157" Type="http://schemas.openxmlformats.org/officeDocument/2006/relationships/image" Target="../media/image607.png"/><Relationship Id="rId178" Type="http://schemas.openxmlformats.org/officeDocument/2006/relationships/customXml" Target="../ink/ink625.xml"/><Relationship Id="rId301" Type="http://schemas.openxmlformats.org/officeDocument/2006/relationships/image" Target="../media/image678.png"/><Relationship Id="rId322" Type="http://schemas.openxmlformats.org/officeDocument/2006/relationships/customXml" Target="../ink/ink697.xml"/><Relationship Id="rId343" Type="http://schemas.openxmlformats.org/officeDocument/2006/relationships/image" Target="../media/image699.png"/><Relationship Id="rId364" Type="http://schemas.openxmlformats.org/officeDocument/2006/relationships/customXml" Target="../ink/ink718.xml"/><Relationship Id="rId550" Type="http://schemas.openxmlformats.org/officeDocument/2006/relationships/customXml" Target="../ink/ink811.xml"/><Relationship Id="rId61" Type="http://schemas.openxmlformats.org/officeDocument/2006/relationships/image" Target="../media/image561.png"/><Relationship Id="rId82" Type="http://schemas.openxmlformats.org/officeDocument/2006/relationships/customXml" Target="../ink/ink577.xml"/><Relationship Id="rId199" Type="http://schemas.openxmlformats.org/officeDocument/2006/relationships/image" Target="../media/image628.png"/><Relationship Id="rId203" Type="http://schemas.openxmlformats.org/officeDocument/2006/relationships/image" Target="../media/image630.png"/><Relationship Id="rId385" Type="http://schemas.openxmlformats.org/officeDocument/2006/relationships/image" Target="../media/image720.png"/><Relationship Id="rId571" Type="http://schemas.openxmlformats.org/officeDocument/2006/relationships/image" Target="../media/image811.png"/><Relationship Id="rId592" Type="http://schemas.openxmlformats.org/officeDocument/2006/relationships/image" Target="../media/image821.png"/><Relationship Id="rId606" Type="http://schemas.openxmlformats.org/officeDocument/2006/relationships/image" Target="../media/image828.png"/><Relationship Id="rId627" Type="http://schemas.openxmlformats.org/officeDocument/2006/relationships/customXml" Target="../ink/ink850.xml"/><Relationship Id="rId648" Type="http://schemas.openxmlformats.org/officeDocument/2006/relationships/image" Target="../media/image849.png"/><Relationship Id="rId19" Type="http://schemas.openxmlformats.org/officeDocument/2006/relationships/image" Target="../media/image541.png"/><Relationship Id="rId224" Type="http://schemas.openxmlformats.org/officeDocument/2006/relationships/customXml" Target="../ink/ink648.xml"/><Relationship Id="rId245" Type="http://schemas.openxmlformats.org/officeDocument/2006/relationships/image" Target="../media/image651.png"/><Relationship Id="rId266" Type="http://schemas.openxmlformats.org/officeDocument/2006/relationships/customXml" Target="../ink/ink669.xml"/><Relationship Id="rId287" Type="http://schemas.openxmlformats.org/officeDocument/2006/relationships/image" Target="../media/image671.png"/><Relationship Id="rId410" Type="http://schemas.openxmlformats.org/officeDocument/2006/relationships/customXml" Target="../ink/ink741.xml"/><Relationship Id="rId431" Type="http://schemas.openxmlformats.org/officeDocument/2006/relationships/image" Target="../media/image742.png"/><Relationship Id="rId452" Type="http://schemas.openxmlformats.org/officeDocument/2006/relationships/customXml" Target="../ink/ink762.xml"/><Relationship Id="rId473" Type="http://schemas.openxmlformats.org/officeDocument/2006/relationships/image" Target="../media/image763.png"/><Relationship Id="rId494" Type="http://schemas.openxmlformats.org/officeDocument/2006/relationships/customXml" Target="../ink/ink783.xml"/><Relationship Id="rId508" Type="http://schemas.openxmlformats.org/officeDocument/2006/relationships/customXml" Target="../ink/ink790.xml"/><Relationship Id="rId529" Type="http://schemas.openxmlformats.org/officeDocument/2006/relationships/image" Target="../media/image790.png"/><Relationship Id="rId30" Type="http://schemas.openxmlformats.org/officeDocument/2006/relationships/customXml" Target="../ink/ink551.xml"/><Relationship Id="rId105" Type="http://schemas.openxmlformats.org/officeDocument/2006/relationships/image" Target="../media/image582.png"/><Relationship Id="rId126" Type="http://schemas.openxmlformats.org/officeDocument/2006/relationships/customXml" Target="../ink/ink599.xml"/><Relationship Id="rId147" Type="http://schemas.openxmlformats.org/officeDocument/2006/relationships/image" Target="../media/image602.png"/><Relationship Id="rId168" Type="http://schemas.openxmlformats.org/officeDocument/2006/relationships/customXml" Target="../ink/ink620.xml"/><Relationship Id="rId312" Type="http://schemas.openxmlformats.org/officeDocument/2006/relationships/customXml" Target="../ink/ink692.xml"/><Relationship Id="rId333" Type="http://schemas.openxmlformats.org/officeDocument/2006/relationships/image" Target="../media/image694.png"/><Relationship Id="rId354" Type="http://schemas.openxmlformats.org/officeDocument/2006/relationships/customXml" Target="../ink/ink713.xml"/><Relationship Id="rId540" Type="http://schemas.openxmlformats.org/officeDocument/2006/relationships/customXml" Target="../ink/ink806.xml"/><Relationship Id="rId51" Type="http://schemas.openxmlformats.org/officeDocument/2006/relationships/image" Target="../media/image556.png"/><Relationship Id="rId72" Type="http://schemas.openxmlformats.org/officeDocument/2006/relationships/customXml" Target="../ink/ink572.xml"/><Relationship Id="rId93" Type="http://schemas.openxmlformats.org/officeDocument/2006/relationships/image" Target="../media/image576.png"/><Relationship Id="rId189" Type="http://schemas.openxmlformats.org/officeDocument/2006/relationships/image" Target="../media/image623.png"/><Relationship Id="rId375" Type="http://schemas.openxmlformats.org/officeDocument/2006/relationships/image" Target="../media/image715.png"/><Relationship Id="rId396" Type="http://schemas.openxmlformats.org/officeDocument/2006/relationships/customXml" Target="../ink/ink734.xml"/><Relationship Id="rId561" Type="http://schemas.openxmlformats.org/officeDocument/2006/relationships/image" Target="../media/image806.png"/><Relationship Id="rId582" Type="http://schemas.openxmlformats.org/officeDocument/2006/relationships/customXml" Target="../ink/ink827.xml"/><Relationship Id="rId617" Type="http://schemas.openxmlformats.org/officeDocument/2006/relationships/customXml" Target="../ink/ink845.xml"/><Relationship Id="rId638" Type="http://schemas.openxmlformats.org/officeDocument/2006/relationships/image" Target="../media/image844.png"/><Relationship Id="rId659" Type="http://schemas.openxmlformats.org/officeDocument/2006/relationships/customXml" Target="../ink/ink866.xml"/><Relationship Id="rId3" Type="http://schemas.openxmlformats.org/officeDocument/2006/relationships/image" Target="../media/image533.png"/><Relationship Id="rId214" Type="http://schemas.openxmlformats.org/officeDocument/2006/relationships/customXml" Target="../ink/ink643.xml"/><Relationship Id="rId235" Type="http://schemas.openxmlformats.org/officeDocument/2006/relationships/image" Target="../media/image646.png"/><Relationship Id="rId256" Type="http://schemas.openxmlformats.org/officeDocument/2006/relationships/customXml" Target="../ink/ink664.xml"/><Relationship Id="rId277" Type="http://schemas.openxmlformats.org/officeDocument/2006/relationships/image" Target="../media/image666.png"/><Relationship Id="rId298" Type="http://schemas.openxmlformats.org/officeDocument/2006/relationships/customXml" Target="../ink/ink685.xml"/><Relationship Id="rId400" Type="http://schemas.openxmlformats.org/officeDocument/2006/relationships/customXml" Target="../ink/ink736.xml"/><Relationship Id="rId421" Type="http://schemas.openxmlformats.org/officeDocument/2006/relationships/image" Target="../media/image737.png"/><Relationship Id="rId442" Type="http://schemas.openxmlformats.org/officeDocument/2006/relationships/customXml" Target="../ink/ink757.xml"/><Relationship Id="rId463" Type="http://schemas.openxmlformats.org/officeDocument/2006/relationships/image" Target="../media/image758.png"/><Relationship Id="rId484" Type="http://schemas.openxmlformats.org/officeDocument/2006/relationships/customXml" Target="../ink/ink778.xml"/><Relationship Id="rId519" Type="http://schemas.openxmlformats.org/officeDocument/2006/relationships/image" Target="../media/image166.png"/><Relationship Id="rId116" Type="http://schemas.openxmlformats.org/officeDocument/2006/relationships/customXml" Target="../ink/ink594.xml"/><Relationship Id="rId137" Type="http://schemas.openxmlformats.org/officeDocument/2006/relationships/image" Target="../media/image598.png"/><Relationship Id="rId158" Type="http://schemas.openxmlformats.org/officeDocument/2006/relationships/customXml" Target="../ink/ink615.xml"/><Relationship Id="rId302" Type="http://schemas.openxmlformats.org/officeDocument/2006/relationships/customXml" Target="../ink/ink687.xml"/><Relationship Id="rId323" Type="http://schemas.openxmlformats.org/officeDocument/2006/relationships/image" Target="../media/image689.png"/><Relationship Id="rId344" Type="http://schemas.openxmlformats.org/officeDocument/2006/relationships/customXml" Target="../ink/ink708.xml"/><Relationship Id="rId530" Type="http://schemas.openxmlformats.org/officeDocument/2006/relationships/customXml" Target="../ink/ink801.xml"/><Relationship Id="rId20" Type="http://schemas.openxmlformats.org/officeDocument/2006/relationships/customXml" Target="../ink/ink546.xml"/><Relationship Id="rId41" Type="http://schemas.openxmlformats.org/officeDocument/2006/relationships/image" Target="../media/image551.png"/><Relationship Id="rId62" Type="http://schemas.openxmlformats.org/officeDocument/2006/relationships/customXml" Target="../ink/ink567.xml"/><Relationship Id="rId83" Type="http://schemas.openxmlformats.org/officeDocument/2006/relationships/image" Target="../media/image571.png"/><Relationship Id="rId179" Type="http://schemas.openxmlformats.org/officeDocument/2006/relationships/image" Target="../media/image618.png"/><Relationship Id="rId365" Type="http://schemas.openxmlformats.org/officeDocument/2006/relationships/image" Target="../media/image710.png"/><Relationship Id="rId386" Type="http://schemas.openxmlformats.org/officeDocument/2006/relationships/customXml" Target="../ink/ink729.xml"/><Relationship Id="rId551" Type="http://schemas.openxmlformats.org/officeDocument/2006/relationships/image" Target="../media/image801.png"/><Relationship Id="rId572" Type="http://schemas.openxmlformats.org/officeDocument/2006/relationships/customXml" Target="../ink/ink822.xml"/><Relationship Id="rId593" Type="http://schemas.openxmlformats.org/officeDocument/2006/relationships/customXml" Target="../ink/ink833.xml"/><Relationship Id="rId607" Type="http://schemas.openxmlformats.org/officeDocument/2006/relationships/customXml" Target="../ink/ink840.xml"/><Relationship Id="rId628" Type="http://schemas.openxmlformats.org/officeDocument/2006/relationships/image" Target="../media/image839.png"/><Relationship Id="rId649" Type="http://schemas.openxmlformats.org/officeDocument/2006/relationships/customXml" Target="../ink/ink861.xml"/><Relationship Id="rId190" Type="http://schemas.openxmlformats.org/officeDocument/2006/relationships/customXml" Target="../ink/ink631.xml"/><Relationship Id="rId204" Type="http://schemas.openxmlformats.org/officeDocument/2006/relationships/customXml" Target="../ink/ink638.xml"/><Relationship Id="rId225" Type="http://schemas.openxmlformats.org/officeDocument/2006/relationships/image" Target="../media/image641.png"/><Relationship Id="rId246" Type="http://schemas.openxmlformats.org/officeDocument/2006/relationships/customXml" Target="../ink/ink659.xml"/><Relationship Id="rId267" Type="http://schemas.openxmlformats.org/officeDocument/2006/relationships/image" Target="../media/image281.png"/><Relationship Id="rId288" Type="http://schemas.openxmlformats.org/officeDocument/2006/relationships/customXml" Target="../ink/ink680.xml"/><Relationship Id="rId411" Type="http://schemas.openxmlformats.org/officeDocument/2006/relationships/image" Target="../media/image732.png"/><Relationship Id="rId432" Type="http://schemas.openxmlformats.org/officeDocument/2006/relationships/customXml" Target="../ink/ink752.xml"/><Relationship Id="rId453" Type="http://schemas.openxmlformats.org/officeDocument/2006/relationships/image" Target="../media/image753.png"/><Relationship Id="rId474" Type="http://schemas.openxmlformats.org/officeDocument/2006/relationships/customXml" Target="../ink/ink773.xml"/><Relationship Id="rId509" Type="http://schemas.openxmlformats.org/officeDocument/2006/relationships/image" Target="../media/image781.png"/><Relationship Id="rId660" Type="http://schemas.openxmlformats.org/officeDocument/2006/relationships/image" Target="../media/image855.png"/><Relationship Id="rId106" Type="http://schemas.openxmlformats.org/officeDocument/2006/relationships/customXml" Target="../ink/ink589.xml"/><Relationship Id="rId127" Type="http://schemas.openxmlformats.org/officeDocument/2006/relationships/image" Target="../media/image593.png"/><Relationship Id="rId313" Type="http://schemas.openxmlformats.org/officeDocument/2006/relationships/image" Target="../media/image684.png"/><Relationship Id="rId495" Type="http://schemas.openxmlformats.org/officeDocument/2006/relationships/image" Target="../media/image774.png"/><Relationship Id="rId10" Type="http://schemas.openxmlformats.org/officeDocument/2006/relationships/customXml" Target="../ink/ink541.xml"/><Relationship Id="rId31" Type="http://schemas.openxmlformats.org/officeDocument/2006/relationships/image" Target="../media/image546.png"/><Relationship Id="rId52" Type="http://schemas.openxmlformats.org/officeDocument/2006/relationships/customXml" Target="../ink/ink562.xml"/><Relationship Id="rId73" Type="http://schemas.openxmlformats.org/officeDocument/2006/relationships/image" Target="../media/image566.png"/><Relationship Id="rId94" Type="http://schemas.openxmlformats.org/officeDocument/2006/relationships/customXml" Target="../ink/ink583.xml"/><Relationship Id="rId148" Type="http://schemas.openxmlformats.org/officeDocument/2006/relationships/customXml" Target="../ink/ink610.xml"/><Relationship Id="rId169" Type="http://schemas.openxmlformats.org/officeDocument/2006/relationships/image" Target="../media/image613.png"/><Relationship Id="rId334" Type="http://schemas.openxmlformats.org/officeDocument/2006/relationships/customXml" Target="../ink/ink703.xml"/><Relationship Id="rId355" Type="http://schemas.openxmlformats.org/officeDocument/2006/relationships/image" Target="../media/image705.png"/><Relationship Id="rId376" Type="http://schemas.openxmlformats.org/officeDocument/2006/relationships/customXml" Target="../ink/ink724.xml"/><Relationship Id="rId397" Type="http://schemas.openxmlformats.org/officeDocument/2006/relationships/image" Target="../media/image726.png"/><Relationship Id="rId520" Type="http://schemas.openxmlformats.org/officeDocument/2006/relationships/customXml" Target="../ink/ink796.xml"/><Relationship Id="rId541" Type="http://schemas.openxmlformats.org/officeDocument/2006/relationships/image" Target="../media/image796.png"/><Relationship Id="rId562" Type="http://schemas.openxmlformats.org/officeDocument/2006/relationships/customXml" Target="../ink/ink817.xml"/><Relationship Id="rId583" Type="http://schemas.openxmlformats.org/officeDocument/2006/relationships/customXml" Target="../ink/ink828.xml"/><Relationship Id="rId618" Type="http://schemas.openxmlformats.org/officeDocument/2006/relationships/image" Target="../media/image834.png"/><Relationship Id="rId639" Type="http://schemas.openxmlformats.org/officeDocument/2006/relationships/customXml" Target="../ink/ink856.xml"/><Relationship Id="rId4" Type="http://schemas.openxmlformats.org/officeDocument/2006/relationships/customXml" Target="../ink/ink538.xml"/><Relationship Id="rId180" Type="http://schemas.openxmlformats.org/officeDocument/2006/relationships/customXml" Target="../ink/ink626.xml"/><Relationship Id="rId215" Type="http://schemas.openxmlformats.org/officeDocument/2006/relationships/image" Target="../media/image636.png"/><Relationship Id="rId236" Type="http://schemas.openxmlformats.org/officeDocument/2006/relationships/customXml" Target="../ink/ink654.xml"/><Relationship Id="rId257" Type="http://schemas.openxmlformats.org/officeDocument/2006/relationships/image" Target="../media/image657.png"/><Relationship Id="rId278" Type="http://schemas.openxmlformats.org/officeDocument/2006/relationships/customXml" Target="../ink/ink675.xml"/><Relationship Id="rId401" Type="http://schemas.openxmlformats.org/officeDocument/2006/relationships/image" Target="../media/image728.png"/><Relationship Id="rId422" Type="http://schemas.openxmlformats.org/officeDocument/2006/relationships/customXml" Target="../ink/ink747.xml"/><Relationship Id="rId443" Type="http://schemas.openxmlformats.org/officeDocument/2006/relationships/image" Target="../media/image748.png"/><Relationship Id="rId464" Type="http://schemas.openxmlformats.org/officeDocument/2006/relationships/customXml" Target="../ink/ink768.xml"/><Relationship Id="rId650" Type="http://schemas.openxmlformats.org/officeDocument/2006/relationships/image" Target="../media/image850.png"/><Relationship Id="rId303" Type="http://schemas.openxmlformats.org/officeDocument/2006/relationships/image" Target="../media/image679.png"/><Relationship Id="rId485" Type="http://schemas.openxmlformats.org/officeDocument/2006/relationships/image" Target="../media/image769.png"/><Relationship Id="rId42" Type="http://schemas.openxmlformats.org/officeDocument/2006/relationships/customXml" Target="../ink/ink557.xml"/><Relationship Id="rId84" Type="http://schemas.openxmlformats.org/officeDocument/2006/relationships/customXml" Target="../ink/ink578.xml"/><Relationship Id="rId138" Type="http://schemas.openxmlformats.org/officeDocument/2006/relationships/customXml" Target="../ink/ink605.xml"/><Relationship Id="rId345" Type="http://schemas.openxmlformats.org/officeDocument/2006/relationships/image" Target="../media/image700.png"/><Relationship Id="rId387" Type="http://schemas.openxmlformats.org/officeDocument/2006/relationships/image" Target="../media/image721.png"/><Relationship Id="rId510" Type="http://schemas.openxmlformats.org/officeDocument/2006/relationships/customXml" Target="../ink/ink791.xml"/><Relationship Id="rId552" Type="http://schemas.openxmlformats.org/officeDocument/2006/relationships/customXml" Target="../ink/ink812.xml"/><Relationship Id="rId594" Type="http://schemas.openxmlformats.org/officeDocument/2006/relationships/image" Target="../media/image822.png"/><Relationship Id="rId608" Type="http://schemas.openxmlformats.org/officeDocument/2006/relationships/image" Target="../media/image829.png"/><Relationship Id="rId191" Type="http://schemas.openxmlformats.org/officeDocument/2006/relationships/image" Target="../media/image624.png"/><Relationship Id="rId205" Type="http://schemas.openxmlformats.org/officeDocument/2006/relationships/image" Target="../media/image631.png"/><Relationship Id="rId247" Type="http://schemas.openxmlformats.org/officeDocument/2006/relationships/image" Target="../media/image652.png"/><Relationship Id="rId412" Type="http://schemas.openxmlformats.org/officeDocument/2006/relationships/customXml" Target="../ink/ink742.xml"/><Relationship Id="rId107" Type="http://schemas.openxmlformats.org/officeDocument/2006/relationships/image" Target="../media/image583.png"/><Relationship Id="rId289" Type="http://schemas.openxmlformats.org/officeDocument/2006/relationships/image" Target="../media/image672.png"/><Relationship Id="rId454" Type="http://schemas.openxmlformats.org/officeDocument/2006/relationships/customXml" Target="../ink/ink763.xml"/><Relationship Id="rId496" Type="http://schemas.openxmlformats.org/officeDocument/2006/relationships/customXml" Target="../ink/ink784.xml"/><Relationship Id="rId661" Type="http://schemas.openxmlformats.org/officeDocument/2006/relationships/customXml" Target="../ink/ink867.xml"/><Relationship Id="rId11" Type="http://schemas.openxmlformats.org/officeDocument/2006/relationships/image" Target="../media/image537.png"/><Relationship Id="rId53" Type="http://schemas.openxmlformats.org/officeDocument/2006/relationships/image" Target="../media/image557.png"/><Relationship Id="rId149" Type="http://schemas.openxmlformats.org/officeDocument/2006/relationships/image" Target="../media/image603.png"/><Relationship Id="rId314" Type="http://schemas.openxmlformats.org/officeDocument/2006/relationships/customXml" Target="../ink/ink693.xml"/><Relationship Id="rId356" Type="http://schemas.openxmlformats.org/officeDocument/2006/relationships/customXml" Target="../ink/ink714.xml"/><Relationship Id="rId398" Type="http://schemas.openxmlformats.org/officeDocument/2006/relationships/customXml" Target="../ink/ink735.xml"/><Relationship Id="rId521" Type="http://schemas.openxmlformats.org/officeDocument/2006/relationships/image" Target="../media/image786.png"/><Relationship Id="rId563" Type="http://schemas.openxmlformats.org/officeDocument/2006/relationships/image" Target="../media/image807.png"/><Relationship Id="rId619" Type="http://schemas.openxmlformats.org/officeDocument/2006/relationships/customXml" Target="../ink/ink846.xml"/><Relationship Id="rId95" Type="http://schemas.openxmlformats.org/officeDocument/2006/relationships/image" Target="../media/image577.png"/><Relationship Id="rId160" Type="http://schemas.openxmlformats.org/officeDocument/2006/relationships/customXml" Target="../ink/ink616.xml"/><Relationship Id="rId216" Type="http://schemas.openxmlformats.org/officeDocument/2006/relationships/customXml" Target="../ink/ink644.xml"/><Relationship Id="rId423" Type="http://schemas.openxmlformats.org/officeDocument/2006/relationships/image" Target="../media/image738.png"/><Relationship Id="rId258" Type="http://schemas.openxmlformats.org/officeDocument/2006/relationships/customXml" Target="../ink/ink665.xml"/><Relationship Id="rId465" Type="http://schemas.openxmlformats.org/officeDocument/2006/relationships/image" Target="../media/image759.png"/><Relationship Id="rId630" Type="http://schemas.openxmlformats.org/officeDocument/2006/relationships/image" Target="../media/image840.png"/><Relationship Id="rId22" Type="http://schemas.openxmlformats.org/officeDocument/2006/relationships/customXml" Target="../ink/ink547.xml"/><Relationship Id="rId64" Type="http://schemas.openxmlformats.org/officeDocument/2006/relationships/customXml" Target="../ink/ink568.xml"/><Relationship Id="rId118" Type="http://schemas.openxmlformats.org/officeDocument/2006/relationships/customXml" Target="../ink/ink595.xml"/><Relationship Id="rId325" Type="http://schemas.openxmlformats.org/officeDocument/2006/relationships/image" Target="../media/image690.png"/><Relationship Id="rId367" Type="http://schemas.openxmlformats.org/officeDocument/2006/relationships/image" Target="../media/image711.png"/><Relationship Id="rId532" Type="http://schemas.openxmlformats.org/officeDocument/2006/relationships/customXml" Target="../ink/ink802.xml"/><Relationship Id="rId574" Type="http://schemas.openxmlformats.org/officeDocument/2006/relationships/customXml" Target="../ink/ink823.xml"/><Relationship Id="rId171" Type="http://schemas.openxmlformats.org/officeDocument/2006/relationships/image" Target="../media/image614.png"/><Relationship Id="rId227" Type="http://schemas.openxmlformats.org/officeDocument/2006/relationships/image" Target="../media/image642.png"/><Relationship Id="rId269" Type="http://schemas.openxmlformats.org/officeDocument/2006/relationships/image" Target="../media/image662.png"/><Relationship Id="rId434" Type="http://schemas.openxmlformats.org/officeDocument/2006/relationships/customXml" Target="../ink/ink753.xml"/><Relationship Id="rId476" Type="http://schemas.openxmlformats.org/officeDocument/2006/relationships/customXml" Target="../ink/ink774.xml"/><Relationship Id="rId641" Type="http://schemas.openxmlformats.org/officeDocument/2006/relationships/customXml" Target="../ink/ink857.xml"/><Relationship Id="rId33" Type="http://schemas.openxmlformats.org/officeDocument/2006/relationships/image" Target="../media/image547.png"/><Relationship Id="rId129" Type="http://schemas.openxmlformats.org/officeDocument/2006/relationships/image" Target="../media/image594.png"/><Relationship Id="rId280" Type="http://schemas.openxmlformats.org/officeDocument/2006/relationships/customXml" Target="../ink/ink676.xml"/><Relationship Id="rId336" Type="http://schemas.openxmlformats.org/officeDocument/2006/relationships/customXml" Target="../ink/ink704.xml"/><Relationship Id="rId501" Type="http://schemas.openxmlformats.org/officeDocument/2006/relationships/image" Target="../media/image777.png"/><Relationship Id="rId543" Type="http://schemas.openxmlformats.org/officeDocument/2006/relationships/image" Target="../media/image797.png"/><Relationship Id="rId75" Type="http://schemas.openxmlformats.org/officeDocument/2006/relationships/image" Target="../media/image567.png"/><Relationship Id="rId140" Type="http://schemas.openxmlformats.org/officeDocument/2006/relationships/customXml" Target="../ink/ink606.xml"/><Relationship Id="rId182" Type="http://schemas.openxmlformats.org/officeDocument/2006/relationships/customXml" Target="../ink/ink627.xml"/><Relationship Id="rId378" Type="http://schemas.openxmlformats.org/officeDocument/2006/relationships/customXml" Target="../ink/ink725.xml"/><Relationship Id="rId403" Type="http://schemas.openxmlformats.org/officeDocument/2006/relationships/image" Target="../media/image426.png"/><Relationship Id="rId585" Type="http://schemas.openxmlformats.org/officeDocument/2006/relationships/customXml" Target="../ink/ink829.xml"/><Relationship Id="rId6" Type="http://schemas.openxmlformats.org/officeDocument/2006/relationships/customXml" Target="../ink/ink539.xml"/><Relationship Id="rId238" Type="http://schemas.openxmlformats.org/officeDocument/2006/relationships/customXml" Target="../ink/ink655.xml"/><Relationship Id="rId445" Type="http://schemas.openxmlformats.org/officeDocument/2006/relationships/image" Target="../media/image749.png"/><Relationship Id="rId487" Type="http://schemas.openxmlformats.org/officeDocument/2006/relationships/image" Target="../media/image770.png"/><Relationship Id="rId610" Type="http://schemas.openxmlformats.org/officeDocument/2006/relationships/image" Target="../media/image830.png"/><Relationship Id="rId652" Type="http://schemas.openxmlformats.org/officeDocument/2006/relationships/image" Target="../media/image851.png"/><Relationship Id="rId291" Type="http://schemas.openxmlformats.org/officeDocument/2006/relationships/image" Target="../media/image673.png"/><Relationship Id="rId305" Type="http://schemas.openxmlformats.org/officeDocument/2006/relationships/image" Target="../media/image680.png"/><Relationship Id="rId347" Type="http://schemas.openxmlformats.org/officeDocument/2006/relationships/image" Target="../media/image701.png"/><Relationship Id="rId512" Type="http://schemas.openxmlformats.org/officeDocument/2006/relationships/customXml" Target="../ink/ink792.xml"/><Relationship Id="rId44" Type="http://schemas.openxmlformats.org/officeDocument/2006/relationships/customXml" Target="../ink/ink558.xml"/><Relationship Id="rId86" Type="http://schemas.openxmlformats.org/officeDocument/2006/relationships/customXml" Target="../ink/ink579.xml"/><Relationship Id="rId151" Type="http://schemas.openxmlformats.org/officeDocument/2006/relationships/image" Target="../media/image604.png"/><Relationship Id="rId389" Type="http://schemas.openxmlformats.org/officeDocument/2006/relationships/image" Target="../media/image722.png"/><Relationship Id="rId554" Type="http://schemas.openxmlformats.org/officeDocument/2006/relationships/customXml" Target="../ink/ink813.xml"/><Relationship Id="rId596" Type="http://schemas.openxmlformats.org/officeDocument/2006/relationships/image" Target="../media/image823.png"/><Relationship Id="rId193" Type="http://schemas.openxmlformats.org/officeDocument/2006/relationships/image" Target="../media/image625.png"/><Relationship Id="rId207" Type="http://schemas.openxmlformats.org/officeDocument/2006/relationships/image" Target="../media/image632.png"/><Relationship Id="rId249" Type="http://schemas.openxmlformats.org/officeDocument/2006/relationships/image" Target="../media/image653.png"/><Relationship Id="rId414" Type="http://schemas.openxmlformats.org/officeDocument/2006/relationships/customXml" Target="../ink/ink743.xml"/><Relationship Id="rId456" Type="http://schemas.openxmlformats.org/officeDocument/2006/relationships/customXml" Target="../ink/ink764.xml"/><Relationship Id="rId498" Type="http://schemas.openxmlformats.org/officeDocument/2006/relationships/customXml" Target="../ink/ink785.xml"/><Relationship Id="rId621" Type="http://schemas.openxmlformats.org/officeDocument/2006/relationships/customXml" Target="../ink/ink847.xml"/><Relationship Id="rId663" Type="http://schemas.openxmlformats.org/officeDocument/2006/relationships/customXml" Target="../ink/ink868.xml"/><Relationship Id="rId13" Type="http://schemas.openxmlformats.org/officeDocument/2006/relationships/image" Target="../media/image538.png"/><Relationship Id="rId109" Type="http://schemas.openxmlformats.org/officeDocument/2006/relationships/image" Target="../media/image584.png"/><Relationship Id="rId260" Type="http://schemas.openxmlformats.org/officeDocument/2006/relationships/customXml" Target="../ink/ink666.xml"/><Relationship Id="rId316" Type="http://schemas.openxmlformats.org/officeDocument/2006/relationships/customXml" Target="../ink/ink694.xml"/><Relationship Id="rId523" Type="http://schemas.openxmlformats.org/officeDocument/2006/relationships/image" Target="../media/image787.png"/><Relationship Id="rId55" Type="http://schemas.openxmlformats.org/officeDocument/2006/relationships/image" Target="../media/image558.png"/><Relationship Id="rId97" Type="http://schemas.openxmlformats.org/officeDocument/2006/relationships/image" Target="../media/image578.png"/><Relationship Id="rId120" Type="http://schemas.openxmlformats.org/officeDocument/2006/relationships/customXml" Target="../ink/ink596.xml"/><Relationship Id="rId358" Type="http://schemas.openxmlformats.org/officeDocument/2006/relationships/customXml" Target="../ink/ink715.xml"/><Relationship Id="rId565" Type="http://schemas.openxmlformats.org/officeDocument/2006/relationships/image" Target="../media/image808.png"/><Relationship Id="rId162" Type="http://schemas.openxmlformats.org/officeDocument/2006/relationships/customXml" Target="../ink/ink617.xml"/><Relationship Id="rId218" Type="http://schemas.openxmlformats.org/officeDocument/2006/relationships/customXml" Target="../ink/ink645.xml"/><Relationship Id="rId425" Type="http://schemas.openxmlformats.org/officeDocument/2006/relationships/image" Target="../media/image739.png"/><Relationship Id="rId467" Type="http://schemas.openxmlformats.org/officeDocument/2006/relationships/image" Target="../media/image760.png"/><Relationship Id="rId632" Type="http://schemas.openxmlformats.org/officeDocument/2006/relationships/image" Target="../media/image841.png"/><Relationship Id="rId271" Type="http://schemas.openxmlformats.org/officeDocument/2006/relationships/image" Target="../media/image663.png"/><Relationship Id="rId24" Type="http://schemas.openxmlformats.org/officeDocument/2006/relationships/customXml" Target="../ink/ink548.xml"/><Relationship Id="rId66" Type="http://schemas.openxmlformats.org/officeDocument/2006/relationships/customXml" Target="../ink/ink569.xml"/><Relationship Id="rId131" Type="http://schemas.openxmlformats.org/officeDocument/2006/relationships/image" Target="../media/image595.png"/><Relationship Id="rId327" Type="http://schemas.openxmlformats.org/officeDocument/2006/relationships/image" Target="../media/image691.png"/><Relationship Id="rId369" Type="http://schemas.openxmlformats.org/officeDocument/2006/relationships/image" Target="../media/image712.png"/><Relationship Id="rId534" Type="http://schemas.openxmlformats.org/officeDocument/2006/relationships/customXml" Target="../ink/ink803.xml"/><Relationship Id="rId576" Type="http://schemas.openxmlformats.org/officeDocument/2006/relationships/customXml" Target="../ink/ink824.xml"/><Relationship Id="rId173" Type="http://schemas.openxmlformats.org/officeDocument/2006/relationships/image" Target="../media/image615.png"/><Relationship Id="rId229" Type="http://schemas.openxmlformats.org/officeDocument/2006/relationships/image" Target="../media/image643.png"/><Relationship Id="rId380" Type="http://schemas.openxmlformats.org/officeDocument/2006/relationships/customXml" Target="../ink/ink726.xml"/><Relationship Id="rId436" Type="http://schemas.openxmlformats.org/officeDocument/2006/relationships/customXml" Target="../ink/ink754.xml"/><Relationship Id="rId601" Type="http://schemas.openxmlformats.org/officeDocument/2006/relationships/customXml" Target="../ink/ink837.xml"/><Relationship Id="rId643" Type="http://schemas.openxmlformats.org/officeDocument/2006/relationships/customXml" Target="../ink/ink858.xml"/><Relationship Id="rId240" Type="http://schemas.openxmlformats.org/officeDocument/2006/relationships/customXml" Target="../ink/ink656.xml"/><Relationship Id="rId478" Type="http://schemas.openxmlformats.org/officeDocument/2006/relationships/customXml" Target="../ink/ink775.xml"/><Relationship Id="rId35" Type="http://schemas.openxmlformats.org/officeDocument/2006/relationships/image" Target="../media/image548.png"/><Relationship Id="rId77" Type="http://schemas.openxmlformats.org/officeDocument/2006/relationships/image" Target="../media/image568.png"/><Relationship Id="rId100" Type="http://schemas.openxmlformats.org/officeDocument/2006/relationships/customXml" Target="../ink/ink586.xml"/><Relationship Id="rId282" Type="http://schemas.openxmlformats.org/officeDocument/2006/relationships/customXml" Target="../ink/ink677.xml"/><Relationship Id="rId338" Type="http://schemas.openxmlformats.org/officeDocument/2006/relationships/customXml" Target="../ink/ink705.xml"/><Relationship Id="rId503" Type="http://schemas.openxmlformats.org/officeDocument/2006/relationships/image" Target="../media/image778.png"/><Relationship Id="rId545" Type="http://schemas.openxmlformats.org/officeDocument/2006/relationships/image" Target="../media/image798.png"/><Relationship Id="rId587" Type="http://schemas.openxmlformats.org/officeDocument/2006/relationships/customXml" Target="../ink/ink830.xml"/><Relationship Id="rId8" Type="http://schemas.openxmlformats.org/officeDocument/2006/relationships/customXml" Target="../ink/ink540.xml"/><Relationship Id="rId142" Type="http://schemas.openxmlformats.org/officeDocument/2006/relationships/customXml" Target="../ink/ink607.xml"/><Relationship Id="rId184" Type="http://schemas.openxmlformats.org/officeDocument/2006/relationships/customXml" Target="../ink/ink628.xml"/><Relationship Id="rId391" Type="http://schemas.openxmlformats.org/officeDocument/2006/relationships/image" Target="../media/image723.png"/><Relationship Id="rId405" Type="http://schemas.openxmlformats.org/officeDocument/2006/relationships/image" Target="../media/image729.png"/><Relationship Id="rId447" Type="http://schemas.openxmlformats.org/officeDocument/2006/relationships/image" Target="../media/image750.png"/><Relationship Id="rId612" Type="http://schemas.openxmlformats.org/officeDocument/2006/relationships/image" Target="../media/image831.png"/><Relationship Id="rId251" Type="http://schemas.openxmlformats.org/officeDocument/2006/relationships/image" Target="../media/image654.png"/><Relationship Id="rId489" Type="http://schemas.openxmlformats.org/officeDocument/2006/relationships/image" Target="../media/image771.png"/><Relationship Id="rId654" Type="http://schemas.openxmlformats.org/officeDocument/2006/relationships/image" Target="../media/image852.png"/><Relationship Id="rId46" Type="http://schemas.openxmlformats.org/officeDocument/2006/relationships/customXml" Target="../ink/ink559.xml"/><Relationship Id="rId293" Type="http://schemas.openxmlformats.org/officeDocument/2006/relationships/image" Target="../media/image674.png"/><Relationship Id="rId307" Type="http://schemas.openxmlformats.org/officeDocument/2006/relationships/image" Target="../media/image681.png"/><Relationship Id="rId349" Type="http://schemas.openxmlformats.org/officeDocument/2006/relationships/image" Target="../media/image702.png"/><Relationship Id="rId514" Type="http://schemas.openxmlformats.org/officeDocument/2006/relationships/customXml" Target="../ink/ink793.xml"/><Relationship Id="rId556" Type="http://schemas.openxmlformats.org/officeDocument/2006/relationships/customXml" Target="../ink/ink814.xml"/><Relationship Id="rId88" Type="http://schemas.openxmlformats.org/officeDocument/2006/relationships/customXml" Target="../ink/ink580.xml"/><Relationship Id="rId111" Type="http://schemas.openxmlformats.org/officeDocument/2006/relationships/image" Target="../media/image585.png"/><Relationship Id="rId153" Type="http://schemas.openxmlformats.org/officeDocument/2006/relationships/image" Target="../media/image605.png"/><Relationship Id="rId195" Type="http://schemas.openxmlformats.org/officeDocument/2006/relationships/image" Target="../media/image626.png"/><Relationship Id="rId209" Type="http://schemas.openxmlformats.org/officeDocument/2006/relationships/image" Target="../media/image633.png"/><Relationship Id="rId360" Type="http://schemas.openxmlformats.org/officeDocument/2006/relationships/customXml" Target="../ink/ink716.xml"/><Relationship Id="rId416" Type="http://schemas.openxmlformats.org/officeDocument/2006/relationships/customXml" Target="../ink/ink744.xml"/><Relationship Id="rId598" Type="http://schemas.openxmlformats.org/officeDocument/2006/relationships/image" Target="../media/image824.png"/><Relationship Id="rId220" Type="http://schemas.openxmlformats.org/officeDocument/2006/relationships/customXml" Target="../ink/ink646.xml"/><Relationship Id="rId458" Type="http://schemas.openxmlformats.org/officeDocument/2006/relationships/customXml" Target="../ink/ink765.xml"/><Relationship Id="rId623" Type="http://schemas.openxmlformats.org/officeDocument/2006/relationships/customXml" Target="../ink/ink848.xml"/><Relationship Id="rId15" Type="http://schemas.openxmlformats.org/officeDocument/2006/relationships/image" Target="../media/image539.png"/><Relationship Id="rId57" Type="http://schemas.openxmlformats.org/officeDocument/2006/relationships/image" Target="../media/image559.png"/><Relationship Id="rId262" Type="http://schemas.openxmlformats.org/officeDocument/2006/relationships/customXml" Target="../ink/ink667.xml"/><Relationship Id="rId318" Type="http://schemas.openxmlformats.org/officeDocument/2006/relationships/customXml" Target="../ink/ink695.xml"/><Relationship Id="rId525" Type="http://schemas.openxmlformats.org/officeDocument/2006/relationships/image" Target="../media/image788.png"/><Relationship Id="rId567" Type="http://schemas.openxmlformats.org/officeDocument/2006/relationships/image" Target="../media/image809.png"/><Relationship Id="rId99" Type="http://schemas.openxmlformats.org/officeDocument/2006/relationships/image" Target="../media/image579.png"/><Relationship Id="rId122" Type="http://schemas.openxmlformats.org/officeDocument/2006/relationships/customXml" Target="../ink/ink597.xml"/><Relationship Id="rId164" Type="http://schemas.openxmlformats.org/officeDocument/2006/relationships/customXml" Target="../ink/ink618.xml"/><Relationship Id="rId371" Type="http://schemas.openxmlformats.org/officeDocument/2006/relationships/image" Target="../media/image713.png"/><Relationship Id="rId427" Type="http://schemas.openxmlformats.org/officeDocument/2006/relationships/image" Target="../media/image740.png"/><Relationship Id="rId469" Type="http://schemas.openxmlformats.org/officeDocument/2006/relationships/image" Target="../media/image761.png"/><Relationship Id="rId634" Type="http://schemas.openxmlformats.org/officeDocument/2006/relationships/image" Target="../media/image842.png"/><Relationship Id="rId26" Type="http://schemas.openxmlformats.org/officeDocument/2006/relationships/customXml" Target="../ink/ink549.xml"/><Relationship Id="rId231" Type="http://schemas.openxmlformats.org/officeDocument/2006/relationships/image" Target="../media/image644.png"/><Relationship Id="rId273" Type="http://schemas.openxmlformats.org/officeDocument/2006/relationships/image" Target="../media/image664.png"/><Relationship Id="rId329" Type="http://schemas.openxmlformats.org/officeDocument/2006/relationships/image" Target="../media/image692.png"/><Relationship Id="rId480" Type="http://schemas.openxmlformats.org/officeDocument/2006/relationships/customXml" Target="../ink/ink776.xml"/><Relationship Id="rId536" Type="http://schemas.openxmlformats.org/officeDocument/2006/relationships/customXml" Target="../ink/ink804.xml"/><Relationship Id="rId68" Type="http://schemas.openxmlformats.org/officeDocument/2006/relationships/customXml" Target="../ink/ink570.xml"/><Relationship Id="rId133" Type="http://schemas.openxmlformats.org/officeDocument/2006/relationships/image" Target="../media/image596.png"/><Relationship Id="rId175" Type="http://schemas.openxmlformats.org/officeDocument/2006/relationships/image" Target="../media/image616.png"/><Relationship Id="rId340" Type="http://schemas.openxmlformats.org/officeDocument/2006/relationships/customXml" Target="../ink/ink706.xml"/><Relationship Id="rId578" Type="http://schemas.openxmlformats.org/officeDocument/2006/relationships/customXml" Target="../ink/ink825.xml"/><Relationship Id="rId200" Type="http://schemas.openxmlformats.org/officeDocument/2006/relationships/customXml" Target="../ink/ink636.xml"/><Relationship Id="rId382" Type="http://schemas.openxmlformats.org/officeDocument/2006/relationships/customXml" Target="../ink/ink727.xml"/><Relationship Id="rId438" Type="http://schemas.openxmlformats.org/officeDocument/2006/relationships/customXml" Target="../ink/ink755.xml"/><Relationship Id="rId603" Type="http://schemas.openxmlformats.org/officeDocument/2006/relationships/customXml" Target="../ink/ink838.xml"/><Relationship Id="rId645" Type="http://schemas.openxmlformats.org/officeDocument/2006/relationships/customXml" Target="../ink/ink859.xml"/><Relationship Id="rId242" Type="http://schemas.openxmlformats.org/officeDocument/2006/relationships/customXml" Target="../ink/ink657.xml"/><Relationship Id="rId284" Type="http://schemas.openxmlformats.org/officeDocument/2006/relationships/customXml" Target="../ink/ink678.xml"/><Relationship Id="rId491" Type="http://schemas.openxmlformats.org/officeDocument/2006/relationships/image" Target="../media/image772.png"/><Relationship Id="rId505" Type="http://schemas.openxmlformats.org/officeDocument/2006/relationships/image" Target="../media/image779.png"/><Relationship Id="rId37" Type="http://schemas.openxmlformats.org/officeDocument/2006/relationships/image" Target="../media/image549.png"/><Relationship Id="rId79" Type="http://schemas.openxmlformats.org/officeDocument/2006/relationships/image" Target="../media/image569.png"/><Relationship Id="rId102" Type="http://schemas.openxmlformats.org/officeDocument/2006/relationships/customXml" Target="../ink/ink587.xml"/><Relationship Id="rId144" Type="http://schemas.openxmlformats.org/officeDocument/2006/relationships/customXml" Target="../ink/ink608.xml"/><Relationship Id="rId547" Type="http://schemas.openxmlformats.org/officeDocument/2006/relationships/image" Target="../media/image799.png"/><Relationship Id="rId589" Type="http://schemas.openxmlformats.org/officeDocument/2006/relationships/customXml" Target="../ink/ink831.xml"/><Relationship Id="rId90" Type="http://schemas.openxmlformats.org/officeDocument/2006/relationships/customXml" Target="../ink/ink581.xml"/><Relationship Id="rId186" Type="http://schemas.openxmlformats.org/officeDocument/2006/relationships/customXml" Target="../ink/ink629.xml"/><Relationship Id="rId351" Type="http://schemas.openxmlformats.org/officeDocument/2006/relationships/image" Target="../media/image703.png"/><Relationship Id="rId393" Type="http://schemas.openxmlformats.org/officeDocument/2006/relationships/image" Target="../media/image724.png"/><Relationship Id="rId407" Type="http://schemas.openxmlformats.org/officeDocument/2006/relationships/image" Target="../media/image730.png"/><Relationship Id="rId449" Type="http://schemas.openxmlformats.org/officeDocument/2006/relationships/image" Target="../media/image751.png"/><Relationship Id="rId614" Type="http://schemas.openxmlformats.org/officeDocument/2006/relationships/image" Target="../media/image832.png"/><Relationship Id="rId656" Type="http://schemas.openxmlformats.org/officeDocument/2006/relationships/image" Target="../media/image853.png"/><Relationship Id="rId211" Type="http://schemas.openxmlformats.org/officeDocument/2006/relationships/image" Target="../media/image634.png"/><Relationship Id="rId253" Type="http://schemas.openxmlformats.org/officeDocument/2006/relationships/image" Target="../media/image655.png"/><Relationship Id="rId295" Type="http://schemas.openxmlformats.org/officeDocument/2006/relationships/image" Target="../media/image675.png"/><Relationship Id="rId309" Type="http://schemas.openxmlformats.org/officeDocument/2006/relationships/image" Target="../media/image682.png"/><Relationship Id="rId460" Type="http://schemas.openxmlformats.org/officeDocument/2006/relationships/customXml" Target="../ink/ink766.xml"/><Relationship Id="rId516" Type="http://schemas.openxmlformats.org/officeDocument/2006/relationships/customXml" Target="../ink/ink794.xml"/><Relationship Id="rId48" Type="http://schemas.openxmlformats.org/officeDocument/2006/relationships/customXml" Target="../ink/ink560.xml"/><Relationship Id="rId113" Type="http://schemas.openxmlformats.org/officeDocument/2006/relationships/image" Target="../media/image586.png"/><Relationship Id="rId320" Type="http://schemas.openxmlformats.org/officeDocument/2006/relationships/customXml" Target="../ink/ink696.xml"/><Relationship Id="rId558" Type="http://schemas.openxmlformats.org/officeDocument/2006/relationships/customXml" Target="../ink/ink815.xml"/><Relationship Id="rId155" Type="http://schemas.openxmlformats.org/officeDocument/2006/relationships/image" Target="../media/image606.png"/><Relationship Id="rId197" Type="http://schemas.openxmlformats.org/officeDocument/2006/relationships/image" Target="../media/image627.png"/><Relationship Id="rId362" Type="http://schemas.openxmlformats.org/officeDocument/2006/relationships/customXml" Target="../ink/ink717.xml"/><Relationship Id="rId418" Type="http://schemas.openxmlformats.org/officeDocument/2006/relationships/customXml" Target="../ink/ink745.xml"/><Relationship Id="rId625" Type="http://schemas.openxmlformats.org/officeDocument/2006/relationships/customXml" Target="../ink/ink849.xml"/><Relationship Id="rId222" Type="http://schemas.openxmlformats.org/officeDocument/2006/relationships/customXml" Target="../ink/ink647.xml"/><Relationship Id="rId264" Type="http://schemas.openxmlformats.org/officeDocument/2006/relationships/customXml" Target="../ink/ink668.xml"/><Relationship Id="rId471" Type="http://schemas.openxmlformats.org/officeDocument/2006/relationships/image" Target="../media/image762.png"/><Relationship Id="rId17" Type="http://schemas.openxmlformats.org/officeDocument/2006/relationships/image" Target="../media/image540.png"/><Relationship Id="rId59" Type="http://schemas.openxmlformats.org/officeDocument/2006/relationships/image" Target="../media/image560.png"/><Relationship Id="rId124" Type="http://schemas.openxmlformats.org/officeDocument/2006/relationships/customXml" Target="../ink/ink598.xml"/><Relationship Id="rId527" Type="http://schemas.openxmlformats.org/officeDocument/2006/relationships/image" Target="../media/image789.png"/><Relationship Id="rId569" Type="http://schemas.openxmlformats.org/officeDocument/2006/relationships/image" Target="../media/image810.png"/><Relationship Id="rId70" Type="http://schemas.openxmlformats.org/officeDocument/2006/relationships/customXml" Target="../ink/ink571.xml"/><Relationship Id="rId166" Type="http://schemas.openxmlformats.org/officeDocument/2006/relationships/customXml" Target="../ink/ink619.xml"/><Relationship Id="rId331" Type="http://schemas.openxmlformats.org/officeDocument/2006/relationships/image" Target="../media/image693.png"/><Relationship Id="rId373" Type="http://schemas.openxmlformats.org/officeDocument/2006/relationships/image" Target="../media/image714.png"/><Relationship Id="rId429" Type="http://schemas.openxmlformats.org/officeDocument/2006/relationships/image" Target="../media/image741.png"/><Relationship Id="rId580" Type="http://schemas.openxmlformats.org/officeDocument/2006/relationships/customXml" Target="../ink/ink826.xml"/><Relationship Id="rId636" Type="http://schemas.openxmlformats.org/officeDocument/2006/relationships/image" Target="../media/image84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45.png"/><Relationship Id="rId440" Type="http://schemas.openxmlformats.org/officeDocument/2006/relationships/customXml" Target="../ink/ink756.xml"/><Relationship Id="rId28" Type="http://schemas.openxmlformats.org/officeDocument/2006/relationships/customXml" Target="../ink/ink550.xml"/><Relationship Id="rId275" Type="http://schemas.openxmlformats.org/officeDocument/2006/relationships/image" Target="../media/image665.png"/><Relationship Id="rId300" Type="http://schemas.openxmlformats.org/officeDocument/2006/relationships/customXml" Target="../ink/ink686.xml"/><Relationship Id="rId482" Type="http://schemas.openxmlformats.org/officeDocument/2006/relationships/customXml" Target="../ink/ink777.xml"/><Relationship Id="rId538" Type="http://schemas.openxmlformats.org/officeDocument/2006/relationships/customXml" Target="../ink/ink805.xml"/><Relationship Id="rId81" Type="http://schemas.openxmlformats.org/officeDocument/2006/relationships/image" Target="../media/image570.png"/><Relationship Id="rId135" Type="http://schemas.openxmlformats.org/officeDocument/2006/relationships/image" Target="../media/image597.png"/><Relationship Id="rId177" Type="http://schemas.openxmlformats.org/officeDocument/2006/relationships/image" Target="../media/image617.png"/><Relationship Id="rId342" Type="http://schemas.openxmlformats.org/officeDocument/2006/relationships/customXml" Target="../ink/ink707.xml"/><Relationship Id="rId384" Type="http://schemas.openxmlformats.org/officeDocument/2006/relationships/customXml" Target="../ink/ink728.xml"/><Relationship Id="rId591" Type="http://schemas.openxmlformats.org/officeDocument/2006/relationships/customXml" Target="../ink/ink832.xml"/><Relationship Id="rId605" Type="http://schemas.openxmlformats.org/officeDocument/2006/relationships/customXml" Target="../ink/ink83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5.png"/><Relationship Id="rId299" Type="http://schemas.openxmlformats.org/officeDocument/2006/relationships/image" Target="../media/image1004.png"/><Relationship Id="rId21" Type="http://schemas.openxmlformats.org/officeDocument/2006/relationships/image" Target="../media/image867.png"/><Relationship Id="rId63" Type="http://schemas.openxmlformats.org/officeDocument/2006/relationships/image" Target="../media/image888.png"/><Relationship Id="rId159" Type="http://schemas.openxmlformats.org/officeDocument/2006/relationships/image" Target="../media/image934.png"/><Relationship Id="rId324" Type="http://schemas.openxmlformats.org/officeDocument/2006/relationships/customXml" Target="../ink/ink1030.xml"/><Relationship Id="rId366" Type="http://schemas.openxmlformats.org/officeDocument/2006/relationships/customXml" Target="../ink/ink1051.xml"/><Relationship Id="rId170" Type="http://schemas.openxmlformats.org/officeDocument/2006/relationships/customXml" Target="../ink/ink953.xml"/><Relationship Id="rId226" Type="http://schemas.openxmlformats.org/officeDocument/2006/relationships/customXml" Target="../ink/ink981.xml"/><Relationship Id="rId433" Type="http://schemas.openxmlformats.org/officeDocument/2006/relationships/image" Target="../media/image1071.png"/><Relationship Id="rId268" Type="http://schemas.openxmlformats.org/officeDocument/2006/relationships/customXml" Target="../ink/ink1002.xml"/><Relationship Id="rId32" Type="http://schemas.openxmlformats.org/officeDocument/2006/relationships/customXml" Target="../ink/ink884.xml"/><Relationship Id="rId74" Type="http://schemas.openxmlformats.org/officeDocument/2006/relationships/customXml" Target="../ink/ink905.xml"/><Relationship Id="rId128" Type="http://schemas.openxmlformats.org/officeDocument/2006/relationships/customXml" Target="../ink/ink932.xml"/><Relationship Id="rId335" Type="http://schemas.openxmlformats.org/officeDocument/2006/relationships/image" Target="../media/image1022.png"/><Relationship Id="rId377" Type="http://schemas.openxmlformats.org/officeDocument/2006/relationships/image" Target="../media/image1043.png"/><Relationship Id="rId5" Type="http://schemas.openxmlformats.org/officeDocument/2006/relationships/image" Target="../media/image859.png"/><Relationship Id="rId181" Type="http://schemas.openxmlformats.org/officeDocument/2006/relationships/image" Target="../media/image945.png"/><Relationship Id="rId237" Type="http://schemas.openxmlformats.org/officeDocument/2006/relationships/image" Target="../media/image973.png"/><Relationship Id="rId402" Type="http://schemas.openxmlformats.org/officeDocument/2006/relationships/customXml" Target="../ink/ink1069.xml"/><Relationship Id="rId279" Type="http://schemas.openxmlformats.org/officeDocument/2006/relationships/image" Target="../media/image994.png"/><Relationship Id="rId444" Type="http://schemas.openxmlformats.org/officeDocument/2006/relationships/customXml" Target="../ink/ink1090.xml"/><Relationship Id="rId43" Type="http://schemas.openxmlformats.org/officeDocument/2006/relationships/image" Target="../media/image878.png"/><Relationship Id="rId139" Type="http://schemas.openxmlformats.org/officeDocument/2006/relationships/image" Target="../media/image924.png"/><Relationship Id="rId290" Type="http://schemas.openxmlformats.org/officeDocument/2006/relationships/customXml" Target="../ink/ink1013.xml"/><Relationship Id="rId304" Type="http://schemas.openxmlformats.org/officeDocument/2006/relationships/customXml" Target="../ink/ink1020.xml"/><Relationship Id="rId346" Type="http://schemas.openxmlformats.org/officeDocument/2006/relationships/customXml" Target="../ink/ink1041.xml"/><Relationship Id="rId388" Type="http://schemas.openxmlformats.org/officeDocument/2006/relationships/customXml" Target="../ink/ink1062.xml"/><Relationship Id="rId85" Type="http://schemas.openxmlformats.org/officeDocument/2006/relationships/image" Target="../media/image899.png"/><Relationship Id="rId150" Type="http://schemas.openxmlformats.org/officeDocument/2006/relationships/customXml" Target="../ink/ink943.xml"/><Relationship Id="rId192" Type="http://schemas.openxmlformats.org/officeDocument/2006/relationships/customXml" Target="../ink/ink964.xml"/><Relationship Id="rId206" Type="http://schemas.openxmlformats.org/officeDocument/2006/relationships/customXml" Target="../ink/ink971.xml"/><Relationship Id="rId413" Type="http://schemas.openxmlformats.org/officeDocument/2006/relationships/image" Target="../media/image1061.png"/><Relationship Id="rId248" Type="http://schemas.openxmlformats.org/officeDocument/2006/relationships/customXml" Target="../ink/ink992.xml"/><Relationship Id="rId455" Type="http://schemas.openxmlformats.org/officeDocument/2006/relationships/image" Target="../media/image1082.png"/><Relationship Id="rId12" Type="http://schemas.openxmlformats.org/officeDocument/2006/relationships/customXml" Target="../ink/ink874.xml"/><Relationship Id="rId108" Type="http://schemas.openxmlformats.org/officeDocument/2006/relationships/customXml" Target="../ink/ink922.xml"/><Relationship Id="rId315" Type="http://schemas.openxmlformats.org/officeDocument/2006/relationships/image" Target="../media/image1012.png"/><Relationship Id="rId357" Type="http://schemas.openxmlformats.org/officeDocument/2006/relationships/image" Target="../media/image1033.png"/><Relationship Id="rId54" Type="http://schemas.openxmlformats.org/officeDocument/2006/relationships/customXml" Target="../ink/ink895.xml"/><Relationship Id="rId96" Type="http://schemas.openxmlformats.org/officeDocument/2006/relationships/customXml" Target="../ink/ink916.xml"/><Relationship Id="rId161" Type="http://schemas.openxmlformats.org/officeDocument/2006/relationships/image" Target="../media/image935.png"/><Relationship Id="rId217" Type="http://schemas.openxmlformats.org/officeDocument/2006/relationships/image" Target="../media/image963.png"/><Relationship Id="rId399" Type="http://schemas.openxmlformats.org/officeDocument/2006/relationships/image" Target="../media/image1054.png"/><Relationship Id="rId259" Type="http://schemas.openxmlformats.org/officeDocument/2006/relationships/image" Target="../media/image984.png"/><Relationship Id="rId424" Type="http://schemas.openxmlformats.org/officeDocument/2006/relationships/customXml" Target="../ink/ink1080.xml"/><Relationship Id="rId23" Type="http://schemas.openxmlformats.org/officeDocument/2006/relationships/image" Target="../media/image868.png"/><Relationship Id="rId119" Type="http://schemas.openxmlformats.org/officeDocument/2006/relationships/image" Target="../media/image916.png"/><Relationship Id="rId270" Type="http://schemas.openxmlformats.org/officeDocument/2006/relationships/customXml" Target="../ink/ink1003.xml"/><Relationship Id="rId291" Type="http://schemas.openxmlformats.org/officeDocument/2006/relationships/image" Target="../media/image1000.png"/><Relationship Id="rId305" Type="http://schemas.openxmlformats.org/officeDocument/2006/relationships/image" Target="../media/image1007.png"/><Relationship Id="rId326" Type="http://schemas.openxmlformats.org/officeDocument/2006/relationships/customXml" Target="../ink/ink1031.xml"/><Relationship Id="rId347" Type="http://schemas.openxmlformats.org/officeDocument/2006/relationships/image" Target="../media/image1028.png"/><Relationship Id="rId44" Type="http://schemas.openxmlformats.org/officeDocument/2006/relationships/customXml" Target="../ink/ink890.xml"/><Relationship Id="rId65" Type="http://schemas.openxmlformats.org/officeDocument/2006/relationships/image" Target="../media/image889.png"/><Relationship Id="rId86" Type="http://schemas.openxmlformats.org/officeDocument/2006/relationships/customXml" Target="../ink/ink911.xml"/><Relationship Id="rId130" Type="http://schemas.openxmlformats.org/officeDocument/2006/relationships/customXml" Target="../ink/ink933.xml"/><Relationship Id="rId151" Type="http://schemas.openxmlformats.org/officeDocument/2006/relationships/image" Target="../media/image930.png"/><Relationship Id="rId368" Type="http://schemas.openxmlformats.org/officeDocument/2006/relationships/customXml" Target="../ink/ink1052.xml"/><Relationship Id="rId389" Type="http://schemas.openxmlformats.org/officeDocument/2006/relationships/image" Target="../media/image1049.png"/><Relationship Id="rId172" Type="http://schemas.openxmlformats.org/officeDocument/2006/relationships/customXml" Target="../ink/ink954.xml"/><Relationship Id="rId193" Type="http://schemas.openxmlformats.org/officeDocument/2006/relationships/image" Target="../media/image951.png"/><Relationship Id="rId207" Type="http://schemas.openxmlformats.org/officeDocument/2006/relationships/image" Target="../media/image958.png"/><Relationship Id="rId228" Type="http://schemas.openxmlformats.org/officeDocument/2006/relationships/customXml" Target="../ink/ink982.xml"/><Relationship Id="rId249" Type="http://schemas.openxmlformats.org/officeDocument/2006/relationships/image" Target="../media/image979.png"/><Relationship Id="rId414" Type="http://schemas.openxmlformats.org/officeDocument/2006/relationships/customXml" Target="../ink/ink1075.xml"/><Relationship Id="rId435" Type="http://schemas.openxmlformats.org/officeDocument/2006/relationships/image" Target="../media/image1072.png"/><Relationship Id="rId456" Type="http://schemas.openxmlformats.org/officeDocument/2006/relationships/customXml" Target="../ink/ink1096.xml"/><Relationship Id="rId13" Type="http://schemas.openxmlformats.org/officeDocument/2006/relationships/image" Target="../media/image863.png"/><Relationship Id="rId109" Type="http://schemas.openxmlformats.org/officeDocument/2006/relationships/image" Target="../media/image911.png"/><Relationship Id="rId260" Type="http://schemas.openxmlformats.org/officeDocument/2006/relationships/customXml" Target="../ink/ink998.xml"/><Relationship Id="rId281" Type="http://schemas.openxmlformats.org/officeDocument/2006/relationships/image" Target="../media/image995.png"/><Relationship Id="rId316" Type="http://schemas.openxmlformats.org/officeDocument/2006/relationships/customXml" Target="../ink/ink1026.xml"/><Relationship Id="rId337" Type="http://schemas.openxmlformats.org/officeDocument/2006/relationships/image" Target="../media/image1023.png"/><Relationship Id="rId34" Type="http://schemas.openxmlformats.org/officeDocument/2006/relationships/customXml" Target="../ink/ink885.xml"/><Relationship Id="rId55" Type="http://schemas.openxmlformats.org/officeDocument/2006/relationships/image" Target="../media/image884.png"/><Relationship Id="rId76" Type="http://schemas.openxmlformats.org/officeDocument/2006/relationships/customXml" Target="../ink/ink906.xml"/><Relationship Id="rId97" Type="http://schemas.openxmlformats.org/officeDocument/2006/relationships/image" Target="../media/image905.png"/><Relationship Id="rId120" Type="http://schemas.openxmlformats.org/officeDocument/2006/relationships/customXml" Target="../ink/ink928.xml"/><Relationship Id="rId141" Type="http://schemas.openxmlformats.org/officeDocument/2006/relationships/image" Target="../media/image925.png"/><Relationship Id="rId358" Type="http://schemas.openxmlformats.org/officeDocument/2006/relationships/customXml" Target="../ink/ink1047.xml"/><Relationship Id="rId379" Type="http://schemas.openxmlformats.org/officeDocument/2006/relationships/image" Target="../media/image1044.png"/><Relationship Id="rId7" Type="http://schemas.openxmlformats.org/officeDocument/2006/relationships/image" Target="../media/image860.png"/><Relationship Id="rId162" Type="http://schemas.openxmlformats.org/officeDocument/2006/relationships/customXml" Target="../ink/ink949.xml"/><Relationship Id="rId183" Type="http://schemas.openxmlformats.org/officeDocument/2006/relationships/image" Target="../media/image946.png"/><Relationship Id="rId218" Type="http://schemas.openxmlformats.org/officeDocument/2006/relationships/customXml" Target="../ink/ink977.xml"/><Relationship Id="rId239" Type="http://schemas.openxmlformats.org/officeDocument/2006/relationships/image" Target="../media/image974.png"/><Relationship Id="rId390" Type="http://schemas.openxmlformats.org/officeDocument/2006/relationships/customXml" Target="../ink/ink1063.xml"/><Relationship Id="rId404" Type="http://schemas.openxmlformats.org/officeDocument/2006/relationships/customXml" Target="../ink/ink1070.xml"/><Relationship Id="rId425" Type="http://schemas.openxmlformats.org/officeDocument/2006/relationships/image" Target="../media/image1067.png"/><Relationship Id="rId446" Type="http://schemas.openxmlformats.org/officeDocument/2006/relationships/customXml" Target="../ink/ink1091.xml"/><Relationship Id="rId250" Type="http://schemas.openxmlformats.org/officeDocument/2006/relationships/customXml" Target="../ink/ink993.xml"/><Relationship Id="rId271" Type="http://schemas.openxmlformats.org/officeDocument/2006/relationships/image" Target="../media/image990.png"/><Relationship Id="rId292" Type="http://schemas.openxmlformats.org/officeDocument/2006/relationships/customXml" Target="../ink/ink1014.xml"/><Relationship Id="rId306" Type="http://schemas.openxmlformats.org/officeDocument/2006/relationships/customXml" Target="../ink/ink1021.xml"/><Relationship Id="rId24" Type="http://schemas.openxmlformats.org/officeDocument/2006/relationships/customXml" Target="../ink/ink880.xml"/><Relationship Id="rId45" Type="http://schemas.openxmlformats.org/officeDocument/2006/relationships/image" Target="../media/image879.png"/><Relationship Id="rId66" Type="http://schemas.openxmlformats.org/officeDocument/2006/relationships/customXml" Target="../ink/ink901.xml"/><Relationship Id="rId87" Type="http://schemas.openxmlformats.org/officeDocument/2006/relationships/image" Target="../media/image900.png"/><Relationship Id="rId110" Type="http://schemas.openxmlformats.org/officeDocument/2006/relationships/customXml" Target="../ink/ink923.xml"/><Relationship Id="rId131" Type="http://schemas.openxmlformats.org/officeDocument/2006/relationships/image" Target="../media/image922.png"/><Relationship Id="rId327" Type="http://schemas.openxmlformats.org/officeDocument/2006/relationships/image" Target="../media/image1018.png"/><Relationship Id="rId348" Type="http://schemas.openxmlformats.org/officeDocument/2006/relationships/customXml" Target="../ink/ink1042.xml"/><Relationship Id="rId369" Type="http://schemas.openxmlformats.org/officeDocument/2006/relationships/image" Target="../media/image1039.png"/><Relationship Id="rId152" Type="http://schemas.openxmlformats.org/officeDocument/2006/relationships/customXml" Target="../ink/ink944.xml"/><Relationship Id="rId173" Type="http://schemas.openxmlformats.org/officeDocument/2006/relationships/image" Target="../media/image941.png"/><Relationship Id="rId194" Type="http://schemas.openxmlformats.org/officeDocument/2006/relationships/customXml" Target="../ink/ink965.xml"/><Relationship Id="rId208" Type="http://schemas.openxmlformats.org/officeDocument/2006/relationships/customXml" Target="../ink/ink972.xml"/><Relationship Id="rId229" Type="http://schemas.openxmlformats.org/officeDocument/2006/relationships/image" Target="../media/image969.png"/><Relationship Id="rId380" Type="http://schemas.openxmlformats.org/officeDocument/2006/relationships/customXml" Target="../ink/ink1058.xml"/><Relationship Id="rId415" Type="http://schemas.openxmlformats.org/officeDocument/2006/relationships/image" Target="../media/image1062.png"/><Relationship Id="rId436" Type="http://schemas.openxmlformats.org/officeDocument/2006/relationships/customXml" Target="../ink/ink1086.xml"/><Relationship Id="rId457" Type="http://schemas.openxmlformats.org/officeDocument/2006/relationships/image" Target="../media/image1083.png"/><Relationship Id="rId240" Type="http://schemas.openxmlformats.org/officeDocument/2006/relationships/customXml" Target="../ink/ink988.xml"/><Relationship Id="rId261" Type="http://schemas.openxmlformats.org/officeDocument/2006/relationships/image" Target="../media/image985.png"/><Relationship Id="rId14" Type="http://schemas.openxmlformats.org/officeDocument/2006/relationships/customXml" Target="../ink/ink875.xml"/><Relationship Id="rId35" Type="http://schemas.openxmlformats.org/officeDocument/2006/relationships/image" Target="../media/image874.png"/><Relationship Id="rId56" Type="http://schemas.openxmlformats.org/officeDocument/2006/relationships/customXml" Target="../ink/ink896.xml"/><Relationship Id="rId77" Type="http://schemas.openxmlformats.org/officeDocument/2006/relationships/image" Target="../media/image895.png"/><Relationship Id="rId100" Type="http://schemas.openxmlformats.org/officeDocument/2006/relationships/customXml" Target="../ink/ink918.xml"/><Relationship Id="rId282" Type="http://schemas.openxmlformats.org/officeDocument/2006/relationships/customXml" Target="../ink/ink1009.xml"/><Relationship Id="rId317" Type="http://schemas.openxmlformats.org/officeDocument/2006/relationships/image" Target="../media/image1013.png"/><Relationship Id="rId338" Type="http://schemas.openxmlformats.org/officeDocument/2006/relationships/customXml" Target="../ink/ink1037.xml"/><Relationship Id="rId359" Type="http://schemas.openxmlformats.org/officeDocument/2006/relationships/image" Target="../media/image1034.png"/><Relationship Id="rId8" Type="http://schemas.openxmlformats.org/officeDocument/2006/relationships/customXml" Target="../ink/ink872.xml"/><Relationship Id="rId98" Type="http://schemas.openxmlformats.org/officeDocument/2006/relationships/customXml" Target="../ink/ink917.xml"/><Relationship Id="rId121" Type="http://schemas.openxmlformats.org/officeDocument/2006/relationships/image" Target="../media/image917.png"/><Relationship Id="rId142" Type="http://schemas.openxmlformats.org/officeDocument/2006/relationships/customXml" Target="../ink/ink939.xml"/><Relationship Id="rId163" Type="http://schemas.openxmlformats.org/officeDocument/2006/relationships/image" Target="../media/image936.png"/><Relationship Id="rId184" Type="http://schemas.openxmlformats.org/officeDocument/2006/relationships/customXml" Target="../ink/ink960.xml"/><Relationship Id="rId219" Type="http://schemas.openxmlformats.org/officeDocument/2006/relationships/image" Target="../media/image964.png"/><Relationship Id="rId370" Type="http://schemas.openxmlformats.org/officeDocument/2006/relationships/customXml" Target="../ink/ink1053.xml"/><Relationship Id="rId391" Type="http://schemas.openxmlformats.org/officeDocument/2006/relationships/image" Target="../media/image1050.png"/><Relationship Id="rId405" Type="http://schemas.openxmlformats.org/officeDocument/2006/relationships/image" Target="../media/image1057.png"/><Relationship Id="rId426" Type="http://schemas.openxmlformats.org/officeDocument/2006/relationships/customXml" Target="../ink/ink1081.xml"/><Relationship Id="rId447" Type="http://schemas.openxmlformats.org/officeDocument/2006/relationships/image" Target="../media/image1078.png"/><Relationship Id="rId230" Type="http://schemas.openxmlformats.org/officeDocument/2006/relationships/customXml" Target="../ink/ink983.xml"/><Relationship Id="rId251" Type="http://schemas.openxmlformats.org/officeDocument/2006/relationships/image" Target="../media/image980.png"/><Relationship Id="rId25" Type="http://schemas.openxmlformats.org/officeDocument/2006/relationships/image" Target="../media/image869.png"/><Relationship Id="rId46" Type="http://schemas.openxmlformats.org/officeDocument/2006/relationships/customXml" Target="../ink/ink891.xml"/><Relationship Id="rId67" Type="http://schemas.openxmlformats.org/officeDocument/2006/relationships/image" Target="../media/image890.png"/><Relationship Id="rId272" Type="http://schemas.openxmlformats.org/officeDocument/2006/relationships/customXml" Target="../ink/ink1004.xml"/><Relationship Id="rId293" Type="http://schemas.openxmlformats.org/officeDocument/2006/relationships/image" Target="../media/image1001.png"/><Relationship Id="rId307" Type="http://schemas.openxmlformats.org/officeDocument/2006/relationships/image" Target="../media/image1008.png"/><Relationship Id="rId328" Type="http://schemas.openxmlformats.org/officeDocument/2006/relationships/customXml" Target="../ink/ink1032.xml"/><Relationship Id="rId349" Type="http://schemas.openxmlformats.org/officeDocument/2006/relationships/image" Target="../media/image1029.png"/><Relationship Id="rId88" Type="http://schemas.openxmlformats.org/officeDocument/2006/relationships/customXml" Target="../ink/ink912.xml"/><Relationship Id="rId111" Type="http://schemas.openxmlformats.org/officeDocument/2006/relationships/image" Target="../media/image912.png"/><Relationship Id="rId132" Type="http://schemas.openxmlformats.org/officeDocument/2006/relationships/customXml" Target="../ink/ink934.xml"/><Relationship Id="rId153" Type="http://schemas.openxmlformats.org/officeDocument/2006/relationships/image" Target="../media/image931.png"/><Relationship Id="rId174" Type="http://schemas.openxmlformats.org/officeDocument/2006/relationships/customXml" Target="../ink/ink955.xml"/><Relationship Id="rId195" Type="http://schemas.openxmlformats.org/officeDocument/2006/relationships/image" Target="../media/image952.png"/><Relationship Id="rId209" Type="http://schemas.openxmlformats.org/officeDocument/2006/relationships/image" Target="../media/image959.png"/><Relationship Id="rId360" Type="http://schemas.openxmlformats.org/officeDocument/2006/relationships/customXml" Target="../ink/ink1048.xml"/><Relationship Id="rId381" Type="http://schemas.openxmlformats.org/officeDocument/2006/relationships/image" Target="../media/image1045.png"/><Relationship Id="rId416" Type="http://schemas.openxmlformats.org/officeDocument/2006/relationships/customXml" Target="../ink/ink1076.xml"/><Relationship Id="rId220" Type="http://schemas.openxmlformats.org/officeDocument/2006/relationships/customXml" Target="../ink/ink978.xml"/><Relationship Id="rId241" Type="http://schemas.openxmlformats.org/officeDocument/2006/relationships/image" Target="../media/image975.png"/><Relationship Id="rId437" Type="http://schemas.openxmlformats.org/officeDocument/2006/relationships/image" Target="../media/image1073.png"/><Relationship Id="rId15" Type="http://schemas.openxmlformats.org/officeDocument/2006/relationships/image" Target="../media/image864.png"/><Relationship Id="rId36" Type="http://schemas.openxmlformats.org/officeDocument/2006/relationships/customXml" Target="../ink/ink886.xml"/><Relationship Id="rId57" Type="http://schemas.openxmlformats.org/officeDocument/2006/relationships/image" Target="../media/image885.png"/><Relationship Id="rId262" Type="http://schemas.openxmlformats.org/officeDocument/2006/relationships/customXml" Target="../ink/ink999.xml"/><Relationship Id="rId283" Type="http://schemas.openxmlformats.org/officeDocument/2006/relationships/image" Target="../media/image996.png"/><Relationship Id="rId318" Type="http://schemas.openxmlformats.org/officeDocument/2006/relationships/customXml" Target="../ink/ink1027.xml"/><Relationship Id="rId339" Type="http://schemas.openxmlformats.org/officeDocument/2006/relationships/image" Target="../media/image1024.png"/><Relationship Id="rId78" Type="http://schemas.openxmlformats.org/officeDocument/2006/relationships/customXml" Target="../ink/ink907.xml"/><Relationship Id="rId99" Type="http://schemas.openxmlformats.org/officeDocument/2006/relationships/image" Target="../media/image906.png"/><Relationship Id="rId101" Type="http://schemas.openxmlformats.org/officeDocument/2006/relationships/image" Target="../media/image907.png"/><Relationship Id="rId122" Type="http://schemas.openxmlformats.org/officeDocument/2006/relationships/customXml" Target="../ink/ink929.xml"/><Relationship Id="rId143" Type="http://schemas.openxmlformats.org/officeDocument/2006/relationships/image" Target="../media/image926.png"/><Relationship Id="rId164" Type="http://schemas.openxmlformats.org/officeDocument/2006/relationships/customXml" Target="../ink/ink950.xml"/><Relationship Id="rId185" Type="http://schemas.openxmlformats.org/officeDocument/2006/relationships/image" Target="../media/image947.png"/><Relationship Id="rId350" Type="http://schemas.openxmlformats.org/officeDocument/2006/relationships/customXml" Target="../ink/ink1043.xml"/><Relationship Id="rId371" Type="http://schemas.openxmlformats.org/officeDocument/2006/relationships/image" Target="../media/image1040.png"/><Relationship Id="rId406" Type="http://schemas.openxmlformats.org/officeDocument/2006/relationships/customXml" Target="../ink/ink1071.xml"/><Relationship Id="rId9" Type="http://schemas.openxmlformats.org/officeDocument/2006/relationships/image" Target="../media/image861.png"/><Relationship Id="rId210" Type="http://schemas.openxmlformats.org/officeDocument/2006/relationships/customXml" Target="../ink/ink973.xml"/><Relationship Id="rId392" Type="http://schemas.openxmlformats.org/officeDocument/2006/relationships/customXml" Target="../ink/ink1064.xml"/><Relationship Id="rId427" Type="http://schemas.openxmlformats.org/officeDocument/2006/relationships/image" Target="../media/image1068.png"/><Relationship Id="rId448" Type="http://schemas.openxmlformats.org/officeDocument/2006/relationships/customXml" Target="../ink/ink1092.xml"/><Relationship Id="rId26" Type="http://schemas.openxmlformats.org/officeDocument/2006/relationships/customXml" Target="../ink/ink881.xml"/><Relationship Id="rId231" Type="http://schemas.openxmlformats.org/officeDocument/2006/relationships/image" Target="../media/image970.png"/><Relationship Id="rId252" Type="http://schemas.openxmlformats.org/officeDocument/2006/relationships/customXml" Target="../ink/ink994.xml"/><Relationship Id="rId273" Type="http://schemas.openxmlformats.org/officeDocument/2006/relationships/image" Target="../media/image991.png"/><Relationship Id="rId294" Type="http://schemas.openxmlformats.org/officeDocument/2006/relationships/customXml" Target="../ink/ink1015.xml"/><Relationship Id="rId308" Type="http://schemas.openxmlformats.org/officeDocument/2006/relationships/customXml" Target="../ink/ink1022.xml"/><Relationship Id="rId329" Type="http://schemas.openxmlformats.org/officeDocument/2006/relationships/image" Target="../media/image1019.png"/><Relationship Id="rId47" Type="http://schemas.openxmlformats.org/officeDocument/2006/relationships/image" Target="../media/image880.png"/><Relationship Id="rId68" Type="http://schemas.openxmlformats.org/officeDocument/2006/relationships/customXml" Target="../ink/ink902.xml"/><Relationship Id="rId89" Type="http://schemas.openxmlformats.org/officeDocument/2006/relationships/image" Target="../media/image901.png"/><Relationship Id="rId112" Type="http://schemas.openxmlformats.org/officeDocument/2006/relationships/customXml" Target="../ink/ink924.xml"/><Relationship Id="rId133" Type="http://schemas.openxmlformats.org/officeDocument/2006/relationships/image" Target="../media/image923.png"/><Relationship Id="rId154" Type="http://schemas.openxmlformats.org/officeDocument/2006/relationships/customXml" Target="../ink/ink945.xml"/><Relationship Id="rId175" Type="http://schemas.openxmlformats.org/officeDocument/2006/relationships/image" Target="../media/image942.png"/><Relationship Id="rId340" Type="http://schemas.openxmlformats.org/officeDocument/2006/relationships/customXml" Target="../ink/ink1038.xml"/><Relationship Id="rId361" Type="http://schemas.openxmlformats.org/officeDocument/2006/relationships/image" Target="../media/image1035.png"/><Relationship Id="rId196" Type="http://schemas.openxmlformats.org/officeDocument/2006/relationships/customXml" Target="../ink/ink966.xml"/><Relationship Id="rId200" Type="http://schemas.openxmlformats.org/officeDocument/2006/relationships/customXml" Target="../ink/ink968.xml"/><Relationship Id="rId382" Type="http://schemas.openxmlformats.org/officeDocument/2006/relationships/customXml" Target="../ink/ink1059.xml"/><Relationship Id="rId417" Type="http://schemas.openxmlformats.org/officeDocument/2006/relationships/image" Target="../media/image1063.png"/><Relationship Id="rId438" Type="http://schemas.openxmlformats.org/officeDocument/2006/relationships/customXml" Target="../ink/ink1087.xml"/><Relationship Id="rId16" Type="http://schemas.openxmlformats.org/officeDocument/2006/relationships/customXml" Target="../ink/ink876.xml"/><Relationship Id="rId221" Type="http://schemas.openxmlformats.org/officeDocument/2006/relationships/image" Target="../media/image965.png"/><Relationship Id="rId242" Type="http://schemas.openxmlformats.org/officeDocument/2006/relationships/customXml" Target="../ink/ink989.xml"/><Relationship Id="rId263" Type="http://schemas.openxmlformats.org/officeDocument/2006/relationships/image" Target="../media/image986.png"/><Relationship Id="rId284" Type="http://schemas.openxmlformats.org/officeDocument/2006/relationships/customXml" Target="../ink/ink1010.xml"/><Relationship Id="rId319" Type="http://schemas.openxmlformats.org/officeDocument/2006/relationships/image" Target="../media/image1014.png"/><Relationship Id="rId37" Type="http://schemas.openxmlformats.org/officeDocument/2006/relationships/image" Target="../media/image875.png"/><Relationship Id="rId58" Type="http://schemas.openxmlformats.org/officeDocument/2006/relationships/customXml" Target="../ink/ink897.xml"/><Relationship Id="rId79" Type="http://schemas.openxmlformats.org/officeDocument/2006/relationships/image" Target="../media/image896.png"/><Relationship Id="rId102" Type="http://schemas.openxmlformats.org/officeDocument/2006/relationships/customXml" Target="../ink/ink919.xml"/><Relationship Id="rId123" Type="http://schemas.openxmlformats.org/officeDocument/2006/relationships/image" Target="../media/image918.png"/><Relationship Id="rId144" Type="http://schemas.openxmlformats.org/officeDocument/2006/relationships/customXml" Target="../ink/ink940.xml"/><Relationship Id="rId330" Type="http://schemas.openxmlformats.org/officeDocument/2006/relationships/customXml" Target="../ink/ink1033.xml"/><Relationship Id="rId90" Type="http://schemas.openxmlformats.org/officeDocument/2006/relationships/customXml" Target="../ink/ink913.xml"/><Relationship Id="rId165" Type="http://schemas.openxmlformats.org/officeDocument/2006/relationships/image" Target="../media/image937.png"/><Relationship Id="rId186" Type="http://schemas.openxmlformats.org/officeDocument/2006/relationships/customXml" Target="../ink/ink961.xml"/><Relationship Id="rId351" Type="http://schemas.openxmlformats.org/officeDocument/2006/relationships/image" Target="../media/image1030.png"/><Relationship Id="rId372" Type="http://schemas.openxmlformats.org/officeDocument/2006/relationships/customXml" Target="../ink/ink1054.xml"/><Relationship Id="rId393" Type="http://schemas.openxmlformats.org/officeDocument/2006/relationships/image" Target="../media/image1051.png"/><Relationship Id="rId407" Type="http://schemas.openxmlformats.org/officeDocument/2006/relationships/image" Target="../media/image1058.png"/><Relationship Id="rId428" Type="http://schemas.openxmlformats.org/officeDocument/2006/relationships/customXml" Target="../ink/ink1082.xml"/><Relationship Id="rId449" Type="http://schemas.openxmlformats.org/officeDocument/2006/relationships/image" Target="../media/image1079.png"/><Relationship Id="rId211" Type="http://schemas.openxmlformats.org/officeDocument/2006/relationships/image" Target="../media/image960.png"/><Relationship Id="rId232" Type="http://schemas.openxmlformats.org/officeDocument/2006/relationships/customXml" Target="../ink/ink984.xml"/><Relationship Id="rId253" Type="http://schemas.openxmlformats.org/officeDocument/2006/relationships/image" Target="../media/image981.png"/><Relationship Id="rId274" Type="http://schemas.openxmlformats.org/officeDocument/2006/relationships/customXml" Target="../ink/ink1005.xml"/><Relationship Id="rId295" Type="http://schemas.openxmlformats.org/officeDocument/2006/relationships/image" Target="../media/image1002.png"/><Relationship Id="rId309" Type="http://schemas.openxmlformats.org/officeDocument/2006/relationships/image" Target="../media/image1009.png"/><Relationship Id="rId27" Type="http://schemas.openxmlformats.org/officeDocument/2006/relationships/image" Target="../media/image870.png"/><Relationship Id="rId48" Type="http://schemas.openxmlformats.org/officeDocument/2006/relationships/customXml" Target="../ink/ink892.xml"/><Relationship Id="rId69" Type="http://schemas.openxmlformats.org/officeDocument/2006/relationships/image" Target="../media/image891.png"/><Relationship Id="rId113" Type="http://schemas.openxmlformats.org/officeDocument/2006/relationships/image" Target="../media/image913.png"/><Relationship Id="rId134" Type="http://schemas.openxmlformats.org/officeDocument/2006/relationships/customXml" Target="../ink/ink935.xml"/><Relationship Id="rId320" Type="http://schemas.openxmlformats.org/officeDocument/2006/relationships/customXml" Target="../ink/ink1028.xml"/><Relationship Id="rId80" Type="http://schemas.openxmlformats.org/officeDocument/2006/relationships/customXml" Target="../ink/ink908.xml"/><Relationship Id="rId155" Type="http://schemas.openxmlformats.org/officeDocument/2006/relationships/image" Target="../media/image932.png"/><Relationship Id="rId176" Type="http://schemas.openxmlformats.org/officeDocument/2006/relationships/customXml" Target="../ink/ink956.xml"/><Relationship Id="rId197" Type="http://schemas.openxmlformats.org/officeDocument/2006/relationships/image" Target="../media/image953.png"/><Relationship Id="rId341" Type="http://schemas.openxmlformats.org/officeDocument/2006/relationships/image" Target="../media/image1025.png"/><Relationship Id="rId362" Type="http://schemas.openxmlformats.org/officeDocument/2006/relationships/customXml" Target="../ink/ink1049.xml"/><Relationship Id="rId383" Type="http://schemas.openxmlformats.org/officeDocument/2006/relationships/image" Target="../media/image1046.png"/><Relationship Id="rId418" Type="http://schemas.openxmlformats.org/officeDocument/2006/relationships/customXml" Target="../ink/ink1077.xml"/><Relationship Id="rId439" Type="http://schemas.openxmlformats.org/officeDocument/2006/relationships/image" Target="../media/image1074.png"/><Relationship Id="rId201" Type="http://schemas.openxmlformats.org/officeDocument/2006/relationships/image" Target="../media/image955.png"/><Relationship Id="rId222" Type="http://schemas.openxmlformats.org/officeDocument/2006/relationships/customXml" Target="../ink/ink979.xml"/><Relationship Id="rId243" Type="http://schemas.openxmlformats.org/officeDocument/2006/relationships/image" Target="../media/image976.png"/><Relationship Id="rId264" Type="http://schemas.openxmlformats.org/officeDocument/2006/relationships/customXml" Target="../ink/ink1000.xml"/><Relationship Id="rId285" Type="http://schemas.openxmlformats.org/officeDocument/2006/relationships/image" Target="../media/image997.png"/><Relationship Id="rId450" Type="http://schemas.openxmlformats.org/officeDocument/2006/relationships/customXml" Target="../ink/ink1093.xml"/><Relationship Id="rId17" Type="http://schemas.openxmlformats.org/officeDocument/2006/relationships/image" Target="../media/image865.png"/><Relationship Id="rId38" Type="http://schemas.openxmlformats.org/officeDocument/2006/relationships/customXml" Target="../ink/ink887.xml"/><Relationship Id="rId59" Type="http://schemas.openxmlformats.org/officeDocument/2006/relationships/image" Target="../media/image886.png"/><Relationship Id="rId103" Type="http://schemas.openxmlformats.org/officeDocument/2006/relationships/image" Target="../media/image908.png"/><Relationship Id="rId124" Type="http://schemas.openxmlformats.org/officeDocument/2006/relationships/customXml" Target="../ink/ink930.xml"/><Relationship Id="rId310" Type="http://schemas.openxmlformats.org/officeDocument/2006/relationships/customXml" Target="../ink/ink1023.xml"/><Relationship Id="rId70" Type="http://schemas.openxmlformats.org/officeDocument/2006/relationships/customXml" Target="../ink/ink903.xml"/><Relationship Id="rId91" Type="http://schemas.openxmlformats.org/officeDocument/2006/relationships/image" Target="../media/image902.png"/><Relationship Id="rId145" Type="http://schemas.openxmlformats.org/officeDocument/2006/relationships/image" Target="../media/image927.png"/><Relationship Id="rId166" Type="http://schemas.openxmlformats.org/officeDocument/2006/relationships/customXml" Target="../ink/ink951.xml"/><Relationship Id="rId187" Type="http://schemas.openxmlformats.org/officeDocument/2006/relationships/image" Target="../media/image948.png"/><Relationship Id="rId331" Type="http://schemas.openxmlformats.org/officeDocument/2006/relationships/image" Target="../media/image1020.png"/><Relationship Id="rId352" Type="http://schemas.openxmlformats.org/officeDocument/2006/relationships/customXml" Target="../ink/ink1044.xml"/><Relationship Id="rId373" Type="http://schemas.openxmlformats.org/officeDocument/2006/relationships/image" Target="../media/image1041.png"/><Relationship Id="rId394" Type="http://schemas.openxmlformats.org/officeDocument/2006/relationships/customXml" Target="../ink/ink1065.xml"/><Relationship Id="rId408" Type="http://schemas.openxmlformats.org/officeDocument/2006/relationships/customXml" Target="../ink/ink1072.xml"/><Relationship Id="rId429" Type="http://schemas.openxmlformats.org/officeDocument/2006/relationships/image" Target="../media/image10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74.xml"/><Relationship Id="rId233" Type="http://schemas.openxmlformats.org/officeDocument/2006/relationships/image" Target="../media/image971.png"/><Relationship Id="rId254" Type="http://schemas.openxmlformats.org/officeDocument/2006/relationships/customXml" Target="../ink/ink995.xml"/><Relationship Id="rId440" Type="http://schemas.openxmlformats.org/officeDocument/2006/relationships/customXml" Target="../ink/ink1088.xml"/><Relationship Id="rId28" Type="http://schemas.openxmlformats.org/officeDocument/2006/relationships/customXml" Target="../ink/ink882.xml"/><Relationship Id="rId49" Type="http://schemas.openxmlformats.org/officeDocument/2006/relationships/image" Target="../media/image881.png"/><Relationship Id="rId114" Type="http://schemas.openxmlformats.org/officeDocument/2006/relationships/customXml" Target="../ink/ink925.xml"/><Relationship Id="rId275" Type="http://schemas.openxmlformats.org/officeDocument/2006/relationships/image" Target="../media/image992.png"/><Relationship Id="rId296" Type="http://schemas.openxmlformats.org/officeDocument/2006/relationships/customXml" Target="../ink/ink1016.xml"/><Relationship Id="rId300" Type="http://schemas.openxmlformats.org/officeDocument/2006/relationships/customXml" Target="../ink/ink1018.xml"/><Relationship Id="rId60" Type="http://schemas.openxmlformats.org/officeDocument/2006/relationships/customXml" Target="../ink/ink898.xml"/><Relationship Id="rId81" Type="http://schemas.openxmlformats.org/officeDocument/2006/relationships/image" Target="../media/image897.png"/><Relationship Id="rId135" Type="http://schemas.openxmlformats.org/officeDocument/2006/relationships/image" Target="../media/image60.png"/><Relationship Id="rId156" Type="http://schemas.openxmlformats.org/officeDocument/2006/relationships/customXml" Target="../ink/ink946.xml"/><Relationship Id="rId177" Type="http://schemas.openxmlformats.org/officeDocument/2006/relationships/image" Target="../media/image943.png"/><Relationship Id="rId198" Type="http://schemas.openxmlformats.org/officeDocument/2006/relationships/customXml" Target="../ink/ink967.xml"/><Relationship Id="rId321" Type="http://schemas.openxmlformats.org/officeDocument/2006/relationships/image" Target="../media/image1015.png"/><Relationship Id="rId342" Type="http://schemas.openxmlformats.org/officeDocument/2006/relationships/customXml" Target="../ink/ink1039.xml"/><Relationship Id="rId363" Type="http://schemas.openxmlformats.org/officeDocument/2006/relationships/image" Target="../media/image1036.png"/><Relationship Id="rId384" Type="http://schemas.openxmlformats.org/officeDocument/2006/relationships/customXml" Target="../ink/ink1060.xml"/><Relationship Id="rId419" Type="http://schemas.openxmlformats.org/officeDocument/2006/relationships/image" Target="../media/image1064.png"/><Relationship Id="rId202" Type="http://schemas.openxmlformats.org/officeDocument/2006/relationships/customXml" Target="../ink/ink969.xml"/><Relationship Id="rId223" Type="http://schemas.openxmlformats.org/officeDocument/2006/relationships/image" Target="../media/image966.png"/><Relationship Id="rId244" Type="http://schemas.openxmlformats.org/officeDocument/2006/relationships/customXml" Target="../ink/ink990.xml"/><Relationship Id="rId430" Type="http://schemas.openxmlformats.org/officeDocument/2006/relationships/customXml" Target="../ink/ink1083.xml"/><Relationship Id="rId18" Type="http://schemas.openxmlformats.org/officeDocument/2006/relationships/customXml" Target="../ink/ink877.xml"/><Relationship Id="rId39" Type="http://schemas.openxmlformats.org/officeDocument/2006/relationships/image" Target="../media/image876.png"/><Relationship Id="rId265" Type="http://schemas.openxmlformats.org/officeDocument/2006/relationships/image" Target="../media/image987.png"/><Relationship Id="rId286" Type="http://schemas.openxmlformats.org/officeDocument/2006/relationships/customXml" Target="../ink/ink1011.xml"/><Relationship Id="rId451" Type="http://schemas.openxmlformats.org/officeDocument/2006/relationships/image" Target="../media/image1080.png"/><Relationship Id="rId50" Type="http://schemas.openxmlformats.org/officeDocument/2006/relationships/customXml" Target="../ink/ink893.xml"/><Relationship Id="rId104" Type="http://schemas.openxmlformats.org/officeDocument/2006/relationships/customXml" Target="../ink/ink920.xml"/><Relationship Id="rId125" Type="http://schemas.openxmlformats.org/officeDocument/2006/relationships/image" Target="../media/image919.png"/><Relationship Id="rId146" Type="http://schemas.openxmlformats.org/officeDocument/2006/relationships/customXml" Target="../ink/ink941.xml"/><Relationship Id="rId167" Type="http://schemas.openxmlformats.org/officeDocument/2006/relationships/image" Target="../media/image938.png"/><Relationship Id="rId188" Type="http://schemas.openxmlformats.org/officeDocument/2006/relationships/customXml" Target="../ink/ink962.xml"/><Relationship Id="rId311" Type="http://schemas.openxmlformats.org/officeDocument/2006/relationships/image" Target="../media/image1010.png"/><Relationship Id="rId332" Type="http://schemas.openxmlformats.org/officeDocument/2006/relationships/customXml" Target="../ink/ink1034.xml"/><Relationship Id="rId353" Type="http://schemas.openxmlformats.org/officeDocument/2006/relationships/image" Target="../media/image1031.png"/><Relationship Id="rId374" Type="http://schemas.openxmlformats.org/officeDocument/2006/relationships/customXml" Target="../ink/ink1055.xml"/><Relationship Id="rId395" Type="http://schemas.openxmlformats.org/officeDocument/2006/relationships/image" Target="../media/image1052.png"/><Relationship Id="rId409" Type="http://schemas.openxmlformats.org/officeDocument/2006/relationships/image" Target="../media/image1059.png"/><Relationship Id="rId71" Type="http://schemas.openxmlformats.org/officeDocument/2006/relationships/image" Target="../media/image892.png"/><Relationship Id="rId92" Type="http://schemas.openxmlformats.org/officeDocument/2006/relationships/customXml" Target="../ink/ink914.xml"/><Relationship Id="rId213" Type="http://schemas.openxmlformats.org/officeDocument/2006/relationships/image" Target="../media/image961.png"/><Relationship Id="rId234" Type="http://schemas.openxmlformats.org/officeDocument/2006/relationships/customXml" Target="../ink/ink985.xml"/><Relationship Id="rId420" Type="http://schemas.openxmlformats.org/officeDocument/2006/relationships/customXml" Target="../ink/ink1078.xml"/><Relationship Id="rId2" Type="http://schemas.openxmlformats.org/officeDocument/2006/relationships/customXml" Target="../ink/ink869.xml"/><Relationship Id="rId29" Type="http://schemas.openxmlformats.org/officeDocument/2006/relationships/image" Target="../media/image871.png"/><Relationship Id="rId255" Type="http://schemas.openxmlformats.org/officeDocument/2006/relationships/image" Target="../media/image982.png"/><Relationship Id="rId276" Type="http://schemas.openxmlformats.org/officeDocument/2006/relationships/customXml" Target="../ink/ink1006.xml"/><Relationship Id="rId297" Type="http://schemas.openxmlformats.org/officeDocument/2006/relationships/image" Target="../media/image1003.png"/><Relationship Id="rId441" Type="http://schemas.openxmlformats.org/officeDocument/2006/relationships/image" Target="../media/image1075.png"/><Relationship Id="rId40" Type="http://schemas.openxmlformats.org/officeDocument/2006/relationships/customXml" Target="../ink/ink888.xml"/><Relationship Id="rId115" Type="http://schemas.openxmlformats.org/officeDocument/2006/relationships/image" Target="../media/image914.png"/><Relationship Id="rId136" Type="http://schemas.openxmlformats.org/officeDocument/2006/relationships/customXml" Target="../ink/ink936.xml"/><Relationship Id="rId157" Type="http://schemas.openxmlformats.org/officeDocument/2006/relationships/image" Target="../media/image933.png"/><Relationship Id="rId178" Type="http://schemas.openxmlformats.org/officeDocument/2006/relationships/customXml" Target="../ink/ink957.xml"/><Relationship Id="rId301" Type="http://schemas.openxmlformats.org/officeDocument/2006/relationships/image" Target="../media/image1005.png"/><Relationship Id="rId322" Type="http://schemas.openxmlformats.org/officeDocument/2006/relationships/customXml" Target="../ink/ink1029.xml"/><Relationship Id="rId343" Type="http://schemas.openxmlformats.org/officeDocument/2006/relationships/image" Target="../media/image1026.png"/><Relationship Id="rId364" Type="http://schemas.openxmlformats.org/officeDocument/2006/relationships/customXml" Target="../ink/ink1050.xml"/><Relationship Id="rId61" Type="http://schemas.openxmlformats.org/officeDocument/2006/relationships/image" Target="../media/image887.png"/><Relationship Id="rId82" Type="http://schemas.openxmlformats.org/officeDocument/2006/relationships/customXml" Target="../ink/ink909.xml"/><Relationship Id="rId199" Type="http://schemas.openxmlformats.org/officeDocument/2006/relationships/image" Target="../media/image954.png"/><Relationship Id="rId203" Type="http://schemas.openxmlformats.org/officeDocument/2006/relationships/image" Target="../media/image956.png"/><Relationship Id="rId385" Type="http://schemas.openxmlformats.org/officeDocument/2006/relationships/image" Target="../media/image1047.png"/><Relationship Id="rId19" Type="http://schemas.openxmlformats.org/officeDocument/2006/relationships/image" Target="../media/image866.png"/><Relationship Id="rId224" Type="http://schemas.openxmlformats.org/officeDocument/2006/relationships/customXml" Target="../ink/ink980.xml"/><Relationship Id="rId245" Type="http://schemas.openxmlformats.org/officeDocument/2006/relationships/image" Target="../media/image977.png"/><Relationship Id="rId266" Type="http://schemas.openxmlformats.org/officeDocument/2006/relationships/customXml" Target="../ink/ink1001.xml"/><Relationship Id="rId287" Type="http://schemas.openxmlformats.org/officeDocument/2006/relationships/image" Target="../media/image998.png"/><Relationship Id="rId410" Type="http://schemas.openxmlformats.org/officeDocument/2006/relationships/customXml" Target="../ink/ink1073.xml"/><Relationship Id="rId431" Type="http://schemas.openxmlformats.org/officeDocument/2006/relationships/image" Target="../media/image1070.png"/><Relationship Id="rId452" Type="http://schemas.openxmlformats.org/officeDocument/2006/relationships/customXml" Target="../ink/ink1094.xml"/><Relationship Id="rId30" Type="http://schemas.openxmlformats.org/officeDocument/2006/relationships/customXml" Target="../ink/ink883.xml"/><Relationship Id="rId105" Type="http://schemas.openxmlformats.org/officeDocument/2006/relationships/image" Target="../media/image909.png"/><Relationship Id="rId126" Type="http://schemas.openxmlformats.org/officeDocument/2006/relationships/customXml" Target="../ink/ink931.xml"/><Relationship Id="rId147" Type="http://schemas.openxmlformats.org/officeDocument/2006/relationships/image" Target="../media/image928.png"/><Relationship Id="rId168" Type="http://schemas.openxmlformats.org/officeDocument/2006/relationships/customXml" Target="../ink/ink952.xml"/><Relationship Id="rId312" Type="http://schemas.openxmlformats.org/officeDocument/2006/relationships/customXml" Target="../ink/ink1024.xml"/><Relationship Id="rId333" Type="http://schemas.openxmlformats.org/officeDocument/2006/relationships/image" Target="../media/image1021.png"/><Relationship Id="rId354" Type="http://schemas.openxmlformats.org/officeDocument/2006/relationships/customXml" Target="../ink/ink1045.xml"/><Relationship Id="rId51" Type="http://schemas.openxmlformats.org/officeDocument/2006/relationships/image" Target="../media/image882.png"/><Relationship Id="rId72" Type="http://schemas.openxmlformats.org/officeDocument/2006/relationships/customXml" Target="../ink/ink904.xml"/><Relationship Id="rId93" Type="http://schemas.openxmlformats.org/officeDocument/2006/relationships/image" Target="../media/image903.png"/><Relationship Id="rId189" Type="http://schemas.openxmlformats.org/officeDocument/2006/relationships/image" Target="../media/image949.png"/><Relationship Id="rId375" Type="http://schemas.openxmlformats.org/officeDocument/2006/relationships/image" Target="../media/image1042.png"/><Relationship Id="rId396" Type="http://schemas.openxmlformats.org/officeDocument/2006/relationships/customXml" Target="../ink/ink1066.xml"/><Relationship Id="rId3" Type="http://schemas.openxmlformats.org/officeDocument/2006/relationships/image" Target="../media/image858.png"/><Relationship Id="rId214" Type="http://schemas.openxmlformats.org/officeDocument/2006/relationships/customXml" Target="../ink/ink975.xml"/><Relationship Id="rId235" Type="http://schemas.openxmlformats.org/officeDocument/2006/relationships/image" Target="../media/image972.png"/><Relationship Id="rId256" Type="http://schemas.openxmlformats.org/officeDocument/2006/relationships/customXml" Target="../ink/ink996.xml"/><Relationship Id="rId277" Type="http://schemas.openxmlformats.org/officeDocument/2006/relationships/image" Target="../media/image993.png"/><Relationship Id="rId298" Type="http://schemas.openxmlformats.org/officeDocument/2006/relationships/customXml" Target="../ink/ink1017.xml"/><Relationship Id="rId400" Type="http://schemas.openxmlformats.org/officeDocument/2006/relationships/customXml" Target="../ink/ink1068.xml"/><Relationship Id="rId421" Type="http://schemas.openxmlformats.org/officeDocument/2006/relationships/image" Target="../media/image1065.png"/><Relationship Id="rId442" Type="http://schemas.openxmlformats.org/officeDocument/2006/relationships/customXml" Target="../ink/ink1089.xml"/><Relationship Id="rId116" Type="http://schemas.openxmlformats.org/officeDocument/2006/relationships/customXml" Target="../ink/ink926.xml"/><Relationship Id="rId137" Type="http://schemas.openxmlformats.org/officeDocument/2006/relationships/image" Target="../media/image719.png"/><Relationship Id="rId158" Type="http://schemas.openxmlformats.org/officeDocument/2006/relationships/customXml" Target="../ink/ink947.xml"/><Relationship Id="rId302" Type="http://schemas.openxmlformats.org/officeDocument/2006/relationships/customXml" Target="../ink/ink1019.xml"/><Relationship Id="rId323" Type="http://schemas.openxmlformats.org/officeDocument/2006/relationships/image" Target="../media/image1016.png"/><Relationship Id="rId344" Type="http://schemas.openxmlformats.org/officeDocument/2006/relationships/customXml" Target="../ink/ink1040.xml"/><Relationship Id="rId20" Type="http://schemas.openxmlformats.org/officeDocument/2006/relationships/customXml" Target="../ink/ink878.xml"/><Relationship Id="rId41" Type="http://schemas.openxmlformats.org/officeDocument/2006/relationships/image" Target="../media/image877.png"/><Relationship Id="rId62" Type="http://schemas.openxmlformats.org/officeDocument/2006/relationships/customXml" Target="../ink/ink899.xml"/><Relationship Id="rId83" Type="http://schemas.openxmlformats.org/officeDocument/2006/relationships/image" Target="../media/image898.png"/><Relationship Id="rId179" Type="http://schemas.openxmlformats.org/officeDocument/2006/relationships/image" Target="../media/image944.png"/><Relationship Id="rId365" Type="http://schemas.openxmlformats.org/officeDocument/2006/relationships/image" Target="../media/image1037.png"/><Relationship Id="rId386" Type="http://schemas.openxmlformats.org/officeDocument/2006/relationships/customXml" Target="../ink/ink1061.xml"/><Relationship Id="rId190" Type="http://schemas.openxmlformats.org/officeDocument/2006/relationships/customXml" Target="../ink/ink963.xml"/><Relationship Id="rId204" Type="http://schemas.openxmlformats.org/officeDocument/2006/relationships/customXml" Target="../ink/ink970.xml"/><Relationship Id="rId225" Type="http://schemas.openxmlformats.org/officeDocument/2006/relationships/image" Target="../media/image967.png"/><Relationship Id="rId246" Type="http://schemas.openxmlformats.org/officeDocument/2006/relationships/customXml" Target="../ink/ink991.xml"/><Relationship Id="rId267" Type="http://schemas.openxmlformats.org/officeDocument/2006/relationships/image" Target="../media/image988.png"/><Relationship Id="rId288" Type="http://schemas.openxmlformats.org/officeDocument/2006/relationships/customXml" Target="../ink/ink1012.xml"/><Relationship Id="rId411" Type="http://schemas.openxmlformats.org/officeDocument/2006/relationships/image" Target="../media/image1060.png"/><Relationship Id="rId432" Type="http://schemas.openxmlformats.org/officeDocument/2006/relationships/customXml" Target="../ink/ink1084.xml"/><Relationship Id="rId453" Type="http://schemas.openxmlformats.org/officeDocument/2006/relationships/image" Target="../media/image1081.png"/><Relationship Id="rId106" Type="http://schemas.openxmlformats.org/officeDocument/2006/relationships/customXml" Target="../ink/ink921.xml"/><Relationship Id="rId127" Type="http://schemas.openxmlformats.org/officeDocument/2006/relationships/image" Target="../media/image920.png"/><Relationship Id="rId313" Type="http://schemas.openxmlformats.org/officeDocument/2006/relationships/image" Target="../media/image1011.png"/><Relationship Id="rId10" Type="http://schemas.openxmlformats.org/officeDocument/2006/relationships/customXml" Target="../ink/ink873.xml"/><Relationship Id="rId31" Type="http://schemas.openxmlformats.org/officeDocument/2006/relationships/image" Target="../media/image872.png"/><Relationship Id="rId52" Type="http://schemas.openxmlformats.org/officeDocument/2006/relationships/customXml" Target="../ink/ink894.xml"/><Relationship Id="rId73" Type="http://schemas.openxmlformats.org/officeDocument/2006/relationships/image" Target="../media/image893.png"/><Relationship Id="rId94" Type="http://schemas.openxmlformats.org/officeDocument/2006/relationships/customXml" Target="../ink/ink915.xml"/><Relationship Id="rId148" Type="http://schemas.openxmlformats.org/officeDocument/2006/relationships/customXml" Target="../ink/ink942.xml"/><Relationship Id="rId169" Type="http://schemas.openxmlformats.org/officeDocument/2006/relationships/image" Target="../media/image939.png"/><Relationship Id="rId334" Type="http://schemas.openxmlformats.org/officeDocument/2006/relationships/customXml" Target="../ink/ink1035.xml"/><Relationship Id="rId355" Type="http://schemas.openxmlformats.org/officeDocument/2006/relationships/image" Target="../media/image1032.png"/><Relationship Id="rId376" Type="http://schemas.openxmlformats.org/officeDocument/2006/relationships/customXml" Target="../ink/ink1056.xml"/><Relationship Id="rId397" Type="http://schemas.openxmlformats.org/officeDocument/2006/relationships/image" Target="../media/image1053.png"/><Relationship Id="rId4" Type="http://schemas.openxmlformats.org/officeDocument/2006/relationships/customXml" Target="../ink/ink870.xml"/><Relationship Id="rId180" Type="http://schemas.openxmlformats.org/officeDocument/2006/relationships/customXml" Target="../ink/ink958.xml"/><Relationship Id="rId215" Type="http://schemas.openxmlformats.org/officeDocument/2006/relationships/image" Target="../media/image962.png"/><Relationship Id="rId236" Type="http://schemas.openxmlformats.org/officeDocument/2006/relationships/customXml" Target="../ink/ink986.xml"/><Relationship Id="rId257" Type="http://schemas.openxmlformats.org/officeDocument/2006/relationships/image" Target="../media/image983.png"/><Relationship Id="rId278" Type="http://schemas.openxmlformats.org/officeDocument/2006/relationships/customXml" Target="../ink/ink1007.xml"/><Relationship Id="rId401" Type="http://schemas.openxmlformats.org/officeDocument/2006/relationships/image" Target="../media/image1055.png"/><Relationship Id="rId422" Type="http://schemas.openxmlformats.org/officeDocument/2006/relationships/customXml" Target="../ink/ink1079.xml"/><Relationship Id="rId443" Type="http://schemas.openxmlformats.org/officeDocument/2006/relationships/image" Target="../media/image1076.png"/><Relationship Id="rId303" Type="http://schemas.openxmlformats.org/officeDocument/2006/relationships/image" Target="../media/image1006.png"/><Relationship Id="rId42" Type="http://schemas.openxmlformats.org/officeDocument/2006/relationships/customXml" Target="../ink/ink889.xml"/><Relationship Id="rId84" Type="http://schemas.openxmlformats.org/officeDocument/2006/relationships/customXml" Target="../ink/ink910.xml"/><Relationship Id="rId138" Type="http://schemas.openxmlformats.org/officeDocument/2006/relationships/customXml" Target="../ink/ink937.xml"/><Relationship Id="rId345" Type="http://schemas.openxmlformats.org/officeDocument/2006/relationships/image" Target="../media/image1027.png"/><Relationship Id="rId387" Type="http://schemas.openxmlformats.org/officeDocument/2006/relationships/image" Target="../media/image1048.png"/><Relationship Id="rId191" Type="http://schemas.openxmlformats.org/officeDocument/2006/relationships/image" Target="../media/image950.png"/><Relationship Id="rId205" Type="http://schemas.openxmlformats.org/officeDocument/2006/relationships/image" Target="../media/image957.png"/><Relationship Id="rId247" Type="http://schemas.openxmlformats.org/officeDocument/2006/relationships/image" Target="../media/image978.png"/><Relationship Id="rId412" Type="http://schemas.openxmlformats.org/officeDocument/2006/relationships/customXml" Target="../ink/ink1074.xml"/><Relationship Id="rId107" Type="http://schemas.openxmlformats.org/officeDocument/2006/relationships/image" Target="../media/image910.png"/><Relationship Id="rId289" Type="http://schemas.openxmlformats.org/officeDocument/2006/relationships/image" Target="../media/image999.png"/><Relationship Id="rId454" Type="http://schemas.openxmlformats.org/officeDocument/2006/relationships/customXml" Target="../ink/ink1095.xml"/><Relationship Id="rId11" Type="http://schemas.openxmlformats.org/officeDocument/2006/relationships/image" Target="../media/image862.png"/><Relationship Id="rId53" Type="http://schemas.openxmlformats.org/officeDocument/2006/relationships/image" Target="../media/image883.png"/><Relationship Id="rId149" Type="http://schemas.openxmlformats.org/officeDocument/2006/relationships/image" Target="../media/image929.png"/><Relationship Id="rId314" Type="http://schemas.openxmlformats.org/officeDocument/2006/relationships/customXml" Target="../ink/ink1025.xml"/><Relationship Id="rId356" Type="http://schemas.openxmlformats.org/officeDocument/2006/relationships/customXml" Target="../ink/ink1046.xml"/><Relationship Id="rId398" Type="http://schemas.openxmlformats.org/officeDocument/2006/relationships/customXml" Target="../ink/ink1067.xml"/><Relationship Id="rId95" Type="http://schemas.openxmlformats.org/officeDocument/2006/relationships/image" Target="../media/image904.png"/><Relationship Id="rId160" Type="http://schemas.openxmlformats.org/officeDocument/2006/relationships/customXml" Target="../ink/ink948.xml"/><Relationship Id="rId216" Type="http://schemas.openxmlformats.org/officeDocument/2006/relationships/customXml" Target="../ink/ink976.xml"/><Relationship Id="rId423" Type="http://schemas.openxmlformats.org/officeDocument/2006/relationships/image" Target="../media/image1066.png"/><Relationship Id="rId258" Type="http://schemas.openxmlformats.org/officeDocument/2006/relationships/customXml" Target="../ink/ink997.xml"/><Relationship Id="rId22" Type="http://schemas.openxmlformats.org/officeDocument/2006/relationships/customXml" Target="../ink/ink879.xml"/><Relationship Id="rId64" Type="http://schemas.openxmlformats.org/officeDocument/2006/relationships/customXml" Target="../ink/ink900.xml"/><Relationship Id="rId118" Type="http://schemas.openxmlformats.org/officeDocument/2006/relationships/customXml" Target="../ink/ink927.xml"/><Relationship Id="rId325" Type="http://schemas.openxmlformats.org/officeDocument/2006/relationships/image" Target="../media/image1017.png"/><Relationship Id="rId367" Type="http://schemas.openxmlformats.org/officeDocument/2006/relationships/image" Target="../media/image1038.png"/><Relationship Id="rId171" Type="http://schemas.openxmlformats.org/officeDocument/2006/relationships/image" Target="../media/image940.png"/><Relationship Id="rId227" Type="http://schemas.openxmlformats.org/officeDocument/2006/relationships/image" Target="../media/image968.png"/><Relationship Id="rId269" Type="http://schemas.openxmlformats.org/officeDocument/2006/relationships/image" Target="../media/image989.png"/><Relationship Id="rId434" Type="http://schemas.openxmlformats.org/officeDocument/2006/relationships/customXml" Target="../ink/ink1085.xml"/><Relationship Id="rId33" Type="http://schemas.openxmlformats.org/officeDocument/2006/relationships/image" Target="../media/image873.png"/><Relationship Id="rId129" Type="http://schemas.openxmlformats.org/officeDocument/2006/relationships/image" Target="../media/image921.png"/><Relationship Id="rId280" Type="http://schemas.openxmlformats.org/officeDocument/2006/relationships/customXml" Target="../ink/ink1008.xml"/><Relationship Id="rId336" Type="http://schemas.openxmlformats.org/officeDocument/2006/relationships/customXml" Target="../ink/ink1036.xml"/><Relationship Id="rId75" Type="http://schemas.openxmlformats.org/officeDocument/2006/relationships/image" Target="../media/image894.png"/><Relationship Id="rId140" Type="http://schemas.openxmlformats.org/officeDocument/2006/relationships/customXml" Target="../ink/ink938.xml"/><Relationship Id="rId182" Type="http://schemas.openxmlformats.org/officeDocument/2006/relationships/customXml" Target="../ink/ink959.xml"/><Relationship Id="rId378" Type="http://schemas.openxmlformats.org/officeDocument/2006/relationships/customXml" Target="../ink/ink1057.xml"/><Relationship Id="rId403" Type="http://schemas.openxmlformats.org/officeDocument/2006/relationships/image" Target="../media/image1056.png"/><Relationship Id="rId6" Type="http://schemas.openxmlformats.org/officeDocument/2006/relationships/customXml" Target="../ink/ink871.xml"/><Relationship Id="rId238" Type="http://schemas.openxmlformats.org/officeDocument/2006/relationships/customXml" Target="../ink/ink987.xml"/><Relationship Id="rId445" Type="http://schemas.openxmlformats.org/officeDocument/2006/relationships/image" Target="../media/image107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9.xml"/><Relationship Id="rId117" Type="http://schemas.openxmlformats.org/officeDocument/2006/relationships/image" Target="../media/image1140.png"/><Relationship Id="rId21" Type="http://schemas.openxmlformats.org/officeDocument/2006/relationships/image" Target="../media/image1093.png"/><Relationship Id="rId42" Type="http://schemas.openxmlformats.org/officeDocument/2006/relationships/customXml" Target="../ink/ink1117.xml"/><Relationship Id="rId47" Type="http://schemas.openxmlformats.org/officeDocument/2006/relationships/image" Target="../media/image1106.png"/><Relationship Id="rId63" Type="http://schemas.openxmlformats.org/officeDocument/2006/relationships/image" Target="../media/image1114.png"/><Relationship Id="rId68" Type="http://schemas.openxmlformats.org/officeDocument/2006/relationships/customXml" Target="../ink/ink1130.xml"/><Relationship Id="rId84" Type="http://schemas.openxmlformats.org/officeDocument/2006/relationships/customXml" Target="../ink/ink1138.xml"/><Relationship Id="rId89" Type="http://schemas.openxmlformats.org/officeDocument/2006/relationships/image" Target="../media/image1127.png"/><Relationship Id="rId112" Type="http://schemas.openxmlformats.org/officeDocument/2006/relationships/customXml" Target="../ink/ink1152.xml"/><Relationship Id="rId133" Type="http://schemas.openxmlformats.org/officeDocument/2006/relationships/image" Target="../media/image1147.png"/><Relationship Id="rId138" Type="http://schemas.openxmlformats.org/officeDocument/2006/relationships/customXml" Target="../ink/ink1165.xml"/><Relationship Id="rId154" Type="http://schemas.openxmlformats.org/officeDocument/2006/relationships/customXml" Target="../ink/ink1173.xml"/><Relationship Id="rId159" Type="http://schemas.openxmlformats.org/officeDocument/2006/relationships/image" Target="../media/image1159.png"/><Relationship Id="rId170" Type="http://schemas.openxmlformats.org/officeDocument/2006/relationships/customXml" Target="../ink/ink1181.xml"/><Relationship Id="rId16" Type="http://schemas.openxmlformats.org/officeDocument/2006/relationships/customXml" Target="../ink/ink1104.xml"/><Relationship Id="rId107" Type="http://schemas.openxmlformats.org/officeDocument/2006/relationships/image" Target="../media/image1136.png"/><Relationship Id="rId11" Type="http://schemas.openxmlformats.org/officeDocument/2006/relationships/image" Target="../media/image1088.png"/><Relationship Id="rId32" Type="http://schemas.openxmlformats.org/officeDocument/2006/relationships/customXml" Target="../ink/ink1112.xml"/><Relationship Id="rId37" Type="http://schemas.openxmlformats.org/officeDocument/2006/relationships/image" Target="../media/image1101.png"/><Relationship Id="rId53" Type="http://schemas.openxmlformats.org/officeDocument/2006/relationships/image" Target="../media/image1109.png"/><Relationship Id="rId58" Type="http://schemas.openxmlformats.org/officeDocument/2006/relationships/customXml" Target="../ink/ink1125.xml"/><Relationship Id="rId74" Type="http://schemas.openxmlformats.org/officeDocument/2006/relationships/customXml" Target="../ink/ink1133.xml"/><Relationship Id="rId79" Type="http://schemas.openxmlformats.org/officeDocument/2006/relationships/image" Target="../media/image1122.png"/><Relationship Id="rId102" Type="http://schemas.openxmlformats.org/officeDocument/2006/relationships/customXml" Target="../ink/ink1147.xml"/><Relationship Id="rId123" Type="http://schemas.openxmlformats.org/officeDocument/2006/relationships/image" Target="../media/image1143.png"/><Relationship Id="rId128" Type="http://schemas.openxmlformats.org/officeDocument/2006/relationships/customXml" Target="../ink/ink1160.xml"/><Relationship Id="rId144" Type="http://schemas.openxmlformats.org/officeDocument/2006/relationships/customXml" Target="../ink/ink1168.xml"/><Relationship Id="rId149" Type="http://schemas.openxmlformats.org/officeDocument/2006/relationships/image" Target="../media/image1154.png"/><Relationship Id="rId5" Type="http://schemas.openxmlformats.org/officeDocument/2006/relationships/image" Target="../media/image1085.png"/><Relationship Id="rId90" Type="http://schemas.openxmlformats.org/officeDocument/2006/relationships/customXml" Target="../ink/ink1141.xml"/><Relationship Id="rId95" Type="http://schemas.openxmlformats.org/officeDocument/2006/relationships/image" Target="../media/image1130.png"/><Relationship Id="rId160" Type="http://schemas.openxmlformats.org/officeDocument/2006/relationships/customXml" Target="../ink/ink1176.xml"/><Relationship Id="rId165" Type="http://schemas.openxmlformats.org/officeDocument/2006/relationships/image" Target="../media/image1162.png"/><Relationship Id="rId22" Type="http://schemas.openxmlformats.org/officeDocument/2006/relationships/customXml" Target="../ink/ink1107.xml"/><Relationship Id="rId27" Type="http://schemas.openxmlformats.org/officeDocument/2006/relationships/image" Target="../media/image1096.png"/><Relationship Id="rId43" Type="http://schemas.openxmlformats.org/officeDocument/2006/relationships/image" Target="../media/image1104.png"/><Relationship Id="rId48" Type="http://schemas.openxmlformats.org/officeDocument/2006/relationships/customXml" Target="../ink/ink1120.xml"/><Relationship Id="rId64" Type="http://schemas.openxmlformats.org/officeDocument/2006/relationships/customXml" Target="../ink/ink1128.xml"/><Relationship Id="rId69" Type="http://schemas.openxmlformats.org/officeDocument/2006/relationships/image" Target="../media/image1117.png"/><Relationship Id="rId113" Type="http://schemas.openxmlformats.org/officeDocument/2006/relationships/image" Target="../media/image1139.png"/><Relationship Id="rId118" Type="http://schemas.openxmlformats.org/officeDocument/2006/relationships/customXml" Target="../ink/ink1155.xml"/><Relationship Id="rId134" Type="http://schemas.openxmlformats.org/officeDocument/2006/relationships/customXml" Target="../ink/ink1163.xml"/><Relationship Id="rId139" Type="http://schemas.openxmlformats.org/officeDocument/2006/relationships/image" Target="../media/image1150.png"/><Relationship Id="rId80" Type="http://schemas.openxmlformats.org/officeDocument/2006/relationships/customXml" Target="../ink/ink1136.xml"/><Relationship Id="rId85" Type="http://schemas.openxmlformats.org/officeDocument/2006/relationships/image" Target="../media/image1125.png"/><Relationship Id="rId150" Type="http://schemas.openxmlformats.org/officeDocument/2006/relationships/customXml" Target="../ink/ink1171.xml"/><Relationship Id="rId155" Type="http://schemas.openxmlformats.org/officeDocument/2006/relationships/image" Target="../media/image1157.png"/><Relationship Id="rId171" Type="http://schemas.openxmlformats.org/officeDocument/2006/relationships/image" Target="../media/image1165.png"/><Relationship Id="rId12" Type="http://schemas.openxmlformats.org/officeDocument/2006/relationships/customXml" Target="../ink/ink1102.xml"/><Relationship Id="rId17" Type="http://schemas.openxmlformats.org/officeDocument/2006/relationships/image" Target="../media/image1091.png"/><Relationship Id="rId33" Type="http://schemas.openxmlformats.org/officeDocument/2006/relationships/image" Target="../media/image1099.png"/><Relationship Id="rId38" Type="http://schemas.openxmlformats.org/officeDocument/2006/relationships/customXml" Target="../ink/ink1115.xml"/><Relationship Id="rId59" Type="http://schemas.openxmlformats.org/officeDocument/2006/relationships/image" Target="../media/image1112.png"/><Relationship Id="rId103" Type="http://schemas.openxmlformats.org/officeDocument/2006/relationships/image" Target="../media/image1134.png"/><Relationship Id="rId108" Type="http://schemas.openxmlformats.org/officeDocument/2006/relationships/customXml" Target="../ink/ink1150.xml"/><Relationship Id="rId124" Type="http://schemas.openxmlformats.org/officeDocument/2006/relationships/customXml" Target="../ink/ink1158.xml"/><Relationship Id="rId129" Type="http://schemas.openxmlformats.org/officeDocument/2006/relationships/image" Target="../media/image1146.png"/><Relationship Id="rId54" Type="http://schemas.openxmlformats.org/officeDocument/2006/relationships/customXml" Target="../ink/ink1123.xml"/><Relationship Id="rId70" Type="http://schemas.openxmlformats.org/officeDocument/2006/relationships/customXml" Target="../ink/ink1131.xml"/><Relationship Id="rId75" Type="http://schemas.openxmlformats.org/officeDocument/2006/relationships/image" Target="../media/image1120.png"/><Relationship Id="rId91" Type="http://schemas.openxmlformats.org/officeDocument/2006/relationships/image" Target="../media/image1128.png"/><Relationship Id="rId96" Type="http://schemas.openxmlformats.org/officeDocument/2006/relationships/customXml" Target="../ink/ink1144.xml"/><Relationship Id="rId140" Type="http://schemas.openxmlformats.org/officeDocument/2006/relationships/customXml" Target="../ink/ink1166.xml"/><Relationship Id="rId145" Type="http://schemas.openxmlformats.org/officeDocument/2006/relationships/image" Target="../media/image539.png"/><Relationship Id="rId161" Type="http://schemas.openxmlformats.org/officeDocument/2006/relationships/image" Target="../media/image1160.png"/><Relationship Id="rId166" Type="http://schemas.openxmlformats.org/officeDocument/2006/relationships/customXml" Target="../ink/ink11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9.xml"/><Relationship Id="rId15" Type="http://schemas.openxmlformats.org/officeDocument/2006/relationships/image" Target="../media/image1090.png"/><Relationship Id="rId23" Type="http://schemas.openxmlformats.org/officeDocument/2006/relationships/image" Target="../media/image1094.png"/><Relationship Id="rId28" Type="http://schemas.openxmlformats.org/officeDocument/2006/relationships/customXml" Target="../ink/ink1110.xml"/><Relationship Id="rId36" Type="http://schemas.openxmlformats.org/officeDocument/2006/relationships/customXml" Target="../ink/ink1114.xml"/><Relationship Id="rId49" Type="http://schemas.openxmlformats.org/officeDocument/2006/relationships/image" Target="../media/image1107.png"/><Relationship Id="rId57" Type="http://schemas.openxmlformats.org/officeDocument/2006/relationships/image" Target="../media/image1111.png"/><Relationship Id="rId106" Type="http://schemas.openxmlformats.org/officeDocument/2006/relationships/customXml" Target="../ink/ink1149.xml"/><Relationship Id="rId114" Type="http://schemas.openxmlformats.org/officeDocument/2006/relationships/customXml" Target="../ink/ink1153.xml"/><Relationship Id="rId119" Type="http://schemas.openxmlformats.org/officeDocument/2006/relationships/image" Target="../media/image1141.png"/><Relationship Id="rId127" Type="http://schemas.openxmlformats.org/officeDocument/2006/relationships/image" Target="../media/image1145.png"/><Relationship Id="rId10" Type="http://schemas.openxmlformats.org/officeDocument/2006/relationships/customXml" Target="../ink/ink1101.xml"/><Relationship Id="rId31" Type="http://schemas.openxmlformats.org/officeDocument/2006/relationships/image" Target="../media/image1098.png"/><Relationship Id="rId44" Type="http://schemas.openxmlformats.org/officeDocument/2006/relationships/customXml" Target="../ink/ink1118.xml"/><Relationship Id="rId52" Type="http://schemas.openxmlformats.org/officeDocument/2006/relationships/customXml" Target="../ink/ink1122.xml"/><Relationship Id="rId60" Type="http://schemas.openxmlformats.org/officeDocument/2006/relationships/customXml" Target="../ink/ink1126.xml"/><Relationship Id="rId65" Type="http://schemas.openxmlformats.org/officeDocument/2006/relationships/image" Target="../media/image1115.png"/><Relationship Id="rId73" Type="http://schemas.openxmlformats.org/officeDocument/2006/relationships/image" Target="../media/image1119.png"/><Relationship Id="rId78" Type="http://schemas.openxmlformats.org/officeDocument/2006/relationships/customXml" Target="../ink/ink1135.xml"/><Relationship Id="rId81" Type="http://schemas.openxmlformats.org/officeDocument/2006/relationships/image" Target="../media/image1123.png"/><Relationship Id="rId86" Type="http://schemas.openxmlformats.org/officeDocument/2006/relationships/customXml" Target="../ink/ink1139.xml"/><Relationship Id="rId94" Type="http://schemas.openxmlformats.org/officeDocument/2006/relationships/customXml" Target="../ink/ink1143.xml"/><Relationship Id="rId99" Type="http://schemas.openxmlformats.org/officeDocument/2006/relationships/image" Target="../media/image1132.png"/><Relationship Id="rId101" Type="http://schemas.openxmlformats.org/officeDocument/2006/relationships/image" Target="../media/image1133.png"/><Relationship Id="rId122" Type="http://schemas.openxmlformats.org/officeDocument/2006/relationships/customXml" Target="../ink/ink1157.xml"/><Relationship Id="rId130" Type="http://schemas.openxmlformats.org/officeDocument/2006/relationships/customXml" Target="../ink/ink1161.xml"/><Relationship Id="rId135" Type="http://schemas.openxmlformats.org/officeDocument/2006/relationships/image" Target="../media/image1148.png"/><Relationship Id="rId143" Type="http://schemas.openxmlformats.org/officeDocument/2006/relationships/image" Target="../media/image1152.png"/><Relationship Id="rId148" Type="http://schemas.openxmlformats.org/officeDocument/2006/relationships/customXml" Target="../ink/ink1170.xml"/><Relationship Id="rId151" Type="http://schemas.openxmlformats.org/officeDocument/2006/relationships/image" Target="../media/image1155.png"/><Relationship Id="rId156" Type="http://schemas.openxmlformats.org/officeDocument/2006/relationships/customXml" Target="../ink/ink1174.xml"/><Relationship Id="rId164" Type="http://schemas.openxmlformats.org/officeDocument/2006/relationships/customXml" Target="../ink/ink1178.xml"/><Relationship Id="rId169" Type="http://schemas.openxmlformats.org/officeDocument/2006/relationships/image" Target="../media/image1164.png"/><Relationship Id="rId4" Type="http://schemas.openxmlformats.org/officeDocument/2006/relationships/customXml" Target="../ink/ink1098.xml"/><Relationship Id="rId9" Type="http://schemas.openxmlformats.org/officeDocument/2006/relationships/image" Target="../media/image1087.png"/><Relationship Id="rId13" Type="http://schemas.openxmlformats.org/officeDocument/2006/relationships/image" Target="../media/image1089.png"/><Relationship Id="rId18" Type="http://schemas.openxmlformats.org/officeDocument/2006/relationships/customXml" Target="../ink/ink1105.xml"/><Relationship Id="rId39" Type="http://schemas.openxmlformats.org/officeDocument/2006/relationships/image" Target="../media/image1102.png"/><Relationship Id="rId109" Type="http://schemas.openxmlformats.org/officeDocument/2006/relationships/image" Target="../media/image1137.png"/><Relationship Id="rId34" Type="http://schemas.openxmlformats.org/officeDocument/2006/relationships/customXml" Target="../ink/ink1113.xml"/><Relationship Id="rId50" Type="http://schemas.openxmlformats.org/officeDocument/2006/relationships/customXml" Target="../ink/ink1121.xml"/><Relationship Id="rId55" Type="http://schemas.openxmlformats.org/officeDocument/2006/relationships/image" Target="../media/image1110.png"/><Relationship Id="rId76" Type="http://schemas.openxmlformats.org/officeDocument/2006/relationships/customXml" Target="../ink/ink1134.xml"/><Relationship Id="rId97" Type="http://schemas.openxmlformats.org/officeDocument/2006/relationships/image" Target="../media/image1131.png"/><Relationship Id="rId104" Type="http://schemas.openxmlformats.org/officeDocument/2006/relationships/customXml" Target="../ink/ink1148.xml"/><Relationship Id="rId120" Type="http://schemas.openxmlformats.org/officeDocument/2006/relationships/customXml" Target="../ink/ink1156.xml"/><Relationship Id="rId125" Type="http://schemas.openxmlformats.org/officeDocument/2006/relationships/image" Target="../media/image1144.png"/><Relationship Id="rId141" Type="http://schemas.openxmlformats.org/officeDocument/2006/relationships/image" Target="../media/image1151.png"/><Relationship Id="rId146" Type="http://schemas.openxmlformats.org/officeDocument/2006/relationships/customXml" Target="../ink/ink1169.xml"/><Relationship Id="rId167" Type="http://schemas.openxmlformats.org/officeDocument/2006/relationships/image" Target="../media/image1163.png"/><Relationship Id="rId7" Type="http://schemas.openxmlformats.org/officeDocument/2006/relationships/image" Target="../media/image1086.png"/><Relationship Id="rId71" Type="http://schemas.openxmlformats.org/officeDocument/2006/relationships/image" Target="../media/image1118.png"/><Relationship Id="rId92" Type="http://schemas.openxmlformats.org/officeDocument/2006/relationships/customXml" Target="../ink/ink1142.xml"/><Relationship Id="rId162" Type="http://schemas.openxmlformats.org/officeDocument/2006/relationships/customXml" Target="../ink/ink1177.xml"/><Relationship Id="rId2" Type="http://schemas.openxmlformats.org/officeDocument/2006/relationships/customXml" Target="../ink/ink1097.xml"/><Relationship Id="rId29" Type="http://schemas.openxmlformats.org/officeDocument/2006/relationships/image" Target="../media/image1097.png"/><Relationship Id="rId24" Type="http://schemas.openxmlformats.org/officeDocument/2006/relationships/customXml" Target="../ink/ink1108.xml"/><Relationship Id="rId40" Type="http://schemas.openxmlformats.org/officeDocument/2006/relationships/customXml" Target="../ink/ink1116.xml"/><Relationship Id="rId45" Type="http://schemas.openxmlformats.org/officeDocument/2006/relationships/image" Target="../media/image1105.png"/><Relationship Id="rId66" Type="http://schemas.openxmlformats.org/officeDocument/2006/relationships/customXml" Target="../ink/ink1129.xml"/><Relationship Id="rId87" Type="http://schemas.openxmlformats.org/officeDocument/2006/relationships/image" Target="../media/image1126.png"/><Relationship Id="rId110" Type="http://schemas.openxmlformats.org/officeDocument/2006/relationships/customXml" Target="../ink/ink1151.xml"/><Relationship Id="rId115" Type="http://schemas.openxmlformats.org/officeDocument/2006/relationships/image" Target="../media/image166.png"/><Relationship Id="rId131" Type="http://schemas.openxmlformats.org/officeDocument/2006/relationships/image" Target="../media/image423.png"/><Relationship Id="rId136" Type="http://schemas.openxmlformats.org/officeDocument/2006/relationships/customXml" Target="../ink/ink1164.xml"/><Relationship Id="rId157" Type="http://schemas.openxmlformats.org/officeDocument/2006/relationships/image" Target="../media/image1158.png"/><Relationship Id="rId61" Type="http://schemas.openxmlformats.org/officeDocument/2006/relationships/image" Target="../media/image1113.png"/><Relationship Id="rId82" Type="http://schemas.openxmlformats.org/officeDocument/2006/relationships/customXml" Target="../ink/ink1137.xml"/><Relationship Id="rId152" Type="http://schemas.openxmlformats.org/officeDocument/2006/relationships/customXml" Target="../ink/ink1172.xml"/><Relationship Id="rId19" Type="http://schemas.openxmlformats.org/officeDocument/2006/relationships/image" Target="../media/image1092.png"/><Relationship Id="rId14" Type="http://schemas.openxmlformats.org/officeDocument/2006/relationships/customXml" Target="../ink/ink1103.xml"/><Relationship Id="rId30" Type="http://schemas.openxmlformats.org/officeDocument/2006/relationships/customXml" Target="../ink/ink1111.xml"/><Relationship Id="rId35" Type="http://schemas.openxmlformats.org/officeDocument/2006/relationships/image" Target="../media/image1100.png"/><Relationship Id="rId56" Type="http://schemas.openxmlformats.org/officeDocument/2006/relationships/customXml" Target="../ink/ink1124.xml"/><Relationship Id="rId77" Type="http://schemas.openxmlformats.org/officeDocument/2006/relationships/image" Target="../media/image1121.png"/><Relationship Id="rId100" Type="http://schemas.openxmlformats.org/officeDocument/2006/relationships/customXml" Target="../ink/ink1146.xml"/><Relationship Id="rId105" Type="http://schemas.openxmlformats.org/officeDocument/2006/relationships/image" Target="../media/image1135.png"/><Relationship Id="rId126" Type="http://schemas.openxmlformats.org/officeDocument/2006/relationships/customXml" Target="../ink/ink1159.xml"/><Relationship Id="rId147" Type="http://schemas.openxmlformats.org/officeDocument/2006/relationships/image" Target="../media/image1153.png"/><Relationship Id="rId168" Type="http://schemas.openxmlformats.org/officeDocument/2006/relationships/customXml" Target="../ink/ink1180.xml"/><Relationship Id="rId8" Type="http://schemas.openxmlformats.org/officeDocument/2006/relationships/customXml" Target="../ink/ink1100.xml"/><Relationship Id="rId51" Type="http://schemas.openxmlformats.org/officeDocument/2006/relationships/image" Target="../media/image1108.png"/><Relationship Id="rId72" Type="http://schemas.openxmlformats.org/officeDocument/2006/relationships/customXml" Target="../ink/ink1132.xml"/><Relationship Id="rId93" Type="http://schemas.openxmlformats.org/officeDocument/2006/relationships/image" Target="../media/image1129.png"/><Relationship Id="rId98" Type="http://schemas.openxmlformats.org/officeDocument/2006/relationships/customXml" Target="../ink/ink1145.xml"/><Relationship Id="rId121" Type="http://schemas.openxmlformats.org/officeDocument/2006/relationships/image" Target="../media/image1142.png"/><Relationship Id="rId142" Type="http://schemas.openxmlformats.org/officeDocument/2006/relationships/customXml" Target="../ink/ink1167.xml"/><Relationship Id="rId163" Type="http://schemas.openxmlformats.org/officeDocument/2006/relationships/image" Target="../media/image1161.png"/><Relationship Id="rId3" Type="http://schemas.openxmlformats.org/officeDocument/2006/relationships/image" Target="../media/image1084.png"/><Relationship Id="rId25" Type="http://schemas.openxmlformats.org/officeDocument/2006/relationships/image" Target="../media/image1095.png"/><Relationship Id="rId46" Type="http://schemas.openxmlformats.org/officeDocument/2006/relationships/customXml" Target="../ink/ink1119.xml"/><Relationship Id="rId67" Type="http://schemas.openxmlformats.org/officeDocument/2006/relationships/image" Target="../media/image1116.png"/><Relationship Id="rId116" Type="http://schemas.openxmlformats.org/officeDocument/2006/relationships/customXml" Target="../ink/ink1154.xml"/><Relationship Id="rId137" Type="http://schemas.openxmlformats.org/officeDocument/2006/relationships/image" Target="../media/image1149.png"/><Relationship Id="rId158" Type="http://schemas.openxmlformats.org/officeDocument/2006/relationships/customXml" Target="../ink/ink1175.xml"/><Relationship Id="rId20" Type="http://schemas.openxmlformats.org/officeDocument/2006/relationships/customXml" Target="../ink/ink1106.xml"/><Relationship Id="rId41" Type="http://schemas.openxmlformats.org/officeDocument/2006/relationships/image" Target="../media/image1103.png"/><Relationship Id="rId62" Type="http://schemas.openxmlformats.org/officeDocument/2006/relationships/customXml" Target="../ink/ink1127.xml"/><Relationship Id="rId83" Type="http://schemas.openxmlformats.org/officeDocument/2006/relationships/image" Target="../media/image1124.png"/><Relationship Id="rId88" Type="http://schemas.openxmlformats.org/officeDocument/2006/relationships/customXml" Target="../ink/ink1140.xml"/><Relationship Id="rId111" Type="http://schemas.openxmlformats.org/officeDocument/2006/relationships/image" Target="../media/image1138.png"/><Relationship Id="rId132" Type="http://schemas.openxmlformats.org/officeDocument/2006/relationships/customXml" Target="../ink/ink1162.xml"/><Relationship Id="rId153" Type="http://schemas.openxmlformats.org/officeDocument/2006/relationships/image" Target="../media/image115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7.xml"/><Relationship Id="rId18" Type="http://schemas.openxmlformats.org/officeDocument/2006/relationships/image" Target="../media/image1174.png"/><Relationship Id="rId26" Type="http://schemas.openxmlformats.org/officeDocument/2006/relationships/image" Target="../media/image1178.png"/><Relationship Id="rId39" Type="http://schemas.openxmlformats.org/officeDocument/2006/relationships/customXml" Target="../ink/ink1200.xml"/><Relationship Id="rId21" Type="http://schemas.openxmlformats.org/officeDocument/2006/relationships/customXml" Target="../ink/ink1191.xml"/><Relationship Id="rId34" Type="http://schemas.openxmlformats.org/officeDocument/2006/relationships/image" Target="../media/image1182.png"/><Relationship Id="rId42" Type="http://schemas.openxmlformats.org/officeDocument/2006/relationships/image" Target="../media/image1186.png"/><Relationship Id="rId47" Type="http://schemas.openxmlformats.org/officeDocument/2006/relationships/customXml" Target="../ink/ink1204.xml"/><Relationship Id="rId50" Type="http://schemas.openxmlformats.org/officeDocument/2006/relationships/image" Target="../media/image1190.png"/><Relationship Id="rId55" Type="http://schemas.openxmlformats.org/officeDocument/2006/relationships/customXml" Target="../ink/ink1208.xml"/><Relationship Id="rId7" Type="http://schemas.openxmlformats.org/officeDocument/2006/relationships/customXml" Target="../ink/ink1184.xml"/><Relationship Id="rId12" Type="http://schemas.openxmlformats.org/officeDocument/2006/relationships/image" Target="../media/image1171.png"/><Relationship Id="rId17" Type="http://schemas.openxmlformats.org/officeDocument/2006/relationships/customXml" Target="../ink/ink1189.xml"/><Relationship Id="rId25" Type="http://schemas.openxmlformats.org/officeDocument/2006/relationships/customXml" Target="../ink/ink1193.xml"/><Relationship Id="rId33" Type="http://schemas.openxmlformats.org/officeDocument/2006/relationships/customXml" Target="../ink/ink1197.xml"/><Relationship Id="rId38" Type="http://schemas.openxmlformats.org/officeDocument/2006/relationships/image" Target="../media/image1184.png"/><Relationship Id="rId46" Type="http://schemas.openxmlformats.org/officeDocument/2006/relationships/image" Target="../media/image1188.png"/><Relationship Id="rId2" Type="http://schemas.openxmlformats.org/officeDocument/2006/relationships/image" Target="../media/image1166.png"/><Relationship Id="rId16" Type="http://schemas.openxmlformats.org/officeDocument/2006/relationships/image" Target="../media/image1173.png"/><Relationship Id="rId20" Type="http://schemas.openxmlformats.org/officeDocument/2006/relationships/image" Target="../media/image1175.png"/><Relationship Id="rId29" Type="http://schemas.openxmlformats.org/officeDocument/2006/relationships/customXml" Target="../ink/ink1195.xml"/><Relationship Id="rId41" Type="http://schemas.openxmlformats.org/officeDocument/2006/relationships/customXml" Target="../ink/ink1201.xml"/><Relationship Id="rId54" Type="http://schemas.openxmlformats.org/officeDocument/2006/relationships/image" Target="../media/image1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8.png"/><Relationship Id="rId11" Type="http://schemas.openxmlformats.org/officeDocument/2006/relationships/customXml" Target="../ink/ink1186.xml"/><Relationship Id="rId24" Type="http://schemas.openxmlformats.org/officeDocument/2006/relationships/image" Target="../media/image1177.png"/><Relationship Id="rId32" Type="http://schemas.openxmlformats.org/officeDocument/2006/relationships/image" Target="../media/image1181.png"/><Relationship Id="rId37" Type="http://schemas.openxmlformats.org/officeDocument/2006/relationships/customXml" Target="../ink/ink1199.xml"/><Relationship Id="rId40" Type="http://schemas.openxmlformats.org/officeDocument/2006/relationships/image" Target="../media/image1185.png"/><Relationship Id="rId45" Type="http://schemas.openxmlformats.org/officeDocument/2006/relationships/customXml" Target="../ink/ink1203.xml"/><Relationship Id="rId53" Type="http://schemas.openxmlformats.org/officeDocument/2006/relationships/customXml" Target="../ink/ink1207.xml"/><Relationship Id="rId58" Type="http://schemas.openxmlformats.org/officeDocument/2006/relationships/image" Target="../media/image1194.png"/><Relationship Id="rId5" Type="http://schemas.openxmlformats.org/officeDocument/2006/relationships/customXml" Target="../ink/ink1183.xml"/><Relationship Id="rId15" Type="http://schemas.openxmlformats.org/officeDocument/2006/relationships/customXml" Target="../ink/ink1188.xml"/><Relationship Id="rId23" Type="http://schemas.openxmlformats.org/officeDocument/2006/relationships/customXml" Target="../ink/ink1192.xml"/><Relationship Id="rId28" Type="http://schemas.openxmlformats.org/officeDocument/2006/relationships/image" Target="../media/image1179.png"/><Relationship Id="rId36" Type="http://schemas.openxmlformats.org/officeDocument/2006/relationships/image" Target="../media/image1183.png"/><Relationship Id="rId49" Type="http://schemas.openxmlformats.org/officeDocument/2006/relationships/customXml" Target="../ink/ink1205.xml"/><Relationship Id="rId57" Type="http://schemas.openxmlformats.org/officeDocument/2006/relationships/customXml" Target="../ink/ink1209.xml"/><Relationship Id="rId10" Type="http://schemas.openxmlformats.org/officeDocument/2006/relationships/image" Target="../media/image1170.png"/><Relationship Id="rId19" Type="http://schemas.openxmlformats.org/officeDocument/2006/relationships/customXml" Target="../ink/ink1190.xml"/><Relationship Id="rId31" Type="http://schemas.openxmlformats.org/officeDocument/2006/relationships/customXml" Target="../ink/ink1196.xml"/><Relationship Id="rId44" Type="http://schemas.openxmlformats.org/officeDocument/2006/relationships/image" Target="../media/image1187.png"/><Relationship Id="rId52" Type="http://schemas.openxmlformats.org/officeDocument/2006/relationships/image" Target="../media/image1191.png"/><Relationship Id="rId4" Type="http://schemas.openxmlformats.org/officeDocument/2006/relationships/image" Target="../media/image1167.png"/><Relationship Id="rId9" Type="http://schemas.openxmlformats.org/officeDocument/2006/relationships/customXml" Target="../ink/ink1185.xml"/><Relationship Id="rId14" Type="http://schemas.openxmlformats.org/officeDocument/2006/relationships/image" Target="../media/image1172.png"/><Relationship Id="rId22" Type="http://schemas.openxmlformats.org/officeDocument/2006/relationships/image" Target="../media/image1176.png"/><Relationship Id="rId27" Type="http://schemas.openxmlformats.org/officeDocument/2006/relationships/customXml" Target="../ink/ink1194.xml"/><Relationship Id="rId30" Type="http://schemas.openxmlformats.org/officeDocument/2006/relationships/image" Target="../media/image1180.png"/><Relationship Id="rId35" Type="http://schemas.openxmlformats.org/officeDocument/2006/relationships/customXml" Target="../ink/ink1198.xml"/><Relationship Id="rId43" Type="http://schemas.openxmlformats.org/officeDocument/2006/relationships/customXml" Target="../ink/ink1202.xml"/><Relationship Id="rId48" Type="http://schemas.openxmlformats.org/officeDocument/2006/relationships/image" Target="../media/image1189.png"/><Relationship Id="rId56" Type="http://schemas.openxmlformats.org/officeDocument/2006/relationships/image" Target="../media/image1193.png"/><Relationship Id="rId8" Type="http://schemas.openxmlformats.org/officeDocument/2006/relationships/image" Target="../media/image1169.png"/><Relationship Id="rId51" Type="http://schemas.openxmlformats.org/officeDocument/2006/relationships/customXml" Target="../ink/ink1206.xml"/><Relationship Id="rId3" Type="http://schemas.openxmlformats.org/officeDocument/2006/relationships/customXml" Target="../ink/ink118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7.png"/><Relationship Id="rId117" Type="http://schemas.openxmlformats.org/officeDocument/2006/relationships/customXml" Target="../ink/ink1267.xml"/><Relationship Id="rId21" Type="http://schemas.openxmlformats.org/officeDocument/2006/relationships/customXml" Target="../ink/ink1219.xml"/><Relationship Id="rId42" Type="http://schemas.openxmlformats.org/officeDocument/2006/relationships/image" Target="../media/image1215.png"/><Relationship Id="rId47" Type="http://schemas.openxmlformats.org/officeDocument/2006/relationships/customXml" Target="../ink/ink1232.xml"/><Relationship Id="rId63" Type="http://schemas.openxmlformats.org/officeDocument/2006/relationships/customXml" Target="../ink/ink1240.xml"/><Relationship Id="rId68" Type="http://schemas.openxmlformats.org/officeDocument/2006/relationships/image" Target="../media/image1228.png"/><Relationship Id="rId84" Type="http://schemas.openxmlformats.org/officeDocument/2006/relationships/image" Target="../media/image1236.png"/><Relationship Id="rId89" Type="http://schemas.openxmlformats.org/officeDocument/2006/relationships/customXml" Target="../ink/ink1253.xml"/><Relationship Id="rId112" Type="http://schemas.openxmlformats.org/officeDocument/2006/relationships/image" Target="../media/image1250.png"/><Relationship Id="rId133" Type="http://schemas.openxmlformats.org/officeDocument/2006/relationships/customXml" Target="../ink/ink1275.xml"/><Relationship Id="rId138" Type="http://schemas.openxmlformats.org/officeDocument/2006/relationships/image" Target="../media/image1263.png"/><Relationship Id="rId154" Type="http://schemas.openxmlformats.org/officeDocument/2006/relationships/image" Target="../media/image1271.png"/><Relationship Id="rId159" Type="http://schemas.openxmlformats.org/officeDocument/2006/relationships/customXml" Target="../ink/ink1288.xml"/><Relationship Id="rId170" Type="http://schemas.openxmlformats.org/officeDocument/2006/relationships/image" Target="../media/image1279.png"/><Relationship Id="rId16" Type="http://schemas.openxmlformats.org/officeDocument/2006/relationships/image" Target="../media/image1202.png"/><Relationship Id="rId107" Type="http://schemas.openxmlformats.org/officeDocument/2006/relationships/customXml" Target="../ink/ink1262.xml"/><Relationship Id="rId11" Type="http://schemas.openxmlformats.org/officeDocument/2006/relationships/customXml" Target="../ink/ink1214.xml"/><Relationship Id="rId32" Type="http://schemas.openxmlformats.org/officeDocument/2006/relationships/image" Target="../media/image1210.png"/><Relationship Id="rId37" Type="http://schemas.openxmlformats.org/officeDocument/2006/relationships/customXml" Target="../ink/ink1227.xml"/><Relationship Id="rId53" Type="http://schemas.openxmlformats.org/officeDocument/2006/relationships/customXml" Target="../ink/ink1235.xml"/><Relationship Id="rId58" Type="http://schemas.openxmlformats.org/officeDocument/2006/relationships/image" Target="../media/image1223.png"/><Relationship Id="rId74" Type="http://schemas.openxmlformats.org/officeDocument/2006/relationships/image" Target="../media/image1231.png"/><Relationship Id="rId79" Type="http://schemas.openxmlformats.org/officeDocument/2006/relationships/customXml" Target="../ink/ink1248.xml"/><Relationship Id="rId102" Type="http://schemas.openxmlformats.org/officeDocument/2006/relationships/image" Target="../media/image1245.png"/><Relationship Id="rId123" Type="http://schemas.openxmlformats.org/officeDocument/2006/relationships/customXml" Target="../ink/ink1270.xml"/><Relationship Id="rId128" Type="http://schemas.openxmlformats.org/officeDocument/2006/relationships/image" Target="../media/image1258.png"/><Relationship Id="rId144" Type="http://schemas.openxmlformats.org/officeDocument/2006/relationships/image" Target="../media/image1266.png"/><Relationship Id="rId149" Type="http://schemas.openxmlformats.org/officeDocument/2006/relationships/customXml" Target="../ink/ink1283.xml"/><Relationship Id="rId5" Type="http://schemas.openxmlformats.org/officeDocument/2006/relationships/customXml" Target="../ink/ink1211.xml"/><Relationship Id="rId90" Type="http://schemas.openxmlformats.org/officeDocument/2006/relationships/image" Target="../media/image1239.png"/><Relationship Id="rId95" Type="http://schemas.openxmlformats.org/officeDocument/2006/relationships/customXml" Target="../ink/ink1256.xml"/><Relationship Id="rId160" Type="http://schemas.openxmlformats.org/officeDocument/2006/relationships/image" Target="../media/image1274.png"/><Relationship Id="rId165" Type="http://schemas.openxmlformats.org/officeDocument/2006/relationships/customXml" Target="../ink/ink1291.xml"/><Relationship Id="rId22" Type="http://schemas.openxmlformats.org/officeDocument/2006/relationships/image" Target="../media/image1205.png"/><Relationship Id="rId27" Type="http://schemas.openxmlformats.org/officeDocument/2006/relationships/customXml" Target="../ink/ink1222.xml"/><Relationship Id="rId43" Type="http://schemas.openxmlformats.org/officeDocument/2006/relationships/customXml" Target="../ink/ink1230.xml"/><Relationship Id="rId48" Type="http://schemas.openxmlformats.org/officeDocument/2006/relationships/image" Target="../media/image1218.png"/><Relationship Id="rId64" Type="http://schemas.openxmlformats.org/officeDocument/2006/relationships/image" Target="../media/image1226.png"/><Relationship Id="rId69" Type="http://schemas.openxmlformats.org/officeDocument/2006/relationships/customXml" Target="../ink/ink1243.xml"/><Relationship Id="rId113" Type="http://schemas.openxmlformats.org/officeDocument/2006/relationships/customXml" Target="../ink/ink1265.xml"/><Relationship Id="rId118" Type="http://schemas.openxmlformats.org/officeDocument/2006/relationships/image" Target="../media/image1253.png"/><Relationship Id="rId134" Type="http://schemas.openxmlformats.org/officeDocument/2006/relationships/image" Target="../media/image1261.png"/><Relationship Id="rId139" Type="http://schemas.openxmlformats.org/officeDocument/2006/relationships/customXml" Target="../ink/ink1278.xml"/><Relationship Id="rId80" Type="http://schemas.openxmlformats.org/officeDocument/2006/relationships/image" Target="../media/image1234.png"/><Relationship Id="rId85" Type="http://schemas.openxmlformats.org/officeDocument/2006/relationships/customXml" Target="../ink/ink1251.xml"/><Relationship Id="rId150" Type="http://schemas.openxmlformats.org/officeDocument/2006/relationships/image" Target="../media/image1269.png"/><Relationship Id="rId155" Type="http://schemas.openxmlformats.org/officeDocument/2006/relationships/customXml" Target="../ink/ink1286.xml"/><Relationship Id="rId12" Type="http://schemas.openxmlformats.org/officeDocument/2006/relationships/image" Target="../media/image1200.png"/><Relationship Id="rId17" Type="http://schemas.openxmlformats.org/officeDocument/2006/relationships/customXml" Target="../ink/ink1217.xml"/><Relationship Id="rId33" Type="http://schemas.openxmlformats.org/officeDocument/2006/relationships/customXml" Target="../ink/ink1225.xml"/><Relationship Id="rId38" Type="http://schemas.openxmlformats.org/officeDocument/2006/relationships/image" Target="../media/image1213.png"/><Relationship Id="rId59" Type="http://schemas.openxmlformats.org/officeDocument/2006/relationships/customXml" Target="../ink/ink1238.xml"/><Relationship Id="rId103" Type="http://schemas.openxmlformats.org/officeDocument/2006/relationships/customXml" Target="../ink/ink1260.xml"/><Relationship Id="rId108" Type="http://schemas.openxmlformats.org/officeDocument/2006/relationships/image" Target="../media/image1248.png"/><Relationship Id="rId124" Type="http://schemas.openxmlformats.org/officeDocument/2006/relationships/image" Target="../media/image1256.png"/><Relationship Id="rId129" Type="http://schemas.openxmlformats.org/officeDocument/2006/relationships/customXml" Target="../ink/ink1273.xml"/><Relationship Id="rId54" Type="http://schemas.openxmlformats.org/officeDocument/2006/relationships/image" Target="../media/image1221.png"/><Relationship Id="rId70" Type="http://schemas.openxmlformats.org/officeDocument/2006/relationships/image" Target="../media/image1229.png"/><Relationship Id="rId75" Type="http://schemas.openxmlformats.org/officeDocument/2006/relationships/customXml" Target="../ink/ink1246.xml"/><Relationship Id="rId91" Type="http://schemas.openxmlformats.org/officeDocument/2006/relationships/customXml" Target="../ink/ink1254.xml"/><Relationship Id="rId96" Type="http://schemas.openxmlformats.org/officeDocument/2006/relationships/image" Target="../media/image1242.png"/><Relationship Id="rId140" Type="http://schemas.openxmlformats.org/officeDocument/2006/relationships/image" Target="../media/image1264.png"/><Relationship Id="rId145" Type="http://schemas.openxmlformats.org/officeDocument/2006/relationships/customXml" Target="../ink/ink1281.xml"/><Relationship Id="rId161" Type="http://schemas.openxmlformats.org/officeDocument/2006/relationships/customXml" Target="../ink/ink1289.xml"/><Relationship Id="rId166" Type="http://schemas.openxmlformats.org/officeDocument/2006/relationships/image" Target="../media/image1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7.png"/><Relationship Id="rId15" Type="http://schemas.openxmlformats.org/officeDocument/2006/relationships/customXml" Target="../ink/ink1216.xml"/><Relationship Id="rId23" Type="http://schemas.openxmlformats.org/officeDocument/2006/relationships/customXml" Target="../ink/ink1220.xml"/><Relationship Id="rId28" Type="http://schemas.openxmlformats.org/officeDocument/2006/relationships/image" Target="../media/image1208.png"/><Relationship Id="rId36" Type="http://schemas.openxmlformats.org/officeDocument/2006/relationships/image" Target="../media/image1212.png"/><Relationship Id="rId49" Type="http://schemas.openxmlformats.org/officeDocument/2006/relationships/customXml" Target="../ink/ink1233.xml"/><Relationship Id="rId57" Type="http://schemas.openxmlformats.org/officeDocument/2006/relationships/customXml" Target="../ink/ink1237.xml"/><Relationship Id="rId106" Type="http://schemas.openxmlformats.org/officeDocument/2006/relationships/image" Target="../media/image1247.png"/><Relationship Id="rId114" Type="http://schemas.openxmlformats.org/officeDocument/2006/relationships/image" Target="../media/image1251.png"/><Relationship Id="rId119" Type="http://schemas.openxmlformats.org/officeDocument/2006/relationships/customXml" Target="../ink/ink1268.xml"/><Relationship Id="rId127" Type="http://schemas.openxmlformats.org/officeDocument/2006/relationships/customXml" Target="../ink/ink1272.xml"/><Relationship Id="rId10" Type="http://schemas.openxmlformats.org/officeDocument/2006/relationships/image" Target="../media/image1199.png"/><Relationship Id="rId31" Type="http://schemas.openxmlformats.org/officeDocument/2006/relationships/customXml" Target="../ink/ink1224.xml"/><Relationship Id="rId44" Type="http://schemas.openxmlformats.org/officeDocument/2006/relationships/image" Target="../media/image1216.png"/><Relationship Id="rId52" Type="http://schemas.openxmlformats.org/officeDocument/2006/relationships/image" Target="../media/image1220.png"/><Relationship Id="rId60" Type="http://schemas.openxmlformats.org/officeDocument/2006/relationships/image" Target="../media/image1224.png"/><Relationship Id="rId65" Type="http://schemas.openxmlformats.org/officeDocument/2006/relationships/customXml" Target="../ink/ink1241.xml"/><Relationship Id="rId73" Type="http://schemas.openxmlformats.org/officeDocument/2006/relationships/customXml" Target="../ink/ink1245.xml"/><Relationship Id="rId78" Type="http://schemas.openxmlformats.org/officeDocument/2006/relationships/image" Target="../media/image1233.png"/><Relationship Id="rId81" Type="http://schemas.openxmlformats.org/officeDocument/2006/relationships/customXml" Target="../ink/ink1249.xml"/><Relationship Id="rId86" Type="http://schemas.openxmlformats.org/officeDocument/2006/relationships/image" Target="../media/image1237.png"/><Relationship Id="rId94" Type="http://schemas.openxmlformats.org/officeDocument/2006/relationships/image" Target="../media/image1241.png"/><Relationship Id="rId99" Type="http://schemas.openxmlformats.org/officeDocument/2006/relationships/customXml" Target="../ink/ink1258.xml"/><Relationship Id="rId101" Type="http://schemas.openxmlformats.org/officeDocument/2006/relationships/customXml" Target="../ink/ink1259.xml"/><Relationship Id="rId122" Type="http://schemas.openxmlformats.org/officeDocument/2006/relationships/image" Target="../media/image1255.png"/><Relationship Id="rId130" Type="http://schemas.openxmlformats.org/officeDocument/2006/relationships/image" Target="../media/image1259.png"/><Relationship Id="rId135" Type="http://schemas.openxmlformats.org/officeDocument/2006/relationships/customXml" Target="../ink/ink1276.xml"/><Relationship Id="rId143" Type="http://schemas.openxmlformats.org/officeDocument/2006/relationships/customXml" Target="../ink/ink1280.xml"/><Relationship Id="rId148" Type="http://schemas.openxmlformats.org/officeDocument/2006/relationships/image" Target="../media/image1268.png"/><Relationship Id="rId151" Type="http://schemas.openxmlformats.org/officeDocument/2006/relationships/customXml" Target="../ink/ink1284.xml"/><Relationship Id="rId156" Type="http://schemas.openxmlformats.org/officeDocument/2006/relationships/image" Target="../media/image1272.png"/><Relationship Id="rId164" Type="http://schemas.openxmlformats.org/officeDocument/2006/relationships/image" Target="../media/image1276.png"/><Relationship Id="rId169" Type="http://schemas.openxmlformats.org/officeDocument/2006/relationships/customXml" Target="../ink/ink1293.xml"/><Relationship Id="rId4" Type="http://schemas.openxmlformats.org/officeDocument/2006/relationships/image" Target="../media/image1196.png"/><Relationship Id="rId9" Type="http://schemas.openxmlformats.org/officeDocument/2006/relationships/customXml" Target="../ink/ink1213.xml"/><Relationship Id="rId13" Type="http://schemas.openxmlformats.org/officeDocument/2006/relationships/customXml" Target="../ink/ink1215.xml"/><Relationship Id="rId18" Type="http://schemas.openxmlformats.org/officeDocument/2006/relationships/image" Target="../media/image1203.png"/><Relationship Id="rId39" Type="http://schemas.openxmlformats.org/officeDocument/2006/relationships/customXml" Target="../ink/ink1228.xml"/><Relationship Id="rId109" Type="http://schemas.openxmlformats.org/officeDocument/2006/relationships/customXml" Target="../ink/ink1263.xml"/><Relationship Id="rId34" Type="http://schemas.openxmlformats.org/officeDocument/2006/relationships/image" Target="../media/image1211.png"/><Relationship Id="rId50" Type="http://schemas.openxmlformats.org/officeDocument/2006/relationships/image" Target="../media/image1219.png"/><Relationship Id="rId55" Type="http://schemas.openxmlformats.org/officeDocument/2006/relationships/customXml" Target="../ink/ink1236.xml"/><Relationship Id="rId76" Type="http://schemas.openxmlformats.org/officeDocument/2006/relationships/image" Target="../media/image1232.png"/><Relationship Id="rId97" Type="http://schemas.openxmlformats.org/officeDocument/2006/relationships/customXml" Target="../ink/ink1257.xml"/><Relationship Id="rId104" Type="http://schemas.openxmlformats.org/officeDocument/2006/relationships/image" Target="../media/image1246.png"/><Relationship Id="rId120" Type="http://schemas.openxmlformats.org/officeDocument/2006/relationships/image" Target="../media/image1254.png"/><Relationship Id="rId125" Type="http://schemas.openxmlformats.org/officeDocument/2006/relationships/customXml" Target="../ink/ink1271.xml"/><Relationship Id="rId141" Type="http://schemas.openxmlformats.org/officeDocument/2006/relationships/customXml" Target="../ink/ink1279.xml"/><Relationship Id="rId146" Type="http://schemas.openxmlformats.org/officeDocument/2006/relationships/image" Target="../media/image1267.png"/><Relationship Id="rId167" Type="http://schemas.openxmlformats.org/officeDocument/2006/relationships/customXml" Target="../ink/ink1292.xml"/><Relationship Id="rId7" Type="http://schemas.openxmlformats.org/officeDocument/2006/relationships/customXml" Target="../ink/ink1212.xml"/><Relationship Id="rId71" Type="http://schemas.openxmlformats.org/officeDocument/2006/relationships/customXml" Target="../ink/ink1244.xml"/><Relationship Id="rId92" Type="http://schemas.openxmlformats.org/officeDocument/2006/relationships/image" Target="../media/image1240.png"/><Relationship Id="rId162" Type="http://schemas.openxmlformats.org/officeDocument/2006/relationships/image" Target="../media/image1275.png"/><Relationship Id="rId2" Type="http://schemas.openxmlformats.org/officeDocument/2006/relationships/image" Target="../media/image1195.png"/><Relationship Id="rId29" Type="http://schemas.openxmlformats.org/officeDocument/2006/relationships/customXml" Target="../ink/ink1223.xml"/><Relationship Id="rId24" Type="http://schemas.openxmlformats.org/officeDocument/2006/relationships/image" Target="../media/image1206.png"/><Relationship Id="rId40" Type="http://schemas.openxmlformats.org/officeDocument/2006/relationships/image" Target="../media/image1214.png"/><Relationship Id="rId45" Type="http://schemas.openxmlformats.org/officeDocument/2006/relationships/customXml" Target="../ink/ink1231.xml"/><Relationship Id="rId66" Type="http://schemas.openxmlformats.org/officeDocument/2006/relationships/image" Target="../media/image1227.png"/><Relationship Id="rId87" Type="http://schemas.openxmlformats.org/officeDocument/2006/relationships/customXml" Target="../ink/ink1252.xml"/><Relationship Id="rId110" Type="http://schemas.openxmlformats.org/officeDocument/2006/relationships/image" Target="../media/image1249.png"/><Relationship Id="rId115" Type="http://schemas.openxmlformats.org/officeDocument/2006/relationships/customXml" Target="../ink/ink1266.xml"/><Relationship Id="rId131" Type="http://schemas.openxmlformats.org/officeDocument/2006/relationships/customXml" Target="../ink/ink1274.xml"/><Relationship Id="rId136" Type="http://schemas.openxmlformats.org/officeDocument/2006/relationships/image" Target="../media/image1262.png"/><Relationship Id="rId157" Type="http://schemas.openxmlformats.org/officeDocument/2006/relationships/customXml" Target="../ink/ink1287.xml"/><Relationship Id="rId61" Type="http://schemas.openxmlformats.org/officeDocument/2006/relationships/customXml" Target="../ink/ink1239.xml"/><Relationship Id="rId82" Type="http://schemas.openxmlformats.org/officeDocument/2006/relationships/image" Target="../media/image1235.png"/><Relationship Id="rId152" Type="http://schemas.openxmlformats.org/officeDocument/2006/relationships/image" Target="../media/image1270.png"/><Relationship Id="rId19" Type="http://schemas.openxmlformats.org/officeDocument/2006/relationships/customXml" Target="../ink/ink1218.xml"/><Relationship Id="rId14" Type="http://schemas.openxmlformats.org/officeDocument/2006/relationships/image" Target="../media/image1201.png"/><Relationship Id="rId30" Type="http://schemas.openxmlformats.org/officeDocument/2006/relationships/image" Target="../media/image1209.png"/><Relationship Id="rId35" Type="http://schemas.openxmlformats.org/officeDocument/2006/relationships/customXml" Target="../ink/ink1226.xml"/><Relationship Id="rId56" Type="http://schemas.openxmlformats.org/officeDocument/2006/relationships/image" Target="../media/image1222.png"/><Relationship Id="rId77" Type="http://schemas.openxmlformats.org/officeDocument/2006/relationships/customXml" Target="../ink/ink1247.xml"/><Relationship Id="rId100" Type="http://schemas.openxmlformats.org/officeDocument/2006/relationships/image" Target="../media/image1244.png"/><Relationship Id="rId105" Type="http://schemas.openxmlformats.org/officeDocument/2006/relationships/customXml" Target="../ink/ink1261.xml"/><Relationship Id="rId126" Type="http://schemas.openxmlformats.org/officeDocument/2006/relationships/image" Target="../media/image1257.png"/><Relationship Id="rId147" Type="http://schemas.openxmlformats.org/officeDocument/2006/relationships/customXml" Target="../ink/ink1282.xml"/><Relationship Id="rId168" Type="http://schemas.openxmlformats.org/officeDocument/2006/relationships/image" Target="../media/image1278.png"/><Relationship Id="rId8" Type="http://schemas.openxmlformats.org/officeDocument/2006/relationships/image" Target="../media/image1198.png"/><Relationship Id="rId51" Type="http://schemas.openxmlformats.org/officeDocument/2006/relationships/customXml" Target="../ink/ink1234.xml"/><Relationship Id="rId72" Type="http://schemas.openxmlformats.org/officeDocument/2006/relationships/image" Target="../media/image1230.png"/><Relationship Id="rId93" Type="http://schemas.openxmlformats.org/officeDocument/2006/relationships/customXml" Target="../ink/ink1255.xml"/><Relationship Id="rId98" Type="http://schemas.openxmlformats.org/officeDocument/2006/relationships/image" Target="../media/image1243.png"/><Relationship Id="rId121" Type="http://schemas.openxmlformats.org/officeDocument/2006/relationships/customXml" Target="../ink/ink1269.xml"/><Relationship Id="rId142" Type="http://schemas.openxmlformats.org/officeDocument/2006/relationships/image" Target="../media/image1265.png"/><Relationship Id="rId163" Type="http://schemas.openxmlformats.org/officeDocument/2006/relationships/customXml" Target="../ink/ink1290.xml"/><Relationship Id="rId3" Type="http://schemas.openxmlformats.org/officeDocument/2006/relationships/customXml" Target="../ink/ink1210.xml"/><Relationship Id="rId25" Type="http://schemas.openxmlformats.org/officeDocument/2006/relationships/customXml" Target="../ink/ink1221.xml"/><Relationship Id="rId46" Type="http://schemas.openxmlformats.org/officeDocument/2006/relationships/image" Target="../media/image1217.png"/><Relationship Id="rId67" Type="http://schemas.openxmlformats.org/officeDocument/2006/relationships/customXml" Target="../ink/ink1242.xml"/><Relationship Id="rId116" Type="http://schemas.openxmlformats.org/officeDocument/2006/relationships/image" Target="../media/image1252.png"/><Relationship Id="rId137" Type="http://schemas.openxmlformats.org/officeDocument/2006/relationships/customXml" Target="../ink/ink1277.xml"/><Relationship Id="rId158" Type="http://schemas.openxmlformats.org/officeDocument/2006/relationships/image" Target="../media/image1273.png"/><Relationship Id="rId20" Type="http://schemas.openxmlformats.org/officeDocument/2006/relationships/image" Target="../media/image1204.png"/><Relationship Id="rId41" Type="http://schemas.openxmlformats.org/officeDocument/2006/relationships/customXml" Target="../ink/ink1229.xml"/><Relationship Id="rId62" Type="http://schemas.openxmlformats.org/officeDocument/2006/relationships/image" Target="../media/image1225.png"/><Relationship Id="rId83" Type="http://schemas.openxmlformats.org/officeDocument/2006/relationships/customXml" Target="../ink/ink1250.xml"/><Relationship Id="rId88" Type="http://schemas.openxmlformats.org/officeDocument/2006/relationships/image" Target="../media/image1238.png"/><Relationship Id="rId111" Type="http://schemas.openxmlformats.org/officeDocument/2006/relationships/customXml" Target="../ink/ink1264.xml"/><Relationship Id="rId132" Type="http://schemas.openxmlformats.org/officeDocument/2006/relationships/image" Target="../media/image1260.png"/><Relationship Id="rId153" Type="http://schemas.openxmlformats.org/officeDocument/2006/relationships/customXml" Target="../ink/ink128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6.png"/><Relationship Id="rId299" Type="http://schemas.openxmlformats.org/officeDocument/2006/relationships/image" Target="../media/image1424.png"/><Relationship Id="rId303" Type="http://schemas.openxmlformats.org/officeDocument/2006/relationships/image" Target="../media/image1426.png"/><Relationship Id="rId21" Type="http://schemas.openxmlformats.org/officeDocument/2006/relationships/image" Target="../media/image1289.png"/><Relationship Id="rId42" Type="http://schemas.openxmlformats.org/officeDocument/2006/relationships/customXml" Target="../ink/ink1314.xml"/><Relationship Id="rId63" Type="http://schemas.openxmlformats.org/officeDocument/2006/relationships/image" Target="../media/image1309.png"/><Relationship Id="rId84" Type="http://schemas.openxmlformats.org/officeDocument/2006/relationships/customXml" Target="../ink/ink1335.xml"/><Relationship Id="rId138" Type="http://schemas.openxmlformats.org/officeDocument/2006/relationships/customXml" Target="../ink/ink1362.xml"/><Relationship Id="rId159" Type="http://schemas.openxmlformats.org/officeDocument/2006/relationships/image" Target="../media/image1354.png"/><Relationship Id="rId324" Type="http://schemas.openxmlformats.org/officeDocument/2006/relationships/customXml" Target="../ink/ink1455.xml"/><Relationship Id="rId345" Type="http://schemas.openxmlformats.org/officeDocument/2006/relationships/image" Target="../media/image1446.png"/><Relationship Id="rId366" Type="http://schemas.openxmlformats.org/officeDocument/2006/relationships/customXml" Target="../ink/ink1476.xml"/><Relationship Id="rId170" Type="http://schemas.openxmlformats.org/officeDocument/2006/relationships/customXml" Target="../ink/ink1378.xml"/><Relationship Id="rId191" Type="http://schemas.openxmlformats.org/officeDocument/2006/relationships/image" Target="../media/image1370.png"/><Relationship Id="rId205" Type="http://schemas.openxmlformats.org/officeDocument/2006/relationships/image" Target="../media/image1377.png"/><Relationship Id="rId226" Type="http://schemas.openxmlformats.org/officeDocument/2006/relationships/customXml" Target="../ink/ink1406.xml"/><Relationship Id="rId247" Type="http://schemas.openxmlformats.org/officeDocument/2006/relationships/image" Target="../media/image1398.png"/><Relationship Id="rId107" Type="http://schemas.openxmlformats.org/officeDocument/2006/relationships/image" Target="../media/image1331.png"/><Relationship Id="rId268" Type="http://schemas.openxmlformats.org/officeDocument/2006/relationships/customXml" Target="../ink/ink1427.xml"/><Relationship Id="rId289" Type="http://schemas.openxmlformats.org/officeDocument/2006/relationships/image" Target="../media/image1419.png"/><Relationship Id="rId11" Type="http://schemas.openxmlformats.org/officeDocument/2006/relationships/image" Target="../media/image1284.png"/><Relationship Id="rId32" Type="http://schemas.openxmlformats.org/officeDocument/2006/relationships/customXml" Target="../ink/ink1309.xml"/><Relationship Id="rId53" Type="http://schemas.openxmlformats.org/officeDocument/2006/relationships/image" Target="../media/image1304.png"/><Relationship Id="rId74" Type="http://schemas.openxmlformats.org/officeDocument/2006/relationships/customXml" Target="../ink/ink1330.xml"/><Relationship Id="rId128" Type="http://schemas.openxmlformats.org/officeDocument/2006/relationships/customXml" Target="../ink/ink1357.xml"/><Relationship Id="rId149" Type="http://schemas.openxmlformats.org/officeDocument/2006/relationships/image" Target="../media/image1349.png"/><Relationship Id="rId314" Type="http://schemas.openxmlformats.org/officeDocument/2006/relationships/customXml" Target="../ink/ink1450.xml"/><Relationship Id="rId335" Type="http://schemas.openxmlformats.org/officeDocument/2006/relationships/image" Target="../media/image1441.png"/><Relationship Id="rId356" Type="http://schemas.openxmlformats.org/officeDocument/2006/relationships/customXml" Target="../ink/ink1471.xml"/><Relationship Id="rId5" Type="http://schemas.openxmlformats.org/officeDocument/2006/relationships/image" Target="../media/image1281.png"/><Relationship Id="rId95" Type="http://schemas.openxmlformats.org/officeDocument/2006/relationships/image" Target="../media/image1325.png"/><Relationship Id="rId160" Type="http://schemas.openxmlformats.org/officeDocument/2006/relationships/customXml" Target="../ink/ink1373.xml"/><Relationship Id="rId181" Type="http://schemas.openxmlformats.org/officeDocument/2006/relationships/image" Target="../media/image1365.png"/><Relationship Id="rId216" Type="http://schemas.openxmlformats.org/officeDocument/2006/relationships/customXml" Target="../ink/ink1401.xml"/><Relationship Id="rId237" Type="http://schemas.openxmlformats.org/officeDocument/2006/relationships/image" Target="../media/image1393.png"/><Relationship Id="rId258" Type="http://schemas.openxmlformats.org/officeDocument/2006/relationships/customXml" Target="../ink/ink1422.xml"/><Relationship Id="rId279" Type="http://schemas.openxmlformats.org/officeDocument/2006/relationships/image" Target="../media/image1414.png"/><Relationship Id="rId22" Type="http://schemas.openxmlformats.org/officeDocument/2006/relationships/customXml" Target="../ink/ink1304.xml"/><Relationship Id="rId43" Type="http://schemas.openxmlformats.org/officeDocument/2006/relationships/image" Target="../media/image1300.png"/><Relationship Id="rId64" Type="http://schemas.openxmlformats.org/officeDocument/2006/relationships/customXml" Target="../ink/ink1325.xml"/><Relationship Id="rId118" Type="http://schemas.openxmlformats.org/officeDocument/2006/relationships/customXml" Target="../ink/ink1352.xml"/><Relationship Id="rId139" Type="http://schemas.openxmlformats.org/officeDocument/2006/relationships/image" Target="../media/image60.png"/><Relationship Id="rId290" Type="http://schemas.openxmlformats.org/officeDocument/2006/relationships/customXml" Target="../ink/ink1438.xml"/><Relationship Id="rId304" Type="http://schemas.openxmlformats.org/officeDocument/2006/relationships/customXml" Target="../ink/ink1445.xml"/><Relationship Id="rId325" Type="http://schemas.openxmlformats.org/officeDocument/2006/relationships/image" Target="../media/image1437.png"/><Relationship Id="rId346" Type="http://schemas.openxmlformats.org/officeDocument/2006/relationships/customXml" Target="../ink/ink1466.xml"/><Relationship Id="rId367" Type="http://schemas.openxmlformats.org/officeDocument/2006/relationships/image" Target="../media/image1457.png"/><Relationship Id="rId85" Type="http://schemas.openxmlformats.org/officeDocument/2006/relationships/image" Target="../media/image1320.png"/><Relationship Id="rId150" Type="http://schemas.openxmlformats.org/officeDocument/2006/relationships/customXml" Target="../ink/ink1368.xml"/><Relationship Id="rId171" Type="http://schemas.openxmlformats.org/officeDocument/2006/relationships/image" Target="../media/image1360.png"/><Relationship Id="rId192" Type="http://schemas.openxmlformats.org/officeDocument/2006/relationships/customXml" Target="../ink/ink1389.xml"/><Relationship Id="rId206" Type="http://schemas.openxmlformats.org/officeDocument/2006/relationships/customXml" Target="../ink/ink1396.xml"/><Relationship Id="rId227" Type="http://schemas.openxmlformats.org/officeDocument/2006/relationships/image" Target="../media/image1388.png"/><Relationship Id="rId248" Type="http://schemas.openxmlformats.org/officeDocument/2006/relationships/customXml" Target="../ink/ink1417.xml"/><Relationship Id="rId269" Type="http://schemas.openxmlformats.org/officeDocument/2006/relationships/image" Target="../media/image1409.png"/><Relationship Id="rId12" Type="http://schemas.openxmlformats.org/officeDocument/2006/relationships/customXml" Target="../ink/ink1299.xml"/><Relationship Id="rId33" Type="http://schemas.openxmlformats.org/officeDocument/2006/relationships/image" Target="../media/image1295.png"/><Relationship Id="rId108" Type="http://schemas.openxmlformats.org/officeDocument/2006/relationships/customXml" Target="../ink/ink1347.xml"/><Relationship Id="rId129" Type="http://schemas.openxmlformats.org/officeDocument/2006/relationships/image" Target="../media/image1341.png"/><Relationship Id="rId280" Type="http://schemas.openxmlformats.org/officeDocument/2006/relationships/customXml" Target="../ink/ink1433.xml"/><Relationship Id="rId315" Type="http://schemas.openxmlformats.org/officeDocument/2006/relationships/image" Target="../media/image1432.png"/><Relationship Id="rId336" Type="http://schemas.openxmlformats.org/officeDocument/2006/relationships/customXml" Target="../ink/ink1461.xml"/><Relationship Id="rId357" Type="http://schemas.openxmlformats.org/officeDocument/2006/relationships/image" Target="../media/image1452.png"/><Relationship Id="rId54" Type="http://schemas.openxmlformats.org/officeDocument/2006/relationships/customXml" Target="../ink/ink1320.xml"/><Relationship Id="rId75" Type="http://schemas.openxmlformats.org/officeDocument/2006/relationships/image" Target="../media/image1315.png"/><Relationship Id="rId96" Type="http://schemas.openxmlformats.org/officeDocument/2006/relationships/customXml" Target="../ink/ink1341.xml"/><Relationship Id="rId140" Type="http://schemas.openxmlformats.org/officeDocument/2006/relationships/customXml" Target="../ink/ink1363.xml"/><Relationship Id="rId161" Type="http://schemas.openxmlformats.org/officeDocument/2006/relationships/image" Target="../media/image1355.png"/><Relationship Id="rId182" Type="http://schemas.openxmlformats.org/officeDocument/2006/relationships/customXml" Target="../ink/ink1384.xml"/><Relationship Id="rId217" Type="http://schemas.openxmlformats.org/officeDocument/2006/relationships/image" Target="../media/image1383.png"/><Relationship Id="rId6" Type="http://schemas.openxmlformats.org/officeDocument/2006/relationships/customXml" Target="../ink/ink1296.xml"/><Relationship Id="rId238" Type="http://schemas.openxmlformats.org/officeDocument/2006/relationships/customXml" Target="../ink/ink1412.xml"/><Relationship Id="rId259" Type="http://schemas.openxmlformats.org/officeDocument/2006/relationships/image" Target="../media/image1404.png"/><Relationship Id="rId23" Type="http://schemas.openxmlformats.org/officeDocument/2006/relationships/image" Target="../media/image1290.png"/><Relationship Id="rId119" Type="http://schemas.openxmlformats.org/officeDocument/2006/relationships/image" Target="../media/image1337.png"/><Relationship Id="rId270" Type="http://schemas.openxmlformats.org/officeDocument/2006/relationships/customXml" Target="../ink/ink1428.xml"/><Relationship Id="rId291" Type="http://schemas.openxmlformats.org/officeDocument/2006/relationships/image" Target="../media/image1420.png"/><Relationship Id="rId305" Type="http://schemas.openxmlformats.org/officeDocument/2006/relationships/image" Target="../media/image1427.png"/><Relationship Id="rId326" Type="http://schemas.openxmlformats.org/officeDocument/2006/relationships/customXml" Target="../ink/ink1456.xml"/><Relationship Id="rId347" Type="http://schemas.openxmlformats.org/officeDocument/2006/relationships/image" Target="../media/image1447.png"/><Relationship Id="rId44" Type="http://schemas.openxmlformats.org/officeDocument/2006/relationships/customXml" Target="../ink/ink1315.xml"/><Relationship Id="rId65" Type="http://schemas.openxmlformats.org/officeDocument/2006/relationships/image" Target="../media/image1310.png"/><Relationship Id="rId86" Type="http://schemas.openxmlformats.org/officeDocument/2006/relationships/customXml" Target="../ink/ink1336.xml"/><Relationship Id="rId130" Type="http://schemas.openxmlformats.org/officeDocument/2006/relationships/customXml" Target="../ink/ink1358.xml"/><Relationship Id="rId151" Type="http://schemas.openxmlformats.org/officeDocument/2006/relationships/image" Target="../media/image1350.png"/><Relationship Id="rId368" Type="http://schemas.openxmlformats.org/officeDocument/2006/relationships/customXml" Target="../ink/ink1477.xml"/><Relationship Id="rId172" Type="http://schemas.openxmlformats.org/officeDocument/2006/relationships/customXml" Target="../ink/ink1379.xml"/><Relationship Id="rId193" Type="http://schemas.openxmlformats.org/officeDocument/2006/relationships/image" Target="../media/image1371.png"/><Relationship Id="rId207" Type="http://schemas.openxmlformats.org/officeDocument/2006/relationships/image" Target="../media/image1378.png"/><Relationship Id="rId228" Type="http://schemas.openxmlformats.org/officeDocument/2006/relationships/customXml" Target="../ink/ink1407.xml"/><Relationship Id="rId249" Type="http://schemas.openxmlformats.org/officeDocument/2006/relationships/image" Target="../media/image1399.png"/><Relationship Id="rId13" Type="http://schemas.openxmlformats.org/officeDocument/2006/relationships/image" Target="../media/image1285.png"/><Relationship Id="rId109" Type="http://schemas.openxmlformats.org/officeDocument/2006/relationships/image" Target="../media/image1332.png"/><Relationship Id="rId260" Type="http://schemas.openxmlformats.org/officeDocument/2006/relationships/customXml" Target="../ink/ink1423.xml"/><Relationship Id="rId281" Type="http://schemas.openxmlformats.org/officeDocument/2006/relationships/image" Target="../media/image1415.png"/><Relationship Id="rId316" Type="http://schemas.openxmlformats.org/officeDocument/2006/relationships/customXml" Target="../ink/ink1451.xml"/><Relationship Id="rId337" Type="http://schemas.openxmlformats.org/officeDocument/2006/relationships/image" Target="../media/image1442.png"/><Relationship Id="rId34" Type="http://schemas.openxmlformats.org/officeDocument/2006/relationships/customXml" Target="../ink/ink1310.xml"/><Relationship Id="rId55" Type="http://schemas.openxmlformats.org/officeDocument/2006/relationships/image" Target="../media/image1305.png"/><Relationship Id="rId76" Type="http://schemas.openxmlformats.org/officeDocument/2006/relationships/customXml" Target="../ink/ink1331.xml"/><Relationship Id="rId97" Type="http://schemas.openxmlformats.org/officeDocument/2006/relationships/image" Target="../media/image1326.png"/><Relationship Id="rId120" Type="http://schemas.openxmlformats.org/officeDocument/2006/relationships/customXml" Target="../ink/ink1353.xml"/><Relationship Id="rId141" Type="http://schemas.openxmlformats.org/officeDocument/2006/relationships/image" Target="../media/image1345.png"/><Relationship Id="rId358" Type="http://schemas.openxmlformats.org/officeDocument/2006/relationships/customXml" Target="../ink/ink1472.xml"/><Relationship Id="rId7" Type="http://schemas.openxmlformats.org/officeDocument/2006/relationships/image" Target="../media/image1282.png"/><Relationship Id="rId162" Type="http://schemas.openxmlformats.org/officeDocument/2006/relationships/customXml" Target="../ink/ink1374.xml"/><Relationship Id="rId183" Type="http://schemas.openxmlformats.org/officeDocument/2006/relationships/image" Target="../media/image1366.png"/><Relationship Id="rId218" Type="http://schemas.openxmlformats.org/officeDocument/2006/relationships/customXml" Target="../ink/ink1402.xml"/><Relationship Id="rId239" Type="http://schemas.openxmlformats.org/officeDocument/2006/relationships/image" Target="../media/image1394.png"/><Relationship Id="rId250" Type="http://schemas.openxmlformats.org/officeDocument/2006/relationships/customXml" Target="../ink/ink1418.xml"/><Relationship Id="rId271" Type="http://schemas.openxmlformats.org/officeDocument/2006/relationships/image" Target="../media/image1410.png"/><Relationship Id="rId292" Type="http://schemas.openxmlformats.org/officeDocument/2006/relationships/customXml" Target="../ink/ink1439.xml"/><Relationship Id="rId306" Type="http://schemas.openxmlformats.org/officeDocument/2006/relationships/customXml" Target="../ink/ink1446.xml"/><Relationship Id="rId24" Type="http://schemas.openxmlformats.org/officeDocument/2006/relationships/customXml" Target="../ink/ink1305.xml"/><Relationship Id="rId45" Type="http://schemas.openxmlformats.org/officeDocument/2006/relationships/image" Target="../media/image885.png"/><Relationship Id="rId66" Type="http://schemas.openxmlformats.org/officeDocument/2006/relationships/customXml" Target="../ink/ink1326.xml"/><Relationship Id="rId87" Type="http://schemas.openxmlformats.org/officeDocument/2006/relationships/image" Target="../media/image1321.png"/><Relationship Id="rId110" Type="http://schemas.openxmlformats.org/officeDocument/2006/relationships/customXml" Target="../ink/ink1348.xml"/><Relationship Id="rId131" Type="http://schemas.openxmlformats.org/officeDocument/2006/relationships/image" Target="../media/image1342.png"/><Relationship Id="rId327" Type="http://schemas.openxmlformats.org/officeDocument/2006/relationships/image" Target="../media/image1438.png"/><Relationship Id="rId348" Type="http://schemas.openxmlformats.org/officeDocument/2006/relationships/customXml" Target="../ink/ink1467.xml"/><Relationship Id="rId369" Type="http://schemas.openxmlformats.org/officeDocument/2006/relationships/image" Target="../media/image1458.png"/><Relationship Id="rId152" Type="http://schemas.openxmlformats.org/officeDocument/2006/relationships/customXml" Target="../ink/ink1369.xml"/><Relationship Id="rId173" Type="http://schemas.openxmlformats.org/officeDocument/2006/relationships/image" Target="../media/image1361.png"/><Relationship Id="rId194" Type="http://schemas.openxmlformats.org/officeDocument/2006/relationships/customXml" Target="../ink/ink1390.xml"/><Relationship Id="rId208" Type="http://schemas.openxmlformats.org/officeDocument/2006/relationships/customXml" Target="../ink/ink1397.xml"/><Relationship Id="rId229" Type="http://schemas.openxmlformats.org/officeDocument/2006/relationships/image" Target="../media/image1389.png"/><Relationship Id="rId240" Type="http://schemas.openxmlformats.org/officeDocument/2006/relationships/customXml" Target="../ink/ink1413.xml"/><Relationship Id="rId261" Type="http://schemas.openxmlformats.org/officeDocument/2006/relationships/image" Target="../media/image1405.png"/><Relationship Id="rId14" Type="http://schemas.openxmlformats.org/officeDocument/2006/relationships/customXml" Target="../ink/ink1300.xml"/><Relationship Id="rId35" Type="http://schemas.openxmlformats.org/officeDocument/2006/relationships/image" Target="../media/image1296.png"/><Relationship Id="rId56" Type="http://schemas.openxmlformats.org/officeDocument/2006/relationships/customXml" Target="../ink/ink1321.xml"/><Relationship Id="rId77" Type="http://schemas.openxmlformats.org/officeDocument/2006/relationships/image" Target="../media/image1316.png"/><Relationship Id="rId100" Type="http://schemas.openxmlformats.org/officeDocument/2006/relationships/customXml" Target="../ink/ink1343.xml"/><Relationship Id="rId282" Type="http://schemas.openxmlformats.org/officeDocument/2006/relationships/customXml" Target="../ink/ink1434.xml"/><Relationship Id="rId317" Type="http://schemas.openxmlformats.org/officeDocument/2006/relationships/image" Target="../media/image1433.png"/><Relationship Id="rId338" Type="http://schemas.openxmlformats.org/officeDocument/2006/relationships/customXml" Target="../ink/ink1462.xml"/><Relationship Id="rId359" Type="http://schemas.openxmlformats.org/officeDocument/2006/relationships/image" Target="../media/image1453.png"/><Relationship Id="rId8" Type="http://schemas.openxmlformats.org/officeDocument/2006/relationships/customXml" Target="../ink/ink1297.xml"/><Relationship Id="rId98" Type="http://schemas.openxmlformats.org/officeDocument/2006/relationships/customXml" Target="../ink/ink1342.xml"/><Relationship Id="rId121" Type="http://schemas.openxmlformats.org/officeDocument/2006/relationships/image" Target="../media/image1338.png"/><Relationship Id="rId142" Type="http://schemas.openxmlformats.org/officeDocument/2006/relationships/customXml" Target="../ink/ink1364.xml"/><Relationship Id="rId163" Type="http://schemas.openxmlformats.org/officeDocument/2006/relationships/image" Target="../media/image1356.png"/><Relationship Id="rId184" Type="http://schemas.openxmlformats.org/officeDocument/2006/relationships/customXml" Target="../ink/ink1385.xml"/><Relationship Id="rId219" Type="http://schemas.openxmlformats.org/officeDocument/2006/relationships/image" Target="../media/image1384.png"/><Relationship Id="rId370" Type="http://schemas.openxmlformats.org/officeDocument/2006/relationships/customXml" Target="../ink/ink1478.xml"/><Relationship Id="rId230" Type="http://schemas.openxmlformats.org/officeDocument/2006/relationships/customXml" Target="../ink/ink1408.xml"/><Relationship Id="rId251" Type="http://schemas.openxmlformats.org/officeDocument/2006/relationships/image" Target="../media/image1400.png"/><Relationship Id="rId25" Type="http://schemas.openxmlformats.org/officeDocument/2006/relationships/image" Target="../media/image1291.png"/><Relationship Id="rId46" Type="http://schemas.openxmlformats.org/officeDocument/2006/relationships/customXml" Target="../ink/ink1316.xml"/><Relationship Id="rId67" Type="http://schemas.openxmlformats.org/officeDocument/2006/relationships/image" Target="../media/image1311.png"/><Relationship Id="rId272" Type="http://schemas.openxmlformats.org/officeDocument/2006/relationships/customXml" Target="../ink/ink1429.xml"/><Relationship Id="rId293" Type="http://schemas.openxmlformats.org/officeDocument/2006/relationships/image" Target="../media/image1421.png"/><Relationship Id="rId307" Type="http://schemas.openxmlformats.org/officeDocument/2006/relationships/image" Target="../media/image1428.png"/><Relationship Id="rId328" Type="http://schemas.openxmlformats.org/officeDocument/2006/relationships/customXml" Target="../ink/ink1457.xml"/><Relationship Id="rId349" Type="http://schemas.openxmlformats.org/officeDocument/2006/relationships/image" Target="../media/image1448.png"/><Relationship Id="rId88" Type="http://schemas.openxmlformats.org/officeDocument/2006/relationships/customXml" Target="../ink/ink1337.xml"/><Relationship Id="rId111" Type="http://schemas.openxmlformats.org/officeDocument/2006/relationships/image" Target="../media/image1333.png"/><Relationship Id="rId132" Type="http://schemas.openxmlformats.org/officeDocument/2006/relationships/customXml" Target="../ink/ink1359.xml"/><Relationship Id="rId153" Type="http://schemas.openxmlformats.org/officeDocument/2006/relationships/image" Target="../media/image1351.png"/><Relationship Id="rId174" Type="http://schemas.openxmlformats.org/officeDocument/2006/relationships/customXml" Target="../ink/ink1380.xml"/><Relationship Id="rId195" Type="http://schemas.openxmlformats.org/officeDocument/2006/relationships/image" Target="../media/image1372.png"/><Relationship Id="rId209" Type="http://schemas.openxmlformats.org/officeDocument/2006/relationships/image" Target="../media/image1379.png"/><Relationship Id="rId360" Type="http://schemas.openxmlformats.org/officeDocument/2006/relationships/customXml" Target="../ink/ink1473.xml"/><Relationship Id="rId220" Type="http://schemas.openxmlformats.org/officeDocument/2006/relationships/customXml" Target="../ink/ink1403.xml"/><Relationship Id="rId241" Type="http://schemas.openxmlformats.org/officeDocument/2006/relationships/image" Target="../media/image1395.png"/><Relationship Id="rId15" Type="http://schemas.openxmlformats.org/officeDocument/2006/relationships/image" Target="../media/image1286.png"/><Relationship Id="rId36" Type="http://schemas.openxmlformats.org/officeDocument/2006/relationships/customXml" Target="../ink/ink1311.xml"/><Relationship Id="rId57" Type="http://schemas.openxmlformats.org/officeDocument/2006/relationships/image" Target="../media/image1306.png"/><Relationship Id="rId262" Type="http://schemas.openxmlformats.org/officeDocument/2006/relationships/customXml" Target="../ink/ink1424.xml"/><Relationship Id="rId283" Type="http://schemas.openxmlformats.org/officeDocument/2006/relationships/image" Target="../media/image1416.png"/><Relationship Id="rId318" Type="http://schemas.openxmlformats.org/officeDocument/2006/relationships/customXml" Target="../ink/ink1452.xml"/><Relationship Id="rId339" Type="http://schemas.openxmlformats.org/officeDocument/2006/relationships/image" Target="../media/image1443.png"/><Relationship Id="rId10" Type="http://schemas.openxmlformats.org/officeDocument/2006/relationships/customXml" Target="../ink/ink1298.xml"/><Relationship Id="rId31" Type="http://schemas.openxmlformats.org/officeDocument/2006/relationships/image" Target="../media/image1294.png"/><Relationship Id="rId52" Type="http://schemas.openxmlformats.org/officeDocument/2006/relationships/customXml" Target="../ink/ink1319.xml"/><Relationship Id="rId73" Type="http://schemas.openxmlformats.org/officeDocument/2006/relationships/image" Target="../media/image1314.png"/><Relationship Id="rId78" Type="http://schemas.openxmlformats.org/officeDocument/2006/relationships/customXml" Target="../ink/ink1332.xml"/><Relationship Id="rId94" Type="http://schemas.openxmlformats.org/officeDocument/2006/relationships/customXml" Target="../ink/ink1340.xml"/><Relationship Id="rId99" Type="http://schemas.openxmlformats.org/officeDocument/2006/relationships/image" Target="../media/image1327.png"/><Relationship Id="rId101" Type="http://schemas.openxmlformats.org/officeDocument/2006/relationships/image" Target="../media/image1328.png"/><Relationship Id="rId122" Type="http://schemas.openxmlformats.org/officeDocument/2006/relationships/customXml" Target="../ink/ink1354.xml"/><Relationship Id="rId143" Type="http://schemas.openxmlformats.org/officeDocument/2006/relationships/image" Target="../media/image1346.png"/><Relationship Id="rId148" Type="http://schemas.openxmlformats.org/officeDocument/2006/relationships/customXml" Target="../ink/ink1367.xml"/><Relationship Id="rId164" Type="http://schemas.openxmlformats.org/officeDocument/2006/relationships/customXml" Target="../ink/ink1375.xml"/><Relationship Id="rId169" Type="http://schemas.openxmlformats.org/officeDocument/2006/relationships/image" Target="../media/image1359.png"/><Relationship Id="rId185" Type="http://schemas.openxmlformats.org/officeDocument/2006/relationships/image" Target="../media/image1367.png"/><Relationship Id="rId334" Type="http://schemas.openxmlformats.org/officeDocument/2006/relationships/customXml" Target="../ink/ink1460.xml"/><Relationship Id="rId350" Type="http://schemas.openxmlformats.org/officeDocument/2006/relationships/customXml" Target="../ink/ink1468.xml"/><Relationship Id="rId355" Type="http://schemas.openxmlformats.org/officeDocument/2006/relationships/image" Target="../media/image1451.png"/><Relationship Id="rId371" Type="http://schemas.openxmlformats.org/officeDocument/2006/relationships/image" Target="../media/image1459.png"/><Relationship Id="rId4" Type="http://schemas.openxmlformats.org/officeDocument/2006/relationships/customXml" Target="../ink/ink1295.xml"/><Relationship Id="rId9" Type="http://schemas.openxmlformats.org/officeDocument/2006/relationships/image" Target="../media/image1283.png"/><Relationship Id="rId180" Type="http://schemas.openxmlformats.org/officeDocument/2006/relationships/customXml" Target="../ink/ink1383.xml"/><Relationship Id="rId210" Type="http://schemas.openxmlformats.org/officeDocument/2006/relationships/customXml" Target="../ink/ink1398.xml"/><Relationship Id="rId215" Type="http://schemas.openxmlformats.org/officeDocument/2006/relationships/image" Target="../media/image1382.png"/><Relationship Id="rId236" Type="http://schemas.openxmlformats.org/officeDocument/2006/relationships/customXml" Target="../ink/ink1411.xml"/><Relationship Id="rId257" Type="http://schemas.openxmlformats.org/officeDocument/2006/relationships/image" Target="../media/image1403.png"/><Relationship Id="rId278" Type="http://schemas.openxmlformats.org/officeDocument/2006/relationships/customXml" Target="../ink/ink1432.xml"/><Relationship Id="rId26" Type="http://schemas.openxmlformats.org/officeDocument/2006/relationships/customXml" Target="../ink/ink1306.xml"/><Relationship Id="rId231" Type="http://schemas.openxmlformats.org/officeDocument/2006/relationships/image" Target="../media/image1390.png"/><Relationship Id="rId252" Type="http://schemas.openxmlformats.org/officeDocument/2006/relationships/customXml" Target="../ink/ink1419.xml"/><Relationship Id="rId273" Type="http://schemas.openxmlformats.org/officeDocument/2006/relationships/image" Target="../media/image1411.png"/><Relationship Id="rId294" Type="http://schemas.openxmlformats.org/officeDocument/2006/relationships/customXml" Target="../ink/ink1440.xml"/><Relationship Id="rId308" Type="http://schemas.openxmlformats.org/officeDocument/2006/relationships/customXml" Target="../ink/ink1447.xml"/><Relationship Id="rId329" Type="http://schemas.openxmlformats.org/officeDocument/2006/relationships/image" Target="../media/image426.png"/><Relationship Id="rId47" Type="http://schemas.openxmlformats.org/officeDocument/2006/relationships/image" Target="../media/image1301.png"/><Relationship Id="rId68" Type="http://schemas.openxmlformats.org/officeDocument/2006/relationships/customXml" Target="../ink/ink1327.xml"/><Relationship Id="rId89" Type="http://schemas.openxmlformats.org/officeDocument/2006/relationships/image" Target="../media/image1322.png"/><Relationship Id="rId112" Type="http://schemas.openxmlformats.org/officeDocument/2006/relationships/customXml" Target="../ink/ink1349.xml"/><Relationship Id="rId133" Type="http://schemas.openxmlformats.org/officeDocument/2006/relationships/image" Target="../media/image1343.png"/><Relationship Id="rId154" Type="http://schemas.openxmlformats.org/officeDocument/2006/relationships/customXml" Target="../ink/ink1370.xml"/><Relationship Id="rId175" Type="http://schemas.openxmlformats.org/officeDocument/2006/relationships/image" Target="../media/image1362.png"/><Relationship Id="rId340" Type="http://schemas.openxmlformats.org/officeDocument/2006/relationships/customXml" Target="../ink/ink1463.xml"/><Relationship Id="rId361" Type="http://schemas.openxmlformats.org/officeDocument/2006/relationships/image" Target="../media/image1454.png"/><Relationship Id="rId196" Type="http://schemas.openxmlformats.org/officeDocument/2006/relationships/customXml" Target="../ink/ink1391.xml"/><Relationship Id="rId200" Type="http://schemas.openxmlformats.org/officeDocument/2006/relationships/customXml" Target="../ink/ink1393.xml"/><Relationship Id="rId16" Type="http://schemas.openxmlformats.org/officeDocument/2006/relationships/customXml" Target="../ink/ink1301.xml"/><Relationship Id="rId221" Type="http://schemas.openxmlformats.org/officeDocument/2006/relationships/image" Target="../media/image1385.png"/><Relationship Id="rId242" Type="http://schemas.openxmlformats.org/officeDocument/2006/relationships/customXml" Target="../ink/ink1414.xml"/><Relationship Id="rId263" Type="http://schemas.openxmlformats.org/officeDocument/2006/relationships/image" Target="../media/image1406.png"/><Relationship Id="rId284" Type="http://schemas.openxmlformats.org/officeDocument/2006/relationships/customXml" Target="../ink/ink1435.xml"/><Relationship Id="rId319" Type="http://schemas.openxmlformats.org/officeDocument/2006/relationships/image" Target="../media/image1434.png"/><Relationship Id="rId37" Type="http://schemas.openxmlformats.org/officeDocument/2006/relationships/image" Target="../media/image1297.png"/><Relationship Id="rId58" Type="http://schemas.openxmlformats.org/officeDocument/2006/relationships/customXml" Target="../ink/ink1322.xml"/><Relationship Id="rId79" Type="http://schemas.openxmlformats.org/officeDocument/2006/relationships/image" Target="../media/image1317.png"/><Relationship Id="rId102" Type="http://schemas.openxmlformats.org/officeDocument/2006/relationships/customXml" Target="../ink/ink1344.xml"/><Relationship Id="rId123" Type="http://schemas.openxmlformats.org/officeDocument/2006/relationships/image" Target="../media/image281.png"/><Relationship Id="rId144" Type="http://schemas.openxmlformats.org/officeDocument/2006/relationships/customXml" Target="../ink/ink1365.xml"/><Relationship Id="rId330" Type="http://schemas.openxmlformats.org/officeDocument/2006/relationships/customXml" Target="../ink/ink1458.xml"/><Relationship Id="rId90" Type="http://schemas.openxmlformats.org/officeDocument/2006/relationships/customXml" Target="../ink/ink1338.xml"/><Relationship Id="rId165" Type="http://schemas.openxmlformats.org/officeDocument/2006/relationships/image" Target="../media/image1357.png"/><Relationship Id="rId186" Type="http://schemas.openxmlformats.org/officeDocument/2006/relationships/customXml" Target="../ink/ink1386.xml"/><Relationship Id="rId351" Type="http://schemas.openxmlformats.org/officeDocument/2006/relationships/image" Target="../media/image1449.png"/><Relationship Id="rId211" Type="http://schemas.openxmlformats.org/officeDocument/2006/relationships/image" Target="../media/image1380.png"/><Relationship Id="rId232" Type="http://schemas.openxmlformats.org/officeDocument/2006/relationships/customXml" Target="../ink/ink1409.xml"/><Relationship Id="rId253" Type="http://schemas.openxmlformats.org/officeDocument/2006/relationships/image" Target="../media/image1401.png"/><Relationship Id="rId274" Type="http://schemas.openxmlformats.org/officeDocument/2006/relationships/customXml" Target="../ink/ink1430.xml"/><Relationship Id="rId295" Type="http://schemas.openxmlformats.org/officeDocument/2006/relationships/image" Target="../media/image1422.png"/><Relationship Id="rId309" Type="http://schemas.openxmlformats.org/officeDocument/2006/relationships/image" Target="../media/image1429.png"/><Relationship Id="rId27" Type="http://schemas.openxmlformats.org/officeDocument/2006/relationships/image" Target="../media/image1292.png"/><Relationship Id="rId48" Type="http://schemas.openxmlformats.org/officeDocument/2006/relationships/customXml" Target="../ink/ink1317.xml"/><Relationship Id="rId69" Type="http://schemas.openxmlformats.org/officeDocument/2006/relationships/image" Target="../media/image1312.png"/><Relationship Id="rId113" Type="http://schemas.openxmlformats.org/officeDocument/2006/relationships/image" Target="../media/image1334.png"/><Relationship Id="rId134" Type="http://schemas.openxmlformats.org/officeDocument/2006/relationships/customXml" Target="../ink/ink1360.xml"/><Relationship Id="rId320" Type="http://schemas.openxmlformats.org/officeDocument/2006/relationships/customXml" Target="../ink/ink1453.xml"/><Relationship Id="rId80" Type="http://schemas.openxmlformats.org/officeDocument/2006/relationships/customXml" Target="../ink/ink1333.xml"/><Relationship Id="rId155" Type="http://schemas.openxmlformats.org/officeDocument/2006/relationships/image" Target="../media/image1352.png"/><Relationship Id="rId176" Type="http://schemas.openxmlformats.org/officeDocument/2006/relationships/customXml" Target="../ink/ink1381.xml"/><Relationship Id="rId197" Type="http://schemas.openxmlformats.org/officeDocument/2006/relationships/image" Target="../media/image1373.png"/><Relationship Id="rId341" Type="http://schemas.openxmlformats.org/officeDocument/2006/relationships/image" Target="../media/image1444.png"/><Relationship Id="rId362" Type="http://schemas.openxmlformats.org/officeDocument/2006/relationships/customXml" Target="../ink/ink1474.xml"/><Relationship Id="rId201" Type="http://schemas.openxmlformats.org/officeDocument/2006/relationships/image" Target="../media/image1375.png"/><Relationship Id="rId222" Type="http://schemas.openxmlformats.org/officeDocument/2006/relationships/customXml" Target="../ink/ink1404.xml"/><Relationship Id="rId243" Type="http://schemas.openxmlformats.org/officeDocument/2006/relationships/image" Target="../media/image1396.png"/><Relationship Id="rId264" Type="http://schemas.openxmlformats.org/officeDocument/2006/relationships/customXml" Target="../ink/ink1425.xml"/><Relationship Id="rId285" Type="http://schemas.openxmlformats.org/officeDocument/2006/relationships/image" Target="../media/image1417.png"/><Relationship Id="rId17" Type="http://schemas.openxmlformats.org/officeDocument/2006/relationships/image" Target="../media/image1287.png"/><Relationship Id="rId38" Type="http://schemas.openxmlformats.org/officeDocument/2006/relationships/customXml" Target="../ink/ink1312.xml"/><Relationship Id="rId59" Type="http://schemas.openxmlformats.org/officeDocument/2006/relationships/image" Target="../media/image1307.png"/><Relationship Id="rId103" Type="http://schemas.openxmlformats.org/officeDocument/2006/relationships/image" Target="../media/image1329.png"/><Relationship Id="rId124" Type="http://schemas.openxmlformats.org/officeDocument/2006/relationships/customXml" Target="../ink/ink1355.xml"/><Relationship Id="rId310" Type="http://schemas.openxmlformats.org/officeDocument/2006/relationships/customXml" Target="../ink/ink1448.xml"/><Relationship Id="rId70" Type="http://schemas.openxmlformats.org/officeDocument/2006/relationships/customXml" Target="../ink/ink1328.xml"/><Relationship Id="rId91" Type="http://schemas.openxmlformats.org/officeDocument/2006/relationships/image" Target="../media/image1323.png"/><Relationship Id="rId145" Type="http://schemas.openxmlformats.org/officeDocument/2006/relationships/image" Target="../media/image1347.png"/><Relationship Id="rId166" Type="http://schemas.openxmlformats.org/officeDocument/2006/relationships/customXml" Target="../ink/ink1376.xml"/><Relationship Id="rId187" Type="http://schemas.openxmlformats.org/officeDocument/2006/relationships/image" Target="../media/image1368.png"/><Relationship Id="rId331" Type="http://schemas.openxmlformats.org/officeDocument/2006/relationships/image" Target="../media/image1439.png"/><Relationship Id="rId352" Type="http://schemas.openxmlformats.org/officeDocument/2006/relationships/customXml" Target="../ink/ink146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99.xml"/><Relationship Id="rId233" Type="http://schemas.openxmlformats.org/officeDocument/2006/relationships/image" Target="../media/image1391.png"/><Relationship Id="rId254" Type="http://schemas.openxmlformats.org/officeDocument/2006/relationships/customXml" Target="../ink/ink1420.xml"/><Relationship Id="rId28" Type="http://schemas.openxmlformats.org/officeDocument/2006/relationships/customXml" Target="../ink/ink1307.xml"/><Relationship Id="rId49" Type="http://schemas.openxmlformats.org/officeDocument/2006/relationships/image" Target="../media/image1302.png"/><Relationship Id="rId114" Type="http://schemas.openxmlformats.org/officeDocument/2006/relationships/customXml" Target="../ink/ink1350.xml"/><Relationship Id="rId275" Type="http://schemas.openxmlformats.org/officeDocument/2006/relationships/image" Target="../media/image1412.png"/><Relationship Id="rId296" Type="http://schemas.openxmlformats.org/officeDocument/2006/relationships/customXml" Target="../ink/ink1441.xml"/><Relationship Id="rId300" Type="http://schemas.openxmlformats.org/officeDocument/2006/relationships/customXml" Target="../ink/ink1443.xml"/><Relationship Id="rId60" Type="http://schemas.openxmlformats.org/officeDocument/2006/relationships/customXml" Target="../ink/ink1323.xml"/><Relationship Id="rId81" Type="http://schemas.openxmlformats.org/officeDocument/2006/relationships/image" Target="../media/image1318.png"/><Relationship Id="rId135" Type="http://schemas.openxmlformats.org/officeDocument/2006/relationships/image" Target="../media/image1344.png"/><Relationship Id="rId156" Type="http://schemas.openxmlformats.org/officeDocument/2006/relationships/customXml" Target="../ink/ink1371.xml"/><Relationship Id="rId177" Type="http://schemas.openxmlformats.org/officeDocument/2006/relationships/image" Target="../media/image1363.png"/><Relationship Id="rId198" Type="http://schemas.openxmlformats.org/officeDocument/2006/relationships/customXml" Target="../ink/ink1392.xml"/><Relationship Id="rId321" Type="http://schemas.openxmlformats.org/officeDocument/2006/relationships/image" Target="../media/image1435.png"/><Relationship Id="rId342" Type="http://schemas.openxmlformats.org/officeDocument/2006/relationships/customXml" Target="../ink/ink1464.xml"/><Relationship Id="rId363" Type="http://schemas.openxmlformats.org/officeDocument/2006/relationships/image" Target="../media/image1455.png"/><Relationship Id="rId202" Type="http://schemas.openxmlformats.org/officeDocument/2006/relationships/customXml" Target="../ink/ink1394.xml"/><Relationship Id="rId223" Type="http://schemas.openxmlformats.org/officeDocument/2006/relationships/image" Target="../media/image1386.png"/><Relationship Id="rId244" Type="http://schemas.openxmlformats.org/officeDocument/2006/relationships/customXml" Target="../ink/ink1415.xml"/><Relationship Id="rId18" Type="http://schemas.openxmlformats.org/officeDocument/2006/relationships/customXml" Target="../ink/ink1302.xml"/><Relationship Id="rId39" Type="http://schemas.openxmlformats.org/officeDocument/2006/relationships/image" Target="../media/image1298.png"/><Relationship Id="rId265" Type="http://schemas.openxmlformats.org/officeDocument/2006/relationships/image" Target="../media/image1407.png"/><Relationship Id="rId286" Type="http://schemas.openxmlformats.org/officeDocument/2006/relationships/customXml" Target="../ink/ink1436.xml"/><Relationship Id="rId50" Type="http://schemas.openxmlformats.org/officeDocument/2006/relationships/customXml" Target="../ink/ink1318.xml"/><Relationship Id="rId104" Type="http://schemas.openxmlformats.org/officeDocument/2006/relationships/customXml" Target="../ink/ink1345.xml"/><Relationship Id="rId125" Type="http://schemas.openxmlformats.org/officeDocument/2006/relationships/image" Target="../media/image1339.png"/><Relationship Id="rId146" Type="http://schemas.openxmlformats.org/officeDocument/2006/relationships/customXml" Target="../ink/ink1366.xml"/><Relationship Id="rId167" Type="http://schemas.openxmlformats.org/officeDocument/2006/relationships/image" Target="../media/image1358.png"/><Relationship Id="rId188" Type="http://schemas.openxmlformats.org/officeDocument/2006/relationships/customXml" Target="../ink/ink1387.xml"/><Relationship Id="rId311" Type="http://schemas.openxmlformats.org/officeDocument/2006/relationships/image" Target="../media/image1430.png"/><Relationship Id="rId332" Type="http://schemas.openxmlformats.org/officeDocument/2006/relationships/customXml" Target="../ink/ink1459.xml"/><Relationship Id="rId353" Type="http://schemas.openxmlformats.org/officeDocument/2006/relationships/image" Target="../media/image1450.png"/><Relationship Id="rId71" Type="http://schemas.openxmlformats.org/officeDocument/2006/relationships/image" Target="../media/image1313.png"/><Relationship Id="rId92" Type="http://schemas.openxmlformats.org/officeDocument/2006/relationships/customXml" Target="../ink/ink1339.xml"/><Relationship Id="rId213" Type="http://schemas.openxmlformats.org/officeDocument/2006/relationships/image" Target="../media/image1381.png"/><Relationship Id="rId234" Type="http://schemas.openxmlformats.org/officeDocument/2006/relationships/customXml" Target="../ink/ink1410.xml"/><Relationship Id="rId2" Type="http://schemas.openxmlformats.org/officeDocument/2006/relationships/customXml" Target="../ink/ink1294.xml"/><Relationship Id="rId29" Type="http://schemas.openxmlformats.org/officeDocument/2006/relationships/image" Target="../media/image1293.png"/><Relationship Id="rId255" Type="http://schemas.openxmlformats.org/officeDocument/2006/relationships/image" Target="../media/image1402.png"/><Relationship Id="rId276" Type="http://schemas.openxmlformats.org/officeDocument/2006/relationships/customXml" Target="../ink/ink1431.xml"/><Relationship Id="rId297" Type="http://schemas.openxmlformats.org/officeDocument/2006/relationships/image" Target="../media/image1423.png"/><Relationship Id="rId40" Type="http://schemas.openxmlformats.org/officeDocument/2006/relationships/customXml" Target="../ink/ink1313.xml"/><Relationship Id="rId115" Type="http://schemas.openxmlformats.org/officeDocument/2006/relationships/image" Target="../media/image1335.png"/><Relationship Id="rId136" Type="http://schemas.openxmlformats.org/officeDocument/2006/relationships/customXml" Target="../ink/ink1361.xml"/><Relationship Id="rId157" Type="http://schemas.openxmlformats.org/officeDocument/2006/relationships/image" Target="../media/image1353.png"/><Relationship Id="rId178" Type="http://schemas.openxmlformats.org/officeDocument/2006/relationships/customXml" Target="../ink/ink1382.xml"/><Relationship Id="rId301" Type="http://schemas.openxmlformats.org/officeDocument/2006/relationships/image" Target="../media/image1425.png"/><Relationship Id="rId322" Type="http://schemas.openxmlformats.org/officeDocument/2006/relationships/customXml" Target="../ink/ink1454.xml"/><Relationship Id="rId343" Type="http://schemas.openxmlformats.org/officeDocument/2006/relationships/image" Target="../media/image1445.png"/><Relationship Id="rId364" Type="http://schemas.openxmlformats.org/officeDocument/2006/relationships/customXml" Target="../ink/ink1475.xml"/><Relationship Id="rId61" Type="http://schemas.openxmlformats.org/officeDocument/2006/relationships/image" Target="../media/image1308.png"/><Relationship Id="rId82" Type="http://schemas.openxmlformats.org/officeDocument/2006/relationships/customXml" Target="../ink/ink1334.xml"/><Relationship Id="rId199" Type="http://schemas.openxmlformats.org/officeDocument/2006/relationships/image" Target="../media/image1374.png"/><Relationship Id="rId203" Type="http://schemas.openxmlformats.org/officeDocument/2006/relationships/image" Target="../media/image1376.png"/><Relationship Id="rId19" Type="http://schemas.openxmlformats.org/officeDocument/2006/relationships/image" Target="../media/image1288.png"/><Relationship Id="rId224" Type="http://schemas.openxmlformats.org/officeDocument/2006/relationships/customXml" Target="../ink/ink1405.xml"/><Relationship Id="rId245" Type="http://schemas.openxmlformats.org/officeDocument/2006/relationships/image" Target="../media/image1397.png"/><Relationship Id="rId266" Type="http://schemas.openxmlformats.org/officeDocument/2006/relationships/customXml" Target="../ink/ink1426.xml"/><Relationship Id="rId287" Type="http://schemas.openxmlformats.org/officeDocument/2006/relationships/image" Target="../media/image1418.png"/><Relationship Id="rId30" Type="http://schemas.openxmlformats.org/officeDocument/2006/relationships/customXml" Target="../ink/ink1308.xml"/><Relationship Id="rId105" Type="http://schemas.openxmlformats.org/officeDocument/2006/relationships/image" Target="../media/image1330.png"/><Relationship Id="rId126" Type="http://schemas.openxmlformats.org/officeDocument/2006/relationships/customXml" Target="../ink/ink1356.xml"/><Relationship Id="rId147" Type="http://schemas.openxmlformats.org/officeDocument/2006/relationships/image" Target="../media/image1348.png"/><Relationship Id="rId168" Type="http://schemas.openxmlformats.org/officeDocument/2006/relationships/customXml" Target="../ink/ink1377.xml"/><Relationship Id="rId312" Type="http://schemas.openxmlformats.org/officeDocument/2006/relationships/customXml" Target="../ink/ink1449.xml"/><Relationship Id="rId333" Type="http://schemas.openxmlformats.org/officeDocument/2006/relationships/image" Target="../media/image1440.png"/><Relationship Id="rId354" Type="http://schemas.openxmlformats.org/officeDocument/2006/relationships/customXml" Target="../ink/ink1470.xml"/><Relationship Id="rId51" Type="http://schemas.openxmlformats.org/officeDocument/2006/relationships/image" Target="../media/image1303.png"/><Relationship Id="rId72" Type="http://schemas.openxmlformats.org/officeDocument/2006/relationships/customXml" Target="../ink/ink1329.xml"/><Relationship Id="rId93" Type="http://schemas.openxmlformats.org/officeDocument/2006/relationships/image" Target="../media/image1324.png"/><Relationship Id="rId189" Type="http://schemas.openxmlformats.org/officeDocument/2006/relationships/image" Target="../media/image1369.png"/><Relationship Id="rId3" Type="http://schemas.openxmlformats.org/officeDocument/2006/relationships/image" Target="../media/image1280.png"/><Relationship Id="rId214" Type="http://schemas.openxmlformats.org/officeDocument/2006/relationships/customXml" Target="../ink/ink1400.xml"/><Relationship Id="rId235" Type="http://schemas.openxmlformats.org/officeDocument/2006/relationships/image" Target="../media/image1392.png"/><Relationship Id="rId256" Type="http://schemas.openxmlformats.org/officeDocument/2006/relationships/customXml" Target="../ink/ink1421.xml"/><Relationship Id="rId277" Type="http://schemas.openxmlformats.org/officeDocument/2006/relationships/image" Target="../media/image1413.png"/><Relationship Id="rId298" Type="http://schemas.openxmlformats.org/officeDocument/2006/relationships/customXml" Target="../ink/ink1442.xml"/><Relationship Id="rId116" Type="http://schemas.openxmlformats.org/officeDocument/2006/relationships/customXml" Target="../ink/ink1351.xml"/><Relationship Id="rId137" Type="http://schemas.openxmlformats.org/officeDocument/2006/relationships/image" Target="../media/image1179.png"/><Relationship Id="rId158" Type="http://schemas.openxmlformats.org/officeDocument/2006/relationships/customXml" Target="../ink/ink1372.xml"/><Relationship Id="rId302" Type="http://schemas.openxmlformats.org/officeDocument/2006/relationships/customXml" Target="../ink/ink1444.xml"/><Relationship Id="rId323" Type="http://schemas.openxmlformats.org/officeDocument/2006/relationships/image" Target="../media/image1436.png"/><Relationship Id="rId344" Type="http://schemas.openxmlformats.org/officeDocument/2006/relationships/customXml" Target="../ink/ink1465.xml"/><Relationship Id="rId20" Type="http://schemas.openxmlformats.org/officeDocument/2006/relationships/customXml" Target="../ink/ink1303.xml"/><Relationship Id="rId41" Type="http://schemas.openxmlformats.org/officeDocument/2006/relationships/image" Target="../media/image1299.png"/><Relationship Id="rId62" Type="http://schemas.openxmlformats.org/officeDocument/2006/relationships/customXml" Target="../ink/ink1324.xml"/><Relationship Id="rId83" Type="http://schemas.openxmlformats.org/officeDocument/2006/relationships/image" Target="../media/image1319.png"/><Relationship Id="rId179" Type="http://schemas.openxmlformats.org/officeDocument/2006/relationships/image" Target="../media/image1364.png"/><Relationship Id="rId365" Type="http://schemas.openxmlformats.org/officeDocument/2006/relationships/image" Target="../media/image1456.png"/><Relationship Id="rId190" Type="http://schemas.openxmlformats.org/officeDocument/2006/relationships/customXml" Target="../ink/ink1388.xml"/><Relationship Id="rId204" Type="http://schemas.openxmlformats.org/officeDocument/2006/relationships/customXml" Target="../ink/ink1395.xml"/><Relationship Id="rId225" Type="http://schemas.openxmlformats.org/officeDocument/2006/relationships/image" Target="../media/image1387.png"/><Relationship Id="rId246" Type="http://schemas.openxmlformats.org/officeDocument/2006/relationships/customXml" Target="../ink/ink1416.xml"/><Relationship Id="rId267" Type="http://schemas.openxmlformats.org/officeDocument/2006/relationships/image" Target="../media/image1408.png"/><Relationship Id="rId288" Type="http://schemas.openxmlformats.org/officeDocument/2006/relationships/customXml" Target="../ink/ink1437.xml"/><Relationship Id="rId106" Type="http://schemas.openxmlformats.org/officeDocument/2006/relationships/customXml" Target="../ink/ink1346.xml"/><Relationship Id="rId127" Type="http://schemas.openxmlformats.org/officeDocument/2006/relationships/image" Target="../media/image1340.png"/><Relationship Id="rId313" Type="http://schemas.openxmlformats.org/officeDocument/2006/relationships/image" Target="../media/image14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BDABE-A951-49FB-8180-12B2D78E424C}"/>
              </a:ext>
            </a:extLst>
          </p:cNvPr>
          <p:cNvSpPr txBox="1"/>
          <p:nvPr/>
        </p:nvSpPr>
        <p:spPr>
          <a:xfrm>
            <a:off x="154269" y="53008"/>
            <a:ext cx="8288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Homomorphism of Waveguides and Transmission Lines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TE Case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TM Case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Mode Conversion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AA48E2-119B-4BDB-BFA3-CF755A208378}"/>
              </a:ext>
            </a:extLst>
          </p:cNvPr>
          <p:cNvGrpSpPr/>
          <p:nvPr/>
        </p:nvGrpSpPr>
        <p:grpSpPr>
          <a:xfrm>
            <a:off x="2120164" y="1312564"/>
            <a:ext cx="1900440" cy="1425240"/>
            <a:chOff x="2120164" y="1312564"/>
            <a:chExt cx="1900440" cy="14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28FBCD-5E05-4239-8080-2630BF613ACB}"/>
                    </a:ext>
                  </a:extLst>
                </p14:cNvPr>
                <p14:cNvContentPartPr/>
                <p14:nvPr/>
              </p14:nvContentPartPr>
              <p14:xfrm>
                <a:off x="2692564" y="1357204"/>
                <a:ext cx="89280" cy="1380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28FBCD-5E05-4239-8080-2630BF613A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3564" y="1348204"/>
                  <a:ext cx="106920" cy="13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ADC097-FA98-4CD9-B113-65F664F2CCAA}"/>
                    </a:ext>
                  </a:extLst>
                </p14:cNvPr>
                <p14:cNvContentPartPr/>
                <p14:nvPr/>
              </p14:nvContentPartPr>
              <p14:xfrm>
                <a:off x="2120164" y="2058484"/>
                <a:ext cx="572400" cy="454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ADC097-FA98-4CD9-B113-65F664F2CC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1524" y="2049844"/>
                  <a:ext cx="5900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AB5318-1E12-43A0-B61D-68AE2D90B092}"/>
                    </a:ext>
                  </a:extLst>
                </p14:cNvPr>
                <p14:cNvContentPartPr/>
                <p14:nvPr/>
              </p14:nvContentPartPr>
              <p14:xfrm>
                <a:off x="2378284" y="2061004"/>
                <a:ext cx="197280" cy="138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AB5318-1E12-43A0-B61D-68AE2D90B0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9644" y="2052004"/>
                  <a:ext cx="214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2BBFB2-4C7D-40D7-A557-D9F0EC976954}"/>
                    </a:ext>
                  </a:extLst>
                </p14:cNvPr>
                <p14:cNvContentPartPr/>
                <p14:nvPr/>
              </p14:nvContentPartPr>
              <p14:xfrm>
                <a:off x="2322124" y="1666084"/>
                <a:ext cx="426960" cy="393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2BBFB2-4C7D-40D7-A557-D9F0EC9769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3484" y="1657084"/>
                  <a:ext cx="4446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4762C1-344F-4770-8182-0D9E618F7A17}"/>
                    </a:ext>
                  </a:extLst>
                </p14:cNvPr>
                <p14:cNvContentPartPr/>
                <p14:nvPr/>
              </p14:nvContentPartPr>
              <p14:xfrm>
                <a:off x="2260924" y="1536484"/>
                <a:ext cx="218880" cy="113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4762C1-344F-4770-8182-0D9E618F7A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2284" y="1527844"/>
                  <a:ext cx="236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8F00AC-EF91-4137-B9D8-08BA187386D5}"/>
                    </a:ext>
                  </a:extLst>
                </p14:cNvPr>
                <p14:cNvContentPartPr/>
                <p14:nvPr/>
              </p14:nvContentPartPr>
              <p14:xfrm>
                <a:off x="2793364" y="1864084"/>
                <a:ext cx="477360" cy="217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8F00AC-EF91-4137-B9D8-08BA187386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84724" y="1855444"/>
                  <a:ext cx="495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85D00C-C653-4A36-8599-2E46DA8E75B0}"/>
                    </a:ext>
                  </a:extLst>
                </p14:cNvPr>
                <p14:cNvContentPartPr/>
                <p14:nvPr/>
              </p14:nvContentPartPr>
              <p14:xfrm>
                <a:off x="2946724" y="1901524"/>
                <a:ext cx="116640" cy="78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85D00C-C653-4A36-8599-2E46DA8E75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37724" y="1892524"/>
                  <a:ext cx="134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E64F69-D7B9-46C6-8119-624042064842}"/>
                    </a:ext>
                  </a:extLst>
                </p14:cNvPr>
                <p14:cNvContentPartPr/>
                <p14:nvPr/>
              </p14:nvContentPartPr>
              <p14:xfrm>
                <a:off x="2826844" y="1668244"/>
                <a:ext cx="426960" cy="273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E64F69-D7B9-46C6-8119-6240420648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17844" y="1659244"/>
                  <a:ext cx="444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7EBB4A-C6AC-4521-BEA5-D183C9D3D4BF}"/>
                    </a:ext>
                  </a:extLst>
                </p14:cNvPr>
                <p14:cNvContentPartPr/>
                <p14:nvPr/>
              </p14:nvContentPartPr>
              <p14:xfrm>
                <a:off x="2801284" y="1614964"/>
                <a:ext cx="244800" cy="174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7EBB4A-C6AC-4521-BEA5-D183C9D3D4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2644" y="1605964"/>
                  <a:ext cx="262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55AA35-D171-47AD-9D58-1C98D847CD1B}"/>
                    </a:ext>
                  </a:extLst>
                </p14:cNvPr>
                <p14:cNvContentPartPr/>
                <p14:nvPr/>
              </p14:nvContentPartPr>
              <p14:xfrm>
                <a:off x="3231124" y="1413364"/>
                <a:ext cx="180000" cy="129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55AA35-D171-47AD-9D58-1C98D847CD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22124" y="1404724"/>
                  <a:ext cx="197640" cy="13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B12D30-18F4-4B00-9137-C58E1E7058D7}"/>
                    </a:ext>
                  </a:extLst>
                </p14:cNvPr>
                <p14:cNvContentPartPr/>
                <p14:nvPr/>
              </p14:nvContentPartPr>
              <p14:xfrm>
                <a:off x="3311404" y="1868044"/>
                <a:ext cx="610200" cy="325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B12D30-18F4-4B00-9137-C58E1E7058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2404" y="1859044"/>
                  <a:ext cx="6278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71F8B4-35FE-40FD-A069-645DE06888CA}"/>
                    </a:ext>
                  </a:extLst>
                </p14:cNvPr>
                <p14:cNvContentPartPr/>
                <p14:nvPr/>
              </p14:nvContentPartPr>
              <p14:xfrm>
                <a:off x="3584644" y="1946524"/>
                <a:ext cx="129240" cy="118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71F8B4-35FE-40FD-A069-645DE06888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75644" y="1937524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FDDABD-2521-4E6C-AEF0-75B823C7EB94}"/>
                    </a:ext>
                  </a:extLst>
                </p14:cNvPr>
                <p14:cNvContentPartPr/>
                <p14:nvPr/>
              </p14:nvContentPartPr>
              <p14:xfrm>
                <a:off x="3343444" y="1702084"/>
                <a:ext cx="544680" cy="149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FDDABD-2521-4E6C-AEF0-75B823C7EB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4444" y="1693444"/>
                  <a:ext cx="562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DC7612-8074-41E2-98CB-93568D94A27C}"/>
                    </a:ext>
                  </a:extLst>
                </p14:cNvPr>
                <p14:cNvContentPartPr/>
                <p14:nvPr/>
              </p14:nvContentPartPr>
              <p14:xfrm>
                <a:off x="3366124" y="1632244"/>
                <a:ext cx="201960" cy="18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DC7612-8074-41E2-98CB-93568D94A2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57124" y="1623604"/>
                  <a:ext cx="219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944EF2-358D-4DED-B4D9-F9F8F35E9BBF}"/>
                    </a:ext>
                  </a:extLst>
                </p14:cNvPr>
                <p14:cNvContentPartPr/>
                <p14:nvPr/>
              </p14:nvContentPartPr>
              <p14:xfrm>
                <a:off x="3977044" y="1312564"/>
                <a:ext cx="43560" cy="1217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944EF2-358D-4DED-B4D9-F9F8F35E9B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68404" y="1303564"/>
                  <a:ext cx="61200" cy="12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A171AF-D9F0-457B-8574-5DF4C34BB2DD}"/>
              </a:ext>
            </a:extLst>
          </p:cNvPr>
          <p:cNvGrpSpPr/>
          <p:nvPr/>
        </p:nvGrpSpPr>
        <p:grpSpPr>
          <a:xfrm>
            <a:off x="4358644" y="1980004"/>
            <a:ext cx="365040" cy="39600"/>
            <a:chOff x="4358644" y="1980004"/>
            <a:chExt cx="365040" cy="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F59AB0-61B9-4284-84B3-FE8123071D87}"/>
                    </a:ext>
                  </a:extLst>
                </p14:cNvPr>
                <p14:cNvContentPartPr/>
                <p14:nvPr/>
              </p14:nvContentPartPr>
              <p14:xfrm>
                <a:off x="4358644" y="2008084"/>
                <a:ext cx="6120" cy="11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F59AB0-61B9-4284-84B3-FE8123071D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50004" y="1999444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6C7DA0-0302-42F0-8EE6-C190148078F6}"/>
                    </a:ext>
                  </a:extLst>
                </p14:cNvPr>
                <p14:cNvContentPartPr/>
                <p14:nvPr/>
              </p14:nvContentPartPr>
              <p14:xfrm>
                <a:off x="4476364" y="1980004"/>
                <a:ext cx="247320" cy="22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6C7DA0-0302-42F0-8EE6-C190148078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67724" y="1971364"/>
                  <a:ext cx="2649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484E2EA-A65F-4880-90BD-3D2AB469F7AB}"/>
                  </a:ext>
                </a:extLst>
              </p14:cNvPr>
              <p14:cNvContentPartPr/>
              <p14:nvPr/>
            </p14:nvContentPartPr>
            <p14:xfrm>
              <a:off x="5171884" y="1486444"/>
              <a:ext cx="39960" cy="959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484E2EA-A65F-4880-90BD-3D2AB469F7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62884" y="1477444"/>
                <a:ext cx="57600" cy="9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9E4E1CC8-2ADD-41F7-85CB-0843DF0D0328}"/>
              </a:ext>
            </a:extLst>
          </p:cNvPr>
          <p:cNvGrpSpPr/>
          <p:nvPr/>
        </p:nvGrpSpPr>
        <p:grpSpPr>
          <a:xfrm>
            <a:off x="2165164" y="2860803"/>
            <a:ext cx="3753360" cy="376560"/>
            <a:chOff x="2165164" y="2860803"/>
            <a:chExt cx="375336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FEC9DA-1691-47B6-9538-7CEAB666EFA5}"/>
                    </a:ext>
                  </a:extLst>
                </p14:cNvPr>
                <p14:cNvContentPartPr/>
                <p14:nvPr/>
              </p14:nvContentPartPr>
              <p14:xfrm>
                <a:off x="2165164" y="2871963"/>
                <a:ext cx="370800" cy="208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FEC9DA-1691-47B6-9538-7CEAB666EF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6524" y="2862963"/>
                  <a:ext cx="388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347FEF-C02B-47B3-AAE3-4C0BAA2207CC}"/>
                    </a:ext>
                  </a:extLst>
                </p14:cNvPr>
                <p14:cNvContentPartPr/>
                <p14:nvPr/>
              </p14:nvContentPartPr>
              <p14:xfrm>
                <a:off x="2579884" y="2967363"/>
                <a:ext cx="158040" cy="101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347FEF-C02B-47B3-AAE3-4C0BAA2207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0884" y="2958723"/>
                  <a:ext cx="17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4DB23D-0E82-4295-93EA-AA4984115252}"/>
                    </a:ext>
                  </a:extLst>
                </p14:cNvPr>
                <p14:cNvContentPartPr/>
                <p14:nvPr/>
              </p14:nvContentPartPr>
              <p14:xfrm>
                <a:off x="2817844" y="2989683"/>
                <a:ext cx="52560" cy="81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4DB23D-0E82-4295-93EA-AA49841152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8844" y="2981043"/>
                  <a:ext cx="70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4A1526-6023-41E3-A51D-B24702BC7F2F}"/>
                    </a:ext>
                  </a:extLst>
                </p14:cNvPr>
                <p14:cNvContentPartPr/>
                <p14:nvPr/>
              </p14:nvContentPartPr>
              <p14:xfrm>
                <a:off x="2961844" y="2978523"/>
                <a:ext cx="556200" cy="258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4A1526-6023-41E3-A51D-B24702BC7F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52844" y="2969883"/>
                  <a:ext cx="573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5307E3-82C8-422F-83F1-7B0DF35013A0}"/>
                    </a:ext>
                  </a:extLst>
                </p14:cNvPr>
                <p14:cNvContentPartPr/>
                <p14:nvPr/>
              </p14:nvContentPartPr>
              <p14:xfrm>
                <a:off x="3500404" y="3012003"/>
                <a:ext cx="100800" cy="90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5307E3-82C8-422F-83F1-7B0DF35013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91404" y="3003363"/>
                  <a:ext cx="11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7DECB8-E557-4919-BD1C-15225A2E3FB5}"/>
                    </a:ext>
                  </a:extLst>
                </p14:cNvPr>
                <p14:cNvContentPartPr/>
                <p14:nvPr/>
              </p14:nvContentPartPr>
              <p14:xfrm>
                <a:off x="3680044" y="2916963"/>
                <a:ext cx="61920" cy="151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7DECB8-E557-4919-BD1C-15225A2E3F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71044" y="2907963"/>
                  <a:ext cx="7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040627-A887-473A-8DAC-630A60BED039}"/>
                    </a:ext>
                  </a:extLst>
                </p14:cNvPr>
                <p14:cNvContentPartPr/>
                <p14:nvPr/>
              </p14:nvContentPartPr>
              <p14:xfrm>
                <a:off x="3792004" y="2905803"/>
                <a:ext cx="56520" cy="123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040627-A887-473A-8DAC-630A60BED0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83364" y="2896803"/>
                  <a:ext cx="7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514B31-C1CD-4DA4-92F6-3EFB8630DFC3}"/>
                    </a:ext>
                  </a:extLst>
                </p14:cNvPr>
                <p14:cNvContentPartPr/>
                <p14:nvPr/>
              </p14:nvContentPartPr>
              <p14:xfrm>
                <a:off x="3870484" y="2984283"/>
                <a:ext cx="40320" cy="67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514B31-C1CD-4DA4-92F6-3EFB8630DF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1844" y="2975283"/>
                  <a:ext cx="57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7B62A5-69EE-4E76-ADC2-84713768403D}"/>
                    </a:ext>
                  </a:extLst>
                </p14:cNvPr>
                <p14:cNvContentPartPr/>
                <p14:nvPr/>
              </p14:nvContentPartPr>
              <p14:xfrm>
                <a:off x="3971284" y="2973123"/>
                <a:ext cx="129600" cy="62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7B62A5-69EE-4E76-ADC2-8471376840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62284" y="2964123"/>
                  <a:ext cx="147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AA3612-9520-4330-9AE8-339A94BA5CC3}"/>
                    </a:ext>
                  </a:extLst>
                </p14:cNvPr>
                <p14:cNvContentPartPr/>
                <p14:nvPr/>
              </p14:nvContentPartPr>
              <p14:xfrm>
                <a:off x="4319044" y="2985723"/>
                <a:ext cx="135720" cy="68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AA3612-9520-4330-9AE8-339A94BA5C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0404" y="2977083"/>
                  <a:ext cx="153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1D7FE5-BC09-42A7-9FF0-D34F2244DA14}"/>
                    </a:ext>
                  </a:extLst>
                </p14:cNvPr>
                <p14:cNvContentPartPr/>
                <p14:nvPr/>
              </p14:nvContentPartPr>
              <p14:xfrm>
                <a:off x="4442884" y="2883123"/>
                <a:ext cx="202320" cy="263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1D7FE5-BC09-42A7-9FF0-D34F2244DA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3884" y="2874483"/>
                  <a:ext cx="219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DD122F-373F-4895-AC79-33C46D3F15ED}"/>
                    </a:ext>
                  </a:extLst>
                </p14:cNvPr>
                <p14:cNvContentPartPr/>
                <p14:nvPr/>
              </p14:nvContentPartPr>
              <p14:xfrm>
                <a:off x="4863364" y="2894643"/>
                <a:ext cx="185400" cy="2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DD122F-373F-4895-AC79-33C46D3F15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54724" y="2885643"/>
                  <a:ext cx="20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F32991-5B04-48BF-9AF7-AFBF0886AB67}"/>
                    </a:ext>
                  </a:extLst>
                </p14:cNvPr>
                <p14:cNvContentPartPr/>
                <p14:nvPr/>
              </p14:nvContentPartPr>
              <p14:xfrm>
                <a:off x="4914124" y="2933883"/>
                <a:ext cx="56520" cy="101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F32991-5B04-48BF-9AF7-AFBF0886AB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05124" y="2924883"/>
                  <a:ext cx="74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96F7C0F-931A-40FD-B8D7-8EBD4EFBF435}"/>
                    </a:ext>
                  </a:extLst>
                </p14:cNvPr>
                <p14:cNvContentPartPr/>
                <p14:nvPr/>
              </p14:nvContentPartPr>
              <p14:xfrm>
                <a:off x="5065324" y="2865843"/>
                <a:ext cx="201960" cy="141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96F7C0F-931A-40FD-B8D7-8EBD4EFBF4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56684" y="2856843"/>
                  <a:ext cx="219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29F6E8-DAEE-4861-8D8B-4EC08713EC67}"/>
                    </a:ext>
                  </a:extLst>
                </p14:cNvPr>
                <p14:cNvContentPartPr/>
                <p14:nvPr/>
              </p14:nvContentPartPr>
              <p14:xfrm>
                <a:off x="5463124" y="2860803"/>
                <a:ext cx="101880" cy="163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29F6E8-DAEE-4861-8D8B-4EC08713EC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54484" y="2852163"/>
                  <a:ext cx="119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C7F88B-CF3C-4863-A484-FA61D992300E}"/>
                    </a:ext>
                  </a:extLst>
                </p14:cNvPr>
                <p14:cNvContentPartPr/>
                <p14:nvPr/>
              </p14:nvContentPartPr>
              <p14:xfrm>
                <a:off x="5609644" y="2973123"/>
                <a:ext cx="11520" cy="56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C7F88B-CF3C-4863-A484-FA61D99230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00644" y="2964123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505579-C0B7-4CB0-9F2B-773FF208516C}"/>
                    </a:ext>
                  </a:extLst>
                </p14:cNvPr>
                <p14:cNvContentPartPr/>
                <p14:nvPr/>
              </p14:nvContentPartPr>
              <p14:xfrm>
                <a:off x="5710444" y="2956203"/>
                <a:ext cx="208080" cy="68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505579-C0B7-4CB0-9F2B-773FF20851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01804" y="2947203"/>
                  <a:ext cx="2257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5C6F1A-D383-48D7-BFC2-ECD6A1A8A5C4}"/>
              </a:ext>
            </a:extLst>
          </p:cNvPr>
          <p:cNvGrpSpPr/>
          <p:nvPr/>
        </p:nvGrpSpPr>
        <p:grpSpPr>
          <a:xfrm>
            <a:off x="6204364" y="2787723"/>
            <a:ext cx="1161360" cy="410760"/>
            <a:chOff x="6204364" y="2787723"/>
            <a:chExt cx="116136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85D5EC-F4F0-4AA6-930A-EEE42D981BCF}"/>
                    </a:ext>
                  </a:extLst>
                </p14:cNvPr>
                <p14:cNvContentPartPr/>
                <p14:nvPr/>
              </p14:nvContentPartPr>
              <p14:xfrm>
                <a:off x="6204364" y="2812563"/>
                <a:ext cx="768960" cy="385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85D5EC-F4F0-4AA6-930A-EEE42D981B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95364" y="2803563"/>
                  <a:ext cx="7866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7B7AFD-42C5-4295-B883-5AADE9AD0F6F}"/>
                    </a:ext>
                  </a:extLst>
                </p14:cNvPr>
                <p14:cNvContentPartPr/>
                <p14:nvPr/>
              </p14:nvContentPartPr>
              <p14:xfrm>
                <a:off x="6860644" y="2787723"/>
                <a:ext cx="505080" cy="163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7B7AFD-42C5-4295-B883-5AADE9AD0F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51644" y="2779083"/>
                  <a:ext cx="5227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1DDD39-3B62-4217-9733-83C83B2A80EA}"/>
              </a:ext>
            </a:extLst>
          </p:cNvPr>
          <p:cNvGrpSpPr/>
          <p:nvPr/>
        </p:nvGrpSpPr>
        <p:grpSpPr>
          <a:xfrm>
            <a:off x="1929724" y="3966003"/>
            <a:ext cx="4261680" cy="684720"/>
            <a:chOff x="1929724" y="3966003"/>
            <a:chExt cx="4261680" cy="68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23988B-24A7-491F-B374-F754D236D83C}"/>
                    </a:ext>
                  </a:extLst>
                </p14:cNvPr>
                <p14:cNvContentPartPr/>
                <p14:nvPr/>
              </p14:nvContentPartPr>
              <p14:xfrm>
                <a:off x="1929724" y="4538043"/>
                <a:ext cx="768960" cy="112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23988B-24A7-491F-B374-F754D236D8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20724" y="4529403"/>
                  <a:ext cx="78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65CE2A-3A74-4761-A116-BA2B9700F577}"/>
                    </a:ext>
                  </a:extLst>
                </p14:cNvPr>
                <p14:cNvContentPartPr/>
                <p14:nvPr/>
              </p14:nvContentPartPr>
              <p14:xfrm>
                <a:off x="2816044" y="4540203"/>
                <a:ext cx="12240" cy="54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65CE2A-3A74-4761-A116-BA2B9700F5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07044" y="4531563"/>
                  <a:ext cx="2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9FF3F4-5461-411F-821E-7B5294B4E937}"/>
                    </a:ext>
                  </a:extLst>
                </p14:cNvPr>
                <p14:cNvContentPartPr/>
                <p14:nvPr/>
              </p14:nvContentPartPr>
              <p14:xfrm>
                <a:off x="2821444" y="4509603"/>
                <a:ext cx="381960" cy="96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9FF3F4-5461-411F-821E-7B5294B4E9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2804" y="4500963"/>
                  <a:ext cx="39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BF345C-C26C-45B5-8819-A4982403491F}"/>
                    </a:ext>
                  </a:extLst>
                </p14:cNvPr>
                <p14:cNvContentPartPr/>
                <p14:nvPr/>
              </p14:nvContentPartPr>
              <p14:xfrm>
                <a:off x="2832604" y="4594203"/>
                <a:ext cx="342720" cy="56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BF345C-C26C-45B5-8819-A498240349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23964" y="4585563"/>
                  <a:ext cx="36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4DE408D-0146-434E-9D7D-B91CF443304D}"/>
                    </a:ext>
                  </a:extLst>
                </p14:cNvPr>
                <p14:cNvContentPartPr/>
                <p14:nvPr/>
              </p14:nvContentPartPr>
              <p14:xfrm>
                <a:off x="3388084" y="4493403"/>
                <a:ext cx="17640" cy="66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4DE408D-0146-434E-9D7D-B91CF44330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9444" y="4484403"/>
                  <a:ext cx="35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CCCB47-EA5F-4748-90DB-C6F9C66DD3C6}"/>
                    </a:ext>
                  </a:extLst>
                </p14:cNvPr>
                <p14:cNvContentPartPr/>
                <p14:nvPr/>
              </p14:nvContentPartPr>
              <p14:xfrm>
                <a:off x="3421924" y="4392243"/>
                <a:ext cx="419040" cy="118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CCCB47-EA5F-4748-90DB-C6F9C66DD3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12924" y="4383603"/>
                  <a:ext cx="436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B2C204-431E-4C6D-8A4E-E7D9BE08DE91}"/>
                    </a:ext>
                  </a:extLst>
                </p14:cNvPr>
                <p14:cNvContentPartPr/>
                <p14:nvPr/>
              </p14:nvContentPartPr>
              <p14:xfrm>
                <a:off x="3461164" y="4498803"/>
                <a:ext cx="286920" cy="62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B2C204-431E-4C6D-8A4E-E7D9BE08DE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52164" y="4490163"/>
                  <a:ext cx="304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EB8750-DF7B-474F-B0D2-D05471934B71}"/>
                    </a:ext>
                  </a:extLst>
                </p14:cNvPr>
                <p14:cNvContentPartPr/>
                <p14:nvPr/>
              </p14:nvContentPartPr>
              <p14:xfrm>
                <a:off x="2015764" y="4061403"/>
                <a:ext cx="672120" cy="96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EB8750-DF7B-474F-B0D2-D05471934B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06764" y="4052403"/>
                  <a:ext cx="689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7560AE-0BCF-490A-99AE-AB831DD75CF3}"/>
                    </a:ext>
                  </a:extLst>
                </p14:cNvPr>
                <p14:cNvContentPartPr/>
                <p14:nvPr/>
              </p14:nvContentPartPr>
              <p14:xfrm>
                <a:off x="2145004" y="4089483"/>
                <a:ext cx="458280" cy="45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7560AE-0BCF-490A-99AE-AB831DD75C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36004" y="4080843"/>
                  <a:ext cx="475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950DAA-D465-4885-92D1-8C104A13D01F}"/>
                    </a:ext>
                  </a:extLst>
                </p14:cNvPr>
                <p14:cNvContentPartPr/>
                <p14:nvPr/>
              </p14:nvContentPartPr>
              <p14:xfrm>
                <a:off x="2731804" y="4122963"/>
                <a:ext cx="118080" cy="17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950DAA-D465-4885-92D1-8C104A13D0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22804" y="411432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3AA1C3-6848-4CE1-8E38-F9EF7D74C4A3}"/>
                    </a:ext>
                  </a:extLst>
                </p14:cNvPr>
                <p14:cNvContentPartPr/>
                <p14:nvPr/>
              </p14:nvContentPartPr>
              <p14:xfrm>
                <a:off x="2821444" y="4094883"/>
                <a:ext cx="11880" cy="106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3AA1C3-6848-4CE1-8E38-F9EF7D74C4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12444" y="4086243"/>
                  <a:ext cx="2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F746B4-2CD2-4F21-ADC7-DC79415B9CC2}"/>
                    </a:ext>
                  </a:extLst>
                </p14:cNvPr>
                <p14:cNvContentPartPr/>
                <p14:nvPr/>
              </p14:nvContentPartPr>
              <p14:xfrm>
                <a:off x="2821444" y="4084443"/>
                <a:ext cx="402480" cy="106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F746B4-2CD2-4F21-ADC7-DC79415B9C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12804" y="4075803"/>
                  <a:ext cx="420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C645B9-7907-419D-AEFA-F5F5A60C94DE}"/>
                    </a:ext>
                  </a:extLst>
                </p14:cNvPr>
                <p14:cNvContentPartPr/>
                <p14:nvPr/>
              </p14:nvContentPartPr>
              <p14:xfrm>
                <a:off x="2916844" y="4196043"/>
                <a:ext cx="314280" cy="45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C645B9-7907-419D-AEFA-F5F5A60C94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08204" y="4187043"/>
                  <a:ext cx="331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2A0331E-6B24-4388-80C5-8BD4789BCB6A}"/>
                    </a:ext>
                  </a:extLst>
                </p14:cNvPr>
                <p14:cNvContentPartPr/>
                <p14:nvPr/>
              </p14:nvContentPartPr>
              <p14:xfrm>
                <a:off x="3248044" y="4139883"/>
                <a:ext cx="118080" cy="2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2A0331E-6B24-4388-80C5-8BD4789BCB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39044" y="413088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7F8C29-AB37-4BEF-A231-E545A31FB727}"/>
                    </a:ext>
                  </a:extLst>
                </p14:cNvPr>
                <p14:cNvContentPartPr/>
                <p14:nvPr/>
              </p14:nvContentPartPr>
              <p14:xfrm>
                <a:off x="3360004" y="4100643"/>
                <a:ext cx="22680" cy="61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7F8C29-AB37-4BEF-A231-E545A31FB7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1364" y="4091643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AE2710-BF05-46E6-BC1B-D8B3FAB9BE9A}"/>
                    </a:ext>
                  </a:extLst>
                </p14:cNvPr>
                <p14:cNvContentPartPr/>
                <p14:nvPr/>
              </p14:nvContentPartPr>
              <p14:xfrm>
                <a:off x="3438484" y="4100283"/>
                <a:ext cx="314640" cy="2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AE2710-BF05-46E6-BC1B-D8B3FAB9BE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29844" y="4091283"/>
                  <a:ext cx="332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67BF72-413A-408E-8656-AB5625C6F82D}"/>
                    </a:ext>
                  </a:extLst>
                </p14:cNvPr>
                <p14:cNvContentPartPr/>
                <p14:nvPr/>
              </p14:nvContentPartPr>
              <p14:xfrm>
                <a:off x="3399244" y="4162203"/>
                <a:ext cx="336960" cy="22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67BF72-413A-408E-8656-AB5625C6F8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0604" y="4153563"/>
                  <a:ext cx="35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253E2D-95DE-4FA8-8A97-9E77774EC3ED}"/>
                    </a:ext>
                  </a:extLst>
                </p14:cNvPr>
                <p14:cNvContentPartPr/>
                <p14:nvPr/>
              </p14:nvContentPartPr>
              <p14:xfrm>
                <a:off x="3825484" y="4111803"/>
                <a:ext cx="34200" cy="73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253E2D-95DE-4FA8-8A97-9E77774EC3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16844" y="4103163"/>
                  <a:ext cx="51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83ECD9-D181-4898-954F-C15F82DA38B5}"/>
                    </a:ext>
                  </a:extLst>
                </p14:cNvPr>
                <p14:cNvContentPartPr/>
                <p14:nvPr/>
              </p14:nvContentPartPr>
              <p14:xfrm>
                <a:off x="3883804" y="4162203"/>
                <a:ext cx="149760" cy="34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83ECD9-D181-4898-954F-C15F82DA38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75164" y="4153203"/>
                  <a:ext cx="167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561490-F129-4639-86DB-4A93467DD74E}"/>
                    </a:ext>
                  </a:extLst>
                </p14:cNvPr>
                <p14:cNvContentPartPr/>
                <p14:nvPr/>
              </p14:nvContentPartPr>
              <p14:xfrm>
                <a:off x="4181164" y="4302963"/>
                <a:ext cx="31320" cy="33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561490-F129-4639-86DB-4A93467DD7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72524" y="4294323"/>
                  <a:ext cx="4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AB9239-2494-41E5-AD3F-782B8EB77A13}"/>
                    </a:ext>
                  </a:extLst>
                </p14:cNvPr>
                <p14:cNvContentPartPr/>
                <p14:nvPr/>
              </p14:nvContentPartPr>
              <p14:xfrm>
                <a:off x="4481764" y="4274523"/>
                <a:ext cx="62280" cy="50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AB9239-2494-41E5-AD3F-782B8EB77A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73124" y="4265523"/>
                  <a:ext cx="79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EA0157-2951-4A0B-9691-D02320AE7F0A}"/>
                    </a:ext>
                  </a:extLst>
                </p14:cNvPr>
                <p14:cNvContentPartPr/>
                <p14:nvPr/>
              </p14:nvContentPartPr>
              <p14:xfrm>
                <a:off x="4751404" y="4330683"/>
                <a:ext cx="28440" cy="22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8EA0157-2951-4A0B-9691-D02320AE7F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42404" y="4321683"/>
                  <a:ext cx="4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D5A728-6F2D-45C4-BD02-862B64480649}"/>
                    </a:ext>
                  </a:extLst>
                </p14:cNvPr>
                <p14:cNvContentPartPr/>
                <p14:nvPr/>
              </p14:nvContentPartPr>
              <p14:xfrm>
                <a:off x="3921244" y="4532643"/>
                <a:ext cx="84600" cy="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D5A728-6F2D-45C4-BD02-862B644806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12244" y="452364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B74AB5-7A71-4ADB-9EEB-13FE9E349FC2}"/>
                    </a:ext>
                  </a:extLst>
                </p14:cNvPr>
                <p14:cNvContentPartPr/>
                <p14:nvPr/>
              </p14:nvContentPartPr>
              <p14:xfrm>
                <a:off x="4992604" y="3966003"/>
                <a:ext cx="11520" cy="45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B74AB5-7A71-4ADB-9EEB-13FE9E349F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83604" y="3957003"/>
                  <a:ext cx="29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FF07B0-D56C-44F8-BF0F-E24236EB7DDB}"/>
                    </a:ext>
                  </a:extLst>
                </p14:cNvPr>
                <p14:cNvContentPartPr/>
                <p14:nvPr/>
              </p14:nvContentPartPr>
              <p14:xfrm>
                <a:off x="4992244" y="4022163"/>
                <a:ext cx="1127520" cy="118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FF07B0-D56C-44F8-BF0F-E24236EB7D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83604" y="4013163"/>
                  <a:ext cx="1145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002E27-D118-4278-9CEB-8890E9C7BB3C}"/>
                    </a:ext>
                  </a:extLst>
                </p14:cNvPr>
                <p14:cNvContentPartPr/>
                <p14:nvPr/>
              </p14:nvContentPartPr>
              <p14:xfrm>
                <a:off x="5093404" y="4128723"/>
                <a:ext cx="1098000" cy="45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002E27-D118-4278-9CEB-8890E9C7BB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84764" y="4119723"/>
                  <a:ext cx="1115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1791E4F-B848-4DC4-8B57-70A0927548B3}"/>
                    </a:ext>
                  </a:extLst>
                </p14:cNvPr>
                <p14:cNvContentPartPr/>
                <p14:nvPr/>
              </p14:nvContentPartPr>
              <p14:xfrm>
                <a:off x="5121484" y="4403403"/>
                <a:ext cx="18000" cy="122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1791E4F-B848-4DC4-8B57-70A0927548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12844" y="4394763"/>
                  <a:ext cx="35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3A876E-1564-4607-BBDF-866AED49B642}"/>
                    </a:ext>
                  </a:extLst>
                </p14:cNvPr>
                <p14:cNvContentPartPr/>
                <p14:nvPr/>
              </p14:nvContentPartPr>
              <p14:xfrm>
                <a:off x="5166484" y="4375323"/>
                <a:ext cx="845640" cy="45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3A876E-1564-4607-BBDF-866AED49B6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57484" y="4366323"/>
                  <a:ext cx="863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74C62C-E743-4C3E-8106-CC4620541D80}"/>
                    </a:ext>
                  </a:extLst>
                </p14:cNvPr>
                <p14:cNvContentPartPr/>
                <p14:nvPr/>
              </p14:nvContentPartPr>
              <p14:xfrm>
                <a:off x="5205724" y="4538043"/>
                <a:ext cx="827640" cy="34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74C62C-E743-4C3E-8106-CC4620541D8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97084" y="4529403"/>
                  <a:ext cx="84528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453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481137"/>
            <a:ext cx="8829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4" y="1374775"/>
            <a:ext cx="6981825" cy="32956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F7F077-0483-4860-A870-B95F1E371D27}"/>
              </a:ext>
            </a:extLst>
          </p:cNvPr>
          <p:cNvGrpSpPr/>
          <p:nvPr/>
        </p:nvGrpSpPr>
        <p:grpSpPr>
          <a:xfrm>
            <a:off x="6759574" y="2956203"/>
            <a:ext cx="342360" cy="78840"/>
            <a:chOff x="6759574" y="2956203"/>
            <a:chExt cx="34236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9A9A6F-CD9C-4D8D-BB96-3A2467BFC248}"/>
                    </a:ext>
                  </a:extLst>
                </p14:cNvPr>
                <p14:cNvContentPartPr/>
                <p14:nvPr/>
              </p14:nvContentPartPr>
              <p14:xfrm>
                <a:off x="6759574" y="3001203"/>
                <a:ext cx="112680" cy="1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9A9A6F-CD9C-4D8D-BB96-3A2467BFC2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50934" y="299220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8C95D8-498C-4A49-BBC3-D70BFB392CF5}"/>
                    </a:ext>
                  </a:extLst>
                </p14:cNvPr>
                <p14:cNvContentPartPr/>
                <p14:nvPr/>
              </p14:nvContentPartPr>
              <p14:xfrm>
                <a:off x="6826894" y="2967363"/>
                <a:ext cx="22680" cy="6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8C95D8-498C-4A49-BBC3-D70BFB392C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18254" y="2958723"/>
                  <a:ext cx="4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5690D5-6208-4414-9BE4-AFD31AB5FF70}"/>
                    </a:ext>
                  </a:extLst>
                </p14:cNvPr>
                <p14:cNvContentPartPr/>
                <p14:nvPr/>
              </p14:nvContentPartPr>
              <p14:xfrm>
                <a:off x="6933454" y="2978523"/>
                <a:ext cx="50760" cy="1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5690D5-6208-4414-9BE4-AFD31AB5FF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24814" y="296988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2FA422-08B9-43B2-834D-1B17C922C62E}"/>
                    </a:ext>
                  </a:extLst>
                </p14:cNvPr>
                <p14:cNvContentPartPr/>
                <p14:nvPr/>
              </p14:nvContentPartPr>
              <p14:xfrm>
                <a:off x="6967294" y="2967363"/>
                <a:ext cx="123840" cy="6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2FA422-08B9-43B2-834D-1B17C922C6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58294" y="2958723"/>
                  <a:ext cx="14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143176-14EB-4E04-AC86-5A0E59066C41}"/>
                    </a:ext>
                  </a:extLst>
                </p14:cNvPr>
                <p14:cNvContentPartPr/>
                <p14:nvPr/>
              </p14:nvContentPartPr>
              <p14:xfrm>
                <a:off x="7079254" y="2956203"/>
                <a:ext cx="22680" cy="1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143176-14EB-4E04-AC86-5A0E59066C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70614" y="2947203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1665C8-1E92-4DC3-8A6B-A6F7D1E72D93}"/>
                  </a:ext>
                </a:extLst>
              </p14:cNvPr>
              <p14:cNvContentPartPr/>
              <p14:nvPr/>
            </p14:nvContentPartPr>
            <p14:xfrm>
              <a:off x="6838054" y="2529963"/>
              <a:ext cx="73440" cy="11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1665C8-1E92-4DC3-8A6B-A6F7D1E72D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9414" y="2520963"/>
                <a:ext cx="91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B09F31-9A0E-4BCC-AB5A-D4C1546B06A2}"/>
                  </a:ext>
                </a:extLst>
              </p14:cNvPr>
              <p14:cNvContentPartPr/>
              <p14:nvPr/>
            </p14:nvContentPartPr>
            <p14:xfrm>
              <a:off x="6984214" y="2524203"/>
              <a:ext cx="101160" cy="11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B09F31-9A0E-4BCC-AB5A-D4C1546B06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75214" y="2515563"/>
                <a:ext cx="118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CA4AF4-43E6-4E11-8EBB-D7CA2C732A90}"/>
                  </a:ext>
                </a:extLst>
              </p14:cNvPr>
              <p14:cNvContentPartPr/>
              <p14:nvPr/>
            </p14:nvContentPartPr>
            <p14:xfrm>
              <a:off x="7158094" y="2074923"/>
              <a:ext cx="179640" cy="388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CA4AF4-43E6-4E11-8EBB-D7CA2C732A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49094" y="2066283"/>
                <a:ext cx="1972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DC71C9-0FD4-4F7C-87CB-56096D8A0DAF}"/>
                  </a:ext>
                </a:extLst>
              </p14:cNvPr>
              <p14:cNvContentPartPr/>
              <p14:nvPr/>
            </p14:nvContentPartPr>
            <p14:xfrm>
              <a:off x="7202734" y="2328003"/>
              <a:ext cx="106920" cy="56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DC71C9-0FD4-4F7C-87CB-56096D8A0D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94094" y="2319003"/>
                <a:ext cx="124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FB57D1-820D-4489-A2DF-FECD76D05631}"/>
                  </a:ext>
                </a:extLst>
              </p14:cNvPr>
              <p14:cNvContentPartPr/>
              <p14:nvPr/>
            </p14:nvContentPartPr>
            <p14:xfrm>
              <a:off x="7146574" y="2524203"/>
              <a:ext cx="180360" cy="336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FB57D1-820D-4489-A2DF-FECD76D056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37934" y="2515563"/>
                <a:ext cx="198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853085-FBC5-4B2A-8FA7-049A384A9FF1}"/>
                  </a:ext>
                </a:extLst>
              </p14:cNvPr>
              <p14:cNvContentPartPr/>
              <p14:nvPr/>
            </p14:nvContentPartPr>
            <p14:xfrm>
              <a:off x="7180414" y="2501883"/>
              <a:ext cx="78840" cy="39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853085-FBC5-4B2A-8FA7-049A384A9FF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71414" y="2492883"/>
                <a:ext cx="96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5C620A-8F92-4504-97A1-4CDA345B2DA3}"/>
                  </a:ext>
                </a:extLst>
              </p14:cNvPr>
              <p14:cNvContentPartPr/>
              <p14:nvPr/>
            </p14:nvContentPartPr>
            <p14:xfrm>
              <a:off x="7202734" y="2653443"/>
              <a:ext cx="140760" cy="78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5C620A-8F92-4504-97A1-4CDA345B2D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93734" y="2644443"/>
                <a:ext cx="158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369C1E-107D-48E7-AE42-57B062B162D6}"/>
                  </a:ext>
                </a:extLst>
              </p14:cNvPr>
              <p14:cNvContentPartPr/>
              <p14:nvPr/>
            </p14:nvContentPartPr>
            <p14:xfrm>
              <a:off x="7219654" y="2138283"/>
              <a:ext cx="90360" cy="55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369C1E-107D-48E7-AE42-57B062B162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10654" y="2129283"/>
                <a:ext cx="108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E8EA6-16E9-4A8E-A098-2A04A149B2EB}"/>
              </a:ext>
            </a:extLst>
          </p:cNvPr>
          <p:cNvGrpSpPr/>
          <p:nvPr/>
        </p:nvGrpSpPr>
        <p:grpSpPr>
          <a:xfrm>
            <a:off x="7785934" y="1800963"/>
            <a:ext cx="1134000" cy="864360"/>
            <a:chOff x="7785934" y="1800963"/>
            <a:chExt cx="113400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1557B5-9659-4A2D-8702-55D72F4D2343}"/>
                    </a:ext>
                  </a:extLst>
                </p14:cNvPr>
                <p14:cNvContentPartPr/>
                <p14:nvPr/>
              </p14:nvContentPartPr>
              <p14:xfrm>
                <a:off x="7836334" y="2221803"/>
                <a:ext cx="79200" cy="95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1557B5-9659-4A2D-8702-55D72F4D23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27694" y="2212803"/>
                  <a:ext cx="96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FCF771-D54E-4208-BAEF-FB8E0342B9A7}"/>
                    </a:ext>
                  </a:extLst>
                </p14:cNvPr>
                <p14:cNvContentPartPr/>
                <p14:nvPr/>
              </p14:nvContentPartPr>
              <p14:xfrm>
                <a:off x="7898614" y="2052963"/>
                <a:ext cx="17280" cy="241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FCF771-D54E-4208-BAEF-FB8E0342B9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89614" y="2044323"/>
                  <a:ext cx="34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9BEF5E-4BFA-45B0-A73D-EF2E432ACC8F}"/>
                    </a:ext>
                  </a:extLst>
                </p14:cNvPr>
                <p14:cNvContentPartPr/>
                <p14:nvPr/>
              </p14:nvContentPartPr>
              <p14:xfrm>
                <a:off x="7982494" y="2052963"/>
                <a:ext cx="45360" cy="157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9BEF5E-4BFA-45B0-A73D-EF2E432ACC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73854" y="2044323"/>
                  <a:ext cx="63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CD5C7D-9355-4524-A9D5-29432B747929}"/>
                    </a:ext>
                  </a:extLst>
                </p14:cNvPr>
                <p14:cNvContentPartPr/>
                <p14:nvPr/>
              </p14:nvContentPartPr>
              <p14:xfrm>
                <a:off x="8100214" y="2081043"/>
                <a:ext cx="135360" cy="370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CD5C7D-9355-4524-A9D5-29432B7479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1214" y="2072403"/>
                  <a:ext cx="153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C62099-8D8B-436A-A3C2-1C94DAC32976}"/>
                    </a:ext>
                  </a:extLst>
                </p14:cNvPr>
                <p14:cNvContentPartPr/>
                <p14:nvPr/>
              </p14:nvContentPartPr>
              <p14:xfrm>
                <a:off x="8201374" y="2081043"/>
                <a:ext cx="67320" cy="185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C62099-8D8B-436A-A3C2-1C94DAC329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92374" y="2072043"/>
                  <a:ext cx="84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04CEF0-2100-43B0-87B4-42C81C03797A}"/>
                    </a:ext>
                  </a:extLst>
                </p14:cNvPr>
                <p14:cNvContentPartPr/>
                <p14:nvPr/>
              </p14:nvContentPartPr>
              <p14:xfrm>
                <a:off x="8296774" y="1800963"/>
                <a:ext cx="623160" cy="409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04CEF0-2100-43B0-87B4-42C81C0379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87774" y="1791963"/>
                  <a:ext cx="6408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562BFA-E63B-406F-835B-E792162F59A8}"/>
                    </a:ext>
                  </a:extLst>
                </p14:cNvPr>
                <p14:cNvContentPartPr/>
                <p14:nvPr/>
              </p14:nvContentPartPr>
              <p14:xfrm>
                <a:off x="7785934" y="2439603"/>
                <a:ext cx="718560" cy="225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562BFA-E63B-406F-835B-E792162F59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7294" y="2430963"/>
                  <a:ext cx="73620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19DB0-A048-4783-8EDD-8EB8E0D5BDB4}"/>
              </a:ext>
            </a:extLst>
          </p:cNvPr>
          <p:cNvGrpSpPr/>
          <p:nvPr/>
        </p:nvGrpSpPr>
        <p:grpSpPr>
          <a:xfrm>
            <a:off x="2182174" y="247563"/>
            <a:ext cx="4925880" cy="1867680"/>
            <a:chOff x="2182174" y="247563"/>
            <a:chExt cx="4925880" cy="18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99BE1F-4589-433C-BF79-DF3865A69291}"/>
                    </a:ext>
                  </a:extLst>
                </p14:cNvPr>
                <p14:cNvContentPartPr/>
                <p14:nvPr/>
              </p14:nvContentPartPr>
              <p14:xfrm>
                <a:off x="6928054" y="2075283"/>
                <a:ext cx="50760" cy="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99BE1F-4589-433C-BF79-DF3865A692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19054" y="206664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D05E10-F5DB-44DA-9216-D85D41249FFD}"/>
                    </a:ext>
                  </a:extLst>
                </p14:cNvPr>
                <p14:cNvContentPartPr/>
                <p14:nvPr/>
              </p14:nvContentPartPr>
              <p14:xfrm>
                <a:off x="6944614" y="2041803"/>
                <a:ext cx="6120" cy="73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D05E10-F5DB-44DA-9216-D85D41249F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35974" y="2032803"/>
                  <a:ext cx="2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906566-290D-41A2-BF6F-9455E317840B}"/>
                    </a:ext>
                  </a:extLst>
                </p14:cNvPr>
                <p14:cNvContentPartPr/>
                <p14:nvPr/>
              </p14:nvContentPartPr>
              <p14:xfrm>
                <a:off x="7040014" y="2064123"/>
                <a:ext cx="507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906566-290D-41A2-BF6F-9455E31784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31374" y="2055483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88E579-C1DB-4358-90CA-A872055A1F67}"/>
                    </a:ext>
                  </a:extLst>
                </p14:cNvPr>
                <p14:cNvContentPartPr/>
                <p14:nvPr/>
              </p14:nvContentPartPr>
              <p14:xfrm>
                <a:off x="7045774" y="2075283"/>
                <a:ext cx="6120" cy="28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88E579-C1DB-4358-90CA-A872055A1F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36774" y="2066643"/>
                  <a:ext cx="2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CD56A7-7C0A-4198-8950-86501D2FA50B}"/>
                    </a:ext>
                  </a:extLst>
                </p14:cNvPr>
                <p14:cNvContentPartPr/>
                <p14:nvPr/>
              </p14:nvContentPartPr>
              <p14:xfrm>
                <a:off x="2182174" y="247563"/>
                <a:ext cx="4925880" cy="1833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7CD56A7-7C0A-4198-8950-86501D2FA5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73174" y="238923"/>
                  <a:ext cx="4943520" cy="18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CE6AF5D-D4DF-45CE-BA49-63FE1BADC9F0}"/>
                  </a:ext>
                </a:extLst>
              </p14:cNvPr>
              <p14:cNvContentPartPr/>
              <p14:nvPr/>
            </p14:nvContentPartPr>
            <p14:xfrm>
              <a:off x="6857494" y="3405123"/>
              <a:ext cx="428040" cy="1189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CE6AF5D-D4DF-45CE-BA49-63FE1BADC9F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48494" y="3396123"/>
                <a:ext cx="445680" cy="12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729B56-A7E1-478D-ACBA-39F8BCF61F46}"/>
                  </a:ext>
                </a:extLst>
              </p14:cNvPr>
              <p14:cNvContentPartPr/>
              <p14:nvPr/>
            </p14:nvContentPartPr>
            <p14:xfrm>
              <a:off x="2838454" y="3180483"/>
              <a:ext cx="4269600" cy="460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729B56-A7E1-478D-ACBA-39F8BCF61F4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29454" y="3171843"/>
                <a:ext cx="428724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18F49D-46A2-44D0-A1CE-7BD7E68A921D}"/>
                  </a:ext>
                </a:extLst>
              </p14:cNvPr>
              <p14:cNvContentPartPr/>
              <p14:nvPr/>
            </p14:nvContentPartPr>
            <p14:xfrm>
              <a:off x="2339134" y="3163563"/>
              <a:ext cx="398520" cy="23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18F49D-46A2-44D0-A1CE-7BD7E68A921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30134" y="3154563"/>
                <a:ext cx="4161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453018C-9288-4641-8A50-A837BF4621E6}"/>
              </a:ext>
            </a:extLst>
          </p:cNvPr>
          <p:cNvGrpSpPr/>
          <p:nvPr/>
        </p:nvGrpSpPr>
        <p:grpSpPr>
          <a:xfrm>
            <a:off x="6591814" y="4767723"/>
            <a:ext cx="2019960" cy="1060920"/>
            <a:chOff x="6591814" y="4767723"/>
            <a:chExt cx="2019960" cy="10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62127B-A23A-467E-8CB1-05E85A99BCEA}"/>
                    </a:ext>
                  </a:extLst>
                </p14:cNvPr>
                <p14:cNvContentPartPr/>
                <p14:nvPr/>
              </p14:nvContentPartPr>
              <p14:xfrm>
                <a:off x="6591814" y="4767723"/>
                <a:ext cx="381600" cy="449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62127B-A23A-467E-8CB1-05E85A99BC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82814" y="4759083"/>
                  <a:ext cx="3992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887FF2-E011-40DF-84EF-52325FCEFC46}"/>
                    </a:ext>
                  </a:extLst>
                </p14:cNvPr>
                <p14:cNvContentPartPr/>
                <p14:nvPr/>
              </p14:nvContentPartPr>
              <p14:xfrm>
                <a:off x="6972694" y="4796163"/>
                <a:ext cx="39600" cy="208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887FF2-E011-40DF-84EF-52325FCEFC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64054" y="4787523"/>
                  <a:ext cx="57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528216-B559-4D1E-B624-E53A32E63989}"/>
                    </a:ext>
                  </a:extLst>
                </p14:cNvPr>
                <p14:cNvContentPartPr/>
                <p14:nvPr/>
              </p14:nvContentPartPr>
              <p14:xfrm>
                <a:off x="7118134" y="4877523"/>
                <a:ext cx="203040" cy="37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528216-B559-4D1E-B624-E53A32E6398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09134" y="4868523"/>
                  <a:ext cx="220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D4585B-8948-4A30-93AB-A52B9EF79DF3}"/>
                    </a:ext>
                  </a:extLst>
                </p14:cNvPr>
                <p14:cNvContentPartPr/>
                <p14:nvPr/>
              </p14:nvContentPartPr>
              <p14:xfrm>
                <a:off x="7404694" y="4779243"/>
                <a:ext cx="33840" cy="73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D4585B-8948-4A30-93AB-A52B9EF79D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96054" y="4770603"/>
                  <a:ext cx="51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225851-4469-44AA-B312-12B9650FD625}"/>
                    </a:ext>
                  </a:extLst>
                </p14:cNvPr>
                <p14:cNvContentPartPr/>
                <p14:nvPr/>
              </p14:nvContentPartPr>
              <p14:xfrm>
                <a:off x="7427014" y="4913883"/>
                <a:ext cx="326160" cy="339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225851-4469-44AA-B312-12B9650FD6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18374" y="4905243"/>
                  <a:ext cx="3438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744EF0-4D98-4F4B-99C6-84AA0CE1AB8F}"/>
                    </a:ext>
                  </a:extLst>
                </p14:cNvPr>
                <p14:cNvContentPartPr/>
                <p14:nvPr/>
              </p14:nvContentPartPr>
              <p14:xfrm>
                <a:off x="7960174" y="4785003"/>
                <a:ext cx="135360" cy="454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744EF0-4D98-4F4B-99C6-84AA0CE1AB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51174" y="4776003"/>
                  <a:ext cx="1530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3C68D8-AC6C-4D38-9BAF-D47E1D86D630}"/>
                    </a:ext>
                  </a:extLst>
                </p14:cNvPr>
                <p14:cNvContentPartPr/>
                <p14:nvPr/>
              </p14:nvContentPartPr>
              <p14:xfrm>
                <a:off x="8083654" y="4801203"/>
                <a:ext cx="28440" cy="163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3C68D8-AC6C-4D38-9BAF-D47E1D86D63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74654" y="4792203"/>
                  <a:ext cx="46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CED22D-0027-4DBB-8179-018C8CAC864C}"/>
                    </a:ext>
                  </a:extLst>
                </p14:cNvPr>
                <p14:cNvContentPartPr/>
                <p14:nvPr/>
              </p14:nvContentPartPr>
              <p14:xfrm>
                <a:off x="8151334" y="4807323"/>
                <a:ext cx="437400" cy="203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CED22D-0027-4DBB-8179-018C8CAC86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42334" y="4798683"/>
                  <a:ext cx="455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8F9BA3-D5A2-4B10-87C4-8C67195978F1}"/>
                    </a:ext>
                  </a:extLst>
                </p14:cNvPr>
                <p14:cNvContentPartPr/>
                <p14:nvPr/>
              </p14:nvContentPartPr>
              <p14:xfrm>
                <a:off x="6738334" y="5462883"/>
                <a:ext cx="442800" cy="365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8F9BA3-D5A2-4B10-87C4-8C67195978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29334" y="5454243"/>
                  <a:ext cx="460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6BAC75-56B7-4712-AA87-FCA35048485F}"/>
                    </a:ext>
                  </a:extLst>
                </p14:cNvPr>
                <p14:cNvContentPartPr/>
                <p14:nvPr/>
              </p14:nvContentPartPr>
              <p14:xfrm>
                <a:off x="7130014" y="5444163"/>
                <a:ext cx="628200" cy="199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6BAC75-56B7-4712-AA87-FCA3504848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21014" y="5435523"/>
                  <a:ext cx="645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6E8C94-AAFE-4F2E-A049-8C07318D9EDF}"/>
                    </a:ext>
                  </a:extLst>
                </p14:cNvPr>
                <p14:cNvContentPartPr/>
                <p14:nvPr/>
              </p14:nvContentPartPr>
              <p14:xfrm>
                <a:off x="7635094" y="5480163"/>
                <a:ext cx="452520" cy="71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6E8C94-AAFE-4F2E-A049-8C07318D9E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26094" y="5471163"/>
                  <a:ext cx="470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562B76-030E-4824-AE20-50C5DA212A3B}"/>
                    </a:ext>
                  </a:extLst>
                </p14:cNvPr>
                <p14:cNvContentPartPr/>
                <p14:nvPr/>
              </p14:nvContentPartPr>
              <p14:xfrm>
                <a:off x="8100934" y="5357043"/>
                <a:ext cx="22320" cy="246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562B76-030E-4824-AE20-50C5DA212A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92294" y="5348403"/>
                  <a:ext cx="39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9438391-C79A-4A84-A235-1F2822BDB0D7}"/>
                    </a:ext>
                  </a:extLst>
                </p14:cNvPr>
                <p14:cNvContentPartPr/>
                <p14:nvPr/>
              </p14:nvContentPartPr>
              <p14:xfrm>
                <a:off x="8044414" y="5393763"/>
                <a:ext cx="567360" cy="155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9438391-C79A-4A84-A235-1F2822BDB0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35414" y="5384763"/>
                  <a:ext cx="58500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208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7A48418-56EA-4962-8FA2-20BF06BCC369}"/>
              </a:ext>
            </a:extLst>
          </p:cNvPr>
          <p:cNvGrpSpPr/>
          <p:nvPr/>
        </p:nvGrpSpPr>
        <p:grpSpPr>
          <a:xfrm>
            <a:off x="1194694" y="218763"/>
            <a:ext cx="7731360" cy="1677600"/>
            <a:chOff x="1194694" y="218763"/>
            <a:chExt cx="7731360" cy="167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E6345F-7102-4AD4-9642-3F76D95F8E7E}"/>
                    </a:ext>
                  </a:extLst>
                </p14:cNvPr>
                <p14:cNvContentPartPr/>
                <p14:nvPr/>
              </p14:nvContentPartPr>
              <p14:xfrm>
                <a:off x="2950414" y="549603"/>
                <a:ext cx="23040" cy="329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E6345F-7102-4AD4-9642-3F76D95F8E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41414" y="540603"/>
                  <a:ext cx="40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7DA77D-D968-4ECE-8C50-32683E8073F8}"/>
                    </a:ext>
                  </a:extLst>
                </p14:cNvPr>
                <p14:cNvContentPartPr/>
                <p14:nvPr/>
              </p14:nvContentPartPr>
              <p14:xfrm>
                <a:off x="2933854" y="538443"/>
                <a:ext cx="1312920" cy="589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7DA77D-D968-4ECE-8C50-32683E8073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24854" y="529443"/>
                  <a:ext cx="13305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3CBFCA-893C-4685-8AE9-93A0083E3C84}"/>
                    </a:ext>
                  </a:extLst>
                </p14:cNvPr>
                <p14:cNvContentPartPr/>
                <p14:nvPr/>
              </p14:nvContentPartPr>
              <p14:xfrm>
                <a:off x="2935294" y="768483"/>
                <a:ext cx="1160280" cy="1071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3CBFCA-893C-4685-8AE9-93A0083E3C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26294" y="759483"/>
                  <a:ext cx="1177920" cy="10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5841D4-791C-4CDB-8EA2-5E3E67866621}"/>
                    </a:ext>
                  </a:extLst>
                </p14:cNvPr>
                <p14:cNvContentPartPr/>
                <p14:nvPr/>
              </p14:nvContentPartPr>
              <p14:xfrm>
                <a:off x="4190254" y="1121643"/>
                <a:ext cx="22680" cy="612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5841D4-791C-4CDB-8EA2-5E3E678666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81614" y="1113003"/>
                  <a:ext cx="403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7E3F01-FBC3-4713-B38A-7DC29EF454F4}"/>
                    </a:ext>
                  </a:extLst>
                </p14:cNvPr>
                <p14:cNvContentPartPr/>
                <p14:nvPr/>
              </p14:nvContentPartPr>
              <p14:xfrm>
                <a:off x="3186214" y="269163"/>
                <a:ext cx="2597760" cy="258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7E3F01-FBC3-4713-B38A-7DC29EF454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7214" y="260163"/>
                  <a:ext cx="2615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34F228-B305-4E2B-9518-80CED8216EA1}"/>
                    </a:ext>
                  </a:extLst>
                </p14:cNvPr>
                <p14:cNvContentPartPr/>
                <p14:nvPr/>
              </p14:nvContentPartPr>
              <p14:xfrm>
                <a:off x="4218334" y="863883"/>
                <a:ext cx="1818000" cy="185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34F228-B305-4E2B-9518-80CED8216E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9334" y="854883"/>
                  <a:ext cx="1835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88B9F2-59B7-4403-89FE-6472FC79735D}"/>
                    </a:ext>
                  </a:extLst>
                </p14:cNvPr>
                <p14:cNvContentPartPr/>
                <p14:nvPr/>
              </p14:nvContentPartPr>
              <p14:xfrm>
                <a:off x="5777854" y="302643"/>
                <a:ext cx="969840" cy="609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88B9F2-59B7-4403-89FE-6472FC7973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68854" y="294003"/>
                  <a:ext cx="9874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53BB27-532F-4010-B200-431C140BABCF}"/>
                    </a:ext>
                  </a:extLst>
                </p14:cNvPr>
                <p14:cNvContentPartPr/>
                <p14:nvPr/>
              </p14:nvContentPartPr>
              <p14:xfrm>
                <a:off x="6563374" y="785043"/>
                <a:ext cx="118440" cy="72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53BB27-532F-4010-B200-431C140BAB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54374" y="776403"/>
                  <a:ext cx="13608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82DA5E-9CD0-4FFC-BAFA-923A6E94F09A}"/>
                    </a:ext>
                  </a:extLst>
                </p14:cNvPr>
                <p14:cNvContentPartPr/>
                <p14:nvPr/>
              </p14:nvContentPartPr>
              <p14:xfrm>
                <a:off x="4203214" y="1564803"/>
                <a:ext cx="2023920" cy="323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82DA5E-9CD0-4FFC-BAFA-923A6E94F0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94214" y="1556163"/>
                  <a:ext cx="2041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A74744-9389-4B6F-B587-BA3BBD4D9CF1}"/>
                    </a:ext>
                  </a:extLst>
                </p14:cNvPr>
                <p14:cNvContentPartPr/>
                <p14:nvPr/>
              </p14:nvContentPartPr>
              <p14:xfrm>
                <a:off x="2229334" y="1385523"/>
                <a:ext cx="912600" cy="510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A74744-9389-4B6F-B587-BA3BBD4D9C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20334" y="1376523"/>
                  <a:ext cx="9302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046AC0-8A70-4122-91B6-3A5AD6E813D2}"/>
                    </a:ext>
                  </a:extLst>
                </p14:cNvPr>
                <p14:cNvContentPartPr/>
                <p14:nvPr/>
              </p14:nvContentPartPr>
              <p14:xfrm>
                <a:off x="3141214" y="1222803"/>
                <a:ext cx="185400" cy="135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046AC0-8A70-4122-91B6-3A5AD6E813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32574" y="1213803"/>
                  <a:ext cx="20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DC7E7-FFF5-400E-B047-488563DCE119}"/>
                    </a:ext>
                  </a:extLst>
                </p14:cNvPr>
                <p14:cNvContentPartPr/>
                <p14:nvPr/>
              </p14:nvContentPartPr>
              <p14:xfrm>
                <a:off x="1194694" y="1592523"/>
                <a:ext cx="112680" cy="247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DC7E7-FFF5-400E-B047-488563DCE1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5694" y="1583523"/>
                  <a:ext cx="130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94C3EB-1A4B-44D2-9C2E-D112D2617727}"/>
                    </a:ext>
                  </a:extLst>
                </p14:cNvPr>
                <p14:cNvContentPartPr/>
                <p14:nvPr/>
              </p14:nvContentPartPr>
              <p14:xfrm>
                <a:off x="1346254" y="1403523"/>
                <a:ext cx="654120" cy="40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94C3EB-1A4B-44D2-9C2E-D112D26177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37254" y="1394523"/>
                  <a:ext cx="671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AA7769-25A2-48F2-A7D4-F000DFC408B2}"/>
                    </a:ext>
                  </a:extLst>
                </p14:cNvPr>
                <p14:cNvContentPartPr/>
                <p14:nvPr/>
              </p14:nvContentPartPr>
              <p14:xfrm>
                <a:off x="1946014" y="1437363"/>
                <a:ext cx="79200" cy="262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AA7769-25A2-48F2-A7D4-F000DFC408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37374" y="1428723"/>
                  <a:ext cx="96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76A3F0-40A1-416B-9954-C08EEC2479E0}"/>
                    </a:ext>
                  </a:extLst>
                </p14:cNvPr>
                <p14:cNvContentPartPr/>
                <p14:nvPr/>
              </p14:nvContentPartPr>
              <p14:xfrm>
                <a:off x="7387774" y="880083"/>
                <a:ext cx="421200" cy="84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76A3F0-40A1-416B-9954-C08EEC2479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79134" y="871443"/>
                  <a:ext cx="438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40FF32-8C36-43AD-9C9F-C87976D51EEC}"/>
                    </a:ext>
                  </a:extLst>
                </p14:cNvPr>
                <p14:cNvContentPartPr/>
                <p14:nvPr/>
              </p14:nvContentPartPr>
              <p14:xfrm>
                <a:off x="7202734" y="903123"/>
                <a:ext cx="168480" cy="163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40FF32-8C36-43AD-9C9F-C87976D51E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94094" y="894123"/>
                  <a:ext cx="18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17F39D-22A6-42E7-AD7C-77E437056649}"/>
                    </a:ext>
                  </a:extLst>
                </p14:cNvPr>
                <p14:cNvContentPartPr/>
                <p14:nvPr/>
              </p14:nvContentPartPr>
              <p14:xfrm>
                <a:off x="7446094" y="1357083"/>
                <a:ext cx="194760" cy="325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17F39D-22A6-42E7-AD7C-77E4370566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7454" y="1348443"/>
                  <a:ext cx="2124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4DA299D-52CD-4973-873C-1AACEB25DB63}"/>
                    </a:ext>
                  </a:extLst>
                </p14:cNvPr>
                <p14:cNvContentPartPr/>
                <p14:nvPr/>
              </p14:nvContentPartPr>
              <p14:xfrm>
                <a:off x="7634014" y="1357443"/>
                <a:ext cx="601200" cy="207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4DA299D-52CD-4973-873C-1AACEB25DB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25374" y="1348443"/>
                  <a:ext cx="618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2EE48A0-07AE-44E0-BC5B-58B4C89FD327}"/>
                    </a:ext>
                  </a:extLst>
                </p14:cNvPr>
                <p14:cNvContentPartPr/>
                <p14:nvPr/>
              </p14:nvContentPartPr>
              <p14:xfrm>
                <a:off x="5632054" y="364563"/>
                <a:ext cx="17280" cy="101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2EE48A0-07AE-44E0-BC5B-58B4C89FD3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23414" y="355563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5A86FB4-12F0-44B2-9784-95AF7A761DDE}"/>
                    </a:ext>
                  </a:extLst>
                </p14:cNvPr>
                <p14:cNvContentPartPr/>
                <p14:nvPr/>
              </p14:nvContentPartPr>
              <p14:xfrm>
                <a:off x="5632054" y="661923"/>
                <a:ext cx="45360" cy="308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5A86FB4-12F0-44B2-9784-95AF7A761D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23414" y="652923"/>
                  <a:ext cx="63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900302A-BCEC-4B43-88B0-A65FD327DC1A}"/>
                    </a:ext>
                  </a:extLst>
                </p14:cNvPr>
                <p14:cNvContentPartPr/>
                <p14:nvPr/>
              </p14:nvContentPartPr>
              <p14:xfrm>
                <a:off x="5721694" y="1082403"/>
                <a:ext cx="578160" cy="303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900302A-BCEC-4B43-88B0-A65FD327DC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13054" y="1073763"/>
                  <a:ext cx="595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2A6D81D-283C-4647-B610-6F7ECF528A68}"/>
                    </a:ext>
                  </a:extLst>
                </p14:cNvPr>
                <p14:cNvContentPartPr/>
                <p14:nvPr/>
              </p14:nvContentPartPr>
              <p14:xfrm>
                <a:off x="6776494" y="274563"/>
                <a:ext cx="376200" cy="213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2A6D81D-283C-4647-B610-6F7ECF528A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67494" y="265923"/>
                  <a:ext cx="393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1C66265-E55F-432F-9CF8-CCAFF647800D}"/>
                    </a:ext>
                  </a:extLst>
                </p14:cNvPr>
                <p14:cNvContentPartPr/>
                <p14:nvPr/>
              </p14:nvContentPartPr>
              <p14:xfrm>
                <a:off x="6726094" y="392643"/>
                <a:ext cx="163080" cy="118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1C66265-E55F-432F-9CF8-CCAFF64780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17094" y="383643"/>
                  <a:ext cx="18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FB6CDA2-A38A-4468-85DC-A653859BA84F}"/>
                    </a:ext>
                  </a:extLst>
                </p14:cNvPr>
                <p14:cNvContentPartPr/>
                <p14:nvPr/>
              </p14:nvContentPartPr>
              <p14:xfrm>
                <a:off x="7354294" y="218763"/>
                <a:ext cx="398520" cy="385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FB6CDA2-A38A-4468-85DC-A653859BA8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45294" y="209763"/>
                  <a:ext cx="416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94B307F-76DC-4DC6-AE5A-96CC005F41B3}"/>
                    </a:ext>
                  </a:extLst>
                </p14:cNvPr>
                <p14:cNvContentPartPr/>
                <p14:nvPr/>
              </p14:nvContentPartPr>
              <p14:xfrm>
                <a:off x="7657054" y="347643"/>
                <a:ext cx="56520" cy="90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94B307F-76DC-4DC6-AE5A-96CC005F41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48414" y="338643"/>
                  <a:ext cx="74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01110F1-5858-4672-AEB4-7E19003BABBA}"/>
                    </a:ext>
                  </a:extLst>
                </p14:cNvPr>
                <p14:cNvContentPartPr/>
                <p14:nvPr/>
              </p14:nvContentPartPr>
              <p14:xfrm>
                <a:off x="7786294" y="313803"/>
                <a:ext cx="155160" cy="259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01110F1-5858-4672-AEB4-7E19003BAB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77294" y="305163"/>
                  <a:ext cx="172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A09FC49-1D35-41A1-8BDF-299AACF0A075}"/>
                    </a:ext>
                  </a:extLst>
                </p14:cNvPr>
                <p14:cNvContentPartPr/>
                <p14:nvPr/>
              </p14:nvContentPartPr>
              <p14:xfrm>
                <a:off x="7988614" y="285723"/>
                <a:ext cx="261720" cy="455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A09FC49-1D35-41A1-8BDF-299AACF0A0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9614" y="276723"/>
                  <a:ext cx="2793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EA4A8D8-B845-4283-A3F1-BBF9954E60D2}"/>
                    </a:ext>
                  </a:extLst>
                </p14:cNvPr>
                <p14:cNvContentPartPr/>
                <p14:nvPr/>
              </p14:nvContentPartPr>
              <p14:xfrm>
                <a:off x="8377054" y="291483"/>
                <a:ext cx="167040" cy="367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EA4A8D8-B845-4283-A3F1-BBF9954E60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68414" y="282843"/>
                  <a:ext cx="1846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6A2469-9A5F-4655-8495-A6C503795A50}"/>
                    </a:ext>
                  </a:extLst>
                </p14:cNvPr>
                <p14:cNvContentPartPr/>
                <p14:nvPr/>
              </p14:nvContentPartPr>
              <p14:xfrm>
                <a:off x="8588374" y="268443"/>
                <a:ext cx="61920" cy="2365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6A2469-9A5F-4655-8495-A6C503795A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79734" y="259803"/>
                  <a:ext cx="79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0DDFB1-295A-48B9-8881-1E13445D7A3F}"/>
                    </a:ext>
                  </a:extLst>
                </p14:cNvPr>
                <p14:cNvContentPartPr/>
                <p14:nvPr/>
              </p14:nvContentPartPr>
              <p14:xfrm>
                <a:off x="8678374" y="330723"/>
                <a:ext cx="247680" cy="151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0DDFB1-295A-48B9-8881-1E13445D7A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9374" y="322083"/>
                  <a:ext cx="26532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52F61F-94A5-4D8B-AC3A-F34A42785524}"/>
              </a:ext>
            </a:extLst>
          </p:cNvPr>
          <p:cNvGrpSpPr/>
          <p:nvPr/>
        </p:nvGrpSpPr>
        <p:grpSpPr>
          <a:xfrm>
            <a:off x="3337774" y="2384163"/>
            <a:ext cx="5116680" cy="1279440"/>
            <a:chOff x="3337774" y="2384163"/>
            <a:chExt cx="5116680" cy="12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CA77004-9FD3-43A9-BC9C-73EE596328A8}"/>
                    </a:ext>
                  </a:extLst>
                </p14:cNvPr>
                <p14:cNvContentPartPr/>
                <p14:nvPr/>
              </p14:nvContentPartPr>
              <p14:xfrm>
                <a:off x="3348574" y="2514123"/>
                <a:ext cx="352800" cy="77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CA77004-9FD3-43A9-BC9C-73EE596328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9574" y="2505123"/>
                  <a:ext cx="37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A6B22FC-84BD-4EC1-9F92-CA131C2B9004}"/>
                    </a:ext>
                  </a:extLst>
                </p14:cNvPr>
                <p14:cNvContentPartPr/>
                <p14:nvPr/>
              </p14:nvContentPartPr>
              <p14:xfrm>
                <a:off x="3674374" y="2462643"/>
                <a:ext cx="11520" cy="235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A6B22FC-84BD-4EC1-9F92-CA131C2B90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65374" y="2453643"/>
                  <a:ext cx="29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13390AA-E515-4C0D-93E8-25A039CF742D}"/>
                    </a:ext>
                  </a:extLst>
                </p14:cNvPr>
                <p14:cNvContentPartPr/>
                <p14:nvPr/>
              </p14:nvContentPartPr>
              <p14:xfrm>
                <a:off x="3674374" y="2445363"/>
                <a:ext cx="1761840" cy="79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13390AA-E515-4C0D-93E8-25A039CF74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65374" y="2436723"/>
                  <a:ext cx="1779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FBB8874-7793-493D-9808-5112CC40077B}"/>
                    </a:ext>
                  </a:extLst>
                </p14:cNvPr>
                <p14:cNvContentPartPr/>
                <p14:nvPr/>
              </p14:nvContentPartPr>
              <p14:xfrm>
                <a:off x="3662854" y="2439963"/>
                <a:ext cx="2096280" cy="280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FBB8874-7793-493D-9808-5112CC4007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54214" y="2431323"/>
                  <a:ext cx="2113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79C8A73-BD80-419E-B557-535ECC092E26}"/>
                    </a:ext>
                  </a:extLst>
                </p14:cNvPr>
                <p14:cNvContentPartPr/>
                <p14:nvPr/>
              </p14:nvContentPartPr>
              <p14:xfrm>
                <a:off x="5760934" y="2490363"/>
                <a:ext cx="231120" cy="45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79C8A73-BD80-419E-B557-535ECC092E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52294" y="2481723"/>
                  <a:ext cx="248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A826C93-988D-4B89-B619-9A655E0381CD}"/>
                    </a:ext>
                  </a:extLst>
                </p14:cNvPr>
                <p14:cNvContentPartPr/>
                <p14:nvPr/>
              </p14:nvContentPartPr>
              <p14:xfrm>
                <a:off x="3679774" y="3141243"/>
                <a:ext cx="17280" cy="936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A826C93-988D-4B89-B619-9A655E0381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71134" y="3132603"/>
                  <a:ext cx="3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F1685E5-3270-4CE1-82BE-44B371D88189}"/>
                    </a:ext>
                  </a:extLst>
                </p14:cNvPr>
                <p14:cNvContentPartPr/>
                <p14:nvPr/>
              </p14:nvContentPartPr>
              <p14:xfrm>
                <a:off x="3607054" y="2983563"/>
                <a:ext cx="2137680" cy="371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F1685E5-3270-4CE1-82BE-44B371D881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98054" y="2974923"/>
                  <a:ext cx="21553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CB02DD1-A401-4BFA-A04B-D52BC1A38C83}"/>
                    </a:ext>
                  </a:extLst>
                </p14:cNvPr>
                <p14:cNvContentPartPr/>
                <p14:nvPr/>
              </p14:nvContentPartPr>
              <p14:xfrm>
                <a:off x="5777494" y="3028923"/>
                <a:ext cx="100800" cy="45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CB02DD1-A401-4BFA-A04B-D52BC1A38C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68494" y="3019923"/>
                  <a:ext cx="118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4F4312-5BC7-48D0-928E-AC3603DF6ADF}"/>
                    </a:ext>
                  </a:extLst>
                </p14:cNvPr>
                <p14:cNvContentPartPr/>
                <p14:nvPr/>
              </p14:nvContentPartPr>
              <p14:xfrm>
                <a:off x="3337774" y="2608443"/>
                <a:ext cx="314640" cy="667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4F4312-5BC7-48D0-928E-AC3603DF6A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8774" y="2599443"/>
                  <a:ext cx="33228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FA7432B-4436-426F-81DE-F2961EB5DAE8}"/>
                    </a:ext>
                  </a:extLst>
                </p14:cNvPr>
                <p14:cNvContentPartPr/>
                <p14:nvPr/>
              </p14:nvContentPartPr>
              <p14:xfrm>
                <a:off x="3482854" y="3242403"/>
                <a:ext cx="17640" cy="45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FA7432B-4436-426F-81DE-F2961EB5DA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74214" y="3233403"/>
                  <a:ext cx="3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74395F4-3FB9-4B7D-BE1A-6C4783975EE8}"/>
                    </a:ext>
                  </a:extLst>
                </p14:cNvPr>
                <p14:cNvContentPartPr/>
                <p14:nvPr/>
              </p14:nvContentPartPr>
              <p14:xfrm>
                <a:off x="3466654" y="2563443"/>
                <a:ext cx="45360" cy="34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74395F4-3FB9-4B7D-BE1A-6C4783975E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58014" y="2554443"/>
                  <a:ext cx="63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572D27-809E-4EAB-A074-0083D9CF94B9}"/>
                    </a:ext>
                  </a:extLst>
                </p14:cNvPr>
                <p14:cNvContentPartPr/>
                <p14:nvPr/>
              </p14:nvContentPartPr>
              <p14:xfrm>
                <a:off x="5929414" y="2524203"/>
                <a:ext cx="17280" cy="140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572D27-809E-4EAB-A074-0083D9CF94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20414" y="2515563"/>
                  <a:ext cx="34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19A064-20E0-4FC0-9409-05CC8B8080D2}"/>
                    </a:ext>
                  </a:extLst>
                </p14:cNvPr>
                <p14:cNvContentPartPr/>
                <p14:nvPr/>
              </p14:nvContentPartPr>
              <p14:xfrm>
                <a:off x="5790454" y="2699883"/>
                <a:ext cx="290520" cy="15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19A064-20E0-4FC0-9409-05CC8B8080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1814" y="2691243"/>
                  <a:ext cx="30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0133C3-245F-4BB8-966F-CE59D53B9A44}"/>
                    </a:ext>
                  </a:extLst>
                </p14:cNvPr>
                <p14:cNvContentPartPr/>
                <p14:nvPr/>
              </p14:nvContentPartPr>
              <p14:xfrm>
                <a:off x="5796214" y="2776563"/>
                <a:ext cx="216720" cy="6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0133C3-245F-4BB8-966F-CE59D53B9A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87574" y="2767923"/>
                  <a:ext cx="23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875DC6-3730-4C9B-8DC9-C8FAAB068DBA}"/>
                    </a:ext>
                  </a:extLst>
                </p14:cNvPr>
                <p14:cNvContentPartPr/>
                <p14:nvPr/>
              </p14:nvContentPartPr>
              <p14:xfrm>
                <a:off x="5828254" y="2782323"/>
                <a:ext cx="118440" cy="31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875DC6-3730-4C9B-8DC9-C8FAAB068D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19254" y="2773323"/>
                  <a:ext cx="136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36E4A2-1D92-44D1-AC53-4C628E4921A1}"/>
                    </a:ext>
                  </a:extLst>
                </p14:cNvPr>
                <p14:cNvContentPartPr/>
                <p14:nvPr/>
              </p14:nvContentPartPr>
              <p14:xfrm>
                <a:off x="6226774" y="2665323"/>
                <a:ext cx="269640" cy="111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36E4A2-1D92-44D1-AC53-4C628E4921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17774" y="2656683"/>
                  <a:ext cx="287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911262-BDE0-47E8-A934-3FE4FD669FF3}"/>
                    </a:ext>
                  </a:extLst>
                </p14:cNvPr>
                <p14:cNvContentPartPr/>
                <p14:nvPr/>
              </p14:nvContentPartPr>
              <p14:xfrm>
                <a:off x="6193294" y="2692683"/>
                <a:ext cx="151560" cy="118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911262-BDE0-47E8-A934-3FE4FD669F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84294" y="2683683"/>
                  <a:ext cx="169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DF94C8-5991-4894-9053-78E83DE4C6EF}"/>
                    </a:ext>
                  </a:extLst>
                </p14:cNvPr>
                <p14:cNvContentPartPr/>
                <p14:nvPr/>
              </p14:nvContentPartPr>
              <p14:xfrm>
                <a:off x="6726094" y="2496483"/>
                <a:ext cx="179640" cy="325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DF94C8-5991-4894-9053-78E83DE4C6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7454" y="2487483"/>
                  <a:ext cx="197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4CAD53-A659-4D91-BA1A-173D43B9D408}"/>
                    </a:ext>
                  </a:extLst>
                </p14:cNvPr>
                <p14:cNvContentPartPr/>
                <p14:nvPr/>
              </p14:nvContentPartPr>
              <p14:xfrm>
                <a:off x="6916894" y="2513043"/>
                <a:ext cx="230400" cy="177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4CAD53-A659-4D91-BA1A-173D43B9D4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07894" y="2504043"/>
                  <a:ext cx="248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B82302-0574-4647-AE03-046622FFD0D3}"/>
                    </a:ext>
                  </a:extLst>
                </p14:cNvPr>
                <p14:cNvContentPartPr/>
                <p14:nvPr/>
              </p14:nvContentPartPr>
              <p14:xfrm>
                <a:off x="7068094" y="2602683"/>
                <a:ext cx="50760" cy="90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B82302-0574-4647-AE03-046622FFD0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9454" y="2594043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F45637-8DF1-4028-BD5A-D0BA5BE34BDC}"/>
                    </a:ext>
                  </a:extLst>
                </p14:cNvPr>
                <p14:cNvContentPartPr/>
                <p14:nvPr/>
              </p14:nvContentPartPr>
              <p14:xfrm>
                <a:off x="7174654" y="2558043"/>
                <a:ext cx="236520" cy="298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F45637-8DF1-4028-BD5A-D0BA5BE34B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66014" y="2549043"/>
                  <a:ext cx="254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1DD8C6-6FA1-484D-84E2-5F703D51C303}"/>
                    </a:ext>
                  </a:extLst>
                </p14:cNvPr>
                <p14:cNvContentPartPr/>
                <p14:nvPr/>
              </p14:nvContentPartPr>
              <p14:xfrm>
                <a:off x="7566694" y="2546523"/>
                <a:ext cx="282240" cy="23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1DD8C6-6FA1-484D-84E2-5F703D51C3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57694" y="2537883"/>
                  <a:ext cx="299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5B8520-A69A-42FE-89A8-4A495476BEEB}"/>
                    </a:ext>
                  </a:extLst>
                </p14:cNvPr>
                <p14:cNvContentPartPr/>
                <p14:nvPr/>
              </p14:nvContentPartPr>
              <p14:xfrm>
                <a:off x="7629334" y="2384163"/>
                <a:ext cx="11520" cy="1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5B8520-A69A-42FE-89A8-4A495476BE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20334" y="237516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9FC107-3F48-4923-BE47-D629B6820F6F}"/>
                    </a:ext>
                  </a:extLst>
                </p14:cNvPr>
                <p14:cNvContentPartPr/>
                <p14:nvPr/>
              </p14:nvContentPartPr>
              <p14:xfrm>
                <a:off x="6694774" y="3001203"/>
                <a:ext cx="272520" cy="362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9FC107-3F48-4923-BE47-D629B6820F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86134" y="2992203"/>
                  <a:ext cx="2901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9BD165-9CC6-4C45-987E-7C3B5C6EC107}"/>
                    </a:ext>
                  </a:extLst>
                </p14:cNvPr>
                <p14:cNvContentPartPr/>
                <p14:nvPr/>
              </p14:nvContentPartPr>
              <p14:xfrm>
                <a:off x="6944614" y="3068523"/>
                <a:ext cx="11520" cy="123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9BD165-9CC6-4C45-987E-7C3B5C6EC1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35974" y="3059523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5FA66C-CCF2-4286-912C-8D97250E5498}"/>
                    </a:ext>
                  </a:extLst>
                </p14:cNvPr>
                <p14:cNvContentPartPr/>
                <p14:nvPr/>
              </p14:nvContentPartPr>
              <p14:xfrm>
                <a:off x="7046134" y="2989683"/>
                <a:ext cx="437040" cy="200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5FA66C-CCF2-4286-912C-8D97250E54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37134" y="2980683"/>
                  <a:ext cx="454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FE631E-8771-4DCC-8554-213F6CB828CF}"/>
                    </a:ext>
                  </a:extLst>
                </p14:cNvPr>
                <p14:cNvContentPartPr/>
                <p14:nvPr/>
              </p14:nvContentPartPr>
              <p14:xfrm>
                <a:off x="7129294" y="3421683"/>
                <a:ext cx="747000" cy="241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CFE631E-8771-4DCC-8554-213F6CB828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20654" y="3413043"/>
                  <a:ext cx="764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84C2F0-2184-466A-B4BC-7758DB5BDD73}"/>
                    </a:ext>
                  </a:extLst>
                </p14:cNvPr>
                <p14:cNvContentPartPr/>
                <p14:nvPr/>
              </p14:nvContentPartPr>
              <p14:xfrm>
                <a:off x="7961974" y="3317283"/>
                <a:ext cx="178560" cy="195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84C2F0-2184-466A-B4BC-7758DB5BDD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53334" y="3308643"/>
                  <a:ext cx="196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62B4CF-247F-4B58-A841-DAD010941D1E}"/>
                    </a:ext>
                  </a:extLst>
                </p14:cNvPr>
                <p14:cNvContentPartPr/>
                <p14:nvPr/>
              </p14:nvContentPartPr>
              <p14:xfrm>
                <a:off x="8046574" y="3388203"/>
                <a:ext cx="407880" cy="87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62B4CF-247F-4B58-A841-DAD010941D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37574" y="3379203"/>
                  <a:ext cx="4255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B011AAC-6181-4BBE-A11B-9E2B31B16FFB}"/>
              </a:ext>
            </a:extLst>
          </p:cNvPr>
          <p:cNvGrpSpPr/>
          <p:nvPr/>
        </p:nvGrpSpPr>
        <p:grpSpPr>
          <a:xfrm>
            <a:off x="1003894" y="3793923"/>
            <a:ext cx="6000840" cy="1182240"/>
            <a:chOff x="1003894" y="3793923"/>
            <a:chExt cx="6000840" cy="11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67DDDC-3DDD-4D59-B694-1930BCFFEFE2}"/>
                    </a:ext>
                  </a:extLst>
                </p14:cNvPr>
                <p14:cNvContentPartPr/>
                <p14:nvPr/>
              </p14:nvContentPartPr>
              <p14:xfrm>
                <a:off x="2739454" y="3793923"/>
                <a:ext cx="64080" cy="537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67DDDC-3DDD-4D59-B694-1930BCFFEF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30454" y="3784923"/>
                  <a:ext cx="817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A0EF2B-76E4-477D-AFD9-BCFA21D047C0}"/>
                    </a:ext>
                  </a:extLst>
                </p14:cNvPr>
                <p14:cNvContentPartPr/>
                <p14:nvPr/>
              </p14:nvContentPartPr>
              <p14:xfrm>
                <a:off x="2610934" y="3797523"/>
                <a:ext cx="1108440" cy="1134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A0EF2B-76E4-477D-AFD9-BCFA21D047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02294" y="3788883"/>
                  <a:ext cx="1126080" cy="11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CA1F0E-F431-4E91-8D58-251A9DEF0776}"/>
                    </a:ext>
                  </a:extLst>
                </p14:cNvPr>
                <p14:cNvContentPartPr/>
                <p14:nvPr/>
              </p14:nvContentPartPr>
              <p14:xfrm>
                <a:off x="2984254" y="3797523"/>
                <a:ext cx="1711440" cy="39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CA1F0E-F431-4E91-8D58-251A9DEF07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75254" y="3788883"/>
                  <a:ext cx="1729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6A2BE0-654C-4447-B86B-483E40DB45B3}"/>
                    </a:ext>
                  </a:extLst>
                </p14:cNvPr>
                <p14:cNvContentPartPr/>
                <p14:nvPr/>
              </p14:nvContentPartPr>
              <p14:xfrm>
                <a:off x="3584374" y="4128723"/>
                <a:ext cx="1661040" cy="141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6A2BE0-654C-4447-B86B-483E40DB45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75734" y="4119723"/>
                  <a:ext cx="167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1DCB82-FAF7-4375-88A4-5F08386DF8C0}"/>
                    </a:ext>
                  </a:extLst>
                </p14:cNvPr>
                <p14:cNvContentPartPr/>
                <p14:nvPr/>
              </p14:nvContentPartPr>
              <p14:xfrm>
                <a:off x="4635934" y="3897963"/>
                <a:ext cx="864720" cy="292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1DCB82-FAF7-4375-88A4-5F08386DF8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26934" y="3889323"/>
                  <a:ext cx="882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BB8FA5-A9A4-49A6-927B-1954E2B0F0A4}"/>
                    </a:ext>
                  </a:extLst>
                </p14:cNvPr>
                <p14:cNvContentPartPr/>
                <p14:nvPr/>
              </p14:nvContentPartPr>
              <p14:xfrm>
                <a:off x="5273134" y="4139523"/>
                <a:ext cx="56520" cy="561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BB8FA5-A9A4-49A6-927B-1954E2B0F0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64134" y="4130883"/>
                  <a:ext cx="7416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21CE84A-D40F-42E9-982B-50D871B40E31}"/>
                    </a:ext>
                  </a:extLst>
                </p14:cNvPr>
                <p14:cNvContentPartPr/>
                <p14:nvPr/>
              </p14:nvContentPartPr>
              <p14:xfrm>
                <a:off x="3713614" y="4751163"/>
                <a:ext cx="1582560" cy="225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21CE84A-D40F-42E9-982B-50D871B40E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04614" y="4742523"/>
                  <a:ext cx="1600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6F4BA6-8306-4B66-BF76-D1B293F992C0}"/>
                    </a:ext>
                  </a:extLst>
                </p14:cNvPr>
                <p14:cNvContentPartPr/>
                <p14:nvPr/>
              </p14:nvContentPartPr>
              <p14:xfrm>
                <a:off x="4594174" y="4050243"/>
                <a:ext cx="6120" cy="226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6F4BA6-8306-4B66-BF76-D1B293F992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85534" y="4041243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860C348-BE80-4AD2-A1B4-36A3B0562058}"/>
                    </a:ext>
                  </a:extLst>
                </p14:cNvPr>
                <p14:cNvContentPartPr/>
                <p14:nvPr/>
              </p14:nvContentPartPr>
              <p14:xfrm>
                <a:off x="4616854" y="4224123"/>
                <a:ext cx="39600" cy="174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860C348-BE80-4AD2-A1B4-36A3B05620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07854" y="4215123"/>
                  <a:ext cx="57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0B08E4-6CA1-484B-A75B-51EC04E6E1A3}"/>
                    </a:ext>
                  </a:extLst>
                </p14:cNvPr>
                <p14:cNvContentPartPr/>
                <p14:nvPr/>
              </p14:nvContentPartPr>
              <p14:xfrm>
                <a:off x="4672654" y="4403403"/>
                <a:ext cx="488520" cy="230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0B08E4-6CA1-484B-A75B-51EC04E6E1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64014" y="4394763"/>
                  <a:ext cx="506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D6247AF-475D-4913-A06B-B2C991F9AB71}"/>
                    </a:ext>
                  </a:extLst>
                </p14:cNvPr>
                <p14:cNvContentPartPr/>
                <p14:nvPr/>
              </p14:nvContentPartPr>
              <p14:xfrm>
                <a:off x="5424334" y="4280283"/>
                <a:ext cx="527760" cy="163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D6247AF-475D-4913-A06B-B2C991F9AB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15694" y="4271283"/>
                  <a:ext cx="545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77DEA6C-AEF4-42AF-AEEC-156509E78A90}"/>
                    </a:ext>
                  </a:extLst>
                </p14:cNvPr>
                <p14:cNvContentPartPr/>
                <p14:nvPr/>
              </p14:nvContentPartPr>
              <p14:xfrm>
                <a:off x="6142534" y="4326723"/>
                <a:ext cx="99360" cy="110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77DEA6C-AEF4-42AF-AEEC-156509E78A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33894" y="4318083"/>
                  <a:ext cx="117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0F2107-71C2-41ED-BF50-136161F59433}"/>
                    </a:ext>
                  </a:extLst>
                </p14:cNvPr>
                <p14:cNvContentPartPr/>
                <p14:nvPr/>
              </p14:nvContentPartPr>
              <p14:xfrm>
                <a:off x="6338734" y="4151043"/>
                <a:ext cx="666000" cy="336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0F2107-71C2-41ED-BF50-136161F594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30094" y="4142403"/>
                  <a:ext cx="683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BF0C1A1-78DD-433A-BFB0-C488AE39A59A}"/>
                    </a:ext>
                  </a:extLst>
                </p14:cNvPr>
                <p14:cNvContentPartPr/>
                <p14:nvPr/>
              </p14:nvContentPartPr>
              <p14:xfrm>
                <a:off x="1890214" y="4212963"/>
                <a:ext cx="1161720" cy="2080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BF0C1A1-78DD-433A-BFB0-C488AE39A5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81214" y="4203963"/>
                  <a:ext cx="1179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7AD8F4C-65FA-422B-B921-0D10BF6D495E}"/>
                    </a:ext>
                  </a:extLst>
                </p14:cNvPr>
                <p14:cNvContentPartPr/>
                <p14:nvPr/>
              </p14:nvContentPartPr>
              <p14:xfrm>
                <a:off x="1003894" y="4128723"/>
                <a:ext cx="2076120" cy="202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7AD8F4C-65FA-422B-B921-0D10BF6D49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5254" y="4119723"/>
                  <a:ext cx="2093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FC416CC-782D-4E2B-9834-A6798C009334}"/>
                    </a:ext>
                  </a:extLst>
                </p14:cNvPr>
                <p14:cNvContentPartPr/>
                <p14:nvPr/>
              </p14:nvContentPartPr>
              <p14:xfrm>
                <a:off x="1155454" y="3933963"/>
                <a:ext cx="628560" cy="3639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FC416CC-782D-4E2B-9834-A6798C0093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6814" y="3924963"/>
                  <a:ext cx="6462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063DAFC-1EFD-421D-90F5-BAB49B96A302}"/>
              </a:ext>
            </a:extLst>
          </p:cNvPr>
          <p:cNvGrpSpPr/>
          <p:nvPr/>
        </p:nvGrpSpPr>
        <p:grpSpPr>
          <a:xfrm>
            <a:off x="5732854" y="5027283"/>
            <a:ext cx="1851120" cy="721080"/>
            <a:chOff x="5732854" y="5027283"/>
            <a:chExt cx="1851120" cy="7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DFEF544-3556-4B87-80E9-C45FD2387358}"/>
                    </a:ext>
                  </a:extLst>
                </p14:cNvPr>
                <p14:cNvContentPartPr/>
                <p14:nvPr/>
              </p14:nvContentPartPr>
              <p14:xfrm>
                <a:off x="5968654" y="5027283"/>
                <a:ext cx="1515240" cy="2455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DFEF544-3556-4B87-80E9-C45FD23873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59654" y="5018283"/>
                  <a:ext cx="1532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5F4D334-A71A-44CD-B175-D14697159482}"/>
                    </a:ext>
                  </a:extLst>
                </p14:cNvPr>
                <p14:cNvContentPartPr/>
                <p14:nvPr/>
              </p14:nvContentPartPr>
              <p14:xfrm>
                <a:off x="5940574" y="5542083"/>
                <a:ext cx="1520640" cy="206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5F4D334-A71A-44CD-B175-D146971594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31934" y="5533443"/>
                  <a:ext cx="153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3A4C2C8-DE79-4D4A-A5E7-39D593ED994C}"/>
                    </a:ext>
                  </a:extLst>
                </p14:cNvPr>
                <p14:cNvContentPartPr/>
                <p14:nvPr/>
              </p14:nvContentPartPr>
              <p14:xfrm>
                <a:off x="5732854" y="5183163"/>
                <a:ext cx="257040" cy="365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3A4C2C8-DE79-4D4A-A5E7-39D593ED99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23854" y="5174163"/>
                  <a:ext cx="274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99ED0D6-C21D-4DEB-ADB2-F4AE5968B94F}"/>
                    </a:ext>
                  </a:extLst>
                </p14:cNvPr>
                <p14:cNvContentPartPr/>
                <p14:nvPr/>
              </p14:nvContentPartPr>
              <p14:xfrm>
                <a:off x="7427374" y="5199723"/>
                <a:ext cx="156600" cy="455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99ED0D6-C21D-4DEB-ADB2-F4AE5968B9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18374" y="5191083"/>
                  <a:ext cx="17424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D502B3-1B07-48B9-AEEA-837767E867FC}"/>
              </a:ext>
            </a:extLst>
          </p:cNvPr>
          <p:cNvGrpSpPr/>
          <p:nvPr/>
        </p:nvGrpSpPr>
        <p:grpSpPr>
          <a:xfrm>
            <a:off x="6374374" y="5862123"/>
            <a:ext cx="891000" cy="465840"/>
            <a:chOff x="6374374" y="5862123"/>
            <a:chExt cx="89100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4A2D1A6-92E7-4493-95A3-A92F33F7CE50}"/>
                    </a:ext>
                  </a:extLst>
                </p14:cNvPr>
                <p14:cNvContentPartPr/>
                <p14:nvPr/>
              </p14:nvContentPartPr>
              <p14:xfrm>
                <a:off x="6703414" y="5918283"/>
                <a:ext cx="151920" cy="2304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4A2D1A6-92E7-4493-95A3-A92F33F7CE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94774" y="5909283"/>
                  <a:ext cx="16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E02DA7A-6B21-49E5-883F-20022194757A}"/>
                    </a:ext>
                  </a:extLst>
                </p14:cNvPr>
                <p14:cNvContentPartPr/>
                <p14:nvPr/>
              </p14:nvContentPartPr>
              <p14:xfrm>
                <a:off x="6821494" y="6109083"/>
                <a:ext cx="101160" cy="957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E02DA7A-6B21-49E5-883F-20022194757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12494" y="6100083"/>
                  <a:ext cx="11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3D3E73A-7A8C-44A6-9C17-135CAAAC04FB}"/>
                    </a:ext>
                  </a:extLst>
                </p14:cNvPr>
                <p14:cNvContentPartPr/>
                <p14:nvPr/>
              </p14:nvContentPartPr>
              <p14:xfrm>
                <a:off x="6374374" y="5912523"/>
                <a:ext cx="150120" cy="415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3D3E73A-7A8C-44A6-9C17-135CAAAC04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65734" y="5903883"/>
                  <a:ext cx="1677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DAA1D28-64A5-4F19-AF95-72C96D928855}"/>
                    </a:ext>
                  </a:extLst>
                </p14:cNvPr>
                <p14:cNvContentPartPr/>
                <p14:nvPr/>
              </p14:nvContentPartPr>
              <p14:xfrm>
                <a:off x="6798814" y="5895603"/>
                <a:ext cx="216720" cy="430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DAA1D28-64A5-4F19-AF95-72C96D9288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90174" y="5886963"/>
                  <a:ext cx="234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7DABA60-7A9C-4365-A1D0-5989A93E13D8}"/>
                    </a:ext>
                  </a:extLst>
                </p14:cNvPr>
                <p14:cNvContentPartPr/>
                <p14:nvPr/>
              </p14:nvContentPartPr>
              <p14:xfrm>
                <a:off x="7118494" y="6047163"/>
                <a:ext cx="146880" cy="1015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7DABA60-7A9C-4365-A1D0-5989A93E13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09854" y="6038163"/>
                  <a:ext cx="164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0747407-0FFD-4623-B420-91BCD75702FE}"/>
                    </a:ext>
                  </a:extLst>
                </p14:cNvPr>
                <p14:cNvContentPartPr/>
                <p14:nvPr/>
              </p14:nvContentPartPr>
              <p14:xfrm>
                <a:off x="6445654" y="5918283"/>
                <a:ext cx="84600" cy="1350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0747407-0FFD-4623-B420-91BCD75702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36654" y="5909283"/>
                  <a:ext cx="10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1C1A6C0-7205-40D4-A793-E81FF7ED7E73}"/>
                    </a:ext>
                  </a:extLst>
                </p14:cNvPr>
                <p14:cNvContentPartPr/>
                <p14:nvPr/>
              </p14:nvContentPartPr>
              <p14:xfrm>
                <a:off x="6479134" y="5862123"/>
                <a:ext cx="46080" cy="1854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1C1A6C0-7205-40D4-A793-E81FF7ED7E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70494" y="5853123"/>
                  <a:ext cx="63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C8F2E14-E83D-4624-9769-C78F691506CC}"/>
                    </a:ext>
                  </a:extLst>
                </p14:cNvPr>
                <p14:cNvContentPartPr/>
                <p14:nvPr/>
              </p14:nvContentPartPr>
              <p14:xfrm>
                <a:off x="6557974" y="6019083"/>
                <a:ext cx="56160" cy="118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C8F2E14-E83D-4624-9769-C78F691506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8974" y="6010083"/>
                  <a:ext cx="73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E0BD6B7-BADA-4483-9E7D-974127914A5E}"/>
                    </a:ext>
                  </a:extLst>
                </p14:cNvPr>
                <p14:cNvContentPartPr/>
                <p14:nvPr/>
              </p14:nvContentPartPr>
              <p14:xfrm>
                <a:off x="6524134" y="6097563"/>
                <a:ext cx="112680" cy="11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E0BD6B7-BADA-4483-9E7D-974127914A5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15134" y="60889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E55D7AF-4E77-4444-92E7-8A2F1BFDD8EC}"/>
              </a:ext>
            </a:extLst>
          </p:cNvPr>
          <p:cNvGrpSpPr/>
          <p:nvPr/>
        </p:nvGrpSpPr>
        <p:grpSpPr>
          <a:xfrm>
            <a:off x="6457174" y="4565763"/>
            <a:ext cx="684360" cy="438480"/>
            <a:chOff x="6457174" y="4565763"/>
            <a:chExt cx="68436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987DF03-4769-49BE-BCF1-C42D68654DB3}"/>
                    </a:ext>
                  </a:extLst>
                </p14:cNvPr>
                <p14:cNvContentPartPr/>
                <p14:nvPr/>
              </p14:nvContentPartPr>
              <p14:xfrm>
                <a:off x="6457174" y="4807323"/>
                <a:ext cx="190800" cy="196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987DF03-4769-49BE-BCF1-C42D68654D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48174" y="4798683"/>
                  <a:ext cx="208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0846B75-E990-4F41-9B2F-DEE605E1264A}"/>
                    </a:ext>
                  </a:extLst>
                </p14:cNvPr>
                <p14:cNvContentPartPr/>
                <p14:nvPr/>
              </p14:nvContentPartPr>
              <p14:xfrm>
                <a:off x="6574534" y="4689603"/>
                <a:ext cx="129240" cy="1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0846B75-E990-4F41-9B2F-DEE605E126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65534" y="468096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81306CA-31A5-4F0C-840A-120FCC5D938D}"/>
                    </a:ext>
                  </a:extLst>
                </p14:cNvPr>
                <p14:cNvContentPartPr/>
                <p14:nvPr/>
              </p14:nvContentPartPr>
              <p14:xfrm>
                <a:off x="6669934" y="4566123"/>
                <a:ext cx="180000" cy="257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81306CA-31A5-4F0C-840A-120FCC5D93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60934" y="4557483"/>
                  <a:ext cx="197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FEDBCF-DCC2-417B-9C42-01E54826364F}"/>
                    </a:ext>
                  </a:extLst>
                </p14:cNvPr>
                <p14:cNvContentPartPr/>
                <p14:nvPr/>
              </p14:nvContentPartPr>
              <p14:xfrm>
                <a:off x="6843454" y="4565763"/>
                <a:ext cx="96120" cy="28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FEDBCF-DCC2-417B-9C42-01E5482636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34814" y="4557123"/>
                  <a:ext cx="113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06738FD-9AF6-476E-90E2-5BC341635D06}"/>
                    </a:ext>
                  </a:extLst>
                </p14:cNvPr>
                <p14:cNvContentPartPr/>
                <p14:nvPr/>
              </p14:nvContentPartPr>
              <p14:xfrm>
                <a:off x="6956134" y="4661523"/>
                <a:ext cx="79200" cy="118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06738FD-9AF6-476E-90E2-5BC341635D0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47134" y="4652523"/>
                  <a:ext cx="96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87B1A0-0469-46CC-A106-A34D05446A3A}"/>
                    </a:ext>
                  </a:extLst>
                </p14:cNvPr>
                <p14:cNvContentPartPr/>
                <p14:nvPr/>
              </p14:nvContentPartPr>
              <p14:xfrm>
                <a:off x="6956134" y="4740003"/>
                <a:ext cx="56520" cy="17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87B1A0-0469-46CC-A106-A34D05446A3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47134" y="473136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636C775-1446-4AC1-80A5-F654BE62C259}"/>
                    </a:ext>
                  </a:extLst>
                </p14:cNvPr>
                <p14:cNvContentPartPr/>
                <p14:nvPr/>
              </p14:nvContentPartPr>
              <p14:xfrm>
                <a:off x="7090414" y="4594203"/>
                <a:ext cx="51120" cy="129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636C775-1446-4AC1-80A5-F654BE62C2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81414" y="4585563"/>
                  <a:ext cx="68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7CAC922-BAF4-41E6-B6DE-EAC3D6275C57}"/>
                    </a:ext>
                  </a:extLst>
                </p14:cNvPr>
                <p14:cNvContentPartPr/>
                <p14:nvPr/>
              </p14:nvContentPartPr>
              <p14:xfrm>
                <a:off x="7056934" y="4644603"/>
                <a:ext cx="78840" cy="1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7CAC922-BAF4-41E6-B6DE-EAC3D6275C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48294" y="463596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CB14555-EBEC-48CC-9095-12107FB9B620}"/>
              </a:ext>
            </a:extLst>
          </p:cNvPr>
          <p:cNvGrpSpPr/>
          <p:nvPr/>
        </p:nvGrpSpPr>
        <p:grpSpPr>
          <a:xfrm>
            <a:off x="6714934" y="6474123"/>
            <a:ext cx="1161360" cy="375840"/>
            <a:chOff x="6714934" y="6474123"/>
            <a:chExt cx="116136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E68D434-ADD7-4109-9A08-38BA94D68351}"/>
                    </a:ext>
                  </a:extLst>
                </p14:cNvPr>
                <p14:cNvContentPartPr/>
                <p14:nvPr/>
              </p14:nvContentPartPr>
              <p14:xfrm>
                <a:off x="6714934" y="6474123"/>
                <a:ext cx="214200" cy="375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E68D434-ADD7-4109-9A08-38BA94D683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05934" y="6465123"/>
                  <a:ext cx="2318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FF3905-06F4-4BFC-A6DE-96FE0504CBB9}"/>
                    </a:ext>
                  </a:extLst>
                </p14:cNvPr>
                <p14:cNvContentPartPr/>
                <p14:nvPr/>
              </p14:nvContentPartPr>
              <p14:xfrm>
                <a:off x="6905374" y="6634893"/>
                <a:ext cx="51480" cy="145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FF3905-06F4-4BFC-A6DE-96FE0504CB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96734" y="6626253"/>
                  <a:ext cx="69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A1C6D6-A471-47C0-9389-01CF415F8A7D}"/>
                    </a:ext>
                  </a:extLst>
                </p14:cNvPr>
                <p14:cNvContentPartPr/>
                <p14:nvPr/>
              </p14:nvContentPartPr>
              <p14:xfrm>
                <a:off x="6894214" y="6714813"/>
                <a:ext cx="90000" cy="22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A1C6D6-A471-47C0-9389-01CF415F8A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85574" y="670581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F62E0D6-0F54-4100-8762-9846085FDB2F}"/>
                    </a:ext>
                  </a:extLst>
                </p14:cNvPr>
                <p14:cNvContentPartPr/>
                <p14:nvPr/>
              </p14:nvContentPartPr>
              <p14:xfrm>
                <a:off x="7061974" y="6496293"/>
                <a:ext cx="107640" cy="157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F62E0D6-0F54-4100-8762-9846085FDB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52974" y="6487293"/>
                  <a:ext cx="125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AED8A6-C758-41D7-A4C7-A902988C7CA5}"/>
                    </a:ext>
                  </a:extLst>
                </p14:cNvPr>
                <p14:cNvContentPartPr/>
                <p14:nvPr/>
              </p14:nvContentPartPr>
              <p14:xfrm>
                <a:off x="7298134" y="6540933"/>
                <a:ext cx="129240" cy="61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AED8A6-C758-41D7-A4C7-A902988C7C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89494" y="6531933"/>
                  <a:ext cx="146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C84501-D499-444C-8CAD-CB4DDC2379E0}"/>
                    </a:ext>
                  </a:extLst>
                </p14:cNvPr>
                <p14:cNvContentPartPr/>
                <p14:nvPr/>
              </p14:nvContentPartPr>
              <p14:xfrm>
                <a:off x="7533214" y="6512853"/>
                <a:ext cx="85680" cy="90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C84501-D499-444C-8CAD-CB4DDC2379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24574" y="6503853"/>
                  <a:ext cx="103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487057-4210-439B-95E0-5C18144EE2A6}"/>
                    </a:ext>
                  </a:extLst>
                </p14:cNvPr>
                <p14:cNvContentPartPr/>
                <p14:nvPr/>
              </p14:nvContentPartPr>
              <p14:xfrm>
                <a:off x="7713214" y="6490173"/>
                <a:ext cx="163080" cy="11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487057-4210-439B-95E0-5C18144EE2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04574" y="6481533"/>
                  <a:ext cx="18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CCFAFF4-5618-49B8-AAC9-D0A9EDD8A396}"/>
                    </a:ext>
                  </a:extLst>
                </p14:cNvPr>
                <p14:cNvContentPartPr/>
                <p14:nvPr/>
              </p14:nvContentPartPr>
              <p14:xfrm>
                <a:off x="7724374" y="6535173"/>
                <a:ext cx="46440" cy="626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CCFAFF4-5618-49B8-AAC9-D0A9EDD8A3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15374" y="6526533"/>
                  <a:ext cx="6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7BAB7FB-AF8D-424E-88E8-4C3F41FA1535}"/>
                    </a:ext>
                  </a:extLst>
                </p14:cNvPr>
                <p14:cNvContentPartPr/>
                <p14:nvPr/>
              </p14:nvContentPartPr>
              <p14:xfrm>
                <a:off x="7819774" y="6524013"/>
                <a:ext cx="17280" cy="1069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7BAB7FB-AF8D-424E-88E8-4C3F41FA15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11134" y="6515373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1D2983B-7D2F-42DE-97B1-E1A47D3E27D1}"/>
                    </a:ext>
                  </a:extLst>
                </p14:cNvPr>
                <p14:cNvContentPartPr/>
                <p14:nvPr/>
              </p14:nvContentPartPr>
              <p14:xfrm>
                <a:off x="7455094" y="6557493"/>
                <a:ext cx="95760" cy="2865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1D2983B-7D2F-42DE-97B1-E1A47D3E27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46454" y="6548853"/>
                  <a:ext cx="113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7258F68-349E-4F18-A405-5328CEC2EF2B}"/>
                    </a:ext>
                  </a:extLst>
                </p14:cNvPr>
                <p14:cNvContentPartPr/>
                <p14:nvPr/>
              </p14:nvContentPartPr>
              <p14:xfrm>
                <a:off x="7477774" y="6568293"/>
                <a:ext cx="129240" cy="910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7258F68-349E-4F18-A405-5328CEC2EF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68774" y="6559653"/>
                  <a:ext cx="1468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315CBCC-B2C4-4AAC-B47D-931D624D4604}"/>
              </a:ext>
            </a:extLst>
          </p:cNvPr>
          <p:cNvGrpSpPr/>
          <p:nvPr/>
        </p:nvGrpSpPr>
        <p:grpSpPr>
          <a:xfrm>
            <a:off x="538414" y="5060043"/>
            <a:ext cx="4712400" cy="1655490"/>
            <a:chOff x="538414" y="5060043"/>
            <a:chExt cx="4712400" cy="165549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BE2E1C7-5180-471E-96B5-0CC9DE8C12C8}"/>
                    </a:ext>
                  </a:extLst>
                </p14:cNvPr>
                <p14:cNvContentPartPr/>
                <p14:nvPr/>
              </p14:nvContentPartPr>
              <p14:xfrm>
                <a:off x="1144294" y="5075883"/>
                <a:ext cx="291600" cy="663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BE2E1C7-5180-471E-96B5-0CC9DE8C12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5294" y="5067243"/>
                  <a:ext cx="3092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1178A9E-6935-4326-A368-AAA5BB417B1B}"/>
                    </a:ext>
                  </a:extLst>
                </p14:cNvPr>
                <p14:cNvContentPartPr/>
                <p14:nvPr/>
              </p14:nvContentPartPr>
              <p14:xfrm>
                <a:off x="1357414" y="5312403"/>
                <a:ext cx="82080" cy="163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1178A9E-6935-4326-A368-AAA5BB417B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48414" y="5303403"/>
                  <a:ext cx="99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FA3266-04F2-4671-A86C-154EB6FA93FE}"/>
                    </a:ext>
                  </a:extLst>
                </p14:cNvPr>
                <p14:cNvContentPartPr/>
                <p14:nvPr/>
              </p14:nvContentPartPr>
              <p14:xfrm>
                <a:off x="1379734" y="5396643"/>
                <a:ext cx="84600" cy="6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FA3266-04F2-4671-A86C-154EB6FA93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71094" y="538764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D7C956-B3B8-4A0B-B50E-D994D42E9ED2}"/>
                    </a:ext>
                  </a:extLst>
                </p14:cNvPr>
                <p14:cNvContentPartPr/>
                <p14:nvPr/>
              </p14:nvContentPartPr>
              <p14:xfrm>
                <a:off x="1632454" y="5262003"/>
                <a:ext cx="33840" cy="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D7C956-B3B8-4A0B-B50E-D994D42E9E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23454" y="5253003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4368C73-DB85-422E-91F8-972793835CE2}"/>
                    </a:ext>
                  </a:extLst>
                </p14:cNvPr>
                <p14:cNvContentPartPr/>
                <p14:nvPr/>
              </p14:nvContentPartPr>
              <p14:xfrm>
                <a:off x="1615534" y="5329323"/>
                <a:ext cx="101160" cy="11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4368C73-DB85-422E-91F8-972793835C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06534" y="532032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6ED827-5C42-4EAD-9822-E78BF826379D}"/>
                    </a:ext>
                  </a:extLst>
                </p14:cNvPr>
                <p14:cNvContentPartPr/>
                <p14:nvPr/>
              </p14:nvContentPartPr>
              <p14:xfrm>
                <a:off x="1890214" y="5064723"/>
                <a:ext cx="874800" cy="432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6ED827-5C42-4EAD-9822-E78BF826379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81574" y="5056083"/>
                  <a:ext cx="8924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85464F-AC08-4A9C-805B-26417A005A81}"/>
                    </a:ext>
                  </a:extLst>
                </p14:cNvPr>
                <p14:cNvContentPartPr/>
                <p14:nvPr/>
              </p14:nvContentPartPr>
              <p14:xfrm>
                <a:off x="2086774" y="5228163"/>
                <a:ext cx="155160" cy="46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85464F-AC08-4A9C-805B-26417A005A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77774" y="5219163"/>
                  <a:ext cx="1728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CE6A04-D44E-42FB-9BAE-85D75BD0D362}"/>
                    </a:ext>
                  </a:extLst>
                </p14:cNvPr>
                <p14:cNvContentPartPr/>
                <p14:nvPr/>
              </p14:nvContentPartPr>
              <p14:xfrm>
                <a:off x="2277214" y="5121603"/>
                <a:ext cx="73440" cy="11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CE6A04-D44E-42FB-9BAE-85D75BD0D36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68214" y="5112603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478010-E707-4104-9D47-27AB5585261E}"/>
                    </a:ext>
                  </a:extLst>
                </p14:cNvPr>
                <p14:cNvContentPartPr/>
                <p14:nvPr/>
              </p14:nvContentPartPr>
              <p14:xfrm>
                <a:off x="2350294" y="5317803"/>
                <a:ext cx="39600" cy="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478010-E707-4104-9D47-27AB5585261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41654" y="5309163"/>
                  <a:ext cx="5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B5D14E-2241-4964-8A52-C5B23BAE61F6}"/>
                    </a:ext>
                  </a:extLst>
                </p14:cNvPr>
                <p14:cNvContentPartPr/>
                <p14:nvPr/>
              </p14:nvContentPartPr>
              <p14:xfrm>
                <a:off x="2513014" y="5274963"/>
                <a:ext cx="90000" cy="284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B5D14E-2241-4964-8A52-C5B23BAE61F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04374" y="5265963"/>
                  <a:ext cx="107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A06676-4D06-44DD-9737-1A8C2FD84D49}"/>
                    </a:ext>
                  </a:extLst>
                </p14:cNvPr>
                <p14:cNvContentPartPr/>
                <p14:nvPr/>
              </p14:nvContentPartPr>
              <p14:xfrm>
                <a:off x="2602654" y="5381523"/>
                <a:ext cx="90720" cy="99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A06676-4D06-44DD-9737-1A8C2FD84D4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94014" y="5372523"/>
                  <a:ext cx="108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F0874A-97F9-4F51-9E1C-D7AD066DB020}"/>
                    </a:ext>
                  </a:extLst>
                </p14:cNvPr>
                <p14:cNvContentPartPr/>
                <p14:nvPr/>
              </p14:nvContentPartPr>
              <p14:xfrm>
                <a:off x="2641894" y="5217723"/>
                <a:ext cx="95760" cy="34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F0874A-97F9-4F51-9E1C-D7AD066DB02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33254" y="5209083"/>
                  <a:ext cx="113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69581D-59A1-43B1-99A3-DCD19CAB4E1E}"/>
                    </a:ext>
                  </a:extLst>
                </p14:cNvPr>
                <p14:cNvContentPartPr/>
                <p14:nvPr/>
              </p14:nvContentPartPr>
              <p14:xfrm>
                <a:off x="2967334" y="5480523"/>
                <a:ext cx="45360" cy="39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69581D-59A1-43B1-99A3-DCD19CAB4E1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58694" y="5471883"/>
                  <a:ext cx="63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BAB202F-0BB8-47FD-BC59-B97C103DCBE1}"/>
                    </a:ext>
                  </a:extLst>
                </p14:cNvPr>
                <p14:cNvContentPartPr/>
                <p14:nvPr/>
              </p14:nvContentPartPr>
              <p14:xfrm>
                <a:off x="3029254" y="5267403"/>
                <a:ext cx="146160" cy="17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BAB202F-0BB8-47FD-BC59-B97C103DCB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20254" y="525876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E851B2-B462-480F-8B4D-3C368840ADBC}"/>
                    </a:ext>
                  </a:extLst>
                </p14:cNvPr>
                <p14:cNvContentPartPr/>
                <p14:nvPr/>
              </p14:nvContentPartPr>
              <p14:xfrm>
                <a:off x="3023494" y="5357043"/>
                <a:ext cx="112680" cy="17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E851B2-B462-480F-8B4D-3C368840AD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14854" y="534840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B702AE-7120-462B-92E9-C39369FC2175}"/>
                    </a:ext>
                  </a:extLst>
                </p14:cNvPr>
                <p14:cNvContentPartPr/>
                <p14:nvPr/>
              </p14:nvContentPartPr>
              <p14:xfrm>
                <a:off x="3242014" y="5060043"/>
                <a:ext cx="1694880" cy="483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B702AE-7120-462B-92E9-C39369FC21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33014" y="5051043"/>
                  <a:ext cx="17125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9D5529-4551-4B09-8220-5D4006D2357C}"/>
                    </a:ext>
                  </a:extLst>
                </p14:cNvPr>
                <p14:cNvContentPartPr/>
                <p14:nvPr/>
              </p14:nvContentPartPr>
              <p14:xfrm>
                <a:off x="3472414" y="5245083"/>
                <a:ext cx="224640" cy="465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9D5529-4551-4B09-8220-5D4006D235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63414" y="5236083"/>
                  <a:ext cx="2422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F5EDE0-378E-4556-BEC7-10996813760A}"/>
                    </a:ext>
                  </a:extLst>
                </p14:cNvPr>
                <p14:cNvContentPartPr/>
                <p14:nvPr/>
              </p14:nvContentPartPr>
              <p14:xfrm>
                <a:off x="3724774" y="5211243"/>
                <a:ext cx="90000" cy="45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F5EDE0-378E-4556-BEC7-1099681376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15774" y="5202603"/>
                  <a:ext cx="107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5843D7-56B1-4F39-9DD4-35DDF366D190}"/>
                    </a:ext>
                  </a:extLst>
                </p14:cNvPr>
                <p14:cNvContentPartPr/>
                <p14:nvPr/>
              </p14:nvContentPartPr>
              <p14:xfrm>
                <a:off x="3803254" y="5362803"/>
                <a:ext cx="135000" cy="11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5843D7-56B1-4F39-9DD4-35DDF366D19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94614" y="535416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45DD43A-78C1-49D2-9514-1CAE09F20370}"/>
                    </a:ext>
                  </a:extLst>
                </p14:cNvPr>
                <p14:cNvContentPartPr/>
                <p14:nvPr/>
              </p14:nvContentPartPr>
              <p14:xfrm>
                <a:off x="4080814" y="5255883"/>
                <a:ext cx="93240" cy="72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45DD43A-78C1-49D2-9514-1CAE09F2037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71814" y="5247243"/>
                  <a:ext cx="110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446AE87-DFD6-4776-9E39-D8D1222896B7}"/>
                    </a:ext>
                  </a:extLst>
                </p14:cNvPr>
                <p14:cNvContentPartPr/>
                <p14:nvPr/>
              </p14:nvContentPartPr>
              <p14:xfrm>
                <a:off x="4218334" y="5239323"/>
                <a:ext cx="151920" cy="61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446AE87-DFD6-4776-9E39-D8D1222896B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09694" y="523068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CC40F08-1E9A-4C55-8B48-738545F71D04}"/>
                    </a:ext>
                  </a:extLst>
                </p14:cNvPr>
                <p14:cNvContentPartPr/>
                <p14:nvPr/>
              </p14:nvContentPartPr>
              <p14:xfrm>
                <a:off x="4257574" y="5233923"/>
                <a:ext cx="90000" cy="846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CC40F08-1E9A-4C55-8B48-738545F71D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48934" y="5224923"/>
                  <a:ext cx="10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C53A859-6CDC-4BCD-A340-EF2D92B61525}"/>
                    </a:ext>
                  </a:extLst>
                </p14:cNvPr>
                <p14:cNvContentPartPr/>
                <p14:nvPr/>
              </p14:nvContentPartPr>
              <p14:xfrm>
                <a:off x="4090894" y="5402043"/>
                <a:ext cx="290520" cy="118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C53A859-6CDC-4BCD-A340-EF2D92B6152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82254" y="5393403"/>
                  <a:ext cx="30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2864916-131C-4792-B023-A870ED73A2AB}"/>
                    </a:ext>
                  </a:extLst>
                </p14:cNvPr>
                <p14:cNvContentPartPr/>
                <p14:nvPr/>
              </p14:nvContentPartPr>
              <p14:xfrm>
                <a:off x="4162534" y="5480523"/>
                <a:ext cx="101160" cy="669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2864916-131C-4792-B023-A870ED73A2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53894" y="5471883"/>
                  <a:ext cx="11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E150927-7A95-4F51-95EC-01166F08F035}"/>
                    </a:ext>
                  </a:extLst>
                </p14:cNvPr>
                <p14:cNvContentPartPr/>
                <p14:nvPr/>
              </p14:nvContentPartPr>
              <p14:xfrm>
                <a:off x="3971014" y="5211243"/>
                <a:ext cx="163440" cy="3427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E150927-7A95-4F51-95EC-01166F08F0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62374" y="5202603"/>
                  <a:ext cx="181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24B3AF6-EC1A-4E31-A825-42C9D9D40B25}"/>
                    </a:ext>
                  </a:extLst>
                </p14:cNvPr>
                <p14:cNvContentPartPr/>
                <p14:nvPr/>
              </p14:nvContentPartPr>
              <p14:xfrm>
                <a:off x="4324894" y="5239323"/>
                <a:ext cx="115560" cy="3290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24B3AF6-EC1A-4E31-A825-42C9D9D40B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16254" y="5230683"/>
                  <a:ext cx="133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550462B-453A-483F-ABA4-624EF70F4E11}"/>
                    </a:ext>
                  </a:extLst>
                </p14:cNvPr>
                <p14:cNvContentPartPr/>
                <p14:nvPr/>
              </p14:nvContentPartPr>
              <p14:xfrm>
                <a:off x="4453774" y="5178483"/>
                <a:ext cx="101520" cy="835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550462B-453A-483F-ABA4-624EF70F4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45134" y="5169843"/>
                  <a:ext cx="119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E359CB1-2796-444D-B9AF-01685ECE8976}"/>
                    </a:ext>
                  </a:extLst>
                </p14:cNvPr>
                <p14:cNvContentPartPr/>
                <p14:nvPr/>
              </p14:nvContentPartPr>
              <p14:xfrm>
                <a:off x="4599934" y="5390883"/>
                <a:ext cx="78840" cy="11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E359CB1-2796-444D-B9AF-01685ECE89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90934" y="538188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4F580E0-D6A9-4A7B-97B3-1A37475ADAD2}"/>
                    </a:ext>
                  </a:extLst>
                </p14:cNvPr>
                <p14:cNvContentPartPr/>
                <p14:nvPr/>
              </p14:nvContentPartPr>
              <p14:xfrm>
                <a:off x="4829614" y="5239323"/>
                <a:ext cx="56880" cy="565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4F580E0-D6A9-4A7B-97B3-1A37475ADAD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20974" y="5230683"/>
                  <a:ext cx="74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F9E7B7B-D8FE-4F3C-BE76-2DF443BD6B57}"/>
                    </a:ext>
                  </a:extLst>
                </p14:cNvPr>
                <p14:cNvContentPartPr/>
                <p14:nvPr/>
              </p14:nvContentPartPr>
              <p14:xfrm>
                <a:off x="4930774" y="5217003"/>
                <a:ext cx="112680" cy="734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F9E7B7B-D8FE-4F3C-BE76-2DF443BD6B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22134" y="5208003"/>
                  <a:ext cx="130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4E10591-952E-4888-8A02-DF95B74D35C7}"/>
                    </a:ext>
                  </a:extLst>
                </p14:cNvPr>
                <p14:cNvContentPartPr/>
                <p14:nvPr/>
              </p14:nvContentPartPr>
              <p14:xfrm>
                <a:off x="4975774" y="5233923"/>
                <a:ext cx="11520" cy="84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4E10591-952E-4888-8A02-DF95B74D35C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66774" y="5224923"/>
                  <a:ext cx="2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7BD6F37-BCE2-4C2A-9F7E-E958616852A8}"/>
                    </a:ext>
                  </a:extLst>
                </p14:cNvPr>
                <p14:cNvContentPartPr/>
                <p14:nvPr/>
              </p14:nvContentPartPr>
              <p14:xfrm>
                <a:off x="4813054" y="5362803"/>
                <a:ext cx="235800" cy="115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7BD6F37-BCE2-4C2A-9F7E-E958616852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04054" y="5354163"/>
                  <a:ext cx="253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0CC9F76-5E8D-4DB1-8033-78554D7D0316}"/>
                    </a:ext>
                  </a:extLst>
                </p14:cNvPr>
                <p14:cNvContentPartPr/>
                <p14:nvPr/>
              </p14:nvContentPartPr>
              <p14:xfrm>
                <a:off x="4871734" y="5402043"/>
                <a:ext cx="87120" cy="135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0CC9F76-5E8D-4DB1-8033-78554D7D031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63094" y="5393403"/>
                  <a:ext cx="104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3D8A932-8D5D-46F7-82F6-545DFA60676E}"/>
                    </a:ext>
                  </a:extLst>
                </p14:cNvPr>
                <p14:cNvContentPartPr/>
                <p14:nvPr/>
              </p14:nvContentPartPr>
              <p14:xfrm>
                <a:off x="4700734" y="5183163"/>
                <a:ext cx="135000" cy="3704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3D8A932-8D5D-46F7-82F6-545DFA6067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92094" y="5174523"/>
                  <a:ext cx="152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1896055-D3BE-488E-98B0-FF46E03F96E4}"/>
                    </a:ext>
                  </a:extLst>
                </p14:cNvPr>
                <p14:cNvContentPartPr/>
                <p14:nvPr/>
              </p14:nvContentPartPr>
              <p14:xfrm>
                <a:off x="5009254" y="5200083"/>
                <a:ext cx="241560" cy="302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1896055-D3BE-488E-98B0-FF46E03F96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00614" y="5191443"/>
                  <a:ext cx="259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AC2D5D5-30F7-4162-8294-CC1898694400}"/>
                    </a:ext>
                  </a:extLst>
                </p14:cNvPr>
                <p14:cNvContentPartPr/>
                <p14:nvPr/>
              </p14:nvContentPartPr>
              <p14:xfrm>
                <a:off x="4201414" y="5688243"/>
                <a:ext cx="112320" cy="1407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AC2D5D5-30F7-4162-8294-CC189869440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92774" y="5679243"/>
                  <a:ext cx="129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AE41B98-6428-4891-952A-854C5946C5F8}"/>
                    </a:ext>
                  </a:extLst>
                </p14:cNvPr>
                <p14:cNvContentPartPr/>
                <p14:nvPr/>
              </p14:nvContentPartPr>
              <p14:xfrm>
                <a:off x="4319494" y="5822883"/>
                <a:ext cx="118080" cy="2401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AE41B98-6428-4891-952A-854C5946C5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10494" y="5813883"/>
                  <a:ext cx="135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78F1F6A-188F-4EC3-8666-042408C502EB}"/>
                    </a:ext>
                  </a:extLst>
                </p14:cNvPr>
                <p14:cNvContentPartPr/>
                <p14:nvPr/>
              </p14:nvContentPartPr>
              <p14:xfrm>
                <a:off x="4442974" y="5934843"/>
                <a:ext cx="84600" cy="846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78F1F6A-188F-4EC3-8666-042408C502E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33974" y="5926203"/>
                  <a:ext cx="10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4313F35-DA1E-49D9-B48F-6065648F4663}"/>
                    </a:ext>
                  </a:extLst>
                </p14:cNvPr>
                <p14:cNvContentPartPr/>
                <p14:nvPr/>
              </p14:nvContentPartPr>
              <p14:xfrm>
                <a:off x="4420294" y="5744043"/>
                <a:ext cx="129240" cy="286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4313F35-DA1E-49D9-B48F-6065648F466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11654" y="5735403"/>
                  <a:ext cx="146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148DCEE-CCD4-4549-8E8E-D91A56B0F5A5}"/>
                    </a:ext>
                  </a:extLst>
                </p14:cNvPr>
                <p14:cNvContentPartPr/>
                <p14:nvPr/>
              </p14:nvContentPartPr>
              <p14:xfrm>
                <a:off x="4880374" y="5632083"/>
                <a:ext cx="78840" cy="280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148DCEE-CCD4-4549-8E8E-D91A56B0F5A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71374" y="5623083"/>
                  <a:ext cx="96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DE2AFDB-FADF-4C2B-91DD-645449A61A03}"/>
                    </a:ext>
                  </a:extLst>
                </p14:cNvPr>
                <p14:cNvContentPartPr/>
                <p14:nvPr/>
              </p14:nvContentPartPr>
              <p14:xfrm>
                <a:off x="4925374" y="5834043"/>
                <a:ext cx="150120" cy="2811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DE2AFDB-FADF-4C2B-91DD-645449A61A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16374" y="5825403"/>
                  <a:ext cx="167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CA5A2B5-275F-4F80-A9C4-573A9450BE50}"/>
                    </a:ext>
                  </a:extLst>
                </p14:cNvPr>
                <p14:cNvContentPartPr/>
                <p14:nvPr/>
              </p14:nvContentPartPr>
              <p14:xfrm>
                <a:off x="5054254" y="5934843"/>
                <a:ext cx="67680" cy="1580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CA5A2B5-275F-4F80-A9C4-573A9450BE5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45614" y="5926203"/>
                  <a:ext cx="85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4DE7DD-F239-4B59-807E-C5048F8A8351}"/>
                    </a:ext>
                  </a:extLst>
                </p14:cNvPr>
                <p14:cNvContentPartPr/>
                <p14:nvPr/>
              </p14:nvContentPartPr>
              <p14:xfrm>
                <a:off x="5132734" y="5727483"/>
                <a:ext cx="61920" cy="338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4DE7DD-F239-4B59-807E-C5048F8A835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24094" y="5718483"/>
                  <a:ext cx="7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C1ADE21-93A2-4258-8467-C1AEBF7DA780}"/>
                    </a:ext>
                  </a:extLst>
                </p14:cNvPr>
                <p14:cNvContentPartPr/>
                <p14:nvPr/>
              </p14:nvContentPartPr>
              <p14:xfrm>
                <a:off x="2496094" y="5587083"/>
                <a:ext cx="78840" cy="1180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C1ADE21-93A2-4258-8467-C1AEBF7DA7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87454" y="5578443"/>
                  <a:ext cx="9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58A9DC0-9DD2-40EE-9C0A-45443DB35AED}"/>
                    </a:ext>
                  </a:extLst>
                </p14:cNvPr>
                <p14:cNvContentPartPr/>
                <p14:nvPr/>
              </p14:nvContentPartPr>
              <p14:xfrm>
                <a:off x="2423374" y="5688243"/>
                <a:ext cx="118080" cy="284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58A9DC0-9DD2-40EE-9C0A-45443DB35AE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14374" y="567924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66D29E5-7B40-45F0-9EF4-54CF32B957F2}"/>
                    </a:ext>
                  </a:extLst>
                </p14:cNvPr>
                <p14:cNvContentPartPr/>
                <p14:nvPr/>
              </p14:nvContentPartPr>
              <p14:xfrm>
                <a:off x="2047534" y="5828643"/>
                <a:ext cx="124200" cy="263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66D29E5-7B40-45F0-9EF4-54CF32B957F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38534" y="5820003"/>
                  <a:ext cx="14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5D55D9-FFBE-48C2-AFD7-A104EB7EF57F}"/>
                    </a:ext>
                  </a:extLst>
                </p14:cNvPr>
                <p14:cNvContentPartPr/>
                <p14:nvPr/>
              </p14:nvContentPartPr>
              <p14:xfrm>
                <a:off x="2243734" y="5907123"/>
                <a:ext cx="50760" cy="61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5D55D9-FFBE-48C2-AFD7-A104EB7EF57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35094" y="5898123"/>
                  <a:ext cx="68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69ED8E0-2060-4B1F-B016-A3A37BEE3410}"/>
                    </a:ext>
                  </a:extLst>
                </p14:cNvPr>
                <p14:cNvContentPartPr/>
                <p14:nvPr/>
              </p14:nvContentPartPr>
              <p14:xfrm>
                <a:off x="2215654" y="5783283"/>
                <a:ext cx="129240" cy="174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69ED8E0-2060-4B1F-B016-A3A37BEE34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07014" y="5774643"/>
                  <a:ext cx="146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849CB90-67DD-42F2-A2B3-C22714AB2C30}"/>
                    </a:ext>
                  </a:extLst>
                </p14:cNvPr>
                <p14:cNvContentPartPr/>
                <p14:nvPr/>
              </p14:nvContentPartPr>
              <p14:xfrm>
                <a:off x="2378374" y="5839803"/>
                <a:ext cx="112680" cy="11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849CB90-67DD-42F2-A2B3-C22714AB2C3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69734" y="5830803"/>
                  <a:ext cx="13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133850-DDFA-4203-BBA6-95EE140DB81D}"/>
                    </a:ext>
                  </a:extLst>
                </p14:cNvPr>
                <p14:cNvContentPartPr/>
                <p14:nvPr/>
              </p14:nvContentPartPr>
              <p14:xfrm>
                <a:off x="2546854" y="5835843"/>
                <a:ext cx="84600" cy="295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133850-DDFA-4203-BBA6-95EE140DB81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37854" y="5827203"/>
                  <a:ext cx="102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E9C7AD-1AE7-4CF5-BD7B-98939D6F4726}"/>
                    </a:ext>
                  </a:extLst>
                </p14:cNvPr>
                <p14:cNvContentPartPr/>
                <p14:nvPr/>
              </p14:nvContentPartPr>
              <p14:xfrm>
                <a:off x="2614174" y="5923683"/>
                <a:ext cx="146520" cy="196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E9C7AD-1AE7-4CF5-BD7B-98939D6F472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605174" y="5915043"/>
                  <a:ext cx="164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45B7A5-FC9B-42E4-862D-2EF8484590C6}"/>
                    </a:ext>
                  </a:extLst>
                </p14:cNvPr>
                <p14:cNvContentPartPr/>
                <p14:nvPr/>
              </p14:nvContentPartPr>
              <p14:xfrm>
                <a:off x="2647654" y="5722443"/>
                <a:ext cx="101160" cy="50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45B7A5-FC9B-42E4-862D-2EF8484590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38654" y="5713443"/>
                  <a:ext cx="118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67C86C0-E35F-4DD2-9C0A-A0CA7152B4D8}"/>
                    </a:ext>
                  </a:extLst>
                </p14:cNvPr>
                <p14:cNvContentPartPr/>
                <p14:nvPr/>
              </p14:nvContentPartPr>
              <p14:xfrm>
                <a:off x="622654" y="6374613"/>
                <a:ext cx="219240" cy="340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67C86C0-E35F-4DD2-9C0A-A0CA7152B4D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3654" y="6365613"/>
                  <a:ext cx="236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D159385-E010-488B-84FF-9F502C768113}"/>
                    </a:ext>
                  </a:extLst>
                </p14:cNvPr>
                <p14:cNvContentPartPr/>
                <p14:nvPr/>
              </p14:nvContentPartPr>
              <p14:xfrm>
                <a:off x="886174" y="6254733"/>
                <a:ext cx="106920" cy="1126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D159385-E010-488B-84FF-9F502C7681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7174" y="6246093"/>
                  <a:ext cx="12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F00FFE7-92DC-4043-BC84-E138E975BE7C}"/>
                    </a:ext>
                  </a:extLst>
                </p14:cNvPr>
                <p14:cNvContentPartPr/>
                <p14:nvPr/>
              </p14:nvContentPartPr>
              <p14:xfrm>
                <a:off x="616894" y="5267613"/>
                <a:ext cx="376200" cy="2134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F00FFE7-92DC-4043-BC84-E138E975BE7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8254" y="5258613"/>
                  <a:ext cx="393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053D2D7-EDC6-4F3C-B58C-19BBBD8A8E83}"/>
                    </a:ext>
                  </a:extLst>
                </p14:cNvPr>
                <p14:cNvContentPartPr/>
                <p14:nvPr/>
              </p14:nvContentPartPr>
              <p14:xfrm>
                <a:off x="538414" y="5463813"/>
                <a:ext cx="90000" cy="1461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053D2D7-EDC6-4F3C-B58C-19BBBD8A8E8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9414" y="5454813"/>
                  <a:ext cx="10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00AE95B-23C5-4732-A19E-3D0CF2363642}"/>
                    </a:ext>
                  </a:extLst>
                </p14:cNvPr>
                <p14:cNvContentPartPr/>
                <p14:nvPr/>
              </p14:nvContentPartPr>
              <p14:xfrm>
                <a:off x="1224214" y="6450933"/>
                <a:ext cx="122400" cy="118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00AE95B-23C5-4732-A19E-3D0CF23636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215574" y="6442293"/>
                  <a:ext cx="14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5C2A349-7B8F-4525-8C08-5CB365FE4003}"/>
                    </a:ext>
                  </a:extLst>
                </p14:cNvPr>
                <p14:cNvContentPartPr/>
                <p14:nvPr/>
              </p14:nvContentPartPr>
              <p14:xfrm>
                <a:off x="1233934" y="6529773"/>
                <a:ext cx="112680" cy="6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5C2A349-7B8F-4525-8C08-5CB365FE400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25294" y="652077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C6D3400-B2F2-42AA-AC69-86102A48A3D7}"/>
                    </a:ext>
                  </a:extLst>
                </p14:cNvPr>
                <p14:cNvContentPartPr/>
                <p14:nvPr/>
              </p14:nvContentPartPr>
              <p14:xfrm>
                <a:off x="1514374" y="6372453"/>
                <a:ext cx="208080" cy="3369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C6D3400-B2F2-42AA-AC69-86102A48A3D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05734" y="6363813"/>
                  <a:ext cx="225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1ABA944-05A4-442E-A7A2-B9B5DDFEDDF3}"/>
                    </a:ext>
                  </a:extLst>
                </p14:cNvPr>
                <p14:cNvContentPartPr/>
                <p14:nvPr/>
              </p14:nvContentPartPr>
              <p14:xfrm>
                <a:off x="1688254" y="6492333"/>
                <a:ext cx="66960" cy="1105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1ABA944-05A4-442E-A7A2-B9B5DDFEDDF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79614" y="6483333"/>
                  <a:ext cx="84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37D84B0-EE49-462C-8412-ED13385BDD12}"/>
                    </a:ext>
                  </a:extLst>
                </p14:cNvPr>
                <p14:cNvContentPartPr/>
                <p14:nvPr/>
              </p14:nvContentPartPr>
              <p14:xfrm>
                <a:off x="1677094" y="6580173"/>
                <a:ext cx="95760" cy="115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37D84B0-EE49-462C-8412-ED13385BDD1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68454" y="657117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1EE59B8-2F7D-4793-BE1D-80175FC605F3}"/>
                    </a:ext>
                  </a:extLst>
                </p14:cNvPr>
                <p14:cNvContentPartPr/>
                <p14:nvPr/>
              </p14:nvContentPartPr>
              <p14:xfrm>
                <a:off x="1817494" y="6316653"/>
                <a:ext cx="95760" cy="51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1EE59B8-2F7D-4793-BE1D-80175FC605F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08494" y="6307653"/>
                  <a:ext cx="113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5E6DCF5-8859-400A-AA09-B60D0F78DD68}"/>
                    </a:ext>
                  </a:extLst>
                </p14:cNvPr>
                <p14:cNvContentPartPr/>
                <p14:nvPr/>
              </p14:nvContentPartPr>
              <p14:xfrm>
                <a:off x="1884814" y="6501693"/>
                <a:ext cx="129240" cy="172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5E6DCF5-8859-400A-AA09-B60D0F78DD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75814" y="649269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92029A7-28D0-449F-99A8-59CCB6E9D498}"/>
                    </a:ext>
                  </a:extLst>
                </p14:cNvPr>
                <p14:cNvContentPartPr/>
                <p14:nvPr/>
              </p14:nvContentPartPr>
              <p14:xfrm>
                <a:off x="1935214" y="6439773"/>
                <a:ext cx="45360" cy="1292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92029A7-28D0-449F-99A8-59CCB6E9D49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26214" y="6431133"/>
                  <a:ext cx="63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A103CDE-8B4C-483E-BE39-327625B8F097}"/>
                    </a:ext>
                  </a:extLst>
                </p14:cNvPr>
                <p14:cNvContentPartPr/>
                <p14:nvPr/>
              </p14:nvContentPartPr>
              <p14:xfrm>
                <a:off x="2142934" y="6344373"/>
                <a:ext cx="157320" cy="792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A103CDE-8B4C-483E-BE39-327625B8F09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33934" y="6335373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FC95BAD-12FF-4D80-A156-ACE630974C91}"/>
                    </a:ext>
                  </a:extLst>
                </p14:cNvPr>
                <p14:cNvContentPartPr/>
                <p14:nvPr/>
              </p14:nvContentPartPr>
              <p14:xfrm>
                <a:off x="2350294" y="6350133"/>
                <a:ext cx="84600" cy="73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FC95BAD-12FF-4D80-A156-ACE630974C9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341654" y="6341133"/>
                  <a:ext cx="10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606A6DA-2219-4EDE-A1DD-A78534A53484}"/>
                    </a:ext>
                  </a:extLst>
                </p14:cNvPr>
                <p14:cNvContentPartPr/>
                <p14:nvPr/>
              </p14:nvContentPartPr>
              <p14:xfrm>
                <a:off x="2384134" y="6361293"/>
                <a:ext cx="28440" cy="112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606A6DA-2219-4EDE-A1DD-A78534A534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75134" y="6352653"/>
                  <a:ext cx="46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6A9694-7451-4331-BFC0-8264B42F7786}"/>
                    </a:ext>
                  </a:extLst>
                </p14:cNvPr>
                <p14:cNvContentPartPr/>
                <p14:nvPr/>
              </p14:nvContentPartPr>
              <p14:xfrm>
                <a:off x="2120254" y="6462453"/>
                <a:ext cx="413640" cy="61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6A9694-7451-4331-BFC0-8264B42F778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11614" y="6453453"/>
                  <a:ext cx="431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6A0E9ED-5261-4FD2-8E2A-EA57C0B55DAA}"/>
                    </a:ext>
                  </a:extLst>
                </p14:cNvPr>
                <p14:cNvContentPartPr/>
                <p14:nvPr/>
              </p14:nvContentPartPr>
              <p14:xfrm>
                <a:off x="2203774" y="6585573"/>
                <a:ext cx="118800" cy="56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6A0E9ED-5261-4FD2-8E2A-EA57C0B55DA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195134" y="6576573"/>
                  <a:ext cx="13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2E9BBB-71E1-4B00-8762-DEA6C914E68A}"/>
                    </a:ext>
                  </a:extLst>
                </p14:cNvPr>
                <p14:cNvContentPartPr/>
                <p14:nvPr/>
              </p14:nvContentPartPr>
              <p14:xfrm>
                <a:off x="2013694" y="6338613"/>
                <a:ext cx="146160" cy="365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2E9BBB-71E1-4B00-8762-DEA6C914E68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005054" y="6329973"/>
                  <a:ext cx="163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8EC48EC-B495-42F2-8E1B-DE8460434F89}"/>
                    </a:ext>
                  </a:extLst>
                </p14:cNvPr>
                <p14:cNvContentPartPr/>
                <p14:nvPr/>
              </p14:nvContentPartPr>
              <p14:xfrm>
                <a:off x="2451454" y="6283893"/>
                <a:ext cx="280800" cy="339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8EC48EC-B495-42F2-8E1B-DE8460434F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42454" y="6274893"/>
                  <a:ext cx="298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8487E3-CF3B-4D5E-B543-64B3F6BAF5FF}"/>
                    </a:ext>
                  </a:extLst>
                </p14:cNvPr>
                <p14:cNvContentPartPr/>
                <p14:nvPr/>
              </p14:nvContentPartPr>
              <p14:xfrm>
                <a:off x="2720734" y="6462453"/>
                <a:ext cx="84600" cy="84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8487E3-CF3B-4D5E-B543-64B3F6BAF5F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11734" y="6453453"/>
                  <a:ext cx="10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D0DF833-ACDC-46B5-803D-A43038B4B7C4}"/>
                    </a:ext>
                  </a:extLst>
                </p14:cNvPr>
                <p14:cNvContentPartPr/>
                <p14:nvPr/>
              </p14:nvContentPartPr>
              <p14:xfrm>
                <a:off x="2984254" y="6333213"/>
                <a:ext cx="56520" cy="84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D0DF833-ACDC-46B5-803D-A43038B4B7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75254" y="6324573"/>
                  <a:ext cx="74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9FE7FC5-94CC-497E-9075-8108CB00C7EF}"/>
                    </a:ext>
                  </a:extLst>
                </p14:cNvPr>
                <p14:cNvContentPartPr/>
                <p14:nvPr/>
              </p14:nvContentPartPr>
              <p14:xfrm>
                <a:off x="3096574" y="6322053"/>
                <a:ext cx="101160" cy="67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9FE7FC5-94CC-497E-9075-8108CB00C7E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87574" y="6313413"/>
                  <a:ext cx="118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1088708-970D-4F7F-A400-930582CACAC9}"/>
                    </a:ext>
                  </a:extLst>
                </p14:cNvPr>
                <p14:cNvContentPartPr/>
                <p14:nvPr/>
              </p14:nvContentPartPr>
              <p14:xfrm>
                <a:off x="3163894" y="6333213"/>
                <a:ext cx="6120" cy="67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1088708-970D-4F7F-A400-930582CACAC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54894" y="6324573"/>
                  <a:ext cx="2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264A08-0DAC-4BEF-B75E-74B8B70FA594}"/>
                    </a:ext>
                  </a:extLst>
                </p14:cNvPr>
                <p14:cNvContentPartPr/>
                <p14:nvPr/>
              </p14:nvContentPartPr>
              <p14:xfrm>
                <a:off x="2922694" y="6433653"/>
                <a:ext cx="234720" cy="191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264A08-0DAC-4BEF-B75E-74B8B70FA59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13694" y="6425013"/>
                  <a:ext cx="252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A06934-5DD9-4F7E-A689-380907C38212}"/>
                    </a:ext>
                  </a:extLst>
                </p14:cNvPr>
                <p14:cNvContentPartPr/>
                <p14:nvPr/>
              </p14:nvContentPartPr>
              <p14:xfrm>
                <a:off x="2854654" y="6243573"/>
                <a:ext cx="146520" cy="432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A06934-5DD9-4F7E-A689-380907C3821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46014" y="6234573"/>
                  <a:ext cx="1641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A8F311-02EA-40DB-AE83-DDC2AD05901D}"/>
                    </a:ext>
                  </a:extLst>
                </p14:cNvPr>
                <p14:cNvContentPartPr/>
                <p14:nvPr/>
              </p14:nvContentPartPr>
              <p14:xfrm>
                <a:off x="3186214" y="6217653"/>
                <a:ext cx="140400" cy="356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A8F311-02EA-40DB-AE83-DDC2AD05901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77214" y="6209013"/>
                  <a:ext cx="158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511366F-359D-429D-A295-CB989093E1B0}"/>
                    </a:ext>
                  </a:extLst>
                </p14:cNvPr>
                <p14:cNvContentPartPr/>
                <p14:nvPr/>
              </p14:nvContentPartPr>
              <p14:xfrm>
                <a:off x="3343174" y="6169773"/>
                <a:ext cx="95760" cy="74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511366F-359D-429D-A295-CB989093E1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34534" y="6161133"/>
                  <a:ext cx="11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E798B9B-323F-423F-B8E2-1F33FC056DD9}"/>
                    </a:ext>
                  </a:extLst>
                </p14:cNvPr>
                <p14:cNvContentPartPr/>
                <p14:nvPr/>
              </p14:nvContentPartPr>
              <p14:xfrm>
                <a:off x="3494734" y="6434373"/>
                <a:ext cx="151920" cy="39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E798B9B-323F-423F-B8E2-1F33FC056D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86094" y="6425373"/>
                  <a:ext cx="16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BA85CE-82C3-4927-87F6-3284E1F92054}"/>
                    </a:ext>
                  </a:extLst>
                </p14:cNvPr>
                <p14:cNvContentPartPr/>
                <p14:nvPr/>
              </p14:nvContentPartPr>
              <p14:xfrm>
                <a:off x="3483574" y="6546333"/>
                <a:ext cx="157320" cy="1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BA85CE-82C3-4927-87F6-3284E1F9205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74574" y="653769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9811BE-2417-4FFF-A39D-C319DF7A57E2}"/>
                    </a:ext>
                  </a:extLst>
                </p14:cNvPr>
                <p14:cNvContentPartPr/>
                <p14:nvPr/>
              </p14:nvContentPartPr>
              <p14:xfrm>
                <a:off x="3567814" y="6428253"/>
                <a:ext cx="132480" cy="202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9811BE-2417-4FFF-A39D-C319DF7A57E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558814" y="6419613"/>
                  <a:ext cx="150120" cy="22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763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8AA2E-E23B-40CA-B290-72F6E4D773DC}"/>
              </a:ext>
            </a:extLst>
          </p:cNvPr>
          <p:cNvGrpSpPr/>
          <p:nvPr/>
        </p:nvGrpSpPr>
        <p:grpSpPr>
          <a:xfrm>
            <a:off x="729214" y="100323"/>
            <a:ext cx="1470240" cy="550800"/>
            <a:chOff x="729214" y="100323"/>
            <a:chExt cx="147024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13400F-ED29-4D44-A23E-1C5502B6CFAC}"/>
                    </a:ext>
                  </a:extLst>
                </p14:cNvPr>
                <p14:cNvContentPartPr/>
                <p14:nvPr/>
              </p14:nvContentPartPr>
              <p14:xfrm>
                <a:off x="729214" y="230283"/>
                <a:ext cx="229680" cy="420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13400F-ED29-4D44-A23E-1C5502B6CF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0214" y="221283"/>
                  <a:ext cx="2473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0C5C4F-AAE3-4DB3-9C69-085D0EB4DA1B}"/>
                    </a:ext>
                  </a:extLst>
                </p14:cNvPr>
                <p14:cNvContentPartPr/>
                <p14:nvPr/>
              </p14:nvContentPartPr>
              <p14:xfrm>
                <a:off x="998494" y="100323"/>
                <a:ext cx="84600" cy="6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0C5C4F-AAE3-4DB3-9C69-085D0EB4DA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9494" y="91323"/>
                  <a:ext cx="102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8525D9-5BCC-4FBA-80E5-12157E3DB363}"/>
                    </a:ext>
                  </a:extLst>
                </p14:cNvPr>
                <p14:cNvContentPartPr/>
                <p14:nvPr/>
              </p14:nvContentPartPr>
              <p14:xfrm>
                <a:off x="1222774" y="207243"/>
                <a:ext cx="112680" cy="95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8525D9-5BCC-4FBA-80E5-12157E3DB3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3774" y="198603"/>
                  <a:ext cx="13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616E52-0844-44C6-95A3-A2EF16E72861}"/>
                    </a:ext>
                  </a:extLst>
                </p14:cNvPr>
                <p14:cNvContentPartPr/>
                <p14:nvPr/>
              </p14:nvContentPartPr>
              <p14:xfrm>
                <a:off x="1699414" y="112203"/>
                <a:ext cx="51120" cy="135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616E52-0844-44C6-95A3-A2EF16E728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0774" y="103203"/>
                  <a:ext cx="68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34D9A3-4962-45A8-ACB7-AC9C9D7B7E3A}"/>
                    </a:ext>
                  </a:extLst>
                </p14:cNvPr>
                <p14:cNvContentPartPr/>
                <p14:nvPr/>
              </p14:nvContentPartPr>
              <p14:xfrm>
                <a:off x="1693294" y="247563"/>
                <a:ext cx="270000" cy="29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34D9A3-4962-45A8-ACB7-AC9C9D7B7E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4654" y="238923"/>
                  <a:ext cx="287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20CA46-095E-4955-9AB6-BFA3F26676F4}"/>
                    </a:ext>
                  </a:extLst>
                </p14:cNvPr>
                <p14:cNvContentPartPr/>
                <p14:nvPr/>
              </p14:nvContentPartPr>
              <p14:xfrm>
                <a:off x="2110894" y="196083"/>
                <a:ext cx="57960" cy="219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20CA46-095E-4955-9AB6-BFA3F26676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2254" y="187083"/>
                  <a:ext cx="75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5B14B2-D254-4105-8DA9-AE7C9B41BB09}"/>
                    </a:ext>
                  </a:extLst>
                </p14:cNvPr>
                <p14:cNvContentPartPr/>
                <p14:nvPr/>
              </p14:nvContentPartPr>
              <p14:xfrm>
                <a:off x="2114854" y="308403"/>
                <a:ext cx="84600" cy="1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5B14B2-D254-4105-8DA9-AE7C9B41BB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05854" y="29940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945453-26A6-4B03-B3CB-B8405CDD5A1A}"/>
              </a:ext>
            </a:extLst>
          </p:cNvPr>
          <p:cNvGrpSpPr/>
          <p:nvPr/>
        </p:nvGrpSpPr>
        <p:grpSpPr>
          <a:xfrm>
            <a:off x="2479534" y="302643"/>
            <a:ext cx="112680" cy="45360"/>
            <a:chOff x="2479534" y="302643"/>
            <a:chExt cx="112680" cy="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83CCE8-5DB4-4272-ADB5-C52F4FEEFED5}"/>
                    </a:ext>
                  </a:extLst>
                </p14:cNvPr>
                <p14:cNvContentPartPr/>
                <p14:nvPr/>
              </p14:nvContentPartPr>
              <p14:xfrm>
                <a:off x="2490694" y="302643"/>
                <a:ext cx="9576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83CCE8-5DB4-4272-ADB5-C52F4FEEFE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1694" y="29400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584505-9B92-47DD-A681-9DBB26048C6D}"/>
                    </a:ext>
                  </a:extLst>
                </p14:cNvPr>
                <p14:cNvContentPartPr/>
                <p14:nvPr/>
              </p14:nvContentPartPr>
              <p14:xfrm>
                <a:off x="2479534" y="336483"/>
                <a:ext cx="112680" cy="1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D584505-9B92-47DD-A681-9DBB26048C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0534" y="32748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C36A52-1189-4ABC-A976-582EAF626451}"/>
              </a:ext>
            </a:extLst>
          </p:cNvPr>
          <p:cNvGrpSpPr/>
          <p:nvPr/>
        </p:nvGrpSpPr>
        <p:grpSpPr>
          <a:xfrm>
            <a:off x="2765374" y="91683"/>
            <a:ext cx="830880" cy="559080"/>
            <a:chOff x="2765374" y="91683"/>
            <a:chExt cx="83088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BD3341-7363-4C2F-8542-F4958611D873}"/>
                    </a:ext>
                  </a:extLst>
                </p14:cNvPr>
                <p14:cNvContentPartPr/>
                <p14:nvPr/>
              </p14:nvContentPartPr>
              <p14:xfrm>
                <a:off x="2918374" y="106083"/>
                <a:ext cx="183960" cy="11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BD3341-7363-4C2F-8542-F4958611D8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9734" y="97083"/>
                  <a:ext cx="20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ABA093-6B85-489D-95E2-58F1940A438A}"/>
                    </a:ext>
                  </a:extLst>
                </p14:cNvPr>
                <p14:cNvContentPartPr/>
                <p14:nvPr/>
              </p14:nvContentPartPr>
              <p14:xfrm>
                <a:off x="3012334" y="106443"/>
                <a:ext cx="22680" cy="146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ABA093-6B85-489D-95E2-58F1940A43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3334" y="97443"/>
                  <a:ext cx="4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DAC19B-098E-4307-988C-CA3A0DA1C73C}"/>
                    </a:ext>
                  </a:extLst>
                </p14:cNvPr>
                <p14:cNvContentPartPr/>
                <p14:nvPr/>
              </p14:nvContentPartPr>
              <p14:xfrm>
                <a:off x="3057334" y="123363"/>
                <a:ext cx="11520" cy="157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DAC19B-098E-4307-988C-CA3A0DA1C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8334" y="114363"/>
                  <a:ext cx="29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838F7C-3218-4B73-AB01-5C02D3ADD102}"/>
                    </a:ext>
                  </a:extLst>
                </p14:cNvPr>
                <p14:cNvContentPartPr/>
                <p14:nvPr/>
              </p14:nvContentPartPr>
              <p14:xfrm>
                <a:off x="2866534" y="302643"/>
                <a:ext cx="365040" cy="11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838F7C-3218-4B73-AB01-5C02D3ADD1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7534" y="294003"/>
                  <a:ext cx="38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B1E129-421A-4731-BE79-74598DA1A218}"/>
                    </a:ext>
                  </a:extLst>
                </p14:cNvPr>
                <p14:cNvContentPartPr/>
                <p14:nvPr/>
              </p14:nvContentPartPr>
              <p14:xfrm>
                <a:off x="2854654" y="91683"/>
                <a:ext cx="21600" cy="267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B1E129-421A-4731-BE79-74598DA1A2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5654" y="83043"/>
                  <a:ext cx="3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03D162-283A-4321-A8B6-CC563E2A2608}"/>
                    </a:ext>
                  </a:extLst>
                </p14:cNvPr>
                <p14:cNvContentPartPr/>
                <p14:nvPr/>
              </p14:nvContentPartPr>
              <p14:xfrm>
                <a:off x="2855374" y="173763"/>
                <a:ext cx="95400" cy="95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03D162-283A-4321-A8B6-CC563E2A26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6374" y="164763"/>
                  <a:ext cx="113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370DA7-8C7F-484F-BEC5-10D64220E27C}"/>
                    </a:ext>
                  </a:extLst>
                </p14:cNvPr>
                <p14:cNvContentPartPr/>
                <p14:nvPr/>
              </p14:nvContentPartPr>
              <p14:xfrm>
                <a:off x="2893894" y="461763"/>
                <a:ext cx="101880" cy="130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370DA7-8C7F-484F-BEC5-10D64220E2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5254" y="452763"/>
                  <a:ext cx="119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B19A6A-1C60-430F-AE12-738E02A5635F}"/>
                    </a:ext>
                  </a:extLst>
                </p14:cNvPr>
                <p14:cNvContentPartPr/>
                <p14:nvPr/>
              </p14:nvContentPartPr>
              <p14:xfrm>
                <a:off x="2765374" y="139923"/>
                <a:ext cx="101160" cy="510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B19A6A-1C60-430F-AE12-738E02A563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6734" y="131283"/>
                  <a:ext cx="1188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3A0741-C89A-4C01-8E62-EE3CDC628489}"/>
                    </a:ext>
                  </a:extLst>
                </p14:cNvPr>
                <p14:cNvContentPartPr/>
                <p14:nvPr/>
              </p14:nvContentPartPr>
              <p14:xfrm>
                <a:off x="3197374" y="106443"/>
                <a:ext cx="95040" cy="46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3A0741-C89A-4C01-8E62-EE3CDC6284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88734" y="97443"/>
                  <a:ext cx="1126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FF6815-EE0A-45EC-A030-5C08F870B851}"/>
                    </a:ext>
                  </a:extLst>
                </p14:cNvPr>
                <p14:cNvContentPartPr/>
                <p14:nvPr/>
              </p14:nvContentPartPr>
              <p14:xfrm>
                <a:off x="3334534" y="112563"/>
                <a:ext cx="76680" cy="13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FF6815-EE0A-45EC-A030-5C08F870B8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25534" y="103563"/>
                  <a:ext cx="94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CBB766-4515-4259-A1AE-95754D4F75F1}"/>
                    </a:ext>
                  </a:extLst>
                </p14:cNvPr>
                <p14:cNvContentPartPr/>
                <p14:nvPr/>
              </p14:nvContentPartPr>
              <p14:xfrm>
                <a:off x="3511654" y="291483"/>
                <a:ext cx="84600" cy="174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CBB766-4515-4259-A1AE-95754D4F75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2654" y="282843"/>
                  <a:ext cx="1022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7793EF-98C6-4FE8-A447-9C53F7B9249D}"/>
              </a:ext>
            </a:extLst>
          </p:cNvPr>
          <p:cNvGrpSpPr/>
          <p:nvPr/>
        </p:nvGrpSpPr>
        <p:grpSpPr>
          <a:xfrm>
            <a:off x="3881734" y="33363"/>
            <a:ext cx="1879560" cy="538920"/>
            <a:chOff x="3881734" y="33363"/>
            <a:chExt cx="187956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AEB390-F551-45F2-B350-1BBE348F6825}"/>
                    </a:ext>
                  </a:extLst>
                </p14:cNvPr>
                <p14:cNvContentPartPr/>
                <p14:nvPr/>
              </p14:nvContentPartPr>
              <p14:xfrm>
                <a:off x="3948694" y="128763"/>
                <a:ext cx="146520" cy="135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AEB390-F551-45F2-B350-1BBE348F68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0054" y="120123"/>
                  <a:ext cx="16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6F4E14-BB10-4144-845E-EC3C857DB74D}"/>
                    </a:ext>
                  </a:extLst>
                </p14:cNvPr>
                <p14:cNvContentPartPr/>
                <p14:nvPr/>
              </p14:nvContentPartPr>
              <p14:xfrm>
                <a:off x="4151014" y="123363"/>
                <a:ext cx="163080" cy="84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6F4E14-BB10-4144-845E-EC3C857DB7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42374" y="114363"/>
                  <a:ext cx="18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59B77B-B165-4166-BBD3-5148D2D99202}"/>
                    </a:ext>
                  </a:extLst>
                </p14:cNvPr>
                <p14:cNvContentPartPr/>
                <p14:nvPr/>
              </p14:nvContentPartPr>
              <p14:xfrm>
                <a:off x="4268734" y="134523"/>
                <a:ext cx="22680" cy="78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59B77B-B165-4166-BBD3-5148D2D992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60094" y="125523"/>
                  <a:ext cx="40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3A356D-7CAB-4B01-9472-EC3694929890}"/>
                    </a:ext>
                  </a:extLst>
                </p14:cNvPr>
                <p14:cNvContentPartPr/>
                <p14:nvPr/>
              </p14:nvContentPartPr>
              <p14:xfrm>
                <a:off x="3967774" y="308043"/>
                <a:ext cx="385560" cy="1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3A356D-7CAB-4B01-9472-EC36949298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58774" y="299043"/>
                  <a:ext cx="40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249EB54-D6D8-41D2-BDDD-60A9D56F32EF}"/>
                    </a:ext>
                  </a:extLst>
                </p14:cNvPr>
                <p14:cNvContentPartPr/>
                <p14:nvPr/>
              </p14:nvContentPartPr>
              <p14:xfrm>
                <a:off x="4072894" y="459963"/>
                <a:ext cx="129240" cy="90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249EB54-D6D8-41D2-BDDD-60A9D56F32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63894" y="450963"/>
                  <a:ext cx="146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381F86-BF74-48A1-82B2-72D69077D05A}"/>
                    </a:ext>
                  </a:extLst>
                </p14:cNvPr>
                <p14:cNvContentPartPr/>
                <p14:nvPr/>
              </p14:nvContentPartPr>
              <p14:xfrm>
                <a:off x="3881734" y="89163"/>
                <a:ext cx="90000" cy="483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381F86-BF74-48A1-82B2-72D69077D0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3094" y="80163"/>
                  <a:ext cx="1076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56C13E-675F-4012-B4DD-A2CD4D66D3D2}"/>
                    </a:ext>
                  </a:extLst>
                </p14:cNvPr>
                <p14:cNvContentPartPr/>
                <p14:nvPr/>
              </p14:nvContentPartPr>
              <p14:xfrm>
                <a:off x="4291414" y="67563"/>
                <a:ext cx="127440" cy="470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56C13E-675F-4012-B4DD-A2CD4D66D3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82414" y="58563"/>
                  <a:ext cx="1450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F8E6A3-8CE5-4C18-8AA8-170C47CE898D}"/>
                    </a:ext>
                  </a:extLst>
                </p14:cNvPr>
                <p14:cNvContentPartPr/>
                <p14:nvPr/>
              </p14:nvContentPartPr>
              <p14:xfrm>
                <a:off x="4482214" y="66843"/>
                <a:ext cx="140760" cy="43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F8E6A3-8CE5-4C18-8AA8-170C47CE89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73214" y="58203"/>
                  <a:ext cx="158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8B7FEA-7BC1-42C6-9823-EFFE44F69825}"/>
                    </a:ext>
                  </a:extLst>
                </p14:cNvPr>
                <p14:cNvContentPartPr/>
                <p14:nvPr/>
              </p14:nvContentPartPr>
              <p14:xfrm>
                <a:off x="4678414" y="263403"/>
                <a:ext cx="101160" cy="129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8B7FEA-7BC1-42C6-9823-EFFE44F698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69414" y="254763"/>
                  <a:ext cx="118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F0C5FF-6B01-4111-A7AE-5541D4E0D57A}"/>
                    </a:ext>
                  </a:extLst>
                </p14:cNvPr>
                <p14:cNvContentPartPr/>
                <p14:nvPr/>
              </p14:nvContentPartPr>
              <p14:xfrm>
                <a:off x="5071174" y="130923"/>
                <a:ext cx="84600" cy="121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F0C5FF-6B01-4111-A7AE-5541D4E0D5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2174" y="122283"/>
                  <a:ext cx="102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B916D1-C1BF-4FA3-A3F3-748872AB08AF}"/>
                    </a:ext>
                  </a:extLst>
                </p14:cNvPr>
                <p14:cNvContentPartPr/>
                <p14:nvPr/>
              </p14:nvContentPartPr>
              <p14:xfrm>
                <a:off x="5267374" y="123363"/>
                <a:ext cx="163080" cy="6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B916D1-C1BF-4FA3-A3F3-748872AB08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58734" y="114363"/>
                  <a:ext cx="18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A57515-0CE2-44CB-97BB-9DA1C8DD27B1}"/>
                    </a:ext>
                  </a:extLst>
                </p14:cNvPr>
                <p14:cNvContentPartPr/>
                <p14:nvPr/>
              </p14:nvContentPartPr>
              <p14:xfrm>
                <a:off x="5323534" y="123363"/>
                <a:ext cx="39600" cy="180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A57515-0CE2-44CB-97BB-9DA1C8DD27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14894" y="114363"/>
                  <a:ext cx="57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223899-3BD3-470A-A18E-34F29983A850}"/>
                    </a:ext>
                  </a:extLst>
                </p14:cNvPr>
                <p14:cNvContentPartPr/>
                <p14:nvPr/>
              </p14:nvContentPartPr>
              <p14:xfrm>
                <a:off x="4993414" y="318843"/>
                <a:ext cx="392040" cy="219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223899-3BD3-470A-A18E-34F29983A8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84774" y="309843"/>
                  <a:ext cx="409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7C74D7F-C906-426B-9F05-2D937286BD4C}"/>
                    </a:ext>
                  </a:extLst>
                </p14:cNvPr>
                <p14:cNvContentPartPr/>
                <p14:nvPr/>
              </p14:nvContentPartPr>
              <p14:xfrm>
                <a:off x="4925014" y="55683"/>
                <a:ext cx="157680" cy="488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7C74D7F-C906-426B-9F05-2D937286BD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16374" y="47043"/>
                  <a:ext cx="1753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C5E817-7638-4383-98A9-505E302F073F}"/>
                    </a:ext>
                  </a:extLst>
                </p14:cNvPr>
                <p14:cNvContentPartPr/>
                <p14:nvPr/>
              </p14:nvContentPartPr>
              <p14:xfrm>
                <a:off x="5531254" y="33723"/>
                <a:ext cx="123480" cy="316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C5E817-7638-4383-98A9-505E302F07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22254" y="25083"/>
                  <a:ext cx="141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909A6D-C744-4648-A274-7EF08BCE7895}"/>
                    </a:ext>
                  </a:extLst>
                </p14:cNvPr>
                <p14:cNvContentPartPr/>
                <p14:nvPr/>
              </p14:nvContentPartPr>
              <p14:xfrm>
                <a:off x="5710534" y="33363"/>
                <a:ext cx="50760" cy="84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1909A6D-C744-4648-A274-7EF08BCE789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1894" y="24723"/>
                  <a:ext cx="684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A3E030-CD15-469A-9BC0-1AB83C4B7F84}"/>
              </a:ext>
            </a:extLst>
          </p:cNvPr>
          <p:cNvGrpSpPr/>
          <p:nvPr/>
        </p:nvGrpSpPr>
        <p:grpSpPr>
          <a:xfrm>
            <a:off x="2765374" y="768483"/>
            <a:ext cx="381960" cy="432000"/>
            <a:chOff x="2765374" y="768483"/>
            <a:chExt cx="38196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2BADDC-328A-4931-BE60-34338B9A6A49}"/>
                    </a:ext>
                  </a:extLst>
                </p14:cNvPr>
                <p14:cNvContentPartPr/>
                <p14:nvPr/>
              </p14:nvContentPartPr>
              <p14:xfrm>
                <a:off x="2765374" y="790443"/>
                <a:ext cx="201960" cy="410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2BADDC-328A-4931-BE60-34338B9A6A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56734" y="781803"/>
                  <a:ext cx="219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7DC1882-32C3-43EE-89EB-29D8BDC35C8C}"/>
                    </a:ext>
                  </a:extLst>
                </p14:cNvPr>
                <p14:cNvContentPartPr/>
                <p14:nvPr/>
              </p14:nvContentPartPr>
              <p14:xfrm>
                <a:off x="2928094" y="970083"/>
                <a:ext cx="90000" cy="123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7DC1882-32C3-43EE-89EB-29D8BDC35C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19454" y="961443"/>
                  <a:ext cx="1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8CE32C-17F5-4206-860B-0EE4270A111C}"/>
                    </a:ext>
                  </a:extLst>
                </p14:cNvPr>
                <p14:cNvContentPartPr/>
                <p14:nvPr/>
              </p14:nvContentPartPr>
              <p14:xfrm>
                <a:off x="2973094" y="768483"/>
                <a:ext cx="174240" cy="275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8CE32C-17F5-4206-860B-0EE4270A11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64094" y="759843"/>
                  <a:ext cx="19188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46F0243-47C8-450A-AE34-1AC20DFEBC10}"/>
              </a:ext>
            </a:extLst>
          </p:cNvPr>
          <p:cNvGrpSpPr/>
          <p:nvPr/>
        </p:nvGrpSpPr>
        <p:grpSpPr>
          <a:xfrm>
            <a:off x="3920974" y="768123"/>
            <a:ext cx="404280" cy="455040"/>
            <a:chOff x="3920974" y="768123"/>
            <a:chExt cx="40428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9CCFCCF-AB66-491E-B4A4-9F318C52056A}"/>
                    </a:ext>
                  </a:extLst>
                </p14:cNvPr>
                <p14:cNvContentPartPr/>
                <p14:nvPr/>
              </p14:nvContentPartPr>
              <p14:xfrm>
                <a:off x="3920974" y="865683"/>
                <a:ext cx="178920" cy="357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9CCFCCF-AB66-491E-B4A4-9F318C5205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2334" y="856683"/>
                  <a:ext cx="196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2209344-65CC-4A09-BAEB-B5FAB5BCEE45}"/>
                    </a:ext>
                  </a:extLst>
                </p14:cNvPr>
                <p14:cNvContentPartPr/>
                <p14:nvPr/>
              </p14:nvContentPartPr>
              <p14:xfrm>
                <a:off x="4179094" y="970443"/>
                <a:ext cx="73440" cy="11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2209344-65CC-4A09-BAEB-B5FAB5BCEE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70454" y="961443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AD86CB-8D4C-44BD-818B-B0B5BF3E00A1}"/>
                    </a:ext>
                  </a:extLst>
                </p14:cNvPr>
                <p14:cNvContentPartPr/>
                <p14:nvPr/>
              </p14:nvContentPartPr>
              <p14:xfrm>
                <a:off x="4257574" y="768123"/>
                <a:ext cx="67680" cy="10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AD86CB-8D4C-44BD-818B-B0B5BF3E00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48934" y="759483"/>
                  <a:ext cx="85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B289E3-95FD-45BF-8693-62298241F6E6}"/>
              </a:ext>
            </a:extLst>
          </p:cNvPr>
          <p:cNvGrpSpPr/>
          <p:nvPr/>
        </p:nvGrpSpPr>
        <p:grpSpPr>
          <a:xfrm>
            <a:off x="5177734" y="650403"/>
            <a:ext cx="280800" cy="477360"/>
            <a:chOff x="5177734" y="650403"/>
            <a:chExt cx="2808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D84C0-0487-40E6-95F0-52CC0673C7B9}"/>
                    </a:ext>
                  </a:extLst>
                </p14:cNvPr>
                <p14:cNvContentPartPr/>
                <p14:nvPr/>
              </p14:nvContentPartPr>
              <p14:xfrm>
                <a:off x="5177734" y="786123"/>
                <a:ext cx="151920" cy="341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D84C0-0487-40E6-95F0-52CC0673C7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68734" y="777483"/>
                  <a:ext cx="169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FCCCB6F-49DD-4178-86BA-6B04D02989DF}"/>
                    </a:ext>
                  </a:extLst>
                </p14:cNvPr>
                <p14:cNvContentPartPr/>
                <p14:nvPr/>
              </p14:nvContentPartPr>
              <p14:xfrm>
                <a:off x="5356654" y="925443"/>
                <a:ext cx="88920" cy="141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FCCCB6F-49DD-4178-86BA-6B04D02989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48014" y="916443"/>
                  <a:ext cx="106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320614-E74F-4686-AFA1-DD47D0733EA8}"/>
                    </a:ext>
                  </a:extLst>
                </p14:cNvPr>
                <p14:cNvContentPartPr/>
                <p14:nvPr/>
              </p14:nvContentPartPr>
              <p14:xfrm>
                <a:off x="5385094" y="650403"/>
                <a:ext cx="73440" cy="62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320614-E74F-4686-AFA1-DD47D0733E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76454" y="641403"/>
                  <a:ext cx="91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DB8D86-B64A-4A6F-A20E-6D8DE2AF5E52}"/>
                    </a:ext>
                  </a:extLst>
                </p14:cNvPr>
                <p14:cNvContentPartPr/>
                <p14:nvPr/>
              </p14:nvContentPartPr>
              <p14:xfrm>
                <a:off x="5273134" y="740043"/>
                <a:ext cx="50760" cy="62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DB8D86-B64A-4A6F-A20E-6D8DE2AF5E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64134" y="731043"/>
                  <a:ext cx="684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DDB636E-1646-4E54-A282-A4CB7E04BE68}"/>
                  </a:ext>
                </a:extLst>
              </p14:cNvPr>
              <p14:cNvContentPartPr/>
              <p14:nvPr/>
            </p14:nvContentPartPr>
            <p14:xfrm>
              <a:off x="6142534" y="1166643"/>
              <a:ext cx="84600" cy="168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DDB636E-1646-4E54-A282-A4CB7E04BE6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33894" y="1158003"/>
                <a:ext cx="10224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CCD3F1D-33A3-434E-9455-4D4FE8F65C36}"/>
              </a:ext>
            </a:extLst>
          </p:cNvPr>
          <p:cNvGrpSpPr/>
          <p:nvPr/>
        </p:nvGrpSpPr>
        <p:grpSpPr>
          <a:xfrm>
            <a:off x="6849574" y="886563"/>
            <a:ext cx="617040" cy="544320"/>
            <a:chOff x="6849574" y="886563"/>
            <a:chExt cx="6170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F9EC99-A6E2-4144-B89A-DD5180666138}"/>
                    </a:ext>
                  </a:extLst>
                </p14:cNvPr>
                <p14:cNvContentPartPr/>
                <p14:nvPr/>
              </p14:nvContentPartPr>
              <p14:xfrm>
                <a:off x="6849574" y="886563"/>
                <a:ext cx="241560" cy="544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F9EC99-A6E2-4144-B89A-DD51806661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40574" y="877923"/>
                  <a:ext cx="2592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E010BDA-DC76-49D0-A5E9-149D97A128CC}"/>
                    </a:ext>
                  </a:extLst>
                </p14:cNvPr>
                <p14:cNvContentPartPr/>
                <p14:nvPr/>
              </p14:nvContentPartPr>
              <p14:xfrm>
                <a:off x="7129654" y="1104723"/>
                <a:ext cx="35280" cy="135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E010BDA-DC76-49D0-A5E9-149D97A128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20654" y="1096083"/>
                  <a:ext cx="52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4F12620-397B-426A-AD26-7A06B5EFF915}"/>
                    </a:ext>
                  </a:extLst>
                </p14:cNvPr>
                <p14:cNvContentPartPr/>
                <p14:nvPr/>
              </p14:nvContentPartPr>
              <p14:xfrm>
                <a:off x="7096174" y="975843"/>
                <a:ext cx="320040" cy="224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4F12620-397B-426A-AD26-7A06B5EFF9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87534" y="967203"/>
                  <a:ext cx="33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B02B1C-9257-4B2C-8027-AD6DDC0A0CC0}"/>
                    </a:ext>
                  </a:extLst>
                </p14:cNvPr>
                <p14:cNvContentPartPr/>
                <p14:nvPr/>
              </p14:nvContentPartPr>
              <p14:xfrm>
                <a:off x="7387774" y="1043163"/>
                <a:ext cx="78840" cy="17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B02B1C-9257-4B2C-8027-AD6DDC0A0C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79134" y="103452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253EC56-F183-4588-BFE5-FF9740D78C0F}"/>
              </a:ext>
            </a:extLst>
          </p:cNvPr>
          <p:cNvGrpSpPr/>
          <p:nvPr/>
        </p:nvGrpSpPr>
        <p:grpSpPr>
          <a:xfrm>
            <a:off x="7640854" y="611163"/>
            <a:ext cx="766800" cy="746640"/>
            <a:chOff x="7640854" y="611163"/>
            <a:chExt cx="766800" cy="74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05E5CC-E458-4E5A-9D5A-A5907056DB15}"/>
                    </a:ext>
                  </a:extLst>
                </p14:cNvPr>
                <p14:cNvContentPartPr/>
                <p14:nvPr/>
              </p14:nvContentPartPr>
              <p14:xfrm>
                <a:off x="7836694" y="736803"/>
                <a:ext cx="45360" cy="312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05E5CC-E458-4E5A-9D5A-A5907056DB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28054" y="728163"/>
                  <a:ext cx="63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15EF9AC-CCE9-4794-8F99-D2379B5706FF}"/>
                    </a:ext>
                  </a:extLst>
                </p14:cNvPr>
                <p14:cNvContentPartPr/>
                <p14:nvPr/>
              </p14:nvContentPartPr>
              <p14:xfrm>
                <a:off x="7864774" y="762723"/>
                <a:ext cx="84960" cy="151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15EF9AC-CCE9-4794-8F99-D2379B5706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6134" y="753723"/>
                  <a:ext cx="102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1A70907-1DD9-41C1-8D12-259BE7DCB3AF}"/>
                    </a:ext>
                  </a:extLst>
                </p14:cNvPr>
                <p14:cNvContentPartPr/>
                <p14:nvPr/>
              </p14:nvContentPartPr>
              <p14:xfrm>
                <a:off x="8016334" y="740403"/>
                <a:ext cx="123840" cy="157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1A70907-1DD9-41C1-8D12-259BE7DCB3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07334" y="731403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96AC3A-9A1C-4C61-ADD6-BFBAF17C994A}"/>
                    </a:ext>
                  </a:extLst>
                </p14:cNvPr>
                <p14:cNvContentPartPr/>
                <p14:nvPr/>
              </p14:nvContentPartPr>
              <p14:xfrm>
                <a:off x="8083654" y="751563"/>
                <a:ext cx="11520" cy="151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96AC3A-9A1C-4C61-ADD6-BFBAF17C99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74654" y="742563"/>
                  <a:ext cx="2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3A43970-EDEC-47C3-B453-33FC13600627}"/>
                    </a:ext>
                  </a:extLst>
                </p14:cNvPr>
                <p14:cNvContentPartPr/>
                <p14:nvPr/>
              </p14:nvContentPartPr>
              <p14:xfrm>
                <a:off x="7786294" y="1003923"/>
                <a:ext cx="446760" cy="28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3A43970-EDEC-47C3-B453-33FC1360062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77294" y="995283"/>
                  <a:ext cx="464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343ED3-551C-4976-AF27-5E37F51D7DC4}"/>
                    </a:ext>
                  </a:extLst>
                </p14:cNvPr>
                <p14:cNvContentPartPr/>
                <p14:nvPr/>
              </p14:nvContentPartPr>
              <p14:xfrm>
                <a:off x="7876654" y="1121643"/>
                <a:ext cx="185400" cy="218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343ED3-551C-4976-AF27-5E37F51D7D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67654" y="1113003"/>
                  <a:ext cx="203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6012EFF-6F3E-4A25-84EA-DC2871A6C406}"/>
                    </a:ext>
                  </a:extLst>
                </p14:cNvPr>
                <p14:cNvContentPartPr/>
                <p14:nvPr/>
              </p14:nvContentPartPr>
              <p14:xfrm>
                <a:off x="7640854" y="611163"/>
                <a:ext cx="218880" cy="746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6012EFF-6F3E-4A25-84EA-DC2871A6C4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31854" y="602523"/>
                  <a:ext cx="23652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5140F9E-22D0-469F-AAD4-13D1D368A09D}"/>
                    </a:ext>
                  </a:extLst>
                </p14:cNvPr>
                <p14:cNvContentPartPr/>
                <p14:nvPr/>
              </p14:nvContentPartPr>
              <p14:xfrm>
                <a:off x="8229454" y="633843"/>
                <a:ext cx="178200" cy="723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5140F9E-22D0-469F-AAD4-13D1D368A0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20454" y="625203"/>
                  <a:ext cx="195840" cy="74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6E5002A-3FBE-4725-8647-AA7E68AA1A26}"/>
                  </a:ext>
                </a:extLst>
              </p14:cNvPr>
              <p14:cNvContentPartPr/>
              <p14:nvPr/>
            </p14:nvContentPartPr>
            <p14:xfrm>
              <a:off x="1429774" y="235323"/>
              <a:ext cx="174960" cy="1274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6E5002A-3FBE-4725-8647-AA7E68AA1A2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21134" y="226683"/>
                <a:ext cx="1926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07FB123-BABA-4561-9F77-C092F0B9729C}"/>
              </a:ext>
            </a:extLst>
          </p:cNvPr>
          <p:cNvGrpSpPr/>
          <p:nvPr/>
        </p:nvGrpSpPr>
        <p:grpSpPr>
          <a:xfrm>
            <a:off x="1110454" y="1357083"/>
            <a:ext cx="1459080" cy="239760"/>
            <a:chOff x="1110454" y="1357083"/>
            <a:chExt cx="14590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DEEC47-26E9-43C6-B41F-413C819399EA}"/>
                    </a:ext>
                  </a:extLst>
                </p14:cNvPr>
                <p14:cNvContentPartPr/>
                <p14:nvPr/>
              </p14:nvContentPartPr>
              <p14:xfrm>
                <a:off x="1110454" y="1379763"/>
                <a:ext cx="342720" cy="118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DEEC47-26E9-43C6-B41F-413C819399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1454" y="1370763"/>
                  <a:ext cx="360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5B07A3A-F434-45AF-918A-ED9BC46744F6}"/>
                    </a:ext>
                  </a:extLst>
                </p14:cNvPr>
                <p14:cNvContentPartPr/>
                <p14:nvPr/>
              </p14:nvContentPartPr>
              <p14:xfrm>
                <a:off x="1511494" y="1357083"/>
                <a:ext cx="102600" cy="118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5B07A3A-F434-45AF-918A-ED9BC46744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02494" y="1348083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DD807D-BE93-4DF0-AA2D-87EB3AAAB1D8}"/>
                    </a:ext>
                  </a:extLst>
                </p14:cNvPr>
                <p14:cNvContentPartPr/>
                <p14:nvPr/>
              </p14:nvContentPartPr>
              <p14:xfrm>
                <a:off x="1704814" y="1418643"/>
                <a:ext cx="110520" cy="73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DD807D-BE93-4DF0-AA2D-87EB3AAAB1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96174" y="1410003"/>
                  <a:ext cx="128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C9C3F5-41D3-45E5-8D73-3007C4A96DD0}"/>
                    </a:ext>
                  </a:extLst>
                </p14:cNvPr>
                <p14:cNvContentPartPr/>
                <p14:nvPr/>
              </p14:nvContentPartPr>
              <p14:xfrm>
                <a:off x="1897774" y="1398123"/>
                <a:ext cx="559440" cy="198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C9C3F5-41D3-45E5-8D73-3007C4A96D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89134" y="1389123"/>
                  <a:ext cx="577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D8C342F-D888-46BE-B443-06052CAB052F}"/>
                    </a:ext>
                  </a:extLst>
                </p14:cNvPr>
                <p14:cNvContentPartPr/>
                <p14:nvPr/>
              </p14:nvContentPartPr>
              <p14:xfrm>
                <a:off x="2412214" y="1424763"/>
                <a:ext cx="157320" cy="22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D8C342F-D888-46BE-B443-06052CAB05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03214" y="141576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9AA3306-3C3D-48F8-8CDC-BB29754F70D4}"/>
                  </a:ext>
                </a:extLst>
              </p14:cNvPr>
              <p14:cNvContentPartPr/>
              <p14:nvPr/>
            </p14:nvContentPartPr>
            <p14:xfrm>
              <a:off x="2961934" y="1420083"/>
              <a:ext cx="538920" cy="3193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9AA3306-3C3D-48F8-8CDC-BB29754F70D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52934" y="1411083"/>
                <a:ext cx="556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6A1D601-57FE-4485-AF3D-3FA8F23190C3}"/>
                  </a:ext>
                </a:extLst>
              </p14:cNvPr>
              <p14:cNvContentPartPr/>
              <p14:nvPr/>
            </p14:nvContentPartPr>
            <p14:xfrm>
              <a:off x="3875974" y="1469403"/>
              <a:ext cx="213480" cy="2642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6A1D601-57FE-4485-AF3D-3FA8F23190C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67334" y="1460763"/>
                <a:ext cx="2311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A86E8FE-C4B7-4C3C-85DD-5247E948AEBA}"/>
                  </a:ext>
                </a:extLst>
              </p14:cNvPr>
              <p14:cNvContentPartPr/>
              <p14:nvPr/>
            </p14:nvContentPartPr>
            <p14:xfrm>
              <a:off x="4571134" y="1447083"/>
              <a:ext cx="85320" cy="900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A86E8FE-C4B7-4C3C-85DD-5247E948AEB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62134" y="1438443"/>
                <a:ext cx="10296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9B41D0-EEEC-4F1A-911D-EBDAB05DCF01}"/>
              </a:ext>
            </a:extLst>
          </p:cNvPr>
          <p:cNvGrpSpPr/>
          <p:nvPr/>
        </p:nvGrpSpPr>
        <p:grpSpPr>
          <a:xfrm>
            <a:off x="4891174" y="1402443"/>
            <a:ext cx="775080" cy="487800"/>
            <a:chOff x="4891174" y="1402443"/>
            <a:chExt cx="77508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31C659-CC57-4412-AEE2-6BDFEFDE4D28}"/>
                    </a:ext>
                  </a:extLst>
                </p14:cNvPr>
                <p14:cNvContentPartPr/>
                <p14:nvPr/>
              </p14:nvContentPartPr>
              <p14:xfrm>
                <a:off x="4891174" y="1441323"/>
                <a:ext cx="443880" cy="129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31C659-CC57-4412-AEE2-6BDFEFDE4D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82534" y="1432683"/>
                  <a:ext cx="461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DEF596-E0C8-41AA-A246-5CCC3007C53C}"/>
                    </a:ext>
                  </a:extLst>
                </p14:cNvPr>
                <p14:cNvContentPartPr/>
                <p14:nvPr/>
              </p14:nvContentPartPr>
              <p14:xfrm>
                <a:off x="5345854" y="1402443"/>
                <a:ext cx="163080" cy="151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DEF596-E0C8-41AA-A246-5CCC3007C5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37214" y="1393443"/>
                  <a:ext cx="18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0FEFD8F-150A-47C2-9F02-2E96102FC847}"/>
                    </a:ext>
                  </a:extLst>
                </p14:cNvPr>
                <p14:cNvContentPartPr/>
                <p14:nvPr/>
              </p14:nvContentPartPr>
              <p14:xfrm>
                <a:off x="5416054" y="1441683"/>
                <a:ext cx="250200" cy="448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0FEFD8F-150A-47C2-9F02-2E96102FC8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07054" y="1432683"/>
                  <a:ext cx="26784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619B7B5-0925-46F4-997E-867DD20139E8}"/>
              </a:ext>
            </a:extLst>
          </p:cNvPr>
          <p:cNvGrpSpPr/>
          <p:nvPr/>
        </p:nvGrpSpPr>
        <p:grpSpPr>
          <a:xfrm>
            <a:off x="1852414" y="1806003"/>
            <a:ext cx="1378800" cy="483120"/>
            <a:chOff x="1852414" y="1806003"/>
            <a:chExt cx="137880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8461A4C-B5AD-4D72-BBFB-CB9F1EA8B759}"/>
                    </a:ext>
                  </a:extLst>
                </p14:cNvPr>
                <p14:cNvContentPartPr/>
                <p14:nvPr/>
              </p14:nvContentPartPr>
              <p14:xfrm>
                <a:off x="1852414" y="1806003"/>
                <a:ext cx="273960" cy="28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8461A4C-B5AD-4D72-BBFB-CB9F1EA8B7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43414" y="1797363"/>
                  <a:ext cx="291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A4096FF-11F1-467D-9E03-6E38B5B23BDC}"/>
                    </a:ext>
                  </a:extLst>
                </p14:cNvPr>
                <p14:cNvContentPartPr/>
                <p14:nvPr/>
              </p14:nvContentPartPr>
              <p14:xfrm>
                <a:off x="2013694" y="1822923"/>
                <a:ext cx="33840" cy="275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A4096FF-11F1-467D-9E03-6E38B5B23B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05054" y="1814283"/>
                  <a:ext cx="51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547B430-82E5-409E-BEFC-D3F3C3371431}"/>
                    </a:ext>
                  </a:extLst>
                </p14:cNvPr>
                <p14:cNvContentPartPr/>
                <p14:nvPr/>
              </p14:nvContentPartPr>
              <p14:xfrm>
                <a:off x="2232934" y="1833723"/>
                <a:ext cx="230040" cy="275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547B430-82E5-409E-BEFC-D3F3C33714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23934" y="1825083"/>
                  <a:ext cx="247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683E4B4-9D63-467C-BB8A-DFDF501941B9}"/>
                    </a:ext>
                  </a:extLst>
                </p14:cNvPr>
                <p14:cNvContentPartPr/>
                <p14:nvPr/>
              </p14:nvContentPartPr>
              <p14:xfrm>
                <a:off x="2282974" y="1991403"/>
                <a:ext cx="56520" cy="6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683E4B4-9D63-467C-BB8A-DFDF501941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74334" y="198240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3193001-ACD6-4D98-9ACA-206F43D7CF67}"/>
                    </a:ext>
                  </a:extLst>
                </p14:cNvPr>
                <p14:cNvContentPartPr/>
                <p14:nvPr/>
              </p14:nvContentPartPr>
              <p14:xfrm>
                <a:off x="2540734" y="2092203"/>
                <a:ext cx="151920" cy="73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3193001-ACD6-4D98-9ACA-206F43D7CF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2094" y="2083563"/>
                  <a:ext cx="16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3C9BF04-2EC2-4017-BDDA-E93A3386692B}"/>
                    </a:ext>
                  </a:extLst>
                </p14:cNvPr>
                <p14:cNvContentPartPr/>
                <p14:nvPr/>
              </p14:nvContentPartPr>
              <p14:xfrm>
                <a:off x="2765374" y="2097963"/>
                <a:ext cx="95760" cy="73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3C9BF04-2EC2-4017-BDDA-E93A338669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56374" y="2088963"/>
                  <a:ext cx="113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5F3F9DC-AC93-4D75-A75E-5809680ACE9E}"/>
                    </a:ext>
                  </a:extLst>
                </p14:cNvPr>
                <p14:cNvContentPartPr/>
                <p14:nvPr/>
              </p14:nvContentPartPr>
              <p14:xfrm>
                <a:off x="2972374" y="2081043"/>
                <a:ext cx="29160" cy="208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5F3F9DC-AC93-4D75-A75E-5809680ACE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63374" y="2072403"/>
                  <a:ext cx="46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A202D81-645F-499B-B352-90E525B461F8}"/>
                    </a:ext>
                  </a:extLst>
                </p14:cNvPr>
                <p14:cNvContentPartPr/>
                <p14:nvPr/>
              </p14:nvContentPartPr>
              <p14:xfrm>
                <a:off x="2978494" y="2114883"/>
                <a:ext cx="252720" cy="90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A202D81-645F-499B-B352-90E525B461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69854" y="2105883"/>
                  <a:ext cx="2703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A82B17A-27EB-478D-9FBE-2FA81E8A4AA1}"/>
              </a:ext>
            </a:extLst>
          </p:cNvPr>
          <p:cNvGrpSpPr/>
          <p:nvPr/>
        </p:nvGrpSpPr>
        <p:grpSpPr>
          <a:xfrm>
            <a:off x="3730174" y="1892403"/>
            <a:ext cx="432360" cy="183240"/>
            <a:chOff x="3730174" y="1892403"/>
            <a:chExt cx="43236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65B9A4B-590D-4487-9E07-783862F4CA81}"/>
                    </a:ext>
                  </a:extLst>
                </p14:cNvPr>
                <p14:cNvContentPartPr/>
                <p14:nvPr/>
              </p14:nvContentPartPr>
              <p14:xfrm>
                <a:off x="3730174" y="1896003"/>
                <a:ext cx="129240" cy="6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65B9A4B-590D-4487-9E07-783862F4CA8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1534" y="188700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35F950D-4309-407F-A356-75517D509294}"/>
                    </a:ext>
                  </a:extLst>
                </p14:cNvPr>
                <p14:cNvContentPartPr/>
                <p14:nvPr/>
              </p14:nvContentPartPr>
              <p14:xfrm>
                <a:off x="3758254" y="1912923"/>
                <a:ext cx="33840" cy="157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35F950D-4309-407F-A356-75517D5092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49614" y="1903923"/>
                  <a:ext cx="5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1C9C2F3-5F8C-4F94-A0DD-F1E03F726FA7}"/>
                    </a:ext>
                  </a:extLst>
                </p14:cNvPr>
                <p14:cNvContentPartPr/>
                <p14:nvPr/>
              </p14:nvContentPartPr>
              <p14:xfrm>
                <a:off x="3926734" y="1892403"/>
                <a:ext cx="235800" cy="183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1C9C2F3-5F8C-4F94-A0DD-F1E03F726F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18094" y="1883763"/>
                  <a:ext cx="2534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5B2B823-65ED-4B6D-AEB4-A575C64ACCAC}"/>
              </a:ext>
            </a:extLst>
          </p:cNvPr>
          <p:cNvGrpSpPr/>
          <p:nvPr/>
        </p:nvGrpSpPr>
        <p:grpSpPr>
          <a:xfrm>
            <a:off x="4344334" y="2036043"/>
            <a:ext cx="519120" cy="325800"/>
            <a:chOff x="4344334" y="2036043"/>
            <a:chExt cx="51912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BACB944-78C0-4B9C-822B-30B98D893BDB}"/>
                    </a:ext>
                  </a:extLst>
                </p14:cNvPr>
                <p14:cNvContentPartPr/>
                <p14:nvPr/>
              </p14:nvContentPartPr>
              <p14:xfrm>
                <a:off x="4344334" y="2036043"/>
                <a:ext cx="340200" cy="135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BACB944-78C0-4B9C-822B-30B98D893B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35694" y="2027403"/>
                  <a:ext cx="35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CB43C6F-5253-4921-B182-BE35723B7475}"/>
                    </a:ext>
                  </a:extLst>
                </p14:cNvPr>
                <p14:cNvContentPartPr/>
                <p14:nvPr/>
              </p14:nvContentPartPr>
              <p14:xfrm>
                <a:off x="4745734" y="2086443"/>
                <a:ext cx="37440" cy="275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CB43C6F-5253-4921-B182-BE35723B74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36734" y="2077803"/>
                  <a:ext cx="55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A561346-EEFE-4A94-9CCE-931011A1BF9E}"/>
                    </a:ext>
                  </a:extLst>
                </p14:cNvPr>
                <p14:cNvContentPartPr/>
                <p14:nvPr/>
              </p14:nvContentPartPr>
              <p14:xfrm>
                <a:off x="4790734" y="2097963"/>
                <a:ext cx="72720" cy="85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A561346-EEFE-4A94-9CCE-931011A1BF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81734" y="2088963"/>
                  <a:ext cx="9036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237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C0F91-0B8F-4EE9-8AF1-4D04C5C1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91" y="555172"/>
            <a:ext cx="7726618" cy="2275287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861923-B350-46ED-B070-FA5CBE97B4A0}"/>
              </a:ext>
            </a:extLst>
          </p:cNvPr>
          <p:cNvGrpSpPr/>
          <p:nvPr/>
        </p:nvGrpSpPr>
        <p:grpSpPr>
          <a:xfrm>
            <a:off x="829654" y="2761803"/>
            <a:ext cx="6732360" cy="927720"/>
            <a:chOff x="829654" y="2761803"/>
            <a:chExt cx="6732360" cy="9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FA2081-AB9C-44AD-A37A-3893D4037E0E}"/>
                    </a:ext>
                  </a:extLst>
                </p14:cNvPr>
                <p14:cNvContentPartPr/>
                <p14:nvPr/>
              </p14:nvContentPartPr>
              <p14:xfrm>
                <a:off x="3384214" y="2967363"/>
                <a:ext cx="599400" cy="11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FA2081-AB9C-44AD-A37A-3893D4037E0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75574" y="2958723"/>
                  <a:ext cx="61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FAE3E7-88BB-430E-A119-C6979EDC5B7C}"/>
                    </a:ext>
                  </a:extLst>
                </p14:cNvPr>
                <p14:cNvContentPartPr/>
                <p14:nvPr/>
              </p14:nvContentPartPr>
              <p14:xfrm>
                <a:off x="3449734" y="3410523"/>
                <a:ext cx="22680" cy="118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FAE3E7-88BB-430E-A119-C6979EDC5B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1094" y="3401883"/>
                  <a:ext cx="4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04D8A1-470D-4BB0-A6C1-FA571460E7D1}"/>
                    </a:ext>
                  </a:extLst>
                </p14:cNvPr>
                <p14:cNvContentPartPr/>
                <p14:nvPr/>
              </p14:nvContentPartPr>
              <p14:xfrm>
                <a:off x="3505894" y="3331683"/>
                <a:ext cx="519480" cy="185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04D8A1-470D-4BB0-A6C1-FA571460E7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97254" y="3323043"/>
                  <a:ext cx="537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FB73AC-5ECA-40F2-97F4-A8B91CC2BBA2}"/>
                    </a:ext>
                  </a:extLst>
                </p14:cNvPr>
                <p14:cNvContentPartPr/>
                <p14:nvPr/>
              </p14:nvContentPartPr>
              <p14:xfrm>
                <a:off x="2698054" y="2916963"/>
                <a:ext cx="488520" cy="146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FB73AC-5ECA-40F2-97F4-A8B91CC2BB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89414" y="2907963"/>
                  <a:ext cx="506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D3CA0B-1864-46DF-A0F7-078D080BC654}"/>
                    </a:ext>
                  </a:extLst>
                </p14:cNvPr>
                <p14:cNvContentPartPr/>
                <p14:nvPr/>
              </p14:nvContentPartPr>
              <p14:xfrm>
                <a:off x="2686894" y="3376683"/>
                <a:ext cx="544320" cy="231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D3CA0B-1864-46DF-A0F7-078D080BC6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77894" y="3368043"/>
                  <a:ext cx="561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2E1B01-E19C-4B66-8A53-F9E8D66D6B94}"/>
                    </a:ext>
                  </a:extLst>
                </p14:cNvPr>
                <p14:cNvContentPartPr/>
                <p14:nvPr/>
              </p14:nvContentPartPr>
              <p14:xfrm>
                <a:off x="1940614" y="2827323"/>
                <a:ext cx="476280" cy="172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2E1B01-E19C-4B66-8A53-F9E8D66D6B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1974" y="2818323"/>
                  <a:ext cx="49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3D640D-98B0-4173-BCDC-8A21CC682E83}"/>
                    </a:ext>
                  </a:extLst>
                </p14:cNvPr>
                <p14:cNvContentPartPr/>
                <p14:nvPr/>
              </p14:nvContentPartPr>
              <p14:xfrm>
                <a:off x="2058694" y="3343203"/>
                <a:ext cx="331920" cy="308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3D640D-98B0-4173-BCDC-8A21CC682E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49694" y="3334563"/>
                  <a:ext cx="349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6EDA8D-77CB-457F-A341-0307994EC1CF}"/>
                    </a:ext>
                  </a:extLst>
                </p14:cNvPr>
                <p14:cNvContentPartPr/>
                <p14:nvPr/>
              </p14:nvContentPartPr>
              <p14:xfrm>
                <a:off x="1199734" y="2776563"/>
                <a:ext cx="18000" cy="25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6EDA8D-77CB-457F-A341-0307994EC1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90734" y="2767923"/>
                  <a:ext cx="35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5C16D1-E6B2-42B9-A464-711900E770E3}"/>
                    </a:ext>
                  </a:extLst>
                </p14:cNvPr>
                <p14:cNvContentPartPr/>
                <p14:nvPr/>
              </p14:nvContentPartPr>
              <p14:xfrm>
                <a:off x="1211614" y="2806443"/>
                <a:ext cx="591840" cy="217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5C16D1-E6B2-42B9-A464-711900E770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2614" y="2797803"/>
                  <a:ext cx="609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C59003-1B0C-4749-8734-D78AC064AAFF}"/>
                    </a:ext>
                  </a:extLst>
                </p14:cNvPr>
                <p14:cNvContentPartPr/>
                <p14:nvPr/>
              </p14:nvContentPartPr>
              <p14:xfrm>
                <a:off x="1150414" y="3444003"/>
                <a:ext cx="582480" cy="245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C59003-1B0C-4749-8734-D78AC064AA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1414" y="3435363"/>
                  <a:ext cx="600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597F05-42C9-4DD2-8048-5891EAC0251B}"/>
                    </a:ext>
                  </a:extLst>
                </p14:cNvPr>
                <p14:cNvContentPartPr/>
                <p14:nvPr/>
              </p14:nvContentPartPr>
              <p14:xfrm>
                <a:off x="829654" y="2838123"/>
                <a:ext cx="258840" cy="702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597F05-42C9-4DD2-8048-5891EAC025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0654" y="2829123"/>
                  <a:ext cx="27648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14380C-E954-4A4F-B75F-B6244D4D87DF}"/>
                    </a:ext>
                  </a:extLst>
                </p14:cNvPr>
                <p14:cNvContentPartPr/>
                <p14:nvPr/>
              </p14:nvContentPartPr>
              <p14:xfrm>
                <a:off x="1761334" y="2838483"/>
                <a:ext cx="168480" cy="2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14380C-E954-4A4F-B75F-B6244D4D87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52334" y="2829483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0883EF-0196-4C7E-AEEC-1C0EB5546F06}"/>
                    </a:ext>
                  </a:extLst>
                </p14:cNvPr>
                <p14:cNvContentPartPr/>
                <p14:nvPr/>
              </p14:nvContentPartPr>
              <p14:xfrm>
                <a:off x="2327974" y="2967363"/>
                <a:ext cx="123840" cy="22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0883EF-0196-4C7E-AEEC-1C0EB5546F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18974" y="295872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823B2B-B536-491C-8040-430CFC1F3F13}"/>
                    </a:ext>
                  </a:extLst>
                </p14:cNvPr>
                <p14:cNvContentPartPr/>
                <p14:nvPr/>
              </p14:nvContentPartPr>
              <p14:xfrm>
                <a:off x="3180454" y="3051603"/>
                <a:ext cx="140760" cy="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823B2B-B536-491C-8040-430CFC1F3F1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1814" y="3042603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BDE463-DB1C-446E-8585-4992672E6919}"/>
                    </a:ext>
                  </a:extLst>
                </p14:cNvPr>
                <p14:cNvContentPartPr/>
                <p14:nvPr/>
              </p14:nvContentPartPr>
              <p14:xfrm>
                <a:off x="1912894" y="3477843"/>
                <a:ext cx="235800" cy="4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BDE463-DB1C-446E-8585-4992672E69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3894" y="3469203"/>
                  <a:ext cx="253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1C3739-3F18-427A-871F-C7B6B3F1A53E}"/>
                    </a:ext>
                  </a:extLst>
                </p14:cNvPr>
                <p14:cNvContentPartPr/>
                <p14:nvPr/>
              </p14:nvContentPartPr>
              <p14:xfrm>
                <a:off x="2473774" y="2989683"/>
                <a:ext cx="95760" cy="6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1C3739-3F18-427A-871F-C7B6B3F1A5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64774" y="298104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AA3D2D-4C3E-4DF4-8282-5EF6D84A0D59}"/>
                    </a:ext>
                  </a:extLst>
                </p14:cNvPr>
                <p14:cNvContentPartPr/>
                <p14:nvPr/>
              </p14:nvContentPartPr>
              <p14:xfrm>
                <a:off x="2384134" y="3556323"/>
                <a:ext cx="213480" cy="45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AA3D2D-4C3E-4DF4-8282-5EF6D84A0D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75134" y="3547683"/>
                  <a:ext cx="231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954648-398A-47FF-B105-209438483A27}"/>
                    </a:ext>
                  </a:extLst>
                </p14:cNvPr>
                <p14:cNvContentPartPr/>
                <p14:nvPr/>
              </p14:nvContentPartPr>
              <p14:xfrm>
                <a:off x="3197374" y="3472443"/>
                <a:ext cx="202320" cy="33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954648-398A-47FF-B105-209438483A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8734" y="3463443"/>
                  <a:ext cx="21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7398D2-FAC9-4F9C-AA19-6F35BD12741F}"/>
                    </a:ext>
                  </a:extLst>
                </p14:cNvPr>
                <p14:cNvContentPartPr/>
                <p14:nvPr/>
              </p14:nvContentPartPr>
              <p14:xfrm>
                <a:off x="4156774" y="2978523"/>
                <a:ext cx="17280" cy="84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7398D2-FAC9-4F9C-AA19-6F35BD1274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47774" y="2969883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F334B4-FED8-4E7C-8300-DE12006572C4}"/>
                    </a:ext>
                  </a:extLst>
                </p14:cNvPr>
                <p14:cNvContentPartPr/>
                <p14:nvPr/>
              </p14:nvContentPartPr>
              <p14:xfrm>
                <a:off x="4196014" y="2916963"/>
                <a:ext cx="845640" cy="23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F334B4-FED8-4E7C-8300-DE12006572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87014" y="2907963"/>
                  <a:ext cx="863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8D9BAF-4362-4C22-8E84-642047B35F17}"/>
                    </a:ext>
                  </a:extLst>
                </p14:cNvPr>
                <p14:cNvContentPartPr/>
                <p14:nvPr/>
              </p14:nvContentPartPr>
              <p14:xfrm>
                <a:off x="4196014" y="3337803"/>
                <a:ext cx="880920" cy="312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8D9BAF-4362-4C22-8E84-642047B35F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87374" y="3328803"/>
                  <a:ext cx="898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124A47-6C05-4A58-8AB9-59E00D50E094}"/>
                    </a:ext>
                  </a:extLst>
                </p14:cNvPr>
                <p14:cNvContentPartPr/>
                <p14:nvPr/>
              </p14:nvContentPartPr>
              <p14:xfrm>
                <a:off x="3960214" y="3449763"/>
                <a:ext cx="174240" cy="1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124A47-6C05-4A58-8AB9-59E00D50E0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51574" y="3441123"/>
                  <a:ext cx="19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8280CF-5877-41B6-BAD1-9EC4DEFED5FE}"/>
                    </a:ext>
                  </a:extLst>
                </p14:cNvPr>
                <p14:cNvContentPartPr/>
                <p14:nvPr/>
              </p14:nvContentPartPr>
              <p14:xfrm>
                <a:off x="3982894" y="3102003"/>
                <a:ext cx="219240" cy="365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8280CF-5877-41B6-BAD1-9EC4DEFED5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73894" y="3093363"/>
                  <a:ext cx="236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7B723E-5D4C-4F51-ABE2-F13D78A98AB9}"/>
                    </a:ext>
                  </a:extLst>
                </p14:cNvPr>
                <p14:cNvContentPartPr/>
                <p14:nvPr/>
              </p14:nvContentPartPr>
              <p14:xfrm>
                <a:off x="5060014" y="2916963"/>
                <a:ext cx="129240" cy="39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7B723E-5D4C-4F51-ABE2-F13D78A98A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51014" y="2907963"/>
                  <a:ext cx="146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6DB5CD-4BC3-47DD-9D57-AC37F41541B3}"/>
                    </a:ext>
                  </a:extLst>
                </p14:cNvPr>
                <p14:cNvContentPartPr/>
                <p14:nvPr/>
              </p14:nvContentPartPr>
              <p14:xfrm>
                <a:off x="5183134" y="2804283"/>
                <a:ext cx="696600" cy="19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6DB5CD-4BC3-47DD-9D57-AC37F41541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74134" y="2795643"/>
                  <a:ext cx="714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65B9C4-E0C2-4188-81B1-DBC5BCD39521}"/>
                    </a:ext>
                  </a:extLst>
                </p14:cNvPr>
                <p14:cNvContentPartPr/>
                <p14:nvPr/>
              </p14:nvContentPartPr>
              <p14:xfrm>
                <a:off x="5088094" y="3460923"/>
                <a:ext cx="61920" cy="11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65B9C4-E0C2-4188-81B1-DBC5BCD395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9094" y="345228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03DE0B-7041-4EA6-ACA8-6C3854393399}"/>
                    </a:ext>
                  </a:extLst>
                </p14:cNvPr>
                <p14:cNvContentPartPr/>
                <p14:nvPr/>
              </p14:nvContentPartPr>
              <p14:xfrm>
                <a:off x="5317774" y="3320883"/>
                <a:ext cx="11520" cy="196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03DE0B-7041-4EA6-ACA8-6C38543933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09134" y="3311883"/>
                  <a:ext cx="29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03F74D-9758-44C0-A4FD-75A8EEE4A261}"/>
                    </a:ext>
                  </a:extLst>
                </p14:cNvPr>
                <p14:cNvContentPartPr/>
                <p14:nvPr/>
              </p14:nvContentPartPr>
              <p14:xfrm>
                <a:off x="5252254" y="3314403"/>
                <a:ext cx="560160" cy="285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03F74D-9758-44C0-A4FD-75A8EEE4A2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43254" y="3305403"/>
                  <a:ext cx="577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180D9A-4FD9-4973-AB77-DFE42883E5E1}"/>
                    </a:ext>
                  </a:extLst>
                </p14:cNvPr>
                <p14:cNvContentPartPr/>
                <p14:nvPr/>
              </p14:nvContentPartPr>
              <p14:xfrm>
                <a:off x="5777854" y="2945043"/>
                <a:ext cx="61920" cy="22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180D9A-4FD9-4973-AB77-DFE42883E5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69214" y="2936043"/>
                  <a:ext cx="7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742823-2DFB-4ACE-B3A7-D18F6A359C1D}"/>
                    </a:ext>
                  </a:extLst>
                </p14:cNvPr>
                <p14:cNvContentPartPr/>
                <p14:nvPr/>
              </p14:nvContentPartPr>
              <p14:xfrm>
                <a:off x="5970814" y="2776563"/>
                <a:ext cx="512640" cy="201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742823-2DFB-4ACE-B3A7-D18F6A359C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61814" y="2767923"/>
                  <a:ext cx="530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A16B32-4C6E-4289-ADEC-5DC3E91D0300}"/>
                    </a:ext>
                  </a:extLst>
                </p14:cNvPr>
                <p14:cNvContentPartPr/>
                <p14:nvPr/>
              </p14:nvContentPartPr>
              <p14:xfrm>
                <a:off x="5856334" y="3438603"/>
                <a:ext cx="258480" cy="1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A16B32-4C6E-4289-ADEC-5DC3E91D03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47694" y="3429963"/>
                  <a:ext cx="27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84AE57-086B-41CE-AE27-CD480A58CEDA}"/>
                    </a:ext>
                  </a:extLst>
                </p14:cNvPr>
                <p14:cNvContentPartPr/>
                <p14:nvPr/>
              </p14:nvContentPartPr>
              <p14:xfrm>
                <a:off x="6053254" y="3309363"/>
                <a:ext cx="365040" cy="247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84AE57-086B-41CE-AE27-CD480A58CE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44254" y="3300363"/>
                  <a:ext cx="382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176BFE-597D-4232-9466-9B6C790EC50E}"/>
                    </a:ext>
                  </a:extLst>
                </p14:cNvPr>
                <p14:cNvContentPartPr/>
                <p14:nvPr/>
              </p14:nvContentPartPr>
              <p14:xfrm>
                <a:off x="6524134" y="2894643"/>
                <a:ext cx="180000" cy="11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176BFE-597D-4232-9466-9B6C790EC5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15134" y="288564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01D7A9-4CED-4CF5-89A0-DBB35BBA2BD0}"/>
                    </a:ext>
                  </a:extLst>
                </p14:cNvPr>
                <p14:cNvContentPartPr/>
                <p14:nvPr/>
              </p14:nvContentPartPr>
              <p14:xfrm>
                <a:off x="6697654" y="2761803"/>
                <a:ext cx="595440" cy="200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01D7A9-4CED-4CF5-89A0-DBB35BBA2B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89014" y="2752803"/>
                  <a:ext cx="613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D3E52A-2759-4A27-80D6-07C98040ABE4}"/>
                    </a:ext>
                  </a:extLst>
                </p14:cNvPr>
                <p14:cNvContentPartPr/>
                <p14:nvPr/>
              </p14:nvContentPartPr>
              <p14:xfrm>
                <a:off x="6855334" y="2911203"/>
                <a:ext cx="314280" cy="51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D3E52A-2759-4A27-80D6-07C98040AB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46334" y="2902563"/>
                  <a:ext cx="331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410E41-AE69-4C42-8782-84001612E418}"/>
                    </a:ext>
                  </a:extLst>
                </p14:cNvPr>
                <p14:cNvContentPartPr/>
                <p14:nvPr/>
              </p14:nvContentPartPr>
              <p14:xfrm>
                <a:off x="6434134" y="3421683"/>
                <a:ext cx="26388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410E41-AE69-4C42-8782-84001612E4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25494" y="3413043"/>
                  <a:ext cx="281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CFEA1B-DDAD-4A14-A0E4-332DD4855D18}"/>
                    </a:ext>
                  </a:extLst>
                </p14:cNvPr>
                <p14:cNvContentPartPr/>
                <p14:nvPr/>
              </p14:nvContentPartPr>
              <p14:xfrm>
                <a:off x="6686854" y="3266883"/>
                <a:ext cx="493920" cy="243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CFEA1B-DDAD-4A14-A0E4-332DD4855D1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77854" y="3258243"/>
                  <a:ext cx="511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445938-201C-426D-82D4-678940F74E6A}"/>
                    </a:ext>
                  </a:extLst>
                </p14:cNvPr>
                <p14:cNvContentPartPr/>
                <p14:nvPr/>
              </p14:nvContentPartPr>
              <p14:xfrm>
                <a:off x="7213894" y="2865843"/>
                <a:ext cx="348120" cy="421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445938-201C-426D-82D4-678940F74E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05254" y="2856843"/>
                  <a:ext cx="3657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B6060A-FAE9-42A3-84D7-ED07B13A8715}"/>
                    </a:ext>
                  </a:extLst>
                </p14:cNvPr>
                <p14:cNvContentPartPr/>
                <p14:nvPr/>
              </p14:nvContentPartPr>
              <p14:xfrm>
                <a:off x="4554934" y="2765403"/>
                <a:ext cx="17280" cy="50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B6060A-FAE9-42A3-84D7-ED07B13A871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46294" y="275676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48BE34-D34A-4423-B6BB-038C4F71AC13}"/>
                    </a:ext>
                  </a:extLst>
                </p14:cNvPr>
                <p14:cNvContentPartPr/>
                <p14:nvPr/>
              </p14:nvContentPartPr>
              <p14:xfrm>
                <a:off x="4560694" y="3029283"/>
                <a:ext cx="17280" cy="252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48BE34-D34A-4423-B6BB-038C4F71AC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51694" y="3020283"/>
                  <a:ext cx="34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AE496C1-99B4-4CDF-BE1E-C45B9FCA5CC1}"/>
                    </a:ext>
                  </a:extLst>
                </p14:cNvPr>
                <p14:cNvContentPartPr/>
                <p14:nvPr/>
              </p14:nvContentPartPr>
              <p14:xfrm>
                <a:off x="4594174" y="3517083"/>
                <a:ext cx="45360" cy="90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AE496C1-99B4-4CDF-BE1E-C45B9FCA5C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85534" y="3508443"/>
                  <a:ext cx="630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770B6B4-5239-4577-9439-B134E5EE1B0F}"/>
              </a:ext>
            </a:extLst>
          </p:cNvPr>
          <p:cNvGrpSpPr/>
          <p:nvPr/>
        </p:nvGrpSpPr>
        <p:grpSpPr>
          <a:xfrm>
            <a:off x="2989294" y="4139883"/>
            <a:ext cx="875880" cy="381960"/>
            <a:chOff x="2989294" y="4139883"/>
            <a:chExt cx="87588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144F5E-57F1-45BE-92B2-ECB936CAA96A}"/>
                    </a:ext>
                  </a:extLst>
                </p14:cNvPr>
                <p14:cNvContentPartPr/>
                <p14:nvPr/>
              </p14:nvContentPartPr>
              <p14:xfrm>
                <a:off x="2989294" y="4139883"/>
                <a:ext cx="214560" cy="303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144F5E-57F1-45BE-92B2-ECB936CAA9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80654" y="4130883"/>
                  <a:ext cx="232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94126A8-4DFF-48E5-B79D-B0B076305ABA}"/>
                    </a:ext>
                  </a:extLst>
                </p14:cNvPr>
                <p14:cNvContentPartPr/>
                <p14:nvPr/>
              </p14:nvContentPartPr>
              <p14:xfrm>
                <a:off x="3214294" y="4420323"/>
                <a:ext cx="106920" cy="6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94126A8-4DFF-48E5-B79D-B0B076305A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05294" y="441168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48F1C6-229E-4EC8-BE3C-D693522F955B}"/>
                    </a:ext>
                  </a:extLst>
                </p14:cNvPr>
                <p14:cNvContentPartPr/>
                <p14:nvPr/>
              </p14:nvContentPartPr>
              <p14:xfrm>
                <a:off x="3259294" y="4358763"/>
                <a:ext cx="11520" cy="163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48F1C6-229E-4EC8-BE3C-D693522F95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50294" y="4349763"/>
                  <a:ext cx="2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63C069-9CF7-4B77-95A2-F0ECB0F3BDED}"/>
                    </a:ext>
                  </a:extLst>
                </p14:cNvPr>
                <p14:cNvContentPartPr/>
                <p14:nvPr/>
              </p14:nvContentPartPr>
              <p14:xfrm>
                <a:off x="3477454" y="4157523"/>
                <a:ext cx="219240" cy="300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63C069-9CF7-4B77-95A2-F0ECB0F3BD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68454" y="4148523"/>
                  <a:ext cx="236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4D6CD5-D60B-46BB-A95A-FE0330301CE8}"/>
                    </a:ext>
                  </a:extLst>
                </p14:cNvPr>
                <p14:cNvContentPartPr/>
                <p14:nvPr/>
              </p14:nvContentPartPr>
              <p14:xfrm>
                <a:off x="3735934" y="4482243"/>
                <a:ext cx="129240" cy="23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4D6CD5-D60B-46BB-A95A-FE0330301C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27294" y="4473243"/>
                  <a:ext cx="1468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E8EC87-56BB-466C-A3F0-8269E7E428FC}"/>
                  </a:ext>
                </a:extLst>
              </p14:cNvPr>
              <p14:cNvContentPartPr/>
              <p14:nvPr/>
            </p14:nvContentPartPr>
            <p14:xfrm>
              <a:off x="3041134" y="3937923"/>
              <a:ext cx="178920" cy="1072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E8EC87-56BB-466C-A3F0-8269E7E428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032494" y="3928923"/>
                <a:ext cx="196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660FE58-B2F1-4E72-BABE-5C46D3620F6A}"/>
                  </a:ext>
                </a:extLst>
              </p14:cNvPr>
              <p14:cNvContentPartPr/>
              <p14:nvPr/>
            </p14:nvContentPartPr>
            <p14:xfrm>
              <a:off x="3539734" y="3937923"/>
              <a:ext cx="168480" cy="1069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660FE58-B2F1-4E72-BABE-5C46D3620F6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30734" y="3928923"/>
                <a:ext cx="1861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CF6F3FB-D15A-4C38-8DF7-4A451ECA3DCE}"/>
              </a:ext>
            </a:extLst>
          </p:cNvPr>
          <p:cNvGrpSpPr/>
          <p:nvPr/>
        </p:nvGrpSpPr>
        <p:grpSpPr>
          <a:xfrm>
            <a:off x="4089454" y="3803643"/>
            <a:ext cx="1935360" cy="684360"/>
            <a:chOff x="4089454" y="3803643"/>
            <a:chExt cx="1935360" cy="6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BDECF1-6C56-4E0D-AD67-D656B829BCAE}"/>
                    </a:ext>
                  </a:extLst>
                </p14:cNvPr>
                <p14:cNvContentPartPr/>
                <p14:nvPr/>
              </p14:nvContentPartPr>
              <p14:xfrm>
                <a:off x="4089454" y="4223403"/>
                <a:ext cx="331560" cy="264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BDECF1-6C56-4E0D-AD67-D656B829BC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80454" y="4214763"/>
                  <a:ext cx="349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725626-F648-432B-9B48-DA1836787ADE}"/>
                    </a:ext>
                  </a:extLst>
                </p14:cNvPr>
                <p14:cNvContentPartPr/>
                <p14:nvPr/>
              </p14:nvContentPartPr>
              <p14:xfrm>
                <a:off x="4487614" y="3960243"/>
                <a:ext cx="95760" cy="1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725626-F648-432B-9B48-DA1836787A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78974" y="395160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7EF005-B85F-4A96-860B-8FF5A39BA4C2}"/>
                    </a:ext>
                  </a:extLst>
                </p14:cNvPr>
                <p14:cNvContentPartPr/>
                <p14:nvPr/>
              </p14:nvContentPartPr>
              <p14:xfrm>
                <a:off x="4599934" y="3921003"/>
                <a:ext cx="135000" cy="224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7EF005-B85F-4A96-860B-8FF5A39BA4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90934" y="3912363"/>
                  <a:ext cx="152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16905A-2E96-4150-B546-6B0C76AAD043}"/>
                    </a:ext>
                  </a:extLst>
                </p14:cNvPr>
                <p14:cNvContentPartPr/>
                <p14:nvPr/>
              </p14:nvContentPartPr>
              <p14:xfrm>
                <a:off x="4717654" y="3881763"/>
                <a:ext cx="11520" cy="1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16905A-2E96-4150-B546-6B0C76AAD0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09014" y="387312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1A7E03-25E2-4B59-92FD-23E30322D6AA}"/>
                    </a:ext>
                  </a:extLst>
                </p14:cNvPr>
                <p14:cNvContentPartPr/>
                <p14:nvPr/>
              </p14:nvContentPartPr>
              <p14:xfrm>
                <a:off x="4857694" y="3892563"/>
                <a:ext cx="107280" cy="124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1A7E03-25E2-4B59-92FD-23E30322D6A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48694" y="3883923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E4AEA6-8185-4DC8-AF25-5B006B996D7E}"/>
                    </a:ext>
                  </a:extLst>
                </p14:cNvPr>
                <p14:cNvContentPartPr/>
                <p14:nvPr/>
              </p14:nvContentPartPr>
              <p14:xfrm>
                <a:off x="5003854" y="3836043"/>
                <a:ext cx="213480" cy="332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E4AEA6-8185-4DC8-AF25-5B006B996D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94854" y="3827403"/>
                  <a:ext cx="231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8AB71F-EEB2-4BC4-9131-11964E0FA072}"/>
                    </a:ext>
                  </a:extLst>
                </p14:cNvPr>
                <p14:cNvContentPartPr/>
                <p14:nvPr/>
              </p14:nvContentPartPr>
              <p14:xfrm>
                <a:off x="5278534" y="4032603"/>
                <a:ext cx="62280" cy="113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8AB71F-EEB2-4BC4-9131-11964E0FA07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69894" y="4023963"/>
                  <a:ext cx="79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A297F6-24D4-44EB-B806-812B8F452BC5}"/>
                    </a:ext>
                  </a:extLst>
                </p14:cNvPr>
                <p14:cNvContentPartPr/>
                <p14:nvPr/>
              </p14:nvContentPartPr>
              <p14:xfrm>
                <a:off x="5284294" y="4111803"/>
                <a:ext cx="67680" cy="6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A297F6-24D4-44EB-B806-812B8F452BC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75294" y="410316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A06227-7EE5-468D-A61F-0345826E7BD6}"/>
                    </a:ext>
                  </a:extLst>
                </p14:cNvPr>
                <p14:cNvContentPartPr/>
                <p14:nvPr/>
              </p14:nvContentPartPr>
              <p14:xfrm>
                <a:off x="5542054" y="3803643"/>
                <a:ext cx="152640" cy="185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A06227-7EE5-468D-A61F-0345826E7B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33054" y="3794643"/>
                  <a:ext cx="170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F2CB997-7E01-4E4F-9556-95F14128C378}"/>
                    </a:ext>
                  </a:extLst>
                </p14:cNvPr>
                <p14:cNvContentPartPr/>
                <p14:nvPr/>
              </p14:nvContentPartPr>
              <p14:xfrm>
                <a:off x="5957494" y="4252203"/>
                <a:ext cx="61920" cy="6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F2CB997-7E01-4E4F-9556-95F14128C3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48494" y="424320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792884-ADA9-4900-91D4-FE545CD2F4D4}"/>
                    </a:ext>
                  </a:extLst>
                </p14:cNvPr>
                <p14:cNvContentPartPr/>
                <p14:nvPr/>
              </p14:nvContentPartPr>
              <p14:xfrm>
                <a:off x="5923654" y="4313763"/>
                <a:ext cx="101160" cy="22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792884-ADA9-4900-91D4-FE545CD2F4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15014" y="430512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1D170D7-B405-43FF-A20B-32B57AF82D16}"/>
                  </a:ext>
                </a:extLst>
              </p14:cNvPr>
              <p14:cNvContentPartPr/>
              <p14:nvPr/>
            </p14:nvContentPartPr>
            <p14:xfrm>
              <a:off x="6439894" y="4061403"/>
              <a:ext cx="61920" cy="3650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1D170D7-B405-43FF-A20B-32B57AF82D1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430894" y="4052403"/>
                <a:ext cx="79560" cy="3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35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ECB94D-117B-48FF-BD8C-F438CA3B678E}"/>
              </a:ext>
            </a:extLst>
          </p:cNvPr>
          <p:cNvGrpSpPr/>
          <p:nvPr/>
        </p:nvGrpSpPr>
        <p:grpSpPr>
          <a:xfrm>
            <a:off x="449134" y="182043"/>
            <a:ext cx="6232320" cy="2987640"/>
            <a:chOff x="449134" y="182043"/>
            <a:chExt cx="6232320" cy="29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063A2A-B9D5-4F13-A2EA-78882ED08B1F}"/>
                    </a:ext>
                  </a:extLst>
                </p14:cNvPr>
                <p14:cNvContentPartPr/>
                <p14:nvPr/>
              </p14:nvContentPartPr>
              <p14:xfrm>
                <a:off x="3017734" y="223803"/>
                <a:ext cx="245160" cy="500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063A2A-B9D5-4F13-A2EA-78882ED08B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09094" y="214803"/>
                  <a:ext cx="2628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0E674D-F34B-4D7C-BDFB-EB34895440B8}"/>
                    </a:ext>
                  </a:extLst>
                </p14:cNvPr>
                <p14:cNvContentPartPr/>
                <p14:nvPr/>
              </p14:nvContentPartPr>
              <p14:xfrm>
                <a:off x="3281614" y="414963"/>
                <a:ext cx="101520" cy="141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0E674D-F34B-4D7C-BDFB-EB34895440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2614" y="405963"/>
                  <a:ext cx="119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B6AAEF-6DEE-40C3-84B0-7FB9A5DCCE63}"/>
                    </a:ext>
                  </a:extLst>
                </p14:cNvPr>
                <p14:cNvContentPartPr/>
                <p14:nvPr/>
              </p14:nvContentPartPr>
              <p14:xfrm>
                <a:off x="3303934" y="515763"/>
                <a:ext cx="78840" cy="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B6AAEF-6DEE-40C3-84B0-7FB9A5DCCE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95294" y="50712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0D3A16-F895-448D-A3A5-8F6FE011DDF2}"/>
                    </a:ext>
                  </a:extLst>
                </p14:cNvPr>
                <p14:cNvContentPartPr/>
                <p14:nvPr/>
              </p14:nvContentPartPr>
              <p14:xfrm>
                <a:off x="3556294" y="308403"/>
                <a:ext cx="135000" cy="6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0D3A16-F895-448D-A3A5-8F6FE011DD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7654" y="299403"/>
                  <a:ext cx="15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9B9A0E-B0E5-47E9-BFA3-725A909FD32E}"/>
                    </a:ext>
                  </a:extLst>
                </p14:cNvPr>
                <p14:cNvContentPartPr/>
                <p14:nvPr/>
              </p14:nvContentPartPr>
              <p14:xfrm>
                <a:off x="2624974" y="291123"/>
                <a:ext cx="1509840" cy="1807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9B9A0E-B0E5-47E9-BFA3-725A909FD3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5974" y="282123"/>
                  <a:ext cx="1527480" cy="18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2822C9-2F71-4597-BDA3-0F40B6F1EBAE}"/>
                    </a:ext>
                  </a:extLst>
                </p14:cNvPr>
                <p14:cNvContentPartPr/>
                <p14:nvPr/>
              </p14:nvContentPartPr>
              <p14:xfrm>
                <a:off x="2653414" y="1303803"/>
                <a:ext cx="1285560" cy="1865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2822C9-2F71-4597-BDA3-0F40B6F1EB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4414" y="1294803"/>
                  <a:ext cx="1303200" cy="18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3E9386-9DF9-4DBE-87E6-1B0F7D7D547F}"/>
                    </a:ext>
                  </a:extLst>
                </p14:cNvPr>
                <p14:cNvContentPartPr/>
                <p14:nvPr/>
              </p14:nvContentPartPr>
              <p14:xfrm>
                <a:off x="2585734" y="2338803"/>
                <a:ext cx="1200960" cy="752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3E9386-9DF9-4DBE-87E6-1B0F7D7D54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7094" y="2330163"/>
                  <a:ext cx="121860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F3B0EC-64EF-473B-A2F5-8B9C2238F155}"/>
                    </a:ext>
                  </a:extLst>
                </p14:cNvPr>
                <p14:cNvContentPartPr/>
                <p14:nvPr/>
              </p14:nvContentPartPr>
              <p14:xfrm>
                <a:off x="2854654" y="1143603"/>
                <a:ext cx="2990880" cy="20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F3B0EC-64EF-473B-A2F5-8B9C2238F1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6014" y="1134963"/>
                  <a:ext cx="3008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470B30-ACC3-44BE-B654-AAB95D8341B1}"/>
                    </a:ext>
                  </a:extLst>
                </p14:cNvPr>
                <p14:cNvContentPartPr/>
                <p14:nvPr/>
              </p14:nvContentPartPr>
              <p14:xfrm>
                <a:off x="4005214" y="1677123"/>
                <a:ext cx="2266560" cy="18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470B30-ACC3-44BE-B654-AAB95D8341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96574" y="1668483"/>
                  <a:ext cx="2284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1B9539-014C-4243-B55E-B143FC343328}"/>
                    </a:ext>
                  </a:extLst>
                </p14:cNvPr>
                <p14:cNvContentPartPr/>
                <p14:nvPr/>
              </p14:nvContentPartPr>
              <p14:xfrm>
                <a:off x="3999454" y="2765403"/>
                <a:ext cx="2216160" cy="370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1B9539-014C-4243-B55E-B143FC3433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90814" y="2756763"/>
                  <a:ext cx="2233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452044-3031-454D-8AC3-2D1B775378F9}"/>
                    </a:ext>
                  </a:extLst>
                </p14:cNvPr>
                <p14:cNvContentPartPr/>
                <p14:nvPr/>
              </p14:nvContentPartPr>
              <p14:xfrm>
                <a:off x="5895574" y="1099683"/>
                <a:ext cx="721440" cy="583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452044-3031-454D-8AC3-2D1B775378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86934" y="1090683"/>
                  <a:ext cx="73908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0D4F3D-567B-453C-A051-4214F7A75749}"/>
                    </a:ext>
                  </a:extLst>
                </p14:cNvPr>
                <p14:cNvContentPartPr/>
                <p14:nvPr/>
              </p14:nvContentPartPr>
              <p14:xfrm>
                <a:off x="6052894" y="1677123"/>
                <a:ext cx="628560" cy="1044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0D4F3D-567B-453C-A051-4214F7A757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43894" y="1668123"/>
                  <a:ext cx="64620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900D7C-8347-4D70-AB4E-CDC55C10CD2B}"/>
                    </a:ext>
                  </a:extLst>
                </p14:cNvPr>
                <p14:cNvContentPartPr/>
                <p14:nvPr/>
              </p14:nvContentPartPr>
              <p14:xfrm>
                <a:off x="4858054" y="182043"/>
                <a:ext cx="155160" cy="109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900D7C-8347-4D70-AB4E-CDC55C10CD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49414" y="173043"/>
                  <a:ext cx="172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C8F98C-EADE-4550-9AC5-E34B8B2D391D}"/>
                    </a:ext>
                  </a:extLst>
                </p14:cNvPr>
                <p14:cNvContentPartPr/>
                <p14:nvPr/>
              </p14:nvContentPartPr>
              <p14:xfrm>
                <a:off x="4886134" y="521523"/>
                <a:ext cx="11520" cy="17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C8F98C-EADE-4550-9AC5-E34B8B2D39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77134" y="512883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B2A5EF-30EF-4BA1-B0E0-AC51D37A7169}"/>
                    </a:ext>
                  </a:extLst>
                </p14:cNvPr>
                <p14:cNvContentPartPr/>
                <p14:nvPr/>
              </p14:nvContentPartPr>
              <p14:xfrm>
                <a:off x="1368574" y="2098683"/>
                <a:ext cx="1728360" cy="218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B2A5EF-30EF-4BA1-B0E0-AC51D37A71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59934" y="2090043"/>
                  <a:ext cx="1746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643BCF-A8D4-434F-8FB2-18B680752B2A}"/>
                    </a:ext>
                  </a:extLst>
                </p14:cNvPr>
                <p14:cNvContentPartPr/>
                <p14:nvPr/>
              </p14:nvContentPartPr>
              <p14:xfrm>
                <a:off x="1127014" y="2204523"/>
                <a:ext cx="196920" cy="185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643BCF-A8D4-434F-8FB2-18B680752B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8014" y="2195523"/>
                  <a:ext cx="21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F9397B-9EAF-44E8-8B41-D63B126AB8F4}"/>
                    </a:ext>
                  </a:extLst>
                </p14:cNvPr>
                <p14:cNvContentPartPr/>
                <p14:nvPr/>
              </p14:nvContentPartPr>
              <p14:xfrm>
                <a:off x="1290094" y="2244843"/>
                <a:ext cx="34200" cy="50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F9397B-9EAF-44E8-8B41-D63B126AB8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81094" y="2235843"/>
                  <a:ext cx="51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26C946-D2D0-46BE-8FF3-FB7085D34F43}"/>
                    </a:ext>
                  </a:extLst>
                </p14:cNvPr>
                <p14:cNvContentPartPr/>
                <p14:nvPr/>
              </p14:nvContentPartPr>
              <p14:xfrm>
                <a:off x="449134" y="2635803"/>
                <a:ext cx="302760" cy="45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26C946-D2D0-46BE-8FF3-FB7085D34F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0134" y="2626803"/>
                  <a:ext cx="320400" cy="47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4A975C-0BF5-4203-BA83-347C2BD7D733}"/>
              </a:ext>
            </a:extLst>
          </p:cNvPr>
          <p:cNvGrpSpPr/>
          <p:nvPr/>
        </p:nvGrpSpPr>
        <p:grpSpPr>
          <a:xfrm>
            <a:off x="5637814" y="36243"/>
            <a:ext cx="1402920" cy="653760"/>
            <a:chOff x="5637814" y="36243"/>
            <a:chExt cx="1402920" cy="65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DE6745-C614-4A48-938F-1CBF5B4EC154}"/>
                    </a:ext>
                  </a:extLst>
                </p14:cNvPr>
                <p14:cNvContentPartPr/>
                <p14:nvPr/>
              </p14:nvContentPartPr>
              <p14:xfrm>
                <a:off x="5637814" y="392643"/>
                <a:ext cx="370440" cy="297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DE6745-C614-4A48-938F-1CBF5B4EC1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28814" y="383643"/>
                  <a:ext cx="388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ABCF78-6FA2-45EA-A6FC-FD9335C9ABA7}"/>
                    </a:ext>
                  </a:extLst>
                </p14:cNvPr>
                <p14:cNvContentPartPr/>
                <p14:nvPr/>
              </p14:nvContentPartPr>
              <p14:xfrm>
                <a:off x="6030214" y="201843"/>
                <a:ext cx="180000" cy="33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ABCF78-6FA2-45EA-A6FC-FD9335C9AB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21574" y="192843"/>
                  <a:ext cx="197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E5909F-6824-4F7F-BF95-094543CE6305}"/>
                    </a:ext>
                  </a:extLst>
                </p14:cNvPr>
                <p14:cNvContentPartPr/>
                <p14:nvPr/>
              </p14:nvContentPartPr>
              <p14:xfrm>
                <a:off x="6064054" y="95283"/>
                <a:ext cx="224640" cy="19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E5909F-6824-4F7F-BF95-094543CE63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55054" y="86283"/>
                  <a:ext cx="24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903816-CAA2-4C80-A06F-DB092E8FEEC0}"/>
                    </a:ext>
                  </a:extLst>
                </p14:cNvPr>
                <p14:cNvContentPartPr/>
                <p14:nvPr/>
              </p14:nvContentPartPr>
              <p14:xfrm>
                <a:off x="6277174" y="67203"/>
                <a:ext cx="135000" cy="387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903816-CAA2-4C80-A06F-DB092E8FEE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68534" y="58203"/>
                  <a:ext cx="1526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062610-F51D-4E44-B91C-AB128DFD9DFE}"/>
                    </a:ext>
                  </a:extLst>
                </p14:cNvPr>
                <p14:cNvContentPartPr/>
                <p14:nvPr/>
              </p14:nvContentPartPr>
              <p14:xfrm>
                <a:off x="6562654" y="36243"/>
                <a:ext cx="149760" cy="519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062610-F51D-4E44-B91C-AB128DFD9D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4014" y="27243"/>
                  <a:ext cx="1674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1EF3FF-B0FF-48AA-93D0-9A2DA453D4B8}"/>
                    </a:ext>
                  </a:extLst>
                </p14:cNvPr>
                <p14:cNvContentPartPr/>
                <p14:nvPr/>
              </p14:nvContentPartPr>
              <p14:xfrm>
                <a:off x="6703414" y="262683"/>
                <a:ext cx="78840" cy="74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1EF3FF-B0FF-48AA-93D0-9A2DA453D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94774" y="254043"/>
                  <a:ext cx="9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0A356F-4BC0-439D-9CAB-7FB8F3E0A109}"/>
                    </a:ext>
                  </a:extLst>
                </p14:cNvPr>
                <p14:cNvContentPartPr/>
                <p14:nvPr/>
              </p14:nvContentPartPr>
              <p14:xfrm>
                <a:off x="6720334" y="297243"/>
                <a:ext cx="39600" cy="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0A356F-4BC0-439D-9CAB-7FB8F3E0A1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11694" y="288243"/>
                  <a:ext cx="5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A8958A-E8AC-4A74-BE34-5DED015705EC}"/>
                    </a:ext>
                  </a:extLst>
                </p14:cNvPr>
                <p14:cNvContentPartPr/>
                <p14:nvPr/>
              </p14:nvContentPartPr>
              <p14:xfrm>
                <a:off x="6928054" y="72243"/>
                <a:ext cx="73440" cy="164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A8958A-E8AC-4A74-BE34-5DED015705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19054" y="63243"/>
                  <a:ext cx="91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E680E3-B3B9-4600-820F-E63451C60F01}"/>
                    </a:ext>
                  </a:extLst>
                </p14:cNvPr>
                <p14:cNvContentPartPr/>
                <p14:nvPr/>
              </p14:nvContentPartPr>
              <p14:xfrm>
                <a:off x="6928054" y="134523"/>
                <a:ext cx="112680" cy="22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E680E3-B3B9-4600-820F-E63451C60F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19054" y="12552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8310D6-F368-4DDA-8539-66DCAF455250}"/>
              </a:ext>
            </a:extLst>
          </p:cNvPr>
          <p:cNvGrpSpPr/>
          <p:nvPr/>
        </p:nvGrpSpPr>
        <p:grpSpPr>
          <a:xfrm>
            <a:off x="5104654" y="3820203"/>
            <a:ext cx="3961440" cy="1929240"/>
            <a:chOff x="5104654" y="3820203"/>
            <a:chExt cx="3961440" cy="19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A486D1-77B2-43D8-B230-603F8E934F39}"/>
                    </a:ext>
                  </a:extLst>
                </p14:cNvPr>
                <p14:cNvContentPartPr/>
                <p14:nvPr/>
              </p14:nvContentPartPr>
              <p14:xfrm>
                <a:off x="5104654" y="3859083"/>
                <a:ext cx="34200" cy="913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A486D1-77B2-43D8-B230-603F8E934F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5654" y="3850083"/>
                  <a:ext cx="5184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CAAB18-246C-405D-A70F-DF8173C742AE}"/>
                    </a:ext>
                  </a:extLst>
                </p14:cNvPr>
                <p14:cNvContentPartPr/>
                <p14:nvPr/>
              </p14:nvContentPartPr>
              <p14:xfrm>
                <a:off x="5110054" y="3825243"/>
                <a:ext cx="1515240" cy="1924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CAAB18-246C-405D-A70F-DF8173C742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01414" y="3816243"/>
                  <a:ext cx="1532880" cy="19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4AD29D-6650-448B-A6FF-149AF54C4CE8}"/>
                    </a:ext>
                  </a:extLst>
                </p14:cNvPr>
                <p14:cNvContentPartPr/>
                <p14:nvPr/>
              </p14:nvContentPartPr>
              <p14:xfrm>
                <a:off x="5486254" y="3820203"/>
                <a:ext cx="2788560" cy="90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4AD29D-6650-448B-A6FF-149AF54C4C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77254" y="3811203"/>
                  <a:ext cx="2806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4B90A7-4AEC-4E17-9824-DE49812A688E}"/>
                    </a:ext>
                  </a:extLst>
                </p14:cNvPr>
                <p14:cNvContentPartPr/>
                <p14:nvPr/>
              </p14:nvContentPartPr>
              <p14:xfrm>
                <a:off x="6669934" y="4324563"/>
                <a:ext cx="1863000" cy="10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4B90A7-4AEC-4E17-9824-DE49812A68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60934" y="4315923"/>
                  <a:ext cx="1880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BA5E655-275B-4688-85EB-3B2486495C11}"/>
                    </a:ext>
                  </a:extLst>
                </p14:cNvPr>
                <p14:cNvContentPartPr/>
                <p14:nvPr/>
              </p14:nvContentPartPr>
              <p14:xfrm>
                <a:off x="6866854" y="5458203"/>
                <a:ext cx="1744200" cy="95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BA5E655-275B-4688-85EB-3B2486495C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58214" y="5449203"/>
                  <a:ext cx="1761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E78E1E-D22C-49D2-A09C-B7CF4E8BB14F}"/>
                    </a:ext>
                  </a:extLst>
                </p14:cNvPr>
                <p14:cNvContentPartPr/>
                <p14:nvPr/>
              </p14:nvContentPartPr>
              <p14:xfrm>
                <a:off x="7118854" y="3937203"/>
                <a:ext cx="1947240" cy="1515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E78E1E-D22C-49D2-A09C-B7CF4E8BB1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09854" y="3928203"/>
                  <a:ext cx="1964880" cy="15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79461D-3184-4F36-82E5-7ED64ECA1E7D}"/>
                    </a:ext>
                  </a:extLst>
                </p14:cNvPr>
                <p14:cNvContentPartPr/>
                <p14:nvPr/>
              </p14:nvContentPartPr>
              <p14:xfrm>
                <a:off x="7151974" y="4728123"/>
                <a:ext cx="1616400" cy="107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79461D-3184-4F36-82E5-7ED64ECA1E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42974" y="4719483"/>
                  <a:ext cx="1634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A1F434-C789-4FF3-B8A2-536EFD677904}"/>
                    </a:ext>
                  </a:extLst>
                </p14:cNvPr>
                <p14:cNvContentPartPr/>
                <p14:nvPr/>
              </p14:nvContentPartPr>
              <p14:xfrm>
                <a:off x="8448334" y="4672683"/>
                <a:ext cx="291960" cy="146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A1F434-C789-4FF3-B8A2-536EFD6779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39334" y="4664043"/>
                  <a:ext cx="30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12DD8E-352A-4A69-8AAF-5B668BA88E85}"/>
                    </a:ext>
                  </a:extLst>
                </p14:cNvPr>
                <p14:cNvContentPartPr/>
                <p14:nvPr/>
              </p14:nvContentPartPr>
              <p14:xfrm>
                <a:off x="5772454" y="4865643"/>
                <a:ext cx="1514880" cy="127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12DD8E-352A-4A69-8AAF-5B668BA88E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3454" y="4857003"/>
                  <a:ext cx="1532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CB638A-FB20-4C17-8754-726CC1013889}"/>
                    </a:ext>
                  </a:extLst>
                </p14:cNvPr>
                <p14:cNvContentPartPr/>
                <p14:nvPr/>
              </p14:nvContentPartPr>
              <p14:xfrm>
                <a:off x="5581294" y="4947363"/>
                <a:ext cx="343080" cy="140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CB638A-FB20-4C17-8754-726CC10138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2294" y="4938723"/>
                  <a:ext cx="3607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E0723D-89FE-4CB4-AC71-86730763B553}"/>
              </a:ext>
            </a:extLst>
          </p:cNvPr>
          <p:cNvGrpSpPr/>
          <p:nvPr/>
        </p:nvGrpSpPr>
        <p:grpSpPr>
          <a:xfrm>
            <a:off x="583414" y="4515723"/>
            <a:ext cx="757440" cy="555840"/>
            <a:chOff x="583414" y="4515723"/>
            <a:chExt cx="75744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174F25-FA35-4338-B293-6648F056AC5B}"/>
                    </a:ext>
                  </a:extLst>
                </p14:cNvPr>
                <p14:cNvContentPartPr/>
                <p14:nvPr/>
              </p14:nvContentPartPr>
              <p14:xfrm>
                <a:off x="583414" y="4515723"/>
                <a:ext cx="174240" cy="55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174F25-FA35-4338-B293-6648F056AC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4414" y="4506723"/>
                  <a:ext cx="1918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FF05A6-FE00-49E7-B5A6-10D2BDE92A63}"/>
                    </a:ext>
                  </a:extLst>
                </p14:cNvPr>
                <p14:cNvContentPartPr/>
                <p14:nvPr/>
              </p14:nvContentPartPr>
              <p14:xfrm>
                <a:off x="757294" y="4683843"/>
                <a:ext cx="73440" cy="210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FF05A6-FE00-49E7-B5A6-10D2BDE92A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8294" y="4675203"/>
                  <a:ext cx="91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3AC080-DE41-4766-B636-79ED45ACD498}"/>
                    </a:ext>
                  </a:extLst>
                </p14:cNvPr>
                <p14:cNvContentPartPr/>
                <p14:nvPr/>
              </p14:nvContentPartPr>
              <p14:xfrm>
                <a:off x="757294" y="4639203"/>
                <a:ext cx="258480" cy="219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3AC080-DE41-4766-B636-79ED45ACD4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8294" y="4630203"/>
                  <a:ext cx="276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C13462-AB5A-41A2-BC24-8B0DD2E88CF3}"/>
                    </a:ext>
                  </a:extLst>
                </p14:cNvPr>
                <p14:cNvContentPartPr/>
                <p14:nvPr/>
              </p14:nvContentPartPr>
              <p14:xfrm>
                <a:off x="953494" y="4566123"/>
                <a:ext cx="387360" cy="196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C13462-AB5A-41A2-BC24-8B0DD2E88C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4494" y="4557483"/>
                  <a:ext cx="4050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8BA0D89-9B8B-4FDE-A9D2-149000BEE432}"/>
              </a:ext>
            </a:extLst>
          </p:cNvPr>
          <p:cNvGrpSpPr/>
          <p:nvPr/>
        </p:nvGrpSpPr>
        <p:grpSpPr>
          <a:xfrm>
            <a:off x="1835134" y="3494763"/>
            <a:ext cx="2367000" cy="1747800"/>
            <a:chOff x="1835134" y="3494763"/>
            <a:chExt cx="2367000" cy="17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2066BA-ED94-4170-9BEB-FCBED5ECBC6D}"/>
                    </a:ext>
                  </a:extLst>
                </p14:cNvPr>
                <p14:cNvContentPartPr/>
                <p14:nvPr/>
              </p14:nvContentPartPr>
              <p14:xfrm>
                <a:off x="1940974" y="4134123"/>
                <a:ext cx="61200" cy="1108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2066BA-ED94-4170-9BEB-FCBED5ECBC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31974" y="4125483"/>
                  <a:ext cx="78840" cy="11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86D317-8FEA-4593-9760-533620733011}"/>
                    </a:ext>
                  </a:extLst>
                </p14:cNvPr>
                <p14:cNvContentPartPr/>
                <p14:nvPr/>
              </p14:nvContentPartPr>
              <p14:xfrm>
                <a:off x="2075614" y="3944043"/>
                <a:ext cx="1470240" cy="1093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86D317-8FEA-4593-9760-5336207330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66614" y="3935403"/>
                  <a:ext cx="1487880" cy="11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943D3D-F157-493A-9CD2-B750005A9074}"/>
                    </a:ext>
                  </a:extLst>
                </p14:cNvPr>
                <p14:cNvContentPartPr/>
                <p14:nvPr/>
              </p14:nvContentPartPr>
              <p14:xfrm>
                <a:off x="1991374" y="4057803"/>
                <a:ext cx="1470240" cy="947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943D3D-F157-493A-9CD2-B750005A90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82374" y="4049163"/>
                  <a:ext cx="148788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499192-BF5E-4665-9CA7-044CA139E9F9}"/>
                    </a:ext>
                  </a:extLst>
                </p14:cNvPr>
                <p14:cNvContentPartPr/>
                <p14:nvPr/>
              </p14:nvContentPartPr>
              <p14:xfrm>
                <a:off x="2974894" y="4719483"/>
                <a:ext cx="181080" cy="82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499192-BF5E-4665-9CA7-044CA139E9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66254" y="4710843"/>
                  <a:ext cx="198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FB05A76-C323-4459-8D5E-AE78F5448887}"/>
                    </a:ext>
                  </a:extLst>
                </p14:cNvPr>
                <p14:cNvContentPartPr/>
                <p14:nvPr/>
              </p14:nvContentPartPr>
              <p14:xfrm>
                <a:off x="3001174" y="4212963"/>
                <a:ext cx="201960" cy="146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FB05A76-C323-4459-8D5E-AE78F54488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92534" y="4203963"/>
                  <a:ext cx="21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B65D6B-28A2-45F2-AAC0-C83F21FE0EB2}"/>
                    </a:ext>
                  </a:extLst>
                </p14:cNvPr>
                <p14:cNvContentPartPr/>
                <p14:nvPr/>
              </p14:nvContentPartPr>
              <p14:xfrm>
                <a:off x="2377654" y="4117203"/>
                <a:ext cx="102240" cy="118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B65D6B-28A2-45F2-AAC0-C83F21FE0E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68654" y="4108563"/>
                  <a:ext cx="119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714920-C65A-4E6F-BB55-E84F00FDFB9C}"/>
                    </a:ext>
                  </a:extLst>
                </p14:cNvPr>
                <p14:cNvContentPartPr/>
                <p14:nvPr/>
              </p14:nvContentPartPr>
              <p14:xfrm>
                <a:off x="2260654" y="4661523"/>
                <a:ext cx="163080" cy="185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714920-C65A-4E6F-BB55-E84F00FDFB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1654" y="4652883"/>
                  <a:ext cx="180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ECFC0B-A50E-4D5B-97FF-C425C9FF7E92}"/>
                    </a:ext>
                  </a:extLst>
                </p14:cNvPr>
                <p14:cNvContentPartPr/>
                <p14:nvPr/>
              </p14:nvContentPartPr>
              <p14:xfrm>
                <a:off x="2473414" y="4813083"/>
                <a:ext cx="107280" cy="90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ECFC0B-A50E-4D5B-97FF-C425C9FF7E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64774" y="4804083"/>
                  <a:ext cx="124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767F29-254D-46A8-B760-5047735B1E51}"/>
                    </a:ext>
                  </a:extLst>
                </p14:cNvPr>
                <p14:cNvContentPartPr/>
                <p14:nvPr/>
              </p14:nvContentPartPr>
              <p14:xfrm>
                <a:off x="2148334" y="4268763"/>
                <a:ext cx="168840" cy="106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767F29-254D-46A8-B760-5047735B1E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9694" y="4260123"/>
                  <a:ext cx="186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BC45BF-3F4D-44FD-93CE-2FD08553ED44}"/>
                    </a:ext>
                  </a:extLst>
                </p14:cNvPr>
                <p14:cNvContentPartPr/>
                <p14:nvPr/>
              </p14:nvContentPartPr>
              <p14:xfrm>
                <a:off x="2961934" y="4111443"/>
                <a:ext cx="61920" cy="68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BC45BF-3F4D-44FD-93CE-2FD08553ED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52934" y="4102443"/>
                  <a:ext cx="7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C1F47D-53C6-4A50-BA5B-3A369BDA717F}"/>
                    </a:ext>
                  </a:extLst>
                </p14:cNvPr>
                <p14:cNvContentPartPr/>
                <p14:nvPr/>
              </p14:nvContentPartPr>
              <p14:xfrm>
                <a:off x="3196654" y="4590963"/>
                <a:ext cx="107640" cy="10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C1F47D-53C6-4A50-BA5B-3A369BDA71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88014" y="4582323"/>
                  <a:ext cx="12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147CD1-9C5A-46B0-806F-97ECBB257F88}"/>
                    </a:ext>
                  </a:extLst>
                </p14:cNvPr>
                <p14:cNvContentPartPr/>
                <p14:nvPr/>
              </p14:nvContentPartPr>
              <p14:xfrm>
                <a:off x="3488974" y="4953123"/>
                <a:ext cx="421200" cy="51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147CD1-9C5A-46B0-806F-97ECBB257F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79974" y="4944483"/>
                  <a:ext cx="438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1641DC-A286-4104-95AE-5F669EE49EAC}"/>
                    </a:ext>
                  </a:extLst>
                </p14:cNvPr>
                <p14:cNvContentPartPr/>
                <p14:nvPr/>
              </p14:nvContentPartPr>
              <p14:xfrm>
                <a:off x="3909814" y="4869243"/>
                <a:ext cx="95400" cy="163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1641DC-A286-4104-95AE-5F669EE49E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01174" y="4860243"/>
                  <a:ext cx="113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399C29-AB01-4955-AF00-7A969D9340D5}"/>
                    </a:ext>
                  </a:extLst>
                </p14:cNvPr>
                <p14:cNvContentPartPr/>
                <p14:nvPr/>
              </p14:nvContentPartPr>
              <p14:xfrm>
                <a:off x="4078294" y="4897323"/>
                <a:ext cx="78840" cy="12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399C29-AB01-4955-AF00-7A969D9340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69294" y="4888323"/>
                  <a:ext cx="96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553DEF-5002-4BB4-B7A7-E1B68140391F}"/>
                    </a:ext>
                  </a:extLst>
                </p14:cNvPr>
                <p14:cNvContentPartPr/>
                <p14:nvPr/>
              </p14:nvContentPartPr>
              <p14:xfrm>
                <a:off x="4106374" y="4863483"/>
                <a:ext cx="95760" cy="185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553DEF-5002-4BB4-B7A7-E1B6814039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97374" y="4854843"/>
                  <a:ext cx="113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55EB41-B87F-4FCC-9FA6-AE300927A4A0}"/>
                    </a:ext>
                  </a:extLst>
                </p14:cNvPr>
                <p14:cNvContentPartPr/>
                <p14:nvPr/>
              </p14:nvContentPartPr>
              <p14:xfrm>
                <a:off x="1835134" y="3662883"/>
                <a:ext cx="109080" cy="460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55EB41-B87F-4FCC-9FA6-AE300927A4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26494" y="3654243"/>
                  <a:ext cx="1267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F8B315-9CEC-48DC-8395-DEF2F0D10FB7}"/>
                    </a:ext>
                  </a:extLst>
                </p14:cNvPr>
                <p14:cNvContentPartPr/>
                <p14:nvPr/>
              </p14:nvContentPartPr>
              <p14:xfrm>
                <a:off x="2052934" y="3494763"/>
                <a:ext cx="140760" cy="281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F8B315-9CEC-48DC-8395-DEF2F0D10F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43934" y="3485763"/>
                  <a:ext cx="1584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750A476-80F4-4EE5-990F-0800ECA8C68E}"/>
              </a:ext>
            </a:extLst>
          </p:cNvPr>
          <p:cNvGrpSpPr/>
          <p:nvPr/>
        </p:nvGrpSpPr>
        <p:grpSpPr>
          <a:xfrm>
            <a:off x="740374" y="5508963"/>
            <a:ext cx="5469840" cy="1032480"/>
            <a:chOff x="740374" y="5508963"/>
            <a:chExt cx="5469840" cy="10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33D85E-E53B-460C-92C2-538C9D144985}"/>
                    </a:ext>
                  </a:extLst>
                </p14:cNvPr>
                <p14:cNvContentPartPr/>
                <p14:nvPr/>
              </p14:nvContentPartPr>
              <p14:xfrm>
                <a:off x="740374" y="5716323"/>
                <a:ext cx="246960" cy="454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33D85E-E53B-460C-92C2-538C9D1449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1374" y="5707323"/>
                  <a:ext cx="2646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984F4C3-D0D5-4A8B-8E75-3C4A3E8A764F}"/>
                    </a:ext>
                  </a:extLst>
                </p14:cNvPr>
                <p14:cNvContentPartPr/>
                <p14:nvPr/>
              </p14:nvContentPartPr>
              <p14:xfrm>
                <a:off x="989494" y="5929443"/>
                <a:ext cx="102600" cy="18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984F4C3-D0D5-4A8B-8E75-3C4A3E8A76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0854" y="5920443"/>
                  <a:ext cx="12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2DAD56-EAA4-4A20-BB40-0598CF61532B}"/>
                    </a:ext>
                  </a:extLst>
                </p14:cNvPr>
                <p14:cNvContentPartPr/>
                <p14:nvPr/>
              </p14:nvContentPartPr>
              <p14:xfrm>
                <a:off x="975814" y="5862123"/>
                <a:ext cx="465840" cy="224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2DAD56-EAA4-4A20-BB40-0598CF6153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7174" y="5853123"/>
                  <a:ext cx="483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C8369A-D479-4BBA-AA29-33282F3F0FE1}"/>
                    </a:ext>
                  </a:extLst>
                </p14:cNvPr>
                <p14:cNvContentPartPr/>
                <p14:nvPr/>
              </p14:nvContentPartPr>
              <p14:xfrm>
                <a:off x="1323574" y="5901363"/>
                <a:ext cx="146160" cy="17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C8369A-D479-4BBA-AA29-33282F3F0F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14934" y="589236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BA7284-54CD-4974-A48B-F6EC94A97D63}"/>
                    </a:ext>
                  </a:extLst>
                </p14:cNvPr>
                <p14:cNvContentPartPr/>
                <p14:nvPr/>
              </p14:nvContentPartPr>
              <p14:xfrm>
                <a:off x="1673854" y="5508963"/>
                <a:ext cx="1753920" cy="566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BA7284-54CD-4974-A48B-F6EC94A97D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64854" y="5499963"/>
                  <a:ext cx="17715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720713-C257-446D-A7BD-41CE5B4C8DB3}"/>
                    </a:ext>
                  </a:extLst>
                </p14:cNvPr>
                <p14:cNvContentPartPr/>
                <p14:nvPr/>
              </p14:nvContentPartPr>
              <p14:xfrm>
                <a:off x="1912534" y="5828643"/>
                <a:ext cx="218520" cy="595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720713-C257-446D-A7BD-41CE5B4C8D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03894" y="5820003"/>
                  <a:ext cx="2361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1D5114-9C93-46CA-826D-C50E51D9A360}"/>
                    </a:ext>
                  </a:extLst>
                </p14:cNvPr>
                <p14:cNvContentPartPr/>
                <p14:nvPr/>
              </p14:nvContentPartPr>
              <p14:xfrm>
                <a:off x="2226814" y="5694003"/>
                <a:ext cx="135000" cy="101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1D5114-9C93-46CA-826D-C50E51D9A36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17814" y="5685363"/>
                  <a:ext cx="152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19823E-BE48-4ADE-BA25-AF5A5A649E2A}"/>
                    </a:ext>
                  </a:extLst>
                </p14:cNvPr>
                <p14:cNvContentPartPr/>
                <p14:nvPr/>
              </p14:nvContentPartPr>
              <p14:xfrm>
                <a:off x="2344894" y="5912523"/>
                <a:ext cx="84600" cy="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19823E-BE48-4ADE-BA25-AF5A5A649E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35894" y="590388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05188A-AFDD-4F24-8248-F4980C3A3C23}"/>
                    </a:ext>
                  </a:extLst>
                </p14:cNvPr>
                <p14:cNvContentPartPr/>
                <p14:nvPr/>
              </p14:nvContentPartPr>
              <p14:xfrm>
                <a:off x="2591494" y="5822883"/>
                <a:ext cx="117720" cy="449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05188A-AFDD-4F24-8248-F4980C3A3C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82494" y="5813883"/>
                  <a:ext cx="1353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AA3E51-B08C-494E-8E02-9CBDA49791B7}"/>
                    </a:ext>
                  </a:extLst>
                </p14:cNvPr>
                <p14:cNvContentPartPr/>
                <p14:nvPr/>
              </p14:nvContentPartPr>
              <p14:xfrm>
                <a:off x="2731894" y="5946363"/>
                <a:ext cx="101160" cy="14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AA3E51-B08C-494E-8E02-9CBDA49791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2894" y="5937363"/>
                  <a:ext cx="11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649E75B-9A76-4116-A3F0-BD2F282F9974}"/>
                    </a:ext>
                  </a:extLst>
                </p14:cNvPr>
                <p14:cNvContentPartPr/>
                <p14:nvPr/>
              </p14:nvContentPartPr>
              <p14:xfrm>
                <a:off x="2776534" y="5811363"/>
                <a:ext cx="104400" cy="56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649E75B-9A76-4116-A3F0-BD2F282F99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67894" y="5802363"/>
                  <a:ext cx="122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EB07B0-DEA0-47AE-8048-056D47A53D76}"/>
                    </a:ext>
                  </a:extLst>
                </p14:cNvPr>
                <p14:cNvContentPartPr/>
                <p14:nvPr/>
              </p14:nvContentPartPr>
              <p14:xfrm>
                <a:off x="3001174" y="5907123"/>
                <a:ext cx="84600" cy="11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EB07B0-DEA0-47AE-8048-056D47A53D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92174" y="589812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900FD7E-71AF-4450-BEC7-EF20214EE3DD}"/>
                    </a:ext>
                  </a:extLst>
                </p14:cNvPr>
                <p14:cNvContentPartPr/>
                <p14:nvPr/>
              </p14:nvContentPartPr>
              <p14:xfrm>
                <a:off x="3275854" y="5769243"/>
                <a:ext cx="96480" cy="390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900FD7E-71AF-4450-BEC7-EF20214EE3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67214" y="5760243"/>
                  <a:ext cx="1141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05E481-E702-49F1-A804-867D9BDBCF46}"/>
                    </a:ext>
                  </a:extLst>
                </p14:cNvPr>
                <p14:cNvContentPartPr/>
                <p14:nvPr/>
              </p14:nvContentPartPr>
              <p14:xfrm>
                <a:off x="3410494" y="5918283"/>
                <a:ext cx="113040" cy="158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05E481-E702-49F1-A804-867D9BDBCF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01854" y="5909283"/>
                  <a:ext cx="130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BA3A80F-3AFC-4274-A62B-88233CCD3C52}"/>
                    </a:ext>
                  </a:extLst>
                </p14:cNvPr>
                <p14:cNvContentPartPr/>
                <p14:nvPr/>
              </p14:nvContentPartPr>
              <p14:xfrm>
                <a:off x="3433174" y="5665203"/>
                <a:ext cx="50760" cy="45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BA3A80F-3AFC-4274-A62B-88233CCD3C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24174" y="5656563"/>
                  <a:ext cx="68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CD1F4E-2E8B-4275-BDC4-DD883C747E3F}"/>
                    </a:ext>
                  </a:extLst>
                </p14:cNvPr>
                <p14:cNvContentPartPr/>
                <p14:nvPr/>
              </p14:nvContentPartPr>
              <p14:xfrm>
                <a:off x="3881734" y="5901363"/>
                <a:ext cx="45360" cy="11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CD1F4E-2E8B-4275-BDC4-DD883C747E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73094" y="5892363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D746AD9-AE83-4A4A-86D3-6A88492A53B3}"/>
                    </a:ext>
                  </a:extLst>
                </p14:cNvPr>
                <p14:cNvContentPartPr/>
                <p14:nvPr/>
              </p14:nvContentPartPr>
              <p14:xfrm>
                <a:off x="3848254" y="5962923"/>
                <a:ext cx="106920" cy="11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D746AD9-AE83-4A4A-86D3-6A88492A53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39254" y="595428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6D717E-0B0A-454F-8BA1-15B7369D5CB4}"/>
                    </a:ext>
                  </a:extLst>
                </p14:cNvPr>
                <p14:cNvContentPartPr/>
                <p14:nvPr/>
              </p14:nvContentPartPr>
              <p14:xfrm>
                <a:off x="3971734" y="5587083"/>
                <a:ext cx="1655280" cy="740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6D717E-0B0A-454F-8BA1-15B7369D5C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62734" y="5578443"/>
                  <a:ext cx="167292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DF62D2-1C43-4107-A6F1-7DCCA4EC2AA0}"/>
                    </a:ext>
                  </a:extLst>
                </p14:cNvPr>
                <p14:cNvContentPartPr/>
                <p14:nvPr/>
              </p14:nvContentPartPr>
              <p14:xfrm>
                <a:off x="4263334" y="5917923"/>
                <a:ext cx="167760" cy="623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DF62D2-1C43-4107-A6F1-7DCCA4EC2A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54334" y="5908923"/>
                  <a:ext cx="18540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21363B0-83E7-4A20-BD84-FA35AD2E3BBA}"/>
                    </a:ext>
                  </a:extLst>
                </p14:cNvPr>
                <p14:cNvContentPartPr/>
                <p14:nvPr/>
              </p14:nvContentPartPr>
              <p14:xfrm>
                <a:off x="4442614" y="5772483"/>
                <a:ext cx="62280" cy="113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21363B0-83E7-4A20-BD84-FA35AD2E3B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33974" y="5763483"/>
                  <a:ext cx="7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1BF5CC-BA55-4503-BA36-8222CB6C0C1B}"/>
                    </a:ext>
                  </a:extLst>
                </p14:cNvPr>
                <p14:cNvContentPartPr/>
                <p14:nvPr/>
              </p14:nvContentPartPr>
              <p14:xfrm>
                <a:off x="4571854" y="6069483"/>
                <a:ext cx="95760" cy="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1BF5CC-BA55-4503-BA36-8222CB6C0C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62854" y="606084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E2B2B6-D393-40CC-8FDD-D0BA765A6B01}"/>
                    </a:ext>
                  </a:extLst>
                </p14:cNvPr>
                <p14:cNvContentPartPr/>
                <p14:nvPr/>
              </p14:nvContentPartPr>
              <p14:xfrm>
                <a:off x="4941574" y="5873283"/>
                <a:ext cx="135720" cy="118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E2B2B6-D393-40CC-8FDD-D0BA765A6B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32934" y="5864283"/>
                  <a:ext cx="153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04FDB6-A594-4DDC-AE6A-FE88212B97BB}"/>
                    </a:ext>
                  </a:extLst>
                </p14:cNvPr>
                <p14:cNvContentPartPr/>
                <p14:nvPr/>
              </p14:nvContentPartPr>
              <p14:xfrm>
                <a:off x="5110414" y="5850963"/>
                <a:ext cx="151920" cy="101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04FDB6-A594-4DDC-AE6A-FE88212B97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01414" y="5841963"/>
                  <a:ext cx="16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F956CD-631F-4048-8909-08F3EE161D07}"/>
                    </a:ext>
                  </a:extLst>
                </p14:cNvPr>
                <p14:cNvContentPartPr/>
                <p14:nvPr/>
              </p14:nvContentPartPr>
              <p14:xfrm>
                <a:off x="4936534" y="5867523"/>
                <a:ext cx="258480" cy="168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F956CD-631F-4048-8909-08F3EE161D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7534" y="5858883"/>
                  <a:ext cx="27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1AB7E6-3DD8-4ADD-AB09-1808988DC33D}"/>
                    </a:ext>
                  </a:extLst>
                </p14:cNvPr>
                <p14:cNvContentPartPr/>
                <p14:nvPr/>
              </p14:nvContentPartPr>
              <p14:xfrm>
                <a:off x="4992694" y="6142563"/>
                <a:ext cx="106920" cy="78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1AB7E6-3DD8-4ADD-AB09-1808988DC3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83694" y="6133563"/>
                  <a:ext cx="124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87A894-253B-4665-8288-14E7D0CCBAA5}"/>
                    </a:ext>
                  </a:extLst>
                </p14:cNvPr>
                <p14:cNvContentPartPr/>
                <p14:nvPr/>
              </p14:nvContentPartPr>
              <p14:xfrm>
                <a:off x="4881454" y="5890203"/>
                <a:ext cx="94680" cy="454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87A894-253B-4665-8288-14E7D0CCBA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72454" y="5881203"/>
                  <a:ext cx="112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1D81B78-8561-4E9C-9057-69DF925B4A94}"/>
                    </a:ext>
                  </a:extLst>
                </p14:cNvPr>
                <p14:cNvContentPartPr/>
                <p14:nvPr/>
              </p14:nvContentPartPr>
              <p14:xfrm>
                <a:off x="5171974" y="5850963"/>
                <a:ext cx="160200" cy="357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1D81B78-8561-4E9C-9057-69DF925B4A9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63334" y="5841963"/>
                  <a:ext cx="1778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E6E47B-423D-4F47-ADCB-305E00459AEA}"/>
                    </a:ext>
                  </a:extLst>
                </p14:cNvPr>
                <p14:cNvContentPartPr/>
                <p14:nvPr/>
              </p14:nvContentPartPr>
              <p14:xfrm>
                <a:off x="5345854" y="5794803"/>
                <a:ext cx="61920" cy="118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E6E47B-423D-4F47-ADCB-305E00459A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37214" y="5785803"/>
                  <a:ext cx="79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D816F6-393A-4B86-97C6-CAD5298813C6}"/>
                    </a:ext>
                  </a:extLst>
                </p14:cNvPr>
                <p14:cNvContentPartPr/>
                <p14:nvPr/>
              </p14:nvContentPartPr>
              <p14:xfrm>
                <a:off x="5475094" y="6047163"/>
                <a:ext cx="129240" cy="28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D816F6-393A-4B86-97C6-CAD5298813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66094" y="6038523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A98DBD2-B3BF-43B3-B405-4CCE0E5621D0}"/>
                    </a:ext>
                  </a:extLst>
                </p14:cNvPr>
                <p14:cNvContentPartPr/>
                <p14:nvPr/>
              </p14:nvContentPartPr>
              <p14:xfrm>
                <a:off x="5705134" y="5818203"/>
                <a:ext cx="78840" cy="100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A98DBD2-B3BF-43B3-B405-4CCE0E5621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96134" y="5809203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A2D06E-6ADE-4C97-B34F-24041A3B7E23}"/>
                    </a:ext>
                  </a:extLst>
                </p14:cNvPr>
                <p14:cNvContentPartPr/>
                <p14:nvPr/>
              </p14:nvContentPartPr>
              <p14:xfrm>
                <a:off x="5834014" y="5834043"/>
                <a:ext cx="78840" cy="95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A2D06E-6ADE-4C97-B34F-24041A3B7E2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5374" y="5825043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4E32C2-4FA8-4268-8FAF-3DB8B873B135}"/>
                    </a:ext>
                  </a:extLst>
                </p14:cNvPr>
                <p14:cNvContentPartPr/>
                <p14:nvPr/>
              </p14:nvContentPartPr>
              <p14:xfrm>
                <a:off x="5923654" y="5884443"/>
                <a:ext cx="28440" cy="73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4E32C2-4FA8-4268-8FAF-3DB8B873B1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15014" y="5875803"/>
                  <a:ext cx="46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D55BD2-78DE-4E69-9346-62910722BB65}"/>
                    </a:ext>
                  </a:extLst>
                </p14:cNvPr>
                <p14:cNvContentPartPr/>
                <p14:nvPr/>
              </p14:nvContentPartPr>
              <p14:xfrm>
                <a:off x="5711614" y="6019083"/>
                <a:ext cx="155520" cy="191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D55BD2-78DE-4E69-9346-62910722BB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02614" y="6010083"/>
                  <a:ext cx="173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336971-EF4B-46CC-9C57-C1EDC37E5FFC}"/>
                    </a:ext>
                  </a:extLst>
                </p14:cNvPr>
                <p14:cNvContentPartPr/>
                <p14:nvPr/>
              </p14:nvContentPartPr>
              <p14:xfrm>
                <a:off x="5578774" y="5760963"/>
                <a:ext cx="177120" cy="567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336971-EF4B-46CC-9C57-C1EDC37E5FF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69774" y="5752323"/>
                  <a:ext cx="1947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3D1A11-6E2E-4445-9A98-8201C2391983}"/>
                    </a:ext>
                  </a:extLst>
                </p14:cNvPr>
                <p14:cNvContentPartPr/>
                <p14:nvPr/>
              </p14:nvContentPartPr>
              <p14:xfrm>
                <a:off x="5946334" y="5716323"/>
                <a:ext cx="101160" cy="487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3D1A11-6E2E-4445-9A98-8201C23919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37334" y="5707683"/>
                  <a:ext cx="1188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F65E56-74E8-4DB7-AAE3-ACF24AACE59C}"/>
                    </a:ext>
                  </a:extLst>
                </p14:cNvPr>
                <p14:cNvContentPartPr/>
                <p14:nvPr/>
              </p14:nvContentPartPr>
              <p14:xfrm>
                <a:off x="6064054" y="5744403"/>
                <a:ext cx="146160" cy="123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EF65E56-74E8-4DB7-AAE3-ACF24AACE5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5054" y="5735403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889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601DA7C-EEE1-4AFB-BCF8-6B897B366302}"/>
                  </a:ext>
                </a:extLst>
              </p14:cNvPr>
              <p14:cNvContentPartPr/>
              <p14:nvPr/>
            </p14:nvContentPartPr>
            <p14:xfrm>
              <a:off x="7551214" y="2058723"/>
              <a:ext cx="1498680" cy="723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601DA7C-EEE1-4AFB-BCF8-6B897B366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2214" y="2049723"/>
                <a:ext cx="151632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B9FE84C-979F-4BCF-97FF-0D91A6C583BE}"/>
                  </a:ext>
                </a:extLst>
              </p14:cNvPr>
              <p14:cNvContentPartPr/>
              <p14:nvPr/>
            </p14:nvContentPartPr>
            <p14:xfrm>
              <a:off x="6007534" y="229563"/>
              <a:ext cx="140760" cy="2250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B9FE84C-979F-4BCF-97FF-0D91A6C58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8894" y="220923"/>
                <a:ext cx="15840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E63AC23-108C-4B84-8A3D-4587D814A066}"/>
              </a:ext>
            </a:extLst>
          </p:cNvPr>
          <p:cNvGrpSpPr/>
          <p:nvPr/>
        </p:nvGrpSpPr>
        <p:grpSpPr>
          <a:xfrm>
            <a:off x="448774" y="133443"/>
            <a:ext cx="8751600" cy="3406320"/>
            <a:chOff x="448774" y="133443"/>
            <a:chExt cx="8751600" cy="34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94D60D-86B8-4530-82C3-AD9448E53487}"/>
                    </a:ext>
                  </a:extLst>
                </p14:cNvPr>
                <p14:cNvContentPartPr/>
                <p14:nvPr/>
              </p14:nvContentPartPr>
              <p14:xfrm>
                <a:off x="3387454" y="133443"/>
                <a:ext cx="340920" cy="190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94D60D-86B8-4530-82C3-AD9448E534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78814" y="124803"/>
                  <a:ext cx="358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9CEFC2-A34E-4068-8929-F9B4A31D9B07}"/>
                    </a:ext>
                  </a:extLst>
                </p14:cNvPr>
                <p14:cNvContentPartPr/>
                <p14:nvPr/>
              </p14:nvContentPartPr>
              <p14:xfrm>
                <a:off x="3383134" y="358803"/>
                <a:ext cx="622440" cy="78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9CEFC2-A34E-4068-8929-F9B4A31D9B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4134" y="350163"/>
                  <a:ext cx="640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03B6AE-88F5-4BA6-A90C-FAC437F9775C}"/>
                    </a:ext>
                  </a:extLst>
                </p14:cNvPr>
                <p14:cNvContentPartPr/>
                <p14:nvPr/>
              </p14:nvContentPartPr>
              <p14:xfrm>
                <a:off x="3456934" y="505323"/>
                <a:ext cx="425160" cy="448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03B6AE-88F5-4BA6-A90C-FAC437F977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48294" y="496323"/>
                  <a:ext cx="4428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6DE41A-8080-49B1-B6C9-EDE4C4BAFAF2}"/>
                    </a:ext>
                  </a:extLst>
                </p14:cNvPr>
                <p14:cNvContentPartPr/>
                <p14:nvPr/>
              </p14:nvContentPartPr>
              <p14:xfrm>
                <a:off x="4173694" y="375723"/>
                <a:ext cx="174240" cy="28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6DE41A-8080-49B1-B6C9-EDE4C4BAFA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64694" y="366723"/>
                  <a:ext cx="19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0A62D0-5557-45EA-9886-76BF49E90CAA}"/>
                    </a:ext>
                  </a:extLst>
                </p14:cNvPr>
                <p14:cNvContentPartPr/>
                <p14:nvPr/>
              </p14:nvContentPartPr>
              <p14:xfrm>
                <a:off x="4201414" y="336483"/>
                <a:ext cx="594360" cy="179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0A62D0-5557-45EA-9886-76BF49E90C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2774" y="327843"/>
                  <a:ext cx="612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257A6A-52F6-4335-AE35-9E18F58F4221}"/>
                    </a:ext>
                  </a:extLst>
                </p14:cNvPr>
                <p14:cNvContentPartPr/>
                <p14:nvPr/>
              </p14:nvContentPartPr>
              <p14:xfrm>
                <a:off x="5256214" y="499203"/>
                <a:ext cx="50760" cy="112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257A6A-52F6-4335-AE35-9E18F58F42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7574" y="490203"/>
                  <a:ext cx="6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A89ADD-A59C-4E01-A959-5A85B49E3F86}"/>
                    </a:ext>
                  </a:extLst>
                </p14:cNvPr>
                <p14:cNvContentPartPr/>
                <p14:nvPr/>
              </p14:nvContentPartPr>
              <p14:xfrm>
                <a:off x="5878654" y="319563"/>
                <a:ext cx="270000" cy="60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A89ADD-A59C-4E01-A959-5A85B49E3F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69654" y="310923"/>
                  <a:ext cx="28764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04D7AB-C8D6-46E5-A1F2-F5BB86571C98}"/>
                    </a:ext>
                  </a:extLst>
                </p14:cNvPr>
                <p14:cNvContentPartPr/>
                <p14:nvPr/>
              </p14:nvContentPartPr>
              <p14:xfrm>
                <a:off x="6030214" y="398043"/>
                <a:ext cx="415440" cy="196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04D7AB-C8D6-46E5-A1F2-F5BB86571C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21574" y="389403"/>
                  <a:ext cx="433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207514-495E-45F6-B5CD-5646FFAA1538}"/>
                    </a:ext>
                  </a:extLst>
                </p14:cNvPr>
                <p14:cNvContentPartPr/>
                <p14:nvPr/>
              </p14:nvContentPartPr>
              <p14:xfrm>
                <a:off x="6322174" y="476523"/>
                <a:ext cx="95760" cy="6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207514-495E-45F6-B5CD-5646FFAA15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13174" y="46788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E3E526-06EA-4F8E-93BA-421BA83440E5}"/>
                    </a:ext>
                  </a:extLst>
                </p14:cNvPr>
                <p14:cNvContentPartPr/>
                <p14:nvPr/>
              </p14:nvContentPartPr>
              <p14:xfrm>
                <a:off x="6818614" y="297243"/>
                <a:ext cx="146520" cy="163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E3E526-06EA-4F8E-93BA-421BA83440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09614" y="288243"/>
                  <a:ext cx="16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DB1087-BA67-47FE-8980-F4A79A629A46}"/>
                    </a:ext>
                  </a:extLst>
                </p14:cNvPr>
                <p14:cNvContentPartPr/>
                <p14:nvPr/>
              </p14:nvContentPartPr>
              <p14:xfrm>
                <a:off x="689974" y="1919403"/>
                <a:ext cx="1542960" cy="126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DB1087-BA67-47FE-8980-F4A79A629A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0974" y="1910403"/>
                  <a:ext cx="1560600" cy="12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7D569B-9033-4DA7-A7CE-5D32E2DAA3F3}"/>
                    </a:ext>
                  </a:extLst>
                </p14:cNvPr>
                <p14:cNvContentPartPr/>
                <p14:nvPr/>
              </p14:nvContentPartPr>
              <p14:xfrm>
                <a:off x="695374" y="1946043"/>
                <a:ext cx="1487160" cy="1100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7D569B-9033-4DA7-A7CE-5D32E2DAA3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6374" y="1937403"/>
                  <a:ext cx="150480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8C0109-1B84-4D17-BB9A-8F8D9F876B27}"/>
                    </a:ext>
                  </a:extLst>
                </p14:cNvPr>
                <p14:cNvContentPartPr/>
                <p14:nvPr/>
              </p14:nvContentPartPr>
              <p14:xfrm>
                <a:off x="1747654" y="1974843"/>
                <a:ext cx="109800" cy="134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8C0109-1B84-4D17-BB9A-8F8D9F876B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38654" y="1966203"/>
                  <a:ext cx="127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B22678-34AD-4E6E-915F-FEF3C8970F2D}"/>
                    </a:ext>
                  </a:extLst>
                </p14:cNvPr>
                <p14:cNvContentPartPr/>
                <p14:nvPr/>
              </p14:nvContentPartPr>
              <p14:xfrm>
                <a:off x="1060054" y="2248803"/>
                <a:ext cx="185400" cy="101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B22678-34AD-4E6E-915F-FEF3C8970F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1054" y="2240163"/>
                  <a:ext cx="203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73F54A-1C1F-4B7F-B3D0-35EDA13D9720}"/>
                    </a:ext>
                  </a:extLst>
                </p14:cNvPr>
                <p14:cNvContentPartPr/>
                <p14:nvPr/>
              </p14:nvContentPartPr>
              <p14:xfrm>
                <a:off x="1015054" y="2720403"/>
                <a:ext cx="112320" cy="118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73F54A-1C1F-4B7F-B3D0-35EDA13D97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414" y="2711763"/>
                  <a:ext cx="129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8A8895-2CC2-47BA-B5D2-CA0E18AC5B5A}"/>
                    </a:ext>
                  </a:extLst>
                </p14:cNvPr>
                <p14:cNvContentPartPr/>
                <p14:nvPr/>
              </p14:nvContentPartPr>
              <p14:xfrm>
                <a:off x="1811734" y="2664603"/>
                <a:ext cx="151920" cy="45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8A8895-2CC2-47BA-B5D2-CA0E18AC5B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03094" y="2655603"/>
                  <a:ext cx="169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164488-E28F-4D23-ADDC-C8D02232E0B9}"/>
                    </a:ext>
                  </a:extLst>
                </p14:cNvPr>
                <p14:cNvContentPartPr/>
                <p14:nvPr/>
              </p14:nvContentPartPr>
              <p14:xfrm>
                <a:off x="1969774" y="3152403"/>
                <a:ext cx="302400" cy="3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164488-E28F-4D23-ADDC-C8D02232E0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1134" y="3143763"/>
                  <a:ext cx="320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AFD789E-4E2C-4FEB-85DE-C1D31568DBA9}"/>
                    </a:ext>
                  </a:extLst>
                </p14:cNvPr>
                <p14:cNvContentPartPr/>
                <p14:nvPr/>
              </p14:nvContentPartPr>
              <p14:xfrm>
                <a:off x="2126014" y="3141243"/>
                <a:ext cx="11520" cy="224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AFD789E-4E2C-4FEB-85DE-C1D31568DB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17014" y="3132603"/>
                  <a:ext cx="29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5DDA2A-F4F8-4B9A-8102-87E02737B5D2}"/>
                    </a:ext>
                  </a:extLst>
                </p14:cNvPr>
                <p14:cNvContentPartPr/>
                <p14:nvPr/>
              </p14:nvContentPartPr>
              <p14:xfrm>
                <a:off x="2277574" y="3124323"/>
                <a:ext cx="247320" cy="19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5DDA2A-F4F8-4B9A-8102-87E02737B5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8934" y="3115683"/>
                  <a:ext cx="264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B15590C-8BEB-4782-BE97-A5CC238346A6}"/>
                    </a:ext>
                  </a:extLst>
                </p14:cNvPr>
                <p14:cNvContentPartPr/>
                <p14:nvPr/>
              </p14:nvContentPartPr>
              <p14:xfrm>
                <a:off x="2636494" y="3250323"/>
                <a:ext cx="460440" cy="170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B15590C-8BEB-4782-BE97-A5CC238346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7494" y="3241323"/>
                  <a:ext cx="478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DD44B8-E08E-4694-92F3-310C19479867}"/>
                    </a:ext>
                  </a:extLst>
                </p14:cNvPr>
                <p14:cNvContentPartPr/>
                <p14:nvPr/>
              </p14:nvContentPartPr>
              <p14:xfrm>
                <a:off x="3405094" y="1755603"/>
                <a:ext cx="38520" cy="852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DD44B8-E08E-4694-92F3-310C194798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96094" y="1746963"/>
                  <a:ext cx="5616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E2CE14-CBE4-470A-934E-3E3A4F423F58}"/>
                    </a:ext>
                  </a:extLst>
                </p14:cNvPr>
                <p14:cNvContentPartPr/>
                <p14:nvPr/>
              </p14:nvContentPartPr>
              <p14:xfrm>
                <a:off x="3500854" y="1677123"/>
                <a:ext cx="947880" cy="1703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E2CE14-CBE4-470A-934E-3E3A4F423F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2214" y="1668123"/>
                  <a:ext cx="965520" cy="172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F29E4A-8E9C-42E8-A695-4D554A6B4A05}"/>
                    </a:ext>
                  </a:extLst>
                </p14:cNvPr>
                <p14:cNvContentPartPr/>
                <p14:nvPr/>
              </p14:nvContentPartPr>
              <p14:xfrm>
                <a:off x="3831334" y="1441323"/>
                <a:ext cx="2483640" cy="146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F29E4A-8E9C-42E8-A695-4D554A6B4A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22334" y="1432683"/>
                  <a:ext cx="2501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BD16EA-22DE-44FE-B53B-9C993048E2DA}"/>
                    </a:ext>
                  </a:extLst>
                </p14:cNvPr>
                <p14:cNvContentPartPr/>
                <p14:nvPr/>
              </p14:nvContentPartPr>
              <p14:xfrm>
                <a:off x="4577254" y="1845603"/>
                <a:ext cx="1677600" cy="252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BD16EA-22DE-44FE-B53B-9C993048E2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8614" y="1836603"/>
                  <a:ext cx="1695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040EBD-29B6-4263-A9A5-77F0213F84E6}"/>
                    </a:ext>
                  </a:extLst>
                </p14:cNvPr>
                <p14:cNvContentPartPr/>
                <p14:nvPr/>
              </p14:nvContentPartPr>
              <p14:xfrm>
                <a:off x="6204454" y="1492083"/>
                <a:ext cx="964800" cy="407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040EBD-29B6-4263-A9A5-77F0213F84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5814" y="1483083"/>
                  <a:ext cx="9824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9E358A-AB24-4B0A-BCD7-43203DA1CB43}"/>
                    </a:ext>
                  </a:extLst>
                </p14:cNvPr>
                <p14:cNvContentPartPr/>
                <p14:nvPr/>
              </p14:nvContentPartPr>
              <p14:xfrm>
                <a:off x="4718014" y="1806003"/>
                <a:ext cx="2305800" cy="1576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9E358A-AB24-4B0A-BCD7-43203DA1CB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09374" y="1797363"/>
                  <a:ext cx="2323440" cy="15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7DDBC8-CE0B-4161-8905-C75823EEC4AC}"/>
                    </a:ext>
                  </a:extLst>
                </p14:cNvPr>
                <p14:cNvContentPartPr/>
                <p14:nvPr/>
              </p14:nvContentPartPr>
              <p14:xfrm>
                <a:off x="3892894" y="1946043"/>
                <a:ext cx="2808360" cy="39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7DDBC8-CE0B-4161-8905-C75823EEC4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84254" y="1937043"/>
                  <a:ext cx="28260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F7ADC6-ED40-41E4-8577-2CF4B9EDB30D}"/>
                    </a:ext>
                  </a:extLst>
                </p14:cNvPr>
                <p14:cNvContentPartPr/>
                <p14:nvPr/>
              </p14:nvContentPartPr>
              <p14:xfrm>
                <a:off x="4201414" y="1901403"/>
                <a:ext cx="2607120" cy="1044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F7ADC6-ED40-41E4-8577-2CF4B9EDB3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92774" y="1892403"/>
                  <a:ext cx="262476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75C9DA-7729-4355-850F-F284115F8E9B}"/>
                    </a:ext>
                  </a:extLst>
                </p14:cNvPr>
                <p14:cNvContentPartPr/>
                <p14:nvPr/>
              </p14:nvContentPartPr>
              <p14:xfrm>
                <a:off x="5156854" y="2653443"/>
                <a:ext cx="2214360" cy="38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75C9DA-7729-4355-850F-F284115F8E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47854" y="2644443"/>
                  <a:ext cx="2232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B1D205-3BA1-462E-8FB2-7663A836281E}"/>
                    </a:ext>
                  </a:extLst>
                </p14:cNvPr>
                <p14:cNvContentPartPr/>
                <p14:nvPr/>
              </p14:nvContentPartPr>
              <p14:xfrm>
                <a:off x="7713214" y="2305323"/>
                <a:ext cx="228600" cy="34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B1D205-3BA1-462E-8FB2-7663A83628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04214" y="2296683"/>
                  <a:ext cx="2462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5C87C7-0380-440F-AF33-5565A9C0571D}"/>
                    </a:ext>
                  </a:extLst>
                </p14:cNvPr>
                <p14:cNvContentPartPr/>
                <p14:nvPr/>
              </p14:nvContentPartPr>
              <p14:xfrm>
                <a:off x="7763974" y="2154123"/>
                <a:ext cx="538920" cy="393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5C87C7-0380-440F-AF33-5565A9C057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4974" y="2145123"/>
                  <a:ext cx="556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69CF91-A0CA-4F40-8EE5-6C81A25600D4}"/>
                    </a:ext>
                  </a:extLst>
                </p14:cNvPr>
                <p14:cNvContentPartPr/>
                <p14:nvPr/>
              </p14:nvContentPartPr>
              <p14:xfrm>
                <a:off x="8358334" y="2221083"/>
                <a:ext cx="230400" cy="308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69CF91-A0CA-4F40-8EE5-6C81A25600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9694" y="2212443"/>
                  <a:ext cx="248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763E9C-1CF2-4493-B1B6-6511C0FB55B8}"/>
                    </a:ext>
                  </a:extLst>
                </p14:cNvPr>
                <p14:cNvContentPartPr/>
                <p14:nvPr/>
              </p14:nvContentPartPr>
              <p14:xfrm>
                <a:off x="8706094" y="2221083"/>
                <a:ext cx="151920" cy="286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763E9C-1CF2-4493-B1B6-6511C0FB55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97454" y="2212443"/>
                  <a:ext cx="169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5A6EDE-2539-4CA2-8DF7-12E160334DB4}"/>
                    </a:ext>
                  </a:extLst>
                </p14:cNvPr>
                <p14:cNvContentPartPr/>
                <p14:nvPr/>
              </p14:nvContentPartPr>
              <p14:xfrm>
                <a:off x="8728774" y="2378043"/>
                <a:ext cx="157320" cy="17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5A6EDE-2539-4CA2-8DF7-12E160334D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19774" y="2369403"/>
                  <a:ext cx="17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93E510-45B7-448D-A203-B81B6EB1BD3E}"/>
                    </a:ext>
                  </a:extLst>
                </p14:cNvPr>
                <p14:cNvContentPartPr/>
                <p14:nvPr/>
              </p14:nvContentPartPr>
              <p14:xfrm>
                <a:off x="8924614" y="2473803"/>
                <a:ext cx="90720" cy="84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93E510-45B7-448D-A203-B81B6EB1BD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15614" y="2464803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18F8609-B10E-4945-93CB-92BE4857E853}"/>
                    </a:ext>
                  </a:extLst>
                </p14:cNvPr>
                <p14:cNvContentPartPr/>
                <p14:nvPr/>
              </p14:nvContentPartPr>
              <p14:xfrm>
                <a:off x="7594774" y="2828043"/>
                <a:ext cx="169560" cy="20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18F8609-B10E-4945-93CB-92BE4857E8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5774" y="2819403"/>
                  <a:ext cx="187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1AEC50-9ED0-4C72-A86E-5918FB2D7D6D}"/>
                    </a:ext>
                  </a:extLst>
                </p14:cNvPr>
                <p14:cNvContentPartPr/>
                <p14:nvPr/>
              </p14:nvContentPartPr>
              <p14:xfrm>
                <a:off x="7427374" y="3135843"/>
                <a:ext cx="398520" cy="1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1AEC50-9ED0-4C72-A86E-5918FB2D7D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18374" y="3126843"/>
                  <a:ext cx="41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1A5553-9910-4278-9295-6E3FC04F9977}"/>
                    </a:ext>
                  </a:extLst>
                </p14:cNvPr>
                <p14:cNvContentPartPr/>
                <p14:nvPr/>
              </p14:nvContentPartPr>
              <p14:xfrm>
                <a:off x="7410454" y="3214323"/>
                <a:ext cx="314640" cy="325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1A5553-9910-4278-9295-6E3FC04F99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01454" y="3205323"/>
                  <a:ext cx="332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C7C1E8-E23C-4903-8742-6E3D35209700}"/>
                    </a:ext>
                  </a:extLst>
                </p14:cNvPr>
                <p14:cNvContentPartPr/>
                <p14:nvPr/>
              </p14:nvContentPartPr>
              <p14:xfrm>
                <a:off x="7932094" y="3102003"/>
                <a:ext cx="118080" cy="22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C7C1E8-E23C-4903-8742-6E3D352097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23454" y="309336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33FBA4-5E90-439F-99F2-373C36887003}"/>
                    </a:ext>
                  </a:extLst>
                </p14:cNvPr>
                <p14:cNvContentPartPr/>
                <p14:nvPr/>
              </p14:nvContentPartPr>
              <p14:xfrm>
                <a:off x="7960174" y="3124323"/>
                <a:ext cx="297000" cy="84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33FBA4-5E90-439F-99F2-373C368870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51174" y="3115683"/>
                  <a:ext cx="31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E2F7DE-2A38-47BE-B513-E1B0A788451A}"/>
                    </a:ext>
                  </a:extLst>
                </p14:cNvPr>
                <p14:cNvContentPartPr/>
                <p14:nvPr/>
              </p14:nvContentPartPr>
              <p14:xfrm>
                <a:off x="8330254" y="3309723"/>
                <a:ext cx="22680" cy="61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E2F7DE-2A38-47BE-B513-E1B0A78845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21614" y="3300723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5ED4E3-85D5-4DE2-B2C8-5533C0A9D4D5}"/>
                    </a:ext>
                  </a:extLst>
                </p14:cNvPr>
                <p14:cNvContentPartPr/>
                <p14:nvPr/>
              </p14:nvContentPartPr>
              <p14:xfrm>
                <a:off x="7685134" y="2675763"/>
                <a:ext cx="1305720" cy="62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5ED4E3-85D5-4DE2-B2C8-5533C0A9D4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76494" y="2666763"/>
                  <a:ext cx="1323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2D9B8E-3697-4461-BA46-92D58C7472DF}"/>
                    </a:ext>
                  </a:extLst>
                </p14:cNvPr>
                <p14:cNvContentPartPr/>
                <p14:nvPr/>
              </p14:nvContentPartPr>
              <p14:xfrm>
                <a:off x="7174654" y="1593963"/>
                <a:ext cx="533520" cy="336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2D9B8E-3697-4461-BA46-92D58C7472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66014" y="1584963"/>
                  <a:ext cx="5511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3709F3-311D-4A70-9C50-529AE18CAE21}"/>
                    </a:ext>
                  </a:extLst>
                </p14:cNvPr>
                <p14:cNvContentPartPr/>
                <p14:nvPr/>
              </p14:nvContentPartPr>
              <p14:xfrm>
                <a:off x="7180414" y="1553643"/>
                <a:ext cx="729720" cy="404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3709F3-311D-4A70-9C50-529AE18CAE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71414" y="1545003"/>
                  <a:ext cx="7473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A11F40-1EDC-45C2-9A95-B9B222FC367F}"/>
                    </a:ext>
                  </a:extLst>
                </p14:cNvPr>
                <p14:cNvContentPartPr/>
                <p14:nvPr/>
              </p14:nvContentPartPr>
              <p14:xfrm>
                <a:off x="7959814" y="1412523"/>
                <a:ext cx="225000" cy="343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A11F40-1EDC-45C2-9A95-B9B222FC36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51174" y="1403883"/>
                  <a:ext cx="2426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C6785C-DCA5-4764-A7D1-E85600213D78}"/>
                    </a:ext>
                  </a:extLst>
                </p14:cNvPr>
                <p14:cNvContentPartPr/>
                <p14:nvPr/>
              </p14:nvContentPartPr>
              <p14:xfrm>
                <a:off x="8038654" y="1615563"/>
                <a:ext cx="56520" cy="6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C6785C-DCA5-4764-A7D1-E85600213D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30014" y="160656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B03A10D-30A5-4A56-9B35-08793BF7601F}"/>
                    </a:ext>
                  </a:extLst>
                </p14:cNvPr>
                <p14:cNvContentPartPr/>
                <p14:nvPr/>
              </p14:nvContentPartPr>
              <p14:xfrm>
                <a:off x="3287014" y="1946403"/>
                <a:ext cx="477000" cy="241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B03A10D-30A5-4A56-9B35-08793BF760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78374" y="1937763"/>
                  <a:ext cx="494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D3299CA-AF3A-4AAB-8E48-5D836EFB92FB}"/>
                    </a:ext>
                  </a:extLst>
                </p14:cNvPr>
                <p14:cNvContentPartPr/>
                <p14:nvPr/>
              </p14:nvContentPartPr>
              <p14:xfrm>
                <a:off x="2826934" y="1390923"/>
                <a:ext cx="62280" cy="263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D3299CA-AF3A-4AAB-8E48-5D836EFB92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18294" y="1382283"/>
                  <a:ext cx="79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9A7AFDE-AB3F-4728-9D79-AD1076DA4338}"/>
                    </a:ext>
                  </a:extLst>
                </p14:cNvPr>
                <p14:cNvContentPartPr/>
                <p14:nvPr/>
              </p14:nvContentPartPr>
              <p14:xfrm>
                <a:off x="2804614" y="1390923"/>
                <a:ext cx="191160" cy="144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9A7AFDE-AB3F-4728-9D79-AD1076DA43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95974" y="1381923"/>
                  <a:ext cx="208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3F73FA-6B97-4583-91F8-51E048F295CB}"/>
                    </a:ext>
                  </a:extLst>
                </p14:cNvPr>
                <p14:cNvContentPartPr/>
                <p14:nvPr/>
              </p14:nvContentPartPr>
              <p14:xfrm>
                <a:off x="3040054" y="1256283"/>
                <a:ext cx="225000" cy="323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3F73FA-6B97-4583-91F8-51E048F295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31414" y="1247283"/>
                  <a:ext cx="242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B21FC1-C9D8-481E-AF80-7A63B30815E9}"/>
                    </a:ext>
                  </a:extLst>
                </p14:cNvPr>
                <p14:cNvContentPartPr/>
                <p14:nvPr/>
              </p14:nvContentPartPr>
              <p14:xfrm>
                <a:off x="3276574" y="1250523"/>
                <a:ext cx="212760" cy="174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B21FC1-C9D8-481E-AF80-7A63B30815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67934" y="1241523"/>
                  <a:ext cx="23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C42EE30-4466-4ACF-B622-9B971C87AC60}"/>
                    </a:ext>
                  </a:extLst>
                </p14:cNvPr>
                <p14:cNvContentPartPr/>
                <p14:nvPr/>
              </p14:nvContentPartPr>
              <p14:xfrm>
                <a:off x="6798814" y="992763"/>
                <a:ext cx="363960" cy="421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C42EE30-4466-4ACF-B622-9B971C87AC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174" y="983763"/>
                  <a:ext cx="3816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592936-BF36-4D40-B56A-7279F89ADE63}"/>
                    </a:ext>
                  </a:extLst>
                </p14:cNvPr>
                <p14:cNvContentPartPr/>
                <p14:nvPr/>
              </p14:nvContentPartPr>
              <p14:xfrm>
                <a:off x="6748414" y="773163"/>
                <a:ext cx="1082880" cy="640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592936-BF36-4D40-B56A-7279F89ADE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39774" y="764163"/>
                  <a:ext cx="11005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3EE9B6-40EC-4574-9985-6923CB59F199}"/>
                    </a:ext>
                  </a:extLst>
                </p14:cNvPr>
                <p14:cNvContentPartPr/>
                <p14:nvPr/>
              </p14:nvContentPartPr>
              <p14:xfrm>
                <a:off x="448774" y="885843"/>
                <a:ext cx="235800" cy="262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3EE9B6-40EC-4574-9985-6923CB59F1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9774" y="876843"/>
                  <a:ext cx="253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D3805C-4D24-4B92-B965-862EFAA9E1BF}"/>
                    </a:ext>
                  </a:extLst>
                </p14:cNvPr>
                <p14:cNvContentPartPr/>
                <p14:nvPr/>
              </p14:nvContentPartPr>
              <p14:xfrm>
                <a:off x="633814" y="535203"/>
                <a:ext cx="145800" cy="247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D3805C-4D24-4B92-B965-862EFAA9E1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4814" y="526203"/>
                  <a:ext cx="163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C04BE3-8433-47F9-8A91-87BA8197BCC3}"/>
                    </a:ext>
                  </a:extLst>
                </p14:cNvPr>
                <p14:cNvContentPartPr/>
                <p14:nvPr/>
              </p14:nvContentPartPr>
              <p14:xfrm>
                <a:off x="482254" y="308403"/>
                <a:ext cx="269640" cy="247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C04BE3-8433-47F9-8A91-87BA8197BC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3614" y="299403"/>
                  <a:ext cx="287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03DD667-81DC-44F0-8858-BBB1F54EC002}"/>
                    </a:ext>
                  </a:extLst>
                </p14:cNvPr>
                <p14:cNvContentPartPr/>
                <p14:nvPr/>
              </p14:nvContentPartPr>
              <p14:xfrm>
                <a:off x="958534" y="443043"/>
                <a:ext cx="101880" cy="387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03DD667-81DC-44F0-8858-BBB1F54EC00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9534" y="434043"/>
                  <a:ext cx="1195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B3C7DC2-3B1E-4178-A7E2-2371A3E41283}"/>
                    </a:ext>
                  </a:extLst>
                </p14:cNvPr>
                <p14:cNvContentPartPr/>
                <p14:nvPr/>
              </p14:nvContentPartPr>
              <p14:xfrm>
                <a:off x="1071214" y="572283"/>
                <a:ext cx="96120" cy="173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B3C7DC2-3B1E-4178-A7E2-2371A3E412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2574" y="563283"/>
                  <a:ext cx="113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9C6B9C-8B4D-42C5-97B5-D357B46917D2}"/>
                    </a:ext>
                  </a:extLst>
                </p14:cNvPr>
                <p14:cNvContentPartPr/>
                <p14:nvPr/>
              </p14:nvContentPartPr>
              <p14:xfrm>
                <a:off x="1037734" y="678483"/>
                <a:ext cx="101160" cy="11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9C6B9C-8B4D-42C5-97B5-D357B46917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8734" y="66984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6FA065-B9DF-4E28-95AD-A43BD098933F}"/>
                    </a:ext>
                  </a:extLst>
                </p14:cNvPr>
                <p14:cNvContentPartPr/>
                <p14:nvPr/>
              </p14:nvContentPartPr>
              <p14:xfrm>
                <a:off x="1211614" y="403083"/>
                <a:ext cx="123840" cy="135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6FA065-B9DF-4E28-95AD-A43BD09893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02614" y="394083"/>
                  <a:ext cx="141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C88979-1369-4033-B3AF-F59B10667579}"/>
                    </a:ext>
                  </a:extLst>
                </p14:cNvPr>
                <p14:cNvContentPartPr/>
                <p14:nvPr/>
              </p14:nvContentPartPr>
              <p14:xfrm>
                <a:off x="1537054" y="830043"/>
                <a:ext cx="90000" cy="1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C88979-1369-4033-B3AF-F59B106675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28054" y="82140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8BA22A-B50D-40E8-8816-91937551A6D7}"/>
                    </a:ext>
                  </a:extLst>
                </p14:cNvPr>
                <p14:cNvContentPartPr/>
                <p14:nvPr/>
              </p14:nvContentPartPr>
              <p14:xfrm>
                <a:off x="1520134" y="903123"/>
                <a:ext cx="230400" cy="39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8BA22A-B50D-40E8-8816-91937551A6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11134" y="894123"/>
                  <a:ext cx="24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DFB264F-E953-4B43-828B-A397545F11E6}"/>
                    </a:ext>
                  </a:extLst>
                </p14:cNvPr>
                <p14:cNvContentPartPr/>
                <p14:nvPr/>
              </p14:nvContentPartPr>
              <p14:xfrm>
                <a:off x="1929454" y="701163"/>
                <a:ext cx="28440" cy="336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DFB264F-E953-4B43-828B-A397545F11E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20814" y="692163"/>
                  <a:ext cx="46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AEDB49-1478-4765-A42F-1C71EBB7FB79}"/>
                    </a:ext>
                  </a:extLst>
                </p14:cNvPr>
                <p14:cNvContentPartPr/>
                <p14:nvPr/>
              </p14:nvContentPartPr>
              <p14:xfrm>
                <a:off x="7566694" y="1822563"/>
                <a:ext cx="1633680" cy="999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AEDB49-1478-4765-A42F-1C71EBB7FB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8054" y="1813923"/>
                  <a:ext cx="1651320" cy="10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DD6343C-9C2C-4AC4-992A-8A68B67125AC}"/>
              </a:ext>
            </a:extLst>
          </p:cNvPr>
          <p:cNvGrpSpPr/>
          <p:nvPr/>
        </p:nvGrpSpPr>
        <p:grpSpPr>
          <a:xfrm>
            <a:off x="308014" y="3662883"/>
            <a:ext cx="8031600" cy="2250000"/>
            <a:chOff x="308014" y="3662883"/>
            <a:chExt cx="8031600" cy="22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61EA12-C140-4213-BC31-6C1C1EB26B7C}"/>
                    </a:ext>
                  </a:extLst>
                </p14:cNvPr>
                <p14:cNvContentPartPr/>
                <p14:nvPr/>
              </p14:nvContentPartPr>
              <p14:xfrm>
                <a:off x="3707494" y="4353003"/>
                <a:ext cx="96120" cy="1027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61EA12-C140-4213-BC31-6C1C1EB26B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98854" y="4344363"/>
                  <a:ext cx="113760" cy="10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1B6E4D6-8890-4C0D-B7CA-78E4F81EECF0}"/>
                    </a:ext>
                  </a:extLst>
                </p14:cNvPr>
                <p14:cNvContentPartPr/>
                <p14:nvPr/>
              </p14:nvContentPartPr>
              <p14:xfrm>
                <a:off x="3688054" y="4293243"/>
                <a:ext cx="1181520" cy="1568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1B6E4D6-8890-4C0D-B7CA-78E4F81EEC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79054" y="4284243"/>
                  <a:ext cx="1199160" cy="15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FA9307-4DB5-4148-AB24-29D6E9D925F3}"/>
                    </a:ext>
                  </a:extLst>
                </p14:cNvPr>
                <p14:cNvContentPartPr/>
                <p14:nvPr/>
              </p14:nvContentPartPr>
              <p14:xfrm>
                <a:off x="4606774" y="4493403"/>
                <a:ext cx="1844640" cy="20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FA9307-4DB5-4148-AB24-29D6E9D92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97774" y="4484403"/>
                  <a:ext cx="1862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5632C7-964C-475C-B9E1-C456E8AC363C}"/>
                    </a:ext>
                  </a:extLst>
                </p14:cNvPr>
                <p14:cNvContentPartPr/>
                <p14:nvPr/>
              </p14:nvContentPartPr>
              <p14:xfrm>
                <a:off x="3954454" y="4078323"/>
                <a:ext cx="2984040" cy="465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5632C7-964C-475C-B9E1-C456E8AC36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45454" y="4069323"/>
                  <a:ext cx="3001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603C74C-CC4F-4642-99B1-A0644E591EA3}"/>
                    </a:ext>
                  </a:extLst>
                </p14:cNvPr>
                <p14:cNvContentPartPr/>
                <p14:nvPr/>
              </p14:nvContentPartPr>
              <p14:xfrm>
                <a:off x="6675334" y="4426083"/>
                <a:ext cx="39960" cy="841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603C74C-CC4F-4642-99B1-A0644E591EA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66694" y="4417083"/>
                  <a:ext cx="5760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2FDAB7C-2A15-45D4-975C-018C649A7181}"/>
                    </a:ext>
                  </a:extLst>
                </p14:cNvPr>
                <p14:cNvContentPartPr/>
                <p14:nvPr/>
              </p14:nvContentPartPr>
              <p14:xfrm>
                <a:off x="5032654" y="5627403"/>
                <a:ext cx="1747800" cy="263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2FDAB7C-2A15-45D4-975C-018C649A71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24014" y="5618403"/>
                  <a:ext cx="1765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BFBC86-8A38-46B3-B5BA-59CCA9FB98BD}"/>
                    </a:ext>
                  </a:extLst>
                </p14:cNvPr>
                <p14:cNvContentPartPr/>
                <p14:nvPr/>
              </p14:nvContentPartPr>
              <p14:xfrm>
                <a:off x="4358734" y="4801563"/>
                <a:ext cx="2406600" cy="208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BFBC86-8A38-46B3-B5BA-59CCA9FB98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49734" y="4792923"/>
                  <a:ext cx="2424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DDFF57-E624-4346-8386-2228C6B8D83E}"/>
                    </a:ext>
                  </a:extLst>
                </p14:cNvPr>
                <p14:cNvContentPartPr/>
                <p14:nvPr/>
              </p14:nvContentPartPr>
              <p14:xfrm>
                <a:off x="5733214" y="4796163"/>
                <a:ext cx="415440" cy="213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DDFF57-E624-4346-8386-2228C6B8D8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24214" y="4787523"/>
                  <a:ext cx="433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0E4993-8D41-4470-90A8-F069738E22D3}"/>
                    </a:ext>
                  </a:extLst>
                </p14:cNvPr>
                <p14:cNvContentPartPr/>
                <p14:nvPr/>
              </p14:nvContentPartPr>
              <p14:xfrm>
                <a:off x="4522894" y="5054283"/>
                <a:ext cx="2136240" cy="291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0E4993-8D41-4470-90A8-F069738E22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3894" y="5045283"/>
                  <a:ext cx="2153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481211-D6EE-4F5C-8315-13D09748221C}"/>
                    </a:ext>
                  </a:extLst>
                </p14:cNvPr>
                <p14:cNvContentPartPr/>
                <p14:nvPr/>
              </p14:nvContentPartPr>
              <p14:xfrm>
                <a:off x="4628734" y="5132763"/>
                <a:ext cx="1828440" cy="430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481211-D6EE-4F5C-8315-13D0974822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19734" y="5124123"/>
                  <a:ext cx="18460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A5CEE4-3FBC-4C7C-919C-65FE3A439729}"/>
                    </a:ext>
                  </a:extLst>
                </p14:cNvPr>
                <p14:cNvContentPartPr/>
                <p14:nvPr/>
              </p14:nvContentPartPr>
              <p14:xfrm>
                <a:off x="5844814" y="5273163"/>
                <a:ext cx="513720" cy="241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A5CEE4-3FBC-4C7C-919C-65FE3A4397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35814" y="5264163"/>
                  <a:ext cx="531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BFC7D6C-21B3-4E59-89A1-2D6849A7E426}"/>
                    </a:ext>
                  </a:extLst>
                </p14:cNvPr>
                <p14:cNvContentPartPr/>
                <p14:nvPr/>
              </p14:nvContentPartPr>
              <p14:xfrm>
                <a:off x="7370854" y="4442643"/>
                <a:ext cx="21240" cy="325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BFC7D6C-21B3-4E59-89A1-2D6849A7E4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61854" y="4434003"/>
                  <a:ext cx="38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CA4B93-FE47-42DA-A163-5FC397B287C6}"/>
                    </a:ext>
                  </a:extLst>
                </p14:cNvPr>
                <p14:cNvContentPartPr/>
                <p14:nvPr/>
              </p14:nvContentPartPr>
              <p14:xfrm>
                <a:off x="7343134" y="4470723"/>
                <a:ext cx="224640" cy="28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CA4B93-FE47-42DA-A163-5FC397B287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34134" y="4462083"/>
                  <a:ext cx="242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445DCC-157A-4BAE-9466-B94AB72BC278}"/>
                    </a:ext>
                  </a:extLst>
                </p14:cNvPr>
                <p14:cNvContentPartPr/>
                <p14:nvPr/>
              </p14:nvContentPartPr>
              <p14:xfrm>
                <a:off x="7472014" y="4319523"/>
                <a:ext cx="140760" cy="1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445DCC-157A-4BAE-9466-B94AB72BC2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63374" y="431052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FED383-70F3-4C0B-A49F-A710007C2B00}"/>
                    </a:ext>
                  </a:extLst>
                </p14:cNvPr>
                <p14:cNvContentPartPr/>
                <p14:nvPr/>
              </p14:nvContentPartPr>
              <p14:xfrm>
                <a:off x="7130014" y="5115843"/>
                <a:ext cx="6120" cy="29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FED383-70F3-4C0B-A49F-A710007C2B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21014" y="5107203"/>
                  <a:ext cx="23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C95844-974B-4557-9C9F-462EC0078BB7}"/>
                    </a:ext>
                  </a:extLst>
                </p14:cNvPr>
                <p14:cNvContentPartPr/>
                <p14:nvPr/>
              </p14:nvContentPartPr>
              <p14:xfrm>
                <a:off x="7118854" y="5099283"/>
                <a:ext cx="208080" cy="320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C95844-974B-4557-9C9F-462EC0078B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09854" y="5090283"/>
                  <a:ext cx="225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C54DD67-C27D-47A5-8182-7D9F85E71D22}"/>
                    </a:ext>
                  </a:extLst>
                </p14:cNvPr>
                <p14:cNvContentPartPr/>
                <p14:nvPr/>
              </p14:nvContentPartPr>
              <p14:xfrm>
                <a:off x="7146574" y="5009283"/>
                <a:ext cx="365040" cy="157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C54DD67-C27D-47A5-8182-7D9F85E71D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37934" y="5000643"/>
                  <a:ext cx="382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C3D8C3-032B-4FE8-BC78-B16504C63562}"/>
                    </a:ext>
                  </a:extLst>
                </p14:cNvPr>
                <p14:cNvContentPartPr/>
                <p14:nvPr/>
              </p14:nvContentPartPr>
              <p14:xfrm>
                <a:off x="7421614" y="5267403"/>
                <a:ext cx="140760" cy="11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C3D8C3-032B-4FE8-BC78-B16504C635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12614" y="525876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265944-E410-4EE3-9B38-E409672B7D33}"/>
                    </a:ext>
                  </a:extLst>
                </p14:cNvPr>
                <p14:cNvContentPartPr/>
                <p14:nvPr/>
              </p14:nvContentPartPr>
              <p14:xfrm>
                <a:off x="7629334" y="5149323"/>
                <a:ext cx="163080" cy="180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265944-E410-4EE3-9B38-E409672B7D3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20334" y="5140683"/>
                  <a:ext cx="180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DFB110-2C28-4AED-868A-E71827C369D1}"/>
                    </a:ext>
                  </a:extLst>
                </p14:cNvPr>
                <p14:cNvContentPartPr/>
                <p14:nvPr/>
              </p14:nvContentPartPr>
              <p14:xfrm>
                <a:off x="7685134" y="5020443"/>
                <a:ext cx="107280" cy="67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DFB110-2C28-4AED-868A-E71827C369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76134" y="5011803"/>
                  <a:ext cx="124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45B9BE-CE10-4D80-9C48-6E2EB7EBB017}"/>
                    </a:ext>
                  </a:extLst>
                </p14:cNvPr>
                <p14:cNvContentPartPr/>
                <p14:nvPr/>
              </p14:nvContentPartPr>
              <p14:xfrm>
                <a:off x="7920214" y="5031963"/>
                <a:ext cx="253440" cy="37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45B9BE-CE10-4D80-9C48-6E2EB7EBB0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11214" y="5022963"/>
                  <a:ext cx="271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CDEEB3-C1F6-4CF9-B179-CBF488A1CBCB}"/>
                    </a:ext>
                  </a:extLst>
                </p14:cNvPr>
                <p14:cNvContentPartPr/>
                <p14:nvPr/>
              </p14:nvContentPartPr>
              <p14:xfrm>
                <a:off x="7892854" y="5228163"/>
                <a:ext cx="196560" cy="6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CDEEB3-C1F6-4CF9-B179-CBF488A1CBC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83854" y="5219523"/>
                  <a:ext cx="21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102C7F9-C8BB-45C2-A79D-19FCAB6BB7AC}"/>
                    </a:ext>
                  </a:extLst>
                </p14:cNvPr>
                <p14:cNvContentPartPr/>
                <p14:nvPr/>
              </p14:nvContentPartPr>
              <p14:xfrm>
                <a:off x="8268334" y="5284323"/>
                <a:ext cx="71280" cy="155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102C7F9-C8BB-45C2-A79D-19FCAB6BB7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59694" y="5275323"/>
                  <a:ext cx="88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377980-92A4-401A-98E7-8DE3D1E723FB}"/>
                    </a:ext>
                  </a:extLst>
                </p14:cNvPr>
                <p14:cNvContentPartPr/>
                <p14:nvPr/>
              </p14:nvContentPartPr>
              <p14:xfrm>
                <a:off x="1935214" y="4858083"/>
                <a:ext cx="370800" cy="50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377980-92A4-401A-98E7-8DE3D1E723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26214" y="4849083"/>
                  <a:ext cx="388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49AEFC-547E-4783-B52B-5D4AD2C18A34}"/>
                    </a:ext>
                  </a:extLst>
                </p14:cNvPr>
                <p14:cNvContentPartPr/>
                <p14:nvPr/>
              </p14:nvContentPartPr>
              <p14:xfrm>
                <a:off x="2103334" y="4897323"/>
                <a:ext cx="22680" cy="29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49AEFC-547E-4783-B52B-5D4AD2C18A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94694" y="4888323"/>
                  <a:ext cx="40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8E6AD8-A217-4A8F-B110-893F86CA0600}"/>
                    </a:ext>
                  </a:extLst>
                </p14:cNvPr>
                <p14:cNvContentPartPr/>
                <p14:nvPr/>
              </p14:nvContentPartPr>
              <p14:xfrm>
                <a:off x="2357854" y="4821723"/>
                <a:ext cx="256680" cy="396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8E6AD8-A217-4A8F-B110-893F86CA06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48854" y="4812723"/>
                  <a:ext cx="274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B33751-E73D-4A3A-AF62-4C725F712104}"/>
                    </a:ext>
                  </a:extLst>
                </p14:cNvPr>
                <p14:cNvContentPartPr/>
                <p14:nvPr/>
              </p14:nvContentPartPr>
              <p14:xfrm>
                <a:off x="2311054" y="5009283"/>
                <a:ext cx="219240" cy="33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B33751-E73D-4A3A-AF62-4C725F7121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02414" y="5000643"/>
                  <a:ext cx="23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CAAC10-0C86-4C29-9464-6B0DC5ED7D2E}"/>
                    </a:ext>
                  </a:extLst>
                </p14:cNvPr>
                <p14:cNvContentPartPr/>
                <p14:nvPr/>
              </p14:nvContentPartPr>
              <p14:xfrm>
                <a:off x="2672134" y="5056083"/>
                <a:ext cx="609840" cy="181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CAAC10-0C86-4C29-9464-6B0DC5ED7D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63134" y="5047443"/>
                  <a:ext cx="62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B59E46-DF89-46B4-9ECF-BD41B0CD2171}"/>
                    </a:ext>
                  </a:extLst>
                </p14:cNvPr>
                <p14:cNvContentPartPr/>
                <p14:nvPr/>
              </p14:nvContentPartPr>
              <p14:xfrm>
                <a:off x="308014" y="4837203"/>
                <a:ext cx="85320" cy="839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B59E46-DF89-46B4-9ECF-BD41B0CD21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9014" y="4828563"/>
                  <a:ext cx="10296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C3EEC4-9B62-41B6-8713-618D0082C01A}"/>
                    </a:ext>
                  </a:extLst>
                </p14:cNvPr>
                <p14:cNvContentPartPr/>
                <p14:nvPr/>
              </p14:nvContentPartPr>
              <p14:xfrm>
                <a:off x="308374" y="4689963"/>
                <a:ext cx="1172880" cy="1222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C3EEC4-9B62-41B6-8713-618D0082C0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9374" y="4681323"/>
                  <a:ext cx="1190520" cy="12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237488-B74B-4923-8E64-C2746308F5AB}"/>
                    </a:ext>
                  </a:extLst>
                </p14:cNvPr>
                <p14:cNvContentPartPr/>
                <p14:nvPr/>
              </p14:nvContentPartPr>
              <p14:xfrm>
                <a:off x="414934" y="4841163"/>
                <a:ext cx="959760" cy="847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237488-B74B-4923-8E64-C2746308F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6294" y="4832163"/>
                  <a:ext cx="97740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3B2D7E8-79C6-447C-9318-26B0CACD9FE0}"/>
                    </a:ext>
                  </a:extLst>
                </p14:cNvPr>
                <p14:cNvContentPartPr/>
                <p14:nvPr/>
              </p14:nvContentPartPr>
              <p14:xfrm>
                <a:off x="729214" y="5401683"/>
                <a:ext cx="106920" cy="110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3B2D7E8-79C6-447C-9318-26B0CACD9F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0214" y="5392683"/>
                  <a:ext cx="124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269BFE-D02F-4312-B74A-7D7CBB1BB5FE}"/>
                    </a:ext>
                  </a:extLst>
                </p14:cNvPr>
                <p14:cNvContentPartPr/>
                <p14:nvPr/>
              </p14:nvContentPartPr>
              <p14:xfrm>
                <a:off x="1020814" y="4921443"/>
                <a:ext cx="157320" cy="122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269BFE-D02F-4312-B74A-7D7CBB1BB5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1814" y="4912803"/>
                  <a:ext cx="174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E02A36-19EF-45A7-B8ED-E812247843EF}"/>
                    </a:ext>
                  </a:extLst>
                </p14:cNvPr>
                <p14:cNvContentPartPr/>
                <p14:nvPr/>
              </p14:nvContentPartPr>
              <p14:xfrm>
                <a:off x="565774" y="4880403"/>
                <a:ext cx="158040" cy="163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E02A36-19EF-45A7-B8ED-E812247843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7134" y="4871403"/>
                  <a:ext cx="17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C93FE4-EE31-47F7-894F-779A69EE4D49}"/>
                    </a:ext>
                  </a:extLst>
                </p14:cNvPr>
                <p14:cNvContentPartPr/>
                <p14:nvPr/>
              </p14:nvContentPartPr>
              <p14:xfrm>
                <a:off x="1099294" y="5413563"/>
                <a:ext cx="141120" cy="78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C93FE4-EE31-47F7-894F-779A69EE4D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0654" y="5404923"/>
                  <a:ext cx="158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96A805-5A11-4084-9747-B206D76A511B}"/>
                    </a:ext>
                  </a:extLst>
                </p14:cNvPr>
                <p14:cNvContentPartPr/>
                <p14:nvPr/>
              </p14:nvContentPartPr>
              <p14:xfrm>
                <a:off x="2036193" y="3662883"/>
                <a:ext cx="353880" cy="50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96A805-5A11-4084-9747-B206D76A51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27193" y="3654243"/>
                  <a:ext cx="37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7E6FFD0-32B8-445D-BD22-7793A17E9326}"/>
                    </a:ext>
                  </a:extLst>
                </p14:cNvPr>
                <p14:cNvContentPartPr/>
                <p14:nvPr/>
              </p14:nvContentPartPr>
              <p14:xfrm>
                <a:off x="2234553" y="3679803"/>
                <a:ext cx="20520" cy="211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7E6FFD0-32B8-445D-BD22-7793A17E932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25553" y="3671163"/>
                  <a:ext cx="38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62F884-3C31-438A-B9EA-B2467F023B63}"/>
                    </a:ext>
                  </a:extLst>
                </p14:cNvPr>
                <p14:cNvContentPartPr/>
                <p14:nvPr/>
              </p14:nvContentPartPr>
              <p14:xfrm>
                <a:off x="2400153" y="3663243"/>
                <a:ext cx="248040" cy="252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62F884-3C31-438A-B9EA-B2467F023B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91513" y="3654603"/>
                  <a:ext cx="265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AAD8A4-B14D-485E-8DBD-05EA0B85B10F}"/>
                    </a:ext>
                  </a:extLst>
                </p14:cNvPr>
                <p14:cNvContentPartPr/>
                <p14:nvPr/>
              </p14:nvContentPartPr>
              <p14:xfrm>
                <a:off x="2748273" y="3853683"/>
                <a:ext cx="151920" cy="90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AAD8A4-B14D-485E-8DBD-05EA0B85B1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39633" y="3845043"/>
                  <a:ext cx="16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724236D-DF7A-42AA-955E-447BE4697A83}"/>
                    </a:ext>
                  </a:extLst>
                </p14:cNvPr>
                <p14:cNvContentPartPr/>
                <p14:nvPr/>
              </p14:nvContentPartPr>
              <p14:xfrm>
                <a:off x="2955993" y="3859443"/>
                <a:ext cx="113040" cy="78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724236D-DF7A-42AA-955E-447BE4697A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47353" y="3850443"/>
                  <a:ext cx="130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B49006-8B9B-4B79-BD19-AA42C77D3BEF}"/>
                    </a:ext>
                  </a:extLst>
                </p14:cNvPr>
                <p14:cNvContentPartPr/>
                <p14:nvPr/>
              </p14:nvContentPartPr>
              <p14:xfrm>
                <a:off x="3135273" y="3881763"/>
                <a:ext cx="146880" cy="79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B49006-8B9B-4B79-BD19-AA42C77D3BE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26633" y="3873123"/>
                  <a:ext cx="164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97A288-0B93-482B-95D0-8F02B6525BF3}"/>
                    </a:ext>
                  </a:extLst>
                </p14:cNvPr>
                <p14:cNvContentPartPr/>
                <p14:nvPr/>
              </p14:nvContentPartPr>
              <p14:xfrm>
                <a:off x="3253353" y="3994083"/>
                <a:ext cx="61920" cy="252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97A288-0B93-482B-95D0-8F02B6525B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44713" y="3985083"/>
                  <a:ext cx="79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0298EC-940C-4060-802C-49CEE99DF6EA}"/>
                    </a:ext>
                  </a:extLst>
                </p14:cNvPr>
                <p14:cNvContentPartPr/>
                <p14:nvPr/>
              </p14:nvContentPartPr>
              <p14:xfrm>
                <a:off x="3455313" y="4128723"/>
                <a:ext cx="61920" cy="213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0298EC-940C-4060-802C-49CEE99DF6E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46673" y="4119723"/>
                  <a:ext cx="79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575099C-AE8C-45D5-9137-919DC1725048}"/>
                    </a:ext>
                  </a:extLst>
                </p14:cNvPr>
                <p14:cNvContentPartPr/>
                <p14:nvPr/>
              </p14:nvContentPartPr>
              <p14:xfrm>
                <a:off x="3432993" y="4145283"/>
                <a:ext cx="106920" cy="79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575099C-AE8C-45D5-9137-919DC17250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23993" y="4136643"/>
                  <a:ext cx="1245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75BE92C-CE87-47CD-8E57-E88FF5BA58C3}"/>
              </a:ext>
            </a:extLst>
          </p:cNvPr>
          <p:cNvGrpSpPr/>
          <p:nvPr/>
        </p:nvGrpSpPr>
        <p:grpSpPr>
          <a:xfrm>
            <a:off x="3494553" y="6103323"/>
            <a:ext cx="3562560" cy="381600"/>
            <a:chOff x="3494553" y="6103323"/>
            <a:chExt cx="35625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DF27C9-F92D-410E-B921-D8149B36A93C}"/>
                    </a:ext>
                  </a:extLst>
                </p14:cNvPr>
                <p14:cNvContentPartPr/>
                <p14:nvPr/>
              </p14:nvContentPartPr>
              <p14:xfrm>
                <a:off x="3494553" y="6226803"/>
                <a:ext cx="113040" cy="168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DF27C9-F92D-410E-B921-D8149B36A9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85553" y="6217803"/>
                  <a:ext cx="130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44A3833-FECB-4D3A-BE42-945681874012}"/>
                    </a:ext>
                  </a:extLst>
                </p14:cNvPr>
                <p14:cNvContentPartPr/>
                <p14:nvPr/>
              </p14:nvContentPartPr>
              <p14:xfrm>
                <a:off x="3573393" y="6120243"/>
                <a:ext cx="73440" cy="78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4A3833-FECB-4D3A-BE42-9456818740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64393" y="6111243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C96834-3515-4274-ABFD-820F7194D723}"/>
                    </a:ext>
                  </a:extLst>
                </p14:cNvPr>
                <p14:cNvContentPartPr/>
                <p14:nvPr/>
              </p14:nvContentPartPr>
              <p14:xfrm>
                <a:off x="3747273" y="6209883"/>
                <a:ext cx="174240" cy="146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C96834-3515-4274-ABFD-820F7194D7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38273" y="6201243"/>
                  <a:ext cx="191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7E1BB9-6EC8-4ABB-81CA-29DF0C503C94}"/>
                    </a:ext>
                  </a:extLst>
                </p14:cNvPr>
                <p14:cNvContentPartPr/>
                <p14:nvPr/>
              </p14:nvContentPartPr>
              <p14:xfrm>
                <a:off x="3909993" y="6161643"/>
                <a:ext cx="196920" cy="323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7E1BB9-6EC8-4ABB-81CA-29DF0C503C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00993" y="6153003"/>
                  <a:ext cx="214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8466FA5-3F26-4EE7-8E90-6992AC4F7841}"/>
                    </a:ext>
                  </a:extLst>
                </p14:cNvPr>
                <p14:cNvContentPartPr/>
                <p14:nvPr/>
              </p14:nvContentPartPr>
              <p14:xfrm>
                <a:off x="3965793" y="6103323"/>
                <a:ext cx="398520" cy="208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8466FA5-3F26-4EE7-8E90-6992AC4F78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57153" y="6094323"/>
                  <a:ext cx="416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3B55B32-B8EF-4A5C-B833-4D2EEA55E8D7}"/>
                    </a:ext>
                  </a:extLst>
                </p14:cNvPr>
                <p14:cNvContentPartPr/>
                <p14:nvPr/>
              </p14:nvContentPartPr>
              <p14:xfrm>
                <a:off x="4638993" y="6206643"/>
                <a:ext cx="45720" cy="126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3B55B32-B8EF-4A5C-B833-4D2EEA55E8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30353" y="6198003"/>
                  <a:ext cx="63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34CA0C-3C05-416C-9FA8-04C47733D53C}"/>
                    </a:ext>
                  </a:extLst>
                </p14:cNvPr>
                <p14:cNvContentPartPr/>
                <p14:nvPr/>
              </p14:nvContentPartPr>
              <p14:xfrm>
                <a:off x="4964433" y="6260283"/>
                <a:ext cx="370440" cy="191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34CA0C-3C05-416C-9FA8-04C47733D53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55793" y="6251643"/>
                  <a:ext cx="388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745587-17DA-46BC-993D-8ABB81B450DC}"/>
                    </a:ext>
                  </a:extLst>
                </p14:cNvPr>
                <p14:cNvContentPartPr/>
                <p14:nvPr/>
              </p14:nvContentPartPr>
              <p14:xfrm>
                <a:off x="5374113" y="6142563"/>
                <a:ext cx="101160" cy="151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745587-17DA-46BC-993D-8ABB81B450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65113" y="6133923"/>
                  <a:ext cx="118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5AB44C1-E404-4980-9E79-58A4AB46292A}"/>
                    </a:ext>
                  </a:extLst>
                </p14:cNvPr>
                <p14:cNvContentPartPr/>
                <p14:nvPr/>
              </p14:nvContentPartPr>
              <p14:xfrm>
                <a:off x="5558433" y="6108723"/>
                <a:ext cx="118800" cy="275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5AB44C1-E404-4980-9E79-58A4AB46292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49433" y="6099723"/>
                  <a:ext cx="136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F333938-474A-4F20-92F5-66423A9712BE}"/>
                    </a:ext>
                  </a:extLst>
                </p14:cNvPr>
                <p14:cNvContentPartPr/>
                <p14:nvPr/>
              </p14:nvContentPartPr>
              <p14:xfrm>
                <a:off x="5816913" y="6103683"/>
                <a:ext cx="180360" cy="274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F333938-474A-4F20-92F5-66423A9712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07913" y="6095043"/>
                  <a:ext cx="198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EA24640-02C9-4D5B-A3CE-8173FDDB039F}"/>
                    </a:ext>
                  </a:extLst>
                </p14:cNvPr>
                <p14:cNvContentPartPr/>
                <p14:nvPr/>
              </p14:nvContentPartPr>
              <p14:xfrm>
                <a:off x="6405873" y="6147963"/>
                <a:ext cx="651240" cy="225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EA24640-02C9-4D5B-A3CE-8173FDDB039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7233" y="6139323"/>
                  <a:ext cx="668880" cy="2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21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0" y="378904"/>
            <a:ext cx="5981156" cy="59863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7273507" y="2629293"/>
              <a:ext cx="1169280" cy="895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4507" y="2622093"/>
                <a:ext cx="118656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508587" y="2769333"/>
              <a:ext cx="698760" cy="458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1747" y="2762493"/>
                <a:ext cx="7135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7292227" y="2793093"/>
              <a:ext cx="38520" cy="683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86827" y="2787693"/>
                <a:ext cx="5076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7679227" y="2841693"/>
              <a:ext cx="322560" cy="226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3107" y="2835573"/>
                <a:ext cx="3358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7881907" y="2977053"/>
              <a:ext cx="68400" cy="63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6507" y="2971653"/>
                <a:ext cx="80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7844107" y="3117453"/>
              <a:ext cx="129240" cy="185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5467" y="3112053"/>
                <a:ext cx="142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7939867" y="2707053"/>
              <a:ext cx="49320" cy="63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35187" y="2702013"/>
                <a:ext cx="59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5"/>
              <p14:cNvContentPartPr/>
              <p14:nvPr/>
            </p14:nvContentPartPr>
            <p14:xfrm>
              <a:off x="7389427" y="4250013"/>
              <a:ext cx="1290600" cy="1660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78627" y="4240653"/>
                <a:ext cx="1307880" cy="16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Ink 52"/>
              <p14:cNvContentPartPr/>
              <p14:nvPr/>
            </p14:nvContentPartPr>
            <p14:xfrm>
              <a:off x="2145667" y="6296613"/>
              <a:ext cx="5604840" cy="414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37747" y="6286533"/>
                <a:ext cx="5621760" cy="4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58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81" y="674888"/>
            <a:ext cx="5257965" cy="57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58" y="1036722"/>
            <a:ext cx="6311153" cy="4909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42587" y="4765173"/>
              <a:ext cx="1032480" cy="7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7187" y="4758693"/>
                <a:ext cx="1042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843667" y="4836813"/>
              <a:ext cx="1081800" cy="7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5747" y="4828893"/>
                <a:ext cx="1094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916827" y="4843653"/>
              <a:ext cx="296280" cy="69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11067" y="4836453"/>
                <a:ext cx="31320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6668347" y="5377173"/>
              <a:ext cx="1238400" cy="145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8987" y="5369973"/>
                <a:ext cx="1252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6754027" y="5464653"/>
              <a:ext cx="1235160" cy="121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4307" y="5457453"/>
                <a:ext cx="1254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6383227" y="4741413"/>
              <a:ext cx="405360" cy="855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77107" y="4734213"/>
                <a:ext cx="41760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/>
              <p14:cNvContentPartPr/>
              <p14:nvPr/>
            </p14:nvContentPartPr>
            <p14:xfrm>
              <a:off x="4809667" y="5956413"/>
              <a:ext cx="2213640" cy="320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03907" y="5949573"/>
                <a:ext cx="2229840" cy="3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86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4FA68-534C-4A9E-9BFD-885944E6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206903"/>
            <a:ext cx="2794316" cy="1355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B8E30-44F5-4D66-82D3-19020BEC1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06" y="1804803"/>
            <a:ext cx="4713987" cy="12465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C17DD-982F-45B9-84CB-4513BE26F71A}"/>
              </a:ext>
            </a:extLst>
          </p:cNvPr>
          <p:cNvGrpSpPr/>
          <p:nvPr/>
        </p:nvGrpSpPr>
        <p:grpSpPr>
          <a:xfrm>
            <a:off x="6642124" y="521163"/>
            <a:ext cx="533160" cy="247680"/>
            <a:chOff x="6642124" y="521163"/>
            <a:chExt cx="5331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4FB443-9AC0-448E-B396-BA0AF3A54604}"/>
                    </a:ext>
                  </a:extLst>
                </p14:cNvPr>
                <p14:cNvContentPartPr/>
                <p14:nvPr/>
              </p14:nvContentPartPr>
              <p14:xfrm>
                <a:off x="6703684" y="655803"/>
                <a:ext cx="471600" cy="3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4FB443-9AC0-448E-B396-BA0AF3A546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94684" y="646803"/>
                  <a:ext cx="48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D26552-0FC7-4025-86B6-A3561CA3BF9C}"/>
                    </a:ext>
                  </a:extLst>
                </p14:cNvPr>
                <p14:cNvContentPartPr/>
                <p14:nvPr/>
              </p14:nvContentPartPr>
              <p14:xfrm>
                <a:off x="6642124" y="521163"/>
                <a:ext cx="269280" cy="24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D26552-0FC7-4025-86B6-A3561CA3BF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33484" y="512163"/>
                  <a:ext cx="28692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753379-B854-4736-B848-6E118B59D7AE}"/>
                  </a:ext>
                </a:extLst>
              </p14:cNvPr>
              <p14:cNvContentPartPr/>
              <p14:nvPr/>
            </p14:nvContentPartPr>
            <p14:xfrm>
              <a:off x="7651204" y="459603"/>
              <a:ext cx="623520" cy="606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753379-B854-4736-B848-6E118B59D7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2204" y="450963"/>
                <a:ext cx="641160" cy="62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A8DC291-97C9-4259-8C58-B2FBFBB754E4}"/>
              </a:ext>
            </a:extLst>
          </p:cNvPr>
          <p:cNvGrpSpPr/>
          <p:nvPr/>
        </p:nvGrpSpPr>
        <p:grpSpPr>
          <a:xfrm>
            <a:off x="6646804" y="992763"/>
            <a:ext cx="500040" cy="219240"/>
            <a:chOff x="6646804" y="992763"/>
            <a:chExt cx="50004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8A6A53-19C9-4112-A2BD-0C56C2A0594C}"/>
                    </a:ext>
                  </a:extLst>
                </p14:cNvPr>
                <p14:cNvContentPartPr/>
                <p14:nvPr/>
              </p14:nvContentPartPr>
              <p14:xfrm>
                <a:off x="6703684" y="1076283"/>
                <a:ext cx="443160" cy="33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8A6A53-19C9-4112-A2BD-0C56C2A059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95044" y="1067283"/>
                  <a:ext cx="46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A98AE7-5A9F-4A11-9E92-04E5D946E0B4}"/>
                    </a:ext>
                  </a:extLst>
                </p14:cNvPr>
                <p14:cNvContentPartPr/>
                <p14:nvPr/>
              </p14:nvContentPartPr>
              <p14:xfrm>
                <a:off x="6646804" y="992763"/>
                <a:ext cx="219960" cy="219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A98AE7-5A9F-4A11-9E92-04E5D946E0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38164" y="983763"/>
                  <a:ext cx="23760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F121B09-3BCB-49CE-BEBB-9AF5FA4CE533}"/>
                  </a:ext>
                </a:extLst>
              </p14:cNvPr>
              <p14:cNvContentPartPr/>
              <p14:nvPr/>
            </p14:nvContentPartPr>
            <p14:xfrm>
              <a:off x="7640404" y="1205163"/>
              <a:ext cx="712800" cy="573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F121B09-3BCB-49CE-BEBB-9AF5FA4CE5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1404" y="1196523"/>
                <a:ext cx="730440" cy="5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16881A2-F91F-4D3E-8ECC-2EB7944F3DCB}"/>
              </a:ext>
            </a:extLst>
          </p:cNvPr>
          <p:cNvGrpSpPr/>
          <p:nvPr/>
        </p:nvGrpSpPr>
        <p:grpSpPr>
          <a:xfrm>
            <a:off x="2664484" y="1093563"/>
            <a:ext cx="376200" cy="107280"/>
            <a:chOff x="2664484" y="1093563"/>
            <a:chExt cx="37620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FFB2AC-5698-4537-A45D-D25EB11DA949}"/>
                    </a:ext>
                  </a:extLst>
                </p14:cNvPr>
                <p14:cNvContentPartPr/>
                <p14:nvPr/>
              </p14:nvContentPartPr>
              <p14:xfrm>
                <a:off x="2664484" y="1127403"/>
                <a:ext cx="370440" cy="7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FFB2AC-5698-4537-A45D-D25EB11DA9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5484" y="1118403"/>
                  <a:ext cx="388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CA01BF-04E1-46C9-9EE6-62A0CBFE47E7}"/>
                    </a:ext>
                  </a:extLst>
                </p14:cNvPr>
                <p14:cNvContentPartPr/>
                <p14:nvPr/>
              </p14:nvContentPartPr>
              <p14:xfrm>
                <a:off x="2843764" y="1093563"/>
                <a:ext cx="196920" cy="10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CA01BF-04E1-46C9-9EE6-62A0CBFE47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34764" y="1084923"/>
                  <a:ext cx="2145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2B25EE-25EC-48E1-88CF-293CD8D4AA03}"/>
              </a:ext>
            </a:extLst>
          </p:cNvPr>
          <p:cNvGrpSpPr/>
          <p:nvPr/>
        </p:nvGrpSpPr>
        <p:grpSpPr>
          <a:xfrm>
            <a:off x="2821444" y="515763"/>
            <a:ext cx="337320" cy="247320"/>
            <a:chOff x="2821444" y="515763"/>
            <a:chExt cx="33732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31756F-4C63-4F1B-86CA-DAF77A6E8A04}"/>
                    </a:ext>
                  </a:extLst>
                </p14:cNvPr>
                <p14:cNvContentPartPr/>
                <p14:nvPr/>
              </p14:nvContentPartPr>
              <p14:xfrm>
                <a:off x="2821444" y="515763"/>
                <a:ext cx="264240" cy="169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31756F-4C63-4F1B-86CA-DAF77A6E8A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12804" y="507123"/>
                  <a:ext cx="281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20ABDE-15D0-4AA5-A549-8877CEDC0AC9}"/>
                    </a:ext>
                  </a:extLst>
                </p14:cNvPr>
                <p14:cNvContentPartPr/>
                <p14:nvPr/>
              </p14:nvContentPartPr>
              <p14:xfrm>
                <a:off x="2984164" y="588843"/>
                <a:ext cx="118800" cy="140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20ABDE-15D0-4AA5-A549-8877CEDC0A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75524" y="580203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98DAB1-CF38-4277-A526-C05AA30D784B}"/>
                    </a:ext>
                  </a:extLst>
                </p14:cNvPr>
                <p14:cNvContentPartPr/>
                <p14:nvPr/>
              </p14:nvContentPartPr>
              <p14:xfrm>
                <a:off x="2933764" y="583083"/>
                <a:ext cx="225000" cy="18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98DAB1-CF38-4277-A526-C05AA30D78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24764" y="574443"/>
                  <a:ext cx="242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5D16BD-E977-4B53-8C1C-65E72A7DC770}"/>
                    </a:ext>
                  </a:extLst>
                </p14:cNvPr>
                <p14:cNvContentPartPr/>
                <p14:nvPr/>
              </p14:nvContentPartPr>
              <p14:xfrm>
                <a:off x="2984164" y="577683"/>
                <a:ext cx="39600" cy="33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5D16BD-E977-4B53-8C1C-65E72A7DC7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75524" y="568683"/>
                  <a:ext cx="572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ACA40A-4DED-409B-8F69-BBA6C4953EDD}"/>
              </a:ext>
            </a:extLst>
          </p:cNvPr>
          <p:cNvGrpSpPr/>
          <p:nvPr/>
        </p:nvGrpSpPr>
        <p:grpSpPr>
          <a:xfrm>
            <a:off x="3410764" y="980883"/>
            <a:ext cx="667800" cy="169560"/>
            <a:chOff x="3410764" y="980883"/>
            <a:chExt cx="66780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19D183-70DF-40ED-A4C2-74D035E4611F}"/>
                    </a:ext>
                  </a:extLst>
                </p14:cNvPr>
                <p14:cNvContentPartPr/>
                <p14:nvPr/>
              </p14:nvContentPartPr>
              <p14:xfrm>
                <a:off x="3410764" y="1003923"/>
                <a:ext cx="258480" cy="140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19D183-70DF-40ED-A4C2-74D035E461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1764" y="995283"/>
                  <a:ext cx="276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7AC8E3-5F6B-4F3E-B2F7-DFE6B457E7DC}"/>
                    </a:ext>
                  </a:extLst>
                </p14:cNvPr>
                <p14:cNvContentPartPr/>
                <p14:nvPr/>
              </p14:nvContentPartPr>
              <p14:xfrm>
                <a:off x="3578884" y="987003"/>
                <a:ext cx="90000" cy="78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7AC8E3-5F6B-4F3E-B2F7-DFE6B457E7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69884" y="978363"/>
                  <a:ext cx="107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31598B-F92F-4524-8F62-FFA408C6DA55}"/>
                    </a:ext>
                  </a:extLst>
                </p14:cNvPr>
                <p14:cNvContentPartPr/>
                <p14:nvPr/>
              </p14:nvContentPartPr>
              <p14:xfrm>
                <a:off x="3836644" y="1009683"/>
                <a:ext cx="241920" cy="14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31598B-F92F-4524-8F62-FFA408C6DA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8004" y="1000683"/>
                  <a:ext cx="259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9803DD-C899-4407-AC55-33D3AD7E0AA7}"/>
                    </a:ext>
                  </a:extLst>
                </p14:cNvPr>
                <p14:cNvContentPartPr/>
                <p14:nvPr/>
              </p14:nvContentPartPr>
              <p14:xfrm>
                <a:off x="3932404" y="980883"/>
                <a:ext cx="84600" cy="11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9803DD-C899-4407-AC55-33D3AD7E0A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23404" y="972243"/>
                  <a:ext cx="1022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3E877E-D3A3-4A2C-B3CB-B54E94CE095B}"/>
              </a:ext>
            </a:extLst>
          </p:cNvPr>
          <p:cNvGrpSpPr/>
          <p:nvPr/>
        </p:nvGrpSpPr>
        <p:grpSpPr>
          <a:xfrm>
            <a:off x="3440644" y="600003"/>
            <a:ext cx="564840" cy="168840"/>
            <a:chOff x="3440644" y="600003"/>
            <a:chExt cx="56484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9443A3-62F7-4DC6-AF43-200ED4252CC9}"/>
                    </a:ext>
                  </a:extLst>
                </p14:cNvPr>
                <p14:cNvContentPartPr/>
                <p14:nvPr/>
              </p14:nvContentPartPr>
              <p14:xfrm>
                <a:off x="3440644" y="639243"/>
                <a:ext cx="217080" cy="107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9443A3-62F7-4DC6-AF43-200ED4252C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2004" y="630243"/>
                  <a:ext cx="23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54E780-0600-40CE-9DD8-40AE9D2380E7}"/>
                    </a:ext>
                  </a:extLst>
                </p14:cNvPr>
                <p14:cNvContentPartPr/>
                <p14:nvPr/>
              </p14:nvContentPartPr>
              <p14:xfrm>
                <a:off x="3477364" y="602883"/>
                <a:ext cx="152280" cy="126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54E780-0600-40CE-9DD8-40AE9D2380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68724" y="593883"/>
                  <a:ext cx="169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2C7745-689D-4C88-8467-7E537C4CCD98}"/>
                    </a:ext>
                  </a:extLst>
                </p14:cNvPr>
                <p14:cNvContentPartPr/>
                <p14:nvPr/>
              </p14:nvContentPartPr>
              <p14:xfrm>
                <a:off x="3808564" y="661923"/>
                <a:ext cx="196920" cy="10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2C7745-689D-4C88-8467-7E537C4CCD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9924" y="652923"/>
                  <a:ext cx="214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232064-771D-4FB3-A85F-BC3BA9B0BB09}"/>
                    </a:ext>
                  </a:extLst>
                </p14:cNvPr>
                <p14:cNvContentPartPr/>
                <p14:nvPr/>
              </p14:nvContentPartPr>
              <p14:xfrm>
                <a:off x="3781204" y="600003"/>
                <a:ext cx="140400" cy="129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232064-771D-4FB3-A85F-BC3BA9B0BB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2204" y="591363"/>
                  <a:ext cx="1580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50EE06-517A-4C2D-B728-91C4DB57C650}"/>
              </a:ext>
            </a:extLst>
          </p:cNvPr>
          <p:cNvGrpSpPr/>
          <p:nvPr/>
        </p:nvGrpSpPr>
        <p:grpSpPr>
          <a:xfrm>
            <a:off x="1357324" y="3023523"/>
            <a:ext cx="632520" cy="337320"/>
            <a:chOff x="1357324" y="3023523"/>
            <a:chExt cx="63252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434E79-22AE-438A-8BD2-37B0EBA83114}"/>
                    </a:ext>
                  </a:extLst>
                </p14:cNvPr>
                <p14:cNvContentPartPr/>
                <p14:nvPr/>
              </p14:nvContentPartPr>
              <p14:xfrm>
                <a:off x="1357324" y="3062763"/>
                <a:ext cx="319680" cy="62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434E79-22AE-438A-8BD2-37B0EBA831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8684" y="3053763"/>
                  <a:ext cx="337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03C0E5-BF1E-4B90-B347-A99F707B8D00}"/>
                    </a:ext>
                  </a:extLst>
                </p14:cNvPr>
                <p14:cNvContentPartPr/>
                <p14:nvPr/>
              </p14:nvContentPartPr>
              <p14:xfrm>
                <a:off x="1536964" y="3236643"/>
                <a:ext cx="17280" cy="39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03C0E5-BF1E-4B90-B347-A99F707B8D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27964" y="3228003"/>
                  <a:ext cx="3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399745-591E-4E0E-9C3C-BF7889CFFB9F}"/>
                    </a:ext>
                  </a:extLst>
                </p14:cNvPr>
                <p14:cNvContentPartPr/>
                <p14:nvPr/>
              </p14:nvContentPartPr>
              <p14:xfrm>
                <a:off x="1760884" y="3040443"/>
                <a:ext cx="118440" cy="291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399745-591E-4E0E-9C3C-BF7889CFFB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2244" y="3031443"/>
                  <a:ext cx="136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A2461D-937E-4059-A567-828D167E69E4}"/>
                    </a:ext>
                  </a:extLst>
                </p14:cNvPr>
                <p14:cNvContentPartPr/>
                <p14:nvPr/>
              </p14:nvContentPartPr>
              <p14:xfrm>
                <a:off x="1767004" y="3186243"/>
                <a:ext cx="196920" cy="17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A2461D-937E-4059-A567-828D167E69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8004" y="3177243"/>
                  <a:ext cx="21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22097D-330C-431C-8B35-C78699CDB7AE}"/>
                    </a:ext>
                  </a:extLst>
                </p14:cNvPr>
                <p14:cNvContentPartPr/>
                <p14:nvPr/>
              </p14:nvContentPartPr>
              <p14:xfrm>
                <a:off x="1828564" y="3023523"/>
                <a:ext cx="161280" cy="18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22097D-330C-431C-8B35-C78699CDB7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19924" y="3014523"/>
                  <a:ext cx="17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E1BA2E-1162-4366-8A3F-7331FBF94058}"/>
                    </a:ext>
                  </a:extLst>
                </p14:cNvPr>
                <p14:cNvContentPartPr/>
                <p14:nvPr/>
              </p14:nvContentPartPr>
              <p14:xfrm>
                <a:off x="1772764" y="3152403"/>
                <a:ext cx="189360" cy="208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E1BA2E-1162-4366-8A3F-7331FBF940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64124" y="3143763"/>
                  <a:ext cx="207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A5DB93-7995-487A-8123-4CCAF030BAE9}"/>
                    </a:ext>
                  </a:extLst>
                </p14:cNvPr>
                <p14:cNvContentPartPr/>
                <p14:nvPr/>
              </p14:nvContentPartPr>
              <p14:xfrm>
                <a:off x="1525804" y="3079683"/>
                <a:ext cx="57240" cy="213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A5DB93-7995-487A-8123-4CCAF030BA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16804" y="3070683"/>
                  <a:ext cx="748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6F2977-8053-4A68-8497-DDD98AA339AD}"/>
              </a:ext>
            </a:extLst>
          </p:cNvPr>
          <p:cNvGrpSpPr/>
          <p:nvPr/>
        </p:nvGrpSpPr>
        <p:grpSpPr>
          <a:xfrm>
            <a:off x="1368484" y="3454803"/>
            <a:ext cx="746640" cy="51840"/>
            <a:chOff x="1368484" y="3454803"/>
            <a:chExt cx="746640" cy="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C724C13-F9FE-4AB0-B8AB-4EC0E249C8F3}"/>
                    </a:ext>
                  </a:extLst>
                </p14:cNvPr>
                <p14:cNvContentPartPr/>
                <p14:nvPr/>
              </p14:nvContentPartPr>
              <p14:xfrm>
                <a:off x="1368484" y="3454803"/>
                <a:ext cx="740880" cy="34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C724C13-F9FE-4AB0-B8AB-4EC0E249C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59844" y="3446163"/>
                  <a:ext cx="758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3B5466-6C4D-40EE-BE0F-B4208FC1C411}"/>
                    </a:ext>
                  </a:extLst>
                </p14:cNvPr>
                <p14:cNvContentPartPr/>
                <p14:nvPr/>
              </p14:nvContentPartPr>
              <p14:xfrm>
                <a:off x="1419244" y="3477843"/>
                <a:ext cx="695880" cy="28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3B5466-6C4D-40EE-BE0F-B4208FC1C4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10244" y="3469203"/>
                  <a:ext cx="713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60806F-0C5F-4292-B204-E2507A112305}"/>
              </a:ext>
            </a:extLst>
          </p:cNvPr>
          <p:cNvGrpSpPr/>
          <p:nvPr/>
        </p:nvGrpSpPr>
        <p:grpSpPr>
          <a:xfrm>
            <a:off x="2356324" y="3112443"/>
            <a:ext cx="964800" cy="259200"/>
            <a:chOff x="2356324" y="3112443"/>
            <a:chExt cx="9648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99254E-E7EE-42C6-9208-20D6AE29F86F}"/>
                    </a:ext>
                  </a:extLst>
                </p14:cNvPr>
                <p14:cNvContentPartPr/>
                <p14:nvPr/>
              </p14:nvContentPartPr>
              <p14:xfrm>
                <a:off x="2356324" y="3112443"/>
                <a:ext cx="751680" cy="256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99254E-E7EE-42C6-9208-20D6AE29F8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47684" y="3103803"/>
                  <a:ext cx="769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71F4A9-3A92-4A6B-9D4A-8DCC1E678D82}"/>
                    </a:ext>
                  </a:extLst>
                </p14:cNvPr>
                <p14:cNvContentPartPr/>
                <p14:nvPr/>
              </p14:nvContentPartPr>
              <p14:xfrm>
                <a:off x="3303844" y="3337803"/>
                <a:ext cx="17280" cy="33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71F4A9-3A92-4A6B-9D4A-8DCC1E678D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5204" y="3328803"/>
                  <a:ext cx="349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78F1CE-38D6-42A9-BE1F-58705BD5BCB6}"/>
              </a:ext>
            </a:extLst>
          </p:cNvPr>
          <p:cNvGrpSpPr/>
          <p:nvPr/>
        </p:nvGrpSpPr>
        <p:grpSpPr>
          <a:xfrm>
            <a:off x="3724684" y="3097323"/>
            <a:ext cx="1077480" cy="437040"/>
            <a:chOff x="3724684" y="3097323"/>
            <a:chExt cx="107748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770C1A-E3AA-4DFB-ACB7-0262A8F48CBC}"/>
                    </a:ext>
                  </a:extLst>
                </p14:cNvPr>
                <p14:cNvContentPartPr/>
                <p14:nvPr/>
              </p14:nvContentPartPr>
              <p14:xfrm>
                <a:off x="3724684" y="3097323"/>
                <a:ext cx="28800" cy="244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770C1A-E3AA-4DFB-ACB7-0262A8F48C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16044" y="3088683"/>
                  <a:ext cx="46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6353AD-5247-48CD-A905-5FF27EB550C4}"/>
                    </a:ext>
                  </a:extLst>
                </p14:cNvPr>
                <p14:cNvContentPartPr/>
                <p14:nvPr/>
              </p14:nvContentPartPr>
              <p14:xfrm>
                <a:off x="3943564" y="3115683"/>
                <a:ext cx="11520" cy="306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6353AD-5247-48CD-A905-5FF27EB550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4564" y="3107043"/>
                  <a:ext cx="29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CC1ACA-7CC8-4002-A7FB-EF0C31840DA5}"/>
                    </a:ext>
                  </a:extLst>
                </p14:cNvPr>
                <p14:cNvContentPartPr/>
                <p14:nvPr/>
              </p14:nvContentPartPr>
              <p14:xfrm>
                <a:off x="3735844" y="3264723"/>
                <a:ext cx="168480" cy="1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BCC1ACA-7CC8-4002-A7FB-EF0C31840D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27204" y="3256083"/>
                  <a:ext cx="18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1A0A29-D5D8-4522-BDC0-A12FEA8DFF9D}"/>
                    </a:ext>
                  </a:extLst>
                </p14:cNvPr>
                <p14:cNvContentPartPr/>
                <p14:nvPr/>
              </p14:nvContentPartPr>
              <p14:xfrm>
                <a:off x="3982804" y="3376683"/>
                <a:ext cx="78480" cy="135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1A0A29-D5D8-4522-BDC0-A12FEA8DFF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3804" y="3368043"/>
                  <a:ext cx="9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0C06F5-5ED8-4E1A-9812-0BCAACD2EC46}"/>
                    </a:ext>
                  </a:extLst>
                </p14:cNvPr>
                <p14:cNvContentPartPr/>
                <p14:nvPr/>
              </p14:nvContentPartPr>
              <p14:xfrm>
                <a:off x="3971644" y="3449763"/>
                <a:ext cx="95760" cy="11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0C06F5-5ED8-4E1A-9812-0BCAACD2EC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62644" y="344112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BF51DB-8482-456A-A3F8-5C5F4899BCCB}"/>
                    </a:ext>
                  </a:extLst>
                </p14:cNvPr>
                <p14:cNvContentPartPr/>
                <p14:nvPr/>
              </p14:nvContentPartPr>
              <p14:xfrm>
                <a:off x="4224004" y="3231243"/>
                <a:ext cx="157320" cy="56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BF51DB-8482-456A-A3F8-5C5F4899BC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15364" y="3222243"/>
                  <a:ext cx="17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C44B35-64A7-48FB-834F-5FD804AF461C}"/>
                    </a:ext>
                  </a:extLst>
                </p14:cNvPr>
                <p14:cNvContentPartPr/>
                <p14:nvPr/>
              </p14:nvContentPartPr>
              <p14:xfrm>
                <a:off x="4285564" y="3214323"/>
                <a:ext cx="39960" cy="157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C44B35-64A7-48FB-834F-5FD804AF46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76924" y="3205323"/>
                  <a:ext cx="57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A0F06C-435D-4277-8ECD-F44C6E100275}"/>
                    </a:ext>
                  </a:extLst>
                </p14:cNvPr>
                <p14:cNvContentPartPr/>
                <p14:nvPr/>
              </p14:nvContentPartPr>
              <p14:xfrm>
                <a:off x="4464844" y="3202443"/>
                <a:ext cx="146520" cy="152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A0F06C-435D-4277-8ECD-F44C6E1002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55844" y="3193803"/>
                  <a:ext cx="164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5FAB26-E4A6-4D05-B8B5-CC4A200AEF6A}"/>
                    </a:ext>
                  </a:extLst>
                </p14:cNvPr>
                <p14:cNvContentPartPr/>
                <p14:nvPr/>
              </p14:nvContentPartPr>
              <p14:xfrm>
                <a:off x="4740244" y="3444363"/>
                <a:ext cx="61920" cy="90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5FAB26-E4A6-4D05-B8B5-CC4A200AEF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31244" y="3435363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7A8B5B-CD0E-44F9-94C7-352DC3E370D4}"/>
              </a:ext>
            </a:extLst>
          </p:cNvPr>
          <p:cNvGrpSpPr/>
          <p:nvPr/>
        </p:nvGrpSpPr>
        <p:grpSpPr>
          <a:xfrm>
            <a:off x="5071084" y="3057003"/>
            <a:ext cx="901080" cy="449280"/>
            <a:chOff x="5071084" y="3057003"/>
            <a:chExt cx="90108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B8BB21-D49A-4DA5-939E-18F257DCBF05}"/>
                    </a:ext>
                  </a:extLst>
                </p14:cNvPr>
                <p14:cNvContentPartPr/>
                <p14:nvPr/>
              </p14:nvContentPartPr>
              <p14:xfrm>
                <a:off x="5081884" y="3057003"/>
                <a:ext cx="200160" cy="325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B8BB21-D49A-4DA5-939E-18F257DCBF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73244" y="3048003"/>
                  <a:ext cx="2178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61B5F9-92EE-4D8A-84C6-E15020D16FCA}"/>
                    </a:ext>
                  </a:extLst>
                </p14:cNvPr>
                <p14:cNvContentPartPr/>
                <p14:nvPr/>
              </p14:nvContentPartPr>
              <p14:xfrm>
                <a:off x="5071084" y="3242403"/>
                <a:ext cx="84600" cy="2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61B5F9-92EE-4D8A-84C6-E15020D16F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62444" y="3233403"/>
                  <a:ext cx="10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04C07D-35ED-461D-B8F1-0BEDB36DBAC5}"/>
                    </a:ext>
                  </a:extLst>
                </p14:cNvPr>
                <p14:cNvContentPartPr/>
                <p14:nvPr/>
              </p14:nvContentPartPr>
              <p14:xfrm>
                <a:off x="5205724" y="3360123"/>
                <a:ext cx="106920" cy="146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04C07D-35ED-461D-B8F1-0BEDB36DBA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97084" y="3351123"/>
                  <a:ext cx="124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D202D1-88E2-47F4-9D2E-124D239C75ED}"/>
                    </a:ext>
                  </a:extLst>
                </p14:cNvPr>
                <p14:cNvContentPartPr/>
                <p14:nvPr/>
              </p14:nvContentPartPr>
              <p14:xfrm>
                <a:off x="5228044" y="3438603"/>
                <a:ext cx="7884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D202D1-88E2-47F4-9D2E-124D239C75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9404" y="342996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B3EE0E-CA36-4D85-BF1D-B3FA8DACB1C7}"/>
                    </a:ext>
                  </a:extLst>
                </p14:cNvPr>
                <p14:cNvContentPartPr/>
                <p14:nvPr/>
              </p14:nvContentPartPr>
              <p14:xfrm>
                <a:off x="5514244" y="3186243"/>
                <a:ext cx="129240" cy="2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B3EE0E-CA36-4D85-BF1D-B3FA8DACB1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05604" y="317724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D88BA8-9DFE-47F7-9634-5A2320D84128}"/>
                    </a:ext>
                  </a:extLst>
                </p14:cNvPr>
                <p14:cNvContentPartPr/>
                <p14:nvPr/>
              </p14:nvContentPartPr>
              <p14:xfrm>
                <a:off x="5503084" y="3188763"/>
                <a:ext cx="469080" cy="82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D88BA8-9DFE-47F7-9634-5A2320D841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94084" y="3179763"/>
                  <a:ext cx="4867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D116984-3606-4D2E-9A60-04F16556BA9E}"/>
              </a:ext>
            </a:extLst>
          </p:cNvPr>
          <p:cNvGrpSpPr/>
          <p:nvPr/>
        </p:nvGrpSpPr>
        <p:grpSpPr>
          <a:xfrm>
            <a:off x="1424644" y="3847923"/>
            <a:ext cx="1150560" cy="275400"/>
            <a:chOff x="1424644" y="3847923"/>
            <a:chExt cx="11505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822B83-2B22-444F-A666-37395D58ECA9}"/>
                    </a:ext>
                  </a:extLst>
                </p14:cNvPr>
                <p14:cNvContentPartPr/>
                <p14:nvPr/>
              </p14:nvContentPartPr>
              <p14:xfrm>
                <a:off x="1424644" y="3898683"/>
                <a:ext cx="454680" cy="213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822B83-2B22-444F-A666-37395D58EC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6004" y="3889683"/>
                  <a:ext cx="47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706EF5-0BFD-494B-93C8-1FB358419914}"/>
                    </a:ext>
                  </a:extLst>
                </p14:cNvPr>
                <p14:cNvContentPartPr/>
                <p14:nvPr/>
              </p14:nvContentPartPr>
              <p14:xfrm>
                <a:off x="1850884" y="3932163"/>
                <a:ext cx="219240" cy="168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706EF5-0BFD-494B-93C8-1FB3584199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42244" y="3923523"/>
                  <a:ext cx="23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6D1C49-D38A-4CDE-84FE-FDEF2DE92474}"/>
                    </a:ext>
                  </a:extLst>
                </p14:cNvPr>
                <p14:cNvContentPartPr/>
                <p14:nvPr/>
              </p14:nvContentPartPr>
              <p14:xfrm>
                <a:off x="1862404" y="3954843"/>
                <a:ext cx="185400" cy="151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6D1C49-D38A-4CDE-84FE-FDEF2DE924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53404" y="3945843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1B6B51-F40E-47F3-8F02-F8A39EA85577}"/>
                    </a:ext>
                  </a:extLst>
                </p14:cNvPr>
                <p14:cNvContentPartPr/>
                <p14:nvPr/>
              </p14:nvContentPartPr>
              <p14:xfrm>
                <a:off x="2271724" y="3878883"/>
                <a:ext cx="11880" cy="20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1B6B51-F40E-47F3-8F02-F8A39EA855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63084" y="3870243"/>
                  <a:ext cx="29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1385720-E27E-4930-9E92-455490E0312A}"/>
                    </a:ext>
                  </a:extLst>
                </p14:cNvPr>
                <p14:cNvContentPartPr/>
                <p14:nvPr/>
              </p14:nvContentPartPr>
              <p14:xfrm>
                <a:off x="2277484" y="3847923"/>
                <a:ext cx="297720" cy="275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1385720-E27E-4930-9E92-455490E031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68484" y="3839283"/>
                  <a:ext cx="31536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E6A9B25-1F49-4507-BE02-708F46568380}"/>
                  </a:ext>
                </a:extLst>
              </p14:cNvPr>
              <p14:cNvContentPartPr/>
              <p14:nvPr/>
            </p14:nvContentPartPr>
            <p14:xfrm>
              <a:off x="2378284" y="3724803"/>
              <a:ext cx="180000" cy="28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E6A9B25-1F49-4507-BE02-708F465683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369644" y="3715803"/>
                <a:ext cx="1976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30BB5F7A-5A4A-4D6B-9111-87C219480E16}"/>
              </a:ext>
            </a:extLst>
          </p:cNvPr>
          <p:cNvGrpSpPr/>
          <p:nvPr/>
        </p:nvGrpSpPr>
        <p:grpSpPr>
          <a:xfrm>
            <a:off x="2832604" y="3702123"/>
            <a:ext cx="1546920" cy="426960"/>
            <a:chOff x="2832604" y="3702123"/>
            <a:chExt cx="154692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77980E-F163-4A3B-B1EB-F38C00C528A9}"/>
                    </a:ext>
                  </a:extLst>
                </p14:cNvPr>
                <p14:cNvContentPartPr/>
                <p14:nvPr/>
              </p14:nvContentPartPr>
              <p14:xfrm>
                <a:off x="2832604" y="3921003"/>
                <a:ext cx="168480" cy="17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77980E-F163-4A3B-B1EB-F38C00C528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23964" y="3912363"/>
                  <a:ext cx="18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5CA285-1181-4C5D-8BBD-79A34C20067A}"/>
                    </a:ext>
                  </a:extLst>
                </p14:cNvPr>
                <p14:cNvContentPartPr/>
                <p14:nvPr/>
              </p14:nvContentPartPr>
              <p14:xfrm>
                <a:off x="2855284" y="4005243"/>
                <a:ext cx="123840" cy="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5CA285-1181-4C5D-8BBD-79A34C2006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46284" y="399624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DE4B7BE-0B4C-4CF5-890C-D34DFD2B8167}"/>
                    </a:ext>
                  </a:extLst>
                </p14:cNvPr>
                <p14:cNvContentPartPr/>
                <p14:nvPr/>
              </p14:nvContentPartPr>
              <p14:xfrm>
                <a:off x="3141484" y="3949083"/>
                <a:ext cx="112680" cy="180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DE4B7BE-0B4C-4CF5-890C-D34DFD2B81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32484" y="3940443"/>
                  <a:ext cx="13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80AD39-4DA0-4782-B478-B5BA0F2BB589}"/>
                    </a:ext>
                  </a:extLst>
                </p14:cNvPr>
                <p14:cNvContentPartPr/>
                <p14:nvPr/>
              </p14:nvContentPartPr>
              <p14:xfrm>
                <a:off x="3315364" y="3814443"/>
                <a:ext cx="17280" cy="17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80AD39-4DA0-4782-B478-B5BA0F2BB5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06364" y="3805803"/>
                  <a:ext cx="3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47096D-96D5-4AA6-93C1-F966E2293110}"/>
                    </a:ext>
                  </a:extLst>
                </p14:cNvPr>
                <p14:cNvContentPartPr/>
                <p14:nvPr/>
              </p14:nvContentPartPr>
              <p14:xfrm>
                <a:off x="3421564" y="3898683"/>
                <a:ext cx="241920" cy="179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47096D-96D5-4AA6-93C1-F966E22931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12924" y="3889683"/>
                  <a:ext cx="259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7B9850-30AA-4E10-9C97-C381B571806A}"/>
                    </a:ext>
                  </a:extLst>
                </p14:cNvPr>
                <p14:cNvContentPartPr/>
                <p14:nvPr/>
              </p14:nvContentPartPr>
              <p14:xfrm>
                <a:off x="3798124" y="3892923"/>
                <a:ext cx="145080" cy="213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7B9850-30AA-4E10-9C97-C381B57180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89124" y="3884283"/>
                  <a:ext cx="162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7C3B26-6E66-4856-8771-620E63F4D0E0}"/>
                    </a:ext>
                  </a:extLst>
                </p14:cNvPr>
                <p14:cNvContentPartPr/>
                <p14:nvPr/>
              </p14:nvContentPartPr>
              <p14:xfrm>
                <a:off x="3780844" y="3994083"/>
                <a:ext cx="258480" cy="28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7C3B26-6E66-4856-8771-620E63F4D0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71844" y="3985083"/>
                  <a:ext cx="27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669FEB-FB85-438A-A011-CC339CDF921F}"/>
                    </a:ext>
                  </a:extLst>
                </p14:cNvPr>
                <p14:cNvContentPartPr/>
                <p14:nvPr/>
              </p14:nvContentPartPr>
              <p14:xfrm>
                <a:off x="4066684" y="3780963"/>
                <a:ext cx="231120" cy="314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669FEB-FB85-438A-A011-CC339CDF92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58044" y="3771963"/>
                  <a:ext cx="248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07CDAC-797E-4334-BECC-F4B7012CFCD0}"/>
                    </a:ext>
                  </a:extLst>
                </p14:cNvPr>
                <p14:cNvContentPartPr/>
                <p14:nvPr/>
              </p14:nvContentPartPr>
              <p14:xfrm>
                <a:off x="4089364" y="3949083"/>
                <a:ext cx="185400" cy="28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07CDAC-797E-4334-BECC-F4B7012CFC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80724" y="3940443"/>
                  <a:ext cx="203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5CCD8F-2B60-4FAD-98F9-B15E034E4129}"/>
                    </a:ext>
                  </a:extLst>
                </p14:cNvPr>
                <p14:cNvContentPartPr/>
                <p14:nvPr/>
              </p14:nvContentPartPr>
              <p14:xfrm>
                <a:off x="4186924" y="3702123"/>
                <a:ext cx="192600" cy="1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5CCD8F-2B60-4FAD-98F9-B15E034E41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77924" y="3693123"/>
                  <a:ext cx="2102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7376877-1A3C-48DB-AC9B-2BE35529B6F9}"/>
                  </a:ext>
                </a:extLst>
              </p14:cNvPr>
              <p14:cNvContentPartPr/>
              <p14:nvPr/>
            </p14:nvContentPartPr>
            <p14:xfrm>
              <a:off x="4504444" y="4128723"/>
              <a:ext cx="50760" cy="28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7376877-1A3C-48DB-AC9B-2BE35529B6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95804" y="4119723"/>
                <a:ext cx="684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4319A73-BA52-4ADE-8871-21EE4C85F458}"/>
              </a:ext>
            </a:extLst>
          </p:cNvPr>
          <p:cNvGrpSpPr/>
          <p:nvPr/>
        </p:nvGrpSpPr>
        <p:grpSpPr>
          <a:xfrm>
            <a:off x="5218684" y="3898323"/>
            <a:ext cx="851400" cy="174600"/>
            <a:chOff x="5218684" y="3898323"/>
            <a:chExt cx="85140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4164C5-0125-4E84-BE82-DE8E4854339D}"/>
                    </a:ext>
                  </a:extLst>
                </p14:cNvPr>
                <p14:cNvContentPartPr/>
                <p14:nvPr/>
              </p14:nvContentPartPr>
              <p14:xfrm>
                <a:off x="5218684" y="3898323"/>
                <a:ext cx="222840" cy="168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4164C5-0125-4E84-BE82-DE8E485433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10044" y="3889323"/>
                  <a:ext cx="24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3E66CD-E9EE-439B-9FE4-00CAA44C0C70}"/>
                    </a:ext>
                  </a:extLst>
                </p14:cNvPr>
                <p14:cNvContentPartPr/>
                <p14:nvPr/>
              </p14:nvContentPartPr>
              <p14:xfrm>
                <a:off x="5475364" y="3937923"/>
                <a:ext cx="59760" cy="123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3E66CD-E9EE-439B-9FE4-00CAA44C0C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66364" y="3928923"/>
                  <a:ext cx="77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A2F0A93-4FF2-457A-8C6A-B247D5D2E8DD}"/>
                    </a:ext>
                  </a:extLst>
                </p14:cNvPr>
                <p14:cNvContentPartPr/>
                <p14:nvPr/>
              </p14:nvContentPartPr>
              <p14:xfrm>
                <a:off x="5620804" y="3920643"/>
                <a:ext cx="449280" cy="152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A2F0A93-4FF2-457A-8C6A-B247D5D2E8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12164" y="3911643"/>
                  <a:ext cx="4669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EEA7962-16F0-450A-93B9-F1FFACE5B557}"/>
                  </a:ext>
                </a:extLst>
              </p14:cNvPr>
              <p14:cNvContentPartPr/>
              <p14:nvPr/>
            </p14:nvContentPartPr>
            <p14:xfrm>
              <a:off x="6406324" y="3864843"/>
              <a:ext cx="550440" cy="407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EEA7962-16F0-450A-93B9-F1FFACE5B5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97324" y="3856203"/>
                <a:ext cx="568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FC19EE6-0906-4C85-A56E-50BB90C4E42D}"/>
                  </a:ext>
                </a:extLst>
              </p14:cNvPr>
              <p14:cNvContentPartPr/>
              <p14:nvPr/>
            </p14:nvContentPartPr>
            <p14:xfrm>
              <a:off x="1000564" y="4549203"/>
              <a:ext cx="435960" cy="236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FC19EE6-0906-4C85-A56E-50BB90C4E42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91924" y="4540563"/>
                <a:ext cx="45360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434DA46-62FF-4A3F-BC2D-F77837E6594A}"/>
              </a:ext>
            </a:extLst>
          </p:cNvPr>
          <p:cNvGrpSpPr/>
          <p:nvPr/>
        </p:nvGrpSpPr>
        <p:grpSpPr>
          <a:xfrm>
            <a:off x="1710844" y="4599963"/>
            <a:ext cx="196560" cy="95400"/>
            <a:chOff x="1710844" y="4599963"/>
            <a:chExt cx="19656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639E2C-9260-4D96-9065-87DEF353DBEA}"/>
                    </a:ext>
                  </a:extLst>
                </p14:cNvPr>
                <p14:cNvContentPartPr/>
                <p14:nvPr/>
              </p14:nvContentPartPr>
              <p14:xfrm>
                <a:off x="1710844" y="4599963"/>
                <a:ext cx="16884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639E2C-9260-4D96-9065-87DEF353DBE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1844" y="4590963"/>
                  <a:ext cx="18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3B4A55-7CC0-45F2-BA87-64A24DD07AE8}"/>
                    </a:ext>
                  </a:extLst>
                </p14:cNvPr>
                <p14:cNvContentPartPr/>
                <p14:nvPr/>
              </p14:nvContentPartPr>
              <p14:xfrm>
                <a:off x="1710844" y="4672683"/>
                <a:ext cx="196560" cy="22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3B4A55-7CC0-45F2-BA87-64A24DD07AE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01844" y="4664043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C2681CE-F23D-4108-AD3E-DB089CD77EF2}"/>
              </a:ext>
            </a:extLst>
          </p:cNvPr>
          <p:cNvGrpSpPr/>
          <p:nvPr/>
        </p:nvGrpSpPr>
        <p:grpSpPr>
          <a:xfrm>
            <a:off x="2193244" y="4521483"/>
            <a:ext cx="275400" cy="315000"/>
            <a:chOff x="2193244" y="4521483"/>
            <a:chExt cx="2754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F35401-4C1F-43C3-8739-533B9D83736F}"/>
                    </a:ext>
                  </a:extLst>
                </p14:cNvPr>
                <p14:cNvContentPartPr/>
                <p14:nvPr/>
              </p14:nvContentPartPr>
              <p14:xfrm>
                <a:off x="2193244" y="4521483"/>
                <a:ext cx="252720" cy="241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F35401-4C1F-43C3-8739-533B9D83736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84604" y="4512483"/>
                  <a:ext cx="270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9F39E9-3440-4E0D-AE12-E487F6031FDB}"/>
                    </a:ext>
                  </a:extLst>
                </p14:cNvPr>
                <p14:cNvContentPartPr/>
                <p14:nvPr/>
              </p14:nvContentPartPr>
              <p14:xfrm>
                <a:off x="2389444" y="4756923"/>
                <a:ext cx="79200" cy="7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9F39E9-3440-4E0D-AE12-E487F6031F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80804" y="4748283"/>
                  <a:ext cx="968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34EC452-8FBD-43D6-B1D2-B41D3D266F85}"/>
              </a:ext>
            </a:extLst>
          </p:cNvPr>
          <p:cNvGrpSpPr/>
          <p:nvPr/>
        </p:nvGrpSpPr>
        <p:grpSpPr>
          <a:xfrm>
            <a:off x="2727124" y="4583043"/>
            <a:ext cx="159840" cy="168480"/>
            <a:chOff x="2727124" y="4583043"/>
            <a:chExt cx="15984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038A59C-D33E-4D27-BB2E-ACB845006AA8}"/>
                    </a:ext>
                  </a:extLst>
                </p14:cNvPr>
                <p14:cNvContentPartPr/>
                <p14:nvPr/>
              </p14:nvContentPartPr>
              <p14:xfrm>
                <a:off x="2727124" y="4661523"/>
                <a:ext cx="159840" cy="1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38A59C-D33E-4D27-BB2E-ACB845006A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18484" y="4652883"/>
                  <a:ext cx="17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573C904-B50F-4D4C-9387-339A9922B350}"/>
                    </a:ext>
                  </a:extLst>
                </p14:cNvPr>
                <p14:cNvContentPartPr/>
                <p14:nvPr/>
              </p14:nvContentPartPr>
              <p14:xfrm>
                <a:off x="2793364" y="4583043"/>
                <a:ext cx="39600" cy="168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573C904-B50F-4D4C-9387-339A9922B3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84724" y="4574043"/>
                  <a:ext cx="572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609FEF1-B918-48F2-AA32-512210C19830}"/>
              </a:ext>
            </a:extLst>
          </p:cNvPr>
          <p:cNvGrpSpPr/>
          <p:nvPr/>
        </p:nvGrpSpPr>
        <p:grpSpPr>
          <a:xfrm>
            <a:off x="3174964" y="4549203"/>
            <a:ext cx="387360" cy="398880"/>
            <a:chOff x="3174964" y="4549203"/>
            <a:chExt cx="38736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24C83D-4097-4D67-87CC-069935E8F31B}"/>
                    </a:ext>
                  </a:extLst>
                </p14:cNvPr>
                <p14:cNvContentPartPr/>
                <p14:nvPr/>
              </p14:nvContentPartPr>
              <p14:xfrm>
                <a:off x="3174964" y="4549203"/>
                <a:ext cx="303120" cy="27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24C83D-4097-4D67-87CC-069935E8F3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66324" y="4540563"/>
                  <a:ext cx="320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6399778-8661-4B27-A141-1A90105D59A3}"/>
                    </a:ext>
                  </a:extLst>
                </p14:cNvPr>
                <p14:cNvContentPartPr/>
                <p14:nvPr/>
              </p14:nvContentPartPr>
              <p14:xfrm>
                <a:off x="3385924" y="4801923"/>
                <a:ext cx="104040" cy="146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6399778-8661-4B27-A141-1A90105D59A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76924" y="4792923"/>
                  <a:ext cx="121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A3DB479-295D-430E-ABAF-41E95DC0EA15}"/>
                    </a:ext>
                  </a:extLst>
                </p14:cNvPr>
                <p14:cNvContentPartPr/>
                <p14:nvPr/>
              </p14:nvContentPartPr>
              <p14:xfrm>
                <a:off x="3416164" y="4852323"/>
                <a:ext cx="146160" cy="2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A3DB479-295D-430E-ABAF-41E95DC0EA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7524" y="4843323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5167145-4770-4735-ABC3-3744484746E5}"/>
                  </a:ext>
                </a:extLst>
              </p14:cNvPr>
              <p14:cNvContentPartPr/>
              <p14:nvPr/>
            </p14:nvContentPartPr>
            <p14:xfrm>
              <a:off x="3853924" y="4874643"/>
              <a:ext cx="50760" cy="106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5167145-4770-4735-ABC3-3744484746E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44924" y="4866003"/>
                <a:ext cx="68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F73B269-36DB-45E7-93DF-8DB8AB40C537}"/>
                  </a:ext>
                </a:extLst>
              </p14:cNvPr>
              <p14:cNvContentPartPr/>
              <p14:nvPr/>
            </p14:nvContentPartPr>
            <p14:xfrm>
              <a:off x="4481764" y="4566123"/>
              <a:ext cx="370440" cy="2365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F73B269-36DB-45E7-93DF-8DB8AB40C53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73124" y="4557123"/>
                <a:ext cx="3880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2F2E74-49DC-4990-BA6D-720377AC5C40}"/>
                  </a:ext>
                </a:extLst>
              </p14:cNvPr>
              <p14:cNvContentPartPr/>
              <p14:nvPr/>
            </p14:nvContentPartPr>
            <p14:xfrm>
              <a:off x="4790284" y="4790763"/>
              <a:ext cx="68040" cy="1015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2F2E74-49DC-4990-BA6D-720377AC5C4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781644" y="4781763"/>
                <a:ext cx="8568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B0AB390-6D9A-4D34-90AC-922F2CD39F54}"/>
              </a:ext>
            </a:extLst>
          </p:cNvPr>
          <p:cNvGrpSpPr/>
          <p:nvPr/>
        </p:nvGrpSpPr>
        <p:grpSpPr>
          <a:xfrm>
            <a:off x="5065324" y="4399083"/>
            <a:ext cx="1902240" cy="664200"/>
            <a:chOff x="5065324" y="4399083"/>
            <a:chExt cx="190224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FF3818-9C3F-4AF2-A800-C1C9543430B6}"/>
                    </a:ext>
                  </a:extLst>
                </p14:cNvPr>
                <p14:cNvContentPartPr/>
                <p14:nvPr/>
              </p14:nvContentPartPr>
              <p14:xfrm>
                <a:off x="5071084" y="4661523"/>
                <a:ext cx="90000" cy="2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FF3818-9C3F-4AF2-A800-C1C9543430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62444" y="465288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D55F69-E3FB-4289-98B1-0D3A42836029}"/>
                    </a:ext>
                  </a:extLst>
                </p14:cNvPr>
                <p14:cNvContentPartPr/>
                <p14:nvPr/>
              </p14:nvContentPartPr>
              <p14:xfrm>
                <a:off x="5065324" y="4616523"/>
                <a:ext cx="460440" cy="157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D55F69-E3FB-4289-98B1-0D3A428360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56684" y="4607883"/>
                  <a:ext cx="478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5BF0B6-7765-4500-8550-ED85E9943573}"/>
                    </a:ext>
                  </a:extLst>
                </p14:cNvPr>
                <p14:cNvContentPartPr/>
                <p14:nvPr/>
              </p14:nvContentPartPr>
              <p14:xfrm>
                <a:off x="5446924" y="4639203"/>
                <a:ext cx="101160" cy="135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5BF0B6-7765-4500-8550-ED85E99435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8284" y="4630203"/>
                  <a:ext cx="11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26A123-4FCC-43ED-B09D-4340A7A7D538}"/>
                    </a:ext>
                  </a:extLst>
                </p14:cNvPr>
                <p14:cNvContentPartPr/>
                <p14:nvPr/>
              </p14:nvContentPartPr>
              <p14:xfrm>
                <a:off x="5486164" y="4470723"/>
                <a:ext cx="95760" cy="73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26A123-4FCC-43ED-B09D-4340A7A7D5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77524" y="4462083"/>
                  <a:ext cx="113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E769B27-285E-486A-98DC-6B2521F7320C}"/>
                    </a:ext>
                  </a:extLst>
                </p14:cNvPr>
                <p14:cNvContentPartPr/>
                <p14:nvPr/>
              </p14:nvContentPartPr>
              <p14:xfrm>
                <a:off x="5761204" y="4399083"/>
                <a:ext cx="129240" cy="195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E769B27-285E-486A-98DC-6B2521F732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2204" y="4390083"/>
                  <a:ext cx="146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5FA727-3845-4A6A-BAB8-46C1A32B2689}"/>
                    </a:ext>
                  </a:extLst>
                </p14:cNvPr>
                <p14:cNvContentPartPr/>
                <p14:nvPr/>
              </p14:nvContentPartPr>
              <p14:xfrm>
                <a:off x="5620804" y="4678443"/>
                <a:ext cx="376200" cy="33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5FA727-3845-4A6A-BAB8-46C1A32B26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12164" y="4669443"/>
                  <a:ext cx="393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716154-5836-491E-BEE0-C2E4C55C3AA5}"/>
                    </a:ext>
                  </a:extLst>
                </p14:cNvPr>
                <p14:cNvContentPartPr/>
                <p14:nvPr/>
              </p14:nvContentPartPr>
              <p14:xfrm>
                <a:off x="5643124" y="4731003"/>
                <a:ext cx="128880" cy="189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716154-5836-491E-BEE0-C2E4C55C3A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34484" y="4722363"/>
                  <a:ext cx="146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39AF3B2-96B8-4607-9E96-09EE5861D570}"/>
                    </a:ext>
                  </a:extLst>
                </p14:cNvPr>
                <p14:cNvContentPartPr/>
                <p14:nvPr/>
              </p14:nvContentPartPr>
              <p14:xfrm>
                <a:off x="5867764" y="4779243"/>
                <a:ext cx="112680" cy="118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39AF3B2-96B8-4607-9E96-09EE5861D5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58764" y="4770603"/>
                  <a:ext cx="13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293021-9F2C-4F97-B753-7C9FE20A99AF}"/>
                    </a:ext>
                  </a:extLst>
                </p14:cNvPr>
                <p14:cNvContentPartPr/>
                <p14:nvPr/>
              </p14:nvContentPartPr>
              <p14:xfrm>
                <a:off x="5845084" y="4672683"/>
                <a:ext cx="482760" cy="235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293021-9F2C-4F97-B753-7C9FE20A99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36444" y="4664043"/>
                  <a:ext cx="500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5E12C7C-05F7-4D2C-BD9F-6E732D21519B}"/>
                    </a:ext>
                  </a:extLst>
                </p14:cNvPr>
                <p14:cNvContentPartPr/>
                <p14:nvPr/>
              </p14:nvContentPartPr>
              <p14:xfrm>
                <a:off x="6232444" y="4611123"/>
                <a:ext cx="22680" cy="163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5E12C7C-05F7-4D2C-BD9F-6E732D2151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23444" y="4602123"/>
                  <a:ext cx="4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390DEE3-971C-45C2-B1D8-470589E8A440}"/>
                    </a:ext>
                  </a:extLst>
                </p14:cNvPr>
                <p14:cNvContentPartPr/>
                <p14:nvPr/>
              </p14:nvContentPartPr>
              <p14:xfrm>
                <a:off x="6355204" y="4639203"/>
                <a:ext cx="117000" cy="376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390DEE3-971C-45C2-B1D8-470589E8A4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46204" y="4630203"/>
                  <a:ext cx="1346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7B9CF0-D9D7-4AC9-8345-2F3DAB704F96}"/>
                    </a:ext>
                  </a:extLst>
                </p14:cNvPr>
                <p14:cNvContentPartPr/>
                <p14:nvPr/>
              </p14:nvContentPartPr>
              <p14:xfrm>
                <a:off x="6450964" y="4554603"/>
                <a:ext cx="84960" cy="51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7B9CF0-D9D7-4AC9-8345-2F3DAB704F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42324" y="4545603"/>
                  <a:ext cx="102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13A0EF-5873-4F4E-86E2-629399E65A4E}"/>
                    </a:ext>
                  </a:extLst>
                </p14:cNvPr>
                <p14:cNvContentPartPr/>
                <p14:nvPr/>
              </p14:nvContentPartPr>
              <p14:xfrm>
                <a:off x="6647524" y="4409163"/>
                <a:ext cx="269640" cy="342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13A0EF-5873-4F4E-86E2-629399E65A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38524" y="4400163"/>
                  <a:ext cx="287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60F16C-F329-4003-8393-F163EDFF3172}"/>
                    </a:ext>
                  </a:extLst>
                </p14:cNvPr>
                <p14:cNvContentPartPr/>
                <p14:nvPr/>
              </p14:nvContentPartPr>
              <p14:xfrm>
                <a:off x="6593164" y="4784643"/>
                <a:ext cx="245520" cy="278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60F16C-F329-4003-8393-F163EDFF31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84524" y="4775643"/>
                  <a:ext cx="26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9B1B7A-8FCC-438B-8C1F-188681944B4A}"/>
                    </a:ext>
                  </a:extLst>
                </p14:cNvPr>
                <p14:cNvContentPartPr/>
                <p14:nvPr/>
              </p14:nvContentPartPr>
              <p14:xfrm>
                <a:off x="6922204" y="4958883"/>
                <a:ext cx="45360" cy="78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9B1B7A-8FCC-438B-8C1F-188681944B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13564" y="4950243"/>
                  <a:ext cx="630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C246513-70BF-4702-A471-3E8DDFA1F029}"/>
              </a:ext>
            </a:extLst>
          </p:cNvPr>
          <p:cNvGrpSpPr/>
          <p:nvPr/>
        </p:nvGrpSpPr>
        <p:grpSpPr>
          <a:xfrm>
            <a:off x="7455364" y="4353003"/>
            <a:ext cx="1099800" cy="747000"/>
            <a:chOff x="7455364" y="4353003"/>
            <a:chExt cx="1099800" cy="7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64F78F3-886A-4FB7-B4BD-A9C7B09040EC}"/>
                    </a:ext>
                  </a:extLst>
                </p14:cNvPr>
                <p14:cNvContentPartPr/>
                <p14:nvPr/>
              </p14:nvContentPartPr>
              <p14:xfrm>
                <a:off x="7612324" y="4801923"/>
                <a:ext cx="113040" cy="163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64F78F3-886A-4FB7-B4BD-A9C7B09040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03684" y="4792923"/>
                  <a:ext cx="130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D428F49-F66D-45AB-AD25-A26799231798}"/>
                    </a:ext>
                  </a:extLst>
                </p14:cNvPr>
                <p14:cNvContentPartPr/>
                <p14:nvPr/>
              </p14:nvContentPartPr>
              <p14:xfrm>
                <a:off x="7629244" y="4700763"/>
                <a:ext cx="331200" cy="202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D428F49-F66D-45AB-AD25-A267992317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20244" y="4692123"/>
                  <a:ext cx="34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65177C-E86B-4401-90C6-A184CDA16534}"/>
                    </a:ext>
                  </a:extLst>
                </p14:cNvPr>
                <p14:cNvContentPartPr/>
                <p14:nvPr/>
              </p14:nvContentPartPr>
              <p14:xfrm>
                <a:off x="7853524" y="4762683"/>
                <a:ext cx="73440" cy="6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65177C-E86B-4401-90C6-A184CDA165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44884" y="475368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029346B-BD22-4733-B980-BB75F0197405}"/>
                    </a:ext>
                  </a:extLst>
                </p14:cNvPr>
                <p14:cNvContentPartPr/>
                <p14:nvPr/>
              </p14:nvContentPartPr>
              <p14:xfrm>
                <a:off x="8094724" y="4604643"/>
                <a:ext cx="146520" cy="174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029346B-BD22-4733-B980-BB75F019740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86084" y="4596003"/>
                  <a:ext cx="164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8969A46-B998-4AA9-96D7-7D6142609307}"/>
                    </a:ext>
                  </a:extLst>
                </p14:cNvPr>
                <p14:cNvContentPartPr/>
                <p14:nvPr/>
              </p14:nvContentPartPr>
              <p14:xfrm>
                <a:off x="8178964" y="4472883"/>
                <a:ext cx="73440" cy="65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8969A46-B998-4AA9-96D7-7D61426093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69964" y="4463883"/>
                  <a:ext cx="91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4DE981D-53B6-43A5-A455-B466ECFB4FF7}"/>
                    </a:ext>
                  </a:extLst>
                </p14:cNvPr>
                <p14:cNvContentPartPr/>
                <p14:nvPr/>
              </p14:nvContentPartPr>
              <p14:xfrm>
                <a:off x="8325124" y="4353003"/>
                <a:ext cx="150840" cy="213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4DE981D-53B6-43A5-A455-B466ECFB4F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16484" y="4344363"/>
                  <a:ext cx="168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D5D9B1-AE89-4815-A295-4B31E0C897BD}"/>
                    </a:ext>
                  </a:extLst>
                </p14:cNvPr>
                <p14:cNvContentPartPr/>
                <p14:nvPr/>
              </p14:nvContentPartPr>
              <p14:xfrm>
                <a:off x="8226484" y="4650003"/>
                <a:ext cx="328680" cy="29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D5D9B1-AE89-4815-A295-4B31E0C897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17484" y="4641003"/>
                  <a:ext cx="34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FE5E8C-56C7-4904-8E84-4EF54A4C589E}"/>
                    </a:ext>
                  </a:extLst>
                </p14:cNvPr>
                <p14:cNvContentPartPr/>
                <p14:nvPr/>
              </p14:nvContentPartPr>
              <p14:xfrm>
                <a:off x="8268604" y="4745403"/>
                <a:ext cx="129960" cy="164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FE5E8C-56C7-4904-8E84-4EF54A4C58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59964" y="4736403"/>
                  <a:ext cx="147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334F19-05D7-4407-8DA8-F80DE8FC74DC}"/>
                    </a:ext>
                  </a:extLst>
                </p14:cNvPr>
                <p14:cNvContentPartPr/>
                <p14:nvPr/>
              </p14:nvContentPartPr>
              <p14:xfrm>
                <a:off x="8399644" y="4787163"/>
                <a:ext cx="139680" cy="312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334F19-05D7-4407-8DA8-F80DE8FC74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90644" y="4778523"/>
                  <a:ext cx="1573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6AFF334-52A0-4A3D-B7D3-B68BC1E6D69F}"/>
                    </a:ext>
                  </a:extLst>
                </p14:cNvPr>
                <p14:cNvContentPartPr/>
                <p14:nvPr/>
              </p14:nvContentPartPr>
              <p14:xfrm>
                <a:off x="7455364" y="4549203"/>
                <a:ext cx="202320" cy="196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6AFF334-52A0-4A3D-B7D3-B68BC1E6D6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46364" y="4540203"/>
                  <a:ext cx="2199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08FA193-811B-402A-B537-259FBD82BB8E}"/>
              </a:ext>
            </a:extLst>
          </p:cNvPr>
          <p:cNvGrpSpPr/>
          <p:nvPr/>
        </p:nvGrpSpPr>
        <p:grpSpPr>
          <a:xfrm>
            <a:off x="1431484" y="5379723"/>
            <a:ext cx="273960" cy="336960"/>
            <a:chOff x="1431484" y="5379723"/>
            <a:chExt cx="27396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BA7ACFD-F98A-43D7-A336-D1100C3AF62F}"/>
                    </a:ext>
                  </a:extLst>
                </p14:cNvPr>
                <p14:cNvContentPartPr/>
                <p14:nvPr/>
              </p14:nvContentPartPr>
              <p14:xfrm>
                <a:off x="1452004" y="5385123"/>
                <a:ext cx="29160" cy="269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BA7ACFD-F98A-43D7-A336-D1100C3AF6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43364" y="5376483"/>
                  <a:ext cx="46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6EAAC8-1150-4C93-AF08-4434FA39468E}"/>
                    </a:ext>
                  </a:extLst>
                </p14:cNvPr>
                <p14:cNvContentPartPr/>
                <p14:nvPr/>
              </p14:nvContentPartPr>
              <p14:xfrm>
                <a:off x="1665844" y="5379723"/>
                <a:ext cx="39600" cy="336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6EAAC8-1150-4C93-AF08-4434FA3946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57204" y="5370723"/>
                  <a:ext cx="57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3AD78BB-F20C-4F9A-91CE-105AE06E7A1E}"/>
                    </a:ext>
                  </a:extLst>
                </p14:cNvPr>
                <p14:cNvContentPartPr/>
                <p14:nvPr/>
              </p14:nvContentPartPr>
              <p14:xfrm>
                <a:off x="1431484" y="5519763"/>
                <a:ext cx="229320" cy="56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3AD78BB-F20C-4F9A-91CE-105AE06E7A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22484" y="5510763"/>
                  <a:ext cx="2469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5C7092B-587E-458B-B07E-B5FF63DB8C79}"/>
                  </a:ext>
                </a:extLst>
              </p14:cNvPr>
              <p14:cNvContentPartPr/>
              <p14:nvPr/>
            </p14:nvContentPartPr>
            <p14:xfrm>
              <a:off x="1581964" y="5262003"/>
              <a:ext cx="202320" cy="172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5C7092B-587E-458B-B07E-B5FF63DB8C7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572964" y="5253003"/>
                <a:ext cx="219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53E7CB8-A880-4EF2-A81E-DFD821D9B9A1}"/>
                  </a:ext>
                </a:extLst>
              </p14:cNvPr>
              <p14:cNvContentPartPr/>
              <p14:nvPr/>
            </p14:nvContentPartPr>
            <p14:xfrm>
              <a:off x="1952044" y="5435883"/>
              <a:ext cx="146160" cy="788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53E7CB8-A880-4EF2-A81E-DFD821D9B9A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943044" y="5426883"/>
                <a:ext cx="1638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3A69503-E3AF-43D0-8998-8145CFCEF5F6}"/>
              </a:ext>
            </a:extLst>
          </p:cNvPr>
          <p:cNvGrpSpPr/>
          <p:nvPr/>
        </p:nvGrpSpPr>
        <p:grpSpPr>
          <a:xfrm>
            <a:off x="2417164" y="5211243"/>
            <a:ext cx="354240" cy="544320"/>
            <a:chOff x="2417164" y="5211243"/>
            <a:chExt cx="3542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E8CD32-7AE1-40E7-9BD8-15B3F90374A9}"/>
                    </a:ext>
                  </a:extLst>
                </p14:cNvPr>
                <p14:cNvContentPartPr/>
                <p14:nvPr/>
              </p14:nvContentPartPr>
              <p14:xfrm>
                <a:off x="2417164" y="5368563"/>
                <a:ext cx="34560" cy="295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E8CD32-7AE1-40E7-9BD8-15B3F90374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08524" y="5359563"/>
                  <a:ext cx="52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B576C7-F083-492D-A3E4-1A785CD9255E}"/>
                    </a:ext>
                  </a:extLst>
                </p14:cNvPr>
                <p14:cNvContentPartPr/>
                <p14:nvPr/>
              </p14:nvContentPartPr>
              <p14:xfrm>
                <a:off x="2602924" y="5289723"/>
                <a:ext cx="62280" cy="308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B576C7-F083-492D-A3E4-1A785CD9255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93924" y="5281083"/>
                  <a:ext cx="79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AAF6AA3-40FD-4C05-9695-D9793577033C}"/>
                    </a:ext>
                  </a:extLst>
                </p14:cNvPr>
                <p14:cNvContentPartPr/>
                <p14:nvPr/>
              </p14:nvContentPartPr>
              <p14:xfrm>
                <a:off x="2440204" y="5514363"/>
                <a:ext cx="174240" cy="11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AAF6AA3-40FD-4C05-9695-D979357703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31204" y="550536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6CDD8F-2D99-419A-9900-EAF495D7DC1D}"/>
                    </a:ext>
                  </a:extLst>
                </p14:cNvPr>
                <p14:cNvContentPartPr/>
                <p14:nvPr/>
              </p14:nvContentPartPr>
              <p14:xfrm>
                <a:off x="2681404" y="5660163"/>
                <a:ext cx="90000" cy="95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6CDD8F-2D99-419A-9900-EAF495D7DC1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72404" y="5651163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50B310-6AFA-4482-887E-A1A92596F907}"/>
                    </a:ext>
                  </a:extLst>
                </p14:cNvPr>
                <p14:cNvContentPartPr/>
                <p14:nvPr/>
              </p14:nvContentPartPr>
              <p14:xfrm>
                <a:off x="2453164" y="5211243"/>
                <a:ext cx="155520" cy="23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50B310-6AFA-4482-887E-A1A92596F90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44524" y="5202243"/>
                  <a:ext cx="1731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DB6450-9BE3-4F07-9FE4-DE26D397B11A}"/>
              </a:ext>
            </a:extLst>
          </p:cNvPr>
          <p:cNvGrpSpPr/>
          <p:nvPr/>
        </p:nvGrpSpPr>
        <p:grpSpPr>
          <a:xfrm>
            <a:off x="2985964" y="5222403"/>
            <a:ext cx="761400" cy="499680"/>
            <a:chOff x="2985964" y="5222403"/>
            <a:chExt cx="76140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67F03B1-DAD0-42BA-B900-1971002C4946}"/>
                    </a:ext>
                  </a:extLst>
                </p14:cNvPr>
                <p14:cNvContentPartPr/>
                <p14:nvPr/>
              </p14:nvContentPartPr>
              <p14:xfrm>
                <a:off x="2985964" y="5503203"/>
                <a:ext cx="284760" cy="17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7F03B1-DAD0-42BA-B900-1971002C49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76964" y="5494203"/>
                  <a:ext cx="30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8689F9-8ECD-4457-8D71-DE692689D41A}"/>
                    </a:ext>
                  </a:extLst>
                </p14:cNvPr>
                <p14:cNvContentPartPr/>
                <p14:nvPr/>
              </p14:nvContentPartPr>
              <p14:xfrm>
                <a:off x="3079564" y="5435883"/>
                <a:ext cx="39960" cy="213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8689F9-8ECD-4457-8D71-DE692689D4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70564" y="5426883"/>
                  <a:ext cx="57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E9A0A9-DD9C-4A82-A196-E62A24689ACB}"/>
                    </a:ext>
                  </a:extLst>
                </p14:cNvPr>
                <p14:cNvContentPartPr/>
                <p14:nvPr/>
              </p14:nvContentPartPr>
              <p14:xfrm>
                <a:off x="3355324" y="5334723"/>
                <a:ext cx="50040" cy="296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E9A0A9-DD9C-4A82-A196-E62A24689A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46684" y="5326083"/>
                  <a:ext cx="67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245A62-A70E-49A0-8BA6-9215FCFEFAB7}"/>
                    </a:ext>
                  </a:extLst>
                </p14:cNvPr>
                <p14:cNvContentPartPr/>
                <p14:nvPr/>
              </p14:nvContentPartPr>
              <p14:xfrm>
                <a:off x="3545404" y="5300883"/>
                <a:ext cx="50760" cy="337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245A62-A70E-49A0-8BA6-9215FCFEFAB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36404" y="5291883"/>
                  <a:ext cx="68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E6D630C-53A6-4253-9762-9EFC9C4EA3D3}"/>
                    </a:ext>
                  </a:extLst>
                </p14:cNvPr>
                <p14:cNvContentPartPr/>
                <p14:nvPr/>
              </p14:nvContentPartPr>
              <p14:xfrm>
                <a:off x="3376924" y="5486283"/>
                <a:ext cx="168480" cy="17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E6D630C-53A6-4253-9762-9EFC9C4EA3D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68284" y="5477283"/>
                  <a:ext cx="18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043CDC-4C95-4DAB-8EB2-CE4E2FA77B89}"/>
                    </a:ext>
                  </a:extLst>
                </p14:cNvPr>
                <p14:cNvContentPartPr/>
                <p14:nvPr/>
              </p14:nvContentPartPr>
              <p14:xfrm>
                <a:off x="3629284" y="5604363"/>
                <a:ext cx="78840" cy="117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043CDC-4C95-4DAB-8EB2-CE4E2FA77B8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20644" y="5595723"/>
                  <a:ext cx="96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58484A-E38E-44DC-A7BB-F672638A3DD0}"/>
                    </a:ext>
                  </a:extLst>
                </p14:cNvPr>
                <p14:cNvContentPartPr/>
                <p14:nvPr/>
              </p14:nvContentPartPr>
              <p14:xfrm>
                <a:off x="3629284" y="5677083"/>
                <a:ext cx="118080" cy="17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58484A-E38E-44DC-A7BB-F672638A3DD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20644" y="566808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53090CD-5981-4FB8-8A92-3A04B1E74237}"/>
                    </a:ext>
                  </a:extLst>
                </p14:cNvPr>
                <p14:cNvContentPartPr/>
                <p14:nvPr/>
              </p14:nvContentPartPr>
              <p14:xfrm>
                <a:off x="3410764" y="5222403"/>
                <a:ext cx="150840" cy="17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53090CD-5981-4FB8-8A92-3A04B1E742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01764" y="5213763"/>
                  <a:ext cx="168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AACF9C3-8A45-4DD4-83B5-E3D9C0AA0C39}"/>
              </a:ext>
            </a:extLst>
          </p:cNvPr>
          <p:cNvGrpSpPr/>
          <p:nvPr/>
        </p:nvGrpSpPr>
        <p:grpSpPr>
          <a:xfrm>
            <a:off x="1867804" y="5918283"/>
            <a:ext cx="1094760" cy="746280"/>
            <a:chOff x="1867804" y="5918283"/>
            <a:chExt cx="1094760" cy="74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E8D3014-2734-4766-AC81-D9CE94209485}"/>
                    </a:ext>
                  </a:extLst>
                </p14:cNvPr>
                <p14:cNvContentPartPr/>
                <p14:nvPr/>
              </p14:nvContentPartPr>
              <p14:xfrm>
                <a:off x="2350204" y="5918283"/>
                <a:ext cx="172440" cy="225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E8D3014-2734-4766-AC81-D9CE942094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41564" y="5909283"/>
                  <a:ext cx="190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BD5614-E4CA-4196-8A66-0BC282D69318}"/>
                    </a:ext>
                  </a:extLst>
                </p14:cNvPr>
                <p14:cNvContentPartPr/>
                <p14:nvPr/>
              </p14:nvContentPartPr>
              <p14:xfrm>
                <a:off x="1867804" y="6282963"/>
                <a:ext cx="73440" cy="101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BD5614-E4CA-4196-8A66-0BC282D6931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59164" y="6273963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C44C4C-B5CC-4A58-8503-FB3DFA1829F5}"/>
                    </a:ext>
                  </a:extLst>
                </p14:cNvPr>
                <p14:cNvContentPartPr/>
                <p14:nvPr/>
              </p14:nvContentPartPr>
              <p14:xfrm>
                <a:off x="1873564" y="6294123"/>
                <a:ext cx="78840" cy="95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C44C4C-B5CC-4A58-8503-FB3DFA1829F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64564" y="6285123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60B05EA-5C5D-4954-A22C-72A527084F20}"/>
                    </a:ext>
                  </a:extLst>
                </p14:cNvPr>
                <p14:cNvContentPartPr/>
                <p14:nvPr/>
              </p14:nvContentPartPr>
              <p14:xfrm>
                <a:off x="1895884" y="6176043"/>
                <a:ext cx="78840" cy="112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60B05EA-5C5D-4954-A22C-72A527084F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87244" y="6167403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51912A0-ABA3-4F81-965F-08207599F914}"/>
                    </a:ext>
                  </a:extLst>
                </p14:cNvPr>
                <p14:cNvContentPartPr/>
                <p14:nvPr/>
              </p14:nvContentPartPr>
              <p14:xfrm>
                <a:off x="2058604" y="6266043"/>
                <a:ext cx="90000" cy="163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51912A0-ABA3-4F81-965F-08207599F9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49964" y="6257043"/>
                  <a:ext cx="107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24A16DE-39C4-41EF-AC2F-EB395E85EE96}"/>
                    </a:ext>
                  </a:extLst>
                </p14:cNvPr>
                <p14:cNvContentPartPr/>
                <p14:nvPr/>
              </p14:nvContentPartPr>
              <p14:xfrm>
                <a:off x="2036284" y="6361443"/>
                <a:ext cx="247320" cy="123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24A16DE-39C4-41EF-AC2F-EB395E85EE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027284" y="6352443"/>
                  <a:ext cx="264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058A98D-16D3-4D3E-BECA-A6B61D60FE27}"/>
                    </a:ext>
                  </a:extLst>
                </p14:cNvPr>
                <p14:cNvContentPartPr/>
                <p14:nvPr/>
              </p14:nvContentPartPr>
              <p14:xfrm>
                <a:off x="2187484" y="6417603"/>
                <a:ext cx="78840" cy="73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058A98D-16D3-4D3E-BECA-A6B61D60FE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78844" y="6408603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70BE7C-85AE-4CA6-85A8-5A75429594A7}"/>
                    </a:ext>
                  </a:extLst>
                </p14:cNvPr>
                <p14:cNvContentPartPr/>
                <p14:nvPr/>
              </p14:nvContentPartPr>
              <p14:xfrm>
                <a:off x="2378284" y="6366843"/>
                <a:ext cx="14076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70BE7C-85AE-4CA6-85A8-5A75429594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69644" y="6358203"/>
                  <a:ext cx="15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DB621E8-356F-425E-8DF9-29F9E1FCA818}"/>
                    </a:ext>
                  </a:extLst>
                </p14:cNvPr>
                <p14:cNvContentPartPr/>
                <p14:nvPr/>
              </p14:nvContentPartPr>
              <p14:xfrm>
                <a:off x="2423284" y="6316443"/>
                <a:ext cx="11520" cy="106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DB621E8-356F-425E-8DF9-29F9E1FCA81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14284" y="6307803"/>
                  <a:ext cx="29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EC1A28E-D005-4E59-BC41-61642CA709E8}"/>
                    </a:ext>
                  </a:extLst>
                </p14:cNvPr>
                <p14:cNvContentPartPr/>
                <p14:nvPr/>
              </p14:nvContentPartPr>
              <p14:xfrm>
                <a:off x="2496364" y="6305283"/>
                <a:ext cx="123120" cy="247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EC1A28E-D005-4E59-BC41-61642CA709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87724" y="6296283"/>
                  <a:ext cx="140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D3EE2A-68C3-4442-859D-1A2C46B1AF14}"/>
                    </a:ext>
                  </a:extLst>
                </p14:cNvPr>
                <p14:cNvContentPartPr/>
                <p14:nvPr/>
              </p14:nvContentPartPr>
              <p14:xfrm>
                <a:off x="2568364" y="6204123"/>
                <a:ext cx="68400" cy="106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D3EE2A-68C3-4442-859D-1A2C46B1AF1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59724" y="6195483"/>
                  <a:ext cx="86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08B022-1C08-4621-9C59-8C8831A82815}"/>
                    </a:ext>
                  </a:extLst>
                </p14:cNvPr>
                <p14:cNvContentPartPr/>
                <p14:nvPr/>
              </p14:nvContentPartPr>
              <p14:xfrm>
                <a:off x="2720644" y="6199083"/>
                <a:ext cx="17280" cy="207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08B022-1C08-4621-9C59-8C8831A828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1644" y="6190083"/>
                  <a:ext cx="34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9F02C53-1E8A-44C1-9239-A70FFE6532F5}"/>
                    </a:ext>
                  </a:extLst>
                </p14:cNvPr>
                <p14:cNvContentPartPr/>
                <p14:nvPr/>
              </p14:nvContentPartPr>
              <p14:xfrm>
                <a:off x="2754124" y="6198723"/>
                <a:ext cx="146160" cy="219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9F02C53-1E8A-44C1-9239-A70FFE6532F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45484" y="6189723"/>
                  <a:ext cx="163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4200463-B783-47BE-BD41-639D7F3B301C}"/>
                    </a:ext>
                  </a:extLst>
                </p14:cNvPr>
                <p14:cNvContentPartPr/>
                <p14:nvPr/>
              </p14:nvContentPartPr>
              <p14:xfrm>
                <a:off x="2854924" y="6361443"/>
                <a:ext cx="107640" cy="303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4200463-B783-47BE-BD41-639D7F3B30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46284" y="6352443"/>
                  <a:ext cx="1252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3A65D02-BE96-4459-B887-377285DECADA}"/>
                  </a:ext>
                </a:extLst>
              </p14:cNvPr>
              <p14:cNvContentPartPr/>
              <p14:nvPr/>
            </p14:nvContentPartPr>
            <p14:xfrm>
              <a:off x="4156684" y="5744403"/>
              <a:ext cx="45360" cy="1350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3A65D02-BE96-4459-B887-377285DECAD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148044" y="5735403"/>
                <a:ext cx="6300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BED221D-069C-4097-BC63-F9773A246B8C}"/>
              </a:ext>
            </a:extLst>
          </p:cNvPr>
          <p:cNvGrpSpPr/>
          <p:nvPr/>
        </p:nvGrpSpPr>
        <p:grpSpPr>
          <a:xfrm>
            <a:off x="4835284" y="5368563"/>
            <a:ext cx="617760" cy="320040"/>
            <a:chOff x="4835284" y="5368563"/>
            <a:chExt cx="61776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14B45A-5490-4A10-94E1-B2D188819DA5}"/>
                    </a:ext>
                  </a:extLst>
                </p14:cNvPr>
                <p14:cNvContentPartPr/>
                <p14:nvPr/>
              </p14:nvContentPartPr>
              <p14:xfrm>
                <a:off x="4835284" y="5418963"/>
                <a:ext cx="273600" cy="269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14B45A-5490-4A10-94E1-B2D188819D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26284" y="5409963"/>
                  <a:ext cx="291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80C18F-8688-4156-9EB7-028A10494190}"/>
                    </a:ext>
                  </a:extLst>
                </p14:cNvPr>
                <p14:cNvContentPartPr/>
                <p14:nvPr/>
              </p14:nvContentPartPr>
              <p14:xfrm>
                <a:off x="4841044" y="5587083"/>
                <a:ext cx="180000" cy="11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80C18F-8688-4156-9EB7-028A1049419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32404" y="557844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1996C37-A20C-4C91-967A-613BBAA1331D}"/>
                    </a:ext>
                  </a:extLst>
                </p14:cNvPr>
                <p14:cNvContentPartPr/>
                <p14:nvPr/>
              </p14:nvContentPartPr>
              <p14:xfrm>
                <a:off x="4947604" y="5368563"/>
                <a:ext cx="16848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1996C37-A20C-4C91-967A-613BBAA1331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38964" y="535956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4894229-7549-413C-BFB2-03E311ACE520}"/>
                    </a:ext>
                  </a:extLst>
                </p14:cNvPr>
                <p14:cNvContentPartPr/>
                <p14:nvPr/>
              </p14:nvContentPartPr>
              <p14:xfrm>
                <a:off x="5273044" y="5514363"/>
                <a:ext cx="180000" cy="101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4894229-7549-413C-BFB2-03E311ACE5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64404" y="5505363"/>
                  <a:ext cx="197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EA4B487-D9BD-4E84-9E50-C11D64B46C34}"/>
              </a:ext>
            </a:extLst>
          </p:cNvPr>
          <p:cNvGrpSpPr/>
          <p:nvPr/>
        </p:nvGrpSpPr>
        <p:grpSpPr>
          <a:xfrm>
            <a:off x="5710444" y="5323563"/>
            <a:ext cx="258840" cy="527040"/>
            <a:chOff x="5710444" y="5323563"/>
            <a:chExt cx="25884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3F15D4-E3E9-4FB5-A06C-ED30E69A31E6}"/>
                    </a:ext>
                  </a:extLst>
                </p14:cNvPr>
                <p14:cNvContentPartPr/>
                <p14:nvPr/>
              </p14:nvContentPartPr>
              <p14:xfrm>
                <a:off x="5710444" y="5367843"/>
                <a:ext cx="258840" cy="326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3F15D4-E3E9-4FB5-A06C-ED30E69A31E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01444" y="5359203"/>
                  <a:ext cx="276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75A300-B739-4EE1-AEF6-094B3E4711C1}"/>
                    </a:ext>
                  </a:extLst>
                </p14:cNvPr>
                <p14:cNvContentPartPr/>
                <p14:nvPr/>
              </p14:nvContentPartPr>
              <p14:xfrm>
                <a:off x="5721964" y="5530923"/>
                <a:ext cx="118080" cy="17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75A300-B739-4EE1-AEF6-094B3E4711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12964" y="552228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3D2CDF-7208-457A-BBE4-7EC759F5F7CF}"/>
                    </a:ext>
                  </a:extLst>
                </p14:cNvPr>
                <p14:cNvContentPartPr/>
                <p14:nvPr/>
              </p14:nvContentPartPr>
              <p14:xfrm>
                <a:off x="5785324" y="5699403"/>
                <a:ext cx="116640" cy="151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3D2CDF-7208-457A-BBE4-7EC759F5F7C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76684" y="5690403"/>
                  <a:ext cx="134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161691A-33B4-4A5C-A1CF-CBBD12861DDF}"/>
                    </a:ext>
                  </a:extLst>
                </p14:cNvPr>
                <p14:cNvContentPartPr/>
                <p14:nvPr/>
              </p14:nvContentPartPr>
              <p14:xfrm>
                <a:off x="5817364" y="5323563"/>
                <a:ext cx="118080" cy="28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161691A-33B4-4A5C-A1CF-CBBD12861D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08364" y="531456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C15E704-F714-4749-B357-03B18A159E4F}"/>
              </a:ext>
            </a:extLst>
          </p:cNvPr>
          <p:cNvGrpSpPr/>
          <p:nvPr/>
        </p:nvGrpSpPr>
        <p:grpSpPr>
          <a:xfrm>
            <a:off x="6170524" y="5396643"/>
            <a:ext cx="628920" cy="443160"/>
            <a:chOff x="6170524" y="5396643"/>
            <a:chExt cx="62892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44BDA6-F5E9-4204-886B-A23748C29F81}"/>
                    </a:ext>
                  </a:extLst>
                </p14:cNvPr>
                <p14:cNvContentPartPr/>
                <p14:nvPr/>
              </p14:nvContentPartPr>
              <p14:xfrm>
                <a:off x="6170524" y="5586723"/>
                <a:ext cx="244800" cy="41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44BDA6-F5E9-4204-886B-A23748C29F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61884" y="5577723"/>
                  <a:ext cx="262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1539B9-7FC6-4C80-BACE-7E0E33FF8522}"/>
                    </a:ext>
                  </a:extLst>
                </p14:cNvPr>
                <p14:cNvContentPartPr/>
                <p14:nvPr/>
              </p14:nvContentPartPr>
              <p14:xfrm>
                <a:off x="6232084" y="5514363"/>
                <a:ext cx="23040" cy="208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1539B9-7FC6-4C80-BACE-7E0E33FF852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23444" y="5505363"/>
                  <a:ext cx="4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EB8927B-B3AA-4A87-A572-CBF946D8FD2F}"/>
                    </a:ext>
                  </a:extLst>
                </p14:cNvPr>
                <p14:cNvContentPartPr/>
                <p14:nvPr/>
              </p14:nvContentPartPr>
              <p14:xfrm>
                <a:off x="6512884" y="5407803"/>
                <a:ext cx="286560" cy="291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EB8927B-B3AA-4A87-A572-CBF946D8FD2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03884" y="5398803"/>
                  <a:ext cx="304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C8CF1F-524E-4959-AAE5-4D885AE53D7A}"/>
                    </a:ext>
                  </a:extLst>
                </p14:cNvPr>
                <p14:cNvContentPartPr/>
                <p14:nvPr/>
              </p14:nvContentPartPr>
              <p14:xfrm>
                <a:off x="6524044" y="5587083"/>
                <a:ext cx="196560" cy="17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C8CF1F-524E-4959-AAE5-4D885AE53D7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15044" y="5578443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D525717-7915-469A-88C5-B8D20FA66FF7}"/>
                    </a:ext>
                  </a:extLst>
                </p14:cNvPr>
                <p14:cNvContentPartPr/>
                <p14:nvPr/>
              </p14:nvContentPartPr>
              <p14:xfrm>
                <a:off x="6675604" y="5692923"/>
                <a:ext cx="67680" cy="146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D525717-7915-469A-88C5-B8D20FA66F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66604" y="5684283"/>
                  <a:ext cx="85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EF44FB0-A856-479D-8BDC-691EAA70B9BC}"/>
                    </a:ext>
                  </a:extLst>
                </p14:cNvPr>
                <p14:cNvContentPartPr/>
                <p14:nvPr/>
              </p14:nvContentPartPr>
              <p14:xfrm>
                <a:off x="6681004" y="5766723"/>
                <a:ext cx="84600" cy="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EF44FB0-A856-479D-8BDC-691EAA70B9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72364" y="575772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B2AB101-6093-4527-9D81-D146E590E7C3}"/>
                    </a:ext>
                  </a:extLst>
                </p14:cNvPr>
                <p14:cNvContentPartPr/>
                <p14:nvPr/>
              </p14:nvContentPartPr>
              <p14:xfrm>
                <a:off x="6658684" y="5396643"/>
                <a:ext cx="84600" cy="11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B2AB101-6093-4527-9D81-D146E590E7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49684" y="538764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3" name="Picture 192">
            <a:extLst>
              <a:ext uri="{FF2B5EF4-FFF2-40B4-BE49-F238E27FC236}">
                <a16:creationId xmlns:a16="http://schemas.microsoft.com/office/drawing/2014/main" id="{7AACBE93-A16B-429B-BE32-A86493AA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77" y="207127"/>
            <a:ext cx="2794316" cy="13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979675"/>
            <a:ext cx="6233271" cy="4858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639" y="1104644"/>
            <a:ext cx="2417944" cy="32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88119" y="2060977"/>
            <a:ext cx="828483" cy="3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9756" y="1170099"/>
            <a:ext cx="828483" cy="3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0519" y="3449648"/>
            <a:ext cx="1407507" cy="1670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6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232783"/>
            <a:ext cx="7348818" cy="60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" name="Ink 58"/>
              <p14:cNvContentPartPr/>
              <p14:nvPr/>
            </p14:nvContentPartPr>
            <p14:xfrm>
              <a:off x="4806240" y="201093"/>
              <a:ext cx="1059840" cy="1407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7240" y="187413"/>
                <a:ext cx="1082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2522040" y="1857453"/>
              <a:ext cx="2620440" cy="3715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1600" y="1844133"/>
                <a:ext cx="26420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5382960" y="237093"/>
              <a:ext cx="1325880" cy="2232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3240" y="229173"/>
                <a:ext cx="1346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539880" y="1264173"/>
              <a:ext cx="829440" cy="5472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520" y="1255173"/>
                <a:ext cx="8496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1317480" y="628773"/>
              <a:ext cx="1072440" cy="186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5600" y="617613"/>
                <a:ext cx="10936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Ink 94"/>
              <p14:cNvContentPartPr/>
              <p14:nvPr/>
            </p14:nvContentPartPr>
            <p14:xfrm>
              <a:off x="2454360" y="671253"/>
              <a:ext cx="16920" cy="2908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46080" y="663333"/>
                <a:ext cx="33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Ink 95"/>
              <p14:cNvContentPartPr/>
              <p14:nvPr/>
            </p14:nvContentPartPr>
            <p14:xfrm>
              <a:off x="3660000" y="371733"/>
              <a:ext cx="1140840" cy="3934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1360" y="359133"/>
                <a:ext cx="11624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7" name="Ink 96"/>
              <p14:cNvContentPartPr/>
              <p14:nvPr/>
            </p14:nvContentPartPr>
            <p14:xfrm>
              <a:off x="2092920" y="907773"/>
              <a:ext cx="838800" cy="871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6440" y="896613"/>
                <a:ext cx="856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Ink 98"/>
              <p14:cNvContentPartPr/>
              <p14:nvPr/>
            </p14:nvContentPartPr>
            <p14:xfrm>
              <a:off x="3700680" y="865293"/>
              <a:ext cx="451440" cy="3283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89880" y="852333"/>
                <a:ext cx="4752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Ink 99"/>
              <p14:cNvContentPartPr/>
              <p14:nvPr/>
            </p14:nvContentPartPr>
            <p14:xfrm>
              <a:off x="3971040" y="1192893"/>
              <a:ext cx="320040" cy="226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0600" y="1180653"/>
                <a:ext cx="343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k 100"/>
              <p14:cNvContentPartPr/>
              <p14:nvPr/>
            </p14:nvContentPartPr>
            <p14:xfrm>
              <a:off x="3986880" y="1273173"/>
              <a:ext cx="306720" cy="525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7520" y="1259853"/>
                <a:ext cx="329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" name="Ink 101"/>
              <p14:cNvContentPartPr/>
              <p14:nvPr/>
            </p14:nvContentPartPr>
            <p14:xfrm>
              <a:off x="3510600" y="1306293"/>
              <a:ext cx="690840" cy="4932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97640" y="1299813"/>
                <a:ext cx="70920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6" name="Ink 105"/>
              <p14:cNvContentPartPr/>
              <p14:nvPr/>
            </p14:nvContentPartPr>
            <p14:xfrm>
              <a:off x="5202960" y="1733973"/>
              <a:ext cx="723960" cy="1778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3240" y="1720653"/>
                <a:ext cx="7444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/>
              <p14:cNvContentPartPr/>
              <p14:nvPr/>
            </p14:nvContentPartPr>
            <p14:xfrm>
              <a:off x="2898960" y="878613"/>
              <a:ext cx="21600" cy="48744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88160" y="868173"/>
                <a:ext cx="4176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" name="Ink 111"/>
              <p14:cNvContentPartPr/>
              <p14:nvPr/>
            </p14:nvContentPartPr>
            <p14:xfrm>
              <a:off x="2706720" y="1322133"/>
              <a:ext cx="365400" cy="576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99520" y="1311333"/>
                <a:ext cx="383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4"/>
              <p14:cNvContentPartPr/>
              <p14:nvPr/>
            </p14:nvContentPartPr>
            <p14:xfrm>
              <a:off x="2055840" y="1007493"/>
              <a:ext cx="946800" cy="11966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46480" y="1002813"/>
                <a:ext cx="96804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7" name="Ink 116"/>
              <p14:cNvContentPartPr/>
              <p14:nvPr/>
            </p14:nvContentPartPr>
            <p14:xfrm>
              <a:off x="1108320" y="2268213"/>
              <a:ext cx="1356120" cy="2138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5720" y="2255973"/>
                <a:ext cx="1377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0" name="Ink 119"/>
              <p14:cNvContentPartPr/>
              <p14:nvPr/>
            </p14:nvContentPartPr>
            <p14:xfrm>
              <a:off x="2511960" y="498453"/>
              <a:ext cx="1215720" cy="120600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05120" y="486933"/>
                <a:ext cx="1234440" cy="12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5" name="Ink 124"/>
              <p14:cNvContentPartPr/>
              <p14:nvPr/>
            </p14:nvContentPartPr>
            <p14:xfrm>
              <a:off x="6016200" y="821013"/>
              <a:ext cx="1249920" cy="3970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09720" y="813813"/>
                <a:ext cx="12693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/>
              <p14:cNvContentPartPr/>
              <p14:nvPr/>
            </p14:nvContentPartPr>
            <p14:xfrm>
              <a:off x="4513200" y="730653"/>
              <a:ext cx="819720" cy="12225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1320" y="721293"/>
                <a:ext cx="84420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0" name="Ink 129"/>
              <p14:cNvContentPartPr/>
              <p14:nvPr/>
            </p14:nvContentPartPr>
            <p14:xfrm>
              <a:off x="1839840" y="3608133"/>
              <a:ext cx="3807720" cy="1717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33720" y="3597693"/>
                <a:ext cx="38232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3" name="Ink 132"/>
              <p14:cNvContentPartPr/>
              <p14:nvPr/>
            </p14:nvContentPartPr>
            <p14:xfrm>
              <a:off x="2990400" y="2553693"/>
              <a:ext cx="886680" cy="104724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84280" y="2544333"/>
                <a:ext cx="902520" cy="10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5" name="Ink 134"/>
              <p14:cNvContentPartPr/>
              <p14:nvPr/>
            </p14:nvContentPartPr>
            <p14:xfrm>
              <a:off x="3791760" y="1750533"/>
              <a:ext cx="27360" cy="3452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80960" y="1740093"/>
                <a:ext cx="51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6" name="Ink 135"/>
              <p14:cNvContentPartPr/>
              <p14:nvPr/>
            </p14:nvContentPartPr>
            <p14:xfrm>
              <a:off x="2189760" y="4582653"/>
              <a:ext cx="3164040" cy="7776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84000" y="4569693"/>
                <a:ext cx="318096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9" name="Ink 138"/>
              <p14:cNvContentPartPr/>
              <p14:nvPr/>
            </p14:nvContentPartPr>
            <p14:xfrm>
              <a:off x="1704840" y="5346213"/>
              <a:ext cx="637560" cy="172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96920" y="5339013"/>
                <a:ext cx="650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0" name="Ink 139"/>
              <p14:cNvContentPartPr/>
              <p14:nvPr/>
            </p14:nvContentPartPr>
            <p14:xfrm>
              <a:off x="5346240" y="5150373"/>
              <a:ext cx="883080" cy="457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36880" y="5137053"/>
                <a:ext cx="906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4" name="Ink 143"/>
              <p14:cNvContentPartPr/>
              <p14:nvPr/>
            </p14:nvContentPartPr>
            <p14:xfrm>
              <a:off x="2976000" y="4610733"/>
              <a:ext cx="147960" cy="6987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68440" y="4604973"/>
                <a:ext cx="16236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5" name="Ink 144"/>
              <p14:cNvContentPartPr/>
              <p14:nvPr/>
            </p14:nvContentPartPr>
            <p14:xfrm>
              <a:off x="3508800" y="4687413"/>
              <a:ext cx="61200" cy="6656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1240" y="4680933"/>
                <a:ext cx="763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8" name="Ink 147"/>
              <p14:cNvContentPartPr/>
              <p14:nvPr/>
            </p14:nvContentPartPr>
            <p14:xfrm>
              <a:off x="4053120" y="4493013"/>
              <a:ext cx="28080" cy="76608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47360" y="4487253"/>
                <a:ext cx="4572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9" name="Ink 148"/>
              <p14:cNvContentPartPr/>
              <p14:nvPr/>
            </p14:nvContentPartPr>
            <p14:xfrm>
              <a:off x="2907600" y="5321013"/>
              <a:ext cx="1385280" cy="33192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97880" y="5308413"/>
                <a:ext cx="140832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24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758" y="244174"/>
            <a:ext cx="4988548" cy="6484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344240" y="493289"/>
              <a:ext cx="1965600" cy="1709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80" y="481769"/>
                <a:ext cx="1985040" cy="17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155960" y="2361329"/>
              <a:ext cx="2045520" cy="139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00" y="2347289"/>
                <a:ext cx="2068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198440" y="2816009"/>
              <a:ext cx="1333800" cy="424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760" y="2805929"/>
                <a:ext cx="1362600" cy="4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36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80" y="1695450"/>
            <a:ext cx="6258769" cy="3409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88000" y="5183369"/>
              <a:ext cx="5067360" cy="90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040" y="5171849"/>
                <a:ext cx="508968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769440" y="304413"/>
              <a:ext cx="3392640" cy="265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4040" y="295053"/>
                <a:ext cx="3409560" cy="2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34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900112"/>
            <a:ext cx="8353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33412"/>
            <a:ext cx="86106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78" y="822346"/>
            <a:ext cx="3997118" cy="52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5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92" y="1405353"/>
            <a:ext cx="7679789" cy="46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CB34201B-A6C8-4E0A-80EA-B2D26F2F9324}"/>
                  </a:ext>
                </a:extLst>
              </p14:cNvPr>
              <p14:cNvContentPartPr/>
              <p14:nvPr/>
            </p14:nvContentPartPr>
            <p14:xfrm>
              <a:off x="2484844" y="700083"/>
              <a:ext cx="2995920" cy="29520"/>
            </p14:xfrm>
          </p:contentPart>
        </mc:Choice>
        <mc:Fallback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CB34201B-A6C8-4E0A-80EA-B2D26F2F93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6204" y="691083"/>
                <a:ext cx="3013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4F0E2B-33F4-49B2-A7F9-688F33F931FE}"/>
                  </a:ext>
                </a:extLst>
              </p14:cNvPr>
              <p14:cNvContentPartPr/>
              <p14:nvPr/>
            </p14:nvContentPartPr>
            <p14:xfrm>
              <a:off x="706444" y="214803"/>
              <a:ext cx="292320" cy="23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4F0E2B-33F4-49B2-A7F9-688F33F931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44" y="206163"/>
                <a:ext cx="3099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66E3DA-9026-4B7E-B8AB-E6EDDB0CF7F5}"/>
                  </a:ext>
                </a:extLst>
              </p14:cNvPr>
              <p14:cNvContentPartPr/>
              <p14:nvPr/>
            </p14:nvContentPartPr>
            <p14:xfrm>
              <a:off x="1037644" y="258003"/>
              <a:ext cx="185400" cy="13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66E3DA-9026-4B7E-B8AB-E6EDDB0CF7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644" y="249003"/>
                <a:ext cx="203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EBDC86-ED5A-42E6-BE4E-2DE7A86ED6FE}"/>
                  </a:ext>
                </a:extLst>
              </p14:cNvPr>
              <p14:cNvContentPartPr/>
              <p14:nvPr/>
            </p14:nvContentPartPr>
            <p14:xfrm>
              <a:off x="1037644" y="252243"/>
              <a:ext cx="180000" cy="19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EBDC86-ED5A-42E6-BE4E-2DE7A86ED6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644" y="243603"/>
                <a:ext cx="197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9BD017-41CA-419D-9AF7-BCDEDA1B0793}"/>
                  </a:ext>
                </a:extLst>
              </p14:cNvPr>
              <p14:cNvContentPartPr/>
              <p14:nvPr/>
            </p14:nvContentPartPr>
            <p14:xfrm>
              <a:off x="1380004" y="173763"/>
              <a:ext cx="50760" cy="27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9BD017-41CA-419D-9AF7-BCDEDA1B07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1004" y="164763"/>
                <a:ext cx="684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CFBF37-09BC-4EB9-AC03-123720D1FB66}"/>
                  </a:ext>
                </a:extLst>
              </p14:cNvPr>
              <p14:cNvContentPartPr/>
              <p14:nvPr/>
            </p14:nvContentPartPr>
            <p14:xfrm>
              <a:off x="1570444" y="184923"/>
              <a:ext cx="51120" cy="29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CFBF37-09BC-4EB9-AC03-123720D1FB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1804" y="176283"/>
                <a:ext cx="687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C1E9D4-5D36-4C77-B42E-FEA3AF6C187E}"/>
                  </a:ext>
                </a:extLst>
              </p14:cNvPr>
              <p14:cNvContentPartPr/>
              <p14:nvPr/>
            </p14:nvContentPartPr>
            <p14:xfrm>
              <a:off x="1430404" y="336483"/>
              <a:ext cx="140760" cy="6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C1E9D4-5D36-4C77-B42E-FEA3AF6C18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1404" y="327483"/>
                <a:ext cx="158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F2E796-C929-4F86-BEA7-3C43C4494774}"/>
                  </a:ext>
                </a:extLst>
              </p14:cNvPr>
              <p14:cNvContentPartPr/>
              <p14:nvPr/>
            </p14:nvContentPartPr>
            <p14:xfrm>
              <a:off x="1486564" y="95283"/>
              <a:ext cx="163080" cy="17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F2E796-C929-4F86-BEA7-3C43C44947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7564" y="86283"/>
                <a:ext cx="180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E1FA63-1CF5-47B0-8F69-8EC0E21FD59A}"/>
                  </a:ext>
                </a:extLst>
              </p14:cNvPr>
              <p14:cNvContentPartPr/>
              <p14:nvPr/>
            </p14:nvContentPartPr>
            <p14:xfrm>
              <a:off x="1907044" y="319563"/>
              <a:ext cx="101160" cy="73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E1FA63-1CF5-47B0-8F69-8EC0E21FD5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4" y="310923"/>
                <a:ext cx="118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71509F-C13A-4CD1-9DBC-AA3D4A839F99}"/>
                  </a:ext>
                </a:extLst>
              </p14:cNvPr>
              <p14:cNvContentPartPr/>
              <p14:nvPr/>
            </p14:nvContentPartPr>
            <p14:xfrm>
              <a:off x="2496724" y="252243"/>
              <a:ext cx="252360" cy="224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71509F-C13A-4CD1-9DBC-AA3D4A839F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88084" y="243243"/>
                <a:ext cx="2700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AD05E4-4720-4AED-A217-06DD84BBB5E9}"/>
                  </a:ext>
                </a:extLst>
              </p14:cNvPr>
              <p14:cNvContentPartPr/>
              <p14:nvPr/>
            </p14:nvContentPartPr>
            <p14:xfrm>
              <a:off x="2619124" y="465003"/>
              <a:ext cx="101880" cy="96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AD05E4-4720-4AED-A217-06DD84BBB5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0484" y="456363"/>
                <a:ext cx="1195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54B336-1E64-43BD-B24C-D07EE08540AB}"/>
                  </a:ext>
                </a:extLst>
              </p14:cNvPr>
              <p14:cNvContentPartPr/>
              <p14:nvPr/>
            </p14:nvContentPartPr>
            <p14:xfrm>
              <a:off x="2883364" y="302643"/>
              <a:ext cx="151920" cy="17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54B336-1E64-43BD-B24C-D07EE08540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4364" y="294003"/>
                <a:ext cx="169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7D0233-D261-4E6C-9FD2-28E4D08DB624}"/>
                  </a:ext>
                </a:extLst>
              </p14:cNvPr>
              <p14:cNvContentPartPr/>
              <p14:nvPr/>
            </p14:nvContentPartPr>
            <p14:xfrm>
              <a:off x="2933764" y="246483"/>
              <a:ext cx="45360" cy="19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7D0233-D261-4E6C-9FD2-28E4D08DB6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24764" y="237843"/>
                <a:ext cx="630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DE3CFB-2034-4E1C-9108-1EE3D1DA879C}"/>
                  </a:ext>
                </a:extLst>
              </p14:cNvPr>
              <p14:cNvContentPartPr/>
              <p14:nvPr/>
            </p14:nvContentPartPr>
            <p14:xfrm>
              <a:off x="3208444" y="235323"/>
              <a:ext cx="196920" cy="21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DE3CFB-2034-4E1C-9108-1EE3D1DA879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9444" y="226683"/>
                <a:ext cx="2145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AD174E-A179-412A-8688-FC705148466D}"/>
                  </a:ext>
                </a:extLst>
              </p14:cNvPr>
              <p14:cNvContentPartPr/>
              <p14:nvPr/>
            </p14:nvContentPartPr>
            <p14:xfrm>
              <a:off x="3294124" y="487683"/>
              <a:ext cx="114480" cy="68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AD174E-A179-412A-8688-FC705148466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5484" y="479043"/>
                <a:ext cx="132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8D784D-B986-41D2-AE25-204B9FED2034}"/>
                  </a:ext>
                </a:extLst>
              </p14:cNvPr>
              <p14:cNvContentPartPr/>
              <p14:nvPr/>
            </p14:nvContentPartPr>
            <p14:xfrm>
              <a:off x="3309604" y="527283"/>
              <a:ext cx="56520" cy="6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8D784D-B986-41D2-AE25-204B9FED20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0964" y="518283"/>
                <a:ext cx="74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267E1C-6461-4CF7-B99E-177874E224CB}"/>
                  </a:ext>
                </a:extLst>
              </p14:cNvPr>
              <p14:cNvContentPartPr/>
              <p14:nvPr/>
            </p14:nvContentPartPr>
            <p14:xfrm>
              <a:off x="2400604" y="100683"/>
              <a:ext cx="269640" cy="578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267E1C-6461-4CF7-B99E-177874E224C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91964" y="92043"/>
                <a:ext cx="2872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711BB8-3803-405B-8062-AB760FA529BE}"/>
                  </a:ext>
                </a:extLst>
              </p14:cNvPr>
              <p14:cNvContentPartPr/>
              <p14:nvPr/>
            </p14:nvContentPartPr>
            <p14:xfrm>
              <a:off x="3489244" y="168003"/>
              <a:ext cx="151920" cy="460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711BB8-3803-405B-8062-AB760FA529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80244" y="159363"/>
                <a:ext cx="1695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825BD0-CC67-44B1-9867-D974A65DD5B3}"/>
                  </a:ext>
                </a:extLst>
              </p14:cNvPr>
              <p14:cNvContentPartPr/>
              <p14:nvPr/>
            </p14:nvContentPartPr>
            <p14:xfrm>
              <a:off x="3763564" y="274203"/>
              <a:ext cx="196920" cy="208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825BD0-CC67-44B1-9867-D974A65DD5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54924" y="265563"/>
                <a:ext cx="2145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10E246-A0C2-4F29-A0A6-19FFD3803BF5}"/>
                  </a:ext>
                </a:extLst>
              </p14:cNvPr>
              <p14:cNvContentPartPr/>
              <p14:nvPr/>
            </p14:nvContentPartPr>
            <p14:xfrm>
              <a:off x="3760324" y="280323"/>
              <a:ext cx="217440" cy="180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10E246-A0C2-4F29-A0A6-19FFD3803B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51324" y="271323"/>
                <a:ext cx="235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0E9CBA-DFC7-4D17-B187-77ABF6991525}"/>
                  </a:ext>
                </a:extLst>
              </p14:cNvPr>
              <p14:cNvContentPartPr/>
              <p14:nvPr/>
            </p14:nvContentPartPr>
            <p14:xfrm>
              <a:off x="4162444" y="89883"/>
              <a:ext cx="247320" cy="465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0E9CBA-DFC7-4D17-B187-77ABF699152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53444" y="80883"/>
                <a:ext cx="2649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1E674C-ADEC-497B-BC9D-4D32F1404360}"/>
                  </a:ext>
                </a:extLst>
              </p14:cNvPr>
              <p14:cNvContentPartPr/>
              <p14:nvPr/>
            </p14:nvContentPartPr>
            <p14:xfrm>
              <a:off x="4388524" y="218763"/>
              <a:ext cx="40680" cy="29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1E674C-ADEC-497B-BC9D-4D32F140436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79884" y="209763"/>
                <a:ext cx="58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2F6B7B-0D02-4F3C-9F21-8101EF284310}"/>
                  </a:ext>
                </a:extLst>
              </p14:cNvPr>
              <p14:cNvContentPartPr/>
              <p14:nvPr/>
            </p14:nvContentPartPr>
            <p14:xfrm>
              <a:off x="4588684" y="173763"/>
              <a:ext cx="61920" cy="297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2F6B7B-0D02-4F3C-9F21-8101EF28431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79684" y="164763"/>
                <a:ext cx="795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F7372A-8614-420C-A126-BCF689770518}"/>
                  </a:ext>
                </a:extLst>
              </p14:cNvPr>
              <p14:cNvContentPartPr/>
              <p14:nvPr/>
            </p14:nvContentPartPr>
            <p14:xfrm>
              <a:off x="4397884" y="325323"/>
              <a:ext cx="180000" cy="17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F7372A-8614-420C-A126-BCF6897705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89244" y="316323"/>
                <a:ext cx="197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5D5B2-476F-4BB2-83B2-B818E6F71F82}"/>
                  </a:ext>
                </a:extLst>
              </p14:cNvPr>
              <p14:cNvContentPartPr/>
              <p14:nvPr/>
            </p14:nvContentPartPr>
            <p14:xfrm>
              <a:off x="4644844" y="437283"/>
              <a:ext cx="73080" cy="132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5D5B2-476F-4BB2-83B2-B818E6F71F8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35844" y="428643"/>
                <a:ext cx="90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787156-075C-480F-BF02-6A92B7938B6D}"/>
                  </a:ext>
                </a:extLst>
              </p14:cNvPr>
              <p14:cNvContentPartPr/>
              <p14:nvPr/>
            </p14:nvContentPartPr>
            <p14:xfrm>
              <a:off x="4532524" y="95283"/>
              <a:ext cx="123840" cy="1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787156-075C-480F-BF02-6A92B7938B6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23884" y="86283"/>
                <a:ext cx="141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6B3AAE1-A2F1-442F-A9B9-12F3133D38A5}"/>
                  </a:ext>
                </a:extLst>
              </p14:cNvPr>
              <p14:cNvContentPartPr/>
              <p14:nvPr/>
            </p14:nvContentPartPr>
            <p14:xfrm>
              <a:off x="4846804" y="341883"/>
              <a:ext cx="152280" cy="17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6B3AAE1-A2F1-442F-A9B9-12F3133D38A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37804" y="333243"/>
                <a:ext cx="16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07E2A723-5E7B-4C76-A109-741C90C554FD}"/>
                  </a:ext>
                </a:extLst>
              </p14:cNvPr>
              <p14:cNvContentPartPr/>
              <p14:nvPr/>
            </p14:nvContentPartPr>
            <p14:xfrm>
              <a:off x="4886044" y="286083"/>
              <a:ext cx="45360" cy="213480"/>
            </p14:xfrm>
          </p:contentPart>
        </mc:Choice>
        <mc:Fallback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07E2A723-5E7B-4C76-A109-741C90C554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77044" y="277083"/>
                <a:ext cx="63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A95B417E-E5BA-49F2-82CD-206E819DA060}"/>
                  </a:ext>
                </a:extLst>
              </p14:cNvPr>
              <p14:cNvContentPartPr/>
              <p14:nvPr/>
            </p14:nvContentPartPr>
            <p14:xfrm>
              <a:off x="5160724" y="213003"/>
              <a:ext cx="61920" cy="263880"/>
            </p14:xfrm>
          </p:contentPart>
        </mc:Choice>
        <mc:Fallback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A95B417E-E5BA-49F2-82CD-206E819DA0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52084" y="204003"/>
                <a:ext cx="795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BD25337E-FCEE-4390-B6DD-E4627096EFD5}"/>
                  </a:ext>
                </a:extLst>
              </p14:cNvPr>
              <p14:cNvContentPartPr/>
              <p14:nvPr/>
            </p14:nvContentPartPr>
            <p14:xfrm>
              <a:off x="5329204" y="225603"/>
              <a:ext cx="39960" cy="268200"/>
            </p14:xfrm>
          </p:contentPart>
        </mc:Choice>
        <mc:Fallback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BD25337E-FCEE-4390-B6DD-E4627096EF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20204" y="216963"/>
                <a:ext cx="57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9BE839CC-9EF1-4C33-83D6-923CFC5192E7}"/>
                  </a:ext>
                </a:extLst>
              </p14:cNvPr>
              <p14:cNvContentPartPr/>
              <p14:nvPr/>
            </p14:nvContentPartPr>
            <p14:xfrm>
              <a:off x="5188804" y="358803"/>
              <a:ext cx="151920" cy="360"/>
            </p14:xfrm>
          </p:contentPart>
        </mc:Choice>
        <mc:Fallback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9BE839CC-9EF1-4C33-83D6-923CFC5192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80164" y="350163"/>
                <a:ext cx="169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3E7E193C-A6BC-49CB-9429-F46222C8B694}"/>
                  </a:ext>
                </a:extLst>
              </p14:cNvPr>
              <p14:cNvContentPartPr/>
              <p14:nvPr/>
            </p14:nvContentPartPr>
            <p14:xfrm>
              <a:off x="5368444" y="459963"/>
              <a:ext cx="90000" cy="113040"/>
            </p14:xfrm>
          </p:contentPart>
        </mc:Choice>
        <mc:Fallback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3E7E193C-A6BC-49CB-9429-F46222C8B69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59444" y="450963"/>
                <a:ext cx="107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1D790495-7DF6-49DB-BAD2-A460553D2665}"/>
                  </a:ext>
                </a:extLst>
              </p14:cNvPr>
              <p14:cNvContentPartPr/>
              <p14:nvPr/>
            </p14:nvContentPartPr>
            <p14:xfrm>
              <a:off x="5312284" y="95283"/>
              <a:ext cx="123840" cy="22680"/>
            </p14:xfrm>
          </p:contentPart>
        </mc:Choice>
        <mc:Fallback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1D790495-7DF6-49DB-BAD2-A460553D26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3644" y="86283"/>
                <a:ext cx="14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A06A44B-CB50-4DC2-8072-5A2944F50200}"/>
                  </a:ext>
                </a:extLst>
              </p14:cNvPr>
              <p14:cNvContentPartPr/>
              <p14:nvPr/>
            </p14:nvContentPartPr>
            <p14:xfrm>
              <a:off x="5615404" y="117603"/>
              <a:ext cx="150120" cy="393120"/>
            </p14:xfrm>
          </p:contentPart>
        </mc:Choice>
        <mc:Fallback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A06A44B-CB50-4DC2-8072-5A2944F5020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6404" y="108963"/>
                <a:ext cx="1677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D8DA3EA0-87A7-4B91-9246-C9B359416DD0}"/>
                  </a:ext>
                </a:extLst>
              </p14:cNvPr>
              <p14:cNvContentPartPr/>
              <p14:nvPr/>
            </p14:nvContentPartPr>
            <p14:xfrm>
              <a:off x="5946244" y="280323"/>
              <a:ext cx="101160" cy="84600"/>
            </p14:xfrm>
          </p:contentPart>
        </mc:Choice>
        <mc:Fallback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D8DA3EA0-87A7-4B91-9246-C9B359416DD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37244" y="271323"/>
                <a:ext cx="118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13" name="Ink 712">
                <a:extLst>
                  <a:ext uri="{FF2B5EF4-FFF2-40B4-BE49-F238E27FC236}">
                    <a16:creationId xmlns:a16="http://schemas.microsoft.com/office/drawing/2014/main" id="{37552391-EF30-4942-AE52-6F016879494D}"/>
                  </a:ext>
                </a:extLst>
              </p14:cNvPr>
              <p14:cNvContentPartPr/>
              <p14:nvPr/>
            </p14:nvContentPartPr>
            <p14:xfrm>
              <a:off x="6254764" y="252243"/>
              <a:ext cx="129240" cy="275400"/>
            </p14:xfrm>
          </p:contentPart>
        </mc:Choice>
        <mc:Fallback>
          <p:pic>
            <p:nvPicPr>
              <p:cNvPr id="713" name="Ink 712">
                <a:extLst>
                  <a:ext uri="{FF2B5EF4-FFF2-40B4-BE49-F238E27FC236}">
                    <a16:creationId xmlns:a16="http://schemas.microsoft.com/office/drawing/2014/main" id="{37552391-EF30-4942-AE52-6F016879494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46124" y="243603"/>
                <a:ext cx="1468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B927AC90-3DC3-4F38-9FEB-97127750CD6E}"/>
                  </a:ext>
                </a:extLst>
              </p14:cNvPr>
              <p14:cNvContentPartPr/>
              <p14:nvPr/>
            </p14:nvContentPartPr>
            <p14:xfrm>
              <a:off x="6316324" y="168003"/>
              <a:ext cx="45360" cy="28440"/>
            </p14:xfrm>
          </p:contentPart>
        </mc:Choice>
        <mc:Fallback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B927AC90-3DC3-4F38-9FEB-97127750CD6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07684" y="159363"/>
                <a:ext cx="63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C9767F41-3C06-4666-9D6B-BC41E3245B0C}"/>
                  </a:ext>
                </a:extLst>
              </p14:cNvPr>
              <p14:cNvContentPartPr/>
              <p14:nvPr/>
            </p14:nvContentPartPr>
            <p14:xfrm>
              <a:off x="6506764" y="274563"/>
              <a:ext cx="225000" cy="172080"/>
            </p14:xfrm>
          </p:contentPart>
        </mc:Choice>
        <mc:Fallback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C9767F41-3C06-4666-9D6B-BC41E3245B0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98124" y="265563"/>
                <a:ext cx="242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01A91D2B-1062-492A-8A87-ED50DA9ED447}"/>
                  </a:ext>
                </a:extLst>
              </p14:cNvPr>
              <p14:cNvContentPartPr/>
              <p14:nvPr/>
            </p14:nvContentPartPr>
            <p14:xfrm>
              <a:off x="6871804" y="268803"/>
              <a:ext cx="95760" cy="169200"/>
            </p14:xfrm>
          </p:contentPart>
        </mc:Choice>
        <mc:Fallback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01A91D2B-1062-492A-8A87-ED50DA9ED44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63164" y="259803"/>
                <a:ext cx="1134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CCBA08FD-E3F8-4ED6-A359-2A191969EC77}"/>
                  </a:ext>
                </a:extLst>
              </p14:cNvPr>
              <p14:cNvContentPartPr/>
              <p14:nvPr/>
            </p14:nvContentPartPr>
            <p14:xfrm>
              <a:off x="6882964" y="341883"/>
              <a:ext cx="129240" cy="22680"/>
            </p14:xfrm>
          </p:contentPart>
        </mc:Choice>
        <mc:Fallback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CCBA08FD-E3F8-4ED6-A359-2A191969EC7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74324" y="333243"/>
                <a:ext cx="146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C1DE2B80-CE8B-4FB2-9AB7-7E671C66BB1F}"/>
                  </a:ext>
                </a:extLst>
              </p14:cNvPr>
              <p14:cNvContentPartPr/>
              <p14:nvPr/>
            </p14:nvContentPartPr>
            <p14:xfrm>
              <a:off x="7146844" y="196083"/>
              <a:ext cx="225360" cy="315000"/>
            </p14:xfrm>
          </p:contentPart>
        </mc:Choice>
        <mc:Fallback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C1DE2B80-CE8B-4FB2-9AB7-7E671C66BB1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37844" y="187443"/>
                <a:ext cx="2430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B4782365-B283-4C87-A188-2752B33D169B}"/>
                  </a:ext>
                </a:extLst>
              </p14:cNvPr>
              <p14:cNvContentPartPr/>
              <p14:nvPr/>
            </p14:nvContentPartPr>
            <p14:xfrm>
              <a:off x="7163404" y="341883"/>
              <a:ext cx="163080" cy="11520"/>
            </p14:xfrm>
          </p:contentPart>
        </mc:Choice>
        <mc:Fallback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B4782365-B283-4C87-A188-2752B33D169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54764" y="333243"/>
                <a:ext cx="180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C4AD80B0-D55D-422E-8CFE-09AD49989B4A}"/>
                  </a:ext>
                </a:extLst>
              </p14:cNvPr>
              <p14:cNvContentPartPr/>
              <p14:nvPr/>
            </p14:nvContentPartPr>
            <p14:xfrm>
              <a:off x="7236124" y="84123"/>
              <a:ext cx="124200" cy="17280"/>
            </p14:xfrm>
          </p:contentPart>
        </mc:Choice>
        <mc:Fallback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C4AD80B0-D55D-422E-8CFE-09AD49989B4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27484" y="75123"/>
                <a:ext cx="141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09C69CC8-C0AE-437F-AE17-8922066BAD74}"/>
                  </a:ext>
                </a:extLst>
              </p14:cNvPr>
              <p14:cNvContentPartPr/>
              <p14:nvPr/>
            </p14:nvContentPartPr>
            <p14:xfrm>
              <a:off x="6580204" y="818883"/>
              <a:ext cx="56520" cy="17280"/>
            </p14:xfrm>
          </p:contentPart>
        </mc:Choice>
        <mc:Fallback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09C69CC8-C0AE-437F-AE17-8922066BAD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71204" y="809883"/>
                <a:ext cx="74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49CA09B0-53CA-4AED-92A1-FDFACE5C76F0}"/>
                  </a:ext>
                </a:extLst>
              </p14:cNvPr>
              <p14:cNvContentPartPr/>
              <p14:nvPr/>
            </p14:nvContentPartPr>
            <p14:xfrm>
              <a:off x="6524044" y="914283"/>
              <a:ext cx="129240" cy="6120"/>
            </p14:xfrm>
          </p:contentPart>
        </mc:Choice>
        <mc:Fallback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49CA09B0-53CA-4AED-92A1-FDFACE5C76F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15044" y="905283"/>
                <a:ext cx="146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91C316E0-0564-4017-B94F-FA569E2E870D}"/>
                  </a:ext>
                </a:extLst>
              </p14:cNvPr>
              <p14:cNvContentPartPr/>
              <p14:nvPr/>
            </p14:nvContentPartPr>
            <p14:xfrm>
              <a:off x="6681004" y="745803"/>
              <a:ext cx="196560" cy="314640"/>
            </p14:xfrm>
          </p:contentPart>
        </mc:Choice>
        <mc:Fallback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91C316E0-0564-4017-B94F-FA569E2E870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72364" y="737163"/>
                <a:ext cx="2142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27" name="Ink 726">
                <a:extLst>
                  <a:ext uri="{FF2B5EF4-FFF2-40B4-BE49-F238E27FC236}">
                    <a16:creationId xmlns:a16="http://schemas.microsoft.com/office/drawing/2014/main" id="{E6ED40F6-2D77-4225-9956-49597025BDED}"/>
                  </a:ext>
                </a:extLst>
              </p14:cNvPr>
              <p14:cNvContentPartPr/>
              <p14:nvPr/>
            </p14:nvContentPartPr>
            <p14:xfrm>
              <a:off x="6888364" y="801963"/>
              <a:ext cx="225720" cy="174240"/>
            </p14:xfrm>
          </p:contentPart>
        </mc:Choice>
        <mc:Fallback>
          <p:pic>
            <p:nvPicPr>
              <p:cNvPr id="727" name="Ink 726">
                <a:extLst>
                  <a:ext uri="{FF2B5EF4-FFF2-40B4-BE49-F238E27FC236}">
                    <a16:creationId xmlns:a16="http://schemas.microsoft.com/office/drawing/2014/main" id="{E6ED40F6-2D77-4225-9956-49597025BDE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79724" y="793323"/>
                <a:ext cx="243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8" name="Ink 727">
                <a:extLst>
                  <a:ext uri="{FF2B5EF4-FFF2-40B4-BE49-F238E27FC236}">
                    <a16:creationId xmlns:a16="http://schemas.microsoft.com/office/drawing/2014/main" id="{F5E897D2-07FE-4907-99FE-E44E176CAC2D}"/>
                  </a:ext>
                </a:extLst>
              </p14:cNvPr>
              <p14:cNvContentPartPr/>
              <p14:nvPr/>
            </p14:nvContentPartPr>
            <p14:xfrm>
              <a:off x="7185724" y="818523"/>
              <a:ext cx="123840" cy="146880"/>
            </p14:xfrm>
          </p:contentPart>
        </mc:Choice>
        <mc:Fallback>
          <p:pic>
            <p:nvPicPr>
              <p:cNvPr id="728" name="Ink 727">
                <a:extLst>
                  <a:ext uri="{FF2B5EF4-FFF2-40B4-BE49-F238E27FC236}">
                    <a16:creationId xmlns:a16="http://schemas.microsoft.com/office/drawing/2014/main" id="{F5E897D2-07FE-4907-99FE-E44E176CAC2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177084" y="809523"/>
                <a:ext cx="141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6D97B2B3-232E-4909-9E80-E017EC70C745}"/>
                  </a:ext>
                </a:extLst>
              </p14:cNvPr>
              <p14:cNvContentPartPr/>
              <p14:nvPr/>
            </p14:nvContentPartPr>
            <p14:xfrm>
              <a:off x="7388044" y="759123"/>
              <a:ext cx="225000" cy="307440"/>
            </p14:xfrm>
          </p:contentPart>
        </mc:Choice>
        <mc:Fallback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6D97B2B3-232E-4909-9E80-E017EC70C7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379044" y="750123"/>
                <a:ext cx="2426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30" name="Ink 729">
                <a:extLst>
                  <a:ext uri="{FF2B5EF4-FFF2-40B4-BE49-F238E27FC236}">
                    <a16:creationId xmlns:a16="http://schemas.microsoft.com/office/drawing/2014/main" id="{360590CE-4CC8-424D-A362-BEA0D8AB1188}"/>
                  </a:ext>
                </a:extLst>
              </p14:cNvPr>
              <p14:cNvContentPartPr/>
              <p14:nvPr/>
            </p14:nvContentPartPr>
            <p14:xfrm>
              <a:off x="7399204" y="936603"/>
              <a:ext cx="112680" cy="360"/>
            </p14:xfrm>
          </p:contentPart>
        </mc:Choice>
        <mc:Fallback>
          <p:pic>
            <p:nvPicPr>
              <p:cNvPr id="730" name="Ink 729">
                <a:extLst>
                  <a:ext uri="{FF2B5EF4-FFF2-40B4-BE49-F238E27FC236}">
                    <a16:creationId xmlns:a16="http://schemas.microsoft.com/office/drawing/2014/main" id="{360590CE-4CC8-424D-A362-BEA0D8AB118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90204" y="927963"/>
                <a:ext cx="130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A95491F3-84EF-48BD-92BC-A513BE210242}"/>
                  </a:ext>
                </a:extLst>
              </p14:cNvPr>
              <p14:cNvContentPartPr/>
              <p14:nvPr/>
            </p14:nvContentPartPr>
            <p14:xfrm>
              <a:off x="7466524" y="998523"/>
              <a:ext cx="135000" cy="168840"/>
            </p14:xfrm>
          </p:contentPart>
        </mc:Choice>
        <mc:Fallback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A95491F3-84EF-48BD-92BC-A513BE2102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57524" y="989523"/>
                <a:ext cx="1526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47E68CF2-CA5A-425E-93DA-9C76BFA63770}"/>
                  </a:ext>
                </a:extLst>
              </p14:cNvPr>
              <p14:cNvContentPartPr/>
              <p14:nvPr/>
            </p14:nvContentPartPr>
            <p14:xfrm>
              <a:off x="7511524" y="695403"/>
              <a:ext cx="45360" cy="6120"/>
            </p14:xfrm>
          </p:contentPart>
        </mc:Choice>
        <mc:Fallback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47E68CF2-CA5A-425E-93DA-9C76BFA6377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02524" y="686763"/>
                <a:ext cx="63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3516E199-3B8B-4874-994A-977A05948F9C}"/>
                  </a:ext>
                </a:extLst>
              </p14:cNvPr>
              <p14:cNvContentPartPr/>
              <p14:nvPr/>
            </p14:nvContentPartPr>
            <p14:xfrm>
              <a:off x="7316764" y="560403"/>
              <a:ext cx="177840" cy="640080"/>
            </p14:xfrm>
          </p:contentPart>
        </mc:Choice>
        <mc:Fallback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3516E199-3B8B-4874-994A-977A05948F9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08124" y="551763"/>
                <a:ext cx="19548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90E0378D-817C-4324-BFAC-6EA5B9982C8B}"/>
                  </a:ext>
                </a:extLst>
              </p14:cNvPr>
              <p14:cNvContentPartPr/>
              <p14:nvPr/>
            </p14:nvContentPartPr>
            <p14:xfrm>
              <a:off x="7820044" y="818883"/>
              <a:ext cx="180000" cy="196560"/>
            </p14:xfrm>
          </p:contentPart>
        </mc:Choice>
        <mc:Fallback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90E0378D-817C-4324-BFAC-6EA5B9982C8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11044" y="809883"/>
                <a:ext cx="197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800B44C1-8BEE-4A5F-965E-5710F219C97F}"/>
                  </a:ext>
                </a:extLst>
              </p14:cNvPr>
              <p14:cNvContentPartPr/>
              <p14:nvPr/>
            </p14:nvContentPartPr>
            <p14:xfrm>
              <a:off x="8066644" y="746163"/>
              <a:ext cx="189360" cy="258840"/>
            </p14:xfrm>
          </p:contentPart>
        </mc:Choice>
        <mc:Fallback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800B44C1-8BEE-4A5F-965E-5710F219C97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057644" y="737163"/>
                <a:ext cx="207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07E07D7B-8A3A-4E24-A490-03AA9E7A72E8}"/>
                  </a:ext>
                </a:extLst>
              </p14:cNvPr>
              <p14:cNvContentPartPr/>
              <p14:nvPr/>
            </p14:nvContentPartPr>
            <p14:xfrm>
              <a:off x="8122804" y="903123"/>
              <a:ext cx="112680" cy="17280"/>
            </p14:xfrm>
          </p:contentPart>
        </mc:Choice>
        <mc:Fallback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07E07D7B-8A3A-4E24-A490-03AA9E7A72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14164" y="894123"/>
                <a:ext cx="130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95A11D88-7DB3-4856-9D13-38DB30247954}"/>
                  </a:ext>
                </a:extLst>
              </p14:cNvPr>
              <p14:cNvContentPartPr/>
              <p14:nvPr/>
            </p14:nvContentPartPr>
            <p14:xfrm>
              <a:off x="8240524" y="970443"/>
              <a:ext cx="62280" cy="168840"/>
            </p14:xfrm>
          </p:contentPart>
        </mc:Choice>
        <mc:Fallback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95A11D88-7DB3-4856-9D13-38DB3024795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31524" y="961443"/>
                <a:ext cx="79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5F037EEA-A709-44D7-9E03-B9E8186C9683}"/>
                  </a:ext>
                </a:extLst>
              </p14:cNvPr>
              <p14:cNvContentPartPr/>
              <p14:nvPr/>
            </p14:nvContentPartPr>
            <p14:xfrm>
              <a:off x="8089324" y="639243"/>
              <a:ext cx="163080" cy="11520"/>
            </p14:xfrm>
          </p:contentPart>
        </mc:Choice>
        <mc:Fallback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5F037EEA-A709-44D7-9E03-B9E8186C968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080324" y="630603"/>
                <a:ext cx="180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44BF34E2-A93F-4715-9CA7-6548024E80E7}"/>
                  </a:ext>
                </a:extLst>
              </p14:cNvPr>
              <p14:cNvContentPartPr/>
              <p14:nvPr/>
            </p14:nvContentPartPr>
            <p14:xfrm>
              <a:off x="8409004" y="706563"/>
              <a:ext cx="213480" cy="449280"/>
            </p14:xfrm>
          </p:contentPart>
        </mc:Choice>
        <mc:Fallback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44BF34E2-A93F-4715-9CA7-6548024E80E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400004" y="697923"/>
                <a:ext cx="2311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DE7390E3-BB78-4556-8E26-A7BF7AF34ECA}"/>
                  </a:ext>
                </a:extLst>
              </p14:cNvPr>
              <p14:cNvContentPartPr/>
              <p14:nvPr/>
            </p14:nvContentPartPr>
            <p14:xfrm>
              <a:off x="2827204" y="725283"/>
              <a:ext cx="1445760" cy="116280"/>
            </p14:xfrm>
          </p:contentPart>
        </mc:Choice>
        <mc:Fallback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DE7390E3-BB78-4556-8E26-A7BF7AF34EC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18204" y="716643"/>
                <a:ext cx="1463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67" name="Ink 766">
                <a:extLst>
                  <a:ext uri="{FF2B5EF4-FFF2-40B4-BE49-F238E27FC236}">
                    <a16:creationId xmlns:a16="http://schemas.microsoft.com/office/drawing/2014/main" id="{B941914D-B848-4787-BB5C-DF2FFB079676}"/>
                  </a:ext>
                </a:extLst>
              </p14:cNvPr>
              <p14:cNvContentPartPr/>
              <p14:nvPr/>
            </p14:nvContentPartPr>
            <p14:xfrm>
              <a:off x="3466564" y="448443"/>
              <a:ext cx="22680" cy="360"/>
            </p14:xfrm>
          </p:contentPart>
        </mc:Choice>
        <mc:Fallback>
          <p:pic>
            <p:nvPicPr>
              <p:cNvPr id="767" name="Ink 766">
                <a:extLst>
                  <a:ext uri="{FF2B5EF4-FFF2-40B4-BE49-F238E27FC236}">
                    <a16:creationId xmlns:a16="http://schemas.microsoft.com/office/drawing/2014/main" id="{B941914D-B848-4787-BB5C-DF2FFB07967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457924" y="439803"/>
                <a:ext cx="40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8" name="Group 797">
            <a:extLst>
              <a:ext uri="{FF2B5EF4-FFF2-40B4-BE49-F238E27FC236}">
                <a16:creationId xmlns:a16="http://schemas.microsoft.com/office/drawing/2014/main" id="{1533761A-3CC8-41CF-9440-21F1F5EA08D1}"/>
              </a:ext>
            </a:extLst>
          </p:cNvPr>
          <p:cNvGrpSpPr/>
          <p:nvPr/>
        </p:nvGrpSpPr>
        <p:grpSpPr>
          <a:xfrm>
            <a:off x="364444" y="998523"/>
            <a:ext cx="1974960" cy="1363320"/>
            <a:chOff x="364444" y="998523"/>
            <a:chExt cx="1974960" cy="13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5" name="Ink 744">
                  <a:extLst>
                    <a:ext uri="{FF2B5EF4-FFF2-40B4-BE49-F238E27FC236}">
                      <a16:creationId xmlns:a16="http://schemas.microsoft.com/office/drawing/2014/main" id="{930909D1-8DE7-4BC2-A62F-3267A4962285}"/>
                    </a:ext>
                  </a:extLst>
                </p14:cNvPr>
                <p14:cNvContentPartPr/>
                <p14:nvPr/>
              </p14:nvContentPartPr>
              <p14:xfrm>
                <a:off x="919924" y="1127763"/>
                <a:ext cx="325800" cy="200160"/>
              </p14:xfrm>
            </p:contentPart>
          </mc:Choice>
          <mc:Fallback>
            <p:pic>
              <p:nvPicPr>
                <p:cNvPr id="745" name="Ink 744">
                  <a:extLst>
                    <a:ext uri="{FF2B5EF4-FFF2-40B4-BE49-F238E27FC236}">
                      <a16:creationId xmlns:a16="http://schemas.microsoft.com/office/drawing/2014/main" id="{930909D1-8DE7-4BC2-A62F-3267A49622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0924" y="1119123"/>
                  <a:ext cx="343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D74D34E7-61A5-46B8-B219-19348A8581B5}"/>
                    </a:ext>
                  </a:extLst>
                </p14:cNvPr>
                <p14:cNvContentPartPr/>
                <p14:nvPr/>
              </p14:nvContentPartPr>
              <p14:xfrm>
                <a:off x="1138444" y="1345923"/>
                <a:ext cx="101160" cy="110880"/>
              </p14:xfrm>
            </p:contentPart>
          </mc:Choice>
          <mc:Fallback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D74D34E7-61A5-46B8-B219-19348A8581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9804" y="1336923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72B2F2A6-EDA6-4DB1-A0AF-2C31FDF94E8E}"/>
                    </a:ext>
                  </a:extLst>
                </p14:cNvPr>
                <p14:cNvContentPartPr/>
                <p14:nvPr/>
              </p14:nvContentPartPr>
              <p14:xfrm>
                <a:off x="1380004" y="1188963"/>
                <a:ext cx="78840" cy="163080"/>
              </p14:xfrm>
            </p:contentPart>
          </mc:Choice>
          <mc:Fallback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72B2F2A6-EDA6-4DB1-A0AF-2C31FDF94E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71004" y="1180323"/>
                  <a:ext cx="96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5606BD31-315E-47F6-9A01-D7D5C2DD2AD8}"/>
                    </a:ext>
                  </a:extLst>
                </p14:cNvPr>
                <p14:cNvContentPartPr/>
                <p14:nvPr/>
              </p14:nvContentPartPr>
              <p14:xfrm>
                <a:off x="1346164" y="1194723"/>
                <a:ext cx="151920" cy="174240"/>
              </p14:xfrm>
            </p:contentPart>
          </mc:Choice>
          <mc:Fallback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5606BD31-315E-47F6-9A01-D7D5C2DD2A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37524" y="1185723"/>
                  <a:ext cx="169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6BB89852-8BF9-448B-9121-185503D6F993}"/>
                    </a:ext>
                  </a:extLst>
                </p14:cNvPr>
                <p14:cNvContentPartPr/>
                <p14:nvPr/>
              </p14:nvContentPartPr>
              <p14:xfrm>
                <a:off x="1581964" y="1071243"/>
                <a:ext cx="230400" cy="314640"/>
              </p14:xfrm>
            </p:contentPart>
          </mc:Choice>
          <mc:Fallback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6BB89852-8BF9-448B-9121-185503D6F99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72964" y="1062603"/>
                  <a:ext cx="248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C74C93EB-ECC2-4481-99DB-62BBCEC6B284}"/>
                    </a:ext>
                  </a:extLst>
                </p14:cNvPr>
                <p14:cNvContentPartPr/>
                <p14:nvPr/>
              </p14:nvContentPartPr>
              <p14:xfrm>
                <a:off x="1587364" y="1222803"/>
                <a:ext cx="196560" cy="17280"/>
              </p14:xfrm>
            </p:contentPart>
          </mc:Choice>
          <mc:Fallback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C74C93EB-ECC2-4481-99DB-62BBCEC6B2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78724" y="1213803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79566D01-57B0-4A9C-BCD0-D4358A7ECCE8}"/>
                    </a:ext>
                  </a:extLst>
                </p14:cNvPr>
                <p14:cNvContentPartPr/>
                <p14:nvPr/>
              </p14:nvContentPartPr>
              <p14:xfrm>
                <a:off x="1823164" y="1334763"/>
                <a:ext cx="56520" cy="129600"/>
              </p14:xfrm>
            </p:contentPart>
          </mc:Choice>
          <mc:Fallback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79566D01-57B0-4A9C-BCD0-D4358A7ECC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14164" y="1326123"/>
                  <a:ext cx="74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26FB5228-98F5-41AD-B8AB-F6054091CB1F}"/>
                    </a:ext>
                  </a:extLst>
                </p14:cNvPr>
                <p14:cNvContentPartPr/>
                <p14:nvPr/>
              </p14:nvContentPartPr>
              <p14:xfrm>
                <a:off x="1615444" y="998523"/>
                <a:ext cx="180000" cy="6120"/>
              </p14:xfrm>
            </p:contentPart>
          </mc:Choice>
          <mc:Fallback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26FB5228-98F5-41AD-B8AB-F6054091CB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06804" y="989523"/>
                  <a:ext cx="19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5F0730D2-E51D-4891-B840-BDE9D357E13E}"/>
                    </a:ext>
                  </a:extLst>
                </p14:cNvPr>
                <p14:cNvContentPartPr/>
                <p14:nvPr/>
              </p14:nvContentPartPr>
              <p14:xfrm>
                <a:off x="2125924" y="1267803"/>
                <a:ext cx="213480" cy="23040"/>
              </p14:xfrm>
            </p:contentPart>
          </mc:Choice>
          <mc:Fallback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5F0730D2-E51D-4891-B840-BDE9D357E13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17284" y="1258803"/>
                  <a:ext cx="231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09DFB70F-B059-412D-87A3-9B579E930765}"/>
                    </a:ext>
                  </a:extLst>
                </p14:cNvPr>
                <p14:cNvContentPartPr/>
                <p14:nvPr/>
              </p14:nvContentPartPr>
              <p14:xfrm>
                <a:off x="2260564" y="1190043"/>
                <a:ext cx="11520" cy="173520"/>
              </p14:xfrm>
            </p:contentPart>
          </mc:Choice>
          <mc:Fallback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09DFB70F-B059-412D-87A3-9B579E9307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51564" y="1181043"/>
                  <a:ext cx="29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17083281-D638-4ED6-8BB4-48106B6ED07D}"/>
                    </a:ext>
                  </a:extLst>
                </p14:cNvPr>
                <p14:cNvContentPartPr/>
                <p14:nvPr/>
              </p14:nvContentPartPr>
              <p14:xfrm>
                <a:off x="1116124" y="1530963"/>
                <a:ext cx="1001880" cy="79200"/>
              </p14:xfrm>
            </p:contentPart>
          </mc:Choice>
          <mc:Fallback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17083281-D638-4ED6-8BB4-48106B6ED0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7484" y="1521963"/>
                  <a:ext cx="101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A1E771ED-9073-4D0D-B42D-0F4E324EF137}"/>
                    </a:ext>
                  </a:extLst>
                </p14:cNvPr>
                <p14:cNvContentPartPr/>
                <p14:nvPr/>
              </p14:nvContentPartPr>
              <p14:xfrm>
                <a:off x="948004" y="1649043"/>
                <a:ext cx="1071000" cy="17640"/>
              </p14:xfrm>
            </p:contentPart>
          </mc:Choice>
          <mc:Fallback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A1E771ED-9073-4D0D-B42D-0F4E324EF1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9004" y="1640403"/>
                  <a:ext cx="1088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2DD8BB33-2FAE-4ACC-B8EA-5D43B39298C5}"/>
                    </a:ext>
                  </a:extLst>
                </p14:cNvPr>
                <p14:cNvContentPartPr/>
                <p14:nvPr/>
              </p14:nvContentPartPr>
              <p14:xfrm>
                <a:off x="1048804" y="1620963"/>
                <a:ext cx="841680" cy="62280"/>
              </p14:xfrm>
            </p:contentPart>
          </mc:Choice>
          <mc:Fallback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2DD8BB33-2FAE-4ACC-B8EA-5D43B39298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0164" y="1612323"/>
                  <a:ext cx="85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78" name="Ink 777">
                  <a:extLst>
                    <a:ext uri="{FF2B5EF4-FFF2-40B4-BE49-F238E27FC236}">
                      <a16:creationId xmlns:a16="http://schemas.microsoft.com/office/drawing/2014/main" id="{4EDFC44F-9312-4CE9-AC10-A67371832A6D}"/>
                    </a:ext>
                  </a:extLst>
                </p14:cNvPr>
                <p14:cNvContentPartPr/>
                <p14:nvPr/>
              </p14:nvContentPartPr>
              <p14:xfrm>
                <a:off x="521404" y="2109123"/>
                <a:ext cx="95760" cy="56520"/>
              </p14:xfrm>
            </p:contentPart>
          </mc:Choice>
          <mc:Fallback>
            <p:pic>
              <p:nvPicPr>
                <p:cNvPr id="778" name="Ink 777">
                  <a:extLst>
                    <a:ext uri="{FF2B5EF4-FFF2-40B4-BE49-F238E27FC236}">
                      <a16:creationId xmlns:a16="http://schemas.microsoft.com/office/drawing/2014/main" id="{4EDFC44F-9312-4CE9-AC10-A67371832A6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2764" y="2100123"/>
                  <a:ext cx="113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79" name="Ink 778">
                  <a:extLst>
                    <a:ext uri="{FF2B5EF4-FFF2-40B4-BE49-F238E27FC236}">
                      <a16:creationId xmlns:a16="http://schemas.microsoft.com/office/drawing/2014/main" id="{7FBF1747-C438-47AF-B34F-34CC7E897BCE}"/>
                    </a:ext>
                  </a:extLst>
                </p14:cNvPr>
                <p14:cNvContentPartPr/>
                <p14:nvPr/>
              </p14:nvContentPartPr>
              <p14:xfrm>
                <a:off x="544084" y="2114883"/>
                <a:ext cx="95760" cy="78840"/>
              </p14:xfrm>
            </p:contentPart>
          </mc:Choice>
          <mc:Fallback>
            <p:pic>
              <p:nvPicPr>
                <p:cNvPr id="779" name="Ink 778">
                  <a:extLst>
                    <a:ext uri="{FF2B5EF4-FFF2-40B4-BE49-F238E27FC236}">
                      <a16:creationId xmlns:a16="http://schemas.microsoft.com/office/drawing/2014/main" id="{7FBF1747-C438-47AF-B34F-34CC7E897B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5084" y="2105883"/>
                  <a:ext cx="113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80" name="Ink 779">
                  <a:extLst>
                    <a:ext uri="{FF2B5EF4-FFF2-40B4-BE49-F238E27FC236}">
                      <a16:creationId xmlns:a16="http://schemas.microsoft.com/office/drawing/2014/main" id="{DEAD56E9-68EE-4819-A08C-3AFFE8EA2134}"/>
                    </a:ext>
                  </a:extLst>
                </p14:cNvPr>
                <p14:cNvContentPartPr/>
                <p14:nvPr/>
              </p14:nvContentPartPr>
              <p14:xfrm>
                <a:off x="543364" y="1982403"/>
                <a:ext cx="51480" cy="65160"/>
              </p14:xfrm>
            </p:contentPart>
          </mc:Choice>
          <mc:Fallback>
            <p:pic>
              <p:nvPicPr>
                <p:cNvPr id="780" name="Ink 779">
                  <a:extLst>
                    <a:ext uri="{FF2B5EF4-FFF2-40B4-BE49-F238E27FC236}">
                      <a16:creationId xmlns:a16="http://schemas.microsoft.com/office/drawing/2014/main" id="{DEAD56E9-68EE-4819-A08C-3AFFE8EA21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4724" y="1973763"/>
                  <a:ext cx="69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81" name="Ink 780">
                  <a:extLst>
                    <a:ext uri="{FF2B5EF4-FFF2-40B4-BE49-F238E27FC236}">
                      <a16:creationId xmlns:a16="http://schemas.microsoft.com/office/drawing/2014/main" id="{83FEB0E1-C4F2-4466-9816-DE120F8843D5}"/>
                    </a:ext>
                  </a:extLst>
                </p14:cNvPr>
                <p14:cNvContentPartPr/>
                <p14:nvPr/>
              </p14:nvContentPartPr>
              <p14:xfrm>
                <a:off x="858004" y="2182203"/>
                <a:ext cx="39600" cy="84600"/>
              </p14:xfrm>
            </p:contentPart>
          </mc:Choice>
          <mc:Fallback>
            <p:pic>
              <p:nvPicPr>
                <p:cNvPr id="781" name="Ink 780">
                  <a:extLst>
                    <a:ext uri="{FF2B5EF4-FFF2-40B4-BE49-F238E27FC236}">
                      <a16:creationId xmlns:a16="http://schemas.microsoft.com/office/drawing/2014/main" id="{83FEB0E1-C4F2-4466-9816-DE120F8843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9364" y="2173203"/>
                  <a:ext cx="57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82" name="Ink 781">
                  <a:extLst>
                    <a:ext uri="{FF2B5EF4-FFF2-40B4-BE49-F238E27FC236}">
                      <a16:creationId xmlns:a16="http://schemas.microsoft.com/office/drawing/2014/main" id="{3AF57B1F-19DB-4D3A-ACA1-6F82E42EE465}"/>
                    </a:ext>
                  </a:extLst>
                </p14:cNvPr>
                <p14:cNvContentPartPr/>
                <p14:nvPr/>
              </p14:nvContentPartPr>
              <p14:xfrm>
                <a:off x="992284" y="2079603"/>
                <a:ext cx="139320" cy="282240"/>
              </p14:xfrm>
            </p:contentPart>
          </mc:Choice>
          <mc:Fallback>
            <p:pic>
              <p:nvPicPr>
                <p:cNvPr id="782" name="Ink 781">
                  <a:extLst>
                    <a:ext uri="{FF2B5EF4-FFF2-40B4-BE49-F238E27FC236}">
                      <a16:creationId xmlns:a16="http://schemas.microsoft.com/office/drawing/2014/main" id="{3AF57B1F-19DB-4D3A-ACA1-6F82E42EE4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3284" y="2070603"/>
                  <a:ext cx="156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83" name="Ink 782">
                  <a:extLst>
                    <a:ext uri="{FF2B5EF4-FFF2-40B4-BE49-F238E27FC236}">
                      <a16:creationId xmlns:a16="http://schemas.microsoft.com/office/drawing/2014/main" id="{280E4D89-B2F1-4606-9FF3-729CC8F59E5D}"/>
                    </a:ext>
                  </a:extLst>
                </p14:cNvPr>
                <p14:cNvContentPartPr/>
                <p14:nvPr/>
              </p14:nvContentPartPr>
              <p14:xfrm>
                <a:off x="1082644" y="2024883"/>
                <a:ext cx="56520" cy="17280"/>
              </p14:xfrm>
            </p:contentPart>
          </mc:Choice>
          <mc:Fallback>
            <p:pic>
              <p:nvPicPr>
                <p:cNvPr id="783" name="Ink 782">
                  <a:extLst>
                    <a:ext uri="{FF2B5EF4-FFF2-40B4-BE49-F238E27FC236}">
                      <a16:creationId xmlns:a16="http://schemas.microsoft.com/office/drawing/2014/main" id="{280E4D89-B2F1-4606-9FF3-729CC8F59E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3644" y="201624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86" name="Ink 785">
                  <a:extLst>
                    <a:ext uri="{FF2B5EF4-FFF2-40B4-BE49-F238E27FC236}">
                      <a16:creationId xmlns:a16="http://schemas.microsoft.com/office/drawing/2014/main" id="{EA9D8895-E77A-4AE2-81A3-CA2F2E5F8E59}"/>
                    </a:ext>
                  </a:extLst>
                </p14:cNvPr>
                <p14:cNvContentPartPr/>
                <p14:nvPr/>
              </p14:nvContentPartPr>
              <p14:xfrm>
                <a:off x="1323844" y="2064123"/>
                <a:ext cx="84600" cy="101160"/>
              </p14:xfrm>
            </p:contentPart>
          </mc:Choice>
          <mc:Fallback>
            <p:pic>
              <p:nvPicPr>
                <p:cNvPr id="786" name="Ink 785">
                  <a:extLst>
                    <a:ext uri="{FF2B5EF4-FFF2-40B4-BE49-F238E27FC236}">
                      <a16:creationId xmlns:a16="http://schemas.microsoft.com/office/drawing/2014/main" id="{EA9D8895-E77A-4AE2-81A3-CA2F2E5F8E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14844" y="2055483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4DA3FB60-3059-40F5-9A71-B037602C436C}"/>
                    </a:ext>
                  </a:extLst>
                </p14:cNvPr>
                <p14:cNvContentPartPr/>
                <p14:nvPr/>
              </p14:nvContentPartPr>
              <p14:xfrm>
                <a:off x="1368484" y="2064123"/>
                <a:ext cx="61920" cy="101160"/>
              </p14:xfrm>
            </p:contentPart>
          </mc:Choice>
          <mc:Fallback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4DA3FB60-3059-40F5-9A71-B037602C43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59844" y="2055483"/>
                  <a:ext cx="7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88" name="Ink 787">
                  <a:extLst>
                    <a:ext uri="{FF2B5EF4-FFF2-40B4-BE49-F238E27FC236}">
                      <a16:creationId xmlns:a16="http://schemas.microsoft.com/office/drawing/2014/main" id="{1CDF958B-15AC-4553-8D16-97CCCF75554B}"/>
                    </a:ext>
                  </a:extLst>
                </p14:cNvPr>
                <p14:cNvContentPartPr/>
                <p14:nvPr/>
              </p14:nvContentPartPr>
              <p14:xfrm>
                <a:off x="1172284" y="1924083"/>
                <a:ext cx="84600" cy="348120"/>
              </p14:xfrm>
            </p:contentPart>
          </mc:Choice>
          <mc:Fallback>
            <p:pic>
              <p:nvPicPr>
                <p:cNvPr id="788" name="Ink 787">
                  <a:extLst>
                    <a:ext uri="{FF2B5EF4-FFF2-40B4-BE49-F238E27FC236}">
                      <a16:creationId xmlns:a16="http://schemas.microsoft.com/office/drawing/2014/main" id="{1CDF958B-15AC-4553-8D16-97CCCF7555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3284" y="1915083"/>
                  <a:ext cx="102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4B8A707A-F306-4890-B1F4-AC10C3A1E124}"/>
                    </a:ext>
                  </a:extLst>
                </p14:cNvPr>
                <p14:cNvContentPartPr/>
                <p14:nvPr/>
              </p14:nvContentPartPr>
              <p14:xfrm>
                <a:off x="364444" y="1884843"/>
                <a:ext cx="140760" cy="404280"/>
              </p14:xfrm>
            </p:contentPart>
          </mc:Choice>
          <mc:Fallback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4B8A707A-F306-4890-B1F4-AC10C3A1E1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5804" y="1875843"/>
                  <a:ext cx="158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90" name="Ink 789">
                  <a:extLst>
                    <a:ext uri="{FF2B5EF4-FFF2-40B4-BE49-F238E27FC236}">
                      <a16:creationId xmlns:a16="http://schemas.microsoft.com/office/drawing/2014/main" id="{B6432143-976B-418F-8AC6-D2A232A00632}"/>
                    </a:ext>
                  </a:extLst>
                </p14:cNvPr>
                <p14:cNvContentPartPr/>
                <p14:nvPr/>
              </p14:nvContentPartPr>
              <p14:xfrm>
                <a:off x="1679164" y="1727523"/>
                <a:ext cx="76680" cy="174240"/>
              </p14:xfrm>
            </p:contentPart>
          </mc:Choice>
          <mc:Fallback>
            <p:pic>
              <p:nvPicPr>
                <p:cNvPr id="790" name="Ink 789">
                  <a:extLst>
                    <a:ext uri="{FF2B5EF4-FFF2-40B4-BE49-F238E27FC236}">
                      <a16:creationId xmlns:a16="http://schemas.microsoft.com/office/drawing/2014/main" id="{B6432143-976B-418F-8AC6-D2A232A0063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70524" y="1718883"/>
                  <a:ext cx="94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91" name="Ink 790">
                  <a:extLst>
                    <a:ext uri="{FF2B5EF4-FFF2-40B4-BE49-F238E27FC236}">
                      <a16:creationId xmlns:a16="http://schemas.microsoft.com/office/drawing/2014/main" id="{4FF8988F-F202-4FFA-84AA-83D053607D97}"/>
                    </a:ext>
                  </a:extLst>
                </p14:cNvPr>
                <p14:cNvContentPartPr/>
                <p14:nvPr/>
              </p14:nvContentPartPr>
              <p14:xfrm>
                <a:off x="1665844" y="1896003"/>
                <a:ext cx="151920" cy="22680"/>
              </p14:xfrm>
            </p:contentPart>
          </mc:Choice>
          <mc:Fallback>
            <p:pic>
              <p:nvPicPr>
                <p:cNvPr id="791" name="Ink 790">
                  <a:extLst>
                    <a:ext uri="{FF2B5EF4-FFF2-40B4-BE49-F238E27FC236}">
                      <a16:creationId xmlns:a16="http://schemas.microsoft.com/office/drawing/2014/main" id="{4FF8988F-F202-4FFA-84AA-83D053607D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57204" y="188700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92" name="Ink 791">
                  <a:extLst>
                    <a:ext uri="{FF2B5EF4-FFF2-40B4-BE49-F238E27FC236}">
                      <a16:creationId xmlns:a16="http://schemas.microsoft.com/office/drawing/2014/main" id="{A4CB4086-3715-4178-BAD8-3199718B29CF}"/>
                    </a:ext>
                  </a:extLst>
                </p14:cNvPr>
                <p14:cNvContentPartPr/>
                <p14:nvPr/>
              </p14:nvContentPartPr>
              <p14:xfrm>
                <a:off x="1592764" y="1980243"/>
                <a:ext cx="68040" cy="235800"/>
              </p14:xfrm>
            </p:contentPart>
          </mc:Choice>
          <mc:Fallback>
            <p:pic>
              <p:nvPicPr>
                <p:cNvPr id="792" name="Ink 791">
                  <a:extLst>
                    <a:ext uri="{FF2B5EF4-FFF2-40B4-BE49-F238E27FC236}">
                      <a16:creationId xmlns:a16="http://schemas.microsoft.com/office/drawing/2014/main" id="{A4CB4086-3715-4178-BAD8-3199718B29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83764" y="1971243"/>
                  <a:ext cx="85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93" name="Ink 792">
                  <a:extLst>
                    <a:ext uri="{FF2B5EF4-FFF2-40B4-BE49-F238E27FC236}">
                      <a16:creationId xmlns:a16="http://schemas.microsoft.com/office/drawing/2014/main" id="{0C0C6D00-E554-4C80-9540-70A7732BD403}"/>
                    </a:ext>
                  </a:extLst>
                </p14:cNvPr>
                <p14:cNvContentPartPr/>
                <p14:nvPr/>
              </p14:nvContentPartPr>
              <p14:xfrm>
                <a:off x="1688524" y="2086803"/>
                <a:ext cx="90000" cy="95760"/>
              </p14:xfrm>
            </p:contentPart>
          </mc:Choice>
          <mc:Fallback>
            <p:pic>
              <p:nvPicPr>
                <p:cNvPr id="793" name="Ink 792">
                  <a:extLst>
                    <a:ext uri="{FF2B5EF4-FFF2-40B4-BE49-F238E27FC236}">
                      <a16:creationId xmlns:a16="http://schemas.microsoft.com/office/drawing/2014/main" id="{0C0C6D00-E554-4C80-9540-70A7732BD4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79524" y="2077803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94" name="Ink 793">
                  <a:extLst>
                    <a:ext uri="{FF2B5EF4-FFF2-40B4-BE49-F238E27FC236}">
                      <a16:creationId xmlns:a16="http://schemas.microsoft.com/office/drawing/2014/main" id="{59A95929-48C2-4859-BA93-DE70E7A908CB}"/>
                    </a:ext>
                  </a:extLst>
                </p14:cNvPr>
                <p14:cNvContentPartPr/>
                <p14:nvPr/>
              </p14:nvContentPartPr>
              <p14:xfrm>
                <a:off x="1705084" y="2036043"/>
                <a:ext cx="208080" cy="196560"/>
              </p14:xfrm>
            </p:contentPart>
          </mc:Choice>
          <mc:Fallback>
            <p:pic>
              <p:nvPicPr>
                <p:cNvPr id="794" name="Ink 793">
                  <a:extLst>
                    <a:ext uri="{FF2B5EF4-FFF2-40B4-BE49-F238E27FC236}">
                      <a16:creationId xmlns:a16="http://schemas.microsoft.com/office/drawing/2014/main" id="{59A95929-48C2-4859-BA93-DE70E7A908C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96444" y="2027403"/>
                  <a:ext cx="225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95" name="Ink 794">
                  <a:extLst>
                    <a:ext uri="{FF2B5EF4-FFF2-40B4-BE49-F238E27FC236}">
                      <a16:creationId xmlns:a16="http://schemas.microsoft.com/office/drawing/2014/main" id="{7C23F596-F5C5-4689-B895-A5983ABFFA7F}"/>
                    </a:ext>
                  </a:extLst>
                </p14:cNvPr>
                <p14:cNvContentPartPr/>
                <p14:nvPr/>
              </p14:nvContentPartPr>
              <p14:xfrm>
                <a:off x="1980124" y="2109123"/>
                <a:ext cx="123840" cy="230400"/>
              </p14:xfrm>
            </p:contentPart>
          </mc:Choice>
          <mc:Fallback>
            <p:pic>
              <p:nvPicPr>
                <p:cNvPr id="795" name="Ink 794">
                  <a:extLst>
                    <a:ext uri="{FF2B5EF4-FFF2-40B4-BE49-F238E27FC236}">
                      <a16:creationId xmlns:a16="http://schemas.microsoft.com/office/drawing/2014/main" id="{7C23F596-F5C5-4689-B895-A5983ABFFA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71124" y="2100123"/>
                  <a:ext cx="141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96" name="Ink 795">
                  <a:extLst>
                    <a:ext uri="{FF2B5EF4-FFF2-40B4-BE49-F238E27FC236}">
                      <a16:creationId xmlns:a16="http://schemas.microsoft.com/office/drawing/2014/main" id="{397E32B6-6E31-45D8-8501-FB04813C5FFE}"/>
                    </a:ext>
                  </a:extLst>
                </p14:cNvPr>
                <p14:cNvContentPartPr/>
                <p14:nvPr/>
              </p14:nvContentPartPr>
              <p14:xfrm>
                <a:off x="2030524" y="2014083"/>
                <a:ext cx="84600" cy="56160"/>
              </p14:xfrm>
            </p:contentPart>
          </mc:Choice>
          <mc:Fallback>
            <p:pic>
              <p:nvPicPr>
                <p:cNvPr id="796" name="Ink 795">
                  <a:extLst>
                    <a:ext uri="{FF2B5EF4-FFF2-40B4-BE49-F238E27FC236}">
                      <a16:creationId xmlns:a16="http://schemas.microsoft.com/office/drawing/2014/main" id="{397E32B6-6E31-45D8-8501-FB04813C5FF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21524" y="2005083"/>
                  <a:ext cx="102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97" name="Ink 796">
                  <a:extLst>
                    <a:ext uri="{FF2B5EF4-FFF2-40B4-BE49-F238E27FC236}">
                      <a16:creationId xmlns:a16="http://schemas.microsoft.com/office/drawing/2014/main" id="{8BF63396-A7FC-4103-80D7-EB4A26063FC9}"/>
                    </a:ext>
                  </a:extLst>
                </p14:cNvPr>
                <p14:cNvContentPartPr/>
                <p14:nvPr/>
              </p14:nvContentPartPr>
              <p14:xfrm>
                <a:off x="2243644" y="1963323"/>
                <a:ext cx="67680" cy="280800"/>
              </p14:xfrm>
            </p:contentPart>
          </mc:Choice>
          <mc:Fallback>
            <p:pic>
              <p:nvPicPr>
                <p:cNvPr id="797" name="Ink 796">
                  <a:extLst>
                    <a:ext uri="{FF2B5EF4-FFF2-40B4-BE49-F238E27FC236}">
                      <a16:creationId xmlns:a16="http://schemas.microsoft.com/office/drawing/2014/main" id="{8BF63396-A7FC-4103-80D7-EB4A26063F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35004" y="1954323"/>
                  <a:ext cx="8532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" name="Group 624">
            <a:extLst>
              <a:ext uri="{FF2B5EF4-FFF2-40B4-BE49-F238E27FC236}">
                <a16:creationId xmlns:a16="http://schemas.microsoft.com/office/drawing/2014/main" id="{F9403C92-674F-47C4-A37E-3E90B79D631B}"/>
              </a:ext>
            </a:extLst>
          </p:cNvPr>
          <p:cNvGrpSpPr/>
          <p:nvPr/>
        </p:nvGrpSpPr>
        <p:grpSpPr>
          <a:xfrm>
            <a:off x="757204" y="2403243"/>
            <a:ext cx="3332160" cy="1014120"/>
            <a:chOff x="757204" y="2403243"/>
            <a:chExt cx="3332160" cy="101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99" name="Ink 798">
                  <a:extLst>
                    <a:ext uri="{FF2B5EF4-FFF2-40B4-BE49-F238E27FC236}">
                      <a16:creationId xmlns:a16="http://schemas.microsoft.com/office/drawing/2014/main" id="{5C1F8B57-A333-44EE-93F4-AF0E36CAF245}"/>
                    </a:ext>
                  </a:extLst>
                </p14:cNvPr>
                <p14:cNvContentPartPr/>
                <p14:nvPr/>
              </p14:nvContentPartPr>
              <p14:xfrm>
                <a:off x="757204" y="2568843"/>
                <a:ext cx="163080" cy="398880"/>
              </p14:xfrm>
            </p:contentPart>
          </mc:Choice>
          <mc:Fallback>
            <p:pic>
              <p:nvPicPr>
                <p:cNvPr id="799" name="Ink 798">
                  <a:extLst>
                    <a:ext uri="{FF2B5EF4-FFF2-40B4-BE49-F238E27FC236}">
                      <a16:creationId xmlns:a16="http://schemas.microsoft.com/office/drawing/2014/main" id="{5C1F8B57-A333-44EE-93F4-AF0E36CAF2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8204" y="2560203"/>
                  <a:ext cx="180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C60660A9-CEF5-49FF-9D02-584EA8384229}"/>
                    </a:ext>
                  </a:extLst>
                </p14:cNvPr>
                <p14:cNvContentPartPr/>
                <p14:nvPr/>
              </p14:nvContentPartPr>
              <p14:xfrm>
                <a:off x="908764" y="2731923"/>
                <a:ext cx="67680" cy="8460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C60660A9-CEF5-49FF-9D02-584EA83842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9764" y="2722923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BBFC8761-EC8E-400B-921F-432227D40D00}"/>
                    </a:ext>
                  </a:extLst>
                </p14:cNvPr>
                <p14:cNvContentPartPr/>
                <p14:nvPr/>
              </p14:nvContentPartPr>
              <p14:xfrm>
                <a:off x="936484" y="2743083"/>
                <a:ext cx="73440" cy="8460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BBFC8761-EC8E-400B-921F-432227D40D0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7844" y="2734083"/>
                  <a:ext cx="91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DAB2C10C-2118-4F55-948C-84A156471E67}"/>
                    </a:ext>
                  </a:extLst>
                </p14:cNvPr>
                <p14:cNvContentPartPr/>
                <p14:nvPr/>
              </p14:nvContentPartPr>
              <p14:xfrm>
                <a:off x="942244" y="2647683"/>
                <a:ext cx="61920" cy="7344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DAB2C10C-2118-4F55-948C-84A156471E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3604" y="2638683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A4CB970E-42BD-46C1-8B61-EEFC1424BC6D}"/>
                    </a:ext>
                  </a:extLst>
                </p14:cNvPr>
                <p14:cNvContentPartPr/>
                <p14:nvPr/>
              </p14:nvContentPartPr>
              <p14:xfrm>
                <a:off x="1155364" y="2580003"/>
                <a:ext cx="106920" cy="18576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A4CB970E-42BD-46C1-8B61-EEFC1424BC6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6724" y="2571363"/>
                  <a:ext cx="12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8E0D088C-7B64-428A-AF00-63D29F635310}"/>
                    </a:ext>
                  </a:extLst>
                </p14:cNvPr>
                <p14:cNvContentPartPr/>
                <p14:nvPr/>
              </p14:nvContentPartPr>
              <p14:xfrm>
                <a:off x="1127284" y="2793483"/>
                <a:ext cx="213480" cy="1224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8E0D088C-7B64-428A-AF00-63D29F63531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8644" y="2784843"/>
                  <a:ext cx="231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9393CE0D-AC1C-4475-8808-9ACED7B8D5FD}"/>
                    </a:ext>
                  </a:extLst>
                </p14:cNvPr>
                <p14:cNvContentPartPr/>
                <p14:nvPr/>
              </p14:nvContentPartPr>
              <p14:xfrm>
                <a:off x="1090564" y="2865843"/>
                <a:ext cx="177480" cy="13356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9393CE0D-AC1C-4475-8808-9ACED7B8D5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1564" y="2857203"/>
                  <a:ext cx="19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906262EE-EA3E-411E-8B6E-FE8D6117995B}"/>
                    </a:ext>
                  </a:extLst>
                </p14:cNvPr>
                <p14:cNvContentPartPr/>
                <p14:nvPr/>
              </p14:nvContentPartPr>
              <p14:xfrm>
                <a:off x="1217284" y="2928123"/>
                <a:ext cx="67680" cy="7884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906262EE-EA3E-411E-8B6E-FE8D611799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08284" y="2919483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6A02B06A-760A-4C55-B32F-BC4A7C3DF8DF}"/>
                    </a:ext>
                  </a:extLst>
                </p14:cNvPr>
                <p14:cNvContentPartPr/>
                <p14:nvPr/>
              </p14:nvContentPartPr>
              <p14:xfrm>
                <a:off x="1497724" y="2799243"/>
                <a:ext cx="67680" cy="36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6A02B06A-760A-4C55-B32F-BC4A7C3DF8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88724" y="2790243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DFBA810F-F0DA-4F36-AFEA-57ED4F391B6D}"/>
                    </a:ext>
                  </a:extLst>
                </p14:cNvPr>
                <p14:cNvContentPartPr/>
                <p14:nvPr/>
              </p14:nvContentPartPr>
              <p14:xfrm>
                <a:off x="1503124" y="2748483"/>
                <a:ext cx="22680" cy="9576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DFBA810F-F0DA-4F36-AFEA-57ED4F391B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94484" y="2739843"/>
                  <a:ext cx="4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B5E858AF-EE54-4163-B872-DF7958A61DA7}"/>
                    </a:ext>
                  </a:extLst>
                </p14:cNvPr>
                <p14:cNvContentPartPr/>
                <p14:nvPr/>
              </p14:nvContentPartPr>
              <p14:xfrm>
                <a:off x="1598884" y="2755683"/>
                <a:ext cx="78840" cy="26244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B5E858AF-EE54-4163-B872-DF7958A61DA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90244" y="2747043"/>
                  <a:ext cx="96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9C948179-0942-401E-BDD4-977A0C9D9774}"/>
                    </a:ext>
                  </a:extLst>
                </p14:cNvPr>
                <p14:cNvContentPartPr/>
                <p14:nvPr/>
              </p14:nvContentPartPr>
              <p14:xfrm>
                <a:off x="1628764" y="2641923"/>
                <a:ext cx="48600" cy="5652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9C948179-0942-401E-BDD4-977A0C9D97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20124" y="2633283"/>
                  <a:ext cx="66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A3402FCA-544A-4D99-A74D-02779B5295FE}"/>
                    </a:ext>
                  </a:extLst>
                </p14:cNvPr>
                <p14:cNvContentPartPr/>
                <p14:nvPr/>
              </p14:nvContentPartPr>
              <p14:xfrm>
                <a:off x="1856644" y="2524203"/>
                <a:ext cx="95400" cy="11844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A3402FCA-544A-4D99-A74D-02779B5295F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48004" y="2515563"/>
                  <a:ext cx="11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562E2D5F-095F-487D-9A72-1F7C4060EFB0}"/>
                    </a:ext>
                  </a:extLst>
                </p14:cNvPr>
                <p14:cNvContentPartPr/>
                <p14:nvPr/>
              </p14:nvContentPartPr>
              <p14:xfrm>
                <a:off x="1789324" y="2715003"/>
                <a:ext cx="262080" cy="1152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562E2D5F-095F-487D-9A72-1F7C4060EF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80684" y="2706003"/>
                  <a:ext cx="279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CB09A68E-0158-418F-BA0C-4EE81629F39B}"/>
                    </a:ext>
                  </a:extLst>
                </p14:cNvPr>
                <p14:cNvContentPartPr/>
                <p14:nvPr/>
              </p14:nvContentPartPr>
              <p14:xfrm>
                <a:off x="1806244" y="2771163"/>
                <a:ext cx="174240" cy="25308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CB09A68E-0158-418F-BA0C-4EE81629F3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97244" y="2762163"/>
                  <a:ext cx="191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41937B7F-64DE-4881-92EE-74CB0929DA4C}"/>
                    </a:ext>
                  </a:extLst>
                </p14:cNvPr>
                <p14:cNvContentPartPr/>
                <p14:nvPr/>
              </p14:nvContentPartPr>
              <p14:xfrm>
                <a:off x="2030524" y="2569203"/>
                <a:ext cx="96120" cy="39888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41937B7F-64DE-4881-92EE-74CB0929DA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21524" y="2560203"/>
                  <a:ext cx="1137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D56FCA10-A9E5-426C-AF77-8680B29FF649}"/>
                    </a:ext>
                  </a:extLst>
                </p14:cNvPr>
                <p14:cNvContentPartPr/>
                <p14:nvPr/>
              </p14:nvContentPartPr>
              <p14:xfrm>
                <a:off x="2210164" y="2681163"/>
                <a:ext cx="151920" cy="135000"/>
              </p14:xfrm>
            </p:contentPart>
          </mc:Choice>
          <mc:Fallback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D56FCA10-A9E5-426C-AF77-8680B29FF6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01164" y="2672523"/>
                  <a:ext cx="169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8A08FCF8-AF92-4826-957C-5C2E9B68CF7A}"/>
                    </a:ext>
                  </a:extLst>
                </p14:cNvPr>
                <p14:cNvContentPartPr/>
                <p14:nvPr/>
              </p14:nvContentPartPr>
              <p14:xfrm>
                <a:off x="2288644" y="2686923"/>
                <a:ext cx="90000" cy="140760"/>
              </p14:xfrm>
            </p:contentPart>
          </mc:Choice>
          <mc:Fallback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8A08FCF8-AF92-4826-957C-5C2E9B68CF7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79644" y="2677923"/>
                  <a:ext cx="107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CB628B84-7FD9-49B7-9364-DA155714234D}"/>
                    </a:ext>
                  </a:extLst>
                </p14:cNvPr>
                <p14:cNvContentPartPr/>
                <p14:nvPr/>
              </p14:nvContentPartPr>
              <p14:xfrm>
                <a:off x="2574844" y="2403243"/>
                <a:ext cx="196920" cy="446760"/>
              </p14:xfrm>
            </p:contentPart>
          </mc:Choice>
          <mc:Fallback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CB628B84-7FD9-49B7-9364-DA155714234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65844" y="2394243"/>
                  <a:ext cx="2145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76C7598B-CEED-4544-B011-81DEBFF8C8B3}"/>
                    </a:ext>
                  </a:extLst>
                </p14:cNvPr>
                <p14:cNvContentPartPr/>
                <p14:nvPr/>
              </p14:nvContentPartPr>
              <p14:xfrm>
                <a:off x="2692564" y="2619603"/>
                <a:ext cx="95760" cy="146160"/>
              </p14:xfrm>
            </p:contentPart>
          </mc:Choice>
          <mc:Fallback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76C7598B-CEED-4544-B011-81DEBFF8C8B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83564" y="2610963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52E73E5D-76D2-473B-851A-2F17B6DC7216}"/>
                    </a:ext>
                  </a:extLst>
                </p14:cNvPr>
                <p14:cNvContentPartPr/>
                <p14:nvPr/>
              </p14:nvContentPartPr>
              <p14:xfrm>
                <a:off x="2731804" y="2602683"/>
                <a:ext cx="78840" cy="14076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52E73E5D-76D2-473B-851A-2F17B6DC72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22804" y="2594043"/>
                  <a:ext cx="96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4EE5413D-359D-4523-977C-FEC007B1A592}"/>
                    </a:ext>
                  </a:extLst>
                </p14:cNvPr>
                <p14:cNvContentPartPr/>
                <p14:nvPr/>
              </p14:nvContentPartPr>
              <p14:xfrm>
                <a:off x="2765284" y="2529963"/>
                <a:ext cx="191160" cy="235800"/>
              </p14:xfrm>
            </p:contentPart>
          </mc:Choice>
          <mc:Fallback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4EE5413D-359D-4523-977C-FEC007B1A5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56644" y="2520963"/>
                  <a:ext cx="208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E1ED9E7E-947D-4108-BAAF-2F18C95F8DDD}"/>
                    </a:ext>
                  </a:extLst>
                </p14:cNvPr>
                <p14:cNvContentPartPr/>
                <p14:nvPr/>
              </p14:nvContentPartPr>
              <p14:xfrm>
                <a:off x="2950684" y="2524203"/>
                <a:ext cx="129240" cy="23580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E1ED9E7E-947D-4108-BAAF-2F18C95F8D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41684" y="2515563"/>
                  <a:ext cx="146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FE524911-1E8F-418F-82F6-11F4994DD634}"/>
                    </a:ext>
                  </a:extLst>
                </p14:cNvPr>
                <p14:cNvContentPartPr/>
                <p14:nvPr/>
              </p14:nvContentPartPr>
              <p14:xfrm>
                <a:off x="3090724" y="2760003"/>
                <a:ext cx="78840" cy="7884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FE524911-1E8F-418F-82F6-11F4994DD6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82084" y="2751003"/>
                  <a:ext cx="96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1B05B139-5EA9-4D79-B3FE-4697A7126380}"/>
                    </a:ext>
                  </a:extLst>
                </p14:cNvPr>
                <p14:cNvContentPartPr/>
                <p14:nvPr/>
              </p14:nvContentPartPr>
              <p14:xfrm>
                <a:off x="3051484" y="2776563"/>
                <a:ext cx="106920" cy="12924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1B05B139-5EA9-4D79-B3FE-4697A71263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42844" y="2767923"/>
                  <a:ext cx="124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53C5EB37-97D6-49DE-86A1-9F27DB92B501}"/>
                    </a:ext>
                  </a:extLst>
                </p14:cNvPr>
                <p14:cNvContentPartPr/>
                <p14:nvPr/>
              </p14:nvContentPartPr>
              <p14:xfrm>
                <a:off x="3270364" y="2586123"/>
                <a:ext cx="84600" cy="18540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53C5EB37-97D6-49DE-86A1-9F27DB92B5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61364" y="2577123"/>
                  <a:ext cx="102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DB15043C-9295-4C4A-9662-1C6F00B90827}"/>
                    </a:ext>
                  </a:extLst>
                </p14:cNvPr>
                <p14:cNvContentPartPr/>
                <p14:nvPr/>
              </p14:nvContentPartPr>
              <p14:xfrm>
                <a:off x="3433444" y="2613843"/>
                <a:ext cx="106560" cy="32076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DB15043C-9295-4C4A-9662-1C6F00B908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24804" y="2605203"/>
                  <a:ext cx="124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FB3E11BF-C056-4C1F-A7C2-3771DB239478}"/>
                    </a:ext>
                  </a:extLst>
                </p14:cNvPr>
                <p14:cNvContentPartPr/>
                <p14:nvPr/>
              </p14:nvContentPartPr>
              <p14:xfrm>
                <a:off x="3505804" y="2547243"/>
                <a:ext cx="73440" cy="4464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FB3E11BF-C056-4C1F-A7C2-3771DB2394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97164" y="2538243"/>
                  <a:ext cx="91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6A20C4A7-EB92-4D23-AD6D-8AA3FD16A43F}"/>
                    </a:ext>
                  </a:extLst>
                </p14:cNvPr>
                <p14:cNvContentPartPr/>
                <p14:nvPr/>
              </p14:nvContentPartPr>
              <p14:xfrm>
                <a:off x="3696604" y="2518803"/>
                <a:ext cx="118080" cy="20232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6A20C4A7-EB92-4D23-AD6D-8AA3FD16A43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87964" y="2509803"/>
                  <a:ext cx="135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34A4E31F-6392-4E9F-A9D0-1E701E5558B3}"/>
                    </a:ext>
                  </a:extLst>
                </p14:cNvPr>
                <p14:cNvContentPartPr/>
                <p14:nvPr/>
              </p14:nvContentPartPr>
              <p14:xfrm>
                <a:off x="3668524" y="2664603"/>
                <a:ext cx="95760" cy="2844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34A4E31F-6392-4E9F-A9D0-1E701E5558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59884" y="2655603"/>
                  <a:ext cx="11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4C80881C-ABF3-48BF-9CEF-D2CEECE363F6}"/>
                    </a:ext>
                  </a:extLst>
                </p14:cNvPr>
                <p14:cNvContentPartPr/>
                <p14:nvPr/>
              </p14:nvContentPartPr>
              <p14:xfrm>
                <a:off x="3747724" y="2681163"/>
                <a:ext cx="134640" cy="31464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4C80881C-ABF3-48BF-9CEF-D2CEECE363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38724" y="2672523"/>
                  <a:ext cx="152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B250AE5E-C310-4750-812B-2E5C1CB613EA}"/>
                    </a:ext>
                  </a:extLst>
                </p14:cNvPr>
                <p14:cNvContentPartPr/>
                <p14:nvPr/>
              </p14:nvContentPartPr>
              <p14:xfrm>
                <a:off x="3909724" y="2428803"/>
                <a:ext cx="179640" cy="52200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B250AE5E-C310-4750-812B-2E5C1CB613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01084" y="2420163"/>
                  <a:ext cx="197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309724E7-5EF5-4B19-AA8E-2C4832E461D1}"/>
                    </a:ext>
                  </a:extLst>
                </p14:cNvPr>
                <p14:cNvContentPartPr/>
                <p14:nvPr/>
              </p14:nvContentPartPr>
              <p14:xfrm>
                <a:off x="981484" y="2956203"/>
                <a:ext cx="1700280" cy="44928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309724E7-5EF5-4B19-AA8E-2C4832E461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2844" y="2947203"/>
                  <a:ext cx="17179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BABDAAE9-FB07-48C5-88C4-34AF256A0EF8}"/>
                    </a:ext>
                  </a:extLst>
                </p14:cNvPr>
                <p14:cNvContentPartPr/>
                <p14:nvPr/>
              </p14:nvContentPartPr>
              <p14:xfrm>
                <a:off x="2625244" y="2941803"/>
                <a:ext cx="65880" cy="70920"/>
              </p14:xfrm>
            </p:contentPart>
          </mc:Choice>
          <mc:Fallback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BABDAAE9-FB07-48C5-88C4-34AF256A0EF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16244" y="2932803"/>
                  <a:ext cx="83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66F61C32-B0DF-4DD4-B2BC-F650BA97568B}"/>
                    </a:ext>
                  </a:extLst>
                </p14:cNvPr>
                <p14:cNvContentPartPr/>
                <p14:nvPr/>
              </p14:nvContentPartPr>
              <p14:xfrm>
                <a:off x="1598524" y="3242403"/>
                <a:ext cx="22680" cy="36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66F61C32-B0DF-4DD4-B2BC-F650BA9756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89884" y="3233403"/>
                  <a:ext cx="4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E4D305E5-172F-48FE-BE30-59019FC8D4FA}"/>
                    </a:ext>
                  </a:extLst>
                </p14:cNvPr>
                <p14:cNvContentPartPr/>
                <p14:nvPr/>
              </p14:nvContentPartPr>
              <p14:xfrm>
                <a:off x="1761244" y="3225483"/>
                <a:ext cx="589320" cy="17280"/>
              </p14:xfrm>
            </p:contentPart>
          </mc:Choice>
          <mc:Fallback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E4D305E5-172F-48FE-BE30-59019FC8D4F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52604" y="3216483"/>
                  <a:ext cx="606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0DCA6EB9-8F11-48D8-8B01-F93DFF0A2FE3}"/>
                    </a:ext>
                  </a:extLst>
                </p14:cNvPr>
                <p14:cNvContentPartPr/>
                <p14:nvPr/>
              </p14:nvContentPartPr>
              <p14:xfrm>
                <a:off x="2524084" y="3012363"/>
                <a:ext cx="1021320" cy="213480"/>
              </p14:xfrm>
            </p:contentPart>
          </mc:Choice>
          <mc:Fallback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0DCA6EB9-8F11-48D8-8B01-F93DFF0A2FE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15444" y="3003363"/>
                  <a:ext cx="1038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157909F1-7FDC-463F-A0E8-A1BE0C2C118E}"/>
                    </a:ext>
                  </a:extLst>
                </p14:cNvPr>
                <p14:cNvContentPartPr/>
                <p14:nvPr/>
              </p14:nvContentPartPr>
              <p14:xfrm>
                <a:off x="3517324" y="2995443"/>
                <a:ext cx="67680" cy="39960"/>
              </p14:xfrm>
            </p:contentPart>
          </mc:Choice>
          <mc:Fallback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157909F1-7FDC-463F-A0E8-A1BE0C2C118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508324" y="2986443"/>
                  <a:ext cx="85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D1792C4C-95AB-4B73-B94A-D8BE323C4C97}"/>
                    </a:ext>
                  </a:extLst>
                </p14:cNvPr>
                <p14:cNvContentPartPr/>
                <p14:nvPr/>
              </p14:nvContentPartPr>
              <p14:xfrm>
                <a:off x="1790404" y="2955843"/>
                <a:ext cx="919440" cy="163800"/>
              </p14:xfrm>
            </p:contentPart>
          </mc:Choice>
          <mc:Fallback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D1792C4C-95AB-4B73-B94A-D8BE323C4C9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781404" y="2946843"/>
                  <a:ext cx="937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E8BD955C-464F-457A-B96C-2E4DCA05BB36}"/>
                    </a:ext>
                  </a:extLst>
                </p14:cNvPr>
                <p14:cNvContentPartPr/>
                <p14:nvPr/>
              </p14:nvContentPartPr>
              <p14:xfrm>
                <a:off x="2546764" y="2956203"/>
                <a:ext cx="51120" cy="67680"/>
              </p14:xfrm>
            </p:contentPart>
          </mc:Choice>
          <mc:Fallback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E8BD955C-464F-457A-B96C-2E4DCA05BB3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537764" y="2947203"/>
                  <a:ext cx="68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A8A43DF9-08D1-4F1E-B1BD-1717FABEBEBF}"/>
                    </a:ext>
                  </a:extLst>
                </p14:cNvPr>
                <p14:cNvContentPartPr/>
                <p14:nvPr/>
              </p14:nvContentPartPr>
              <p14:xfrm>
                <a:off x="1811644" y="3090843"/>
                <a:ext cx="1464480" cy="326520"/>
              </p14:xfrm>
            </p:contentPart>
          </mc:Choice>
          <mc:Fallback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A8A43DF9-08D1-4F1E-B1BD-1717FABEBE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03004" y="3081843"/>
                  <a:ext cx="1482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73BD9040-3D8A-4F0A-82A4-32F03D1356AF}"/>
                    </a:ext>
                  </a:extLst>
                </p14:cNvPr>
                <p14:cNvContentPartPr/>
                <p14:nvPr/>
              </p14:nvContentPartPr>
              <p14:xfrm>
                <a:off x="3820084" y="3006603"/>
                <a:ext cx="11520" cy="22680"/>
              </p14:xfrm>
            </p:contentPart>
          </mc:Choice>
          <mc:Fallback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73BD9040-3D8A-4F0A-82A4-32F03D1356A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11444" y="2997963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B0FEFE6F-437F-4F6A-9CE3-264C476ED722}"/>
                    </a:ext>
                  </a:extLst>
                </p14:cNvPr>
                <p14:cNvContentPartPr/>
                <p14:nvPr/>
              </p14:nvContentPartPr>
              <p14:xfrm>
                <a:off x="3837004" y="2989683"/>
                <a:ext cx="22680" cy="73440"/>
              </p14:xfrm>
            </p:contentPart>
          </mc:Choice>
          <mc:Fallback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B0FEFE6F-437F-4F6A-9CE3-264C476ED72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828004" y="2981043"/>
                  <a:ext cx="403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B8663C20-3E7A-4C15-831D-F940B59F9885}"/>
              </a:ext>
            </a:extLst>
          </p:cNvPr>
          <p:cNvGrpSpPr/>
          <p:nvPr/>
        </p:nvGrpSpPr>
        <p:grpSpPr>
          <a:xfrm>
            <a:off x="4246324" y="2586123"/>
            <a:ext cx="1038240" cy="269280"/>
            <a:chOff x="4246324" y="2586123"/>
            <a:chExt cx="103824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83F6462E-A416-4DBA-A2A0-2EB3A4E12AB2}"/>
                    </a:ext>
                  </a:extLst>
                </p14:cNvPr>
                <p14:cNvContentPartPr/>
                <p14:nvPr/>
              </p14:nvContentPartPr>
              <p14:xfrm>
                <a:off x="4269004" y="2698083"/>
                <a:ext cx="101160" cy="6120"/>
              </p14:xfrm>
            </p:contentPart>
          </mc:Choice>
          <mc:Fallback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83F6462E-A416-4DBA-A2A0-2EB3A4E12A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60004" y="268944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84B540D6-2125-4149-8777-7C414210A898}"/>
                    </a:ext>
                  </a:extLst>
                </p14:cNvPr>
                <p14:cNvContentPartPr/>
                <p14:nvPr/>
              </p14:nvContentPartPr>
              <p14:xfrm>
                <a:off x="4246324" y="2765403"/>
                <a:ext cx="101160" cy="17280"/>
              </p14:xfrm>
            </p:contentPart>
          </mc:Choice>
          <mc:Fallback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84B540D6-2125-4149-8777-7C414210A89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37684" y="275676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23EA8786-3C16-4EC7-9CC0-1B3CBB07EF57}"/>
                    </a:ext>
                  </a:extLst>
                </p14:cNvPr>
                <p14:cNvContentPartPr/>
                <p14:nvPr/>
              </p14:nvContentPartPr>
              <p14:xfrm>
                <a:off x="4510204" y="2698083"/>
                <a:ext cx="106920" cy="157320"/>
              </p14:xfrm>
            </p:contentPart>
          </mc:Choice>
          <mc:Fallback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23EA8786-3C16-4EC7-9CC0-1B3CBB07EF5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01204" y="2689443"/>
                  <a:ext cx="12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2A38C545-88FF-4DDA-A015-B95F9E289FB5}"/>
                    </a:ext>
                  </a:extLst>
                </p14:cNvPr>
                <p14:cNvContentPartPr/>
                <p14:nvPr/>
              </p14:nvContentPartPr>
              <p14:xfrm>
                <a:off x="4504444" y="2586123"/>
                <a:ext cx="146160" cy="191160"/>
              </p14:xfrm>
            </p:contentPart>
          </mc:Choice>
          <mc:Fallback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2A38C545-88FF-4DDA-A015-B95F9E289FB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95804" y="2577123"/>
                  <a:ext cx="163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6D34192E-17D3-4B59-A3AB-3CCCA2278916}"/>
                    </a:ext>
                  </a:extLst>
                </p14:cNvPr>
                <p14:cNvContentPartPr/>
                <p14:nvPr/>
              </p14:nvContentPartPr>
              <p14:xfrm>
                <a:off x="4818724" y="2743083"/>
                <a:ext cx="465840" cy="45360"/>
              </p14:xfrm>
            </p:contentPart>
          </mc:Choice>
          <mc:Fallback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6D34192E-17D3-4B59-A3AB-3CCCA227891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09724" y="2734083"/>
                  <a:ext cx="4834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DB7108B4-1705-41C1-A152-0D4662073F08}"/>
                  </a:ext>
                </a:extLst>
              </p14:cNvPr>
              <p14:cNvContentPartPr/>
              <p14:nvPr/>
            </p14:nvContentPartPr>
            <p14:xfrm>
              <a:off x="5553484" y="2720403"/>
              <a:ext cx="11520" cy="6120"/>
            </p14:xfrm>
          </p:contentPart>
        </mc:Choice>
        <mc:Fallback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DB7108B4-1705-41C1-A152-0D4662073F08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544844" y="2711763"/>
                <a:ext cx="29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8" name="Group 637">
            <a:extLst>
              <a:ext uri="{FF2B5EF4-FFF2-40B4-BE49-F238E27FC236}">
                <a16:creationId xmlns:a16="http://schemas.microsoft.com/office/drawing/2014/main" id="{537F805D-7CC5-4AF2-96A9-596D1E41B6AF}"/>
              </a:ext>
            </a:extLst>
          </p:cNvPr>
          <p:cNvGrpSpPr/>
          <p:nvPr/>
        </p:nvGrpSpPr>
        <p:grpSpPr>
          <a:xfrm>
            <a:off x="2664124" y="992763"/>
            <a:ext cx="2789280" cy="1171080"/>
            <a:chOff x="2664124" y="992763"/>
            <a:chExt cx="2789280" cy="11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58" name="Ink 757">
                  <a:extLst>
                    <a:ext uri="{FF2B5EF4-FFF2-40B4-BE49-F238E27FC236}">
                      <a16:creationId xmlns:a16="http://schemas.microsoft.com/office/drawing/2014/main" id="{BBEEE371-EE04-4342-AAB1-1064B3819AC4}"/>
                    </a:ext>
                  </a:extLst>
                </p14:cNvPr>
                <p14:cNvContentPartPr/>
                <p14:nvPr/>
              </p14:nvContentPartPr>
              <p14:xfrm>
                <a:off x="2664124" y="1093563"/>
                <a:ext cx="230760" cy="219240"/>
              </p14:xfrm>
            </p:contentPart>
          </mc:Choice>
          <mc:Fallback>
            <p:pic>
              <p:nvPicPr>
                <p:cNvPr id="758" name="Ink 757">
                  <a:extLst>
                    <a:ext uri="{FF2B5EF4-FFF2-40B4-BE49-F238E27FC236}">
                      <a16:creationId xmlns:a16="http://schemas.microsoft.com/office/drawing/2014/main" id="{BBEEE371-EE04-4342-AAB1-1064B3819AC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655484" y="1084563"/>
                  <a:ext cx="248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19C80C27-E7F4-4E0E-A322-82FB33DDF224}"/>
                    </a:ext>
                  </a:extLst>
                </p14:cNvPr>
                <p14:cNvContentPartPr/>
                <p14:nvPr/>
              </p14:nvContentPartPr>
              <p14:xfrm>
                <a:off x="2804164" y="1339803"/>
                <a:ext cx="51480" cy="102240"/>
              </p14:xfrm>
            </p:contentPart>
          </mc:Choice>
          <mc:Fallback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19C80C27-E7F4-4E0E-A322-82FB33DDF22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95524" y="1330803"/>
                  <a:ext cx="69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106C5D3D-F6FF-4477-8084-742DC15FBAEB}"/>
                    </a:ext>
                  </a:extLst>
                </p14:cNvPr>
                <p14:cNvContentPartPr/>
                <p14:nvPr/>
              </p14:nvContentPartPr>
              <p14:xfrm>
                <a:off x="2793364" y="1402443"/>
                <a:ext cx="67680" cy="11520"/>
              </p14:xfrm>
            </p:contentPart>
          </mc:Choice>
          <mc:Fallback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106C5D3D-F6FF-4477-8084-742DC15FBAE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84724" y="139344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30D88C01-B838-4EA7-A2A5-EED560C46C05}"/>
                    </a:ext>
                  </a:extLst>
                </p14:cNvPr>
                <p14:cNvContentPartPr/>
                <p14:nvPr/>
              </p14:nvContentPartPr>
              <p14:xfrm>
                <a:off x="3152644" y="1155483"/>
                <a:ext cx="95760" cy="101160"/>
              </p14:xfrm>
            </p:contentPart>
          </mc:Choice>
          <mc:Fallback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30D88C01-B838-4EA7-A2A5-EED560C46C0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43644" y="1146483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25E81F68-37BF-444C-BDC4-94E9EAC057AA}"/>
                    </a:ext>
                  </a:extLst>
                </p14:cNvPr>
                <p14:cNvContentPartPr/>
                <p14:nvPr/>
              </p14:nvContentPartPr>
              <p14:xfrm>
                <a:off x="3113404" y="1166643"/>
                <a:ext cx="146160" cy="101160"/>
              </p14:xfrm>
            </p:contentPart>
          </mc:Choice>
          <mc:Fallback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25E81F68-37BF-444C-BDC4-94E9EAC057A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04404" y="1158003"/>
                  <a:ext cx="16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1B9D4397-F94E-4746-AFB5-3F8982A4E53D}"/>
                    </a:ext>
                  </a:extLst>
                </p14:cNvPr>
                <p14:cNvContentPartPr/>
                <p14:nvPr/>
              </p14:nvContentPartPr>
              <p14:xfrm>
                <a:off x="3399244" y="1048563"/>
                <a:ext cx="213480" cy="239760"/>
              </p14:xfrm>
            </p:contentPart>
          </mc:Choice>
          <mc:Fallback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1B9D4397-F94E-4746-AFB5-3F8982A4E5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90604" y="1039923"/>
                  <a:ext cx="23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39D912DC-73B6-46D4-B941-6D0CC3592623}"/>
                    </a:ext>
                  </a:extLst>
                </p14:cNvPr>
                <p14:cNvContentPartPr/>
                <p14:nvPr/>
              </p14:nvContentPartPr>
              <p14:xfrm>
                <a:off x="3405004" y="1205883"/>
                <a:ext cx="208080" cy="11520"/>
              </p14:xfrm>
            </p:contentPart>
          </mc:Choice>
          <mc:Fallback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39D912DC-73B6-46D4-B941-6D0CC359262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96004" y="1197243"/>
                  <a:ext cx="22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A09A621C-6AB1-4774-9906-4FF5C2E99370}"/>
                    </a:ext>
                  </a:extLst>
                </p14:cNvPr>
                <p14:cNvContentPartPr/>
                <p14:nvPr/>
              </p14:nvContentPartPr>
              <p14:xfrm>
                <a:off x="3567724" y="1245123"/>
                <a:ext cx="129240" cy="158040"/>
              </p14:xfrm>
            </p:contentPart>
          </mc:Choice>
          <mc:Fallback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A09A621C-6AB1-4774-9906-4FF5C2E993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58724" y="1236483"/>
                  <a:ext cx="146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1985D2B7-6740-422C-9244-8CF8A7C14DF8}"/>
                    </a:ext>
                  </a:extLst>
                </p14:cNvPr>
                <p14:cNvContentPartPr/>
                <p14:nvPr/>
              </p14:nvContentPartPr>
              <p14:xfrm>
                <a:off x="3478084" y="1026243"/>
                <a:ext cx="45360" cy="6120"/>
              </p14:xfrm>
            </p:contentPart>
          </mc:Choice>
          <mc:Fallback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1985D2B7-6740-422C-9244-8CF8A7C14D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69084" y="101760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5EB925D1-982D-4503-BC4C-09712858CD54}"/>
                    </a:ext>
                  </a:extLst>
                </p14:cNvPr>
                <p14:cNvContentPartPr/>
                <p14:nvPr/>
              </p14:nvContentPartPr>
              <p14:xfrm>
                <a:off x="3926644" y="1222803"/>
                <a:ext cx="212760" cy="1152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5EB925D1-982D-4503-BC4C-09712858CD5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18004" y="1213803"/>
                  <a:ext cx="230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52D77F5C-EB11-4C4F-8EC3-580D42AA5639}"/>
                    </a:ext>
                  </a:extLst>
                </p14:cNvPr>
                <p14:cNvContentPartPr/>
                <p14:nvPr/>
              </p14:nvContentPartPr>
              <p14:xfrm>
                <a:off x="3999724" y="1177803"/>
                <a:ext cx="34200" cy="18540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52D77F5C-EB11-4C4F-8EC3-580D42AA563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90724" y="1169163"/>
                  <a:ext cx="51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3167BDCC-632E-4661-AE4A-CE41CA7C0306}"/>
                    </a:ext>
                  </a:extLst>
                </p14:cNvPr>
                <p14:cNvContentPartPr/>
                <p14:nvPr/>
              </p14:nvContentPartPr>
              <p14:xfrm>
                <a:off x="3450004" y="992763"/>
                <a:ext cx="163080" cy="1224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3167BDCC-632E-4661-AE4A-CE41CA7C030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41004" y="983763"/>
                  <a:ext cx="180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A13835CD-A724-419F-830C-6DEC60D2ACAC}"/>
                    </a:ext>
                  </a:extLst>
                </p14:cNvPr>
                <p14:cNvContentPartPr/>
                <p14:nvPr/>
              </p14:nvContentPartPr>
              <p14:xfrm>
                <a:off x="4465204" y="1127043"/>
                <a:ext cx="239760" cy="21960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A13835CD-A724-419F-830C-6DEC60D2ACA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56204" y="1118043"/>
                  <a:ext cx="257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4BF98F7-4593-44B2-BBB8-962C716E12F2}"/>
                    </a:ext>
                  </a:extLst>
                </p14:cNvPr>
                <p14:cNvContentPartPr/>
                <p14:nvPr/>
              </p14:nvContentPartPr>
              <p14:xfrm>
                <a:off x="4639084" y="1379763"/>
                <a:ext cx="146160" cy="10116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4BF98F7-4593-44B2-BBB8-962C716E12F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30444" y="1371123"/>
                  <a:ext cx="16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E29F39E8-72D6-413A-9D46-465CB2D9612F}"/>
                    </a:ext>
                  </a:extLst>
                </p14:cNvPr>
                <p14:cNvContentPartPr/>
                <p14:nvPr/>
              </p14:nvContentPartPr>
              <p14:xfrm>
                <a:off x="4958764" y="1183563"/>
                <a:ext cx="129600" cy="1519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E29F39E8-72D6-413A-9D46-465CB2D9612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50124" y="1174563"/>
                  <a:ext cx="147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2AC081DE-665B-4708-A9E9-B6CF924BD5D8}"/>
                    </a:ext>
                  </a:extLst>
                </p14:cNvPr>
                <p14:cNvContentPartPr/>
                <p14:nvPr/>
              </p14:nvContentPartPr>
              <p14:xfrm>
                <a:off x="4964524" y="1200483"/>
                <a:ext cx="129240" cy="11808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2AC081DE-665B-4708-A9E9-B6CF924BD5D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55524" y="1191483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C89AFA2A-8808-49C1-B70F-863B28111BE7}"/>
                    </a:ext>
                  </a:extLst>
                </p14:cNvPr>
                <p14:cNvContentPartPr/>
                <p14:nvPr/>
              </p14:nvContentPartPr>
              <p14:xfrm>
                <a:off x="5194564" y="1082403"/>
                <a:ext cx="174240" cy="27540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C89AFA2A-8808-49C1-B70F-863B28111BE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85564" y="1073763"/>
                  <a:ext cx="191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92056C31-B95D-497E-B68C-6624CD59D315}"/>
                    </a:ext>
                  </a:extLst>
                </p14:cNvPr>
                <p14:cNvContentPartPr/>
                <p14:nvPr/>
              </p14:nvContentPartPr>
              <p14:xfrm>
                <a:off x="5205724" y="1245123"/>
                <a:ext cx="163080" cy="1152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92056C31-B95D-497E-B68C-6624CD59D31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197084" y="123648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D87C4640-F469-450C-A31B-E7765B13E699}"/>
                    </a:ext>
                  </a:extLst>
                </p14:cNvPr>
                <p14:cNvContentPartPr/>
                <p14:nvPr/>
              </p14:nvContentPartPr>
              <p14:xfrm>
                <a:off x="5340364" y="1340523"/>
                <a:ext cx="113040" cy="10764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D87C4640-F469-450C-A31B-E7765B13E69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31724" y="1331883"/>
                  <a:ext cx="130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C8C7B003-394F-48B3-8A39-F32602A1A39F}"/>
                    </a:ext>
                  </a:extLst>
                </p14:cNvPr>
                <p14:cNvContentPartPr/>
                <p14:nvPr/>
              </p14:nvContentPartPr>
              <p14:xfrm>
                <a:off x="5216884" y="1009683"/>
                <a:ext cx="146160" cy="1152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C8C7B003-394F-48B3-8A39-F32602A1A3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08244" y="100068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74103953-9E8A-44B0-89AD-D3481862553B}"/>
                    </a:ext>
                  </a:extLst>
                </p14:cNvPr>
                <p14:cNvContentPartPr/>
                <p14:nvPr/>
              </p14:nvContentPartPr>
              <p14:xfrm>
                <a:off x="3208804" y="1743723"/>
                <a:ext cx="219240" cy="21744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74103953-9E8A-44B0-89AD-D3481862553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99804" y="1735083"/>
                  <a:ext cx="236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CD7DD8AC-D5C3-4C10-94A1-61653A003A01}"/>
                    </a:ext>
                  </a:extLst>
                </p14:cNvPr>
                <p14:cNvContentPartPr/>
                <p14:nvPr/>
              </p14:nvContentPartPr>
              <p14:xfrm>
                <a:off x="3325804" y="1940643"/>
                <a:ext cx="91080" cy="14688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CD7DD8AC-D5C3-4C10-94A1-61653A003A0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17164" y="1931643"/>
                  <a:ext cx="108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17FCE1D7-667B-4A10-84CB-5249F9E9AAC0}"/>
                    </a:ext>
                  </a:extLst>
                </p14:cNvPr>
                <p14:cNvContentPartPr/>
                <p14:nvPr/>
              </p14:nvContentPartPr>
              <p14:xfrm>
                <a:off x="3303844" y="2047563"/>
                <a:ext cx="101160" cy="2268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17FCE1D7-667B-4A10-84CB-5249F9E9AA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95204" y="203856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6AAC2272-9E92-48F0-9A2A-8CA03E63D145}"/>
                    </a:ext>
                  </a:extLst>
                </p14:cNvPr>
                <p14:cNvContentPartPr/>
                <p14:nvPr/>
              </p14:nvContentPartPr>
              <p14:xfrm>
                <a:off x="3545044" y="1845963"/>
                <a:ext cx="140760" cy="14040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6AAC2272-9E92-48F0-9A2A-8CA03E63D1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36404" y="1836963"/>
                  <a:ext cx="15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52029708-92F9-40DC-BBFD-89951BD2016B}"/>
                    </a:ext>
                  </a:extLst>
                </p14:cNvPr>
                <p14:cNvContentPartPr/>
                <p14:nvPr/>
              </p14:nvContentPartPr>
              <p14:xfrm>
                <a:off x="3842404" y="1718883"/>
                <a:ext cx="73440" cy="19980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52029708-92F9-40DC-BBFD-89951BD2016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33764" y="1709883"/>
                  <a:ext cx="91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C8EE6BAD-5F6E-483B-B209-FC41AC13D499}"/>
                    </a:ext>
                  </a:extLst>
                </p14:cNvPr>
                <p14:cNvContentPartPr/>
                <p14:nvPr/>
              </p14:nvContentPartPr>
              <p14:xfrm>
                <a:off x="4010884" y="1710963"/>
                <a:ext cx="67680" cy="20808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C8EE6BAD-5F6E-483B-B209-FC41AC13D49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01884" y="1701963"/>
                  <a:ext cx="85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029B2E91-41D0-4D84-9326-A1CC365D9967}"/>
                    </a:ext>
                  </a:extLst>
                </p14:cNvPr>
                <p14:cNvContentPartPr/>
                <p14:nvPr/>
              </p14:nvContentPartPr>
              <p14:xfrm>
                <a:off x="3887404" y="1873323"/>
                <a:ext cx="73440" cy="612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029B2E91-41D0-4D84-9326-A1CC365D996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878764" y="186468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8A126208-2537-465D-920E-4CB7112DC777}"/>
                    </a:ext>
                  </a:extLst>
                </p14:cNvPr>
                <p14:cNvContentPartPr/>
                <p14:nvPr/>
              </p14:nvContentPartPr>
              <p14:xfrm>
                <a:off x="4043644" y="1918323"/>
                <a:ext cx="85320" cy="16848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8A126208-2537-465D-920E-4CB7112DC77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35004" y="1909683"/>
                  <a:ext cx="10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28A94211-4298-4D8E-B443-7C05AC9A2FFD}"/>
                    </a:ext>
                  </a:extLst>
                </p14:cNvPr>
                <p14:cNvContentPartPr/>
                <p14:nvPr/>
              </p14:nvContentPartPr>
              <p14:xfrm>
                <a:off x="3965884" y="1620963"/>
                <a:ext cx="123840" cy="2268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28A94211-4298-4D8E-B443-7C05AC9A2FF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957244" y="161232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7CA9A7FF-2026-4A3C-B3A0-6676E6B89963}"/>
                    </a:ext>
                  </a:extLst>
                </p14:cNvPr>
                <p14:cNvContentPartPr/>
                <p14:nvPr/>
              </p14:nvContentPartPr>
              <p14:xfrm>
                <a:off x="2930164" y="1867203"/>
                <a:ext cx="127440" cy="1764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7CA9A7FF-2026-4A3C-B3A0-6676E6B8996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21164" y="1858563"/>
                  <a:ext cx="14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2D59458E-87D0-43BA-AAA9-E4C0D2501476}"/>
                    </a:ext>
                  </a:extLst>
                </p14:cNvPr>
                <p14:cNvContentPartPr/>
                <p14:nvPr/>
              </p14:nvContentPartPr>
              <p14:xfrm>
                <a:off x="3006484" y="1800603"/>
                <a:ext cx="23400" cy="14616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2D59458E-87D0-43BA-AAA9-E4C0D250147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997844" y="1791603"/>
                  <a:ext cx="41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4160D666-0594-46C2-AFB9-F5464A65AE28}"/>
                    </a:ext>
                  </a:extLst>
                </p14:cNvPr>
                <p14:cNvContentPartPr/>
                <p14:nvPr/>
              </p14:nvContentPartPr>
              <p14:xfrm>
                <a:off x="3350644" y="1766763"/>
                <a:ext cx="593280" cy="25272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4160D666-0594-46C2-AFB9-F5464A65AE2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41644" y="1758123"/>
                  <a:ext cx="610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8D47F09D-81ED-4C11-84A6-6A6A6B61DE80}"/>
                    </a:ext>
                  </a:extLst>
                </p14:cNvPr>
                <p14:cNvContentPartPr/>
                <p14:nvPr/>
              </p14:nvContentPartPr>
              <p14:xfrm>
                <a:off x="4341724" y="2058723"/>
                <a:ext cx="78840" cy="22680"/>
              </p14:xfrm>
            </p:contentPart>
          </mc:Choice>
          <mc:Fallback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8D47F09D-81ED-4C11-84A6-6A6A6B61DE8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333084" y="204972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40F1EAAE-71C6-49DF-B011-E67827ABC993}"/>
                    </a:ext>
                  </a:extLst>
                </p14:cNvPr>
                <p14:cNvContentPartPr/>
                <p14:nvPr/>
              </p14:nvContentPartPr>
              <p14:xfrm>
                <a:off x="4302484" y="2120283"/>
                <a:ext cx="90000" cy="22680"/>
              </p14:xfrm>
            </p:contentPart>
          </mc:Choice>
          <mc:Fallback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40F1EAAE-71C6-49DF-B011-E67827ABC99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93844" y="211164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9DA64803-0704-4B8E-892E-3A610241E90E}"/>
                    </a:ext>
                  </a:extLst>
                </p14:cNvPr>
                <p14:cNvContentPartPr/>
                <p14:nvPr/>
              </p14:nvContentPartPr>
              <p14:xfrm>
                <a:off x="4515244" y="2086803"/>
                <a:ext cx="68040" cy="77040"/>
              </p14:xfrm>
            </p:contentPart>
          </mc:Choice>
          <mc:Fallback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9DA64803-0704-4B8E-892E-3A610241E90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06604" y="2077803"/>
                  <a:ext cx="85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7CFFB39D-01C8-4990-9877-3FFEF7DE58AC}"/>
                    </a:ext>
                  </a:extLst>
                </p14:cNvPr>
                <p14:cNvContentPartPr/>
                <p14:nvPr/>
              </p14:nvContentPartPr>
              <p14:xfrm>
                <a:off x="2726044" y="1493883"/>
                <a:ext cx="886680" cy="43920"/>
              </p14:xfrm>
            </p:contentPart>
          </mc:Choice>
          <mc:Fallback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7CFFB39D-01C8-4990-9877-3FFEF7DE58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17404" y="1485243"/>
                  <a:ext cx="904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6A7C9AD9-77C5-4195-9767-AEBE71BB0F30}"/>
                    </a:ext>
                  </a:extLst>
                </p14:cNvPr>
                <p14:cNvContentPartPr/>
                <p14:nvPr/>
              </p14:nvContentPartPr>
              <p14:xfrm>
                <a:off x="2827204" y="1581723"/>
                <a:ext cx="853200" cy="56520"/>
              </p14:xfrm>
            </p:contentPart>
          </mc:Choice>
          <mc:Fallback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6A7C9AD9-77C5-4195-9767-AEBE71BB0F3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18204" y="1572723"/>
                  <a:ext cx="87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6DB6EF2A-1894-49DA-BC1C-0CC41FE60AD0}"/>
                    </a:ext>
                  </a:extLst>
                </p14:cNvPr>
                <p14:cNvContentPartPr/>
                <p14:nvPr/>
              </p14:nvContentPartPr>
              <p14:xfrm>
                <a:off x="4633684" y="1620603"/>
                <a:ext cx="780840" cy="18360"/>
              </p14:xfrm>
            </p:contentPart>
          </mc:Choice>
          <mc:Fallback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6DB6EF2A-1894-49DA-BC1C-0CC41FE60AD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24684" y="1611603"/>
                  <a:ext cx="798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B2876FC6-9AB0-4469-90CF-08CC5278ED5D}"/>
                    </a:ext>
                  </a:extLst>
                </p14:cNvPr>
                <p14:cNvContentPartPr/>
                <p14:nvPr/>
              </p14:nvContentPartPr>
              <p14:xfrm>
                <a:off x="4633684" y="1609803"/>
                <a:ext cx="808200" cy="11880"/>
              </p14:xfrm>
            </p:contentPart>
          </mc:Choice>
          <mc:Fallback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B2876FC6-9AB0-4469-90CF-08CC5278ED5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24684" y="1600803"/>
                  <a:ext cx="8258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56C8922D-52D2-4096-85CD-88EB91F2B85B}"/>
                  </a:ext>
                </a:extLst>
              </p14:cNvPr>
              <p14:cNvContentPartPr/>
              <p14:nvPr/>
            </p14:nvContentPartPr>
            <p14:xfrm>
              <a:off x="8162044" y="1256283"/>
              <a:ext cx="146160" cy="62640"/>
            </p14:xfrm>
          </p:contentPart>
        </mc:Choice>
        <mc:Fallback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56C8922D-52D2-4096-85CD-88EB91F2B85B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153404" y="1247643"/>
                <a:ext cx="163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58DC3A03-5819-41C6-AD42-C268A2CC4D63}"/>
                  </a:ext>
                </a:extLst>
              </p14:cNvPr>
              <p14:cNvContentPartPr/>
              <p14:nvPr/>
            </p14:nvContentPartPr>
            <p14:xfrm>
              <a:off x="7421524" y="1312443"/>
              <a:ext cx="140400" cy="51120"/>
            </p14:xfrm>
          </p:contentPart>
        </mc:Choice>
        <mc:Fallback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58DC3A03-5819-41C6-AD42-C268A2CC4D63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7412884" y="1303803"/>
                <a:ext cx="1580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" name="Group 820">
            <a:extLst>
              <a:ext uri="{FF2B5EF4-FFF2-40B4-BE49-F238E27FC236}">
                <a16:creationId xmlns:a16="http://schemas.microsoft.com/office/drawing/2014/main" id="{73ADBEB2-7CDF-41F8-A5E4-735D32970B94}"/>
              </a:ext>
            </a:extLst>
          </p:cNvPr>
          <p:cNvGrpSpPr/>
          <p:nvPr/>
        </p:nvGrpSpPr>
        <p:grpSpPr>
          <a:xfrm>
            <a:off x="2754124" y="3388203"/>
            <a:ext cx="2597760" cy="488880"/>
            <a:chOff x="2754124" y="3388203"/>
            <a:chExt cx="259776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801" name="Ink 800">
                  <a:extLst>
                    <a:ext uri="{FF2B5EF4-FFF2-40B4-BE49-F238E27FC236}">
                      <a16:creationId xmlns:a16="http://schemas.microsoft.com/office/drawing/2014/main" id="{C009B3CA-050A-4C3A-97D7-9DDF167518EF}"/>
                    </a:ext>
                  </a:extLst>
                </p14:cNvPr>
                <p14:cNvContentPartPr/>
                <p14:nvPr/>
              </p14:nvContentPartPr>
              <p14:xfrm>
                <a:off x="2754124" y="3550923"/>
                <a:ext cx="309240" cy="264240"/>
              </p14:xfrm>
            </p:contentPart>
          </mc:Choice>
          <mc:Fallback>
            <p:pic>
              <p:nvPicPr>
                <p:cNvPr id="801" name="Ink 800">
                  <a:extLst>
                    <a:ext uri="{FF2B5EF4-FFF2-40B4-BE49-F238E27FC236}">
                      <a16:creationId xmlns:a16="http://schemas.microsoft.com/office/drawing/2014/main" id="{C009B3CA-050A-4C3A-97D7-9DDF167518E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745484" y="3541923"/>
                  <a:ext cx="326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802" name="Ink 801">
                  <a:extLst>
                    <a:ext uri="{FF2B5EF4-FFF2-40B4-BE49-F238E27FC236}">
                      <a16:creationId xmlns:a16="http://schemas.microsoft.com/office/drawing/2014/main" id="{236F544C-A30F-495B-82E9-FDE03206222C}"/>
                    </a:ext>
                  </a:extLst>
                </p14:cNvPr>
                <p14:cNvContentPartPr/>
                <p14:nvPr/>
              </p14:nvContentPartPr>
              <p14:xfrm>
                <a:off x="3029164" y="3719043"/>
                <a:ext cx="106920" cy="157680"/>
              </p14:xfrm>
            </p:contentPart>
          </mc:Choice>
          <mc:Fallback>
            <p:pic>
              <p:nvPicPr>
                <p:cNvPr id="802" name="Ink 801">
                  <a:extLst>
                    <a:ext uri="{FF2B5EF4-FFF2-40B4-BE49-F238E27FC236}">
                      <a16:creationId xmlns:a16="http://schemas.microsoft.com/office/drawing/2014/main" id="{236F544C-A30F-495B-82E9-FDE03206222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20164" y="3710403"/>
                  <a:ext cx="12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954B8F22-1399-40FF-8B61-E1864AE5CADC}"/>
                    </a:ext>
                  </a:extLst>
                </p14:cNvPr>
                <p14:cNvContentPartPr/>
                <p14:nvPr/>
              </p14:nvContentPartPr>
              <p14:xfrm>
                <a:off x="3034564" y="3803283"/>
                <a:ext cx="67680" cy="22680"/>
              </p14:xfrm>
            </p:contentPart>
          </mc:Choice>
          <mc:Fallback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954B8F22-1399-40FF-8B61-E1864AE5CAD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25924" y="3794283"/>
                  <a:ext cx="8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804" name="Ink 803">
                  <a:extLst>
                    <a:ext uri="{FF2B5EF4-FFF2-40B4-BE49-F238E27FC236}">
                      <a16:creationId xmlns:a16="http://schemas.microsoft.com/office/drawing/2014/main" id="{5A09C660-C208-41C5-A3DA-4080739539DC}"/>
                    </a:ext>
                  </a:extLst>
                </p14:cNvPr>
                <p14:cNvContentPartPr/>
                <p14:nvPr/>
              </p14:nvContentPartPr>
              <p14:xfrm>
                <a:off x="3208804" y="3640563"/>
                <a:ext cx="118080" cy="95760"/>
              </p14:xfrm>
            </p:contentPart>
          </mc:Choice>
          <mc:Fallback>
            <p:pic>
              <p:nvPicPr>
                <p:cNvPr id="804" name="Ink 803">
                  <a:extLst>
                    <a:ext uri="{FF2B5EF4-FFF2-40B4-BE49-F238E27FC236}">
                      <a16:creationId xmlns:a16="http://schemas.microsoft.com/office/drawing/2014/main" id="{5A09C660-C208-41C5-A3DA-4080739539D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99804" y="3631563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805" name="Ink 804">
                  <a:extLst>
                    <a:ext uri="{FF2B5EF4-FFF2-40B4-BE49-F238E27FC236}">
                      <a16:creationId xmlns:a16="http://schemas.microsoft.com/office/drawing/2014/main" id="{021D5BF7-3C2B-49C4-994B-A8F578E09E76}"/>
                    </a:ext>
                  </a:extLst>
                </p14:cNvPr>
                <p14:cNvContentPartPr/>
                <p14:nvPr/>
              </p14:nvContentPartPr>
              <p14:xfrm>
                <a:off x="3494644" y="3507723"/>
                <a:ext cx="23760" cy="228600"/>
              </p14:xfrm>
            </p:contentPart>
          </mc:Choice>
          <mc:Fallback>
            <p:pic>
              <p:nvPicPr>
                <p:cNvPr id="805" name="Ink 804">
                  <a:extLst>
                    <a:ext uri="{FF2B5EF4-FFF2-40B4-BE49-F238E27FC236}">
                      <a16:creationId xmlns:a16="http://schemas.microsoft.com/office/drawing/2014/main" id="{021D5BF7-3C2B-49C4-994B-A8F578E09E7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86004" y="3498723"/>
                  <a:ext cx="41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806" name="Ink 805">
                  <a:extLst>
                    <a:ext uri="{FF2B5EF4-FFF2-40B4-BE49-F238E27FC236}">
                      <a16:creationId xmlns:a16="http://schemas.microsoft.com/office/drawing/2014/main" id="{8FC4EA56-66D5-42CD-BAF8-D31A71F5E441}"/>
                    </a:ext>
                  </a:extLst>
                </p14:cNvPr>
                <p14:cNvContentPartPr/>
                <p14:nvPr/>
              </p14:nvContentPartPr>
              <p14:xfrm>
                <a:off x="3707764" y="3494763"/>
                <a:ext cx="17280" cy="191160"/>
              </p14:xfrm>
            </p:contentPart>
          </mc:Choice>
          <mc:Fallback>
            <p:pic>
              <p:nvPicPr>
                <p:cNvPr id="806" name="Ink 805">
                  <a:extLst>
                    <a:ext uri="{FF2B5EF4-FFF2-40B4-BE49-F238E27FC236}">
                      <a16:creationId xmlns:a16="http://schemas.microsoft.com/office/drawing/2014/main" id="{8FC4EA56-66D5-42CD-BAF8-D31A71F5E44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99124" y="3485763"/>
                  <a:ext cx="34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807" name="Ink 806">
                  <a:extLst>
                    <a:ext uri="{FF2B5EF4-FFF2-40B4-BE49-F238E27FC236}">
                      <a16:creationId xmlns:a16="http://schemas.microsoft.com/office/drawing/2014/main" id="{264A9D1C-A412-4A4E-A8AB-46AD37E2FAD7}"/>
                    </a:ext>
                  </a:extLst>
                </p14:cNvPr>
                <p14:cNvContentPartPr/>
                <p14:nvPr/>
              </p14:nvContentPartPr>
              <p14:xfrm>
                <a:off x="3545404" y="3651723"/>
                <a:ext cx="163080" cy="11520"/>
              </p14:xfrm>
            </p:contentPart>
          </mc:Choice>
          <mc:Fallback>
            <p:pic>
              <p:nvPicPr>
                <p:cNvPr id="807" name="Ink 806">
                  <a:extLst>
                    <a:ext uri="{FF2B5EF4-FFF2-40B4-BE49-F238E27FC236}">
                      <a16:creationId xmlns:a16="http://schemas.microsoft.com/office/drawing/2014/main" id="{264A9D1C-A412-4A4E-A8AB-46AD37E2FAD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536404" y="364308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808" name="Ink 807">
                  <a:extLst>
                    <a:ext uri="{FF2B5EF4-FFF2-40B4-BE49-F238E27FC236}">
                      <a16:creationId xmlns:a16="http://schemas.microsoft.com/office/drawing/2014/main" id="{3462AB35-DE95-4CE2-B676-E9657D15AC03}"/>
                    </a:ext>
                  </a:extLst>
                </p14:cNvPr>
                <p14:cNvContentPartPr/>
                <p14:nvPr/>
              </p14:nvContentPartPr>
              <p14:xfrm>
                <a:off x="3567724" y="3388203"/>
                <a:ext cx="224640" cy="488880"/>
              </p14:xfrm>
            </p:contentPart>
          </mc:Choice>
          <mc:Fallback>
            <p:pic>
              <p:nvPicPr>
                <p:cNvPr id="808" name="Ink 807">
                  <a:extLst>
                    <a:ext uri="{FF2B5EF4-FFF2-40B4-BE49-F238E27FC236}">
                      <a16:creationId xmlns:a16="http://schemas.microsoft.com/office/drawing/2014/main" id="{3462AB35-DE95-4CE2-B676-E9657D15AC0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558724" y="3379203"/>
                  <a:ext cx="2422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809" name="Ink 808">
                  <a:extLst>
                    <a:ext uri="{FF2B5EF4-FFF2-40B4-BE49-F238E27FC236}">
                      <a16:creationId xmlns:a16="http://schemas.microsoft.com/office/drawing/2014/main" id="{3EF79EDB-587F-42B5-80E5-7407C8F01F5D}"/>
                    </a:ext>
                  </a:extLst>
                </p14:cNvPr>
                <p14:cNvContentPartPr/>
                <p14:nvPr/>
              </p14:nvContentPartPr>
              <p14:xfrm>
                <a:off x="3993964" y="3618243"/>
                <a:ext cx="202320" cy="22680"/>
              </p14:xfrm>
            </p:contentPart>
          </mc:Choice>
          <mc:Fallback>
            <p:pic>
              <p:nvPicPr>
                <p:cNvPr id="809" name="Ink 808">
                  <a:extLst>
                    <a:ext uri="{FF2B5EF4-FFF2-40B4-BE49-F238E27FC236}">
                      <a16:creationId xmlns:a16="http://schemas.microsoft.com/office/drawing/2014/main" id="{3EF79EDB-587F-42B5-80E5-7407C8F01F5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985324" y="3609243"/>
                  <a:ext cx="21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810" name="Ink 809">
                  <a:extLst>
                    <a:ext uri="{FF2B5EF4-FFF2-40B4-BE49-F238E27FC236}">
                      <a16:creationId xmlns:a16="http://schemas.microsoft.com/office/drawing/2014/main" id="{9E7D696A-CCD8-44A5-9310-04108A77B49C}"/>
                    </a:ext>
                  </a:extLst>
                </p14:cNvPr>
                <p14:cNvContentPartPr/>
                <p14:nvPr/>
              </p14:nvContentPartPr>
              <p14:xfrm>
                <a:off x="4111684" y="3500523"/>
                <a:ext cx="22680" cy="118080"/>
              </p14:xfrm>
            </p:contentPart>
          </mc:Choice>
          <mc:Fallback>
            <p:pic>
              <p:nvPicPr>
                <p:cNvPr id="810" name="Ink 809">
                  <a:extLst>
                    <a:ext uri="{FF2B5EF4-FFF2-40B4-BE49-F238E27FC236}">
                      <a16:creationId xmlns:a16="http://schemas.microsoft.com/office/drawing/2014/main" id="{9E7D696A-CCD8-44A5-9310-04108A77B49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03044" y="3491523"/>
                  <a:ext cx="4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811" name="Ink 810">
                  <a:extLst>
                    <a:ext uri="{FF2B5EF4-FFF2-40B4-BE49-F238E27FC236}">
                      <a16:creationId xmlns:a16="http://schemas.microsoft.com/office/drawing/2014/main" id="{88EBD794-AEF2-4905-A1E0-4D35FBDC354D}"/>
                    </a:ext>
                  </a:extLst>
                </p14:cNvPr>
                <p14:cNvContentPartPr/>
                <p14:nvPr/>
              </p14:nvContentPartPr>
              <p14:xfrm>
                <a:off x="4388884" y="3460923"/>
                <a:ext cx="222480" cy="233640"/>
              </p14:xfrm>
            </p:contentPart>
          </mc:Choice>
          <mc:Fallback>
            <p:pic>
              <p:nvPicPr>
                <p:cNvPr id="811" name="Ink 810">
                  <a:extLst>
                    <a:ext uri="{FF2B5EF4-FFF2-40B4-BE49-F238E27FC236}">
                      <a16:creationId xmlns:a16="http://schemas.microsoft.com/office/drawing/2014/main" id="{88EBD794-AEF2-4905-A1E0-4D35FBDC354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80244" y="3452283"/>
                  <a:ext cx="240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812" name="Ink 811">
                  <a:extLst>
                    <a:ext uri="{FF2B5EF4-FFF2-40B4-BE49-F238E27FC236}">
                      <a16:creationId xmlns:a16="http://schemas.microsoft.com/office/drawing/2014/main" id="{785D7F82-5A44-4490-BFEC-576440D68559}"/>
                    </a:ext>
                  </a:extLst>
                </p14:cNvPr>
                <p14:cNvContentPartPr/>
                <p14:nvPr/>
              </p14:nvContentPartPr>
              <p14:xfrm>
                <a:off x="4594444" y="3690963"/>
                <a:ext cx="73440" cy="118800"/>
              </p14:xfrm>
            </p:contentPart>
          </mc:Choice>
          <mc:Fallback>
            <p:pic>
              <p:nvPicPr>
                <p:cNvPr id="812" name="Ink 811">
                  <a:extLst>
                    <a:ext uri="{FF2B5EF4-FFF2-40B4-BE49-F238E27FC236}">
                      <a16:creationId xmlns:a16="http://schemas.microsoft.com/office/drawing/2014/main" id="{785D7F82-5A44-4490-BFEC-576440D6855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85804" y="3682323"/>
                  <a:ext cx="91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813" name="Ink 812">
                  <a:extLst>
                    <a:ext uri="{FF2B5EF4-FFF2-40B4-BE49-F238E27FC236}">
                      <a16:creationId xmlns:a16="http://schemas.microsoft.com/office/drawing/2014/main" id="{2F700727-41EA-4A03-A850-AA2F43C89AEF}"/>
                    </a:ext>
                  </a:extLst>
                </p14:cNvPr>
                <p14:cNvContentPartPr/>
                <p14:nvPr/>
              </p14:nvContentPartPr>
              <p14:xfrm>
                <a:off x="4829884" y="3570003"/>
                <a:ext cx="123840" cy="104400"/>
              </p14:xfrm>
            </p:contentPart>
          </mc:Choice>
          <mc:Fallback>
            <p:pic>
              <p:nvPicPr>
                <p:cNvPr id="813" name="Ink 812">
                  <a:extLst>
                    <a:ext uri="{FF2B5EF4-FFF2-40B4-BE49-F238E27FC236}">
                      <a16:creationId xmlns:a16="http://schemas.microsoft.com/office/drawing/2014/main" id="{2F700727-41EA-4A03-A850-AA2F43C89AE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20884" y="3561363"/>
                  <a:ext cx="141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814" name="Ink 813">
                  <a:extLst>
                    <a:ext uri="{FF2B5EF4-FFF2-40B4-BE49-F238E27FC236}">
                      <a16:creationId xmlns:a16="http://schemas.microsoft.com/office/drawing/2014/main" id="{864C5CFF-4523-4BB4-8639-F3B0B28B2FDD}"/>
                    </a:ext>
                  </a:extLst>
                </p14:cNvPr>
                <p14:cNvContentPartPr/>
                <p14:nvPr/>
              </p14:nvContentPartPr>
              <p14:xfrm>
                <a:off x="4857964" y="3573243"/>
                <a:ext cx="78840" cy="90000"/>
              </p14:xfrm>
            </p:contentPart>
          </mc:Choice>
          <mc:Fallback>
            <p:pic>
              <p:nvPicPr>
                <p:cNvPr id="814" name="Ink 813">
                  <a:extLst>
                    <a:ext uri="{FF2B5EF4-FFF2-40B4-BE49-F238E27FC236}">
                      <a16:creationId xmlns:a16="http://schemas.microsoft.com/office/drawing/2014/main" id="{864C5CFF-4523-4BB4-8639-F3B0B28B2FD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848964" y="3564603"/>
                  <a:ext cx="9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815" name="Ink 814">
                  <a:extLst>
                    <a:ext uri="{FF2B5EF4-FFF2-40B4-BE49-F238E27FC236}">
                      <a16:creationId xmlns:a16="http://schemas.microsoft.com/office/drawing/2014/main" id="{DC95B294-2418-4C56-8A35-9FFB887D664C}"/>
                    </a:ext>
                  </a:extLst>
                </p14:cNvPr>
                <p14:cNvContentPartPr/>
                <p14:nvPr/>
              </p14:nvContentPartPr>
              <p14:xfrm>
                <a:off x="5082244" y="3460923"/>
                <a:ext cx="28440" cy="213480"/>
              </p14:xfrm>
            </p:contentPart>
          </mc:Choice>
          <mc:Fallback>
            <p:pic>
              <p:nvPicPr>
                <p:cNvPr id="815" name="Ink 814">
                  <a:extLst>
                    <a:ext uri="{FF2B5EF4-FFF2-40B4-BE49-F238E27FC236}">
                      <a16:creationId xmlns:a16="http://schemas.microsoft.com/office/drawing/2014/main" id="{DC95B294-2418-4C56-8A35-9FFB887D664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073604" y="3452283"/>
                  <a:ext cx="46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816" name="Ink 815">
                  <a:extLst>
                    <a:ext uri="{FF2B5EF4-FFF2-40B4-BE49-F238E27FC236}">
                      <a16:creationId xmlns:a16="http://schemas.microsoft.com/office/drawing/2014/main" id="{CA5776E2-452C-4B64-B50B-6CC39C3E238F}"/>
                    </a:ext>
                  </a:extLst>
                </p14:cNvPr>
                <p14:cNvContentPartPr/>
                <p14:nvPr/>
              </p14:nvContentPartPr>
              <p14:xfrm>
                <a:off x="5093404" y="3433203"/>
                <a:ext cx="174240" cy="213480"/>
              </p14:xfrm>
            </p:contentPart>
          </mc:Choice>
          <mc:Fallback>
            <p:pic>
              <p:nvPicPr>
                <p:cNvPr id="816" name="Ink 815">
                  <a:extLst>
                    <a:ext uri="{FF2B5EF4-FFF2-40B4-BE49-F238E27FC236}">
                      <a16:creationId xmlns:a16="http://schemas.microsoft.com/office/drawing/2014/main" id="{CA5776E2-452C-4B64-B50B-6CC39C3E238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084764" y="3424203"/>
                  <a:ext cx="191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817" name="Ink 816">
                  <a:extLst>
                    <a:ext uri="{FF2B5EF4-FFF2-40B4-BE49-F238E27FC236}">
                      <a16:creationId xmlns:a16="http://schemas.microsoft.com/office/drawing/2014/main" id="{BD28FBA5-3138-40A2-AB19-3A976461B991}"/>
                    </a:ext>
                  </a:extLst>
                </p14:cNvPr>
                <p14:cNvContentPartPr/>
                <p14:nvPr/>
              </p14:nvContentPartPr>
              <p14:xfrm>
                <a:off x="5289964" y="3668643"/>
                <a:ext cx="56880" cy="141120"/>
              </p14:xfrm>
            </p:contentPart>
          </mc:Choice>
          <mc:Fallback>
            <p:pic>
              <p:nvPicPr>
                <p:cNvPr id="817" name="Ink 816">
                  <a:extLst>
                    <a:ext uri="{FF2B5EF4-FFF2-40B4-BE49-F238E27FC236}">
                      <a16:creationId xmlns:a16="http://schemas.microsoft.com/office/drawing/2014/main" id="{BD28FBA5-3138-40A2-AB19-3A976461B9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80964" y="3659643"/>
                  <a:ext cx="7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818" name="Ink 817">
                  <a:extLst>
                    <a:ext uri="{FF2B5EF4-FFF2-40B4-BE49-F238E27FC236}">
                      <a16:creationId xmlns:a16="http://schemas.microsoft.com/office/drawing/2014/main" id="{0616C56E-66E9-46E6-BBB1-A4A1C21CADBC}"/>
                    </a:ext>
                  </a:extLst>
                </p14:cNvPr>
                <p14:cNvContentPartPr/>
                <p14:nvPr/>
              </p14:nvContentPartPr>
              <p14:xfrm>
                <a:off x="5284204" y="3752883"/>
                <a:ext cx="67680" cy="11520"/>
              </p14:xfrm>
            </p:contentPart>
          </mc:Choice>
          <mc:Fallback>
            <p:pic>
              <p:nvPicPr>
                <p:cNvPr id="818" name="Ink 817">
                  <a:extLst>
                    <a:ext uri="{FF2B5EF4-FFF2-40B4-BE49-F238E27FC236}">
                      <a16:creationId xmlns:a16="http://schemas.microsoft.com/office/drawing/2014/main" id="{0616C56E-66E9-46E6-BBB1-A4A1C21CADB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275564" y="374388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819" name="Ink 818">
                  <a:extLst>
                    <a:ext uri="{FF2B5EF4-FFF2-40B4-BE49-F238E27FC236}">
                      <a16:creationId xmlns:a16="http://schemas.microsoft.com/office/drawing/2014/main" id="{5AB5EB3A-E842-4D45-B8FC-452C4CEF007B}"/>
                    </a:ext>
                  </a:extLst>
                </p14:cNvPr>
                <p14:cNvContentPartPr/>
                <p14:nvPr/>
              </p14:nvContentPartPr>
              <p14:xfrm>
                <a:off x="5194564" y="3393603"/>
                <a:ext cx="50760" cy="6120"/>
              </p14:xfrm>
            </p:contentPart>
          </mc:Choice>
          <mc:Fallback>
            <p:pic>
              <p:nvPicPr>
                <p:cNvPr id="819" name="Ink 818">
                  <a:extLst>
                    <a:ext uri="{FF2B5EF4-FFF2-40B4-BE49-F238E27FC236}">
                      <a16:creationId xmlns:a16="http://schemas.microsoft.com/office/drawing/2014/main" id="{5AB5EB3A-E842-4D45-B8FC-452C4CEF007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85564" y="338496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820" name="Ink 819">
                  <a:extLst>
                    <a:ext uri="{FF2B5EF4-FFF2-40B4-BE49-F238E27FC236}">
                      <a16:creationId xmlns:a16="http://schemas.microsoft.com/office/drawing/2014/main" id="{CBA5C5C5-8CF2-4AD8-A2C2-F99BD6539DC1}"/>
                    </a:ext>
                  </a:extLst>
                </p14:cNvPr>
                <p14:cNvContentPartPr/>
                <p14:nvPr/>
              </p14:nvContentPartPr>
              <p14:xfrm>
                <a:off x="4095124" y="3642003"/>
                <a:ext cx="17640" cy="83160"/>
              </p14:xfrm>
            </p:contentPart>
          </mc:Choice>
          <mc:Fallback>
            <p:pic>
              <p:nvPicPr>
                <p:cNvPr id="820" name="Ink 819">
                  <a:extLst>
                    <a:ext uri="{FF2B5EF4-FFF2-40B4-BE49-F238E27FC236}">
                      <a16:creationId xmlns:a16="http://schemas.microsoft.com/office/drawing/2014/main" id="{CBA5C5C5-8CF2-4AD8-A2C2-F99BD6539D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86124" y="3633363"/>
                  <a:ext cx="3528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F3F6FF5A-B1B4-4F00-B3B2-1B50D772D49A}"/>
                  </a:ext>
                </a:extLst>
              </p14:cNvPr>
              <p14:cNvContentPartPr/>
              <p14:nvPr/>
            </p14:nvContentPartPr>
            <p14:xfrm>
              <a:off x="5581564" y="3472443"/>
              <a:ext cx="73440" cy="11520"/>
            </p14:xfrm>
          </p:contentPart>
        </mc:Choice>
        <mc:Fallback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F3F6FF5A-B1B4-4F00-B3B2-1B50D772D49A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572924" y="3463443"/>
                <a:ext cx="91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823" name="Ink 822">
                <a:extLst>
                  <a:ext uri="{FF2B5EF4-FFF2-40B4-BE49-F238E27FC236}">
                    <a16:creationId xmlns:a16="http://schemas.microsoft.com/office/drawing/2014/main" id="{152A5FA3-5EC4-48F9-B8AD-34A263456CD6}"/>
                  </a:ext>
                </a:extLst>
              </p14:cNvPr>
              <p14:cNvContentPartPr/>
              <p14:nvPr/>
            </p14:nvContentPartPr>
            <p14:xfrm>
              <a:off x="5587324" y="3579003"/>
              <a:ext cx="90000" cy="6120"/>
            </p14:xfrm>
          </p:contentPart>
        </mc:Choice>
        <mc:Fallback>
          <p:pic>
            <p:nvPicPr>
              <p:cNvPr id="823" name="Ink 822">
                <a:extLst>
                  <a:ext uri="{FF2B5EF4-FFF2-40B4-BE49-F238E27FC236}">
                    <a16:creationId xmlns:a16="http://schemas.microsoft.com/office/drawing/2014/main" id="{152A5FA3-5EC4-48F9-B8AD-34A263456CD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578324" y="3570003"/>
                <a:ext cx="1076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5" name="Group 834">
            <a:extLst>
              <a:ext uri="{FF2B5EF4-FFF2-40B4-BE49-F238E27FC236}">
                <a16:creationId xmlns:a16="http://schemas.microsoft.com/office/drawing/2014/main" id="{F2E5F1A3-CE94-4523-B164-C852F25D7851}"/>
              </a:ext>
            </a:extLst>
          </p:cNvPr>
          <p:cNvGrpSpPr/>
          <p:nvPr/>
        </p:nvGrpSpPr>
        <p:grpSpPr>
          <a:xfrm>
            <a:off x="5895844" y="3443643"/>
            <a:ext cx="813600" cy="331920"/>
            <a:chOff x="5895844" y="3443643"/>
            <a:chExt cx="8136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824" name="Ink 823">
                  <a:extLst>
                    <a:ext uri="{FF2B5EF4-FFF2-40B4-BE49-F238E27FC236}">
                      <a16:creationId xmlns:a16="http://schemas.microsoft.com/office/drawing/2014/main" id="{C08F1F0A-A6FD-4F56-B1EC-A86C35C6BD80}"/>
                    </a:ext>
                  </a:extLst>
                </p14:cNvPr>
                <p14:cNvContentPartPr/>
                <p14:nvPr/>
              </p14:nvContentPartPr>
              <p14:xfrm>
                <a:off x="5895844" y="3528243"/>
                <a:ext cx="67680" cy="360"/>
              </p14:xfrm>
            </p:contentPart>
          </mc:Choice>
          <mc:Fallback>
            <p:pic>
              <p:nvPicPr>
                <p:cNvPr id="824" name="Ink 823">
                  <a:extLst>
                    <a:ext uri="{FF2B5EF4-FFF2-40B4-BE49-F238E27FC236}">
                      <a16:creationId xmlns:a16="http://schemas.microsoft.com/office/drawing/2014/main" id="{C08F1F0A-A6FD-4F56-B1EC-A86C35C6BD8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86844" y="3519603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825" name="Ink 824">
                  <a:extLst>
                    <a:ext uri="{FF2B5EF4-FFF2-40B4-BE49-F238E27FC236}">
                      <a16:creationId xmlns:a16="http://schemas.microsoft.com/office/drawing/2014/main" id="{24E22986-C932-4323-8A01-CA1387C572A2}"/>
                    </a:ext>
                  </a:extLst>
                </p14:cNvPr>
                <p14:cNvContentPartPr/>
                <p14:nvPr/>
              </p14:nvContentPartPr>
              <p14:xfrm>
                <a:off x="5946244" y="3472443"/>
                <a:ext cx="17280" cy="163080"/>
              </p14:xfrm>
            </p:contentPart>
          </mc:Choice>
          <mc:Fallback>
            <p:pic>
              <p:nvPicPr>
                <p:cNvPr id="825" name="Ink 824">
                  <a:extLst>
                    <a:ext uri="{FF2B5EF4-FFF2-40B4-BE49-F238E27FC236}">
                      <a16:creationId xmlns:a16="http://schemas.microsoft.com/office/drawing/2014/main" id="{24E22986-C932-4323-8A01-CA1387C572A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37244" y="3463443"/>
                  <a:ext cx="34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826" name="Ink 825">
                  <a:extLst>
                    <a:ext uri="{FF2B5EF4-FFF2-40B4-BE49-F238E27FC236}">
                      <a16:creationId xmlns:a16="http://schemas.microsoft.com/office/drawing/2014/main" id="{3A007D6D-B088-4C86-AC04-A554B70DCA28}"/>
                    </a:ext>
                  </a:extLst>
                </p14:cNvPr>
                <p14:cNvContentPartPr/>
                <p14:nvPr/>
              </p14:nvContentPartPr>
              <p14:xfrm>
                <a:off x="6007804" y="3651723"/>
                <a:ext cx="163080" cy="123840"/>
              </p14:xfrm>
            </p:contentPart>
          </mc:Choice>
          <mc:Fallback>
            <p:pic>
              <p:nvPicPr>
                <p:cNvPr id="826" name="Ink 825">
                  <a:extLst>
                    <a:ext uri="{FF2B5EF4-FFF2-40B4-BE49-F238E27FC236}">
                      <a16:creationId xmlns:a16="http://schemas.microsoft.com/office/drawing/2014/main" id="{3A007D6D-B088-4C86-AC04-A554B70DCA2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99164" y="3643083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827" name="Ink 826">
                  <a:extLst>
                    <a:ext uri="{FF2B5EF4-FFF2-40B4-BE49-F238E27FC236}">
                      <a16:creationId xmlns:a16="http://schemas.microsoft.com/office/drawing/2014/main" id="{FB6A7AE5-7DDE-4914-8EA2-CB1CAA02045E}"/>
                    </a:ext>
                  </a:extLst>
                </p14:cNvPr>
                <p14:cNvContentPartPr/>
                <p14:nvPr/>
              </p14:nvContentPartPr>
              <p14:xfrm>
                <a:off x="6198604" y="3449763"/>
                <a:ext cx="360" cy="6120"/>
              </p14:xfrm>
            </p:contentPart>
          </mc:Choice>
          <mc:Fallback>
            <p:pic>
              <p:nvPicPr>
                <p:cNvPr id="827" name="Ink 826">
                  <a:extLst>
                    <a:ext uri="{FF2B5EF4-FFF2-40B4-BE49-F238E27FC236}">
                      <a16:creationId xmlns:a16="http://schemas.microsoft.com/office/drawing/2014/main" id="{FB6A7AE5-7DDE-4914-8EA2-CB1CAA02045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89964" y="344112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828" name="Ink 827">
                  <a:extLst>
                    <a:ext uri="{FF2B5EF4-FFF2-40B4-BE49-F238E27FC236}">
                      <a16:creationId xmlns:a16="http://schemas.microsoft.com/office/drawing/2014/main" id="{9FF91D16-28C4-4F80-9C9F-13E2FDD81C82}"/>
                    </a:ext>
                  </a:extLst>
                </p14:cNvPr>
                <p14:cNvContentPartPr/>
                <p14:nvPr/>
              </p14:nvContentPartPr>
              <p14:xfrm>
                <a:off x="6271684" y="3494763"/>
                <a:ext cx="202320" cy="174600"/>
              </p14:xfrm>
            </p:contentPart>
          </mc:Choice>
          <mc:Fallback>
            <p:pic>
              <p:nvPicPr>
                <p:cNvPr id="828" name="Ink 827">
                  <a:extLst>
                    <a:ext uri="{FF2B5EF4-FFF2-40B4-BE49-F238E27FC236}">
                      <a16:creationId xmlns:a16="http://schemas.microsoft.com/office/drawing/2014/main" id="{9FF91D16-28C4-4F80-9C9F-13E2FDD81C8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262684" y="3485763"/>
                  <a:ext cx="219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829" name="Ink 828">
                  <a:extLst>
                    <a:ext uri="{FF2B5EF4-FFF2-40B4-BE49-F238E27FC236}">
                      <a16:creationId xmlns:a16="http://schemas.microsoft.com/office/drawing/2014/main" id="{5328BDEF-1216-4BA6-A22D-A03059836268}"/>
                    </a:ext>
                  </a:extLst>
                </p14:cNvPr>
                <p14:cNvContentPartPr/>
                <p14:nvPr/>
              </p14:nvContentPartPr>
              <p14:xfrm>
                <a:off x="6586324" y="3443643"/>
                <a:ext cx="123120" cy="202680"/>
              </p14:xfrm>
            </p:contentPart>
          </mc:Choice>
          <mc:Fallback>
            <p:pic>
              <p:nvPicPr>
                <p:cNvPr id="829" name="Ink 828">
                  <a:extLst>
                    <a:ext uri="{FF2B5EF4-FFF2-40B4-BE49-F238E27FC236}">
                      <a16:creationId xmlns:a16="http://schemas.microsoft.com/office/drawing/2014/main" id="{5328BDEF-1216-4BA6-A22D-A0305983626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77324" y="3435003"/>
                  <a:ext cx="140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830" name="Ink 829">
                  <a:extLst>
                    <a:ext uri="{FF2B5EF4-FFF2-40B4-BE49-F238E27FC236}">
                      <a16:creationId xmlns:a16="http://schemas.microsoft.com/office/drawing/2014/main" id="{460C1A8B-2131-44C6-9939-5B5AF1B5F77B}"/>
                    </a:ext>
                  </a:extLst>
                </p14:cNvPr>
                <p14:cNvContentPartPr/>
                <p14:nvPr/>
              </p14:nvContentPartPr>
              <p14:xfrm>
                <a:off x="6580204" y="3567843"/>
                <a:ext cx="129240" cy="11520"/>
              </p14:xfrm>
            </p:contentPart>
          </mc:Choice>
          <mc:Fallback>
            <p:pic>
              <p:nvPicPr>
                <p:cNvPr id="830" name="Ink 829">
                  <a:extLst>
                    <a:ext uri="{FF2B5EF4-FFF2-40B4-BE49-F238E27FC236}">
                      <a16:creationId xmlns:a16="http://schemas.microsoft.com/office/drawing/2014/main" id="{460C1A8B-2131-44C6-9939-5B5AF1B5F77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71204" y="355884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4" name="Group 833">
            <a:extLst>
              <a:ext uri="{FF2B5EF4-FFF2-40B4-BE49-F238E27FC236}">
                <a16:creationId xmlns:a16="http://schemas.microsoft.com/office/drawing/2014/main" id="{66BDE580-C1E0-43C4-819C-21F0E6ADED37}"/>
              </a:ext>
            </a:extLst>
          </p:cNvPr>
          <p:cNvGrpSpPr/>
          <p:nvPr/>
        </p:nvGrpSpPr>
        <p:grpSpPr>
          <a:xfrm>
            <a:off x="6911044" y="3343203"/>
            <a:ext cx="230760" cy="444240"/>
            <a:chOff x="6911044" y="3343203"/>
            <a:chExt cx="23076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831" name="Ink 830">
                  <a:extLst>
                    <a:ext uri="{FF2B5EF4-FFF2-40B4-BE49-F238E27FC236}">
                      <a16:creationId xmlns:a16="http://schemas.microsoft.com/office/drawing/2014/main" id="{8E3CDC87-4406-4F49-877E-3D7E73F4E4FC}"/>
                    </a:ext>
                  </a:extLst>
                </p14:cNvPr>
                <p14:cNvContentPartPr/>
                <p14:nvPr/>
              </p14:nvContentPartPr>
              <p14:xfrm>
                <a:off x="6911044" y="3392883"/>
                <a:ext cx="151920" cy="281880"/>
              </p14:xfrm>
            </p:contentPart>
          </mc:Choice>
          <mc:Fallback>
            <p:pic>
              <p:nvPicPr>
                <p:cNvPr id="831" name="Ink 830">
                  <a:extLst>
                    <a:ext uri="{FF2B5EF4-FFF2-40B4-BE49-F238E27FC236}">
                      <a16:creationId xmlns:a16="http://schemas.microsoft.com/office/drawing/2014/main" id="{8E3CDC87-4406-4F49-877E-3D7E73F4E4F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902404" y="3384243"/>
                  <a:ext cx="169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832" name="Ink 831">
                  <a:extLst>
                    <a:ext uri="{FF2B5EF4-FFF2-40B4-BE49-F238E27FC236}">
                      <a16:creationId xmlns:a16="http://schemas.microsoft.com/office/drawing/2014/main" id="{3169959E-7783-4898-801A-0FAD29488E9D}"/>
                    </a:ext>
                  </a:extLst>
                </p14:cNvPr>
                <p14:cNvContentPartPr/>
                <p14:nvPr/>
              </p14:nvContentPartPr>
              <p14:xfrm>
                <a:off x="7001044" y="3657483"/>
                <a:ext cx="140760" cy="129960"/>
              </p14:xfrm>
            </p:contentPart>
          </mc:Choice>
          <mc:Fallback>
            <p:pic>
              <p:nvPicPr>
                <p:cNvPr id="832" name="Ink 831">
                  <a:extLst>
                    <a:ext uri="{FF2B5EF4-FFF2-40B4-BE49-F238E27FC236}">
                      <a16:creationId xmlns:a16="http://schemas.microsoft.com/office/drawing/2014/main" id="{3169959E-7783-4898-801A-0FAD29488E9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92044" y="3648483"/>
                  <a:ext cx="158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833" name="Ink 832">
                  <a:extLst>
                    <a:ext uri="{FF2B5EF4-FFF2-40B4-BE49-F238E27FC236}">
                      <a16:creationId xmlns:a16="http://schemas.microsoft.com/office/drawing/2014/main" id="{2944DF27-D368-44CE-B007-89652DE41146}"/>
                    </a:ext>
                  </a:extLst>
                </p14:cNvPr>
                <p14:cNvContentPartPr/>
                <p14:nvPr/>
              </p14:nvContentPartPr>
              <p14:xfrm>
                <a:off x="6944884" y="3343203"/>
                <a:ext cx="78840" cy="28440"/>
              </p14:xfrm>
            </p:contentPart>
          </mc:Choice>
          <mc:Fallback>
            <p:pic>
              <p:nvPicPr>
                <p:cNvPr id="833" name="Ink 832">
                  <a:extLst>
                    <a:ext uri="{FF2B5EF4-FFF2-40B4-BE49-F238E27FC236}">
                      <a16:creationId xmlns:a16="http://schemas.microsoft.com/office/drawing/2014/main" id="{2944DF27-D368-44CE-B007-89652DE4114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935884" y="3334563"/>
                  <a:ext cx="964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" name="Group 841">
            <a:extLst>
              <a:ext uri="{FF2B5EF4-FFF2-40B4-BE49-F238E27FC236}">
                <a16:creationId xmlns:a16="http://schemas.microsoft.com/office/drawing/2014/main" id="{7BD0CE4D-5041-49A5-94A9-EC77F78E0569}"/>
              </a:ext>
            </a:extLst>
          </p:cNvPr>
          <p:cNvGrpSpPr/>
          <p:nvPr/>
        </p:nvGrpSpPr>
        <p:grpSpPr>
          <a:xfrm>
            <a:off x="2726404" y="3966003"/>
            <a:ext cx="1318320" cy="90360"/>
            <a:chOff x="2726404" y="3966003"/>
            <a:chExt cx="131832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836" name="Ink 835">
                  <a:extLst>
                    <a:ext uri="{FF2B5EF4-FFF2-40B4-BE49-F238E27FC236}">
                      <a16:creationId xmlns:a16="http://schemas.microsoft.com/office/drawing/2014/main" id="{41691774-DEF1-4EA9-8558-3FF115E1F469}"/>
                    </a:ext>
                  </a:extLst>
                </p14:cNvPr>
                <p14:cNvContentPartPr/>
                <p14:nvPr/>
              </p14:nvContentPartPr>
              <p14:xfrm>
                <a:off x="2816044" y="3966003"/>
                <a:ext cx="1172880" cy="56520"/>
              </p14:xfrm>
            </p:contentPart>
          </mc:Choice>
          <mc:Fallback>
            <p:pic>
              <p:nvPicPr>
                <p:cNvPr id="836" name="Ink 835">
                  <a:extLst>
                    <a:ext uri="{FF2B5EF4-FFF2-40B4-BE49-F238E27FC236}">
                      <a16:creationId xmlns:a16="http://schemas.microsoft.com/office/drawing/2014/main" id="{41691774-DEF1-4EA9-8558-3FF115E1F46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807044" y="3957003"/>
                  <a:ext cx="1190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837" name="Ink 836">
                  <a:extLst>
                    <a:ext uri="{FF2B5EF4-FFF2-40B4-BE49-F238E27FC236}">
                      <a16:creationId xmlns:a16="http://schemas.microsoft.com/office/drawing/2014/main" id="{760BB501-5BDA-49DE-B6FC-0954E85590DA}"/>
                    </a:ext>
                  </a:extLst>
                </p14:cNvPr>
                <p14:cNvContentPartPr/>
                <p14:nvPr/>
              </p14:nvContentPartPr>
              <p14:xfrm>
                <a:off x="2726404" y="4009923"/>
                <a:ext cx="1318320" cy="46440"/>
              </p14:xfrm>
            </p:contentPart>
          </mc:Choice>
          <mc:Fallback>
            <p:pic>
              <p:nvPicPr>
                <p:cNvPr id="837" name="Ink 836">
                  <a:extLst>
                    <a:ext uri="{FF2B5EF4-FFF2-40B4-BE49-F238E27FC236}">
                      <a16:creationId xmlns:a16="http://schemas.microsoft.com/office/drawing/2014/main" id="{760BB501-5BDA-49DE-B6FC-0954E85590D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717764" y="4001283"/>
                  <a:ext cx="13359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E65F26F5-8AA1-4D7F-9A90-7846D6B44E89}"/>
              </a:ext>
            </a:extLst>
          </p:cNvPr>
          <p:cNvGrpSpPr/>
          <p:nvPr/>
        </p:nvGrpSpPr>
        <p:grpSpPr>
          <a:xfrm>
            <a:off x="768364" y="3573243"/>
            <a:ext cx="785880" cy="604080"/>
            <a:chOff x="768364" y="3573243"/>
            <a:chExt cx="78588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838" name="Ink 837">
                  <a:extLst>
                    <a:ext uri="{FF2B5EF4-FFF2-40B4-BE49-F238E27FC236}">
                      <a16:creationId xmlns:a16="http://schemas.microsoft.com/office/drawing/2014/main" id="{F2EFD00F-0303-4E43-BEE1-B760A221E6E9}"/>
                    </a:ext>
                  </a:extLst>
                </p14:cNvPr>
                <p14:cNvContentPartPr/>
                <p14:nvPr/>
              </p14:nvContentPartPr>
              <p14:xfrm>
                <a:off x="1009924" y="3573243"/>
                <a:ext cx="165600" cy="182880"/>
              </p14:xfrm>
            </p:contentPart>
          </mc:Choice>
          <mc:Fallback>
            <p:pic>
              <p:nvPicPr>
                <p:cNvPr id="838" name="Ink 837">
                  <a:extLst>
                    <a:ext uri="{FF2B5EF4-FFF2-40B4-BE49-F238E27FC236}">
                      <a16:creationId xmlns:a16="http://schemas.microsoft.com/office/drawing/2014/main" id="{F2EFD00F-0303-4E43-BEE1-B760A221E6E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1284" y="3564603"/>
                  <a:ext cx="183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839" name="Ink 838">
                  <a:extLst>
                    <a:ext uri="{FF2B5EF4-FFF2-40B4-BE49-F238E27FC236}">
                      <a16:creationId xmlns:a16="http://schemas.microsoft.com/office/drawing/2014/main" id="{266367F4-8B97-4A20-BC04-2135A84E5325}"/>
                    </a:ext>
                  </a:extLst>
                </p14:cNvPr>
                <p14:cNvContentPartPr/>
                <p14:nvPr/>
              </p14:nvContentPartPr>
              <p14:xfrm>
                <a:off x="841444" y="3836763"/>
                <a:ext cx="493920" cy="18360"/>
              </p14:xfrm>
            </p:contentPart>
          </mc:Choice>
          <mc:Fallback>
            <p:pic>
              <p:nvPicPr>
                <p:cNvPr id="839" name="Ink 838">
                  <a:extLst>
                    <a:ext uri="{FF2B5EF4-FFF2-40B4-BE49-F238E27FC236}">
                      <a16:creationId xmlns:a16="http://schemas.microsoft.com/office/drawing/2014/main" id="{266367F4-8B97-4A20-BC04-2135A84E532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32444" y="3828123"/>
                  <a:ext cx="511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840" name="Ink 839">
                  <a:extLst>
                    <a:ext uri="{FF2B5EF4-FFF2-40B4-BE49-F238E27FC236}">
                      <a16:creationId xmlns:a16="http://schemas.microsoft.com/office/drawing/2014/main" id="{3025FA21-0F3C-4C37-AAA1-A22C58DE8102}"/>
                    </a:ext>
                  </a:extLst>
                </p14:cNvPr>
                <p14:cNvContentPartPr/>
                <p14:nvPr/>
              </p14:nvContentPartPr>
              <p14:xfrm>
                <a:off x="824524" y="3898323"/>
                <a:ext cx="379800" cy="279000"/>
              </p14:xfrm>
            </p:contentPart>
          </mc:Choice>
          <mc:Fallback>
            <p:pic>
              <p:nvPicPr>
                <p:cNvPr id="840" name="Ink 839">
                  <a:extLst>
                    <a:ext uri="{FF2B5EF4-FFF2-40B4-BE49-F238E27FC236}">
                      <a16:creationId xmlns:a16="http://schemas.microsoft.com/office/drawing/2014/main" id="{3025FA21-0F3C-4C37-AAA1-A22C58DE81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5524" y="3889683"/>
                  <a:ext cx="397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843" name="Ink 842">
                  <a:extLst>
                    <a:ext uri="{FF2B5EF4-FFF2-40B4-BE49-F238E27FC236}">
                      <a16:creationId xmlns:a16="http://schemas.microsoft.com/office/drawing/2014/main" id="{9ED8E62E-590F-4078-99AE-C9DD88015649}"/>
                    </a:ext>
                  </a:extLst>
                </p14:cNvPr>
                <p14:cNvContentPartPr/>
                <p14:nvPr/>
              </p14:nvContentPartPr>
              <p14:xfrm>
                <a:off x="768364" y="3579003"/>
                <a:ext cx="101160" cy="488520"/>
              </p14:xfrm>
            </p:contentPart>
          </mc:Choice>
          <mc:Fallback>
            <p:pic>
              <p:nvPicPr>
                <p:cNvPr id="843" name="Ink 842">
                  <a:extLst>
                    <a:ext uri="{FF2B5EF4-FFF2-40B4-BE49-F238E27FC236}">
                      <a16:creationId xmlns:a16="http://schemas.microsoft.com/office/drawing/2014/main" id="{9ED8E62E-590F-4078-99AE-C9DD8801564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9724" y="3570003"/>
                  <a:ext cx="1188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844" name="Ink 843">
                  <a:extLst>
                    <a:ext uri="{FF2B5EF4-FFF2-40B4-BE49-F238E27FC236}">
                      <a16:creationId xmlns:a16="http://schemas.microsoft.com/office/drawing/2014/main" id="{46C9CF83-96F6-4B76-94E3-E1A9817962A4}"/>
                    </a:ext>
                  </a:extLst>
                </p14:cNvPr>
                <p14:cNvContentPartPr/>
                <p14:nvPr/>
              </p14:nvContentPartPr>
              <p14:xfrm>
                <a:off x="1402324" y="3640563"/>
                <a:ext cx="151920" cy="398520"/>
              </p14:xfrm>
            </p:contentPart>
          </mc:Choice>
          <mc:Fallback>
            <p:pic>
              <p:nvPicPr>
                <p:cNvPr id="844" name="Ink 843">
                  <a:extLst>
                    <a:ext uri="{FF2B5EF4-FFF2-40B4-BE49-F238E27FC236}">
                      <a16:creationId xmlns:a16="http://schemas.microsoft.com/office/drawing/2014/main" id="{46C9CF83-96F6-4B76-94E3-E1A9817962A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393324" y="3631923"/>
                  <a:ext cx="16956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3ECA91A7-6BB5-4770-8FA8-B473CE7C83A8}"/>
                  </a:ext>
                </a:extLst>
              </p14:cNvPr>
              <p14:cNvContentPartPr/>
              <p14:nvPr/>
            </p14:nvContentPartPr>
            <p14:xfrm>
              <a:off x="7460764" y="3724803"/>
              <a:ext cx="22680" cy="101160"/>
            </p14:xfrm>
          </p:contentPart>
        </mc:Choice>
        <mc:Fallback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3ECA91A7-6BB5-4770-8FA8-B473CE7C83A8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452124" y="3715803"/>
                <a:ext cx="4032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0" name="Group 859">
            <a:extLst>
              <a:ext uri="{FF2B5EF4-FFF2-40B4-BE49-F238E27FC236}">
                <a16:creationId xmlns:a16="http://schemas.microsoft.com/office/drawing/2014/main" id="{8073490C-F326-455E-B3C1-041FD8C1CDDE}"/>
              </a:ext>
            </a:extLst>
          </p:cNvPr>
          <p:cNvGrpSpPr/>
          <p:nvPr/>
        </p:nvGrpSpPr>
        <p:grpSpPr>
          <a:xfrm>
            <a:off x="7169164" y="4128003"/>
            <a:ext cx="1784520" cy="708480"/>
            <a:chOff x="7169164" y="4128003"/>
            <a:chExt cx="1784520" cy="7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847" name="Ink 846">
                  <a:extLst>
                    <a:ext uri="{FF2B5EF4-FFF2-40B4-BE49-F238E27FC236}">
                      <a16:creationId xmlns:a16="http://schemas.microsoft.com/office/drawing/2014/main" id="{F6F32C4E-C4A1-46EF-8E25-3C12D849020A}"/>
                    </a:ext>
                  </a:extLst>
                </p14:cNvPr>
                <p14:cNvContentPartPr/>
                <p14:nvPr/>
              </p14:nvContentPartPr>
              <p14:xfrm>
                <a:off x="7283644" y="4128003"/>
                <a:ext cx="166320" cy="208800"/>
              </p14:xfrm>
            </p:contentPart>
          </mc:Choice>
          <mc:Fallback>
            <p:pic>
              <p:nvPicPr>
                <p:cNvPr id="847" name="Ink 846">
                  <a:extLst>
                    <a:ext uri="{FF2B5EF4-FFF2-40B4-BE49-F238E27FC236}">
                      <a16:creationId xmlns:a16="http://schemas.microsoft.com/office/drawing/2014/main" id="{F6F32C4E-C4A1-46EF-8E25-3C12D849020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74644" y="4119363"/>
                  <a:ext cx="183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848" name="Ink 847">
                  <a:extLst>
                    <a:ext uri="{FF2B5EF4-FFF2-40B4-BE49-F238E27FC236}">
                      <a16:creationId xmlns:a16="http://schemas.microsoft.com/office/drawing/2014/main" id="{31C8DE19-0132-4453-A1D9-3833CBAB979D}"/>
                    </a:ext>
                  </a:extLst>
                </p14:cNvPr>
                <p14:cNvContentPartPr/>
                <p14:nvPr/>
              </p14:nvContentPartPr>
              <p14:xfrm>
                <a:off x="7169164" y="4369923"/>
                <a:ext cx="486360" cy="17640"/>
              </p14:xfrm>
            </p:contentPart>
          </mc:Choice>
          <mc:Fallback>
            <p:pic>
              <p:nvPicPr>
                <p:cNvPr id="848" name="Ink 847">
                  <a:extLst>
                    <a:ext uri="{FF2B5EF4-FFF2-40B4-BE49-F238E27FC236}">
                      <a16:creationId xmlns:a16="http://schemas.microsoft.com/office/drawing/2014/main" id="{31C8DE19-0132-4453-A1D9-3833CBAB97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60524" y="4360923"/>
                  <a:ext cx="50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849" name="Ink 848">
                  <a:extLst>
                    <a:ext uri="{FF2B5EF4-FFF2-40B4-BE49-F238E27FC236}">
                      <a16:creationId xmlns:a16="http://schemas.microsoft.com/office/drawing/2014/main" id="{74A73E23-6181-4D37-BC9B-23B13D152F52}"/>
                    </a:ext>
                  </a:extLst>
                </p14:cNvPr>
                <p14:cNvContentPartPr/>
                <p14:nvPr/>
              </p14:nvContentPartPr>
              <p14:xfrm>
                <a:off x="7230724" y="4454163"/>
                <a:ext cx="6120" cy="11520"/>
              </p14:xfrm>
            </p:contentPart>
          </mc:Choice>
          <mc:Fallback>
            <p:pic>
              <p:nvPicPr>
                <p:cNvPr id="849" name="Ink 848">
                  <a:extLst>
                    <a:ext uri="{FF2B5EF4-FFF2-40B4-BE49-F238E27FC236}">
                      <a16:creationId xmlns:a16="http://schemas.microsoft.com/office/drawing/2014/main" id="{74A73E23-6181-4D37-BC9B-23B13D152F5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22084" y="444516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850" name="Ink 849">
                  <a:extLst>
                    <a:ext uri="{FF2B5EF4-FFF2-40B4-BE49-F238E27FC236}">
                      <a16:creationId xmlns:a16="http://schemas.microsoft.com/office/drawing/2014/main" id="{0501580B-9AE8-4AAD-8050-032E9DE1D04D}"/>
                    </a:ext>
                  </a:extLst>
                </p14:cNvPr>
                <p14:cNvContentPartPr/>
                <p14:nvPr/>
              </p14:nvContentPartPr>
              <p14:xfrm>
                <a:off x="7255564" y="4487643"/>
                <a:ext cx="239400" cy="348840"/>
              </p14:xfrm>
            </p:contentPart>
          </mc:Choice>
          <mc:Fallback>
            <p:pic>
              <p:nvPicPr>
                <p:cNvPr id="850" name="Ink 849">
                  <a:extLst>
                    <a:ext uri="{FF2B5EF4-FFF2-40B4-BE49-F238E27FC236}">
                      <a16:creationId xmlns:a16="http://schemas.microsoft.com/office/drawing/2014/main" id="{0501580B-9AE8-4AAD-8050-032E9DE1D04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46564" y="4479003"/>
                  <a:ext cx="257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851" name="Ink 850">
                  <a:extLst>
                    <a:ext uri="{FF2B5EF4-FFF2-40B4-BE49-F238E27FC236}">
                      <a16:creationId xmlns:a16="http://schemas.microsoft.com/office/drawing/2014/main" id="{38487817-C5F5-42A5-91E7-0C69E1022CC8}"/>
                    </a:ext>
                  </a:extLst>
                </p14:cNvPr>
                <p14:cNvContentPartPr/>
                <p14:nvPr/>
              </p14:nvContentPartPr>
              <p14:xfrm>
                <a:off x="7746964" y="4212603"/>
                <a:ext cx="202320" cy="308520"/>
              </p14:xfrm>
            </p:contentPart>
          </mc:Choice>
          <mc:Fallback>
            <p:pic>
              <p:nvPicPr>
                <p:cNvPr id="851" name="Ink 850">
                  <a:extLst>
                    <a:ext uri="{FF2B5EF4-FFF2-40B4-BE49-F238E27FC236}">
                      <a16:creationId xmlns:a16="http://schemas.microsoft.com/office/drawing/2014/main" id="{38487817-C5F5-42A5-91E7-0C69E1022CC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737964" y="4203603"/>
                  <a:ext cx="219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853" name="Ink 852">
                  <a:extLst>
                    <a:ext uri="{FF2B5EF4-FFF2-40B4-BE49-F238E27FC236}">
                      <a16:creationId xmlns:a16="http://schemas.microsoft.com/office/drawing/2014/main" id="{FF2FE0C6-5256-42EA-898A-134E1177160B}"/>
                    </a:ext>
                  </a:extLst>
                </p14:cNvPr>
                <p14:cNvContentPartPr/>
                <p14:nvPr/>
              </p14:nvContentPartPr>
              <p14:xfrm>
                <a:off x="8038564" y="4364163"/>
                <a:ext cx="73440" cy="11520"/>
              </p14:xfrm>
            </p:contentPart>
          </mc:Choice>
          <mc:Fallback>
            <p:pic>
              <p:nvPicPr>
                <p:cNvPr id="853" name="Ink 852">
                  <a:extLst>
                    <a:ext uri="{FF2B5EF4-FFF2-40B4-BE49-F238E27FC236}">
                      <a16:creationId xmlns:a16="http://schemas.microsoft.com/office/drawing/2014/main" id="{FF2FE0C6-5256-42EA-898A-134E1177160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29924" y="435552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854" name="Ink 853">
                  <a:extLst>
                    <a:ext uri="{FF2B5EF4-FFF2-40B4-BE49-F238E27FC236}">
                      <a16:creationId xmlns:a16="http://schemas.microsoft.com/office/drawing/2014/main" id="{8999347F-2540-427B-975F-AE30AE90D8D6}"/>
                    </a:ext>
                  </a:extLst>
                </p14:cNvPr>
                <p14:cNvContentPartPr/>
                <p14:nvPr/>
              </p14:nvContentPartPr>
              <p14:xfrm>
                <a:off x="8016244" y="4398003"/>
                <a:ext cx="314640" cy="56520"/>
              </p14:xfrm>
            </p:contentPart>
          </mc:Choice>
          <mc:Fallback>
            <p:pic>
              <p:nvPicPr>
                <p:cNvPr id="854" name="Ink 853">
                  <a:extLst>
                    <a:ext uri="{FF2B5EF4-FFF2-40B4-BE49-F238E27FC236}">
                      <a16:creationId xmlns:a16="http://schemas.microsoft.com/office/drawing/2014/main" id="{8999347F-2540-427B-975F-AE30AE90D8D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007604" y="4389003"/>
                  <a:ext cx="332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855" name="Ink 854">
                  <a:extLst>
                    <a:ext uri="{FF2B5EF4-FFF2-40B4-BE49-F238E27FC236}">
                      <a16:creationId xmlns:a16="http://schemas.microsoft.com/office/drawing/2014/main" id="{AC98996F-DF23-4CE0-AE63-49DCF2D07FA8}"/>
                    </a:ext>
                  </a:extLst>
                </p14:cNvPr>
                <p14:cNvContentPartPr/>
                <p14:nvPr/>
              </p14:nvContentPartPr>
              <p14:xfrm>
                <a:off x="8235124" y="4414923"/>
                <a:ext cx="101160" cy="191160"/>
              </p14:xfrm>
            </p:contentPart>
          </mc:Choice>
          <mc:Fallback>
            <p:pic>
              <p:nvPicPr>
                <p:cNvPr id="855" name="Ink 854">
                  <a:extLst>
                    <a:ext uri="{FF2B5EF4-FFF2-40B4-BE49-F238E27FC236}">
                      <a16:creationId xmlns:a16="http://schemas.microsoft.com/office/drawing/2014/main" id="{AC98996F-DF23-4CE0-AE63-49DCF2D07FA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226124" y="4405923"/>
                  <a:ext cx="118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856" name="Ink 855">
                  <a:extLst>
                    <a:ext uri="{FF2B5EF4-FFF2-40B4-BE49-F238E27FC236}">
                      <a16:creationId xmlns:a16="http://schemas.microsoft.com/office/drawing/2014/main" id="{FEA5C296-2AC6-4E7D-ADDC-00C9D234365C}"/>
                    </a:ext>
                  </a:extLst>
                </p14:cNvPr>
                <p14:cNvContentPartPr/>
                <p14:nvPr/>
              </p14:nvContentPartPr>
              <p14:xfrm>
                <a:off x="8403244" y="4246443"/>
                <a:ext cx="6120" cy="28440"/>
              </p14:xfrm>
            </p:contentPart>
          </mc:Choice>
          <mc:Fallback>
            <p:pic>
              <p:nvPicPr>
                <p:cNvPr id="856" name="Ink 855">
                  <a:extLst>
                    <a:ext uri="{FF2B5EF4-FFF2-40B4-BE49-F238E27FC236}">
                      <a16:creationId xmlns:a16="http://schemas.microsoft.com/office/drawing/2014/main" id="{FEA5C296-2AC6-4E7D-ADDC-00C9D234365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94604" y="4237803"/>
                  <a:ext cx="2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857" name="Ink 856">
                  <a:extLst>
                    <a:ext uri="{FF2B5EF4-FFF2-40B4-BE49-F238E27FC236}">
                      <a16:creationId xmlns:a16="http://schemas.microsoft.com/office/drawing/2014/main" id="{532B22B0-AF6C-4094-BB37-613F7868E797}"/>
                    </a:ext>
                  </a:extLst>
                </p14:cNvPr>
                <p14:cNvContentPartPr/>
                <p14:nvPr/>
              </p14:nvContentPartPr>
              <p14:xfrm>
                <a:off x="8399644" y="4353003"/>
                <a:ext cx="161280" cy="149040"/>
              </p14:xfrm>
            </p:contentPart>
          </mc:Choice>
          <mc:Fallback>
            <p:pic>
              <p:nvPicPr>
                <p:cNvPr id="857" name="Ink 856">
                  <a:extLst>
                    <a:ext uri="{FF2B5EF4-FFF2-40B4-BE49-F238E27FC236}">
                      <a16:creationId xmlns:a16="http://schemas.microsoft.com/office/drawing/2014/main" id="{532B22B0-AF6C-4094-BB37-613F7868E79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390644" y="4344363"/>
                  <a:ext cx="17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858" name="Ink 857">
                  <a:extLst>
                    <a:ext uri="{FF2B5EF4-FFF2-40B4-BE49-F238E27FC236}">
                      <a16:creationId xmlns:a16="http://schemas.microsoft.com/office/drawing/2014/main" id="{432C6F9D-7EA6-4657-9A03-3D7EAFF2383C}"/>
                    </a:ext>
                  </a:extLst>
                </p14:cNvPr>
                <p14:cNvContentPartPr/>
                <p14:nvPr/>
              </p14:nvContentPartPr>
              <p14:xfrm>
                <a:off x="8616364" y="4319523"/>
                <a:ext cx="95760" cy="196920"/>
              </p14:xfrm>
            </p:contentPart>
          </mc:Choice>
          <mc:Fallback>
            <p:pic>
              <p:nvPicPr>
                <p:cNvPr id="858" name="Ink 857">
                  <a:extLst>
                    <a:ext uri="{FF2B5EF4-FFF2-40B4-BE49-F238E27FC236}">
                      <a16:creationId xmlns:a16="http://schemas.microsoft.com/office/drawing/2014/main" id="{432C6F9D-7EA6-4657-9A03-3D7EAFF238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07364" y="4310523"/>
                  <a:ext cx="11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859" name="Ink 858">
                  <a:extLst>
                    <a:ext uri="{FF2B5EF4-FFF2-40B4-BE49-F238E27FC236}">
                      <a16:creationId xmlns:a16="http://schemas.microsoft.com/office/drawing/2014/main" id="{5167DB38-1C56-4845-AB64-D69A40103D73}"/>
                    </a:ext>
                  </a:extLst>
                </p14:cNvPr>
                <p14:cNvContentPartPr/>
                <p14:nvPr/>
              </p14:nvContentPartPr>
              <p14:xfrm>
                <a:off x="8745604" y="4257603"/>
                <a:ext cx="208080" cy="258840"/>
              </p14:xfrm>
            </p:contentPart>
          </mc:Choice>
          <mc:Fallback>
            <p:pic>
              <p:nvPicPr>
                <p:cNvPr id="859" name="Ink 858">
                  <a:extLst>
                    <a:ext uri="{FF2B5EF4-FFF2-40B4-BE49-F238E27FC236}">
                      <a16:creationId xmlns:a16="http://schemas.microsoft.com/office/drawing/2014/main" id="{5167DB38-1C56-4845-AB64-D69A40103D7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736604" y="4248963"/>
                  <a:ext cx="2257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0" name="Group 879">
            <a:extLst>
              <a:ext uri="{FF2B5EF4-FFF2-40B4-BE49-F238E27FC236}">
                <a16:creationId xmlns:a16="http://schemas.microsoft.com/office/drawing/2014/main" id="{1EE88AD1-3443-4873-9354-A292872F8D71}"/>
              </a:ext>
            </a:extLst>
          </p:cNvPr>
          <p:cNvGrpSpPr/>
          <p:nvPr/>
        </p:nvGrpSpPr>
        <p:grpSpPr>
          <a:xfrm>
            <a:off x="2199004" y="4218363"/>
            <a:ext cx="2401200" cy="427320"/>
            <a:chOff x="2199004" y="4218363"/>
            <a:chExt cx="240120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864" name="Ink 863">
                  <a:extLst>
                    <a:ext uri="{FF2B5EF4-FFF2-40B4-BE49-F238E27FC236}">
                      <a16:creationId xmlns:a16="http://schemas.microsoft.com/office/drawing/2014/main" id="{8E664A2A-E5FB-47F3-9E45-280D131FAEF1}"/>
                    </a:ext>
                  </a:extLst>
                </p14:cNvPr>
                <p14:cNvContentPartPr/>
                <p14:nvPr/>
              </p14:nvContentPartPr>
              <p14:xfrm>
                <a:off x="2199004" y="4375323"/>
                <a:ext cx="302400" cy="219600"/>
              </p14:xfrm>
            </p:contentPart>
          </mc:Choice>
          <mc:Fallback>
            <p:pic>
              <p:nvPicPr>
                <p:cNvPr id="864" name="Ink 863">
                  <a:extLst>
                    <a:ext uri="{FF2B5EF4-FFF2-40B4-BE49-F238E27FC236}">
                      <a16:creationId xmlns:a16="http://schemas.microsoft.com/office/drawing/2014/main" id="{8E664A2A-E5FB-47F3-9E45-280D131FAE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190004" y="4366323"/>
                  <a:ext cx="320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865" name="Ink 864">
                  <a:extLst>
                    <a:ext uri="{FF2B5EF4-FFF2-40B4-BE49-F238E27FC236}">
                      <a16:creationId xmlns:a16="http://schemas.microsoft.com/office/drawing/2014/main" id="{41D4316B-2FB7-45C7-B88C-12440CD0906C}"/>
                    </a:ext>
                  </a:extLst>
                </p14:cNvPr>
                <p14:cNvContentPartPr/>
                <p14:nvPr/>
              </p14:nvContentPartPr>
              <p14:xfrm>
                <a:off x="2529844" y="4420323"/>
                <a:ext cx="123840" cy="163080"/>
              </p14:xfrm>
            </p:contentPart>
          </mc:Choice>
          <mc:Fallback>
            <p:pic>
              <p:nvPicPr>
                <p:cNvPr id="865" name="Ink 864">
                  <a:extLst>
                    <a:ext uri="{FF2B5EF4-FFF2-40B4-BE49-F238E27FC236}">
                      <a16:creationId xmlns:a16="http://schemas.microsoft.com/office/drawing/2014/main" id="{41D4316B-2FB7-45C7-B88C-12440CD0906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521204" y="4411683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866" name="Ink 865">
                  <a:extLst>
                    <a:ext uri="{FF2B5EF4-FFF2-40B4-BE49-F238E27FC236}">
                      <a16:creationId xmlns:a16="http://schemas.microsoft.com/office/drawing/2014/main" id="{07DB3550-B6A0-4ADC-8C85-83622BF166F5}"/>
                    </a:ext>
                  </a:extLst>
                </p14:cNvPr>
                <p14:cNvContentPartPr/>
                <p14:nvPr/>
              </p14:nvContentPartPr>
              <p14:xfrm>
                <a:off x="2490604" y="4414203"/>
                <a:ext cx="185400" cy="180360"/>
              </p14:xfrm>
            </p:contentPart>
          </mc:Choice>
          <mc:Fallback>
            <p:pic>
              <p:nvPicPr>
                <p:cNvPr id="866" name="Ink 865">
                  <a:extLst>
                    <a:ext uri="{FF2B5EF4-FFF2-40B4-BE49-F238E27FC236}">
                      <a16:creationId xmlns:a16="http://schemas.microsoft.com/office/drawing/2014/main" id="{07DB3550-B6A0-4ADC-8C85-83622BF166F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481964" y="4405563"/>
                  <a:ext cx="203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68" name="Ink 867">
                  <a:extLst>
                    <a:ext uri="{FF2B5EF4-FFF2-40B4-BE49-F238E27FC236}">
                      <a16:creationId xmlns:a16="http://schemas.microsoft.com/office/drawing/2014/main" id="{EE6497C7-C49E-40E6-A6A6-03AF052A4957}"/>
                    </a:ext>
                  </a:extLst>
                </p14:cNvPr>
                <p14:cNvContentPartPr/>
                <p14:nvPr/>
              </p14:nvContentPartPr>
              <p14:xfrm>
                <a:off x="2826844" y="4388643"/>
                <a:ext cx="225360" cy="245160"/>
              </p14:xfrm>
            </p:contentPart>
          </mc:Choice>
          <mc:Fallback>
            <p:pic>
              <p:nvPicPr>
                <p:cNvPr id="868" name="Ink 867">
                  <a:extLst>
                    <a:ext uri="{FF2B5EF4-FFF2-40B4-BE49-F238E27FC236}">
                      <a16:creationId xmlns:a16="http://schemas.microsoft.com/office/drawing/2014/main" id="{EE6497C7-C49E-40E6-A6A6-03AF052A495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817844" y="4379643"/>
                  <a:ext cx="243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869" name="Ink 868">
                  <a:extLst>
                    <a:ext uri="{FF2B5EF4-FFF2-40B4-BE49-F238E27FC236}">
                      <a16:creationId xmlns:a16="http://schemas.microsoft.com/office/drawing/2014/main" id="{DDEFEF22-1E6E-4239-9C86-E516220B0701}"/>
                    </a:ext>
                  </a:extLst>
                </p14:cNvPr>
                <p14:cNvContentPartPr/>
                <p14:nvPr/>
              </p14:nvContentPartPr>
              <p14:xfrm>
                <a:off x="2816044" y="4543803"/>
                <a:ext cx="140760" cy="17280"/>
              </p14:xfrm>
            </p:contentPart>
          </mc:Choice>
          <mc:Fallback>
            <p:pic>
              <p:nvPicPr>
                <p:cNvPr id="869" name="Ink 868">
                  <a:extLst>
                    <a:ext uri="{FF2B5EF4-FFF2-40B4-BE49-F238E27FC236}">
                      <a16:creationId xmlns:a16="http://schemas.microsoft.com/office/drawing/2014/main" id="{DDEFEF22-1E6E-4239-9C86-E516220B070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807044" y="4534803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870" name="Ink 869">
                  <a:extLst>
                    <a:ext uri="{FF2B5EF4-FFF2-40B4-BE49-F238E27FC236}">
                      <a16:creationId xmlns:a16="http://schemas.microsoft.com/office/drawing/2014/main" id="{2686AC4D-487C-4BF7-B377-56F60D15B1E3}"/>
                    </a:ext>
                  </a:extLst>
                </p14:cNvPr>
                <p14:cNvContentPartPr/>
                <p14:nvPr/>
              </p14:nvContentPartPr>
              <p14:xfrm>
                <a:off x="2899924" y="4353003"/>
                <a:ext cx="359280" cy="101160"/>
              </p14:xfrm>
            </p:contentPart>
          </mc:Choice>
          <mc:Fallback>
            <p:pic>
              <p:nvPicPr>
                <p:cNvPr id="870" name="Ink 869">
                  <a:extLst>
                    <a:ext uri="{FF2B5EF4-FFF2-40B4-BE49-F238E27FC236}">
                      <a16:creationId xmlns:a16="http://schemas.microsoft.com/office/drawing/2014/main" id="{2686AC4D-487C-4BF7-B377-56F60D15B1E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891284" y="4344363"/>
                  <a:ext cx="376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871" name="Ink 870">
                  <a:extLst>
                    <a:ext uri="{FF2B5EF4-FFF2-40B4-BE49-F238E27FC236}">
                      <a16:creationId xmlns:a16="http://schemas.microsoft.com/office/drawing/2014/main" id="{35545AD0-A1C1-49AA-89EF-ECACDADD289D}"/>
                    </a:ext>
                  </a:extLst>
                </p14:cNvPr>
                <p14:cNvContentPartPr/>
                <p14:nvPr/>
              </p14:nvContentPartPr>
              <p14:xfrm>
                <a:off x="3208804" y="4543803"/>
                <a:ext cx="84600" cy="360"/>
              </p14:xfrm>
            </p:contentPart>
          </mc:Choice>
          <mc:Fallback>
            <p:pic>
              <p:nvPicPr>
                <p:cNvPr id="871" name="Ink 870">
                  <a:extLst>
                    <a:ext uri="{FF2B5EF4-FFF2-40B4-BE49-F238E27FC236}">
                      <a16:creationId xmlns:a16="http://schemas.microsoft.com/office/drawing/2014/main" id="{35545AD0-A1C1-49AA-89EF-ECACDADD289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99804" y="453480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873" name="Ink 872">
                  <a:extLst>
                    <a:ext uri="{FF2B5EF4-FFF2-40B4-BE49-F238E27FC236}">
                      <a16:creationId xmlns:a16="http://schemas.microsoft.com/office/drawing/2014/main" id="{7B8DE7B8-7F53-41D1-9462-E36A0712486C}"/>
                    </a:ext>
                  </a:extLst>
                </p14:cNvPr>
                <p14:cNvContentPartPr/>
                <p14:nvPr/>
              </p14:nvContentPartPr>
              <p14:xfrm>
                <a:off x="3416164" y="4470723"/>
                <a:ext cx="112680" cy="11520"/>
              </p14:xfrm>
            </p:contentPart>
          </mc:Choice>
          <mc:Fallback>
            <p:pic>
              <p:nvPicPr>
                <p:cNvPr id="873" name="Ink 872">
                  <a:extLst>
                    <a:ext uri="{FF2B5EF4-FFF2-40B4-BE49-F238E27FC236}">
                      <a16:creationId xmlns:a16="http://schemas.microsoft.com/office/drawing/2014/main" id="{7B8DE7B8-7F53-41D1-9462-E36A0712486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07524" y="446208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874" name="Ink 873">
                  <a:extLst>
                    <a:ext uri="{FF2B5EF4-FFF2-40B4-BE49-F238E27FC236}">
                      <a16:creationId xmlns:a16="http://schemas.microsoft.com/office/drawing/2014/main" id="{812384C2-86FF-4F9B-B47E-3B4D20543328}"/>
                    </a:ext>
                  </a:extLst>
                </p14:cNvPr>
                <p14:cNvContentPartPr/>
                <p14:nvPr/>
              </p14:nvContentPartPr>
              <p14:xfrm>
                <a:off x="3550804" y="4336083"/>
                <a:ext cx="146160" cy="286560"/>
              </p14:xfrm>
            </p:contentPart>
          </mc:Choice>
          <mc:Fallback>
            <p:pic>
              <p:nvPicPr>
                <p:cNvPr id="874" name="Ink 873">
                  <a:extLst>
                    <a:ext uri="{FF2B5EF4-FFF2-40B4-BE49-F238E27FC236}">
                      <a16:creationId xmlns:a16="http://schemas.microsoft.com/office/drawing/2014/main" id="{812384C2-86FF-4F9B-B47E-3B4D2054332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42164" y="4327443"/>
                  <a:ext cx="163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875" name="Ink 874">
                  <a:extLst>
                    <a:ext uri="{FF2B5EF4-FFF2-40B4-BE49-F238E27FC236}">
                      <a16:creationId xmlns:a16="http://schemas.microsoft.com/office/drawing/2014/main" id="{60A3D0BA-F092-4296-BC12-795DA99B4C42}"/>
                    </a:ext>
                  </a:extLst>
                </p14:cNvPr>
                <p14:cNvContentPartPr/>
                <p14:nvPr/>
              </p14:nvContentPartPr>
              <p14:xfrm>
                <a:off x="3747004" y="4403403"/>
                <a:ext cx="202680" cy="155520"/>
              </p14:xfrm>
            </p:contentPart>
          </mc:Choice>
          <mc:Fallback>
            <p:pic>
              <p:nvPicPr>
                <p:cNvPr id="875" name="Ink 874">
                  <a:extLst>
                    <a:ext uri="{FF2B5EF4-FFF2-40B4-BE49-F238E27FC236}">
                      <a16:creationId xmlns:a16="http://schemas.microsoft.com/office/drawing/2014/main" id="{60A3D0BA-F092-4296-BC12-795DA99B4C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38364" y="4394763"/>
                  <a:ext cx="22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876" name="Ink 875">
                  <a:extLst>
                    <a:ext uri="{FF2B5EF4-FFF2-40B4-BE49-F238E27FC236}">
                      <a16:creationId xmlns:a16="http://schemas.microsoft.com/office/drawing/2014/main" id="{460B6494-02B4-4D6F-A689-60FFF0D27A1A}"/>
                    </a:ext>
                  </a:extLst>
                </p14:cNvPr>
                <p14:cNvContentPartPr/>
                <p14:nvPr/>
              </p14:nvContentPartPr>
              <p14:xfrm>
                <a:off x="3932404" y="4414923"/>
                <a:ext cx="258480" cy="230760"/>
              </p14:xfrm>
            </p:contentPart>
          </mc:Choice>
          <mc:Fallback>
            <p:pic>
              <p:nvPicPr>
                <p:cNvPr id="876" name="Ink 875">
                  <a:extLst>
                    <a:ext uri="{FF2B5EF4-FFF2-40B4-BE49-F238E27FC236}">
                      <a16:creationId xmlns:a16="http://schemas.microsoft.com/office/drawing/2014/main" id="{460B6494-02B4-4D6F-A689-60FFF0D27A1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923404" y="4405923"/>
                  <a:ext cx="276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877" name="Ink 876">
                  <a:extLst>
                    <a:ext uri="{FF2B5EF4-FFF2-40B4-BE49-F238E27FC236}">
                      <a16:creationId xmlns:a16="http://schemas.microsoft.com/office/drawing/2014/main" id="{66132344-DE67-4FA0-B39E-EB8F025747A1}"/>
                    </a:ext>
                  </a:extLst>
                </p14:cNvPr>
                <p14:cNvContentPartPr/>
                <p14:nvPr/>
              </p14:nvContentPartPr>
              <p14:xfrm>
                <a:off x="4325164" y="4375323"/>
                <a:ext cx="39600" cy="185400"/>
              </p14:xfrm>
            </p:contentPart>
          </mc:Choice>
          <mc:Fallback>
            <p:pic>
              <p:nvPicPr>
                <p:cNvPr id="877" name="Ink 876">
                  <a:extLst>
                    <a:ext uri="{FF2B5EF4-FFF2-40B4-BE49-F238E27FC236}">
                      <a16:creationId xmlns:a16="http://schemas.microsoft.com/office/drawing/2014/main" id="{66132344-DE67-4FA0-B39E-EB8F025747A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316164" y="4366683"/>
                  <a:ext cx="5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878" name="Ink 877">
                  <a:extLst>
                    <a:ext uri="{FF2B5EF4-FFF2-40B4-BE49-F238E27FC236}">
                      <a16:creationId xmlns:a16="http://schemas.microsoft.com/office/drawing/2014/main" id="{3B7CC1FA-26B7-4419-BC3F-8D1EE375E1B6}"/>
                    </a:ext>
                  </a:extLst>
                </p14:cNvPr>
                <p14:cNvContentPartPr/>
                <p14:nvPr/>
              </p14:nvContentPartPr>
              <p14:xfrm>
                <a:off x="4375564" y="4336083"/>
                <a:ext cx="151920" cy="269640"/>
              </p14:xfrm>
            </p:contentPart>
          </mc:Choice>
          <mc:Fallback>
            <p:pic>
              <p:nvPicPr>
                <p:cNvPr id="878" name="Ink 877">
                  <a:extLst>
                    <a:ext uri="{FF2B5EF4-FFF2-40B4-BE49-F238E27FC236}">
                      <a16:creationId xmlns:a16="http://schemas.microsoft.com/office/drawing/2014/main" id="{3B7CC1FA-26B7-4419-BC3F-8D1EE375E1B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66564" y="4327443"/>
                  <a:ext cx="16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879" name="Ink 878">
                  <a:extLst>
                    <a:ext uri="{FF2B5EF4-FFF2-40B4-BE49-F238E27FC236}">
                      <a16:creationId xmlns:a16="http://schemas.microsoft.com/office/drawing/2014/main" id="{D6157444-92EE-459A-B452-643C0A7E4771}"/>
                    </a:ext>
                  </a:extLst>
                </p14:cNvPr>
                <p14:cNvContentPartPr/>
                <p14:nvPr/>
              </p14:nvContentPartPr>
              <p14:xfrm>
                <a:off x="4386724" y="4218363"/>
                <a:ext cx="213480" cy="33840"/>
              </p14:xfrm>
            </p:contentPart>
          </mc:Choice>
          <mc:Fallback>
            <p:pic>
              <p:nvPicPr>
                <p:cNvPr id="879" name="Ink 878">
                  <a:extLst>
                    <a:ext uri="{FF2B5EF4-FFF2-40B4-BE49-F238E27FC236}">
                      <a16:creationId xmlns:a16="http://schemas.microsoft.com/office/drawing/2014/main" id="{D6157444-92EE-459A-B452-643C0A7E477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377724" y="4209723"/>
                  <a:ext cx="2311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DB5B09A4-3B15-4FBE-BA9A-E3AB15B4405B}"/>
                  </a:ext>
                </a:extLst>
              </p14:cNvPr>
              <p14:cNvContentPartPr/>
              <p14:nvPr/>
            </p14:nvContentPartPr>
            <p14:xfrm>
              <a:off x="4768324" y="4605363"/>
              <a:ext cx="39600" cy="73440"/>
            </p14:xfrm>
          </p:contentPart>
        </mc:Choice>
        <mc:Fallback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DB5B09A4-3B15-4FBE-BA9A-E3AB15B4405B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759324" y="4596723"/>
                <a:ext cx="5724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9" name="Group 888">
            <a:extLst>
              <a:ext uri="{FF2B5EF4-FFF2-40B4-BE49-F238E27FC236}">
                <a16:creationId xmlns:a16="http://schemas.microsoft.com/office/drawing/2014/main" id="{58FBBD64-91E6-4665-A57E-6CFEA2AD185F}"/>
              </a:ext>
            </a:extLst>
          </p:cNvPr>
          <p:cNvGrpSpPr/>
          <p:nvPr/>
        </p:nvGrpSpPr>
        <p:grpSpPr>
          <a:xfrm>
            <a:off x="5323444" y="4282083"/>
            <a:ext cx="505440" cy="211680"/>
            <a:chOff x="5323444" y="4282083"/>
            <a:chExt cx="5054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882" name="Ink 881">
                  <a:extLst>
                    <a:ext uri="{FF2B5EF4-FFF2-40B4-BE49-F238E27FC236}">
                      <a16:creationId xmlns:a16="http://schemas.microsoft.com/office/drawing/2014/main" id="{312BEECE-A1E3-407F-87EE-BB6C51A2C6C0}"/>
                    </a:ext>
                  </a:extLst>
                </p14:cNvPr>
                <p14:cNvContentPartPr/>
                <p14:nvPr/>
              </p14:nvContentPartPr>
              <p14:xfrm>
                <a:off x="5323444" y="4302243"/>
                <a:ext cx="233640" cy="39960"/>
              </p14:xfrm>
            </p:contentPart>
          </mc:Choice>
          <mc:Fallback>
            <p:pic>
              <p:nvPicPr>
                <p:cNvPr id="882" name="Ink 881">
                  <a:extLst>
                    <a:ext uri="{FF2B5EF4-FFF2-40B4-BE49-F238E27FC236}">
                      <a16:creationId xmlns:a16="http://schemas.microsoft.com/office/drawing/2014/main" id="{312BEECE-A1E3-407F-87EE-BB6C51A2C6C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14804" y="4293603"/>
                  <a:ext cx="251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883" name="Ink 882">
                  <a:extLst>
                    <a:ext uri="{FF2B5EF4-FFF2-40B4-BE49-F238E27FC236}">
                      <a16:creationId xmlns:a16="http://schemas.microsoft.com/office/drawing/2014/main" id="{DF50D44D-2F2A-4FA6-B03D-3526977C63FA}"/>
                    </a:ext>
                  </a:extLst>
                </p14:cNvPr>
                <p14:cNvContentPartPr/>
                <p14:nvPr/>
              </p14:nvContentPartPr>
              <p14:xfrm>
                <a:off x="5457724" y="4319163"/>
                <a:ext cx="12600" cy="163080"/>
              </p14:xfrm>
            </p:contentPart>
          </mc:Choice>
          <mc:Fallback>
            <p:pic>
              <p:nvPicPr>
                <p:cNvPr id="883" name="Ink 882">
                  <a:extLst>
                    <a:ext uri="{FF2B5EF4-FFF2-40B4-BE49-F238E27FC236}">
                      <a16:creationId xmlns:a16="http://schemas.microsoft.com/office/drawing/2014/main" id="{DF50D44D-2F2A-4FA6-B03D-3526977C63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48724" y="4310523"/>
                  <a:ext cx="30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884" name="Ink 883">
                  <a:extLst>
                    <a:ext uri="{FF2B5EF4-FFF2-40B4-BE49-F238E27FC236}">
                      <a16:creationId xmlns:a16="http://schemas.microsoft.com/office/drawing/2014/main" id="{B6529BDF-95CF-401A-ACCD-1E5158B6C427}"/>
                    </a:ext>
                  </a:extLst>
                </p14:cNvPr>
                <p14:cNvContentPartPr/>
                <p14:nvPr/>
              </p14:nvContentPartPr>
              <p14:xfrm>
                <a:off x="5628724" y="4282083"/>
                <a:ext cx="200160" cy="211680"/>
              </p14:xfrm>
            </p:contentPart>
          </mc:Choice>
          <mc:Fallback>
            <p:pic>
              <p:nvPicPr>
                <p:cNvPr id="884" name="Ink 883">
                  <a:extLst>
                    <a:ext uri="{FF2B5EF4-FFF2-40B4-BE49-F238E27FC236}">
                      <a16:creationId xmlns:a16="http://schemas.microsoft.com/office/drawing/2014/main" id="{B6529BDF-95CF-401A-ACCD-1E5158B6C42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620084" y="4273083"/>
                  <a:ext cx="217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885" name="Ink 884">
                  <a:extLst>
                    <a:ext uri="{FF2B5EF4-FFF2-40B4-BE49-F238E27FC236}">
                      <a16:creationId xmlns:a16="http://schemas.microsoft.com/office/drawing/2014/main" id="{82B45F4C-0967-4A5E-9B35-64C874364F58}"/>
                    </a:ext>
                  </a:extLst>
                </p14:cNvPr>
                <p14:cNvContentPartPr/>
                <p14:nvPr/>
              </p14:nvContentPartPr>
              <p14:xfrm>
                <a:off x="5631964" y="4358763"/>
                <a:ext cx="174240" cy="28440"/>
              </p14:xfrm>
            </p:contentPart>
          </mc:Choice>
          <mc:Fallback>
            <p:pic>
              <p:nvPicPr>
                <p:cNvPr id="885" name="Ink 884">
                  <a:extLst>
                    <a:ext uri="{FF2B5EF4-FFF2-40B4-BE49-F238E27FC236}">
                      <a16:creationId xmlns:a16="http://schemas.microsoft.com/office/drawing/2014/main" id="{82B45F4C-0967-4A5E-9B35-64C874364F5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23324" y="4349763"/>
                  <a:ext cx="1918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8" name="Group 887">
            <a:extLst>
              <a:ext uri="{FF2B5EF4-FFF2-40B4-BE49-F238E27FC236}">
                <a16:creationId xmlns:a16="http://schemas.microsoft.com/office/drawing/2014/main" id="{5DB209C5-6B9F-454B-B1CB-F921D33101B7}"/>
              </a:ext>
            </a:extLst>
          </p:cNvPr>
          <p:cNvGrpSpPr/>
          <p:nvPr/>
        </p:nvGrpSpPr>
        <p:grpSpPr>
          <a:xfrm>
            <a:off x="5334604" y="4582683"/>
            <a:ext cx="623160" cy="56880"/>
            <a:chOff x="5334604" y="4582683"/>
            <a:chExt cx="62316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886" name="Ink 885">
                  <a:extLst>
                    <a:ext uri="{FF2B5EF4-FFF2-40B4-BE49-F238E27FC236}">
                      <a16:creationId xmlns:a16="http://schemas.microsoft.com/office/drawing/2014/main" id="{CED1366C-73E8-4EE0-9323-EEE668A11F39}"/>
                    </a:ext>
                  </a:extLst>
                </p14:cNvPr>
                <p14:cNvContentPartPr/>
                <p14:nvPr/>
              </p14:nvContentPartPr>
              <p14:xfrm>
                <a:off x="5334604" y="4582683"/>
                <a:ext cx="572760" cy="17640"/>
              </p14:xfrm>
            </p:contentPart>
          </mc:Choice>
          <mc:Fallback>
            <p:pic>
              <p:nvPicPr>
                <p:cNvPr id="886" name="Ink 885">
                  <a:extLst>
                    <a:ext uri="{FF2B5EF4-FFF2-40B4-BE49-F238E27FC236}">
                      <a16:creationId xmlns:a16="http://schemas.microsoft.com/office/drawing/2014/main" id="{CED1366C-73E8-4EE0-9323-EEE668A11F3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325964" y="4574043"/>
                  <a:ext cx="59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887" name="Ink 886">
                  <a:extLst>
                    <a:ext uri="{FF2B5EF4-FFF2-40B4-BE49-F238E27FC236}">
                      <a16:creationId xmlns:a16="http://schemas.microsoft.com/office/drawing/2014/main" id="{D9ED57C6-9126-4223-A2B4-313056A279B7}"/>
                    </a:ext>
                  </a:extLst>
                </p14:cNvPr>
                <p14:cNvContentPartPr/>
                <p14:nvPr/>
              </p14:nvContentPartPr>
              <p14:xfrm>
                <a:off x="5508484" y="4633443"/>
                <a:ext cx="449280" cy="6120"/>
              </p14:xfrm>
            </p:contentPart>
          </mc:Choice>
          <mc:Fallback>
            <p:pic>
              <p:nvPicPr>
                <p:cNvPr id="887" name="Ink 886">
                  <a:extLst>
                    <a:ext uri="{FF2B5EF4-FFF2-40B4-BE49-F238E27FC236}">
                      <a16:creationId xmlns:a16="http://schemas.microsoft.com/office/drawing/2014/main" id="{D9ED57C6-9126-4223-A2B4-313056A279B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499844" y="4624443"/>
                  <a:ext cx="466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7" name="Group 926">
            <a:extLst>
              <a:ext uri="{FF2B5EF4-FFF2-40B4-BE49-F238E27FC236}">
                <a16:creationId xmlns:a16="http://schemas.microsoft.com/office/drawing/2014/main" id="{DBD8F6F3-B751-4977-A422-ADEF6C129B4B}"/>
              </a:ext>
            </a:extLst>
          </p:cNvPr>
          <p:cNvGrpSpPr/>
          <p:nvPr/>
        </p:nvGrpSpPr>
        <p:grpSpPr>
          <a:xfrm>
            <a:off x="1205764" y="4768083"/>
            <a:ext cx="4970880" cy="449640"/>
            <a:chOff x="1205764" y="4768083"/>
            <a:chExt cx="497088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890" name="Ink 889">
                  <a:extLst>
                    <a:ext uri="{FF2B5EF4-FFF2-40B4-BE49-F238E27FC236}">
                      <a16:creationId xmlns:a16="http://schemas.microsoft.com/office/drawing/2014/main" id="{F000E033-B8C3-4214-A949-2A29C24103F0}"/>
                    </a:ext>
                  </a:extLst>
                </p14:cNvPr>
                <p14:cNvContentPartPr/>
                <p14:nvPr/>
              </p14:nvContentPartPr>
              <p14:xfrm>
                <a:off x="1250764" y="4825323"/>
                <a:ext cx="269640" cy="201240"/>
              </p14:xfrm>
            </p:contentPart>
          </mc:Choice>
          <mc:Fallback>
            <p:pic>
              <p:nvPicPr>
                <p:cNvPr id="890" name="Ink 889">
                  <a:extLst>
                    <a:ext uri="{FF2B5EF4-FFF2-40B4-BE49-F238E27FC236}">
                      <a16:creationId xmlns:a16="http://schemas.microsoft.com/office/drawing/2014/main" id="{F000E033-B8C3-4214-A949-2A29C24103F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242124" y="4816323"/>
                  <a:ext cx="287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84DCF529-6A36-48D8-8428-88EE4B32E46B}"/>
                    </a:ext>
                  </a:extLst>
                </p14:cNvPr>
                <p14:cNvContentPartPr/>
                <p14:nvPr/>
              </p14:nvContentPartPr>
              <p14:xfrm>
                <a:off x="1471444" y="4992363"/>
                <a:ext cx="80280" cy="68760"/>
              </p14:xfrm>
            </p:contentPart>
          </mc:Choice>
          <mc:Fallback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84DCF529-6A36-48D8-8428-88EE4B32E46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62804" y="4983363"/>
                  <a:ext cx="97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892" name="Ink 891">
                  <a:extLst>
                    <a:ext uri="{FF2B5EF4-FFF2-40B4-BE49-F238E27FC236}">
                      <a16:creationId xmlns:a16="http://schemas.microsoft.com/office/drawing/2014/main" id="{E3A8A56F-E1B8-42A6-9C20-8DFA86619655}"/>
                    </a:ext>
                  </a:extLst>
                </p14:cNvPr>
                <p14:cNvContentPartPr/>
                <p14:nvPr/>
              </p14:nvContentPartPr>
              <p14:xfrm>
                <a:off x="1632364" y="4930803"/>
                <a:ext cx="106920" cy="17280"/>
              </p14:xfrm>
            </p:contentPart>
          </mc:Choice>
          <mc:Fallback>
            <p:pic>
              <p:nvPicPr>
                <p:cNvPr id="892" name="Ink 891">
                  <a:extLst>
                    <a:ext uri="{FF2B5EF4-FFF2-40B4-BE49-F238E27FC236}">
                      <a16:creationId xmlns:a16="http://schemas.microsoft.com/office/drawing/2014/main" id="{E3A8A56F-E1B8-42A6-9C20-8DFA8661965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23364" y="492216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2F98198D-F201-4092-8182-07376C783D07}"/>
                    </a:ext>
                  </a:extLst>
                </p14:cNvPr>
                <p14:cNvContentPartPr/>
                <p14:nvPr/>
              </p14:nvContentPartPr>
              <p14:xfrm>
                <a:off x="1682764" y="4841163"/>
                <a:ext cx="22680" cy="180000"/>
              </p14:xfrm>
            </p:contentPart>
          </mc:Choice>
          <mc:Fallback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2F98198D-F201-4092-8182-07376C783D0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674124" y="4832163"/>
                  <a:ext cx="4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894" name="Ink 893">
                  <a:extLst>
                    <a:ext uri="{FF2B5EF4-FFF2-40B4-BE49-F238E27FC236}">
                      <a16:creationId xmlns:a16="http://schemas.microsoft.com/office/drawing/2014/main" id="{66047A0D-0660-4549-AC21-0DC240184466}"/>
                    </a:ext>
                  </a:extLst>
                </p14:cNvPr>
                <p14:cNvContentPartPr/>
                <p14:nvPr/>
              </p14:nvContentPartPr>
              <p14:xfrm>
                <a:off x="1862044" y="4858083"/>
                <a:ext cx="180000" cy="186120"/>
              </p14:xfrm>
            </p:contentPart>
          </mc:Choice>
          <mc:Fallback>
            <p:pic>
              <p:nvPicPr>
                <p:cNvPr id="894" name="Ink 893">
                  <a:extLst>
                    <a:ext uri="{FF2B5EF4-FFF2-40B4-BE49-F238E27FC236}">
                      <a16:creationId xmlns:a16="http://schemas.microsoft.com/office/drawing/2014/main" id="{66047A0D-0660-4549-AC21-0DC24018446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853404" y="4849083"/>
                  <a:ext cx="197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895" name="Ink 894">
                  <a:extLst>
                    <a:ext uri="{FF2B5EF4-FFF2-40B4-BE49-F238E27FC236}">
                      <a16:creationId xmlns:a16="http://schemas.microsoft.com/office/drawing/2014/main" id="{4BBE51A2-66A7-4ECB-9DD7-8C56B1654A8A}"/>
                    </a:ext>
                  </a:extLst>
                </p14:cNvPr>
                <p14:cNvContentPartPr/>
                <p14:nvPr/>
              </p14:nvContentPartPr>
              <p14:xfrm>
                <a:off x="2013604" y="4998123"/>
                <a:ext cx="56880" cy="101160"/>
              </p14:xfrm>
            </p:contentPart>
          </mc:Choice>
          <mc:Fallback>
            <p:pic>
              <p:nvPicPr>
                <p:cNvPr id="895" name="Ink 894">
                  <a:extLst>
                    <a:ext uri="{FF2B5EF4-FFF2-40B4-BE49-F238E27FC236}">
                      <a16:creationId xmlns:a16="http://schemas.microsoft.com/office/drawing/2014/main" id="{4BBE51A2-66A7-4ECB-9DD7-8C56B1654A8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04964" y="4989483"/>
                  <a:ext cx="74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896" name="Ink 895">
                  <a:extLst>
                    <a:ext uri="{FF2B5EF4-FFF2-40B4-BE49-F238E27FC236}">
                      <a16:creationId xmlns:a16="http://schemas.microsoft.com/office/drawing/2014/main" id="{A7EA12DA-8DDB-4B65-A5B1-21150665F34E}"/>
                    </a:ext>
                  </a:extLst>
                </p14:cNvPr>
                <p14:cNvContentPartPr/>
                <p14:nvPr/>
              </p14:nvContentPartPr>
              <p14:xfrm>
                <a:off x="1997044" y="5048523"/>
                <a:ext cx="61920" cy="6120"/>
              </p14:xfrm>
            </p:contentPart>
          </mc:Choice>
          <mc:Fallback>
            <p:pic>
              <p:nvPicPr>
                <p:cNvPr id="896" name="Ink 895">
                  <a:extLst>
                    <a:ext uri="{FF2B5EF4-FFF2-40B4-BE49-F238E27FC236}">
                      <a16:creationId xmlns:a16="http://schemas.microsoft.com/office/drawing/2014/main" id="{A7EA12DA-8DDB-4B65-A5B1-21150665F34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988044" y="503988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897" name="Ink 896">
                  <a:extLst>
                    <a:ext uri="{FF2B5EF4-FFF2-40B4-BE49-F238E27FC236}">
                      <a16:creationId xmlns:a16="http://schemas.microsoft.com/office/drawing/2014/main" id="{FFA05736-4AF8-437E-A896-8660ACD4A860}"/>
                    </a:ext>
                  </a:extLst>
                </p14:cNvPr>
                <p14:cNvContentPartPr/>
                <p14:nvPr/>
              </p14:nvContentPartPr>
              <p14:xfrm>
                <a:off x="1205764" y="4768083"/>
                <a:ext cx="101160" cy="258480"/>
              </p14:xfrm>
            </p:contentPart>
          </mc:Choice>
          <mc:Fallback>
            <p:pic>
              <p:nvPicPr>
                <p:cNvPr id="897" name="Ink 896">
                  <a:extLst>
                    <a:ext uri="{FF2B5EF4-FFF2-40B4-BE49-F238E27FC236}">
                      <a16:creationId xmlns:a16="http://schemas.microsoft.com/office/drawing/2014/main" id="{FFA05736-4AF8-437E-A896-8660ACD4A86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97124" y="4759443"/>
                  <a:ext cx="118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898" name="Ink 897">
                  <a:extLst>
                    <a:ext uri="{FF2B5EF4-FFF2-40B4-BE49-F238E27FC236}">
                      <a16:creationId xmlns:a16="http://schemas.microsoft.com/office/drawing/2014/main" id="{7A7C9823-6592-4D83-9431-045638C9F2C3}"/>
                    </a:ext>
                  </a:extLst>
                </p14:cNvPr>
                <p14:cNvContentPartPr/>
                <p14:nvPr/>
              </p14:nvContentPartPr>
              <p14:xfrm>
                <a:off x="2075524" y="4818123"/>
                <a:ext cx="112320" cy="275760"/>
              </p14:xfrm>
            </p:contentPart>
          </mc:Choice>
          <mc:Fallback>
            <p:pic>
              <p:nvPicPr>
                <p:cNvPr id="898" name="Ink 897">
                  <a:extLst>
                    <a:ext uri="{FF2B5EF4-FFF2-40B4-BE49-F238E27FC236}">
                      <a16:creationId xmlns:a16="http://schemas.microsoft.com/office/drawing/2014/main" id="{7A7C9823-6592-4D83-9431-045638C9F2C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066524" y="4809483"/>
                  <a:ext cx="129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899" name="Ink 898">
                  <a:extLst>
                    <a:ext uri="{FF2B5EF4-FFF2-40B4-BE49-F238E27FC236}">
                      <a16:creationId xmlns:a16="http://schemas.microsoft.com/office/drawing/2014/main" id="{40689E0F-2388-4429-BBF6-B9E978A17E41}"/>
                    </a:ext>
                  </a:extLst>
                </p14:cNvPr>
                <p14:cNvContentPartPr/>
                <p14:nvPr/>
              </p14:nvContentPartPr>
              <p14:xfrm>
                <a:off x="2294404" y="4852323"/>
                <a:ext cx="123840" cy="163080"/>
              </p14:xfrm>
            </p:contentPart>
          </mc:Choice>
          <mc:Fallback>
            <p:pic>
              <p:nvPicPr>
                <p:cNvPr id="899" name="Ink 898">
                  <a:extLst>
                    <a:ext uri="{FF2B5EF4-FFF2-40B4-BE49-F238E27FC236}">
                      <a16:creationId xmlns:a16="http://schemas.microsoft.com/office/drawing/2014/main" id="{40689E0F-2388-4429-BBF6-B9E978A17E4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285404" y="4843323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900" name="Ink 899">
                  <a:extLst>
                    <a:ext uri="{FF2B5EF4-FFF2-40B4-BE49-F238E27FC236}">
                      <a16:creationId xmlns:a16="http://schemas.microsoft.com/office/drawing/2014/main" id="{AD2A13F0-C346-4712-8950-31C2F780ED1C}"/>
                    </a:ext>
                  </a:extLst>
                </p14:cNvPr>
                <p14:cNvContentPartPr/>
                <p14:nvPr/>
              </p14:nvContentPartPr>
              <p14:xfrm>
                <a:off x="2333644" y="4846563"/>
                <a:ext cx="129240" cy="174240"/>
              </p14:xfrm>
            </p:contentPart>
          </mc:Choice>
          <mc:Fallback>
            <p:pic>
              <p:nvPicPr>
                <p:cNvPr id="900" name="Ink 899">
                  <a:extLst>
                    <a:ext uri="{FF2B5EF4-FFF2-40B4-BE49-F238E27FC236}">
                      <a16:creationId xmlns:a16="http://schemas.microsoft.com/office/drawing/2014/main" id="{AD2A13F0-C346-4712-8950-31C2F780ED1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324644" y="4837923"/>
                  <a:ext cx="146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901" name="Ink 900">
                  <a:extLst>
                    <a:ext uri="{FF2B5EF4-FFF2-40B4-BE49-F238E27FC236}">
                      <a16:creationId xmlns:a16="http://schemas.microsoft.com/office/drawing/2014/main" id="{94F49E08-C095-4AD3-9F23-2FDAB1B87E0B}"/>
                    </a:ext>
                  </a:extLst>
                </p14:cNvPr>
                <p14:cNvContentPartPr/>
                <p14:nvPr/>
              </p14:nvContentPartPr>
              <p14:xfrm>
                <a:off x="2563684" y="4813083"/>
                <a:ext cx="163080" cy="263880"/>
              </p14:xfrm>
            </p:contentPart>
          </mc:Choice>
          <mc:Fallback>
            <p:pic>
              <p:nvPicPr>
                <p:cNvPr id="901" name="Ink 900">
                  <a:extLst>
                    <a:ext uri="{FF2B5EF4-FFF2-40B4-BE49-F238E27FC236}">
                      <a16:creationId xmlns:a16="http://schemas.microsoft.com/office/drawing/2014/main" id="{94F49E08-C095-4AD3-9F23-2FDAB1B87E0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554684" y="4804083"/>
                  <a:ext cx="180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902" name="Ink 901">
                  <a:extLst>
                    <a:ext uri="{FF2B5EF4-FFF2-40B4-BE49-F238E27FC236}">
                      <a16:creationId xmlns:a16="http://schemas.microsoft.com/office/drawing/2014/main" id="{053FA9EE-22FB-4A47-8F75-2DF75D088EBA}"/>
                    </a:ext>
                  </a:extLst>
                </p14:cNvPr>
                <p14:cNvContentPartPr/>
                <p14:nvPr/>
              </p14:nvContentPartPr>
              <p14:xfrm>
                <a:off x="2753764" y="4874283"/>
                <a:ext cx="168840" cy="185760"/>
              </p14:xfrm>
            </p:contentPart>
          </mc:Choice>
          <mc:Fallback>
            <p:pic>
              <p:nvPicPr>
                <p:cNvPr id="902" name="Ink 901">
                  <a:extLst>
                    <a:ext uri="{FF2B5EF4-FFF2-40B4-BE49-F238E27FC236}">
                      <a16:creationId xmlns:a16="http://schemas.microsoft.com/office/drawing/2014/main" id="{053FA9EE-22FB-4A47-8F75-2DF75D088EB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745124" y="4865643"/>
                  <a:ext cx="186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903" name="Ink 902">
                  <a:extLst>
                    <a:ext uri="{FF2B5EF4-FFF2-40B4-BE49-F238E27FC236}">
                      <a16:creationId xmlns:a16="http://schemas.microsoft.com/office/drawing/2014/main" id="{3299D70C-F3D4-4064-85E6-F397633B213D}"/>
                    </a:ext>
                  </a:extLst>
                </p14:cNvPr>
                <p14:cNvContentPartPr/>
                <p14:nvPr/>
              </p14:nvContentPartPr>
              <p14:xfrm>
                <a:off x="2782204" y="4975803"/>
                <a:ext cx="78840" cy="17280"/>
              </p14:xfrm>
            </p:contentPart>
          </mc:Choice>
          <mc:Fallback>
            <p:pic>
              <p:nvPicPr>
                <p:cNvPr id="903" name="Ink 902">
                  <a:extLst>
                    <a:ext uri="{FF2B5EF4-FFF2-40B4-BE49-F238E27FC236}">
                      <a16:creationId xmlns:a16="http://schemas.microsoft.com/office/drawing/2014/main" id="{3299D70C-F3D4-4064-85E6-F397633B213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773564" y="496680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904" name="Ink 903">
                  <a:extLst>
                    <a:ext uri="{FF2B5EF4-FFF2-40B4-BE49-F238E27FC236}">
                      <a16:creationId xmlns:a16="http://schemas.microsoft.com/office/drawing/2014/main" id="{08B74737-D1A0-462F-BB18-24297DF701B3}"/>
                    </a:ext>
                  </a:extLst>
                </p14:cNvPr>
                <p14:cNvContentPartPr/>
                <p14:nvPr/>
              </p14:nvContentPartPr>
              <p14:xfrm>
                <a:off x="2827204" y="4813083"/>
                <a:ext cx="101160" cy="348120"/>
              </p14:xfrm>
            </p:contentPart>
          </mc:Choice>
          <mc:Fallback>
            <p:pic>
              <p:nvPicPr>
                <p:cNvPr id="904" name="Ink 903">
                  <a:extLst>
                    <a:ext uri="{FF2B5EF4-FFF2-40B4-BE49-F238E27FC236}">
                      <a16:creationId xmlns:a16="http://schemas.microsoft.com/office/drawing/2014/main" id="{08B74737-D1A0-462F-BB18-24297DF701B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818204" y="4804083"/>
                  <a:ext cx="118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905" name="Ink 904">
                  <a:extLst>
                    <a:ext uri="{FF2B5EF4-FFF2-40B4-BE49-F238E27FC236}">
                      <a16:creationId xmlns:a16="http://schemas.microsoft.com/office/drawing/2014/main" id="{AC113B23-2197-40B1-9C03-E5D27B3EF973}"/>
                    </a:ext>
                  </a:extLst>
                </p14:cNvPr>
                <p14:cNvContentPartPr/>
                <p14:nvPr/>
              </p14:nvContentPartPr>
              <p14:xfrm>
                <a:off x="3029164" y="4970043"/>
                <a:ext cx="112680" cy="6120"/>
              </p14:xfrm>
            </p:contentPart>
          </mc:Choice>
          <mc:Fallback>
            <p:pic>
              <p:nvPicPr>
                <p:cNvPr id="905" name="Ink 904">
                  <a:extLst>
                    <a:ext uri="{FF2B5EF4-FFF2-40B4-BE49-F238E27FC236}">
                      <a16:creationId xmlns:a16="http://schemas.microsoft.com/office/drawing/2014/main" id="{AC113B23-2197-40B1-9C03-E5D27B3EF97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020164" y="496140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906" name="Ink 905">
                  <a:extLst>
                    <a:ext uri="{FF2B5EF4-FFF2-40B4-BE49-F238E27FC236}">
                      <a16:creationId xmlns:a16="http://schemas.microsoft.com/office/drawing/2014/main" id="{6E35431D-903B-4A8F-9EAD-9628BD8A81BF}"/>
                    </a:ext>
                  </a:extLst>
                </p14:cNvPr>
                <p14:cNvContentPartPr/>
                <p14:nvPr/>
              </p14:nvContentPartPr>
              <p14:xfrm>
                <a:off x="3118804" y="4902723"/>
                <a:ext cx="28440" cy="123840"/>
              </p14:xfrm>
            </p:contentPart>
          </mc:Choice>
          <mc:Fallback>
            <p:pic>
              <p:nvPicPr>
                <p:cNvPr id="906" name="Ink 905">
                  <a:extLst>
                    <a:ext uri="{FF2B5EF4-FFF2-40B4-BE49-F238E27FC236}">
                      <a16:creationId xmlns:a16="http://schemas.microsoft.com/office/drawing/2014/main" id="{6E35431D-903B-4A8F-9EAD-9628BD8A81B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110164" y="4894083"/>
                  <a:ext cx="4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907" name="Ink 906">
                  <a:extLst>
                    <a:ext uri="{FF2B5EF4-FFF2-40B4-BE49-F238E27FC236}">
                      <a16:creationId xmlns:a16="http://schemas.microsoft.com/office/drawing/2014/main" id="{55CCD1D0-3568-4CEA-8538-F66F74B4872E}"/>
                    </a:ext>
                  </a:extLst>
                </p14:cNvPr>
                <p14:cNvContentPartPr/>
                <p14:nvPr/>
              </p14:nvContentPartPr>
              <p14:xfrm>
                <a:off x="3280804" y="4868523"/>
                <a:ext cx="174960" cy="174960"/>
              </p14:xfrm>
            </p:contentPart>
          </mc:Choice>
          <mc:Fallback>
            <p:pic>
              <p:nvPicPr>
                <p:cNvPr id="907" name="Ink 906">
                  <a:extLst>
                    <a:ext uri="{FF2B5EF4-FFF2-40B4-BE49-F238E27FC236}">
                      <a16:creationId xmlns:a16="http://schemas.microsoft.com/office/drawing/2014/main" id="{55CCD1D0-3568-4CEA-8538-F66F74B4872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272164" y="4859883"/>
                  <a:ext cx="192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908" name="Ink 907">
                  <a:extLst>
                    <a:ext uri="{FF2B5EF4-FFF2-40B4-BE49-F238E27FC236}">
                      <a16:creationId xmlns:a16="http://schemas.microsoft.com/office/drawing/2014/main" id="{43925430-B453-4C3C-8D73-932853B036AC}"/>
                    </a:ext>
                  </a:extLst>
                </p14:cNvPr>
                <p14:cNvContentPartPr/>
                <p14:nvPr/>
              </p14:nvContentPartPr>
              <p14:xfrm>
                <a:off x="3427324" y="5031603"/>
                <a:ext cx="61920" cy="107280"/>
              </p14:xfrm>
            </p:contentPart>
          </mc:Choice>
          <mc:Fallback>
            <p:pic>
              <p:nvPicPr>
                <p:cNvPr id="908" name="Ink 907">
                  <a:extLst>
                    <a:ext uri="{FF2B5EF4-FFF2-40B4-BE49-F238E27FC236}">
                      <a16:creationId xmlns:a16="http://schemas.microsoft.com/office/drawing/2014/main" id="{43925430-B453-4C3C-8D73-932853B036A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18684" y="5022603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909" name="Ink 908">
                  <a:extLst>
                    <a:ext uri="{FF2B5EF4-FFF2-40B4-BE49-F238E27FC236}">
                      <a16:creationId xmlns:a16="http://schemas.microsoft.com/office/drawing/2014/main" id="{30382E6D-F065-44AB-B83B-F8231787ECE9}"/>
                    </a:ext>
                  </a:extLst>
                </p14:cNvPr>
                <p14:cNvContentPartPr/>
                <p14:nvPr/>
              </p14:nvContentPartPr>
              <p14:xfrm>
                <a:off x="3455404" y="5093523"/>
                <a:ext cx="56520" cy="6120"/>
              </p14:xfrm>
            </p:contentPart>
          </mc:Choice>
          <mc:Fallback>
            <p:pic>
              <p:nvPicPr>
                <p:cNvPr id="909" name="Ink 908">
                  <a:extLst>
                    <a:ext uri="{FF2B5EF4-FFF2-40B4-BE49-F238E27FC236}">
                      <a16:creationId xmlns:a16="http://schemas.microsoft.com/office/drawing/2014/main" id="{30382E6D-F065-44AB-B83B-F8231787ECE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446764" y="508488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910" name="Ink 909">
                  <a:extLst>
                    <a:ext uri="{FF2B5EF4-FFF2-40B4-BE49-F238E27FC236}">
                      <a16:creationId xmlns:a16="http://schemas.microsoft.com/office/drawing/2014/main" id="{6FE6BA4E-20B9-4946-A46A-15CF872C63DA}"/>
                    </a:ext>
                  </a:extLst>
                </p14:cNvPr>
                <p14:cNvContentPartPr/>
                <p14:nvPr/>
              </p14:nvContentPartPr>
              <p14:xfrm>
                <a:off x="3365764" y="4801923"/>
                <a:ext cx="336960" cy="415440"/>
              </p14:xfrm>
            </p:contentPart>
          </mc:Choice>
          <mc:Fallback>
            <p:pic>
              <p:nvPicPr>
                <p:cNvPr id="910" name="Ink 909">
                  <a:extLst>
                    <a:ext uri="{FF2B5EF4-FFF2-40B4-BE49-F238E27FC236}">
                      <a16:creationId xmlns:a16="http://schemas.microsoft.com/office/drawing/2014/main" id="{6FE6BA4E-20B9-4946-A46A-15CF872C63D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356764" y="4792923"/>
                  <a:ext cx="354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911" name="Ink 910">
                  <a:extLst>
                    <a:ext uri="{FF2B5EF4-FFF2-40B4-BE49-F238E27FC236}">
                      <a16:creationId xmlns:a16="http://schemas.microsoft.com/office/drawing/2014/main" id="{01C2D150-3562-4D78-9901-B097B2D596CE}"/>
                    </a:ext>
                  </a:extLst>
                </p14:cNvPr>
                <p14:cNvContentPartPr/>
                <p14:nvPr/>
              </p14:nvContentPartPr>
              <p14:xfrm>
                <a:off x="3904324" y="4919643"/>
                <a:ext cx="67680" cy="22680"/>
              </p14:xfrm>
            </p:contentPart>
          </mc:Choice>
          <mc:Fallback>
            <p:pic>
              <p:nvPicPr>
                <p:cNvPr id="911" name="Ink 910">
                  <a:extLst>
                    <a:ext uri="{FF2B5EF4-FFF2-40B4-BE49-F238E27FC236}">
                      <a16:creationId xmlns:a16="http://schemas.microsoft.com/office/drawing/2014/main" id="{01C2D150-3562-4D78-9901-B097B2D596C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895324" y="4910643"/>
                  <a:ext cx="8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912" name="Ink 911">
                  <a:extLst>
                    <a:ext uri="{FF2B5EF4-FFF2-40B4-BE49-F238E27FC236}">
                      <a16:creationId xmlns:a16="http://schemas.microsoft.com/office/drawing/2014/main" id="{6EF534DD-9EB7-4E27-98B6-718D756BAF39}"/>
                    </a:ext>
                  </a:extLst>
                </p14:cNvPr>
                <p14:cNvContentPartPr/>
                <p14:nvPr/>
              </p14:nvContentPartPr>
              <p14:xfrm>
                <a:off x="3893164" y="4992723"/>
                <a:ext cx="359280" cy="17280"/>
              </p14:xfrm>
            </p:contentPart>
          </mc:Choice>
          <mc:Fallback>
            <p:pic>
              <p:nvPicPr>
                <p:cNvPr id="912" name="Ink 911">
                  <a:extLst>
                    <a:ext uri="{FF2B5EF4-FFF2-40B4-BE49-F238E27FC236}">
                      <a16:creationId xmlns:a16="http://schemas.microsoft.com/office/drawing/2014/main" id="{6EF534DD-9EB7-4E27-98B6-718D756BAF3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884164" y="4983723"/>
                  <a:ext cx="37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913" name="Ink 912">
                  <a:extLst>
                    <a:ext uri="{FF2B5EF4-FFF2-40B4-BE49-F238E27FC236}">
                      <a16:creationId xmlns:a16="http://schemas.microsoft.com/office/drawing/2014/main" id="{D0F86FA2-6110-424E-B828-EE4D06010A1C}"/>
                    </a:ext>
                  </a:extLst>
                </p14:cNvPr>
                <p14:cNvContentPartPr/>
                <p14:nvPr/>
              </p14:nvContentPartPr>
              <p14:xfrm>
                <a:off x="4246324" y="4863483"/>
                <a:ext cx="129240" cy="275400"/>
              </p14:xfrm>
            </p:contentPart>
          </mc:Choice>
          <mc:Fallback>
            <p:pic>
              <p:nvPicPr>
                <p:cNvPr id="913" name="Ink 912">
                  <a:extLst>
                    <a:ext uri="{FF2B5EF4-FFF2-40B4-BE49-F238E27FC236}">
                      <a16:creationId xmlns:a16="http://schemas.microsoft.com/office/drawing/2014/main" id="{D0F86FA2-6110-424E-B828-EE4D06010A1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237684" y="4854843"/>
                  <a:ext cx="146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914" name="Ink 913">
                  <a:extLst>
                    <a:ext uri="{FF2B5EF4-FFF2-40B4-BE49-F238E27FC236}">
                      <a16:creationId xmlns:a16="http://schemas.microsoft.com/office/drawing/2014/main" id="{76CC8651-3881-4250-BE87-778FCEAF7C91}"/>
                    </a:ext>
                  </a:extLst>
                </p14:cNvPr>
                <p14:cNvContentPartPr/>
                <p14:nvPr/>
              </p14:nvContentPartPr>
              <p14:xfrm>
                <a:off x="4397884" y="4983003"/>
                <a:ext cx="186120" cy="99720"/>
              </p14:xfrm>
            </p:contentPart>
          </mc:Choice>
          <mc:Fallback>
            <p:pic>
              <p:nvPicPr>
                <p:cNvPr id="914" name="Ink 913">
                  <a:extLst>
                    <a:ext uri="{FF2B5EF4-FFF2-40B4-BE49-F238E27FC236}">
                      <a16:creationId xmlns:a16="http://schemas.microsoft.com/office/drawing/2014/main" id="{76CC8651-3881-4250-BE87-778FCEAF7C9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88884" y="4974003"/>
                  <a:ext cx="20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915" name="Ink 914">
                  <a:extLst>
                    <a:ext uri="{FF2B5EF4-FFF2-40B4-BE49-F238E27FC236}">
                      <a16:creationId xmlns:a16="http://schemas.microsoft.com/office/drawing/2014/main" id="{5A605F0D-9AE3-4B2B-BB4C-D5272F97B4D8}"/>
                    </a:ext>
                  </a:extLst>
                </p14:cNvPr>
                <p14:cNvContentPartPr/>
                <p14:nvPr/>
              </p14:nvContentPartPr>
              <p14:xfrm>
                <a:off x="4577524" y="4964643"/>
                <a:ext cx="224640" cy="253080"/>
              </p14:xfrm>
            </p:contentPart>
          </mc:Choice>
          <mc:Fallback>
            <p:pic>
              <p:nvPicPr>
                <p:cNvPr id="915" name="Ink 914">
                  <a:extLst>
                    <a:ext uri="{FF2B5EF4-FFF2-40B4-BE49-F238E27FC236}">
                      <a16:creationId xmlns:a16="http://schemas.microsoft.com/office/drawing/2014/main" id="{5A605F0D-9AE3-4B2B-BB4C-D5272F97B4D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568524" y="4955643"/>
                  <a:ext cx="242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916" name="Ink 915">
                  <a:extLst>
                    <a:ext uri="{FF2B5EF4-FFF2-40B4-BE49-F238E27FC236}">
                      <a16:creationId xmlns:a16="http://schemas.microsoft.com/office/drawing/2014/main" id="{4C1C27BB-277A-471D-929F-2CAE69860282}"/>
                    </a:ext>
                  </a:extLst>
                </p14:cNvPr>
                <p14:cNvContentPartPr/>
                <p14:nvPr/>
              </p14:nvContentPartPr>
              <p14:xfrm>
                <a:off x="4829884" y="4981203"/>
                <a:ext cx="22680" cy="50760"/>
              </p14:xfrm>
            </p:contentPart>
          </mc:Choice>
          <mc:Fallback>
            <p:pic>
              <p:nvPicPr>
                <p:cNvPr id="916" name="Ink 915">
                  <a:extLst>
                    <a:ext uri="{FF2B5EF4-FFF2-40B4-BE49-F238E27FC236}">
                      <a16:creationId xmlns:a16="http://schemas.microsoft.com/office/drawing/2014/main" id="{4C1C27BB-277A-471D-929F-2CAE6986028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820884" y="4972563"/>
                  <a:ext cx="4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917" name="Ink 916">
                  <a:extLst>
                    <a:ext uri="{FF2B5EF4-FFF2-40B4-BE49-F238E27FC236}">
                      <a16:creationId xmlns:a16="http://schemas.microsoft.com/office/drawing/2014/main" id="{C55E3609-5E2F-44EF-94BC-9C2DA163F924}"/>
                    </a:ext>
                  </a:extLst>
                </p14:cNvPr>
                <p14:cNvContentPartPr/>
                <p14:nvPr/>
              </p14:nvContentPartPr>
              <p14:xfrm>
                <a:off x="4930684" y="4835403"/>
                <a:ext cx="180000" cy="325800"/>
              </p14:xfrm>
            </p:contentPart>
          </mc:Choice>
          <mc:Fallback>
            <p:pic>
              <p:nvPicPr>
                <p:cNvPr id="917" name="Ink 916">
                  <a:extLst>
                    <a:ext uri="{FF2B5EF4-FFF2-40B4-BE49-F238E27FC236}">
                      <a16:creationId xmlns:a16="http://schemas.microsoft.com/office/drawing/2014/main" id="{C55E3609-5E2F-44EF-94BC-9C2DA163F92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22044" y="4826763"/>
                  <a:ext cx="197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918" name="Ink 917">
                  <a:extLst>
                    <a:ext uri="{FF2B5EF4-FFF2-40B4-BE49-F238E27FC236}">
                      <a16:creationId xmlns:a16="http://schemas.microsoft.com/office/drawing/2014/main" id="{8151D0CF-D19B-45A4-9617-96B6BCB83659}"/>
                    </a:ext>
                  </a:extLst>
                </p14:cNvPr>
                <p14:cNvContentPartPr/>
                <p14:nvPr/>
              </p14:nvContentPartPr>
              <p14:xfrm>
                <a:off x="5093404" y="4858083"/>
                <a:ext cx="196560" cy="174240"/>
              </p14:xfrm>
            </p:contentPart>
          </mc:Choice>
          <mc:Fallback>
            <p:pic>
              <p:nvPicPr>
                <p:cNvPr id="918" name="Ink 917">
                  <a:extLst>
                    <a:ext uri="{FF2B5EF4-FFF2-40B4-BE49-F238E27FC236}">
                      <a16:creationId xmlns:a16="http://schemas.microsoft.com/office/drawing/2014/main" id="{8151D0CF-D19B-45A4-9617-96B6BCB8365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84764" y="4849083"/>
                  <a:ext cx="214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919" name="Ink 918">
                  <a:extLst>
                    <a:ext uri="{FF2B5EF4-FFF2-40B4-BE49-F238E27FC236}">
                      <a16:creationId xmlns:a16="http://schemas.microsoft.com/office/drawing/2014/main" id="{9E980979-B0CD-4221-92FA-78E6E7592782}"/>
                    </a:ext>
                  </a:extLst>
                </p14:cNvPr>
                <p14:cNvContentPartPr/>
                <p14:nvPr/>
              </p14:nvContentPartPr>
              <p14:xfrm>
                <a:off x="5284204" y="5026203"/>
                <a:ext cx="61920" cy="129240"/>
              </p14:xfrm>
            </p:contentPart>
          </mc:Choice>
          <mc:Fallback>
            <p:pic>
              <p:nvPicPr>
                <p:cNvPr id="919" name="Ink 918">
                  <a:extLst>
                    <a:ext uri="{FF2B5EF4-FFF2-40B4-BE49-F238E27FC236}">
                      <a16:creationId xmlns:a16="http://schemas.microsoft.com/office/drawing/2014/main" id="{9E980979-B0CD-4221-92FA-78E6E759278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275564" y="5017563"/>
                  <a:ext cx="7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920" name="Ink 919">
                  <a:extLst>
                    <a:ext uri="{FF2B5EF4-FFF2-40B4-BE49-F238E27FC236}">
                      <a16:creationId xmlns:a16="http://schemas.microsoft.com/office/drawing/2014/main" id="{5095E9DF-585C-40F1-8C7E-A92506ED7B3E}"/>
                    </a:ext>
                  </a:extLst>
                </p14:cNvPr>
                <p14:cNvContentPartPr/>
                <p14:nvPr/>
              </p14:nvContentPartPr>
              <p14:xfrm>
                <a:off x="5194564" y="4818483"/>
                <a:ext cx="84600" cy="360"/>
              </p14:xfrm>
            </p:contentPart>
          </mc:Choice>
          <mc:Fallback>
            <p:pic>
              <p:nvPicPr>
                <p:cNvPr id="920" name="Ink 919">
                  <a:extLst>
                    <a:ext uri="{FF2B5EF4-FFF2-40B4-BE49-F238E27FC236}">
                      <a16:creationId xmlns:a16="http://schemas.microsoft.com/office/drawing/2014/main" id="{5095E9DF-585C-40F1-8C7E-A92506ED7B3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185564" y="480984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921" name="Ink 920">
                  <a:extLst>
                    <a:ext uri="{FF2B5EF4-FFF2-40B4-BE49-F238E27FC236}">
                      <a16:creationId xmlns:a16="http://schemas.microsoft.com/office/drawing/2014/main" id="{704F0023-5F90-4630-90DB-B0D7638140A1}"/>
                    </a:ext>
                  </a:extLst>
                </p14:cNvPr>
                <p14:cNvContentPartPr/>
                <p14:nvPr/>
              </p14:nvContentPartPr>
              <p14:xfrm>
                <a:off x="5525404" y="4913883"/>
                <a:ext cx="129240" cy="118080"/>
              </p14:xfrm>
            </p:contentPart>
          </mc:Choice>
          <mc:Fallback>
            <p:pic>
              <p:nvPicPr>
                <p:cNvPr id="921" name="Ink 920">
                  <a:extLst>
                    <a:ext uri="{FF2B5EF4-FFF2-40B4-BE49-F238E27FC236}">
                      <a16:creationId xmlns:a16="http://schemas.microsoft.com/office/drawing/2014/main" id="{704F0023-5F90-4630-90DB-B0D7638140A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16764" y="4905243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922" name="Ink 921">
                  <a:extLst>
                    <a:ext uri="{FF2B5EF4-FFF2-40B4-BE49-F238E27FC236}">
                      <a16:creationId xmlns:a16="http://schemas.microsoft.com/office/drawing/2014/main" id="{6C4FB4D0-DD83-49E8-BECA-2E28E10DD581}"/>
                    </a:ext>
                  </a:extLst>
                </p14:cNvPr>
                <p14:cNvContentPartPr/>
                <p14:nvPr/>
              </p14:nvContentPartPr>
              <p14:xfrm>
                <a:off x="5744284" y="4835403"/>
                <a:ext cx="39600" cy="196560"/>
              </p14:xfrm>
            </p:contentPart>
          </mc:Choice>
          <mc:Fallback>
            <p:pic>
              <p:nvPicPr>
                <p:cNvPr id="922" name="Ink 921">
                  <a:extLst>
                    <a:ext uri="{FF2B5EF4-FFF2-40B4-BE49-F238E27FC236}">
                      <a16:creationId xmlns:a16="http://schemas.microsoft.com/office/drawing/2014/main" id="{6C4FB4D0-DD83-49E8-BECA-2E28E10DD58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735284" y="482676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923" name="Ink 922">
                  <a:extLst>
                    <a:ext uri="{FF2B5EF4-FFF2-40B4-BE49-F238E27FC236}">
                      <a16:creationId xmlns:a16="http://schemas.microsoft.com/office/drawing/2014/main" id="{CE1E9325-5D3A-44B4-B285-95658D50FFFE}"/>
                    </a:ext>
                  </a:extLst>
                </p14:cNvPr>
                <p14:cNvContentPartPr/>
                <p14:nvPr/>
              </p14:nvContentPartPr>
              <p14:xfrm>
                <a:off x="5766604" y="4835403"/>
                <a:ext cx="106920" cy="140760"/>
              </p14:xfrm>
            </p:contentPart>
          </mc:Choice>
          <mc:Fallback>
            <p:pic>
              <p:nvPicPr>
                <p:cNvPr id="923" name="Ink 922">
                  <a:extLst>
                    <a:ext uri="{FF2B5EF4-FFF2-40B4-BE49-F238E27FC236}">
                      <a16:creationId xmlns:a16="http://schemas.microsoft.com/office/drawing/2014/main" id="{CE1E9325-5D3A-44B4-B285-95658D50FFF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757964" y="4826763"/>
                  <a:ext cx="124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924" name="Ink 923">
                  <a:extLst>
                    <a:ext uri="{FF2B5EF4-FFF2-40B4-BE49-F238E27FC236}">
                      <a16:creationId xmlns:a16="http://schemas.microsoft.com/office/drawing/2014/main" id="{C4943742-5F1E-4C47-9036-C3AE795C89D9}"/>
                    </a:ext>
                  </a:extLst>
                </p14:cNvPr>
                <p14:cNvContentPartPr/>
                <p14:nvPr/>
              </p14:nvContentPartPr>
              <p14:xfrm>
                <a:off x="5822764" y="5020443"/>
                <a:ext cx="101880" cy="96120"/>
              </p14:xfrm>
            </p:contentPart>
          </mc:Choice>
          <mc:Fallback>
            <p:pic>
              <p:nvPicPr>
                <p:cNvPr id="924" name="Ink 923">
                  <a:extLst>
                    <a:ext uri="{FF2B5EF4-FFF2-40B4-BE49-F238E27FC236}">
                      <a16:creationId xmlns:a16="http://schemas.microsoft.com/office/drawing/2014/main" id="{C4943742-5F1E-4C47-9036-C3AE795C89D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14124" y="5011803"/>
                  <a:ext cx="119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925" name="Ink 924">
                  <a:extLst>
                    <a:ext uri="{FF2B5EF4-FFF2-40B4-BE49-F238E27FC236}">
                      <a16:creationId xmlns:a16="http://schemas.microsoft.com/office/drawing/2014/main" id="{2B7ABA21-22B7-4383-B891-0D59F9AA0B7C}"/>
                    </a:ext>
                  </a:extLst>
                </p14:cNvPr>
                <p14:cNvContentPartPr/>
                <p14:nvPr/>
              </p14:nvContentPartPr>
              <p14:xfrm>
                <a:off x="5839684" y="4796163"/>
                <a:ext cx="101160" cy="11520"/>
              </p14:xfrm>
            </p:contentPart>
          </mc:Choice>
          <mc:Fallback>
            <p:pic>
              <p:nvPicPr>
                <p:cNvPr id="925" name="Ink 924">
                  <a:extLst>
                    <a:ext uri="{FF2B5EF4-FFF2-40B4-BE49-F238E27FC236}">
                      <a16:creationId xmlns:a16="http://schemas.microsoft.com/office/drawing/2014/main" id="{2B7ABA21-22B7-4383-B891-0D59F9AA0B7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830684" y="478752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926" name="Ink 925">
                  <a:extLst>
                    <a:ext uri="{FF2B5EF4-FFF2-40B4-BE49-F238E27FC236}">
                      <a16:creationId xmlns:a16="http://schemas.microsoft.com/office/drawing/2014/main" id="{0716D25E-B1DD-4616-8186-12AC6856BCB3}"/>
                    </a:ext>
                  </a:extLst>
                </p14:cNvPr>
                <p14:cNvContentPartPr/>
                <p14:nvPr/>
              </p14:nvContentPartPr>
              <p14:xfrm>
                <a:off x="5996644" y="4807323"/>
                <a:ext cx="180000" cy="359280"/>
              </p14:xfrm>
            </p:contentPart>
          </mc:Choice>
          <mc:Fallback>
            <p:pic>
              <p:nvPicPr>
                <p:cNvPr id="926" name="Ink 925">
                  <a:extLst>
                    <a:ext uri="{FF2B5EF4-FFF2-40B4-BE49-F238E27FC236}">
                      <a16:creationId xmlns:a16="http://schemas.microsoft.com/office/drawing/2014/main" id="{0716D25E-B1DD-4616-8186-12AC6856BCB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988004" y="4798683"/>
                  <a:ext cx="19764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6" name="Group 935">
            <a:extLst>
              <a:ext uri="{FF2B5EF4-FFF2-40B4-BE49-F238E27FC236}">
                <a16:creationId xmlns:a16="http://schemas.microsoft.com/office/drawing/2014/main" id="{587E88DD-E09D-42A1-B5CD-B5936E741BF8}"/>
              </a:ext>
            </a:extLst>
          </p:cNvPr>
          <p:cNvGrpSpPr/>
          <p:nvPr/>
        </p:nvGrpSpPr>
        <p:grpSpPr>
          <a:xfrm>
            <a:off x="1806244" y="5435883"/>
            <a:ext cx="858600" cy="320760"/>
            <a:chOff x="1806244" y="5435883"/>
            <a:chExt cx="85860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928" name="Ink 927">
                  <a:extLst>
                    <a:ext uri="{FF2B5EF4-FFF2-40B4-BE49-F238E27FC236}">
                      <a16:creationId xmlns:a16="http://schemas.microsoft.com/office/drawing/2014/main" id="{53FCDDDF-7DEB-461A-AFDD-5C26046982F2}"/>
                    </a:ext>
                  </a:extLst>
                </p14:cNvPr>
                <p14:cNvContentPartPr/>
                <p14:nvPr/>
              </p14:nvContentPartPr>
              <p14:xfrm>
                <a:off x="1806244" y="5452443"/>
                <a:ext cx="258480" cy="230040"/>
              </p14:xfrm>
            </p:contentPart>
          </mc:Choice>
          <mc:Fallback>
            <p:pic>
              <p:nvPicPr>
                <p:cNvPr id="928" name="Ink 927">
                  <a:extLst>
                    <a:ext uri="{FF2B5EF4-FFF2-40B4-BE49-F238E27FC236}">
                      <a16:creationId xmlns:a16="http://schemas.microsoft.com/office/drawing/2014/main" id="{53FCDDDF-7DEB-461A-AFDD-5C26046982F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797244" y="5443803"/>
                  <a:ext cx="276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929" name="Ink 928">
                  <a:extLst>
                    <a:ext uri="{FF2B5EF4-FFF2-40B4-BE49-F238E27FC236}">
                      <a16:creationId xmlns:a16="http://schemas.microsoft.com/office/drawing/2014/main" id="{0AE2E118-7F73-4165-BAD3-0E018A4458CF}"/>
                    </a:ext>
                  </a:extLst>
                </p14:cNvPr>
                <p14:cNvContentPartPr/>
                <p14:nvPr/>
              </p14:nvContentPartPr>
              <p14:xfrm>
                <a:off x="1952044" y="5677083"/>
                <a:ext cx="78840" cy="73440"/>
              </p14:xfrm>
            </p:contentPart>
          </mc:Choice>
          <mc:Fallback>
            <p:pic>
              <p:nvPicPr>
                <p:cNvPr id="929" name="Ink 928">
                  <a:extLst>
                    <a:ext uri="{FF2B5EF4-FFF2-40B4-BE49-F238E27FC236}">
                      <a16:creationId xmlns:a16="http://schemas.microsoft.com/office/drawing/2014/main" id="{0AE2E118-7F73-4165-BAD3-0E018A4458C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943044" y="5668083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930" name="Ink 929">
                  <a:extLst>
                    <a:ext uri="{FF2B5EF4-FFF2-40B4-BE49-F238E27FC236}">
                      <a16:creationId xmlns:a16="http://schemas.microsoft.com/office/drawing/2014/main" id="{9CAC0404-F336-4517-BE32-64C629717C59}"/>
                    </a:ext>
                  </a:extLst>
                </p14:cNvPr>
                <p14:cNvContentPartPr/>
                <p14:nvPr/>
              </p14:nvContentPartPr>
              <p14:xfrm>
                <a:off x="2148244" y="5536683"/>
                <a:ext cx="106920" cy="146160"/>
              </p14:xfrm>
            </p:contentPart>
          </mc:Choice>
          <mc:Fallback>
            <p:pic>
              <p:nvPicPr>
                <p:cNvPr id="930" name="Ink 929">
                  <a:extLst>
                    <a:ext uri="{FF2B5EF4-FFF2-40B4-BE49-F238E27FC236}">
                      <a16:creationId xmlns:a16="http://schemas.microsoft.com/office/drawing/2014/main" id="{9CAC0404-F336-4517-BE32-64C629717C5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139604" y="5528043"/>
                  <a:ext cx="124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931" name="Ink 930">
                  <a:extLst>
                    <a:ext uri="{FF2B5EF4-FFF2-40B4-BE49-F238E27FC236}">
                      <a16:creationId xmlns:a16="http://schemas.microsoft.com/office/drawing/2014/main" id="{0A0868FD-CCAE-4843-9CAC-ED175BCF3DFE}"/>
                    </a:ext>
                  </a:extLst>
                </p14:cNvPr>
                <p14:cNvContentPartPr/>
                <p14:nvPr/>
              </p14:nvContentPartPr>
              <p14:xfrm>
                <a:off x="2148244" y="5559003"/>
                <a:ext cx="140760" cy="106920"/>
              </p14:xfrm>
            </p:contentPart>
          </mc:Choice>
          <mc:Fallback>
            <p:pic>
              <p:nvPicPr>
                <p:cNvPr id="931" name="Ink 930">
                  <a:extLst>
                    <a:ext uri="{FF2B5EF4-FFF2-40B4-BE49-F238E27FC236}">
                      <a16:creationId xmlns:a16="http://schemas.microsoft.com/office/drawing/2014/main" id="{0A0868FD-CCAE-4843-9CAC-ED175BCF3DF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139604" y="5550363"/>
                  <a:ext cx="158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932" name="Ink 931">
                  <a:extLst>
                    <a:ext uri="{FF2B5EF4-FFF2-40B4-BE49-F238E27FC236}">
                      <a16:creationId xmlns:a16="http://schemas.microsoft.com/office/drawing/2014/main" id="{B82681A2-6A8A-4D53-AD3E-2B6D27D7D924}"/>
                    </a:ext>
                  </a:extLst>
                </p14:cNvPr>
                <p14:cNvContentPartPr/>
                <p14:nvPr/>
              </p14:nvContentPartPr>
              <p14:xfrm>
                <a:off x="2379004" y="5475123"/>
                <a:ext cx="185040" cy="222840"/>
              </p14:xfrm>
            </p:contentPart>
          </mc:Choice>
          <mc:Fallback>
            <p:pic>
              <p:nvPicPr>
                <p:cNvPr id="932" name="Ink 931">
                  <a:extLst>
                    <a:ext uri="{FF2B5EF4-FFF2-40B4-BE49-F238E27FC236}">
                      <a16:creationId xmlns:a16="http://schemas.microsoft.com/office/drawing/2014/main" id="{B82681A2-6A8A-4D53-AD3E-2B6D27D7D92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370004" y="5466123"/>
                  <a:ext cx="20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933" name="Ink 932">
                  <a:extLst>
                    <a:ext uri="{FF2B5EF4-FFF2-40B4-BE49-F238E27FC236}">
                      <a16:creationId xmlns:a16="http://schemas.microsoft.com/office/drawing/2014/main" id="{6EA6F5A9-F5DE-4509-99E0-0373F9DCA1D5}"/>
                    </a:ext>
                  </a:extLst>
                </p14:cNvPr>
                <p14:cNvContentPartPr/>
                <p14:nvPr/>
              </p14:nvContentPartPr>
              <p14:xfrm>
                <a:off x="2429044" y="5570523"/>
                <a:ext cx="163080" cy="22680"/>
              </p14:xfrm>
            </p:contentPart>
          </mc:Choice>
          <mc:Fallback>
            <p:pic>
              <p:nvPicPr>
                <p:cNvPr id="933" name="Ink 932">
                  <a:extLst>
                    <a:ext uri="{FF2B5EF4-FFF2-40B4-BE49-F238E27FC236}">
                      <a16:creationId xmlns:a16="http://schemas.microsoft.com/office/drawing/2014/main" id="{6EA6F5A9-F5DE-4509-99E0-0373F9DCA1D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420044" y="5561523"/>
                  <a:ext cx="180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934" name="Ink 933">
                  <a:extLst>
                    <a:ext uri="{FF2B5EF4-FFF2-40B4-BE49-F238E27FC236}">
                      <a16:creationId xmlns:a16="http://schemas.microsoft.com/office/drawing/2014/main" id="{18370B95-EBFD-4B03-ADAB-BC117ED5C8DC}"/>
                    </a:ext>
                  </a:extLst>
                </p14:cNvPr>
                <p14:cNvContentPartPr/>
                <p14:nvPr/>
              </p14:nvContentPartPr>
              <p14:xfrm>
                <a:off x="2569084" y="5660163"/>
                <a:ext cx="95760" cy="96480"/>
              </p14:xfrm>
            </p:contentPart>
          </mc:Choice>
          <mc:Fallback>
            <p:pic>
              <p:nvPicPr>
                <p:cNvPr id="934" name="Ink 933">
                  <a:extLst>
                    <a:ext uri="{FF2B5EF4-FFF2-40B4-BE49-F238E27FC236}">
                      <a16:creationId xmlns:a16="http://schemas.microsoft.com/office/drawing/2014/main" id="{18370B95-EBFD-4B03-ADAB-BC117ED5C8D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560444" y="5651163"/>
                  <a:ext cx="113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935" name="Ink 934">
                  <a:extLst>
                    <a:ext uri="{FF2B5EF4-FFF2-40B4-BE49-F238E27FC236}">
                      <a16:creationId xmlns:a16="http://schemas.microsoft.com/office/drawing/2014/main" id="{692498C2-4A8A-46D0-9DCF-A98BD417B036}"/>
                    </a:ext>
                  </a:extLst>
                </p14:cNvPr>
                <p14:cNvContentPartPr/>
                <p14:nvPr/>
              </p14:nvContentPartPr>
              <p14:xfrm>
                <a:off x="2490604" y="5435883"/>
                <a:ext cx="129240" cy="17280"/>
              </p14:xfrm>
            </p:contentPart>
          </mc:Choice>
          <mc:Fallback>
            <p:pic>
              <p:nvPicPr>
                <p:cNvPr id="935" name="Ink 934">
                  <a:extLst>
                    <a:ext uri="{FF2B5EF4-FFF2-40B4-BE49-F238E27FC236}">
                      <a16:creationId xmlns:a16="http://schemas.microsoft.com/office/drawing/2014/main" id="{692498C2-4A8A-46D0-9DCF-A98BD417B03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481604" y="542688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9" name="Group 948">
            <a:extLst>
              <a:ext uri="{FF2B5EF4-FFF2-40B4-BE49-F238E27FC236}">
                <a16:creationId xmlns:a16="http://schemas.microsoft.com/office/drawing/2014/main" id="{745FDAB7-1C22-4E0E-A2A7-B484356C811E}"/>
              </a:ext>
            </a:extLst>
          </p:cNvPr>
          <p:cNvGrpSpPr/>
          <p:nvPr/>
        </p:nvGrpSpPr>
        <p:grpSpPr>
          <a:xfrm>
            <a:off x="3113404" y="5503203"/>
            <a:ext cx="123480" cy="135000"/>
            <a:chOff x="3113404" y="5503203"/>
            <a:chExt cx="12348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937" name="Ink 936">
                  <a:extLst>
                    <a:ext uri="{FF2B5EF4-FFF2-40B4-BE49-F238E27FC236}">
                      <a16:creationId xmlns:a16="http://schemas.microsoft.com/office/drawing/2014/main" id="{8E8536E1-3CF6-4179-B9E7-C14F2FA19654}"/>
                    </a:ext>
                  </a:extLst>
                </p14:cNvPr>
                <p14:cNvContentPartPr/>
                <p14:nvPr/>
              </p14:nvContentPartPr>
              <p14:xfrm>
                <a:off x="3146884" y="5503203"/>
                <a:ext cx="90000" cy="28440"/>
              </p14:xfrm>
            </p:contentPart>
          </mc:Choice>
          <mc:Fallback>
            <p:pic>
              <p:nvPicPr>
                <p:cNvPr id="937" name="Ink 936">
                  <a:extLst>
                    <a:ext uri="{FF2B5EF4-FFF2-40B4-BE49-F238E27FC236}">
                      <a16:creationId xmlns:a16="http://schemas.microsoft.com/office/drawing/2014/main" id="{8E8536E1-3CF6-4179-B9E7-C14F2FA1965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138244" y="5494203"/>
                  <a:ext cx="10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83A6E5BB-2227-4C1A-8590-5F5B92B7A4A4}"/>
                    </a:ext>
                  </a:extLst>
                </p14:cNvPr>
                <p14:cNvContentPartPr/>
                <p14:nvPr/>
              </p14:nvContentPartPr>
              <p14:xfrm>
                <a:off x="3113404" y="5609763"/>
                <a:ext cx="106920" cy="28440"/>
              </p14:xfrm>
            </p:contentPart>
          </mc:Choice>
          <mc:Fallback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83A6E5BB-2227-4C1A-8590-5F5B92B7A4A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104404" y="560076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74E50902-3A00-4B9A-964B-3034AA4F1641}"/>
              </a:ext>
            </a:extLst>
          </p:cNvPr>
          <p:cNvGrpSpPr/>
          <p:nvPr/>
        </p:nvGrpSpPr>
        <p:grpSpPr>
          <a:xfrm>
            <a:off x="3483484" y="5402043"/>
            <a:ext cx="1330560" cy="431280"/>
            <a:chOff x="3483484" y="5402043"/>
            <a:chExt cx="133056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939" name="Ink 938">
                  <a:extLst>
                    <a:ext uri="{FF2B5EF4-FFF2-40B4-BE49-F238E27FC236}">
                      <a16:creationId xmlns:a16="http://schemas.microsoft.com/office/drawing/2014/main" id="{761F2621-C014-4E8F-857D-91FD13EA404A}"/>
                    </a:ext>
                  </a:extLst>
                </p14:cNvPr>
                <p14:cNvContentPartPr/>
                <p14:nvPr/>
              </p14:nvContentPartPr>
              <p14:xfrm>
                <a:off x="3483484" y="5592843"/>
                <a:ext cx="112680" cy="11520"/>
              </p14:xfrm>
            </p:contentPart>
          </mc:Choice>
          <mc:Fallback>
            <p:pic>
              <p:nvPicPr>
                <p:cNvPr id="939" name="Ink 938">
                  <a:extLst>
                    <a:ext uri="{FF2B5EF4-FFF2-40B4-BE49-F238E27FC236}">
                      <a16:creationId xmlns:a16="http://schemas.microsoft.com/office/drawing/2014/main" id="{761F2621-C014-4E8F-857D-91FD13EA404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474844" y="558384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940" name="Ink 939">
                  <a:extLst>
                    <a:ext uri="{FF2B5EF4-FFF2-40B4-BE49-F238E27FC236}">
                      <a16:creationId xmlns:a16="http://schemas.microsoft.com/office/drawing/2014/main" id="{B8BB7F28-DA61-4AD2-946E-8BDC445297F5}"/>
                    </a:ext>
                  </a:extLst>
                </p14:cNvPr>
                <p14:cNvContentPartPr/>
                <p14:nvPr/>
              </p14:nvContentPartPr>
              <p14:xfrm>
                <a:off x="3595444" y="5480523"/>
                <a:ext cx="185760" cy="263520"/>
              </p14:xfrm>
            </p:contentPart>
          </mc:Choice>
          <mc:Fallback>
            <p:pic>
              <p:nvPicPr>
                <p:cNvPr id="940" name="Ink 939">
                  <a:extLst>
                    <a:ext uri="{FF2B5EF4-FFF2-40B4-BE49-F238E27FC236}">
                      <a16:creationId xmlns:a16="http://schemas.microsoft.com/office/drawing/2014/main" id="{B8BB7F28-DA61-4AD2-946E-8BDC445297F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586804" y="5471883"/>
                  <a:ext cx="203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A85BFEA8-EA37-4E7C-BF26-91AFC921F101}"/>
                    </a:ext>
                  </a:extLst>
                </p14:cNvPr>
                <p14:cNvContentPartPr/>
                <p14:nvPr/>
              </p14:nvContentPartPr>
              <p14:xfrm>
                <a:off x="3842044" y="5553243"/>
                <a:ext cx="270360" cy="136440"/>
              </p14:xfrm>
            </p:contentPart>
          </mc:Choice>
          <mc:Fallback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A85BFEA8-EA37-4E7C-BF26-91AFC921F10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833044" y="5544243"/>
                  <a:ext cx="28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942" name="Ink 941">
                  <a:extLst>
                    <a:ext uri="{FF2B5EF4-FFF2-40B4-BE49-F238E27FC236}">
                      <a16:creationId xmlns:a16="http://schemas.microsoft.com/office/drawing/2014/main" id="{D3459B84-EC2B-46FE-A339-D66C59D28170}"/>
                    </a:ext>
                  </a:extLst>
                </p14:cNvPr>
                <p14:cNvContentPartPr/>
                <p14:nvPr/>
              </p14:nvContentPartPr>
              <p14:xfrm>
                <a:off x="4016284" y="5528043"/>
                <a:ext cx="365040" cy="305280"/>
              </p14:xfrm>
            </p:contentPart>
          </mc:Choice>
          <mc:Fallback>
            <p:pic>
              <p:nvPicPr>
                <p:cNvPr id="942" name="Ink 941">
                  <a:extLst>
                    <a:ext uri="{FF2B5EF4-FFF2-40B4-BE49-F238E27FC236}">
                      <a16:creationId xmlns:a16="http://schemas.microsoft.com/office/drawing/2014/main" id="{D3459B84-EC2B-46FE-A339-D66C59D2817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007644" y="5519403"/>
                  <a:ext cx="382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943" name="Ink 942">
                  <a:extLst>
                    <a:ext uri="{FF2B5EF4-FFF2-40B4-BE49-F238E27FC236}">
                      <a16:creationId xmlns:a16="http://schemas.microsoft.com/office/drawing/2014/main" id="{450583C0-A50C-4EC7-9B1B-42EB907B53B4}"/>
                    </a:ext>
                  </a:extLst>
                </p14:cNvPr>
                <p14:cNvContentPartPr/>
                <p14:nvPr/>
              </p14:nvContentPartPr>
              <p14:xfrm>
                <a:off x="4538284" y="5476563"/>
                <a:ext cx="51120" cy="223200"/>
              </p14:xfrm>
            </p:contentPart>
          </mc:Choice>
          <mc:Fallback>
            <p:pic>
              <p:nvPicPr>
                <p:cNvPr id="943" name="Ink 942">
                  <a:extLst>
                    <a:ext uri="{FF2B5EF4-FFF2-40B4-BE49-F238E27FC236}">
                      <a16:creationId xmlns:a16="http://schemas.microsoft.com/office/drawing/2014/main" id="{450583C0-A50C-4EC7-9B1B-42EB907B53B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529644" y="5467923"/>
                  <a:ext cx="68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944" name="Ink 943">
                  <a:extLst>
                    <a:ext uri="{FF2B5EF4-FFF2-40B4-BE49-F238E27FC236}">
                      <a16:creationId xmlns:a16="http://schemas.microsoft.com/office/drawing/2014/main" id="{294EE42D-2A31-43A7-A82C-845A85ADC464}"/>
                    </a:ext>
                  </a:extLst>
                </p14:cNvPr>
                <p14:cNvContentPartPr/>
                <p14:nvPr/>
              </p14:nvContentPartPr>
              <p14:xfrm>
                <a:off x="4650244" y="5458203"/>
                <a:ext cx="50760" cy="230400"/>
              </p14:xfrm>
            </p:contentPart>
          </mc:Choice>
          <mc:Fallback>
            <p:pic>
              <p:nvPicPr>
                <p:cNvPr id="944" name="Ink 943">
                  <a:extLst>
                    <a:ext uri="{FF2B5EF4-FFF2-40B4-BE49-F238E27FC236}">
                      <a16:creationId xmlns:a16="http://schemas.microsoft.com/office/drawing/2014/main" id="{294EE42D-2A31-43A7-A82C-845A85ADC46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641604" y="5449203"/>
                  <a:ext cx="68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945" name="Ink 944">
                  <a:extLst>
                    <a:ext uri="{FF2B5EF4-FFF2-40B4-BE49-F238E27FC236}">
                      <a16:creationId xmlns:a16="http://schemas.microsoft.com/office/drawing/2014/main" id="{AC0814AE-9DA7-4DC1-B042-D0E6147CAC36}"/>
                    </a:ext>
                  </a:extLst>
                </p14:cNvPr>
                <p14:cNvContentPartPr/>
                <p14:nvPr/>
              </p14:nvContentPartPr>
              <p14:xfrm>
                <a:off x="4549444" y="5559003"/>
                <a:ext cx="123840" cy="22680"/>
              </p14:xfrm>
            </p:contentPart>
          </mc:Choice>
          <mc:Fallback>
            <p:pic>
              <p:nvPicPr>
                <p:cNvPr id="945" name="Ink 944">
                  <a:extLst>
                    <a:ext uri="{FF2B5EF4-FFF2-40B4-BE49-F238E27FC236}">
                      <a16:creationId xmlns:a16="http://schemas.microsoft.com/office/drawing/2014/main" id="{AC0814AE-9DA7-4DC1-B042-D0E6147CAC3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540444" y="555036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946" name="Ink 945">
                  <a:extLst>
                    <a:ext uri="{FF2B5EF4-FFF2-40B4-BE49-F238E27FC236}">
                      <a16:creationId xmlns:a16="http://schemas.microsoft.com/office/drawing/2014/main" id="{443E0976-56F6-418A-85AF-EAE05509F8FF}"/>
                    </a:ext>
                  </a:extLst>
                </p14:cNvPr>
                <p14:cNvContentPartPr/>
                <p14:nvPr/>
              </p14:nvContentPartPr>
              <p14:xfrm>
                <a:off x="4706404" y="5649363"/>
                <a:ext cx="107640" cy="123480"/>
              </p14:xfrm>
            </p:contentPart>
          </mc:Choice>
          <mc:Fallback>
            <p:pic>
              <p:nvPicPr>
                <p:cNvPr id="946" name="Ink 945">
                  <a:extLst>
                    <a:ext uri="{FF2B5EF4-FFF2-40B4-BE49-F238E27FC236}">
                      <a16:creationId xmlns:a16="http://schemas.microsoft.com/office/drawing/2014/main" id="{443E0976-56F6-418A-85AF-EAE05509F8F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97764" y="5640363"/>
                  <a:ext cx="125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947" name="Ink 946">
                  <a:extLst>
                    <a:ext uri="{FF2B5EF4-FFF2-40B4-BE49-F238E27FC236}">
                      <a16:creationId xmlns:a16="http://schemas.microsoft.com/office/drawing/2014/main" id="{12C5CA0D-62D7-4DB1-B2FC-64808D60D503}"/>
                    </a:ext>
                  </a:extLst>
                </p14:cNvPr>
                <p14:cNvContentPartPr/>
                <p14:nvPr/>
              </p14:nvContentPartPr>
              <p14:xfrm>
                <a:off x="4560604" y="5402043"/>
                <a:ext cx="133920" cy="12240"/>
              </p14:xfrm>
            </p:contentPart>
          </mc:Choice>
          <mc:Fallback>
            <p:pic>
              <p:nvPicPr>
                <p:cNvPr id="947" name="Ink 946">
                  <a:extLst>
                    <a:ext uri="{FF2B5EF4-FFF2-40B4-BE49-F238E27FC236}">
                      <a16:creationId xmlns:a16="http://schemas.microsoft.com/office/drawing/2014/main" id="{12C5CA0D-62D7-4DB1-B2FC-64808D60D50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551604" y="5393043"/>
                  <a:ext cx="151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1F02D5F4-F05E-4F71-9000-3A64E2F0DFB2}"/>
              </a:ext>
            </a:extLst>
          </p:cNvPr>
          <p:cNvGrpSpPr/>
          <p:nvPr/>
        </p:nvGrpSpPr>
        <p:grpSpPr>
          <a:xfrm>
            <a:off x="5295004" y="2879883"/>
            <a:ext cx="488880" cy="329400"/>
            <a:chOff x="5295004" y="2879883"/>
            <a:chExt cx="48888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950" name="Ink 949">
                  <a:extLst>
                    <a:ext uri="{FF2B5EF4-FFF2-40B4-BE49-F238E27FC236}">
                      <a16:creationId xmlns:a16="http://schemas.microsoft.com/office/drawing/2014/main" id="{02649109-E790-42F9-B05D-EC6B781A3A8C}"/>
                    </a:ext>
                  </a:extLst>
                </p14:cNvPr>
                <p14:cNvContentPartPr/>
                <p14:nvPr/>
              </p14:nvContentPartPr>
              <p14:xfrm>
                <a:off x="5429644" y="2879883"/>
                <a:ext cx="354240" cy="239760"/>
              </p14:xfrm>
            </p:contentPart>
          </mc:Choice>
          <mc:Fallback>
            <p:pic>
              <p:nvPicPr>
                <p:cNvPr id="950" name="Ink 949">
                  <a:extLst>
                    <a:ext uri="{FF2B5EF4-FFF2-40B4-BE49-F238E27FC236}">
                      <a16:creationId xmlns:a16="http://schemas.microsoft.com/office/drawing/2014/main" id="{02649109-E790-42F9-B05D-EC6B781A3A8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20644" y="2870883"/>
                  <a:ext cx="371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951" name="Ink 950">
                  <a:extLst>
                    <a:ext uri="{FF2B5EF4-FFF2-40B4-BE49-F238E27FC236}">
                      <a16:creationId xmlns:a16="http://schemas.microsoft.com/office/drawing/2014/main" id="{84EECCBA-D15A-4887-A567-B28C9B414188}"/>
                    </a:ext>
                  </a:extLst>
                </p14:cNvPr>
                <p14:cNvContentPartPr/>
                <p14:nvPr/>
              </p14:nvContentPartPr>
              <p14:xfrm>
                <a:off x="5295004" y="3031443"/>
                <a:ext cx="208800" cy="177840"/>
              </p14:xfrm>
            </p:contentPart>
          </mc:Choice>
          <mc:Fallback>
            <p:pic>
              <p:nvPicPr>
                <p:cNvPr id="951" name="Ink 950">
                  <a:extLst>
                    <a:ext uri="{FF2B5EF4-FFF2-40B4-BE49-F238E27FC236}">
                      <a16:creationId xmlns:a16="http://schemas.microsoft.com/office/drawing/2014/main" id="{84EECCBA-D15A-4887-A567-B28C9B41418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86364" y="3022443"/>
                  <a:ext cx="22644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80F3B945-25C5-4670-9BD0-17390C0833F2}"/>
                  </a:ext>
                </a:extLst>
              </p14:cNvPr>
              <p14:cNvContentPartPr/>
              <p14:nvPr/>
            </p14:nvContentPartPr>
            <p14:xfrm>
              <a:off x="1817404" y="5884083"/>
              <a:ext cx="2956680" cy="74160"/>
            </p14:xfrm>
          </p:contentPart>
        </mc:Choice>
        <mc:Fallback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80F3B945-25C5-4670-9BD0-17390C0833F2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808404" y="5875443"/>
                <a:ext cx="297432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5" name="Group 954">
            <a:extLst>
              <a:ext uri="{FF2B5EF4-FFF2-40B4-BE49-F238E27FC236}">
                <a16:creationId xmlns:a16="http://schemas.microsoft.com/office/drawing/2014/main" id="{1A2145A4-57CB-4447-8D0C-9A9FAA343708}"/>
              </a:ext>
            </a:extLst>
          </p:cNvPr>
          <p:cNvGrpSpPr/>
          <p:nvPr/>
        </p:nvGrpSpPr>
        <p:grpSpPr>
          <a:xfrm>
            <a:off x="4392484" y="3920643"/>
            <a:ext cx="1021320" cy="118440"/>
            <a:chOff x="4392484" y="3920643"/>
            <a:chExt cx="102132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861" name="Ink 860">
                  <a:extLst>
                    <a:ext uri="{FF2B5EF4-FFF2-40B4-BE49-F238E27FC236}">
                      <a16:creationId xmlns:a16="http://schemas.microsoft.com/office/drawing/2014/main" id="{8A7E2EEE-5A55-41CE-A18C-8D7BFE755A94}"/>
                    </a:ext>
                  </a:extLst>
                </p14:cNvPr>
                <p14:cNvContentPartPr/>
                <p14:nvPr/>
              </p14:nvContentPartPr>
              <p14:xfrm>
                <a:off x="4392484" y="3920643"/>
                <a:ext cx="1021320" cy="62640"/>
              </p14:xfrm>
            </p:contentPart>
          </mc:Choice>
          <mc:Fallback>
            <p:pic>
              <p:nvPicPr>
                <p:cNvPr id="861" name="Ink 860">
                  <a:extLst>
                    <a:ext uri="{FF2B5EF4-FFF2-40B4-BE49-F238E27FC236}">
                      <a16:creationId xmlns:a16="http://schemas.microsoft.com/office/drawing/2014/main" id="{8A7E2EEE-5A55-41CE-A18C-8D7BFE755A9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383484" y="3911643"/>
                  <a:ext cx="103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CB36E760-F4A1-4B6E-90DC-FFEC991B4C9B}"/>
                    </a:ext>
                  </a:extLst>
                </p14:cNvPr>
                <p14:cNvContentPartPr/>
                <p14:nvPr/>
              </p14:nvContentPartPr>
              <p14:xfrm>
                <a:off x="4470964" y="3960243"/>
                <a:ext cx="920520" cy="51120"/>
              </p14:xfrm>
            </p:contentPart>
          </mc:Choice>
          <mc:Fallback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CB36E760-F4A1-4B6E-90DC-FFEC991B4C9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461964" y="3951603"/>
                  <a:ext cx="938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954" name="Ink 953">
                  <a:extLst>
                    <a:ext uri="{FF2B5EF4-FFF2-40B4-BE49-F238E27FC236}">
                      <a16:creationId xmlns:a16="http://schemas.microsoft.com/office/drawing/2014/main" id="{C9DA8905-2449-487F-A74B-799809268A5D}"/>
                    </a:ext>
                  </a:extLst>
                </p14:cNvPr>
                <p14:cNvContentPartPr/>
                <p14:nvPr/>
              </p14:nvContentPartPr>
              <p14:xfrm>
                <a:off x="4420204" y="3942963"/>
                <a:ext cx="962280" cy="96120"/>
              </p14:xfrm>
            </p:contentPart>
          </mc:Choice>
          <mc:Fallback>
            <p:pic>
              <p:nvPicPr>
                <p:cNvPr id="954" name="Ink 953">
                  <a:extLst>
                    <a:ext uri="{FF2B5EF4-FFF2-40B4-BE49-F238E27FC236}">
                      <a16:creationId xmlns:a16="http://schemas.microsoft.com/office/drawing/2014/main" id="{C9DA8905-2449-487F-A74B-799809268A5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411564" y="3934323"/>
                  <a:ext cx="97992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000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6E5A835-CBF0-435B-9435-7C0BAA2DB892}"/>
                  </a:ext>
                </a:extLst>
              </p14:cNvPr>
              <p14:cNvContentPartPr/>
              <p14:nvPr/>
            </p14:nvContentPartPr>
            <p14:xfrm>
              <a:off x="2759884" y="768123"/>
              <a:ext cx="2446200" cy="939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6E5A835-CBF0-435B-9435-7C0BAA2DB8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0884" y="759483"/>
                <a:ext cx="246384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0C33125-9A7F-4DE9-AECF-F47DDF6AAF63}"/>
              </a:ext>
            </a:extLst>
          </p:cNvPr>
          <p:cNvGrpSpPr/>
          <p:nvPr/>
        </p:nvGrpSpPr>
        <p:grpSpPr>
          <a:xfrm>
            <a:off x="2374324" y="2507283"/>
            <a:ext cx="1603080" cy="325800"/>
            <a:chOff x="2374324" y="2507283"/>
            <a:chExt cx="160308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8B08D94-9D3B-45A1-AAC2-A356C5900BDE}"/>
                    </a:ext>
                  </a:extLst>
                </p14:cNvPr>
                <p14:cNvContentPartPr/>
                <p14:nvPr/>
              </p14:nvContentPartPr>
              <p14:xfrm>
                <a:off x="2374324" y="2541123"/>
                <a:ext cx="256680" cy="157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8B08D94-9D3B-45A1-AAC2-A356C5900B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5684" y="2532123"/>
                  <a:ext cx="274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918B8C7-D8E0-428A-B79D-578BE4983221}"/>
                    </a:ext>
                  </a:extLst>
                </p14:cNvPr>
                <p14:cNvContentPartPr/>
                <p14:nvPr/>
              </p14:nvContentPartPr>
              <p14:xfrm>
                <a:off x="2664484" y="2563443"/>
                <a:ext cx="67680" cy="45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918B8C7-D8E0-428A-B79D-578BE49832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5484" y="2554803"/>
                  <a:ext cx="85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FF9054-332A-403A-A7B0-9730FAFC8BDA}"/>
                    </a:ext>
                  </a:extLst>
                </p14:cNvPr>
                <p14:cNvContentPartPr/>
                <p14:nvPr/>
              </p14:nvContentPartPr>
              <p14:xfrm>
                <a:off x="2837644" y="2542923"/>
                <a:ext cx="180720" cy="205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FF9054-332A-403A-A7B0-9730FAFC8B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9004" y="2534283"/>
                  <a:ext cx="198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E003281-14F1-4DCC-86F6-F50190F04A71}"/>
                    </a:ext>
                  </a:extLst>
                </p14:cNvPr>
                <p14:cNvContentPartPr/>
                <p14:nvPr/>
              </p14:nvContentPartPr>
              <p14:xfrm>
                <a:off x="2816044" y="2621403"/>
                <a:ext cx="174240" cy="212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E003281-14F1-4DCC-86F6-F50190F04A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7044" y="2612763"/>
                  <a:ext cx="191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E49970B-4143-4225-8750-8526441798A2}"/>
                    </a:ext>
                  </a:extLst>
                </p14:cNvPr>
                <p14:cNvContentPartPr/>
                <p14:nvPr/>
              </p14:nvContentPartPr>
              <p14:xfrm>
                <a:off x="2894524" y="2507283"/>
                <a:ext cx="112680" cy="11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E49970B-4143-4225-8750-8526441798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5524" y="249864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2188C65-9C14-4152-A540-5C3DF14D8DA6}"/>
                    </a:ext>
                  </a:extLst>
                </p14:cNvPr>
                <p14:cNvContentPartPr/>
                <p14:nvPr/>
              </p14:nvContentPartPr>
              <p14:xfrm>
                <a:off x="3208804" y="2574603"/>
                <a:ext cx="61920" cy="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2188C65-9C14-4152-A540-5C3DF14D8D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9804" y="2565963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234DA0F-8446-4281-BCE7-85521819F173}"/>
                    </a:ext>
                  </a:extLst>
                </p14:cNvPr>
                <p14:cNvContentPartPr/>
                <p14:nvPr/>
              </p14:nvContentPartPr>
              <p14:xfrm>
                <a:off x="3208804" y="2613843"/>
                <a:ext cx="56520" cy="17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234DA0F-8446-4281-BCE7-85521819F1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99804" y="260520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92C23C1-888C-4C15-966C-4461B2C14C1B}"/>
                    </a:ext>
                  </a:extLst>
                </p14:cNvPr>
                <p14:cNvContentPartPr/>
                <p14:nvPr/>
              </p14:nvContentPartPr>
              <p14:xfrm>
                <a:off x="3416164" y="2546523"/>
                <a:ext cx="185400" cy="196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92C23C1-888C-4C15-966C-4461B2C14C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07524" y="2537883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D9B2C79-FACE-465C-B55B-FA5B4645EC37}"/>
                    </a:ext>
                  </a:extLst>
                </p14:cNvPr>
                <p14:cNvContentPartPr/>
                <p14:nvPr/>
              </p14:nvContentPartPr>
              <p14:xfrm>
                <a:off x="3545044" y="2720403"/>
                <a:ext cx="84960" cy="84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D9B2C79-FACE-465C-B55B-FA5B4645EC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36404" y="2711763"/>
                  <a:ext cx="102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B1EF5F-111E-40B3-A789-6632505D3273}"/>
                    </a:ext>
                  </a:extLst>
                </p14:cNvPr>
                <p14:cNvContentPartPr/>
                <p14:nvPr/>
              </p14:nvContentPartPr>
              <p14:xfrm>
                <a:off x="3730444" y="2602683"/>
                <a:ext cx="20880" cy="457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B1EF5F-111E-40B3-A789-6632505D32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1444" y="2594043"/>
                  <a:ext cx="38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40CA11A-602D-4197-B84B-3E74ABA2F7A3}"/>
                    </a:ext>
                  </a:extLst>
                </p14:cNvPr>
                <p14:cNvContentPartPr/>
                <p14:nvPr/>
              </p14:nvContentPartPr>
              <p14:xfrm>
                <a:off x="3814324" y="2558043"/>
                <a:ext cx="123840" cy="2080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40CA11A-602D-4197-B84B-3E74ABA2F7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5684" y="2549043"/>
                  <a:ext cx="141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C5432C9-A65B-4C8A-B14D-C48771040143}"/>
                    </a:ext>
                  </a:extLst>
                </p14:cNvPr>
                <p14:cNvContentPartPr/>
                <p14:nvPr/>
              </p14:nvContentPartPr>
              <p14:xfrm>
                <a:off x="3853924" y="2681163"/>
                <a:ext cx="39600" cy="11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C5432C9-A65B-4C8A-B14D-C487710401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4924" y="2672523"/>
                  <a:ext cx="5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32AFBDF-8CCF-4FE1-AC41-9DEB0B7AA1B4}"/>
                    </a:ext>
                  </a:extLst>
                </p14:cNvPr>
                <p14:cNvContentPartPr/>
                <p14:nvPr/>
              </p14:nvContentPartPr>
              <p14:xfrm>
                <a:off x="3865084" y="2507283"/>
                <a:ext cx="90000" cy="6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32AFBDF-8CCF-4FE1-AC41-9DEB0B7AA1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56084" y="249864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5ABFB82-DD7A-4B05-8FB6-00A458C40E1E}"/>
                    </a:ext>
                  </a:extLst>
                </p14:cNvPr>
                <p14:cNvContentPartPr/>
                <p14:nvPr/>
              </p14:nvContentPartPr>
              <p14:xfrm>
                <a:off x="3932044" y="2765403"/>
                <a:ext cx="45360" cy="67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5ABFB82-DD7A-4B05-8FB6-00A458C40E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23404" y="2756403"/>
                  <a:ext cx="630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6B7CC95-A3B9-4372-9628-CF7FF36413EE}"/>
              </a:ext>
            </a:extLst>
          </p:cNvPr>
          <p:cNvGrpSpPr/>
          <p:nvPr/>
        </p:nvGrpSpPr>
        <p:grpSpPr>
          <a:xfrm>
            <a:off x="4246324" y="2563443"/>
            <a:ext cx="458640" cy="163440"/>
            <a:chOff x="4246324" y="2563443"/>
            <a:chExt cx="45864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E38A853-D090-43E9-9DA0-09B7247F203A}"/>
                    </a:ext>
                  </a:extLst>
                </p14:cNvPr>
                <p14:cNvContentPartPr/>
                <p14:nvPr/>
              </p14:nvContentPartPr>
              <p14:xfrm>
                <a:off x="4263244" y="2563443"/>
                <a:ext cx="140760" cy="33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E38A853-D090-43E9-9DA0-09B7247F20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54604" y="2554803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CADFA09-FB70-4F99-9F59-1E10F6C0BB84}"/>
                    </a:ext>
                  </a:extLst>
                </p14:cNvPr>
                <p14:cNvContentPartPr/>
                <p14:nvPr/>
              </p14:nvContentPartPr>
              <p14:xfrm>
                <a:off x="4246324" y="2658843"/>
                <a:ext cx="174240" cy="284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CADFA09-FB70-4F99-9F59-1E10F6C0BB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7684" y="2650203"/>
                  <a:ext cx="19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C2EEBC6-4F1A-4EBC-84BD-678D706B5B45}"/>
                    </a:ext>
                  </a:extLst>
                </p14:cNvPr>
                <p14:cNvContentPartPr/>
                <p14:nvPr/>
              </p14:nvContentPartPr>
              <p14:xfrm>
                <a:off x="4605244" y="2602683"/>
                <a:ext cx="99720" cy="1242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C2EEBC6-4F1A-4EBC-84BD-678D706B5B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96244" y="2594043"/>
                  <a:ext cx="11736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57D2A80F-F6BD-41E0-9D60-80F8A394EE90}"/>
                  </a:ext>
                </a:extLst>
              </p14:cNvPr>
              <p14:cNvContentPartPr/>
              <p14:nvPr/>
            </p14:nvContentPartPr>
            <p14:xfrm>
              <a:off x="5766604" y="3388203"/>
              <a:ext cx="28440" cy="619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57D2A80F-F6BD-41E0-9D60-80F8A394EE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57964" y="3379203"/>
                <a:ext cx="46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E351E830-31D0-4524-A35D-1C86C0F938FB}"/>
                  </a:ext>
                </a:extLst>
              </p14:cNvPr>
              <p14:cNvContentPartPr/>
              <p14:nvPr/>
            </p14:nvContentPartPr>
            <p14:xfrm>
              <a:off x="4635484" y="3418083"/>
              <a:ext cx="407880" cy="5400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E351E830-31D0-4524-A35D-1C86C0F938F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6484" y="3409083"/>
                <a:ext cx="4255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oup 393">
            <a:extLst>
              <a:ext uri="{FF2B5EF4-FFF2-40B4-BE49-F238E27FC236}">
                <a16:creationId xmlns:a16="http://schemas.microsoft.com/office/drawing/2014/main" id="{754108F5-A63F-4201-960C-7AC6B1F6C9BE}"/>
              </a:ext>
            </a:extLst>
          </p:cNvPr>
          <p:cNvGrpSpPr/>
          <p:nvPr/>
        </p:nvGrpSpPr>
        <p:grpSpPr>
          <a:xfrm>
            <a:off x="1834324" y="2898963"/>
            <a:ext cx="6799680" cy="2323800"/>
            <a:chOff x="1834324" y="2898963"/>
            <a:chExt cx="6799680" cy="23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350190C-5412-4A34-837C-4453FC5540D6}"/>
                    </a:ext>
                  </a:extLst>
                </p14:cNvPr>
                <p14:cNvContentPartPr/>
                <p14:nvPr/>
              </p14:nvContentPartPr>
              <p14:xfrm>
                <a:off x="1834324" y="3025323"/>
                <a:ext cx="325800" cy="2174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350190C-5412-4A34-837C-4453FC5540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25324" y="3016683"/>
                  <a:ext cx="343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CB5CC40-FCD0-47EE-892C-9A323BAD4829}"/>
                    </a:ext>
                  </a:extLst>
                </p14:cNvPr>
                <p14:cNvContentPartPr/>
                <p14:nvPr/>
              </p14:nvContentPartPr>
              <p14:xfrm>
                <a:off x="2114764" y="3169323"/>
                <a:ext cx="95760" cy="1184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CB5CC40-FCD0-47EE-892C-9A323BAD48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5764" y="3160323"/>
                  <a:ext cx="11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841F5F2-855D-4CBC-BB83-A0A2191D38CB}"/>
                    </a:ext>
                  </a:extLst>
                </p14:cNvPr>
                <p14:cNvContentPartPr/>
                <p14:nvPr/>
              </p14:nvContentPartPr>
              <p14:xfrm>
                <a:off x="2322124" y="3096603"/>
                <a:ext cx="106920" cy="118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841F5F2-855D-4CBC-BB83-A0A2191D38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3484" y="3087603"/>
                  <a:ext cx="12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49D6612-A87F-4C9F-B7D2-A71BC7964AAD}"/>
                    </a:ext>
                  </a:extLst>
                </p14:cNvPr>
                <p14:cNvContentPartPr/>
                <p14:nvPr/>
              </p14:nvContentPartPr>
              <p14:xfrm>
                <a:off x="2339044" y="3073923"/>
                <a:ext cx="123840" cy="151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49D6612-A87F-4C9F-B7D2-A71BC7964A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30404" y="3065283"/>
                  <a:ext cx="14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DB11859-3569-495C-A885-17D4CC894BC5}"/>
                    </a:ext>
                  </a:extLst>
                </p14:cNvPr>
                <p14:cNvContentPartPr/>
                <p14:nvPr/>
              </p14:nvContentPartPr>
              <p14:xfrm>
                <a:off x="2574124" y="3051243"/>
                <a:ext cx="202680" cy="203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DB11859-3569-495C-A885-17D4CC894B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65484" y="3042603"/>
                  <a:ext cx="220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84CB949-3DCC-4DEC-A139-ED1860E057E0}"/>
                    </a:ext>
                  </a:extLst>
                </p14:cNvPr>
                <p14:cNvContentPartPr/>
                <p14:nvPr/>
              </p14:nvContentPartPr>
              <p14:xfrm>
                <a:off x="2731444" y="3214323"/>
                <a:ext cx="84960" cy="1296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84CB949-3DCC-4DEC-A139-ED1860E057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22804" y="3205323"/>
                  <a:ext cx="102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7AF6517-17DE-4991-BB16-A081F4200458}"/>
                    </a:ext>
                  </a:extLst>
                </p14:cNvPr>
                <p14:cNvContentPartPr/>
                <p14:nvPr/>
              </p14:nvContentPartPr>
              <p14:xfrm>
                <a:off x="2956084" y="3107763"/>
                <a:ext cx="90000" cy="118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7AF6517-17DE-4991-BB16-A081F42004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47444" y="3098763"/>
                  <a:ext cx="107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1EA6E9C-0CA8-4DA1-86F5-507AB9EC6A52}"/>
                    </a:ext>
                  </a:extLst>
                </p14:cNvPr>
                <p14:cNvContentPartPr/>
                <p14:nvPr/>
              </p14:nvContentPartPr>
              <p14:xfrm>
                <a:off x="2950684" y="3118923"/>
                <a:ext cx="135000" cy="90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1EA6E9C-0CA8-4DA1-86F5-507AB9EC6A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1684" y="3109923"/>
                  <a:ext cx="152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039E23F-6D17-446A-9404-F4DFFDABD90B}"/>
                    </a:ext>
                  </a:extLst>
                </p14:cNvPr>
                <p14:cNvContentPartPr/>
                <p14:nvPr/>
              </p14:nvContentPartPr>
              <p14:xfrm>
                <a:off x="3225364" y="3008403"/>
                <a:ext cx="202320" cy="239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039E23F-6D17-446A-9404-F4DFFDABD9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6724" y="2999763"/>
                  <a:ext cx="219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3B4C3EC-E05F-43FC-9665-6F36D39BB7B9}"/>
                    </a:ext>
                  </a:extLst>
                </p14:cNvPr>
                <p14:cNvContentPartPr/>
                <p14:nvPr/>
              </p14:nvContentPartPr>
              <p14:xfrm>
                <a:off x="3438484" y="3231243"/>
                <a:ext cx="45360" cy="78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3B4C3EC-E05F-43FC-9665-6F36D39BB7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29844" y="3222243"/>
                  <a:ext cx="63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738FDAB-D630-426D-8BFB-436E49602BFC}"/>
                    </a:ext>
                  </a:extLst>
                </p14:cNvPr>
                <p14:cNvContentPartPr/>
                <p14:nvPr/>
              </p14:nvContentPartPr>
              <p14:xfrm>
                <a:off x="3337684" y="2950443"/>
                <a:ext cx="50760" cy="6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738FDAB-D630-426D-8BFB-436E49602B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28684" y="294180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BC67580-3386-42EF-9EAF-8382DC3F9F82}"/>
                    </a:ext>
                  </a:extLst>
                </p14:cNvPr>
                <p14:cNvContentPartPr/>
                <p14:nvPr/>
              </p14:nvContentPartPr>
              <p14:xfrm>
                <a:off x="3747004" y="3124323"/>
                <a:ext cx="168480" cy="11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BC67580-3386-42EF-9EAF-8382DC3F9F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38364" y="311568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F7313B5-F012-4F6A-B6AA-93A166345386}"/>
                    </a:ext>
                  </a:extLst>
                </p14:cNvPr>
                <p14:cNvContentPartPr/>
                <p14:nvPr/>
              </p14:nvContentPartPr>
              <p14:xfrm>
                <a:off x="3769684" y="3203163"/>
                <a:ext cx="151920" cy="6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F7313B5-F012-4F6A-B6AA-93A1663453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60684" y="319416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F6358E0-AF30-4114-B7E5-4234BBED0A8C}"/>
                    </a:ext>
                  </a:extLst>
                </p14:cNvPr>
                <p14:cNvContentPartPr/>
                <p14:nvPr/>
              </p14:nvContentPartPr>
              <p14:xfrm>
                <a:off x="4292764" y="3118563"/>
                <a:ext cx="161640" cy="32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F6358E0-AF30-4114-B7E5-4234BBED0A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84124" y="3109563"/>
                  <a:ext cx="179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0CD6885-FF57-4751-9F0A-7E6ABE478CD6}"/>
                    </a:ext>
                  </a:extLst>
                </p14:cNvPr>
                <p14:cNvContentPartPr/>
                <p14:nvPr/>
              </p14:nvContentPartPr>
              <p14:xfrm>
                <a:off x="4622524" y="3012363"/>
                <a:ext cx="264600" cy="2188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0CD6885-FF57-4751-9F0A-7E6ABE478C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3524" y="3003363"/>
                  <a:ext cx="282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FA2BFDA-20B3-4EE1-A198-F7F1CFD4AF01}"/>
                    </a:ext>
                  </a:extLst>
                </p14:cNvPr>
                <p14:cNvContentPartPr/>
                <p14:nvPr/>
              </p14:nvContentPartPr>
              <p14:xfrm>
                <a:off x="4812964" y="3219723"/>
                <a:ext cx="87480" cy="1076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FA2BFDA-20B3-4EE1-A198-F7F1CFD4AF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04324" y="3210723"/>
                  <a:ext cx="105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527DE43-BB4C-4C0B-8159-E658470178A7}"/>
                    </a:ext>
                  </a:extLst>
                </p14:cNvPr>
                <p14:cNvContentPartPr/>
                <p14:nvPr/>
              </p14:nvContentPartPr>
              <p14:xfrm>
                <a:off x="5009524" y="2961963"/>
                <a:ext cx="157320" cy="56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527DE43-BB4C-4C0B-8159-E658470178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00524" y="2952963"/>
                  <a:ext cx="174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9C057AC-FDBD-4936-8A86-932D036189A2}"/>
                    </a:ext>
                  </a:extLst>
                </p14:cNvPr>
                <p14:cNvContentPartPr/>
                <p14:nvPr/>
              </p14:nvContentPartPr>
              <p14:xfrm>
                <a:off x="5283484" y="2983923"/>
                <a:ext cx="225360" cy="281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9C057AC-FDBD-4936-8A86-932D036189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74844" y="2975283"/>
                  <a:ext cx="243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AEF40BF-7A46-45B8-BA73-AA3917E90571}"/>
                    </a:ext>
                  </a:extLst>
                </p14:cNvPr>
                <p14:cNvContentPartPr/>
                <p14:nvPr/>
              </p14:nvContentPartPr>
              <p14:xfrm>
                <a:off x="5267284" y="3135843"/>
                <a:ext cx="135000" cy="28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AEF40BF-7A46-45B8-BA73-AA3917E905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58644" y="312684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A76D2A9-59DB-4419-8D23-1AE5950621DD}"/>
                    </a:ext>
                  </a:extLst>
                </p14:cNvPr>
                <p14:cNvContentPartPr/>
                <p14:nvPr/>
              </p14:nvContentPartPr>
              <p14:xfrm>
                <a:off x="5424604" y="3219723"/>
                <a:ext cx="129240" cy="135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A76D2A9-59DB-4419-8D23-1AE5950621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15604" y="3211083"/>
                  <a:ext cx="146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D61AF52-6EF1-4FC6-8B2C-AC87A35EE64C}"/>
                    </a:ext>
                  </a:extLst>
                </p14:cNvPr>
                <p14:cNvContentPartPr/>
                <p14:nvPr/>
              </p14:nvContentPartPr>
              <p14:xfrm>
                <a:off x="5374204" y="2898963"/>
                <a:ext cx="168480" cy="295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D61AF52-6EF1-4FC6-8B2C-AC87A35EE6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65204" y="2890323"/>
                  <a:ext cx="18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0668D3D-C34F-46AE-9741-9FC227FB96A6}"/>
                    </a:ext>
                  </a:extLst>
                </p14:cNvPr>
                <p14:cNvContentPartPr/>
                <p14:nvPr/>
              </p14:nvContentPartPr>
              <p14:xfrm>
                <a:off x="5278804" y="3685563"/>
                <a:ext cx="202320" cy="619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0668D3D-C34F-46AE-9741-9FC227FB96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69804" y="3676563"/>
                  <a:ext cx="219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AC81F94-58C7-4E0F-85DA-CE50B3132102}"/>
                    </a:ext>
                  </a:extLst>
                </p14:cNvPr>
                <p14:cNvContentPartPr/>
                <p14:nvPr/>
              </p14:nvContentPartPr>
              <p14:xfrm>
                <a:off x="5351524" y="3646323"/>
                <a:ext cx="177120" cy="2080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AC81F94-58C7-4E0F-85DA-CE50B31321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42884" y="3637323"/>
                  <a:ext cx="194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FB55EB4-67D2-4D40-858C-18B9D3BDFAF8}"/>
                    </a:ext>
                  </a:extLst>
                </p14:cNvPr>
                <p14:cNvContentPartPr/>
                <p14:nvPr/>
              </p14:nvContentPartPr>
              <p14:xfrm>
                <a:off x="6131284" y="3584043"/>
                <a:ext cx="353880" cy="163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FB55EB4-67D2-4D40-858C-18B9D3BDFA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22644" y="3575043"/>
                  <a:ext cx="37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7F7646E-9F2F-482B-BD9B-347CA83119D8}"/>
                    </a:ext>
                  </a:extLst>
                </p14:cNvPr>
                <p14:cNvContentPartPr/>
                <p14:nvPr/>
              </p14:nvContentPartPr>
              <p14:xfrm>
                <a:off x="6490204" y="3438243"/>
                <a:ext cx="180000" cy="90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7F7646E-9F2F-482B-BD9B-347CA83119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81564" y="3429603"/>
                  <a:ext cx="19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8585F60-3E7F-4433-AFB6-D293C9205C38}"/>
                    </a:ext>
                  </a:extLst>
                </p14:cNvPr>
                <p14:cNvContentPartPr/>
                <p14:nvPr/>
              </p14:nvContentPartPr>
              <p14:xfrm>
                <a:off x="6675604" y="3685563"/>
                <a:ext cx="191160" cy="61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8585F60-3E7F-4433-AFB6-D293C9205C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66604" y="3676563"/>
                  <a:ext cx="20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8B2ECC9-2678-478B-8E41-E33B5D2CF12C}"/>
                    </a:ext>
                  </a:extLst>
                </p14:cNvPr>
                <p14:cNvContentPartPr/>
                <p14:nvPr/>
              </p14:nvContentPartPr>
              <p14:xfrm>
                <a:off x="6748324" y="3623643"/>
                <a:ext cx="61920" cy="1630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8B2ECC9-2678-478B-8E41-E33B5D2CF1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39684" y="3615003"/>
                  <a:ext cx="7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CAFB1DB-ADA8-4765-A439-EED4E093B62A}"/>
                    </a:ext>
                  </a:extLst>
                </p14:cNvPr>
                <p14:cNvContentPartPr/>
                <p14:nvPr/>
              </p14:nvContentPartPr>
              <p14:xfrm>
                <a:off x="6933004" y="3617883"/>
                <a:ext cx="231120" cy="4269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CAFB1DB-ADA8-4765-A439-EED4E093B6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4364" y="3608883"/>
                  <a:ext cx="2487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63E3D2B-7F3A-46B6-810F-3C2F67290CD8}"/>
                    </a:ext>
                  </a:extLst>
                </p14:cNvPr>
                <p14:cNvContentPartPr/>
                <p14:nvPr/>
              </p14:nvContentPartPr>
              <p14:xfrm>
                <a:off x="7203004" y="3489723"/>
                <a:ext cx="123840" cy="950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63E3D2B-7F3A-46B6-810F-3C2F67290C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94004" y="3480723"/>
                  <a:ext cx="141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25C8809-CD9A-437B-8071-3C604470B2F1}"/>
                    </a:ext>
                  </a:extLst>
                </p14:cNvPr>
                <p14:cNvContentPartPr/>
                <p14:nvPr/>
              </p14:nvContentPartPr>
              <p14:xfrm>
                <a:off x="6032644" y="3427443"/>
                <a:ext cx="138240" cy="3819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25C8809-CD9A-437B-8071-3C604470B2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24004" y="3418443"/>
                  <a:ext cx="155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73040D3-ED1E-46FE-B474-5B28896DAE01}"/>
                    </a:ext>
                  </a:extLst>
                </p14:cNvPr>
                <p14:cNvContentPartPr/>
                <p14:nvPr/>
              </p14:nvContentPartPr>
              <p14:xfrm>
                <a:off x="7286884" y="3396843"/>
                <a:ext cx="152640" cy="434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73040D3-ED1E-46FE-B474-5B28896DAE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78244" y="3387843"/>
                  <a:ext cx="1702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E8194F0-86D7-48A2-870C-0C7D14703092}"/>
                    </a:ext>
                  </a:extLst>
                </p14:cNvPr>
                <p14:cNvContentPartPr/>
                <p14:nvPr/>
              </p14:nvContentPartPr>
              <p14:xfrm>
                <a:off x="7584244" y="3455523"/>
                <a:ext cx="247320" cy="270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E8194F0-86D7-48A2-870C-0C7D147030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75604" y="3446523"/>
                  <a:ext cx="264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F2EA8E4-5DDB-426D-BACD-B9FE0B462158}"/>
                    </a:ext>
                  </a:extLst>
                </p14:cNvPr>
                <p14:cNvContentPartPr/>
                <p14:nvPr/>
              </p14:nvContentPartPr>
              <p14:xfrm>
                <a:off x="7612324" y="3601323"/>
                <a:ext cx="118080" cy="338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F2EA8E4-5DDB-426D-BACD-B9FE0B4621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03684" y="3592323"/>
                  <a:ext cx="13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4AB6732-F7E6-4DBF-BA03-ABF9D8630768}"/>
                    </a:ext>
                  </a:extLst>
                </p14:cNvPr>
                <p14:cNvContentPartPr/>
                <p14:nvPr/>
              </p14:nvContentPartPr>
              <p14:xfrm>
                <a:off x="7673884" y="3382443"/>
                <a:ext cx="404280" cy="101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4AB6732-F7E6-4DBF-BA03-ABF9D86307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65244" y="3373803"/>
                  <a:ext cx="42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567FD83-CC2B-4424-BCAD-CCFD8F433FD4}"/>
                    </a:ext>
                  </a:extLst>
                </p14:cNvPr>
                <p14:cNvContentPartPr/>
                <p14:nvPr/>
              </p14:nvContentPartPr>
              <p14:xfrm>
                <a:off x="7971244" y="3522843"/>
                <a:ext cx="454680" cy="137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567FD83-CC2B-4424-BCAD-CCFD8F433F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62604" y="3513843"/>
                  <a:ext cx="472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8F1E677-9F6F-4EA5-9F55-40E2F731A0E8}"/>
                    </a:ext>
                  </a:extLst>
                </p14:cNvPr>
                <p14:cNvContentPartPr/>
                <p14:nvPr/>
              </p14:nvContentPartPr>
              <p14:xfrm>
                <a:off x="2148244" y="3608883"/>
                <a:ext cx="275400" cy="189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8F1E677-9F6F-4EA5-9F55-40E2F731A0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39604" y="3599883"/>
                  <a:ext cx="29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079E912-C488-459F-890B-97A7EC89D27C}"/>
                    </a:ext>
                  </a:extLst>
                </p14:cNvPr>
                <p14:cNvContentPartPr/>
                <p14:nvPr/>
              </p14:nvContentPartPr>
              <p14:xfrm>
                <a:off x="2429044" y="3657483"/>
                <a:ext cx="135000" cy="1519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079E912-C488-459F-890B-97A7EC89D27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20044" y="3648483"/>
                  <a:ext cx="15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D2FE997-936B-47A0-836C-5D18199F4D58}"/>
                    </a:ext>
                  </a:extLst>
                </p14:cNvPr>
                <p14:cNvContentPartPr/>
                <p14:nvPr/>
              </p14:nvContentPartPr>
              <p14:xfrm>
                <a:off x="2456764" y="3668643"/>
                <a:ext cx="106920" cy="106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D2FE997-936B-47A0-836C-5D18199F4D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48124" y="3659643"/>
                  <a:ext cx="124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E7EED11-B0BA-46B9-A8DF-1E89CBFCE853}"/>
                    </a:ext>
                  </a:extLst>
                </p14:cNvPr>
                <p14:cNvContentPartPr/>
                <p14:nvPr/>
              </p14:nvContentPartPr>
              <p14:xfrm>
                <a:off x="2653324" y="3657483"/>
                <a:ext cx="233280" cy="1720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E7EED11-B0BA-46B9-A8DF-1E89CBFCE8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44324" y="3648483"/>
                  <a:ext cx="250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10C7F16-33BF-499E-A653-4E7D713A2085}"/>
                    </a:ext>
                  </a:extLst>
                </p14:cNvPr>
                <p14:cNvContentPartPr/>
                <p14:nvPr/>
              </p14:nvContentPartPr>
              <p14:xfrm>
                <a:off x="2905684" y="3674403"/>
                <a:ext cx="174240" cy="1461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10C7F16-33BF-499E-A653-4E7D713A20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97044" y="3665403"/>
                  <a:ext cx="191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7515408-B592-4980-BC41-9B9D177BE745}"/>
                    </a:ext>
                  </a:extLst>
                </p14:cNvPr>
                <p14:cNvContentPartPr/>
                <p14:nvPr/>
              </p14:nvContentPartPr>
              <p14:xfrm>
                <a:off x="3163804" y="3651363"/>
                <a:ext cx="202320" cy="2419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7515408-B592-4980-BC41-9B9D177BE7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54804" y="3642363"/>
                  <a:ext cx="219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34DE750-72E1-4442-BBC4-DEA8091DB7A9}"/>
                    </a:ext>
                  </a:extLst>
                </p14:cNvPr>
                <p14:cNvContentPartPr/>
                <p14:nvPr/>
              </p14:nvContentPartPr>
              <p14:xfrm>
                <a:off x="3146884" y="3752883"/>
                <a:ext cx="118080" cy="28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34DE750-72E1-4442-BBC4-DEA8091DB7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38244" y="374388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1644A7C-D289-4175-9AE5-45B8A75983C7}"/>
                    </a:ext>
                  </a:extLst>
                </p14:cNvPr>
                <p14:cNvContentPartPr/>
                <p14:nvPr/>
              </p14:nvContentPartPr>
              <p14:xfrm>
                <a:off x="3248044" y="3601323"/>
                <a:ext cx="112680" cy="115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1644A7C-D289-4175-9AE5-45B8A75983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39044" y="35923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AE4E9C2-EB3B-480A-86FC-A4CA3D5D8DD7}"/>
                    </a:ext>
                  </a:extLst>
                </p14:cNvPr>
                <p14:cNvContentPartPr/>
                <p14:nvPr/>
              </p14:nvContentPartPr>
              <p14:xfrm>
                <a:off x="3529924" y="3727323"/>
                <a:ext cx="212040" cy="259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AE4E9C2-EB3B-480A-86FC-A4CA3D5D8D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21284" y="3718323"/>
                  <a:ext cx="229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8DBD545-63CC-448C-A2DA-10B01C02C7ED}"/>
                    </a:ext>
                  </a:extLst>
                </p14:cNvPr>
                <p14:cNvContentPartPr/>
                <p14:nvPr/>
              </p14:nvContentPartPr>
              <p14:xfrm>
                <a:off x="3887404" y="3635523"/>
                <a:ext cx="174240" cy="336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8DBD545-63CC-448C-A2DA-10B01C02C7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78404" y="3626523"/>
                  <a:ext cx="1918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C31BD0E-D6C6-49B8-A5F7-035AB777AB2A}"/>
                    </a:ext>
                  </a:extLst>
                </p14:cNvPr>
                <p14:cNvContentPartPr/>
                <p14:nvPr/>
              </p14:nvContentPartPr>
              <p14:xfrm>
                <a:off x="4100524" y="3556323"/>
                <a:ext cx="112680" cy="846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C31BD0E-D6C6-49B8-A5F7-035AB777AB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91884" y="3547683"/>
                  <a:ext cx="130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9F6CFE6-BDA5-427E-9305-7612FB6B2049}"/>
                    </a:ext>
                  </a:extLst>
                </p14:cNvPr>
                <p14:cNvContentPartPr/>
                <p14:nvPr/>
              </p14:nvContentPartPr>
              <p14:xfrm>
                <a:off x="4375564" y="3561723"/>
                <a:ext cx="151920" cy="2534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9F6CFE6-BDA5-427E-9305-7612FB6B20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66564" y="3552723"/>
                  <a:ext cx="169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C755644-AC34-4208-8B94-5D777FEFDA99}"/>
                    </a:ext>
                  </a:extLst>
                </p14:cNvPr>
                <p14:cNvContentPartPr/>
                <p14:nvPr/>
              </p14:nvContentPartPr>
              <p14:xfrm>
                <a:off x="4358644" y="3466683"/>
                <a:ext cx="151920" cy="280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C755644-AC34-4208-8B94-5D777FEFDA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50004" y="3458043"/>
                  <a:ext cx="16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2D841BD-E6F1-4F54-A346-CD061134DA54}"/>
                    </a:ext>
                  </a:extLst>
                </p14:cNvPr>
                <p14:cNvContentPartPr/>
                <p14:nvPr/>
              </p14:nvContentPartPr>
              <p14:xfrm>
                <a:off x="4656004" y="3640563"/>
                <a:ext cx="78840" cy="115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2D841BD-E6F1-4F54-A346-CD061134DA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47004" y="363192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A4FE3DF-A1A3-49CE-B85A-014261A14672}"/>
                    </a:ext>
                  </a:extLst>
                </p14:cNvPr>
                <p14:cNvContentPartPr/>
                <p14:nvPr/>
              </p14:nvContentPartPr>
              <p14:xfrm>
                <a:off x="4672924" y="3685563"/>
                <a:ext cx="140760" cy="3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A4FE3DF-A1A3-49CE-B85A-014261A146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63924" y="3676563"/>
                  <a:ext cx="15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6716751-451C-482C-88A5-4208A42449A3}"/>
                    </a:ext>
                  </a:extLst>
                </p14:cNvPr>
                <p14:cNvContentPartPr/>
                <p14:nvPr/>
              </p14:nvContentPartPr>
              <p14:xfrm>
                <a:off x="4886764" y="3640563"/>
                <a:ext cx="133200" cy="73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6716751-451C-482C-88A5-4208A42449A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78124" y="3631923"/>
                  <a:ext cx="150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998E3E9-129A-434E-A2FD-46AA6D39FF73}"/>
                    </a:ext>
                  </a:extLst>
                </p14:cNvPr>
                <p14:cNvContentPartPr/>
                <p14:nvPr/>
              </p14:nvContentPartPr>
              <p14:xfrm>
                <a:off x="2333644" y="3898683"/>
                <a:ext cx="1092240" cy="273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998E3E9-129A-434E-A2FD-46AA6D39FF7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24644" y="3889683"/>
                  <a:ext cx="110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81DD4C2-04BF-4341-995C-B7AEB924D078}"/>
                    </a:ext>
                  </a:extLst>
                </p14:cNvPr>
                <p14:cNvContentPartPr/>
                <p14:nvPr/>
              </p14:nvContentPartPr>
              <p14:xfrm>
                <a:off x="6232444" y="3842523"/>
                <a:ext cx="50760" cy="172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81DD4C2-04BF-4341-995C-B7AEB924D0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23444" y="3833883"/>
                  <a:ext cx="6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C0890B5-CC2A-4504-B0E7-7A46781CBCDE}"/>
                    </a:ext>
                  </a:extLst>
                </p14:cNvPr>
                <p14:cNvContentPartPr/>
                <p14:nvPr/>
              </p14:nvContentPartPr>
              <p14:xfrm>
                <a:off x="2389444" y="4130523"/>
                <a:ext cx="404280" cy="2174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C0890B5-CC2A-4504-B0E7-7A46781CBCD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80804" y="4121523"/>
                  <a:ext cx="421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AC457CB-E8F7-431C-958F-B07B982D93B3}"/>
                    </a:ext>
                  </a:extLst>
                </p14:cNvPr>
                <p14:cNvContentPartPr/>
                <p14:nvPr/>
              </p14:nvContentPartPr>
              <p14:xfrm>
                <a:off x="2816044" y="4094883"/>
                <a:ext cx="185400" cy="453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AC457CB-E8F7-431C-958F-B07B982D93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07044" y="4086243"/>
                  <a:ext cx="20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3FA973E-47C0-4509-B99E-6910DE8817F8}"/>
                    </a:ext>
                  </a:extLst>
                </p14:cNvPr>
                <p14:cNvContentPartPr/>
                <p14:nvPr/>
              </p14:nvContentPartPr>
              <p14:xfrm>
                <a:off x="3039964" y="4122963"/>
                <a:ext cx="208440" cy="219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3FA973E-47C0-4509-B99E-6910DE8817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30964" y="4114323"/>
                  <a:ext cx="226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0DDE92A-083B-4B4E-93A6-28461001F0F0}"/>
                    </a:ext>
                  </a:extLst>
                </p14:cNvPr>
                <p14:cNvContentPartPr/>
                <p14:nvPr/>
              </p14:nvContentPartPr>
              <p14:xfrm>
                <a:off x="3029164" y="4246443"/>
                <a:ext cx="157320" cy="226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0DDE92A-083B-4B4E-93A6-28461001F0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20164" y="423780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DCDD45A-5133-4E4F-B4F4-27DFA0E4DABA}"/>
                    </a:ext>
                  </a:extLst>
                </p14:cNvPr>
                <p14:cNvContentPartPr/>
                <p14:nvPr/>
              </p14:nvContentPartPr>
              <p14:xfrm>
                <a:off x="3107644" y="4089483"/>
                <a:ext cx="135000" cy="115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DCDD45A-5133-4E4F-B4F4-27DFA0E4DA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99004" y="408048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60D5EE3-615F-47C7-8D04-1BBBDB85E3F5}"/>
                    </a:ext>
                  </a:extLst>
                </p14:cNvPr>
                <p14:cNvContentPartPr/>
                <p14:nvPr/>
              </p14:nvContentPartPr>
              <p14:xfrm>
                <a:off x="3472324" y="4196043"/>
                <a:ext cx="90000" cy="61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60D5EE3-615F-47C7-8D04-1BBBDB85E3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63324" y="418704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DF244EA-25FA-4CA6-A8A6-D2E972B68A52}"/>
                    </a:ext>
                  </a:extLst>
                </p14:cNvPr>
                <p14:cNvContentPartPr/>
                <p14:nvPr/>
              </p14:nvContentPartPr>
              <p14:xfrm>
                <a:off x="3472324" y="4268763"/>
                <a:ext cx="151920" cy="61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DF244EA-25FA-4CA6-A8A6-D2E972B68A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63324" y="426012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AB36EAD-BDBD-47E3-8897-61B72D229D17}"/>
                    </a:ext>
                  </a:extLst>
                </p14:cNvPr>
                <p14:cNvContentPartPr/>
                <p14:nvPr/>
              </p14:nvContentPartPr>
              <p14:xfrm>
                <a:off x="3898564" y="4134123"/>
                <a:ext cx="234360" cy="2005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AB36EAD-BDBD-47E3-8897-61B72D229D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89564" y="4125483"/>
                  <a:ext cx="252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A2831CA-BF91-426B-BB14-CBCFBFC0221A}"/>
                    </a:ext>
                  </a:extLst>
                </p14:cNvPr>
                <p14:cNvContentPartPr/>
                <p14:nvPr/>
              </p14:nvContentPartPr>
              <p14:xfrm>
                <a:off x="4195924" y="4106403"/>
                <a:ext cx="135000" cy="540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A2831CA-BF91-426B-BB14-CBCFBFC022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86924" y="4097403"/>
                  <a:ext cx="152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CD44B58-8DAF-454B-B1D6-3BCDA4D4D84F}"/>
                    </a:ext>
                  </a:extLst>
                </p14:cNvPr>
                <p14:cNvContentPartPr/>
                <p14:nvPr/>
              </p14:nvContentPartPr>
              <p14:xfrm>
                <a:off x="4397884" y="4116843"/>
                <a:ext cx="185400" cy="2253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CD44B58-8DAF-454B-B1D6-3BCDA4D4D8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89244" y="4108203"/>
                  <a:ext cx="203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829C129-9B9D-4AD6-90CA-DE303B0625DC}"/>
                    </a:ext>
                  </a:extLst>
                </p14:cNvPr>
                <p14:cNvContentPartPr/>
                <p14:nvPr/>
              </p14:nvContentPartPr>
              <p14:xfrm>
                <a:off x="4397884" y="4240683"/>
                <a:ext cx="61920" cy="115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829C129-9B9D-4AD6-90CA-DE303B0625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89244" y="423204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C59D47D-3886-440A-9A9B-3F30F7C7270C}"/>
                    </a:ext>
                  </a:extLst>
                </p14:cNvPr>
                <p14:cNvContentPartPr/>
                <p14:nvPr/>
              </p14:nvContentPartPr>
              <p14:xfrm>
                <a:off x="4528924" y="4320963"/>
                <a:ext cx="82800" cy="774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C59D47D-3886-440A-9A9B-3F30F7C7270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19924" y="4312323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679D0D9-4F5A-4667-9F78-4E553325ED12}"/>
                    </a:ext>
                  </a:extLst>
                </p14:cNvPr>
                <p14:cNvContentPartPr/>
                <p14:nvPr/>
              </p14:nvContentPartPr>
              <p14:xfrm>
                <a:off x="4448284" y="4083723"/>
                <a:ext cx="135000" cy="6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679D0D9-4F5A-4667-9F78-4E553325ED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39644" y="4075083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ED6A671-9028-478D-9F88-DD2778F493BB}"/>
                    </a:ext>
                  </a:extLst>
                </p14:cNvPr>
                <p14:cNvContentPartPr/>
                <p14:nvPr/>
              </p14:nvContentPartPr>
              <p14:xfrm>
                <a:off x="5071084" y="4223763"/>
                <a:ext cx="123840" cy="230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ED6A671-9028-478D-9F88-DD2778F493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62444" y="4215123"/>
                  <a:ext cx="141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A09DA6F-4553-43EA-A69E-CE1B22F7229A}"/>
                    </a:ext>
                  </a:extLst>
                </p14:cNvPr>
                <p14:cNvContentPartPr/>
                <p14:nvPr/>
              </p14:nvContentPartPr>
              <p14:xfrm>
                <a:off x="5082244" y="4296843"/>
                <a:ext cx="146160" cy="226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A09DA6F-4553-43EA-A69E-CE1B22F7229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73604" y="4288203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E638A5E-0874-4D28-914C-BD8C46BFF6D7}"/>
                    </a:ext>
                  </a:extLst>
                </p14:cNvPr>
                <p14:cNvContentPartPr/>
                <p14:nvPr/>
              </p14:nvContentPartPr>
              <p14:xfrm>
                <a:off x="5542324" y="4179123"/>
                <a:ext cx="246240" cy="1746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E638A5E-0874-4D28-914C-BD8C46BFF6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33324" y="4170483"/>
                  <a:ext cx="26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0DC7463-C350-40F3-B235-0FFCE61B16B7}"/>
                    </a:ext>
                  </a:extLst>
                </p14:cNvPr>
                <p14:cNvContentPartPr/>
                <p14:nvPr/>
              </p14:nvContentPartPr>
              <p14:xfrm>
                <a:off x="5766604" y="4353003"/>
                <a:ext cx="68040" cy="849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0DC7463-C350-40F3-B235-0FFCE61B16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7964" y="4344363"/>
                  <a:ext cx="85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6A37717-8E9B-491D-B07B-EE36FE43088B}"/>
                    </a:ext>
                  </a:extLst>
                </p14:cNvPr>
                <p14:cNvContentPartPr/>
                <p14:nvPr/>
              </p14:nvContentPartPr>
              <p14:xfrm>
                <a:off x="5884684" y="4072923"/>
                <a:ext cx="101160" cy="561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6A37717-8E9B-491D-B07B-EE36FE4308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75684" y="4064283"/>
                  <a:ext cx="118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70DF4A0-0ADA-4014-B28A-3F83D7B28B13}"/>
                    </a:ext>
                  </a:extLst>
                </p14:cNvPr>
                <p14:cNvContentPartPr/>
                <p14:nvPr/>
              </p14:nvContentPartPr>
              <p14:xfrm>
                <a:off x="6019324" y="4257603"/>
                <a:ext cx="230400" cy="453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70DF4A0-0ADA-4014-B28A-3F83D7B28B1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10324" y="4248963"/>
                  <a:ext cx="248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C4C66DB-DBE5-432A-84AA-F3CEA4C976C8}"/>
                    </a:ext>
                  </a:extLst>
                </p14:cNvPr>
                <p14:cNvContentPartPr/>
                <p14:nvPr/>
              </p14:nvContentPartPr>
              <p14:xfrm>
                <a:off x="6159364" y="4179123"/>
                <a:ext cx="17280" cy="1965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C4C66DB-DBE5-432A-84AA-F3CEA4C976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50724" y="4170483"/>
                  <a:ext cx="34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B7AC2A0-1817-4CF3-AA20-4CCADD6DCB6F}"/>
                    </a:ext>
                  </a:extLst>
                </p14:cNvPr>
                <p14:cNvContentPartPr/>
                <p14:nvPr/>
              </p14:nvContentPartPr>
              <p14:xfrm>
                <a:off x="6395164" y="4078323"/>
                <a:ext cx="77040" cy="1854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B7AC2A0-1817-4CF3-AA20-4CCADD6DCB6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86164" y="4069323"/>
                  <a:ext cx="94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25BABDC-BB4B-42B2-9540-8E65E2B4F32C}"/>
                    </a:ext>
                  </a:extLst>
                </p14:cNvPr>
                <p14:cNvContentPartPr/>
                <p14:nvPr/>
              </p14:nvContentPartPr>
              <p14:xfrm>
                <a:off x="6490204" y="3999483"/>
                <a:ext cx="123840" cy="90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25BABDC-BB4B-42B2-9540-8E65E2B4F3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81564" y="3990483"/>
                  <a:ext cx="141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FD89ABA-4E24-4467-ADE5-76C696BA5292}"/>
                    </a:ext>
                  </a:extLst>
                </p14:cNvPr>
                <p14:cNvContentPartPr/>
                <p14:nvPr/>
              </p14:nvContentPartPr>
              <p14:xfrm>
                <a:off x="6290044" y="4313763"/>
                <a:ext cx="430560" cy="28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FD89ABA-4E24-4467-ADE5-76C696BA52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81044" y="4305123"/>
                  <a:ext cx="448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81B0638-E0A3-4729-BD39-71B52A1702BC}"/>
                    </a:ext>
                  </a:extLst>
                </p14:cNvPr>
                <p14:cNvContentPartPr/>
                <p14:nvPr/>
              </p14:nvContentPartPr>
              <p14:xfrm>
                <a:off x="6289324" y="4414923"/>
                <a:ext cx="285480" cy="2862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81B0638-E0A3-4729-BD39-71B52A1702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80684" y="4405923"/>
                  <a:ext cx="303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95C0358-0791-4955-9255-5DFE19535FA8}"/>
                    </a:ext>
                  </a:extLst>
                </p14:cNvPr>
                <p14:cNvContentPartPr/>
                <p14:nvPr/>
              </p14:nvContentPartPr>
              <p14:xfrm>
                <a:off x="6630604" y="4442643"/>
                <a:ext cx="56160" cy="56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95C0358-0791-4955-9255-5DFE19535F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21604" y="4433643"/>
                  <a:ext cx="73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D116FD2-ADC4-471D-A7B1-39053FD41038}"/>
                    </a:ext>
                  </a:extLst>
                </p14:cNvPr>
                <p14:cNvContentPartPr/>
                <p14:nvPr/>
              </p14:nvContentPartPr>
              <p14:xfrm>
                <a:off x="5394364" y="4018563"/>
                <a:ext cx="227160" cy="5590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D116FD2-ADC4-471D-A7B1-39053FD4103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5364" y="4009923"/>
                  <a:ext cx="2448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36A1BCE-F677-4500-B074-AA8FCFDEF60B}"/>
                    </a:ext>
                  </a:extLst>
                </p14:cNvPr>
                <p14:cNvContentPartPr/>
                <p14:nvPr/>
              </p14:nvContentPartPr>
              <p14:xfrm>
                <a:off x="6714844" y="4078683"/>
                <a:ext cx="284760" cy="4485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36A1BCE-F677-4500-B074-AA8FCFDEF60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05844" y="4070043"/>
                  <a:ext cx="302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B4522C2-EE79-444F-AD9C-B55A95E801C2}"/>
                    </a:ext>
                  </a:extLst>
                </p14:cNvPr>
                <p14:cNvContentPartPr/>
                <p14:nvPr/>
              </p14:nvContentPartPr>
              <p14:xfrm>
                <a:off x="7079524" y="4119363"/>
                <a:ext cx="224640" cy="2620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B4522C2-EE79-444F-AD9C-B55A95E801C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70524" y="4110363"/>
                  <a:ext cx="242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018CCD8-3CB9-4E1A-8B45-5CBB62C89AF0}"/>
                    </a:ext>
                  </a:extLst>
                </p14:cNvPr>
                <p14:cNvContentPartPr/>
                <p14:nvPr/>
              </p14:nvContentPartPr>
              <p14:xfrm>
                <a:off x="7068364" y="4274523"/>
                <a:ext cx="174240" cy="28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018CCD8-3CB9-4E1A-8B45-5CBB62C89AF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59364" y="4265523"/>
                  <a:ext cx="19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88D87C2-6B28-4797-9EE5-8B96598B3CCD}"/>
                    </a:ext>
                  </a:extLst>
                </p14:cNvPr>
                <p14:cNvContentPartPr/>
                <p14:nvPr/>
              </p14:nvContentPartPr>
              <p14:xfrm>
                <a:off x="7253404" y="4374963"/>
                <a:ext cx="95760" cy="1616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88D87C2-6B28-4797-9EE5-8B96598B3C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44404" y="4365963"/>
                  <a:ext cx="11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DA13521-EB0B-436D-A69B-08AE33CEE778}"/>
                    </a:ext>
                  </a:extLst>
                </p14:cNvPr>
                <p14:cNvContentPartPr/>
                <p14:nvPr/>
              </p14:nvContentPartPr>
              <p14:xfrm>
                <a:off x="7118764" y="4016403"/>
                <a:ext cx="202320" cy="115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DA13521-EB0B-436D-A69B-08AE33CEE7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09764" y="4007763"/>
                  <a:ext cx="21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B5F9EC0-0984-4A6D-8611-7C7729194575}"/>
                    </a:ext>
                  </a:extLst>
                </p14:cNvPr>
                <p14:cNvContentPartPr/>
                <p14:nvPr/>
              </p14:nvContentPartPr>
              <p14:xfrm>
                <a:off x="2019364" y="4611123"/>
                <a:ext cx="325800" cy="2228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B5F9EC0-0984-4A6D-8611-7C77291945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10364" y="4602123"/>
                  <a:ext cx="343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76A07E1-829D-48E4-AF7B-8991F5EB34D9}"/>
                    </a:ext>
                  </a:extLst>
                </p14:cNvPr>
                <p14:cNvContentPartPr/>
                <p14:nvPr/>
              </p14:nvContentPartPr>
              <p14:xfrm>
                <a:off x="2406364" y="4594203"/>
                <a:ext cx="146160" cy="622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76A07E1-829D-48E4-AF7B-8991F5EB34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97724" y="4585563"/>
                  <a:ext cx="163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683BFD4-A754-458A-A432-641A79DBEB0D}"/>
                    </a:ext>
                  </a:extLst>
                </p14:cNvPr>
                <p14:cNvContentPartPr/>
                <p14:nvPr/>
              </p14:nvContentPartPr>
              <p14:xfrm>
                <a:off x="2631004" y="4751163"/>
                <a:ext cx="112680" cy="788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683BFD4-A754-458A-A432-641A79DBEB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22004" y="4742523"/>
                  <a:ext cx="130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19ED1F6-39FE-4860-9736-0517F700975B}"/>
                    </a:ext>
                  </a:extLst>
                </p14:cNvPr>
                <p14:cNvContentPartPr/>
                <p14:nvPr/>
              </p14:nvContentPartPr>
              <p14:xfrm>
                <a:off x="3118804" y="4554603"/>
                <a:ext cx="88200" cy="1688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19ED1F6-39FE-4860-9736-0517F70097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10164" y="4545603"/>
                  <a:ext cx="105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7AE43AC-9122-44B5-9E58-32AC9041C477}"/>
                    </a:ext>
                  </a:extLst>
                </p14:cNvPr>
                <p14:cNvContentPartPr/>
                <p14:nvPr/>
              </p14:nvContentPartPr>
              <p14:xfrm>
                <a:off x="3259204" y="4554603"/>
                <a:ext cx="45360" cy="399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7AE43AC-9122-44B5-9E58-32AC9041C47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0204" y="4545603"/>
                  <a:ext cx="63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A92F8A6-7214-4165-8956-7B60E1FD2FDF}"/>
                    </a:ext>
                  </a:extLst>
                </p14:cNvPr>
                <p14:cNvContentPartPr/>
                <p14:nvPr/>
              </p14:nvContentPartPr>
              <p14:xfrm>
                <a:off x="3040324" y="4779243"/>
                <a:ext cx="379080" cy="115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A92F8A6-7214-4165-8956-7B60E1FD2F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31684" y="4770603"/>
                  <a:ext cx="39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79820C2-7C81-4F1F-BDD8-C2A144E86750}"/>
                    </a:ext>
                  </a:extLst>
                </p14:cNvPr>
                <p14:cNvContentPartPr/>
                <p14:nvPr/>
              </p14:nvContentPartPr>
              <p14:xfrm>
                <a:off x="3062644" y="4835403"/>
                <a:ext cx="196560" cy="1688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79820C2-7C81-4F1F-BDD8-C2A144E867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54004" y="4826403"/>
                  <a:ext cx="214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645CD90-D9C3-4C2F-A868-2E89CC8C5545}"/>
                    </a:ext>
                  </a:extLst>
                </p14:cNvPr>
                <p14:cNvContentPartPr/>
                <p14:nvPr/>
              </p14:nvContentPartPr>
              <p14:xfrm>
                <a:off x="3208804" y="4930803"/>
                <a:ext cx="22680" cy="676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645CD90-D9C3-4C2F-A868-2E89CC8C554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99804" y="4922163"/>
                  <a:ext cx="4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7182A1E-1E33-4324-85EC-757FED9A8330}"/>
                    </a:ext>
                  </a:extLst>
                </p14:cNvPr>
                <p14:cNvContentPartPr/>
                <p14:nvPr/>
              </p14:nvContentPartPr>
              <p14:xfrm>
                <a:off x="3276124" y="4841163"/>
                <a:ext cx="112680" cy="39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7182A1E-1E33-4324-85EC-757FED9A83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67124" y="4832163"/>
                  <a:ext cx="130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BEDF859-3B25-4B39-B5D0-0BE131E0CF82}"/>
                    </a:ext>
                  </a:extLst>
                </p14:cNvPr>
                <p14:cNvContentPartPr/>
                <p14:nvPr/>
              </p14:nvContentPartPr>
              <p14:xfrm>
                <a:off x="3567724" y="4773843"/>
                <a:ext cx="67680" cy="172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BEDF859-3B25-4B39-B5D0-0BE131E0CF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58724" y="476484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FE2079B-F469-442C-940D-9AE5827B6C10}"/>
                    </a:ext>
                  </a:extLst>
                </p14:cNvPr>
                <p14:cNvContentPartPr/>
                <p14:nvPr/>
              </p14:nvContentPartPr>
              <p14:xfrm>
                <a:off x="3595804" y="4841163"/>
                <a:ext cx="22680" cy="338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FE2079B-F469-442C-940D-9AE5827B6C1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86804" y="4832163"/>
                  <a:ext cx="4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EE3BF38-36C8-418E-898D-F4837642A2B3}"/>
                    </a:ext>
                  </a:extLst>
                </p14:cNvPr>
                <p14:cNvContentPartPr/>
                <p14:nvPr/>
              </p14:nvContentPartPr>
              <p14:xfrm>
                <a:off x="3876244" y="4622283"/>
                <a:ext cx="51120" cy="1548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EE3BF38-36C8-418E-898D-F4837642A2B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67244" y="4613643"/>
                  <a:ext cx="6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03539C1-DBC2-4194-A1C0-23BDDFA47B64}"/>
                    </a:ext>
                  </a:extLst>
                </p14:cNvPr>
                <p14:cNvContentPartPr/>
                <p14:nvPr/>
              </p14:nvContentPartPr>
              <p14:xfrm>
                <a:off x="3803164" y="4572603"/>
                <a:ext cx="365040" cy="241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03539C1-DBC2-4194-A1C0-23BDDFA47B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94524" y="4563963"/>
                  <a:ext cx="382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C0114A1-3A03-47DD-8C32-637AD885191A}"/>
                    </a:ext>
                  </a:extLst>
                </p14:cNvPr>
                <p14:cNvContentPartPr/>
                <p14:nvPr/>
              </p14:nvContentPartPr>
              <p14:xfrm>
                <a:off x="3786604" y="4873923"/>
                <a:ext cx="245160" cy="3488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C0114A1-3A03-47DD-8C32-637AD88519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77604" y="4865283"/>
                  <a:ext cx="262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C5D1BD1-C5B0-444F-B371-F7D31EFFC283}"/>
                    </a:ext>
                  </a:extLst>
                </p14:cNvPr>
                <p14:cNvContentPartPr/>
                <p14:nvPr/>
              </p14:nvContentPartPr>
              <p14:xfrm>
                <a:off x="4106284" y="4941963"/>
                <a:ext cx="11520" cy="676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C5D1BD1-C5B0-444F-B371-F7D31EFFC28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97284" y="4933323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84AB61E-55A8-4422-B908-FC4582F832CC}"/>
                    </a:ext>
                  </a:extLst>
                </p14:cNvPr>
                <p14:cNvContentPartPr/>
                <p14:nvPr/>
              </p14:nvContentPartPr>
              <p14:xfrm>
                <a:off x="3533884" y="4740003"/>
                <a:ext cx="50760" cy="1519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84AB61E-55A8-4422-B908-FC4582F832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25244" y="4731363"/>
                  <a:ext cx="6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92F4310-3928-4538-B6A1-8E664FA3CB09}"/>
                    </a:ext>
                  </a:extLst>
                </p14:cNvPr>
                <p14:cNvContentPartPr/>
                <p14:nvPr/>
              </p14:nvContentPartPr>
              <p14:xfrm>
                <a:off x="4291324" y="4790763"/>
                <a:ext cx="129240" cy="61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92F4310-3928-4538-B6A1-8E664FA3CB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82684" y="478176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11E3F83-7B96-4639-BDB9-1D4C41E3C0DD}"/>
                    </a:ext>
                  </a:extLst>
                </p14:cNvPr>
                <p14:cNvContentPartPr/>
                <p14:nvPr/>
              </p14:nvContentPartPr>
              <p14:xfrm>
                <a:off x="4347484" y="4807323"/>
                <a:ext cx="22680" cy="1126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11E3F83-7B96-4639-BDB9-1D4C41E3C0D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38484" y="4798683"/>
                  <a:ext cx="4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0169694-3954-4F93-A9B1-7EEC497158AC}"/>
                    </a:ext>
                  </a:extLst>
                </p14:cNvPr>
                <p14:cNvContentPartPr/>
                <p14:nvPr/>
              </p14:nvContentPartPr>
              <p14:xfrm>
                <a:off x="4611004" y="4588803"/>
                <a:ext cx="114840" cy="1630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0169694-3954-4F93-A9B1-7EEC497158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02364" y="4580163"/>
                  <a:ext cx="132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D453ACD2-C0DE-4865-97B3-F243416FFF1C}"/>
                    </a:ext>
                  </a:extLst>
                </p14:cNvPr>
                <p14:cNvContentPartPr/>
                <p14:nvPr/>
              </p14:nvContentPartPr>
              <p14:xfrm>
                <a:off x="4807204" y="4549203"/>
                <a:ext cx="45360" cy="622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453ACD2-C0DE-4865-97B3-F243416FFF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98204" y="4540563"/>
                  <a:ext cx="63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E979F18-4239-43F6-B4AD-321E6EB17483}"/>
                    </a:ext>
                  </a:extLst>
                </p14:cNvPr>
                <p14:cNvContentPartPr/>
                <p14:nvPr/>
              </p14:nvContentPartPr>
              <p14:xfrm>
                <a:off x="4577524" y="4790403"/>
                <a:ext cx="302400" cy="115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E979F18-4239-43F6-B4AD-321E6EB174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68524" y="4781763"/>
                  <a:ext cx="320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DB82F3F-9992-43E2-989F-A4107C6E3A2C}"/>
                    </a:ext>
                  </a:extLst>
                </p14:cNvPr>
                <p14:cNvContentPartPr/>
                <p14:nvPr/>
              </p14:nvContentPartPr>
              <p14:xfrm>
                <a:off x="4534684" y="4863483"/>
                <a:ext cx="262800" cy="3146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DB82F3F-9992-43E2-989F-A4107C6E3A2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25684" y="4854843"/>
                  <a:ext cx="280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0DBED17-29B6-4DCA-A710-BC3363CEE4A7}"/>
                    </a:ext>
                  </a:extLst>
                </p14:cNvPr>
                <p14:cNvContentPartPr/>
                <p14:nvPr/>
              </p14:nvContentPartPr>
              <p14:xfrm>
                <a:off x="4835644" y="4913883"/>
                <a:ext cx="33840" cy="428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0DBED17-29B6-4DCA-A710-BC3363CEE4A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26644" y="4905243"/>
                  <a:ext cx="51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3DF83A8-E21C-4A14-9A72-7C7F2018D853}"/>
                    </a:ext>
                  </a:extLst>
                </p14:cNvPr>
                <p14:cNvContentPartPr/>
                <p14:nvPr/>
              </p14:nvContentPartPr>
              <p14:xfrm>
                <a:off x="5617564" y="4568283"/>
                <a:ext cx="315720" cy="266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3DF83A8-E21C-4A14-9A72-7C7F2018D8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08924" y="4559283"/>
                  <a:ext cx="333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2AC4D05-6F61-4D96-B9C1-61B940579A26}"/>
                    </a:ext>
                  </a:extLst>
                </p14:cNvPr>
                <p14:cNvContentPartPr/>
                <p14:nvPr/>
              </p14:nvContentPartPr>
              <p14:xfrm>
                <a:off x="5581564" y="4579443"/>
                <a:ext cx="286560" cy="205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2AC4D05-6F61-4D96-B9C1-61B940579A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72924" y="4570803"/>
                  <a:ext cx="30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3E9C2A9-2572-46C0-9FC6-81138222D77D}"/>
                    </a:ext>
                  </a:extLst>
                </p14:cNvPr>
                <p14:cNvContentPartPr/>
                <p14:nvPr/>
              </p14:nvContentPartPr>
              <p14:xfrm>
                <a:off x="6905644" y="3892923"/>
                <a:ext cx="1728360" cy="12344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3E9C2A9-2572-46C0-9FC6-81138222D7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96644" y="3884283"/>
                  <a:ext cx="1746000" cy="12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AF374BB-BBCC-47F8-9EED-C0D525F9B096}"/>
                    </a:ext>
                  </a:extLst>
                </p14:cNvPr>
                <p14:cNvContentPartPr/>
                <p14:nvPr/>
              </p14:nvContentPartPr>
              <p14:xfrm>
                <a:off x="6916804" y="4981203"/>
                <a:ext cx="200160" cy="113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AF374BB-BBCC-47F8-9EED-C0D525F9B0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07804" y="4972203"/>
                  <a:ext cx="21780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E0EB1179-6510-45D4-86A3-B876C04A21CF}"/>
                  </a:ext>
                </a:extLst>
              </p14:cNvPr>
              <p14:cNvContentPartPr/>
              <p14:nvPr/>
            </p14:nvContentPartPr>
            <p14:xfrm>
              <a:off x="2361724" y="4436883"/>
              <a:ext cx="410040" cy="7380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E0EB1179-6510-45D4-86A3-B876C04A21C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352724" y="4427883"/>
                <a:ext cx="427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73886846-B1DF-4596-BE51-2C06E934EF5A}"/>
                  </a:ext>
                </a:extLst>
              </p14:cNvPr>
              <p14:cNvContentPartPr/>
              <p14:nvPr/>
            </p14:nvContentPartPr>
            <p14:xfrm>
              <a:off x="6372484" y="4768083"/>
              <a:ext cx="22680" cy="36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73886846-B1DF-4596-BE51-2C06E934EF5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363844" y="4759443"/>
                <a:ext cx="40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3C00AF4A-3257-407F-8242-2A6E07AC868F}"/>
              </a:ext>
            </a:extLst>
          </p:cNvPr>
          <p:cNvGrpSpPr/>
          <p:nvPr/>
        </p:nvGrpSpPr>
        <p:grpSpPr>
          <a:xfrm>
            <a:off x="2239324" y="5115843"/>
            <a:ext cx="2388600" cy="778320"/>
            <a:chOff x="2239324" y="5115843"/>
            <a:chExt cx="2388600" cy="7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3C212C9-D443-4D82-8FC4-9E439C9FA7DC}"/>
                    </a:ext>
                  </a:extLst>
                </p14:cNvPr>
                <p14:cNvContentPartPr/>
                <p14:nvPr/>
              </p14:nvContentPartPr>
              <p14:xfrm>
                <a:off x="2305564" y="5334723"/>
                <a:ext cx="381960" cy="2030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3C212C9-D443-4D82-8FC4-9E439C9FA7D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6564" y="5325723"/>
                  <a:ext cx="399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913D30A-9D67-461F-A096-8525A8351D2B}"/>
                    </a:ext>
                  </a:extLst>
                </p14:cNvPr>
                <p14:cNvContentPartPr/>
                <p14:nvPr/>
              </p14:nvContentPartPr>
              <p14:xfrm>
                <a:off x="2574844" y="5559003"/>
                <a:ext cx="90360" cy="1404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913D30A-9D67-461F-A096-8525A8351D2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65844" y="5550363"/>
                  <a:ext cx="108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9EB75F1-43AA-4194-863A-2E9CC95FF2D4}"/>
                    </a:ext>
                  </a:extLst>
                </p14:cNvPr>
                <p14:cNvContentPartPr/>
                <p14:nvPr/>
              </p14:nvContentPartPr>
              <p14:xfrm>
                <a:off x="2737204" y="5256243"/>
                <a:ext cx="95760" cy="511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9EB75F1-43AA-4194-863A-2E9CC95FF2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28564" y="5247243"/>
                  <a:ext cx="11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DA31101-1872-48D0-8CEF-0DD90FD2B9FC}"/>
                    </a:ext>
                  </a:extLst>
                </p14:cNvPr>
                <p14:cNvContentPartPr/>
                <p14:nvPr/>
              </p14:nvContentPartPr>
              <p14:xfrm>
                <a:off x="2919004" y="5458203"/>
                <a:ext cx="166680" cy="230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DA31101-1872-48D0-8CEF-0DD90FD2B9F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10004" y="5449203"/>
                  <a:ext cx="184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8D53B35-5934-4BF5-81A0-D6C3D32B14DD}"/>
                    </a:ext>
                  </a:extLst>
                </p14:cNvPr>
                <p14:cNvContentPartPr/>
                <p14:nvPr/>
              </p14:nvContentPartPr>
              <p14:xfrm>
                <a:off x="3018004" y="5418963"/>
                <a:ext cx="17280" cy="1292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8D53B35-5934-4BF5-81A0-D6C3D32B14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09004" y="5409963"/>
                  <a:ext cx="34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B75A254-0722-4491-94EF-8B1B258E419C}"/>
                    </a:ext>
                  </a:extLst>
                </p14:cNvPr>
                <p14:cNvContentPartPr/>
                <p14:nvPr/>
              </p14:nvContentPartPr>
              <p14:xfrm>
                <a:off x="3236524" y="5363163"/>
                <a:ext cx="177840" cy="3592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B75A254-0722-4491-94EF-8B1B258E419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27884" y="5354163"/>
                  <a:ext cx="195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CDDBF3B-40FD-4AD9-81B2-B91DB843DFF5}"/>
                    </a:ext>
                  </a:extLst>
                </p14:cNvPr>
                <p14:cNvContentPartPr/>
                <p14:nvPr/>
              </p14:nvContentPartPr>
              <p14:xfrm>
                <a:off x="3461164" y="5269923"/>
                <a:ext cx="73440" cy="514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CDDBF3B-40FD-4AD9-81B2-B91DB843DFF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52164" y="5261283"/>
                  <a:ext cx="91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4431D72-22EB-490D-B769-A02DC846BEB0}"/>
                    </a:ext>
                  </a:extLst>
                </p14:cNvPr>
                <p14:cNvContentPartPr/>
                <p14:nvPr/>
              </p14:nvContentPartPr>
              <p14:xfrm>
                <a:off x="3679684" y="5441283"/>
                <a:ext cx="95760" cy="115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4431D72-22EB-490D-B769-A02DC846BE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71044" y="543264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F971621-B9ED-401B-9649-8FBCF5C90E22}"/>
                    </a:ext>
                  </a:extLst>
                </p14:cNvPr>
                <p14:cNvContentPartPr/>
                <p14:nvPr/>
              </p14:nvContentPartPr>
              <p14:xfrm>
                <a:off x="3713524" y="5390883"/>
                <a:ext cx="50760" cy="1238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F971621-B9ED-401B-9649-8FBCF5C90E2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04524" y="5381883"/>
                  <a:ext cx="68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5BD279E-1541-4962-9B4A-1A06A8A2CF56}"/>
                    </a:ext>
                  </a:extLst>
                </p14:cNvPr>
                <p14:cNvContentPartPr/>
                <p14:nvPr/>
              </p14:nvContentPartPr>
              <p14:xfrm>
                <a:off x="4083604" y="5238963"/>
                <a:ext cx="73800" cy="1623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5BD279E-1541-4962-9B4A-1A06A8A2CF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74964" y="5230323"/>
                  <a:ext cx="91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59258AB-E53C-43AB-B9D9-2C56315CE260}"/>
                    </a:ext>
                  </a:extLst>
                </p14:cNvPr>
                <p14:cNvContentPartPr/>
                <p14:nvPr/>
              </p14:nvContentPartPr>
              <p14:xfrm>
                <a:off x="4195924" y="5233203"/>
                <a:ext cx="28440" cy="399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59258AB-E53C-43AB-B9D9-2C56315CE2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7284" y="5224563"/>
                  <a:ext cx="46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BF84455-CA5A-4BC2-AC48-D94D67265AD1}"/>
                    </a:ext>
                  </a:extLst>
                </p14:cNvPr>
                <p14:cNvContentPartPr/>
                <p14:nvPr/>
              </p14:nvContentPartPr>
              <p14:xfrm>
                <a:off x="3982804" y="5447763"/>
                <a:ext cx="404280" cy="223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BF84455-CA5A-4BC2-AC48-D94D67265AD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73804" y="5439123"/>
                  <a:ext cx="421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05645FA-28FF-4BBA-A8C8-B7A2459BD997}"/>
                    </a:ext>
                  </a:extLst>
                </p14:cNvPr>
                <p14:cNvContentPartPr/>
                <p14:nvPr/>
              </p14:nvContentPartPr>
              <p14:xfrm>
                <a:off x="3960484" y="5542083"/>
                <a:ext cx="309600" cy="3520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05645FA-28FF-4BBA-A8C8-B7A2459BD9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51484" y="5533083"/>
                  <a:ext cx="327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3B78B99-15E7-46DF-BFA8-2A3F34789686}"/>
                    </a:ext>
                  </a:extLst>
                </p14:cNvPr>
                <p14:cNvContentPartPr/>
                <p14:nvPr/>
              </p14:nvContentPartPr>
              <p14:xfrm>
                <a:off x="4369804" y="5587083"/>
                <a:ext cx="61920" cy="5076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3B78B99-15E7-46DF-BFA8-2A3F3478968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61164" y="5578443"/>
                  <a:ext cx="7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7E1FA8B-A00B-444F-A07A-7F461F3652B5}"/>
                    </a:ext>
                  </a:extLst>
                </p14:cNvPr>
                <p14:cNvContentPartPr/>
                <p14:nvPr/>
              </p14:nvContentPartPr>
              <p14:xfrm>
                <a:off x="4510204" y="5256603"/>
                <a:ext cx="117720" cy="4150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7E1FA8B-A00B-444F-A07A-7F461F3652B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01204" y="5247603"/>
                  <a:ext cx="1353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C6E29DF-9AD6-4A02-B1BB-6F679CBF938B}"/>
                    </a:ext>
                  </a:extLst>
                </p14:cNvPr>
                <p14:cNvContentPartPr/>
                <p14:nvPr/>
              </p14:nvContentPartPr>
              <p14:xfrm>
                <a:off x="2239324" y="5115843"/>
                <a:ext cx="296280" cy="6004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C6E29DF-9AD6-4A02-B1BB-6F679CBF93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30684" y="5107203"/>
                  <a:ext cx="313920" cy="61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B28A243E-813A-4E63-93DD-B7B79D4324A1}"/>
              </a:ext>
            </a:extLst>
          </p:cNvPr>
          <p:cNvGrpSpPr/>
          <p:nvPr/>
        </p:nvGrpSpPr>
        <p:grpSpPr>
          <a:xfrm>
            <a:off x="4857604" y="5200083"/>
            <a:ext cx="258840" cy="415800"/>
            <a:chOff x="4857604" y="5200083"/>
            <a:chExt cx="2588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788FCD7-B1F3-4DA1-86C0-0C96301E4D7B}"/>
                    </a:ext>
                  </a:extLst>
                </p14:cNvPr>
                <p14:cNvContentPartPr/>
                <p14:nvPr/>
              </p14:nvContentPartPr>
              <p14:xfrm>
                <a:off x="4857604" y="5272083"/>
                <a:ext cx="208440" cy="2199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788FCD7-B1F3-4DA1-86C0-0C96301E4D7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48964" y="5263443"/>
                  <a:ext cx="226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44C6598-E0CC-456A-AD36-AF1BF9EC517C}"/>
                    </a:ext>
                  </a:extLst>
                </p14:cNvPr>
                <p14:cNvContentPartPr/>
                <p14:nvPr/>
              </p14:nvContentPartPr>
              <p14:xfrm>
                <a:off x="4869124" y="5407803"/>
                <a:ext cx="163080" cy="284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44C6598-E0CC-456A-AD36-AF1BF9EC51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60484" y="5398803"/>
                  <a:ext cx="180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3E448D3-A126-4130-9977-F5687D079AF0}"/>
                    </a:ext>
                  </a:extLst>
                </p14:cNvPr>
                <p14:cNvContentPartPr/>
                <p14:nvPr/>
              </p14:nvContentPartPr>
              <p14:xfrm>
                <a:off x="4936444" y="5200083"/>
                <a:ext cx="101160" cy="172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3E448D3-A126-4130-9977-F5687D079A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27804" y="519144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B1786B2-1999-4D30-9D0F-967ADAC37E32}"/>
                    </a:ext>
                  </a:extLst>
                </p14:cNvPr>
                <p14:cNvContentPartPr/>
                <p14:nvPr/>
              </p14:nvContentPartPr>
              <p14:xfrm>
                <a:off x="5037244" y="5486283"/>
                <a:ext cx="79200" cy="1296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B1786B2-1999-4D30-9D0F-967ADAC37E3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28604" y="5477283"/>
                  <a:ext cx="96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199A0087-A07F-41F2-AA68-B4888AC76C30}"/>
              </a:ext>
            </a:extLst>
          </p:cNvPr>
          <p:cNvGrpSpPr/>
          <p:nvPr/>
        </p:nvGrpSpPr>
        <p:grpSpPr>
          <a:xfrm>
            <a:off x="5346124" y="5323563"/>
            <a:ext cx="438120" cy="145800"/>
            <a:chOff x="5346124" y="5323563"/>
            <a:chExt cx="43812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E9CEB960-BC76-4AE0-A70B-740F6F01BC72}"/>
                    </a:ext>
                  </a:extLst>
                </p14:cNvPr>
                <p14:cNvContentPartPr/>
                <p14:nvPr/>
              </p14:nvContentPartPr>
              <p14:xfrm>
                <a:off x="5362684" y="5323563"/>
                <a:ext cx="101160" cy="115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E9CEB960-BC76-4AE0-A70B-740F6F01BC7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54044" y="531456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B830955-77F7-494A-B281-938718A087A7}"/>
                    </a:ext>
                  </a:extLst>
                </p14:cNvPr>
                <p14:cNvContentPartPr/>
                <p14:nvPr/>
              </p14:nvContentPartPr>
              <p14:xfrm>
                <a:off x="5346124" y="5418963"/>
                <a:ext cx="73440" cy="115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B830955-77F7-494A-B281-938718A087A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37124" y="540996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015456E-7313-48C7-A7D3-853224A94A63}"/>
                    </a:ext>
                  </a:extLst>
                </p14:cNvPr>
                <p14:cNvContentPartPr/>
                <p14:nvPr/>
              </p14:nvContentPartPr>
              <p14:xfrm>
                <a:off x="5648884" y="5345883"/>
                <a:ext cx="135360" cy="1234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015456E-7313-48C7-A7D3-853224A94A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39884" y="5337243"/>
                  <a:ext cx="1530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83C044BD-6BF5-4AE9-90C8-450C6B6520E0}"/>
                  </a:ext>
                </a:extLst>
              </p14:cNvPr>
              <p14:cNvContentPartPr/>
              <p14:nvPr/>
            </p14:nvContentPartPr>
            <p14:xfrm>
              <a:off x="6277084" y="5486283"/>
              <a:ext cx="50760" cy="11808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83C044BD-6BF5-4AE9-90C8-450C6B6520E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268444" y="5477283"/>
                <a:ext cx="6840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2B4562A-64E6-4238-96B6-2B2C6B32DA6C}"/>
              </a:ext>
            </a:extLst>
          </p:cNvPr>
          <p:cNvGrpSpPr/>
          <p:nvPr/>
        </p:nvGrpSpPr>
        <p:grpSpPr>
          <a:xfrm>
            <a:off x="6939124" y="5228163"/>
            <a:ext cx="853200" cy="359280"/>
            <a:chOff x="6939124" y="5228163"/>
            <a:chExt cx="8532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255F3B3-9E0A-4D7D-8F1B-6F4754F7B5A9}"/>
                    </a:ext>
                  </a:extLst>
                </p14:cNvPr>
                <p14:cNvContentPartPr/>
                <p14:nvPr/>
              </p14:nvContentPartPr>
              <p14:xfrm>
                <a:off x="6939124" y="5309163"/>
                <a:ext cx="202320" cy="21456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255F3B3-9E0A-4D7D-8F1B-6F4754F7B5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30484" y="5300163"/>
                  <a:ext cx="219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35715FCE-2CC6-4A09-80D0-E1C74037258E}"/>
                    </a:ext>
                  </a:extLst>
                </p14:cNvPr>
                <p14:cNvContentPartPr/>
                <p14:nvPr/>
              </p14:nvContentPartPr>
              <p14:xfrm>
                <a:off x="6984124" y="5424363"/>
                <a:ext cx="45360" cy="226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35715FCE-2CC6-4A09-80D0-E1C74037258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75124" y="5415723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F95C163-E391-4A8E-BE81-E1562D328EE3}"/>
                    </a:ext>
                  </a:extLst>
                </p14:cNvPr>
                <p14:cNvContentPartPr/>
                <p14:nvPr/>
              </p14:nvContentPartPr>
              <p14:xfrm>
                <a:off x="7006444" y="5250483"/>
                <a:ext cx="359280" cy="2246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F95C163-E391-4A8E-BE81-E1562D328E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97804" y="5241843"/>
                  <a:ext cx="37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6B68B9D-03F2-4341-8D9C-7B831428D1D8}"/>
                    </a:ext>
                  </a:extLst>
                </p14:cNvPr>
                <p14:cNvContentPartPr/>
                <p14:nvPr/>
              </p14:nvContentPartPr>
              <p14:xfrm>
                <a:off x="7550764" y="5283963"/>
                <a:ext cx="191160" cy="2314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6B68B9D-03F2-4341-8D9C-7B831428D1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41764" y="5274963"/>
                  <a:ext cx="208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52DE3A1-011D-4654-A5A7-2FA1C5E77438}"/>
                    </a:ext>
                  </a:extLst>
                </p14:cNvPr>
                <p14:cNvContentPartPr/>
                <p14:nvPr/>
              </p14:nvContentPartPr>
              <p14:xfrm>
                <a:off x="7578844" y="5430123"/>
                <a:ext cx="45360" cy="115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52DE3A1-011D-4654-A5A7-2FA1C5E7743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69844" y="5421123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7DB349C-289C-4C71-B9CB-69F351617A2A}"/>
                    </a:ext>
                  </a:extLst>
                </p14:cNvPr>
                <p14:cNvContentPartPr/>
                <p14:nvPr/>
              </p14:nvContentPartPr>
              <p14:xfrm>
                <a:off x="7718884" y="5480523"/>
                <a:ext cx="73440" cy="1069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7DB349C-289C-4C71-B9CB-69F351617A2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10244" y="5471883"/>
                  <a:ext cx="9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05947A4-671C-4923-889F-6B63C6C9B46D}"/>
                    </a:ext>
                  </a:extLst>
                </p14:cNvPr>
                <p14:cNvContentPartPr/>
                <p14:nvPr/>
              </p14:nvContentPartPr>
              <p14:xfrm>
                <a:off x="7668484" y="5228163"/>
                <a:ext cx="106920" cy="61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05947A4-671C-4923-889F-6B63C6C9B4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59484" y="521952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E5C80FDE-360A-44D3-8B26-A4F50BBE9BA1}"/>
              </a:ext>
            </a:extLst>
          </p:cNvPr>
          <p:cNvGrpSpPr/>
          <p:nvPr/>
        </p:nvGrpSpPr>
        <p:grpSpPr>
          <a:xfrm>
            <a:off x="4719724" y="5834043"/>
            <a:ext cx="666000" cy="202320"/>
            <a:chOff x="4719724" y="5834043"/>
            <a:chExt cx="66600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718F608-C114-4D12-8CDB-BFD90B7EAFE7}"/>
                    </a:ext>
                  </a:extLst>
                </p14:cNvPr>
                <p14:cNvContentPartPr/>
                <p14:nvPr/>
              </p14:nvContentPartPr>
              <p14:xfrm>
                <a:off x="4818724" y="5890203"/>
                <a:ext cx="567000" cy="612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718F608-C114-4D12-8CDB-BFD90B7EAFE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09724" y="5881203"/>
                  <a:ext cx="584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5388F14-B71D-4924-A4D1-97393B3CC142}"/>
                    </a:ext>
                  </a:extLst>
                </p14:cNvPr>
                <p14:cNvContentPartPr/>
                <p14:nvPr/>
              </p14:nvContentPartPr>
              <p14:xfrm>
                <a:off x="4719724" y="5834043"/>
                <a:ext cx="273240" cy="2023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5388F14-B71D-4924-A4D1-97393B3CC1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10724" y="5825043"/>
                  <a:ext cx="29088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745A9640-E473-4C4C-ADCB-701C5C956343}"/>
              </a:ext>
            </a:extLst>
          </p:cNvPr>
          <p:cNvGrpSpPr/>
          <p:nvPr/>
        </p:nvGrpSpPr>
        <p:grpSpPr>
          <a:xfrm>
            <a:off x="5789284" y="5721723"/>
            <a:ext cx="555480" cy="402840"/>
            <a:chOff x="5789284" y="5721723"/>
            <a:chExt cx="55548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274EB09-5A45-4717-A3A3-6C99C3A1E2AB}"/>
                    </a:ext>
                  </a:extLst>
                </p14:cNvPr>
                <p14:cNvContentPartPr/>
                <p14:nvPr/>
              </p14:nvContentPartPr>
              <p14:xfrm>
                <a:off x="5789284" y="5901363"/>
                <a:ext cx="146160" cy="64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274EB09-5A45-4717-A3A3-6C99C3A1E2A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80284" y="5892363"/>
                  <a:ext cx="163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7685216-36CC-4C66-B1C9-8002626E80D1}"/>
                    </a:ext>
                  </a:extLst>
                </p14:cNvPr>
                <p14:cNvContentPartPr/>
                <p14:nvPr/>
              </p14:nvContentPartPr>
              <p14:xfrm>
                <a:off x="6024364" y="5767443"/>
                <a:ext cx="145800" cy="3571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7685216-36CC-4C66-B1C9-8002626E80D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15724" y="5758443"/>
                  <a:ext cx="1634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C6AA661F-9797-4E1F-831C-37BB9DF9CD68}"/>
                    </a:ext>
                  </a:extLst>
                </p14:cNvPr>
                <p14:cNvContentPartPr/>
                <p14:nvPr/>
              </p14:nvContentPartPr>
              <p14:xfrm>
                <a:off x="6176644" y="5912523"/>
                <a:ext cx="50760" cy="11268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C6AA661F-9797-4E1F-831C-37BB9DF9CD6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67644" y="5903883"/>
                  <a:ext cx="6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1289A7B-8635-4EC8-A858-D4D42E991EFD}"/>
                    </a:ext>
                  </a:extLst>
                </p14:cNvPr>
                <p14:cNvContentPartPr/>
                <p14:nvPr/>
              </p14:nvContentPartPr>
              <p14:xfrm>
                <a:off x="6170524" y="5951763"/>
                <a:ext cx="73440" cy="1152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1289A7B-8635-4EC8-A858-D4D42E991E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61884" y="594312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C074269-D513-47F4-9714-832E5C1B12A1}"/>
                    </a:ext>
                  </a:extLst>
                </p14:cNvPr>
                <p14:cNvContentPartPr/>
                <p14:nvPr/>
              </p14:nvContentPartPr>
              <p14:xfrm>
                <a:off x="6237844" y="5721723"/>
                <a:ext cx="106920" cy="7848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C074269-D513-47F4-9714-832E5C1B12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29204" y="5712723"/>
                  <a:ext cx="1245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8740157E-5E6E-425B-9A9B-3F34B917E28F}"/>
              </a:ext>
            </a:extLst>
          </p:cNvPr>
          <p:cNvGrpSpPr/>
          <p:nvPr/>
        </p:nvGrpSpPr>
        <p:grpSpPr>
          <a:xfrm>
            <a:off x="2155084" y="6103323"/>
            <a:ext cx="3079080" cy="493920"/>
            <a:chOff x="2155084" y="6103323"/>
            <a:chExt cx="307908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9A4F699D-0ECC-4F8F-941C-B17A4114AF3E}"/>
                    </a:ext>
                  </a:extLst>
                </p14:cNvPr>
                <p14:cNvContentPartPr/>
                <p14:nvPr/>
              </p14:nvContentPartPr>
              <p14:xfrm>
                <a:off x="2509324" y="6187563"/>
                <a:ext cx="189000" cy="24120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9A4F699D-0ECC-4F8F-941C-B17A4114AF3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00684" y="6178563"/>
                  <a:ext cx="20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0A0E6CC-38DE-464E-A71A-D424468225C1}"/>
                    </a:ext>
                  </a:extLst>
                </p14:cNvPr>
                <p14:cNvContentPartPr/>
                <p14:nvPr/>
              </p14:nvContentPartPr>
              <p14:xfrm>
                <a:off x="2617324" y="6361083"/>
                <a:ext cx="109440" cy="9684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0A0E6CC-38DE-464E-A71A-D424468225C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08324" y="6352083"/>
                  <a:ext cx="12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9E787D56-3A4B-4B30-A8AB-BB08F3357065}"/>
                    </a:ext>
                  </a:extLst>
                </p14:cNvPr>
                <p14:cNvContentPartPr/>
                <p14:nvPr/>
              </p14:nvContentPartPr>
              <p14:xfrm>
                <a:off x="2782204" y="6109083"/>
                <a:ext cx="118080" cy="619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9E787D56-3A4B-4B30-A8AB-BB08F335706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73564" y="6100083"/>
                  <a:ext cx="135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049058E-D30E-411E-9D9A-7FC19BA45C61}"/>
                    </a:ext>
                  </a:extLst>
                </p14:cNvPr>
                <p14:cNvContentPartPr/>
                <p14:nvPr/>
              </p14:nvContentPartPr>
              <p14:xfrm>
                <a:off x="3006844" y="6277203"/>
                <a:ext cx="195840" cy="453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049058E-D30E-411E-9D9A-7FC19BA45C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97844" y="6268563"/>
                  <a:ext cx="21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BBE2104-322F-4B76-90FF-077064589308}"/>
                    </a:ext>
                  </a:extLst>
                </p14:cNvPr>
                <p14:cNvContentPartPr/>
                <p14:nvPr/>
              </p14:nvContentPartPr>
              <p14:xfrm>
                <a:off x="3057244" y="6181803"/>
                <a:ext cx="50760" cy="2246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BBE2104-322F-4B76-90FF-0770645893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48244" y="6173163"/>
                  <a:ext cx="68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B3DCBF8-C92F-488F-99DD-CAC560B1E993}"/>
                    </a:ext>
                  </a:extLst>
                </p14:cNvPr>
                <p14:cNvContentPartPr/>
                <p14:nvPr/>
              </p14:nvContentPartPr>
              <p14:xfrm>
                <a:off x="3331924" y="6176763"/>
                <a:ext cx="223920" cy="4093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B3DCBF8-C92F-488F-99DD-CAC560B1E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323284" y="6167763"/>
                  <a:ext cx="241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C160ACDB-B911-406D-A3E6-952E8538C27E}"/>
                    </a:ext>
                  </a:extLst>
                </p14:cNvPr>
                <p14:cNvContentPartPr/>
                <p14:nvPr/>
              </p14:nvContentPartPr>
              <p14:xfrm>
                <a:off x="3573484" y="6416883"/>
                <a:ext cx="134640" cy="10188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C160ACDB-B911-406D-A3E6-952E8538C2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564844" y="6408243"/>
                  <a:ext cx="152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36165B4-DB03-4AB2-BFE3-397C4A9F0740}"/>
                    </a:ext>
                  </a:extLst>
                </p14:cNvPr>
                <p14:cNvContentPartPr/>
                <p14:nvPr/>
              </p14:nvContentPartPr>
              <p14:xfrm>
                <a:off x="3668524" y="6103323"/>
                <a:ext cx="112680" cy="680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36165B4-DB03-4AB2-BFE3-397C4A9F074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59884" y="6094323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A726715-EBFA-4AA7-9470-90DBFA18C7D6}"/>
                    </a:ext>
                  </a:extLst>
                </p14:cNvPr>
                <p14:cNvContentPartPr/>
                <p14:nvPr/>
              </p14:nvContentPartPr>
              <p14:xfrm>
                <a:off x="2155084" y="6120243"/>
                <a:ext cx="302040" cy="4716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A726715-EBFA-4AA7-9470-90DBFA18C7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46444" y="6111243"/>
                  <a:ext cx="3196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EF815963-AB1A-4686-A3BD-966DEAE65012}"/>
                    </a:ext>
                  </a:extLst>
                </p14:cNvPr>
                <p14:cNvContentPartPr/>
                <p14:nvPr/>
              </p14:nvContentPartPr>
              <p14:xfrm>
                <a:off x="3937804" y="6109083"/>
                <a:ext cx="151920" cy="4323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EF815963-AB1A-4686-A3BD-966DEAE650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29164" y="6100083"/>
                  <a:ext cx="1695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E79F6D8-A55F-4CAF-AB1F-4933623409EA}"/>
                    </a:ext>
                  </a:extLst>
                </p14:cNvPr>
                <p14:cNvContentPartPr/>
                <p14:nvPr/>
              </p14:nvContentPartPr>
              <p14:xfrm>
                <a:off x="4200964" y="6147963"/>
                <a:ext cx="208440" cy="23112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E79F6D8-A55F-4CAF-AB1F-4933623409E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92324" y="6139323"/>
                  <a:ext cx="226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932E216C-38D8-4F2D-BFDE-E6B036B53B4B}"/>
                    </a:ext>
                  </a:extLst>
                </p14:cNvPr>
                <p14:cNvContentPartPr/>
                <p14:nvPr/>
              </p14:nvContentPartPr>
              <p14:xfrm>
                <a:off x="4201684" y="6260283"/>
                <a:ext cx="252720" cy="23616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932E216C-38D8-4F2D-BFDE-E6B036B53B4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92684" y="6251643"/>
                  <a:ext cx="270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8EB50FAD-A8C4-4220-8850-F682911C18C4}"/>
                    </a:ext>
                  </a:extLst>
                </p14:cNvPr>
                <p14:cNvContentPartPr/>
                <p14:nvPr/>
              </p14:nvContentPartPr>
              <p14:xfrm>
                <a:off x="4218244" y="6125643"/>
                <a:ext cx="510840" cy="619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8EB50FAD-A8C4-4220-8850-F682911C18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09604" y="6117003"/>
                  <a:ext cx="528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C8DE8448-B538-48CB-9729-617A2CD8C4E2}"/>
                    </a:ext>
                  </a:extLst>
                </p14:cNvPr>
                <p14:cNvContentPartPr/>
                <p14:nvPr/>
              </p14:nvContentPartPr>
              <p14:xfrm>
                <a:off x="4644844" y="6232203"/>
                <a:ext cx="348120" cy="964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C8DE8448-B538-48CB-9729-617A2CD8C4E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35844" y="6223563"/>
                  <a:ext cx="365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296BE098-02A1-4CB3-8980-AF77C58F5A0F}"/>
                    </a:ext>
                  </a:extLst>
                </p14:cNvPr>
                <p14:cNvContentPartPr/>
                <p14:nvPr/>
              </p14:nvContentPartPr>
              <p14:xfrm>
                <a:off x="5138404" y="6512643"/>
                <a:ext cx="95760" cy="846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296BE098-02A1-4CB3-8980-AF77C58F5A0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9764" y="6504003"/>
                  <a:ext cx="1134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03B49DCA-8D2D-4DEC-977C-94156F9D782D}"/>
              </a:ext>
            </a:extLst>
          </p:cNvPr>
          <p:cNvGrpSpPr/>
          <p:nvPr/>
        </p:nvGrpSpPr>
        <p:grpSpPr>
          <a:xfrm>
            <a:off x="6181684" y="6153363"/>
            <a:ext cx="1947240" cy="511200"/>
            <a:chOff x="6181684" y="6153363"/>
            <a:chExt cx="194724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ED7BCE4-9927-4489-B03D-E8337F8712DA}"/>
                    </a:ext>
                  </a:extLst>
                </p14:cNvPr>
                <p14:cNvContentPartPr/>
                <p14:nvPr/>
              </p14:nvContentPartPr>
              <p14:xfrm>
                <a:off x="6181684" y="6332643"/>
                <a:ext cx="216720" cy="2815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ED7BCE4-9927-4489-B03D-E8337F8712D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73044" y="6324003"/>
                  <a:ext cx="234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79CB322C-B438-45D8-9BFA-1FD137341B3F}"/>
                    </a:ext>
                  </a:extLst>
                </p14:cNvPr>
                <p14:cNvContentPartPr/>
                <p14:nvPr/>
              </p14:nvContentPartPr>
              <p14:xfrm>
                <a:off x="6422884" y="6192603"/>
                <a:ext cx="146160" cy="1188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79CB322C-B438-45D8-9BFA-1FD137341B3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14244" y="6183603"/>
                  <a:ext cx="163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2F388E6D-0F37-48AB-A7F5-FE7760CC02B4}"/>
                    </a:ext>
                  </a:extLst>
                </p14:cNvPr>
                <p14:cNvContentPartPr/>
                <p14:nvPr/>
              </p14:nvContentPartPr>
              <p14:xfrm>
                <a:off x="6474364" y="6534963"/>
                <a:ext cx="72360" cy="6840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2F388E6D-0F37-48AB-A7F5-FE7760CC02B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65724" y="6526323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5D367116-4ACB-4928-82DE-D8DADB267152}"/>
                    </a:ext>
                  </a:extLst>
                </p14:cNvPr>
                <p14:cNvContentPartPr/>
                <p14:nvPr/>
              </p14:nvContentPartPr>
              <p14:xfrm>
                <a:off x="6776404" y="6344523"/>
                <a:ext cx="45360" cy="612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5D367116-4ACB-4928-82DE-D8DADB26715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767764" y="633552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03EC16B-5731-43AB-A0C5-84EB9634430F}"/>
                    </a:ext>
                  </a:extLst>
                </p14:cNvPr>
                <p14:cNvContentPartPr/>
                <p14:nvPr/>
              </p14:nvContentPartPr>
              <p14:xfrm>
                <a:off x="6765244" y="6383763"/>
                <a:ext cx="123840" cy="61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03EC16B-5731-43AB-A0C5-84EB963443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56604" y="637512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E6F601D8-C24B-45A4-9936-35B9C48D8A09}"/>
                    </a:ext>
                  </a:extLst>
                </p14:cNvPr>
                <p14:cNvContentPartPr/>
                <p14:nvPr/>
              </p14:nvContentPartPr>
              <p14:xfrm>
                <a:off x="6978364" y="6260283"/>
                <a:ext cx="213120" cy="40428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E6F601D8-C24B-45A4-9936-35B9C48D8A0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69364" y="6251643"/>
                  <a:ext cx="2307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C56BEA48-F59F-4893-8F40-0040209C4D75}"/>
                    </a:ext>
                  </a:extLst>
                </p14:cNvPr>
                <p14:cNvContentPartPr/>
                <p14:nvPr/>
              </p14:nvContentPartPr>
              <p14:xfrm>
                <a:off x="7203004" y="6153363"/>
                <a:ext cx="135000" cy="7920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C56BEA48-F59F-4893-8F40-0040209C4D7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94004" y="6144363"/>
                  <a:ext cx="152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32E15926-E6A2-4DE2-919B-064AEE36C3F4}"/>
                    </a:ext>
                  </a:extLst>
                </p14:cNvPr>
                <p14:cNvContentPartPr/>
                <p14:nvPr/>
              </p14:nvContentPartPr>
              <p14:xfrm>
                <a:off x="7404604" y="6389523"/>
                <a:ext cx="146520" cy="172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32E15926-E6A2-4DE2-919B-064AEE36C3F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95604" y="6380523"/>
                  <a:ext cx="16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BD2C9EF1-399C-4F71-9692-6B0C701B20A6}"/>
                    </a:ext>
                  </a:extLst>
                </p14:cNvPr>
                <p14:cNvContentPartPr/>
                <p14:nvPr/>
              </p14:nvContentPartPr>
              <p14:xfrm>
                <a:off x="7746964" y="6271083"/>
                <a:ext cx="180360" cy="3711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BD2C9EF1-399C-4F71-9692-6B0C701B20A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38324" y="6262083"/>
                  <a:ext cx="1980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CF6DDE76-01FF-4E11-98E8-6A9560E8690E}"/>
                    </a:ext>
                  </a:extLst>
                </p14:cNvPr>
                <p14:cNvContentPartPr/>
                <p14:nvPr/>
              </p14:nvContentPartPr>
              <p14:xfrm>
                <a:off x="7887724" y="6445323"/>
                <a:ext cx="112320" cy="12456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CF6DDE76-01FF-4E11-98E8-6A9560E8690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78724" y="6436323"/>
                  <a:ext cx="129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4C59B2F-4B3C-4007-8F17-3D71323CAC1F}"/>
                    </a:ext>
                  </a:extLst>
                </p14:cNvPr>
                <p14:cNvContentPartPr/>
                <p14:nvPr/>
              </p14:nvContentPartPr>
              <p14:xfrm>
                <a:off x="7887364" y="6518403"/>
                <a:ext cx="95760" cy="2268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4C59B2F-4B3C-4007-8F17-3D71323CAC1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78364" y="6509763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9A868CEA-1943-436A-9C84-29A203047265}"/>
                    </a:ext>
                  </a:extLst>
                </p14:cNvPr>
                <p14:cNvContentPartPr/>
                <p14:nvPr/>
              </p14:nvContentPartPr>
              <p14:xfrm>
                <a:off x="8050084" y="6181803"/>
                <a:ext cx="78840" cy="1296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9A868CEA-1943-436A-9C84-29A20304726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41084" y="6172803"/>
                  <a:ext cx="964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E967E951-9697-425A-A169-0AA272882A8E}"/>
                  </a:ext>
                </a:extLst>
              </p14:cNvPr>
              <p14:cNvContentPartPr/>
              <p14:nvPr/>
            </p14:nvContentPartPr>
            <p14:xfrm>
              <a:off x="7578124" y="773883"/>
              <a:ext cx="393480" cy="312480"/>
            </p14:xfrm>
          </p:contentPart>
        </mc:Choice>
        <mc:Fallback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E967E951-9697-425A-A169-0AA272882A8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569484" y="765243"/>
                <a:ext cx="4111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C8CBF6C6-68E0-40F3-AC62-95DDB89F6C36}"/>
                  </a:ext>
                </a:extLst>
              </p14:cNvPr>
              <p14:cNvContentPartPr/>
              <p14:nvPr/>
            </p14:nvContentPartPr>
            <p14:xfrm>
              <a:off x="2524084" y="6597243"/>
              <a:ext cx="234000" cy="56160"/>
            </p14:xfrm>
          </p:contentPart>
        </mc:Choice>
        <mc:Fallback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C8CBF6C6-68E0-40F3-AC62-95DDB89F6C3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515444" y="6588243"/>
                <a:ext cx="2516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A8E66C23-C321-4A21-B41A-887030A8666B}"/>
                  </a:ext>
                </a:extLst>
              </p14:cNvPr>
              <p14:cNvContentPartPr/>
              <p14:nvPr/>
            </p14:nvContentPartPr>
            <p14:xfrm>
              <a:off x="2563684" y="701163"/>
              <a:ext cx="6120" cy="360"/>
            </p14:xfrm>
          </p:contentPart>
        </mc:Choice>
        <mc:Fallback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A8E66C23-C321-4A21-B41A-887030A8666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554684" y="692163"/>
                <a:ext cx="237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oup 495">
            <a:extLst>
              <a:ext uri="{FF2B5EF4-FFF2-40B4-BE49-F238E27FC236}">
                <a16:creationId xmlns:a16="http://schemas.microsoft.com/office/drawing/2014/main" id="{B14FFCC4-F008-4559-8A08-5963E15A80BB}"/>
              </a:ext>
            </a:extLst>
          </p:cNvPr>
          <p:cNvGrpSpPr/>
          <p:nvPr/>
        </p:nvGrpSpPr>
        <p:grpSpPr>
          <a:xfrm>
            <a:off x="903004" y="139923"/>
            <a:ext cx="7579080" cy="2228040"/>
            <a:chOff x="903004" y="139923"/>
            <a:chExt cx="7579080" cy="22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668CDD-EEF7-4BFF-98FC-42208027D3D6}"/>
                    </a:ext>
                  </a:extLst>
                </p14:cNvPr>
                <p14:cNvContentPartPr/>
                <p14:nvPr/>
              </p14:nvContentPartPr>
              <p14:xfrm>
                <a:off x="903004" y="246483"/>
                <a:ext cx="320040" cy="224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668CDD-EEF7-4BFF-98FC-42208027D3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4004" y="237843"/>
                  <a:ext cx="337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5081632-F10F-49C5-83DF-2448B266847D}"/>
                    </a:ext>
                  </a:extLst>
                </p14:cNvPr>
                <p14:cNvContentPartPr/>
                <p14:nvPr/>
              </p14:nvContentPartPr>
              <p14:xfrm>
                <a:off x="1161124" y="487683"/>
                <a:ext cx="67680" cy="90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5081632-F10F-49C5-83DF-2448B266847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52124" y="478683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2AF7DC2-5DEF-42BE-A6A1-55A62DEC7B37}"/>
                    </a:ext>
                  </a:extLst>
                </p14:cNvPr>
                <p14:cNvContentPartPr/>
                <p14:nvPr/>
              </p14:nvContentPartPr>
              <p14:xfrm>
                <a:off x="1172284" y="538443"/>
                <a:ext cx="61920" cy="17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2AF7DC2-5DEF-42BE-A6A1-55A62DEC7B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63284" y="52944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78EE1E-A060-4FA9-B56C-31F6117E278D}"/>
                    </a:ext>
                  </a:extLst>
                </p14:cNvPr>
                <p14:cNvContentPartPr/>
                <p14:nvPr/>
              </p14:nvContentPartPr>
              <p14:xfrm>
                <a:off x="1385404" y="325323"/>
                <a:ext cx="112680" cy="12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78EE1E-A060-4FA9-B56C-31F6117E278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376404" y="316323"/>
                  <a:ext cx="13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2BCB88-0CAF-455F-8CD8-32448571248E}"/>
                    </a:ext>
                  </a:extLst>
                </p14:cNvPr>
                <p14:cNvContentPartPr/>
                <p14:nvPr/>
              </p14:nvContentPartPr>
              <p14:xfrm>
                <a:off x="1391164" y="313803"/>
                <a:ext cx="106920" cy="151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2BCB88-0CAF-455F-8CD8-32448571248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382164" y="305163"/>
                  <a:ext cx="124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9453B0-CFF1-428A-9981-6DC28910B472}"/>
                    </a:ext>
                  </a:extLst>
                </p14:cNvPr>
                <p14:cNvContentPartPr/>
                <p14:nvPr/>
              </p14:nvContentPartPr>
              <p14:xfrm>
                <a:off x="1632364" y="302283"/>
                <a:ext cx="33840" cy="202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9453B0-CFF1-428A-9981-6DC28910B4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623364" y="293283"/>
                  <a:ext cx="51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D59389-EF53-4E06-A88C-1B827B5CBF2A}"/>
                    </a:ext>
                  </a:extLst>
                </p14:cNvPr>
                <p14:cNvContentPartPr/>
                <p14:nvPr/>
              </p14:nvContentPartPr>
              <p14:xfrm>
                <a:off x="1795084" y="274563"/>
                <a:ext cx="50760" cy="208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D59389-EF53-4E06-A88C-1B827B5CBF2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786084" y="265923"/>
                  <a:ext cx="6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AB59DA-97A3-4650-8142-D9E19E14FCAB}"/>
                    </a:ext>
                  </a:extLst>
                </p14:cNvPr>
                <p14:cNvContentPartPr/>
                <p14:nvPr/>
              </p14:nvContentPartPr>
              <p14:xfrm>
                <a:off x="1660444" y="431883"/>
                <a:ext cx="95760" cy="1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AB59DA-97A3-4650-8142-D9E19E14FCA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651444" y="42288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0C525E-3D50-4FB5-BEA2-E7FAF17AF170}"/>
                    </a:ext>
                  </a:extLst>
                </p14:cNvPr>
                <p14:cNvContentPartPr/>
                <p14:nvPr/>
              </p14:nvContentPartPr>
              <p14:xfrm>
                <a:off x="1817404" y="566163"/>
                <a:ext cx="63000" cy="11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0C525E-3D50-4FB5-BEA2-E7FAF17AF17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808404" y="557523"/>
                  <a:ext cx="80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4D3A88-A790-4605-9C09-EBA8268D1BE6}"/>
                    </a:ext>
                  </a:extLst>
                </p14:cNvPr>
                <p14:cNvContentPartPr/>
                <p14:nvPr/>
              </p14:nvContentPartPr>
              <p14:xfrm>
                <a:off x="1699684" y="212643"/>
                <a:ext cx="151920" cy="3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4D3A88-A790-4605-9C09-EBA8268D1BE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90684" y="203643"/>
                  <a:ext cx="169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214236-579F-4FFF-A48B-C3D35DF08050}"/>
                    </a:ext>
                  </a:extLst>
                </p14:cNvPr>
                <p14:cNvContentPartPr/>
                <p14:nvPr/>
              </p14:nvContentPartPr>
              <p14:xfrm>
                <a:off x="2142844" y="437283"/>
                <a:ext cx="180000" cy="1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214236-579F-4FFF-A48B-C3D35DF0805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133844" y="42864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90749D-080F-4BAB-AACB-99536C0B63F6}"/>
                    </a:ext>
                  </a:extLst>
                </p14:cNvPr>
                <p14:cNvContentPartPr/>
                <p14:nvPr/>
              </p14:nvContentPartPr>
              <p14:xfrm>
                <a:off x="2238244" y="336483"/>
                <a:ext cx="45360" cy="19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90749D-080F-4BAB-AACB-99536C0B63F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229244" y="327483"/>
                  <a:ext cx="6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67D146-8B86-4BCA-88B3-6F3FAF9DD6D3}"/>
                    </a:ext>
                  </a:extLst>
                </p14:cNvPr>
                <p14:cNvContentPartPr/>
                <p14:nvPr/>
              </p14:nvContentPartPr>
              <p14:xfrm>
                <a:off x="2586724" y="280323"/>
                <a:ext cx="218520" cy="219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67D146-8B86-4BCA-88B3-6F3FAF9DD6D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578084" y="271323"/>
                  <a:ext cx="236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6A9705-D04C-48C2-A6FD-03BE39689825}"/>
                    </a:ext>
                  </a:extLst>
                </p14:cNvPr>
                <p14:cNvContentPartPr/>
                <p14:nvPr/>
              </p14:nvContentPartPr>
              <p14:xfrm>
                <a:off x="2714884" y="465363"/>
                <a:ext cx="112680" cy="116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6A9705-D04C-48C2-A6FD-03BE3968982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706244" y="456723"/>
                  <a:ext cx="13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12ACC0-3BA2-4B31-A2D1-98265F19329A}"/>
                    </a:ext>
                  </a:extLst>
                </p14:cNvPr>
                <p14:cNvContentPartPr/>
                <p14:nvPr/>
              </p14:nvContentPartPr>
              <p14:xfrm>
                <a:off x="2928364" y="347283"/>
                <a:ext cx="118080" cy="158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12ACC0-3BA2-4B31-A2D1-98265F19329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919724" y="338283"/>
                  <a:ext cx="13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18209D-DA06-4268-93FB-8F18430D3022}"/>
                    </a:ext>
                  </a:extLst>
                </p14:cNvPr>
                <p14:cNvContentPartPr/>
                <p14:nvPr/>
              </p14:nvContentPartPr>
              <p14:xfrm>
                <a:off x="2956444" y="353403"/>
                <a:ext cx="106560" cy="146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18209D-DA06-4268-93FB-8F18430D302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947444" y="344403"/>
                  <a:ext cx="124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D79597-0B79-47B8-A700-41CD818DFDEA}"/>
                    </a:ext>
                  </a:extLst>
                </p14:cNvPr>
                <p14:cNvContentPartPr/>
                <p14:nvPr/>
              </p14:nvContentPartPr>
              <p14:xfrm>
                <a:off x="3160564" y="218403"/>
                <a:ext cx="255960" cy="426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D79597-0B79-47B8-A700-41CD818DFDE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151924" y="209403"/>
                  <a:ext cx="2736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12D0DA-F9AC-4DAB-A6DD-160D8EFD1B0E}"/>
                    </a:ext>
                  </a:extLst>
                </p14:cNvPr>
                <p14:cNvContentPartPr/>
                <p14:nvPr/>
              </p14:nvContentPartPr>
              <p14:xfrm>
                <a:off x="3455404" y="224163"/>
                <a:ext cx="471600" cy="19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12D0DA-F9AC-4DAB-A6DD-160D8EFD1B0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46764" y="215523"/>
                  <a:ext cx="489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500EC4-4C67-43FF-91F7-47DB66951DB4}"/>
                    </a:ext>
                  </a:extLst>
                </p14:cNvPr>
                <p14:cNvContentPartPr/>
                <p14:nvPr/>
              </p14:nvContentPartPr>
              <p14:xfrm>
                <a:off x="3483484" y="560763"/>
                <a:ext cx="140760" cy="202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500EC4-4C67-43FF-91F7-47DB66951DB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474844" y="552123"/>
                  <a:ext cx="158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16AA99-AF85-4100-9EFE-082525670A57}"/>
                    </a:ext>
                  </a:extLst>
                </p14:cNvPr>
                <p14:cNvContentPartPr/>
                <p14:nvPr/>
              </p14:nvContentPartPr>
              <p14:xfrm>
                <a:off x="3651964" y="499203"/>
                <a:ext cx="6120" cy="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16AA99-AF85-4100-9EFE-082525670A5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642964" y="4902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C36EE4D-CB63-43F1-8102-653363A40B6A}"/>
                    </a:ext>
                  </a:extLst>
                </p14:cNvPr>
                <p14:cNvContentPartPr/>
                <p14:nvPr/>
              </p14:nvContentPartPr>
              <p14:xfrm>
                <a:off x="3679684" y="549603"/>
                <a:ext cx="84600" cy="107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C36EE4D-CB63-43F1-8102-653363A40B6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71044" y="540603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3CB033-BB17-47BE-9E99-A6540AE00F30}"/>
                    </a:ext>
                  </a:extLst>
                </p14:cNvPr>
                <p14:cNvContentPartPr/>
                <p14:nvPr/>
              </p14:nvContentPartPr>
              <p14:xfrm>
                <a:off x="3742324" y="550683"/>
                <a:ext cx="201240" cy="19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3CB033-BB17-47BE-9E99-A6540AE00F3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733684" y="541683"/>
                  <a:ext cx="218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470D01-A97A-4730-B828-3B05A62C2EE5}"/>
                    </a:ext>
                  </a:extLst>
                </p14:cNvPr>
                <p14:cNvContentPartPr/>
                <p14:nvPr/>
              </p14:nvContentPartPr>
              <p14:xfrm>
                <a:off x="3294844" y="347283"/>
                <a:ext cx="104760" cy="23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470D01-A97A-4730-B828-3B05A62C2EE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85844" y="338643"/>
                  <a:ext cx="12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646E60-40F6-4F19-A724-A5F6AAB51CE2}"/>
                    </a:ext>
                  </a:extLst>
                </p14:cNvPr>
                <p14:cNvContentPartPr/>
                <p14:nvPr/>
              </p14:nvContentPartPr>
              <p14:xfrm>
                <a:off x="4100524" y="268803"/>
                <a:ext cx="190080" cy="205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646E60-40F6-4F19-A724-A5F6AAB51CE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91884" y="260163"/>
                  <a:ext cx="207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609A1A-6D45-48BF-89CD-0F0B27EFE666}"/>
                    </a:ext>
                  </a:extLst>
                </p14:cNvPr>
                <p14:cNvContentPartPr/>
                <p14:nvPr/>
              </p14:nvContentPartPr>
              <p14:xfrm>
                <a:off x="4240564" y="482283"/>
                <a:ext cx="84600" cy="79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609A1A-6D45-48BF-89CD-0F0B27EFE66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31924" y="473283"/>
                  <a:ext cx="102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12B6EB-3494-417E-BA37-8AABE535F940}"/>
                    </a:ext>
                  </a:extLst>
                </p14:cNvPr>
                <p14:cNvContentPartPr/>
                <p14:nvPr/>
              </p14:nvContentPartPr>
              <p14:xfrm>
                <a:off x="4414804" y="330723"/>
                <a:ext cx="90000" cy="135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12B6EB-3494-417E-BA37-8AABE535F94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05804" y="322083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9EA6F8F-AA7E-4918-A1C3-A60171665DD9}"/>
                    </a:ext>
                  </a:extLst>
                </p14:cNvPr>
                <p14:cNvContentPartPr/>
                <p14:nvPr/>
              </p14:nvContentPartPr>
              <p14:xfrm>
                <a:off x="4414804" y="336483"/>
                <a:ext cx="140760" cy="135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9EA6F8F-AA7E-4918-A1C3-A60171665DD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05804" y="327483"/>
                  <a:ext cx="158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F143CAB-3630-4504-9DC0-A8F90C3C91D5}"/>
                    </a:ext>
                  </a:extLst>
                </p14:cNvPr>
                <p14:cNvContentPartPr/>
                <p14:nvPr/>
              </p14:nvContentPartPr>
              <p14:xfrm>
                <a:off x="4643764" y="263403"/>
                <a:ext cx="212400" cy="253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F143CAB-3630-4504-9DC0-A8F90C3C91D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635124" y="254763"/>
                  <a:ext cx="230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C0C78B3-7E49-4023-8F11-F2942A82139B}"/>
                    </a:ext>
                  </a:extLst>
                </p14:cNvPr>
                <p14:cNvContentPartPr/>
                <p14:nvPr/>
              </p14:nvContentPartPr>
              <p14:xfrm>
                <a:off x="4773724" y="454203"/>
                <a:ext cx="95760" cy="129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0C78B3-7E49-4023-8F11-F2942A82139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65084" y="445563"/>
                  <a:ext cx="113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C97918-68FE-4D33-8498-24ADC071B7D1}"/>
                    </a:ext>
                  </a:extLst>
                </p14:cNvPr>
                <p14:cNvContentPartPr/>
                <p14:nvPr/>
              </p14:nvContentPartPr>
              <p14:xfrm>
                <a:off x="4740244" y="229923"/>
                <a:ext cx="112680" cy="11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C97918-68FE-4D33-8498-24ADC071B7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31244" y="2209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AF3A666-274E-45A8-8763-C68E33D6AED0}"/>
                    </a:ext>
                  </a:extLst>
                </p14:cNvPr>
                <p14:cNvContentPartPr/>
                <p14:nvPr/>
              </p14:nvContentPartPr>
              <p14:xfrm>
                <a:off x="4975684" y="168003"/>
                <a:ext cx="129600" cy="398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AF3A666-274E-45A8-8763-C68E33D6AED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67044" y="159363"/>
                  <a:ext cx="147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A2341E9-13F7-4939-8919-0A04B985123C}"/>
                    </a:ext>
                  </a:extLst>
                </p14:cNvPr>
                <p14:cNvContentPartPr/>
                <p14:nvPr/>
              </p14:nvContentPartPr>
              <p14:xfrm>
                <a:off x="5301124" y="330723"/>
                <a:ext cx="106920" cy="11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A2341E9-13F7-4939-8919-0A04B985123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92124" y="32208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34B94ED-C213-4EB7-B801-835928080DE9}"/>
                    </a:ext>
                  </a:extLst>
                </p14:cNvPr>
                <p14:cNvContentPartPr/>
                <p14:nvPr/>
              </p14:nvContentPartPr>
              <p14:xfrm>
                <a:off x="5289964" y="341523"/>
                <a:ext cx="421200" cy="264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34B94ED-C213-4EB7-B801-835928080DE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280964" y="332883"/>
                  <a:ext cx="438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EA920D0-4ED1-4DEB-A551-BEFB83159487}"/>
                    </a:ext>
                  </a:extLst>
                </p14:cNvPr>
                <p14:cNvContentPartPr/>
                <p14:nvPr/>
              </p14:nvContentPartPr>
              <p14:xfrm>
                <a:off x="5643124" y="241083"/>
                <a:ext cx="56520" cy="17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EA920D0-4ED1-4DEB-A551-BEFB8315948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634484" y="23208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C52BC7-D69E-4A9E-9E1D-A1A7E5F48BC0}"/>
                    </a:ext>
                  </a:extLst>
                </p14:cNvPr>
                <p14:cNvContentPartPr/>
                <p14:nvPr/>
              </p14:nvContentPartPr>
              <p14:xfrm>
                <a:off x="5800084" y="297243"/>
                <a:ext cx="168840" cy="144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C52BC7-D69E-4A9E-9E1D-A1A7E5F48BC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91444" y="288243"/>
                  <a:ext cx="186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23EF8DB-60B8-41FE-8DC2-BAE9112323C1}"/>
                    </a:ext>
                  </a:extLst>
                </p14:cNvPr>
                <p14:cNvContentPartPr/>
                <p14:nvPr/>
              </p14:nvContentPartPr>
              <p14:xfrm>
                <a:off x="6069724" y="285723"/>
                <a:ext cx="146160" cy="16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23EF8DB-60B8-41FE-8DC2-BAE9112323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060724" y="276723"/>
                  <a:ext cx="163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C370C3-0278-4490-8078-E0F531724B7A}"/>
                    </a:ext>
                  </a:extLst>
                </p14:cNvPr>
                <p14:cNvContentPartPr/>
                <p14:nvPr/>
              </p14:nvContentPartPr>
              <p14:xfrm>
                <a:off x="6321364" y="252243"/>
                <a:ext cx="181080" cy="264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C370C3-0278-4490-8078-E0F531724B7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12724" y="243243"/>
                  <a:ext cx="198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4F5C1F-96A4-467A-8BA7-9583F93DC57D}"/>
                    </a:ext>
                  </a:extLst>
                </p14:cNvPr>
                <p14:cNvContentPartPr/>
                <p14:nvPr/>
              </p14:nvContentPartPr>
              <p14:xfrm>
                <a:off x="6339004" y="381123"/>
                <a:ext cx="112680" cy="22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4F5C1F-96A4-467A-8BA7-9583F93DC5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30004" y="37248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65F39BE-5D11-4EAF-BDC7-5DB047F90765}"/>
                    </a:ext>
                  </a:extLst>
                </p14:cNvPr>
                <p14:cNvContentPartPr/>
                <p14:nvPr/>
              </p14:nvContentPartPr>
              <p14:xfrm>
                <a:off x="6495964" y="454203"/>
                <a:ext cx="112680" cy="10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65F39BE-5D11-4EAF-BDC7-5DB047F9076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487324" y="445563"/>
                  <a:ext cx="130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F63218-1533-4A98-80A8-F5C75CE8E194}"/>
                    </a:ext>
                  </a:extLst>
                </p14:cNvPr>
                <p14:cNvContentPartPr/>
                <p14:nvPr/>
              </p14:nvContentPartPr>
              <p14:xfrm>
                <a:off x="6389404" y="139923"/>
                <a:ext cx="73440" cy="11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F63218-1533-4A98-80A8-F5C75CE8E19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80404" y="13128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8C7DC9-588D-4497-A893-B03BCD8066DC}"/>
                    </a:ext>
                  </a:extLst>
                </p14:cNvPr>
                <p14:cNvContentPartPr/>
                <p14:nvPr/>
              </p14:nvContentPartPr>
              <p14:xfrm>
                <a:off x="5267284" y="481563"/>
                <a:ext cx="212760" cy="6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8C7DC9-588D-4497-A893-B03BCD8066D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258644" y="472923"/>
                  <a:ext cx="23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801238-279D-4A8E-9D9F-F8774509CE0F}"/>
                    </a:ext>
                  </a:extLst>
                </p14:cNvPr>
                <p14:cNvContentPartPr/>
                <p14:nvPr/>
              </p14:nvContentPartPr>
              <p14:xfrm>
                <a:off x="1452724" y="1048563"/>
                <a:ext cx="376200" cy="191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801238-279D-4A8E-9D9F-F8774509CE0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44084" y="1039563"/>
                  <a:ext cx="39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FF8A22-85A3-431D-900A-4726ADBE3F22}"/>
                    </a:ext>
                  </a:extLst>
                </p14:cNvPr>
                <p14:cNvContentPartPr/>
                <p14:nvPr/>
              </p14:nvContentPartPr>
              <p14:xfrm>
                <a:off x="1755844" y="1222443"/>
                <a:ext cx="96120" cy="101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FF8A22-85A3-431D-900A-4726ADBE3F2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746844" y="1213803"/>
                  <a:ext cx="113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77C573-7E1F-408B-9CC3-208179F8E98D}"/>
                    </a:ext>
                  </a:extLst>
                </p14:cNvPr>
                <p14:cNvContentPartPr/>
                <p14:nvPr/>
              </p14:nvContentPartPr>
              <p14:xfrm>
                <a:off x="1980124" y="1121643"/>
                <a:ext cx="129240" cy="90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77C573-7E1F-408B-9CC3-208179F8E98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971124" y="1113003"/>
                  <a:ext cx="146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50C5E3-E14F-4185-AF91-52B99E2304B7}"/>
                    </a:ext>
                  </a:extLst>
                </p14:cNvPr>
                <p14:cNvContentPartPr/>
                <p14:nvPr/>
              </p14:nvContentPartPr>
              <p14:xfrm>
                <a:off x="1963204" y="1138563"/>
                <a:ext cx="163080" cy="106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50C5E3-E14F-4185-AF91-52B99E2304B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954564" y="1129923"/>
                  <a:ext cx="18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8118845-2290-4B40-99B1-993BE4CC509A}"/>
                    </a:ext>
                  </a:extLst>
                </p14:cNvPr>
                <p14:cNvContentPartPr/>
                <p14:nvPr/>
              </p14:nvContentPartPr>
              <p14:xfrm>
                <a:off x="2290444" y="1009683"/>
                <a:ext cx="234360" cy="227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8118845-2290-4B40-99B1-993BE4CC509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281444" y="1000683"/>
                  <a:ext cx="252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27578B-5FD2-4C1A-8B4C-927C1462DE55}"/>
                    </a:ext>
                  </a:extLst>
                </p14:cNvPr>
                <p14:cNvContentPartPr/>
                <p14:nvPr/>
              </p14:nvContentPartPr>
              <p14:xfrm>
                <a:off x="2434084" y="1222443"/>
                <a:ext cx="112680" cy="90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27578B-5FD2-4C1A-8B4C-927C1462DE5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25444" y="1213443"/>
                  <a:ext cx="13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E4F509-CDE4-4BA9-AB4A-9E742EDC775C}"/>
                    </a:ext>
                  </a:extLst>
                </p14:cNvPr>
                <p14:cNvContentPartPr/>
                <p14:nvPr/>
              </p14:nvContentPartPr>
              <p14:xfrm>
                <a:off x="2720644" y="1026243"/>
                <a:ext cx="106920" cy="174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E4F509-CDE4-4BA9-AB4A-9E742EDC775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11644" y="1017603"/>
                  <a:ext cx="12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E0C714-EEC1-44A2-ACF4-8C7DFCA06366}"/>
                    </a:ext>
                  </a:extLst>
                </p14:cNvPr>
                <p14:cNvContentPartPr/>
                <p14:nvPr/>
              </p14:nvContentPartPr>
              <p14:xfrm>
                <a:off x="2658724" y="1077003"/>
                <a:ext cx="185400" cy="129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E0C714-EEC1-44A2-ACF4-8C7DFCA0636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50084" y="1068003"/>
                  <a:ext cx="203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53886C-0D6A-4E68-B422-56E9F97085F1}"/>
                    </a:ext>
                  </a:extLst>
                </p14:cNvPr>
                <p14:cNvContentPartPr/>
                <p14:nvPr/>
              </p14:nvContentPartPr>
              <p14:xfrm>
                <a:off x="3104044" y="1009683"/>
                <a:ext cx="183600" cy="230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53886C-0D6A-4E68-B422-56E9F97085F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095044" y="1000683"/>
                  <a:ext cx="201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B871A49-E3CB-4ADB-B27C-1AA0FF091985}"/>
                    </a:ext>
                  </a:extLst>
                </p14:cNvPr>
                <p14:cNvContentPartPr/>
                <p14:nvPr/>
              </p14:nvContentPartPr>
              <p14:xfrm>
                <a:off x="3085324" y="1166643"/>
                <a:ext cx="151920" cy="6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B871A49-E3CB-4ADB-B27C-1AA0FF09198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076324" y="115800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AF1CD43-B0CB-48BE-BDA7-C2D0BCB18619}"/>
                    </a:ext>
                  </a:extLst>
                </p14:cNvPr>
                <p14:cNvContentPartPr/>
                <p14:nvPr/>
              </p14:nvContentPartPr>
              <p14:xfrm>
                <a:off x="3248044" y="1239363"/>
                <a:ext cx="84600" cy="90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AF1CD43-B0CB-48BE-BDA7-C2D0BCB1861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239044" y="1230363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D34CEAC-6FA5-4005-82CA-4A1FA0982AB0}"/>
                    </a:ext>
                  </a:extLst>
                </p14:cNvPr>
                <p14:cNvContentPartPr/>
                <p14:nvPr/>
              </p14:nvContentPartPr>
              <p14:xfrm>
                <a:off x="3197284" y="947763"/>
                <a:ext cx="84600" cy="11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D34CEAC-6FA5-4005-82CA-4A1FA0982AB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188644" y="93912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007D6A-92B6-4226-92FB-BFD0FD39CC78}"/>
                    </a:ext>
                  </a:extLst>
                </p14:cNvPr>
                <p14:cNvContentPartPr/>
                <p14:nvPr/>
              </p14:nvContentPartPr>
              <p14:xfrm>
                <a:off x="3702364" y="1081683"/>
                <a:ext cx="123840" cy="18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007D6A-92B6-4226-92FB-BFD0FD39CC7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693364" y="1073043"/>
                  <a:ext cx="141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013F9F-FAF4-4984-B446-000D43A53233}"/>
                    </a:ext>
                  </a:extLst>
                </p14:cNvPr>
                <p14:cNvContentPartPr/>
                <p14:nvPr/>
              </p14:nvContentPartPr>
              <p14:xfrm>
                <a:off x="3685444" y="1155483"/>
                <a:ext cx="61920" cy="28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013F9F-FAF4-4984-B446-000D43A5323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676804" y="1146483"/>
                  <a:ext cx="7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928E0E-4131-4A01-8DD6-40DEF73ED8C3}"/>
                    </a:ext>
                  </a:extLst>
                </p14:cNvPr>
                <p14:cNvContentPartPr/>
                <p14:nvPr/>
              </p14:nvContentPartPr>
              <p14:xfrm>
                <a:off x="1509964" y="1542123"/>
                <a:ext cx="307800" cy="219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928E0E-4131-4A01-8DD6-40DEF73ED8C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500964" y="1533123"/>
                  <a:ext cx="325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500C7C2-42D7-4280-8C16-3F1E01F63598}"/>
                    </a:ext>
                  </a:extLst>
                </p14:cNvPr>
                <p14:cNvContentPartPr/>
                <p14:nvPr/>
              </p14:nvContentPartPr>
              <p14:xfrm>
                <a:off x="1806244" y="1772523"/>
                <a:ext cx="73440" cy="92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500C7C2-42D7-4280-8C16-3F1E01F6359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97244" y="1763523"/>
                  <a:ext cx="91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B29055D-EE2D-4B5E-8EB8-43864F258BDE}"/>
                    </a:ext>
                  </a:extLst>
                </p14:cNvPr>
                <p14:cNvContentPartPr/>
                <p14:nvPr/>
              </p14:nvContentPartPr>
              <p14:xfrm>
                <a:off x="2097844" y="1649043"/>
                <a:ext cx="73440" cy="6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B29055D-EE2D-4B5E-8EB8-43864F258BD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089204" y="164040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321128E-BEC9-4FD7-B177-B06937091668}"/>
                    </a:ext>
                  </a:extLst>
                </p14:cNvPr>
                <p14:cNvContentPartPr/>
                <p14:nvPr/>
              </p14:nvContentPartPr>
              <p14:xfrm>
                <a:off x="2086684" y="1699443"/>
                <a:ext cx="95760" cy="17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321128E-BEC9-4FD7-B177-B069370916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77684" y="169080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6F775F0-B458-4BB1-A24D-75262BB1E0DB}"/>
                    </a:ext>
                  </a:extLst>
                </p14:cNvPr>
                <p14:cNvContentPartPr/>
                <p14:nvPr/>
              </p14:nvContentPartPr>
              <p14:xfrm>
                <a:off x="2417524" y="1615203"/>
                <a:ext cx="129600" cy="62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6F775F0-B458-4BB1-A24D-75262BB1E0D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408884" y="1606203"/>
                  <a:ext cx="147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DC45B4E-7F19-482F-81F4-3031C61BB166}"/>
                    </a:ext>
                  </a:extLst>
                </p14:cNvPr>
                <p14:cNvContentPartPr/>
                <p14:nvPr/>
              </p14:nvContentPartPr>
              <p14:xfrm>
                <a:off x="2479444" y="1620963"/>
                <a:ext cx="101160" cy="112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DC45B4E-7F19-482F-81F4-3031C61BB16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470444" y="1612323"/>
                  <a:ext cx="11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8BE0D2-C394-4738-B493-C54AC678B14C}"/>
                    </a:ext>
                  </a:extLst>
                </p14:cNvPr>
                <p14:cNvContentPartPr/>
                <p14:nvPr/>
              </p14:nvContentPartPr>
              <p14:xfrm>
                <a:off x="2524084" y="1492083"/>
                <a:ext cx="67680" cy="78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8BE0D2-C394-4738-B493-C54AC678B14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515444" y="1483443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DF6D8FD-4D5D-4C8B-BB15-D1FD86FC62E4}"/>
                    </a:ext>
                  </a:extLst>
                </p14:cNvPr>
                <p14:cNvContentPartPr/>
                <p14:nvPr/>
              </p14:nvContentPartPr>
              <p14:xfrm>
                <a:off x="2772484" y="1458243"/>
                <a:ext cx="100800" cy="169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DF6D8FD-4D5D-4C8B-BB15-D1FD86FC62E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763844" y="1449603"/>
                  <a:ext cx="118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AA8639-A65E-41A2-A8F6-A1B604677DB2}"/>
                    </a:ext>
                  </a:extLst>
                </p14:cNvPr>
                <p14:cNvContentPartPr/>
                <p14:nvPr/>
              </p14:nvContentPartPr>
              <p14:xfrm>
                <a:off x="2676004" y="1643283"/>
                <a:ext cx="325440" cy="22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AA8639-A65E-41A2-A8F6-A1B604677DB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667004" y="1634283"/>
                  <a:ext cx="34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514AF9-9FA6-482E-808F-869D84FAA982}"/>
                    </a:ext>
                  </a:extLst>
                </p14:cNvPr>
                <p14:cNvContentPartPr/>
                <p14:nvPr/>
              </p14:nvContentPartPr>
              <p14:xfrm>
                <a:off x="2737564" y="1704483"/>
                <a:ext cx="224640" cy="129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514AF9-9FA6-482E-808F-869D84FAA98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728564" y="1695843"/>
                  <a:ext cx="242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41FF8EA-02FA-479A-B39C-D908AF03CA0E}"/>
                    </a:ext>
                  </a:extLst>
                </p14:cNvPr>
                <p14:cNvContentPartPr/>
                <p14:nvPr/>
              </p14:nvContentPartPr>
              <p14:xfrm>
                <a:off x="2899924" y="1637883"/>
                <a:ext cx="376200" cy="202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41FF8EA-02FA-479A-B39C-D908AF03CA0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891284" y="1629243"/>
                  <a:ext cx="393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B4F6EE8-44D8-4218-AE38-5E1ACB7979D1}"/>
                    </a:ext>
                  </a:extLst>
                </p14:cNvPr>
                <p14:cNvContentPartPr/>
                <p14:nvPr/>
              </p14:nvContentPartPr>
              <p14:xfrm>
                <a:off x="3242284" y="1604403"/>
                <a:ext cx="28440" cy="84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B4F6EE8-44D8-4218-AE38-5E1ACB7979D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233644" y="1595403"/>
                  <a:ext cx="46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F7CFC0F-A3EF-466C-A238-C026E733DCEA}"/>
                    </a:ext>
                  </a:extLst>
                </p14:cNvPr>
                <p14:cNvContentPartPr/>
                <p14:nvPr/>
              </p14:nvContentPartPr>
              <p14:xfrm>
                <a:off x="3350644" y="1604403"/>
                <a:ext cx="127800" cy="253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F7CFC0F-A3EF-466C-A238-C026E733DCE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342004" y="1595403"/>
                  <a:ext cx="145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9624A8-C565-4FB2-B5E3-053A5DFF1A67}"/>
                    </a:ext>
                  </a:extLst>
                </p14:cNvPr>
                <p14:cNvContentPartPr/>
                <p14:nvPr/>
              </p14:nvContentPartPr>
              <p14:xfrm>
                <a:off x="3438484" y="1542123"/>
                <a:ext cx="56520" cy="68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9624A8-C565-4FB2-B5E3-053A5DFF1A6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429844" y="1533483"/>
                  <a:ext cx="74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4899100-30ED-4676-961F-F572A121403F}"/>
                    </a:ext>
                  </a:extLst>
                </p14:cNvPr>
                <p14:cNvContentPartPr/>
                <p14:nvPr/>
              </p14:nvContentPartPr>
              <p14:xfrm>
                <a:off x="3651964" y="1463283"/>
                <a:ext cx="90000" cy="133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4899100-30ED-4676-961F-F572A121403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643324" y="1454643"/>
                  <a:ext cx="107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A9AD84-FD61-49D5-B344-8BAB01A18394}"/>
                    </a:ext>
                  </a:extLst>
                </p14:cNvPr>
                <p14:cNvContentPartPr/>
                <p14:nvPr/>
              </p14:nvContentPartPr>
              <p14:xfrm>
                <a:off x="3578884" y="1632123"/>
                <a:ext cx="279000" cy="172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A9AD84-FD61-49D5-B344-8BAB01A1839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569884" y="1623483"/>
                  <a:ext cx="29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0330615-95BF-4C0E-BF3F-466495506EC5}"/>
                    </a:ext>
                  </a:extLst>
                </p14:cNvPr>
                <p14:cNvContentPartPr/>
                <p14:nvPr/>
              </p14:nvContentPartPr>
              <p14:xfrm>
                <a:off x="3584644" y="1704483"/>
                <a:ext cx="230400" cy="273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0330615-95BF-4C0E-BF3F-466495506EC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575644" y="1695843"/>
                  <a:ext cx="248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1BACAE3-FDC3-49D9-864C-94E14FFAD038}"/>
                    </a:ext>
                  </a:extLst>
                </p14:cNvPr>
                <p14:cNvContentPartPr/>
                <p14:nvPr/>
              </p14:nvContentPartPr>
              <p14:xfrm>
                <a:off x="2552164" y="1688283"/>
                <a:ext cx="22680" cy="56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1BACAE3-FDC3-49D9-864C-94E14FFAD03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543524" y="1679643"/>
                  <a:ext cx="4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13A3349-124B-4349-88FC-F0EC5A1AC32F}"/>
                    </a:ext>
                  </a:extLst>
                </p14:cNvPr>
                <p14:cNvContentPartPr/>
                <p14:nvPr/>
              </p14:nvContentPartPr>
              <p14:xfrm>
                <a:off x="4067044" y="2024883"/>
                <a:ext cx="39600" cy="45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13A3349-124B-4349-88FC-F0EC5A1AC32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058044" y="2016243"/>
                  <a:ext cx="57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D6F9CFE-5492-48B6-B049-89A199EAA087}"/>
                    </a:ext>
                  </a:extLst>
                </p14:cNvPr>
                <p14:cNvContentPartPr/>
                <p14:nvPr/>
              </p14:nvContentPartPr>
              <p14:xfrm>
                <a:off x="4689844" y="1649043"/>
                <a:ext cx="135000" cy="174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D6F9CFE-5492-48B6-B049-89A199EAA08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680844" y="1640403"/>
                  <a:ext cx="152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935A830-105B-4454-B5B0-14C15F323E95}"/>
                    </a:ext>
                  </a:extLst>
                </p14:cNvPr>
                <p14:cNvContentPartPr/>
                <p14:nvPr/>
              </p14:nvContentPartPr>
              <p14:xfrm>
                <a:off x="4941124" y="1648683"/>
                <a:ext cx="660600" cy="111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935A830-105B-4454-B5B0-14C15F323E9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932484" y="1640043"/>
                  <a:ext cx="678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4840D90-8779-400F-8BB1-125703675CAD}"/>
                    </a:ext>
                  </a:extLst>
                </p14:cNvPr>
                <p14:cNvContentPartPr/>
                <p14:nvPr/>
              </p14:nvContentPartPr>
              <p14:xfrm>
                <a:off x="6002044" y="1584243"/>
                <a:ext cx="483120" cy="300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4840D90-8779-400F-8BB1-125703675CA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993044" y="1575243"/>
                  <a:ext cx="500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E5450DD-1484-4F9E-BA7E-A0D4EE8C5C0C}"/>
                    </a:ext>
                  </a:extLst>
                </p14:cNvPr>
                <p14:cNvContentPartPr/>
                <p14:nvPr/>
              </p14:nvContentPartPr>
              <p14:xfrm>
                <a:off x="6877924" y="1593243"/>
                <a:ext cx="628200" cy="100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E5450DD-1484-4F9E-BA7E-A0D4EE8C5C0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868924" y="1584603"/>
                  <a:ext cx="64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0353DE-3E1C-4E77-A166-7251BC9B1197}"/>
                    </a:ext>
                  </a:extLst>
                </p14:cNvPr>
                <p14:cNvContentPartPr/>
                <p14:nvPr/>
              </p14:nvContentPartPr>
              <p14:xfrm>
                <a:off x="2307364" y="2086443"/>
                <a:ext cx="346680" cy="243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0353DE-3E1C-4E77-A166-7251BC9B119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298364" y="2077803"/>
                  <a:ext cx="364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945BAC-A5B4-49BC-9DA4-F84E07A7DEEA}"/>
                    </a:ext>
                  </a:extLst>
                </p14:cNvPr>
                <p14:cNvContentPartPr/>
                <p14:nvPr/>
              </p14:nvContentPartPr>
              <p14:xfrm>
                <a:off x="2737564" y="2215683"/>
                <a:ext cx="28800" cy="33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945BAC-A5B4-49BC-9DA4-F84E07A7DEE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728564" y="2207043"/>
                  <a:ext cx="4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74C2C91-B3FF-4FDA-AFCE-0D881BE1E089}"/>
                    </a:ext>
                  </a:extLst>
                </p14:cNvPr>
                <p14:cNvContentPartPr/>
                <p14:nvPr/>
              </p14:nvContentPartPr>
              <p14:xfrm>
                <a:off x="2929084" y="2097963"/>
                <a:ext cx="167760" cy="225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74C2C91-B3FF-4FDA-AFCE-0D881BE1E08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920084" y="2088963"/>
                  <a:ext cx="185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AE3DA73-4CC1-4AE0-80AE-10CEF7024B0A}"/>
                    </a:ext>
                  </a:extLst>
                </p14:cNvPr>
                <p14:cNvContentPartPr/>
                <p14:nvPr/>
              </p14:nvContentPartPr>
              <p14:xfrm>
                <a:off x="2973004" y="2198763"/>
                <a:ext cx="95760" cy="28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AE3DA73-4CC1-4AE0-80AE-10CEF7024B0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964364" y="2190123"/>
                  <a:ext cx="11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E92E9DB-613F-4B75-82FA-C30979EA1EAF}"/>
                    </a:ext>
                  </a:extLst>
                </p14:cNvPr>
                <p14:cNvContentPartPr/>
                <p14:nvPr/>
              </p14:nvContentPartPr>
              <p14:xfrm>
                <a:off x="3018004" y="2007963"/>
                <a:ext cx="78840" cy="17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E92E9DB-613F-4B75-82FA-C30979EA1EA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009004" y="199932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B0116D-543D-40DC-B63A-AA60FEFC873A}"/>
                    </a:ext>
                  </a:extLst>
                </p14:cNvPr>
                <p14:cNvContentPartPr/>
                <p14:nvPr/>
              </p14:nvContentPartPr>
              <p14:xfrm>
                <a:off x="3197284" y="2131443"/>
                <a:ext cx="78840" cy="22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B0116D-543D-40DC-B63A-AA60FEFC873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188644" y="212280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836D0C-D825-49E1-A2B2-6B3CF67E9275}"/>
                    </a:ext>
                  </a:extLst>
                </p14:cNvPr>
                <p14:cNvContentPartPr/>
                <p14:nvPr/>
              </p14:nvContentPartPr>
              <p14:xfrm>
                <a:off x="3198364" y="2148363"/>
                <a:ext cx="302040" cy="112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836D0C-D825-49E1-A2B2-6B3CF67E927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189364" y="2139363"/>
                  <a:ext cx="319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F69D622-61B3-44D9-9753-25B7231C6001}"/>
                    </a:ext>
                  </a:extLst>
                </p14:cNvPr>
                <p14:cNvContentPartPr/>
                <p14:nvPr/>
              </p14:nvContentPartPr>
              <p14:xfrm>
                <a:off x="3668524" y="2299923"/>
                <a:ext cx="50760" cy="507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F69D622-61B3-44D9-9753-25B7231C600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659884" y="2290923"/>
                  <a:ext cx="68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474E45F-1A94-4CC8-9FF1-B6A28B6E39F6}"/>
                    </a:ext>
                  </a:extLst>
                </p14:cNvPr>
                <p14:cNvContentPartPr/>
                <p14:nvPr/>
              </p14:nvContentPartPr>
              <p14:xfrm>
                <a:off x="4369804" y="2088603"/>
                <a:ext cx="224640" cy="194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474E45F-1A94-4CC8-9FF1-B6A28B6E39F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361164" y="2079603"/>
                  <a:ext cx="242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1690A3E-C5AD-469B-8DF4-7237A5B64DBB}"/>
                    </a:ext>
                  </a:extLst>
                </p14:cNvPr>
                <p14:cNvContentPartPr/>
                <p14:nvPr/>
              </p14:nvContentPartPr>
              <p14:xfrm>
                <a:off x="4397884" y="2170683"/>
                <a:ext cx="84600" cy="17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1690A3E-C5AD-469B-8DF4-7237A5B64DB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389244" y="216204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518D762-6171-4BE1-A9EE-0C81614DD829}"/>
                    </a:ext>
                  </a:extLst>
                </p14:cNvPr>
                <p14:cNvContentPartPr/>
                <p14:nvPr/>
              </p14:nvContentPartPr>
              <p14:xfrm>
                <a:off x="4543684" y="2249523"/>
                <a:ext cx="90000" cy="118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518D762-6171-4BE1-A9EE-0C81614DD82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535044" y="2240883"/>
                  <a:ext cx="107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712728-1386-409A-A2A9-0A1AD1A4E83D}"/>
                    </a:ext>
                  </a:extLst>
                </p14:cNvPr>
                <p14:cNvContentPartPr/>
                <p14:nvPr/>
              </p14:nvContentPartPr>
              <p14:xfrm>
                <a:off x="4543684" y="2339163"/>
                <a:ext cx="73440" cy="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712728-1386-409A-A2A9-0A1AD1A4E83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535044" y="2330163"/>
                  <a:ext cx="91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06A8F6F-FC28-4CA1-AC66-3A44045EB155}"/>
                    </a:ext>
                  </a:extLst>
                </p14:cNvPr>
                <p14:cNvContentPartPr/>
                <p14:nvPr/>
              </p14:nvContentPartPr>
              <p14:xfrm>
                <a:off x="4807564" y="2137203"/>
                <a:ext cx="78840" cy="6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06A8F6F-FC28-4CA1-AC66-3A44045EB15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98564" y="212820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903FCAD-5B80-484C-A81D-094232387E1C}"/>
                    </a:ext>
                  </a:extLst>
                </p14:cNvPr>
                <p14:cNvContentPartPr/>
                <p14:nvPr/>
              </p14:nvContentPartPr>
              <p14:xfrm>
                <a:off x="4796044" y="2215683"/>
                <a:ext cx="101160" cy="11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903FCAD-5B80-484C-A81D-094232387E1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787404" y="220704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6661B41-97C6-4F2A-933A-18D6F973D8B6}"/>
                    </a:ext>
                  </a:extLst>
                </p14:cNvPr>
                <p14:cNvContentPartPr/>
                <p14:nvPr/>
              </p14:nvContentPartPr>
              <p14:xfrm>
                <a:off x="5115364" y="2092203"/>
                <a:ext cx="203400" cy="1850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6661B41-97C6-4F2A-933A-18D6F973D8B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106364" y="2083563"/>
                  <a:ext cx="22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0F03FD-D201-4B18-836A-D85FCEECFCCE}"/>
                    </a:ext>
                  </a:extLst>
                </p14:cNvPr>
                <p14:cNvContentPartPr/>
                <p14:nvPr/>
              </p14:nvContentPartPr>
              <p14:xfrm>
                <a:off x="5733124" y="1082043"/>
                <a:ext cx="151920" cy="17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0F03FD-D201-4B18-836A-D85FCEECFCC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24124" y="1073403"/>
                  <a:ext cx="169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A761D7-71E2-4C47-80C6-3AEC545FA78B}"/>
                    </a:ext>
                  </a:extLst>
                </p14:cNvPr>
                <p14:cNvContentPartPr/>
                <p14:nvPr/>
              </p14:nvContentPartPr>
              <p14:xfrm>
                <a:off x="6069724" y="987003"/>
                <a:ext cx="208080" cy="208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A761D7-71E2-4C47-80C6-3AEC545FA78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60724" y="978363"/>
                  <a:ext cx="225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1708F9-3705-414F-9AC3-12402460FD46}"/>
                    </a:ext>
                  </a:extLst>
                </p14:cNvPr>
                <p14:cNvContentPartPr/>
                <p14:nvPr/>
              </p14:nvContentPartPr>
              <p14:xfrm>
                <a:off x="6217324" y="1188963"/>
                <a:ext cx="88560" cy="84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1708F9-3705-414F-9AC3-12402460FD4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08324" y="1180323"/>
                  <a:ext cx="106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576FA68-9A41-4BD4-A76C-99976594C402}"/>
                    </a:ext>
                  </a:extLst>
                </p14:cNvPr>
                <p14:cNvContentPartPr/>
                <p14:nvPr/>
              </p14:nvContentPartPr>
              <p14:xfrm>
                <a:off x="6445564" y="1060083"/>
                <a:ext cx="32040" cy="56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576FA68-9A41-4BD4-A76C-99976594C4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36564" y="1051083"/>
                  <a:ext cx="49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BE8019B-5AFB-4C05-AA93-FF442D3F7DC2}"/>
                    </a:ext>
                  </a:extLst>
                </p14:cNvPr>
                <p14:cNvContentPartPr/>
                <p14:nvPr/>
              </p14:nvContentPartPr>
              <p14:xfrm>
                <a:off x="6563284" y="986643"/>
                <a:ext cx="174240" cy="228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BE8019B-5AFB-4C05-AA93-FF442D3F7DC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54644" y="977643"/>
                  <a:ext cx="191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2E4B10D-B701-4EC4-B584-BB43BEF4B490}"/>
                    </a:ext>
                  </a:extLst>
                </p14:cNvPr>
                <p14:cNvContentPartPr/>
                <p14:nvPr/>
              </p14:nvContentPartPr>
              <p14:xfrm>
                <a:off x="6691804" y="1177803"/>
                <a:ext cx="107280" cy="95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2E4B10D-B701-4EC4-B584-BB43BEF4B49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83164" y="1168803"/>
                  <a:ext cx="12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72DA8C6-7B08-4407-B2B9-75C860AA3B1A}"/>
                    </a:ext>
                  </a:extLst>
                </p14:cNvPr>
                <p14:cNvContentPartPr/>
                <p14:nvPr/>
              </p14:nvContentPartPr>
              <p14:xfrm>
                <a:off x="6972604" y="930483"/>
                <a:ext cx="191520" cy="259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72DA8C6-7B08-4407-B2B9-75C860AA3B1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63964" y="921843"/>
                  <a:ext cx="209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E777065-C9E5-4A4A-9C16-DF7BE752A60E}"/>
                    </a:ext>
                  </a:extLst>
                </p14:cNvPr>
                <p14:cNvContentPartPr/>
                <p14:nvPr/>
              </p14:nvContentPartPr>
              <p14:xfrm>
                <a:off x="7001044" y="1060083"/>
                <a:ext cx="135000" cy="17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E777065-C9E5-4A4A-9C16-DF7BE752A60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992044" y="105108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9EDB30-F897-4FFF-A650-CDD8500E3204}"/>
                    </a:ext>
                  </a:extLst>
                </p14:cNvPr>
                <p14:cNvContentPartPr/>
                <p14:nvPr/>
              </p14:nvContentPartPr>
              <p14:xfrm>
                <a:off x="7158004" y="1172403"/>
                <a:ext cx="56880" cy="95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9EDB30-F897-4FFF-A650-CDD8500E320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149004" y="1163403"/>
                  <a:ext cx="74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0BDFF21-9039-4B9A-BE2F-9B990B470C38}"/>
                    </a:ext>
                  </a:extLst>
                </p14:cNvPr>
                <p14:cNvContentPartPr/>
                <p14:nvPr/>
              </p14:nvContentPartPr>
              <p14:xfrm>
                <a:off x="7084924" y="807723"/>
                <a:ext cx="140760" cy="33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0BDFF21-9039-4B9A-BE2F-9B990B470C3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076284" y="798723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FE4FD92-EFB7-4BB4-BAD7-A8939ED36913}"/>
                    </a:ext>
                  </a:extLst>
                </p14:cNvPr>
                <p14:cNvContentPartPr/>
                <p14:nvPr/>
              </p14:nvContentPartPr>
              <p14:xfrm>
                <a:off x="4128964" y="1014363"/>
                <a:ext cx="244800" cy="214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FE4FD92-EFB7-4BB4-BAD7-A8939ED3691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20324" y="1005723"/>
                  <a:ext cx="262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712BF9-0E4A-4567-BD10-47D9594CC678}"/>
                    </a:ext>
                  </a:extLst>
                </p14:cNvPr>
                <p14:cNvContentPartPr/>
                <p14:nvPr/>
              </p14:nvContentPartPr>
              <p14:xfrm>
                <a:off x="4285564" y="1212003"/>
                <a:ext cx="106920" cy="129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712BF9-0E4A-4567-BD10-47D9594CC67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276924" y="1203363"/>
                  <a:ext cx="124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214E627-AA11-4251-9051-9701C022045E}"/>
                    </a:ext>
                  </a:extLst>
                </p14:cNvPr>
                <p14:cNvContentPartPr/>
                <p14:nvPr/>
              </p14:nvContentPartPr>
              <p14:xfrm>
                <a:off x="4521364" y="981603"/>
                <a:ext cx="146160" cy="336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214E627-AA11-4251-9051-9701C022045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512724" y="972603"/>
                  <a:ext cx="163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F0D52D6-C25A-4F24-87BB-0243882846C0}"/>
                    </a:ext>
                  </a:extLst>
                </p14:cNvPr>
                <p14:cNvContentPartPr/>
                <p14:nvPr/>
              </p14:nvContentPartPr>
              <p14:xfrm>
                <a:off x="4695244" y="1026243"/>
                <a:ext cx="180000" cy="191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F0D52D6-C25A-4F24-87BB-0243882846C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686244" y="1017603"/>
                  <a:ext cx="197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1598FA6-5D52-428E-9559-C172F332B202}"/>
                    </a:ext>
                  </a:extLst>
                </p14:cNvPr>
                <p14:cNvContentPartPr/>
                <p14:nvPr/>
              </p14:nvContentPartPr>
              <p14:xfrm>
                <a:off x="4829884" y="1217043"/>
                <a:ext cx="60480" cy="113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598FA6-5D52-428E-9559-C172F332B20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820884" y="1208043"/>
                  <a:ext cx="7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BFF305-2860-41DF-9D73-6BA125B58FC7}"/>
                    </a:ext>
                  </a:extLst>
                </p14:cNvPr>
                <p14:cNvContentPartPr/>
                <p14:nvPr/>
              </p14:nvContentPartPr>
              <p14:xfrm>
                <a:off x="5003764" y="1138563"/>
                <a:ext cx="28440" cy="22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BFF305-2860-41DF-9D73-6BA125B58FC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995124" y="1129923"/>
                  <a:ext cx="4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482DFC5-90C2-4DA1-AA1A-5CA286841D57}"/>
                    </a:ext>
                  </a:extLst>
                </p14:cNvPr>
                <p14:cNvContentPartPr/>
                <p14:nvPr/>
              </p14:nvContentPartPr>
              <p14:xfrm>
                <a:off x="5117884" y="1020123"/>
                <a:ext cx="155880" cy="197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482DFC5-90C2-4DA1-AA1A-5CA286841D5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109244" y="1011483"/>
                  <a:ext cx="173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C071FA3-C0D3-48A5-82F4-CC8BBAC218BA}"/>
                    </a:ext>
                  </a:extLst>
                </p14:cNvPr>
                <p14:cNvContentPartPr/>
                <p14:nvPr/>
              </p14:nvContentPartPr>
              <p14:xfrm>
                <a:off x="5110324" y="1116243"/>
                <a:ext cx="95760" cy="11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C071FA3-C0D3-48A5-82F4-CC8BBAC218B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101684" y="110724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94E7342-19AC-4E3D-B5CE-448C9EDAC77C}"/>
                    </a:ext>
                  </a:extLst>
                </p14:cNvPr>
                <p14:cNvContentPartPr/>
                <p14:nvPr/>
              </p14:nvContentPartPr>
              <p14:xfrm>
                <a:off x="5261884" y="1188963"/>
                <a:ext cx="45720" cy="90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94E7342-19AC-4E3D-B5CE-448C9EDAC77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252884" y="1180323"/>
                  <a:ext cx="63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A2175C4-3F81-494B-BC06-B49A710F1B7C}"/>
                    </a:ext>
                  </a:extLst>
                </p14:cNvPr>
                <p14:cNvContentPartPr/>
                <p14:nvPr/>
              </p14:nvContentPartPr>
              <p14:xfrm>
                <a:off x="5155324" y="953523"/>
                <a:ext cx="95760" cy="6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A2175C4-3F81-494B-BC06-B49A710F1B7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146324" y="94452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5762F2-D751-4A49-BDCA-EDB349B331ED}"/>
                    </a:ext>
                  </a:extLst>
                </p14:cNvPr>
                <p14:cNvContentPartPr/>
                <p14:nvPr/>
              </p14:nvContentPartPr>
              <p14:xfrm>
                <a:off x="5401924" y="958923"/>
                <a:ext cx="90000" cy="342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5762F2-D751-4A49-BDCA-EDB349B331E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393284" y="950283"/>
                  <a:ext cx="1076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3C2B59-C3FB-4882-B5F4-07D79BA1D723}"/>
                    </a:ext>
                  </a:extLst>
                </p14:cNvPr>
                <p14:cNvContentPartPr/>
                <p14:nvPr/>
              </p14:nvContentPartPr>
              <p14:xfrm>
                <a:off x="4672924" y="1402083"/>
                <a:ext cx="695880" cy="28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3C2B59-C3FB-4882-B5F4-07D79BA1D72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663924" y="1393443"/>
                  <a:ext cx="713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065CEB-90BC-4321-B45F-675BB760EDA0}"/>
                    </a:ext>
                  </a:extLst>
                </p14:cNvPr>
                <p14:cNvContentPartPr/>
                <p14:nvPr/>
              </p14:nvContentPartPr>
              <p14:xfrm>
                <a:off x="4717564" y="1404243"/>
                <a:ext cx="701640" cy="13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065CEB-90BC-4321-B45F-675BB760EDA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708924" y="1395243"/>
                  <a:ext cx="71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928DE36-DC12-4F59-957D-78A546209CFB}"/>
                    </a:ext>
                  </a:extLst>
                </p14:cNvPr>
                <p14:cNvContentPartPr/>
                <p14:nvPr/>
              </p14:nvContentPartPr>
              <p14:xfrm>
                <a:off x="5374204" y="785043"/>
                <a:ext cx="151920" cy="338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928DE36-DC12-4F59-957D-78A546209CF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365204" y="776403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B0A61B6-7072-4E30-81F9-758649DB7756}"/>
                    </a:ext>
                  </a:extLst>
                </p14:cNvPr>
                <p14:cNvContentPartPr/>
                <p14:nvPr/>
              </p14:nvContentPartPr>
              <p14:xfrm>
                <a:off x="5362684" y="824643"/>
                <a:ext cx="263880" cy="846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B0A61B6-7072-4E30-81F9-758649DB775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354044" y="815643"/>
                  <a:ext cx="281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7C430DA-FFC7-487B-8224-F93363273CEC}"/>
                    </a:ext>
                  </a:extLst>
                </p14:cNvPr>
                <p14:cNvContentPartPr/>
                <p14:nvPr/>
              </p14:nvContentPartPr>
              <p14:xfrm>
                <a:off x="5704324" y="751203"/>
                <a:ext cx="111600" cy="118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7C430DA-FFC7-487B-8224-F93363273CE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695324" y="742203"/>
                  <a:ext cx="12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80D07823-23D0-46F6-B5EE-DD54806C7577}"/>
                    </a:ext>
                  </a:extLst>
                </p14:cNvPr>
                <p14:cNvContentPartPr/>
                <p14:nvPr/>
              </p14:nvContentPartPr>
              <p14:xfrm>
                <a:off x="6989524" y="521163"/>
                <a:ext cx="432360" cy="20844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80D07823-23D0-46F6-B5EE-DD54806C757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980884" y="512163"/>
                  <a:ext cx="450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0B009FF1-DC55-4526-824F-6ADF0E96ACB3}"/>
                    </a:ext>
                  </a:extLst>
                </p14:cNvPr>
                <p14:cNvContentPartPr/>
                <p14:nvPr/>
              </p14:nvContentPartPr>
              <p14:xfrm>
                <a:off x="6922924" y="611163"/>
                <a:ext cx="291600" cy="1350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0B009FF1-DC55-4526-824F-6ADF0E96ACB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913924" y="602523"/>
                  <a:ext cx="309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00A7BCCB-F088-417E-B9DA-5CA214A06EDE}"/>
                    </a:ext>
                  </a:extLst>
                </p14:cNvPr>
                <p14:cNvContentPartPr/>
                <p14:nvPr/>
              </p14:nvContentPartPr>
              <p14:xfrm>
                <a:off x="7595404" y="392283"/>
                <a:ext cx="89280" cy="1764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00A7BCCB-F088-417E-B9DA-5CA214A06ED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86764" y="383283"/>
                  <a:ext cx="106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185E1CA1-DE04-4F52-9C59-61CA37D799F6}"/>
                    </a:ext>
                  </a:extLst>
                </p14:cNvPr>
                <p14:cNvContentPartPr/>
                <p14:nvPr/>
              </p14:nvContentPartPr>
              <p14:xfrm>
                <a:off x="7646164" y="313803"/>
                <a:ext cx="22680" cy="18000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185E1CA1-DE04-4F52-9C59-61CA37D799F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637164" y="305163"/>
                  <a:ext cx="4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DCA7DB49-1645-450A-88C7-3C1812E26956}"/>
                    </a:ext>
                  </a:extLst>
                </p14:cNvPr>
                <p14:cNvContentPartPr/>
                <p14:nvPr/>
              </p14:nvContentPartPr>
              <p14:xfrm>
                <a:off x="7791964" y="299043"/>
                <a:ext cx="169200" cy="40788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DCA7DB49-1645-450A-88C7-3C1812E2695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782964" y="290043"/>
                  <a:ext cx="186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58ADED5-C4FE-4AAC-AE86-2BCF8C900BD6}"/>
                    </a:ext>
                  </a:extLst>
                </p14:cNvPr>
                <p14:cNvContentPartPr/>
                <p14:nvPr/>
              </p14:nvContentPartPr>
              <p14:xfrm>
                <a:off x="7926604" y="521523"/>
                <a:ext cx="101520" cy="1242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58ADED5-C4FE-4AAC-AE86-2BCF8C900BD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17604" y="512523"/>
                  <a:ext cx="119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B0B44A23-9B5A-49DD-BBFF-3F95E9EB43F5}"/>
                    </a:ext>
                  </a:extLst>
                </p14:cNvPr>
                <p14:cNvContentPartPr/>
                <p14:nvPr/>
              </p14:nvContentPartPr>
              <p14:xfrm>
                <a:off x="8066644" y="173763"/>
                <a:ext cx="67680" cy="788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B0B44A23-9B5A-49DD-BBFF-3F95E9EB43F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058004" y="164763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3C4FD306-86F5-4C63-8AE0-DE457C0A1B22}"/>
                    </a:ext>
                  </a:extLst>
                </p14:cNvPr>
                <p14:cNvContentPartPr/>
                <p14:nvPr/>
              </p14:nvContentPartPr>
              <p14:xfrm>
                <a:off x="8276164" y="293283"/>
                <a:ext cx="194760" cy="23508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3C4FD306-86F5-4C63-8AE0-DE457C0A1B2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267524" y="284643"/>
                  <a:ext cx="212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A443406-BB4D-4361-80B6-77DC7D13ED0E}"/>
                    </a:ext>
                  </a:extLst>
                </p14:cNvPr>
                <p14:cNvContentPartPr/>
                <p14:nvPr/>
              </p14:nvContentPartPr>
              <p14:xfrm>
                <a:off x="8268604" y="431883"/>
                <a:ext cx="157320" cy="1728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A443406-BB4D-4361-80B6-77DC7D13ED0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259964" y="42288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50100F4-C830-43EB-A942-9560810A6B06}"/>
                    </a:ext>
                  </a:extLst>
                </p14:cNvPr>
                <p14:cNvContentPartPr/>
                <p14:nvPr/>
              </p14:nvContentPartPr>
              <p14:xfrm>
                <a:off x="8375164" y="515403"/>
                <a:ext cx="106920" cy="15228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50100F4-C830-43EB-A942-9560810A6B0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366524" y="506763"/>
                  <a:ext cx="124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279A2AC8-952E-4A73-B472-3440ED387291}"/>
                    </a:ext>
                  </a:extLst>
                </p14:cNvPr>
                <p14:cNvContentPartPr/>
                <p14:nvPr/>
              </p14:nvContentPartPr>
              <p14:xfrm>
                <a:off x="8319004" y="207243"/>
                <a:ext cx="95760" cy="612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279A2AC8-952E-4A73-B472-3440ED38729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310364" y="19860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80DA61EC-CFE6-4C27-9891-E91315A45627}"/>
                    </a:ext>
                  </a:extLst>
                </p14:cNvPr>
                <p14:cNvContentPartPr/>
                <p14:nvPr/>
              </p14:nvContentPartPr>
              <p14:xfrm>
                <a:off x="2584564" y="712323"/>
                <a:ext cx="2402640" cy="10728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80DA61EC-CFE6-4C27-9891-E91315A4562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75924" y="703323"/>
                  <a:ext cx="2420280" cy="1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78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98E61-08E1-4239-8BFD-E8BCA042C64C}"/>
              </a:ext>
            </a:extLst>
          </p:cNvPr>
          <p:cNvGrpSpPr/>
          <p:nvPr/>
        </p:nvGrpSpPr>
        <p:grpSpPr>
          <a:xfrm>
            <a:off x="966364" y="168003"/>
            <a:ext cx="537120" cy="325800"/>
            <a:chOff x="966364" y="168003"/>
            <a:chExt cx="53712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F26B3A-FA6C-4729-859D-D6D08A556322}"/>
                    </a:ext>
                  </a:extLst>
                </p14:cNvPr>
                <p14:cNvContentPartPr/>
                <p14:nvPr/>
              </p14:nvContentPartPr>
              <p14:xfrm>
                <a:off x="966364" y="168003"/>
                <a:ext cx="262440" cy="205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F26B3A-FA6C-4729-859D-D6D08A5563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7724" y="159003"/>
                  <a:ext cx="280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8C61D2-4ECA-4D1F-9D3B-9DDD47CAF8B8}"/>
                    </a:ext>
                  </a:extLst>
                </p14:cNvPr>
                <p14:cNvContentPartPr/>
                <p14:nvPr/>
              </p14:nvContentPartPr>
              <p14:xfrm>
                <a:off x="1216924" y="364563"/>
                <a:ext cx="84240" cy="129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8C61D2-4ECA-4D1F-9D3B-9DDD47CAF8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8284" y="355563"/>
                  <a:ext cx="10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EB9CDB-8B01-4FFB-A041-5A3D330EADC3}"/>
                    </a:ext>
                  </a:extLst>
                </p14:cNvPr>
                <p14:cNvContentPartPr/>
                <p14:nvPr/>
              </p14:nvContentPartPr>
              <p14:xfrm>
                <a:off x="1211524" y="431883"/>
                <a:ext cx="78840" cy="2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EB9CDB-8B01-4FFB-A041-5A3D330EAD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2884" y="42288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0237CF-9B43-4DD0-BBC5-D8E949BE6CAD}"/>
                    </a:ext>
                  </a:extLst>
                </p14:cNvPr>
                <p14:cNvContentPartPr/>
                <p14:nvPr/>
              </p14:nvContentPartPr>
              <p14:xfrm>
                <a:off x="1357324" y="235323"/>
                <a:ext cx="146160" cy="11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0237CF-9B43-4DD0-BBC5-D8E949BE6C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8324" y="226683"/>
                  <a:ext cx="1638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1116A-6946-4849-AABD-2657C5B962A9}"/>
              </a:ext>
            </a:extLst>
          </p:cNvPr>
          <p:cNvGrpSpPr/>
          <p:nvPr/>
        </p:nvGrpSpPr>
        <p:grpSpPr>
          <a:xfrm>
            <a:off x="1649284" y="72603"/>
            <a:ext cx="286200" cy="398880"/>
            <a:chOff x="1649284" y="72603"/>
            <a:chExt cx="28620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660590-9042-43BD-8F65-8D23D1E9E997}"/>
                    </a:ext>
                  </a:extLst>
                </p14:cNvPr>
                <p14:cNvContentPartPr/>
                <p14:nvPr/>
              </p14:nvContentPartPr>
              <p14:xfrm>
                <a:off x="1649284" y="145683"/>
                <a:ext cx="45360" cy="21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660590-9042-43BD-8F65-8D23D1E9E9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0284" y="136683"/>
                  <a:ext cx="63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291A4D-2110-4D57-A8BD-2CC38FB87D3D}"/>
                    </a:ext>
                  </a:extLst>
                </p14:cNvPr>
                <p14:cNvContentPartPr/>
                <p14:nvPr/>
              </p14:nvContentPartPr>
              <p14:xfrm>
                <a:off x="1811644" y="139923"/>
                <a:ext cx="68400" cy="225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291A4D-2110-4D57-A8BD-2CC38FB87D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3004" y="131283"/>
                  <a:ext cx="86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BB227C-E220-40BC-9A70-7FA69A4AA46A}"/>
                    </a:ext>
                  </a:extLst>
                </p14:cNvPr>
                <p14:cNvContentPartPr/>
                <p14:nvPr/>
              </p14:nvContentPartPr>
              <p14:xfrm>
                <a:off x="1665844" y="269163"/>
                <a:ext cx="151920" cy="2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BB227C-E220-40BC-9A70-7FA69A4AA4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7204" y="260163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2B238E-53E9-41EC-A4BD-1778F63023F3}"/>
                    </a:ext>
                  </a:extLst>
                </p14:cNvPr>
                <p14:cNvContentPartPr/>
                <p14:nvPr/>
              </p14:nvContentPartPr>
              <p14:xfrm>
                <a:off x="1867804" y="325323"/>
                <a:ext cx="67680" cy="146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2B238E-53E9-41EC-A4BD-1778F63023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9164" y="316323"/>
                  <a:ext cx="85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AA5C42-4B01-471F-A76C-E4AEEADF6B56}"/>
                    </a:ext>
                  </a:extLst>
                </p14:cNvPr>
                <p14:cNvContentPartPr/>
                <p14:nvPr/>
              </p14:nvContentPartPr>
              <p14:xfrm>
                <a:off x="1733164" y="72603"/>
                <a:ext cx="157320" cy="1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AA5C42-4B01-471F-A76C-E4AEEADF6B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4524" y="63963"/>
                  <a:ext cx="1749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52AEDB-A667-4314-B3FC-7021E098731B}"/>
              </a:ext>
            </a:extLst>
          </p:cNvPr>
          <p:cNvGrpSpPr/>
          <p:nvPr/>
        </p:nvGrpSpPr>
        <p:grpSpPr>
          <a:xfrm>
            <a:off x="2199004" y="274563"/>
            <a:ext cx="140760" cy="88200"/>
            <a:chOff x="2199004" y="274563"/>
            <a:chExt cx="14076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E21F92-D47B-4155-BA35-7AA7FDB0573D}"/>
                    </a:ext>
                  </a:extLst>
                </p14:cNvPr>
                <p14:cNvContentPartPr/>
                <p14:nvPr/>
              </p14:nvContentPartPr>
              <p14:xfrm>
                <a:off x="2199004" y="274563"/>
                <a:ext cx="140760" cy="28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E21F92-D47B-4155-BA35-7AA7FDB057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0004" y="265923"/>
                  <a:ext cx="15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38437F-64A0-4FD7-8863-13F973125878}"/>
                    </a:ext>
                  </a:extLst>
                </p14:cNvPr>
                <p14:cNvContentPartPr/>
                <p14:nvPr/>
              </p14:nvContentPartPr>
              <p14:xfrm>
                <a:off x="2206564" y="347283"/>
                <a:ext cx="122040" cy="1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38437F-64A0-4FD7-8863-13F9731258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97564" y="338283"/>
                  <a:ext cx="1396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CA0624-1A54-414C-9105-B53E79682CFC}"/>
                  </a:ext>
                </a:extLst>
              </p14:cNvPr>
              <p14:cNvContentPartPr/>
              <p14:nvPr/>
            </p14:nvContentPartPr>
            <p14:xfrm>
              <a:off x="2580244" y="325323"/>
              <a:ext cx="84600" cy="22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CA0624-1A54-414C-9105-B53E79682C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71604" y="316323"/>
                <a:ext cx="10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F3C383-8F8E-4D22-ADF3-6D8CF4AE0B50}"/>
                  </a:ext>
                </a:extLst>
              </p14:cNvPr>
              <p14:cNvContentPartPr/>
              <p14:nvPr/>
            </p14:nvContentPartPr>
            <p14:xfrm>
              <a:off x="2619484" y="201843"/>
              <a:ext cx="28440" cy="11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F3C383-8F8E-4D22-ADF3-6D8CF4AE0B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10844" y="192843"/>
                <a:ext cx="460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1527B75-3DA0-4A98-98F9-587E066C5BCA}"/>
              </a:ext>
            </a:extLst>
          </p:cNvPr>
          <p:cNvGrpSpPr/>
          <p:nvPr/>
        </p:nvGrpSpPr>
        <p:grpSpPr>
          <a:xfrm>
            <a:off x="2888764" y="251883"/>
            <a:ext cx="443880" cy="124200"/>
            <a:chOff x="2888764" y="251883"/>
            <a:chExt cx="44388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C87136-82B6-4801-B3FB-1930A3FF1739}"/>
                    </a:ext>
                  </a:extLst>
                </p14:cNvPr>
                <p14:cNvContentPartPr/>
                <p14:nvPr/>
              </p14:nvContentPartPr>
              <p14:xfrm>
                <a:off x="2888764" y="257643"/>
                <a:ext cx="191160" cy="112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C87136-82B6-4801-B3FB-1930A3FF17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80124" y="249003"/>
                  <a:ext cx="20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6F4D65-2F6D-40F0-8BB7-F4075A72C9D1}"/>
                    </a:ext>
                  </a:extLst>
                </p14:cNvPr>
                <p14:cNvContentPartPr/>
                <p14:nvPr/>
              </p14:nvContentPartPr>
              <p14:xfrm>
                <a:off x="3242644" y="251883"/>
                <a:ext cx="90000" cy="124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6F4D65-2F6D-40F0-8BB7-F4075A72C9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3644" y="242883"/>
                  <a:ext cx="107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BAFEA7-ADD6-4433-BFFD-18643F2D7DD0}"/>
                    </a:ext>
                  </a:extLst>
                </p14:cNvPr>
                <p14:cNvContentPartPr/>
                <p14:nvPr/>
              </p14:nvContentPartPr>
              <p14:xfrm>
                <a:off x="3225364" y="325323"/>
                <a:ext cx="106920" cy="6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BAFEA7-ADD6-4433-BFFD-18643F2D7D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6724" y="31632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657F59-33B5-461E-9E52-8D491BF10652}"/>
              </a:ext>
            </a:extLst>
          </p:cNvPr>
          <p:cNvGrpSpPr/>
          <p:nvPr/>
        </p:nvGrpSpPr>
        <p:grpSpPr>
          <a:xfrm>
            <a:off x="3500404" y="100683"/>
            <a:ext cx="241920" cy="388080"/>
            <a:chOff x="3500404" y="100683"/>
            <a:chExt cx="24192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297E43-2DAD-42CC-A8B9-8F00F82F82DA}"/>
                    </a:ext>
                  </a:extLst>
                </p14:cNvPr>
                <p14:cNvContentPartPr/>
                <p14:nvPr/>
              </p14:nvContentPartPr>
              <p14:xfrm>
                <a:off x="3505444" y="179163"/>
                <a:ext cx="236880" cy="214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297E43-2DAD-42CC-A8B9-8F00F82F82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6444" y="170523"/>
                  <a:ext cx="254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0902D3-D7EA-4E5D-914D-DC4257ECC0DB}"/>
                    </a:ext>
                  </a:extLst>
                </p14:cNvPr>
                <p14:cNvContentPartPr/>
                <p14:nvPr/>
              </p14:nvContentPartPr>
              <p14:xfrm>
                <a:off x="3500404" y="291483"/>
                <a:ext cx="140760" cy="11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0902D3-D7EA-4E5D-914D-DC4257ECC0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91404" y="28284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052394-2173-4C57-8457-76FE478A531E}"/>
                    </a:ext>
                  </a:extLst>
                </p14:cNvPr>
                <p14:cNvContentPartPr/>
                <p14:nvPr/>
              </p14:nvContentPartPr>
              <p14:xfrm>
                <a:off x="3646204" y="375723"/>
                <a:ext cx="62280" cy="113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052394-2173-4C57-8457-76FE478A53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7204" y="366723"/>
                  <a:ext cx="7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CFB4B1-054B-4D8B-BA0A-A58291F61447}"/>
                    </a:ext>
                  </a:extLst>
                </p14:cNvPr>
                <p14:cNvContentPartPr/>
                <p14:nvPr/>
              </p14:nvContentPartPr>
              <p14:xfrm>
                <a:off x="3558004" y="100683"/>
                <a:ext cx="133560" cy="26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CFB4B1-054B-4D8B-BA0A-A58291F614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49004" y="92043"/>
                  <a:ext cx="1512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B577AB-BB39-4F45-888F-EE7798050D3A}"/>
              </a:ext>
            </a:extLst>
          </p:cNvPr>
          <p:cNvGrpSpPr/>
          <p:nvPr/>
        </p:nvGrpSpPr>
        <p:grpSpPr>
          <a:xfrm>
            <a:off x="3993964" y="61083"/>
            <a:ext cx="886680" cy="556560"/>
            <a:chOff x="3993964" y="61083"/>
            <a:chExt cx="88668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94F426-0B78-4F4B-9B10-0DC7621EC221}"/>
                    </a:ext>
                  </a:extLst>
                </p14:cNvPr>
                <p14:cNvContentPartPr/>
                <p14:nvPr/>
              </p14:nvContentPartPr>
              <p14:xfrm>
                <a:off x="3993964" y="319563"/>
                <a:ext cx="172440" cy="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94F426-0B78-4F4B-9B10-0DC7621EC2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85324" y="310923"/>
                  <a:ext cx="19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26508E-8863-4949-A2A2-4361C830E09B}"/>
                    </a:ext>
                  </a:extLst>
                </p14:cNvPr>
                <p14:cNvContentPartPr/>
                <p14:nvPr/>
              </p14:nvContentPartPr>
              <p14:xfrm>
                <a:off x="4061284" y="274563"/>
                <a:ext cx="67680" cy="157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26508E-8863-4949-A2A2-4361C830E0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52644" y="265923"/>
                  <a:ext cx="85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A59695-C226-440F-9ECC-F90C12EC913E}"/>
                    </a:ext>
                  </a:extLst>
                </p14:cNvPr>
                <p14:cNvContentPartPr/>
                <p14:nvPr/>
              </p14:nvContentPartPr>
              <p14:xfrm>
                <a:off x="4380964" y="94923"/>
                <a:ext cx="194400" cy="387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A59695-C226-440F-9ECC-F90C12EC91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72324" y="86283"/>
                  <a:ext cx="212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1B6BC3-4550-492A-B9ED-388BF78F968B}"/>
                    </a:ext>
                  </a:extLst>
                </p14:cNvPr>
                <p14:cNvContentPartPr/>
                <p14:nvPr/>
              </p14:nvContentPartPr>
              <p14:xfrm>
                <a:off x="4577524" y="224163"/>
                <a:ext cx="84600" cy="79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1B6BC3-4550-492A-B9ED-388BF78F96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68524" y="215523"/>
                  <a:ext cx="102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4DFAA53-6DC2-4EB5-B409-6F0BBAB3F2DC}"/>
                    </a:ext>
                  </a:extLst>
                </p14:cNvPr>
                <p14:cNvContentPartPr/>
                <p14:nvPr/>
              </p14:nvContentPartPr>
              <p14:xfrm>
                <a:off x="4644844" y="61083"/>
                <a:ext cx="67680" cy="51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4DFAA53-6DC2-4EB5-B409-6F0BBAB3F2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844" y="52083"/>
                  <a:ext cx="85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42A88A-8566-4C51-885A-88C5E9B17371}"/>
                    </a:ext>
                  </a:extLst>
                </p14:cNvPr>
                <p14:cNvContentPartPr/>
                <p14:nvPr/>
              </p14:nvContentPartPr>
              <p14:xfrm>
                <a:off x="4310044" y="319563"/>
                <a:ext cx="570600" cy="14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42A88A-8566-4C51-885A-88C5E9B173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1044" y="310923"/>
                  <a:ext cx="588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3DB0D2-AC56-4906-97FA-20C0599AA999}"/>
                    </a:ext>
                  </a:extLst>
                </p14:cNvPr>
                <p14:cNvContentPartPr/>
                <p14:nvPr/>
              </p14:nvContentPartPr>
              <p14:xfrm>
                <a:off x="4319404" y="493443"/>
                <a:ext cx="113040" cy="118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3DB0D2-AC56-4906-97FA-20C0599AA9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10404" y="484803"/>
                  <a:ext cx="130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47F147-8F65-4400-83DB-D7C944F5CA1B}"/>
                    </a:ext>
                  </a:extLst>
                </p14:cNvPr>
                <p14:cNvContentPartPr/>
                <p14:nvPr/>
              </p14:nvContentPartPr>
              <p14:xfrm>
                <a:off x="4437124" y="381123"/>
                <a:ext cx="11520" cy="11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47F147-8F65-4400-83DB-D7C944F5CA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28484" y="37248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E10083-13FE-40B7-8D77-D1982EAD84CC}"/>
                    </a:ext>
                  </a:extLst>
                </p14:cNvPr>
                <p14:cNvContentPartPr/>
                <p14:nvPr/>
              </p14:nvContentPartPr>
              <p14:xfrm>
                <a:off x="4554484" y="409203"/>
                <a:ext cx="129960" cy="10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E10083-13FE-40B7-8D77-D1982EAD84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45484" y="400563"/>
                  <a:ext cx="147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3B637F-5D88-4960-BC19-051BBDB78DE5}"/>
                    </a:ext>
                  </a:extLst>
                </p14:cNvPr>
                <p14:cNvContentPartPr/>
                <p14:nvPr/>
              </p14:nvContentPartPr>
              <p14:xfrm>
                <a:off x="4633684" y="411363"/>
                <a:ext cx="224640" cy="206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3B637F-5D88-4960-BC19-051BBDB78D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24684" y="402363"/>
                  <a:ext cx="242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59EE98-9AF6-4E56-9FF2-FEF95F865862}"/>
                    </a:ext>
                  </a:extLst>
                </p14:cNvPr>
                <p14:cNvContentPartPr/>
                <p14:nvPr/>
              </p14:nvContentPartPr>
              <p14:xfrm>
                <a:off x="4554844" y="476523"/>
                <a:ext cx="55440" cy="39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59EE98-9AF6-4E56-9FF2-FEF95F8658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46204" y="467883"/>
                  <a:ext cx="730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F65203-B67A-4BDE-A6A3-6A508AEAAD57}"/>
              </a:ext>
            </a:extLst>
          </p:cNvPr>
          <p:cNvGrpSpPr/>
          <p:nvPr/>
        </p:nvGrpSpPr>
        <p:grpSpPr>
          <a:xfrm>
            <a:off x="5149564" y="67203"/>
            <a:ext cx="208080" cy="330840"/>
            <a:chOff x="5149564" y="67203"/>
            <a:chExt cx="20808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2C90F4-BE3C-4ECD-8B75-79FF5FF3CCF6}"/>
                    </a:ext>
                  </a:extLst>
                </p14:cNvPr>
                <p14:cNvContentPartPr/>
                <p14:nvPr/>
              </p14:nvContentPartPr>
              <p14:xfrm>
                <a:off x="5149564" y="134163"/>
                <a:ext cx="196920" cy="180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2C90F4-BE3C-4ECD-8B75-79FF5FF3CC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0564" y="125163"/>
                  <a:ext cx="214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FEEFEA-B2D9-43A8-8313-F290F878569B}"/>
                    </a:ext>
                  </a:extLst>
                </p14:cNvPr>
                <p14:cNvContentPartPr/>
                <p14:nvPr/>
              </p14:nvContentPartPr>
              <p14:xfrm>
                <a:off x="5155324" y="241083"/>
                <a:ext cx="84600" cy="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FEEFEA-B2D9-43A8-8313-F290F87856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46324" y="23208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FCFB5D7-38BC-45BB-99B7-CF6637CBFA14}"/>
                    </a:ext>
                  </a:extLst>
                </p14:cNvPr>
                <p14:cNvContentPartPr/>
                <p14:nvPr/>
              </p14:nvContentPartPr>
              <p14:xfrm>
                <a:off x="5301124" y="302643"/>
                <a:ext cx="56520" cy="9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FCFB5D7-38BC-45BB-99B7-CF6637CBFA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92124" y="294003"/>
                  <a:ext cx="7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DEC2BB-5442-48ED-A95D-C213AA205B77}"/>
                    </a:ext>
                  </a:extLst>
                </p14:cNvPr>
                <p14:cNvContentPartPr/>
                <p14:nvPr/>
              </p14:nvContentPartPr>
              <p14:xfrm>
                <a:off x="5228044" y="67203"/>
                <a:ext cx="106920" cy="17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DEC2BB-5442-48ED-A95D-C213AA205B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19404" y="5820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0E63F4-F303-4A30-9EF5-786B6CA12A94}"/>
              </a:ext>
            </a:extLst>
          </p:cNvPr>
          <p:cNvGrpSpPr/>
          <p:nvPr/>
        </p:nvGrpSpPr>
        <p:grpSpPr>
          <a:xfrm>
            <a:off x="2199004" y="762723"/>
            <a:ext cx="611640" cy="230400"/>
            <a:chOff x="2199004" y="762723"/>
            <a:chExt cx="61164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86A62B-1927-40CE-92BF-73306ECB81F2}"/>
                    </a:ext>
                  </a:extLst>
                </p14:cNvPr>
                <p14:cNvContentPartPr/>
                <p14:nvPr/>
              </p14:nvContentPartPr>
              <p14:xfrm>
                <a:off x="2199004" y="869283"/>
                <a:ext cx="129240" cy="12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86A62B-1927-40CE-92BF-73306ECB81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90004" y="860643"/>
                  <a:ext cx="146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C58DA3-4CDA-49E4-BEEB-E2C98F5C5D04}"/>
                    </a:ext>
                  </a:extLst>
                </p14:cNvPr>
                <p14:cNvContentPartPr/>
                <p14:nvPr/>
              </p14:nvContentPartPr>
              <p14:xfrm>
                <a:off x="2215564" y="936603"/>
                <a:ext cx="129240" cy="11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C58DA3-4CDA-49E4-BEEB-E2C98F5C5D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6924" y="92796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A984A7-2B67-45D0-AC49-6C7A8DF9DFAA}"/>
                    </a:ext>
                  </a:extLst>
                </p14:cNvPr>
                <p14:cNvContentPartPr/>
                <p14:nvPr/>
              </p14:nvContentPartPr>
              <p14:xfrm>
                <a:off x="2490604" y="762723"/>
                <a:ext cx="95760" cy="230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A984A7-2B67-45D0-AC49-6C7A8DF9DF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81604" y="754083"/>
                  <a:ext cx="113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02D634-D4D1-4273-84BE-59048C5DA232}"/>
                    </a:ext>
                  </a:extLst>
                </p14:cNvPr>
                <p14:cNvContentPartPr/>
                <p14:nvPr/>
              </p14:nvContentPartPr>
              <p14:xfrm>
                <a:off x="2655124" y="779643"/>
                <a:ext cx="155520" cy="157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02D634-D4D1-4273-84BE-59048C5DA2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6484" y="770643"/>
                  <a:ext cx="1731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2F17590-39A4-4E1C-A073-46C6078DD79F}"/>
              </a:ext>
            </a:extLst>
          </p:cNvPr>
          <p:cNvGrpSpPr/>
          <p:nvPr/>
        </p:nvGrpSpPr>
        <p:grpSpPr>
          <a:xfrm>
            <a:off x="3045364" y="790803"/>
            <a:ext cx="155880" cy="168840"/>
            <a:chOff x="3045364" y="790803"/>
            <a:chExt cx="15588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070BC8-480B-4E50-852C-FA0877A60039}"/>
                    </a:ext>
                  </a:extLst>
                </p14:cNvPr>
                <p14:cNvContentPartPr/>
                <p14:nvPr/>
              </p14:nvContentPartPr>
              <p14:xfrm>
                <a:off x="3045364" y="790803"/>
                <a:ext cx="155880" cy="168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070BC8-480B-4E50-852C-FA0877A600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36724" y="781803"/>
                  <a:ext cx="173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F404FC-EE56-4BC3-A733-17DA1A284D1D}"/>
                    </a:ext>
                  </a:extLst>
                </p14:cNvPr>
                <p14:cNvContentPartPr/>
                <p14:nvPr/>
              </p14:nvContentPartPr>
              <p14:xfrm>
                <a:off x="3046084" y="891603"/>
                <a:ext cx="90000" cy="2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F404FC-EE56-4BC3-A733-17DA1A284D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37084" y="88296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112F32F5-89E4-4096-A7A6-DEB59EAC7F84}"/>
              </a:ext>
            </a:extLst>
          </p:cNvPr>
          <p:cNvGrpSpPr/>
          <p:nvPr/>
        </p:nvGrpSpPr>
        <p:grpSpPr>
          <a:xfrm>
            <a:off x="3387364" y="690003"/>
            <a:ext cx="1891440" cy="705240"/>
            <a:chOff x="3387364" y="690003"/>
            <a:chExt cx="1891440" cy="70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B6554D-57B3-4268-A643-36FC2DD6606C}"/>
                    </a:ext>
                  </a:extLst>
                </p14:cNvPr>
                <p14:cNvContentPartPr/>
                <p14:nvPr/>
              </p14:nvContentPartPr>
              <p14:xfrm>
                <a:off x="3387364" y="768123"/>
                <a:ext cx="152280" cy="393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B6554D-57B3-4268-A643-36FC2DD660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8724" y="759483"/>
                  <a:ext cx="169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707325-ADB2-44DA-8769-F2B09FABE373}"/>
                    </a:ext>
                  </a:extLst>
                </p14:cNvPr>
                <p14:cNvContentPartPr/>
                <p14:nvPr/>
              </p14:nvContentPartPr>
              <p14:xfrm>
                <a:off x="3685444" y="846963"/>
                <a:ext cx="50760" cy="140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707325-ADB2-44DA-8769-F2B09FABE3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76804" y="837963"/>
                  <a:ext cx="68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AF30305-B829-4E4E-8273-8D32F26D9664}"/>
                    </a:ext>
                  </a:extLst>
                </p14:cNvPr>
                <p14:cNvContentPartPr/>
                <p14:nvPr/>
              </p14:nvContentPartPr>
              <p14:xfrm>
                <a:off x="3887404" y="903123"/>
                <a:ext cx="28440" cy="17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AF30305-B829-4E4E-8273-8D32F26D96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8764" y="89412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2265F8-74C3-4CC7-BB8A-F3A3A07717E7}"/>
                    </a:ext>
                  </a:extLst>
                </p14:cNvPr>
                <p14:cNvContentPartPr/>
                <p14:nvPr/>
              </p14:nvContentPartPr>
              <p14:xfrm>
                <a:off x="4135804" y="1029123"/>
                <a:ext cx="586080" cy="40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2265F8-74C3-4CC7-BB8A-F3A3A07717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6804" y="1020123"/>
                  <a:ext cx="603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275AB6E-B5C4-484B-8C42-E50822AACCC2}"/>
                    </a:ext>
                  </a:extLst>
                </p14:cNvPr>
                <p14:cNvContentPartPr/>
                <p14:nvPr/>
              </p14:nvContentPartPr>
              <p14:xfrm>
                <a:off x="4274404" y="1149723"/>
                <a:ext cx="135720" cy="245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275AB6E-B5C4-484B-8C42-E50822AACC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5404" y="1141083"/>
                  <a:ext cx="153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E9DCC36-A0A5-43B1-8FE6-C05538F7BD69}"/>
                    </a:ext>
                  </a:extLst>
                </p14:cNvPr>
                <p14:cNvContentPartPr/>
                <p14:nvPr/>
              </p14:nvContentPartPr>
              <p14:xfrm>
                <a:off x="4459444" y="1129923"/>
                <a:ext cx="146160" cy="428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E9DCC36-A0A5-43B1-8FE6-C05538F7BD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0804" y="1121283"/>
                  <a:ext cx="163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B55A5D1-D7C9-483B-9A42-E2189418F04C}"/>
                    </a:ext>
                  </a:extLst>
                </p14:cNvPr>
                <p14:cNvContentPartPr/>
                <p14:nvPr/>
              </p14:nvContentPartPr>
              <p14:xfrm>
                <a:off x="3903964" y="925083"/>
                <a:ext cx="135360" cy="18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B55A5D1-D7C9-483B-9A42-E2189418F0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4964" y="916083"/>
                  <a:ext cx="153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A255CF6-977A-4AF6-9769-AA8523E9FE0F}"/>
                    </a:ext>
                  </a:extLst>
                </p14:cNvPr>
                <p14:cNvContentPartPr/>
                <p14:nvPr/>
              </p14:nvContentPartPr>
              <p14:xfrm>
                <a:off x="4330564" y="768123"/>
                <a:ext cx="161280" cy="236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A255CF6-977A-4AF6-9769-AA8523E9FE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21564" y="759483"/>
                  <a:ext cx="178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BE8559E-D4F8-4A86-9F78-C7ABCDAA5F87}"/>
                    </a:ext>
                  </a:extLst>
                </p14:cNvPr>
                <p14:cNvContentPartPr/>
                <p14:nvPr/>
              </p14:nvContentPartPr>
              <p14:xfrm>
                <a:off x="4504444" y="902763"/>
                <a:ext cx="78840" cy="62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BE8559E-D4F8-4A86-9F78-C7ABCDAA5F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95804" y="893763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A2AB740-3DEB-47E1-821B-73FFD0A279C6}"/>
                    </a:ext>
                  </a:extLst>
                </p14:cNvPr>
                <p14:cNvContentPartPr/>
                <p14:nvPr/>
              </p14:nvContentPartPr>
              <p14:xfrm>
                <a:off x="4582924" y="740403"/>
                <a:ext cx="50760" cy="45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A2AB740-3DEB-47E1-821B-73FFD0A279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4284" y="731403"/>
                  <a:ext cx="68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7E1FD06-3EF9-4ED0-A743-614D4744BB18}"/>
                    </a:ext>
                  </a:extLst>
                </p14:cNvPr>
                <p14:cNvContentPartPr/>
                <p14:nvPr/>
              </p14:nvContentPartPr>
              <p14:xfrm>
                <a:off x="4684084" y="729243"/>
                <a:ext cx="211680" cy="407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7E1FD06-3EF9-4ED0-A743-614D4744BB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75084" y="720243"/>
                  <a:ext cx="229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D66716F-0349-41AB-B6AE-E3F9AA6D9E1D}"/>
                    </a:ext>
                  </a:extLst>
                </p14:cNvPr>
                <p14:cNvContentPartPr/>
                <p14:nvPr/>
              </p14:nvContentPartPr>
              <p14:xfrm>
                <a:off x="5054164" y="745443"/>
                <a:ext cx="208080" cy="245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D66716F-0349-41AB-B6AE-E3F9AA6D9E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45164" y="736443"/>
                  <a:ext cx="225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11F138B-DEAC-4281-AE8A-7392B09F2645}"/>
                    </a:ext>
                  </a:extLst>
                </p14:cNvPr>
                <p14:cNvContentPartPr/>
                <p14:nvPr/>
              </p14:nvContentPartPr>
              <p14:xfrm>
                <a:off x="5082244" y="908523"/>
                <a:ext cx="101160" cy="11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11F138B-DEAC-4281-AE8A-7392B09F26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73604" y="89988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17E4659-F412-4173-87A1-D080DE3CAF69}"/>
                    </a:ext>
                  </a:extLst>
                </p14:cNvPr>
                <p14:cNvContentPartPr/>
                <p14:nvPr/>
              </p14:nvContentPartPr>
              <p14:xfrm>
                <a:off x="5171884" y="958923"/>
                <a:ext cx="96120" cy="1576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17E4659-F412-4173-87A1-D080DE3CAF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63244" y="950283"/>
                  <a:ext cx="113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905A29E-999E-461D-88C8-D4E8AAF3361F}"/>
                    </a:ext>
                  </a:extLst>
                </p14:cNvPr>
                <p14:cNvContentPartPr/>
                <p14:nvPr/>
              </p14:nvContentPartPr>
              <p14:xfrm>
                <a:off x="5115724" y="690003"/>
                <a:ext cx="163080" cy="17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905A29E-999E-461D-88C8-D4E8AAF336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07084" y="681003"/>
                  <a:ext cx="1807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8A4618F-6D55-497C-8204-BD637470DC49}"/>
                  </a:ext>
                </a:extLst>
              </p14:cNvPr>
              <p14:cNvContentPartPr/>
              <p14:nvPr/>
            </p14:nvContentPartPr>
            <p14:xfrm>
              <a:off x="3434884" y="1323603"/>
              <a:ext cx="1535400" cy="6192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8A4618F-6D55-497C-8204-BD637470DC4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26244" y="1314963"/>
                <a:ext cx="155304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3C2C2AF-DD9B-4A96-83D9-AA1B6C9125BC}"/>
              </a:ext>
            </a:extLst>
          </p:cNvPr>
          <p:cNvGrpSpPr/>
          <p:nvPr/>
        </p:nvGrpSpPr>
        <p:grpSpPr>
          <a:xfrm>
            <a:off x="1065724" y="1537083"/>
            <a:ext cx="1075680" cy="426600"/>
            <a:chOff x="1065724" y="1537083"/>
            <a:chExt cx="107568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1B8316B-DD84-48BA-A6D4-B84599DB5BE1}"/>
                    </a:ext>
                  </a:extLst>
                </p14:cNvPr>
                <p14:cNvContentPartPr/>
                <p14:nvPr/>
              </p14:nvContentPartPr>
              <p14:xfrm>
                <a:off x="1065724" y="1566963"/>
                <a:ext cx="370800" cy="243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1B8316B-DD84-48BA-A6D4-B84599DB5B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6724" y="1557963"/>
                  <a:ext cx="388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E90CDAF-2158-4A2A-99BA-DB0CDC87C94B}"/>
                    </a:ext>
                  </a:extLst>
                </p14:cNvPr>
                <p14:cNvContentPartPr/>
                <p14:nvPr/>
              </p14:nvContentPartPr>
              <p14:xfrm>
                <a:off x="1314124" y="1811763"/>
                <a:ext cx="105480" cy="907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E90CDAF-2158-4A2A-99BA-DB0CDC87C9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05124" y="1802763"/>
                  <a:ext cx="12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457C28F-82C7-4D80-A5BB-A869AC39D441}"/>
                    </a:ext>
                  </a:extLst>
                </p14:cNvPr>
                <p14:cNvContentPartPr/>
                <p14:nvPr/>
              </p14:nvContentPartPr>
              <p14:xfrm>
                <a:off x="1295764" y="1856763"/>
                <a:ext cx="146160" cy="22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457C28F-82C7-4D80-A5BB-A869AC39D4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86764" y="1847763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FD37CEB-09E3-4296-A386-23D7FBB05458}"/>
                    </a:ext>
                  </a:extLst>
                </p14:cNvPr>
                <p14:cNvContentPartPr/>
                <p14:nvPr/>
              </p14:nvContentPartPr>
              <p14:xfrm>
                <a:off x="1520044" y="1682883"/>
                <a:ext cx="146160" cy="129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FD37CEB-09E3-4296-A386-23D7FBB054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11404" y="1673883"/>
                  <a:ext cx="163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3BA274B-57D3-49A3-B50E-25B808B19CA5}"/>
                    </a:ext>
                  </a:extLst>
                </p14:cNvPr>
                <p14:cNvContentPartPr/>
                <p14:nvPr/>
              </p14:nvContentPartPr>
              <p14:xfrm>
                <a:off x="1503124" y="1620963"/>
                <a:ext cx="376200" cy="241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3BA274B-57D3-49A3-B50E-25B808B19C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94484" y="1612323"/>
                  <a:ext cx="393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950A770-3BA2-49D2-B116-9CE2AA5B5E08}"/>
                    </a:ext>
                  </a:extLst>
                </p14:cNvPr>
                <p14:cNvContentPartPr/>
                <p14:nvPr/>
              </p14:nvContentPartPr>
              <p14:xfrm>
                <a:off x="1985524" y="1592883"/>
                <a:ext cx="95760" cy="2696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950A770-3BA2-49D2-B116-9CE2AA5B5E0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76884" y="1584243"/>
                  <a:ext cx="113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E33B763-E282-4317-8153-E5EF945019A5}"/>
                    </a:ext>
                  </a:extLst>
                </p14:cNvPr>
                <p14:cNvContentPartPr/>
                <p14:nvPr/>
              </p14:nvContentPartPr>
              <p14:xfrm>
                <a:off x="1850884" y="1722123"/>
                <a:ext cx="185400" cy="115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E33B763-E282-4317-8153-E5EF945019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42244" y="171312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A1349F2-FA5E-478F-B70C-47B87FB12C79}"/>
                    </a:ext>
                  </a:extLst>
                </p14:cNvPr>
                <p14:cNvContentPartPr/>
                <p14:nvPr/>
              </p14:nvContentPartPr>
              <p14:xfrm>
                <a:off x="2036284" y="1851003"/>
                <a:ext cx="105120" cy="112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A1349F2-FA5E-478F-B70C-47B87FB12C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27284" y="1842363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99438B0-D0B6-42DC-AC0C-BDFE5CF7AF07}"/>
                    </a:ext>
                  </a:extLst>
                </p14:cNvPr>
                <p14:cNvContentPartPr/>
                <p14:nvPr/>
              </p14:nvContentPartPr>
              <p14:xfrm>
                <a:off x="1895884" y="1537083"/>
                <a:ext cx="151920" cy="6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99438B0-D0B6-42DC-AC0C-BDFE5CF7AF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87244" y="152808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D4D67AD-1338-498A-8CA0-DB3AF60F9C8C}"/>
              </a:ext>
            </a:extLst>
          </p:cNvPr>
          <p:cNvGrpSpPr/>
          <p:nvPr/>
        </p:nvGrpSpPr>
        <p:grpSpPr>
          <a:xfrm>
            <a:off x="2395204" y="1665963"/>
            <a:ext cx="123840" cy="67680"/>
            <a:chOff x="2395204" y="1665963"/>
            <a:chExt cx="12384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3DB4265-97F2-44D7-9D3A-06191D556CEC}"/>
                    </a:ext>
                  </a:extLst>
                </p14:cNvPr>
                <p14:cNvContentPartPr/>
                <p14:nvPr/>
              </p14:nvContentPartPr>
              <p14:xfrm>
                <a:off x="2417524" y="1665963"/>
                <a:ext cx="84600" cy="3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3DB4265-97F2-44D7-9D3A-06191D556C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08884" y="165696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E9874F-66DB-43D6-B6B0-6AE202DB11E0}"/>
                    </a:ext>
                  </a:extLst>
                </p14:cNvPr>
                <p14:cNvContentPartPr/>
                <p14:nvPr/>
              </p14:nvContentPartPr>
              <p14:xfrm>
                <a:off x="2395204" y="1733283"/>
                <a:ext cx="12384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E9874F-66DB-43D6-B6B0-6AE202DB11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86564" y="1724283"/>
                  <a:ext cx="141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DDA533-92C4-42A2-8DA6-F339AAA61F6E}"/>
              </a:ext>
            </a:extLst>
          </p:cNvPr>
          <p:cNvGrpSpPr/>
          <p:nvPr/>
        </p:nvGrpSpPr>
        <p:grpSpPr>
          <a:xfrm>
            <a:off x="2827204" y="1632123"/>
            <a:ext cx="830520" cy="325080"/>
            <a:chOff x="2827204" y="1632123"/>
            <a:chExt cx="83052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BF0C17-FAFD-467F-A314-91EF4A82F4E5}"/>
                    </a:ext>
                  </a:extLst>
                </p14:cNvPr>
                <p14:cNvContentPartPr/>
                <p14:nvPr/>
              </p14:nvContentPartPr>
              <p14:xfrm>
                <a:off x="2827204" y="1699443"/>
                <a:ext cx="168480" cy="257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BF0C17-FAFD-467F-A314-91EF4A82F4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18204" y="1690803"/>
                  <a:ext cx="186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644D6F-4EE1-4159-BBD3-F4327763F50F}"/>
                    </a:ext>
                  </a:extLst>
                </p14:cNvPr>
                <p14:cNvContentPartPr/>
                <p14:nvPr/>
              </p14:nvContentPartPr>
              <p14:xfrm>
                <a:off x="2961844" y="1632123"/>
                <a:ext cx="39600" cy="28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644D6F-4EE1-4159-BBD3-F4327763F5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52844" y="1623483"/>
                  <a:ext cx="57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6FB311-1492-4F20-A22C-F2D37AF93F42}"/>
                    </a:ext>
                  </a:extLst>
                </p14:cNvPr>
                <p14:cNvContentPartPr/>
                <p14:nvPr/>
              </p14:nvContentPartPr>
              <p14:xfrm>
                <a:off x="3168844" y="1677123"/>
                <a:ext cx="147600" cy="130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6FB311-1492-4F20-A22C-F2D37AF93F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60204" y="1668123"/>
                  <a:ext cx="165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CF31C2-7602-4671-88FE-4FB915C0DB2A}"/>
                    </a:ext>
                  </a:extLst>
                </p14:cNvPr>
                <p14:cNvContentPartPr/>
                <p14:nvPr/>
              </p14:nvContentPartPr>
              <p14:xfrm>
                <a:off x="3483124" y="1654443"/>
                <a:ext cx="84600" cy="152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CF31C2-7602-4671-88FE-4FB915C0DB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74484" y="1645443"/>
                  <a:ext cx="102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D3944A-6056-451F-8839-023A83DE803F}"/>
                    </a:ext>
                  </a:extLst>
                </p14:cNvPr>
                <p14:cNvContentPartPr/>
                <p14:nvPr/>
              </p14:nvContentPartPr>
              <p14:xfrm>
                <a:off x="3489964" y="1744443"/>
                <a:ext cx="167760" cy="2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D3944A-6056-451F-8839-023A83DE803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81324" y="1735803"/>
                  <a:ext cx="1854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A23CC09-2054-4FA8-9AB0-CB17EE28783A}"/>
                  </a:ext>
                </a:extLst>
              </p14:cNvPr>
              <p14:cNvContentPartPr/>
              <p14:nvPr/>
            </p14:nvContentPartPr>
            <p14:xfrm>
              <a:off x="4891444" y="1458243"/>
              <a:ext cx="163080" cy="6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A23CC09-2054-4FA8-9AB0-CB17EE2878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882804" y="1449603"/>
                <a:ext cx="1807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40FF292-5664-42F0-91BA-813DE49945BE}"/>
              </a:ext>
            </a:extLst>
          </p:cNvPr>
          <p:cNvGrpSpPr/>
          <p:nvPr/>
        </p:nvGrpSpPr>
        <p:grpSpPr>
          <a:xfrm>
            <a:off x="3865084" y="1603323"/>
            <a:ext cx="1458720" cy="388440"/>
            <a:chOff x="3865084" y="1603323"/>
            <a:chExt cx="145872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AC5C4C-C4E2-4D8A-B7B3-5F4C2DB9BC11}"/>
                    </a:ext>
                  </a:extLst>
                </p14:cNvPr>
                <p14:cNvContentPartPr/>
                <p14:nvPr/>
              </p14:nvContentPartPr>
              <p14:xfrm>
                <a:off x="3865084" y="1681803"/>
                <a:ext cx="353880" cy="175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AC5C4C-C4E2-4D8A-B7B3-5F4C2DB9BC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56084" y="1673163"/>
                  <a:ext cx="371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C387DF-DDF1-4E6A-9D44-EB7D0A399FE9}"/>
                    </a:ext>
                  </a:extLst>
                </p14:cNvPr>
                <p14:cNvContentPartPr/>
                <p14:nvPr/>
              </p14:nvContentPartPr>
              <p14:xfrm>
                <a:off x="4240924" y="1620243"/>
                <a:ext cx="365760" cy="203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C387DF-DDF1-4E6A-9D44-EB7D0A399F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31924" y="1611603"/>
                  <a:ext cx="383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F23B67-C3F0-4489-91FD-D6936F2C56D6}"/>
                    </a:ext>
                  </a:extLst>
                </p14:cNvPr>
                <p14:cNvContentPartPr/>
                <p14:nvPr/>
              </p14:nvContentPartPr>
              <p14:xfrm>
                <a:off x="4767964" y="1603323"/>
                <a:ext cx="191160" cy="201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F23B67-C3F0-4489-91FD-D6936F2C56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59324" y="1594683"/>
                  <a:ext cx="208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F4267A-0A8B-4C62-957E-BFEA369854D3}"/>
                    </a:ext>
                  </a:extLst>
                </p14:cNvPr>
                <p14:cNvContentPartPr/>
                <p14:nvPr/>
              </p14:nvContentPartPr>
              <p14:xfrm>
                <a:off x="4796044" y="1705203"/>
                <a:ext cx="163080" cy="11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F4267A-0A8B-4C62-957E-BFEA369854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87404" y="169656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870C18-7EF1-4BEA-8574-61A0A6DA62E2}"/>
                    </a:ext>
                  </a:extLst>
                </p14:cNvPr>
                <p14:cNvContentPartPr/>
                <p14:nvPr/>
              </p14:nvContentPartPr>
              <p14:xfrm>
                <a:off x="4930684" y="1794483"/>
                <a:ext cx="146520" cy="79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870C18-7EF1-4BEA-8574-61A0A6DA62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22044" y="1785483"/>
                  <a:ext cx="164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699360-CB50-47D4-B668-118D4AADFF21}"/>
                    </a:ext>
                  </a:extLst>
                </p14:cNvPr>
                <p14:cNvContentPartPr/>
                <p14:nvPr/>
              </p14:nvContentPartPr>
              <p14:xfrm>
                <a:off x="5205724" y="1845603"/>
                <a:ext cx="118080" cy="14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699360-CB50-47D4-B668-118D4AADFF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97084" y="1836603"/>
                  <a:ext cx="135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AEED612-7A78-4347-AEC3-D898E3E18889}"/>
              </a:ext>
            </a:extLst>
          </p:cNvPr>
          <p:cNvGrpSpPr/>
          <p:nvPr/>
        </p:nvGrpSpPr>
        <p:grpSpPr>
          <a:xfrm>
            <a:off x="6120124" y="1362483"/>
            <a:ext cx="2166480" cy="1072080"/>
            <a:chOff x="6120124" y="1362483"/>
            <a:chExt cx="2166480" cy="10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0DCC33-BAFB-4383-A27A-3131B2658A10}"/>
                    </a:ext>
                  </a:extLst>
                </p14:cNvPr>
                <p14:cNvContentPartPr/>
                <p14:nvPr/>
              </p14:nvContentPartPr>
              <p14:xfrm>
                <a:off x="6133804" y="1447803"/>
                <a:ext cx="280800" cy="432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0DCC33-BAFB-4383-A27A-3131B2658A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24804" y="1438803"/>
                  <a:ext cx="2984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78897C1-BA23-4145-8821-E0A352239F8F}"/>
                    </a:ext>
                  </a:extLst>
                </p14:cNvPr>
                <p14:cNvContentPartPr/>
                <p14:nvPr/>
              </p14:nvContentPartPr>
              <p14:xfrm>
                <a:off x="6395164" y="1684683"/>
                <a:ext cx="73440" cy="155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78897C1-BA23-4145-8821-E0A352239F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86164" y="1675683"/>
                  <a:ext cx="91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B718AF7-2302-4306-9CEB-C6559CC8E635}"/>
                    </a:ext>
                  </a:extLst>
                </p14:cNvPr>
                <p14:cNvContentPartPr/>
                <p14:nvPr/>
              </p14:nvContentPartPr>
              <p14:xfrm>
                <a:off x="6378244" y="1750203"/>
                <a:ext cx="84600" cy="3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B718AF7-2302-4306-9CEB-C6559CC8E63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69244" y="1741203"/>
                  <a:ext cx="10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5410DE-79FD-4D0B-AD34-BA5CB4D7EA81}"/>
                    </a:ext>
                  </a:extLst>
                </p14:cNvPr>
                <p14:cNvContentPartPr/>
                <p14:nvPr/>
              </p14:nvContentPartPr>
              <p14:xfrm>
                <a:off x="6479044" y="1419003"/>
                <a:ext cx="112680" cy="56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5410DE-79FD-4D0B-AD34-BA5CB4D7EA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70404" y="1410003"/>
                  <a:ext cx="130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4DEDF6-7F13-498E-BFCF-20805D0B8D93}"/>
                    </a:ext>
                  </a:extLst>
                </p14:cNvPr>
                <p14:cNvContentPartPr/>
                <p14:nvPr/>
              </p14:nvContentPartPr>
              <p14:xfrm>
                <a:off x="6692164" y="1620963"/>
                <a:ext cx="95760" cy="6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4DEDF6-7F13-498E-BFCF-20805D0B8D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83524" y="161232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16E4E0-CAB4-40F7-82D6-A107422D6B04}"/>
                    </a:ext>
                  </a:extLst>
                </p14:cNvPr>
                <p14:cNvContentPartPr/>
                <p14:nvPr/>
              </p14:nvContentPartPr>
              <p14:xfrm>
                <a:off x="6686764" y="1660203"/>
                <a:ext cx="106920" cy="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16E4E0-CAB4-40F7-82D6-A107422D6B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77764" y="165156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A0FACA-A6E6-4327-B685-EB5696CC30AE}"/>
                    </a:ext>
                  </a:extLst>
                </p14:cNvPr>
                <p14:cNvContentPartPr/>
                <p14:nvPr/>
              </p14:nvContentPartPr>
              <p14:xfrm>
                <a:off x="6899884" y="1475163"/>
                <a:ext cx="312120" cy="505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A0FACA-A6E6-4327-B685-EB5696CC30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91244" y="1466523"/>
                  <a:ext cx="3297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CCEF1C-5788-47D9-93E9-163339A4F806}"/>
                    </a:ext>
                  </a:extLst>
                </p14:cNvPr>
                <p14:cNvContentPartPr/>
                <p14:nvPr/>
              </p14:nvContentPartPr>
              <p14:xfrm>
                <a:off x="7314964" y="1362483"/>
                <a:ext cx="73440" cy="71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CCEF1C-5788-47D9-93E9-163339A4F8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06324" y="1353483"/>
                  <a:ext cx="91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C96F19-5F95-413C-BB24-6EF0AE473875}"/>
                    </a:ext>
                  </a:extLst>
                </p14:cNvPr>
                <p14:cNvContentPartPr/>
                <p14:nvPr/>
              </p14:nvContentPartPr>
              <p14:xfrm>
                <a:off x="7502164" y="1537083"/>
                <a:ext cx="396720" cy="151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C96F19-5F95-413C-BB24-6EF0AE47387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93164" y="1528083"/>
                  <a:ext cx="414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3B0BC8-EE99-4E80-A693-E673247A37D3}"/>
                    </a:ext>
                  </a:extLst>
                </p14:cNvPr>
                <p14:cNvContentPartPr/>
                <p14:nvPr/>
              </p14:nvContentPartPr>
              <p14:xfrm>
                <a:off x="7920844" y="1424763"/>
                <a:ext cx="365760" cy="219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3B0BC8-EE99-4E80-A693-E673247A37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12204" y="1415763"/>
                  <a:ext cx="383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340CC7-7555-46A6-964B-BC767C189280}"/>
                    </a:ext>
                  </a:extLst>
                </p14:cNvPr>
                <p14:cNvContentPartPr/>
                <p14:nvPr/>
              </p14:nvContentPartPr>
              <p14:xfrm>
                <a:off x="6120124" y="2075643"/>
                <a:ext cx="152280" cy="358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340CC7-7555-46A6-964B-BC767C1892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11124" y="2067003"/>
                  <a:ext cx="169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30853F-4CCC-4E83-89D0-C79512109E52}"/>
                    </a:ext>
                  </a:extLst>
                </p14:cNvPr>
                <p14:cNvContentPartPr/>
                <p14:nvPr/>
              </p14:nvContentPartPr>
              <p14:xfrm>
                <a:off x="6293644" y="2263203"/>
                <a:ext cx="113040" cy="63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230853F-4CCC-4E83-89D0-C79512109E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85004" y="2254563"/>
                  <a:ext cx="13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667DFC-0100-41B9-AC4E-96FA1606A783}"/>
                    </a:ext>
                  </a:extLst>
                </p14:cNvPr>
                <p14:cNvContentPartPr/>
                <p14:nvPr/>
              </p14:nvContentPartPr>
              <p14:xfrm>
                <a:off x="6372484" y="2052243"/>
                <a:ext cx="123840" cy="29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667DFC-0100-41B9-AC4E-96FA1606A7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63844" y="2043603"/>
                  <a:ext cx="14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29C1FA-5B4F-4E34-AE28-352617D8E1A3}"/>
                    </a:ext>
                  </a:extLst>
                </p14:cNvPr>
                <p14:cNvContentPartPr/>
                <p14:nvPr/>
              </p14:nvContentPartPr>
              <p14:xfrm>
                <a:off x="6658684" y="2159523"/>
                <a:ext cx="101160" cy="78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29C1FA-5B4F-4E34-AE28-352617D8E1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49684" y="2150883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6A9877-FFCA-49EA-8269-1F93BF6EF5CA}"/>
                    </a:ext>
                  </a:extLst>
                </p14:cNvPr>
                <p14:cNvContentPartPr/>
                <p14:nvPr/>
              </p14:nvContentPartPr>
              <p14:xfrm>
                <a:off x="6956044" y="2086803"/>
                <a:ext cx="196920" cy="317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6A9877-FFCA-49EA-8269-1F93BF6EF5C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47044" y="2077803"/>
                  <a:ext cx="214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0671FD0-C49E-461D-96A0-6488781003E0}"/>
                    </a:ext>
                  </a:extLst>
                </p14:cNvPr>
                <p14:cNvContentPartPr/>
                <p14:nvPr/>
              </p14:nvContentPartPr>
              <p14:xfrm>
                <a:off x="7186084" y="1979883"/>
                <a:ext cx="134640" cy="67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0671FD0-C49E-461D-96A0-6488781003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77444" y="1971243"/>
                  <a:ext cx="152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FFDEB0-80E3-41C1-B103-577A761B58C0}"/>
                    </a:ext>
                  </a:extLst>
                </p14:cNvPr>
                <p14:cNvContentPartPr/>
                <p14:nvPr/>
              </p14:nvContentPartPr>
              <p14:xfrm>
                <a:off x="7348804" y="2103363"/>
                <a:ext cx="112680" cy="6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FFDEB0-80E3-41C1-B103-577A761B58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39804" y="209472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B5C6BB9-5A17-4174-941B-AD5B8EBF9494}"/>
                    </a:ext>
                  </a:extLst>
                </p14:cNvPr>
                <p14:cNvContentPartPr/>
                <p14:nvPr/>
              </p14:nvContentPartPr>
              <p14:xfrm>
                <a:off x="7603324" y="2064123"/>
                <a:ext cx="217080" cy="359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B5C6BB9-5A17-4174-941B-AD5B8EBF94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94324" y="2055483"/>
                  <a:ext cx="234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15966C-7B2C-459B-A437-CB49537B8FFA}"/>
                    </a:ext>
                  </a:extLst>
                </p14:cNvPr>
                <p14:cNvContentPartPr/>
                <p14:nvPr/>
              </p14:nvContentPartPr>
              <p14:xfrm>
                <a:off x="7842364" y="2266083"/>
                <a:ext cx="76680" cy="56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15966C-7B2C-459B-A437-CB49537B8F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33364" y="2257443"/>
                  <a:ext cx="94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1C08BC3-363E-4ABE-BE86-46FAD4E3B1FA}"/>
                    </a:ext>
                  </a:extLst>
                </p14:cNvPr>
                <p14:cNvContentPartPr/>
                <p14:nvPr/>
              </p14:nvContentPartPr>
              <p14:xfrm>
                <a:off x="7853524" y="2288763"/>
                <a:ext cx="61920" cy="6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1C08BC3-363E-4ABE-BE86-46FAD4E3B1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44884" y="227976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5BF5B2B-55CA-4585-A317-2E15BBBAC443}"/>
                    </a:ext>
                  </a:extLst>
                </p14:cNvPr>
                <p14:cNvContentPartPr/>
                <p14:nvPr/>
              </p14:nvContentPartPr>
              <p14:xfrm>
                <a:off x="7965844" y="2002563"/>
                <a:ext cx="73440" cy="60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5BF5B2B-55CA-4585-A317-2E15BBBAC44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56844" y="1993563"/>
                  <a:ext cx="910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9EFE9CD-F3E3-4F9D-A9F8-0AF1A203CFD0}"/>
                  </a:ext>
                </a:extLst>
              </p14:cNvPr>
              <p14:cNvContentPartPr/>
              <p14:nvPr/>
            </p14:nvContentPartPr>
            <p14:xfrm>
              <a:off x="1211524" y="2092203"/>
              <a:ext cx="920520" cy="1620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9EFE9CD-F3E3-4F9D-A9F8-0AF1A203CFD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202884" y="2083203"/>
                <a:ext cx="938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6B97952-0FE3-452F-A65F-1797110174A6}"/>
                  </a:ext>
                </a:extLst>
              </p14:cNvPr>
              <p14:cNvContentPartPr/>
              <p14:nvPr/>
            </p14:nvContentPartPr>
            <p14:xfrm>
              <a:off x="1278844" y="2019483"/>
              <a:ext cx="39600" cy="61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6B97952-0FE3-452F-A65F-1797110174A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270204" y="2010483"/>
                <a:ext cx="572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2ACB46D-3507-4ABA-AB17-43219DF033B6}"/>
              </a:ext>
            </a:extLst>
          </p:cNvPr>
          <p:cNvGrpSpPr/>
          <p:nvPr/>
        </p:nvGrpSpPr>
        <p:grpSpPr>
          <a:xfrm>
            <a:off x="966004" y="3281643"/>
            <a:ext cx="2074680" cy="437760"/>
            <a:chOff x="966004" y="3281643"/>
            <a:chExt cx="207468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B856C7C-034C-443B-995D-AB4C7FA62C62}"/>
                    </a:ext>
                  </a:extLst>
                </p14:cNvPr>
                <p14:cNvContentPartPr/>
                <p14:nvPr/>
              </p14:nvContentPartPr>
              <p14:xfrm>
                <a:off x="966004" y="3455523"/>
                <a:ext cx="244080" cy="2023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B856C7C-034C-443B-995D-AB4C7FA62C6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7364" y="3446523"/>
                  <a:ext cx="261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9E36A7D-F375-4A39-A752-828432C637E7}"/>
                    </a:ext>
                  </a:extLst>
                </p14:cNvPr>
                <p14:cNvContentPartPr/>
                <p14:nvPr/>
              </p14:nvContentPartPr>
              <p14:xfrm>
                <a:off x="1263004" y="3415563"/>
                <a:ext cx="156600" cy="202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9E36A7D-F375-4A39-A752-828432C637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54004" y="3406923"/>
                  <a:ext cx="174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CC4B7B1-3536-43B8-9BAB-46674AE90D9B}"/>
                    </a:ext>
                  </a:extLst>
                </p14:cNvPr>
                <p14:cNvContentPartPr/>
                <p14:nvPr/>
              </p14:nvContentPartPr>
              <p14:xfrm>
                <a:off x="1273444" y="3455163"/>
                <a:ext cx="196560" cy="1782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CC4B7B1-3536-43B8-9BAB-46674AE90D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64804" y="3446163"/>
                  <a:ext cx="214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49D8007-A4A8-438E-BC96-F84176836DAA}"/>
                    </a:ext>
                  </a:extLst>
                </p14:cNvPr>
                <p14:cNvContentPartPr/>
                <p14:nvPr/>
              </p14:nvContentPartPr>
              <p14:xfrm>
                <a:off x="1570444" y="3404403"/>
                <a:ext cx="298080" cy="2646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49D8007-A4A8-438E-BC96-F84176836D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61444" y="3395763"/>
                  <a:ext cx="315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87ECCFD-8B62-4702-8108-3F902C177995}"/>
                    </a:ext>
                  </a:extLst>
                </p14:cNvPr>
                <p14:cNvContentPartPr/>
                <p14:nvPr/>
              </p14:nvContentPartPr>
              <p14:xfrm>
                <a:off x="1604284" y="3545163"/>
                <a:ext cx="118080" cy="17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87ECCFD-8B62-4702-8108-3F902C1779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95284" y="353652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0B25C64-5019-4FAA-A732-8E837A6B4D75}"/>
                    </a:ext>
                  </a:extLst>
                </p14:cNvPr>
                <p14:cNvContentPartPr/>
                <p14:nvPr/>
              </p14:nvContentPartPr>
              <p14:xfrm>
                <a:off x="1649284" y="3377043"/>
                <a:ext cx="421200" cy="1238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0B25C64-5019-4FAA-A732-8E837A6B4D7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40284" y="3368043"/>
                  <a:ext cx="43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2DB0BC8-F546-4668-9566-5A573159E36B}"/>
                    </a:ext>
                  </a:extLst>
                </p14:cNvPr>
                <p14:cNvContentPartPr/>
                <p14:nvPr/>
              </p14:nvContentPartPr>
              <p14:xfrm>
                <a:off x="2008204" y="3562083"/>
                <a:ext cx="84600" cy="115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2DB0BC8-F546-4668-9566-5A573159E3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99204" y="355308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07A2569-F0CC-4B1F-9BFE-E6F03AC8AF97}"/>
                    </a:ext>
                  </a:extLst>
                </p14:cNvPr>
                <p14:cNvContentPartPr/>
                <p14:nvPr/>
              </p14:nvContentPartPr>
              <p14:xfrm>
                <a:off x="2187484" y="3405123"/>
                <a:ext cx="208080" cy="2926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07A2569-F0CC-4B1F-9BFE-E6F03AC8AF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78844" y="3396123"/>
                  <a:ext cx="225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87D5382-2A48-4577-BB72-778825459522}"/>
                    </a:ext>
                  </a:extLst>
                </p14:cNvPr>
                <p14:cNvContentPartPr/>
                <p14:nvPr/>
              </p14:nvContentPartPr>
              <p14:xfrm>
                <a:off x="2434444" y="3455523"/>
                <a:ext cx="163080" cy="1332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87D5382-2A48-4577-BB72-77882545952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25804" y="3446523"/>
                  <a:ext cx="180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67EFD66-67E0-43D2-A48F-3789BD6E9B04}"/>
                    </a:ext>
                  </a:extLst>
                </p14:cNvPr>
                <p14:cNvContentPartPr/>
                <p14:nvPr/>
              </p14:nvContentPartPr>
              <p14:xfrm>
                <a:off x="2557924" y="3478203"/>
                <a:ext cx="252720" cy="2412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67EFD66-67E0-43D2-A48F-3789BD6E9B0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48924" y="3469563"/>
                  <a:ext cx="270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6645466-3A31-4CF0-A0A1-5D53DBE05660}"/>
                    </a:ext>
                  </a:extLst>
                </p14:cNvPr>
                <p14:cNvContentPartPr/>
                <p14:nvPr/>
              </p14:nvContentPartPr>
              <p14:xfrm>
                <a:off x="2849524" y="3427443"/>
                <a:ext cx="28440" cy="2134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6645466-3A31-4CF0-A0A1-5D53DBE056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40884" y="3418443"/>
                  <a:ext cx="46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373CCA5-30FD-4FCF-9935-9B8BCDE08337}"/>
                    </a:ext>
                  </a:extLst>
                </p14:cNvPr>
                <p14:cNvContentPartPr/>
                <p14:nvPr/>
              </p14:nvContentPartPr>
              <p14:xfrm>
                <a:off x="2855284" y="3404763"/>
                <a:ext cx="185400" cy="2584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373CCA5-30FD-4FCF-9935-9B8BCDE083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46284" y="3396123"/>
                  <a:ext cx="203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DD30BEE-0700-4066-B91C-2BBCAB1F30BD}"/>
                    </a:ext>
                  </a:extLst>
                </p14:cNvPr>
                <p14:cNvContentPartPr/>
                <p14:nvPr/>
              </p14:nvContentPartPr>
              <p14:xfrm>
                <a:off x="2872204" y="3281643"/>
                <a:ext cx="135000" cy="284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DD30BEE-0700-4066-B91C-2BBCAB1F30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63204" y="327264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3831988-F43E-4E4A-9E02-67089C2B54B5}"/>
                    </a:ext>
                  </a:extLst>
                </p14:cNvPr>
                <p14:cNvContentPartPr/>
                <p14:nvPr/>
              </p14:nvContentPartPr>
              <p14:xfrm>
                <a:off x="2125924" y="3505923"/>
                <a:ext cx="146160" cy="28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3831988-F43E-4E4A-9E02-67089C2B54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17284" y="3497283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4C696382-64AB-477B-B8B3-9046BB9C0656}"/>
              </a:ext>
            </a:extLst>
          </p:cNvPr>
          <p:cNvGrpSpPr/>
          <p:nvPr/>
        </p:nvGrpSpPr>
        <p:grpSpPr>
          <a:xfrm>
            <a:off x="3264244" y="3344283"/>
            <a:ext cx="376920" cy="218520"/>
            <a:chOff x="3264244" y="3344283"/>
            <a:chExt cx="37692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2B14617-88A4-4A0F-9B6B-ABB4D5424667}"/>
                    </a:ext>
                  </a:extLst>
                </p14:cNvPr>
                <p14:cNvContentPartPr/>
                <p14:nvPr/>
              </p14:nvContentPartPr>
              <p14:xfrm>
                <a:off x="3292684" y="3404403"/>
                <a:ext cx="202320" cy="234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2B14617-88A4-4A0F-9B6B-ABB4D542466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84044" y="3395403"/>
                  <a:ext cx="21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E6D3945-6C92-4DF8-9710-8E7651C8F0CF}"/>
                    </a:ext>
                  </a:extLst>
                </p14:cNvPr>
                <p14:cNvContentPartPr/>
                <p14:nvPr/>
              </p14:nvContentPartPr>
              <p14:xfrm>
                <a:off x="3264244" y="3455523"/>
                <a:ext cx="230760" cy="176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E6D3945-6C92-4DF8-9710-8E7651C8F0C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55244" y="3446523"/>
                  <a:ext cx="24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A4B17DF-AB79-40C1-84B5-2AD467088198}"/>
                    </a:ext>
                  </a:extLst>
                </p14:cNvPr>
                <p14:cNvContentPartPr/>
                <p14:nvPr/>
              </p14:nvContentPartPr>
              <p14:xfrm>
                <a:off x="3444244" y="3344283"/>
                <a:ext cx="196920" cy="2185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4B17DF-AB79-40C1-84B5-2AD4670881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35244" y="3335283"/>
                  <a:ext cx="2145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9928FF6E-E67D-49E1-9F47-378E2A1F0C6C}"/>
              </a:ext>
            </a:extLst>
          </p:cNvPr>
          <p:cNvGrpSpPr/>
          <p:nvPr/>
        </p:nvGrpSpPr>
        <p:grpSpPr>
          <a:xfrm>
            <a:off x="3910804" y="3360123"/>
            <a:ext cx="846360" cy="407880"/>
            <a:chOff x="3910804" y="3360123"/>
            <a:chExt cx="84636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32B5F9A-CE9E-4668-AF9E-759DEA5F9D58}"/>
                    </a:ext>
                  </a:extLst>
                </p14:cNvPr>
                <p14:cNvContentPartPr/>
                <p14:nvPr/>
              </p14:nvContentPartPr>
              <p14:xfrm>
                <a:off x="3910804" y="3371283"/>
                <a:ext cx="273240" cy="2077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32B5F9A-CE9E-4668-AF9E-759DEA5F9D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01804" y="3362643"/>
                  <a:ext cx="290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D30DB2A-E6F4-4893-9854-750B2DC85AF3}"/>
                    </a:ext>
                  </a:extLst>
                </p14:cNvPr>
                <p14:cNvContentPartPr/>
                <p14:nvPr/>
              </p14:nvContentPartPr>
              <p14:xfrm>
                <a:off x="4347484" y="3411603"/>
                <a:ext cx="95760" cy="1062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D30DB2A-E6F4-4893-9854-750B2DC85A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38484" y="3402603"/>
                  <a:ext cx="11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8D101E6-310D-4F04-B125-874C92496D41}"/>
                    </a:ext>
                  </a:extLst>
                </p14:cNvPr>
                <p14:cNvContentPartPr/>
                <p14:nvPr/>
              </p14:nvContentPartPr>
              <p14:xfrm>
                <a:off x="4302484" y="3417723"/>
                <a:ext cx="146160" cy="1389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8D101E6-310D-4F04-B125-874C92496D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93844" y="3409083"/>
                  <a:ext cx="163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E9A7EF2-3659-40D9-A169-CCB287B54AA7}"/>
                    </a:ext>
                  </a:extLst>
                </p14:cNvPr>
                <p14:cNvContentPartPr/>
                <p14:nvPr/>
              </p14:nvContentPartPr>
              <p14:xfrm>
                <a:off x="4152004" y="3561723"/>
                <a:ext cx="72720" cy="206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E9A7EF2-3659-40D9-A169-CCB287B54AA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43004" y="3553083"/>
                  <a:ext cx="90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3C201D7-F236-48F4-9A6E-FEA068C50887}"/>
                    </a:ext>
                  </a:extLst>
                </p14:cNvPr>
                <p14:cNvContentPartPr/>
                <p14:nvPr/>
              </p14:nvContentPartPr>
              <p14:xfrm>
                <a:off x="4526764" y="3360123"/>
                <a:ext cx="157680" cy="2080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3C201D7-F236-48F4-9A6E-FEA068C508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18124" y="3351123"/>
                  <a:ext cx="175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76A9DB1-4EB9-4A59-A140-610F4093CBE6}"/>
                    </a:ext>
                  </a:extLst>
                </p14:cNvPr>
                <p14:cNvContentPartPr/>
                <p14:nvPr/>
              </p14:nvContentPartPr>
              <p14:xfrm>
                <a:off x="4526764" y="3444363"/>
                <a:ext cx="106920" cy="115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76A9DB1-4EB9-4A59-A140-610F4093CBE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18124" y="343536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858F9B1-DEE2-437D-9737-AF45EDFBF8D7}"/>
                    </a:ext>
                  </a:extLst>
                </p14:cNvPr>
                <p14:cNvContentPartPr/>
                <p14:nvPr/>
              </p14:nvContentPartPr>
              <p14:xfrm>
                <a:off x="4639084" y="3584043"/>
                <a:ext cx="118080" cy="964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858F9B1-DEE2-437D-9737-AF45EDFBF8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30084" y="3575043"/>
                  <a:ext cx="1357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C320758-C0B9-4190-BCC4-A82E0591AEE3}"/>
                  </a:ext>
                </a:extLst>
              </p14:cNvPr>
              <p14:cNvContentPartPr/>
              <p14:nvPr/>
            </p14:nvContentPartPr>
            <p14:xfrm>
              <a:off x="4588684" y="3253563"/>
              <a:ext cx="143280" cy="1728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C320758-C0B9-4190-BCC4-A82E0591AEE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79684" y="3244563"/>
                <a:ext cx="16092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819CB51F-ED85-4618-A3D4-AF689E18C677}"/>
              </a:ext>
            </a:extLst>
          </p:cNvPr>
          <p:cNvGrpSpPr/>
          <p:nvPr/>
        </p:nvGrpSpPr>
        <p:grpSpPr>
          <a:xfrm>
            <a:off x="4891444" y="3444363"/>
            <a:ext cx="180000" cy="56520"/>
            <a:chOff x="4891444" y="3444363"/>
            <a:chExt cx="180000" cy="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7A93CFC-A127-4922-B7D8-AFF9A2A014B1}"/>
                    </a:ext>
                  </a:extLst>
                </p14:cNvPr>
                <p14:cNvContentPartPr/>
                <p14:nvPr/>
              </p14:nvContentPartPr>
              <p14:xfrm>
                <a:off x="4891444" y="3444363"/>
                <a:ext cx="163080" cy="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7A93CFC-A127-4922-B7D8-AFF9A2A014B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82804" y="3435363"/>
                  <a:ext cx="180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F68CD4E-7DF5-4819-894A-05E71A07655D}"/>
                    </a:ext>
                  </a:extLst>
                </p14:cNvPr>
                <p14:cNvContentPartPr/>
                <p14:nvPr/>
              </p14:nvContentPartPr>
              <p14:xfrm>
                <a:off x="4897204" y="3483603"/>
                <a:ext cx="174240" cy="172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F68CD4E-7DF5-4819-894A-05E71A0765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88204" y="3474603"/>
                  <a:ext cx="191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E2B4C898-E16A-4019-82D3-BA49A025CEBB}"/>
              </a:ext>
            </a:extLst>
          </p:cNvPr>
          <p:cNvGrpSpPr/>
          <p:nvPr/>
        </p:nvGrpSpPr>
        <p:grpSpPr>
          <a:xfrm>
            <a:off x="5289964" y="3208563"/>
            <a:ext cx="1133280" cy="455040"/>
            <a:chOff x="5289964" y="3208563"/>
            <a:chExt cx="113328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FE7D9B4-7C2E-400A-AD34-CF076E551345}"/>
                    </a:ext>
                  </a:extLst>
                </p14:cNvPr>
                <p14:cNvContentPartPr/>
                <p14:nvPr/>
              </p14:nvContentPartPr>
              <p14:xfrm>
                <a:off x="5289964" y="3449763"/>
                <a:ext cx="45360" cy="61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FE7D9B4-7C2E-400A-AD34-CF076E5513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80964" y="344112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FEE44A7-AC54-4FA0-89F2-1D3761172FBF}"/>
                    </a:ext>
                  </a:extLst>
                </p14:cNvPr>
                <p14:cNvContentPartPr/>
                <p14:nvPr/>
              </p14:nvContentPartPr>
              <p14:xfrm>
                <a:off x="5390764" y="3292803"/>
                <a:ext cx="163080" cy="3625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FEE44A7-AC54-4FA0-89F2-1D3761172F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82124" y="3283803"/>
                  <a:ext cx="180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C60560B-0A35-442C-9B32-083549F4B11C}"/>
                    </a:ext>
                  </a:extLst>
                </p14:cNvPr>
                <p14:cNvContentPartPr/>
                <p14:nvPr/>
              </p14:nvContentPartPr>
              <p14:xfrm>
                <a:off x="5662564" y="3429603"/>
                <a:ext cx="191520" cy="1141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C60560B-0A35-442C-9B32-083549F4B1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53924" y="3420963"/>
                  <a:ext cx="209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38B251E-7F08-4112-9642-0940B1D229CF}"/>
                    </a:ext>
                  </a:extLst>
                </p14:cNvPr>
                <p14:cNvContentPartPr/>
                <p14:nvPr/>
              </p14:nvContentPartPr>
              <p14:xfrm>
                <a:off x="5811604" y="3438603"/>
                <a:ext cx="291960" cy="225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38B251E-7F08-4112-9642-0940B1D229C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02604" y="3429963"/>
                  <a:ext cx="309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9FE490B-31EB-4B6E-8B09-0893DFDE05C6}"/>
                    </a:ext>
                  </a:extLst>
                </p14:cNvPr>
                <p14:cNvContentPartPr/>
                <p14:nvPr/>
              </p14:nvContentPartPr>
              <p14:xfrm>
                <a:off x="6316324" y="3275883"/>
                <a:ext cx="78840" cy="2473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9FE490B-31EB-4B6E-8B09-0893DFDE05C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07684" y="3267243"/>
                  <a:ext cx="96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490DA93-7265-461B-914C-1081A3341CAA}"/>
                    </a:ext>
                  </a:extLst>
                </p14:cNvPr>
                <p14:cNvContentPartPr/>
                <p14:nvPr/>
              </p14:nvContentPartPr>
              <p14:xfrm>
                <a:off x="6198604" y="3421683"/>
                <a:ext cx="11520" cy="17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490DA93-7265-461B-914C-1081A3341CA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89964" y="3413043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6323253-BB69-43AE-A84A-C6B03CBAF340}"/>
                    </a:ext>
                  </a:extLst>
                </p14:cNvPr>
                <p14:cNvContentPartPr/>
                <p14:nvPr/>
              </p14:nvContentPartPr>
              <p14:xfrm>
                <a:off x="6137044" y="3258963"/>
                <a:ext cx="84600" cy="2808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6323253-BB69-43AE-A84A-C6B03CBAF3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28044" y="3250323"/>
                  <a:ext cx="102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DF04D06-EBDB-4094-9059-138851C67A80}"/>
                    </a:ext>
                  </a:extLst>
                </p14:cNvPr>
                <p14:cNvContentPartPr/>
                <p14:nvPr/>
              </p14:nvContentPartPr>
              <p14:xfrm>
                <a:off x="6181684" y="3416283"/>
                <a:ext cx="106920" cy="226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DF04D06-EBDB-4094-9059-138851C67A8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73044" y="340728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FA35C70-3827-42D6-BD22-FD3A77E3967D}"/>
                    </a:ext>
                  </a:extLst>
                </p14:cNvPr>
                <p14:cNvContentPartPr/>
                <p14:nvPr/>
              </p14:nvContentPartPr>
              <p14:xfrm>
                <a:off x="6249004" y="3208563"/>
                <a:ext cx="174240" cy="4546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FA35C70-3827-42D6-BD22-FD3A77E3967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40364" y="3199923"/>
                  <a:ext cx="191880" cy="4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2613625E-5B8B-45A9-B074-4029DC3F18FE}"/>
                  </a:ext>
                </a:extLst>
              </p14:cNvPr>
              <p14:cNvContentPartPr/>
              <p14:nvPr/>
            </p14:nvContentPartPr>
            <p14:xfrm>
              <a:off x="6742924" y="3595563"/>
              <a:ext cx="28440" cy="8460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2613625E-5B8B-45A9-B074-4029DC3F18F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733924" y="3586923"/>
                <a:ext cx="4608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3E71AE9-EEA5-4EF8-A6F0-384A6C42DF50}"/>
              </a:ext>
            </a:extLst>
          </p:cNvPr>
          <p:cNvGrpSpPr/>
          <p:nvPr/>
        </p:nvGrpSpPr>
        <p:grpSpPr>
          <a:xfrm>
            <a:off x="7287244" y="3258963"/>
            <a:ext cx="803160" cy="410040"/>
            <a:chOff x="7287244" y="3258963"/>
            <a:chExt cx="8031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00CA3CA-6E8C-4CA8-8BE6-0DA991EF895D}"/>
                    </a:ext>
                  </a:extLst>
                </p14:cNvPr>
                <p14:cNvContentPartPr/>
                <p14:nvPr/>
              </p14:nvContentPartPr>
              <p14:xfrm>
                <a:off x="7287244" y="3258963"/>
                <a:ext cx="201960" cy="287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00CA3CA-6E8C-4CA8-8BE6-0DA991EF89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78604" y="3249963"/>
                  <a:ext cx="219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D2B5F70-2ECE-4E16-9BAF-2422FDE3B731}"/>
                    </a:ext>
                  </a:extLst>
                </p14:cNvPr>
                <p14:cNvContentPartPr/>
                <p14:nvPr/>
              </p14:nvContentPartPr>
              <p14:xfrm>
                <a:off x="7348804" y="3433203"/>
                <a:ext cx="39600" cy="172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D2B5F70-2ECE-4E16-9BAF-2422FDE3B7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39804" y="3424203"/>
                  <a:ext cx="5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AC1A32D-1C19-4BEE-B4F7-745E339C390B}"/>
                    </a:ext>
                  </a:extLst>
                </p14:cNvPr>
                <p14:cNvContentPartPr/>
                <p14:nvPr/>
              </p14:nvContentPartPr>
              <p14:xfrm>
                <a:off x="7433044" y="3505563"/>
                <a:ext cx="106200" cy="163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AC1A32D-1C19-4BEE-B4F7-745E339C390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24404" y="3496923"/>
                  <a:ext cx="123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2D12B3B-06C9-49E4-AA79-FAB44DD402F5}"/>
                    </a:ext>
                  </a:extLst>
                </p14:cNvPr>
                <p14:cNvContentPartPr/>
                <p14:nvPr/>
              </p14:nvContentPartPr>
              <p14:xfrm>
                <a:off x="7427284" y="3567843"/>
                <a:ext cx="146160" cy="619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2D12B3B-06C9-49E4-AA79-FAB44DD402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18284" y="3558843"/>
                  <a:ext cx="163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0DAFFF0-E176-4CC2-AD5D-970D645BE367}"/>
                    </a:ext>
                  </a:extLst>
                </p14:cNvPr>
                <p14:cNvContentPartPr/>
                <p14:nvPr/>
              </p14:nvContentPartPr>
              <p14:xfrm>
                <a:off x="7685404" y="3388203"/>
                <a:ext cx="135000" cy="50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0DAFFF0-E176-4CC2-AD5D-970D645BE36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76404" y="3379203"/>
                  <a:ext cx="152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11356A6-6B62-4BF2-BF9D-C76C02B17DBF}"/>
                    </a:ext>
                  </a:extLst>
                </p14:cNvPr>
                <p14:cNvContentPartPr/>
                <p14:nvPr/>
              </p14:nvContentPartPr>
              <p14:xfrm>
                <a:off x="7994644" y="3371283"/>
                <a:ext cx="95760" cy="90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11356A6-6B62-4BF2-BF9D-C76C02B17D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86004" y="3362283"/>
                  <a:ext cx="1134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C895DF81-7F75-4475-9D73-FF6CE7A33E84}"/>
              </a:ext>
            </a:extLst>
          </p:cNvPr>
          <p:cNvGrpSpPr/>
          <p:nvPr/>
        </p:nvGrpSpPr>
        <p:grpSpPr>
          <a:xfrm>
            <a:off x="6615484" y="4198203"/>
            <a:ext cx="1597320" cy="586080"/>
            <a:chOff x="6615484" y="4198203"/>
            <a:chExt cx="159732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2BC3B89-E73A-4488-B90E-40AD013EFC94}"/>
                    </a:ext>
                  </a:extLst>
                </p14:cNvPr>
                <p14:cNvContentPartPr/>
                <p14:nvPr/>
              </p14:nvContentPartPr>
              <p14:xfrm>
                <a:off x="6615484" y="4381083"/>
                <a:ext cx="205200" cy="3913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2BC3B89-E73A-4488-B90E-40AD013EFC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06844" y="4372083"/>
                  <a:ext cx="2228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74DD6C6-84C4-4126-AAEA-D009C3B01414}"/>
                    </a:ext>
                  </a:extLst>
                </p14:cNvPr>
                <p14:cNvContentPartPr/>
                <p14:nvPr/>
              </p14:nvContentPartPr>
              <p14:xfrm>
                <a:off x="6700084" y="4240683"/>
                <a:ext cx="166680" cy="1015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74DD6C6-84C4-4126-AAEA-D009C3B0141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91084" y="4232043"/>
                  <a:ext cx="184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C5BD083-7283-44A0-81FF-F6A0A98A946F}"/>
                    </a:ext>
                  </a:extLst>
                </p14:cNvPr>
                <p14:cNvContentPartPr/>
                <p14:nvPr/>
              </p14:nvContentPartPr>
              <p14:xfrm>
                <a:off x="6939124" y="4364163"/>
                <a:ext cx="146160" cy="1854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C5BD083-7283-44A0-81FF-F6A0A98A94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30484" y="4355523"/>
                  <a:ext cx="163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45FC695-5FB1-4933-AF91-979155A8F6C7}"/>
                    </a:ext>
                  </a:extLst>
                </p14:cNvPr>
                <p14:cNvContentPartPr/>
                <p14:nvPr/>
              </p14:nvContentPartPr>
              <p14:xfrm>
                <a:off x="7134964" y="4403403"/>
                <a:ext cx="207720" cy="3808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45FC695-5FB1-4933-AF91-979155A8F6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26324" y="4394763"/>
                  <a:ext cx="225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7207E0A-289E-446C-BF06-BABC94B8BD0D}"/>
                    </a:ext>
                  </a:extLst>
                </p14:cNvPr>
                <p14:cNvContentPartPr/>
                <p14:nvPr/>
              </p14:nvContentPartPr>
              <p14:xfrm>
                <a:off x="7244764" y="4198203"/>
                <a:ext cx="452160" cy="2840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7207E0A-289E-446C-BF06-BABC94B8BD0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5764" y="4189563"/>
                  <a:ext cx="469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452D564-68C2-4F43-A377-A1181C112581}"/>
                    </a:ext>
                  </a:extLst>
                </p14:cNvPr>
                <p14:cNvContentPartPr/>
                <p14:nvPr/>
              </p14:nvContentPartPr>
              <p14:xfrm>
                <a:off x="7590004" y="4437243"/>
                <a:ext cx="488520" cy="1238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452D564-68C2-4F43-A377-A1181C11258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81004" y="4428243"/>
                  <a:ext cx="506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833B0C0-C42E-432B-9D49-ECDCAE049037}"/>
                    </a:ext>
                  </a:extLst>
                </p14:cNvPr>
                <p14:cNvContentPartPr/>
                <p14:nvPr/>
              </p14:nvContentPartPr>
              <p14:xfrm>
                <a:off x="8178964" y="4341843"/>
                <a:ext cx="33840" cy="2527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833B0C0-C42E-432B-9D49-ECDCAE0490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69964" y="4332843"/>
                  <a:ext cx="514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687C2B5C-7863-4412-9F3E-481AAB0AAFC8}"/>
              </a:ext>
            </a:extLst>
          </p:cNvPr>
          <p:cNvGrpSpPr/>
          <p:nvPr/>
        </p:nvGrpSpPr>
        <p:grpSpPr>
          <a:xfrm>
            <a:off x="841444" y="2186883"/>
            <a:ext cx="4707000" cy="1073520"/>
            <a:chOff x="841444" y="2186883"/>
            <a:chExt cx="4707000" cy="10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B7A509-8593-4723-82BC-424F2D9DFAF5}"/>
                    </a:ext>
                  </a:extLst>
                </p14:cNvPr>
                <p14:cNvContentPartPr/>
                <p14:nvPr/>
              </p14:nvContentPartPr>
              <p14:xfrm>
                <a:off x="1202524" y="2490723"/>
                <a:ext cx="109800" cy="224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B7A509-8593-4723-82BC-424F2D9DFAF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93884" y="2481723"/>
                  <a:ext cx="127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E156E1-9FD2-4DB9-93BA-176E2D64E069}"/>
                    </a:ext>
                  </a:extLst>
                </p14:cNvPr>
                <p14:cNvContentPartPr/>
                <p14:nvPr/>
              </p14:nvContentPartPr>
              <p14:xfrm>
                <a:off x="981484" y="2798883"/>
                <a:ext cx="454680" cy="23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E156E1-9FD2-4DB9-93BA-176E2D64E0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844" y="2790243"/>
                  <a:ext cx="47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F2BB7DC-ABE5-48A8-9575-E9C8A9BC4892}"/>
                    </a:ext>
                  </a:extLst>
                </p14:cNvPr>
                <p14:cNvContentPartPr/>
                <p14:nvPr/>
              </p14:nvContentPartPr>
              <p14:xfrm>
                <a:off x="939724" y="2922363"/>
                <a:ext cx="361800" cy="314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F2BB7DC-ABE5-48A8-9575-E9C8A9BC48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1084" y="2913723"/>
                  <a:ext cx="379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EA941A-B070-4399-857F-61A8EB5874E2}"/>
                    </a:ext>
                  </a:extLst>
                </p14:cNvPr>
                <p14:cNvContentPartPr/>
                <p14:nvPr/>
              </p14:nvContentPartPr>
              <p14:xfrm>
                <a:off x="1626604" y="2781963"/>
                <a:ext cx="90360" cy="351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EA941A-B070-4399-857F-61A8EB5874E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17604" y="2773323"/>
                  <a:ext cx="108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2A458BC-3D50-4348-AF9B-B73CFDBDD97A}"/>
                    </a:ext>
                  </a:extLst>
                </p14:cNvPr>
                <p14:cNvContentPartPr/>
                <p14:nvPr/>
              </p14:nvContentPartPr>
              <p14:xfrm>
                <a:off x="1654684" y="2608443"/>
                <a:ext cx="106920" cy="112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2A458BC-3D50-4348-AF9B-B73CFDBDD97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46044" y="2599803"/>
                  <a:ext cx="12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94C4E2-EDCE-4DB0-98F8-58E1CA0532D2}"/>
                    </a:ext>
                  </a:extLst>
                </p14:cNvPr>
                <p14:cNvContentPartPr/>
                <p14:nvPr/>
              </p14:nvContentPartPr>
              <p14:xfrm>
                <a:off x="1884724" y="2726163"/>
                <a:ext cx="90000" cy="106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94C4E2-EDCE-4DB0-98F8-58E1CA0532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75724" y="2717523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DB0B273-F561-44AA-A483-2D78CAE2ACAD}"/>
                    </a:ext>
                  </a:extLst>
                </p14:cNvPr>
                <p14:cNvContentPartPr/>
                <p14:nvPr/>
              </p14:nvContentPartPr>
              <p14:xfrm>
                <a:off x="1867804" y="2726163"/>
                <a:ext cx="135000" cy="140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DB0B273-F561-44AA-A483-2D78CAE2AC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59164" y="2717523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492DA48-FB83-4106-A0F7-D0F4B37EFE73}"/>
                    </a:ext>
                  </a:extLst>
                </p14:cNvPr>
                <p14:cNvContentPartPr/>
                <p14:nvPr/>
              </p14:nvContentPartPr>
              <p14:xfrm>
                <a:off x="2087044" y="2574603"/>
                <a:ext cx="258120" cy="303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492DA48-FB83-4106-A0F7-D0F4B37EFE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78044" y="2565963"/>
                  <a:ext cx="275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0169DF-F103-4144-91D5-18F65270A5F4}"/>
                    </a:ext>
                  </a:extLst>
                </p14:cNvPr>
                <p14:cNvContentPartPr/>
                <p14:nvPr/>
              </p14:nvContentPartPr>
              <p14:xfrm>
                <a:off x="2103604" y="2771163"/>
                <a:ext cx="174240" cy="17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0169DF-F103-4144-91D5-18F65270A5F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94604" y="2762163"/>
                  <a:ext cx="19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66F7D5-CF2A-48D5-A9D8-8D877C08B0E1}"/>
                    </a:ext>
                  </a:extLst>
                </p14:cNvPr>
                <p14:cNvContentPartPr/>
                <p14:nvPr/>
              </p14:nvContentPartPr>
              <p14:xfrm>
                <a:off x="2148244" y="2507283"/>
                <a:ext cx="235800" cy="493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66F7D5-CF2A-48D5-A9D8-8D877C08B0E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39604" y="2498643"/>
                  <a:ext cx="2534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ECC6FC-63E6-4C62-AF40-D3D0397FB449}"/>
                    </a:ext>
                  </a:extLst>
                </p14:cNvPr>
                <p14:cNvContentPartPr/>
                <p14:nvPr/>
              </p14:nvContentPartPr>
              <p14:xfrm>
                <a:off x="1448044" y="2524203"/>
                <a:ext cx="263160" cy="600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ECC6FC-63E6-4C62-AF40-D3D0397FB4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439404" y="2515563"/>
                  <a:ext cx="28080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549019-E85F-417E-97F6-DC382D075057}"/>
                    </a:ext>
                  </a:extLst>
                </p14:cNvPr>
                <p14:cNvContentPartPr/>
                <p14:nvPr/>
              </p14:nvContentPartPr>
              <p14:xfrm>
                <a:off x="2429044" y="2484963"/>
                <a:ext cx="151920" cy="583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549019-E85F-417E-97F6-DC382D07505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20044" y="2476323"/>
                  <a:ext cx="1695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7D10031-AE42-4F97-912B-F0542C16C02A}"/>
                    </a:ext>
                  </a:extLst>
                </p14:cNvPr>
                <p14:cNvContentPartPr/>
                <p14:nvPr/>
              </p14:nvContentPartPr>
              <p14:xfrm>
                <a:off x="2782204" y="2720403"/>
                <a:ext cx="45360" cy="6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7D10031-AE42-4F97-912B-F0542C16C02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73564" y="271176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8BCAC10-6818-43CC-8808-2CF01B01FF4E}"/>
                    </a:ext>
                  </a:extLst>
                </p14:cNvPr>
                <p14:cNvContentPartPr/>
                <p14:nvPr/>
              </p14:nvContentPartPr>
              <p14:xfrm>
                <a:off x="2765284" y="2782323"/>
                <a:ext cx="73440" cy="22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8BCAC10-6818-43CC-8808-2CF01B01FF4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56644" y="2773323"/>
                  <a:ext cx="9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BCF7409-BE37-4F6B-AFEB-61CAABA0F685}"/>
                    </a:ext>
                  </a:extLst>
                </p14:cNvPr>
                <p14:cNvContentPartPr/>
                <p14:nvPr/>
              </p14:nvContentPartPr>
              <p14:xfrm>
                <a:off x="3062644" y="2569203"/>
                <a:ext cx="174240" cy="407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BCF7409-BE37-4F6B-AFEB-61CAABA0F6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54004" y="2560203"/>
                  <a:ext cx="1918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50D5AE5-4244-4558-A8D7-25E6D427AE87}"/>
                    </a:ext>
                  </a:extLst>
                </p14:cNvPr>
                <p14:cNvContentPartPr/>
                <p14:nvPr/>
              </p14:nvContentPartPr>
              <p14:xfrm>
                <a:off x="3297724" y="2670003"/>
                <a:ext cx="213840" cy="1548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50D5AE5-4244-4558-A8D7-25E6D427AE8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89084" y="2661363"/>
                  <a:ext cx="231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734A8AD-0BC4-455D-8E0B-0F96CACC99C8}"/>
                    </a:ext>
                  </a:extLst>
                </p14:cNvPr>
                <p14:cNvContentPartPr/>
                <p14:nvPr/>
              </p14:nvContentPartPr>
              <p14:xfrm>
                <a:off x="3663124" y="2632563"/>
                <a:ext cx="67680" cy="189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734A8AD-0BC4-455D-8E0B-0F96CACC99C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54124" y="2623923"/>
                  <a:ext cx="85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B5BB6DA-6CC8-42FA-98BA-CEEBF8DE9337}"/>
                    </a:ext>
                  </a:extLst>
                </p14:cNvPr>
                <p14:cNvContentPartPr/>
                <p14:nvPr/>
              </p14:nvContentPartPr>
              <p14:xfrm>
                <a:off x="3657364" y="2743083"/>
                <a:ext cx="168480" cy="226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B5BB6DA-6CC8-42FA-98BA-CEEBF8DE93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48724" y="2734083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B87B545-EE33-4E09-9204-4AD0C16D91E3}"/>
                    </a:ext>
                  </a:extLst>
                </p14:cNvPr>
                <p14:cNvContentPartPr/>
                <p14:nvPr/>
              </p14:nvContentPartPr>
              <p14:xfrm>
                <a:off x="3932044" y="2602683"/>
                <a:ext cx="707400" cy="2257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B87B545-EE33-4E09-9204-4AD0C16D91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23044" y="2594043"/>
                  <a:ext cx="725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79C2DC5-CB99-447E-B86F-9E671389A991}"/>
                    </a:ext>
                  </a:extLst>
                </p14:cNvPr>
                <p14:cNvContentPartPr/>
                <p14:nvPr/>
              </p14:nvContentPartPr>
              <p14:xfrm>
                <a:off x="4818724" y="2535003"/>
                <a:ext cx="167760" cy="273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79C2DC5-CB99-447E-B86F-9E671389A99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09724" y="2526003"/>
                  <a:ext cx="185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4914FAB-4E82-413C-AB61-26B00C24651A}"/>
                    </a:ext>
                  </a:extLst>
                </p14:cNvPr>
                <p14:cNvContentPartPr/>
                <p14:nvPr/>
              </p14:nvContentPartPr>
              <p14:xfrm>
                <a:off x="4846804" y="2670003"/>
                <a:ext cx="112680" cy="28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4914FAB-4E82-413C-AB61-26B00C24651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37804" y="2661363"/>
                  <a:ext cx="13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B7DC67B-13F5-4891-983F-DA61F9B30F15}"/>
                    </a:ext>
                  </a:extLst>
                </p14:cNvPr>
                <p14:cNvContentPartPr/>
                <p14:nvPr/>
              </p14:nvContentPartPr>
              <p14:xfrm>
                <a:off x="5026084" y="2748483"/>
                <a:ext cx="61920" cy="127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B7DC67B-13F5-4891-983F-DA61F9B30F1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17444" y="2739843"/>
                  <a:ext cx="79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497AE36-72B3-4714-A5E6-CBF0D35DFD83}"/>
                    </a:ext>
                  </a:extLst>
                </p14:cNvPr>
                <p14:cNvContentPartPr/>
                <p14:nvPr/>
              </p14:nvContentPartPr>
              <p14:xfrm>
                <a:off x="4880284" y="2391363"/>
                <a:ext cx="140760" cy="9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497AE36-72B3-4714-A5E6-CBF0D35DFD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71284" y="2382723"/>
                  <a:ext cx="158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E2AE263-173F-4F3E-9CEE-75A43687B577}"/>
                    </a:ext>
                  </a:extLst>
                </p14:cNvPr>
                <p14:cNvContentPartPr/>
                <p14:nvPr/>
              </p14:nvContentPartPr>
              <p14:xfrm>
                <a:off x="841444" y="2186883"/>
                <a:ext cx="4707000" cy="10735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E2AE263-173F-4F3E-9CEE-75A43687B57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2444" y="2178243"/>
                  <a:ext cx="4724640" cy="10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C8FD68DF-DDEF-4AF1-8AD9-87C53358836D}"/>
              </a:ext>
            </a:extLst>
          </p:cNvPr>
          <p:cNvGrpSpPr/>
          <p:nvPr/>
        </p:nvGrpSpPr>
        <p:grpSpPr>
          <a:xfrm>
            <a:off x="361564" y="3882843"/>
            <a:ext cx="5068440" cy="1699920"/>
            <a:chOff x="361564" y="3882843"/>
            <a:chExt cx="5068440" cy="16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F448AE3-8B84-4CA1-8233-98A6B9797231}"/>
                    </a:ext>
                  </a:extLst>
                </p14:cNvPr>
                <p14:cNvContentPartPr/>
                <p14:nvPr/>
              </p14:nvContentPartPr>
              <p14:xfrm>
                <a:off x="3971644" y="3882843"/>
                <a:ext cx="1060200" cy="219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F448AE3-8B84-4CA1-8233-98A6B97972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62644" y="3873843"/>
                  <a:ext cx="107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DFE8F41-CF1E-400A-AE29-3BAC73E4C549}"/>
                    </a:ext>
                  </a:extLst>
                </p14:cNvPr>
                <p14:cNvContentPartPr/>
                <p14:nvPr/>
              </p14:nvContentPartPr>
              <p14:xfrm>
                <a:off x="2916844" y="4218363"/>
                <a:ext cx="67680" cy="172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DFE8F41-CF1E-400A-AE29-3BAC73E4C5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08204" y="420972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D8F2DA8-5E98-4D21-BBC4-C863309A8984}"/>
                    </a:ext>
                  </a:extLst>
                </p14:cNvPr>
                <p14:cNvContentPartPr/>
                <p14:nvPr/>
              </p14:nvContentPartPr>
              <p14:xfrm>
                <a:off x="2944924" y="4324923"/>
                <a:ext cx="135000" cy="115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D8F2DA8-5E98-4D21-BBC4-C863309A89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36284" y="431628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CA689B3-EA30-4B9B-8348-0E598371AA6E}"/>
                    </a:ext>
                  </a:extLst>
                </p14:cNvPr>
                <p14:cNvContentPartPr/>
                <p14:nvPr/>
              </p14:nvContentPartPr>
              <p14:xfrm>
                <a:off x="3287284" y="4207203"/>
                <a:ext cx="185400" cy="172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CA689B3-EA30-4B9B-8348-0E598371AA6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78284" y="4198203"/>
                  <a:ext cx="203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9929FBE-CD8B-4DAD-A3E6-9155A1B9774B}"/>
                    </a:ext>
                  </a:extLst>
                </p14:cNvPr>
                <p14:cNvContentPartPr/>
                <p14:nvPr/>
              </p14:nvContentPartPr>
              <p14:xfrm>
                <a:off x="3382684" y="4100643"/>
                <a:ext cx="185400" cy="3063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9929FBE-CD8B-4DAD-A3E6-9155A1B9774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73684" y="4091643"/>
                  <a:ext cx="203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FC2B8ED-540F-42EB-ABA0-6EFA12116C3F}"/>
                    </a:ext>
                  </a:extLst>
                </p14:cNvPr>
                <p14:cNvContentPartPr/>
                <p14:nvPr/>
              </p14:nvContentPartPr>
              <p14:xfrm>
                <a:off x="3685084" y="4156803"/>
                <a:ext cx="219960" cy="1659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FC2B8ED-540F-42EB-ABA0-6EFA12116C3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76084" y="4147803"/>
                  <a:ext cx="237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5CC4BC4-DFA2-403D-A716-C2BDDE29603E}"/>
                    </a:ext>
                  </a:extLst>
                </p14:cNvPr>
                <p14:cNvContentPartPr/>
                <p14:nvPr/>
              </p14:nvContentPartPr>
              <p14:xfrm>
                <a:off x="3825844" y="4192443"/>
                <a:ext cx="336960" cy="3124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5CC4BC4-DFA2-403D-A716-C2BDDE2960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16844" y="4183443"/>
                  <a:ext cx="354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6712028-E9CA-4B79-806E-1512CBD0570B}"/>
                    </a:ext>
                  </a:extLst>
                </p14:cNvPr>
                <p14:cNvContentPartPr/>
                <p14:nvPr/>
              </p14:nvContentPartPr>
              <p14:xfrm>
                <a:off x="4336324" y="4117563"/>
                <a:ext cx="22680" cy="2192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6712028-E9CA-4B79-806E-1512CBD057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27324" y="4108563"/>
                  <a:ext cx="40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6736D83-F0DD-444D-B18D-7164A643D623}"/>
                    </a:ext>
                  </a:extLst>
                </p14:cNvPr>
                <p14:cNvContentPartPr/>
                <p14:nvPr/>
              </p14:nvContentPartPr>
              <p14:xfrm>
                <a:off x="4313644" y="4111803"/>
                <a:ext cx="163080" cy="1742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6736D83-F0DD-444D-B18D-7164A643D62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05004" y="4103163"/>
                  <a:ext cx="180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82128C2-286E-4E4B-A963-F1FA731A3401}"/>
                    </a:ext>
                  </a:extLst>
                </p14:cNvPr>
                <p14:cNvContentPartPr/>
                <p14:nvPr/>
              </p14:nvContentPartPr>
              <p14:xfrm>
                <a:off x="4499044" y="4263363"/>
                <a:ext cx="112680" cy="1526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82128C2-286E-4E4B-A963-F1FA731A34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90044" y="4254363"/>
                  <a:ext cx="130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3D61BBC-76B1-4A1F-888E-ED5ED8CD69E7}"/>
                    </a:ext>
                  </a:extLst>
                </p14:cNvPr>
                <p14:cNvContentPartPr/>
                <p14:nvPr/>
              </p14:nvContentPartPr>
              <p14:xfrm>
                <a:off x="4352884" y="4055643"/>
                <a:ext cx="118080" cy="453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3D61BBC-76B1-4A1F-888E-ED5ED8CD69E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44244" y="4047003"/>
                  <a:ext cx="135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67C8557-3ACF-4E1B-8549-6B6AA668AD96}"/>
                    </a:ext>
                  </a:extLst>
                </p14:cNvPr>
                <p14:cNvContentPartPr/>
                <p14:nvPr/>
              </p14:nvContentPartPr>
              <p14:xfrm>
                <a:off x="4684084" y="3993723"/>
                <a:ext cx="168480" cy="5317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67C8557-3ACF-4E1B-8549-6B6AA668AD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75084" y="3985083"/>
                  <a:ext cx="1861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D3DB7DA-60AA-4B3C-93EE-74C601D76F1C}"/>
                    </a:ext>
                  </a:extLst>
                </p14:cNvPr>
                <p14:cNvContentPartPr/>
                <p14:nvPr/>
              </p14:nvContentPartPr>
              <p14:xfrm>
                <a:off x="1155724" y="4063203"/>
                <a:ext cx="252720" cy="138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D3DB7DA-60AA-4B3C-93EE-74C601D76F1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6724" y="4054203"/>
                  <a:ext cx="270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79D7022-6546-4F91-9271-7EE757B384D7}"/>
                    </a:ext>
                  </a:extLst>
                </p14:cNvPr>
                <p14:cNvContentPartPr/>
                <p14:nvPr/>
              </p14:nvContentPartPr>
              <p14:xfrm>
                <a:off x="1099204" y="4296843"/>
                <a:ext cx="522000" cy="11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79D7022-6546-4F91-9271-7EE757B384D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0564" y="4288203"/>
                  <a:ext cx="539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61CBB03-BF27-4944-B30C-4A462D8D52D6}"/>
                    </a:ext>
                  </a:extLst>
                </p14:cNvPr>
                <p14:cNvContentPartPr/>
                <p14:nvPr/>
              </p14:nvContentPartPr>
              <p14:xfrm>
                <a:off x="1104964" y="4381083"/>
                <a:ext cx="320040" cy="3204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61CBB03-BF27-4944-B30C-4A462D8D52D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5964" y="4372083"/>
                  <a:ext cx="337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D8A92A8-F301-491E-8F99-F42B1BBC5322}"/>
                    </a:ext>
                  </a:extLst>
                </p14:cNvPr>
                <p14:cNvContentPartPr/>
                <p14:nvPr/>
              </p14:nvContentPartPr>
              <p14:xfrm>
                <a:off x="1688524" y="4212603"/>
                <a:ext cx="146160" cy="2973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D8A92A8-F301-491E-8F99-F42B1BBC532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79884" y="4203963"/>
                  <a:ext cx="163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B63C15B-E246-4818-8DD8-903E8F6AB65E}"/>
                    </a:ext>
                  </a:extLst>
                </p14:cNvPr>
                <p14:cNvContentPartPr/>
                <p14:nvPr/>
              </p14:nvContentPartPr>
              <p14:xfrm>
                <a:off x="1710844" y="4100283"/>
                <a:ext cx="135000" cy="51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B63C15B-E246-4818-8DD8-903E8F6AB65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01844" y="4091283"/>
                  <a:ext cx="15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CF2347C-C000-441A-B2FA-B07711F50CE6}"/>
                    </a:ext>
                  </a:extLst>
                </p14:cNvPr>
                <p14:cNvContentPartPr/>
                <p14:nvPr/>
              </p14:nvContentPartPr>
              <p14:xfrm>
                <a:off x="1912804" y="4179123"/>
                <a:ext cx="163080" cy="1684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CF2347C-C000-441A-B2FA-B07711F50C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3804" y="4170483"/>
                  <a:ext cx="180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C48A80B-E160-4B19-88A6-FD3D0EF95750}"/>
                    </a:ext>
                  </a:extLst>
                </p14:cNvPr>
                <p14:cNvContentPartPr/>
                <p14:nvPr/>
              </p14:nvContentPartPr>
              <p14:xfrm>
                <a:off x="2260564" y="4078323"/>
                <a:ext cx="224640" cy="2919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C48A80B-E160-4B19-88A6-FD3D0EF9575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51924" y="4069683"/>
                  <a:ext cx="242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FF25729-E900-4140-B511-384DD91A81C1}"/>
                    </a:ext>
                  </a:extLst>
                </p14:cNvPr>
                <p14:cNvContentPartPr/>
                <p14:nvPr/>
              </p14:nvContentPartPr>
              <p14:xfrm>
                <a:off x="2238244" y="4235283"/>
                <a:ext cx="129240" cy="226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FF25729-E900-4140-B511-384DD91A81C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29244" y="422628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097977B-90C0-4015-BFDF-D88A419B5609}"/>
                    </a:ext>
                  </a:extLst>
                </p14:cNvPr>
                <p14:cNvContentPartPr/>
                <p14:nvPr/>
              </p14:nvContentPartPr>
              <p14:xfrm>
                <a:off x="2277484" y="4083723"/>
                <a:ext cx="252720" cy="370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097977B-90C0-4015-BFDF-D88A419B56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268484" y="4075083"/>
                  <a:ext cx="270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098027A-3D3F-4A19-9826-5B2BA599D1E0}"/>
                    </a:ext>
                  </a:extLst>
                </p14:cNvPr>
                <p14:cNvContentPartPr/>
                <p14:nvPr/>
              </p14:nvContentPartPr>
              <p14:xfrm>
                <a:off x="1660444" y="4044483"/>
                <a:ext cx="123840" cy="4604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098027A-3D3F-4A19-9826-5B2BA599D1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51444" y="4035843"/>
                  <a:ext cx="1414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913806E-4504-4105-B1B7-9758CB68771C}"/>
                    </a:ext>
                  </a:extLst>
                </p14:cNvPr>
                <p14:cNvContentPartPr/>
                <p14:nvPr/>
              </p14:nvContentPartPr>
              <p14:xfrm>
                <a:off x="2535604" y="4038723"/>
                <a:ext cx="180000" cy="4773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913806E-4504-4105-B1B7-9758CB68771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26604" y="4030083"/>
                  <a:ext cx="197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1C4C043-39B2-478E-A0C5-9FBBA9B66336}"/>
                    </a:ext>
                  </a:extLst>
                </p14:cNvPr>
                <p14:cNvContentPartPr/>
                <p14:nvPr/>
              </p14:nvContentPartPr>
              <p14:xfrm>
                <a:off x="885724" y="3904083"/>
                <a:ext cx="341280" cy="7412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1C4C043-39B2-478E-A0C5-9FBBA9B6633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6724" y="3895083"/>
                  <a:ext cx="35892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913AA98-E40E-43D6-B7DD-6FBE50EA86E6}"/>
                    </a:ext>
                  </a:extLst>
                </p14:cNvPr>
                <p14:cNvContentPartPr/>
                <p14:nvPr/>
              </p14:nvContentPartPr>
              <p14:xfrm>
                <a:off x="361564" y="4213323"/>
                <a:ext cx="160200" cy="1396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913AA98-E40E-43D6-B7DD-6FBE50EA86E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2924" y="4204323"/>
                  <a:ext cx="177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D64CD49-4A2D-4959-84A7-DCD2CD34CD79}"/>
                    </a:ext>
                  </a:extLst>
                </p14:cNvPr>
                <p14:cNvContentPartPr/>
                <p14:nvPr/>
              </p14:nvContentPartPr>
              <p14:xfrm>
                <a:off x="431764" y="4280283"/>
                <a:ext cx="90000" cy="226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D64CD49-4A2D-4959-84A7-DCD2CD34CD7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3124" y="427128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319E592-7996-49C4-B6A4-2D2674DF9F43}"/>
                    </a:ext>
                  </a:extLst>
                </p14:cNvPr>
                <p14:cNvContentPartPr/>
                <p14:nvPr/>
              </p14:nvContentPartPr>
              <p14:xfrm>
                <a:off x="471004" y="4107123"/>
                <a:ext cx="280800" cy="2685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319E592-7996-49C4-B6A4-2D2674DF9F4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62004" y="4098483"/>
                  <a:ext cx="298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8B3161C-A202-4732-9058-C9EB089778F4}"/>
                    </a:ext>
                  </a:extLst>
                </p14:cNvPr>
                <p14:cNvContentPartPr/>
                <p14:nvPr/>
              </p14:nvContentPartPr>
              <p14:xfrm>
                <a:off x="639484" y="4201443"/>
                <a:ext cx="112680" cy="1911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8B3161C-A202-4732-9058-C9EB089778F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0484" y="4192803"/>
                  <a:ext cx="130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7F27F0B-86CD-4414-8025-78639DA10877}"/>
                    </a:ext>
                  </a:extLst>
                </p14:cNvPr>
                <p14:cNvContentPartPr/>
                <p14:nvPr/>
              </p14:nvContentPartPr>
              <p14:xfrm>
                <a:off x="1295764" y="4837923"/>
                <a:ext cx="185760" cy="1666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7F27F0B-86CD-4414-8025-78639DA1087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86764" y="4829283"/>
                  <a:ext cx="203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F1E5B87-7A3C-4269-83E9-01FB6858631D}"/>
                    </a:ext>
                  </a:extLst>
                </p14:cNvPr>
                <p14:cNvContentPartPr/>
                <p14:nvPr/>
              </p14:nvContentPartPr>
              <p14:xfrm>
                <a:off x="1217284" y="5015043"/>
                <a:ext cx="390960" cy="61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F1E5B87-7A3C-4269-83E9-01FB6858631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08284" y="5006043"/>
                  <a:ext cx="408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8B13440-0B8E-40E0-B3F8-5AB09BE830D4}"/>
                    </a:ext>
                  </a:extLst>
                </p14:cNvPr>
                <p14:cNvContentPartPr/>
                <p14:nvPr/>
              </p14:nvContentPartPr>
              <p14:xfrm>
                <a:off x="1189204" y="5071203"/>
                <a:ext cx="393120" cy="3600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8B13440-0B8E-40E0-B3F8-5AB09BE830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80204" y="5062203"/>
                  <a:ext cx="4107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9B36E93-7F92-4ADF-9E33-CFF1A888183C}"/>
                    </a:ext>
                  </a:extLst>
                </p14:cNvPr>
                <p14:cNvContentPartPr/>
                <p14:nvPr/>
              </p14:nvContentPartPr>
              <p14:xfrm>
                <a:off x="1839724" y="4848723"/>
                <a:ext cx="269640" cy="3182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9B36E93-7F92-4ADF-9E33-CFF1A888183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831084" y="4839723"/>
                  <a:ext cx="287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26B5179-2EC1-4861-8A91-D291A012428B}"/>
                    </a:ext>
                  </a:extLst>
                </p14:cNvPr>
                <p14:cNvContentPartPr/>
                <p14:nvPr/>
              </p14:nvContentPartPr>
              <p14:xfrm>
                <a:off x="1867804" y="5026203"/>
                <a:ext cx="168480" cy="338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26B5179-2EC1-4861-8A91-D291A012428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859164" y="5017563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5980289-7ADB-4CCA-AC9B-358DE1EECCE2}"/>
                    </a:ext>
                  </a:extLst>
                </p14:cNvPr>
                <p14:cNvContentPartPr/>
                <p14:nvPr/>
              </p14:nvContentPartPr>
              <p14:xfrm>
                <a:off x="1940884" y="5115843"/>
                <a:ext cx="163080" cy="1407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5980289-7ADB-4CCA-AC9B-358DE1EECCE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931884" y="5107203"/>
                  <a:ext cx="18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65FE17C-DD8F-4001-9FF4-BE62FD69EB02}"/>
                    </a:ext>
                  </a:extLst>
                </p14:cNvPr>
                <p14:cNvContentPartPr/>
                <p14:nvPr/>
              </p14:nvContentPartPr>
              <p14:xfrm>
                <a:off x="1907044" y="4751163"/>
                <a:ext cx="163080" cy="338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65FE17C-DD8F-4001-9FF4-BE62FD69EB0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898404" y="4742523"/>
                  <a:ext cx="180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DFF04AAC-1E83-4829-975D-6900C6E5E285}"/>
                    </a:ext>
                  </a:extLst>
                </p14:cNvPr>
                <p14:cNvContentPartPr/>
                <p14:nvPr/>
              </p14:nvContentPartPr>
              <p14:xfrm>
                <a:off x="774124" y="5009283"/>
                <a:ext cx="230400" cy="172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DFF04AAC-1E83-4829-975D-6900C6E5E28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5124" y="5000643"/>
                  <a:ext cx="248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C1AB1B4-5317-492F-A2A7-4352C5F0A123}"/>
                    </a:ext>
                  </a:extLst>
                </p14:cNvPr>
                <p14:cNvContentPartPr/>
                <p14:nvPr/>
              </p14:nvContentPartPr>
              <p14:xfrm>
                <a:off x="2524084" y="4941963"/>
                <a:ext cx="151920" cy="284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C1AB1B4-5317-492F-A2A7-4352C5F0A12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515444" y="4933323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CC7824C-B9AD-430E-B30B-5F41324E04FD}"/>
                    </a:ext>
                  </a:extLst>
                </p14:cNvPr>
                <p14:cNvContentPartPr/>
                <p14:nvPr/>
              </p14:nvContentPartPr>
              <p14:xfrm>
                <a:off x="2546764" y="5031963"/>
                <a:ext cx="202320" cy="115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CC7824C-B9AD-430E-B30B-5F41324E04F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537764" y="5022963"/>
                  <a:ext cx="21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EDBC2C5-1BF4-401F-89E2-02515DC7AD9D}"/>
                    </a:ext>
                  </a:extLst>
                </p14:cNvPr>
                <p14:cNvContentPartPr/>
                <p14:nvPr/>
              </p14:nvContentPartPr>
              <p14:xfrm>
                <a:off x="2967244" y="4830003"/>
                <a:ext cx="252720" cy="39384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EDBC2C5-1BF4-401F-89E2-02515DC7AD9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958604" y="4821003"/>
                  <a:ext cx="270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27E0C39-A5BB-43F3-8EED-40D00031598B}"/>
                    </a:ext>
                  </a:extLst>
                </p14:cNvPr>
                <p14:cNvContentPartPr/>
                <p14:nvPr/>
              </p14:nvContentPartPr>
              <p14:xfrm>
                <a:off x="3276484" y="4941963"/>
                <a:ext cx="228240" cy="1184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27E0C39-A5BB-43F3-8EED-40D00031598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67484" y="4933323"/>
                  <a:ext cx="245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16513E4-CFA0-47A7-949E-832755FDF774}"/>
                    </a:ext>
                  </a:extLst>
                </p14:cNvPr>
                <p14:cNvContentPartPr/>
                <p14:nvPr/>
              </p14:nvContentPartPr>
              <p14:xfrm>
                <a:off x="2821444" y="4992723"/>
                <a:ext cx="118080" cy="284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16513E4-CFA0-47A7-949E-832755FDF77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812804" y="498372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549DD08-551A-4562-A370-22AACB3280D0}"/>
                    </a:ext>
                  </a:extLst>
                </p14:cNvPr>
                <p14:cNvContentPartPr/>
                <p14:nvPr/>
              </p14:nvContentPartPr>
              <p14:xfrm>
                <a:off x="3494644" y="4949523"/>
                <a:ext cx="303120" cy="3124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549DD08-551A-4562-A370-22AACB3280D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86004" y="4940883"/>
                  <a:ext cx="3207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1E20D12-5433-42CC-B0AE-4894899FCE11}"/>
                    </a:ext>
                  </a:extLst>
                </p14:cNvPr>
                <p14:cNvContentPartPr/>
                <p14:nvPr/>
              </p14:nvContentPartPr>
              <p14:xfrm>
                <a:off x="4117444" y="4728843"/>
                <a:ext cx="61920" cy="172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1E20D12-5433-42CC-B0AE-4894899FCE1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8444" y="472020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B84D0FF-0821-455A-86C5-BDDED98B3CBA}"/>
                    </a:ext>
                  </a:extLst>
                </p14:cNvPr>
                <p14:cNvContentPartPr/>
                <p14:nvPr/>
              </p14:nvContentPartPr>
              <p14:xfrm>
                <a:off x="3905764" y="4885803"/>
                <a:ext cx="133200" cy="1576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B84D0FF-0821-455A-86C5-BDDED98B3CB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96764" y="4876803"/>
                  <a:ext cx="150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855C82E-F000-4769-BA02-426F31B45446}"/>
                    </a:ext>
                  </a:extLst>
                </p14:cNvPr>
                <p14:cNvContentPartPr/>
                <p14:nvPr/>
              </p14:nvContentPartPr>
              <p14:xfrm>
                <a:off x="3926644" y="4986963"/>
                <a:ext cx="50760" cy="226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855C82E-F000-4769-BA02-426F31B4544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918004" y="4977963"/>
                  <a:ext cx="6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F8D8143-CD17-421A-88EA-B00746C72BC5}"/>
                    </a:ext>
                  </a:extLst>
                </p14:cNvPr>
                <p14:cNvContentPartPr/>
                <p14:nvPr/>
              </p14:nvContentPartPr>
              <p14:xfrm>
                <a:off x="3937804" y="4803723"/>
                <a:ext cx="73440" cy="432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F8D8143-CD17-421A-88EA-B00746C72BC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29164" y="4794723"/>
                  <a:ext cx="91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F08670F-A785-451B-9581-90758C526F3E}"/>
                    </a:ext>
                  </a:extLst>
                </p14:cNvPr>
                <p14:cNvContentPartPr/>
                <p14:nvPr/>
              </p14:nvContentPartPr>
              <p14:xfrm>
                <a:off x="4139764" y="4797603"/>
                <a:ext cx="180000" cy="2232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F08670F-A785-451B-9581-90758C526F3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31124" y="4788963"/>
                  <a:ext cx="197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E8C5992-B149-4CDA-90B9-94DE2DD3EB75}"/>
                    </a:ext>
                  </a:extLst>
                </p14:cNvPr>
                <p14:cNvContentPartPr/>
                <p14:nvPr/>
              </p14:nvContentPartPr>
              <p14:xfrm>
                <a:off x="4397884" y="4779603"/>
                <a:ext cx="71280" cy="2469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E8C5992-B149-4CDA-90B9-94DE2DD3EB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389244" y="4770963"/>
                  <a:ext cx="88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6B2DC7D-7DF1-4DD3-829E-D34322305896}"/>
                    </a:ext>
                  </a:extLst>
                </p14:cNvPr>
                <p14:cNvContentPartPr/>
                <p14:nvPr/>
              </p14:nvContentPartPr>
              <p14:xfrm>
                <a:off x="4403644" y="4751163"/>
                <a:ext cx="185400" cy="2584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6B2DC7D-7DF1-4DD3-829E-D3432230589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394644" y="4742523"/>
                  <a:ext cx="203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040E01A-126D-41A2-B7A6-72084901D2B8}"/>
                    </a:ext>
                  </a:extLst>
                </p14:cNvPr>
                <p14:cNvContentPartPr/>
                <p14:nvPr/>
              </p14:nvContentPartPr>
              <p14:xfrm>
                <a:off x="4515604" y="4695363"/>
                <a:ext cx="258480" cy="4428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040E01A-126D-41A2-B7A6-72084901D2B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506964" y="4686363"/>
                  <a:ext cx="2761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0EA2F03-22BB-4853-B97E-82B42F2E4ED8}"/>
                    </a:ext>
                  </a:extLst>
                </p14:cNvPr>
                <p14:cNvContentPartPr/>
                <p14:nvPr/>
              </p14:nvContentPartPr>
              <p14:xfrm>
                <a:off x="599884" y="4599603"/>
                <a:ext cx="4830120" cy="9831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0EA2F03-22BB-4853-B97E-82B42F2E4ED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1244" y="4590603"/>
                  <a:ext cx="4847760" cy="10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753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08584AC-FFD8-496F-8235-7AD282E06A77}"/>
              </a:ext>
            </a:extLst>
          </p:cNvPr>
          <p:cNvGrpSpPr/>
          <p:nvPr/>
        </p:nvGrpSpPr>
        <p:grpSpPr>
          <a:xfrm>
            <a:off x="829924" y="123003"/>
            <a:ext cx="286560" cy="444600"/>
            <a:chOff x="829924" y="123003"/>
            <a:chExt cx="28656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D98B384-0893-4CED-AEE5-EBDB0B7F7E2B}"/>
                    </a:ext>
                  </a:extLst>
                </p14:cNvPr>
                <p14:cNvContentPartPr/>
                <p14:nvPr/>
              </p14:nvContentPartPr>
              <p14:xfrm>
                <a:off x="829924" y="184923"/>
                <a:ext cx="191160" cy="258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D98B384-0893-4CED-AEE5-EBDB0B7F7E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1284" y="175923"/>
                  <a:ext cx="208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4CAC07-32B9-4705-950F-594D596D735D}"/>
                    </a:ext>
                  </a:extLst>
                </p14:cNvPr>
                <p14:cNvContentPartPr/>
                <p14:nvPr/>
              </p14:nvContentPartPr>
              <p14:xfrm>
                <a:off x="829924" y="330723"/>
                <a:ext cx="118080" cy="6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4CAC07-32B9-4705-950F-594D596D73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284" y="32208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0589A21-C803-4B10-A795-F193B89E5077}"/>
                    </a:ext>
                  </a:extLst>
                </p14:cNvPr>
                <p14:cNvContentPartPr/>
                <p14:nvPr/>
              </p14:nvContentPartPr>
              <p14:xfrm>
                <a:off x="998404" y="403803"/>
                <a:ext cx="118080" cy="163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0589A21-C803-4B10-A795-F193B89E5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9404" y="394803"/>
                  <a:ext cx="135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E7880D-E511-49EB-8D1D-093274A023BA}"/>
                    </a:ext>
                  </a:extLst>
                </p14:cNvPr>
                <p14:cNvContentPartPr/>
                <p14:nvPr/>
              </p14:nvContentPartPr>
              <p14:xfrm>
                <a:off x="914164" y="123003"/>
                <a:ext cx="146160" cy="51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E7880D-E511-49EB-8D1D-093274A023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5164" y="114363"/>
                  <a:ext cx="1638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D584E3-24B8-4613-894C-07046665679C}"/>
              </a:ext>
            </a:extLst>
          </p:cNvPr>
          <p:cNvGrpSpPr/>
          <p:nvPr/>
        </p:nvGrpSpPr>
        <p:grpSpPr>
          <a:xfrm>
            <a:off x="1408084" y="168003"/>
            <a:ext cx="1127880" cy="314640"/>
            <a:chOff x="1408084" y="168003"/>
            <a:chExt cx="11278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950FCF-0EDC-4105-87F3-D5A02071F5B2}"/>
                    </a:ext>
                  </a:extLst>
                </p14:cNvPr>
                <p14:cNvContentPartPr/>
                <p14:nvPr/>
              </p14:nvContentPartPr>
              <p14:xfrm>
                <a:off x="1408084" y="196083"/>
                <a:ext cx="156960" cy="174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950FCF-0EDC-4105-87F3-D5A02071F5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9444" y="187443"/>
                  <a:ext cx="174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98E75A-E2DE-420C-9F43-B06EDFAFAC1E}"/>
                    </a:ext>
                  </a:extLst>
                </p14:cNvPr>
                <p14:cNvContentPartPr/>
                <p14:nvPr/>
              </p14:nvContentPartPr>
              <p14:xfrm>
                <a:off x="1449484" y="269163"/>
                <a:ext cx="444960" cy="9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98E75A-E2DE-420C-9F43-B06EDFAFAC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844" y="260163"/>
                  <a:ext cx="46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DF718B-BB07-4789-B644-16060C349CA9}"/>
                    </a:ext>
                  </a:extLst>
                </p14:cNvPr>
                <p14:cNvContentPartPr/>
                <p14:nvPr/>
              </p14:nvContentPartPr>
              <p14:xfrm>
                <a:off x="2086684" y="168003"/>
                <a:ext cx="252720" cy="221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DF718B-BB07-4789-B644-16060C349C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7684" y="159363"/>
                  <a:ext cx="270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2A143E-7640-40EA-A773-07015DC52A9E}"/>
                    </a:ext>
                  </a:extLst>
                </p14:cNvPr>
                <p14:cNvContentPartPr/>
                <p14:nvPr/>
              </p14:nvContentPartPr>
              <p14:xfrm>
                <a:off x="1929724" y="297243"/>
                <a:ext cx="140760" cy="2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2A143E-7640-40EA-A773-07015DC52A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0724" y="288243"/>
                  <a:ext cx="15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C35814-2474-45EF-9899-E03C47B84DA1}"/>
                    </a:ext>
                  </a:extLst>
                </p14:cNvPr>
                <p14:cNvContentPartPr/>
                <p14:nvPr/>
              </p14:nvContentPartPr>
              <p14:xfrm>
                <a:off x="2479444" y="386883"/>
                <a:ext cx="56520" cy="95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C35814-2474-45EF-9899-E03C47B84D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0444" y="378243"/>
                  <a:ext cx="741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7C348-98E4-44BF-BCE8-9D74A753ADCB}"/>
              </a:ext>
            </a:extLst>
          </p:cNvPr>
          <p:cNvGrpSpPr/>
          <p:nvPr/>
        </p:nvGrpSpPr>
        <p:grpSpPr>
          <a:xfrm>
            <a:off x="3018004" y="78363"/>
            <a:ext cx="718920" cy="365040"/>
            <a:chOff x="3018004" y="78363"/>
            <a:chExt cx="71892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9E48E4-2848-4530-A399-9A45D0704767}"/>
                    </a:ext>
                  </a:extLst>
                </p14:cNvPr>
                <p14:cNvContentPartPr/>
                <p14:nvPr/>
              </p14:nvContentPartPr>
              <p14:xfrm>
                <a:off x="3039964" y="185283"/>
                <a:ext cx="129600" cy="135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9E48E4-2848-4530-A399-9A45D07047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1324" y="176283"/>
                  <a:ext cx="147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8BAB88-CC70-4057-98B3-7D867DFE7C76}"/>
                    </a:ext>
                  </a:extLst>
                </p14:cNvPr>
                <p14:cNvContentPartPr/>
                <p14:nvPr/>
              </p14:nvContentPartPr>
              <p14:xfrm>
                <a:off x="3018004" y="263403"/>
                <a:ext cx="84600" cy="11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8BAB88-CC70-4057-98B3-7D867DFE7C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9004" y="25476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809222-6327-4993-99C2-8FEA07005EC3}"/>
                    </a:ext>
                  </a:extLst>
                </p14:cNvPr>
                <p14:cNvContentPartPr/>
                <p14:nvPr/>
              </p14:nvContentPartPr>
              <p14:xfrm>
                <a:off x="3085324" y="94923"/>
                <a:ext cx="61920" cy="28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809222-6327-4993-99C2-8FEA07005E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76324" y="85923"/>
                  <a:ext cx="7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B29896-BA4A-47EC-8848-B1155814A9CE}"/>
                    </a:ext>
                  </a:extLst>
                </p14:cNvPr>
                <p14:cNvContentPartPr/>
                <p14:nvPr/>
              </p14:nvContentPartPr>
              <p14:xfrm>
                <a:off x="3259204" y="134523"/>
                <a:ext cx="123840" cy="163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B29896-BA4A-47EC-8848-B1155814A9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50204" y="125523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3C3125-65E3-4EE9-BFA1-812F9929DE5A}"/>
                    </a:ext>
                  </a:extLst>
                </p14:cNvPr>
                <p14:cNvContentPartPr/>
                <p14:nvPr/>
              </p14:nvContentPartPr>
              <p14:xfrm>
                <a:off x="3478084" y="95283"/>
                <a:ext cx="196560" cy="263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3C3125-65E3-4EE9-BFA1-812F9929DE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9084" y="86283"/>
                  <a:ext cx="214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558662-BAA8-404F-8FEB-E8280C2968D0}"/>
                    </a:ext>
                  </a:extLst>
                </p14:cNvPr>
                <p14:cNvContentPartPr/>
                <p14:nvPr/>
              </p14:nvContentPartPr>
              <p14:xfrm>
                <a:off x="3489244" y="258003"/>
                <a:ext cx="247680" cy="185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558662-BAA8-404F-8FEB-E8280C2968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80244" y="249003"/>
                  <a:ext cx="265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01516C-4DEA-41D7-8E54-27712E066376}"/>
                    </a:ext>
                  </a:extLst>
                </p14:cNvPr>
                <p14:cNvContentPartPr/>
                <p14:nvPr/>
              </p14:nvContentPartPr>
              <p14:xfrm>
                <a:off x="3533884" y="78363"/>
                <a:ext cx="118080" cy="1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01516C-4DEA-41D7-8E54-27712E066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25244" y="6936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606EE0-1CE4-42AE-91EA-AAA27DC45483}"/>
              </a:ext>
            </a:extLst>
          </p:cNvPr>
          <p:cNvGrpSpPr/>
          <p:nvPr/>
        </p:nvGrpSpPr>
        <p:grpSpPr>
          <a:xfrm>
            <a:off x="3960844" y="100683"/>
            <a:ext cx="454680" cy="196920"/>
            <a:chOff x="3960844" y="100683"/>
            <a:chExt cx="45468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4DFD94-D7D1-4891-BFB8-D17F42344683}"/>
                    </a:ext>
                  </a:extLst>
                </p14:cNvPr>
                <p14:cNvContentPartPr/>
                <p14:nvPr/>
              </p14:nvContentPartPr>
              <p14:xfrm>
                <a:off x="3960844" y="100683"/>
                <a:ext cx="140040" cy="19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4DFD94-D7D1-4891-BFB8-D17F423446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51844" y="91683"/>
                  <a:ext cx="157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C72C89-07C1-41C0-B756-844093182B91}"/>
                    </a:ext>
                  </a:extLst>
                </p14:cNvPr>
                <p14:cNvContentPartPr/>
                <p14:nvPr/>
              </p14:nvContentPartPr>
              <p14:xfrm>
                <a:off x="3999724" y="240363"/>
                <a:ext cx="308880" cy="12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C72C89-07C1-41C0-B756-844093182B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0724" y="231723"/>
                  <a:ext cx="32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A1A0C1-5422-43B9-8FCE-FB98F43DE957}"/>
                    </a:ext>
                  </a:extLst>
                </p14:cNvPr>
                <p14:cNvContentPartPr/>
                <p14:nvPr/>
              </p14:nvContentPartPr>
              <p14:xfrm>
                <a:off x="4235164" y="173763"/>
                <a:ext cx="180360" cy="118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A1A0C1-5422-43B9-8FCE-FB98F43DE9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26524" y="164763"/>
                  <a:ext cx="1980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AEB8A31-984A-4995-82B9-839A7305182A}"/>
                  </a:ext>
                </a:extLst>
              </p14:cNvPr>
              <p14:cNvContentPartPr/>
              <p14:nvPr/>
            </p14:nvContentPartPr>
            <p14:xfrm>
              <a:off x="4731244" y="117603"/>
              <a:ext cx="149760" cy="246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AEB8A31-984A-4995-82B9-839A7305182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22244" y="108603"/>
                <a:ext cx="167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B28779D-A619-4385-88E7-894E37745D8E}"/>
                  </a:ext>
                </a:extLst>
              </p14:cNvPr>
              <p14:cNvContentPartPr/>
              <p14:nvPr/>
            </p14:nvContentPartPr>
            <p14:xfrm>
              <a:off x="5104924" y="341883"/>
              <a:ext cx="67680" cy="101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B28779D-A619-4385-88E7-894E37745D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5924" y="333243"/>
                <a:ext cx="8532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86FB835-5914-47D1-8092-849FE3DA9801}"/>
              </a:ext>
            </a:extLst>
          </p:cNvPr>
          <p:cNvGrpSpPr/>
          <p:nvPr/>
        </p:nvGrpSpPr>
        <p:grpSpPr>
          <a:xfrm>
            <a:off x="5705044" y="106443"/>
            <a:ext cx="438120" cy="185760"/>
            <a:chOff x="5705044" y="106443"/>
            <a:chExt cx="43812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6FE7959-AC8C-4114-BAFB-7F7500E5DB66}"/>
                    </a:ext>
                  </a:extLst>
                </p14:cNvPr>
                <p14:cNvContentPartPr/>
                <p14:nvPr/>
              </p14:nvContentPartPr>
              <p14:xfrm>
                <a:off x="5705044" y="111843"/>
                <a:ext cx="168120" cy="174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6FE7959-AC8C-4114-BAFB-7F7500E5DB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6044" y="103203"/>
                  <a:ext cx="185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824D7F-913A-4654-8B74-1C731B0EDAC6}"/>
                    </a:ext>
                  </a:extLst>
                </p14:cNvPr>
                <p14:cNvContentPartPr/>
                <p14:nvPr/>
              </p14:nvContentPartPr>
              <p14:xfrm>
                <a:off x="6019324" y="106443"/>
                <a:ext cx="123840" cy="11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824D7F-913A-4654-8B74-1C731B0EDA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10324" y="9744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CD4B5A-CFB8-4E18-9B08-F63585A1402C}"/>
                    </a:ext>
                  </a:extLst>
                </p14:cNvPr>
                <p14:cNvContentPartPr/>
                <p14:nvPr/>
              </p14:nvContentPartPr>
              <p14:xfrm>
                <a:off x="6029764" y="179163"/>
                <a:ext cx="90720" cy="11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CD4B5A-CFB8-4E18-9B08-F63585A140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21124" y="170523"/>
                  <a:ext cx="1083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9B9EBD-FEC2-4279-AC31-75E2939EB2F6}"/>
              </a:ext>
            </a:extLst>
          </p:cNvPr>
          <p:cNvGrpSpPr/>
          <p:nvPr/>
        </p:nvGrpSpPr>
        <p:grpSpPr>
          <a:xfrm>
            <a:off x="5587324" y="420723"/>
            <a:ext cx="864000" cy="381600"/>
            <a:chOff x="5587324" y="420723"/>
            <a:chExt cx="86400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DD9788-1460-44EB-B6BE-41160C169605}"/>
                    </a:ext>
                  </a:extLst>
                </p14:cNvPr>
                <p14:cNvContentPartPr/>
                <p14:nvPr/>
              </p14:nvContentPartPr>
              <p14:xfrm>
                <a:off x="5587324" y="426123"/>
                <a:ext cx="606600" cy="34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DD9788-1460-44EB-B6BE-41160C1696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8324" y="417483"/>
                  <a:ext cx="62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ACE4A5-B43D-4C23-AD67-AA47016AF23A}"/>
                    </a:ext>
                  </a:extLst>
                </p14:cNvPr>
                <p14:cNvContentPartPr/>
                <p14:nvPr/>
              </p14:nvContentPartPr>
              <p14:xfrm>
                <a:off x="5661124" y="521163"/>
                <a:ext cx="179280" cy="19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ACE4A5-B43D-4C23-AD67-AA47016AF2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52124" y="512163"/>
                  <a:ext cx="196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38372C-BD93-4F9A-A511-6E20D3F1DF5D}"/>
                    </a:ext>
                  </a:extLst>
                </p14:cNvPr>
                <p14:cNvContentPartPr/>
                <p14:nvPr/>
              </p14:nvContentPartPr>
              <p14:xfrm>
                <a:off x="5985844" y="560403"/>
                <a:ext cx="93240" cy="241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38372C-BD93-4F9A-A511-6E20D3F1DF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6844" y="551763"/>
                  <a:ext cx="110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23AF82-DEF7-4A77-85E8-98F0957E0193}"/>
                    </a:ext>
                  </a:extLst>
                </p14:cNvPr>
                <p14:cNvContentPartPr/>
                <p14:nvPr/>
              </p14:nvContentPartPr>
              <p14:xfrm>
                <a:off x="6350164" y="420723"/>
                <a:ext cx="78840" cy="2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23AF82-DEF7-4A77-85E8-98F0957E01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41164" y="41172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0F2C18-CBE5-4E7E-B449-0A4F9E5E1D11}"/>
                    </a:ext>
                  </a:extLst>
                </p14:cNvPr>
                <p14:cNvContentPartPr/>
                <p14:nvPr/>
              </p14:nvContentPartPr>
              <p14:xfrm>
                <a:off x="6333244" y="488043"/>
                <a:ext cx="118080" cy="28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0F2C18-CBE5-4E7E-B449-0A4F9E5E1D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4604" y="47904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2EDAA1-9B6F-4319-9D24-28FD97D6E8C0}"/>
              </a:ext>
            </a:extLst>
          </p:cNvPr>
          <p:cNvGrpSpPr/>
          <p:nvPr/>
        </p:nvGrpSpPr>
        <p:grpSpPr>
          <a:xfrm>
            <a:off x="6697924" y="252243"/>
            <a:ext cx="1481400" cy="402120"/>
            <a:chOff x="6697924" y="252243"/>
            <a:chExt cx="148140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220AB41-47F8-4979-840B-D93E95DBFD61}"/>
                    </a:ext>
                  </a:extLst>
                </p14:cNvPr>
                <p14:cNvContentPartPr/>
                <p14:nvPr/>
              </p14:nvContentPartPr>
              <p14:xfrm>
                <a:off x="6697924" y="482283"/>
                <a:ext cx="73440" cy="2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220AB41-47F8-4979-840B-D93E95DBFD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89284" y="473283"/>
                  <a:ext cx="9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B7BF92-BA8C-41B3-BDC8-3F1CADCA82FC}"/>
                    </a:ext>
                  </a:extLst>
                </p14:cNvPr>
                <p14:cNvContentPartPr/>
                <p14:nvPr/>
              </p14:nvContentPartPr>
              <p14:xfrm>
                <a:off x="6782164" y="409203"/>
                <a:ext cx="157680" cy="245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B7BF92-BA8C-41B3-BDC8-3F1CADCA82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73164" y="400563"/>
                  <a:ext cx="175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934C0A-5199-4C8D-A6F8-9085F2237D81}"/>
                    </a:ext>
                  </a:extLst>
                </p14:cNvPr>
                <p14:cNvContentPartPr/>
                <p14:nvPr/>
              </p14:nvContentPartPr>
              <p14:xfrm>
                <a:off x="7028764" y="291483"/>
                <a:ext cx="17280" cy="22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934C0A-5199-4C8D-A6F8-9085F2237D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20124" y="282843"/>
                  <a:ext cx="3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63120D-01AC-4341-8F27-5859700B601D}"/>
                    </a:ext>
                  </a:extLst>
                </p14:cNvPr>
                <p14:cNvContentPartPr/>
                <p14:nvPr/>
              </p14:nvContentPartPr>
              <p14:xfrm>
                <a:off x="7107244" y="330723"/>
                <a:ext cx="224640" cy="168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63120D-01AC-4341-8F27-5859700B60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98604" y="322083"/>
                  <a:ext cx="242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3044C05-2AC1-4902-BCB6-BCAFC7E0EE6C}"/>
                    </a:ext>
                  </a:extLst>
                </p14:cNvPr>
                <p14:cNvContentPartPr/>
                <p14:nvPr/>
              </p14:nvContentPartPr>
              <p14:xfrm>
                <a:off x="7496764" y="302643"/>
                <a:ext cx="211320" cy="200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3044C05-2AC1-4902-BCB6-BCAFC7E0EE6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88124" y="293643"/>
                  <a:ext cx="228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C0F7CF-C17B-4636-8DAD-83704418190B}"/>
                    </a:ext>
                  </a:extLst>
                </p14:cNvPr>
                <p14:cNvContentPartPr/>
                <p14:nvPr/>
              </p14:nvContentPartPr>
              <p14:xfrm>
                <a:off x="7878004" y="252243"/>
                <a:ext cx="301320" cy="244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C0F7CF-C17B-4636-8DAD-8370441819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69004" y="243603"/>
                  <a:ext cx="31896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251DC0-E422-4167-80B5-91A807BA555D}"/>
              </a:ext>
            </a:extLst>
          </p:cNvPr>
          <p:cNvGrpSpPr/>
          <p:nvPr/>
        </p:nvGrpSpPr>
        <p:grpSpPr>
          <a:xfrm>
            <a:off x="6515764" y="841203"/>
            <a:ext cx="1876680" cy="342720"/>
            <a:chOff x="6515764" y="841203"/>
            <a:chExt cx="187668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15C6C5-3A1A-4AE2-BA7C-D6685CD274FF}"/>
                    </a:ext>
                  </a:extLst>
                </p14:cNvPr>
                <p14:cNvContentPartPr/>
                <p14:nvPr/>
              </p14:nvContentPartPr>
              <p14:xfrm>
                <a:off x="6515764" y="924723"/>
                <a:ext cx="250200" cy="259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15C6C5-3A1A-4AE2-BA7C-D6685CD274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07124" y="915723"/>
                  <a:ext cx="267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C2D331-A32A-481A-9007-B4C85C8988FF}"/>
                    </a:ext>
                  </a:extLst>
                </p14:cNvPr>
                <p14:cNvContentPartPr/>
                <p14:nvPr/>
              </p14:nvContentPartPr>
              <p14:xfrm>
                <a:off x="6956044" y="981603"/>
                <a:ext cx="90000" cy="67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C2D331-A32A-481A-9007-B4C85C8988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47044" y="972603"/>
                  <a:ext cx="107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039A97-E7F5-4CF8-9752-6A891F69F3BC}"/>
                    </a:ext>
                  </a:extLst>
                </p14:cNvPr>
                <p14:cNvContentPartPr/>
                <p14:nvPr/>
              </p14:nvContentPartPr>
              <p14:xfrm>
                <a:off x="7393084" y="914283"/>
                <a:ext cx="124560" cy="163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039A97-E7F5-4CF8-9752-6A891F69F3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4084" y="905283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3084C6-4687-41D4-87B1-209CE36E6967}"/>
                    </a:ext>
                  </a:extLst>
                </p14:cNvPr>
                <p14:cNvContentPartPr/>
                <p14:nvPr/>
              </p14:nvContentPartPr>
              <p14:xfrm>
                <a:off x="7382284" y="1003923"/>
                <a:ext cx="112680" cy="1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3084C6-4687-41D4-87B1-209CE36E69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73644" y="99528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2276A4-349E-418D-882F-A88CE9B69D01}"/>
                    </a:ext>
                  </a:extLst>
                </p14:cNvPr>
                <p14:cNvContentPartPr/>
                <p14:nvPr/>
              </p14:nvContentPartPr>
              <p14:xfrm>
                <a:off x="7659484" y="953163"/>
                <a:ext cx="368640" cy="147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2276A4-349E-418D-882F-A88CE9B69D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50484" y="944163"/>
                  <a:ext cx="386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4D254A-72EB-441A-9AD7-2B8374E91198}"/>
                    </a:ext>
                  </a:extLst>
                </p14:cNvPr>
                <p14:cNvContentPartPr/>
                <p14:nvPr/>
              </p14:nvContentPartPr>
              <p14:xfrm>
                <a:off x="8038564" y="841203"/>
                <a:ext cx="353880" cy="229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4D254A-72EB-441A-9AD7-2B8374E911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9924" y="832563"/>
                  <a:ext cx="371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7FB515-4D15-4898-8E9E-1B3392B1BB85}"/>
                    </a:ext>
                  </a:extLst>
                </p14:cNvPr>
                <p14:cNvContentPartPr/>
                <p14:nvPr/>
              </p14:nvContentPartPr>
              <p14:xfrm>
                <a:off x="6905284" y="875043"/>
                <a:ext cx="140760" cy="208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7FB515-4D15-4898-8E9E-1B3392B1BB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96644" y="866043"/>
                  <a:ext cx="15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C00B45-F272-4198-8A8E-3D84E0B7F9D5}"/>
                    </a:ext>
                  </a:extLst>
                </p14:cNvPr>
                <p14:cNvContentPartPr/>
                <p14:nvPr/>
              </p14:nvContentPartPr>
              <p14:xfrm>
                <a:off x="7073764" y="947403"/>
                <a:ext cx="113040" cy="118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C00B45-F272-4198-8A8E-3D84E0B7F9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65124" y="938403"/>
                  <a:ext cx="1306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040B02-0233-40C5-8DA3-F6CAEF5B4840}"/>
              </a:ext>
            </a:extLst>
          </p:cNvPr>
          <p:cNvGrpSpPr/>
          <p:nvPr/>
        </p:nvGrpSpPr>
        <p:grpSpPr>
          <a:xfrm>
            <a:off x="1110724" y="942363"/>
            <a:ext cx="1008000" cy="225000"/>
            <a:chOff x="1110724" y="942363"/>
            <a:chExt cx="100800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B9CD40-5AC5-463B-8A6F-395391B4C782}"/>
                    </a:ext>
                  </a:extLst>
                </p14:cNvPr>
                <p14:cNvContentPartPr/>
                <p14:nvPr/>
              </p14:nvContentPartPr>
              <p14:xfrm>
                <a:off x="1110724" y="964683"/>
                <a:ext cx="482760" cy="20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B9CD40-5AC5-463B-8A6F-395391B4C7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1724" y="956043"/>
                  <a:ext cx="500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E54B00-6018-45D8-A2DC-CB6F5B2764D5}"/>
                    </a:ext>
                  </a:extLst>
                </p14:cNvPr>
                <p14:cNvContentPartPr/>
                <p14:nvPr/>
              </p14:nvContentPartPr>
              <p14:xfrm>
                <a:off x="1727764" y="964683"/>
                <a:ext cx="140760" cy="110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E54B00-6018-45D8-A2DC-CB6F5B2764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18764" y="955683"/>
                  <a:ext cx="15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5FDBA6-C634-4A07-9518-CE22AB4B53BF}"/>
                    </a:ext>
                  </a:extLst>
                </p14:cNvPr>
                <p14:cNvContentPartPr/>
                <p14:nvPr/>
              </p14:nvContentPartPr>
              <p14:xfrm>
                <a:off x="1834324" y="981243"/>
                <a:ext cx="224640" cy="28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5FDBA6-C634-4A07-9518-CE22AB4B53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25324" y="972243"/>
                  <a:ext cx="24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AFE9C5-1E01-4238-AE5C-E74626122F31}"/>
                    </a:ext>
                  </a:extLst>
                </p14:cNvPr>
                <p14:cNvContentPartPr/>
                <p14:nvPr/>
              </p14:nvContentPartPr>
              <p14:xfrm>
                <a:off x="1862404" y="1009683"/>
                <a:ext cx="223920" cy="6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AFE9C5-1E01-4238-AE5C-E74626122F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53404" y="1000683"/>
                  <a:ext cx="241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AFC9486-6D4A-4784-98A3-F5B332384EF5}"/>
                    </a:ext>
                  </a:extLst>
                </p14:cNvPr>
                <p14:cNvContentPartPr/>
                <p14:nvPr/>
              </p14:nvContentPartPr>
              <p14:xfrm>
                <a:off x="1991284" y="942363"/>
                <a:ext cx="127440" cy="146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AFC9486-6D4A-4784-98A3-F5B332384E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82644" y="933363"/>
                  <a:ext cx="1450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6E96430-19A0-4D09-8AF8-31F0D2F7864F}"/>
                  </a:ext>
                </a:extLst>
              </p14:cNvPr>
              <p14:cNvContentPartPr/>
              <p14:nvPr/>
            </p14:nvContentPartPr>
            <p14:xfrm>
              <a:off x="2316724" y="947763"/>
              <a:ext cx="168840" cy="174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6E96430-19A0-4D09-8AF8-31F0D2F7864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07724" y="939123"/>
                <a:ext cx="18648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CCF31B5-29C3-4254-BE45-97A7CFBA4E9D}"/>
              </a:ext>
            </a:extLst>
          </p:cNvPr>
          <p:cNvGrpSpPr/>
          <p:nvPr/>
        </p:nvGrpSpPr>
        <p:grpSpPr>
          <a:xfrm>
            <a:off x="1111084" y="1441683"/>
            <a:ext cx="1540440" cy="711360"/>
            <a:chOff x="1111084" y="1441683"/>
            <a:chExt cx="1540440" cy="7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470E35-9482-45CD-B055-B54F107B81A6}"/>
                    </a:ext>
                  </a:extLst>
                </p14:cNvPr>
                <p14:cNvContentPartPr/>
                <p14:nvPr/>
              </p14:nvContentPartPr>
              <p14:xfrm>
                <a:off x="1111084" y="1632123"/>
                <a:ext cx="211320" cy="297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470E35-9482-45CD-B055-B54F107B81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2084" y="1623483"/>
                  <a:ext cx="228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60E7EF-F255-444E-818D-1548F28CB092}"/>
                    </a:ext>
                  </a:extLst>
                </p14:cNvPr>
                <p14:cNvContentPartPr/>
                <p14:nvPr/>
              </p14:nvContentPartPr>
              <p14:xfrm>
                <a:off x="1155364" y="1811763"/>
                <a:ext cx="157320" cy="1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60E7EF-F255-444E-818D-1548F28CB0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6724" y="1803123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114229B-D29D-4A9B-B2C9-2A4C655A9658}"/>
                    </a:ext>
                  </a:extLst>
                </p14:cNvPr>
                <p14:cNvContentPartPr/>
                <p14:nvPr/>
              </p14:nvContentPartPr>
              <p14:xfrm>
                <a:off x="1435804" y="1739043"/>
                <a:ext cx="303480" cy="258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14229B-D29D-4A9B-B2C9-2A4C655A96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7164" y="1730043"/>
                  <a:ext cx="321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F420A4B-2725-4F9B-A167-B05C8DDC01F6}"/>
                    </a:ext>
                  </a:extLst>
                </p14:cNvPr>
                <p14:cNvContentPartPr/>
                <p14:nvPr/>
              </p14:nvContentPartPr>
              <p14:xfrm>
                <a:off x="1850884" y="1441683"/>
                <a:ext cx="677160" cy="711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F420A4B-2725-4F9B-A167-B05C8DDC01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42244" y="1432683"/>
                  <a:ext cx="69480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B6A948-D6A9-405B-A7DD-75037302500E}"/>
                    </a:ext>
                  </a:extLst>
                </p14:cNvPr>
                <p14:cNvContentPartPr/>
                <p14:nvPr/>
              </p14:nvContentPartPr>
              <p14:xfrm>
                <a:off x="2307364" y="1469763"/>
                <a:ext cx="177840" cy="230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B6A948-D6A9-405B-A7DD-7503730250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98724" y="1460763"/>
                  <a:ext cx="195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F0A3AB-E5BC-4887-A810-F3A3F0783859}"/>
                    </a:ext>
                  </a:extLst>
                </p14:cNvPr>
                <p14:cNvContentPartPr/>
                <p14:nvPr/>
              </p14:nvContentPartPr>
              <p14:xfrm>
                <a:off x="2110804" y="1761363"/>
                <a:ext cx="540720" cy="39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F0A3AB-E5BC-4887-A810-F3A3F07838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02164" y="1752363"/>
                  <a:ext cx="558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6299563-3521-4528-920E-B67F9BB62EA2}"/>
                    </a:ext>
                  </a:extLst>
                </p14:cNvPr>
                <p14:cNvContentPartPr/>
                <p14:nvPr/>
              </p14:nvContentPartPr>
              <p14:xfrm>
                <a:off x="2255524" y="1907163"/>
                <a:ext cx="280440" cy="19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6299563-3521-4528-920E-B67F9BB62E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46524" y="1898163"/>
                  <a:ext cx="2980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B8D431-74D1-4714-8DB8-4F3F0D2021CC}"/>
              </a:ext>
            </a:extLst>
          </p:cNvPr>
          <p:cNvGrpSpPr/>
          <p:nvPr/>
        </p:nvGrpSpPr>
        <p:grpSpPr>
          <a:xfrm>
            <a:off x="3062644" y="1385523"/>
            <a:ext cx="1806840" cy="920520"/>
            <a:chOff x="3062644" y="1385523"/>
            <a:chExt cx="180684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7173A5-2BE1-41A0-A8D0-7E41A1DEC801}"/>
                    </a:ext>
                  </a:extLst>
                </p14:cNvPr>
                <p14:cNvContentPartPr/>
                <p14:nvPr/>
              </p14:nvContentPartPr>
              <p14:xfrm>
                <a:off x="3068404" y="1800603"/>
                <a:ext cx="7344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7173A5-2BE1-41A0-A8D0-7E41A1DEC8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59404" y="1791603"/>
                  <a:ext cx="91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9E2C58-1414-4825-AFA4-BDB4668688B1}"/>
                    </a:ext>
                  </a:extLst>
                </p14:cNvPr>
                <p14:cNvContentPartPr/>
                <p14:nvPr/>
              </p14:nvContentPartPr>
              <p14:xfrm>
                <a:off x="3062644" y="1845603"/>
                <a:ext cx="84600" cy="11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9E2C58-1414-4825-AFA4-BDB4668688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54004" y="183660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6952A6-2DDE-4B5D-9782-F8766E3B2D22}"/>
                    </a:ext>
                  </a:extLst>
                </p14:cNvPr>
                <p14:cNvContentPartPr/>
                <p14:nvPr/>
              </p14:nvContentPartPr>
              <p14:xfrm>
                <a:off x="3292684" y="1385523"/>
                <a:ext cx="1111320" cy="920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6952A6-2DDE-4B5D-9782-F8766E3B2D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83684" y="1376523"/>
                  <a:ext cx="112896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A673093-4DC6-414F-95EC-054E3DBF9B45}"/>
                    </a:ext>
                  </a:extLst>
                </p14:cNvPr>
                <p14:cNvContentPartPr/>
                <p14:nvPr/>
              </p14:nvContentPartPr>
              <p14:xfrm>
                <a:off x="3789484" y="1606203"/>
                <a:ext cx="350640" cy="166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A673093-4DC6-414F-95EC-054E3DBF9B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80844" y="1597203"/>
                  <a:ext cx="368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AE1C24-8591-4039-9B71-92F21A076074}"/>
                    </a:ext>
                  </a:extLst>
                </p14:cNvPr>
                <p14:cNvContentPartPr/>
                <p14:nvPr/>
              </p14:nvContentPartPr>
              <p14:xfrm>
                <a:off x="3735844" y="1825083"/>
                <a:ext cx="654840" cy="32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AE1C24-8591-4039-9B71-92F21A0760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27204" y="1816443"/>
                  <a:ext cx="672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61904F-585B-4094-9E52-E23090AE3EF2}"/>
                    </a:ext>
                  </a:extLst>
                </p14:cNvPr>
                <p14:cNvContentPartPr/>
                <p14:nvPr/>
              </p14:nvContentPartPr>
              <p14:xfrm>
                <a:off x="3698404" y="2013723"/>
                <a:ext cx="77040" cy="135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61904F-585B-4094-9E52-E23090AE3E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89764" y="2004723"/>
                  <a:ext cx="94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FC4156-5BB4-49E2-81C5-83670880563B}"/>
                    </a:ext>
                  </a:extLst>
                </p14:cNvPr>
                <p14:cNvContentPartPr/>
                <p14:nvPr/>
              </p14:nvContentPartPr>
              <p14:xfrm>
                <a:off x="3696604" y="2092203"/>
                <a:ext cx="90000" cy="6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FC4156-5BB4-49E2-81C5-8367088056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87964" y="208356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FB800B-31C2-4E69-9027-FFFAC778C6DB}"/>
                    </a:ext>
                  </a:extLst>
                </p14:cNvPr>
                <p14:cNvContentPartPr/>
                <p14:nvPr/>
              </p14:nvContentPartPr>
              <p14:xfrm>
                <a:off x="3955084" y="1974123"/>
                <a:ext cx="559080" cy="191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FB800B-31C2-4E69-9027-FFFAC778C6D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46084" y="1965483"/>
                  <a:ext cx="576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2D6263-760C-4926-9EF9-9CCC4CC11CA8}"/>
                    </a:ext>
                  </a:extLst>
                </p14:cNvPr>
                <p14:cNvContentPartPr/>
                <p14:nvPr/>
              </p14:nvContentPartPr>
              <p14:xfrm>
                <a:off x="4745644" y="1755603"/>
                <a:ext cx="90000" cy="6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2D6263-760C-4926-9EF9-9CCC4CC11C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37004" y="174696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925A645-BB37-4C00-919C-7D71A12EE6FB}"/>
                    </a:ext>
                  </a:extLst>
                </p14:cNvPr>
                <p14:cNvContentPartPr/>
                <p14:nvPr/>
              </p14:nvContentPartPr>
              <p14:xfrm>
                <a:off x="4784884" y="1806003"/>
                <a:ext cx="84600" cy="1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925A645-BB37-4C00-919C-7D71A12EE6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76244" y="179736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EF7B0FA-8E70-4965-9A3C-597E5423F4AB}"/>
              </a:ext>
            </a:extLst>
          </p:cNvPr>
          <p:cNvGrpSpPr/>
          <p:nvPr/>
        </p:nvGrpSpPr>
        <p:grpSpPr>
          <a:xfrm>
            <a:off x="5285644" y="1537083"/>
            <a:ext cx="504360" cy="275400"/>
            <a:chOff x="5285644" y="1537083"/>
            <a:chExt cx="5043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DFA190-5F77-4D25-A0A5-081C7B189485}"/>
                    </a:ext>
                  </a:extLst>
                </p14:cNvPr>
                <p14:cNvContentPartPr/>
                <p14:nvPr/>
              </p14:nvContentPartPr>
              <p14:xfrm>
                <a:off x="5295364" y="1537803"/>
                <a:ext cx="208800" cy="123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DFA190-5F77-4D25-A0A5-081C7B18948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86724" y="1529163"/>
                  <a:ext cx="226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83E856F-1940-45F8-8436-40FB8D11FFF9}"/>
                    </a:ext>
                  </a:extLst>
                </p14:cNvPr>
                <p14:cNvContentPartPr/>
                <p14:nvPr/>
              </p14:nvContentPartPr>
              <p14:xfrm>
                <a:off x="5424604" y="1537083"/>
                <a:ext cx="275400" cy="264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83E856F-1940-45F8-8436-40FB8D11FF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15604" y="1528083"/>
                  <a:ext cx="293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175B28-0BC1-40FC-A59B-E3271B0F0D44}"/>
                    </a:ext>
                  </a:extLst>
                </p14:cNvPr>
                <p14:cNvContentPartPr/>
                <p14:nvPr/>
              </p14:nvContentPartPr>
              <p14:xfrm>
                <a:off x="5285644" y="1768923"/>
                <a:ext cx="504360" cy="43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175B28-0BC1-40FC-A59B-E3271B0F0D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7004" y="1759923"/>
                  <a:ext cx="5220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53B2F7E-6444-4A40-8D1E-1A014302B842}"/>
              </a:ext>
            </a:extLst>
          </p:cNvPr>
          <p:cNvGrpSpPr/>
          <p:nvPr/>
        </p:nvGrpSpPr>
        <p:grpSpPr>
          <a:xfrm>
            <a:off x="5244964" y="1917603"/>
            <a:ext cx="365040" cy="438480"/>
            <a:chOff x="5244964" y="1917603"/>
            <a:chExt cx="36504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F1B81C8-E27D-4721-BFF3-D154752D2D5F}"/>
                    </a:ext>
                  </a:extLst>
                </p14:cNvPr>
                <p14:cNvContentPartPr/>
                <p14:nvPr/>
              </p14:nvContentPartPr>
              <p14:xfrm>
                <a:off x="5244964" y="1917603"/>
                <a:ext cx="286560" cy="438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F1B81C8-E27D-4721-BFF3-D154752D2D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36324" y="1908963"/>
                  <a:ext cx="3042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4426930-1A09-4F67-9F35-203A335B6FA7}"/>
                    </a:ext>
                  </a:extLst>
                </p14:cNvPr>
                <p14:cNvContentPartPr/>
                <p14:nvPr/>
              </p14:nvContentPartPr>
              <p14:xfrm>
                <a:off x="5531164" y="2063403"/>
                <a:ext cx="50760" cy="91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4426930-1A09-4F67-9F35-203A335B6F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22164" y="2054763"/>
                  <a:ext cx="68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6D6515-D8CC-43C5-87EF-358615504D3A}"/>
                    </a:ext>
                  </a:extLst>
                </p14:cNvPr>
                <p14:cNvContentPartPr/>
                <p14:nvPr/>
              </p14:nvContentPartPr>
              <p14:xfrm>
                <a:off x="5548084" y="2103363"/>
                <a:ext cx="61920" cy="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6D6515-D8CC-43C5-87EF-358615504D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39084" y="2094723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E3DDE0B-4408-430A-ADF7-D92E60A09E11}"/>
              </a:ext>
            </a:extLst>
          </p:cNvPr>
          <p:cNvGrpSpPr/>
          <p:nvPr/>
        </p:nvGrpSpPr>
        <p:grpSpPr>
          <a:xfrm>
            <a:off x="7079524" y="1598643"/>
            <a:ext cx="667800" cy="320040"/>
            <a:chOff x="7079524" y="1598643"/>
            <a:chExt cx="6678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8ACB683-2250-492C-8C6A-189966928880}"/>
                    </a:ext>
                  </a:extLst>
                </p14:cNvPr>
                <p14:cNvContentPartPr/>
                <p14:nvPr/>
              </p14:nvContentPartPr>
              <p14:xfrm>
                <a:off x="7079524" y="1632123"/>
                <a:ext cx="213480" cy="2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8ACB683-2250-492C-8C6A-1899669288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70524" y="1623483"/>
                  <a:ext cx="231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CEE6F3-242E-4C65-B2D1-A4979C65402D}"/>
                    </a:ext>
                  </a:extLst>
                </p14:cNvPr>
                <p14:cNvContentPartPr/>
                <p14:nvPr/>
              </p14:nvContentPartPr>
              <p14:xfrm>
                <a:off x="7169164" y="1654803"/>
                <a:ext cx="33840" cy="263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CEE6F3-242E-4C65-B2D1-A4979C65402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60524" y="1645803"/>
                  <a:ext cx="51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66C9909-EA6D-43FE-B4C3-726AAB28228E}"/>
                    </a:ext>
                  </a:extLst>
                </p14:cNvPr>
                <p14:cNvContentPartPr/>
                <p14:nvPr/>
              </p14:nvContentPartPr>
              <p14:xfrm>
                <a:off x="7496404" y="1598643"/>
                <a:ext cx="250920" cy="30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66C9909-EA6D-43FE-B4C3-726AAB2822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87764" y="1589643"/>
                  <a:ext cx="268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4E15C1-BF51-46D5-A2F6-A4C9C45D4419}"/>
                    </a:ext>
                  </a:extLst>
                </p14:cNvPr>
                <p14:cNvContentPartPr/>
                <p14:nvPr/>
              </p14:nvContentPartPr>
              <p14:xfrm>
                <a:off x="7567324" y="1778283"/>
                <a:ext cx="13500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4E15C1-BF51-46D5-A2F6-A4C9C45D44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58684" y="176928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7669AA5-EC47-4D2A-8916-14C5FEEB07CC}"/>
              </a:ext>
            </a:extLst>
          </p:cNvPr>
          <p:cNvGrpSpPr/>
          <p:nvPr/>
        </p:nvGrpSpPr>
        <p:grpSpPr>
          <a:xfrm>
            <a:off x="6863884" y="2047203"/>
            <a:ext cx="1214280" cy="162720"/>
            <a:chOff x="6863884" y="2047203"/>
            <a:chExt cx="121428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AF4832-3001-4C5F-AF52-91203FC2C9AB}"/>
                    </a:ext>
                  </a:extLst>
                </p14:cNvPr>
                <p14:cNvContentPartPr/>
                <p14:nvPr/>
              </p14:nvContentPartPr>
              <p14:xfrm>
                <a:off x="6863884" y="2047203"/>
                <a:ext cx="1081440" cy="45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AF4832-3001-4C5F-AF52-91203FC2C9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55244" y="2038563"/>
                  <a:ext cx="1099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0D4F20-1B76-4C8F-8001-239AED9CCA1E}"/>
                    </a:ext>
                  </a:extLst>
                </p14:cNvPr>
                <p14:cNvContentPartPr/>
                <p14:nvPr/>
              </p14:nvContentPartPr>
              <p14:xfrm>
                <a:off x="6877564" y="2114883"/>
                <a:ext cx="1200600" cy="95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0D4F20-1B76-4C8F-8001-239AED9CCA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68564" y="2106243"/>
                  <a:ext cx="12182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2774532-7B46-4F47-9C13-C1864FEE6EE2}"/>
              </a:ext>
            </a:extLst>
          </p:cNvPr>
          <p:cNvGrpSpPr/>
          <p:nvPr/>
        </p:nvGrpSpPr>
        <p:grpSpPr>
          <a:xfrm>
            <a:off x="1194604" y="2395323"/>
            <a:ext cx="4000320" cy="527040"/>
            <a:chOff x="1194604" y="2395323"/>
            <a:chExt cx="400032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297436-29D7-49DA-A675-55B0A0A35A50}"/>
                    </a:ext>
                  </a:extLst>
                </p14:cNvPr>
                <p14:cNvContentPartPr/>
                <p14:nvPr/>
              </p14:nvContentPartPr>
              <p14:xfrm>
                <a:off x="1278844" y="2442843"/>
                <a:ext cx="1476000" cy="47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297436-29D7-49DA-A675-55B0A0A35A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70204" y="2434203"/>
                  <a:ext cx="14936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931908-A66C-4A4C-B26A-DA0BB90937FB}"/>
                    </a:ext>
                  </a:extLst>
                </p14:cNvPr>
                <p14:cNvContentPartPr/>
                <p14:nvPr/>
              </p14:nvContentPartPr>
              <p14:xfrm>
                <a:off x="2664484" y="2546523"/>
                <a:ext cx="202320" cy="28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931908-A66C-4A4C-B26A-DA0BB90937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55484" y="2537883"/>
                  <a:ext cx="21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B3DE62-FFE7-4391-B968-648FB5C71256}"/>
                    </a:ext>
                  </a:extLst>
                </p14:cNvPr>
                <p14:cNvContentPartPr/>
                <p14:nvPr/>
              </p14:nvContentPartPr>
              <p14:xfrm>
                <a:off x="3236524" y="2479203"/>
                <a:ext cx="488520" cy="379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B3DE62-FFE7-4391-B968-648FB5C7125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27884" y="2470563"/>
                  <a:ext cx="5061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ED2FE7-BD0A-40E3-8366-87E8CD5F3598}"/>
                    </a:ext>
                  </a:extLst>
                </p14:cNvPr>
                <p14:cNvContentPartPr/>
                <p14:nvPr/>
              </p14:nvContentPartPr>
              <p14:xfrm>
                <a:off x="4207084" y="2395323"/>
                <a:ext cx="213480" cy="73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ED2FE7-BD0A-40E3-8366-87E8CD5F35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98444" y="2386323"/>
                  <a:ext cx="231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D7FFD0-7399-474E-A276-83B9A7A723C2}"/>
                    </a:ext>
                  </a:extLst>
                </p14:cNvPr>
                <p14:cNvContentPartPr/>
                <p14:nvPr/>
              </p14:nvContentPartPr>
              <p14:xfrm>
                <a:off x="4285564" y="2445723"/>
                <a:ext cx="6120" cy="213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D7FFD0-7399-474E-A276-83B9A7A723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76924" y="2436723"/>
                  <a:ext cx="23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40AC61-CA23-4904-BE57-2D660FC7BA94}"/>
                    </a:ext>
                  </a:extLst>
                </p14:cNvPr>
                <p14:cNvContentPartPr/>
                <p14:nvPr/>
              </p14:nvContentPartPr>
              <p14:xfrm>
                <a:off x="4437124" y="2406123"/>
                <a:ext cx="269640" cy="303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40AC61-CA23-4904-BE57-2D660FC7BA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28484" y="2397483"/>
                  <a:ext cx="287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60BE1D-9CC1-4C59-81B5-E050D2EB246C}"/>
                    </a:ext>
                  </a:extLst>
                </p14:cNvPr>
                <p14:cNvContentPartPr/>
                <p14:nvPr/>
              </p14:nvContentPartPr>
              <p14:xfrm>
                <a:off x="1194604" y="2810043"/>
                <a:ext cx="4000320" cy="107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60BE1D-9CC1-4C59-81B5-E050D2EB24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85964" y="2801403"/>
                  <a:ext cx="4017960" cy="1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454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FEDB74-059C-4125-9681-84010BBB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0" y="465331"/>
            <a:ext cx="8212771" cy="218974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7E30783-3472-463C-B4B1-E1549713449B}"/>
              </a:ext>
            </a:extLst>
          </p:cNvPr>
          <p:cNvGrpSpPr/>
          <p:nvPr/>
        </p:nvGrpSpPr>
        <p:grpSpPr>
          <a:xfrm>
            <a:off x="1677004" y="3460923"/>
            <a:ext cx="2328480" cy="241560"/>
            <a:chOff x="1677004" y="3460923"/>
            <a:chExt cx="23284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B11FAF-938D-47FF-8E89-E486436BA29F}"/>
                    </a:ext>
                  </a:extLst>
                </p14:cNvPr>
                <p14:cNvContentPartPr/>
                <p14:nvPr/>
              </p14:nvContentPartPr>
              <p14:xfrm>
                <a:off x="1688164" y="3460923"/>
                <a:ext cx="45360" cy="228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B11FAF-938D-47FF-8E89-E486436BA29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79164" y="3452283"/>
                  <a:ext cx="63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EDBAB3-C21F-4B56-9A80-1657356B93AD}"/>
                    </a:ext>
                  </a:extLst>
                </p14:cNvPr>
                <p14:cNvContentPartPr/>
                <p14:nvPr/>
              </p14:nvContentPartPr>
              <p14:xfrm>
                <a:off x="1677004" y="3519963"/>
                <a:ext cx="654840" cy="18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EDBAB3-C21F-4B56-9A80-1657356B93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68364" y="3510963"/>
                  <a:ext cx="672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525D49-7FE5-4A62-BB8D-9B9324834C94}"/>
                    </a:ext>
                  </a:extLst>
                </p14:cNvPr>
                <p14:cNvContentPartPr/>
                <p14:nvPr/>
              </p14:nvContentPartPr>
              <p14:xfrm>
                <a:off x="2473684" y="3579003"/>
                <a:ext cx="50760" cy="1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525D49-7FE5-4A62-BB8D-9B9324834C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65044" y="357000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D0159D-75F7-4E45-BCB4-54C3D42FFC00}"/>
                    </a:ext>
                  </a:extLst>
                </p14:cNvPr>
                <p14:cNvContentPartPr/>
                <p14:nvPr/>
              </p14:nvContentPartPr>
              <p14:xfrm>
                <a:off x="2591404" y="3460923"/>
                <a:ext cx="552960" cy="19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D0159D-75F7-4E45-BCB4-54C3D42FFC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82764" y="3452283"/>
                  <a:ext cx="570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3F7D61-68D9-44CC-93BE-CEC6E0F4051E}"/>
                    </a:ext>
                  </a:extLst>
                </p14:cNvPr>
                <p14:cNvContentPartPr/>
                <p14:nvPr/>
              </p14:nvContentPartPr>
              <p14:xfrm>
                <a:off x="3219964" y="3590163"/>
                <a:ext cx="118080" cy="17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3F7D61-68D9-44CC-93BE-CEC6E0F405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0964" y="358116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15328A-2ACB-4291-96BF-DDAC93204D25}"/>
                    </a:ext>
                  </a:extLst>
                </p14:cNvPr>
                <p14:cNvContentPartPr/>
                <p14:nvPr/>
              </p14:nvContentPartPr>
              <p14:xfrm>
                <a:off x="3444244" y="3505923"/>
                <a:ext cx="28440" cy="168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15328A-2ACB-4291-96BF-DDAC93204D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35604" y="3497283"/>
                  <a:ext cx="46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AADB88-4928-4ADB-A07A-30F98AF5AC6F}"/>
                    </a:ext>
                  </a:extLst>
                </p14:cNvPr>
                <p14:cNvContentPartPr/>
                <p14:nvPr/>
              </p14:nvContentPartPr>
              <p14:xfrm>
                <a:off x="3494644" y="3460923"/>
                <a:ext cx="510840" cy="241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AADB88-4928-4ADB-A07A-30F98AF5AC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86004" y="3452283"/>
                  <a:ext cx="52848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2E7E65-448A-40B2-9F88-04B5EA0DB2DD}"/>
              </a:ext>
            </a:extLst>
          </p:cNvPr>
          <p:cNvGrpSpPr/>
          <p:nvPr/>
        </p:nvGrpSpPr>
        <p:grpSpPr>
          <a:xfrm>
            <a:off x="1650724" y="3003363"/>
            <a:ext cx="2450160" cy="262080"/>
            <a:chOff x="1650724" y="3003363"/>
            <a:chExt cx="245016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38922A-A3B7-4124-ABAC-970188D07530}"/>
                    </a:ext>
                  </a:extLst>
                </p14:cNvPr>
                <p14:cNvContentPartPr/>
                <p14:nvPr/>
              </p14:nvContentPartPr>
              <p14:xfrm>
                <a:off x="1650724" y="3045843"/>
                <a:ext cx="717120" cy="211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38922A-A3B7-4124-ABAC-970188D075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41724" y="3037203"/>
                  <a:ext cx="734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C343C0-BD17-40DC-8A30-51A5C8523518}"/>
                    </a:ext>
                  </a:extLst>
                </p14:cNvPr>
                <p14:cNvContentPartPr/>
                <p14:nvPr/>
              </p14:nvContentPartPr>
              <p14:xfrm>
                <a:off x="2340844" y="3208563"/>
                <a:ext cx="178200" cy="2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C343C0-BD17-40DC-8A30-51A5C85235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31844" y="3199923"/>
                  <a:ext cx="195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A2E1EB-DA0E-4124-B39A-FEA5871D5DAE}"/>
                    </a:ext>
                  </a:extLst>
                </p14:cNvPr>
                <p14:cNvContentPartPr/>
                <p14:nvPr/>
              </p14:nvContentPartPr>
              <p14:xfrm>
                <a:off x="2529484" y="3042243"/>
                <a:ext cx="680040" cy="18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A2E1EB-DA0E-4124-B39A-FEA5871D5D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20484" y="3033243"/>
                  <a:ext cx="697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238554-23D2-4919-9660-DB5D2DC2716E}"/>
                    </a:ext>
                  </a:extLst>
                </p14:cNvPr>
                <p14:cNvContentPartPr/>
                <p14:nvPr/>
              </p14:nvContentPartPr>
              <p14:xfrm>
                <a:off x="3248044" y="3163923"/>
                <a:ext cx="123840" cy="17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238554-23D2-4919-9660-DB5D2DC271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39044" y="315492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93A54C-FD0A-4F89-8FB2-99D3F01BDA81}"/>
                    </a:ext>
                  </a:extLst>
                </p14:cNvPr>
                <p14:cNvContentPartPr/>
                <p14:nvPr/>
              </p14:nvContentPartPr>
              <p14:xfrm>
                <a:off x="3438124" y="3003363"/>
                <a:ext cx="550800" cy="262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93A54C-FD0A-4F89-8FB2-99D3F01BDA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29484" y="2994363"/>
                  <a:ext cx="568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F833AF-F295-4087-AA1F-B2B0EC193B8B}"/>
                    </a:ext>
                  </a:extLst>
                </p14:cNvPr>
                <p14:cNvContentPartPr/>
                <p14:nvPr/>
              </p14:nvContentPartPr>
              <p14:xfrm>
                <a:off x="4050124" y="3029283"/>
                <a:ext cx="5076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F833AF-F295-4087-AA1F-B2B0EC193B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41124" y="302028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486E93-0096-4968-84AD-B5176EAAC6ED}"/>
                  </a:ext>
                </a:extLst>
              </p14:cNvPr>
              <p14:cNvContentPartPr/>
              <p14:nvPr/>
            </p14:nvContentPartPr>
            <p14:xfrm>
              <a:off x="4487524" y="3023523"/>
              <a:ext cx="578160" cy="17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486E93-0096-4968-84AD-B5176EAAC6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78884" y="3014523"/>
                <a:ext cx="595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AB4D35-6906-4622-8A8F-F66ED23A92D1}"/>
                  </a:ext>
                </a:extLst>
              </p14:cNvPr>
              <p14:cNvContentPartPr/>
              <p14:nvPr/>
            </p14:nvContentPartPr>
            <p14:xfrm>
              <a:off x="4543684" y="3517083"/>
              <a:ext cx="39600" cy="6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AB4D35-6906-4622-8A8F-F66ED23A92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35044" y="3508443"/>
                <a:ext cx="57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5D06E5-244B-4418-850B-06663C1DE9DF}"/>
                  </a:ext>
                </a:extLst>
              </p14:cNvPr>
              <p14:cNvContentPartPr/>
              <p14:nvPr/>
            </p14:nvContentPartPr>
            <p14:xfrm>
              <a:off x="2344804" y="3828123"/>
              <a:ext cx="213480" cy="379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5D06E5-244B-4418-850B-06663C1DE9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5804" y="3819123"/>
                <a:ext cx="23112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47F3565-69E7-4A27-8A8C-EADB4D58C662}"/>
              </a:ext>
            </a:extLst>
          </p:cNvPr>
          <p:cNvGrpSpPr/>
          <p:nvPr/>
        </p:nvGrpSpPr>
        <p:grpSpPr>
          <a:xfrm>
            <a:off x="2114404" y="4307643"/>
            <a:ext cx="878760" cy="298080"/>
            <a:chOff x="2114404" y="4307643"/>
            <a:chExt cx="8787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710216-CED3-4215-ADCF-3CC852C1FC73}"/>
                    </a:ext>
                  </a:extLst>
                </p14:cNvPr>
                <p14:cNvContentPartPr/>
                <p14:nvPr/>
              </p14:nvContentPartPr>
              <p14:xfrm>
                <a:off x="2114404" y="4319523"/>
                <a:ext cx="236160" cy="233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710216-CED3-4215-ADCF-3CC852C1FC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5764" y="4310523"/>
                  <a:ext cx="253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F19604-1BD0-4C1D-94D9-E687BC2B804C}"/>
                    </a:ext>
                  </a:extLst>
                </p14:cNvPr>
                <p14:cNvContentPartPr/>
                <p14:nvPr/>
              </p14:nvContentPartPr>
              <p14:xfrm>
                <a:off x="2537404" y="4341843"/>
                <a:ext cx="85680" cy="263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F19604-1BD0-4C1D-94D9-E687BC2B80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28404" y="4333203"/>
                  <a:ext cx="103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E4FEAA-226B-4FAF-AA29-632CA24F43FB}"/>
                    </a:ext>
                  </a:extLst>
                </p14:cNvPr>
                <p14:cNvContentPartPr/>
                <p14:nvPr/>
              </p14:nvContentPartPr>
              <p14:xfrm>
                <a:off x="2821444" y="4307643"/>
                <a:ext cx="171720" cy="174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E4FEAA-226B-4FAF-AA29-632CA24F43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12804" y="4298643"/>
                  <a:ext cx="1893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0C0E43-F371-4C2E-8553-5DDC26163DE0}"/>
                  </a:ext>
                </a:extLst>
              </p14:cNvPr>
              <p14:cNvContentPartPr/>
              <p14:nvPr/>
            </p14:nvContentPartPr>
            <p14:xfrm>
              <a:off x="1907044" y="4830003"/>
              <a:ext cx="488880" cy="135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0C0E43-F371-4C2E-8553-5DDC26163D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98044" y="4821003"/>
                <a:ext cx="50652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B87C319-91F1-415D-9939-8285C8F71A29}"/>
              </a:ext>
            </a:extLst>
          </p:cNvPr>
          <p:cNvGrpSpPr/>
          <p:nvPr/>
        </p:nvGrpSpPr>
        <p:grpSpPr>
          <a:xfrm>
            <a:off x="2766004" y="4734243"/>
            <a:ext cx="1317960" cy="193680"/>
            <a:chOff x="2766004" y="4734243"/>
            <a:chExt cx="131796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1FCB7F-65E2-4C33-9D10-CCBE9D738A1B}"/>
                    </a:ext>
                  </a:extLst>
                </p14:cNvPr>
                <p14:cNvContentPartPr/>
                <p14:nvPr/>
              </p14:nvContentPartPr>
              <p14:xfrm>
                <a:off x="2766004" y="4740003"/>
                <a:ext cx="549720" cy="18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1FCB7F-65E2-4C33-9D10-CCBE9D738A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57004" y="4731363"/>
                  <a:ext cx="56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AF1DBA-67FC-4B05-A4A4-BCEC6AFE0EC2}"/>
                    </a:ext>
                  </a:extLst>
                </p14:cNvPr>
                <p14:cNvContentPartPr/>
                <p14:nvPr/>
              </p14:nvContentPartPr>
              <p14:xfrm>
                <a:off x="3219604" y="4734243"/>
                <a:ext cx="864360" cy="14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AF1DBA-67FC-4B05-A4A4-BCEC6AFE0E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10964" y="4725243"/>
                  <a:ext cx="8820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0070C9-C822-49A3-9282-BD8C0F40463D}"/>
              </a:ext>
            </a:extLst>
          </p:cNvPr>
          <p:cNvGrpSpPr/>
          <p:nvPr/>
        </p:nvGrpSpPr>
        <p:grpSpPr>
          <a:xfrm>
            <a:off x="2316724" y="5110443"/>
            <a:ext cx="1773000" cy="410040"/>
            <a:chOff x="2316724" y="5110443"/>
            <a:chExt cx="177300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7E3383-522A-46D6-A375-8CEE7BA115D6}"/>
                    </a:ext>
                  </a:extLst>
                </p14:cNvPr>
                <p14:cNvContentPartPr/>
                <p14:nvPr/>
              </p14:nvContentPartPr>
              <p14:xfrm>
                <a:off x="2316724" y="5186043"/>
                <a:ext cx="286920" cy="20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7E3383-522A-46D6-A375-8CEE7BA115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07724" y="5177403"/>
                  <a:ext cx="304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9FF446-4D1E-448F-8714-C46EA638CFF8}"/>
                    </a:ext>
                  </a:extLst>
                </p14:cNvPr>
                <p14:cNvContentPartPr/>
                <p14:nvPr/>
              </p14:nvContentPartPr>
              <p14:xfrm>
                <a:off x="2524084" y="5233923"/>
                <a:ext cx="269640" cy="1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9FF446-4D1E-448F-8714-C46EA638CF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15444" y="5224923"/>
                  <a:ext cx="287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68D54F-9E42-4E03-8482-57EC0B806023}"/>
                    </a:ext>
                  </a:extLst>
                </p14:cNvPr>
                <p14:cNvContentPartPr/>
                <p14:nvPr/>
              </p14:nvContentPartPr>
              <p14:xfrm>
                <a:off x="2866444" y="5110443"/>
                <a:ext cx="213480" cy="410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68D54F-9E42-4E03-8482-57EC0B8060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57444" y="5101443"/>
                  <a:ext cx="231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679252-27F7-4094-AB5B-E7DB7EF18C80}"/>
                    </a:ext>
                  </a:extLst>
                </p14:cNvPr>
                <p14:cNvContentPartPr/>
                <p14:nvPr/>
              </p14:nvContentPartPr>
              <p14:xfrm>
                <a:off x="3096484" y="5273163"/>
                <a:ext cx="398520" cy="105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679252-27F7-4094-AB5B-E7DB7EF18C8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87484" y="5264163"/>
                  <a:ext cx="416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7BDE0E-BBE5-4EE4-9ACE-6776CAB45BF0}"/>
                    </a:ext>
                  </a:extLst>
                </p14:cNvPr>
                <p14:cNvContentPartPr/>
                <p14:nvPr/>
              </p14:nvContentPartPr>
              <p14:xfrm>
                <a:off x="3545404" y="5211243"/>
                <a:ext cx="28440" cy="191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7BDE0E-BBE5-4EE4-9ACE-6776CAB45B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36404" y="5202603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383629-FF63-4FA5-95C8-7A974E969026}"/>
                    </a:ext>
                  </a:extLst>
                </p14:cNvPr>
                <p14:cNvContentPartPr/>
                <p14:nvPr/>
              </p14:nvContentPartPr>
              <p14:xfrm>
                <a:off x="3483484" y="5228163"/>
                <a:ext cx="606240" cy="166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383629-FF63-4FA5-95C8-7A974E9690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74844" y="5219163"/>
                  <a:ext cx="623880" cy="18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432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61" y="829415"/>
            <a:ext cx="8791575" cy="2886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63F149-29D4-4B4B-8DF4-380DF266E573}"/>
                  </a:ext>
                </a:extLst>
              </p14:cNvPr>
              <p14:cNvContentPartPr/>
              <p14:nvPr/>
            </p14:nvContentPartPr>
            <p14:xfrm>
              <a:off x="1452662" y="3393603"/>
              <a:ext cx="1812240" cy="34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63F149-29D4-4B4B-8DF4-380DF266E5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4022" y="3384603"/>
                <a:ext cx="18298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A1776E-C6B4-4412-B306-9043E5E73FF9}"/>
                  </a:ext>
                </a:extLst>
              </p14:cNvPr>
              <p14:cNvContentPartPr/>
              <p14:nvPr/>
            </p14:nvContentPartPr>
            <p14:xfrm>
              <a:off x="1480742" y="4134123"/>
              <a:ext cx="1610280" cy="365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A1776E-C6B4-4412-B306-9043E5E73F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2102" y="4125483"/>
                <a:ext cx="16279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4A0CBD-F32E-4D41-9EF3-DB4FB7667C63}"/>
                  </a:ext>
                </a:extLst>
              </p14:cNvPr>
              <p14:cNvContentPartPr/>
              <p14:nvPr/>
            </p14:nvContentPartPr>
            <p14:xfrm>
              <a:off x="3915422" y="3853683"/>
              <a:ext cx="263880" cy="1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4A0CBD-F32E-4D41-9EF3-DB4FB7667C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6782" y="3845043"/>
                <a:ext cx="281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C35F33-E9A1-433B-98D8-1C90857A9B45}"/>
                  </a:ext>
                </a:extLst>
              </p14:cNvPr>
              <p14:cNvContentPartPr/>
              <p14:nvPr/>
            </p14:nvContentPartPr>
            <p14:xfrm>
              <a:off x="3876182" y="3994083"/>
              <a:ext cx="297720" cy="45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C35F33-E9A1-433B-98D8-1C90857A9B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7542" y="3985083"/>
                <a:ext cx="315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ECB851-0434-4F7F-B299-F0200B9F0823}"/>
                  </a:ext>
                </a:extLst>
              </p14:cNvPr>
              <p14:cNvContentPartPr/>
              <p14:nvPr/>
            </p14:nvContentPartPr>
            <p14:xfrm>
              <a:off x="3853862" y="4139883"/>
              <a:ext cx="252720" cy="17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ECB851-0434-4F7F-B299-F0200B9F08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4862" y="4130883"/>
                <a:ext cx="27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44DEC8E-3553-4F40-AF54-2F186F293D58}"/>
                  </a:ext>
                </a:extLst>
              </p14:cNvPr>
              <p14:cNvContentPartPr/>
              <p14:nvPr/>
            </p14:nvContentPartPr>
            <p14:xfrm>
              <a:off x="4021982" y="3314403"/>
              <a:ext cx="171000" cy="320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44DEC8E-3553-4F40-AF54-2F186F293D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3342" y="3305763"/>
                <a:ext cx="18864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2966397-372E-451D-B8C5-26A0E3F7D7AB}"/>
              </a:ext>
            </a:extLst>
          </p:cNvPr>
          <p:cNvGrpSpPr/>
          <p:nvPr/>
        </p:nvGrpSpPr>
        <p:grpSpPr>
          <a:xfrm>
            <a:off x="5095502" y="3422763"/>
            <a:ext cx="1855080" cy="240480"/>
            <a:chOff x="5095502" y="3422763"/>
            <a:chExt cx="185508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9E7044-5C84-4D26-AE91-24A8862ED31D}"/>
                    </a:ext>
                  </a:extLst>
                </p14:cNvPr>
                <p14:cNvContentPartPr/>
                <p14:nvPr/>
              </p14:nvContentPartPr>
              <p14:xfrm>
                <a:off x="5095502" y="3466683"/>
                <a:ext cx="755640" cy="152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9E7044-5C84-4D26-AE91-24A8862ED3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86502" y="3457683"/>
                  <a:ext cx="773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2E2AA8-DB54-45AD-BC14-DB058A86FF48}"/>
                    </a:ext>
                  </a:extLst>
                </p14:cNvPr>
                <p14:cNvContentPartPr/>
                <p14:nvPr/>
              </p14:nvContentPartPr>
              <p14:xfrm>
                <a:off x="5816942" y="3522123"/>
                <a:ext cx="156600" cy="1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2E2AA8-DB54-45AD-BC14-DB058A86FF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08302" y="3513123"/>
                  <a:ext cx="174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F141A7-CF68-4DC1-AFE0-22CDC43BD880}"/>
                    </a:ext>
                  </a:extLst>
                </p14:cNvPr>
                <p14:cNvContentPartPr/>
                <p14:nvPr/>
              </p14:nvContentPartPr>
              <p14:xfrm>
                <a:off x="5991182" y="3472083"/>
                <a:ext cx="56520" cy="31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F141A7-CF68-4DC1-AFE0-22CDC43BD8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82182" y="3463443"/>
                  <a:ext cx="74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DEEE74-8E13-42C1-A57B-6C661958AFAE}"/>
                    </a:ext>
                  </a:extLst>
                </p14:cNvPr>
                <p14:cNvContentPartPr/>
                <p14:nvPr/>
              </p14:nvContentPartPr>
              <p14:xfrm>
                <a:off x="6035822" y="3422763"/>
                <a:ext cx="22680" cy="238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DEEE74-8E13-42C1-A57B-6C661958AF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27182" y="3413763"/>
                  <a:ext cx="40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39B3F3-D9BB-439E-993E-1D67D2539939}"/>
                    </a:ext>
                  </a:extLst>
                </p14:cNvPr>
                <p14:cNvContentPartPr/>
                <p14:nvPr/>
              </p14:nvContentPartPr>
              <p14:xfrm>
                <a:off x="6052742" y="3449763"/>
                <a:ext cx="734760" cy="23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39B3F3-D9BB-439E-993E-1D67D25399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44102" y="3441123"/>
                  <a:ext cx="75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40711B-35DA-4F88-9EDC-5CBD6FDE7C19}"/>
                    </a:ext>
                  </a:extLst>
                </p14:cNvPr>
                <p14:cNvContentPartPr/>
                <p14:nvPr/>
              </p14:nvContentPartPr>
              <p14:xfrm>
                <a:off x="5981462" y="3589803"/>
                <a:ext cx="969120" cy="73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40711B-35DA-4F88-9EDC-5CBD6FDE7C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72822" y="3580803"/>
                  <a:ext cx="9867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9D99C72-F8E1-4EBF-8364-5D8B09C16A34}"/>
              </a:ext>
            </a:extLst>
          </p:cNvPr>
          <p:cNvGrpSpPr/>
          <p:nvPr/>
        </p:nvGrpSpPr>
        <p:grpSpPr>
          <a:xfrm>
            <a:off x="4925222" y="4078323"/>
            <a:ext cx="2216160" cy="830520"/>
            <a:chOff x="4925222" y="4078323"/>
            <a:chExt cx="2216160" cy="83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692EAE-A94E-49D6-BB48-1160CF023E09}"/>
                    </a:ext>
                  </a:extLst>
                </p14:cNvPr>
                <p14:cNvContentPartPr/>
                <p14:nvPr/>
              </p14:nvContentPartPr>
              <p14:xfrm>
                <a:off x="4925222" y="4114323"/>
                <a:ext cx="879480" cy="172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692EAE-A94E-49D6-BB48-1160CF023E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6222" y="4105323"/>
                  <a:ext cx="897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488F66-6DB5-4B87-B851-52A45222E232}"/>
                    </a:ext>
                  </a:extLst>
                </p14:cNvPr>
                <p14:cNvContentPartPr/>
                <p14:nvPr/>
              </p14:nvContentPartPr>
              <p14:xfrm>
                <a:off x="5757182" y="4151043"/>
                <a:ext cx="248400" cy="102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488F66-6DB5-4B87-B851-52A45222E2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48182" y="4142043"/>
                  <a:ext cx="26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FB183D-F81D-4966-A276-3878DB99FDBD}"/>
                    </a:ext>
                  </a:extLst>
                </p14:cNvPr>
                <p14:cNvContentPartPr/>
                <p14:nvPr/>
              </p14:nvContentPartPr>
              <p14:xfrm>
                <a:off x="6032222" y="4078323"/>
                <a:ext cx="811440" cy="173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FB183D-F81D-4966-A276-3878DB99FD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3582" y="4069323"/>
                  <a:ext cx="82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ACC3FE-1DE7-44BE-A153-284CF7BFBA28}"/>
                    </a:ext>
                  </a:extLst>
                </p14:cNvPr>
                <p14:cNvContentPartPr/>
                <p14:nvPr/>
              </p14:nvContentPartPr>
              <p14:xfrm>
                <a:off x="6025022" y="4145643"/>
                <a:ext cx="1015560" cy="140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ACC3FE-1DE7-44BE-A153-284CF7BFBA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16382" y="4136643"/>
                  <a:ext cx="10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3CB021-980B-471A-9166-7266E55FCF38}"/>
                    </a:ext>
                  </a:extLst>
                </p14:cNvPr>
                <p14:cNvContentPartPr/>
                <p14:nvPr/>
              </p14:nvContentPartPr>
              <p14:xfrm>
                <a:off x="5822702" y="4340763"/>
                <a:ext cx="219240" cy="438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3CB021-980B-471A-9166-7266E55FCF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13702" y="4332123"/>
                  <a:ext cx="236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111F00-09CF-4995-B949-527852D663C4}"/>
                    </a:ext>
                  </a:extLst>
                </p14:cNvPr>
                <p14:cNvContentPartPr/>
                <p14:nvPr/>
              </p14:nvContentPartPr>
              <p14:xfrm>
                <a:off x="6147782" y="4641003"/>
                <a:ext cx="213840" cy="207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111F00-09CF-4995-B949-527852D663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38782" y="4632363"/>
                  <a:ext cx="231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36FBE3-FE2D-48A3-A021-BD4B1E049EA8}"/>
                    </a:ext>
                  </a:extLst>
                </p14:cNvPr>
                <p14:cNvContentPartPr/>
                <p14:nvPr/>
              </p14:nvContentPartPr>
              <p14:xfrm>
                <a:off x="6548462" y="4701483"/>
                <a:ext cx="172440" cy="207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36FBE3-FE2D-48A3-A021-BD4B1E049EA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39462" y="4692843"/>
                  <a:ext cx="190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6CDDC4-8FFB-4D5A-ADE1-CF499DB3D479}"/>
                    </a:ext>
                  </a:extLst>
                </p14:cNvPr>
                <p14:cNvContentPartPr/>
                <p14:nvPr/>
              </p14:nvContentPartPr>
              <p14:xfrm>
                <a:off x="6910982" y="4582683"/>
                <a:ext cx="230400" cy="253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6CDDC4-8FFB-4D5A-ADE1-CF499DB3D4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02342" y="4574043"/>
                  <a:ext cx="2480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AE95B2-F5E0-4A7E-85AB-29099857ED7E}"/>
              </a:ext>
            </a:extLst>
          </p:cNvPr>
          <p:cNvGrpSpPr/>
          <p:nvPr/>
        </p:nvGrpSpPr>
        <p:grpSpPr>
          <a:xfrm>
            <a:off x="6137342" y="5062563"/>
            <a:ext cx="1576440" cy="211680"/>
            <a:chOff x="6137342" y="5062563"/>
            <a:chExt cx="15764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D8091A-A705-4F1B-9753-44EE09AA839B}"/>
                    </a:ext>
                  </a:extLst>
                </p14:cNvPr>
                <p14:cNvContentPartPr/>
                <p14:nvPr/>
              </p14:nvContentPartPr>
              <p14:xfrm>
                <a:off x="6137342" y="5062563"/>
                <a:ext cx="667800" cy="211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D8091A-A705-4F1B-9753-44EE09AA83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28342" y="5053923"/>
                  <a:ext cx="685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A7F62D-2982-4B9A-9ACB-6F0C831BB595}"/>
                    </a:ext>
                  </a:extLst>
                </p14:cNvPr>
                <p14:cNvContentPartPr/>
                <p14:nvPr/>
              </p14:nvContentPartPr>
              <p14:xfrm>
                <a:off x="6647462" y="5076603"/>
                <a:ext cx="303840" cy="191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A7F62D-2982-4B9A-9ACB-6F0C831BB59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8462" y="5067963"/>
                  <a:ext cx="321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60DD37-6ECE-4F93-B781-49AE91B7CD16}"/>
                    </a:ext>
                  </a:extLst>
                </p14:cNvPr>
                <p14:cNvContentPartPr/>
                <p14:nvPr/>
              </p14:nvContentPartPr>
              <p14:xfrm>
                <a:off x="7017542" y="5166603"/>
                <a:ext cx="696240" cy="10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60DD37-6ECE-4F93-B781-49AE91B7CD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8542" y="5157603"/>
                  <a:ext cx="7138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FA24F05-4ABF-448F-A3EB-1D94317A5F45}"/>
              </a:ext>
            </a:extLst>
          </p:cNvPr>
          <p:cNvGrpSpPr/>
          <p:nvPr/>
        </p:nvGrpSpPr>
        <p:grpSpPr>
          <a:xfrm>
            <a:off x="5076782" y="280323"/>
            <a:ext cx="3753360" cy="864360"/>
            <a:chOff x="5076782" y="280323"/>
            <a:chExt cx="375336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F8663E7-EF7B-4275-A843-C615D5A21E2F}"/>
                    </a:ext>
                  </a:extLst>
                </p14:cNvPr>
                <p14:cNvContentPartPr/>
                <p14:nvPr/>
              </p14:nvContentPartPr>
              <p14:xfrm>
                <a:off x="5121422" y="339363"/>
                <a:ext cx="45360" cy="676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F8663E7-EF7B-4275-A843-C615D5A21E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12782" y="330363"/>
                  <a:ext cx="630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5AEE6F-1951-47F9-AF58-7C12E698EA9C}"/>
                    </a:ext>
                  </a:extLst>
                </p14:cNvPr>
                <p14:cNvContentPartPr/>
                <p14:nvPr/>
              </p14:nvContentPartPr>
              <p14:xfrm>
                <a:off x="5289902" y="280323"/>
                <a:ext cx="1105560" cy="656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5AEE6F-1951-47F9-AF58-7C12E698EA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80902" y="271323"/>
                  <a:ext cx="11232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FC30A8-5BBD-4AD7-AD3D-5F6836A366F2}"/>
                    </a:ext>
                  </a:extLst>
                </p14:cNvPr>
                <p14:cNvContentPartPr/>
                <p14:nvPr/>
              </p14:nvContentPartPr>
              <p14:xfrm>
                <a:off x="5076782" y="1087443"/>
                <a:ext cx="1150560" cy="57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FC30A8-5BBD-4AD7-AD3D-5F6836A366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67782" y="1078803"/>
                  <a:ext cx="1168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9A37BC2-5CB8-4B97-8DC8-9E8CCF7ACC3B}"/>
                    </a:ext>
                  </a:extLst>
                </p14:cNvPr>
                <p14:cNvContentPartPr/>
                <p14:nvPr/>
              </p14:nvContentPartPr>
              <p14:xfrm>
                <a:off x="5177582" y="484083"/>
                <a:ext cx="1217880" cy="27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9A37BC2-5CB8-4B97-8DC8-9E8CCF7ACC3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68582" y="475443"/>
                  <a:ext cx="1235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686D365-31EA-480C-B8E4-FE7E12A6441C}"/>
                    </a:ext>
                  </a:extLst>
                </p14:cNvPr>
                <p14:cNvContentPartPr/>
                <p14:nvPr/>
              </p14:nvContentPartPr>
              <p14:xfrm>
                <a:off x="5278742" y="319563"/>
                <a:ext cx="151920" cy="151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686D365-31EA-480C-B8E4-FE7E12A644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69742" y="310923"/>
                  <a:ext cx="16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B7D26A-E8BB-4170-B2B1-8757A24A451A}"/>
                    </a:ext>
                  </a:extLst>
                </p14:cNvPr>
                <p14:cNvContentPartPr/>
                <p14:nvPr/>
              </p14:nvContentPartPr>
              <p14:xfrm>
                <a:off x="5436062" y="326043"/>
                <a:ext cx="157320" cy="148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B7D26A-E8BB-4170-B2B1-8757A24A45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7062" y="317043"/>
                  <a:ext cx="174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6330A4-6168-4B16-B2AD-6E10F5BD7876}"/>
                    </a:ext>
                  </a:extLst>
                </p14:cNvPr>
                <p14:cNvContentPartPr/>
                <p14:nvPr/>
              </p14:nvContentPartPr>
              <p14:xfrm>
                <a:off x="5632262" y="302643"/>
                <a:ext cx="443520" cy="196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6330A4-6168-4B16-B2AD-6E10F5BD787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23262" y="294003"/>
                  <a:ext cx="461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930747-A3CD-4396-9778-461C0F9999D4}"/>
                    </a:ext>
                  </a:extLst>
                </p14:cNvPr>
                <p14:cNvContentPartPr/>
                <p14:nvPr/>
              </p14:nvContentPartPr>
              <p14:xfrm>
                <a:off x="6058502" y="375723"/>
                <a:ext cx="90000" cy="95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930747-A3CD-4396-9778-461C0F9999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49502" y="366723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51F4B7-11FE-40B1-983D-56525993CBC1}"/>
                    </a:ext>
                  </a:extLst>
                </p14:cNvPr>
                <p14:cNvContentPartPr/>
                <p14:nvPr/>
              </p14:nvContentPartPr>
              <p14:xfrm>
                <a:off x="5149502" y="925443"/>
                <a:ext cx="1133640" cy="45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51F4B7-11FE-40B1-983D-56525993CB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40862" y="916443"/>
                  <a:ext cx="1151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A41697-69DD-490A-B13D-EEC7819DE237}"/>
                    </a:ext>
                  </a:extLst>
                </p14:cNvPr>
                <p14:cNvContentPartPr/>
                <p14:nvPr/>
              </p14:nvContentPartPr>
              <p14:xfrm>
                <a:off x="5278742" y="975843"/>
                <a:ext cx="90000" cy="90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A41697-69DD-490A-B13D-EEC7819DE2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69742" y="967203"/>
                  <a:ext cx="107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45990F-2DBF-4B99-8289-0A0E5E13BCD8}"/>
                    </a:ext>
                  </a:extLst>
                </p14:cNvPr>
                <p14:cNvContentPartPr/>
                <p14:nvPr/>
              </p14:nvContentPartPr>
              <p14:xfrm>
                <a:off x="5413022" y="942363"/>
                <a:ext cx="168840" cy="138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45990F-2DBF-4B99-8289-0A0E5E13BC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04382" y="933363"/>
                  <a:ext cx="186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B12AE8-021F-4A27-BE93-B5666D22D93E}"/>
                    </a:ext>
                  </a:extLst>
                </p14:cNvPr>
                <p14:cNvContentPartPr/>
                <p14:nvPr/>
              </p14:nvContentPartPr>
              <p14:xfrm>
                <a:off x="5514182" y="975843"/>
                <a:ext cx="343080" cy="166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B12AE8-021F-4A27-BE93-B5666D22D9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05542" y="967203"/>
                  <a:ext cx="360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CEF614-8DB8-4789-BB1E-86E0A503B502}"/>
                    </a:ext>
                  </a:extLst>
                </p14:cNvPr>
                <p14:cNvContentPartPr/>
                <p14:nvPr/>
              </p14:nvContentPartPr>
              <p14:xfrm>
                <a:off x="5884622" y="1020843"/>
                <a:ext cx="135000" cy="95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CEF614-8DB8-4789-BB1E-86E0A503B50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75622" y="1011843"/>
                  <a:ext cx="152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7B4D87-EB93-4A98-AAB6-1AB547C6456E}"/>
                    </a:ext>
                  </a:extLst>
                </p14:cNvPr>
                <p14:cNvContentPartPr/>
                <p14:nvPr/>
              </p14:nvContentPartPr>
              <p14:xfrm>
                <a:off x="6619382" y="375723"/>
                <a:ext cx="387360" cy="62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7B4D87-EB93-4A98-AAB6-1AB547C645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0742" y="366723"/>
                  <a:ext cx="405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1F0C96-DFF6-4797-928F-A123EA859BFC}"/>
                    </a:ext>
                  </a:extLst>
                </p14:cNvPr>
                <p14:cNvContentPartPr/>
                <p14:nvPr/>
              </p14:nvContentPartPr>
              <p14:xfrm>
                <a:off x="6478982" y="313803"/>
                <a:ext cx="247320" cy="180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1F0C96-DFF6-4797-928F-A123EA859B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70342" y="305163"/>
                  <a:ext cx="26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913F7C-FBEC-442C-AEFA-5AC7B4F83464}"/>
                    </a:ext>
                  </a:extLst>
                </p14:cNvPr>
                <p14:cNvContentPartPr/>
                <p14:nvPr/>
              </p14:nvContentPartPr>
              <p14:xfrm>
                <a:off x="7000622" y="446643"/>
                <a:ext cx="192240" cy="249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913F7C-FBEC-442C-AEFA-5AC7B4F834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91622" y="438003"/>
                  <a:ext cx="209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090234-FC66-441E-A4EC-1585E98B274B}"/>
                    </a:ext>
                  </a:extLst>
                </p14:cNvPr>
                <p14:cNvContentPartPr/>
                <p14:nvPr/>
              </p14:nvContentPartPr>
              <p14:xfrm>
                <a:off x="7197182" y="471123"/>
                <a:ext cx="56520" cy="255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090234-FC66-441E-A4EC-1585E98B274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8182" y="462123"/>
                  <a:ext cx="74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5548FF-7D84-48EB-9477-4476F8E93AA3}"/>
                    </a:ext>
                  </a:extLst>
                </p14:cNvPr>
                <p14:cNvContentPartPr/>
                <p14:nvPr/>
              </p14:nvContentPartPr>
              <p14:xfrm>
                <a:off x="7321022" y="566523"/>
                <a:ext cx="157320" cy="135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5548FF-7D84-48EB-9477-4476F8E93A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2022" y="557523"/>
                  <a:ext cx="174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14E7D0-75BA-49FF-9480-F44744A2909C}"/>
                    </a:ext>
                  </a:extLst>
                </p14:cNvPr>
                <p14:cNvContentPartPr/>
                <p14:nvPr/>
              </p14:nvContentPartPr>
              <p14:xfrm>
                <a:off x="7371062" y="645003"/>
                <a:ext cx="28440" cy="50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14E7D0-75BA-49FF-9480-F44744A290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62422" y="636003"/>
                  <a:ext cx="46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20788B-D796-41CD-A703-9317C48C0088}"/>
                    </a:ext>
                  </a:extLst>
                </p14:cNvPr>
                <p14:cNvContentPartPr/>
                <p14:nvPr/>
              </p14:nvContentPartPr>
              <p14:xfrm>
                <a:off x="7303742" y="381123"/>
                <a:ext cx="28440" cy="11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20788B-D796-41CD-A703-9317C48C00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95102" y="37248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FA8E11D-70DE-4948-B587-3D966EFF021F}"/>
                    </a:ext>
                  </a:extLst>
                </p14:cNvPr>
                <p14:cNvContentPartPr/>
                <p14:nvPr/>
              </p14:nvContentPartPr>
              <p14:xfrm>
                <a:off x="7314542" y="566163"/>
                <a:ext cx="315720" cy="370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FA8E11D-70DE-4948-B587-3D966EFF02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05902" y="557163"/>
                  <a:ext cx="333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6B89CE2-0989-4800-8D1D-2BF76D15DB47}"/>
                    </a:ext>
                  </a:extLst>
                </p14:cNvPr>
                <p14:cNvContentPartPr/>
                <p14:nvPr/>
              </p14:nvContentPartPr>
              <p14:xfrm>
                <a:off x="7539542" y="645363"/>
                <a:ext cx="172440" cy="117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6B89CE2-0989-4800-8D1D-2BF76D15DB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30542" y="636723"/>
                  <a:ext cx="19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DEF488-D6E4-4F2D-8268-1BA7A4C57E44}"/>
                    </a:ext>
                  </a:extLst>
                </p14:cNvPr>
                <p14:cNvContentPartPr/>
                <p14:nvPr/>
              </p14:nvContentPartPr>
              <p14:xfrm>
                <a:off x="7797662" y="437283"/>
                <a:ext cx="1032480" cy="560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DEF488-D6E4-4F2D-8268-1BA7A4C57E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89022" y="428643"/>
                  <a:ext cx="105012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29F6F07-E7FE-401E-A01C-0092709BD2D1}"/>
              </a:ext>
            </a:extLst>
          </p:cNvPr>
          <p:cNvGrpSpPr/>
          <p:nvPr/>
        </p:nvGrpSpPr>
        <p:grpSpPr>
          <a:xfrm>
            <a:off x="1191302" y="4684203"/>
            <a:ext cx="2775240" cy="1689120"/>
            <a:chOff x="1191302" y="4684203"/>
            <a:chExt cx="2775240" cy="168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8EF8DD-B247-4235-90FB-9FD3DB73C490}"/>
                    </a:ext>
                  </a:extLst>
                </p14:cNvPr>
                <p14:cNvContentPartPr/>
                <p14:nvPr/>
              </p14:nvContentPartPr>
              <p14:xfrm>
                <a:off x="1981862" y="4684203"/>
                <a:ext cx="228600" cy="348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8EF8DD-B247-4235-90FB-9FD3DB73C4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72862" y="4675563"/>
                  <a:ext cx="246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4E9D30-67E8-457D-95D0-C80F0B81AB79}"/>
                    </a:ext>
                  </a:extLst>
                </p14:cNvPr>
                <p14:cNvContentPartPr/>
                <p14:nvPr/>
              </p14:nvContentPartPr>
              <p14:xfrm>
                <a:off x="2366702" y="4809123"/>
                <a:ext cx="169560" cy="189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4E9D30-67E8-457D-95D0-C80F0B81AB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57702" y="4800483"/>
                  <a:ext cx="187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7FF744-989E-47E6-9F16-D3A363683924}"/>
                    </a:ext>
                  </a:extLst>
                </p14:cNvPr>
                <p14:cNvContentPartPr/>
                <p14:nvPr/>
              </p14:nvContentPartPr>
              <p14:xfrm>
                <a:off x="2361662" y="4913883"/>
                <a:ext cx="101160" cy="28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7FF744-989E-47E6-9F16-D3A3636839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52662" y="4905243"/>
                  <a:ext cx="11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CBA654-8263-454C-9AD1-A52D375F008E}"/>
                    </a:ext>
                  </a:extLst>
                </p14:cNvPr>
                <p14:cNvContentPartPr/>
                <p14:nvPr/>
              </p14:nvContentPartPr>
              <p14:xfrm>
                <a:off x="2535542" y="4981203"/>
                <a:ext cx="68040" cy="106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CBA654-8263-454C-9AD1-A52D375F008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26542" y="4972563"/>
                  <a:ext cx="8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90EDFC-4DC9-41FE-9306-4770403D92F4}"/>
                    </a:ext>
                  </a:extLst>
                </p14:cNvPr>
                <p14:cNvContentPartPr/>
                <p14:nvPr/>
              </p14:nvContentPartPr>
              <p14:xfrm>
                <a:off x="2810222" y="4854123"/>
                <a:ext cx="78840" cy="222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90EDFC-4DC9-41FE-9306-4770403D92F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01582" y="4845483"/>
                  <a:ext cx="96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1E1DFD-C123-4D07-BACB-3D010ADD66B3}"/>
                    </a:ext>
                  </a:extLst>
                </p14:cNvPr>
                <p14:cNvContentPartPr/>
                <p14:nvPr/>
              </p14:nvContentPartPr>
              <p14:xfrm>
                <a:off x="3046022" y="4796163"/>
                <a:ext cx="6120" cy="13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1E1DFD-C123-4D07-BACB-3D010ADD66B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37022" y="4787523"/>
                  <a:ext cx="23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824551-8C10-406E-BEB9-F7E7729FC8B4}"/>
                    </a:ext>
                  </a:extLst>
                </p14:cNvPr>
                <p14:cNvContentPartPr/>
                <p14:nvPr/>
              </p14:nvContentPartPr>
              <p14:xfrm>
                <a:off x="3040262" y="4745763"/>
                <a:ext cx="174240" cy="180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824551-8C10-406E-BEB9-F7E7729FC8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31622" y="4736763"/>
                  <a:ext cx="191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3FB8116-5D7C-41F8-9BF9-C2FF7ACA0796}"/>
                    </a:ext>
                  </a:extLst>
                </p14:cNvPr>
                <p14:cNvContentPartPr/>
                <p14:nvPr/>
              </p14:nvContentPartPr>
              <p14:xfrm>
                <a:off x="3074102" y="4723443"/>
                <a:ext cx="213480" cy="292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3FB8116-5D7C-41F8-9BF9-C2FF7ACA07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65102" y="4714443"/>
                  <a:ext cx="231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94DE40-A7D6-47A9-B2DD-3A04D2353E28}"/>
                    </a:ext>
                  </a:extLst>
                </p14:cNvPr>
                <p14:cNvContentPartPr/>
                <p14:nvPr/>
              </p14:nvContentPartPr>
              <p14:xfrm>
                <a:off x="2490542" y="4723443"/>
                <a:ext cx="151920" cy="33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94DE40-A7D6-47A9-B2DD-3A04D2353E2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81902" y="4714443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B949A6-30C8-41C1-B52F-E2E679863247}"/>
                    </a:ext>
                  </a:extLst>
                </p14:cNvPr>
                <p14:cNvContentPartPr/>
                <p14:nvPr/>
              </p14:nvContentPartPr>
              <p14:xfrm>
                <a:off x="1867742" y="5284323"/>
                <a:ext cx="376920" cy="124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B949A6-30C8-41C1-B52F-E2E67986324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59102" y="5275683"/>
                  <a:ext cx="394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E6630B-6242-4964-9C61-27BAF16552E8}"/>
                    </a:ext>
                  </a:extLst>
                </p14:cNvPr>
                <p14:cNvContentPartPr/>
                <p14:nvPr/>
              </p14:nvContentPartPr>
              <p14:xfrm>
                <a:off x="2305862" y="5217003"/>
                <a:ext cx="179280" cy="213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E6630B-6242-4964-9C61-27BAF16552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97222" y="5208003"/>
                  <a:ext cx="196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08F13E-568A-435F-A5A1-EC8BFE043C4A}"/>
                    </a:ext>
                  </a:extLst>
                </p14:cNvPr>
                <p14:cNvContentPartPr/>
                <p14:nvPr/>
              </p14:nvContentPartPr>
              <p14:xfrm>
                <a:off x="2725622" y="5177043"/>
                <a:ext cx="1240920" cy="24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08F13E-568A-435F-A5A1-EC8BFE043C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16622" y="5168043"/>
                  <a:ext cx="1258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8AA905-1413-46AF-93D3-760468180D9A}"/>
                    </a:ext>
                  </a:extLst>
                </p14:cNvPr>
                <p14:cNvContentPartPr/>
                <p14:nvPr/>
              </p14:nvContentPartPr>
              <p14:xfrm>
                <a:off x="1284542" y="5760603"/>
                <a:ext cx="813960" cy="169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8AA905-1413-46AF-93D3-760468180D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75542" y="5751963"/>
                  <a:ext cx="831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184FFA-1495-40F5-9EAD-4BB2BA1F8861}"/>
                    </a:ext>
                  </a:extLst>
                </p14:cNvPr>
                <p14:cNvContentPartPr/>
                <p14:nvPr/>
              </p14:nvContentPartPr>
              <p14:xfrm>
                <a:off x="1191302" y="6232203"/>
                <a:ext cx="817560" cy="141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184FFA-1495-40F5-9EAD-4BB2BA1F88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82302" y="6223563"/>
                  <a:ext cx="835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FBE8C5-D4EC-4708-9E97-2D3DC6805E92}"/>
                    </a:ext>
                  </a:extLst>
                </p14:cNvPr>
                <p14:cNvContentPartPr/>
                <p14:nvPr/>
              </p14:nvContentPartPr>
              <p14:xfrm>
                <a:off x="2069702" y="5760603"/>
                <a:ext cx="471600" cy="113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FBE8C5-D4EC-4708-9E97-2D3DC6805E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1062" y="5751603"/>
                  <a:ext cx="489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C5A577-D997-485C-B20B-FE1BB1E60B3A}"/>
                    </a:ext>
                  </a:extLst>
                </p14:cNvPr>
                <p14:cNvContentPartPr/>
                <p14:nvPr/>
              </p14:nvContentPartPr>
              <p14:xfrm>
                <a:off x="2507462" y="5794803"/>
                <a:ext cx="6840" cy="174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C5A577-D997-485C-B20B-FE1BB1E60B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98462" y="5785803"/>
                  <a:ext cx="24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8F51F9-A4C0-4A81-9E1D-7ED6B86570E3}"/>
                    </a:ext>
                  </a:extLst>
                </p14:cNvPr>
                <p14:cNvContentPartPr/>
                <p14:nvPr/>
              </p14:nvContentPartPr>
              <p14:xfrm>
                <a:off x="2367062" y="5991003"/>
                <a:ext cx="219240" cy="18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8F51F9-A4C0-4A81-9E1D-7ED6B86570E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58422" y="5982363"/>
                  <a:ext cx="236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6E259C-6377-4A5E-8F44-6A3ACC705F18}"/>
                    </a:ext>
                  </a:extLst>
                </p14:cNvPr>
                <p14:cNvContentPartPr/>
                <p14:nvPr/>
              </p14:nvContentPartPr>
              <p14:xfrm>
                <a:off x="2350142" y="6024483"/>
                <a:ext cx="264240" cy="39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6E259C-6377-4A5E-8F44-6A3ACC705F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41502" y="6015843"/>
                  <a:ext cx="281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62CEA8-D5DE-4F61-BE30-D96DFC857CFD}"/>
                    </a:ext>
                  </a:extLst>
                </p14:cNvPr>
                <p14:cNvContentPartPr/>
                <p14:nvPr/>
              </p14:nvContentPartPr>
              <p14:xfrm>
                <a:off x="2473622" y="6052923"/>
                <a:ext cx="39960" cy="263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62CEA8-D5DE-4F61-BE30-D96DFC857CF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64622" y="6043923"/>
                  <a:ext cx="57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DEED93-7D63-49F0-9D8B-A471955323AD}"/>
                    </a:ext>
                  </a:extLst>
                </p14:cNvPr>
                <p14:cNvContentPartPr/>
                <p14:nvPr/>
              </p14:nvContentPartPr>
              <p14:xfrm>
                <a:off x="1985822" y="6294123"/>
                <a:ext cx="976680" cy="17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DEED93-7D63-49F0-9D8B-A471955323A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76822" y="6285123"/>
                  <a:ext cx="994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64C8F81-276C-4000-A6D3-EDFC3E940EE7}"/>
                    </a:ext>
                  </a:extLst>
                </p14:cNvPr>
                <p14:cNvContentPartPr/>
                <p14:nvPr/>
              </p14:nvContentPartPr>
              <p14:xfrm>
                <a:off x="2529422" y="5723523"/>
                <a:ext cx="433080" cy="138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64C8F81-276C-4000-A6D3-EDFC3E940E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20782" y="5714523"/>
                  <a:ext cx="450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4FFDD6-BFEA-4248-A9A0-6004317C68F5}"/>
                    </a:ext>
                  </a:extLst>
                </p14:cNvPr>
                <p14:cNvContentPartPr/>
                <p14:nvPr/>
              </p14:nvContentPartPr>
              <p14:xfrm>
                <a:off x="2944862" y="5738283"/>
                <a:ext cx="712800" cy="17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4FFDD6-BFEA-4248-A9A0-6004317C68F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36222" y="5729643"/>
                  <a:ext cx="73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E7396E1-FB3E-47E3-A02C-374C8662971E}"/>
                    </a:ext>
                  </a:extLst>
                </p14:cNvPr>
                <p14:cNvContentPartPr/>
                <p14:nvPr/>
              </p14:nvContentPartPr>
              <p14:xfrm>
                <a:off x="2944862" y="5856363"/>
                <a:ext cx="906480" cy="1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E7396E1-FB3E-47E3-A02C-374C866297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36222" y="5847723"/>
                  <a:ext cx="9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198806-8E8B-4314-A286-8BCBF3BB2876}"/>
                    </a:ext>
                  </a:extLst>
                </p14:cNvPr>
                <p14:cNvContentPartPr/>
                <p14:nvPr/>
              </p14:nvContentPartPr>
              <p14:xfrm>
                <a:off x="2911382" y="6260283"/>
                <a:ext cx="17280" cy="84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198806-8E8B-4314-A286-8BCBF3BB28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02382" y="6251643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107D23-E56B-4551-A482-A55BE4F3112C}"/>
                    </a:ext>
                  </a:extLst>
                </p14:cNvPr>
                <p14:cNvContentPartPr/>
                <p14:nvPr/>
              </p14:nvContentPartPr>
              <p14:xfrm>
                <a:off x="2956022" y="6187563"/>
                <a:ext cx="864360" cy="51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107D23-E56B-4551-A482-A55BE4F311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47382" y="6178563"/>
                  <a:ext cx="882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B8E917E-EE8B-4008-AAE0-419D782D7F1C}"/>
                    </a:ext>
                  </a:extLst>
                </p14:cNvPr>
                <p14:cNvContentPartPr/>
                <p14:nvPr/>
              </p14:nvContentPartPr>
              <p14:xfrm>
                <a:off x="2905622" y="6338763"/>
                <a:ext cx="599760" cy="3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B8E917E-EE8B-4008-AAE0-419D782D7F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96982" y="6330123"/>
                  <a:ext cx="617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679D76-F9D7-4E59-9F74-F5C3F61DAEFC}"/>
                    </a:ext>
                  </a:extLst>
                </p14:cNvPr>
                <p14:cNvContentPartPr/>
                <p14:nvPr/>
              </p14:nvContentPartPr>
              <p14:xfrm>
                <a:off x="1823102" y="5514003"/>
                <a:ext cx="146160" cy="177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679D76-F9D7-4E59-9F74-F5C3F61DAE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14102" y="5505003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3E389B2-6C0C-425B-A94F-D4070AEAF7F7}"/>
                    </a:ext>
                  </a:extLst>
                </p14:cNvPr>
                <p14:cNvContentPartPr/>
                <p14:nvPr/>
              </p14:nvContentPartPr>
              <p14:xfrm>
                <a:off x="2025062" y="5620923"/>
                <a:ext cx="11520" cy="90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3E389B2-6C0C-425B-A94F-D4070AEAF7F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16062" y="5611923"/>
                  <a:ext cx="2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A58CCC-43ED-4AB6-9012-42CB3259A745}"/>
                    </a:ext>
                  </a:extLst>
                </p14:cNvPr>
                <p14:cNvContentPartPr/>
                <p14:nvPr/>
              </p14:nvContentPartPr>
              <p14:xfrm>
                <a:off x="2916782" y="5491683"/>
                <a:ext cx="151920" cy="140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A58CCC-43ED-4AB6-9012-42CB3259A7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08142" y="5483043"/>
                  <a:ext cx="169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A8B2B3-2132-40D5-9BFB-97BEFD2DF41C}"/>
                    </a:ext>
                  </a:extLst>
                </p14:cNvPr>
                <p14:cNvContentPartPr/>
                <p14:nvPr/>
              </p14:nvContentPartPr>
              <p14:xfrm>
                <a:off x="3046022" y="5586723"/>
                <a:ext cx="101160" cy="84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A8B2B3-2132-40D5-9BFB-97BEFD2DF4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37022" y="5578083"/>
                  <a:ext cx="118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AD0F7FE-D205-4DAB-B534-E25AACA1915F}"/>
                    </a:ext>
                  </a:extLst>
                </p14:cNvPr>
                <p14:cNvContentPartPr/>
                <p14:nvPr/>
              </p14:nvContentPartPr>
              <p14:xfrm>
                <a:off x="1323782" y="5592843"/>
                <a:ext cx="191160" cy="22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AD0F7FE-D205-4DAB-B534-E25AACA191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14782" y="5583843"/>
                  <a:ext cx="20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F3FB15-A60E-4055-93F9-E6CE85539E80}"/>
                    </a:ext>
                  </a:extLst>
                </p14:cNvPr>
                <p14:cNvContentPartPr/>
                <p14:nvPr/>
              </p14:nvContentPartPr>
              <p14:xfrm>
                <a:off x="1452662" y="5547843"/>
                <a:ext cx="155160" cy="143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F3FB15-A60E-4055-93F9-E6CE85539E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44022" y="5539203"/>
                  <a:ext cx="172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2375F1B-AFB4-4100-8A4D-EC737959A0C1}"/>
                    </a:ext>
                  </a:extLst>
                </p14:cNvPr>
                <p14:cNvContentPartPr/>
                <p14:nvPr/>
              </p14:nvContentPartPr>
              <p14:xfrm>
                <a:off x="1475342" y="5328603"/>
                <a:ext cx="128880" cy="164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2375F1B-AFB4-4100-8A4D-EC737959A0C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66342" y="5319963"/>
                  <a:ext cx="146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3705E2C-22CF-4D7A-9953-ABF285A4F933}"/>
                    </a:ext>
                  </a:extLst>
                </p14:cNvPr>
                <p14:cNvContentPartPr/>
                <p14:nvPr/>
              </p14:nvContentPartPr>
              <p14:xfrm>
                <a:off x="1615382" y="5458203"/>
                <a:ext cx="22680" cy="90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3705E2C-22CF-4D7A-9953-ABF285A4F9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06742" y="5449203"/>
                  <a:ext cx="4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A9C0D0-A16E-4728-ADE5-9EF7CD551024}"/>
                    </a:ext>
                  </a:extLst>
                </p14:cNvPr>
                <p14:cNvContentPartPr/>
                <p14:nvPr/>
              </p14:nvContentPartPr>
              <p14:xfrm>
                <a:off x="3343382" y="5497443"/>
                <a:ext cx="95760" cy="1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A9C0D0-A16E-4728-ADE5-9EF7CD55102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34382" y="548844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C37BD34-F6FA-4FC7-BBC5-9D912B2A2672}"/>
                    </a:ext>
                  </a:extLst>
                </p14:cNvPr>
                <p14:cNvContentPartPr/>
                <p14:nvPr/>
              </p14:nvContentPartPr>
              <p14:xfrm>
                <a:off x="3289742" y="5559003"/>
                <a:ext cx="99000" cy="106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C37BD34-F6FA-4FC7-BBC5-9D912B2A267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80742" y="5550363"/>
                  <a:ext cx="11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530ACE9-0CD5-4019-9C53-F4FADEE097C1}"/>
                    </a:ext>
                  </a:extLst>
                </p14:cNvPr>
                <p14:cNvContentPartPr/>
                <p14:nvPr/>
              </p14:nvContentPartPr>
              <p14:xfrm>
                <a:off x="3506102" y="5649003"/>
                <a:ext cx="17280" cy="33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530ACE9-0CD5-4019-9C53-F4FADEE097C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97102" y="5640003"/>
                  <a:ext cx="349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59D005F-C2B3-48AA-870B-1283A9E8DCBF}"/>
                  </a:ext>
                </a:extLst>
              </p14:cNvPr>
              <p14:cNvContentPartPr/>
              <p14:nvPr/>
            </p14:nvContentPartPr>
            <p14:xfrm>
              <a:off x="2495942" y="6540723"/>
              <a:ext cx="342720" cy="2059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59D005F-C2B3-48AA-870B-1283A9E8DCB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487302" y="6532083"/>
                <a:ext cx="36036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33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DB274D-5FCA-48E4-94F1-27C92A912549}"/>
              </a:ext>
            </a:extLst>
          </p:cNvPr>
          <p:cNvSpPr txBox="1"/>
          <p:nvPr/>
        </p:nvSpPr>
        <p:spPr>
          <a:xfrm>
            <a:off x="109391" y="70838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Resonators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Cavity Resonators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Transmission Line Model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Cylindrical Waveguide Resonators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Some Applications of Resonators  </a:t>
            </a:r>
            <a:endParaRPr lang="en-US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Filters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Electromagnetic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Frequency Sensor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F7A6A5-F7E4-4143-9971-81E597113781}"/>
              </a:ext>
            </a:extLst>
          </p:cNvPr>
          <p:cNvGrpSpPr/>
          <p:nvPr/>
        </p:nvGrpSpPr>
        <p:grpSpPr>
          <a:xfrm>
            <a:off x="2166604" y="63243"/>
            <a:ext cx="2842920" cy="414720"/>
            <a:chOff x="2166604" y="63243"/>
            <a:chExt cx="284292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2277E2-B9B3-43DC-91A9-B7C0D1417454}"/>
                    </a:ext>
                  </a:extLst>
                </p14:cNvPr>
                <p14:cNvContentPartPr/>
                <p14:nvPr/>
              </p14:nvContentPartPr>
              <p14:xfrm>
                <a:off x="2170564" y="106443"/>
                <a:ext cx="746640" cy="15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2277E2-B9B3-43DC-91A9-B7C0D14174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1564" y="97443"/>
                  <a:ext cx="764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8DFF7E-7790-4AE2-9A85-CAE62B765AFA}"/>
                    </a:ext>
                  </a:extLst>
                </p14:cNvPr>
                <p14:cNvContentPartPr/>
                <p14:nvPr/>
              </p14:nvContentPartPr>
              <p14:xfrm>
                <a:off x="2996044" y="72603"/>
                <a:ext cx="44640" cy="180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8DFF7E-7790-4AE2-9A85-CAE62B765A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87044" y="63963"/>
                  <a:ext cx="62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E61165-CE9F-428E-B01C-2137DB6FCFAC}"/>
                    </a:ext>
                  </a:extLst>
                </p14:cNvPr>
                <p14:cNvContentPartPr/>
                <p14:nvPr/>
              </p14:nvContentPartPr>
              <p14:xfrm>
                <a:off x="2967244" y="128403"/>
                <a:ext cx="174600" cy="349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E61165-CE9F-428E-B01C-2137DB6FCF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8604" y="119763"/>
                  <a:ext cx="192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C83148-976B-4348-84B8-486741DE3B8E}"/>
                    </a:ext>
                  </a:extLst>
                </p14:cNvPr>
                <p14:cNvContentPartPr/>
                <p14:nvPr/>
              </p14:nvContentPartPr>
              <p14:xfrm>
                <a:off x="2166604" y="287883"/>
                <a:ext cx="1328400" cy="6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C83148-976B-4348-84B8-486741DE3B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7964" y="278883"/>
                  <a:ext cx="1346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5DF35B-EDF3-41B0-9BD1-A2C89B020228}"/>
                    </a:ext>
                  </a:extLst>
                </p14:cNvPr>
                <p14:cNvContentPartPr/>
                <p14:nvPr/>
              </p14:nvContentPartPr>
              <p14:xfrm>
                <a:off x="3691204" y="63243"/>
                <a:ext cx="1240200" cy="22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5DF35B-EDF3-41B0-9BD1-A2C89B0202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2204" y="54603"/>
                  <a:ext cx="1257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F850DB-180A-4E8D-A50D-7132636429EB}"/>
                    </a:ext>
                  </a:extLst>
                </p14:cNvPr>
                <p14:cNvContentPartPr/>
                <p14:nvPr/>
              </p14:nvContentPartPr>
              <p14:xfrm>
                <a:off x="3679684" y="297243"/>
                <a:ext cx="1329840" cy="73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F850DB-180A-4E8D-A50D-7132636429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1044" y="288243"/>
                  <a:ext cx="13474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1C4DF8-AF94-48BB-A41B-C864F0B49D64}"/>
              </a:ext>
            </a:extLst>
          </p:cNvPr>
          <p:cNvGrpSpPr/>
          <p:nvPr/>
        </p:nvGrpSpPr>
        <p:grpSpPr>
          <a:xfrm>
            <a:off x="3931324" y="796563"/>
            <a:ext cx="1392480" cy="819360"/>
            <a:chOff x="3931324" y="796563"/>
            <a:chExt cx="1392480" cy="81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836274-263B-4CD5-AA9E-FD53359DF852}"/>
                    </a:ext>
                  </a:extLst>
                </p14:cNvPr>
                <p14:cNvContentPartPr/>
                <p14:nvPr/>
              </p14:nvContentPartPr>
              <p14:xfrm>
                <a:off x="4285564" y="863883"/>
                <a:ext cx="50760" cy="24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836274-263B-4CD5-AA9E-FD53359DF8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76924" y="854883"/>
                  <a:ext cx="6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BA9880-E337-4880-96B4-0BD91DDF69E8}"/>
                    </a:ext>
                  </a:extLst>
                </p14:cNvPr>
                <p14:cNvContentPartPr/>
                <p14:nvPr/>
              </p14:nvContentPartPr>
              <p14:xfrm>
                <a:off x="4050124" y="1104723"/>
                <a:ext cx="499680" cy="45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BA9880-E337-4880-96B4-0BD91DDF69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1124" y="1096083"/>
                  <a:ext cx="517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0B73EA-751C-4D4C-9167-7EF32627EDE0}"/>
                    </a:ext>
                  </a:extLst>
                </p14:cNvPr>
                <p14:cNvContentPartPr/>
                <p14:nvPr/>
              </p14:nvContentPartPr>
              <p14:xfrm>
                <a:off x="3971644" y="1239363"/>
                <a:ext cx="449280" cy="56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0B73EA-751C-4D4C-9167-7EF32627ED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62644" y="1230723"/>
                  <a:ext cx="466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51D575-4808-4D11-B866-0C681C96C4EC}"/>
                    </a:ext>
                  </a:extLst>
                </p14:cNvPr>
                <p14:cNvContentPartPr/>
                <p14:nvPr/>
              </p14:nvContentPartPr>
              <p14:xfrm>
                <a:off x="4308244" y="796563"/>
                <a:ext cx="644400" cy="819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51D575-4808-4D11-B866-0C681C96C4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99244" y="787563"/>
                  <a:ext cx="66204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29CC1B-04C9-4DE0-938A-BF002A70EDB5}"/>
                    </a:ext>
                  </a:extLst>
                </p14:cNvPr>
                <p14:cNvContentPartPr/>
                <p14:nvPr/>
              </p14:nvContentPartPr>
              <p14:xfrm>
                <a:off x="4179004" y="1256283"/>
                <a:ext cx="744840" cy="354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29CC1B-04C9-4DE0-938A-BF002A70ED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0364" y="1247643"/>
                  <a:ext cx="762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CF4CD9-CF7C-4FCE-AA78-E3E0515E80B9}"/>
                    </a:ext>
                  </a:extLst>
                </p14:cNvPr>
                <p14:cNvContentPartPr/>
                <p14:nvPr/>
              </p14:nvContentPartPr>
              <p14:xfrm>
                <a:off x="5132644" y="1009683"/>
                <a:ext cx="191160" cy="219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CF4CD9-CF7C-4FCE-AA78-E3E0515E80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23644" y="1000683"/>
                  <a:ext cx="208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CBF54F-D198-40D7-9A76-9506EC958992}"/>
                    </a:ext>
                  </a:extLst>
                </p14:cNvPr>
                <p14:cNvContentPartPr/>
                <p14:nvPr/>
              </p14:nvContentPartPr>
              <p14:xfrm>
                <a:off x="3931324" y="913563"/>
                <a:ext cx="130320" cy="127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CBF54F-D198-40D7-9A76-9506EC9589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2684" y="904923"/>
                  <a:ext cx="1479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2B084B-7793-4891-94B0-F5300CD294C7}"/>
              </a:ext>
            </a:extLst>
          </p:cNvPr>
          <p:cNvGrpSpPr/>
          <p:nvPr/>
        </p:nvGrpSpPr>
        <p:grpSpPr>
          <a:xfrm>
            <a:off x="6225964" y="588843"/>
            <a:ext cx="2262240" cy="920880"/>
            <a:chOff x="6225964" y="588843"/>
            <a:chExt cx="2262240" cy="92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0DAA9B-A45D-4BF0-BFF9-D3A852B1A5E9}"/>
                    </a:ext>
                  </a:extLst>
                </p14:cNvPr>
                <p14:cNvContentPartPr/>
                <p14:nvPr/>
              </p14:nvContentPartPr>
              <p14:xfrm>
                <a:off x="6225964" y="723483"/>
                <a:ext cx="422280" cy="55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0DAA9B-A45D-4BF0-BFF9-D3A852B1A5E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7324" y="714843"/>
                  <a:ext cx="43992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3138AC-BF91-416F-B0BA-26C26568CBA9}"/>
                    </a:ext>
                  </a:extLst>
                </p14:cNvPr>
                <p14:cNvContentPartPr/>
                <p14:nvPr/>
              </p14:nvContentPartPr>
              <p14:xfrm>
                <a:off x="6310924" y="1043163"/>
                <a:ext cx="224640" cy="95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3138AC-BF91-416F-B0BA-26C26568CB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01924" y="1034523"/>
                  <a:ext cx="242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38175F-CE89-4A7B-B5E6-C1990DE01CB0}"/>
                    </a:ext>
                  </a:extLst>
                </p14:cNvPr>
                <p14:cNvContentPartPr/>
                <p14:nvPr/>
              </p14:nvContentPartPr>
              <p14:xfrm>
                <a:off x="6447724" y="701163"/>
                <a:ext cx="677160" cy="269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38175F-CE89-4A7B-B5E6-C1990DE01C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38724" y="692163"/>
                  <a:ext cx="694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736A61-001F-455C-BDA2-0D6828AEA5F2}"/>
                    </a:ext>
                  </a:extLst>
                </p14:cNvPr>
                <p14:cNvContentPartPr/>
                <p14:nvPr/>
              </p14:nvContentPartPr>
              <p14:xfrm>
                <a:off x="6922204" y="981243"/>
                <a:ext cx="284400" cy="11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736A61-001F-455C-BDA2-0D6828AEA5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13564" y="972603"/>
                  <a:ext cx="30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F95D7A-28A4-4994-A99C-1CC340D7C742}"/>
                    </a:ext>
                  </a:extLst>
                </p14:cNvPr>
                <p14:cNvContentPartPr/>
                <p14:nvPr/>
              </p14:nvContentPartPr>
              <p14:xfrm>
                <a:off x="6914284" y="1082403"/>
                <a:ext cx="315360" cy="28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F95D7A-28A4-4994-A99C-1CC340D7C7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05284" y="1073403"/>
                  <a:ext cx="333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AD60EB-48C0-420C-8C42-C5E8E62B0411}"/>
                    </a:ext>
                  </a:extLst>
                </p14:cNvPr>
                <p14:cNvContentPartPr/>
                <p14:nvPr/>
              </p14:nvContentPartPr>
              <p14:xfrm>
                <a:off x="7062604" y="1116243"/>
                <a:ext cx="28800" cy="230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AD60EB-48C0-420C-8C42-C5E8E62B04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53604" y="1107243"/>
                  <a:ext cx="46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7826F4-9ED6-43F2-89EA-1D80385856F3}"/>
                    </a:ext>
                  </a:extLst>
                </p14:cNvPr>
                <p14:cNvContentPartPr/>
                <p14:nvPr/>
              </p14:nvContentPartPr>
              <p14:xfrm>
                <a:off x="7146844" y="695403"/>
                <a:ext cx="438480" cy="718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7826F4-9ED6-43F2-89EA-1D80385856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37844" y="686403"/>
                  <a:ext cx="45612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BAB5E4-10F0-4A27-8AA4-C144B7E28772}"/>
                    </a:ext>
                  </a:extLst>
                </p14:cNvPr>
                <p14:cNvContentPartPr/>
                <p14:nvPr/>
              </p14:nvContentPartPr>
              <p14:xfrm>
                <a:off x="7023004" y="1351683"/>
                <a:ext cx="520560" cy="129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BAB5E4-10F0-4A27-8AA4-C144B7E287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14004" y="1343043"/>
                  <a:ext cx="538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8B18F3-7411-4657-B3BB-08622E839A5F}"/>
                    </a:ext>
                  </a:extLst>
                </p14:cNvPr>
                <p14:cNvContentPartPr/>
                <p14:nvPr/>
              </p14:nvContentPartPr>
              <p14:xfrm>
                <a:off x="7220644" y="1441323"/>
                <a:ext cx="10800" cy="11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8B18F3-7411-4657-B3BB-08622E839A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11644" y="1432683"/>
                  <a:ext cx="28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CE7D11-1C22-44FD-BB44-11AA437B90C1}"/>
                    </a:ext>
                  </a:extLst>
                </p14:cNvPr>
                <p14:cNvContentPartPr/>
                <p14:nvPr/>
              </p14:nvContentPartPr>
              <p14:xfrm>
                <a:off x="6411724" y="1245123"/>
                <a:ext cx="802800" cy="264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CE7D11-1C22-44FD-BB44-11AA437B90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03084" y="1236483"/>
                  <a:ext cx="820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2B44F9-4795-40D6-A644-EC38349B1BF2}"/>
                    </a:ext>
                  </a:extLst>
                </p14:cNvPr>
                <p14:cNvContentPartPr/>
                <p14:nvPr/>
              </p14:nvContentPartPr>
              <p14:xfrm>
                <a:off x="7550764" y="712323"/>
                <a:ext cx="11520" cy="1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2B44F9-4795-40D6-A644-EC38349B1B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41764" y="703323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B93114-5231-4E08-A0EB-C3743411EBE4}"/>
                    </a:ext>
                  </a:extLst>
                </p14:cNvPr>
                <p14:cNvContentPartPr/>
                <p14:nvPr/>
              </p14:nvContentPartPr>
              <p14:xfrm>
                <a:off x="7573084" y="717723"/>
                <a:ext cx="359280" cy="1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B93114-5231-4E08-A0EB-C3743411EB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4084" y="709083"/>
                  <a:ext cx="37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2E171A-5392-496A-AD00-98E65379CB06}"/>
                    </a:ext>
                  </a:extLst>
                </p14:cNvPr>
                <p14:cNvContentPartPr/>
                <p14:nvPr/>
              </p14:nvContentPartPr>
              <p14:xfrm>
                <a:off x="7477684" y="717723"/>
                <a:ext cx="581760" cy="775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2E171A-5392-496A-AD00-98E65379CB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69044" y="709083"/>
                  <a:ext cx="5994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FE8391-086D-40A4-9D88-006C4D631D65}"/>
                    </a:ext>
                  </a:extLst>
                </p14:cNvPr>
                <p14:cNvContentPartPr/>
                <p14:nvPr/>
              </p14:nvContentPartPr>
              <p14:xfrm>
                <a:off x="8217844" y="947403"/>
                <a:ext cx="141120" cy="219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FE8391-086D-40A4-9D88-006C4D631D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08844" y="938763"/>
                  <a:ext cx="158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21763F-1315-426B-B109-6EAE04754459}"/>
                    </a:ext>
                  </a:extLst>
                </p14:cNvPr>
                <p14:cNvContentPartPr/>
                <p14:nvPr/>
              </p14:nvContentPartPr>
              <p14:xfrm>
                <a:off x="8251324" y="1048563"/>
                <a:ext cx="73800" cy="34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21763F-1315-426B-B109-6EAE047544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42684" y="1039563"/>
                  <a:ext cx="91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5351ED-61A8-485A-B674-24EFF5DDC353}"/>
                    </a:ext>
                  </a:extLst>
                </p14:cNvPr>
                <p14:cNvContentPartPr/>
                <p14:nvPr/>
              </p14:nvContentPartPr>
              <p14:xfrm>
                <a:off x="8352844" y="1110483"/>
                <a:ext cx="135360" cy="96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5351ED-61A8-485A-B674-24EFF5DDC3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43844" y="1101843"/>
                  <a:ext cx="153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C8832F-62C7-4C64-B9D9-FF47FCEDCFB8}"/>
                    </a:ext>
                  </a:extLst>
                </p14:cNvPr>
                <p14:cNvContentPartPr/>
                <p14:nvPr/>
              </p14:nvContentPartPr>
              <p14:xfrm>
                <a:off x="6686764" y="588843"/>
                <a:ext cx="84960" cy="157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C8832F-62C7-4C64-B9D9-FF47FCEDCF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77764" y="580203"/>
                  <a:ext cx="1026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CB45D7-FFA6-49AC-8BC3-665403174DC1}"/>
              </a:ext>
            </a:extLst>
          </p:cNvPr>
          <p:cNvGrpSpPr/>
          <p:nvPr/>
        </p:nvGrpSpPr>
        <p:grpSpPr>
          <a:xfrm>
            <a:off x="8100844" y="504603"/>
            <a:ext cx="179640" cy="218880"/>
            <a:chOff x="8100844" y="504603"/>
            <a:chExt cx="1796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397641-2BD6-4669-A1D0-464B7DEA97F5}"/>
                    </a:ext>
                  </a:extLst>
                </p14:cNvPr>
                <p14:cNvContentPartPr/>
                <p14:nvPr/>
              </p14:nvContentPartPr>
              <p14:xfrm>
                <a:off x="8133964" y="504603"/>
                <a:ext cx="146520" cy="19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397641-2BD6-4669-A1D0-464B7DEA97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5324" y="495963"/>
                  <a:ext cx="164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71F124-FAE6-4BBA-B03F-FC68F739BB4A}"/>
                    </a:ext>
                  </a:extLst>
                </p14:cNvPr>
                <p14:cNvContentPartPr/>
                <p14:nvPr/>
              </p14:nvContentPartPr>
              <p14:xfrm>
                <a:off x="8100844" y="588843"/>
                <a:ext cx="156960" cy="134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71F124-FAE6-4BBA-B03F-FC68F739BB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91844" y="580203"/>
                  <a:ext cx="1746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CC856E7-D8FD-4EEF-93A9-6F2BBC14B872}"/>
              </a:ext>
            </a:extLst>
          </p:cNvPr>
          <p:cNvGrpSpPr/>
          <p:nvPr/>
        </p:nvGrpSpPr>
        <p:grpSpPr>
          <a:xfrm>
            <a:off x="6473644" y="2782323"/>
            <a:ext cx="825120" cy="421200"/>
            <a:chOff x="6473644" y="2782323"/>
            <a:chExt cx="82512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EC13DA-4085-4BCA-B6CD-D78D9721E8D9}"/>
                    </a:ext>
                  </a:extLst>
                </p14:cNvPr>
                <p14:cNvContentPartPr/>
                <p14:nvPr/>
              </p14:nvContentPartPr>
              <p14:xfrm>
                <a:off x="6473644" y="2782323"/>
                <a:ext cx="438120" cy="264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EC13DA-4085-4BCA-B6CD-D78D9721E8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64644" y="2773323"/>
                  <a:ext cx="455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07EE0F-EE45-489B-A0DE-47E694808DA1}"/>
                    </a:ext>
                  </a:extLst>
                </p14:cNvPr>
                <p14:cNvContentPartPr/>
                <p14:nvPr/>
              </p14:nvContentPartPr>
              <p14:xfrm>
                <a:off x="7124164" y="2922003"/>
                <a:ext cx="84240" cy="62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07EE0F-EE45-489B-A0DE-47E694808D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15524" y="2913003"/>
                  <a:ext cx="101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BF49AE-7BD1-4E79-A262-4917FB9281C6}"/>
                    </a:ext>
                  </a:extLst>
                </p14:cNvPr>
                <p14:cNvContentPartPr/>
                <p14:nvPr/>
              </p14:nvContentPartPr>
              <p14:xfrm>
                <a:off x="7001044" y="2933523"/>
                <a:ext cx="33840" cy="196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BF49AE-7BD1-4E79-A262-4917FB9281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2044" y="2924883"/>
                  <a:ext cx="5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58A2DF2-0223-4020-A753-E9FD7135E022}"/>
                    </a:ext>
                  </a:extLst>
                </p14:cNvPr>
                <p14:cNvContentPartPr/>
                <p14:nvPr/>
              </p14:nvContentPartPr>
              <p14:xfrm>
                <a:off x="7169164" y="3118923"/>
                <a:ext cx="129600" cy="84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58A2DF2-0223-4020-A753-E9FD7135E0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60164" y="3109923"/>
                  <a:ext cx="1472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D3430E-C797-4E09-9DAC-559080C4C286}"/>
              </a:ext>
            </a:extLst>
          </p:cNvPr>
          <p:cNvGrpSpPr/>
          <p:nvPr/>
        </p:nvGrpSpPr>
        <p:grpSpPr>
          <a:xfrm>
            <a:off x="2626324" y="2804643"/>
            <a:ext cx="964440" cy="398880"/>
            <a:chOff x="2626324" y="2804643"/>
            <a:chExt cx="9644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A8ED0FC-A814-450A-95A1-65A0A2054240}"/>
                    </a:ext>
                  </a:extLst>
                </p14:cNvPr>
                <p14:cNvContentPartPr/>
                <p14:nvPr/>
              </p14:nvContentPartPr>
              <p14:xfrm>
                <a:off x="3253444" y="2804643"/>
                <a:ext cx="337320" cy="241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A8ED0FC-A814-450A-95A1-65A0A20542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44804" y="2796003"/>
                  <a:ext cx="35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B67385-3787-4AE3-ADB2-8C9A3B1BAD63}"/>
                    </a:ext>
                  </a:extLst>
                </p14:cNvPr>
                <p14:cNvContentPartPr/>
                <p14:nvPr/>
              </p14:nvContentPartPr>
              <p14:xfrm>
                <a:off x="2626324" y="2916963"/>
                <a:ext cx="176040" cy="196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B67385-3787-4AE3-ADB2-8C9A3B1BAD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17324" y="2907963"/>
                  <a:ext cx="193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083DC69-2029-4DF7-8A2A-81C324A73AF9}"/>
                    </a:ext>
                  </a:extLst>
                </p14:cNvPr>
                <p14:cNvContentPartPr/>
                <p14:nvPr/>
              </p14:nvContentPartPr>
              <p14:xfrm>
                <a:off x="2754484" y="3079323"/>
                <a:ext cx="56160" cy="124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083DC69-2029-4DF7-8A2A-81C324A73A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45844" y="3070683"/>
                  <a:ext cx="738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5CCAD7E-C309-45E0-85EC-41E845EA1677}"/>
              </a:ext>
            </a:extLst>
          </p:cNvPr>
          <p:cNvGrpSpPr/>
          <p:nvPr/>
        </p:nvGrpSpPr>
        <p:grpSpPr>
          <a:xfrm>
            <a:off x="2872204" y="1834083"/>
            <a:ext cx="4516200" cy="909720"/>
            <a:chOff x="2872204" y="1834083"/>
            <a:chExt cx="4516200" cy="90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5A7B01-F22C-4497-B33A-BF233036DB05}"/>
                    </a:ext>
                  </a:extLst>
                </p14:cNvPr>
                <p14:cNvContentPartPr/>
                <p14:nvPr/>
              </p14:nvContentPartPr>
              <p14:xfrm>
                <a:off x="3679684" y="2075283"/>
                <a:ext cx="50760" cy="48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5A7B01-F22C-4497-B33A-BF233036DB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71044" y="2066643"/>
                  <a:ext cx="68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C86C4C-9B3A-47CB-8128-E4F2014998F7}"/>
                    </a:ext>
                  </a:extLst>
                </p14:cNvPr>
                <p14:cNvContentPartPr/>
                <p14:nvPr/>
              </p14:nvContentPartPr>
              <p14:xfrm>
                <a:off x="3752764" y="2002203"/>
                <a:ext cx="2642760" cy="90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C86C4C-9B3A-47CB-8128-E4F2014998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44124" y="1993563"/>
                  <a:ext cx="2660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9E2DF5-C857-4737-B9FB-1C556C853137}"/>
                    </a:ext>
                  </a:extLst>
                </p14:cNvPr>
                <p14:cNvContentPartPr/>
                <p14:nvPr/>
              </p14:nvContentPartPr>
              <p14:xfrm>
                <a:off x="3702364" y="2081043"/>
                <a:ext cx="2811600" cy="151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9E2DF5-C857-4737-B9FB-1C556C8531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93364" y="2072403"/>
                  <a:ext cx="2829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11AAF47-6231-449C-824A-BDB4931BB314}"/>
                    </a:ext>
                  </a:extLst>
                </p14:cNvPr>
                <p14:cNvContentPartPr/>
                <p14:nvPr/>
              </p14:nvContentPartPr>
              <p14:xfrm>
                <a:off x="3713524" y="2574603"/>
                <a:ext cx="17280" cy="101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11AAF47-6231-449C-824A-BDB4931BB3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04524" y="2565963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C213BA-8934-4B6B-A48C-79F30F30A20F}"/>
                    </a:ext>
                  </a:extLst>
                </p14:cNvPr>
                <p14:cNvContentPartPr/>
                <p14:nvPr/>
              </p14:nvContentPartPr>
              <p14:xfrm>
                <a:off x="3696604" y="2563443"/>
                <a:ext cx="2833560" cy="180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C213BA-8934-4B6B-A48C-79F30F30A2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87964" y="2554803"/>
                  <a:ext cx="2851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680D87-42CB-4536-AE6D-99C67EBBA8E0}"/>
                    </a:ext>
                  </a:extLst>
                </p14:cNvPr>
                <p14:cNvContentPartPr/>
                <p14:nvPr/>
              </p14:nvContentPartPr>
              <p14:xfrm>
                <a:off x="3472324" y="2114523"/>
                <a:ext cx="228960" cy="146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680D87-42CB-4536-AE6D-99C67EBBA8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63324" y="2105883"/>
                  <a:ext cx="246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30C906-2B53-4E4B-94F5-FD92762BA504}"/>
                    </a:ext>
                  </a:extLst>
                </p14:cNvPr>
                <p14:cNvContentPartPr/>
                <p14:nvPr/>
              </p14:nvContentPartPr>
              <p14:xfrm>
                <a:off x="3292684" y="2266083"/>
                <a:ext cx="29160" cy="173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30C906-2B53-4E4B-94F5-FD92762BA5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84044" y="2257083"/>
                  <a:ext cx="4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82EDF8-A8B8-4522-A496-8BECAACE5987}"/>
                    </a:ext>
                  </a:extLst>
                </p14:cNvPr>
                <p14:cNvContentPartPr/>
                <p14:nvPr/>
              </p14:nvContentPartPr>
              <p14:xfrm>
                <a:off x="3303484" y="2266083"/>
                <a:ext cx="309600" cy="236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82EDF8-A8B8-4522-A496-8BECAACE59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94484" y="2257443"/>
                  <a:ext cx="327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E82C16-D12B-4792-A971-883FABFDF3D7}"/>
                    </a:ext>
                  </a:extLst>
                </p14:cNvPr>
                <p14:cNvContentPartPr/>
                <p14:nvPr/>
              </p14:nvContentPartPr>
              <p14:xfrm>
                <a:off x="2874004" y="2259963"/>
                <a:ext cx="139320" cy="166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E82C16-D12B-4792-A971-883FABFDF3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65004" y="2251323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55A421-25B5-481E-B8F2-EFCE0FD6B780}"/>
                    </a:ext>
                  </a:extLst>
                </p14:cNvPr>
                <p14:cNvContentPartPr/>
                <p14:nvPr/>
              </p14:nvContentPartPr>
              <p14:xfrm>
                <a:off x="2872204" y="2333403"/>
                <a:ext cx="15192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55A421-25B5-481E-B8F2-EFCE0FD6B7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63204" y="232476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C174C5B-8343-4B83-9556-E7F54C1CDAC8}"/>
                    </a:ext>
                  </a:extLst>
                </p14:cNvPr>
                <p14:cNvContentPartPr/>
                <p14:nvPr/>
              </p14:nvContentPartPr>
              <p14:xfrm>
                <a:off x="2995324" y="2379843"/>
                <a:ext cx="45360" cy="133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C174C5B-8343-4B83-9556-E7F54C1CDA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6684" y="2371203"/>
                  <a:ext cx="63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20AEFD-F424-4E0C-BABF-CCC70B5072E0}"/>
                    </a:ext>
                  </a:extLst>
                </p14:cNvPr>
                <p14:cNvContentPartPr/>
                <p14:nvPr/>
              </p14:nvContentPartPr>
              <p14:xfrm>
                <a:off x="3388084" y="2524203"/>
                <a:ext cx="275400" cy="16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20AEFD-F424-4E0C-BABF-CCC70B5072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79444" y="2515563"/>
                  <a:ext cx="293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F3A7CC-1110-4AC7-A834-6303A1E550F5}"/>
                    </a:ext>
                  </a:extLst>
                </p14:cNvPr>
                <p14:cNvContentPartPr/>
                <p14:nvPr/>
              </p14:nvContentPartPr>
              <p14:xfrm>
                <a:off x="6475444" y="2109123"/>
                <a:ext cx="200160" cy="168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F3A7CC-1110-4AC7-A834-6303A1E550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66804" y="2100123"/>
                  <a:ext cx="217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B3DE84-A237-4FC9-92D4-4C1D2C90C057}"/>
                    </a:ext>
                  </a:extLst>
                </p14:cNvPr>
                <p14:cNvContentPartPr/>
                <p14:nvPr/>
              </p14:nvContentPartPr>
              <p14:xfrm>
                <a:off x="6569044" y="2267163"/>
                <a:ext cx="25920" cy="156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B3DE84-A237-4FC9-92D4-4C1D2C90C0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60044" y="2258163"/>
                  <a:ext cx="43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844683-107C-4C4A-B29B-BE28BD318387}"/>
                    </a:ext>
                  </a:extLst>
                </p14:cNvPr>
                <p14:cNvContentPartPr/>
                <p14:nvPr/>
              </p14:nvContentPartPr>
              <p14:xfrm>
                <a:off x="6570844" y="2243043"/>
                <a:ext cx="362880" cy="242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844683-107C-4C4A-B29B-BE28BD3183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62204" y="2234403"/>
                  <a:ext cx="38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37AC31-28D8-4F25-980F-287F6451D872}"/>
                    </a:ext>
                  </a:extLst>
                </p14:cNvPr>
                <p14:cNvContentPartPr/>
                <p14:nvPr/>
              </p14:nvContentPartPr>
              <p14:xfrm>
                <a:off x="6546364" y="2524203"/>
                <a:ext cx="163080" cy="130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37AC31-28D8-4F25-980F-287F6451D8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37724" y="2515563"/>
                  <a:ext cx="180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899DEA-69DD-4607-86E4-571C79E8E2C5}"/>
                    </a:ext>
                  </a:extLst>
                </p14:cNvPr>
                <p14:cNvContentPartPr/>
                <p14:nvPr/>
              </p14:nvContentPartPr>
              <p14:xfrm>
                <a:off x="7132084" y="2293443"/>
                <a:ext cx="149400" cy="180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899DEA-69DD-4607-86E4-571C79E8E2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23444" y="2284803"/>
                  <a:ext cx="167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49005B4-C868-47CA-8A60-D1D3A8103B59}"/>
                    </a:ext>
                  </a:extLst>
                </p14:cNvPr>
                <p14:cNvContentPartPr/>
                <p14:nvPr/>
              </p14:nvContentPartPr>
              <p14:xfrm>
                <a:off x="7129924" y="2367243"/>
                <a:ext cx="101160" cy="6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49005B4-C868-47CA-8A60-D1D3A8103B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20924" y="235824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01DB70-68E8-490A-B7A1-9F070656521F}"/>
                    </a:ext>
                  </a:extLst>
                </p14:cNvPr>
                <p14:cNvContentPartPr/>
                <p14:nvPr/>
              </p14:nvContentPartPr>
              <p14:xfrm>
                <a:off x="7297324" y="2428803"/>
                <a:ext cx="91080" cy="11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01DB70-68E8-490A-B7A1-9F070656521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88324" y="2419803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B1E957-2805-405B-B498-21EBD6DEFC9A}"/>
                    </a:ext>
                  </a:extLst>
                </p14:cNvPr>
                <p14:cNvContentPartPr/>
                <p14:nvPr/>
              </p14:nvContentPartPr>
              <p14:xfrm>
                <a:off x="4908364" y="2283003"/>
                <a:ext cx="151560" cy="258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B1E957-2805-405B-B498-21EBD6DEFC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99724" y="2274363"/>
                  <a:ext cx="169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9EDDE9-0F75-4E8D-B365-431F9E508F30}"/>
                    </a:ext>
                  </a:extLst>
                </p14:cNvPr>
                <p14:cNvContentPartPr/>
                <p14:nvPr/>
              </p14:nvContentPartPr>
              <p14:xfrm>
                <a:off x="5053804" y="2406483"/>
                <a:ext cx="56880" cy="11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9EDDE9-0F75-4E8D-B365-431F9E508F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44804" y="2397483"/>
                  <a:ext cx="74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003E59-C065-4969-BA9C-394454903EF4}"/>
                    </a:ext>
                  </a:extLst>
                </p14:cNvPr>
                <p14:cNvContentPartPr/>
                <p14:nvPr/>
              </p14:nvContentPartPr>
              <p14:xfrm>
                <a:off x="5071084" y="2496123"/>
                <a:ext cx="2268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003E59-C065-4969-BA9C-394454903E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62444" y="2487483"/>
                  <a:ext cx="4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752679-0972-4F75-B125-DDA036AB0C90}"/>
                    </a:ext>
                  </a:extLst>
                </p14:cNvPr>
                <p14:cNvContentPartPr/>
                <p14:nvPr/>
              </p14:nvContentPartPr>
              <p14:xfrm>
                <a:off x="3747004" y="1839843"/>
                <a:ext cx="146160" cy="51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752679-0972-4F75-B125-DDA036AB0C9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38364" y="1830843"/>
                  <a:ext cx="16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753F1C-26CA-488C-993B-3F39C016A489}"/>
                    </a:ext>
                  </a:extLst>
                </p14:cNvPr>
                <p14:cNvContentPartPr/>
                <p14:nvPr/>
              </p14:nvContentPartPr>
              <p14:xfrm>
                <a:off x="3960484" y="1878723"/>
                <a:ext cx="931680" cy="40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753F1C-26CA-488C-993B-3F39C016A48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51484" y="1869723"/>
                  <a:ext cx="949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0D0B45-621B-4842-8A96-9BEC178D5791}"/>
                    </a:ext>
                  </a:extLst>
                </p14:cNvPr>
                <p14:cNvContentPartPr/>
                <p14:nvPr/>
              </p14:nvContentPartPr>
              <p14:xfrm>
                <a:off x="4925644" y="1834083"/>
                <a:ext cx="156960" cy="135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0D0B45-621B-4842-8A96-9BEC178D57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16644" y="1825443"/>
                  <a:ext cx="174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ADD2F5C-D665-48A6-A5F4-98BB09CA0A6F}"/>
                    </a:ext>
                  </a:extLst>
                </p14:cNvPr>
                <p14:cNvContentPartPr/>
                <p14:nvPr/>
              </p14:nvContentPartPr>
              <p14:xfrm>
                <a:off x="5637724" y="1918323"/>
                <a:ext cx="651240" cy="17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ADD2F5C-D665-48A6-A5F4-98BB09CA0A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8724" y="1909683"/>
                  <a:ext cx="66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B5D327-CFC2-4052-A3E4-50DAFB83CBCF}"/>
                    </a:ext>
                  </a:extLst>
                </p14:cNvPr>
                <p14:cNvContentPartPr/>
                <p14:nvPr/>
              </p14:nvContentPartPr>
              <p14:xfrm>
                <a:off x="6261964" y="1884843"/>
                <a:ext cx="211680" cy="140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B5D327-CFC2-4052-A3E4-50DAFB83CB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2964" y="1875843"/>
                  <a:ext cx="22932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DA25DB8-4CE0-443F-AE1F-EE3A20081460}"/>
                  </a:ext>
                </a:extLst>
              </p14:cNvPr>
              <p14:cNvContentPartPr/>
              <p14:nvPr/>
            </p14:nvContentPartPr>
            <p14:xfrm>
              <a:off x="1410244" y="5270283"/>
              <a:ext cx="48600" cy="2001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DA25DB8-4CE0-443F-AE1F-EE3A2008146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01244" y="5261283"/>
                <a:ext cx="66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628D2B2-1C91-48D9-B21E-12A2ED8AD680}"/>
                  </a:ext>
                </a:extLst>
              </p14:cNvPr>
              <p14:cNvContentPartPr/>
              <p14:nvPr/>
            </p14:nvContentPartPr>
            <p14:xfrm>
              <a:off x="1621204" y="5368563"/>
              <a:ext cx="50760" cy="61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628D2B2-1C91-48D9-B21E-12A2ED8AD6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12204" y="5359563"/>
                <a:ext cx="68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C5B0058-C3B3-46D4-9438-7A1C139637C3}"/>
                  </a:ext>
                </a:extLst>
              </p14:cNvPr>
              <p14:cNvContentPartPr/>
              <p14:nvPr/>
            </p14:nvContentPartPr>
            <p14:xfrm>
              <a:off x="1609684" y="5435883"/>
              <a:ext cx="84600" cy="6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C5B0058-C3B3-46D4-9438-7A1C139637C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01044" y="5426883"/>
                <a:ext cx="102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68A2DF-205A-479F-8FF5-C6DD61A72D32}"/>
                  </a:ext>
                </a:extLst>
              </p14:cNvPr>
              <p14:cNvContentPartPr/>
              <p14:nvPr/>
            </p14:nvContentPartPr>
            <p14:xfrm>
              <a:off x="1968244" y="5390163"/>
              <a:ext cx="180720" cy="1137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68A2DF-205A-479F-8FF5-C6DD61A72D3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959244" y="5381523"/>
                <a:ext cx="198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B1E7B19-EFFD-4871-9208-0F3A22CCCF08}"/>
                  </a:ext>
                </a:extLst>
              </p14:cNvPr>
              <p14:cNvContentPartPr/>
              <p14:nvPr/>
            </p14:nvContentPartPr>
            <p14:xfrm>
              <a:off x="2114764" y="5262003"/>
              <a:ext cx="84600" cy="172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B1E7B19-EFFD-4871-9208-0F3A22CCCF0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05764" y="5253003"/>
                <a:ext cx="102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8910C74-722F-439A-904F-070ECD407216}"/>
                  </a:ext>
                </a:extLst>
              </p14:cNvPr>
              <p14:cNvContentPartPr/>
              <p14:nvPr/>
            </p14:nvContentPartPr>
            <p14:xfrm>
              <a:off x="2262364" y="5211243"/>
              <a:ext cx="93960" cy="630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8910C74-722F-439A-904F-070ECD40721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3724" y="5202603"/>
                <a:ext cx="111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A2B5357-9FB4-4A61-A1B1-4D49B491A4F1}"/>
                  </a:ext>
                </a:extLst>
              </p14:cNvPr>
              <p14:cNvContentPartPr/>
              <p14:nvPr/>
            </p14:nvContentPartPr>
            <p14:xfrm>
              <a:off x="2350564" y="5155083"/>
              <a:ext cx="106560" cy="1753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A2B5357-9FB4-4A61-A1B1-4D49B491A4F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41924" y="5146443"/>
                <a:ext cx="124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C911015-B6CD-4612-81B2-28B795FB205F}"/>
                  </a:ext>
                </a:extLst>
              </p14:cNvPr>
              <p14:cNvContentPartPr/>
              <p14:nvPr/>
            </p14:nvContentPartPr>
            <p14:xfrm>
              <a:off x="2534524" y="5171643"/>
              <a:ext cx="79920" cy="2980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C911015-B6CD-4612-81B2-28B795FB205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525524" y="5163003"/>
                <a:ext cx="975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D638923-C76C-4499-AC8D-1D045674271E}"/>
                  </a:ext>
                </a:extLst>
              </p14:cNvPr>
              <p14:cNvContentPartPr/>
              <p14:nvPr/>
            </p14:nvContentPartPr>
            <p14:xfrm>
              <a:off x="2602924" y="5245083"/>
              <a:ext cx="101160" cy="9648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D638923-C76C-4499-AC8D-1D04567427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93924" y="5236083"/>
                <a:ext cx="1188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4B6C27A-955B-4EB0-A9C6-0845E27E4BAB}"/>
                  </a:ext>
                </a:extLst>
              </p14:cNvPr>
              <p14:cNvContentPartPr/>
              <p14:nvPr/>
            </p14:nvContentPartPr>
            <p14:xfrm>
              <a:off x="2742604" y="5184243"/>
              <a:ext cx="52200" cy="1116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4B6C27A-955B-4EB0-A9C6-0845E27E4BA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33604" y="5175243"/>
                <a:ext cx="69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E06F76C-16B4-412C-9232-41A3511CF647}"/>
                  </a:ext>
                </a:extLst>
              </p14:cNvPr>
              <p14:cNvContentPartPr/>
              <p14:nvPr/>
            </p14:nvContentPartPr>
            <p14:xfrm>
              <a:off x="1239604" y="5076243"/>
              <a:ext cx="1767600" cy="5878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E06F76C-16B4-412C-9232-41A3511CF64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230604" y="5067603"/>
                <a:ext cx="17852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D632987-0D2E-4737-9806-6E481482E7BC}"/>
                  </a:ext>
                </a:extLst>
              </p14:cNvPr>
              <p14:cNvContentPartPr/>
              <p14:nvPr/>
            </p14:nvContentPartPr>
            <p14:xfrm>
              <a:off x="1430404" y="3864483"/>
              <a:ext cx="1699200" cy="2703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D632987-0D2E-4737-9806-6E481482E7B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421404" y="3855483"/>
                <a:ext cx="1716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0DB7B9F-C4A1-44F2-AFA3-1F783BA3266C}"/>
                  </a:ext>
                </a:extLst>
              </p14:cNvPr>
              <p14:cNvContentPartPr/>
              <p14:nvPr/>
            </p14:nvContentPartPr>
            <p14:xfrm>
              <a:off x="1323844" y="3455523"/>
              <a:ext cx="173160" cy="1972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0DB7B9F-C4A1-44F2-AFA3-1F783BA3266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314844" y="3446523"/>
                <a:ext cx="19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FF6D60A-8B7B-4734-8212-569B723E7E76}"/>
                  </a:ext>
                </a:extLst>
              </p14:cNvPr>
              <p14:cNvContentPartPr/>
              <p14:nvPr/>
            </p14:nvContentPartPr>
            <p14:xfrm>
              <a:off x="723364" y="5576283"/>
              <a:ext cx="168480" cy="1569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FF6D60A-8B7B-4734-8212-569B723E7E7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14724" y="5567643"/>
                <a:ext cx="18612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19C745C-1776-4942-B027-A2EBB8DEF124}"/>
              </a:ext>
            </a:extLst>
          </p:cNvPr>
          <p:cNvGrpSpPr/>
          <p:nvPr/>
        </p:nvGrpSpPr>
        <p:grpSpPr>
          <a:xfrm>
            <a:off x="420604" y="5783643"/>
            <a:ext cx="3080160" cy="1077480"/>
            <a:chOff x="420604" y="5783643"/>
            <a:chExt cx="3080160" cy="10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F2FBF2E-94D7-4A35-AE6A-E522D4B8C9FB}"/>
                    </a:ext>
                  </a:extLst>
                </p14:cNvPr>
                <p14:cNvContentPartPr/>
                <p14:nvPr/>
              </p14:nvContentPartPr>
              <p14:xfrm>
                <a:off x="1407724" y="5783643"/>
                <a:ext cx="1278360" cy="196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F2FBF2E-94D7-4A35-AE6A-E522D4B8C9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99084" y="5774643"/>
                  <a:ext cx="1296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74FE2AF-4D3F-45CF-A167-F4A6ADEAB11A}"/>
                    </a:ext>
                  </a:extLst>
                </p14:cNvPr>
                <p14:cNvContentPartPr/>
                <p14:nvPr/>
              </p14:nvContentPartPr>
              <p14:xfrm>
                <a:off x="1413484" y="6277203"/>
                <a:ext cx="11520" cy="95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74FE2AF-4D3F-45CF-A167-F4A6ADEAB1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04844" y="6268563"/>
                  <a:ext cx="29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B18FB56-DEE8-416C-97D1-7DD873722E6D}"/>
                    </a:ext>
                  </a:extLst>
                </p14:cNvPr>
                <p14:cNvContentPartPr/>
                <p14:nvPr/>
              </p14:nvContentPartPr>
              <p14:xfrm>
                <a:off x="1435804" y="6198363"/>
                <a:ext cx="1217880" cy="208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B18FB56-DEE8-416C-97D1-7DD873722E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27164" y="6189363"/>
                  <a:ext cx="1235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BB7C727-5BB2-4CCD-A898-0656A4BDE702}"/>
                    </a:ext>
                  </a:extLst>
                </p14:cNvPr>
                <p14:cNvContentPartPr/>
                <p14:nvPr/>
              </p14:nvContentPartPr>
              <p14:xfrm>
                <a:off x="1200004" y="5923323"/>
                <a:ext cx="191520" cy="460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BB7C727-5BB2-4CCD-A898-0656A4BDE7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91364" y="5914323"/>
                  <a:ext cx="2091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C73ED4-DFF9-4D35-8382-D56EDC7942E0}"/>
                    </a:ext>
                  </a:extLst>
                </p14:cNvPr>
                <p14:cNvContentPartPr/>
                <p14:nvPr/>
              </p14:nvContentPartPr>
              <p14:xfrm>
                <a:off x="2602924" y="5862123"/>
                <a:ext cx="191160" cy="454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C73ED4-DFF9-4D35-8382-D56EDC7942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93924" y="5853123"/>
                  <a:ext cx="2088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8F5F39-60F2-41B1-881E-139F1355E7B6}"/>
                    </a:ext>
                  </a:extLst>
                </p14:cNvPr>
                <p14:cNvContentPartPr/>
                <p14:nvPr/>
              </p14:nvContentPartPr>
              <p14:xfrm>
                <a:off x="476764" y="6411123"/>
                <a:ext cx="112320" cy="68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8F5F39-60F2-41B1-881E-139F1355E7B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7764" y="6402123"/>
                  <a:ext cx="129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582D4B-6F6D-43CD-B083-52CADDCF7596}"/>
                    </a:ext>
                  </a:extLst>
                </p14:cNvPr>
                <p14:cNvContentPartPr/>
                <p14:nvPr/>
              </p14:nvContentPartPr>
              <p14:xfrm>
                <a:off x="420604" y="6473403"/>
                <a:ext cx="50760" cy="208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582D4B-6F6D-43CD-B083-52CADDCF75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1604" y="6464763"/>
                  <a:ext cx="6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79015D6-4F6E-4736-99B0-2EE9CC6B69AA}"/>
                    </a:ext>
                  </a:extLst>
                </p14:cNvPr>
                <p14:cNvContentPartPr/>
                <p14:nvPr/>
              </p14:nvContentPartPr>
              <p14:xfrm>
                <a:off x="499084" y="6602643"/>
                <a:ext cx="101520" cy="185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79015D6-4F6E-4736-99B0-2EE9CC6B69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084" y="6593643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A8E95F9-8065-4A8B-8BEC-2641231CE565}"/>
                    </a:ext>
                  </a:extLst>
                </p14:cNvPr>
                <p14:cNvContentPartPr/>
                <p14:nvPr/>
              </p14:nvContentPartPr>
              <p14:xfrm>
                <a:off x="695284" y="6568803"/>
                <a:ext cx="33840" cy="17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A8E95F9-8065-4A8B-8BEC-2641231CE56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6644" y="6560163"/>
                  <a:ext cx="5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267F7A-B106-49DB-8249-05EE9B7104C6}"/>
                    </a:ext>
                  </a:extLst>
                </p14:cNvPr>
                <p14:cNvContentPartPr/>
                <p14:nvPr/>
              </p14:nvContentPartPr>
              <p14:xfrm>
                <a:off x="689884" y="6613803"/>
                <a:ext cx="56520" cy="6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267F7A-B106-49DB-8249-05EE9B7104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0884" y="660480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D2BE251-0EB4-4BB0-A2A5-FCA3DE37A637}"/>
                    </a:ext>
                  </a:extLst>
                </p14:cNvPr>
                <p14:cNvContentPartPr/>
                <p14:nvPr/>
              </p14:nvContentPartPr>
              <p14:xfrm>
                <a:off x="824524" y="6512643"/>
                <a:ext cx="129240" cy="101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D2BE251-0EB4-4BB0-A2A5-FCA3DE37A6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5524" y="6504003"/>
                  <a:ext cx="146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F2969CD-A10D-4902-AF0F-C9A83D70EF05}"/>
                    </a:ext>
                  </a:extLst>
                </p14:cNvPr>
                <p14:cNvContentPartPr/>
                <p14:nvPr/>
              </p14:nvContentPartPr>
              <p14:xfrm>
                <a:off x="2973004" y="6456123"/>
                <a:ext cx="67320" cy="40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F2969CD-A10D-4902-AF0F-C9A83D70EF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64364" y="6447123"/>
                  <a:ext cx="84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C94EEFE-43AA-4A53-BAA2-57287204606A}"/>
                    </a:ext>
                  </a:extLst>
                </p14:cNvPr>
                <p14:cNvContentPartPr/>
                <p14:nvPr/>
              </p14:nvContentPartPr>
              <p14:xfrm>
                <a:off x="2883364" y="6468003"/>
                <a:ext cx="73440" cy="146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C94EEFE-43AA-4A53-BAA2-5728720460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74364" y="6459003"/>
                  <a:ext cx="91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D9E862-D437-4B5C-98FD-219FB8895C15}"/>
                    </a:ext>
                  </a:extLst>
                </p14:cNvPr>
                <p14:cNvContentPartPr/>
                <p14:nvPr/>
              </p14:nvContentPartPr>
              <p14:xfrm>
                <a:off x="3001084" y="6608043"/>
                <a:ext cx="67680" cy="62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D9E862-D437-4B5C-98FD-219FB8895C1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92084" y="6599403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53FD6C7-F24A-4C53-88D4-2F1C0A5BEA57}"/>
                    </a:ext>
                  </a:extLst>
                </p14:cNvPr>
                <p14:cNvContentPartPr/>
                <p14:nvPr/>
              </p14:nvContentPartPr>
              <p14:xfrm>
                <a:off x="3163804" y="6552243"/>
                <a:ext cx="112680" cy="28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53FD6C7-F24A-4C53-88D4-2F1C0A5BEA5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54804" y="6543243"/>
                  <a:ext cx="13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55DF35-227B-4EB2-8F1A-5A7295CED435}"/>
                    </a:ext>
                  </a:extLst>
                </p14:cNvPr>
                <p14:cNvContentPartPr/>
                <p14:nvPr/>
              </p14:nvContentPartPr>
              <p14:xfrm>
                <a:off x="3315364" y="6462243"/>
                <a:ext cx="185400" cy="90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55DF35-227B-4EB2-8F1A-5A7295CED4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06364" y="6453603"/>
                  <a:ext cx="203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B890067-3CBE-43B8-9177-D622031E8C32}"/>
                    </a:ext>
                  </a:extLst>
                </p14:cNvPr>
                <p14:cNvContentPartPr/>
                <p14:nvPr/>
              </p14:nvContentPartPr>
              <p14:xfrm>
                <a:off x="1222684" y="6552243"/>
                <a:ext cx="1582560" cy="308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B890067-3CBE-43B8-9177-D622031E8C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14044" y="6543243"/>
                  <a:ext cx="1600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E6636B3-05A1-4732-B89F-B287822C978E}"/>
                    </a:ext>
                  </a:extLst>
                </p14:cNvPr>
                <p14:cNvContentPartPr/>
                <p14:nvPr/>
              </p14:nvContentPartPr>
              <p14:xfrm>
                <a:off x="1290004" y="6703712"/>
                <a:ext cx="95760" cy="22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E6636B3-05A1-4732-B89F-B287822C97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81364" y="6694712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0D2058-F1C3-4CD8-8BE8-E976503E6187}"/>
                    </a:ext>
                  </a:extLst>
                </p14:cNvPr>
                <p14:cNvContentPartPr/>
                <p14:nvPr/>
              </p14:nvContentPartPr>
              <p14:xfrm>
                <a:off x="1637764" y="6624872"/>
                <a:ext cx="617400" cy="67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0D2058-F1C3-4CD8-8BE8-E976503E618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29124" y="6616232"/>
                  <a:ext cx="635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B40AFE5-E9A4-433C-B2CD-B8DD7641A3D2}"/>
                    </a:ext>
                  </a:extLst>
                </p14:cNvPr>
                <p14:cNvContentPartPr/>
                <p14:nvPr/>
              </p14:nvContentPartPr>
              <p14:xfrm>
                <a:off x="2423284" y="6613712"/>
                <a:ext cx="33840" cy="6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B40AFE5-E9A4-433C-B2CD-B8DD7641A3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14284" y="6605072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08ED8E0-1B61-4BE5-B496-2E4CC6F056D5}"/>
                  </a:ext>
                </a:extLst>
              </p14:cNvPr>
              <p14:cNvContentPartPr/>
              <p14:nvPr/>
            </p14:nvContentPartPr>
            <p14:xfrm>
              <a:off x="1250764" y="4184883"/>
              <a:ext cx="150840" cy="45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08ED8E0-1B61-4BE5-B496-2E4CC6F056D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242124" y="4175883"/>
                <a:ext cx="1684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808F614-B5A9-44E1-B0E9-C250739A6F10}"/>
              </a:ext>
            </a:extLst>
          </p:cNvPr>
          <p:cNvGrpSpPr/>
          <p:nvPr/>
        </p:nvGrpSpPr>
        <p:grpSpPr>
          <a:xfrm>
            <a:off x="695284" y="3275883"/>
            <a:ext cx="6631560" cy="1784880"/>
            <a:chOff x="695284" y="3275883"/>
            <a:chExt cx="6631560" cy="17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BC3F56-2B50-4762-8EC9-5C0FBB190E55}"/>
                    </a:ext>
                  </a:extLst>
                </p14:cNvPr>
                <p14:cNvContentPartPr/>
                <p14:nvPr/>
              </p14:nvContentPartPr>
              <p14:xfrm>
                <a:off x="2782204" y="3573243"/>
                <a:ext cx="34200" cy="235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BC3F56-2B50-4762-8EC9-5C0FBB190E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73564" y="3564603"/>
                  <a:ext cx="51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621C64-58B1-455C-973D-CD44AD3E6BAD}"/>
                    </a:ext>
                  </a:extLst>
                </p14:cNvPr>
                <p14:cNvContentPartPr/>
                <p14:nvPr/>
              </p14:nvContentPartPr>
              <p14:xfrm>
                <a:off x="3205204" y="3640563"/>
                <a:ext cx="183240" cy="11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621C64-58B1-455C-973D-CD44AD3E6B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96564" y="3631923"/>
                  <a:ext cx="20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4B92E7-2B12-402B-91A5-3486C921FF48}"/>
                    </a:ext>
                  </a:extLst>
                </p14:cNvPr>
                <p14:cNvContentPartPr/>
                <p14:nvPr/>
              </p14:nvContentPartPr>
              <p14:xfrm>
                <a:off x="3208804" y="3702123"/>
                <a:ext cx="157320" cy="1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4B92E7-2B12-402B-91A5-3486C921FF4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99804" y="3693483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C5AA1A-C912-467F-8F83-F52E71774BB3}"/>
                    </a:ext>
                  </a:extLst>
                </p14:cNvPr>
                <p14:cNvContentPartPr/>
                <p14:nvPr/>
              </p14:nvContentPartPr>
              <p14:xfrm>
                <a:off x="3756004" y="3477843"/>
                <a:ext cx="180360" cy="70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C5AA1A-C912-467F-8F83-F52E71774B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47004" y="3469203"/>
                  <a:ext cx="198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3809A76-8AE4-48FC-87C3-5DC6FE7775B5}"/>
                    </a:ext>
                  </a:extLst>
                </p14:cNvPr>
                <p14:cNvContentPartPr/>
                <p14:nvPr/>
              </p14:nvContentPartPr>
              <p14:xfrm>
                <a:off x="3719284" y="3491523"/>
                <a:ext cx="29160" cy="21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3809A76-8AE4-48FC-87C3-5DC6FE7775B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10284" y="3482523"/>
                  <a:ext cx="46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C78B8F-5DAD-4F60-9209-39FE3A221F50}"/>
                    </a:ext>
                  </a:extLst>
                </p14:cNvPr>
                <p14:cNvContentPartPr/>
                <p14:nvPr/>
              </p14:nvContentPartPr>
              <p14:xfrm>
                <a:off x="3859324" y="3707523"/>
                <a:ext cx="73440" cy="141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C78B8F-5DAD-4F60-9209-39FE3A221F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50684" y="3698883"/>
                  <a:ext cx="91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DB582F-7109-4E00-81A3-69EB430F7226}"/>
                    </a:ext>
                  </a:extLst>
                </p14:cNvPr>
                <p14:cNvContentPartPr/>
                <p14:nvPr/>
              </p14:nvContentPartPr>
              <p14:xfrm>
                <a:off x="4150924" y="3472083"/>
                <a:ext cx="95760" cy="34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DB582F-7109-4E00-81A3-69EB430F72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42284" y="3463443"/>
                  <a:ext cx="113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6636A1-02AE-4674-AB5D-14106826A4A8}"/>
                    </a:ext>
                  </a:extLst>
                </p14:cNvPr>
                <p14:cNvContentPartPr/>
                <p14:nvPr/>
              </p14:nvContentPartPr>
              <p14:xfrm>
                <a:off x="4083604" y="3489003"/>
                <a:ext cx="50760" cy="225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6636A1-02AE-4674-AB5D-14106826A4A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74964" y="3480363"/>
                  <a:ext cx="68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A3EB83-D330-4259-98E5-8EA59E84460C}"/>
                    </a:ext>
                  </a:extLst>
                </p14:cNvPr>
                <p14:cNvContentPartPr/>
                <p14:nvPr/>
              </p14:nvContentPartPr>
              <p14:xfrm>
                <a:off x="4181164" y="3735963"/>
                <a:ext cx="110520" cy="133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A3EB83-D330-4259-98E5-8EA59E84460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72524" y="3726963"/>
                  <a:ext cx="12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5B5792-B9F0-499D-947F-09F5294D5B10}"/>
                    </a:ext>
                  </a:extLst>
                </p14:cNvPr>
                <p14:cNvContentPartPr/>
                <p14:nvPr/>
              </p14:nvContentPartPr>
              <p14:xfrm>
                <a:off x="4527484" y="3608883"/>
                <a:ext cx="168120" cy="189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5B5792-B9F0-499D-947F-09F5294D5B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18484" y="3600243"/>
                  <a:ext cx="185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88A283-A8A8-4D72-AA49-B335A0C68383}"/>
                    </a:ext>
                  </a:extLst>
                </p14:cNvPr>
                <p14:cNvContentPartPr/>
                <p14:nvPr/>
              </p14:nvContentPartPr>
              <p14:xfrm>
                <a:off x="4801804" y="3399363"/>
                <a:ext cx="67680" cy="17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88A283-A8A8-4D72-AA49-B335A0C683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93164" y="339072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ABD3C7-962F-4CF5-9332-0CC487FCCA9A}"/>
                    </a:ext>
                  </a:extLst>
                </p14:cNvPr>
                <p14:cNvContentPartPr/>
                <p14:nvPr/>
              </p14:nvContentPartPr>
              <p14:xfrm>
                <a:off x="4942204" y="3359763"/>
                <a:ext cx="119160" cy="10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ABD3C7-962F-4CF5-9332-0CC487FCCA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33204" y="3350763"/>
                  <a:ext cx="136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860849-6A17-48A2-9BF6-6EC275CA6FC3}"/>
                    </a:ext>
                  </a:extLst>
                </p14:cNvPr>
                <p14:cNvContentPartPr/>
                <p14:nvPr/>
              </p14:nvContentPartPr>
              <p14:xfrm>
                <a:off x="5043004" y="3421683"/>
                <a:ext cx="135000" cy="21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860849-6A17-48A2-9BF6-6EC275CA6F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34364" y="3412683"/>
                  <a:ext cx="152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869B4AD-BA73-449A-8D14-77232F4CFE02}"/>
                    </a:ext>
                  </a:extLst>
                </p14:cNvPr>
                <p14:cNvContentPartPr/>
                <p14:nvPr/>
              </p14:nvContentPartPr>
              <p14:xfrm>
                <a:off x="5183404" y="3354363"/>
                <a:ext cx="11520" cy="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869B4AD-BA73-449A-8D14-77232F4CFE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74404" y="334572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7FA71E-692A-4E82-A108-E75E3F49B7CC}"/>
                    </a:ext>
                  </a:extLst>
                </p14:cNvPr>
                <p14:cNvContentPartPr/>
                <p14:nvPr/>
              </p14:nvContentPartPr>
              <p14:xfrm>
                <a:off x="5278444" y="3275883"/>
                <a:ext cx="124560" cy="426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7FA71E-692A-4E82-A108-E75E3F49B7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69444" y="3267243"/>
                  <a:ext cx="142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EF5597-BB6F-4130-B9D2-76E696BB54B3}"/>
                    </a:ext>
                  </a:extLst>
                </p14:cNvPr>
                <p14:cNvContentPartPr/>
                <p14:nvPr/>
              </p14:nvContentPartPr>
              <p14:xfrm>
                <a:off x="5401924" y="3471723"/>
                <a:ext cx="79200" cy="124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EF5597-BB6F-4130-B9D2-76E696BB54B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93284" y="3462723"/>
                  <a:ext cx="96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0E6015-D3D4-4A74-8393-552F30A7F19A}"/>
                    </a:ext>
                  </a:extLst>
                </p14:cNvPr>
                <p14:cNvContentPartPr/>
                <p14:nvPr/>
              </p14:nvContentPartPr>
              <p14:xfrm>
                <a:off x="5401924" y="3528243"/>
                <a:ext cx="45360" cy="17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0E6015-D3D4-4A74-8393-552F30A7F1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93284" y="3519603"/>
                  <a:ext cx="6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B5C8D6-D95A-46BE-9E9C-25E669835BBF}"/>
                    </a:ext>
                  </a:extLst>
                </p14:cNvPr>
                <p14:cNvContentPartPr/>
                <p14:nvPr/>
              </p14:nvContentPartPr>
              <p14:xfrm>
                <a:off x="5559604" y="3276963"/>
                <a:ext cx="123480" cy="19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B5C8D6-D95A-46BE-9E9C-25E669835B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50604" y="3267963"/>
                  <a:ext cx="141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07CCFB-40EC-43ED-8C32-AFCCE423D75A}"/>
                    </a:ext>
                  </a:extLst>
                </p14:cNvPr>
                <p14:cNvContentPartPr/>
                <p14:nvPr/>
              </p14:nvContentPartPr>
              <p14:xfrm>
                <a:off x="762604" y="4818483"/>
                <a:ext cx="161280" cy="23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07CCFB-40EC-43ED-8C32-AFCCE423D7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3964" y="4809843"/>
                  <a:ext cx="178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BBAB884-7FE4-4139-B96D-2D1ECB6466FD}"/>
                    </a:ext>
                  </a:extLst>
                </p14:cNvPr>
                <p14:cNvContentPartPr/>
                <p14:nvPr/>
              </p14:nvContentPartPr>
              <p14:xfrm>
                <a:off x="695284" y="4824243"/>
                <a:ext cx="17280" cy="174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BBAB884-7FE4-4139-B96D-2D1ECB6466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6644" y="4815603"/>
                  <a:ext cx="34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EF79ADD-336F-441F-90B8-EC4BCC9D7501}"/>
                    </a:ext>
                  </a:extLst>
                </p14:cNvPr>
                <p14:cNvContentPartPr/>
                <p14:nvPr/>
              </p14:nvContentPartPr>
              <p14:xfrm>
                <a:off x="785284" y="4992723"/>
                <a:ext cx="140760" cy="68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EF79ADD-336F-441F-90B8-EC4BCC9D75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6284" y="4983723"/>
                  <a:ext cx="15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76CB77-31C2-415F-BF84-1959505C8FED}"/>
                    </a:ext>
                  </a:extLst>
                </p14:cNvPr>
                <p14:cNvContentPartPr/>
                <p14:nvPr/>
              </p14:nvContentPartPr>
              <p14:xfrm>
                <a:off x="1329604" y="4538043"/>
                <a:ext cx="1694520" cy="140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76CB77-31C2-415F-BF84-1959505C8F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20604" y="4529403"/>
                  <a:ext cx="171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E09DF8-2547-47E5-80A0-84761A90A231}"/>
                    </a:ext>
                  </a:extLst>
                </p14:cNvPr>
                <p14:cNvContentPartPr/>
                <p14:nvPr/>
              </p14:nvContentPartPr>
              <p14:xfrm>
                <a:off x="1205764" y="4611123"/>
                <a:ext cx="106920" cy="17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E09DF8-2547-47E5-80A0-84761A90A2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97124" y="4602123"/>
                  <a:ext cx="12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4352A4-DDD0-4FF3-968D-A456D2A16AE0}"/>
                    </a:ext>
                  </a:extLst>
                </p14:cNvPr>
                <p14:cNvContentPartPr/>
                <p14:nvPr/>
              </p14:nvContentPartPr>
              <p14:xfrm>
                <a:off x="3008284" y="4594203"/>
                <a:ext cx="155880" cy="34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4352A4-DDD0-4FF3-968D-A456D2A16A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99644" y="4585563"/>
                  <a:ext cx="173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E551C4-A73D-4AB8-B63D-D0AA71BA174A}"/>
                    </a:ext>
                  </a:extLst>
                </p14:cNvPr>
                <p14:cNvContentPartPr/>
                <p14:nvPr/>
              </p14:nvContentPartPr>
              <p14:xfrm>
                <a:off x="1205764" y="4594203"/>
                <a:ext cx="39960" cy="56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E551C4-A73D-4AB8-B63D-D0AA71BA174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97124" y="4585203"/>
                  <a:ext cx="57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C7824F-0882-4844-ACF7-3B941860449B}"/>
                    </a:ext>
                  </a:extLst>
                </p14:cNvPr>
                <p14:cNvContentPartPr/>
                <p14:nvPr/>
              </p14:nvContentPartPr>
              <p14:xfrm>
                <a:off x="3096484" y="4576923"/>
                <a:ext cx="46080" cy="34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C7824F-0882-4844-ACF7-3B941860449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87484" y="4568283"/>
                  <a:ext cx="6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ED7A84-BD0C-4BEB-BC20-8A1E414F009C}"/>
                    </a:ext>
                  </a:extLst>
                </p14:cNvPr>
                <p14:cNvContentPartPr/>
                <p14:nvPr/>
              </p14:nvContentPartPr>
              <p14:xfrm>
                <a:off x="3046084" y="4835043"/>
                <a:ext cx="128880" cy="73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ED7A84-BD0C-4BEB-BC20-8A1E414F00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37084" y="4826043"/>
                  <a:ext cx="146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89E8EB-5D1B-48EA-9C12-A8BBBB9BE069}"/>
                    </a:ext>
                  </a:extLst>
                </p14:cNvPr>
                <p14:cNvContentPartPr/>
                <p14:nvPr/>
              </p14:nvContentPartPr>
              <p14:xfrm>
                <a:off x="2995324" y="4858083"/>
                <a:ext cx="6480" cy="163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89E8EB-5D1B-48EA-9C12-A8BBBB9BE06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86684" y="4849083"/>
                  <a:ext cx="24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DFA5B2D-C229-490A-9247-04B14CB09524}"/>
                    </a:ext>
                  </a:extLst>
                </p14:cNvPr>
                <p14:cNvContentPartPr/>
                <p14:nvPr/>
              </p14:nvContentPartPr>
              <p14:xfrm>
                <a:off x="3112684" y="4998123"/>
                <a:ext cx="79560" cy="61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DFA5B2D-C229-490A-9247-04B14CB095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03684" y="4989483"/>
                  <a:ext cx="97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2AF66E8-A891-45FF-B6B1-9D0DC94611C6}"/>
                    </a:ext>
                  </a:extLst>
                </p14:cNvPr>
                <p14:cNvContentPartPr/>
                <p14:nvPr/>
              </p14:nvContentPartPr>
              <p14:xfrm>
                <a:off x="3064804" y="4212963"/>
                <a:ext cx="97200" cy="28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2AF66E8-A891-45FF-B6B1-9D0DC94611C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56164" y="4203963"/>
                  <a:ext cx="11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24F58A-5C3F-49CE-A0EC-35CF1A7F6B08}"/>
                    </a:ext>
                  </a:extLst>
                </p14:cNvPr>
                <p14:cNvContentPartPr/>
                <p14:nvPr/>
              </p14:nvContentPartPr>
              <p14:xfrm>
                <a:off x="3113404" y="4195683"/>
                <a:ext cx="82440" cy="51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24F58A-5C3F-49CE-A0EC-35CF1A7F6B0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04404" y="4187043"/>
                  <a:ext cx="100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88E3F6-4512-4CFE-9DCA-9C87239EA9A1}"/>
                    </a:ext>
                  </a:extLst>
                </p14:cNvPr>
                <p14:cNvContentPartPr/>
                <p14:nvPr/>
              </p14:nvContentPartPr>
              <p14:xfrm>
                <a:off x="1396564" y="4179392"/>
                <a:ext cx="1576800" cy="162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88E3F6-4512-4CFE-9DCA-9C87239EA9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87924" y="4170752"/>
                  <a:ext cx="1594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0D5E74-DC2E-4D86-9026-6381CA30B804}"/>
                    </a:ext>
                  </a:extLst>
                </p14:cNvPr>
                <p14:cNvContentPartPr/>
                <p14:nvPr/>
              </p14:nvContentPartPr>
              <p14:xfrm>
                <a:off x="1452724" y="3775112"/>
                <a:ext cx="56520" cy="11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0D5E74-DC2E-4D86-9026-6381CA30B80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44084" y="3766472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573A2F-DAEC-4296-B909-3196E93B79A6}"/>
                    </a:ext>
                  </a:extLst>
                </p14:cNvPr>
                <p14:cNvContentPartPr/>
                <p14:nvPr/>
              </p14:nvContentPartPr>
              <p14:xfrm>
                <a:off x="5689564" y="4128992"/>
                <a:ext cx="1361520" cy="213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573A2F-DAEC-4296-B909-3196E93B79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80564" y="4120352"/>
                  <a:ext cx="1379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EAFDFF-797E-4C14-82BE-6D86790FBF89}"/>
                    </a:ext>
                  </a:extLst>
                </p14:cNvPr>
                <p14:cNvContentPartPr/>
                <p14:nvPr/>
              </p14:nvContentPartPr>
              <p14:xfrm>
                <a:off x="5766244" y="4584752"/>
                <a:ext cx="17640" cy="81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EAFDFF-797E-4C14-82BE-6D86790FBF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57604" y="4575752"/>
                  <a:ext cx="35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3B3E66-4E29-42E7-B408-1B0005B5ED85}"/>
                    </a:ext>
                  </a:extLst>
                </p14:cNvPr>
                <p14:cNvContentPartPr/>
                <p14:nvPr/>
              </p14:nvContentPartPr>
              <p14:xfrm>
                <a:off x="5755444" y="4611032"/>
                <a:ext cx="1216800" cy="185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3B3E66-4E29-42E7-B408-1B0005B5ED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46804" y="4602392"/>
                  <a:ext cx="1234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0520520-378A-4F9E-A07F-06A9D007F9D1}"/>
                    </a:ext>
                  </a:extLst>
                </p14:cNvPr>
                <p14:cNvContentPartPr/>
                <p14:nvPr/>
              </p14:nvContentPartPr>
              <p14:xfrm>
                <a:off x="6888724" y="4179032"/>
                <a:ext cx="320400" cy="510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0520520-378A-4F9E-A07F-06A9D007F9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79724" y="4170392"/>
                  <a:ext cx="3380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60FC19-820C-4A64-BDB7-14488F5A1F85}"/>
                    </a:ext>
                  </a:extLst>
                </p14:cNvPr>
                <p14:cNvContentPartPr/>
                <p14:nvPr/>
              </p14:nvContentPartPr>
              <p14:xfrm>
                <a:off x="5547364" y="4262192"/>
                <a:ext cx="174960" cy="40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60FC19-820C-4A64-BDB7-14488F5A1F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38724" y="4253552"/>
                  <a:ext cx="192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1D86F9-25A9-4CE9-9514-8A9FD6311AF4}"/>
                    </a:ext>
                  </a:extLst>
                </p14:cNvPr>
                <p14:cNvContentPartPr/>
                <p14:nvPr/>
              </p14:nvContentPartPr>
              <p14:xfrm>
                <a:off x="5448004" y="4661072"/>
                <a:ext cx="190080" cy="39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1D86F9-25A9-4CE9-9514-8A9FD6311AF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39004" y="4652072"/>
                  <a:ext cx="207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8279CA-5BBA-4245-91DC-72B5E5A28583}"/>
                    </a:ext>
                  </a:extLst>
                </p14:cNvPr>
                <p14:cNvContentPartPr/>
                <p14:nvPr/>
              </p14:nvContentPartPr>
              <p14:xfrm>
                <a:off x="5660044" y="3533912"/>
                <a:ext cx="1666800" cy="555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8279CA-5BBA-4245-91DC-72B5E5A285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51404" y="3525272"/>
                  <a:ext cx="1684440" cy="57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589DE-AB1B-4554-9791-4B39AB64AC5B}"/>
              </a:ext>
            </a:extLst>
          </p:cNvPr>
          <p:cNvGrpSpPr/>
          <p:nvPr/>
        </p:nvGrpSpPr>
        <p:grpSpPr>
          <a:xfrm>
            <a:off x="1923964" y="3477752"/>
            <a:ext cx="494280" cy="234360"/>
            <a:chOff x="1923964" y="3477752"/>
            <a:chExt cx="4942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B554A31-E57C-441D-BDF4-8B651CE22F27}"/>
                    </a:ext>
                  </a:extLst>
                </p14:cNvPr>
                <p14:cNvContentPartPr/>
                <p14:nvPr/>
              </p14:nvContentPartPr>
              <p14:xfrm>
                <a:off x="1923964" y="3500432"/>
                <a:ext cx="90000" cy="151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B554A31-E57C-441D-BDF4-8B651CE22F2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15324" y="3491432"/>
                  <a:ext cx="107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B20942F-5DDD-4017-9371-016235E5C7CB}"/>
                    </a:ext>
                  </a:extLst>
                </p14:cNvPr>
                <p14:cNvContentPartPr/>
                <p14:nvPr/>
              </p14:nvContentPartPr>
              <p14:xfrm>
                <a:off x="1980124" y="3477752"/>
                <a:ext cx="95760" cy="122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B20942F-5DDD-4017-9371-016235E5C7C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71124" y="3469112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502A4F-E9FA-48D7-92AC-DDE8F5B8F875}"/>
                    </a:ext>
                  </a:extLst>
                </p14:cNvPr>
                <p14:cNvContentPartPr/>
                <p14:nvPr/>
              </p14:nvContentPartPr>
              <p14:xfrm>
                <a:off x="2058604" y="3505832"/>
                <a:ext cx="146160" cy="202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502A4F-E9FA-48D7-92AC-DDE8F5B8F8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49964" y="3497192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06A66DA-5346-40F1-B6C1-95DF8A811D0B}"/>
                    </a:ext>
                  </a:extLst>
                </p14:cNvPr>
                <p14:cNvContentPartPr/>
                <p14:nvPr/>
              </p14:nvContentPartPr>
              <p14:xfrm>
                <a:off x="2199004" y="3634712"/>
                <a:ext cx="219240" cy="77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06A66DA-5346-40F1-B6C1-95DF8A811D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90004" y="3625712"/>
                  <a:ext cx="2368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D7792F2-910B-47AE-9283-DA67A84C9B1F}"/>
              </a:ext>
            </a:extLst>
          </p:cNvPr>
          <p:cNvGrpSpPr/>
          <p:nvPr/>
        </p:nvGrpSpPr>
        <p:grpSpPr>
          <a:xfrm>
            <a:off x="3113404" y="5901272"/>
            <a:ext cx="365040" cy="286920"/>
            <a:chOff x="3113404" y="5901272"/>
            <a:chExt cx="36504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47A5887-364A-4EA0-890F-AD1C05A81FD6}"/>
                    </a:ext>
                  </a:extLst>
                </p14:cNvPr>
                <p14:cNvContentPartPr/>
                <p14:nvPr/>
              </p14:nvContentPartPr>
              <p14:xfrm>
                <a:off x="3113404" y="5985512"/>
                <a:ext cx="78840" cy="106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47A5887-364A-4EA0-890F-AD1C05A81F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04404" y="5976512"/>
                  <a:ext cx="96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4058129-1A0F-4F33-844B-83A5E0C75A1F}"/>
                    </a:ext>
                  </a:extLst>
                </p14:cNvPr>
                <p14:cNvContentPartPr/>
                <p14:nvPr/>
              </p14:nvContentPartPr>
              <p14:xfrm>
                <a:off x="3135724" y="5918552"/>
                <a:ext cx="106920" cy="123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4058129-1A0F-4F33-844B-83A5E0C75A1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26724" y="5909552"/>
                  <a:ext cx="124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4E4CFF8-C358-49F3-A3D1-F95B6316539A}"/>
                    </a:ext>
                  </a:extLst>
                </p14:cNvPr>
                <p14:cNvContentPartPr/>
                <p14:nvPr/>
              </p14:nvContentPartPr>
              <p14:xfrm>
                <a:off x="3214204" y="5901272"/>
                <a:ext cx="101160" cy="252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4E4CFF8-C358-49F3-A3D1-F95B631653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05564" y="5892632"/>
                  <a:ext cx="118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58D0EC-7A3F-468F-B19B-C13ED3479AD2}"/>
                    </a:ext>
                  </a:extLst>
                </p14:cNvPr>
                <p14:cNvContentPartPr/>
                <p14:nvPr/>
              </p14:nvContentPartPr>
              <p14:xfrm>
                <a:off x="3298444" y="6136712"/>
                <a:ext cx="180000" cy="51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58D0EC-7A3F-468F-B19B-C13ED3479AD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89444" y="6128072"/>
                  <a:ext cx="19764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6D82238-C070-4046-854D-17468413945C}"/>
              </a:ext>
            </a:extLst>
          </p:cNvPr>
          <p:cNvGrpSpPr/>
          <p:nvPr/>
        </p:nvGrpSpPr>
        <p:grpSpPr>
          <a:xfrm>
            <a:off x="4554214" y="4876622"/>
            <a:ext cx="2519910" cy="2079720"/>
            <a:chOff x="4554214" y="4876622"/>
            <a:chExt cx="2519910" cy="20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462FD70-381C-4F9E-B129-FCEF0BCD765B}"/>
                    </a:ext>
                  </a:extLst>
                </p14:cNvPr>
                <p14:cNvContentPartPr/>
                <p14:nvPr/>
              </p14:nvContentPartPr>
              <p14:xfrm>
                <a:off x="6282844" y="5048792"/>
                <a:ext cx="61920" cy="106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462FD70-381C-4F9E-B129-FCEF0BCD765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73844" y="5039792"/>
                  <a:ext cx="79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410EA9A-4932-4676-9477-75565B1C6B31}"/>
                    </a:ext>
                  </a:extLst>
                </p14:cNvPr>
                <p14:cNvContentPartPr/>
                <p14:nvPr/>
              </p14:nvContentPartPr>
              <p14:xfrm>
                <a:off x="6131284" y="5026472"/>
                <a:ext cx="381960" cy="269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410EA9A-4932-4676-9477-75565B1C6B3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22644" y="5017832"/>
                  <a:ext cx="399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D13D9F6-E9B3-401B-96B0-8AE0A4058FFD}"/>
                    </a:ext>
                  </a:extLst>
                </p14:cNvPr>
                <p14:cNvContentPartPr/>
                <p14:nvPr/>
              </p14:nvContentPartPr>
              <p14:xfrm>
                <a:off x="6305164" y="5216912"/>
                <a:ext cx="213480" cy="236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D13D9F6-E9B3-401B-96B0-8AE0A4058FF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96524" y="5208272"/>
                  <a:ext cx="231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7FCD9F-9334-4A24-BF45-8D1790E120A2}"/>
                    </a:ext>
                  </a:extLst>
                </p14:cNvPr>
                <p14:cNvContentPartPr/>
                <p14:nvPr/>
              </p14:nvContentPartPr>
              <p14:xfrm>
                <a:off x="6771004" y="5099192"/>
                <a:ext cx="168480" cy="263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7FCD9F-9334-4A24-BF45-8D1790E120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62004" y="5090192"/>
                  <a:ext cx="186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CD2470E-843D-43C7-BDCA-4FB5E1269FA3}"/>
                    </a:ext>
                  </a:extLst>
                </p14:cNvPr>
                <p14:cNvContentPartPr/>
                <p14:nvPr/>
              </p14:nvContentPartPr>
              <p14:xfrm>
                <a:off x="6911044" y="5054192"/>
                <a:ext cx="163080" cy="247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CD2470E-843D-43C7-BDCA-4FB5E1269F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02404" y="5045552"/>
                  <a:ext cx="180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0DB9C51-80F1-4966-852B-70E4DA747767}"/>
                    </a:ext>
                  </a:extLst>
                </p14:cNvPr>
                <p14:cNvContentPartPr/>
                <p14:nvPr/>
              </p14:nvContentPartPr>
              <p14:xfrm>
                <a:off x="5155054" y="5306552"/>
                <a:ext cx="342720" cy="150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0DB9C51-80F1-4966-852B-70E4DA74776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46414" y="5297912"/>
                  <a:ext cx="360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7323200-371B-4E83-A7D5-72D4AACB81C2}"/>
                    </a:ext>
                  </a:extLst>
                </p14:cNvPr>
                <p14:cNvContentPartPr/>
                <p14:nvPr/>
              </p14:nvContentPartPr>
              <p14:xfrm>
                <a:off x="5048494" y="5154632"/>
                <a:ext cx="388080" cy="247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7323200-371B-4E83-A7D5-72D4AACB81C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39854" y="5145992"/>
                  <a:ext cx="405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24C24D3-6F84-4C7B-8DBF-202EABCA42CC}"/>
                    </a:ext>
                  </a:extLst>
                </p14:cNvPr>
                <p14:cNvContentPartPr/>
                <p14:nvPr/>
              </p14:nvContentPartPr>
              <p14:xfrm>
                <a:off x="5087734" y="5229872"/>
                <a:ext cx="185760" cy="204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24C24D3-6F84-4C7B-8DBF-202EABCA42C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79094" y="5221232"/>
                  <a:ext cx="20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19D65D0-DEA2-48B6-8CBB-A3004F02BA33}"/>
                    </a:ext>
                  </a:extLst>
                </p14:cNvPr>
                <p14:cNvContentPartPr/>
                <p14:nvPr/>
              </p14:nvContentPartPr>
              <p14:xfrm>
                <a:off x="5239294" y="5267312"/>
                <a:ext cx="56160" cy="404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19D65D0-DEA2-48B6-8CBB-A3004F02BA3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30654" y="5258672"/>
                  <a:ext cx="738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F3A49B7-7AC3-41DC-856A-B19E517AE6A6}"/>
                    </a:ext>
                  </a:extLst>
                </p14:cNvPr>
                <p14:cNvContentPartPr/>
                <p14:nvPr/>
              </p14:nvContentPartPr>
              <p14:xfrm>
                <a:off x="5278534" y="5705432"/>
                <a:ext cx="219240" cy="5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F3A49B7-7AC3-41DC-856A-B19E517AE6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69894" y="5696792"/>
                  <a:ext cx="236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18295F1-86AB-4AC6-A8DA-E2219DE9711A}"/>
                    </a:ext>
                  </a:extLst>
                </p14:cNvPr>
                <p14:cNvContentPartPr/>
                <p14:nvPr/>
              </p14:nvContentPartPr>
              <p14:xfrm>
                <a:off x="5519734" y="5584832"/>
                <a:ext cx="17280" cy="199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18295F1-86AB-4AC6-A8DA-E2219DE9711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11094" y="5575832"/>
                  <a:ext cx="34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AAB7674-EC05-4089-84D8-C94137117A9F}"/>
                    </a:ext>
                  </a:extLst>
                </p14:cNvPr>
                <p14:cNvContentPartPr/>
                <p14:nvPr/>
              </p14:nvContentPartPr>
              <p14:xfrm>
                <a:off x="5514334" y="5571152"/>
                <a:ext cx="161280" cy="207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AAB7674-EC05-4089-84D8-C94137117A9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05334" y="5562512"/>
                  <a:ext cx="178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CB08A88-F94D-43D7-94B6-794ED6E8363E}"/>
                    </a:ext>
                  </a:extLst>
                </p14:cNvPr>
                <p14:cNvContentPartPr/>
                <p14:nvPr/>
              </p14:nvContentPartPr>
              <p14:xfrm>
                <a:off x="5715214" y="5536592"/>
                <a:ext cx="18000" cy="3124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CB08A88-F94D-43D7-94B6-794ED6E836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06574" y="5527952"/>
                  <a:ext cx="35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1AB2263-349F-4ED0-9EC7-6AB29B3A1F56}"/>
                    </a:ext>
                  </a:extLst>
                </p14:cNvPr>
                <p14:cNvContentPartPr/>
                <p14:nvPr/>
              </p14:nvContentPartPr>
              <p14:xfrm>
                <a:off x="5733214" y="5699672"/>
                <a:ext cx="224640" cy="16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1AB2263-349F-4ED0-9EC7-6AB29B3A1F5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24214" y="5691032"/>
                  <a:ext cx="242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4A48428-A15D-489A-9003-36E705F64006}"/>
                    </a:ext>
                  </a:extLst>
                </p14:cNvPr>
                <p14:cNvContentPartPr/>
                <p14:nvPr/>
              </p14:nvContentPartPr>
              <p14:xfrm>
                <a:off x="5946334" y="5721992"/>
                <a:ext cx="6120" cy="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4A48428-A15D-489A-9003-36E705F6400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37334" y="5712992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1E50986-CDAC-4EF9-B8ED-F7314DDEEB3E}"/>
                    </a:ext>
                  </a:extLst>
                </p14:cNvPr>
                <p14:cNvContentPartPr/>
                <p14:nvPr/>
              </p14:nvContentPartPr>
              <p14:xfrm>
                <a:off x="5884774" y="5693552"/>
                <a:ext cx="335160" cy="702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1E50986-CDAC-4EF9-B8ED-F7314DDEEB3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75774" y="5684552"/>
                  <a:ext cx="35280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B047342-3972-4A76-ABA7-B09E77BBEB18}"/>
                    </a:ext>
                  </a:extLst>
                </p14:cNvPr>
                <p14:cNvContentPartPr/>
                <p14:nvPr/>
              </p14:nvContentPartPr>
              <p14:xfrm>
                <a:off x="6170614" y="5945912"/>
                <a:ext cx="122760" cy="225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B047342-3972-4A76-ABA7-B09E77BBEB1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161974" y="5936912"/>
                  <a:ext cx="140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E2C3436-25FB-4EFD-8D29-5C33458A4E64}"/>
                    </a:ext>
                  </a:extLst>
                </p14:cNvPr>
                <p14:cNvContentPartPr/>
                <p14:nvPr/>
              </p14:nvContentPartPr>
              <p14:xfrm>
                <a:off x="6159454" y="6165152"/>
                <a:ext cx="213480" cy="112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E2C3436-25FB-4EFD-8D29-5C33458A4E6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0454" y="6156152"/>
                  <a:ext cx="231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26864C8-1585-43E2-A6DF-DF892FCCAE92}"/>
                    </a:ext>
                  </a:extLst>
                </p14:cNvPr>
                <p14:cNvContentPartPr/>
                <p14:nvPr/>
              </p14:nvContentPartPr>
              <p14:xfrm>
                <a:off x="6232174" y="6305192"/>
                <a:ext cx="22680" cy="202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26864C8-1585-43E2-A6DF-DF892FCCAE9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23534" y="6296552"/>
                  <a:ext cx="4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E0E257-74E6-428D-8117-EF9E87A49BED}"/>
                    </a:ext>
                  </a:extLst>
                </p14:cNvPr>
                <p14:cNvContentPartPr/>
                <p14:nvPr/>
              </p14:nvContentPartPr>
              <p14:xfrm>
                <a:off x="6181774" y="5699312"/>
                <a:ext cx="601200" cy="185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E0E257-74E6-428D-8117-EF9E87A49BE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72774" y="5690312"/>
                  <a:ext cx="618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F39C4AD-77B6-4CF0-B748-B6265659B677}"/>
                    </a:ext>
                  </a:extLst>
                </p14:cNvPr>
                <p14:cNvContentPartPr/>
                <p14:nvPr/>
              </p14:nvContentPartPr>
              <p14:xfrm>
                <a:off x="6703414" y="5935472"/>
                <a:ext cx="157320" cy="151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F39C4AD-77B6-4CF0-B748-B6265659B67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94774" y="5926472"/>
                  <a:ext cx="174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A5A642-C63C-4D2C-8F94-8E2604EFFBE7}"/>
                    </a:ext>
                  </a:extLst>
                </p14:cNvPr>
                <p14:cNvContentPartPr/>
                <p14:nvPr/>
              </p14:nvContentPartPr>
              <p14:xfrm>
                <a:off x="6720334" y="6282872"/>
                <a:ext cx="124200" cy="1184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A5A642-C63C-4D2C-8F94-8E2604EFFBE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11694" y="6273872"/>
                  <a:ext cx="141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2AE152-D698-4728-8392-FFDB6608B861}"/>
                    </a:ext>
                  </a:extLst>
                </p14:cNvPr>
                <p14:cNvContentPartPr/>
                <p14:nvPr/>
              </p14:nvContentPartPr>
              <p14:xfrm>
                <a:off x="6832654" y="5990912"/>
                <a:ext cx="224280" cy="353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2AE152-D698-4728-8392-FFDB6608B86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23654" y="5982272"/>
                  <a:ext cx="241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97EA7CD-95D3-4E10-9B30-9A3180DF8FAA}"/>
                    </a:ext>
                  </a:extLst>
                </p14:cNvPr>
                <p14:cNvContentPartPr/>
                <p14:nvPr/>
              </p14:nvContentPartPr>
              <p14:xfrm>
                <a:off x="5789014" y="6552152"/>
                <a:ext cx="443520" cy="11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97EA7CD-95D3-4E10-9B30-9A3180DF8F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80374" y="6543152"/>
                  <a:ext cx="46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28A41E5-02D7-41B6-BF57-C96E0EAB8A51}"/>
                    </a:ext>
                  </a:extLst>
                </p14:cNvPr>
                <p14:cNvContentPartPr/>
                <p14:nvPr/>
              </p14:nvContentPartPr>
              <p14:xfrm>
                <a:off x="6013654" y="6574472"/>
                <a:ext cx="56520" cy="106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28A41E5-02D7-41B6-BF57-C96E0EAB8A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04654" y="6565832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F0B033-146E-481A-90F8-4FF1E33DA577}"/>
                    </a:ext>
                  </a:extLst>
                </p14:cNvPr>
                <p14:cNvContentPartPr/>
                <p14:nvPr/>
              </p14:nvContentPartPr>
              <p14:xfrm>
                <a:off x="5037334" y="6439832"/>
                <a:ext cx="1711080" cy="387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F0B033-146E-481A-90F8-4FF1E33DA5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28694" y="6430832"/>
                  <a:ext cx="17287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35B0D5A-40A7-4CDD-8E35-7567EDB2744C}"/>
                    </a:ext>
                  </a:extLst>
                </p14:cNvPr>
                <p14:cNvContentPartPr/>
                <p14:nvPr/>
              </p14:nvContentPartPr>
              <p14:xfrm>
                <a:off x="4813054" y="6831512"/>
                <a:ext cx="348120" cy="18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35B0D5A-40A7-4CDD-8E35-7567EDB274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04054" y="6822872"/>
                  <a:ext cx="36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B61D70-94F6-4A11-89A3-BD4012D938A5}"/>
                    </a:ext>
                  </a:extLst>
                </p14:cNvPr>
                <p14:cNvContentPartPr/>
                <p14:nvPr/>
              </p14:nvContentPartPr>
              <p14:xfrm>
                <a:off x="4874614" y="6810272"/>
                <a:ext cx="45360" cy="118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B61D70-94F6-4A11-89A3-BD4012D938A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65974" y="6801272"/>
                  <a:ext cx="6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0788D73-432F-4680-9A86-CCE475148CC0}"/>
                    </a:ext>
                  </a:extLst>
                </p14:cNvPr>
                <p14:cNvContentPartPr/>
                <p14:nvPr/>
              </p14:nvContentPartPr>
              <p14:xfrm>
                <a:off x="4964614" y="6855182"/>
                <a:ext cx="157320" cy="101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0788D73-432F-4680-9A86-CCE475148CC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55614" y="6846182"/>
                  <a:ext cx="174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8FC5E8-C2D5-4E56-80BE-1591602C6D0F}"/>
                    </a:ext>
                  </a:extLst>
                </p14:cNvPr>
                <p14:cNvContentPartPr/>
                <p14:nvPr/>
              </p14:nvContentPartPr>
              <p14:xfrm>
                <a:off x="4554214" y="4922342"/>
                <a:ext cx="163440" cy="284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8FC5E8-C2D5-4E56-80BE-1591602C6D0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45574" y="4913342"/>
                  <a:ext cx="181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6C44A3E-DF6B-4791-8870-DABD4489EC81}"/>
                    </a:ext>
                  </a:extLst>
                </p14:cNvPr>
                <p14:cNvContentPartPr/>
                <p14:nvPr/>
              </p14:nvContentPartPr>
              <p14:xfrm>
                <a:off x="4644574" y="5026382"/>
                <a:ext cx="101160" cy="11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6C44A3E-DF6B-4791-8870-DABD4489EC8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35934" y="5017382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63ED2F8-1F4A-4A4F-92E7-79DCC23F58F5}"/>
                    </a:ext>
                  </a:extLst>
                </p14:cNvPr>
                <p14:cNvContentPartPr/>
                <p14:nvPr/>
              </p14:nvContentPartPr>
              <p14:xfrm>
                <a:off x="4814854" y="4876622"/>
                <a:ext cx="205920" cy="2174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63ED2F8-1F4A-4A4F-92E7-79DCC23F58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06214" y="4867982"/>
                  <a:ext cx="223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DF72054-5B47-4AF5-B79C-41BCFD25A745}"/>
                    </a:ext>
                  </a:extLst>
                </p14:cNvPr>
                <p14:cNvContentPartPr/>
                <p14:nvPr/>
              </p14:nvContentPartPr>
              <p14:xfrm>
                <a:off x="4902694" y="4946822"/>
                <a:ext cx="438120" cy="112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DF72054-5B47-4AF5-B79C-41BCFD25A74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93694" y="4938182"/>
                  <a:ext cx="455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7477EC4-218C-457E-B6FB-921B37C8DDF3}"/>
                    </a:ext>
                  </a:extLst>
                </p14:cNvPr>
                <p14:cNvContentPartPr/>
                <p14:nvPr/>
              </p14:nvContentPartPr>
              <p14:xfrm>
                <a:off x="6122374" y="6046622"/>
                <a:ext cx="284040" cy="298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7477EC4-218C-457E-B6FB-921B37C8DD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13734" y="6037982"/>
                  <a:ext cx="301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86FB42A-AEA6-415B-A5BF-29D0067A8C1B}"/>
                    </a:ext>
                  </a:extLst>
                </p14:cNvPr>
                <p14:cNvContentPartPr/>
                <p14:nvPr/>
              </p14:nvContentPartPr>
              <p14:xfrm>
                <a:off x="6338734" y="5990462"/>
                <a:ext cx="118080" cy="79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86FB42A-AEA6-415B-A5BF-29D0067A8C1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30094" y="5981822"/>
                  <a:ext cx="13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2B38DAA-415A-4002-AF74-91E9054C014E}"/>
                    </a:ext>
                  </a:extLst>
                </p14:cNvPr>
                <p14:cNvContentPartPr/>
                <p14:nvPr/>
              </p14:nvContentPartPr>
              <p14:xfrm>
                <a:off x="5811694" y="6394742"/>
                <a:ext cx="84600" cy="202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2B38DAA-415A-4002-AF74-91E9054C01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02694" y="6386102"/>
                  <a:ext cx="102240" cy="22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535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3EDD8-677E-4560-A5F0-A418C2677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F6B501-3AAB-47A7-BCFD-127884DDCA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8F945-829F-4D5F-8A4A-BB3D1AFE5D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15fb33-df68-4c49-a4bd-39f8968fde4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3670</TotalTime>
  <Words>29</Words>
  <Application>Microsoft Office PowerPoint</Application>
  <PresentationFormat>On-screen Show (4:3)</PresentationFormat>
  <Paragraphs>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CMBX10</vt:lpstr>
      <vt:lpstr>CMR10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111</cp:revision>
  <cp:lastPrinted>2020-10-08T13:28:43Z</cp:lastPrinted>
  <dcterms:created xsi:type="dcterms:W3CDTF">2018-08-30T17:22:35Z</dcterms:created>
  <dcterms:modified xsi:type="dcterms:W3CDTF">2020-10-09T02:15:15Z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